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256" r:id="rId2"/>
    <p:sldId id="257" r:id="rId3"/>
    <p:sldId id="260" r:id="rId4"/>
    <p:sldId id="262" r:id="rId5"/>
    <p:sldId id="312" r:id="rId6"/>
    <p:sldId id="270" r:id="rId7"/>
    <p:sldId id="263" r:id="rId8"/>
    <p:sldId id="264" r:id="rId9"/>
    <p:sldId id="266" r:id="rId10"/>
    <p:sldId id="311" r:id="rId11"/>
    <p:sldId id="283" r:id="rId12"/>
  </p:sldIdLst>
  <p:sldSz cx="9144000" cy="5143500" type="screen16x9"/>
  <p:notesSz cx="6858000" cy="9144000"/>
  <p:embeddedFontLst>
    <p:embeddedFont>
      <p:font typeface="Arial Rounded MT Bold" panose="020B0604020202020204" charset="0"/>
      <p:regular r:id="rId14"/>
    </p:embeddedFont>
    <p:embeddedFont>
      <p:font typeface="Lexend" panose="020B0604020202020204" charset="0"/>
      <p:regular r:id="rId15"/>
      <p:bold r:id="rId16"/>
    </p:embeddedFont>
    <p:embeddedFont>
      <p:font typeface="Quicksand Medium"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AFE71-FAED-4F6A-B266-913537518D1A}" v="96" dt="2023-09-27T14:20:52.596"/>
    <p1510:client id="{DD07557F-FF66-4E7B-B8EC-AD2D1FB769FE}" v="4" dt="2023-09-27T14:19:44.516"/>
  </p1510:revLst>
</p1510:revInfo>
</file>

<file path=ppt/tableStyles.xml><?xml version="1.0" encoding="utf-8"?>
<a:tblStyleLst xmlns:a="http://schemas.openxmlformats.org/drawingml/2006/main" def="{503BE0F3-2CE3-4221-8092-A5AC88AF6722}">
  <a:tblStyle styleId="{503BE0F3-2CE3-4221-8092-A5AC88AF67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y P" userId="2db6936ef5ceb434" providerId="LiveId" clId="{DD07557F-FF66-4E7B-B8EC-AD2D1FB769FE}"/>
    <pc:docChg chg="undo custSel addSld delSld modSld sldOrd delMainMaster">
      <pc:chgData name="Nikky P" userId="2db6936ef5ceb434" providerId="LiveId" clId="{DD07557F-FF66-4E7B-B8EC-AD2D1FB769FE}" dt="2023-09-27T14:19:44.516" v="507" actId="207"/>
      <pc:docMkLst>
        <pc:docMk/>
      </pc:docMkLst>
      <pc:sldChg chg="modSp mod">
        <pc:chgData name="Nikky P" userId="2db6936ef5ceb434" providerId="LiveId" clId="{DD07557F-FF66-4E7B-B8EC-AD2D1FB769FE}" dt="2023-09-27T13:22:31.495" v="156" actId="1076"/>
        <pc:sldMkLst>
          <pc:docMk/>
          <pc:sldMk cId="0" sldId="256"/>
        </pc:sldMkLst>
        <pc:spChg chg="mod">
          <ac:chgData name="Nikky P" userId="2db6936ef5ceb434" providerId="LiveId" clId="{DD07557F-FF66-4E7B-B8EC-AD2D1FB769FE}" dt="2023-09-27T13:21:54.120" v="154" actId="1036"/>
          <ac:spMkLst>
            <pc:docMk/>
            <pc:sldMk cId="0" sldId="256"/>
            <ac:spMk id="2510" creationId="{00000000-0000-0000-0000-000000000000}"/>
          </ac:spMkLst>
        </pc:spChg>
        <pc:spChg chg="mod">
          <ac:chgData name="Nikky P" userId="2db6936ef5ceb434" providerId="LiveId" clId="{DD07557F-FF66-4E7B-B8EC-AD2D1FB769FE}" dt="2023-09-27T13:22:31.495" v="156" actId="1076"/>
          <ac:spMkLst>
            <pc:docMk/>
            <pc:sldMk cId="0" sldId="256"/>
            <ac:spMk id="2511" creationId="{00000000-0000-0000-0000-000000000000}"/>
          </ac:spMkLst>
        </pc:spChg>
        <pc:grpChg chg="mod">
          <ac:chgData name="Nikky P" userId="2db6936ef5ceb434" providerId="LiveId" clId="{DD07557F-FF66-4E7B-B8EC-AD2D1FB769FE}" dt="2023-09-27T13:21:35.548" v="88" actId="1076"/>
          <ac:grpSpMkLst>
            <pc:docMk/>
            <pc:sldMk cId="0" sldId="256"/>
            <ac:grpSpMk id="2767" creationId="{00000000-0000-0000-0000-000000000000}"/>
          </ac:grpSpMkLst>
        </pc:grpChg>
      </pc:sldChg>
      <pc:sldChg chg="delSp modSp mod">
        <pc:chgData name="Nikky P" userId="2db6936ef5ceb434" providerId="LiveId" clId="{DD07557F-FF66-4E7B-B8EC-AD2D1FB769FE}" dt="2023-09-27T14:19:44.516" v="507" actId="207"/>
        <pc:sldMkLst>
          <pc:docMk/>
          <pc:sldMk cId="0" sldId="257"/>
        </pc:sldMkLst>
        <pc:spChg chg="mod">
          <ac:chgData name="Nikky P" userId="2db6936ef5ceb434" providerId="LiveId" clId="{DD07557F-FF66-4E7B-B8EC-AD2D1FB769FE}" dt="2023-09-27T13:24:20.157" v="194" actId="1035"/>
          <ac:spMkLst>
            <pc:docMk/>
            <pc:sldMk cId="0" sldId="257"/>
            <ac:spMk id="2864" creationId="{00000000-0000-0000-0000-000000000000}"/>
          </ac:spMkLst>
        </pc:spChg>
        <pc:spChg chg="mod">
          <ac:chgData name="Nikky P" userId="2db6936ef5ceb434" providerId="LiveId" clId="{DD07557F-FF66-4E7B-B8EC-AD2D1FB769FE}" dt="2023-09-27T14:19:44.516" v="507" actId="207"/>
          <ac:spMkLst>
            <pc:docMk/>
            <pc:sldMk cId="0" sldId="257"/>
            <ac:spMk id="2865" creationId="{00000000-0000-0000-0000-000000000000}"/>
          </ac:spMkLst>
        </pc:spChg>
        <pc:spChg chg="del mod">
          <ac:chgData name="Nikky P" userId="2db6936ef5ceb434" providerId="LiveId" clId="{DD07557F-FF66-4E7B-B8EC-AD2D1FB769FE}" dt="2023-09-27T13:22:44.880" v="158" actId="478"/>
          <ac:spMkLst>
            <pc:docMk/>
            <pc:sldMk cId="0" sldId="257"/>
            <ac:spMk id="2866" creationId="{00000000-0000-0000-0000-000000000000}"/>
          </ac:spMkLst>
        </pc:spChg>
        <pc:spChg chg="del">
          <ac:chgData name="Nikky P" userId="2db6936ef5ceb434" providerId="LiveId" clId="{DD07557F-FF66-4E7B-B8EC-AD2D1FB769FE}" dt="2023-09-27T13:22:48.013" v="159" actId="478"/>
          <ac:spMkLst>
            <pc:docMk/>
            <pc:sldMk cId="0" sldId="257"/>
            <ac:spMk id="2867" creationId="{00000000-0000-0000-0000-000000000000}"/>
          </ac:spMkLst>
        </pc:spChg>
        <pc:graphicFrameChg chg="del mod modGraphic">
          <ac:chgData name="Nikky P" userId="2db6936ef5ceb434" providerId="LiveId" clId="{DD07557F-FF66-4E7B-B8EC-AD2D1FB769FE}" dt="2023-09-27T13:18:45.582" v="4" actId="478"/>
          <ac:graphicFrameMkLst>
            <pc:docMk/>
            <pc:sldMk cId="0" sldId="257"/>
            <ac:graphicFrameMk id="2868" creationId="{00000000-0000-0000-0000-000000000000}"/>
          </ac:graphicFrameMkLst>
        </pc:graphicFrameChg>
      </pc:sldChg>
      <pc:sldChg chg="modSp del mod modShow">
        <pc:chgData name="Nikky P" userId="2db6936ef5ceb434" providerId="LiveId" clId="{DD07557F-FF66-4E7B-B8EC-AD2D1FB769FE}" dt="2023-09-27T13:47:12.396" v="496" actId="2696"/>
        <pc:sldMkLst>
          <pc:docMk/>
          <pc:sldMk cId="0" sldId="258"/>
        </pc:sldMkLst>
        <pc:spChg chg="mod">
          <ac:chgData name="Nikky P" userId="2db6936ef5ceb434" providerId="LiveId" clId="{DD07557F-FF66-4E7B-B8EC-AD2D1FB769FE}" dt="2023-09-27T13:47:05.762" v="495" actId="6549"/>
          <ac:spMkLst>
            <pc:docMk/>
            <pc:sldMk cId="0" sldId="258"/>
            <ac:spMk id="3060" creationId="{00000000-0000-0000-0000-000000000000}"/>
          </ac:spMkLst>
        </pc:spChg>
      </pc:sldChg>
      <pc:sldChg chg="del mod modShow">
        <pc:chgData name="Nikky P" userId="2db6936ef5ceb434" providerId="LiveId" clId="{DD07557F-FF66-4E7B-B8EC-AD2D1FB769FE}" dt="2023-09-27T13:48:02.438" v="500" actId="47"/>
        <pc:sldMkLst>
          <pc:docMk/>
          <pc:sldMk cId="0" sldId="259"/>
        </pc:sldMkLst>
      </pc:sldChg>
      <pc:sldChg chg="modSp mod">
        <pc:chgData name="Nikky P" userId="2db6936ef5ceb434" providerId="LiveId" clId="{DD07557F-FF66-4E7B-B8EC-AD2D1FB769FE}" dt="2023-09-27T13:26:18.582" v="237" actId="1076"/>
        <pc:sldMkLst>
          <pc:docMk/>
          <pc:sldMk cId="0" sldId="260"/>
        </pc:sldMkLst>
        <pc:spChg chg="mod">
          <ac:chgData name="Nikky P" userId="2db6936ef5ceb434" providerId="LiveId" clId="{DD07557F-FF66-4E7B-B8EC-AD2D1FB769FE}" dt="2023-09-27T13:26:18.582" v="237" actId="1076"/>
          <ac:spMkLst>
            <pc:docMk/>
            <pc:sldMk cId="0" sldId="260"/>
            <ac:spMk id="3596" creationId="{00000000-0000-0000-0000-000000000000}"/>
          </ac:spMkLst>
        </pc:spChg>
        <pc:spChg chg="mod">
          <ac:chgData name="Nikky P" userId="2db6936ef5ceb434" providerId="LiveId" clId="{DD07557F-FF66-4E7B-B8EC-AD2D1FB769FE}" dt="2023-09-27T13:26:13.914" v="236" actId="1036"/>
          <ac:spMkLst>
            <pc:docMk/>
            <pc:sldMk cId="0" sldId="260"/>
            <ac:spMk id="3597" creationId="{00000000-0000-0000-0000-000000000000}"/>
          </ac:spMkLst>
        </pc:spChg>
      </pc:sldChg>
      <pc:sldChg chg="del">
        <pc:chgData name="Nikky P" userId="2db6936ef5ceb434" providerId="LiveId" clId="{DD07557F-FF66-4E7B-B8EC-AD2D1FB769FE}" dt="2023-09-27T13:47:40.097" v="497" actId="2696"/>
        <pc:sldMkLst>
          <pc:docMk/>
          <pc:sldMk cId="0" sldId="261"/>
        </pc:sldMkLst>
      </pc:sldChg>
      <pc:sldChg chg="modSp mod">
        <pc:chgData name="Nikky P" userId="2db6936ef5ceb434" providerId="LiveId" clId="{DD07557F-FF66-4E7B-B8EC-AD2D1FB769FE}" dt="2023-09-27T13:27:07.911" v="242" actId="255"/>
        <pc:sldMkLst>
          <pc:docMk/>
          <pc:sldMk cId="0" sldId="262"/>
        </pc:sldMkLst>
        <pc:spChg chg="mod">
          <ac:chgData name="Nikky P" userId="2db6936ef5ceb434" providerId="LiveId" clId="{DD07557F-FF66-4E7B-B8EC-AD2D1FB769FE}" dt="2023-09-27T13:26:34.185" v="238"/>
          <ac:spMkLst>
            <pc:docMk/>
            <pc:sldMk cId="0" sldId="262"/>
            <ac:spMk id="4232" creationId="{00000000-0000-0000-0000-000000000000}"/>
          </ac:spMkLst>
        </pc:spChg>
        <pc:spChg chg="mod">
          <ac:chgData name="Nikky P" userId="2db6936ef5ceb434" providerId="LiveId" clId="{DD07557F-FF66-4E7B-B8EC-AD2D1FB769FE}" dt="2023-09-27T13:27:07.911" v="242" actId="255"/>
          <ac:spMkLst>
            <pc:docMk/>
            <pc:sldMk cId="0" sldId="262"/>
            <ac:spMk id="4233" creationId="{00000000-0000-0000-0000-000000000000}"/>
          </ac:spMkLst>
        </pc:spChg>
      </pc:sldChg>
      <pc:sldChg chg="modSp mod">
        <pc:chgData name="Nikky P" userId="2db6936ef5ceb434" providerId="LiveId" clId="{DD07557F-FF66-4E7B-B8EC-AD2D1FB769FE}" dt="2023-09-27T13:28:05.379" v="288" actId="1035"/>
        <pc:sldMkLst>
          <pc:docMk/>
          <pc:sldMk cId="0" sldId="263"/>
        </pc:sldMkLst>
        <pc:spChg chg="mod">
          <ac:chgData name="Nikky P" userId="2db6936ef5ceb434" providerId="LiveId" clId="{DD07557F-FF66-4E7B-B8EC-AD2D1FB769FE}" dt="2023-09-27T13:28:05.379" v="288" actId="1035"/>
          <ac:spMkLst>
            <pc:docMk/>
            <pc:sldMk cId="0" sldId="263"/>
            <ac:spMk id="4353" creationId="{00000000-0000-0000-0000-000000000000}"/>
          </ac:spMkLst>
        </pc:spChg>
        <pc:spChg chg="mod">
          <ac:chgData name="Nikky P" userId="2db6936ef5ceb434" providerId="LiveId" clId="{DD07557F-FF66-4E7B-B8EC-AD2D1FB769FE}" dt="2023-09-27T13:27:58.419" v="266" actId="1036"/>
          <ac:spMkLst>
            <pc:docMk/>
            <pc:sldMk cId="0" sldId="263"/>
            <ac:spMk id="4354" creationId="{00000000-0000-0000-0000-000000000000}"/>
          </ac:spMkLst>
        </pc:spChg>
      </pc:sldChg>
      <pc:sldChg chg="addSp delSp modSp mod">
        <pc:chgData name="Nikky P" userId="2db6936ef5ceb434" providerId="LiveId" clId="{DD07557F-FF66-4E7B-B8EC-AD2D1FB769FE}" dt="2023-09-27T13:29:41.605" v="301" actId="1076"/>
        <pc:sldMkLst>
          <pc:docMk/>
          <pc:sldMk cId="0" sldId="264"/>
        </pc:sldMkLst>
        <pc:spChg chg="add del mod">
          <ac:chgData name="Nikky P" userId="2db6936ef5ceb434" providerId="LiveId" clId="{DD07557F-FF66-4E7B-B8EC-AD2D1FB769FE}" dt="2023-09-27T13:29:00.023" v="293" actId="478"/>
          <ac:spMkLst>
            <pc:docMk/>
            <pc:sldMk cId="0" sldId="264"/>
            <ac:spMk id="3" creationId="{5D883DE5-0752-06AE-E281-52E109DCFF5B}"/>
          </ac:spMkLst>
        </pc:spChg>
        <pc:spChg chg="add del mod">
          <ac:chgData name="Nikky P" userId="2db6936ef5ceb434" providerId="LiveId" clId="{DD07557F-FF66-4E7B-B8EC-AD2D1FB769FE}" dt="2023-09-27T13:29:20.017" v="296" actId="478"/>
          <ac:spMkLst>
            <pc:docMk/>
            <pc:sldMk cId="0" sldId="264"/>
            <ac:spMk id="5" creationId="{A21933FA-D409-BB7D-6DBC-1AAC8CA046CB}"/>
          </ac:spMkLst>
        </pc:spChg>
        <pc:spChg chg="add del mod">
          <ac:chgData name="Nikky P" userId="2db6936ef5ceb434" providerId="LiveId" clId="{DD07557F-FF66-4E7B-B8EC-AD2D1FB769FE}" dt="2023-09-27T13:29:25.327" v="298" actId="478"/>
          <ac:spMkLst>
            <pc:docMk/>
            <pc:sldMk cId="0" sldId="264"/>
            <ac:spMk id="7" creationId="{BB6EF38D-8258-07E6-DAC4-F3B0E9586A22}"/>
          </ac:spMkLst>
        </pc:spChg>
        <pc:spChg chg="mod">
          <ac:chgData name="Nikky P" userId="2db6936ef5ceb434" providerId="LiveId" clId="{DD07557F-FF66-4E7B-B8EC-AD2D1FB769FE}" dt="2023-09-27T13:29:41.605" v="301" actId="1076"/>
          <ac:spMkLst>
            <pc:docMk/>
            <pc:sldMk cId="0" sldId="264"/>
            <ac:spMk id="4478" creationId="{00000000-0000-0000-0000-000000000000}"/>
          </ac:spMkLst>
        </pc:spChg>
        <pc:spChg chg="del mod">
          <ac:chgData name="Nikky P" userId="2db6936ef5ceb434" providerId="LiveId" clId="{DD07557F-FF66-4E7B-B8EC-AD2D1FB769FE}" dt="2023-09-27T13:28:58.100" v="292" actId="478"/>
          <ac:spMkLst>
            <pc:docMk/>
            <pc:sldMk cId="0" sldId="264"/>
            <ac:spMk id="4479" creationId="{00000000-0000-0000-0000-000000000000}"/>
          </ac:spMkLst>
        </pc:spChg>
        <pc:spChg chg="del">
          <ac:chgData name="Nikky P" userId="2db6936ef5ceb434" providerId="LiveId" clId="{DD07557F-FF66-4E7B-B8EC-AD2D1FB769FE}" dt="2023-09-27T13:29:23.668" v="297" actId="478"/>
          <ac:spMkLst>
            <pc:docMk/>
            <pc:sldMk cId="0" sldId="264"/>
            <ac:spMk id="4480" creationId="{00000000-0000-0000-0000-000000000000}"/>
          </ac:spMkLst>
        </pc:spChg>
        <pc:spChg chg="del">
          <ac:chgData name="Nikky P" userId="2db6936ef5ceb434" providerId="LiveId" clId="{DD07557F-FF66-4E7B-B8EC-AD2D1FB769FE}" dt="2023-09-27T13:29:17" v="295" actId="478"/>
          <ac:spMkLst>
            <pc:docMk/>
            <pc:sldMk cId="0" sldId="264"/>
            <ac:spMk id="4481" creationId="{00000000-0000-0000-0000-000000000000}"/>
          </ac:spMkLst>
        </pc:spChg>
        <pc:spChg chg="mod">
          <ac:chgData name="Nikky P" userId="2db6936ef5ceb434" providerId="LiveId" clId="{DD07557F-FF66-4E7B-B8EC-AD2D1FB769FE}" dt="2023-09-27T13:28:36.820" v="290" actId="1076"/>
          <ac:spMkLst>
            <pc:docMk/>
            <pc:sldMk cId="0" sldId="264"/>
            <ac:spMk id="4482" creationId="{00000000-0000-0000-0000-000000000000}"/>
          </ac:spMkLst>
        </pc:spChg>
      </pc:sldChg>
      <pc:sldChg chg="del mod modShow">
        <pc:chgData name="Nikky P" userId="2db6936ef5ceb434" providerId="LiveId" clId="{DD07557F-FF66-4E7B-B8EC-AD2D1FB769FE}" dt="2023-09-27T13:47:48.279" v="498" actId="47"/>
        <pc:sldMkLst>
          <pc:docMk/>
          <pc:sldMk cId="0" sldId="265"/>
        </pc:sldMkLst>
      </pc:sldChg>
      <pc:sldChg chg="addSp delSp modSp mod">
        <pc:chgData name="Nikky P" userId="2db6936ef5ceb434" providerId="LiveId" clId="{DD07557F-FF66-4E7B-B8EC-AD2D1FB769FE}" dt="2023-09-27T13:34:53.488" v="354" actId="1076"/>
        <pc:sldMkLst>
          <pc:docMk/>
          <pc:sldMk cId="0" sldId="266"/>
        </pc:sldMkLst>
        <pc:spChg chg="add del mod">
          <ac:chgData name="Nikky P" userId="2db6936ef5ceb434" providerId="LiveId" clId="{DD07557F-FF66-4E7B-B8EC-AD2D1FB769FE}" dt="2023-09-27T13:31:15.340" v="311" actId="478"/>
          <ac:spMkLst>
            <pc:docMk/>
            <pc:sldMk cId="0" sldId="266"/>
            <ac:spMk id="3" creationId="{F3EA6A65-41B6-0BB7-DF37-3F29C251BFD6}"/>
          </ac:spMkLst>
        </pc:spChg>
        <pc:spChg chg="add del mod">
          <ac:chgData name="Nikky P" userId="2db6936ef5ceb434" providerId="LiveId" clId="{DD07557F-FF66-4E7B-B8EC-AD2D1FB769FE}" dt="2023-09-27T13:31:15.340" v="311" actId="478"/>
          <ac:spMkLst>
            <pc:docMk/>
            <pc:sldMk cId="0" sldId="266"/>
            <ac:spMk id="5" creationId="{8ABD597C-542F-D311-DD13-2411C82A736E}"/>
          </ac:spMkLst>
        </pc:spChg>
        <pc:spChg chg="add del mod">
          <ac:chgData name="Nikky P" userId="2db6936ef5ceb434" providerId="LiveId" clId="{DD07557F-FF66-4E7B-B8EC-AD2D1FB769FE}" dt="2023-09-27T13:31:15.340" v="311" actId="478"/>
          <ac:spMkLst>
            <pc:docMk/>
            <pc:sldMk cId="0" sldId="266"/>
            <ac:spMk id="7" creationId="{A280E2B0-09C1-3C51-F390-FA7B91BE8C37}"/>
          </ac:spMkLst>
        </pc:spChg>
        <pc:spChg chg="add del mod">
          <ac:chgData name="Nikky P" userId="2db6936ef5ceb434" providerId="LiveId" clId="{DD07557F-FF66-4E7B-B8EC-AD2D1FB769FE}" dt="2023-09-27T13:31:15.340" v="311" actId="478"/>
          <ac:spMkLst>
            <pc:docMk/>
            <pc:sldMk cId="0" sldId="266"/>
            <ac:spMk id="9" creationId="{96B87955-47C7-B15F-EE22-3A71E8AE8D74}"/>
          </ac:spMkLst>
        </pc:spChg>
        <pc:spChg chg="add del mod">
          <ac:chgData name="Nikky P" userId="2db6936ef5ceb434" providerId="LiveId" clId="{DD07557F-FF66-4E7B-B8EC-AD2D1FB769FE}" dt="2023-09-27T13:31:15.340" v="311" actId="478"/>
          <ac:spMkLst>
            <pc:docMk/>
            <pc:sldMk cId="0" sldId="266"/>
            <ac:spMk id="11" creationId="{3DEB9723-0CC0-E339-3115-923E6B9D3247}"/>
          </ac:spMkLst>
        </pc:spChg>
        <pc:spChg chg="add del mod">
          <ac:chgData name="Nikky P" userId="2db6936ef5ceb434" providerId="LiveId" clId="{DD07557F-FF66-4E7B-B8EC-AD2D1FB769FE}" dt="2023-09-27T13:31:15.340" v="311" actId="478"/>
          <ac:spMkLst>
            <pc:docMk/>
            <pc:sldMk cId="0" sldId="266"/>
            <ac:spMk id="13" creationId="{E1ED37E8-7579-5BB6-62DE-289ACB552461}"/>
          </ac:spMkLst>
        </pc:spChg>
        <pc:spChg chg="add del mod">
          <ac:chgData name="Nikky P" userId="2db6936ef5ceb434" providerId="LiveId" clId="{DD07557F-FF66-4E7B-B8EC-AD2D1FB769FE}" dt="2023-09-27T13:31:26.974" v="315" actId="478"/>
          <ac:spMkLst>
            <pc:docMk/>
            <pc:sldMk cId="0" sldId="266"/>
            <ac:spMk id="15" creationId="{73AFC2BF-1400-4112-0882-86E5C729FBB6}"/>
          </ac:spMkLst>
        </pc:spChg>
        <pc:spChg chg="mod">
          <ac:chgData name="Nikky P" userId="2db6936ef5ceb434" providerId="LiveId" clId="{DD07557F-FF66-4E7B-B8EC-AD2D1FB769FE}" dt="2023-09-27T13:34:53.488" v="354" actId="1076"/>
          <ac:spMkLst>
            <pc:docMk/>
            <pc:sldMk cId="0" sldId="266"/>
            <ac:spMk id="5178" creationId="{00000000-0000-0000-0000-000000000000}"/>
          </ac:spMkLst>
        </pc:spChg>
        <pc:spChg chg="del mod">
          <ac:chgData name="Nikky P" userId="2db6936ef5ceb434" providerId="LiveId" clId="{DD07557F-FF66-4E7B-B8EC-AD2D1FB769FE}" dt="2023-09-27T13:31:04.318" v="310" actId="478"/>
          <ac:spMkLst>
            <pc:docMk/>
            <pc:sldMk cId="0" sldId="266"/>
            <ac:spMk id="5184" creationId="{00000000-0000-0000-0000-000000000000}"/>
          </ac:spMkLst>
        </pc:spChg>
        <pc:spChg chg="del mod">
          <ac:chgData name="Nikky P" userId="2db6936ef5ceb434" providerId="LiveId" clId="{DD07557F-FF66-4E7B-B8EC-AD2D1FB769FE}" dt="2023-09-27T13:31:04.318" v="310" actId="478"/>
          <ac:spMkLst>
            <pc:docMk/>
            <pc:sldMk cId="0" sldId="266"/>
            <ac:spMk id="5185" creationId="{00000000-0000-0000-0000-000000000000}"/>
          </ac:spMkLst>
        </pc:spChg>
        <pc:spChg chg="del">
          <ac:chgData name="Nikky P" userId="2db6936ef5ceb434" providerId="LiveId" clId="{DD07557F-FF66-4E7B-B8EC-AD2D1FB769FE}" dt="2023-09-27T13:31:04.318" v="310" actId="478"/>
          <ac:spMkLst>
            <pc:docMk/>
            <pc:sldMk cId="0" sldId="266"/>
            <ac:spMk id="5186" creationId="{00000000-0000-0000-0000-000000000000}"/>
          </ac:spMkLst>
        </pc:spChg>
        <pc:spChg chg="del">
          <ac:chgData name="Nikky P" userId="2db6936ef5ceb434" providerId="LiveId" clId="{DD07557F-FF66-4E7B-B8EC-AD2D1FB769FE}" dt="2023-09-27T13:31:04.318" v="310" actId="478"/>
          <ac:spMkLst>
            <pc:docMk/>
            <pc:sldMk cId="0" sldId="266"/>
            <ac:spMk id="5187" creationId="{00000000-0000-0000-0000-000000000000}"/>
          </ac:spMkLst>
        </pc:spChg>
        <pc:spChg chg="mod">
          <ac:chgData name="Nikky P" userId="2db6936ef5ceb434" providerId="LiveId" clId="{DD07557F-FF66-4E7B-B8EC-AD2D1FB769FE}" dt="2023-09-27T13:34:33.489" v="349" actId="1076"/>
          <ac:spMkLst>
            <pc:docMk/>
            <pc:sldMk cId="0" sldId="266"/>
            <ac:spMk id="5188" creationId="{00000000-0000-0000-0000-000000000000}"/>
          </ac:spMkLst>
        </pc:spChg>
        <pc:spChg chg="del mod">
          <ac:chgData name="Nikky P" userId="2db6936ef5ceb434" providerId="LiveId" clId="{DD07557F-FF66-4E7B-B8EC-AD2D1FB769FE}" dt="2023-09-27T13:31:04.318" v="310" actId="478"/>
          <ac:spMkLst>
            <pc:docMk/>
            <pc:sldMk cId="0" sldId="266"/>
            <ac:spMk id="5189" creationId="{00000000-0000-0000-0000-000000000000}"/>
          </ac:spMkLst>
        </pc:spChg>
        <pc:spChg chg="del">
          <ac:chgData name="Nikky P" userId="2db6936ef5ceb434" providerId="LiveId" clId="{DD07557F-FF66-4E7B-B8EC-AD2D1FB769FE}" dt="2023-09-27T13:31:04.318" v="310" actId="478"/>
          <ac:spMkLst>
            <pc:docMk/>
            <pc:sldMk cId="0" sldId="266"/>
            <ac:spMk id="5190" creationId="{00000000-0000-0000-0000-000000000000}"/>
          </ac:spMkLst>
        </pc:spChg>
        <pc:spChg chg="del mod">
          <ac:chgData name="Nikky P" userId="2db6936ef5ceb434" providerId="LiveId" clId="{DD07557F-FF66-4E7B-B8EC-AD2D1FB769FE}" dt="2023-09-27T13:31:22.816" v="313" actId="478"/>
          <ac:spMkLst>
            <pc:docMk/>
            <pc:sldMk cId="0" sldId="266"/>
            <ac:spMk id="5191" creationId="{00000000-0000-0000-0000-000000000000}"/>
          </ac:spMkLst>
        </pc:spChg>
        <pc:grpChg chg="mod">
          <ac:chgData name="Nikky P" userId="2db6936ef5ceb434" providerId="LiveId" clId="{DD07557F-FF66-4E7B-B8EC-AD2D1FB769FE}" dt="2023-09-27T13:30:47.418" v="308" actId="1076"/>
          <ac:grpSpMkLst>
            <pc:docMk/>
            <pc:sldMk cId="0" sldId="266"/>
            <ac:grpSpMk id="5192" creationId="{00000000-0000-0000-0000-000000000000}"/>
          </ac:grpSpMkLst>
        </pc:grpChg>
      </pc:sldChg>
      <pc:sldChg chg="del">
        <pc:chgData name="Nikky P" userId="2db6936ef5ceb434" providerId="LiveId" clId="{DD07557F-FF66-4E7B-B8EC-AD2D1FB769FE}" dt="2023-09-27T13:46:27.889" v="494" actId="47"/>
        <pc:sldMkLst>
          <pc:docMk/>
          <pc:sldMk cId="0" sldId="267"/>
        </pc:sldMkLst>
      </pc:sldChg>
      <pc:sldChg chg="del">
        <pc:chgData name="Nikky P" userId="2db6936ef5ceb434" providerId="LiveId" clId="{DD07557F-FF66-4E7B-B8EC-AD2D1FB769FE}" dt="2023-09-27T13:46:24.795" v="493" actId="47"/>
        <pc:sldMkLst>
          <pc:docMk/>
          <pc:sldMk cId="0" sldId="268"/>
        </pc:sldMkLst>
      </pc:sldChg>
      <pc:sldChg chg="del">
        <pc:chgData name="Nikky P" userId="2db6936ef5ceb434" providerId="LiveId" clId="{DD07557F-FF66-4E7B-B8EC-AD2D1FB769FE}" dt="2023-09-27T13:46:20.432" v="492" actId="47"/>
        <pc:sldMkLst>
          <pc:docMk/>
          <pc:sldMk cId="0" sldId="269"/>
        </pc:sldMkLst>
      </pc:sldChg>
      <pc:sldChg chg="modSp mod ord">
        <pc:chgData name="Nikky P" userId="2db6936ef5ceb434" providerId="LiveId" clId="{DD07557F-FF66-4E7B-B8EC-AD2D1FB769FE}" dt="2023-09-27T13:48:11.134" v="502"/>
        <pc:sldMkLst>
          <pc:docMk/>
          <pc:sldMk cId="0" sldId="270"/>
        </pc:sldMkLst>
        <pc:spChg chg="mod">
          <ac:chgData name="Nikky P" userId="2db6936ef5ceb434" providerId="LiveId" clId="{DD07557F-FF66-4E7B-B8EC-AD2D1FB769FE}" dt="2023-09-27T13:46:09.355" v="489" actId="6549"/>
          <ac:spMkLst>
            <pc:docMk/>
            <pc:sldMk cId="0" sldId="270"/>
            <ac:spMk id="6398" creationId="{00000000-0000-0000-0000-000000000000}"/>
          </ac:spMkLst>
        </pc:spChg>
      </pc:sldChg>
      <pc:sldChg chg="del">
        <pc:chgData name="Nikky P" userId="2db6936ef5ceb434" providerId="LiveId" clId="{DD07557F-FF66-4E7B-B8EC-AD2D1FB769FE}" dt="2023-09-27T13:46:11.722" v="490" actId="47"/>
        <pc:sldMkLst>
          <pc:docMk/>
          <pc:sldMk cId="0" sldId="271"/>
        </pc:sldMkLst>
      </pc:sldChg>
      <pc:sldChg chg="del">
        <pc:chgData name="Nikky P" userId="2db6936ef5ceb434" providerId="LiveId" clId="{DD07557F-FF66-4E7B-B8EC-AD2D1FB769FE}" dt="2023-09-27T13:46:16.539" v="491" actId="47"/>
        <pc:sldMkLst>
          <pc:docMk/>
          <pc:sldMk cId="0" sldId="272"/>
        </pc:sldMkLst>
      </pc:sldChg>
      <pc:sldChg chg="del">
        <pc:chgData name="Nikky P" userId="2db6936ef5ceb434" providerId="LiveId" clId="{DD07557F-FF66-4E7B-B8EC-AD2D1FB769FE}" dt="2023-09-27T13:45:34.514" v="488" actId="47"/>
        <pc:sldMkLst>
          <pc:docMk/>
          <pc:sldMk cId="0" sldId="273"/>
        </pc:sldMkLst>
      </pc:sldChg>
      <pc:sldChg chg="del">
        <pc:chgData name="Nikky P" userId="2db6936ef5ceb434" providerId="LiveId" clId="{DD07557F-FF66-4E7B-B8EC-AD2D1FB769FE}" dt="2023-09-27T13:45:29.079" v="486" actId="47"/>
        <pc:sldMkLst>
          <pc:docMk/>
          <pc:sldMk cId="0" sldId="274"/>
        </pc:sldMkLst>
      </pc:sldChg>
      <pc:sldChg chg="del">
        <pc:chgData name="Nikky P" userId="2db6936ef5ceb434" providerId="LiveId" clId="{DD07557F-FF66-4E7B-B8EC-AD2D1FB769FE}" dt="2023-09-27T13:45:29.953" v="487" actId="47"/>
        <pc:sldMkLst>
          <pc:docMk/>
          <pc:sldMk cId="0" sldId="275"/>
        </pc:sldMkLst>
      </pc:sldChg>
      <pc:sldChg chg="modSp del mod">
        <pc:chgData name="Nikky P" userId="2db6936ef5ceb434" providerId="LiveId" clId="{DD07557F-FF66-4E7B-B8EC-AD2D1FB769FE}" dt="2023-09-27T13:45:24.339" v="485" actId="47"/>
        <pc:sldMkLst>
          <pc:docMk/>
          <pc:sldMk cId="0" sldId="276"/>
        </pc:sldMkLst>
        <pc:spChg chg="mod">
          <ac:chgData name="Nikky P" userId="2db6936ef5ceb434" providerId="LiveId" clId="{DD07557F-FF66-4E7B-B8EC-AD2D1FB769FE}" dt="2023-09-27T13:45:08.351" v="480" actId="6549"/>
          <ac:spMkLst>
            <pc:docMk/>
            <pc:sldMk cId="0" sldId="276"/>
            <ac:spMk id="8289" creationId="{00000000-0000-0000-0000-000000000000}"/>
          </ac:spMkLst>
        </pc:spChg>
        <pc:spChg chg="mod">
          <ac:chgData name="Nikky P" userId="2db6936ef5ceb434" providerId="LiveId" clId="{DD07557F-FF66-4E7B-B8EC-AD2D1FB769FE}" dt="2023-09-27T13:44:58.904" v="476" actId="6549"/>
          <ac:spMkLst>
            <pc:docMk/>
            <pc:sldMk cId="0" sldId="276"/>
            <ac:spMk id="8290" creationId="{00000000-0000-0000-0000-000000000000}"/>
          </ac:spMkLst>
        </pc:spChg>
        <pc:spChg chg="mod">
          <ac:chgData name="Nikky P" userId="2db6936ef5ceb434" providerId="LiveId" clId="{DD07557F-FF66-4E7B-B8EC-AD2D1FB769FE}" dt="2023-09-27T13:45:01.609" v="477" actId="6549"/>
          <ac:spMkLst>
            <pc:docMk/>
            <pc:sldMk cId="0" sldId="276"/>
            <ac:spMk id="8291" creationId="{00000000-0000-0000-0000-000000000000}"/>
          </ac:spMkLst>
        </pc:spChg>
        <pc:spChg chg="mod">
          <ac:chgData name="Nikky P" userId="2db6936ef5ceb434" providerId="LiveId" clId="{DD07557F-FF66-4E7B-B8EC-AD2D1FB769FE}" dt="2023-09-27T13:45:03.707" v="478" actId="6549"/>
          <ac:spMkLst>
            <pc:docMk/>
            <pc:sldMk cId="0" sldId="276"/>
            <ac:spMk id="8292" creationId="{00000000-0000-0000-0000-000000000000}"/>
          </ac:spMkLst>
        </pc:spChg>
        <pc:spChg chg="mod">
          <ac:chgData name="Nikky P" userId="2db6936ef5ceb434" providerId="LiveId" clId="{DD07557F-FF66-4E7B-B8EC-AD2D1FB769FE}" dt="2023-09-27T13:45:06.126" v="479" actId="6549"/>
          <ac:spMkLst>
            <pc:docMk/>
            <pc:sldMk cId="0" sldId="276"/>
            <ac:spMk id="8293" creationId="{00000000-0000-0000-0000-000000000000}"/>
          </ac:spMkLst>
        </pc:spChg>
        <pc:spChg chg="mod">
          <ac:chgData name="Nikky P" userId="2db6936ef5ceb434" providerId="LiveId" clId="{DD07557F-FF66-4E7B-B8EC-AD2D1FB769FE}" dt="2023-09-27T13:45:11.113" v="481" actId="6549"/>
          <ac:spMkLst>
            <pc:docMk/>
            <pc:sldMk cId="0" sldId="276"/>
            <ac:spMk id="8294" creationId="{00000000-0000-0000-0000-000000000000}"/>
          </ac:spMkLst>
        </pc:spChg>
      </pc:sldChg>
      <pc:sldChg chg="addSp delSp modSp del mod">
        <pc:chgData name="Nikky P" userId="2db6936ef5ceb434" providerId="LiveId" clId="{DD07557F-FF66-4E7B-B8EC-AD2D1FB769FE}" dt="2023-09-27T13:45:18.644" v="482" actId="47"/>
        <pc:sldMkLst>
          <pc:docMk/>
          <pc:sldMk cId="0" sldId="277"/>
        </pc:sldMkLst>
        <pc:spChg chg="add mod">
          <ac:chgData name="Nikky P" userId="2db6936ef5ceb434" providerId="LiveId" clId="{DD07557F-FF66-4E7B-B8EC-AD2D1FB769FE}" dt="2023-09-27T13:44:17.436" v="471" actId="478"/>
          <ac:spMkLst>
            <pc:docMk/>
            <pc:sldMk cId="0" sldId="277"/>
            <ac:spMk id="3" creationId="{46A04EAA-6259-E5BA-D4B9-3318F93DBEDF}"/>
          </ac:spMkLst>
        </pc:spChg>
        <pc:spChg chg="add mod">
          <ac:chgData name="Nikky P" userId="2db6936ef5ceb434" providerId="LiveId" clId="{DD07557F-FF66-4E7B-B8EC-AD2D1FB769FE}" dt="2023-09-27T13:44:17.436" v="471" actId="478"/>
          <ac:spMkLst>
            <pc:docMk/>
            <pc:sldMk cId="0" sldId="277"/>
            <ac:spMk id="5" creationId="{F9ED75A7-9D63-B948-DB8A-B532A653026E}"/>
          </ac:spMkLst>
        </pc:spChg>
        <pc:spChg chg="add mod">
          <ac:chgData name="Nikky P" userId="2db6936ef5ceb434" providerId="LiveId" clId="{DD07557F-FF66-4E7B-B8EC-AD2D1FB769FE}" dt="2023-09-27T13:44:17.436" v="471" actId="478"/>
          <ac:spMkLst>
            <pc:docMk/>
            <pc:sldMk cId="0" sldId="277"/>
            <ac:spMk id="7" creationId="{31F4F13B-7396-51F9-3AA6-DEFB8B1D53D5}"/>
          </ac:spMkLst>
        </pc:spChg>
        <pc:spChg chg="add mod">
          <ac:chgData name="Nikky P" userId="2db6936ef5ceb434" providerId="LiveId" clId="{DD07557F-FF66-4E7B-B8EC-AD2D1FB769FE}" dt="2023-09-27T13:44:17.436" v="471" actId="478"/>
          <ac:spMkLst>
            <pc:docMk/>
            <pc:sldMk cId="0" sldId="277"/>
            <ac:spMk id="9" creationId="{4AA74C69-56B2-428D-AA2A-23D97B9C76AF}"/>
          </ac:spMkLst>
        </pc:spChg>
        <pc:spChg chg="mod">
          <ac:chgData name="Nikky P" userId="2db6936ef5ceb434" providerId="LiveId" clId="{DD07557F-FF66-4E7B-B8EC-AD2D1FB769FE}" dt="2023-09-27T13:43:49.547" v="465" actId="6549"/>
          <ac:spMkLst>
            <pc:docMk/>
            <pc:sldMk cId="0" sldId="277"/>
            <ac:spMk id="8880" creationId="{00000000-0000-0000-0000-000000000000}"/>
          </ac:spMkLst>
        </pc:spChg>
        <pc:spChg chg="del">
          <ac:chgData name="Nikky P" userId="2db6936ef5ceb434" providerId="LiveId" clId="{DD07557F-FF66-4E7B-B8EC-AD2D1FB769FE}" dt="2023-09-27T13:44:05.945" v="470" actId="478"/>
          <ac:spMkLst>
            <pc:docMk/>
            <pc:sldMk cId="0" sldId="277"/>
            <ac:spMk id="8882" creationId="{00000000-0000-0000-0000-000000000000}"/>
          </ac:spMkLst>
        </pc:spChg>
        <pc:spChg chg="del">
          <ac:chgData name="Nikky P" userId="2db6936ef5ceb434" providerId="LiveId" clId="{DD07557F-FF66-4E7B-B8EC-AD2D1FB769FE}" dt="2023-09-27T13:43:53.194" v="467" actId="478"/>
          <ac:spMkLst>
            <pc:docMk/>
            <pc:sldMk cId="0" sldId="277"/>
            <ac:spMk id="8883" creationId="{00000000-0000-0000-0000-000000000000}"/>
          </ac:spMkLst>
        </pc:spChg>
        <pc:spChg chg="del">
          <ac:chgData name="Nikky P" userId="2db6936ef5ceb434" providerId="LiveId" clId="{DD07557F-FF66-4E7B-B8EC-AD2D1FB769FE}" dt="2023-09-27T13:44:17.436" v="471" actId="478"/>
          <ac:spMkLst>
            <pc:docMk/>
            <pc:sldMk cId="0" sldId="277"/>
            <ac:spMk id="8884" creationId="{00000000-0000-0000-0000-000000000000}"/>
          </ac:spMkLst>
        </pc:spChg>
        <pc:spChg chg="del">
          <ac:chgData name="Nikky P" userId="2db6936ef5ceb434" providerId="LiveId" clId="{DD07557F-FF66-4E7B-B8EC-AD2D1FB769FE}" dt="2023-09-27T13:44:17.436" v="471" actId="478"/>
          <ac:spMkLst>
            <pc:docMk/>
            <pc:sldMk cId="0" sldId="277"/>
            <ac:spMk id="8885" creationId="{00000000-0000-0000-0000-000000000000}"/>
          </ac:spMkLst>
        </pc:spChg>
        <pc:spChg chg="del">
          <ac:chgData name="Nikky P" userId="2db6936ef5ceb434" providerId="LiveId" clId="{DD07557F-FF66-4E7B-B8EC-AD2D1FB769FE}" dt="2023-09-27T13:44:17.436" v="471" actId="478"/>
          <ac:spMkLst>
            <pc:docMk/>
            <pc:sldMk cId="0" sldId="277"/>
            <ac:spMk id="8886" creationId="{00000000-0000-0000-0000-000000000000}"/>
          </ac:spMkLst>
        </pc:spChg>
        <pc:spChg chg="del">
          <ac:chgData name="Nikky P" userId="2db6936ef5ceb434" providerId="LiveId" clId="{DD07557F-FF66-4E7B-B8EC-AD2D1FB769FE}" dt="2023-09-27T13:44:17.436" v="471" actId="478"/>
          <ac:spMkLst>
            <pc:docMk/>
            <pc:sldMk cId="0" sldId="277"/>
            <ac:spMk id="8887" creationId="{00000000-0000-0000-0000-000000000000}"/>
          </ac:spMkLst>
        </pc:spChg>
        <pc:spChg chg="mod">
          <ac:chgData name="Nikky P" userId="2db6936ef5ceb434" providerId="LiveId" clId="{DD07557F-FF66-4E7B-B8EC-AD2D1FB769FE}" dt="2023-09-27T13:44:22.340" v="472" actId="6549"/>
          <ac:spMkLst>
            <pc:docMk/>
            <pc:sldMk cId="0" sldId="277"/>
            <ac:spMk id="8888" creationId="{00000000-0000-0000-0000-000000000000}"/>
          </ac:spMkLst>
        </pc:spChg>
        <pc:spChg chg="del">
          <ac:chgData name="Nikky P" userId="2db6936ef5ceb434" providerId="LiveId" clId="{DD07557F-FF66-4E7B-B8EC-AD2D1FB769FE}" dt="2023-09-27T13:44:17.436" v="471" actId="478"/>
          <ac:spMkLst>
            <pc:docMk/>
            <pc:sldMk cId="0" sldId="277"/>
            <ac:spMk id="8889" creationId="{00000000-0000-0000-0000-000000000000}"/>
          </ac:spMkLst>
        </pc:spChg>
        <pc:spChg chg="mod">
          <ac:chgData name="Nikky P" userId="2db6936ef5ceb434" providerId="LiveId" clId="{DD07557F-FF66-4E7B-B8EC-AD2D1FB769FE}" dt="2023-09-27T13:44:40.937" v="474" actId="6549"/>
          <ac:spMkLst>
            <pc:docMk/>
            <pc:sldMk cId="0" sldId="277"/>
            <ac:spMk id="8890" creationId="{00000000-0000-0000-0000-000000000000}"/>
          </ac:spMkLst>
        </pc:spChg>
        <pc:spChg chg="mod">
          <ac:chgData name="Nikky P" userId="2db6936ef5ceb434" providerId="LiveId" clId="{DD07557F-FF66-4E7B-B8EC-AD2D1FB769FE}" dt="2023-09-27T13:44:43.577" v="475" actId="6549"/>
          <ac:spMkLst>
            <pc:docMk/>
            <pc:sldMk cId="0" sldId="277"/>
            <ac:spMk id="8891" creationId="{00000000-0000-0000-0000-000000000000}"/>
          </ac:spMkLst>
        </pc:spChg>
        <pc:spChg chg="del">
          <ac:chgData name="Nikky P" userId="2db6936ef5ceb434" providerId="LiveId" clId="{DD07557F-FF66-4E7B-B8EC-AD2D1FB769FE}" dt="2023-09-27T13:44:17.436" v="471" actId="478"/>
          <ac:spMkLst>
            <pc:docMk/>
            <pc:sldMk cId="0" sldId="277"/>
            <ac:spMk id="8892" creationId="{00000000-0000-0000-0000-000000000000}"/>
          </ac:spMkLst>
        </pc:spChg>
        <pc:spChg chg="mod">
          <ac:chgData name="Nikky P" userId="2db6936ef5ceb434" providerId="LiveId" clId="{DD07557F-FF66-4E7B-B8EC-AD2D1FB769FE}" dt="2023-09-27T13:44:24.338" v="473" actId="6549"/>
          <ac:spMkLst>
            <pc:docMk/>
            <pc:sldMk cId="0" sldId="277"/>
            <ac:spMk id="8893" creationId="{00000000-0000-0000-0000-000000000000}"/>
          </ac:spMkLst>
        </pc:spChg>
        <pc:spChg chg="del">
          <ac:chgData name="Nikky P" userId="2db6936ef5ceb434" providerId="LiveId" clId="{DD07557F-FF66-4E7B-B8EC-AD2D1FB769FE}" dt="2023-09-27T13:44:17.436" v="471" actId="478"/>
          <ac:spMkLst>
            <pc:docMk/>
            <pc:sldMk cId="0" sldId="277"/>
            <ac:spMk id="9000" creationId="{00000000-0000-0000-0000-000000000000}"/>
          </ac:spMkLst>
        </pc:spChg>
        <pc:spChg chg="del">
          <ac:chgData name="Nikky P" userId="2db6936ef5ceb434" providerId="LiveId" clId="{DD07557F-FF66-4E7B-B8EC-AD2D1FB769FE}" dt="2023-09-27T13:44:17.436" v="471" actId="478"/>
          <ac:spMkLst>
            <pc:docMk/>
            <pc:sldMk cId="0" sldId="277"/>
            <ac:spMk id="9001" creationId="{00000000-0000-0000-0000-000000000000}"/>
          </ac:spMkLst>
        </pc:spChg>
        <pc:spChg chg="del">
          <ac:chgData name="Nikky P" userId="2db6936ef5ceb434" providerId="LiveId" clId="{DD07557F-FF66-4E7B-B8EC-AD2D1FB769FE}" dt="2023-09-27T13:44:17.436" v="471" actId="478"/>
          <ac:spMkLst>
            <pc:docMk/>
            <pc:sldMk cId="0" sldId="277"/>
            <ac:spMk id="9002" creationId="{00000000-0000-0000-0000-000000000000}"/>
          </ac:spMkLst>
        </pc:spChg>
        <pc:spChg chg="del">
          <ac:chgData name="Nikky P" userId="2db6936ef5ceb434" providerId="LiveId" clId="{DD07557F-FF66-4E7B-B8EC-AD2D1FB769FE}" dt="2023-09-27T13:43:51.819" v="466" actId="478"/>
          <ac:spMkLst>
            <pc:docMk/>
            <pc:sldMk cId="0" sldId="277"/>
            <ac:spMk id="9003" creationId="{00000000-0000-0000-0000-000000000000}"/>
          </ac:spMkLst>
        </pc:spChg>
        <pc:spChg chg="del">
          <ac:chgData name="Nikky P" userId="2db6936ef5ceb434" providerId="LiveId" clId="{DD07557F-FF66-4E7B-B8EC-AD2D1FB769FE}" dt="2023-09-27T13:44:17.436" v="471" actId="478"/>
          <ac:spMkLst>
            <pc:docMk/>
            <pc:sldMk cId="0" sldId="277"/>
            <ac:spMk id="9004" creationId="{00000000-0000-0000-0000-000000000000}"/>
          </ac:spMkLst>
        </pc:spChg>
        <pc:spChg chg="del">
          <ac:chgData name="Nikky P" userId="2db6936ef5ceb434" providerId="LiveId" clId="{DD07557F-FF66-4E7B-B8EC-AD2D1FB769FE}" dt="2023-09-27T13:44:17.436" v="471" actId="478"/>
          <ac:spMkLst>
            <pc:docMk/>
            <pc:sldMk cId="0" sldId="277"/>
            <ac:spMk id="9005" creationId="{00000000-0000-0000-0000-000000000000}"/>
          </ac:spMkLst>
        </pc:spChg>
        <pc:spChg chg="del">
          <ac:chgData name="Nikky P" userId="2db6936ef5ceb434" providerId="LiveId" clId="{DD07557F-FF66-4E7B-B8EC-AD2D1FB769FE}" dt="2023-09-27T13:44:17.436" v="471" actId="478"/>
          <ac:spMkLst>
            <pc:docMk/>
            <pc:sldMk cId="0" sldId="277"/>
            <ac:spMk id="9006" creationId="{00000000-0000-0000-0000-000000000000}"/>
          </ac:spMkLst>
        </pc:spChg>
        <pc:spChg chg="del">
          <ac:chgData name="Nikky P" userId="2db6936ef5ceb434" providerId="LiveId" clId="{DD07557F-FF66-4E7B-B8EC-AD2D1FB769FE}" dt="2023-09-27T13:44:17.436" v="471" actId="478"/>
          <ac:spMkLst>
            <pc:docMk/>
            <pc:sldMk cId="0" sldId="277"/>
            <ac:spMk id="9007" creationId="{00000000-0000-0000-0000-000000000000}"/>
          </ac:spMkLst>
        </pc:spChg>
        <pc:spChg chg="mod">
          <ac:chgData name="Nikky P" userId="2db6936ef5ceb434" providerId="LiveId" clId="{DD07557F-FF66-4E7B-B8EC-AD2D1FB769FE}" dt="2023-09-27T13:43:59.520" v="469" actId="20577"/>
          <ac:spMkLst>
            <pc:docMk/>
            <pc:sldMk cId="0" sldId="277"/>
            <ac:spMk id="9008" creationId="{00000000-0000-0000-0000-000000000000}"/>
          </ac:spMkLst>
        </pc:spChg>
      </pc:sldChg>
      <pc:sldChg chg="del">
        <pc:chgData name="Nikky P" userId="2db6936ef5ceb434" providerId="LiveId" clId="{DD07557F-FF66-4E7B-B8EC-AD2D1FB769FE}" dt="2023-09-27T13:43:40.490" v="464" actId="47"/>
        <pc:sldMkLst>
          <pc:docMk/>
          <pc:sldMk cId="0" sldId="278"/>
        </pc:sldMkLst>
      </pc:sldChg>
      <pc:sldChg chg="del">
        <pc:chgData name="Nikky P" userId="2db6936ef5ceb434" providerId="LiveId" clId="{DD07557F-FF66-4E7B-B8EC-AD2D1FB769FE}" dt="2023-09-27T13:45:20.934" v="483" actId="47"/>
        <pc:sldMkLst>
          <pc:docMk/>
          <pc:sldMk cId="0" sldId="279"/>
        </pc:sldMkLst>
      </pc:sldChg>
      <pc:sldChg chg="addSp delSp modSp del mod">
        <pc:chgData name="Nikky P" userId="2db6936ef5ceb434" providerId="LiveId" clId="{DD07557F-FF66-4E7B-B8EC-AD2D1FB769FE}" dt="2023-09-27T13:45:22.117" v="484" actId="47"/>
        <pc:sldMkLst>
          <pc:docMk/>
          <pc:sldMk cId="0" sldId="280"/>
        </pc:sldMkLst>
        <pc:spChg chg="mod">
          <ac:chgData name="Nikky P" userId="2db6936ef5ceb434" providerId="LiveId" clId="{DD07557F-FF66-4E7B-B8EC-AD2D1FB769FE}" dt="2023-09-27T13:43:04.659" v="460" actId="6549"/>
          <ac:spMkLst>
            <pc:docMk/>
            <pc:sldMk cId="0" sldId="280"/>
            <ac:spMk id="9147" creationId="{00000000-0000-0000-0000-000000000000}"/>
          </ac:spMkLst>
        </pc:spChg>
        <pc:spChg chg="mod">
          <ac:chgData name="Nikky P" userId="2db6936ef5ceb434" providerId="LiveId" clId="{DD07557F-FF66-4E7B-B8EC-AD2D1FB769FE}" dt="2023-09-27T13:43:08.106" v="461" actId="6549"/>
          <ac:spMkLst>
            <pc:docMk/>
            <pc:sldMk cId="0" sldId="280"/>
            <ac:spMk id="9148" creationId="{00000000-0000-0000-0000-000000000000}"/>
          </ac:spMkLst>
        </pc:spChg>
        <pc:picChg chg="add del">
          <ac:chgData name="Nikky P" userId="2db6936ef5ceb434" providerId="LiveId" clId="{DD07557F-FF66-4E7B-B8EC-AD2D1FB769FE}" dt="2023-09-27T13:43:13.516" v="463" actId="478"/>
          <ac:picMkLst>
            <pc:docMk/>
            <pc:sldMk cId="0" sldId="280"/>
            <ac:picMk id="9149" creationId="{00000000-0000-0000-0000-000000000000}"/>
          </ac:picMkLst>
        </pc:picChg>
      </pc:sldChg>
      <pc:sldChg chg="del">
        <pc:chgData name="Nikky P" userId="2db6936ef5ceb434" providerId="LiveId" clId="{DD07557F-FF66-4E7B-B8EC-AD2D1FB769FE}" dt="2023-09-27T13:42:52.920" v="458" actId="47"/>
        <pc:sldMkLst>
          <pc:docMk/>
          <pc:sldMk cId="0" sldId="281"/>
        </pc:sldMkLst>
      </pc:sldChg>
      <pc:sldChg chg="del">
        <pc:chgData name="Nikky P" userId="2db6936ef5ceb434" providerId="LiveId" clId="{DD07557F-FF66-4E7B-B8EC-AD2D1FB769FE}" dt="2023-09-27T13:42:50.660" v="457" actId="47"/>
        <pc:sldMkLst>
          <pc:docMk/>
          <pc:sldMk cId="0" sldId="282"/>
        </pc:sldMkLst>
      </pc:sldChg>
      <pc:sldChg chg="addSp delSp modSp mod">
        <pc:chgData name="Nikky P" userId="2db6936ef5ceb434" providerId="LiveId" clId="{DD07557F-FF66-4E7B-B8EC-AD2D1FB769FE}" dt="2023-09-27T13:42:30.291" v="456" actId="1076"/>
        <pc:sldMkLst>
          <pc:docMk/>
          <pc:sldMk cId="0" sldId="283"/>
        </pc:sldMkLst>
        <pc:spChg chg="del mod">
          <ac:chgData name="Nikky P" userId="2db6936ef5ceb434" providerId="LiveId" clId="{DD07557F-FF66-4E7B-B8EC-AD2D1FB769FE}" dt="2023-09-27T13:41:43.976" v="449" actId="478"/>
          <ac:spMkLst>
            <pc:docMk/>
            <pc:sldMk cId="0" sldId="283"/>
            <ac:spMk id="9435" creationId="{00000000-0000-0000-0000-000000000000}"/>
          </ac:spMkLst>
        </pc:spChg>
        <pc:spChg chg="mod">
          <ac:chgData name="Nikky P" userId="2db6936ef5ceb434" providerId="LiveId" clId="{DD07557F-FF66-4E7B-B8EC-AD2D1FB769FE}" dt="2023-09-27T13:39:19.277" v="434" actId="20577"/>
          <ac:spMkLst>
            <pc:docMk/>
            <pc:sldMk cId="0" sldId="283"/>
            <ac:spMk id="9436" creationId="{00000000-0000-0000-0000-000000000000}"/>
          </ac:spMkLst>
        </pc:spChg>
        <pc:picChg chg="add mod">
          <ac:chgData name="Nikky P" userId="2db6936ef5ceb434" providerId="LiveId" clId="{DD07557F-FF66-4E7B-B8EC-AD2D1FB769FE}" dt="2023-09-27T13:42:30.291" v="456" actId="1076"/>
          <ac:picMkLst>
            <pc:docMk/>
            <pc:sldMk cId="0" sldId="283"/>
            <ac:picMk id="3" creationId="{BAF1FC66-EE9A-4C18-FA53-94D64A6F53EC}"/>
          </ac:picMkLst>
        </pc:picChg>
      </pc:sldChg>
      <pc:sldChg chg="del">
        <pc:chgData name="Nikky P" userId="2db6936ef5ceb434" providerId="LiveId" clId="{DD07557F-FF66-4E7B-B8EC-AD2D1FB769FE}" dt="2023-09-27T13:39:09.594" v="424" actId="47"/>
        <pc:sldMkLst>
          <pc:docMk/>
          <pc:sldMk cId="0" sldId="284"/>
        </pc:sldMkLst>
      </pc:sldChg>
      <pc:sldChg chg="del">
        <pc:chgData name="Nikky P" userId="2db6936ef5ceb434" providerId="LiveId" clId="{DD07557F-FF66-4E7B-B8EC-AD2D1FB769FE}" dt="2023-09-27T13:39:07.182" v="423" actId="47"/>
        <pc:sldMkLst>
          <pc:docMk/>
          <pc:sldMk cId="0" sldId="285"/>
        </pc:sldMkLst>
      </pc:sldChg>
      <pc:sldChg chg="del">
        <pc:chgData name="Nikky P" userId="2db6936ef5ceb434" providerId="LiveId" clId="{DD07557F-FF66-4E7B-B8EC-AD2D1FB769FE}" dt="2023-09-27T13:39:05.616" v="422" actId="47"/>
        <pc:sldMkLst>
          <pc:docMk/>
          <pc:sldMk cId="0" sldId="286"/>
        </pc:sldMkLst>
      </pc:sldChg>
      <pc:sldChg chg="del">
        <pc:chgData name="Nikky P" userId="2db6936ef5ceb434" providerId="LiveId" clId="{DD07557F-FF66-4E7B-B8EC-AD2D1FB769FE}" dt="2023-09-27T13:39:04.092" v="421" actId="47"/>
        <pc:sldMkLst>
          <pc:docMk/>
          <pc:sldMk cId="0" sldId="287"/>
        </pc:sldMkLst>
      </pc:sldChg>
      <pc:sldChg chg="del">
        <pc:chgData name="Nikky P" userId="2db6936ef5ceb434" providerId="LiveId" clId="{DD07557F-FF66-4E7B-B8EC-AD2D1FB769FE}" dt="2023-09-27T13:39:03.262" v="420" actId="47"/>
        <pc:sldMkLst>
          <pc:docMk/>
          <pc:sldMk cId="0" sldId="288"/>
        </pc:sldMkLst>
      </pc:sldChg>
      <pc:sldChg chg="del">
        <pc:chgData name="Nikky P" userId="2db6936ef5ceb434" providerId="LiveId" clId="{DD07557F-FF66-4E7B-B8EC-AD2D1FB769FE}" dt="2023-09-27T13:39:02.305" v="419" actId="47"/>
        <pc:sldMkLst>
          <pc:docMk/>
          <pc:sldMk cId="0" sldId="289"/>
        </pc:sldMkLst>
      </pc:sldChg>
      <pc:sldChg chg="delSp modSp del mod">
        <pc:chgData name="Nikky P" userId="2db6936ef5ceb434" providerId="LiveId" clId="{DD07557F-FF66-4E7B-B8EC-AD2D1FB769FE}" dt="2023-09-27T13:38:59.475" v="418" actId="47"/>
        <pc:sldMkLst>
          <pc:docMk/>
          <pc:sldMk cId="0" sldId="290"/>
        </pc:sldMkLst>
        <pc:spChg chg="mod">
          <ac:chgData name="Nikky P" userId="2db6936ef5ceb434" providerId="LiveId" clId="{DD07557F-FF66-4E7B-B8EC-AD2D1FB769FE}" dt="2023-09-27T13:36:57.522" v="375" actId="20577"/>
          <ac:spMkLst>
            <pc:docMk/>
            <pc:sldMk cId="0" sldId="290"/>
            <ac:spMk id="10179" creationId="{00000000-0000-0000-0000-000000000000}"/>
          </ac:spMkLst>
        </pc:spChg>
        <pc:spChg chg="mod">
          <ac:chgData name="Nikky P" userId="2db6936ef5ceb434" providerId="LiveId" clId="{DD07557F-FF66-4E7B-B8EC-AD2D1FB769FE}" dt="2023-09-27T13:37:24.015" v="417" actId="20577"/>
          <ac:spMkLst>
            <pc:docMk/>
            <pc:sldMk cId="0" sldId="290"/>
            <ac:spMk id="10180" creationId="{00000000-0000-0000-0000-000000000000}"/>
          </ac:spMkLst>
        </pc:spChg>
        <pc:grpChg chg="del">
          <ac:chgData name="Nikky P" userId="2db6936ef5ceb434" providerId="LiveId" clId="{DD07557F-FF66-4E7B-B8EC-AD2D1FB769FE}" dt="2023-09-27T13:37:09.861" v="378" actId="478"/>
          <ac:grpSpMkLst>
            <pc:docMk/>
            <pc:sldMk cId="0" sldId="290"/>
            <ac:grpSpMk id="10866" creationId="{00000000-0000-0000-0000-000000000000}"/>
          </ac:grpSpMkLst>
        </pc:grpChg>
        <pc:grpChg chg="del">
          <ac:chgData name="Nikky P" userId="2db6936ef5ceb434" providerId="LiveId" clId="{DD07557F-FF66-4E7B-B8EC-AD2D1FB769FE}" dt="2023-09-27T13:37:05.813" v="376" actId="478"/>
          <ac:grpSpMkLst>
            <pc:docMk/>
            <pc:sldMk cId="0" sldId="290"/>
            <ac:grpSpMk id="10873" creationId="{00000000-0000-0000-0000-000000000000}"/>
          </ac:grpSpMkLst>
        </pc:grpChg>
        <pc:grpChg chg="del">
          <ac:chgData name="Nikky P" userId="2db6936ef5ceb434" providerId="LiveId" clId="{DD07557F-FF66-4E7B-B8EC-AD2D1FB769FE}" dt="2023-09-27T13:37:11.710" v="379" actId="478"/>
          <ac:grpSpMkLst>
            <pc:docMk/>
            <pc:sldMk cId="0" sldId="290"/>
            <ac:grpSpMk id="10877" creationId="{00000000-0000-0000-0000-000000000000}"/>
          </ac:grpSpMkLst>
        </pc:grpChg>
        <pc:grpChg chg="del">
          <ac:chgData name="Nikky P" userId="2db6936ef5ceb434" providerId="LiveId" clId="{DD07557F-FF66-4E7B-B8EC-AD2D1FB769FE}" dt="2023-09-27T13:37:08.021" v="377" actId="478"/>
          <ac:grpSpMkLst>
            <pc:docMk/>
            <pc:sldMk cId="0" sldId="290"/>
            <ac:grpSpMk id="10881" creationId="{00000000-0000-0000-0000-000000000000}"/>
          </ac:grpSpMkLst>
        </pc:grpChg>
      </pc:sldChg>
      <pc:sldChg chg="del">
        <pc:chgData name="Nikky P" userId="2db6936ef5ceb434" providerId="LiveId" clId="{DD07557F-FF66-4E7B-B8EC-AD2D1FB769FE}" dt="2023-09-27T13:36:37.653" v="374" actId="47"/>
        <pc:sldMkLst>
          <pc:docMk/>
          <pc:sldMk cId="0" sldId="291"/>
        </pc:sldMkLst>
      </pc:sldChg>
      <pc:sldChg chg="del">
        <pc:chgData name="Nikky P" userId="2db6936ef5ceb434" providerId="LiveId" clId="{DD07557F-FF66-4E7B-B8EC-AD2D1FB769FE}" dt="2023-09-27T13:36:36.692" v="373" actId="47"/>
        <pc:sldMkLst>
          <pc:docMk/>
          <pc:sldMk cId="0" sldId="292"/>
        </pc:sldMkLst>
      </pc:sldChg>
      <pc:sldChg chg="del">
        <pc:chgData name="Nikky P" userId="2db6936ef5ceb434" providerId="LiveId" clId="{DD07557F-FF66-4E7B-B8EC-AD2D1FB769FE}" dt="2023-09-27T13:36:28.072" v="372" actId="47"/>
        <pc:sldMkLst>
          <pc:docMk/>
          <pc:sldMk cId="0" sldId="293"/>
        </pc:sldMkLst>
      </pc:sldChg>
      <pc:sldChg chg="del">
        <pc:chgData name="Nikky P" userId="2db6936ef5ceb434" providerId="LiveId" clId="{DD07557F-FF66-4E7B-B8EC-AD2D1FB769FE}" dt="2023-09-27T13:36:27.572" v="371" actId="47"/>
        <pc:sldMkLst>
          <pc:docMk/>
          <pc:sldMk cId="0" sldId="294"/>
        </pc:sldMkLst>
      </pc:sldChg>
      <pc:sldChg chg="del">
        <pc:chgData name="Nikky P" userId="2db6936ef5ceb434" providerId="LiveId" clId="{DD07557F-FF66-4E7B-B8EC-AD2D1FB769FE}" dt="2023-09-27T13:36:26.546" v="370" actId="47"/>
        <pc:sldMkLst>
          <pc:docMk/>
          <pc:sldMk cId="0" sldId="295"/>
        </pc:sldMkLst>
      </pc:sldChg>
      <pc:sldChg chg="del">
        <pc:chgData name="Nikky P" userId="2db6936ef5ceb434" providerId="LiveId" clId="{DD07557F-FF66-4E7B-B8EC-AD2D1FB769FE}" dt="2023-09-27T13:36:26.391" v="369" actId="47"/>
        <pc:sldMkLst>
          <pc:docMk/>
          <pc:sldMk cId="0" sldId="296"/>
        </pc:sldMkLst>
      </pc:sldChg>
      <pc:sldChg chg="del">
        <pc:chgData name="Nikky P" userId="2db6936ef5ceb434" providerId="LiveId" clId="{DD07557F-FF66-4E7B-B8EC-AD2D1FB769FE}" dt="2023-09-27T13:36:26.066" v="368" actId="47"/>
        <pc:sldMkLst>
          <pc:docMk/>
          <pc:sldMk cId="0" sldId="297"/>
        </pc:sldMkLst>
      </pc:sldChg>
      <pc:sldChg chg="del">
        <pc:chgData name="Nikky P" userId="2db6936ef5ceb434" providerId="LiveId" clId="{DD07557F-FF66-4E7B-B8EC-AD2D1FB769FE}" dt="2023-09-27T13:36:26.026" v="367" actId="47"/>
        <pc:sldMkLst>
          <pc:docMk/>
          <pc:sldMk cId="0" sldId="298"/>
        </pc:sldMkLst>
      </pc:sldChg>
      <pc:sldChg chg="del">
        <pc:chgData name="Nikky P" userId="2db6936ef5ceb434" providerId="LiveId" clId="{DD07557F-FF66-4E7B-B8EC-AD2D1FB769FE}" dt="2023-09-27T13:36:25.707" v="366" actId="47"/>
        <pc:sldMkLst>
          <pc:docMk/>
          <pc:sldMk cId="0" sldId="299"/>
        </pc:sldMkLst>
      </pc:sldChg>
      <pc:sldChg chg="del">
        <pc:chgData name="Nikky P" userId="2db6936ef5ceb434" providerId="LiveId" clId="{DD07557F-FF66-4E7B-B8EC-AD2D1FB769FE}" dt="2023-09-27T13:36:25.384" v="365" actId="47"/>
        <pc:sldMkLst>
          <pc:docMk/>
          <pc:sldMk cId="0" sldId="300"/>
        </pc:sldMkLst>
      </pc:sldChg>
      <pc:sldChg chg="del">
        <pc:chgData name="Nikky P" userId="2db6936ef5ceb434" providerId="LiveId" clId="{DD07557F-FF66-4E7B-B8EC-AD2D1FB769FE}" dt="2023-09-27T13:36:25.187" v="364" actId="47"/>
        <pc:sldMkLst>
          <pc:docMk/>
          <pc:sldMk cId="0" sldId="301"/>
        </pc:sldMkLst>
      </pc:sldChg>
      <pc:sldChg chg="del">
        <pc:chgData name="Nikky P" userId="2db6936ef5ceb434" providerId="LiveId" clId="{DD07557F-FF66-4E7B-B8EC-AD2D1FB769FE}" dt="2023-09-27T13:36:24.931" v="363" actId="47"/>
        <pc:sldMkLst>
          <pc:docMk/>
          <pc:sldMk cId="0" sldId="302"/>
        </pc:sldMkLst>
      </pc:sldChg>
      <pc:sldChg chg="del">
        <pc:chgData name="Nikky P" userId="2db6936ef5ceb434" providerId="LiveId" clId="{DD07557F-FF66-4E7B-B8EC-AD2D1FB769FE}" dt="2023-09-27T13:36:24.711" v="362" actId="47"/>
        <pc:sldMkLst>
          <pc:docMk/>
          <pc:sldMk cId="0" sldId="303"/>
        </pc:sldMkLst>
      </pc:sldChg>
      <pc:sldChg chg="del">
        <pc:chgData name="Nikky P" userId="2db6936ef5ceb434" providerId="LiveId" clId="{DD07557F-FF66-4E7B-B8EC-AD2D1FB769FE}" dt="2023-09-27T13:36:24.528" v="361" actId="47"/>
        <pc:sldMkLst>
          <pc:docMk/>
          <pc:sldMk cId="0" sldId="304"/>
        </pc:sldMkLst>
      </pc:sldChg>
      <pc:sldChg chg="del">
        <pc:chgData name="Nikky P" userId="2db6936ef5ceb434" providerId="LiveId" clId="{DD07557F-FF66-4E7B-B8EC-AD2D1FB769FE}" dt="2023-09-27T13:36:24.408" v="360" actId="47"/>
        <pc:sldMkLst>
          <pc:docMk/>
          <pc:sldMk cId="0" sldId="305"/>
        </pc:sldMkLst>
      </pc:sldChg>
      <pc:sldChg chg="del">
        <pc:chgData name="Nikky P" userId="2db6936ef5ceb434" providerId="LiveId" clId="{DD07557F-FF66-4E7B-B8EC-AD2D1FB769FE}" dt="2023-09-27T13:36:24.116" v="359" actId="47"/>
        <pc:sldMkLst>
          <pc:docMk/>
          <pc:sldMk cId="0" sldId="306"/>
        </pc:sldMkLst>
      </pc:sldChg>
      <pc:sldChg chg="del">
        <pc:chgData name="Nikky P" userId="2db6936ef5ceb434" providerId="LiveId" clId="{DD07557F-FF66-4E7B-B8EC-AD2D1FB769FE}" dt="2023-09-27T13:36:23.703" v="358" actId="47"/>
        <pc:sldMkLst>
          <pc:docMk/>
          <pc:sldMk cId="0" sldId="307"/>
        </pc:sldMkLst>
      </pc:sldChg>
      <pc:sldChg chg="del">
        <pc:chgData name="Nikky P" userId="2db6936ef5ceb434" providerId="LiveId" clId="{DD07557F-FF66-4E7B-B8EC-AD2D1FB769FE}" dt="2023-09-27T13:36:23.197" v="357" actId="47"/>
        <pc:sldMkLst>
          <pc:docMk/>
          <pc:sldMk cId="0" sldId="308"/>
        </pc:sldMkLst>
      </pc:sldChg>
      <pc:sldChg chg="del">
        <pc:chgData name="Nikky P" userId="2db6936ef5ceb434" providerId="LiveId" clId="{DD07557F-FF66-4E7B-B8EC-AD2D1FB769FE}" dt="2023-09-27T13:36:22.719" v="356" actId="47"/>
        <pc:sldMkLst>
          <pc:docMk/>
          <pc:sldMk cId="0" sldId="309"/>
        </pc:sldMkLst>
      </pc:sldChg>
      <pc:sldChg chg="del">
        <pc:chgData name="Nikky P" userId="2db6936ef5ceb434" providerId="LiveId" clId="{DD07557F-FF66-4E7B-B8EC-AD2D1FB769FE}" dt="2023-09-27T13:36:22.060" v="355" actId="47"/>
        <pc:sldMkLst>
          <pc:docMk/>
          <pc:sldMk cId="0" sldId="310"/>
        </pc:sldMkLst>
      </pc:sldChg>
      <pc:sldChg chg="modSp add mod">
        <pc:chgData name="Nikky P" userId="2db6936ef5ceb434" providerId="LiveId" clId="{DD07557F-FF66-4E7B-B8EC-AD2D1FB769FE}" dt="2023-09-27T13:33:26.271" v="327" actId="255"/>
        <pc:sldMkLst>
          <pc:docMk/>
          <pc:sldMk cId="3584125613" sldId="311"/>
        </pc:sldMkLst>
        <pc:spChg chg="mod">
          <ac:chgData name="Nikky P" userId="2db6936ef5ceb434" providerId="LiveId" clId="{DD07557F-FF66-4E7B-B8EC-AD2D1FB769FE}" dt="2023-09-27T13:33:05.678" v="323" actId="255"/>
          <ac:spMkLst>
            <pc:docMk/>
            <pc:sldMk cId="3584125613" sldId="311"/>
            <ac:spMk id="5178" creationId="{00000000-0000-0000-0000-000000000000}"/>
          </ac:spMkLst>
        </pc:spChg>
        <pc:spChg chg="mod">
          <ac:chgData name="Nikky P" userId="2db6936ef5ceb434" providerId="LiveId" clId="{DD07557F-FF66-4E7B-B8EC-AD2D1FB769FE}" dt="2023-09-27T13:33:26.271" v="327" actId="255"/>
          <ac:spMkLst>
            <pc:docMk/>
            <pc:sldMk cId="3584125613" sldId="311"/>
            <ac:spMk id="5188" creationId="{00000000-0000-0000-0000-000000000000}"/>
          </ac:spMkLst>
        </pc:spChg>
      </pc:sldChg>
      <pc:sldChg chg="add ord">
        <pc:chgData name="Nikky P" userId="2db6936ef5ceb434" providerId="LiveId" clId="{DD07557F-FF66-4E7B-B8EC-AD2D1FB769FE}" dt="2023-09-27T13:48:15.398" v="504"/>
        <pc:sldMkLst>
          <pc:docMk/>
          <pc:sldMk cId="2234430016" sldId="312"/>
        </pc:sldMkLst>
      </pc:sldChg>
      <pc:sldMasterChg chg="delSldLayout">
        <pc:chgData name="Nikky P" userId="2db6936ef5ceb434" providerId="LiveId" clId="{DD07557F-FF66-4E7B-B8EC-AD2D1FB769FE}" dt="2023-09-27T13:48:02.438" v="500" actId="47"/>
        <pc:sldMasterMkLst>
          <pc:docMk/>
          <pc:sldMasterMk cId="0" sldId="2147483686"/>
        </pc:sldMasterMkLst>
        <pc:sldLayoutChg chg="del">
          <pc:chgData name="Nikky P" userId="2db6936ef5ceb434" providerId="LiveId" clId="{DD07557F-FF66-4E7B-B8EC-AD2D1FB769FE}" dt="2023-09-27T13:47:40.097" v="497" actId="2696"/>
          <pc:sldLayoutMkLst>
            <pc:docMk/>
            <pc:sldMasterMk cId="0" sldId="2147483686"/>
            <pc:sldLayoutMk cId="0" sldId="2147483649"/>
          </pc:sldLayoutMkLst>
        </pc:sldLayoutChg>
        <pc:sldLayoutChg chg="del">
          <pc:chgData name="Nikky P" userId="2db6936ef5ceb434" providerId="LiveId" clId="{DD07557F-FF66-4E7B-B8EC-AD2D1FB769FE}" dt="2023-09-27T13:39:09.594" v="424" actId="47"/>
          <pc:sldLayoutMkLst>
            <pc:docMk/>
            <pc:sldMasterMk cId="0" sldId="2147483686"/>
            <pc:sldLayoutMk cId="0" sldId="2147483652"/>
          </pc:sldLayoutMkLst>
        </pc:sldLayoutChg>
        <pc:sldLayoutChg chg="del">
          <pc:chgData name="Nikky P" userId="2db6936ef5ceb434" providerId="LiveId" clId="{DD07557F-FF66-4E7B-B8EC-AD2D1FB769FE}" dt="2023-09-27T13:46:16.539" v="491" actId="47"/>
          <pc:sldLayoutMkLst>
            <pc:docMk/>
            <pc:sldMasterMk cId="0" sldId="2147483686"/>
            <pc:sldLayoutMk cId="0" sldId="2147483656"/>
          </pc:sldLayoutMkLst>
        </pc:sldLayoutChg>
        <pc:sldLayoutChg chg="del">
          <pc:chgData name="Nikky P" userId="2db6936ef5ceb434" providerId="LiveId" clId="{DD07557F-FF66-4E7B-B8EC-AD2D1FB769FE}" dt="2023-09-27T13:45:29.953" v="487" actId="47"/>
          <pc:sldLayoutMkLst>
            <pc:docMk/>
            <pc:sldMasterMk cId="0" sldId="2147483686"/>
            <pc:sldLayoutMk cId="0" sldId="2147483657"/>
          </pc:sldLayoutMkLst>
        </pc:sldLayoutChg>
        <pc:sldLayoutChg chg="del">
          <pc:chgData name="Nikky P" userId="2db6936ef5ceb434" providerId="LiveId" clId="{DD07557F-FF66-4E7B-B8EC-AD2D1FB769FE}" dt="2023-09-27T13:47:12.396" v="496" actId="2696"/>
          <pc:sldLayoutMkLst>
            <pc:docMk/>
            <pc:sldMasterMk cId="0" sldId="2147483686"/>
            <pc:sldLayoutMk cId="0" sldId="2147483659"/>
          </pc:sldLayoutMkLst>
        </pc:sldLayoutChg>
        <pc:sldLayoutChg chg="del">
          <pc:chgData name="Nikky P" userId="2db6936ef5ceb434" providerId="LiveId" clId="{DD07557F-FF66-4E7B-B8EC-AD2D1FB769FE}" dt="2023-09-27T13:46:24.795" v="493" actId="47"/>
          <pc:sldLayoutMkLst>
            <pc:docMk/>
            <pc:sldMasterMk cId="0" sldId="2147483686"/>
            <pc:sldLayoutMk cId="0" sldId="2147483660"/>
          </pc:sldLayoutMkLst>
        </pc:sldLayoutChg>
        <pc:sldLayoutChg chg="del">
          <pc:chgData name="Nikky P" userId="2db6936ef5ceb434" providerId="LiveId" clId="{DD07557F-FF66-4E7B-B8EC-AD2D1FB769FE}" dt="2023-09-27T13:46:11.722" v="490" actId="47"/>
          <pc:sldLayoutMkLst>
            <pc:docMk/>
            <pc:sldMasterMk cId="0" sldId="2147483686"/>
            <pc:sldLayoutMk cId="0" sldId="2147483662"/>
          </pc:sldLayoutMkLst>
        </pc:sldLayoutChg>
        <pc:sldLayoutChg chg="del">
          <pc:chgData name="Nikky P" userId="2db6936ef5ceb434" providerId="LiveId" clId="{DD07557F-FF66-4E7B-B8EC-AD2D1FB769FE}" dt="2023-09-27T13:43:40.490" v="464" actId="47"/>
          <pc:sldLayoutMkLst>
            <pc:docMk/>
            <pc:sldMasterMk cId="0" sldId="2147483686"/>
            <pc:sldLayoutMk cId="0" sldId="2147483663"/>
          </pc:sldLayoutMkLst>
        </pc:sldLayoutChg>
        <pc:sldLayoutChg chg="del">
          <pc:chgData name="Nikky P" userId="2db6936ef5ceb434" providerId="LiveId" clId="{DD07557F-FF66-4E7B-B8EC-AD2D1FB769FE}" dt="2023-09-27T13:46:20.432" v="492" actId="47"/>
          <pc:sldLayoutMkLst>
            <pc:docMk/>
            <pc:sldMasterMk cId="0" sldId="2147483686"/>
            <pc:sldLayoutMk cId="0" sldId="2147483664"/>
          </pc:sldLayoutMkLst>
        </pc:sldLayoutChg>
        <pc:sldLayoutChg chg="del">
          <pc:chgData name="Nikky P" userId="2db6936ef5ceb434" providerId="LiveId" clId="{DD07557F-FF66-4E7B-B8EC-AD2D1FB769FE}" dt="2023-09-27T13:45:29.079" v="486" actId="47"/>
          <pc:sldLayoutMkLst>
            <pc:docMk/>
            <pc:sldMasterMk cId="0" sldId="2147483686"/>
            <pc:sldLayoutMk cId="0" sldId="2147483665"/>
          </pc:sldLayoutMkLst>
        </pc:sldLayoutChg>
        <pc:sldLayoutChg chg="del">
          <pc:chgData name="Nikky P" userId="2db6936ef5ceb434" providerId="LiveId" clId="{DD07557F-FF66-4E7B-B8EC-AD2D1FB769FE}" dt="2023-09-27T13:45:20.934" v="483" actId="47"/>
          <pc:sldLayoutMkLst>
            <pc:docMk/>
            <pc:sldMasterMk cId="0" sldId="2147483686"/>
            <pc:sldLayoutMk cId="0" sldId="2147483666"/>
          </pc:sldLayoutMkLst>
        </pc:sldLayoutChg>
        <pc:sldLayoutChg chg="del">
          <pc:chgData name="Nikky P" userId="2db6936ef5ceb434" providerId="LiveId" clId="{DD07557F-FF66-4E7B-B8EC-AD2D1FB769FE}" dt="2023-09-27T13:36:37.653" v="374" actId="47"/>
          <pc:sldLayoutMkLst>
            <pc:docMk/>
            <pc:sldMasterMk cId="0" sldId="2147483686"/>
            <pc:sldLayoutMk cId="0" sldId="2147483667"/>
          </pc:sldLayoutMkLst>
        </pc:sldLayoutChg>
        <pc:sldLayoutChg chg="del">
          <pc:chgData name="Nikky P" userId="2db6936ef5ceb434" providerId="LiveId" clId="{DD07557F-FF66-4E7B-B8EC-AD2D1FB769FE}" dt="2023-09-27T13:36:36.692" v="373" actId="47"/>
          <pc:sldLayoutMkLst>
            <pc:docMk/>
            <pc:sldMasterMk cId="0" sldId="2147483686"/>
            <pc:sldLayoutMk cId="0" sldId="2147483668"/>
          </pc:sldLayoutMkLst>
        </pc:sldLayoutChg>
        <pc:sldLayoutChg chg="del">
          <pc:chgData name="Nikky P" userId="2db6936ef5ceb434" providerId="LiveId" clId="{DD07557F-FF66-4E7B-B8EC-AD2D1FB769FE}" dt="2023-09-27T13:48:02.438" v="500" actId="47"/>
          <pc:sldLayoutMkLst>
            <pc:docMk/>
            <pc:sldMasterMk cId="0" sldId="2147483686"/>
            <pc:sldLayoutMk cId="0" sldId="2147483669"/>
          </pc:sldLayoutMkLst>
        </pc:sldLayoutChg>
        <pc:sldLayoutChg chg="del">
          <pc:chgData name="Nikky P" userId="2db6936ef5ceb434" providerId="LiveId" clId="{DD07557F-FF66-4E7B-B8EC-AD2D1FB769FE}" dt="2023-09-27T13:45:22.117" v="484" actId="47"/>
          <pc:sldLayoutMkLst>
            <pc:docMk/>
            <pc:sldMasterMk cId="0" sldId="2147483686"/>
            <pc:sldLayoutMk cId="0" sldId="2147483671"/>
          </pc:sldLayoutMkLst>
        </pc:sldLayoutChg>
        <pc:sldLayoutChg chg="del">
          <pc:chgData name="Nikky P" userId="2db6936ef5ceb434" providerId="LiveId" clId="{DD07557F-FF66-4E7B-B8EC-AD2D1FB769FE}" dt="2023-09-27T13:42:52.920" v="458" actId="47"/>
          <pc:sldLayoutMkLst>
            <pc:docMk/>
            <pc:sldMasterMk cId="0" sldId="2147483686"/>
            <pc:sldLayoutMk cId="0" sldId="2147483672"/>
          </pc:sldLayoutMkLst>
        </pc:sldLayoutChg>
        <pc:sldLayoutChg chg="del">
          <pc:chgData name="Nikky P" userId="2db6936ef5ceb434" providerId="LiveId" clId="{DD07557F-FF66-4E7B-B8EC-AD2D1FB769FE}" dt="2023-09-27T13:39:02.305" v="419" actId="47"/>
          <pc:sldLayoutMkLst>
            <pc:docMk/>
            <pc:sldMasterMk cId="0" sldId="2147483686"/>
            <pc:sldLayoutMk cId="0" sldId="2147483673"/>
          </pc:sldLayoutMkLst>
        </pc:sldLayoutChg>
        <pc:sldLayoutChg chg="del">
          <pc:chgData name="Nikky P" userId="2db6936ef5ceb434" providerId="LiveId" clId="{DD07557F-FF66-4E7B-B8EC-AD2D1FB769FE}" dt="2023-09-27T13:47:48.279" v="498" actId="47"/>
          <pc:sldLayoutMkLst>
            <pc:docMk/>
            <pc:sldMasterMk cId="0" sldId="2147483686"/>
            <pc:sldLayoutMk cId="0" sldId="2147483674"/>
          </pc:sldLayoutMkLst>
        </pc:sldLayoutChg>
        <pc:sldLayoutChg chg="del">
          <pc:chgData name="Nikky P" userId="2db6936ef5ceb434" providerId="LiveId" clId="{DD07557F-FF66-4E7B-B8EC-AD2D1FB769FE}" dt="2023-09-27T13:46:27.889" v="494" actId="47"/>
          <pc:sldLayoutMkLst>
            <pc:docMk/>
            <pc:sldMasterMk cId="0" sldId="2147483686"/>
            <pc:sldLayoutMk cId="0" sldId="2147483676"/>
          </pc:sldLayoutMkLst>
        </pc:sldLayoutChg>
        <pc:sldLayoutChg chg="del">
          <pc:chgData name="Nikky P" userId="2db6936ef5ceb434" providerId="LiveId" clId="{DD07557F-FF66-4E7B-B8EC-AD2D1FB769FE}" dt="2023-09-27T13:45:34.514" v="488" actId="47"/>
          <pc:sldLayoutMkLst>
            <pc:docMk/>
            <pc:sldMasterMk cId="0" sldId="2147483686"/>
            <pc:sldLayoutMk cId="0" sldId="2147483677"/>
          </pc:sldLayoutMkLst>
        </pc:sldLayoutChg>
        <pc:sldLayoutChg chg="del">
          <pc:chgData name="Nikky P" userId="2db6936ef5ceb434" providerId="LiveId" clId="{DD07557F-FF66-4E7B-B8EC-AD2D1FB769FE}" dt="2023-09-27T13:45:24.339" v="485" actId="47"/>
          <pc:sldLayoutMkLst>
            <pc:docMk/>
            <pc:sldMasterMk cId="0" sldId="2147483686"/>
            <pc:sldLayoutMk cId="0" sldId="2147483678"/>
          </pc:sldLayoutMkLst>
        </pc:sldLayoutChg>
        <pc:sldLayoutChg chg="del">
          <pc:chgData name="Nikky P" userId="2db6936ef5ceb434" providerId="LiveId" clId="{DD07557F-FF66-4E7B-B8EC-AD2D1FB769FE}" dt="2023-09-27T13:45:18.644" v="482" actId="47"/>
          <pc:sldLayoutMkLst>
            <pc:docMk/>
            <pc:sldMasterMk cId="0" sldId="2147483686"/>
            <pc:sldLayoutMk cId="0" sldId="2147483679"/>
          </pc:sldLayoutMkLst>
        </pc:sldLayoutChg>
        <pc:sldLayoutChg chg="del">
          <pc:chgData name="Nikky P" userId="2db6936ef5ceb434" providerId="LiveId" clId="{DD07557F-FF66-4E7B-B8EC-AD2D1FB769FE}" dt="2023-09-27T13:38:59.475" v="418" actId="47"/>
          <pc:sldLayoutMkLst>
            <pc:docMk/>
            <pc:sldMasterMk cId="0" sldId="2147483686"/>
            <pc:sldLayoutMk cId="0" sldId="2147483680"/>
          </pc:sldLayoutMkLst>
        </pc:sldLayoutChg>
      </pc:sldMasterChg>
      <pc:sldMasterChg chg="del delSldLayout">
        <pc:chgData name="Nikky P" userId="2db6936ef5ceb434" providerId="LiveId" clId="{DD07557F-FF66-4E7B-B8EC-AD2D1FB769FE}" dt="2023-09-27T13:36:28.072" v="372" actId="47"/>
        <pc:sldMasterMkLst>
          <pc:docMk/>
          <pc:sldMasterMk cId="0" sldId="2147483687"/>
        </pc:sldMasterMkLst>
        <pc:sldLayoutChg chg="del">
          <pc:chgData name="Nikky P" userId="2db6936ef5ceb434" providerId="LiveId" clId="{DD07557F-FF66-4E7B-B8EC-AD2D1FB769FE}" dt="2023-09-27T13:36:26.026" v="367" actId="47"/>
          <pc:sldLayoutMkLst>
            <pc:docMk/>
            <pc:sldMasterMk cId="0" sldId="2147483687"/>
            <pc:sldLayoutMk cId="0" sldId="2147483684"/>
          </pc:sldLayoutMkLst>
        </pc:sldLayoutChg>
        <pc:sldLayoutChg chg="del">
          <pc:chgData name="Nikky P" userId="2db6936ef5ceb434" providerId="LiveId" clId="{DD07557F-FF66-4E7B-B8EC-AD2D1FB769FE}" dt="2023-09-27T13:36:28.072" v="372" actId="47"/>
          <pc:sldLayoutMkLst>
            <pc:docMk/>
            <pc:sldMasterMk cId="0" sldId="2147483687"/>
            <pc:sldLayoutMk cId="0" sldId="2147483685"/>
          </pc:sldLayoutMkLst>
        </pc:sldLayoutChg>
      </pc:sldMasterChg>
    </pc:docChg>
  </pc:docChgLst>
  <pc:docChgLst>
    <pc:chgData name="Guest User" providerId="Windows Live" clId="Web-{875AFE71-FAED-4F6A-B266-913537518D1A}"/>
    <pc:docChg chg="modSld sldOrd">
      <pc:chgData name="Guest User" userId="" providerId="Windows Live" clId="Web-{875AFE71-FAED-4F6A-B266-913537518D1A}" dt="2023-09-27T14:20:52.596" v="91"/>
      <pc:docMkLst>
        <pc:docMk/>
      </pc:docMkLst>
      <pc:sldChg chg="modSp">
        <pc:chgData name="Guest User" userId="" providerId="Windows Live" clId="Web-{875AFE71-FAED-4F6A-B266-913537518D1A}" dt="2023-09-27T13:56:57.156" v="55" actId="20577"/>
        <pc:sldMkLst>
          <pc:docMk/>
          <pc:sldMk cId="0" sldId="256"/>
        </pc:sldMkLst>
        <pc:spChg chg="mod">
          <ac:chgData name="Guest User" userId="" providerId="Windows Live" clId="Web-{875AFE71-FAED-4F6A-B266-913537518D1A}" dt="2023-09-27T13:56:57.156" v="55" actId="20577"/>
          <ac:spMkLst>
            <pc:docMk/>
            <pc:sldMk cId="0" sldId="256"/>
            <ac:spMk id="2511" creationId="{00000000-0000-0000-0000-000000000000}"/>
          </ac:spMkLst>
        </pc:spChg>
      </pc:sldChg>
      <pc:sldChg chg="modSp ord">
        <pc:chgData name="Guest User" userId="" providerId="Windows Live" clId="Web-{875AFE71-FAED-4F6A-B266-913537518D1A}" dt="2023-09-27T14:05:15.970" v="67" actId="20577"/>
        <pc:sldMkLst>
          <pc:docMk/>
          <pc:sldMk cId="0" sldId="257"/>
        </pc:sldMkLst>
        <pc:spChg chg="mod">
          <ac:chgData name="Guest User" userId="" providerId="Windows Live" clId="Web-{875AFE71-FAED-4F6A-B266-913537518D1A}" dt="2023-09-27T14:05:15.970" v="67" actId="20577"/>
          <ac:spMkLst>
            <pc:docMk/>
            <pc:sldMk cId="0" sldId="257"/>
            <ac:spMk id="2864" creationId="{00000000-0000-0000-0000-000000000000}"/>
          </ac:spMkLst>
        </pc:spChg>
      </pc:sldChg>
      <pc:sldChg chg="modSp">
        <pc:chgData name="Guest User" userId="" providerId="Windows Live" clId="Web-{875AFE71-FAED-4F6A-B266-913537518D1A}" dt="2023-09-27T14:05:30.830" v="76" actId="20577"/>
        <pc:sldMkLst>
          <pc:docMk/>
          <pc:sldMk cId="0" sldId="260"/>
        </pc:sldMkLst>
        <pc:spChg chg="mod">
          <ac:chgData name="Guest User" userId="" providerId="Windows Live" clId="Web-{875AFE71-FAED-4F6A-B266-913537518D1A}" dt="2023-09-27T14:05:30.830" v="76" actId="20577"/>
          <ac:spMkLst>
            <pc:docMk/>
            <pc:sldMk cId="0" sldId="260"/>
            <ac:spMk id="3597" creationId="{00000000-0000-0000-0000-000000000000}"/>
          </ac:spMkLst>
        </pc:spChg>
      </pc:sldChg>
      <pc:sldChg chg="modSp">
        <pc:chgData name="Guest User" userId="" providerId="Windows Live" clId="Web-{875AFE71-FAED-4F6A-B266-913537518D1A}" dt="2023-09-27T14:05:50.893" v="87" actId="20577"/>
        <pc:sldMkLst>
          <pc:docMk/>
          <pc:sldMk cId="0" sldId="262"/>
        </pc:sldMkLst>
        <pc:spChg chg="mod">
          <ac:chgData name="Guest User" userId="" providerId="Windows Live" clId="Web-{875AFE71-FAED-4F6A-B266-913537518D1A}" dt="2023-09-27T14:05:50.893" v="87" actId="20577"/>
          <ac:spMkLst>
            <pc:docMk/>
            <pc:sldMk cId="0" sldId="262"/>
            <ac:spMk id="4233" creationId="{00000000-0000-0000-0000-000000000000}"/>
          </ac:spMkLst>
        </pc:spChg>
      </pc:sldChg>
      <pc:sldChg chg="addSp modSp ord">
        <pc:chgData name="Guest User" userId="" providerId="Windows Live" clId="Web-{875AFE71-FAED-4F6A-B266-913537518D1A}" dt="2023-09-27T14:20:52.596" v="91"/>
        <pc:sldMkLst>
          <pc:docMk/>
          <pc:sldMk cId="0" sldId="270"/>
        </pc:sldMkLst>
        <pc:spChg chg="add mod">
          <ac:chgData name="Guest User" userId="" providerId="Windows Live" clId="Web-{875AFE71-FAED-4F6A-B266-913537518D1A}" dt="2023-09-27T13:51:36.551" v="1"/>
          <ac:spMkLst>
            <pc:docMk/>
            <pc:sldMk cId="0" sldId="270"/>
            <ac:spMk id="2" creationId="{81F2607F-9534-9E63-D5E2-7CEF3AB8A29C}"/>
          </ac:spMkLst>
        </pc:spChg>
        <pc:spChg chg="mod">
          <ac:chgData name="Guest User" userId="" providerId="Windows Live" clId="Web-{875AFE71-FAED-4F6A-B266-913537518D1A}" dt="2023-09-27T13:55:00.402" v="16" actId="14100"/>
          <ac:spMkLst>
            <pc:docMk/>
            <pc:sldMk cId="0" sldId="270"/>
            <ac:spMk id="6398" creationId="{00000000-0000-0000-0000-000000000000}"/>
          </ac:spMkLst>
        </pc:spChg>
        <pc:picChg chg="add mod">
          <ac:chgData name="Guest User" userId="" providerId="Windows Live" clId="Web-{875AFE71-FAED-4F6A-B266-913537518D1A}" dt="2023-09-27T13:54:16.478" v="7"/>
          <ac:picMkLst>
            <pc:docMk/>
            <pc:sldMk cId="0" sldId="270"/>
            <ac:picMk id="3" creationId="{F94F11F6-543C-EB2C-10D5-728A00D9ED3C}"/>
          </ac:picMkLst>
        </pc:picChg>
      </pc:sldChg>
      <pc:sldChg chg="addSp modSp ord">
        <pc:chgData name="Guest User" userId="" providerId="Windows Live" clId="Web-{875AFE71-FAED-4F6A-B266-913537518D1A}" dt="2023-09-27T14:20:45.627" v="89"/>
        <pc:sldMkLst>
          <pc:docMk/>
          <pc:sldMk cId="2234430016" sldId="312"/>
        </pc:sldMkLst>
        <pc:spChg chg="mod">
          <ac:chgData name="Guest User" userId="" providerId="Windows Live" clId="Web-{875AFE71-FAED-4F6A-B266-913537518D1A}" dt="2023-09-27T13:56:31.874" v="28" actId="1076"/>
          <ac:spMkLst>
            <pc:docMk/>
            <pc:sldMk cId="2234430016" sldId="312"/>
            <ac:spMk id="6398" creationId="{00000000-0000-0000-0000-000000000000}"/>
          </ac:spMkLst>
        </pc:spChg>
        <pc:picChg chg="add mod">
          <ac:chgData name="Guest User" userId="" providerId="Windows Live" clId="Web-{875AFE71-FAED-4F6A-B266-913537518D1A}" dt="2023-09-27T13:55:41.872" v="25" actId="1076"/>
          <ac:picMkLst>
            <pc:docMk/>
            <pc:sldMk cId="2234430016" sldId="312"/>
            <ac:picMk id="2" creationId="{C4F106E2-5F70-8F65-4861-B2FD56D1FF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8" name="Google Shape;25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4"/>
        <p:cNvGrpSpPr/>
        <p:nvPr/>
      </p:nvGrpSpPr>
      <p:grpSpPr>
        <a:xfrm>
          <a:off x="0" y="0"/>
          <a:ext cx="0" cy="0"/>
          <a:chOff x="0" y="0"/>
          <a:chExt cx="0" cy="0"/>
        </a:xfrm>
      </p:grpSpPr>
      <p:sp>
        <p:nvSpPr>
          <p:cNvPr id="5175" name="Google Shape;5175;g13b99f811a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6" name="Google Shape;5176;g13b99f811a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04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1"/>
        <p:cNvGrpSpPr/>
        <p:nvPr/>
      </p:nvGrpSpPr>
      <p:grpSpPr>
        <a:xfrm>
          <a:off x="0" y="0"/>
          <a:ext cx="0" cy="0"/>
          <a:chOff x="0" y="0"/>
          <a:chExt cx="0" cy="0"/>
        </a:xfrm>
      </p:grpSpPr>
      <p:sp>
        <p:nvSpPr>
          <p:cNvPr id="9422" name="Google Shape;9422;g1596ac391d5_0_1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3" name="Google Shape;9423;g1596ac391d5_0_1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
        <p:cNvGrpSpPr/>
        <p:nvPr/>
      </p:nvGrpSpPr>
      <p:grpSpPr>
        <a:xfrm>
          <a:off x="0" y="0"/>
          <a:ext cx="0" cy="0"/>
          <a:chOff x="0" y="0"/>
          <a:chExt cx="0" cy="0"/>
        </a:xfrm>
      </p:grpSpPr>
      <p:sp>
        <p:nvSpPr>
          <p:cNvPr id="2861" name="Google Shape;2861;g13bad4022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2" name="Google Shape;2862;g13bad402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2"/>
        <p:cNvGrpSpPr/>
        <p:nvPr/>
      </p:nvGrpSpPr>
      <p:grpSpPr>
        <a:xfrm>
          <a:off x="0" y="0"/>
          <a:ext cx="0" cy="0"/>
          <a:chOff x="0" y="0"/>
          <a:chExt cx="0" cy="0"/>
        </a:xfrm>
      </p:grpSpPr>
      <p:sp>
        <p:nvSpPr>
          <p:cNvPr id="3593" name="Google Shape;3593;g13b99f811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4" name="Google Shape;3594;g13b99f811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8"/>
        <p:cNvGrpSpPr/>
        <p:nvPr/>
      </p:nvGrpSpPr>
      <p:grpSpPr>
        <a:xfrm>
          <a:off x="0" y="0"/>
          <a:ext cx="0" cy="0"/>
          <a:chOff x="0" y="0"/>
          <a:chExt cx="0" cy="0"/>
        </a:xfrm>
      </p:grpSpPr>
      <p:sp>
        <p:nvSpPr>
          <p:cNvPr id="4229" name="Google Shape;4229;g1596ac391d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0" name="Google Shape;4230;g1596ac391d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8"/>
        <p:cNvGrpSpPr/>
        <p:nvPr/>
      </p:nvGrpSpPr>
      <p:grpSpPr>
        <a:xfrm>
          <a:off x="0" y="0"/>
          <a:ext cx="0" cy="0"/>
          <a:chOff x="0" y="0"/>
          <a:chExt cx="0" cy="0"/>
        </a:xfrm>
      </p:grpSpPr>
      <p:sp>
        <p:nvSpPr>
          <p:cNvPr id="6389" name="Google Shape;6389;g13bad40225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0" name="Google Shape;6390;g13bad40225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2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8"/>
        <p:cNvGrpSpPr/>
        <p:nvPr/>
      </p:nvGrpSpPr>
      <p:grpSpPr>
        <a:xfrm>
          <a:off x="0" y="0"/>
          <a:ext cx="0" cy="0"/>
          <a:chOff x="0" y="0"/>
          <a:chExt cx="0" cy="0"/>
        </a:xfrm>
      </p:grpSpPr>
      <p:sp>
        <p:nvSpPr>
          <p:cNvPr id="6389" name="Google Shape;6389;g13bad40225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0" name="Google Shape;6390;g13bad40225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9"/>
        <p:cNvGrpSpPr/>
        <p:nvPr/>
      </p:nvGrpSpPr>
      <p:grpSpPr>
        <a:xfrm>
          <a:off x="0" y="0"/>
          <a:ext cx="0" cy="0"/>
          <a:chOff x="0" y="0"/>
          <a:chExt cx="0" cy="0"/>
        </a:xfrm>
      </p:grpSpPr>
      <p:sp>
        <p:nvSpPr>
          <p:cNvPr id="4350" name="Google Shape;4350;g13bad4022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1" name="Google Shape;4351;g13bad4022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0"/>
        <p:cNvGrpSpPr/>
        <p:nvPr/>
      </p:nvGrpSpPr>
      <p:grpSpPr>
        <a:xfrm>
          <a:off x="0" y="0"/>
          <a:ext cx="0" cy="0"/>
          <a:chOff x="0" y="0"/>
          <a:chExt cx="0" cy="0"/>
        </a:xfrm>
      </p:grpSpPr>
      <p:sp>
        <p:nvSpPr>
          <p:cNvPr id="4471" name="Google Shape;4471;g13b99f811a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2" name="Google Shape;4472;g13b99f811a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4"/>
        <p:cNvGrpSpPr/>
        <p:nvPr/>
      </p:nvGrpSpPr>
      <p:grpSpPr>
        <a:xfrm>
          <a:off x="0" y="0"/>
          <a:ext cx="0" cy="0"/>
          <a:chOff x="0" y="0"/>
          <a:chExt cx="0" cy="0"/>
        </a:xfrm>
      </p:grpSpPr>
      <p:sp>
        <p:nvSpPr>
          <p:cNvPr id="5175" name="Google Shape;5175;g13b99f811a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6" name="Google Shape;5176;g13b99f811a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9663056">
            <a:off x="6904574" y="192875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66950" y="-1430695"/>
            <a:ext cx="3485484" cy="331117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9663056">
            <a:off x="-301613" y="317400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881525" y="1587864"/>
            <a:ext cx="5889300" cy="19386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sz="6000" b="1">
                <a:latin typeface="Lexend"/>
                <a:ea typeface="Lexend"/>
                <a:cs typeface="Lexend"/>
                <a:sym typeface="Lexen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881524" y="3488625"/>
            <a:ext cx="4079700" cy="39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 name="Google Shape;14;p2"/>
          <p:cNvSpPr/>
          <p:nvPr/>
        </p:nvSpPr>
        <p:spPr>
          <a:xfrm>
            <a:off x="1895850" y="277475"/>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664775" y="14834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95350" y="132607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25750" y="4683350"/>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19125" y="3407950"/>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rot="4844468">
            <a:off x="-100659" y="4074437"/>
            <a:ext cx="2041830" cy="1531973"/>
            <a:chOff x="3246322" y="-1180176"/>
            <a:chExt cx="2041771" cy="1531929"/>
          </a:xfrm>
        </p:grpSpPr>
        <p:sp>
          <p:nvSpPr>
            <p:cNvPr id="20" name="Google Shape;20;p2"/>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rot="-1750273">
              <a:off x="3280137" y="-740366"/>
              <a:ext cx="1974124" cy="652302"/>
              <a:chOff x="1494763" y="-303496"/>
              <a:chExt cx="1091458" cy="360646"/>
            </a:xfrm>
          </p:grpSpPr>
          <p:sp>
            <p:nvSpPr>
              <p:cNvPr id="22" name="Google Shape;22;p2"/>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59"/>
        <p:cNvGrpSpPr/>
        <p:nvPr/>
      </p:nvGrpSpPr>
      <p:grpSpPr>
        <a:xfrm>
          <a:off x="0" y="0"/>
          <a:ext cx="0" cy="0"/>
          <a:chOff x="0" y="0"/>
          <a:chExt cx="0" cy="0"/>
        </a:xfrm>
      </p:grpSpPr>
      <p:sp>
        <p:nvSpPr>
          <p:cNvPr id="1460" name="Google Shape;1460;p29"/>
          <p:cNvSpPr/>
          <p:nvPr/>
        </p:nvSpPr>
        <p:spPr>
          <a:xfrm rot="-8462062">
            <a:off x="4042161" y="-1010186"/>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rot="-9663056">
            <a:off x="-1449438" y="-1019259"/>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rot="-9663056">
            <a:off x="1567037" y="280865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rot="-9663056">
            <a:off x="6423612" y="162524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txBox="1">
            <a:spLocks noGrp="1"/>
          </p:cNvSpPr>
          <p:nvPr>
            <p:ph type="title"/>
          </p:nvPr>
        </p:nvSpPr>
        <p:spPr>
          <a:xfrm>
            <a:off x="720000" y="532925"/>
            <a:ext cx="7704000" cy="585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100"/>
              <a:buNone/>
              <a:defRPr sz="3500"/>
            </a:lvl1pPr>
            <a:lvl2pPr lvl="1" algn="ctr" rtl="0">
              <a:spcBef>
                <a:spcPts val="0"/>
              </a:spcBef>
              <a:spcAft>
                <a:spcPts val="0"/>
              </a:spcAft>
              <a:buClr>
                <a:schemeClr val="accent2"/>
              </a:buClr>
              <a:buSzPts val="3100"/>
              <a:buNone/>
              <a:defRPr sz="3100">
                <a:solidFill>
                  <a:schemeClr val="accent2"/>
                </a:solidFill>
              </a:defRPr>
            </a:lvl2pPr>
            <a:lvl3pPr lvl="2" algn="ctr" rtl="0">
              <a:spcBef>
                <a:spcPts val="0"/>
              </a:spcBef>
              <a:spcAft>
                <a:spcPts val="0"/>
              </a:spcAft>
              <a:buClr>
                <a:schemeClr val="accent2"/>
              </a:buClr>
              <a:buSzPts val="3100"/>
              <a:buNone/>
              <a:defRPr sz="3100">
                <a:solidFill>
                  <a:schemeClr val="accent2"/>
                </a:solidFill>
              </a:defRPr>
            </a:lvl3pPr>
            <a:lvl4pPr lvl="3" algn="ctr" rtl="0">
              <a:spcBef>
                <a:spcPts val="0"/>
              </a:spcBef>
              <a:spcAft>
                <a:spcPts val="0"/>
              </a:spcAft>
              <a:buClr>
                <a:schemeClr val="accent2"/>
              </a:buClr>
              <a:buSzPts val="3100"/>
              <a:buNone/>
              <a:defRPr sz="3100">
                <a:solidFill>
                  <a:schemeClr val="accent2"/>
                </a:solidFill>
              </a:defRPr>
            </a:lvl4pPr>
            <a:lvl5pPr lvl="4" algn="ctr" rtl="0">
              <a:spcBef>
                <a:spcPts val="0"/>
              </a:spcBef>
              <a:spcAft>
                <a:spcPts val="0"/>
              </a:spcAft>
              <a:buClr>
                <a:schemeClr val="accent2"/>
              </a:buClr>
              <a:buSzPts val="3100"/>
              <a:buNone/>
              <a:defRPr sz="3100">
                <a:solidFill>
                  <a:schemeClr val="accent2"/>
                </a:solidFill>
              </a:defRPr>
            </a:lvl5pPr>
            <a:lvl6pPr lvl="5" algn="ctr" rtl="0">
              <a:spcBef>
                <a:spcPts val="0"/>
              </a:spcBef>
              <a:spcAft>
                <a:spcPts val="0"/>
              </a:spcAft>
              <a:buClr>
                <a:schemeClr val="accent2"/>
              </a:buClr>
              <a:buSzPts val="3100"/>
              <a:buNone/>
              <a:defRPr sz="3100">
                <a:solidFill>
                  <a:schemeClr val="accent2"/>
                </a:solidFill>
              </a:defRPr>
            </a:lvl6pPr>
            <a:lvl7pPr lvl="6" algn="ctr" rtl="0">
              <a:spcBef>
                <a:spcPts val="0"/>
              </a:spcBef>
              <a:spcAft>
                <a:spcPts val="0"/>
              </a:spcAft>
              <a:buClr>
                <a:schemeClr val="accent2"/>
              </a:buClr>
              <a:buSzPts val="3100"/>
              <a:buNone/>
              <a:defRPr sz="3100">
                <a:solidFill>
                  <a:schemeClr val="accent2"/>
                </a:solidFill>
              </a:defRPr>
            </a:lvl7pPr>
            <a:lvl8pPr lvl="7" algn="ctr" rtl="0">
              <a:spcBef>
                <a:spcPts val="0"/>
              </a:spcBef>
              <a:spcAft>
                <a:spcPts val="0"/>
              </a:spcAft>
              <a:buClr>
                <a:schemeClr val="accent2"/>
              </a:buClr>
              <a:buSzPts val="3100"/>
              <a:buNone/>
              <a:defRPr sz="3100">
                <a:solidFill>
                  <a:schemeClr val="accent2"/>
                </a:solidFill>
              </a:defRPr>
            </a:lvl8pPr>
            <a:lvl9pPr lvl="8" algn="ctr" rtl="0">
              <a:spcBef>
                <a:spcPts val="0"/>
              </a:spcBef>
              <a:spcAft>
                <a:spcPts val="0"/>
              </a:spcAft>
              <a:buClr>
                <a:schemeClr val="accent2"/>
              </a:buClr>
              <a:buSzPts val="3100"/>
              <a:buNone/>
              <a:defRPr sz="3100">
                <a:solidFill>
                  <a:schemeClr val="accent2"/>
                </a:solidFill>
              </a:defRPr>
            </a:lvl9pPr>
          </a:lstStyle>
          <a:p>
            <a:endParaRPr/>
          </a:p>
        </p:txBody>
      </p:sp>
      <p:sp>
        <p:nvSpPr>
          <p:cNvPr id="1465" name="Google Shape;1465;p29"/>
          <p:cNvSpPr txBox="1">
            <a:spLocks noGrp="1"/>
          </p:cNvSpPr>
          <p:nvPr>
            <p:ph type="subTitle" idx="1"/>
          </p:nvPr>
        </p:nvSpPr>
        <p:spPr>
          <a:xfrm>
            <a:off x="2079232" y="1709482"/>
            <a:ext cx="22038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1466" name="Google Shape;1466;p29"/>
          <p:cNvSpPr txBox="1">
            <a:spLocks noGrp="1"/>
          </p:cNvSpPr>
          <p:nvPr>
            <p:ph type="subTitle" idx="2"/>
          </p:nvPr>
        </p:nvSpPr>
        <p:spPr>
          <a:xfrm>
            <a:off x="2079232" y="2205982"/>
            <a:ext cx="2203800" cy="57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7" name="Google Shape;1467;p29"/>
          <p:cNvSpPr txBox="1">
            <a:spLocks noGrp="1"/>
          </p:cNvSpPr>
          <p:nvPr>
            <p:ph type="subTitle" idx="3"/>
          </p:nvPr>
        </p:nvSpPr>
        <p:spPr>
          <a:xfrm>
            <a:off x="4859468" y="2205982"/>
            <a:ext cx="2205300" cy="575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8" name="Google Shape;1468;p29"/>
          <p:cNvSpPr txBox="1">
            <a:spLocks noGrp="1"/>
          </p:cNvSpPr>
          <p:nvPr>
            <p:ph type="subTitle" idx="4"/>
          </p:nvPr>
        </p:nvSpPr>
        <p:spPr>
          <a:xfrm>
            <a:off x="2079232" y="3432683"/>
            <a:ext cx="2203800" cy="57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9" name="Google Shape;1469;p29"/>
          <p:cNvSpPr txBox="1">
            <a:spLocks noGrp="1"/>
          </p:cNvSpPr>
          <p:nvPr>
            <p:ph type="subTitle" idx="5"/>
          </p:nvPr>
        </p:nvSpPr>
        <p:spPr>
          <a:xfrm>
            <a:off x="4860218" y="3432683"/>
            <a:ext cx="2203800" cy="57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0" name="Google Shape;1470;p29"/>
          <p:cNvSpPr txBox="1">
            <a:spLocks noGrp="1"/>
          </p:cNvSpPr>
          <p:nvPr>
            <p:ph type="subTitle" idx="6"/>
          </p:nvPr>
        </p:nvSpPr>
        <p:spPr>
          <a:xfrm>
            <a:off x="2079232" y="2936183"/>
            <a:ext cx="22038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1471" name="Google Shape;1471;p29"/>
          <p:cNvSpPr txBox="1">
            <a:spLocks noGrp="1"/>
          </p:cNvSpPr>
          <p:nvPr>
            <p:ph type="subTitle" idx="7"/>
          </p:nvPr>
        </p:nvSpPr>
        <p:spPr>
          <a:xfrm>
            <a:off x="4860218" y="1709482"/>
            <a:ext cx="22038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1472" name="Google Shape;1472;p29"/>
          <p:cNvSpPr txBox="1">
            <a:spLocks noGrp="1"/>
          </p:cNvSpPr>
          <p:nvPr>
            <p:ph type="subTitle" idx="8"/>
          </p:nvPr>
        </p:nvSpPr>
        <p:spPr>
          <a:xfrm>
            <a:off x="4860218" y="2936183"/>
            <a:ext cx="22038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1473" name="Google Shape;1473;p29"/>
          <p:cNvSpPr/>
          <p:nvPr/>
        </p:nvSpPr>
        <p:spPr>
          <a:xfrm>
            <a:off x="6647775" y="465966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290213" y="9568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1772221" y="45554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108496" y="5381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29"/>
          <p:cNvGrpSpPr/>
          <p:nvPr/>
        </p:nvGrpSpPr>
        <p:grpSpPr>
          <a:xfrm rot="5524479">
            <a:off x="-385300" y="3380584"/>
            <a:ext cx="2041680" cy="1531861"/>
            <a:chOff x="3246322" y="-1180176"/>
            <a:chExt cx="2041771" cy="1531929"/>
          </a:xfrm>
        </p:grpSpPr>
        <p:sp>
          <p:nvSpPr>
            <p:cNvPr id="1478" name="Google Shape;1478;p29"/>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9" name="Google Shape;1479;p29"/>
            <p:cNvGrpSpPr/>
            <p:nvPr/>
          </p:nvGrpSpPr>
          <p:grpSpPr>
            <a:xfrm rot="-1750273">
              <a:off x="3280137" y="-740366"/>
              <a:ext cx="1974124" cy="652302"/>
              <a:chOff x="1494763" y="-303496"/>
              <a:chExt cx="1091458" cy="360646"/>
            </a:xfrm>
          </p:grpSpPr>
          <p:sp>
            <p:nvSpPr>
              <p:cNvPr id="1480" name="Google Shape;1480;p29"/>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29"/>
          <p:cNvGrpSpPr/>
          <p:nvPr/>
        </p:nvGrpSpPr>
        <p:grpSpPr>
          <a:xfrm rot="-9172115">
            <a:off x="8475406" y="741775"/>
            <a:ext cx="843448" cy="1825496"/>
            <a:chOff x="4000777" y="-1782037"/>
            <a:chExt cx="770359" cy="1667307"/>
          </a:xfrm>
        </p:grpSpPr>
        <p:sp>
          <p:nvSpPr>
            <p:cNvPr id="1539" name="Google Shape;1539;p29"/>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0" name="Google Shape;1540;p29"/>
            <p:cNvGrpSpPr/>
            <p:nvPr/>
          </p:nvGrpSpPr>
          <p:grpSpPr>
            <a:xfrm>
              <a:off x="4000780" y="-1781934"/>
              <a:ext cx="770356" cy="1667106"/>
              <a:chOff x="4039660" y="-643450"/>
              <a:chExt cx="308327" cy="667243"/>
            </a:xfrm>
          </p:grpSpPr>
          <p:sp>
            <p:nvSpPr>
              <p:cNvPr id="1541" name="Google Shape;1541;p29"/>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84"/>
        <p:cNvGrpSpPr/>
        <p:nvPr/>
      </p:nvGrpSpPr>
      <p:grpSpPr>
        <a:xfrm>
          <a:off x="0" y="0"/>
          <a:ext cx="0" cy="0"/>
          <a:chOff x="0" y="0"/>
          <a:chExt cx="0" cy="0"/>
        </a:xfrm>
      </p:grpSpPr>
      <p:sp>
        <p:nvSpPr>
          <p:cNvPr id="2085" name="Google Shape;2085;p35"/>
          <p:cNvSpPr/>
          <p:nvPr/>
        </p:nvSpPr>
        <p:spPr>
          <a:xfrm rot="-9663056">
            <a:off x="5685137" y="314505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rot="-8462062">
            <a:off x="6518661" y="-139246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rot="-9663056">
            <a:off x="-1658401" y="-139268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8" name="Google Shape;2088;p35"/>
          <p:cNvGrpSpPr/>
          <p:nvPr/>
        </p:nvGrpSpPr>
        <p:grpSpPr>
          <a:xfrm rot="-7626261">
            <a:off x="7651057" y="3315760"/>
            <a:ext cx="843442" cy="1825483"/>
            <a:chOff x="4000777" y="-1782037"/>
            <a:chExt cx="770359" cy="1667307"/>
          </a:xfrm>
        </p:grpSpPr>
        <p:sp>
          <p:nvSpPr>
            <p:cNvPr id="2089" name="Google Shape;2089;p3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0" name="Google Shape;2090;p35"/>
            <p:cNvGrpSpPr/>
            <p:nvPr/>
          </p:nvGrpSpPr>
          <p:grpSpPr>
            <a:xfrm>
              <a:off x="4000780" y="-1781934"/>
              <a:ext cx="770356" cy="1667106"/>
              <a:chOff x="4039660" y="-643450"/>
              <a:chExt cx="308327" cy="667243"/>
            </a:xfrm>
          </p:grpSpPr>
          <p:sp>
            <p:nvSpPr>
              <p:cNvPr id="2091" name="Google Shape;2091;p3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2" name="Google Shape;2122;p35"/>
          <p:cNvGrpSpPr/>
          <p:nvPr/>
        </p:nvGrpSpPr>
        <p:grpSpPr>
          <a:xfrm rot="9648130">
            <a:off x="6960655" y="251178"/>
            <a:ext cx="2041579" cy="1531785"/>
            <a:chOff x="3246322" y="-1180176"/>
            <a:chExt cx="2041771" cy="1531929"/>
          </a:xfrm>
        </p:grpSpPr>
        <p:sp>
          <p:nvSpPr>
            <p:cNvPr id="2123" name="Google Shape;2123;p35"/>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5"/>
            <p:cNvGrpSpPr/>
            <p:nvPr/>
          </p:nvGrpSpPr>
          <p:grpSpPr>
            <a:xfrm rot="-1750273">
              <a:off x="3280137" y="-740366"/>
              <a:ext cx="1974124" cy="652302"/>
              <a:chOff x="1494763" y="-303496"/>
              <a:chExt cx="1091458" cy="360646"/>
            </a:xfrm>
          </p:grpSpPr>
          <p:sp>
            <p:nvSpPr>
              <p:cNvPr id="2125" name="Google Shape;2125;p35"/>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5"/>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5"/>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5"/>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5"/>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5"/>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5"/>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5"/>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5"/>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5"/>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5"/>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5"/>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5"/>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5"/>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5"/>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5"/>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5"/>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5"/>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5"/>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5"/>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5"/>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5"/>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5"/>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5"/>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5"/>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5"/>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5"/>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5"/>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5"/>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5"/>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83" name="Google Shape;2183;p35"/>
          <p:cNvSpPr/>
          <p:nvPr/>
        </p:nvSpPr>
        <p:spPr>
          <a:xfrm rot="-8462062">
            <a:off x="-567939" y="3269964"/>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4" name="Google Shape;2184;p35"/>
          <p:cNvGrpSpPr/>
          <p:nvPr/>
        </p:nvGrpSpPr>
        <p:grpSpPr>
          <a:xfrm rot="7626261" flipH="1">
            <a:off x="1030487" y="46635"/>
            <a:ext cx="843442" cy="1825483"/>
            <a:chOff x="4000777" y="-1782037"/>
            <a:chExt cx="770359" cy="1667307"/>
          </a:xfrm>
        </p:grpSpPr>
        <p:sp>
          <p:nvSpPr>
            <p:cNvPr id="2185" name="Google Shape;2185;p3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5"/>
            <p:cNvGrpSpPr/>
            <p:nvPr/>
          </p:nvGrpSpPr>
          <p:grpSpPr>
            <a:xfrm>
              <a:off x="4000780" y="-1781934"/>
              <a:ext cx="770356" cy="1667106"/>
              <a:chOff x="4039660" y="-643450"/>
              <a:chExt cx="308327" cy="667243"/>
            </a:xfrm>
          </p:grpSpPr>
          <p:sp>
            <p:nvSpPr>
              <p:cNvPr id="2187" name="Google Shape;2187;p3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8" name="Google Shape;2218;p35"/>
          <p:cNvGrpSpPr/>
          <p:nvPr/>
        </p:nvGrpSpPr>
        <p:grpSpPr>
          <a:xfrm rot="-9648130" flipH="1">
            <a:off x="141753" y="3318628"/>
            <a:ext cx="2041579" cy="1531785"/>
            <a:chOff x="3246322" y="-1180176"/>
            <a:chExt cx="2041771" cy="1531929"/>
          </a:xfrm>
        </p:grpSpPr>
        <p:sp>
          <p:nvSpPr>
            <p:cNvPr id="2219" name="Google Shape;2219;p35"/>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0" name="Google Shape;2220;p35"/>
            <p:cNvGrpSpPr/>
            <p:nvPr/>
          </p:nvGrpSpPr>
          <p:grpSpPr>
            <a:xfrm rot="-1750273">
              <a:off x="3280137" y="-740366"/>
              <a:ext cx="1974124" cy="652302"/>
              <a:chOff x="1494763" y="-303496"/>
              <a:chExt cx="1091458" cy="360646"/>
            </a:xfrm>
          </p:grpSpPr>
          <p:sp>
            <p:nvSpPr>
              <p:cNvPr id="2221" name="Google Shape;2221;p35"/>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5"/>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5"/>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5"/>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5"/>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5"/>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5"/>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5"/>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5"/>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5"/>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5"/>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5"/>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5"/>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5"/>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5"/>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5"/>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5"/>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5"/>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5"/>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5"/>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5"/>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5"/>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5"/>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5"/>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5"/>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5"/>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5"/>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5"/>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5"/>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5"/>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5"/>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5"/>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5"/>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5"/>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5"/>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5"/>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5"/>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5"/>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5"/>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5"/>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5"/>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5"/>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5"/>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5"/>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5"/>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5"/>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5"/>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5"/>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5"/>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5"/>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5"/>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5"/>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5"/>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5"/>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5"/>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5"/>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5"/>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5"/>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79" name="Google Shape;2279;p35"/>
          <p:cNvSpPr/>
          <p:nvPr/>
        </p:nvSpPr>
        <p:spPr>
          <a:xfrm rot="10800000">
            <a:off x="8634775" y="1040080"/>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5"/>
          <p:cNvSpPr/>
          <p:nvPr/>
        </p:nvSpPr>
        <p:spPr>
          <a:xfrm rot="10800000">
            <a:off x="7283913" y="14216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5"/>
          <p:cNvSpPr/>
          <p:nvPr/>
        </p:nvSpPr>
        <p:spPr>
          <a:xfrm rot="10800000">
            <a:off x="8348879" y="471048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5"/>
          <p:cNvSpPr/>
          <p:nvPr/>
        </p:nvSpPr>
        <p:spPr>
          <a:xfrm rot="10800000">
            <a:off x="380300" y="396230"/>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5"/>
          <p:cNvSpPr/>
          <p:nvPr/>
        </p:nvSpPr>
        <p:spPr>
          <a:xfrm rot="10800000">
            <a:off x="210200" y="878680"/>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5"/>
          <p:cNvSpPr/>
          <p:nvPr/>
        </p:nvSpPr>
        <p:spPr>
          <a:xfrm rot="10800000">
            <a:off x="8733350" y="4322082"/>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5"/>
          <p:cNvSpPr/>
          <p:nvPr/>
        </p:nvSpPr>
        <p:spPr>
          <a:xfrm rot="10800000">
            <a:off x="297975" y="2919484"/>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5"/>
          <p:cNvSpPr/>
          <p:nvPr/>
        </p:nvSpPr>
        <p:spPr>
          <a:xfrm rot="10800000">
            <a:off x="2108713" y="4648075"/>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2287"/>
        <p:cNvGrpSpPr/>
        <p:nvPr/>
      </p:nvGrpSpPr>
      <p:grpSpPr>
        <a:xfrm>
          <a:off x="0" y="0"/>
          <a:ext cx="0" cy="0"/>
          <a:chOff x="0" y="0"/>
          <a:chExt cx="0" cy="0"/>
        </a:xfrm>
      </p:grpSpPr>
      <p:sp>
        <p:nvSpPr>
          <p:cNvPr id="2288" name="Google Shape;2288;p36"/>
          <p:cNvSpPr/>
          <p:nvPr/>
        </p:nvSpPr>
        <p:spPr>
          <a:xfrm rot="-9663056">
            <a:off x="665462" y="-1557259"/>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rot="-8462062">
            <a:off x="6518661" y="-139246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rot="-8462062">
            <a:off x="-567939" y="3269964"/>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rot="-9663056">
            <a:off x="4313537" y="250989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36"/>
          <p:cNvGrpSpPr/>
          <p:nvPr/>
        </p:nvGrpSpPr>
        <p:grpSpPr>
          <a:xfrm rot="9648130">
            <a:off x="141755" y="-502772"/>
            <a:ext cx="2041579" cy="1531785"/>
            <a:chOff x="3246322" y="-1180176"/>
            <a:chExt cx="2041771" cy="1531929"/>
          </a:xfrm>
        </p:grpSpPr>
        <p:sp>
          <p:nvSpPr>
            <p:cNvPr id="2293" name="Google Shape;2293;p36"/>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36"/>
            <p:cNvGrpSpPr/>
            <p:nvPr/>
          </p:nvGrpSpPr>
          <p:grpSpPr>
            <a:xfrm rot="-1750273">
              <a:off x="3280137" y="-740366"/>
              <a:ext cx="1974124" cy="652302"/>
              <a:chOff x="1494763" y="-303496"/>
              <a:chExt cx="1091458" cy="360646"/>
            </a:xfrm>
          </p:grpSpPr>
          <p:sp>
            <p:nvSpPr>
              <p:cNvPr id="2295" name="Google Shape;2295;p36"/>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6"/>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6"/>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6"/>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6"/>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6"/>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6"/>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6"/>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6"/>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6"/>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6"/>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6"/>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6"/>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6"/>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6"/>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6"/>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6"/>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6"/>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6"/>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6"/>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6"/>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6"/>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6"/>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6"/>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6"/>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6"/>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6"/>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6"/>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6"/>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6"/>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6"/>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6"/>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6"/>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6"/>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6"/>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6"/>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6"/>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6"/>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6"/>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6"/>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6"/>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6"/>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6"/>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6"/>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6"/>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6"/>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6"/>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6"/>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53" name="Google Shape;2353;p36"/>
          <p:cNvGrpSpPr/>
          <p:nvPr/>
        </p:nvGrpSpPr>
        <p:grpSpPr>
          <a:xfrm rot="-9648130" flipH="1">
            <a:off x="7476003" y="4404478"/>
            <a:ext cx="2041579" cy="1531785"/>
            <a:chOff x="3246322" y="-1180176"/>
            <a:chExt cx="2041771" cy="1531929"/>
          </a:xfrm>
        </p:grpSpPr>
        <p:sp>
          <p:nvSpPr>
            <p:cNvPr id="2354" name="Google Shape;2354;p36"/>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5" name="Google Shape;2355;p36"/>
            <p:cNvGrpSpPr/>
            <p:nvPr/>
          </p:nvGrpSpPr>
          <p:grpSpPr>
            <a:xfrm rot="-1750273">
              <a:off x="3280137" y="-740366"/>
              <a:ext cx="1974124" cy="652302"/>
              <a:chOff x="1494763" y="-303496"/>
              <a:chExt cx="1091458" cy="360646"/>
            </a:xfrm>
          </p:grpSpPr>
          <p:sp>
            <p:nvSpPr>
              <p:cNvPr id="2356" name="Google Shape;2356;p36"/>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6"/>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6"/>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6"/>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6"/>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6"/>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6"/>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6"/>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6"/>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6"/>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6"/>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6"/>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6"/>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6"/>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6"/>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6"/>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6"/>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6"/>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6"/>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6"/>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6"/>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6"/>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6"/>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6"/>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6"/>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6"/>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6"/>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6"/>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6"/>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6"/>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6"/>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6"/>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6"/>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6"/>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6"/>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6"/>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6"/>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4" name="Google Shape;2414;p36"/>
          <p:cNvSpPr/>
          <p:nvPr/>
        </p:nvSpPr>
        <p:spPr>
          <a:xfrm>
            <a:off x="7562725" y="2398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6"/>
          <p:cNvSpPr/>
          <p:nvPr/>
        </p:nvSpPr>
        <p:spPr>
          <a:xfrm>
            <a:off x="8645946" y="41113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6"/>
          <p:cNvSpPr/>
          <p:nvPr/>
        </p:nvSpPr>
        <p:spPr>
          <a:xfrm>
            <a:off x="1653446" y="47242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6"/>
          <p:cNvSpPr/>
          <p:nvPr/>
        </p:nvSpPr>
        <p:spPr>
          <a:xfrm>
            <a:off x="7989763" y="3787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7320125" y="46053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6"/>
          <p:cNvSpPr/>
          <p:nvPr/>
        </p:nvSpPr>
        <p:spPr>
          <a:xfrm>
            <a:off x="501100" y="448801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6"/>
          <p:cNvSpPr/>
          <p:nvPr/>
        </p:nvSpPr>
        <p:spPr>
          <a:xfrm>
            <a:off x="1939346" y="1849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2421"/>
        <p:cNvGrpSpPr/>
        <p:nvPr/>
      </p:nvGrpSpPr>
      <p:grpSpPr>
        <a:xfrm>
          <a:off x="0" y="0"/>
          <a:ext cx="0" cy="0"/>
          <a:chOff x="0" y="0"/>
          <a:chExt cx="0" cy="0"/>
        </a:xfrm>
      </p:grpSpPr>
      <p:sp>
        <p:nvSpPr>
          <p:cNvPr id="2422" name="Google Shape;2422;p37"/>
          <p:cNvSpPr/>
          <p:nvPr/>
        </p:nvSpPr>
        <p:spPr>
          <a:xfrm rot="-3511776">
            <a:off x="-2039520" y="2290836"/>
            <a:ext cx="4411373" cy="41908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7"/>
          <p:cNvSpPr/>
          <p:nvPr/>
        </p:nvSpPr>
        <p:spPr>
          <a:xfrm rot="-3511776">
            <a:off x="6580605" y="-1271514"/>
            <a:ext cx="4411373" cy="41908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4" name="Google Shape;2424;p37"/>
          <p:cNvGrpSpPr/>
          <p:nvPr/>
        </p:nvGrpSpPr>
        <p:grpSpPr>
          <a:xfrm rot="-7626261">
            <a:off x="7689157" y="77260"/>
            <a:ext cx="843442" cy="1825483"/>
            <a:chOff x="4000777" y="-1782037"/>
            <a:chExt cx="770359" cy="1667307"/>
          </a:xfrm>
        </p:grpSpPr>
        <p:sp>
          <p:nvSpPr>
            <p:cNvPr id="2425" name="Google Shape;2425;p37"/>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6" name="Google Shape;2426;p37"/>
            <p:cNvGrpSpPr/>
            <p:nvPr/>
          </p:nvGrpSpPr>
          <p:grpSpPr>
            <a:xfrm>
              <a:off x="4000780" y="-1781934"/>
              <a:ext cx="770356" cy="1667106"/>
              <a:chOff x="4039660" y="-643450"/>
              <a:chExt cx="308327" cy="667243"/>
            </a:xfrm>
          </p:grpSpPr>
          <p:sp>
            <p:nvSpPr>
              <p:cNvPr id="2427" name="Google Shape;2427;p37"/>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7"/>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7"/>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7"/>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7"/>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7"/>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7"/>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7"/>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7"/>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7"/>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7"/>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7"/>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7"/>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7"/>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7"/>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7"/>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7"/>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7"/>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7"/>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7"/>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7"/>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7"/>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7"/>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7"/>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7"/>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7"/>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7"/>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7"/>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7"/>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7"/>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7"/>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8" name="Google Shape;2458;p37"/>
          <p:cNvGrpSpPr/>
          <p:nvPr/>
        </p:nvGrpSpPr>
        <p:grpSpPr>
          <a:xfrm rot="7626261" flipH="1">
            <a:off x="560637" y="3142260"/>
            <a:ext cx="843442" cy="1825483"/>
            <a:chOff x="4000777" y="-1782037"/>
            <a:chExt cx="770359" cy="1667307"/>
          </a:xfrm>
        </p:grpSpPr>
        <p:sp>
          <p:nvSpPr>
            <p:cNvPr id="2459" name="Google Shape;2459;p37"/>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0" name="Google Shape;2460;p37"/>
            <p:cNvGrpSpPr/>
            <p:nvPr/>
          </p:nvGrpSpPr>
          <p:grpSpPr>
            <a:xfrm>
              <a:off x="4000780" y="-1781934"/>
              <a:ext cx="770356" cy="1667106"/>
              <a:chOff x="4039660" y="-643450"/>
              <a:chExt cx="308327" cy="667243"/>
            </a:xfrm>
          </p:grpSpPr>
          <p:sp>
            <p:nvSpPr>
              <p:cNvPr id="2461" name="Google Shape;2461;p37"/>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7"/>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7"/>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7"/>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2" name="Google Shape;2492;p37"/>
          <p:cNvSpPr/>
          <p:nvPr/>
        </p:nvSpPr>
        <p:spPr>
          <a:xfrm flipH="1">
            <a:off x="8733350" y="433022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flipH="1">
            <a:off x="8159863" y="460531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flipH="1">
            <a:off x="7579179" y="1969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flipH="1">
            <a:off x="297975" y="1411025"/>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flipH="1">
            <a:off x="251850" y="480332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flipH="1">
            <a:off x="8576875" y="11713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flipH="1">
            <a:off x="373900" y="44458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flipH="1">
            <a:off x="1632463" y="134555"/>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8"/>
        <p:cNvGrpSpPr/>
        <p:nvPr/>
      </p:nvGrpSpPr>
      <p:grpSpPr>
        <a:xfrm>
          <a:off x="0" y="0"/>
          <a:ext cx="0" cy="0"/>
          <a:chOff x="0" y="0"/>
          <a:chExt cx="0" cy="0"/>
        </a:xfrm>
      </p:grpSpPr>
      <p:sp>
        <p:nvSpPr>
          <p:cNvPr id="129" name="Google Shape;129;p4"/>
          <p:cNvSpPr/>
          <p:nvPr/>
        </p:nvSpPr>
        <p:spPr>
          <a:xfrm rot="-9663056">
            <a:off x="1108087" y="349395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14750" y="-1211620"/>
            <a:ext cx="3485484" cy="331117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9663056">
            <a:off x="6571199" y="-123177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a:spLocks noGrp="1"/>
          </p:cNvSpPr>
          <p:nvPr>
            <p:ph type="body" idx="1"/>
          </p:nvPr>
        </p:nvSpPr>
        <p:spPr>
          <a:xfrm>
            <a:off x="720000" y="1238200"/>
            <a:ext cx="7704000" cy="3714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rtl="0">
              <a:lnSpc>
                <a:spcPct val="115000"/>
              </a:lnSpc>
              <a:spcBef>
                <a:spcPts val="23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3" name="Google Shape;133;p4"/>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500"/>
            </a:lvl1pPr>
            <a:lvl2pPr lvl="1" algn="ctr" rtl="0">
              <a:spcBef>
                <a:spcPts val="0"/>
              </a:spcBef>
              <a:spcAft>
                <a:spcPts val="0"/>
              </a:spcAft>
              <a:buSzPts val="3100"/>
              <a:buNone/>
              <a:defRPr sz="3100"/>
            </a:lvl2pPr>
            <a:lvl3pPr lvl="2" algn="ctr" rtl="0">
              <a:spcBef>
                <a:spcPts val="0"/>
              </a:spcBef>
              <a:spcAft>
                <a:spcPts val="0"/>
              </a:spcAft>
              <a:buSzPts val="3100"/>
              <a:buNone/>
              <a:defRPr sz="3100"/>
            </a:lvl3pPr>
            <a:lvl4pPr lvl="3" algn="ctr" rtl="0">
              <a:spcBef>
                <a:spcPts val="0"/>
              </a:spcBef>
              <a:spcAft>
                <a:spcPts val="0"/>
              </a:spcAft>
              <a:buSzPts val="3100"/>
              <a:buNone/>
              <a:defRPr sz="3100"/>
            </a:lvl4pPr>
            <a:lvl5pPr lvl="4" algn="ctr" rtl="0">
              <a:spcBef>
                <a:spcPts val="0"/>
              </a:spcBef>
              <a:spcAft>
                <a:spcPts val="0"/>
              </a:spcAft>
              <a:buSzPts val="3100"/>
              <a:buNone/>
              <a:defRPr sz="3100"/>
            </a:lvl5pPr>
            <a:lvl6pPr lvl="5" algn="ctr" rtl="0">
              <a:spcBef>
                <a:spcPts val="0"/>
              </a:spcBef>
              <a:spcAft>
                <a:spcPts val="0"/>
              </a:spcAft>
              <a:buSzPts val="3100"/>
              <a:buNone/>
              <a:defRPr sz="3100"/>
            </a:lvl6pPr>
            <a:lvl7pPr lvl="6" algn="ctr" rtl="0">
              <a:spcBef>
                <a:spcPts val="0"/>
              </a:spcBef>
              <a:spcAft>
                <a:spcPts val="0"/>
              </a:spcAft>
              <a:buSzPts val="3100"/>
              <a:buNone/>
              <a:defRPr sz="3100"/>
            </a:lvl7pPr>
            <a:lvl8pPr lvl="7" algn="ctr" rtl="0">
              <a:spcBef>
                <a:spcPts val="0"/>
              </a:spcBef>
              <a:spcAft>
                <a:spcPts val="0"/>
              </a:spcAft>
              <a:buSzPts val="3100"/>
              <a:buNone/>
              <a:defRPr sz="3100"/>
            </a:lvl8pPr>
            <a:lvl9pPr lvl="8" algn="ctr" rtl="0">
              <a:spcBef>
                <a:spcPts val="0"/>
              </a:spcBef>
              <a:spcAft>
                <a:spcPts val="0"/>
              </a:spcAft>
              <a:buSzPts val="3100"/>
              <a:buNone/>
              <a:defRPr sz="3100"/>
            </a:lvl9pPr>
          </a:lstStyle>
          <a:p>
            <a:endParaRPr/>
          </a:p>
        </p:txBody>
      </p:sp>
      <p:sp>
        <p:nvSpPr>
          <p:cNvPr id="134" name="Google Shape;134;p4"/>
          <p:cNvSpPr/>
          <p:nvPr/>
        </p:nvSpPr>
        <p:spPr>
          <a:xfrm>
            <a:off x="433063" y="40113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8022250" y="3175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398375" y="829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710496" y="41477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475450" y="46168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4"/>
          <p:cNvGrpSpPr/>
          <p:nvPr/>
        </p:nvGrpSpPr>
        <p:grpSpPr>
          <a:xfrm rot="9225315">
            <a:off x="-12778" y="3935579"/>
            <a:ext cx="770348" cy="1667282"/>
            <a:chOff x="4000777" y="-1782037"/>
            <a:chExt cx="770359" cy="1667307"/>
          </a:xfrm>
        </p:grpSpPr>
        <p:sp>
          <p:nvSpPr>
            <p:cNvPr id="140" name="Google Shape;140;p4"/>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4"/>
            <p:cNvGrpSpPr/>
            <p:nvPr/>
          </p:nvGrpSpPr>
          <p:grpSpPr>
            <a:xfrm>
              <a:off x="4000780" y="-1781934"/>
              <a:ext cx="770356" cy="1667106"/>
              <a:chOff x="4039660" y="-643450"/>
              <a:chExt cx="308327" cy="667243"/>
            </a:xfrm>
          </p:grpSpPr>
          <p:sp>
            <p:nvSpPr>
              <p:cNvPr id="142" name="Google Shape;142;p4"/>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 name="Google Shape;173;p4"/>
          <p:cNvGrpSpPr/>
          <p:nvPr/>
        </p:nvGrpSpPr>
        <p:grpSpPr>
          <a:xfrm rot="-4021176">
            <a:off x="7663209" y="-484932"/>
            <a:ext cx="2041685" cy="1531865"/>
            <a:chOff x="3246322" y="-1180176"/>
            <a:chExt cx="2041771" cy="1531929"/>
          </a:xfrm>
        </p:grpSpPr>
        <p:sp>
          <p:nvSpPr>
            <p:cNvPr id="174" name="Google Shape;174;p4"/>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4"/>
            <p:cNvGrpSpPr/>
            <p:nvPr/>
          </p:nvGrpSpPr>
          <p:grpSpPr>
            <a:xfrm rot="-1750273">
              <a:off x="3280137" y="-740366"/>
              <a:ext cx="1974124" cy="652302"/>
              <a:chOff x="1494763" y="-303496"/>
              <a:chExt cx="1091458" cy="360646"/>
            </a:xfrm>
          </p:grpSpPr>
          <p:sp>
            <p:nvSpPr>
              <p:cNvPr id="176" name="Google Shape;176;p4"/>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4"/>
        <p:cNvGrpSpPr/>
        <p:nvPr/>
      </p:nvGrpSpPr>
      <p:grpSpPr>
        <a:xfrm>
          <a:off x="0" y="0"/>
          <a:ext cx="0" cy="0"/>
          <a:chOff x="0" y="0"/>
          <a:chExt cx="0" cy="0"/>
        </a:xfrm>
      </p:grpSpPr>
      <p:sp>
        <p:nvSpPr>
          <p:cNvPr id="235" name="Google Shape;235;p5"/>
          <p:cNvSpPr/>
          <p:nvPr/>
        </p:nvSpPr>
        <p:spPr>
          <a:xfrm rot="-9663056">
            <a:off x="1984962" y="381180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8462062">
            <a:off x="5632836" y="-158296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rot="-9663056">
            <a:off x="-1677451" y="-116408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txBox="1">
            <a:spLocks noGrp="1"/>
          </p:cNvSpPr>
          <p:nvPr>
            <p:ph type="subTitle" idx="1"/>
          </p:nvPr>
        </p:nvSpPr>
        <p:spPr>
          <a:xfrm>
            <a:off x="1905302" y="1725875"/>
            <a:ext cx="4038000" cy="42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239" name="Google Shape;239;p5"/>
          <p:cNvSpPr txBox="1">
            <a:spLocks noGrp="1"/>
          </p:cNvSpPr>
          <p:nvPr>
            <p:ph type="subTitle" idx="2"/>
          </p:nvPr>
        </p:nvSpPr>
        <p:spPr>
          <a:xfrm>
            <a:off x="3200702" y="3227856"/>
            <a:ext cx="4038000" cy="42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200" b="1">
                <a:latin typeface="Lexend"/>
                <a:ea typeface="Lexend"/>
                <a:cs typeface="Lexend"/>
                <a:sym typeface="Lexend"/>
              </a:defRPr>
            </a:lvl1pPr>
            <a:lvl2pPr lvl="1"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200">
                <a:solidFill>
                  <a:schemeClr val="accent2"/>
                </a:solidFill>
                <a:latin typeface="Zen Antique"/>
                <a:ea typeface="Zen Antique"/>
                <a:cs typeface="Zen Antique"/>
                <a:sym typeface="Zen Antique"/>
              </a:defRPr>
            </a:lvl9pPr>
          </a:lstStyle>
          <a:p>
            <a:endParaRPr/>
          </a:p>
        </p:txBody>
      </p:sp>
      <p:sp>
        <p:nvSpPr>
          <p:cNvPr id="240" name="Google Shape;240;p5"/>
          <p:cNvSpPr txBox="1">
            <a:spLocks noGrp="1"/>
          </p:cNvSpPr>
          <p:nvPr>
            <p:ph type="subTitle" idx="3"/>
          </p:nvPr>
        </p:nvSpPr>
        <p:spPr>
          <a:xfrm>
            <a:off x="1905300" y="2018050"/>
            <a:ext cx="40380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b="0">
                <a:solidFill>
                  <a:schemeClr val="dk1"/>
                </a:solidFill>
              </a:defRPr>
            </a:lvl1pPr>
            <a:lvl2pPr lvl="1" algn="ctr" rtl="0">
              <a:lnSpc>
                <a:spcPct val="100000"/>
              </a:lnSpc>
              <a:spcBef>
                <a:spcPts val="0"/>
              </a:spcBef>
              <a:spcAft>
                <a:spcPts val="0"/>
              </a:spcAft>
              <a:buClr>
                <a:schemeClr val="dk1"/>
              </a:buClr>
              <a:buSzPts val="1400"/>
              <a:buNone/>
              <a:defRPr b="0">
                <a:solidFill>
                  <a:schemeClr val="dk1"/>
                </a:solidFill>
              </a:defRPr>
            </a:lvl2pPr>
            <a:lvl3pPr lvl="2" algn="ctr" rtl="0">
              <a:lnSpc>
                <a:spcPct val="100000"/>
              </a:lnSpc>
              <a:spcBef>
                <a:spcPts val="0"/>
              </a:spcBef>
              <a:spcAft>
                <a:spcPts val="0"/>
              </a:spcAft>
              <a:buClr>
                <a:schemeClr val="dk1"/>
              </a:buClr>
              <a:buSzPts val="1400"/>
              <a:buNone/>
              <a:defRPr b="0">
                <a:solidFill>
                  <a:schemeClr val="dk1"/>
                </a:solidFill>
              </a:defRPr>
            </a:lvl3pPr>
            <a:lvl4pPr lvl="3" algn="ctr" rtl="0">
              <a:lnSpc>
                <a:spcPct val="100000"/>
              </a:lnSpc>
              <a:spcBef>
                <a:spcPts val="0"/>
              </a:spcBef>
              <a:spcAft>
                <a:spcPts val="0"/>
              </a:spcAft>
              <a:buClr>
                <a:schemeClr val="dk1"/>
              </a:buClr>
              <a:buSzPts val="1400"/>
              <a:buNone/>
              <a:defRPr b="0">
                <a:solidFill>
                  <a:schemeClr val="dk1"/>
                </a:solidFill>
              </a:defRPr>
            </a:lvl4pPr>
            <a:lvl5pPr lvl="4" algn="ctr" rtl="0">
              <a:lnSpc>
                <a:spcPct val="100000"/>
              </a:lnSpc>
              <a:spcBef>
                <a:spcPts val="0"/>
              </a:spcBef>
              <a:spcAft>
                <a:spcPts val="0"/>
              </a:spcAft>
              <a:buClr>
                <a:schemeClr val="dk1"/>
              </a:buClr>
              <a:buSzPts val="1400"/>
              <a:buNone/>
              <a:defRPr b="0">
                <a:solidFill>
                  <a:schemeClr val="dk1"/>
                </a:solidFill>
              </a:defRPr>
            </a:lvl5pPr>
            <a:lvl6pPr lvl="5" algn="ctr" rtl="0">
              <a:lnSpc>
                <a:spcPct val="100000"/>
              </a:lnSpc>
              <a:spcBef>
                <a:spcPts val="0"/>
              </a:spcBef>
              <a:spcAft>
                <a:spcPts val="0"/>
              </a:spcAft>
              <a:buClr>
                <a:schemeClr val="dk1"/>
              </a:buClr>
              <a:buSzPts val="1400"/>
              <a:buNone/>
              <a:defRPr b="0">
                <a:solidFill>
                  <a:schemeClr val="dk1"/>
                </a:solidFill>
              </a:defRPr>
            </a:lvl6pPr>
            <a:lvl7pPr lvl="6" algn="ctr" rtl="0">
              <a:lnSpc>
                <a:spcPct val="100000"/>
              </a:lnSpc>
              <a:spcBef>
                <a:spcPts val="0"/>
              </a:spcBef>
              <a:spcAft>
                <a:spcPts val="0"/>
              </a:spcAft>
              <a:buClr>
                <a:schemeClr val="dk1"/>
              </a:buClr>
              <a:buSzPts val="1400"/>
              <a:buNone/>
              <a:defRPr b="0">
                <a:solidFill>
                  <a:schemeClr val="dk1"/>
                </a:solidFill>
              </a:defRPr>
            </a:lvl7pPr>
            <a:lvl8pPr lvl="7" algn="ctr" rtl="0">
              <a:lnSpc>
                <a:spcPct val="100000"/>
              </a:lnSpc>
              <a:spcBef>
                <a:spcPts val="0"/>
              </a:spcBef>
              <a:spcAft>
                <a:spcPts val="0"/>
              </a:spcAft>
              <a:buClr>
                <a:schemeClr val="dk1"/>
              </a:buClr>
              <a:buSzPts val="1400"/>
              <a:buNone/>
              <a:defRPr b="0">
                <a:solidFill>
                  <a:schemeClr val="dk1"/>
                </a:solidFill>
              </a:defRPr>
            </a:lvl8pPr>
            <a:lvl9pPr lvl="8" algn="ctr" rtl="0">
              <a:lnSpc>
                <a:spcPct val="100000"/>
              </a:lnSpc>
              <a:spcBef>
                <a:spcPts val="0"/>
              </a:spcBef>
              <a:spcAft>
                <a:spcPts val="0"/>
              </a:spcAft>
              <a:buClr>
                <a:schemeClr val="dk1"/>
              </a:buClr>
              <a:buSzPts val="1400"/>
              <a:buNone/>
              <a:defRPr b="0">
                <a:solidFill>
                  <a:schemeClr val="dk1"/>
                </a:solidFill>
              </a:defRPr>
            </a:lvl9pPr>
          </a:lstStyle>
          <a:p>
            <a:endParaRPr/>
          </a:p>
        </p:txBody>
      </p:sp>
      <p:sp>
        <p:nvSpPr>
          <p:cNvPr id="241" name="Google Shape;241;p5"/>
          <p:cNvSpPr txBox="1">
            <a:spLocks noGrp="1"/>
          </p:cNvSpPr>
          <p:nvPr>
            <p:ph type="subTitle" idx="4"/>
          </p:nvPr>
        </p:nvSpPr>
        <p:spPr>
          <a:xfrm>
            <a:off x="3200700" y="3520025"/>
            <a:ext cx="40380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b="0">
                <a:solidFill>
                  <a:schemeClr val="dk1"/>
                </a:solidFill>
              </a:defRPr>
            </a:lvl1pPr>
            <a:lvl2pPr lvl="1" algn="ctr" rtl="0">
              <a:lnSpc>
                <a:spcPct val="100000"/>
              </a:lnSpc>
              <a:spcBef>
                <a:spcPts val="0"/>
              </a:spcBef>
              <a:spcAft>
                <a:spcPts val="0"/>
              </a:spcAft>
              <a:buClr>
                <a:schemeClr val="dk1"/>
              </a:buClr>
              <a:buSzPts val="1400"/>
              <a:buNone/>
              <a:defRPr b="0">
                <a:solidFill>
                  <a:schemeClr val="dk1"/>
                </a:solidFill>
              </a:defRPr>
            </a:lvl2pPr>
            <a:lvl3pPr lvl="2" algn="ctr" rtl="0">
              <a:lnSpc>
                <a:spcPct val="100000"/>
              </a:lnSpc>
              <a:spcBef>
                <a:spcPts val="0"/>
              </a:spcBef>
              <a:spcAft>
                <a:spcPts val="0"/>
              </a:spcAft>
              <a:buClr>
                <a:schemeClr val="dk1"/>
              </a:buClr>
              <a:buSzPts val="1400"/>
              <a:buNone/>
              <a:defRPr b="0">
                <a:solidFill>
                  <a:schemeClr val="dk1"/>
                </a:solidFill>
              </a:defRPr>
            </a:lvl3pPr>
            <a:lvl4pPr lvl="3" algn="ctr" rtl="0">
              <a:lnSpc>
                <a:spcPct val="100000"/>
              </a:lnSpc>
              <a:spcBef>
                <a:spcPts val="0"/>
              </a:spcBef>
              <a:spcAft>
                <a:spcPts val="0"/>
              </a:spcAft>
              <a:buClr>
                <a:schemeClr val="dk1"/>
              </a:buClr>
              <a:buSzPts val="1400"/>
              <a:buNone/>
              <a:defRPr b="0">
                <a:solidFill>
                  <a:schemeClr val="dk1"/>
                </a:solidFill>
              </a:defRPr>
            </a:lvl4pPr>
            <a:lvl5pPr lvl="4" algn="ctr" rtl="0">
              <a:lnSpc>
                <a:spcPct val="100000"/>
              </a:lnSpc>
              <a:spcBef>
                <a:spcPts val="0"/>
              </a:spcBef>
              <a:spcAft>
                <a:spcPts val="0"/>
              </a:spcAft>
              <a:buClr>
                <a:schemeClr val="dk1"/>
              </a:buClr>
              <a:buSzPts val="1400"/>
              <a:buNone/>
              <a:defRPr b="0">
                <a:solidFill>
                  <a:schemeClr val="dk1"/>
                </a:solidFill>
              </a:defRPr>
            </a:lvl5pPr>
            <a:lvl6pPr lvl="5" algn="ctr" rtl="0">
              <a:lnSpc>
                <a:spcPct val="100000"/>
              </a:lnSpc>
              <a:spcBef>
                <a:spcPts val="0"/>
              </a:spcBef>
              <a:spcAft>
                <a:spcPts val="0"/>
              </a:spcAft>
              <a:buClr>
                <a:schemeClr val="dk1"/>
              </a:buClr>
              <a:buSzPts val="1400"/>
              <a:buNone/>
              <a:defRPr b="0">
                <a:solidFill>
                  <a:schemeClr val="dk1"/>
                </a:solidFill>
              </a:defRPr>
            </a:lvl6pPr>
            <a:lvl7pPr lvl="6" algn="ctr" rtl="0">
              <a:lnSpc>
                <a:spcPct val="100000"/>
              </a:lnSpc>
              <a:spcBef>
                <a:spcPts val="0"/>
              </a:spcBef>
              <a:spcAft>
                <a:spcPts val="0"/>
              </a:spcAft>
              <a:buClr>
                <a:schemeClr val="dk1"/>
              </a:buClr>
              <a:buSzPts val="1400"/>
              <a:buNone/>
              <a:defRPr b="0">
                <a:solidFill>
                  <a:schemeClr val="dk1"/>
                </a:solidFill>
              </a:defRPr>
            </a:lvl7pPr>
            <a:lvl8pPr lvl="7" algn="ctr" rtl="0">
              <a:lnSpc>
                <a:spcPct val="100000"/>
              </a:lnSpc>
              <a:spcBef>
                <a:spcPts val="0"/>
              </a:spcBef>
              <a:spcAft>
                <a:spcPts val="0"/>
              </a:spcAft>
              <a:buClr>
                <a:schemeClr val="dk1"/>
              </a:buClr>
              <a:buSzPts val="1400"/>
              <a:buNone/>
              <a:defRPr b="0">
                <a:solidFill>
                  <a:schemeClr val="dk1"/>
                </a:solidFill>
              </a:defRPr>
            </a:lvl8pPr>
            <a:lvl9pPr lvl="8" algn="ctr" rtl="0">
              <a:lnSpc>
                <a:spcPct val="100000"/>
              </a:lnSpc>
              <a:spcBef>
                <a:spcPts val="0"/>
              </a:spcBef>
              <a:spcAft>
                <a:spcPts val="0"/>
              </a:spcAft>
              <a:buClr>
                <a:schemeClr val="dk1"/>
              </a:buClr>
              <a:buSzPts val="1400"/>
              <a:buNone/>
              <a:defRPr b="0">
                <a:solidFill>
                  <a:schemeClr val="dk1"/>
                </a:solidFill>
              </a:defRPr>
            </a:lvl9pPr>
          </a:lstStyle>
          <a:p>
            <a:endParaRPr/>
          </a:p>
        </p:txBody>
      </p:sp>
      <p:sp>
        <p:nvSpPr>
          <p:cNvPr id="242" name="Google Shape;242;p5"/>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500"/>
            </a:lvl1pPr>
            <a:lvl2pPr lvl="1" algn="ctr" rtl="0">
              <a:spcBef>
                <a:spcPts val="0"/>
              </a:spcBef>
              <a:spcAft>
                <a:spcPts val="0"/>
              </a:spcAft>
              <a:buSzPts val="3100"/>
              <a:buNone/>
              <a:defRPr sz="3100"/>
            </a:lvl2pPr>
            <a:lvl3pPr lvl="2" algn="ctr" rtl="0">
              <a:spcBef>
                <a:spcPts val="0"/>
              </a:spcBef>
              <a:spcAft>
                <a:spcPts val="0"/>
              </a:spcAft>
              <a:buSzPts val="3100"/>
              <a:buNone/>
              <a:defRPr sz="3100"/>
            </a:lvl3pPr>
            <a:lvl4pPr lvl="3" algn="ctr" rtl="0">
              <a:spcBef>
                <a:spcPts val="0"/>
              </a:spcBef>
              <a:spcAft>
                <a:spcPts val="0"/>
              </a:spcAft>
              <a:buSzPts val="3100"/>
              <a:buNone/>
              <a:defRPr sz="3100"/>
            </a:lvl4pPr>
            <a:lvl5pPr lvl="4" algn="ctr" rtl="0">
              <a:spcBef>
                <a:spcPts val="0"/>
              </a:spcBef>
              <a:spcAft>
                <a:spcPts val="0"/>
              </a:spcAft>
              <a:buSzPts val="3100"/>
              <a:buNone/>
              <a:defRPr sz="3100"/>
            </a:lvl5pPr>
            <a:lvl6pPr lvl="5" algn="ctr" rtl="0">
              <a:spcBef>
                <a:spcPts val="0"/>
              </a:spcBef>
              <a:spcAft>
                <a:spcPts val="0"/>
              </a:spcAft>
              <a:buSzPts val="3100"/>
              <a:buNone/>
              <a:defRPr sz="3100"/>
            </a:lvl6pPr>
            <a:lvl7pPr lvl="6" algn="ctr" rtl="0">
              <a:spcBef>
                <a:spcPts val="0"/>
              </a:spcBef>
              <a:spcAft>
                <a:spcPts val="0"/>
              </a:spcAft>
              <a:buSzPts val="3100"/>
              <a:buNone/>
              <a:defRPr sz="3100"/>
            </a:lvl7pPr>
            <a:lvl8pPr lvl="7" algn="ctr" rtl="0">
              <a:spcBef>
                <a:spcPts val="0"/>
              </a:spcBef>
              <a:spcAft>
                <a:spcPts val="0"/>
              </a:spcAft>
              <a:buSzPts val="3100"/>
              <a:buNone/>
              <a:defRPr sz="3100"/>
            </a:lvl8pPr>
            <a:lvl9pPr lvl="8" algn="ctr" rtl="0">
              <a:spcBef>
                <a:spcPts val="0"/>
              </a:spcBef>
              <a:spcAft>
                <a:spcPts val="0"/>
              </a:spcAft>
              <a:buSzPts val="3100"/>
              <a:buNone/>
              <a:defRPr sz="3100"/>
            </a:lvl9pPr>
          </a:lstStyle>
          <a:p>
            <a:endParaRPr/>
          </a:p>
        </p:txBody>
      </p:sp>
      <p:sp>
        <p:nvSpPr>
          <p:cNvPr id="243" name="Google Shape;243;p5"/>
          <p:cNvSpPr/>
          <p:nvPr/>
        </p:nvSpPr>
        <p:spPr>
          <a:xfrm>
            <a:off x="8266538" y="46053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8009125" y="2696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8353646" y="6878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292600" y="137581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2314871" y="15982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943288" y="48164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6"/>
        <p:cNvGrpSpPr/>
        <p:nvPr/>
      </p:nvGrpSpPr>
      <p:grpSpPr>
        <a:xfrm>
          <a:off x="0" y="0"/>
          <a:ext cx="0" cy="0"/>
          <a:chOff x="0" y="0"/>
          <a:chExt cx="0" cy="0"/>
        </a:xfrm>
      </p:grpSpPr>
      <p:sp>
        <p:nvSpPr>
          <p:cNvPr id="357" name="Google Shape;357;p7"/>
          <p:cNvSpPr/>
          <p:nvPr/>
        </p:nvSpPr>
        <p:spPr>
          <a:xfrm rot="-9663056">
            <a:off x="5294849" y="296709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8462062">
            <a:off x="4489836" y="-122101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txBox="1">
            <a:spLocks noGrp="1"/>
          </p:cNvSpPr>
          <p:nvPr>
            <p:ph type="body" idx="1"/>
          </p:nvPr>
        </p:nvSpPr>
        <p:spPr>
          <a:xfrm>
            <a:off x="3408246" y="2209950"/>
            <a:ext cx="4864800" cy="1934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4"/>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60" name="Google Shape;360;p7"/>
          <p:cNvSpPr txBox="1">
            <a:spLocks noGrp="1"/>
          </p:cNvSpPr>
          <p:nvPr>
            <p:ph type="title"/>
          </p:nvPr>
        </p:nvSpPr>
        <p:spPr>
          <a:xfrm>
            <a:off x="3408246" y="998850"/>
            <a:ext cx="4864800" cy="12111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3500"/>
            </a:lvl1pPr>
            <a:lvl2pPr lvl="1" algn="ctr" rtl="0">
              <a:spcBef>
                <a:spcPts val="0"/>
              </a:spcBef>
              <a:spcAft>
                <a:spcPts val="0"/>
              </a:spcAft>
              <a:buSzPts val="3100"/>
              <a:buNone/>
              <a:defRPr sz="3100"/>
            </a:lvl2pPr>
            <a:lvl3pPr lvl="2" algn="ctr" rtl="0">
              <a:spcBef>
                <a:spcPts val="0"/>
              </a:spcBef>
              <a:spcAft>
                <a:spcPts val="0"/>
              </a:spcAft>
              <a:buSzPts val="3100"/>
              <a:buNone/>
              <a:defRPr sz="3100"/>
            </a:lvl3pPr>
            <a:lvl4pPr lvl="3" algn="ctr" rtl="0">
              <a:spcBef>
                <a:spcPts val="0"/>
              </a:spcBef>
              <a:spcAft>
                <a:spcPts val="0"/>
              </a:spcAft>
              <a:buSzPts val="3100"/>
              <a:buNone/>
              <a:defRPr sz="3100"/>
            </a:lvl4pPr>
            <a:lvl5pPr lvl="4" algn="ctr" rtl="0">
              <a:spcBef>
                <a:spcPts val="0"/>
              </a:spcBef>
              <a:spcAft>
                <a:spcPts val="0"/>
              </a:spcAft>
              <a:buSzPts val="3100"/>
              <a:buNone/>
              <a:defRPr sz="3100"/>
            </a:lvl5pPr>
            <a:lvl6pPr lvl="5" algn="ctr" rtl="0">
              <a:spcBef>
                <a:spcPts val="0"/>
              </a:spcBef>
              <a:spcAft>
                <a:spcPts val="0"/>
              </a:spcAft>
              <a:buSzPts val="3100"/>
              <a:buNone/>
              <a:defRPr sz="3100"/>
            </a:lvl6pPr>
            <a:lvl7pPr lvl="6" algn="ctr" rtl="0">
              <a:spcBef>
                <a:spcPts val="0"/>
              </a:spcBef>
              <a:spcAft>
                <a:spcPts val="0"/>
              </a:spcAft>
              <a:buSzPts val="3100"/>
              <a:buNone/>
              <a:defRPr sz="3100"/>
            </a:lvl7pPr>
            <a:lvl8pPr lvl="7" algn="ctr" rtl="0">
              <a:spcBef>
                <a:spcPts val="0"/>
              </a:spcBef>
              <a:spcAft>
                <a:spcPts val="0"/>
              </a:spcAft>
              <a:buSzPts val="3100"/>
              <a:buNone/>
              <a:defRPr sz="3100"/>
            </a:lvl8pPr>
            <a:lvl9pPr lvl="8" algn="ctr" rtl="0">
              <a:spcBef>
                <a:spcPts val="0"/>
              </a:spcBef>
              <a:spcAft>
                <a:spcPts val="0"/>
              </a:spcAft>
              <a:buSzPts val="3100"/>
              <a:buNone/>
              <a:defRPr sz="3100"/>
            </a:lvl9pPr>
          </a:lstStyle>
          <a:p>
            <a:endParaRPr/>
          </a:p>
        </p:txBody>
      </p:sp>
      <p:sp>
        <p:nvSpPr>
          <p:cNvPr id="361" name="Google Shape;361;p7"/>
          <p:cNvSpPr/>
          <p:nvPr/>
        </p:nvSpPr>
        <p:spPr>
          <a:xfrm rot="-9663056">
            <a:off x="-1563151" y="476316"/>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8592150" y="2524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6617225" y="447624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7239850" y="34016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8592150" y="33004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553396" y="29897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35575" y="17138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7"/>
          <p:cNvGrpSpPr/>
          <p:nvPr/>
        </p:nvGrpSpPr>
        <p:grpSpPr>
          <a:xfrm rot="4771839">
            <a:off x="7891294" y="838472"/>
            <a:ext cx="2041662" cy="1531848"/>
            <a:chOff x="3246322" y="-1180176"/>
            <a:chExt cx="2041771" cy="1531929"/>
          </a:xfrm>
        </p:grpSpPr>
        <p:sp>
          <p:nvSpPr>
            <p:cNvPr id="369" name="Google Shape;369;p7"/>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7"/>
            <p:cNvGrpSpPr/>
            <p:nvPr/>
          </p:nvGrpSpPr>
          <p:grpSpPr>
            <a:xfrm rot="-1750273">
              <a:off x="3280137" y="-740366"/>
              <a:ext cx="1974124" cy="652302"/>
              <a:chOff x="1494763" y="-303496"/>
              <a:chExt cx="1091458" cy="360646"/>
            </a:xfrm>
          </p:grpSpPr>
          <p:sp>
            <p:nvSpPr>
              <p:cNvPr id="371" name="Google Shape;371;p7"/>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7"/>
          <p:cNvGrpSpPr/>
          <p:nvPr/>
        </p:nvGrpSpPr>
        <p:grpSpPr>
          <a:xfrm rot="9225315">
            <a:off x="257397" y="-146746"/>
            <a:ext cx="770348" cy="1667282"/>
            <a:chOff x="4000777" y="-1782037"/>
            <a:chExt cx="770359" cy="1667307"/>
          </a:xfrm>
        </p:grpSpPr>
        <p:sp>
          <p:nvSpPr>
            <p:cNvPr id="430" name="Google Shape;430;p7"/>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7"/>
            <p:cNvGrpSpPr/>
            <p:nvPr/>
          </p:nvGrpSpPr>
          <p:grpSpPr>
            <a:xfrm>
              <a:off x="4000780" y="-1781934"/>
              <a:ext cx="770356" cy="1667106"/>
              <a:chOff x="4039660" y="-643450"/>
              <a:chExt cx="308327" cy="667243"/>
            </a:xfrm>
          </p:grpSpPr>
          <p:sp>
            <p:nvSpPr>
              <p:cNvPr id="432" name="Google Shape;432;p7"/>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3"/>
        <p:cNvGrpSpPr/>
        <p:nvPr/>
      </p:nvGrpSpPr>
      <p:grpSpPr>
        <a:xfrm>
          <a:off x="0" y="0"/>
          <a:ext cx="0" cy="0"/>
          <a:chOff x="0" y="0"/>
          <a:chExt cx="0" cy="0"/>
        </a:xfrm>
      </p:grpSpPr>
      <p:sp>
        <p:nvSpPr>
          <p:cNvPr id="464" name="Google Shape;464;p8"/>
          <p:cNvSpPr/>
          <p:nvPr/>
        </p:nvSpPr>
        <p:spPr>
          <a:xfrm rot="-9663056">
            <a:off x="-1677451" y="-116408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rot="-9663056">
            <a:off x="870537" y="2764479"/>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rot="-8462062">
            <a:off x="4121936" y="-122926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txBox="1">
            <a:spLocks noGrp="1"/>
          </p:cNvSpPr>
          <p:nvPr>
            <p:ph type="title"/>
          </p:nvPr>
        </p:nvSpPr>
        <p:spPr>
          <a:xfrm>
            <a:off x="1849500" y="1556850"/>
            <a:ext cx="5445000" cy="20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468" name="Google Shape;468;p8"/>
          <p:cNvSpPr/>
          <p:nvPr/>
        </p:nvSpPr>
        <p:spPr>
          <a:xfrm>
            <a:off x="8647475" y="4267261"/>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6271146" y="47151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8521" y="4724310"/>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09538" y="17779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2"/>
        <p:cNvGrpSpPr/>
        <p:nvPr/>
      </p:nvGrpSpPr>
      <p:grpSpPr>
        <a:xfrm>
          <a:off x="0" y="0"/>
          <a:ext cx="0" cy="0"/>
          <a:chOff x="0" y="0"/>
          <a:chExt cx="0" cy="0"/>
        </a:xfrm>
      </p:grpSpPr>
      <p:sp>
        <p:nvSpPr>
          <p:cNvPr id="473" name="Google Shape;473;p9"/>
          <p:cNvSpPr/>
          <p:nvPr/>
        </p:nvSpPr>
        <p:spPr>
          <a:xfrm rot="-9663056">
            <a:off x="3708987" y="250989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rot="-8462062">
            <a:off x="3900761" y="-1010186"/>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txBox="1">
            <a:spLocks noGrp="1"/>
          </p:cNvSpPr>
          <p:nvPr>
            <p:ph type="title"/>
          </p:nvPr>
        </p:nvSpPr>
        <p:spPr>
          <a:xfrm flipH="1">
            <a:off x="4333925" y="1514050"/>
            <a:ext cx="44262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6" name="Google Shape;476;p9"/>
          <p:cNvSpPr txBox="1">
            <a:spLocks noGrp="1"/>
          </p:cNvSpPr>
          <p:nvPr>
            <p:ph type="subTitle" idx="1"/>
          </p:nvPr>
        </p:nvSpPr>
        <p:spPr>
          <a:xfrm flipH="1">
            <a:off x="4333924" y="2262050"/>
            <a:ext cx="4426200" cy="136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7" name="Google Shape;477;p9"/>
          <p:cNvSpPr/>
          <p:nvPr/>
        </p:nvSpPr>
        <p:spPr>
          <a:xfrm rot="-9663056">
            <a:off x="-1725063" y="349966"/>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2161329" y="211863"/>
            <a:ext cx="200100" cy="200100"/>
          </a:xfrm>
          <a:prstGeom prst="star4">
            <a:avLst>
              <a:gd name="adj" fmla="val 125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339996" y="41477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7923000" y="449306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613321" y="65212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5588" y="12826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2">
    <p:spTree>
      <p:nvGrpSpPr>
        <p:cNvPr id="1" name="Shape 640"/>
        <p:cNvGrpSpPr/>
        <p:nvPr/>
      </p:nvGrpSpPr>
      <p:grpSpPr>
        <a:xfrm>
          <a:off x="0" y="0"/>
          <a:ext cx="0" cy="0"/>
          <a:chOff x="0" y="0"/>
          <a:chExt cx="0" cy="0"/>
        </a:xfrm>
      </p:grpSpPr>
      <p:sp>
        <p:nvSpPr>
          <p:cNvPr id="641" name="Google Shape;641;p15"/>
          <p:cNvSpPr/>
          <p:nvPr/>
        </p:nvSpPr>
        <p:spPr>
          <a:xfrm rot="-9663056">
            <a:off x="-1115476" y="-561934"/>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rot="-8462062">
            <a:off x="5583511" y="-1010186"/>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rot="-9663056">
            <a:off x="3751162" y="2845929"/>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txBox="1">
            <a:spLocks noGrp="1"/>
          </p:cNvSpPr>
          <p:nvPr>
            <p:ph type="title"/>
          </p:nvPr>
        </p:nvSpPr>
        <p:spPr>
          <a:xfrm>
            <a:off x="2766300" y="2569175"/>
            <a:ext cx="5156700" cy="105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5" name="Google Shape;645;p15"/>
          <p:cNvSpPr txBox="1">
            <a:spLocks noGrp="1"/>
          </p:cNvSpPr>
          <p:nvPr>
            <p:ph type="title" idx="2" hasCustomPrompt="1"/>
          </p:nvPr>
        </p:nvSpPr>
        <p:spPr>
          <a:xfrm>
            <a:off x="6296404" y="1500285"/>
            <a:ext cx="1626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6500">
                <a:solidFill>
                  <a:schemeClr val="accent3"/>
                </a:solidFill>
              </a:defRPr>
            </a:lvl1pPr>
            <a:lvl2pPr lvl="1" algn="ctr" rtl="0">
              <a:spcBef>
                <a:spcPts val="0"/>
              </a:spcBef>
              <a:spcAft>
                <a:spcPts val="0"/>
              </a:spcAft>
              <a:buClr>
                <a:schemeClr val="accent3"/>
              </a:buClr>
              <a:buSzPts val="6000"/>
              <a:buNone/>
              <a:defRPr sz="6000">
                <a:solidFill>
                  <a:schemeClr val="accent3"/>
                </a:solidFill>
              </a:defRPr>
            </a:lvl2pPr>
            <a:lvl3pPr lvl="2" algn="ctr" rtl="0">
              <a:spcBef>
                <a:spcPts val="0"/>
              </a:spcBef>
              <a:spcAft>
                <a:spcPts val="0"/>
              </a:spcAft>
              <a:buClr>
                <a:schemeClr val="accent3"/>
              </a:buClr>
              <a:buSzPts val="6000"/>
              <a:buNone/>
              <a:defRPr sz="6000">
                <a:solidFill>
                  <a:schemeClr val="accent3"/>
                </a:solidFill>
              </a:defRPr>
            </a:lvl3pPr>
            <a:lvl4pPr lvl="3" algn="ctr" rtl="0">
              <a:spcBef>
                <a:spcPts val="0"/>
              </a:spcBef>
              <a:spcAft>
                <a:spcPts val="0"/>
              </a:spcAft>
              <a:buClr>
                <a:schemeClr val="accent3"/>
              </a:buClr>
              <a:buSzPts val="6000"/>
              <a:buNone/>
              <a:defRPr sz="6000">
                <a:solidFill>
                  <a:schemeClr val="accent3"/>
                </a:solidFill>
              </a:defRPr>
            </a:lvl4pPr>
            <a:lvl5pPr lvl="4" algn="ctr" rtl="0">
              <a:spcBef>
                <a:spcPts val="0"/>
              </a:spcBef>
              <a:spcAft>
                <a:spcPts val="0"/>
              </a:spcAft>
              <a:buClr>
                <a:schemeClr val="accent3"/>
              </a:buClr>
              <a:buSzPts val="6000"/>
              <a:buNone/>
              <a:defRPr sz="6000">
                <a:solidFill>
                  <a:schemeClr val="accent3"/>
                </a:solidFill>
              </a:defRPr>
            </a:lvl5pPr>
            <a:lvl6pPr lvl="5" algn="ctr" rtl="0">
              <a:spcBef>
                <a:spcPts val="0"/>
              </a:spcBef>
              <a:spcAft>
                <a:spcPts val="0"/>
              </a:spcAft>
              <a:buClr>
                <a:schemeClr val="accent3"/>
              </a:buClr>
              <a:buSzPts val="6000"/>
              <a:buNone/>
              <a:defRPr sz="6000">
                <a:solidFill>
                  <a:schemeClr val="accent3"/>
                </a:solidFill>
              </a:defRPr>
            </a:lvl6pPr>
            <a:lvl7pPr lvl="6" algn="ctr" rtl="0">
              <a:spcBef>
                <a:spcPts val="0"/>
              </a:spcBef>
              <a:spcAft>
                <a:spcPts val="0"/>
              </a:spcAft>
              <a:buClr>
                <a:schemeClr val="accent3"/>
              </a:buClr>
              <a:buSzPts val="6000"/>
              <a:buNone/>
              <a:defRPr sz="6000">
                <a:solidFill>
                  <a:schemeClr val="accent3"/>
                </a:solidFill>
              </a:defRPr>
            </a:lvl7pPr>
            <a:lvl8pPr lvl="7" algn="ctr" rtl="0">
              <a:spcBef>
                <a:spcPts val="0"/>
              </a:spcBef>
              <a:spcAft>
                <a:spcPts val="0"/>
              </a:spcAft>
              <a:buClr>
                <a:schemeClr val="accent3"/>
              </a:buClr>
              <a:buSzPts val="6000"/>
              <a:buNone/>
              <a:defRPr sz="6000">
                <a:solidFill>
                  <a:schemeClr val="accent3"/>
                </a:solidFill>
              </a:defRPr>
            </a:lvl8pPr>
            <a:lvl9pPr lvl="8" algn="ctr" rtl="0">
              <a:spcBef>
                <a:spcPts val="0"/>
              </a:spcBef>
              <a:spcAft>
                <a:spcPts val="0"/>
              </a:spcAft>
              <a:buClr>
                <a:schemeClr val="accent3"/>
              </a:buClr>
              <a:buSzPts val="6000"/>
              <a:buNone/>
              <a:defRPr sz="6000">
                <a:solidFill>
                  <a:schemeClr val="accent3"/>
                </a:solidFill>
              </a:defRPr>
            </a:lvl9pPr>
          </a:lstStyle>
          <a:p>
            <a:r>
              <a:t>xx%</a:t>
            </a:r>
          </a:p>
        </p:txBody>
      </p:sp>
      <p:sp>
        <p:nvSpPr>
          <p:cNvPr id="646" name="Google Shape;646;p15"/>
          <p:cNvSpPr txBox="1">
            <a:spLocks noGrp="1"/>
          </p:cNvSpPr>
          <p:nvPr>
            <p:ph type="subTitle" idx="1"/>
          </p:nvPr>
        </p:nvSpPr>
        <p:spPr>
          <a:xfrm>
            <a:off x="2766150" y="3509950"/>
            <a:ext cx="5156700" cy="425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15"/>
          <p:cNvSpPr/>
          <p:nvPr/>
        </p:nvSpPr>
        <p:spPr>
          <a:xfrm>
            <a:off x="8488875" y="31331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089563" y="48005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324846" y="35291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7691125" y="3101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947284" y="149610"/>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15"/>
          <p:cNvGrpSpPr/>
          <p:nvPr/>
        </p:nvGrpSpPr>
        <p:grpSpPr>
          <a:xfrm rot="-7832195">
            <a:off x="7682906" y="3797878"/>
            <a:ext cx="843452" cy="1825503"/>
            <a:chOff x="4000777" y="-1782037"/>
            <a:chExt cx="770359" cy="1667307"/>
          </a:xfrm>
        </p:grpSpPr>
        <p:sp>
          <p:nvSpPr>
            <p:cNvPr id="653" name="Google Shape;653;p1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15"/>
            <p:cNvGrpSpPr/>
            <p:nvPr/>
          </p:nvGrpSpPr>
          <p:grpSpPr>
            <a:xfrm>
              <a:off x="4000780" y="-1781934"/>
              <a:ext cx="770356" cy="1667106"/>
              <a:chOff x="4039660" y="-643450"/>
              <a:chExt cx="308327" cy="667243"/>
            </a:xfrm>
          </p:grpSpPr>
          <p:sp>
            <p:nvSpPr>
              <p:cNvPr id="655" name="Google Shape;655;p1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CUSTOM_16">
    <p:spTree>
      <p:nvGrpSpPr>
        <p:cNvPr id="1" name="Shape 1068"/>
        <p:cNvGrpSpPr/>
        <p:nvPr/>
      </p:nvGrpSpPr>
      <p:grpSpPr>
        <a:xfrm>
          <a:off x="0" y="0"/>
          <a:ext cx="0" cy="0"/>
          <a:chOff x="0" y="0"/>
          <a:chExt cx="0" cy="0"/>
        </a:xfrm>
      </p:grpSpPr>
      <p:sp>
        <p:nvSpPr>
          <p:cNvPr id="1069" name="Google Shape;1069;p24"/>
          <p:cNvSpPr/>
          <p:nvPr/>
        </p:nvSpPr>
        <p:spPr>
          <a:xfrm rot="-9663056">
            <a:off x="7218899" y="2843266"/>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rot="-9663056">
            <a:off x="1102737" y="2549916"/>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rot="-9663056">
            <a:off x="-2001301" y="-1632896"/>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500"/>
            </a:lvl1pPr>
            <a:lvl2pPr lvl="1" algn="ctr" rtl="0">
              <a:spcBef>
                <a:spcPts val="0"/>
              </a:spcBef>
              <a:spcAft>
                <a:spcPts val="0"/>
              </a:spcAft>
              <a:buSzPts val="3100"/>
              <a:buNone/>
              <a:defRPr sz="3100"/>
            </a:lvl2pPr>
            <a:lvl3pPr lvl="2" algn="ctr" rtl="0">
              <a:spcBef>
                <a:spcPts val="0"/>
              </a:spcBef>
              <a:spcAft>
                <a:spcPts val="0"/>
              </a:spcAft>
              <a:buSzPts val="3100"/>
              <a:buNone/>
              <a:defRPr sz="3100"/>
            </a:lvl3pPr>
            <a:lvl4pPr lvl="3" algn="ctr" rtl="0">
              <a:spcBef>
                <a:spcPts val="0"/>
              </a:spcBef>
              <a:spcAft>
                <a:spcPts val="0"/>
              </a:spcAft>
              <a:buSzPts val="3100"/>
              <a:buNone/>
              <a:defRPr sz="3100"/>
            </a:lvl4pPr>
            <a:lvl5pPr lvl="4" algn="ctr" rtl="0">
              <a:spcBef>
                <a:spcPts val="0"/>
              </a:spcBef>
              <a:spcAft>
                <a:spcPts val="0"/>
              </a:spcAft>
              <a:buSzPts val="3100"/>
              <a:buNone/>
              <a:defRPr sz="3100"/>
            </a:lvl5pPr>
            <a:lvl6pPr lvl="5" algn="ctr" rtl="0">
              <a:spcBef>
                <a:spcPts val="0"/>
              </a:spcBef>
              <a:spcAft>
                <a:spcPts val="0"/>
              </a:spcAft>
              <a:buSzPts val="3100"/>
              <a:buNone/>
              <a:defRPr sz="3100"/>
            </a:lvl6pPr>
            <a:lvl7pPr lvl="6" algn="ctr" rtl="0">
              <a:spcBef>
                <a:spcPts val="0"/>
              </a:spcBef>
              <a:spcAft>
                <a:spcPts val="0"/>
              </a:spcAft>
              <a:buSzPts val="3100"/>
              <a:buNone/>
              <a:defRPr sz="3100"/>
            </a:lvl7pPr>
            <a:lvl8pPr lvl="7" algn="ctr" rtl="0">
              <a:spcBef>
                <a:spcPts val="0"/>
              </a:spcBef>
              <a:spcAft>
                <a:spcPts val="0"/>
              </a:spcAft>
              <a:buSzPts val="3100"/>
              <a:buNone/>
              <a:defRPr sz="3100"/>
            </a:lvl8pPr>
            <a:lvl9pPr lvl="8" algn="ctr" rtl="0">
              <a:spcBef>
                <a:spcPts val="0"/>
              </a:spcBef>
              <a:spcAft>
                <a:spcPts val="0"/>
              </a:spcAft>
              <a:buSzPts val="3100"/>
              <a:buNone/>
              <a:defRPr sz="3100"/>
            </a:lvl9pPr>
          </a:lstStyle>
          <a:p>
            <a:endParaRPr/>
          </a:p>
        </p:txBody>
      </p:sp>
      <p:sp>
        <p:nvSpPr>
          <p:cNvPr id="1073" name="Google Shape;1073;p24"/>
          <p:cNvSpPr txBox="1">
            <a:spLocks noGrp="1"/>
          </p:cNvSpPr>
          <p:nvPr>
            <p:ph type="subTitle" idx="1"/>
          </p:nvPr>
        </p:nvSpPr>
        <p:spPr>
          <a:xfrm>
            <a:off x="1330592" y="1533813"/>
            <a:ext cx="3766800" cy="289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74" name="Google Shape;1074;p24"/>
          <p:cNvSpPr/>
          <p:nvPr/>
        </p:nvSpPr>
        <p:spPr>
          <a:xfrm>
            <a:off x="7612675" y="3095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88700" y="53816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7838096" y="45097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8342575" y="37293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7976863" y="3787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541738" y="2412296"/>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152021" y="1473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1988925" y="450974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2" name="Google Shape;1082;p24"/>
          <p:cNvGrpSpPr/>
          <p:nvPr/>
        </p:nvGrpSpPr>
        <p:grpSpPr>
          <a:xfrm rot="5524479">
            <a:off x="-385300" y="3380584"/>
            <a:ext cx="2041680" cy="1531861"/>
            <a:chOff x="3246322" y="-1180176"/>
            <a:chExt cx="2041771" cy="1531929"/>
          </a:xfrm>
        </p:grpSpPr>
        <p:sp>
          <p:nvSpPr>
            <p:cNvPr id="1083" name="Google Shape;1083;p24"/>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24"/>
            <p:cNvGrpSpPr/>
            <p:nvPr/>
          </p:nvGrpSpPr>
          <p:grpSpPr>
            <a:xfrm rot="-1750273">
              <a:off x="3280137" y="-740366"/>
              <a:ext cx="1974124" cy="652302"/>
              <a:chOff x="1494763" y="-303496"/>
              <a:chExt cx="1091458" cy="360646"/>
            </a:xfrm>
          </p:grpSpPr>
          <p:sp>
            <p:nvSpPr>
              <p:cNvPr id="1085" name="Google Shape;1085;p24"/>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4"/>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4"/>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4"/>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4"/>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4"/>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4"/>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4"/>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4"/>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4"/>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4"/>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4"/>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4"/>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4"/>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4"/>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4"/>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4"/>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4"/>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4"/>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3" name="Google Shape;1143;p24"/>
          <p:cNvSpPr/>
          <p:nvPr/>
        </p:nvSpPr>
        <p:spPr>
          <a:xfrm rot="-8462062">
            <a:off x="5594736" y="-1117411"/>
            <a:ext cx="3485483" cy="3311162"/>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4"/>
          <p:cNvGrpSpPr/>
          <p:nvPr/>
        </p:nvGrpSpPr>
        <p:grpSpPr>
          <a:xfrm rot="-9172115">
            <a:off x="8475406" y="741775"/>
            <a:ext cx="843448" cy="1825496"/>
            <a:chOff x="4000777" y="-1782037"/>
            <a:chExt cx="770359" cy="1667307"/>
          </a:xfrm>
        </p:grpSpPr>
        <p:sp>
          <p:nvSpPr>
            <p:cNvPr id="1145" name="Google Shape;1145;p24"/>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24"/>
            <p:cNvGrpSpPr/>
            <p:nvPr/>
          </p:nvGrpSpPr>
          <p:grpSpPr>
            <a:xfrm>
              <a:off x="4000780" y="-1781934"/>
              <a:ext cx="770356" cy="1667106"/>
              <a:chOff x="4039660" y="-643450"/>
              <a:chExt cx="308327" cy="667243"/>
            </a:xfrm>
          </p:grpSpPr>
          <p:sp>
            <p:nvSpPr>
              <p:cNvPr id="1147" name="Google Shape;1147;p24"/>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1" r:id="rId8"/>
    <p:sldLayoutId id="2147483670" r:id="rId9"/>
    <p:sldLayoutId id="2147483675"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9"/>
        <p:cNvGrpSpPr/>
        <p:nvPr/>
      </p:nvGrpSpPr>
      <p:grpSpPr>
        <a:xfrm>
          <a:off x="0" y="0"/>
          <a:ext cx="0" cy="0"/>
          <a:chOff x="0" y="0"/>
          <a:chExt cx="0" cy="0"/>
        </a:xfrm>
      </p:grpSpPr>
      <p:sp>
        <p:nvSpPr>
          <p:cNvPr id="2510" name="Google Shape;2510;p41"/>
          <p:cNvSpPr txBox="1">
            <a:spLocks noGrp="1"/>
          </p:cNvSpPr>
          <p:nvPr>
            <p:ph type="ctrTitle"/>
          </p:nvPr>
        </p:nvSpPr>
        <p:spPr>
          <a:xfrm>
            <a:off x="881525" y="1179647"/>
            <a:ext cx="5889300" cy="193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a:solidFill>
                  <a:schemeClr val="accent3"/>
                </a:solidFill>
                <a:latin typeface="Arial Rounded MT Bold" panose="020F0704030504030204" pitchFamily="34" charset="0"/>
              </a:rPr>
              <a:t>Peace Project</a:t>
            </a:r>
            <a:endParaRPr>
              <a:solidFill>
                <a:schemeClr val="accent3"/>
              </a:solidFill>
              <a:latin typeface="Arial Rounded MT Bold" panose="020F0704030504030204" pitchFamily="34" charset="0"/>
            </a:endParaRPr>
          </a:p>
        </p:txBody>
      </p:sp>
      <p:sp>
        <p:nvSpPr>
          <p:cNvPr id="2511" name="Google Shape;2511;p41"/>
          <p:cNvSpPr txBox="1">
            <a:spLocks noGrp="1"/>
          </p:cNvSpPr>
          <p:nvPr>
            <p:ph type="subTitle" idx="1"/>
          </p:nvPr>
        </p:nvSpPr>
        <p:spPr>
          <a:xfrm>
            <a:off x="986818" y="3081501"/>
            <a:ext cx="4079700" cy="396000"/>
          </a:xfrm>
          <a:prstGeom prst="rect">
            <a:avLst/>
          </a:prstGeom>
        </p:spPr>
        <p:txBody>
          <a:bodyPr spcFirstLastPara="1" wrap="square" lIns="91425" tIns="91425" rIns="91425" bIns="91425" anchor="t" anchorCtr="0">
            <a:noAutofit/>
          </a:bodyPr>
          <a:lstStyle/>
          <a:p>
            <a:pPr marL="0" indent="0"/>
            <a:r>
              <a:rPr lang="en"/>
              <a:t>By- Yashika Garg and Nikky Pahuja </a:t>
            </a:r>
            <a:endParaRPr lang="en-US"/>
          </a:p>
          <a:p>
            <a:pPr marL="0" indent="0"/>
            <a:r>
              <a:rPr lang="en-GB"/>
              <a:t>#StrongerTogether</a:t>
            </a:r>
            <a:endParaRPr/>
          </a:p>
        </p:txBody>
      </p:sp>
      <p:sp>
        <p:nvSpPr>
          <p:cNvPr id="2512" name="Google Shape;2512;p41"/>
          <p:cNvSpPr/>
          <p:nvPr/>
        </p:nvSpPr>
        <p:spPr>
          <a:xfrm>
            <a:off x="1308750" y="4131168"/>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1725750" y="10951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6069625" y="5487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1624050" y="548800"/>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4344575" y="117387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4000771" y="87882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6004525" y="398897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9" name="Google Shape;2519;p41"/>
          <p:cNvGrpSpPr/>
          <p:nvPr/>
        </p:nvGrpSpPr>
        <p:grpSpPr>
          <a:xfrm>
            <a:off x="6462520" y="447497"/>
            <a:ext cx="2389917" cy="2200424"/>
            <a:chOff x="6462520" y="447497"/>
            <a:chExt cx="2389917" cy="2200424"/>
          </a:xfrm>
        </p:grpSpPr>
        <p:sp>
          <p:nvSpPr>
            <p:cNvPr id="2520" name="Google Shape;2520;p41"/>
            <p:cNvSpPr/>
            <p:nvPr/>
          </p:nvSpPr>
          <p:spPr>
            <a:xfrm>
              <a:off x="6462522" y="447507"/>
              <a:ext cx="2389915" cy="2200414"/>
            </a:xfrm>
            <a:custGeom>
              <a:avLst/>
              <a:gdLst/>
              <a:ahLst/>
              <a:cxnLst/>
              <a:rect l="l" t="t" r="r" b="b"/>
              <a:pathLst>
                <a:path w="17568" h="16175" extrusionOk="0">
                  <a:moveTo>
                    <a:pt x="12519" y="1"/>
                  </a:moveTo>
                  <a:lnTo>
                    <a:pt x="202" y="2787"/>
                  </a:lnTo>
                  <a:lnTo>
                    <a:pt x="102" y="2827"/>
                  </a:lnTo>
                  <a:lnTo>
                    <a:pt x="41" y="2888"/>
                  </a:lnTo>
                  <a:lnTo>
                    <a:pt x="1" y="2989"/>
                  </a:lnTo>
                  <a:lnTo>
                    <a:pt x="1" y="3090"/>
                  </a:lnTo>
                  <a:lnTo>
                    <a:pt x="929" y="7169"/>
                  </a:lnTo>
                  <a:lnTo>
                    <a:pt x="849" y="7270"/>
                  </a:lnTo>
                  <a:lnTo>
                    <a:pt x="788" y="7391"/>
                  </a:lnTo>
                  <a:lnTo>
                    <a:pt x="727" y="7593"/>
                  </a:lnTo>
                  <a:lnTo>
                    <a:pt x="707" y="7795"/>
                  </a:lnTo>
                  <a:lnTo>
                    <a:pt x="687" y="7996"/>
                  </a:lnTo>
                  <a:lnTo>
                    <a:pt x="687" y="8178"/>
                  </a:lnTo>
                  <a:lnTo>
                    <a:pt x="526" y="8320"/>
                  </a:lnTo>
                  <a:lnTo>
                    <a:pt x="404" y="8441"/>
                  </a:lnTo>
                  <a:lnTo>
                    <a:pt x="303" y="8542"/>
                  </a:lnTo>
                  <a:lnTo>
                    <a:pt x="263" y="8663"/>
                  </a:lnTo>
                  <a:lnTo>
                    <a:pt x="223" y="8764"/>
                  </a:lnTo>
                  <a:lnTo>
                    <a:pt x="223" y="8885"/>
                  </a:lnTo>
                  <a:lnTo>
                    <a:pt x="223" y="9026"/>
                  </a:lnTo>
                  <a:lnTo>
                    <a:pt x="263" y="9168"/>
                  </a:lnTo>
                  <a:lnTo>
                    <a:pt x="869" y="11268"/>
                  </a:lnTo>
                  <a:lnTo>
                    <a:pt x="929" y="11651"/>
                  </a:lnTo>
                  <a:lnTo>
                    <a:pt x="950" y="12136"/>
                  </a:lnTo>
                  <a:lnTo>
                    <a:pt x="950" y="12641"/>
                  </a:lnTo>
                  <a:lnTo>
                    <a:pt x="909" y="13670"/>
                  </a:lnTo>
                  <a:lnTo>
                    <a:pt x="889" y="14357"/>
                  </a:lnTo>
                  <a:lnTo>
                    <a:pt x="869" y="15043"/>
                  </a:lnTo>
                  <a:lnTo>
                    <a:pt x="889" y="15245"/>
                  </a:lnTo>
                  <a:lnTo>
                    <a:pt x="929" y="15407"/>
                  </a:lnTo>
                  <a:lnTo>
                    <a:pt x="970" y="15568"/>
                  </a:lnTo>
                  <a:lnTo>
                    <a:pt x="1051" y="15710"/>
                  </a:lnTo>
                  <a:lnTo>
                    <a:pt x="1131" y="15831"/>
                  </a:lnTo>
                  <a:lnTo>
                    <a:pt x="1232" y="15952"/>
                  </a:lnTo>
                  <a:lnTo>
                    <a:pt x="1353" y="16033"/>
                  </a:lnTo>
                  <a:lnTo>
                    <a:pt x="1495" y="16114"/>
                  </a:lnTo>
                  <a:lnTo>
                    <a:pt x="1697" y="16154"/>
                  </a:lnTo>
                  <a:lnTo>
                    <a:pt x="1878" y="16174"/>
                  </a:lnTo>
                  <a:lnTo>
                    <a:pt x="2100" y="16154"/>
                  </a:lnTo>
                  <a:lnTo>
                    <a:pt x="2302" y="16093"/>
                  </a:lnTo>
                  <a:lnTo>
                    <a:pt x="2504" y="15992"/>
                  </a:lnTo>
                  <a:lnTo>
                    <a:pt x="2666" y="15851"/>
                  </a:lnTo>
                  <a:lnTo>
                    <a:pt x="2787" y="15730"/>
                  </a:lnTo>
                  <a:lnTo>
                    <a:pt x="2888" y="15568"/>
                  </a:lnTo>
                  <a:lnTo>
                    <a:pt x="2949" y="15387"/>
                  </a:lnTo>
                  <a:lnTo>
                    <a:pt x="2989" y="15185"/>
                  </a:lnTo>
                  <a:lnTo>
                    <a:pt x="3009" y="15043"/>
                  </a:lnTo>
                  <a:lnTo>
                    <a:pt x="3009" y="14862"/>
                  </a:lnTo>
                  <a:lnTo>
                    <a:pt x="2989" y="14700"/>
                  </a:lnTo>
                  <a:lnTo>
                    <a:pt x="2969" y="14498"/>
                  </a:lnTo>
                  <a:lnTo>
                    <a:pt x="2807" y="13670"/>
                  </a:lnTo>
                  <a:lnTo>
                    <a:pt x="2706" y="13085"/>
                  </a:lnTo>
                  <a:lnTo>
                    <a:pt x="2666" y="12721"/>
                  </a:lnTo>
                  <a:lnTo>
                    <a:pt x="2625" y="12237"/>
                  </a:lnTo>
                  <a:lnTo>
                    <a:pt x="14640" y="9511"/>
                  </a:lnTo>
                  <a:lnTo>
                    <a:pt x="14821" y="9975"/>
                  </a:lnTo>
                  <a:lnTo>
                    <a:pt x="14942" y="10319"/>
                  </a:lnTo>
                  <a:lnTo>
                    <a:pt x="15084" y="10904"/>
                  </a:lnTo>
                  <a:lnTo>
                    <a:pt x="15306" y="11712"/>
                  </a:lnTo>
                  <a:lnTo>
                    <a:pt x="15366" y="11893"/>
                  </a:lnTo>
                  <a:lnTo>
                    <a:pt x="15427" y="12075"/>
                  </a:lnTo>
                  <a:lnTo>
                    <a:pt x="15508" y="12217"/>
                  </a:lnTo>
                  <a:lnTo>
                    <a:pt x="15589" y="12358"/>
                  </a:lnTo>
                  <a:lnTo>
                    <a:pt x="15710" y="12519"/>
                  </a:lnTo>
                  <a:lnTo>
                    <a:pt x="15831" y="12641"/>
                  </a:lnTo>
                  <a:lnTo>
                    <a:pt x="15992" y="12742"/>
                  </a:lnTo>
                  <a:lnTo>
                    <a:pt x="16154" y="12822"/>
                  </a:lnTo>
                  <a:lnTo>
                    <a:pt x="16336" y="12863"/>
                  </a:lnTo>
                  <a:lnTo>
                    <a:pt x="16517" y="12883"/>
                  </a:lnTo>
                  <a:lnTo>
                    <a:pt x="16739" y="12863"/>
                  </a:lnTo>
                  <a:lnTo>
                    <a:pt x="16962" y="12782"/>
                  </a:lnTo>
                  <a:lnTo>
                    <a:pt x="17163" y="12681"/>
                  </a:lnTo>
                  <a:lnTo>
                    <a:pt x="17244" y="12620"/>
                  </a:lnTo>
                  <a:lnTo>
                    <a:pt x="17325" y="12540"/>
                  </a:lnTo>
                  <a:lnTo>
                    <a:pt x="17426" y="12418"/>
                  </a:lnTo>
                  <a:lnTo>
                    <a:pt x="17487" y="12277"/>
                  </a:lnTo>
                  <a:lnTo>
                    <a:pt x="17527" y="12136"/>
                  </a:lnTo>
                  <a:lnTo>
                    <a:pt x="17567" y="11974"/>
                  </a:lnTo>
                  <a:lnTo>
                    <a:pt x="17567" y="11833"/>
                  </a:lnTo>
                  <a:lnTo>
                    <a:pt x="17547" y="11651"/>
                  </a:lnTo>
                  <a:lnTo>
                    <a:pt x="17507" y="11490"/>
                  </a:lnTo>
                  <a:lnTo>
                    <a:pt x="17426" y="11308"/>
                  </a:lnTo>
                  <a:lnTo>
                    <a:pt x="17123" y="10702"/>
                  </a:lnTo>
                  <a:lnTo>
                    <a:pt x="16800" y="10076"/>
                  </a:lnTo>
                  <a:lnTo>
                    <a:pt x="16315" y="9168"/>
                  </a:lnTo>
                  <a:lnTo>
                    <a:pt x="16114" y="8703"/>
                  </a:lnTo>
                  <a:lnTo>
                    <a:pt x="15932" y="8259"/>
                  </a:lnTo>
                  <a:lnTo>
                    <a:pt x="15851" y="8037"/>
                  </a:lnTo>
                  <a:lnTo>
                    <a:pt x="15790" y="7754"/>
                  </a:lnTo>
                  <a:lnTo>
                    <a:pt x="15447" y="5735"/>
                  </a:lnTo>
                  <a:lnTo>
                    <a:pt x="15427" y="5594"/>
                  </a:lnTo>
                  <a:lnTo>
                    <a:pt x="15387" y="5473"/>
                  </a:lnTo>
                  <a:lnTo>
                    <a:pt x="15326" y="5372"/>
                  </a:lnTo>
                  <a:lnTo>
                    <a:pt x="15245" y="5271"/>
                  </a:lnTo>
                  <a:lnTo>
                    <a:pt x="15144" y="5210"/>
                  </a:lnTo>
                  <a:lnTo>
                    <a:pt x="15023" y="5129"/>
                  </a:lnTo>
                  <a:lnTo>
                    <a:pt x="14862" y="5089"/>
                  </a:lnTo>
                  <a:lnTo>
                    <a:pt x="14660" y="5028"/>
                  </a:lnTo>
                  <a:lnTo>
                    <a:pt x="14559" y="4847"/>
                  </a:lnTo>
                  <a:lnTo>
                    <a:pt x="14458" y="4685"/>
                  </a:lnTo>
                  <a:lnTo>
                    <a:pt x="14357" y="4503"/>
                  </a:lnTo>
                  <a:lnTo>
                    <a:pt x="14236" y="4362"/>
                  </a:lnTo>
                  <a:lnTo>
                    <a:pt x="14115" y="4261"/>
                  </a:lnTo>
                  <a:lnTo>
                    <a:pt x="13993" y="4221"/>
                  </a:lnTo>
                  <a:lnTo>
                    <a:pt x="13872" y="4200"/>
                  </a:lnTo>
                  <a:lnTo>
                    <a:pt x="13751" y="4221"/>
                  </a:lnTo>
                  <a:lnTo>
                    <a:pt x="12842" y="202"/>
                  </a:lnTo>
                  <a:lnTo>
                    <a:pt x="12802" y="101"/>
                  </a:lnTo>
                  <a:lnTo>
                    <a:pt x="12721" y="41"/>
                  </a:lnTo>
                  <a:lnTo>
                    <a:pt x="1262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41"/>
            <p:cNvGrpSpPr/>
            <p:nvPr/>
          </p:nvGrpSpPr>
          <p:grpSpPr>
            <a:xfrm>
              <a:off x="6462520" y="447497"/>
              <a:ext cx="2389911" cy="2200415"/>
              <a:chOff x="1894025" y="-841234"/>
              <a:chExt cx="2134421" cy="1965183"/>
            </a:xfrm>
          </p:grpSpPr>
          <p:sp>
            <p:nvSpPr>
              <p:cNvPr id="2522" name="Google Shape;2522;p41"/>
              <p:cNvSpPr/>
              <p:nvPr/>
            </p:nvSpPr>
            <p:spPr>
              <a:xfrm>
                <a:off x="1901436" y="-833823"/>
                <a:ext cx="1793388" cy="1479445"/>
              </a:xfrm>
              <a:custGeom>
                <a:avLst/>
                <a:gdLst/>
                <a:ahLst/>
                <a:cxnLst/>
                <a:rect l="l" t="t" r="r" b="b"/>
                <a:pathLst>
                  <a:path w="14761" h="12177" extrusionOk="0">
                    <a:moveTo>
                      <a:pt x="12478" y="0"/>
                    </a:moveTo>
                    <a:lnTo>
                      <a:pt x="162" y="2787"/>
                    </a:lnTo>
                    <a:lnTo>
                      <a:pt x="81" y="2807"/>
                    </a:lnTo>
                    <a:lnTo>
                      <a:pt x="40" y="2868"/>
                    </a:lnTo>
                    <a:lnTo>
                      <a:pt x="0" y="2928"/>
                    </a:lnTo>
                    <a:lnTo>
                      <a:pt x="0" y="3009"/>
                    </a:lnTo>
                    <a:lnTo>
                      <a:pt x="2039" y="12015"/>
                    </a:lnTo>
                    <a:lnTo>
                      <a:pt x="2080" y="12095"/>
                    </a:lnTo>
                    <a:lnTo>
                      <a:pt x="2140" y="12136"/>
                    </a:lnTo>
                    <a:lnTo>
                      <a:pt x="2201" y="12176"/>
                    </a:lnTo>
                    <a:lnTo>
                      <a:pt x="2282" y="12176"/>
                    </a:lnTo>
                    <a:lnTo>
                      <a:pt x="14599" y="9390"/>
                    </a:lnTo>
                    <a:lnTo>
                      <a:pt x="14679" y="9349"/>
                    </a:lnTo>
                    <a:lnTo>
                      <a:pt x="14740" y="9309"/>
                    </a:lnTo>
                    <a:lnTo>
                      <a:pt x="14760" y="9228"/>
                    </a:lnTo>
                    <a:lnTo>
                      <a:pt x="14760" y="9147"/>
                    </a:lnTo>
                    <a:lnTo>
                      <a:pt x="12721" y="142"/>
                    </a:lnTo>
                    <a:lnTo>
                      <a:pt x="12701" y="81"/>
                    </a:lnTo>
                    <a:lnTo>
                      <a:pt x="12640" y="21"/>
                    </a:lnTo>
                    <a:lnTo>
                      <a:pt x="125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1901436" y="-833823"/>
                <a:ext cx="1793388" cy="1479445"/>
              </a:xfrm>
              <a:custGeom>
                <a:avLst/>
                <a:gdLst/>
                <a:ahLst/>
                <a:cxnLst/>
                <a:rect l="l" t="t" r="r" b="b"/>
                <a:pathLst>
                  <a:path w="14761" h="12177" fill="none" extrusionOk="0">
                    <a:moveTo>
                      <a:pt x="12721" y="142"/>
                    </a:moveTo>
                    <a:lnTo>
                      <a:pt x="14760" y="9147"/>
                    </a:lnTo>
                    <a:lnTo>
                      <a:pt x="14760" y="9147"/>
                    </a:lnTo>
                    <a:lnTo>
                      <a:pt x="14760" y="9228"/>
                    </a:lnTo>
                    <a:lnTo>
                      <a:pt x="14740" y="9309"/>
                    </a:lnTo>
                    <a:lnTo>
                      <a:pt x="14679" y="9349"/>
                    </a:lnTo>
                    <a:lnTo>
                      <a:pt x="14599" y="9390"/>
                    </a:lnTo>
                    <a:lnTo>
                      <a:pt x="2282" y="12176"/>
                    </a:lnTo>
                    <a:lnTo>
                      <a:pt x="2282" y="12176"/>
                    </a:lnTo>
                    <a:lnTo>
                      <a:pt x="2201" y="12176"/>
                    </a:lnTo>
                    <a:lnTo>
                      <a:pt x="2140" y="12136"/>
                    </a:lnTo>
                    <a:lnTo>
                      <a:pt x="2080" y="12095"/>
                    </a:lnTo>
                    <a:lnTo>
                      <a:pt x="2039" y="12015"/>
                    </a:lnTo>
                    <a:lnTo>
                      <a:pt x="0" y="3009"/>
                    </a:lnTo>
                    <a:lnTo>
                      <a:pt x="0" y="3009"/>
                    </a:lnTo>
                    <a:lnTo>
                      <a:pt x="0" y="2928"/>
                    </a:lnTo>
                    <a:lnTo>
                      <a:pt x="40" y="2868"/>
                    </a:lnTo>
                    <a:lnTo>
                      <a:pt x="81" y="2807"/>
                    </a:lnTo>
                    <a:lnTo>
                      <a:pt x="162" y="2787"/>
                    </a:lnTo>
                    <a:lnTo>
                      <a:pt x="12478" y="0"/>
                    </a:lnTo>
                    <a:lnTo>
                      <a:pt x="12478" y="0"/>
                    </a:lnTo>
                    <a:lnTo>
                      <a:pt x="12559" y="0"/>
                    </a:lnTo>
                    <a:lnTo>
                      <a:pt x="12640" y="21"/>
                    </a:lnTo>
                    <a:lnTo>
                      <a:pt x="12701" y="81"/>
                    </a:lnTo>
                    <a:lnTo>
                      <a:pt x="12721" y="1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2649601" y="-630197"/>
                <a:ext cx="807213" cy="790082"/>
              </a:xfrm>
              <a:custGeom>
                <a:avLst/>
                <a:gdLst/>
                <a:ahLst/>
                <a:cxnLst/>
                <a:rect l="l" t="t" r="r" b="b"/>
                <a:pathLst>
                  <a:path w="6644" h="6503" extrusionOk="0">
                    <a:moveTo>
                      <a:pt x="6300" y="0"/>
                    </a:moveTo>
                    <a:lnTo>
                      <a:pt x="6179" y="41"/>
                    </a:lnTo>
                    <a:lnTo>
                      <a:pt x="6018" y="81"/>
                    </a:lnTo>
                    <a:lnTo>
                      <a:pt x="5836" y="122"/>
                    </a:lnTo>
                    <a:lnTo>
                      <a:pt x="5715" y="142"/>
                    </a:lnTo>
                    <a:lnTo>
                      <a:pt x="5614" y="122"/>
                    </a:lnTo>
                    <a:lnTo>
                      <a:pt x="5392" y="81"/>
                    </a:lnTo>
                    <a:lnTo>
                      <a:pt x="5271" y="61"/>
                    </a:lnTo>
                    <a:lnTo>
                      <a:pt x="5129" y="41"/>
                    </a:lnTo>
                    <a:lnTo>
                      <a:pt x="5008" y="41"/>
                    </a:lnTo>
                    <a:lnTo>
                      <a:pt x="4867" y="81"/>
                    </a:lnTo>
                    <a:lnTo>
                      <a:pt x="4766" y="122"/>
                    </a:lnTo>
                    <a:lnTo>
                      <a:pt x="4685" y="162"/>
                    </a:lnTo>
                    <a:lnTo>
                      <a:pt x="4523" y="283"/>
                    </a:lnTo>
                    <a:lnTo>
                      <a:pt x="4422" y="364"/>
                    </a:lnTo>
                    <a:lnTo>
                      <a:pt x="4322" y="404"/>
                    </a:lnTo>
                    <a:lnTo>
                      <a:pt x="4200" y="424"/>
                    </a:lnTo>
                    <a:lnTo>
                      <a:pt x="4120" y="445"/>
                    </a:lnTo>
                    <a:lnTo>
                      <a:pt x="4019" y="445"/>
                    </a:lnTo>
                    <a:lnTo>
                      <a:pt x="3938" y="424"/>
                    </a:lnTo>
                    <a:lnTo>
                      <a:pt x="3857" y="384"/>
                    </a:lnTo>
                    <a:lnTo>
                      <a:pt x="3756" y="303"/>
                    </a:lnTo>
                    <a:lnTo>
                      <a:pt x="3675" y="263"/>
                    </a:lnTo>
                    <a:lnTo>
                      <a:pt x="3554" y="243"/>
                    </a:lnTo>
                    <a:lnTo>
                      <a:pt x="3393" y="243"/>
                    </a:lnTo>
                    <a:lnTo>
                      <a:pt x="3231" y="283"/>
                    </a:lnTo>
                    <a:lnTo>
                      <a:pt x="3110" y="344"/>
                    </a:lnTo>
                    <a:lnTo>
                      <a:pt x="3009" y="445"/>
                    </a:lnTo>
                    <a:lnTo>
                      <a:pt x="2928" y="566"/>
                    </a:lnTo>
                    <a:lnTo>
                      <a:pt x="2868" y="687"/>
                    </a:lnTo>
                    <a:lnTo>
                      <a:pt x="2827" y="768"/>
                    </a:lnTo>
                    <a:lnTo>
                      <a:pt x="2767" y="808"/>
                    </a:lnTo>
                    <a:lnTo>
                      <a:pt x="2686" y="848"/>
                    </a:lnTo>
                    <a:lnTo>
                      <a:pt x="2585" y="869"/>
                    </a:lnTo>
                    <a:lnTo>
                      <a:pt x="2423" y="848"/>
                    </a:lnTo>
                    <a:lnTo>
                      <a:pt x="2302" y="828"/>
                    </a:lnTo>
                    <a:lnTo>
                      <a:pt x="2242" y="848"/>
                    </a:lnTo>
                    <a:lnTo>
                      <a:pt x="2181" y="869"/>
                    </a:lnTo>
                    <a:lnTo>
                      <a:pt x="2100" y="889"/>
                    </a:lnTo>
                    <a:lnTo>
                      <a:pt x="2040" y="949"/>
                    </a:lnTo>
                    <a:lnTo>
                      <a:pt x="1959" y="1030"/>
                    </a:lnTo>
                    <a:lnTo>
                      <a:pt x="1899" y="1151"/>
                    </a:lnTo>
                    <a:lnTo>
                      <a:pt x="1858" y="1252"/>
                    </a:lnTo>
                    <a:lnTo>
                      <a:pt x="1838" y="1293"/>
                    </a:lnTo>
                    <a:lnTo>
                      <a:pt x="1798" y="1333"/>
                    </a:lnTo>
                    <a:lnTo>
                      <a:pt x="1697" y="1373"/>
                    </a:lnTo>
                    <a:lnTo>
                      <a:pt x="1596" y="1373"/>
                    </a:lnTo>
                    <a:lnTo>
                      <a:pt x="1555" y="1353"/>
                    </a:lnTo>
                    <a:lnTo>
                      <a:pt x="1495" y="1313"/>
                    </a:lnTo>
                    <a:lnTo>
                      <a:pt x="1434" y="1232"/>
                    </a:lnTo>
                    <a:lnTo>
                      <a:pt x="1333" y="1151"/>
                    </a:lnTo>
                    <a:lnTo>
                      <a:pt x="1273" y="1131"/>
                    </a:lnTo>
                    <a:lnTo>
                      <a:pt x="1212" y="1111"/>
                    </a:lnTo>
                    <a:lnTo>
                      <a:pt x="1131" y="1131"/>
                    </a:lnTo>
                    <a:lnTo>
                      <a:pt x="1050" y="1192"/>
                    </a:lnTo>
                    <a:lnTo>
                      <a:pt x="990" y="1252"/>
                    </a:lnTo>
                    <a:lnTo>
                      <a:pt x="949" y="1313"/>
                    </a:lnTo>
                    <a:lnTo>
                      <a:pt x="949" y="1394"/>
                    </a:lnTo>
                    <a:lnTo>
                      <a:pt x="949" y="1474"/>
                    </a:lnTo>
                    <a:lnTo>
                      <a:pt x="949" y="1495"/>
                    </a:lnTo>
                    <a:lnTo>
                      <a:pt x="949" y="1515"/>
                    </a:lnTo>
                    <a:lnTo>
                      <a:pt x="889" y="1555"/>
                    </a:lnTo>
                    <a:lnTo>
                      <a:pt x="788" y="1555"/>
                    </a:lnTo>
                    <a:lnTo>
                      <a:pt x="727" y="1596"/>
                    </a:lnTo>
                    <a:lnTo>
                      <a:pt x="667" y="1636"/>
                    </a:lnTo>
                    <a:lnTo>
                      <a:pt x="647" y="1676"/>
                    </a:lnTo>
                    <a:lnTo>
                      <a:pt x="626" y="1757"/>
                    </a:lnTo>
                    <a:lnTo>
                      <a:pt x="626" y="1818"/>
                    </a:lnTo>
                    <a:lnTo>
                      <a:pt x="647" y="1858"/>
                    </a:lnTo>
                    <a:lnTo>
                      <a:pt x="667" y="1898"/>
                    </a:lnTo>
                    <a:lnTo>
                      <a:pt x="707" y="1939"/>
                    </a:lnTo>
                    <a:lnTo>
                      <a:pt x="768" y="1959"/>
                    </a:lnTo>
                    <a:lnTo>
                      <a:pt x="869" y="1959"/>
                    </a:lnTo>
                    <a:lnTo>
                      <a:pt x="929" y="1939"/>
                    </a:lnTo>
                    <a:lnTo>
                      <a:pt x="1010" y="1838"/>
                    </a:lnTo>
                    <a:lnTo>
                      <a:pt x="1091" y="1777"/>
                    </a:lnTo>
                    <a:lnTo>
                      <a:pt x="1131" y="1757"/>
                    </a:lnTo>
                    <a:lnTo>
                      <a:pt x="1172" y="1757"/>
                    </a:lnTo>
                    <a:lnTo>
                      <a:pt x="1232" y="1797"/>
                    </a:lnTo>
                    <a:lnTo>
                      <a:pt x="1252" y="1878"/>
                    </a:lnTo>
                    <a:lnTo>
                      <a:pt x="1252" y="1919"/>
                    </a:lnTo>
                    <a:lnTo>
                      <a:pt x="1252" y="1959"/>
                    </a:lnTo>
                    <a:lnTo>
                      <a:pt x="1232" y="2020"/>
                    </a:lnTo>
                    <a:lnTo>
                      <a:pt x="1192" y="2040"/>
                    </a:lnTo>
                    <a:lnTo>
                      <a:pt x="1111" y="2100"/>
                    </a:lnTo>
                    <a:lnTo>
                      <a:pt x="990" y="2100"/>
                    </a:lnTo>
                    <a:lnTo>
                      <a:pt x="929" y="2080"/>
                    </a:lnTo>
                    <a:lnTo>
                      <a:pt x="869" y="2100"/>
                    </a:lnTo>
                    <a:lnTo>
                      <a:pt x="788" y="2141"/>
                    </a:lnTo>
                    <a:lnTo>
                      <a:pt x="748" y="2181"/>
                    </a:lnTo>
                    <a:lnTo>
                      <a:pt x="707" y="2221"/>
                    </a:lnTo>
                    <a:lnTo>
                      <a:pt x="707" y="2262"/>
                    </a:lnTo>
                    <a:lnTo>
                      <a:pt x="687" y="2343"/>
                    </a:lnTo>
                    <a:lnTo>
                      <a:pt x="667" y="2383"/>
                    </a:lnTo>
                    <a:lnTo>
                      <a:pt x="626" y="2403"/>
                    </a:lnTo>
                    <a:lnTo>
                      <a:pt x="485" y="2444"/>
                    </a:lnTo>
                    <a:lnTo>
                      <a:pt x="404" y="2484"/>
                    </a:lnTo>
                    <a:lnTo>
                      <a:pt x="364" y="2545"/>
                    </a:lnTo>
                    <a:lnTo>
                      <a:pt x="344" y="2605"/>
                    </a:lnTo>
                    <a:lnTo>
                      <a:pt x="324" y="2666"/>
                    </a:lnTo>
                    <a:lnTo>
                      <a:pt x="303" y="2726"/>
                    </a:lnTo>
                    <a:lnTo>
                      <a:pt x="243" y="2767"/>
                    </a:lnTo>
                    <a:lnTo>
                      <a:pt x="202" y="2807"/>
                    </a:lnTo>
                    <a:lnTo>
                      <a:pt x="182" y="2868"/>
                    </a:lnTo>
                    <a:lnTo>
                      <a:pt x="182" y="2928"/>
                    </a:lnTo>
                    <a:lnTo>
                      <a:pt x="202" y="2989"/>
                    </a:lnTo>
                    <a:lnTo>
                      <a:pt x="243" y="3009"/>
                    </a:lnTo>
                    <a:lnTo>
                      <a:pt x="283" y="3029"/>
                    </a:lnTo>
                    <a:lnTo>
                      <a:pt x="344" y="3049"/>
                    </a:lnTo>
                    <a:lnTo>
                      <a:pt x="404" y="3029"/>
                    </a:lnTo>
                    <a:lnTo>
                      <a:pt x="465" y="3009"/>
                    </a:lnTo>
                    <a:lnTo>
                      <a:pt x="505" y="2948"/>
                    </a:lnTo>
                    <a:lnTo>
                      <a:pt x="546" y="2847"/>
                    </a:lnTo>
                    <a:lnTo>
                      <a:pt x="586" y="2746"/>
                    </a:lnTo>
                    <a:lnTo>
                      <a:pt x="626" y="2706"/>
                    </a:lnTo>
                    <a:lnTo>
                      <a:pt x="667" y="2666"/>
                    </a:lnTo>
                    <a:lnTo>
                      <a:pt x="727" y="2646"/>
                    </a:lnTo>
                    <a:lnTo>
                      <a:pt x="768" y="2686"/>
                    </a:lnTo>
                    <a:lnTo>
                      <a:pt x="828" y="2706"/>
                    </a:lnTo>
                    <a:lnTo>
                      <a:pt x="929" y="2706"/>
                    </a:lnTo>
                    <a:lnTo>
                      <a:pt x="1010" y="2646"/>
                    </a:lnTo>
                    <a:lnTo>
                      <a:pt x="1071" y="2585"/>
                    </a:lnTo>
                    <a:lnTo>
                      <a:pt x="1111" y="2565"/>
                    </a:lnTo>
                    <a:lnTo>
                      <a:pt x="1151" y="2585"/>
                    </a:lnTo>
                    <a:lnTo>
                      <a:pt x="1192" y="2605"/>
                    </a:lnTo>
                    <a:lnTo>
                      <a:pt x="1232" y="2625"/>
                    </a:lnTo>
                    <a:lnTo>
                      <a:pt x="1273" y="2706"/>
                    </a:lnTo>
                    <a:lnTo>
                      <a:pt x="1313" y="2807"/>
                    </a:lnTo>
                    <a:lnTo>
                      <a:pt x="1353" y="2908"/>
                    </a:lnTo>
                    <a:lnTo>
                      <a:pt x="1414" y="2948"/>
                    </a:lnTo>
                    <a:lnTo>
                      <a:pt x="1454" y="2969"/>
                    </a:lnTo>
                    <a:lnTo>
                      <a:pt x="1515" y="2969"/>
                    </a:lnTo>
                    <a:lnTo>
                      <a:pt x="1555" y="2928"/>
                    </a:lnTo>
                    <a:lnTo>
                      <a:pt x="1575" y="2868"/>
                    </a:lnTo>
                    <a:lnTo>
                      <a:pt x="1555" y="2807"/>
                    </a:lnTo>
                    <a:lnTo>
                      <a:pt x="1495" y="2686"/>
                    </a:lnTo>
                    <a:lnTo>
                      <a:pt x="1454" y="2565"/>
                    </a:lnTo>
                    <a:lnTo>
                      <a:pt x="1454" y="2524"/>
                    </a:lnTo>
                    <a:lnTo>
                      <a:pt x="1474" y="2484"/>
                    </a:lnTo>
                    <a:lnTo>
                      <a:pt x="1515" y="2444"/>
                    </a:lnTo>
                    <a:lnTo>
                      <a:pt x="1575" y="2423"/>
                    </a:lnTo>
                    <a:lnTo>
                      <a:pt x="1596" y="2444"/>
                    </a:lnTo>
                    <a:lnTo>
                      <a:pt x="1616" y="2464"/>
                    </a:lnTo>
                    <a:lnTo>
                      <a:pt x="1636" y="2524"/>
                    </a:lnTo>
                    <a:lnTo>
                      <a:pt x="1656" y="2585"/>
                    </a:lnTo>
                    <a:lnTo>
                      <a:pt x="1676" y="2706"/>
                    </a:lnTo>
                    <a:lnTo>
                      <a:pt x="1676" y="2746"/>
                    </a:lnTo>
                    <a:lnTo>
                      <a:pt x="1717" y="2787"/>
                    </a:lnTo>
                    <a:lnTo>
                      <a:pt x="1777" y="2827"/>
                    </a:lnTo>
                    <a:lnTo>
                      <a:pt x="1858" y="2827"/>
                    </a:lnTo>
                    <a:lnTo>
                      <a:pt x="1939" y="2807"/>
                    </a:lnTo>
                    <a:lnTo>
                      <a:pt x="2020" y="2807"/>
                    </a:lnTo>
                    <a:lnTo>
                      <a:pt x="2060" y="2827"/>
                    </a:lnTo>
                    <a:lnTo>
                      <a:pt x="2080" y="2847"/>
                    </a:lnTo>
                    <a:lnTo>
                      <a:pt x="2080" y="2908"/>
                    </a:lnTo>
                    <a:lnTo>
                      <a:pt x="2040" y="2969"/>
                    </a:lnTo>
                    <a:lnTo>
                      <a:pt x="1979" y="2989"/>
                    </a:lnTo>
                    <a:lnTo>
                      <a:pt x="1838" y="3029"/>
                    </a:lnTo>
                    <a:lnTo>
                      <a:pt x="1757" y="3049"/>
                    </a:lnTo>
                    <a:lnTo>
                      <a:pt x="1697" y="3090"/>
                    </a:lnTo>
                    <a:lnTo>
                      <a:pt x="1636" y="3170"/>
                    </a:lnTo>
                    <a:lnTo>
                      <a:pt x="1596" y="3211"/>
                    </a:lnTo>
                    <a:lnTo>
                      <a:pt x="1555" y="3231"/>
                    </a:lnTo>
                    <a:lnTo>
                      <a:pt x="1434" y="3231"/>
                    </a:lnTo>
                    <a:lnTo>
                      <a:pt x="1333" y="3191"/>
                    </a:lnTo>
                    <a:lnTo>
                      <a:pt x="1232" y="3130"/>
                    </a:lnTo>
                    <a:lnTo>
                      <a:pt x="1131" y="3090"/>
                    </a:lnTo>
                    <a:lnTo>
                      <a:pt x="1050" y="3090"/>
                    </a:lnTo>
                    <a:lnTo>
                      <a:pt x="970" y="3110"/>
                    </a:lnTo>
                    <a:lnTo>
                      <a:pt x="889" y="3150"/>
                    </a:lnTo>
                    <a:lnTo>
                      <a:pt x="849" y="3170"/>
                    </a:lnTo>
                    <a:lnTo>
                      <a:pt x="808" y="3170"/>
                    </a:lnTo>
                    <a:lnTo>
                      <a:pt x="727" y="3150"/>
                    </a:lnTo>
                    <a:lnTo>
                      <a:pt x="667" y="3130"/>
                    </a:lnTo>
                    <a:lnTo>
                      <a:pt x="586" y="3130"/>
                    </a:lnTo>
                    <a:lnTo>
                      <a:pt x="485" y="3170"/>
                    </a:lnTo>
                    <a:lnTo>
                      <a:pt x="384" y="3231"/>
                    </a:lnTo>
                    <a:lnTo>
                      <a:pt x="283" y="3332"/>
                    </a:lnTo>
                    <a:lnTo>
                      <a:pt x="263" y="3413"/>
                    </a:lnTo>
                    <a:lnTo>
                      <a:pt x="243" y="3473"/>
                    </a:lnTo>
                    <a:lnTo>
                      <a:pt x="263" y="3534"/>
                    </a:lnTo>
                    <a:lnTo>
                      <a:pt x="263" y="3574"/>
                    </a:lnTo>
                    <a:lnTo>
                      <a:pt x="283" y="3655"/>
                    </a:lnTo>
                    <a:lnTo>
                      <a:pt x="283" y="3716"/>
                    </a:lnTo>
                    <a:lnTo>
                      <a:pt x="283" y="3756"/>
                    </a:lnTo>
                    <a:lnTo>
                      <a:pt x="202" y="3837"/>
                    </a:lnTo>
                    <a:lnTo>
                      <a:pt x="122" y="3897"/>
                    </a:lnTo>
                    <a:lnTo>
                      <a:pt x="61" y="3998"/>
                    </a:lnTo>
                    <a:lnTo>
                      <a:pt x="21" y="4099"/>
                    </a:lnTo>
                    <a:lnTo>
                      <a:pt x="0" y="4160"/>
                    </a:lnTo>
                    <a:lnTo>
                      <a:pt x="21" y="4220"/>
                    </a:lnTo>
                    <a:lnTo>
                      <a:pt x="41" y="4281"/>
                    </a:lnTo>
                    <a:lnTo>
                      <a:pt x="81" y="4321"/>
                    </a:lnTo>
                    <a:lnTo>
                      <a:pt x="182" y="4402"/>
                    </a:lnTo>
                    <a:lnTo>
                      <a:pt x="243" y="4443"/>
                    </a:lnTo>
                    <a:lnTo>
                      <a:pt x="263" y="4503"/>
                    </a:lnTo>
                    <a:lnTo>
                      <a:pt x="303" y="4604"/>
                    </a:lnTo>
                    <a:lnTo>
                      <a:pt x="344" y="4685"/>
                    </a:lnTo>
                    <a:lnTo>
                      <a:pt x="425" y="4745"/>
                    </a:lnTo>
                    <a:lnTo>
                      <a:pt x="525" y="4786"/>
                    </a:lnTo>
                    <a:lnTo>
                      <a:pt x="626" y="4766"/>
                    </a:lnTo>
                    <a:lnTo>
                      <a:pt x="727" y="4745"/>
                    </a:lnTo>
                    <a:lnTo>
                      <a:pt x="808" y="4685"/>
                    </a:lnTo>
                    <a:lnTo>
                      <a:pt x="909" y="4624"/>
                    </a:lnTo>
                    <a:lnTo>
                      <a:pt x="1010" y="4604"/>
                    </a:lnTo>
                    <a:lnTo>
                      <a:pt x="1091" y="4604"/>
                    </a:lnTo>
                    <a:lnTo>
                      <a:pt x="1172" y="4624"/>
                    </a:lnTo>
                    <a:lnTo>
                      <a:pt x="1212" y="4685"/>
                    </a:lnTo>
                    <a:lnTo>
                      <a:pt x="1232" y="4766"/>
                    </a:lnTo>
                    <a:lnTo>
                      <a:pt x="1252" y="4927"/>
                    </a:lnTo>
                    <a:lnTo>
                      <a:pt x="1252" y="4988"/>
                    </a:lnTo>
                    <a:lnTo>
                      <a:pt x="1293" y="5069"/>
                    </a:lnTo>
                    <a:lnTo>
                      <a:pt x="1313" y="5109"/>
                    </a:lnTo>
                    <a:lnTo>
                      <a:pt x="1353" y="5149"/>
                    </a:lnTo>
                    <a:lnTo>
                      <a:pt x="1454" y="5210"/>
                    </a:lnTo>
                    <a:lnTo>
                      <a:pt x="1535" y="5250"/>
                    </a:lnTo>
                    <a:lnTo>
                      <a:pt x="1575" y="5291"/>
                    </a:lnTo>
                    <a:lnTo>
                      <a:pt x="1616" y="5351"/>
                    </a:lnTo>
                    <a:lnTo>
                      <a:pt x="1616" y="5432"/>
                    </a:lnTo>
                    <a:lnTo>
                      <a:pt x="1596" y="5533"/>
                    </a:lnTo>
                    <a:lnTo>
                      <a:pt x="1575" y="5674"/>
                    </a:lnTo>
                    <a:lnTo>
                      <a:pt x="1575" y="5755"/>
                    </a:lnTo>
                    <a:lnTo>
                      <a:pt x="1596" y="5816"/>
                    </a:lnTo>
                    <a:lnTo>
                      <a:pt x="1656" y="5896"/>
                    </a:lnTo>
                    <a:lnTo>
                      <a:pt x="1737" y="5957"/>
                    </a:lnTo>
                    <a:lnTo>
                      <a:pt x="1838" y="6038"/>
                    </a:lnTo>
                    <a:lnTo>
                      <a:pt x="1878" y="6139"/>
                    </a:lnTo>
                    <a:lnTo>
                      <a:pt x="1939" y="6300"/>
                    </a:lnTo>
                    <a:lnTo>
                      <a:pt x="1979" y="6361"/>
                    </a:lnTo>
                    <a:lnTo>
                      <a:pt x="2040" y="6421"/>
                    </a:lnTo>
                    <a:lnTo>
                      <a:pt x="2080" y="6462"/>
                    </a:lnTo>
                    <a:lnTo>
                      <a:pt x="2141" y="6482"/>
                    </a:lnTo>
                    <a:lnTo>
                      <a:pt x="2222" y="6502"/>
                    </a:lnTo>
                    <a:lnTo>
                      <a:pt x="2282" y="6502"/>
                    </a:lnTo>
                    <a:lnTo>
                      <a:pt x="2343" y="6482"/>
                    </a:lnTo>
                    <a:lnTo>
                      <a:pt x="2383" y="6462"/>
                    </a:lnTo>
                    <a:lnTo>
                      <a:pt x="2504" y="6381"/>
                    </a:lnTo>
                    <a:lnTo>
                      <a:pt x="2565" y="6341"/>
                    </a:lnTo>
                    <a:lnTo>
                      <a:pt x="2646" y="6341"/>
                    </a:lnTo>
                    <a:lnTo>
                      <a:pt x="2706" y="6320"/>
                    </a:lnTo>
                    <a:lnTo>
                      <a:pt x="2747" y="630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928" y="5412"/>
                    </a:lnTo>
                    <a:lnTo>
                      <a:pt x="2969" y="5371"/>
                    </a:lnTo>
                    <a:lnTo>
                      <a:pt x="2989" y="5311"/>
                    </a:lnTo>
                    <a:lnTo>
                      <a:pt x="3009" y="5210"/>
                    </a:lnTo>
                    <a:lnTo>
                      <a:pt x="2989" y="5129"/>
                    </a:lnTo>
                    <a:lnTo>
                      <a:pt x="2948" y="5069"/>
                    </a:lnTo>
                    <a:lnTo>
                      <a:pt x="2888" y="4947"/>
                    </a:lnTo>
                    <a:lnTo>
                      <a:pt x="2848" y="4867"/>
                    </a:lnTo>
                    <a:lnTo>
                      <a:pt x="2848" y="4826"/>
                    </a:lnTo>
                    <a:lnTo>
                      <a:pt x="2868" y="4766"/>
                    </a:lnTo>
                    <a:lnTo>
                      <a:pt x="2908" y="4705"/>
                    </a:lnTo>
                    <a:lnTo>
                      <a:pt x="3049" y="4544"/>
                    </a:lnTo>
                    <a:lnTo>
                      <a:pt x="3110" y="4443"/>
                    </a:lnTo>
                    <a:lnTo>
                      <a:pt x="3130" y="4362"/>
                    </a:lnTo>
                    <a:lnTo>
                      <a:pt x="3150" y="4261"/>
                    </a:lnTo>
                    <a:lnTo>
                      <a:pt x="3171" y="4140"/>
                    </a:lnTo>
                    <a:lnTo>
                      <a:pt x="3191" y="4079"/>
                    </a:lnTo>
                    <a:lnTo>
                      <a:pt x="3191" y="3998"/>
                    </a:lnTo>
                    <a:lnTo>
                      <a:pt x="3171" y="3938"/>
                    </a:lnTo>
                    <a:lnTo>
                      <a:pt x="3130" y="3877"/>
                    </a:lnTo>
                    <a:lnTo>
                      <a:pt x="3090" y="3837"/>
                    </a:lnTo>
                    <a:lnTo>
                      <a:pt x="3029" y="3817"/>
                    </a:lnTo>
                    <a:lnTo>
                      <a:pt x="2908" y="3817"/>
                    </a:lnTo>
                    <a:lnTo>
                      <a:pt x="2767" y="3837"/>
                    </a:lnTo>
                    <a:lnTo>
                      <a:pt x="2686" y="3837"/>
                    </a:lnTo>
                    <a:lnTo>
                      <a:pt x="2625" y="3796"/>
                    </a:lnTo>
                    <a:lnTo>
                      <a:pt x="2545" y="3756"/>
                    </a:lnTo>
                    <a:lnTo>
                      <a:pt x="2464" y="3675"/>
                    </a:lnTo>
                    <a:lnTo>
                      <a:pt x="2403" y="3595"/>
                    </a:lnTo>
                    <a:lnTo>
                      <a:pt x="2363" y="3534"/>
                    </a:lnTo>
                    <a:lnTo>
                      <a:pt x="2363" y="3453"/>
                    </a:lnTo>
                    <a:lnTo>
                      <a:pt x="2383" y="3231"/>
                    </a:lnTo>
                    <a:lnTo>
                      <a:pt x="2383" y="3211"/>
                    </a:lnTo>
                    <a:lnTo>
                      <a:pt x="2423" y="3211"/>
                    </a:lnTo>
                    <a:lnTo>
                      <a:pt x="2484" y="3251"/>
                    </a:lnTo>
                    <a:lnTo>
                      <a:pt x="2504" y="3312"/>
                    </a:lnTo>
                    <a:lnTo>
                      <a:pt x="2545" y="3433"/>
                    </a:lnTo>
                    <a:lnTo>
                      <a:pt x="2585" y="3494"/>
                    </a:lnTo>
                    <a:lnTo>
                      <a:pt x="2625" y="3554"/>
                    </a:lnTo>
                    <a:lnTo>
                      <a:pt x="2666" y="3595"/>
                    </a:lnTo>
                    <a:lnTo>
                      <a:pt x="2706" y="3615"/>
                    </a:lnTo>
                    <a:lnTo>
                      <a:pt x="2767" y="3635"/>
                    </a:lnTo>
                    <a:lnTo>
                      <a:pt x="2807" y="3635"/>
                    </a:lnTo>
                    <a:lnTo>
                      <a:pt x="2848" y="3615"/>
                    </a:lnTo>
                    <a:lnTo>
                      <a:pt x="2888" y="3595"/>
                    </a:lnTo>
                    <a:lnTo>
                      <a:pt x="3009" y="3494"/>
                    </a:lnTo>
                    <a:lnTo>
                      <a:pt x="3090" y="3453"/>
                    </a:lnTo>
                    <a:lnTo>
                      <a:pt x="3150" y="3433"/>
                    </a:lnTo>
                    <a:lnTo>
                      <a:pt x="3231" y="3433"/>
                    </a:lnTo>
                    <a:lnTo>
                      <a:pt x="3272" y="3413"/>
                    </a:lnTo>
                    <a:lnTo>
                      <a:pt x="3312" y="3393"/>
                    </a:lnTo>
                    <a:lnTo>
                      <a:pt x="3352" y="3352"/>
                    </a:lnTo>
                    <a:lnTo>
                      <a:pt x="3372" y="3312"/>
                    </a:lnTo>
                    <a:lnTo>
                      <a:pt x="3372" y="3271"/>
                    </a:lnTo>
                    <a:lnTo>
                      <a:pt x="3372" y="3211"/>
                    </a:lnTo>
                    <a:lnTo>
                      <a:pt x="3352" y="3170"/>
                    </a:lnTo>
                    <a:lnTo>
                      <a:pt x="3332" y="3110"/>
                    </a:lnTo>
                    <a:lnTo>
                      <a:pt x="3272" y="3070"/>
                    </a:lnTo>
                    <a:lnTo>
                      <a:pt x="3191" y="3049"/>
                    </a:lnTo>
                    <a:lnTo>
                      <a:pt x="3049" y="3029"/>
                    </a:lnTo>
                    <a:lnTo>
                      <a:pt x="2948" y="3009"/>
                    </a:lnTo>
                    <a:lnTo>
                      <a:pt x="2868" y="2989"/>
                    </a:lnTo>
                    <a:lnTo>
                      <a:pt x="2787" y="2948"/>
                    </a:lnTo>
                    <a:lnTo>
                      <a:pt x="2747" y="2868"/>
                    </a:lnTo>
                    <a:lnTo>
                      <a:pt x="2726" y="2827"/>
                    </a:lnTo>
                    <a:lnTo>
                      <a:pt x="2726" y="2787"/>
                    </a:lnTo>
                    <a:lnTo>
                      <a:pt x="2767" y="2706"/>
                    </a:lnTo>
                    <a:lnTo>
                      <a:pt x="2827" y="2666"/>
                    </a:lnTo>
                    <a:lnTo>
                      <a:pt x="2888" y="2666"/>
                    </a:lnTo>
                    <a:lnTo>
                      <a:pt x="2928" y="2706"/>
                    </a:lnTo>
                    <a:lnTo>
                      <a:pt x="2989" y="2787"/>
                    </a:lnTo>
                    <a:lnTo>
                      <a:pt x="3090" y="2847"/>
                    </a:lnTo>
                    <a:lnTo>
                      <a:pt x="3191" y="2908"/>
                    </a:lnTo>
                    <a:lnTo>
                      <a:pt x="3292" y="2928"/>
                    </a:lnTo>
                    <a:lnTo>
                      <a:pt x="3453" y="2928"/>
                    </a:lnTo>
                    <a:lnTo>
                      <a:pt x="3635" y="2888"/>
                    </a:lnTo>
                    <a:lnTo>
                      <a:pt x="3716" y="2888"/>
                    </a:lnTo>
                    <a:lnTo>
                      <a:pt x="3797" y="2908"/>
                    </a:lnTo>
                    <a:lnTo>
                      <a:pt x="3857" y="2948"/>
                    </a:lnTo>
                    <a:lnTo>
                      <a:pt x="3877" y="2989"/>
                    </a:lnTo>
                    <a:lnTo>
                      <a:pt x="3877" y="3029"/>
                    </a:lnTo>
                    <a:lnTo>
                      <a:pt x="3877" y="3130"/>
                    </a:lnTo>
                    <a:lnTo>
                      <a:pt x="3897" y="3231"/>
                    </a:lnTo>
                    <a:lnTo>
                      <a:pt x="3938" y="3292"/>
                    </a:lnTo>
                    <a:lnTo>
                      <a:pt x="3978" y="3312"/>
                    </a:lnTo>
                    <a:lnTo>
                      <a:pt x="4079" y="3372"/>
                    </a:lnTo>
                    <a:lnTo>
                      <a:pt x="4120" y="3413"/>
                    </a:lnTo>
                    <a:lnTo>
                      <a:pt x="4140" y="3453"/>
                    </a:lnTo>
                    <a:lnTo>
                      <a:pt x="4180" y="3635"/>
                    </a:lnTo>
                    <a:lnTo>
                      <a:pt x="4221" y="3675"/>
                    </a:lnTo>
                    <a:lnTo>
                      <a:pt x="4261" y="3716"/>
                    </a:lnTo>
                    <a:lnTo>
                      <a:pt x="4301" y="3736"/>
                    </a:lnTo>
                    <a:lnTo>
                      <a:pt x="4342" y="3736"/>
                    </a:lnTo>
                    <a:lnTo>
                      <a:pt x="4402" y="3716"/>
                    </a:lnTo>
                    <a:lnTo>
                      <a:pt x="4443" y="3675"/>
                    </a:lnTo>
                    <a:lnTo>
                      <a:pt x="4483" y="3615"/>
                    </a:lnTo>
                    <a:lnTo>
                      <a:pt x="4503" y="3514"/>
                    </a:lnTo>
                    <a:lnTo>
                      <a:pt x="4523" y="3352"/>
                    </a:lnTo>
                    <a:lnTo>
                      <a:pt x="4564" y="3292"/>
                    </a:lnTo>
                    <a:lnTo>
                      <a:pt x="4624" y="3231"/>
                    </a:lnTo>
                    <a:lnTo>
                      <a:pt x="4746" y="3150"/>
                    </a:lnTo>
                    <a:lnTo>
                      <a:pt x="4766" y="3110"/>
                    </a:lnTo>
                    <a:lnTo>
                      <a:pt x="4786" y="3070"/>
                    </a:lnTo>
                    <a:lnTo>
                      <a:pt x="4806" y="2989"/>
                    </a:lnTo>
                    <a:lnTo>
                      <a:pt x="4786" y="2908"/>
                    </a:lnTo>
                    <a:lnTo>
                      <a:pt x="4806" y="2827"/>
                    </a:lnTo>
                    <a:lnTo>
                      <a:pt x="4806" y="2787"/>
                    </a:lnTo>
                    <a:lnTo>
                      <a:pt x="4846" y="2787"/>
                    </a:lnTo>
                    <a:lnTo>
                      <a:pt x="4907" y="2767"/>
                    </a:lnTo>
                    <a:lnTo>
                      <a:pt x="4968" y="2807"/>
                    </a:lnTo>
                    <a:lnTo>
                      <a:pt x="4988" y="2827"/>
                    </a:lnTo>
                    <a:lnTo>
                      <a:pt x="5008" y="2868"/>
                    </a:lnTo>
                    <a:lnTo>
                      <a:pt x="5048" y="3070"/>
                    </a:lnTo>
                    <a:lnTo>
                      <a:pt x="5069" y="3150"/>
                    </a:lnTo>
                    <a:lnTo>
                      <a:pt x="5109" y="3191"/>
                    </a:lnTo>
                    <a:lnTo>
                      <a:pt x="5149" y="3211"/>
                    </a:lnTo>
                    <a:lnTo>
                      <a:pt x="5250" y="3271"/>
                    </a:lnTo>
                    <a:lnTo>
                      <a:pt x="5291" y="3332"/>
                    </a:lnTo>
                    <a:lnTo>
                      <a:pt x="5311" y="3494"/>
                    </a:lnTo>
                    <a:lnTo>
                      <a:pt x="5351" y="3574"/>
                    </a:lnTo>
                    <a:lnTo>
                      <a:pt x="5412" y="3635"/>
                    </a:lnTo>
                    <a:lnTo>
                      <a:pt x="5472" y="3695"/>
                    </a:lnTo>
                    <a:lnTo>
                      <a:pt x="5594" y="3695"/>
                    </a:lnTo>
                    <a:lnTo>
                      <a:pt x="5634" y="3675"/>
                    </a:lnTo>
                    <a:lnTo>
                      <a:pt x="5654" y="3615"/>
                    </a:lnTo>
                    <a:lnTo>
                      <a:pt x="5634" y="3514"/>
                    </a:lnTo>
                    <a:lnTo>
                      <a:pt x="5594" y="3433"/>
                    </a:lnTo>
                    <a:lnTo>
                      <a:pt x="5553" y="3352"/>
                    </a:lnTo>
                    <a:lnTo>
                      <a:pt x="5553" y="3312"/>
                    </a:lnTo>
                    <a:lnTo>
                      <a:pt x="5573" y="3312"/>
                    </a:lnTo>
                    <a:lnTo>
                      <a:pt x="5614" y="3292"/>
                    </a:lnTo>
                    <a:lnTo>
                      <a:pt x="5695" y="3271"/>
                    </a:lnTo>
                    <a:lnTo>
                      <a:pt x="5755" y="3251"/>
                    </a:lnTo>
                    <a:lnTo>
                      <a:pt x="5816" y="3191"/>
                    </a:lnTo>
                    <a:lnTo>
                      <a:pt x="5856" y="3130"/>
                    </a:lnTo>
                    <a:lnTo>
                      <a:pt x="5856" y="3049"/>
                    </a:lnTo>
                    <a:lnTo>
                      <a:pt x="5856" y="2989"/>
                    </a:lnTo>
                    <a:lnTo>
                      <a:pt x="5796" y="2928"/>
                    </a:lnTo>
                    <a:lnTo>
                      <a:pt x="5735" y="2868"/>
                    </a:lnTo>
                    <a:lnTo>
                      <a:pt x="5674" y="2827"/>
                    </a:lnTo>
                    <a:lnTo>
                      <a:pt x="5634" y="2807"/>
                    </a:lnTo>
                    <a:lnTo>
                      <a:pt x="5614" y="2767"/>
                    </a:lnTo>
                    <a:lnTo>
                      <a:pt x="5654" y="2726"/>
                    </a:lnTo>
                    <a:lnTo>
                      <a:pt x="5816" y="2706"/>
                    </a:lnTo>
                    <a:lnTo>
                      <a:pt x="5917" y="2666"/>
                    </a:lnTo>
                    <a:lnTo>
                      <a:pt x="5977" y="2605"/>
                    </a:lnTo>
                    <a:lnTo>
                      <a:pt x="6018" y="2545"/>
                    </a:lnTo>
                    <a:lnTo>
                      <a:pt x="6018" y="2484"/>
                    </a:lnTo>
                    <a:lnTo>
                      <a:pt x="5997" y="2403"/>
                    </a:lnTo>
                    <a:lnTo>
                      <a:pt x="5977" y="2343"/>
                    </a:lnTo>
                    <a:lnTo>
                      <a:pt x="5937" y="2282"/>
                    </a:lnTo>
                    <a:lnTo>
                      <a:pt x="5876" y="2221"/>
                    </a:lnTo>
                    <a:lnTo>
                      <a:pt x="5755" y="2121"/>
                    </a:lnTo>
                    <a:lnTo>
                      <a:pt x="5634" y="2020"/>
                    </a:lnTo>
                    <a:lnTo>
                      <a:pt x="5594" y="1959"/>
                    </a:lnTo>
                    <a:lnTo>
                      <a:pt x="5573" y="1898"/>
                    </a:lnTo>
                    <a:lnTo>
                      <a:pt x="5573" y="1838"/>
                    </a:lnTo>
                    <a:lnTo>
                      <a:pt x="5614" y="1757"/>
                    </a:lnTo>
                    <a:lnTo>
                      <a:pt x="5634" y="1717"/>
                    </a:lnTo>
                    <a:lnTo>
                      <a:pt x="5695" y="1717"/>
                    </a:lnTo>
                    <a:lnTo>
                      <a:pt x="5715" y="1737"/>
                    </a:lnTo>
                    <a:lnTo>
                      <a:pt x="5775" y="1797"/>
                    </a:lnTo>
                    <a:lnTo>
                      <a:pt x="5836" y="1898"/>
                    </a:lnTo>
                    <a:lnTo>
                      <a:pt x="5917" y="1979"/>
                    </a:lnTo>
                    <a:lnTo>
                      <a:pt x="5997" y="1999"/>
                    </a:lnTo>
                    <a:lnTo>
                      <a:pt x="6058" y="1999"/>
                    </a:lnTo>
                    <a:lnTo>
                      <a:pt x="6098" y="1979"/>
                    </a:lnTo>
                    <a:lnTo>
                      <a:pt x="6139" y="1939"/>
                    </a:lnTo>
                    <a:lnTo>
                      <a:pt x="6139" y="1878"/>
                    </a:lnTo>
                    <a:lnTo>
                      <a:pt x="6098" y="1838"/>
                    </a:lnTo>
                    <a:lnTo>
                      <a:pt x="6058" y="1777"/>
                    </a:lnTo>
                    <a:lnTo>
                      <a:pt x="6018" y="1737"/>
                    </a:lnTo>
                    <a:lnTo>
                      <a:pt x="5977" y="1717"/>
                    </a:lnTo>
                    <a:lnTo>
                      <a:pt x="5977" y="1676"/>
                    </a:lnTo>
                    <a:lnTo>
                      <a:pt x="5997" y="1636"/>
                    </a:lnTo>
                    <a:lnTo>
                      <a:pt x="6058" y="1596"/>
                    </a:lnTo>
                    <a:lnTo>
                      <a:pt x="6119" y="1555"/>
                    </a:lnTo>
                    <a:lnTo>
                      <a:pt x="6179" y="1474"/>
                    </a:lnTo>
                    <a:lnTo>
                      <a:pt x="6199" y="1414"/>
                    </a:lnTo>
                    <a:lnTo>
                      <a:pt x="6199" y="1333"/>
                    </a:lnTo>
                    <a:lnTo>
                      <a:pt x="6199" y="1252"/>
                    </a:lnTo>
                    <a:lnTo>
                      <a:pt x="6159" y="1192"/>
                    </a:lnTo>
                    <a:lnTo>
                      <a:pt x="6098" y="1151"/>
                    </a:lnTo>
                    <a:lnTo>
                      <a:pt x="6078" y="1091"/>
                    </a:lnTo>
                    <a:lnTo>
                      <a:pt x="6038" y="1030"/>
                    </a:lnTo>
                    <a:lnTo>
                      <a:pt x="6018" y="990"/>
                    </a:lnTo>
                    <a:lnTo>
                      <a:pt x="5977" y="949"/>
                    </a:lnTo>
                    <a:lnTo>
                      <a:pt x="5917" y="929"/>
                    </a:lnTo>
                    <a:lnTo>
                      <a:pt x="5796" y="929"/>
                    </a:lnTo>
                    <a:lnTo>
                      <a:pt x="5755" y="949"/>
                    </a:lnTo>
                    <a:lnTo>
                      <a:pt x="5715" y="949"/>
                    </a:lnTo>
                    <a:lnTo>
                      <a:pt x="5654" y="929"/>
                    </a:lnTo>
                    <a:lnTo>
                      <a:pt x="5614" y="869"/>
                    </a:lnTo>
                    <a:lnTo>
                      <a:pt x="5594" y="788"/>
                    </a:lnTo>
                    <a:lnTo>
                      <a:pt x="5614" y="707"/>
                    </a:lnTo>
                    <a:lnTo>
                      <a:pt x="5654" y="647"/>
                    </a:lnTo>
                    <a:lnTo>
                      <a:pt x="5695" y="586"/>
                    </a:lnTo>
                    <a:lnTo>
                      <a:pt x="5836" y="465"/>
                    </a:lnTo>
                    <a:lnTo>
                      <a:pt x="5896" y="445"/>
                    </a:lnTo>
                    <a:lnTo>
                      <a:pt x="5957" y="424"/>
                    </a:lnTo>
                    <a:lnTo>
                      <a:pt x="6038" y="424"/>
                    </a:lnTo>
                    <a:lnTo>
                      <a:pt x="6078" y="465"/>
                    </a:lnTo>
                    <a:lnTo>
                      <a:pt x="6078" y="505"/>
                    </a:lnTo>
                    <a:lnTo>
                      <a:pt x="6098" y="586"/>
                    </a:lnTo>
                    <a:lnTo>
                      <a:pt x="6098" y="687"/>
                    </a:lnTo>
                    <a:lnTo>
                      <a:pt x="6119" y="768"/>
                    </a:lnTo>
                    <a:lnTo>
                      <a:pt x="6159" y="808"/>
                    </a:lnTo>
                    <a:lnTo>
                      <a:pt x="6220" y="828"/>
                    </a:lnTo>
                    <a:lnTo>
                      <a:pt x="6280" y="848"/>
                    </a:lnTo>
                    <a:lnTo>
                      <a:pt x="6381" y="889"/>
                    </a:lnTo>
                    <a:lnTo>
                      <a:pt x="6421" y="929"/>
                    </a:lnTo>
                    <a:lnTo>
                      <a:pt x="6462" y="990"/>
                    </a:lnTo>
                    <a:lnTo>
                      <a:pt x="6462" y="1030"/>
                    </a:lnTo>
                    <a:lnTo>
                      <a:pt x="6482" y="1071"/>
                    </a:lnTo>
                    <a:lnTo>
                      <a:pt x="6522" y="1091"/>
                    </a:lnTo>
                    <a:lnTo>
                      <a:pt x="6543" y="1111"/>
                    </a:lnTo>
                    <a:lnTo>
                      <a:pt x="6583" y="1111"/>
                    </a:lnTo>
                    <a:lnTo>
                      <a:pt x="6603" y="1091"/>
                    </a:lnTo>
                    <a:lnTo>
                      <a:pt x="6623" y="1071"/>
                    </a:lnTo>
                    <a:lnTo>
                      <a:pt x="6644" y="1030"/>
                    </a:lnTo>
                    <a:lnTo>
                      <a:pt x="6644" y="949"/>
                    </a:lnTo>
                    <a:lnTo>
                      <a:pt x="6644" y="889"/>
                    </a:lnTo>
                    <a:lnTo>
                      <a:pt x="6603" y="828"/>
                    </a:lnTo>
                    <a:lnTo>
                      <a:pt x="6563" y="768"/>
                    </a:lnTo>
                    <a:lnTo>
                      <a:pt x="6482" y="687"/>
                    </a:lnTo>
                    <a:lnTo>
                      <a:pt x="6421" y="626"/>
                    </a:lnTo>
                    <a:lnTo>
                      <a:pt x="6421" y="586"/>
                    </a:lnTo>
                    <a:lnTo>
                      <a:pt x="6421" y="546"/>
                    </a:lnTo>
                    <a:lnTo>
                      <a:pt x="6482" y="485"/>
                    </a:lnTo>
                    <a:lnTo>
                      <a:pt x="6543" y="424"/>
                    </a:lnTo>
                    <a:lnTo>
                      <a:pt x="6563" y="364"/>
                    </a:lnTo>
                    <a:lnTo>
                      <a:pt x="6583" y="303"/>
                    </a:lnTo>
                    <a:lnTo>
                      <a:pt x="6583" y="243"/>
                    </a:lnTo>
                    <a:lnTo>
                      <a:pt x="6563" y="182"/>
                    </a:lnTo>
                    <a:lnTo>
                      <a:pt x="6522" y="122"/>
                    </a:lnTo>
                    <a:lnTo>
                      <a:pt x="6421" y="41"/>
                    </a:lnTo>
                    <a:lnTo>
                      <a:pt x="6361" y="21"/>
                    </a:lnTo>
                    <a:lnTo>
                      <a:pt x="6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2649601" y="-630197"/>
                <a:ext cx="807213" cy="790082"/>
              </a:xfrm>
              <a:custGeom>
                <a:avLst/>
                <a:gdLst/>
                <a:ahLst/>
                <a:cxnLst/>
                <a:rect l="l" t="t" r="r" b="b"/>
                <a:pathLst>
                  <a:path w="6644" h="6503" fill="none" extrusionOk="0">
                    <a:moveTo>
                      <a:pt x="182" y="2868"/>
                    </a:moveTo>
                    <a:lnTo>
                      <a:pt x="182" y="2868"/>
                    </a:lnTo>
                    <a:lnTo>
                      <a:pt x="182" y="2928"/>
                    </a:lnTo>
                    <a:lnTo>
                      <a:pt x="202" y="2989"/>
                    </a:lnTo>
                    <a:lnTo>
                      <a:pt x="243" y="3009"/>
                    </a:lnTo>
                    <a:lnTo>
                      <a:pt x="283" y="3029"/>
                    </a:lnTo>
                    <a:lnTo>
                      <a:pt x="344" y="3049"/>
                    </a:lnTo>
                    <a:lnTo>
                      <a:pt x="404" y="3029"/>
                    </a:lnTo>
                    <a:lnTo>
                      <a:pt x="465" y="3009"/>
                    </a:lnTo>
                    <a:lnTo>
                      <a:pt x="505" y="2948"/>
                    </a:lnTo>
                    <a:lnTo>
                      <a:pt x="505" y="2948"/>
                    </a:lnTo>
                    <a:lnTo>
                      <a:pt x="546" y="2847"/>
                    </a:lnTo>
                    <a:lnTo>
                      <a:pt x="586" y="2746"/>
                    </a:lnTo>
                    <a:lnTo>
                      <a:pt x="586" y="2746"/>
                    </a:lnTo>
                    <a:lnTo>
                      <a:pt x="626" y="2706"/>
                    </a:lnTo>
                    <a:lnTo>
                      <a:pt x="667" y="2666"/>
                    </a:lnTo>
                    <a:lnTo>
                      <a:pt x="727" y="2646"/>
                    </a:lnTo>
                    <a:lnTo>
                      <a:pt x="768" y="2686"/>
                    </a:lnTo>
                    <a:lnTo>
                      <a:pt x="768" y="2686"/>
                    </a:lnTo>
                    <a:lnTo>
                      <a:pt x="828" y="2706"/>
                    </a:lnTo>
                    <a:lnTo>
                      <a:pt x="828" y="2706"/>
                    </a:lnTo>
                    <a:lnTo>
                      <a:pt x="889" y="2706"/>
                    </a:lnTo>
                    <a:lnTo>
                      <a:pt x="929" y="2706"/>
                    </a:lnTo>
                    <a:lnTo>
                      <a:pt x="1010" y="2646"/>
                    </a:lnTo>
                    <a:lnTo>
                      <a:pt x="1010" y="2646"/>
                    </a:lnTo>
                    <a:lnTo>
                      <a:pt x="1071" y="2585"/>
                    </a:lnTo>
                    <a:lnTo>
                      <a:pt x="1111" y="2565"/>
                    </a:lnTo>
                    <a:lnTo>
                      <a:pt x="1151" y="2585"/>
                    </a:lnTo>
                    <a:lnTo>
                      <a:pt x="1151" y="2585"/>
                    </a:lnTo>
                    <a:lnTo>
                      <a:pt x="1192" y="2605"/>
                    </a:lnTo>
                    <a:lnTo>
                      <a:pt x="1232" y="2625"/>
                    </a:lnTo>
                    <a:lnTo>
                      <a:pt x="1273" y="2706"/>
                    </a:lnTo>
                    <a:lnTo>
                      <a:pt x="1313" y="2807"/>
                    </a:lnTo>
                    <a:lnTo>
                      <a:pt x="1353" y="2908"/>
                    </a:lnTo>
                    <a:lnTo>
                      <a:pt x="1353" y="2908"/>
                    </a:lnTo>
                    <a:lnTo>
                      <a:pt x="1414" y="2948"/>
                    </a:lnTo>
                    <a:lnTo>
                      <a:pt x="1454" y="2969"/>
                    </a:lnTo>
                    <a:lnTo>
                      <a:pt x="1454" y="2969"/>
                    </a:lnTo>
                    <a:lnTo>
                      <a:pt x="1515" y="2969"/>
                    </a:lnTo>
                    <a:lnTo>
                      <a:pt x="1555" y="2928"/>
                    </a:lnTo>
                    <a:lnTo>
                      <a:pt x="1575" y="2868"/>
                    </a:lnTo>
                    <a:lnTo>
                      <a:pt x="1555" y="2807"/>
                    </a:lnTo>
                    <a:lnTo>
                      <a:pt x="1555" y="2807"/>
                    </a:lnTo>
                    <a:lnTo>
                      <a:pt x="1495" y="2686"/>
                    </a:lnTo>
                    <a:lnTo>
                      <a:pt x="1454" y="2565"/>
                    </a:lnTo>
                    <a:lnTo>
                      <a:pt x="1454" y="2565"/>
                    </a:lnTo>
                    <a:lnTo>
                      <a:pt x="1454" y="2524"/>
                    </a:lnTo>
                    <a:lnTo>
                      <a:pt x="1474" y="2484"/>
                    </a:lnTo>
                    <a:lnTo>
                      <a:pt x="1515" y="2444"/>
                    </a:lnTo>
                    <a:lnTo>
                      <a:pt x="1575" y="2423"/>
                    </a:lnTo>
                    <a:lnTo>
                      <a:pt x="1596" y="2444"/>
                    </a:lnTo>
                    <a:lnTo>
                      <a:pt x="1616" y="2464"/>
                    </a:lnTo>
                    <a:lnTo>
                      <a:pt x="1616" y="2464"/>
                    </a:lnTo>
                    <a:lnTo>
                      <a:pt x="1636" y="2524"/>
                    </a:lnTo>
                    <a:lnTo>
                      <a:pt x="1656" y="2585"/>
                    </a:lnTo>
                    <a:lnTo>
                      <a:pt x="1676" y="2706"/>
                    </a:lnTo>
                    <a:lnTo>
                      <a:pt x="1676" y="2706"/>
                    </a:lnTo>
                    <a:lnTo>
                      <a:pt x="1676" y="2746"/>
                    </a:lnTo>
                    <a:lnTo>
                      <a:pt x="1717" y="2787"/>
                    </a:lnTo>
                    <a:lnTo>
                      <a:pt x="1777" y="2827"/>
                    </a:lnTo>
                    <a:lnTo>
                      <a:pt x="1777" y="2827"/>
                    </a:lnTo>
                    <a:lnTo>
                      <a:pt x="1858" y="2827"/>
                    </a:lnTo>
                    <a:lnTo>
                      <a:pt x="1939" y="2807"/>
                    </a:lnTo>
                    <a:lnTo>
                      <a:pt x="1939" y="2807"/>
                    </a:lnTo>
                    <a:lnTo>
                      <a:pt x="1979" y="2807"/>
                    </a:lnTo>
                    <a:lnTo>
                      <a:pt x="2020" y="2807"/>
                    </a:lnTo>
                    <a:lnTo>
                      <a:pt x="2020" y="2807"/>
                    </a:lnTo>
                    <a:lnTo>
                      <a:pt x="2060" y="2827"/>
                    </a:lnTo>
                    <a:lnTo>
                      <a:pt x="2080" y="2847"/>
                    </a:lnTo>
                    <a:lnTo>
                      <a:pt x="2080" y="2908"/>
                    </a:lnTo>
                    <a:lnTo>
                      <a:pt x="2040" y="2969"/>
                    </a:lnTo>
                    <a:lnTo>
                      <a:pt x="1979" y="2989"/>
                    </a:lnTo>
                    <a:lnTo>
                      <a:pt x="1979" y="2989"/>
                    </a:lnTo>
                    <a:lnTo>
                      <a:pt x="1838" y="3029"/>
                    </a:lnTo>
                    <a:lnTo>
                      <a:pt x="1838" y="3029"/>
                    </a:lnTo>
                    <a:lnTo>
                      <a:pt x="1757" y="3049"/>
                    </a:lnTo>
                    <a:lnTo>
                      <a:pt x="1697" y="3090"/>
                    </a:lnTo>
                    <a:lnTo>
                      <a:pt x="1697" y="3090"/>
                    </a:lnTo>
                    <a:lnTo>
                      <a:pt x="1636" y="3170"/>
                    </a:lnTo>
                    <a:lnTo>
                      <a:pt x="1596" y="3211"/>
                    </a:lnTo>
                    <a:lnTo>
                      <a:pt x="1555" y="3231"/>
                    </a:lnTo>
                    <a:lnTo>
                      <a:pt x="1555" y="3231"/>
                    </a:lnTo>
                    <a:lnTo>
                      <a:pt x="1495" y="3231"/>
                    </a:lnTo>
                    <a:lnTo>
                      <a:pt x="1434" y="3231"/>
                    </a:lnTo>
                    <a:lnTo>
                      <a:pt x="1434" y="3231"/>
                    </a:lnTo>
                    <a:lnTo>
                      <a:pt x="1333" y="3191"/>
                    </a:lnTo>
                    <a:lnTo>
                      <a:pt x="1232" y="3130"/>
                    </a:lnTo>
                    <a:lnTo>
                      <a:pt x="1232" y="3130"/>
                    </a:lnTo>
                    <a:lnTo>
                      <a:pt x="1131" y="3090"/>
                    </a:lnTo>
                    <a:lnTo>
                      <a:pt x="1050" y="3090"/>
                    </a:lnTo>
                    <a:lnTo>
                      <a:pt x="970" y="3110"/>
                    </a:lnTo>
                    <a:lnTo>
                      <a:pt x="889" y="3150"/>
                    </a:lnTo>
                    <a:lnTo>
                      <a:pt x="889" y="3150"/>
                    </a:lnTo>
                    <a:lnTo>
                      <a:pt x="849" y="3170"/>
                    </a:lnTo>
                    <a:lnTo>
                      <a:pt x="808" y="3170"/>
                    </a:lnTo>
                    <a:lnTo>
                      <a:pt x="727" y="3150"/>
                    </a:lnTo>
                    <a:lnTo>
                      <a:pt x="727" y="3150"/>
                    </a:lnTo>
                    <a:lnTo>
                      <a:pt x="667" y="3130"/>
                    </a:lnTo>
                    <a:lnTo>
                      <a:pt x="626" y="3130"/>
                    </a:lnTo>
                    <a:lnTo>
                      <a:pt x="586" y="3130"/>
                    </a:lnTo>
                    <a:lnTo>
                      <a:pt x="586" y="3130"/>
                    </a:lnTo>
                    <a:lnTo>
                      <a:pt x="485" y="3170"/>
                    </a:lnTo>
                    <a:lnTo>
                      <a:pt x="384" y="3231"/>
                    </a:lnTo>
                    <a:lnTo>
                      <a:pt x="283" y="3332"/>
                    </a:lnTo>
                    <a:lnTo>
                      <a:pt x="283" y="3332"/>
                    </a:lnTo>
                    <a:lnTo>
                      <a:pt x="263" y="3413"/>
                    </a:lnTo>
                    <a:lnTo>
                      <a:pt x="243" y="3473"/>
                    </a:lnTo>
                    <a:lnTo>
                      <a:pt x="263" y="3534"/>
                    </a:lnTo>
                    <a:lnTo>
                      <a:pt x="263" y="3574"/>
                    </a:lnTo>
                    <a:lnTo>
                      <a:pt x="263" y="3574"/>
                    </a:lnTo>
                    <a:lnTo>
                      <a:pt x="283" y="3655"/>
                    </a:lnTo>
                    <a:lnTo>
                      <a:pt x="283" y="3655"/>
                    </a:lnTo>
                    <a:lnTo>
                      <a:pt x="283" y="3716"/>
                    </a:lnTo>
                    <a:lnTo>
                      <a:pt x="283" y="3756"/>
                    </a:lnTo>
                    <a:lnTo>
                      <a:pt x="202" y="3837"/>
                    </a:lnTo>
                    <a:lnTo>
                      <a:pt x="122" y="3897"/>
                    </a:lnTo>
                    <a:lnTo>
                      <a:pt x="61" y="3998"/>
                    </a:lnTo>
                    <a:lnTo>
                      <a:pt x="61" y="3998"/>
                    </a:lnTo>
                    <a:lnTo>
                      <a:pt x="21" y="4099"/>
                    </a:lnTo>
                    <a:lnTo>
                      <a:pt x="0" y="4160"/>
                    </a:lnTo>
                    <a:lnTo>
                      <a:pt x="21" y="4220"/>
                    </a:lnTo>
                    <a:lnTo>
                      <a:pt x="21" y="4220"/>
                    </a:lnTo>
                    <a:lnTo>
                      <a:pt x="41" y="4281"/>
                    </a:lnTo>
                    <a:lnTo>
                      <a:pt x="81" y="4321"/>
                    </a:lnTo>
                    <a:lnTo>
                      <a:pt x="182" y="4402"/>
                    </a:lnTo>
                    <a:lnTo>
                      <a:pt x="182" y="4402"/>
                    </a:lnTo>
                    <a:lnTo>
                      <a:pt x="243" y="4443"/>
                    </a:lnTo>
                    <a:lnTo>
                      <a:pt x="263" y="4503"/>
                    </a:lnTo>
                    <a:lnTo>
                      <a:pt x="303" y="4604"/>
                    </a:lnTo>
                    <a:lnTo>
                      <a:pt x="303" y="4604"/>
                    </a:lnTo>
                    <a:lnTo>
                      <a:pt x="344" y="4685"/>
                    </a:lnTo>
                    <a:lnTo>
                      <a:pt x="425" y="4745"/>
                    </a:lnTo>
                    <a:lnTo>
                      <a:pt x="525" y="4786"/>
                    </a:lnTo>
                    <a:lnTo>
                      <a:pt x="626" y="4766"/>
                    </a:lnTo>
                    <a:lnTo>
                      <a:pt x="626" y="4766"/>
                    </a:lnTo>
                    <a:lnTo>
                      <a:pt x="727" y="4745"/>
                    </a:lnTo>
                    <a:lnTo>
                      <a:pt x="808" y="4685"/>
                    </a:lnTo>
                    <a:lnTo>
                      <a:pt x="909" y="4624"/>
                    </a:lnTo>
                    <a:lnTo>
                      <a:pt x="1010" y="4604"/>
                    </a:lnTo>
                    <a:lnTo>
                      <a:pt x="1010" y="4604"/>
                    </a:lnTo>
                    <a:lnTo>
                      <a:pt x="1091" y="4604"/>
                    </a:lnTo>
                    <a:lnTo>
                      <a:pt x="1172" y="4624"/>
                    </a:lnTo>
                    <a:lnTo>
                      <a:pt x="1212" y="4685"/>
                    </a:lnTo>
                    <a:lnTo>
                      <a:pt x="1232" y="4766"/>
                    </a:lnTo>
                    <a:lnTo>
                      <a:pt x="1232" y="4766"/>
                    </a:lnTo>
                    <a:lnTo>
                      <a:pt x="1252" y="4927"/>
                    </a:lnTo>
                    <a:lnTo>
                      <a:pt x="1252" y="4988"/>
                    </a:lnTo>
                    <a:lnTo>
                      <a:pt x="1293" y="5069"/>
                    </a:lnTo>
                    <a:lnTo>
                      <a:pt x="1293" y="5069"/>
                    </a:lnTo>
                    <a:lnTo>
                      <a:pt x="1313" y="5109"/>
                    </a:lnTo>
                    <a:lnTo>
                      <a:pt x="1353" y="5149"/>
                    </a:lnTo>
                    <a:lnTo>
                      <a:pt x="1454" y="5210"/>
                    </a:lnTo>
                    <a:lnTo>
                      <a:pt x="1454" y="5210"/>
                    </a:lnTo>
                    <a:lnTo>
                      <a:pt x="1535" y="5250"/>
                    </a:lnTo>
                    <a:lnTo>
                      <a:pt x="1575" y="5291"/>
                    </a:lnTo>
                    <a:lnTo>
                      <a:pt x="1616" y="5351"/>
                    </a:lnTo>
                    <a:lnTo>
                      <a:pt x="1616" y="5432"/>
                    </a:lnTo>
                    <a:lnTo>
                      <a:pt x="1616" y="5432"/>
                    </a:lnTo>
                    <a:lnTo>
                      <a:pt x="1596" y="5533"/>
                    </a:lnTo>
                    <a:lnTo>
                      <a:pt x="1575" y="5674"/>
                    </a:lnTo>
                    <a:lnTo>
                      <a:pt x="1575" y="5755"/>
                    </a:lnTo>
                    <a:lnTo>
                      <a:pt x="1596" y="5816"/>
                    </a:lnTo>
                    <a:lnTo>
                      <a:pt x="1656" y="5896"/>
                    </a:lnTo>
                    <a:lnTo>
                      <a:pt x="1737" y="5957"/>
                    </a:lnTo>
                    <a:lnTo>
                      <a:pt x="1737" y="5957"/>
                    </a:lnTo>
                    <a:lnTo>
                      <a:pt x="1838" y="6038"/>
                    </a:lnTo>
                    <a:lnTo>
                      <a:pt x="1878" y="6139"/>
                    </a:lnTo>
                    <a:lnTo>
                      <a:pt x="1939" y="6300"/>
                    </a:lnTo>
                    <a:lnTo>
                      <a:pt x="1939" y="6300"/>
                    </a:lnTo>
                    <a:lnTo>
                      <a:pt x="1979" y="6361"/>
                    </a:lnTo>
                    <a:lnTo>
                      <a:pt x="2040" y="6421"/>
                    </a:lnTo>
                    <a:lnTo>
                      <a:pt x="2080" y="6462"/>
                    </a:lnTo>
                    <a:lnTo>
                      <a:pt x="2141" y="6482"/>
                    </a:lnTo>
                    <a:lnTo>
                      <a:pt x="2222" y="6502"/>
                    </a:lnTo>
                    <a:lnTo>
                      <a:pt x="2282" y="6502"/>
                    </a:lnTo>
                    <a:lnTo>
                      <a:pt x="2343" y="6482"/>
                    </a:lnTo>
                    <a:lnTo>
                      <a:pt x="2383" y="6462"/>
                    </a:lnTo>
                    <a:lnTo>
                      <a:pt x="2383" y="6462"/>
                    </a:lnTo>
                    <a:lnTo>
                      <a:pt x="2504" y="6381"/>
                    </a:lnTo>
                    <a:lnTo>
                      <a:pt x="2565" y="6341"/>
                    </a:lnTo>
                    <a:lnTo>
                      <a:pt x="2646" y="6341"/>
                    </a:lnTo>
                    <a:lnTo>
                      <a:pt x="2646" y="6341"/>
                    </a:lnTo>
                    <a:lnTo>
                      <a:pt x="2706" y="6320"/>
                    </a:lnTo>
                    <a:lnTo>
                      <a:pt x="2747" y="6300"/>
                    </a:lnTo>
                    <a:lnTo>
                      <a:pt x="2827" y="624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848" y="5452"/>
                    </a:lnTo>
                    <a:lnTo>
                      <a:pt x="2928" y="5412"/>
                    </a:lnTo>
                    <a:lnTo>
                      <a:pt x="2928" y="5412"/>
                    </a:lnTo>
                    <a:lnTo>
                      <a:pt x="2969" y="5371"/>
                    </a:lnTo>
                    <a:lnTo>
                      <a:pt x="2989" y="5311"/>
                    </a:lnTo>
                    <a:lnTo>
                      <a:pt x="3009" y="5210"/>
                    </a:lnTo>
                    <a:lnTo>
                      <a:pt x="3009" y="5210"/>
                    </a:lnTo>
                    <a:lnTo>
                      <a:pt x="2989" y="5129"/>
                    </a:lnTo>
                    <a:lnTo>
                      <a:pt x="2948" y="5069"/>
                    </a:lnTo>
                    <a:lnTo>
                      <a:pt x="2888" y="4947"/>
                    </a:lnTo>
                    <a:lnTo>
                      <a:pt x="2848" y="4867"/>
                    </a:lnTo>
                    <a:lnTo>
                      <a:pt x="2848" y="4826"/>
                    </a:lnTo>
                    <a:lnTo>
                      <a:pt x="2868" y="4766"/>
                    </a:lnTo>
                    <a:lnTo>
                      <a:pt x="2868" y="4766"/>
                    </a:lnTo>
                    <a:lnTo>
                      <a:pt x="2908" y="4705"/>
                    </a:lnTo>
                    <a:lnTo>
                      <a:pt x="3049" y="4544"/>
                    </a:lnTo>
                    <a:lnTo>
                      <a:pt x="3049" y="4544"/>
                    </a:lnTo>
                    <a:lnTo>
                      <a:pt x="3110" y="4443"/>
                    </a:lnTo>
                    <a:lnTo>
                      <a:pt x="3130" y="4362"/>
                    </a:lnTo>
                    <a:lnTo>
                      <a:pt x="3150" y="4261"/>
                    </a:lnTo>
                    <a:lnTo>
                      <a:pt x="3171" y="4140"/>
                    </a:lnTo>
                    <a:lnTo>
                      <a:pt x="3171" y="4140"/>
                    </a:lnTo>
                    <a:lnTo>
                      <a:pt x="3191" y="4079"/>
                    </a:lnTo>
                    <a:lnTo>
                      <a:pt x="3191" y="3998"/>
                    </a:lnTo>
                    <a:lnTo>
                      <a:pt x="3171" y="3938"/>
                    </a:lnTo>
                    <a:lnTo>
                      <a:pt x="3130" y="3877"/>
                    </a:lnTo>
                    <a:lnTo>
                      <a:pt x="3090" y="3837"/>
                    </a:lnTo>
                    <a:lnTo>
                      <a:pt x="3029" y="3817"/>
                    </a:lnTo>
                    <a:lnTo>
                      <a:pt x="2969" y="3817"/>
                    </a:lnTo>
                    <a:lnTo>
                      <a:pt x="2908" y="3817"/>
                    </a:lnTo>
                    <a:lnTo>
                      <a:pt x="2908" y="3817"/>
                    </a:lnTo>
                    <a:lnTo>
                      <a:pt x="2767" y="3837"/>
                    </a:lnTo>
                    <a:lnTo>
                      <a:pt x="2686" y="3837"/>
                    </a:lnTo>
                    <a:lnTo>
                      <a:pt x="2686" y="3837"/>
                    </a:lnTo>
                    <a:lnTo>
                      <a:pt x="2625" y="3796"/>
                    </a:lnTo>
                    <a:lnTo>
                      <a:pt x="2545" y="3756"/>
                    </a:lnTo>
                    <a:lnTo>
                      <a:pt x="2464" y="3675"/>
                    </a:lnTo>
                    <a:lnTo>
                      <a:pt x="2403" y="3595"/>
                    </a:lnTo>
                    <a:lnTo>
                      <a:pt x="2403" y="3595"/>
                    </a:lnTo>
                    <a:lnTo>
                      <a:pt x="2363" y="3534"/>
                    </a:lnTo>
                    <a:lnTo>
                      <a:pt x="2363" y="3453"/>
                    </a:lnTo>
                    <a:lnTo>
                      <a:pt x="2383" y="3231"/>
                    </a:lnTo>
                    <a:lnTo>
                      <a:pt x="2383" y="3231"/>
                    </a:lnTo>
                    <a:lnTo>
                      <a:pt x="2383" y="3211"/>
                    </a:lnTo>
                    <a:lnTo>
                      <a:pt x="2423" y="3211"/>
                    </a:lnTo>
                    <a:lnTo>
                      <a:pt x="2423" y="3211"/>
                    </a:lnTo>
                    <a:lnTo>
                      <a:pt x="2484" y="3251"/>
                    </a:lnTo>
                    <a:lnTo>
                      <a:pt x="2504" y="3312"/>
                    </a:lnTo>
                    <a:lnTo>
                      <a:pt x="2545" y="3433"/>
                    </a:lnTo>
                    <a:lnTo>
                      <a:pt x="2545" y="3433"/>
                    </a:lnTo>
                    <a:lnTo>
                      <a:pt x="2585" y="3494"/>
                    </a:lnTo>
                    <a:lnTo>
                      <a:pt x="2625" y="3554"/>
                    </a:lnTo>
                    <a:lnTo>
                      <a:pt x="2666" y="3595"/>
                    </a:lnTo>
                    <a:lnTo>
                      <a:pt x="2706" y="3615"/>
                    </a:lnTo>
                    <a:lnTo>
                      <a:pt x="2767" y="3635"/>
                    </a:lnTo>
                    <a:lnTo>
                      <a:pt x="2807" y="3635"/>
                    </a:lnTo>
                    <a:lnTo>
                      <a:pt x="2848" y="3615"/>
                    </a:lnTo>
                    <a:lnTo>
                      <a:pt x="2888" y="3595"/>
                    </a:lnTo>
                    <a:lnTo>
                      <a:pt x="2888" y="3595"/>
                    </a:lnTo>
                    <a:lnTo>
                      <a:pt x="3009" y="3494"/>
                    </a:lnTo>
                    <a:lnTo>
                      <a:pt x="3090" y="3453"/>
                    </a:lnTo>
                    <a:lnTo>
                      <a:pt x="3150" y="3433"/>
                    </a:lnTo>
                    <a:lnTo>
                      <a:pt x="3150" y="3433"/>
                    </a:lnTo>
                    <a:lnTo>
                      <a:pt x="3231" y="3433"/>
                    </a:lnTo>
                    <a:lnTo>
                      <a:pt x="3231" y="3433"/>
                    </a:lnTo>
                    <a:lnTo>
                      <a:pt x="3272" y="3413"/>
                    </a:lnTo>
                    <a:lnTo>
                      <a:pt x="3312" y="3393"/>
                    </a:lnTo>
                    <a:lnTo>
                      <a:pt x="3352" y="3352"/>
                    </a:lnTo>
                    <a:lnTo>
                      <a:pt x="3372" y="3312"/>
                    </a:lnTo>
                    <a:lnTo>
                      <a:pt x="3372" y="3271"/>
                    </a:lnTo>
                    <a:lnTo>
                      <a:pt x="3372" y="3211"/>
                    </a:lnTo>
                    <a:lnTo>
                      <a:pt x="3352" y="3170"/>
                    </a:lnTo>
                    <a:lnTo>
                      <a:pt x="3332" y="3110"/>
                    </a:lnTo>
                    <a:lnTo>
                      <a:pt x="3332" y="3110"/>
                    </a:lnTo>
                    <a:lnTo>
                      <a:pt x="3272" y="3070"/>
                    </a:lnTo>
                    <a:lnTo>
                      <a:pt x="3191" y="3049"/>
                    </a:lnTo>
                    <a:lnTo>
                      <a:pt x="3049" y="3029"/>
                    </a:lnTo>
                    <a:lnTo>
                      <a:pt x="3049" y="3029"/>
                    </a:lnTo>
                    <a:lnTo>
                      <a:pt x="2948" y="3009"/>
                    </a:lnTo>
                    <a:lnTo>
                      <a:pt x="2868" y="2989"/>
                    </a:lnTo>
                    <a:lnTo>
                      <a:pt x="2787" y="2948"/>
                    </a:lnTo>
                    <a:lnTo>
                      <a:pt x="2747" y="2868"/>
                    </a:lnTo>
                    <a:lnTo>
                      <a:pt x="2747" y="2868"/>
                    </a:lnTo>
                    <a:lnTo>
                      <a:pt x="2726" y="2827"/>
                    </a:lnTo>
                    <a:lnTo>
                      <a:pt x="2726" y="2787"/>
                    </a:lnTo>
                    <a:lnTo>
                      <a:pt x="2767" y="2706"/>
                    </a:lnTo>
                    <a:lnTo>
                      <a:pt x="2827" y="2666"/>
                    </a:lnTo>
                    <a:lnTo>
                      <a:pt x="2848" y="2666"/>
                    </a:lnTo>
                    <a:lnTo>
                      <a:pt x="2888" y="2666"/>
                    </a:lnTo>
                    <a:lnTo>
                      <a:pt x="2888" y="2666"/>
                    </a:lnTo>
                    <a:lnTo>
                      <a:pt x="2928" y="2706"/>
                    </a:lnTo>
                    <a:lnTo>
                      <a:pt x="2928" y="2706"/>
                    </a:lnTo>
                    <a:lnTo>
                      <a:pt x="2989" y="2787"/>
                    </a:lnTo>
                    <a:lnTo>
                      <a:pt x="3090" y="2847"/>
                    </a:lnTo>
                    <a:lnTo>
                      <a:pt x="3191" y="2908"/>
                    </a:lnTo>
                    <a:lnTo>
                      <a:pt x="3292" y="2928"/>
                    </a:lnTo>
                    <a:lnTo>
                      <a:pt x="3292" y="2928"/>
                    </a:lnTo>
                    <a:lnTo>
                      <a:pt x="3453" y="2928"/>
                    </a:lnTo>
                    <a:lnTo>
                      <a:pt x="3635" y="2888"/>
                    </a:lnTo>
                    <a:lnTo>
                      <a:pt x="3635" y="2888"/>
                    </a:lnTo>
                    <a:lnTo>
                      <a:pt x="3716" y="2888"/>
                    </a:lnTo>
                    <a:lnTo>
                      <a:pt x="3797" y="2908"/>
                    </a:lnTo>
                    <a:lnTo>
                      <a:pt x="3857" y="2948"/>
                    </a:lnTo>
                    <a:lnTo>
                      <a:pt x="3877" y="2989"/>
                    </a:lnTo>
                    <a:lnTo>
                      <a:pt x="3877" y="3029"/>
                    </a:lnTo>
                    <a:lnTo>
                      <a:pt x="3877" y="3029"/>
                    </a:lnTo>
                    <a:lnTo>
                      <a:pt x="3877" y="3130"/>
                    </a:lnTo>
                    <a:lnTo>
                      <a:pt x="3877" y="3130"/>
                    </a:lnTo>
                    <a:lnTo>
                      <a:pt x="3897" y="3231"/>
                    </a:lnTo>
                    <a:lnTo>
                      <a:pt x="3897" y="3231"/>
                    </a:lnTo>
                    <a:lnTo>
                      <a:pt x="3938" y="3292"/>
                    </a:lnTo>
                    <a:lnTo>
                      <a:pt x="3978" y="3312"/>
                    </a:lnTo>
                    <a:lnTo>
                      <a:pt x="4079" y="3372"/>
                    </a:lnTo>
                    <a:lnTo>
                      <a:pt x="4079" y="3372"/>
                    </a:lnTo>
                    <a:lnTo>
                      <a:pt x="4120" y="3413"/>
                    </a:lnTo>
                    <a:lnTo>
                      <a:pt x="4140" y="3453"/>
                    </a:lnTo>
                    <a:lnTo>
                      <a:pt x="4180" y="3635"/>
                    </a:lnTo>
                    <a:lnTo>
                      <a:pt x="4180" y="3635"/>
                    </a:lnTo>
                    <a:lnTo>
                      <a:pt x="4221" y="3675"/>
                    </a:lnTo>
                    <a:lnTo>
                      <a:pt x="4261" y="3716"/>
                    </a:lnTo>
                    <a:lnTo>
                      <a:pt x="4301" y="3736"/>
                    </a:lnTo>
                    <a:lnTo>
                      <a:pt x="4342" y="3736"/>
                    </a:lnTo>
                    <a:lnTo>
                      <a:pt x="4402" y="3716"/>
                    </a:lnTo>
                    <a:lnTo>
                      <a:pt x="4443" y="3675"/>
                    </a:lnTo>
                    <a:lnTo>
                      <a:pt x="4483" y="3615"/>
                    </a:lnTo>
                    <a:lnTo>
                      <a:pt x="4503" y="3514"/>
                    </a:lnTo>
                    <a:lnTo>
                      <a:pt x="4503" y="3514"/>
                    </a:lnTo>
                    <a:lnTo>
                      <a:pt x="4523" y="3352"/>
                    </a:lnTo>
                    <a:lnTo>
                      <a:pt x="4564" y="3292"/>
                    </a:lnTo>
                    <a:lnTo>
                      <a:pt x="4624" y="3231"/>
                    </a:lnTo>
                    <a:lnTo>
                      <a:pt x="4624" y="3231"/>
                    </a:lnTo>
                    <a:lnTo>
                      <a:pt x="4746" y="3150"/>
                    </a:lnTo>
                    <a:lnTo>
                      <a:pt x="4746" y="3150"/>
                    </a:lnTo>
                    <a:lnTo>
                      <a:pt x="4766" y="3110"/>
                    </a:lnTo>
                    <a:lnTo>
                      <a:pt x="4786" y="3070"/>
                    </a:lnTo>
                    <a:lnTo>
                      <a:pt x="4806" y="2989"/>
                    </a:lnTo>
                    <a:lnTo>
                      <a:pt x="4786" y="2908"/>
                    </a:lnTo>
                    <a:lnTo>
                      <a:pt x="4806" y="2827"/>
                    </a:lnTo>
                    <a:lnTo>
                      <a:pt x="4806" y="2827"/>
                    </a:lnTo>
                    <a:lnTo>
                      <a:pt x="4806" y="2787"/>
                    </a:lnTo>
                    <a:lnTo>
                      <a:pt x="4846" y="2787"/>
                    </a:lnTo>
                    <a:lnTo>
                      <a:pt x="4907" y="2767"/>
                    </a:lnTo>
                    <a:lnTo>
                      <a:pt x="4968" y="2807"/>
                    </a:lnTo>
                    <a:lnTo>
                      <a:pt x="4988" y="2827"/>
                    </a:lnTo>
                    <a:lnTo>
                      <a:pt x="5008" y="2868"/>
                    </a:lnTo>
                    <a:lnTo>
                      <a:pt x="5008" y="2868"/>
                    </a:lnTo>
                    <a:lnTo>
                      <a:pt x="5048" y="3070"/>
                    </a:lnTo>
                    <a:lnTo>
                      <a:pt x="5069" y="3150"/>
                    </a:lnTo>
                    <a:lnTo>
                      <a:pt x="5109" y="3191"/>
                    </a:lnTo>
                    <a:lnTo>
                      <a:pt x="5149" y="3211"/>
                    </a:lnTo>
                    <a:lnTo>
                      <a:pt x="5149" y="3211"/>
                    </a:lnTo>
                    <a:lnTo>
                      <a:pt x="5250" y="3271"/>
                    </a:lnTo>
                    <a:lnTo>
                      <a:pt x="5291" y="3332"/>
                    </a:lnTo>
                    <a:lnTo>
                      <a:pt x="5311" y="3494"/>
                    </a:lnTo>
                    <a:lnTo>
                      <a:pt x="5311" y="3494"/>
                    </a:lnTo>
                    <a:lnTo>
                      <a:pt x="5351" y="3574"/>
                    </a:lnTo>
                    <a:lnTo>
                      <a:pt x="5412" y="3635"/>
                    </a:lnTo>
                    <a:lnTo>
                      <a:pt x="5472" y="3695"/>
                    </a:lnTo>
                    <a:lnTo>
                      <a:pt x="5533" y="3695"/>
                    </a:lnTo>
                    <a:lnTo>
                      <a:pt x="5594" y="3695"/>
                    </a:lnTo>
                    <a:lnTo>
                      <a:pt x="5634" y="3675"/>
                    </a:lnTo>
                    <a:lnTo>
                      <a:pt x="5654" y="3615"/>
                    </a:lnTo>
                    <a:lnTo>
                      <a:pt x="5634" y="3514"/>
                    </a:lnTo>
                    <a:lnTo>
                      <a:pt x="5634" y="3514"/>
                    </a:lnTo>
                    <a:lnTo>
                      <a:pt x="5594" y="3433"/>
                    </a:lnTo>
                    <a:lnTo>
                      <a:pt x="5553" y="3352"/>
                    </a:lnTo>
                    <a:lnTo>
                      <a:pt x="5553" y="3352"/>
                    </a:lnTo>
                    <a:lnTo>
                      <a:pt x="5553" y="3312"/>
                    </a:lnTo>
                    <a:lnTo>
                      <a:pt x="5573" y="3312"/>
                    </a:lnTo>
                    <a:lnTo>
                      <a:pt x="5614" y="3292"/>
                    </a:lnTo>
                    <a:lnTo>
                      <a:pt x="5695" y="3271"/>
                    </a:lnTo>
                    <a:lnTo>
                      <a:pt x="5755" y="3251"/>
                    </a:lnTo>
                    <a:lnTo>
                      <a:pt x="5755" y="3251"/>
                    </a:lnTo>
                    <a:lnTo>
                      <a:pt x="5816" y="3191"/>
                    </a:lnTo>
                    <a:lnTo>
                      <a:pt x="5856" y="3130"/>
                    </a:lnTo>
                    <a:lnTo>
                      <a:pt x="5856" y="3049"/>
                    </a:lnTo>
                    <a:lnTo>
                      <a:pt x="5856" y="2989"/>
                    </a:lnTo>
                    <a:lnTo>
                      <a:pt x="5856" y="2989"/>
                    </a:lnTo>
                    <a:lnTo>
                      <a:pt x="5796" y="2928"/>
                    </a:lnTo>
                    <a:lnTo>
                      <a:pt x="5735" y="2868"/>
                    </a:lnTo>
                    <a:lnTo>
                      <a:pt x="5674" y="2827"/>
                    </a:lnTo>
                    <a:lnTo>
                      <a:pt x="5634" y="2807"/>
                    </a:lnTo>
                    <a:lnTo>
                      <a:pt x="5634" y="2807"/>
                    </a:lnTo>
                    <a:lnTo>
                      <a:pt x="5614" y="2767"/>
                    </a:lnTo>
                    <a:lnTo>
                      <a:pt x="5654" y="2726"/>
                    </a:lnTo>
                    <a:lnTo>
                      <a:pt x="5654" y="2726"/>
                    </a:lnTo>
                    <a:lnTo>
                      <a:pt x="5816" y="2706"/>
                    </a:lnTo>
                    <a:lnTo>
                      <a:pt x="5816" y="2706"/>
                    </a:lnTo>
                    <a:lnTo>
                      <a:pt x="5917" y="2666"/>
                    </a:lnTo>
                    <a:lnTo>
                      <a:pt x="5977" y="2605"/>
                    </a:lnTo>
                    <a:lnTo>
                      <a:pt x="6018" y="2545"/>
                    </a:lnTo>
                    <a:lnTo>
                      <a:pt x="6018" y="2484"/>
                    </a:lnTo>
                    <a:lnTo>
                      <a:pt x="5997" y="2403"/>
                    </a:lnTo>
                    <a:lnTo>
                      <a:pt x="5977" y="2343"/>
                    </a:lnTo>
                    <a:lnTo>
                      <a:pt x="5937" y="2282"/>
                    </a:lnTo>
                    <a:lnTo>
                      <a:pt x="5876" y="2221"/>
                    </a:lnTo>
                    <a:lnTo>
                      <a:pt x="5876" y="2221"/>
                    </a:lnTo>
                    <a:lnTo>
                      <a:pt x="5755" y="2121"/>
                    </a:lnTo>
                    <a:lnTo>
                      <a:pt x="5634" y="2020"/>
                    </a:lnTo>
                    <a:lnTo>
                      <a:pt x="5594" y="1959"/>
                    </a:lnTo>
                    <a:lnTo>
                      <a:pt x="5573" y="1898"/>
                    </a:lnTo>
                    <a:lnTo>
                      <a:pt x="5573" y="1838"/>
                    </a:lnTo>
                    <a:lnTo>
                      <a:pt x="5614" y="1757"/>
                    </a:lnTo>
                    <a:lnTo>
                      <a:pt x="5614" y="1757"/>
                    </a:lnTo>
                    <a:lnTo>
                      <a:pt x="5634" y="1717"/>
                    </a:lnTo>
                    <a:lnTo>
                      <a:pt x="5654" y="1717"/>
                    </a:lnTo>
                    <a:lnTo>
                      <a:pt x="5695" y="1717"/>
                    </a:lnTo>
                    <a:lnTo>
                      <a:pt x="5715" y="1737"/>
                    </a:lnTo>
                    <a:lnTo>
                      <a:pt x="5715" y="1737"/>
                    </a:lnTo>
                    <a:lnTo>
                      <a:pt x="5775" y="1797"/>
                    </a:lnTo>
                    <a:lnTo>
                      <a:pt x="5836" y="1898"/>
                    </a:lnTo>
                    <a:lnTo>
                      <a:pt x="5836" y="1898"/>
                    </a:lnTo>
                    <a:lnTo>
                      <a:pt x="5917" y="1979"/>
                    </a:lnTo>
                    <a:lnTo>
                      <a:pt x="5997" y="1999"/>
                    </a:lnTo>
                    <a:lnTo>
                      <a:pt x="6058" y="1999"/>
                    </a:lnTo>
                    <a:lnTo>
                      <a:pt x="6098" y="1979"/>
                    </a:lnTo>
                    <a:lnTo>
                      <a:pt x="6098" y="1979"/>
                    </a:lnTo>
                    <a:lnTo>
                      <a:pt x="6139" y="1939"/>
                    </a:lnTo>
                    <a:lnTo>
                      <a:pt x="6139" y="1878"/>
                    </a:lnTo>
                    <a:lnTo>
                      <a:pt x="6098" y="1838"/>
                    </a:lnTo>
                    <a:lnTo>
                      <a:pt x="6058" y="1777"/>
                    </a:lnTo>
                    <a:lnTo>
                      <a:pt x="6058" y="1777"/>
                    </a:lnTo>
                    <a:lnTo>
                      <a:pt x="6018" y="1737"/>
                    </a:lnTo>
                    <a:lnTo>
                      <a:pt x="5977" y="1717"/>
                    </a:lnTo>
                    <a:lnTo>
                      <a:pt x="5977" y="1676"/>
                    </a:lnTo>
                    <a:lnTo>
                      <a:pt x="5997" y="1636"/>
                    </a:lnTo>
                    <a:lnTo>
                      <a:pt x="5997" y="1636"/>
                    </a:lnTo>
                    <a:lnTo>
                      <a:pt x="6058" y="1596"/>
                    </a:lnTo>
                    <a:lnTo>
                      <a:pt x="6119" y="1555"/>
                    </a:lnTo>
                    <a:lnTo>
                      <a:pt x="6179" y="1474"/>
                    </a:lnTo>
                    <a:lnTo>
                      <a:pt x="6199" y="1414"/>
                    </a:lnTo>
                    <a:lnTo>
                      <a:pt x="6199" y="1333"/>
                    </a:lnTo>
                    <a:lnTo>
                      <a:pt x="6199" y="1333"/>
                    </a:lnTo>
                    <a:lnTo>
                      <a:pt x="6199" y="1252"/>
                    </a:lnTo>
                    <a:lnTo>
                      <a:pt x="6159" y="1192"/>
                    </a:lnTo>
                    <a:lnTo>
                      <a:pt x="6098" y="1151"/>
                    </a:lnTo>
                    <a:lnTo>
                      <a:pt x="6078" y="1091"/>
                    </a:lnTo>
                    <a:lnTo>
                      <a:pt x="6078" y="1091"/>
                    </a:lnTo>
                    <a:lnTo>
                      <a:pt x="6038" y="1030"/>
                    </a:lnTo>
                    <a:lnTo>
                      <a:pt x="6018" y="990"/>
                    </a:lnTo>
                    <a:lnTo>
                      <a:pt x="5977" y="949"/>
                    </a:lnTo>
                    <a:lnTo>
                      <a:pt x="5917" y="929"/>
                    </a:lnTo>
                    <a:lnTo>
                      <a:pt x="5917" y="929"/>
                    </a:lnTo>
                    <a:lnTo>
                      <a:pt x="5856" y="929"/>
                    </a:lnTo>
                    <a:lnTo>
                      <a:pt x="5796" y="929"/>
                    </a:lnTo>
                    <a:lnTo>
                      <a:pt x="5796" y="929"/>
                    </a:lnTo>
                    <a:lnTo>
                      <a:pt x="5755" y="949"/>
                    </a:lnTo>
                    <a:lnTo>
                      <a:pt x="5715" y="949"/>
                    </a:lnTo>
                    <a:lnTo>
                      <a:pt x="5715" y="949"/>
                    </a:lnTo>
                    <a:lnTo>
                      <a:pt x="5654" y="929"/>
                    </a:lnTo>
                    <a:lnTo>
                      <a:pt x="5614" y="869"/>
                    </a:lnTo>
                    <a:lnTo>
                      <a:pt x="5614" y="869"/>
                    </a:lnTo>
                    <a:lnTo>
                      <a:pt x="5594" y="788"/>
                    </a:lnTo>
                    <a:lnTo>
                      <a:pt x="5614" y="707"/>
                    </a:lnTo>
                    <a:lnTo>
                      <a:pt x="5654" y="647"/>
                    </a:lnTo>
                    <a:lnTo>
                      <a:pt x="5695" y="586"/>
                    </a:lnTo>
                    <a:lnTo>
                      <a:pt x="5836" y="465"/>
                    </a:lnTo>
                    <a:lnTo>
                      <a:pt x="5896" y="445"/>
                    </a:lnTo>
                    <a:lnTo>
                      <a:pt x="5957" y="424"/>
                    </a:lnTo>
                    <a:lnTo>
                      <a:pt x="5957" y="424"/>
                    </a:lnTo>
                    <a:lnTo>
                      <a:pt x="6018" y="424"/>
                    </a:lnTo>
                    <a:lnTo>
                      <a:pt x="6038" y="424"/>
                    </a:lnTo>
                    <a:lnTo>
                      <a:pt x="6078" y="465"/>
                    </a:lnTo>
                    <a:lnTo>
                      <a:pt x="6078" y="505"/>
                    </a:lnTo>
                    <a:lnTo>
                      <a:pt x="6098" y="586"/>
                    </a:lnTo>
                    <a:lnTo>
                      <a:pt x="6098" y="687"/>
                    </a:lnTo>
                    <a:lnTo>
                      <a:pt x="6098" y="687"/>
                    </a:lnTo>
                    <a:lnTo>
                      <a:pt x="6119" y="768"/>
                    </a:lnTo>
                    <a:lnTo>
                      <a:pt x="6159" y="808"/>
                    </a:lnTo>
                    <a:lnTo>
                      <a:pt x="6220" y="828"/>
                    </a:lnTo>
                    <a:lnTo>
                      <a:pt x="6280" y="848"/>
                    </a:lnTo>
                    <a:lnTo>
                      <a:pt x="6381" y="889"/>
                    </a:lnTo>
                    <a:lnTo>
                      <a:pt x="6421" y="929"/>
                    </a:lnTo>
                    <a:lnTo>
                      <a:pt x="6462" y="990"/>
                    </a:lnTo>
                    <a:lnTo>
                      <a:pt x="6462" y="990"/>
                    </a:lnTo>
                    <a:lnTo>
                      <a:pt x="6462" y="1030"/>
                    </a:lnTo>
                    <a:lnTo>
                      <a:pt x="6482" y="1071"/>
                    </a:lnTo>
                    <a:lnTo>
                      <a:pt x="6522" y="1091"/>
                    </a:lnTo>
                    <a:lnTo>
                      <a:pt x="6543" y="1111"/>
                    </a:lnTo>
                    <a:lnTo>
                      <a:pt x="6583" y="1111"/>
                    </a:lnTo>
                    <a:lnTo>
                      <a:pt x="6603" y="1091"/>
                    </a:lnTo>
                    <a:lnTo>
                      <a:pt x="6623" y="1071"/>
                    </a:lnTo>
                    <a:lnTo>
                      <a:pt x="6644" y="1030"/>
                    </a:lnTo>
                    <a:lnTo>
                      <a:pt x="6644" y="1030"/>
                    </a:lnTo>
                    <a:lnTo>
                      <a:pt x="6644" y="949"/>
                    </a:lnTo>
                    <a:lnTo>
                      <a:pt x="6644" y="889"/>
                    </a:lnTo>
                    <a:lnTo>
                      <a:pt x="6603" y="828"/>
                    </a:lnTo>
                    <a:lnTo>
                      <a:pt x="6563" y="768"/>
                    </a:lnTo>
                    <a:lnTo>
                      <a:pt x="6482" y="687"/>
                    </a:lnTo>
                    <a:lnTo>
                      <a:pt x="6421" y="626"/>
                    </a:lnTo>
                    <a:lnTo>
                      <a:pt x="6421" y="626"/>
                    </a:lnTo>
                    <a:lnTo>
                      <a:pt x="6421" y="586"/>
                    </a:lnTo>
                    <a:lnTo>
                      <a:pt x="6421" y="546"/>
                    </a:lnTo>
                    <a:lnTo>
                      <a:pt x="6482" y="485"/>
                    </a:lnTo>
                    <a:lnTo>
                      <a:pt x="6482" y="485"/>
                    </a:lnTo>
                    <a:lnTo>
                      <a:pt x="6543" y="424"/>
                    </a:lnTo>
                    <a:lnTo>
                      <a:pt x="6563" y="364"/>
                    </a:lnTo>
                    <a:lnTo>
                      <a:pt x="6583" y="303"/>
                    </a:lnTo>
                    <a:lnTo>
                      <a:pt x="6583" y="243"/>
                    </a:lnTo>
                    <a:lnTo>
                      <a:pt x="6563" y="182"/>
                    </a:lnTo>
                    <a:lnTo>
                      <a:pt x="6522" y="122"/>
                    </a:lnTo>
                    <a:lnTo>
                      <a:pt x="6421" y="41"/>
                    </a:lnTo>
                    <a:lnTo>
                      <a:pt x="6421" y="41"/>
                    </a:lnTo>
                    <a:lnTo>
                      <a:pt x="6361" y="21"/>
                    </a:lnTo>
                    <a:lnTo>
                      <a:pt x="6300" y="0"/>
                    </a:lnTo>
                    <a:lnTo>
                      <a:pt x="6179" y="41"/>
                    </a:lnTo>
                    <a:lnTo>
                      <a:pt x="6018" y="81"/>
                    </a:lnTo>
                    <a:lnTo>
                      <a:pt x="5836" y="122"/>
                    </a:lnTo>
                    <a:lnTo>
                      <a:pt x="5836" y="122"/>
                    </a:lnTo>
                    <a:lnTo>
                      <a:pt x="5715" y="142"/>
                    </a:lnTo>
                    <a:lnTo>
                      <a:pt x="5614" y="122"/>
                    </a:lnTo>
                    <a:lnTo>
                      <a:pt x="5392" y="81"/>
                    </a:lnTo>
                    <a:lnTo>
                      <a:pt x="5392" y="81"/>
                    </a:lnTo>
                    <a:lnTo>
                      <a:pt x="5271" y="61"/>
                    </a:lnTo>
                    <a:lnTo>
                      <a:pt x="5129" y="41"/>
                    </a:lnTo>
                    <a:lnTo>
                      <a:pt x="5008" y="41"/>
                    </a:lnTo>
                    <a:lnTo>
                      <a:pt x="4867" y="81"/>
                    </a:lnTo>
                    <a:lnTo>
                      <a:pt x="4867" y="81"/>
                    </a:lnTo>
                    <a:lnTo>
                      <a:pt x="4766" y="122"/>
                    </a:lnTo>
                    <a:lnTo>
                      <a:pt x="4685" y="162"/>
                    </a:lnTo>
                    <a:lnTo>
                      <a:pt x="4523" y="283"/>
                    </a:lnTo>
                    <a:lnTo>
                      <a:pt x="4523" y="283"/>
                    </a:lnTo>
                    <a:lnTo>
                      <a:pt x="4422" y="364"/>
                    </a:lnTo>
                    <a:lnTo>
                      <a:pt x="4322" y="404"/>
                    </a:lnTo>
                    <a:lnTo>
                      <a:pt x="4200" y="424"/>
                    </a:lnTo>
                    <a:lnTo>
                      <a:pt x="4200" y="424"/>
                    </a:lnTo>
                    <a:lnTo>
                      <a:pt x="4120" y="445"/>
                    </a:lnTo>
                    <a:lnTo>
                      <a:pt x="4019" y="445"/>
                    </a:lnTo>
                    <a:lnTo>
                      <a:pt x="3938" y="424"/>
                    </a:lnTo>
                    <a:lnTo>
                      <a:pt x="3857" y="384"/>
                    </a:lnTo>
                    <a:lnTo>
                      <a:pt x="3857" y="384"/>
                    </a:lnTo>
                    <a:lnTo>
                      <a:pt x="3756" y="303"/>
                    </a:lnTo>
                    <a:lnTo>
                      <a:pt x="3675" y="263"/>
                    </a:lnTo>
                    <a:lnTo>
                      <a:pt x="3554" y="243"/>
                    </a:lnTo>
                    <a:lnTo>
                      <a:pt x="3554" y="243"/>
                    </a:lnTo>
                    <a:lnTo>
                      <a:pt x="3393" y="243"/>
                    </a:lnTo>
                    <a:lnTo>
                      <a:pt x="3231" y="283"/>
                    </a:lnTo>
                    <a:lnTo>
                      <a:pt x="3231" y="283"/>
                    </a:lnTo>
                    <a:lnTo>
                      <a:pt x="3110" y="344"/>
                    </a:lnTo>
                    <a:lnTo>
                      <a:pt x="3009" y="445"/>
                    </a:lnTo>
                    <a:lnTo>
                      <a:pt x="2928" y="566"/>
                    </a:lnTo>
                    <a:lnTo>
                      <a:pt x="2868" y="687"/>
                    </a:lnTo>
                    <a:lnTo>
                      <a:pt x="2868" y="687"/>
                    </a:lnTo>
                    <a:lnTo>
                      <a:pt x="2827" y="768"/>
                    </a:lnTo>
                    <a:lnTo>
                      <a:pt x="2767" y="808"/>
                    </a:lnTo>
                    <a:lnTo>
                      <a:pt x="2686" y="848"/>
                    </a:lnTo>
                    <a:lnTo>
                      <a:pt x="2585" y="869"/>
                    </a:lnTo>
                    <a:lnTo>
                      <a:pt x="2585" y="869"/>
                    </a:lnTo>
                    <a:lnTo>
                      <a:pt x="2423" y="848"/>
                    </a:lnTo>
                    <a:lnTo>
                      <a:pt x="2423" y="848"/>
                    </a:lnTo>
                    <a:lnTo>
                      <a:pt x="2302" y="828"/>
                    </a:lnTo>
                    <a:lnTo>
                      <a:pt x="2242" y="848"/>
                    </a:lnTo>
                    <a:lnTo>
                      <a:pt x="2181" y="869"/>
                    </a:lnTo>
                    <a:lnTo>
                      <a:pt x="2181" y="869"/>
                    </a:lnTo>
                    <a:lnTo>
                      <a:pt x="2100" y="889"/>
                    </a:lnTo>
                    <a:lnTo>
                      <a:pt x="2040" y="949"/>
                    </a:lnTo>
                    <a:lnTo>
                      <a:pt x="1959" y="1030"/>
                    </a:lnTo>
                    <a:lnTo>
                      <a:pt x="1899" y="1151"/>
                    </a:lnTo>
                    <a:lnTo>
                      <a:pt x="1858" y="1252"/>
                    </a:lnTo>
                    <a:lnTo>
                      <a:pt x="1858" y="1252"/>
                    </a:lnTo>
                    <a:lnTo>
                      <a:pt x="1838" y="1293"/>
                    </a:lnTo>
                    <a:lnTo>
                      <a:pt x="1798" y="1333"/>
                    </a:lnTo>
                    <a:lnTo>
                      <a:pt x="1697" y="1373"/>
                    </a:lnTo>
                    <a:lnTo>
                      <a:pt x="1596" y="1373"/>
                    </a:lnTo>
                    <a:lnTo>
                      <a:pt x="1555" y="1353"/>
                    </a:lnTo>
                    <a:lnTo>
                      <a:pt x="1495" y="1313"/>
                    </a:lnTo>
                    <a:lnTo>
                      <a:pt x="1495" y="1313"/>
                    </a:lnTo>
                    <a:lnTo>
                      <a:pt x="1434" y="1232"/>
                    </a:lnTo>
                    <a:lnTo>
                      <a:pt x="1333" y="1151"/>
                    </a:lnTo>
                    <a:lnTo>
                      <a:pt x="1273" y="1131"/>
                    </a:lnTo>
                    <a:lnTo>
                      <a:pt x="1212" y="1111"/>
                    </a:lnTo>
                    <a:lnTo>
                      <a:pt x="1131" y="1131"/>
                    </a:lnTo>
                    <a:lnTo>
                      <a:pt x="1050" y="1192"/>
                    </a:lnTo>
                    <a:lnTo>
                      <a:pt x="1050" y="1192"/>
                    </a:lnTo>
                    <a:lnTo>
                      <a:pt x="990" y="1252"/>
                    </a:lnTo>
                    <a:lnTo>
                      <a:pt x="949" y="1313"/>
                    </a:lnTo>
                    <a:lnTo>
                      <a:pt x="949" y="1394"/>
                    </a:lnTo>
                    <a:lnTo>
                      <a:pt x="949" y="1474"/>
                    </a:lnTo>
                    <a:lnTo>
                      <a:pt x="949" y="1474"/>
                    </a:lnTo>
                    <a:lnTo>
                      <a:pt x="949" y="1495"/>
                    </a:lnTo>
                    <a:lnTo>
                      <a:pt x="949" y="1515"/>
                    </a:lnTo>
                    <a:lnTo>
                      <a:pt x="889" y="1555"/>
                    </a:lnTo>
                    <a:lnTo>
                      <a:pt x="788" y="1555"/>
                    </a:lnTo>
                    <a:lnTo>
                      <a:pt x="788" y="1555"/>
                    </a:lnTo>
                    <a:lnTo>
                      <a:pt x="727" y="1596"/>
                    </a:lnTo>
                    <a:lnTo>
                      <a:pt x="667" y="1636"/>
                    </a:lnTo>
                    <a:lnTo>
                      <a:pt x="647" y="1676"/>
                    </a:lnTo>
                    <a:lnTo>
                      <a:pt x="626" y="1757"/>
                    </a:lnTo>
                    <a:lnTo>
                      <a:pt x="626" y="1757"/>
                    </a:lnTo>
                    <a:lnTo>
                      <a:pt x="626" y="1818"/>
                    </a:lnTo>
                    <a:lnTo>
                      <a:pt x="647" y="1858"/>
                    </a:lnTo>
                    <a:lnTo>
                      <a:pt x="667" y="1898"/>
                    </a:lnTo>
                    <a:lnTo>
                      <a:pt x="707" y="1939"/>
                    </a:lnTo>
                    <a:lnTo>
                      <a:pt x="768" y="1959"/>
                    </a:lnTo>
                    <a:lnTo>
                      <a:pt x="808" y="1959"/>
                    </a:lnTo>
                    <a:lnTo>
                      <a:pt x="869" y="1959"/>
                    </a:lnTo>
                    <a:lnTo>
                      <a:pt x="929" y="1939"/>
                    </a:lnTo>
                    <a:lnTo>
                      <a:pt x="929" y="1939"/>
                    </a:lnTo>
                    <a:lnTo>
                      <a:pt x="1010" y="1838"/>
                    </a:lnTo>
                    <a:lnTo>
                      <a:pt x="1091" y="1777"/>
                    </a:lnTo>
                    <a:lnTo>
                      <a:pt x="1091" y="1777"/>
                    </a:lnTo>
                    <a:lnTo>
                      <a:pt x="1131" y="1757"/>
                    </a:lnTo>
                    <a:lnTo>
                      <a:pt x="1172" y="1757"/>
                    </a:lnTo>
                    <a:lnTo>
                      <a:pt x="1232" y="1797"/>
                    </a:lnTo>
                    <a:lnTo>
                      <a:pt x="1252" y="1878"/>
                    </a:lnTo>
                    <a:lnTo>
                      <a:pt x="1252" y="1919"/>
                    </a:lnTo>
                    <a:lnTo>
                      <a:pt x="1252" y="1959"/>
                    </a:lnTo>
                    <a:lnTo>
                      <a:pt x="1252" y="1959"/>
                    </a:lnTo>
                    <a:lnTo>
                      <a:pt x="1232" y="2020"/>
                    </a:lnTo>
                    <a:lnTo>
                      <a:pt x="1192" y="2040"/>
                    </a:lnTo>
                    <a:lnTo>
                      <a:pt x="1111" y="2100"/>
                    </a:lnTo>
                    <a:lnTo>
                      <a:pt x="1050" y="2100"/>
                    </a:lnTo>
                    <a:lnTo>
                      <a:pt x="990" y="2100"/>
                    </a:lnTo>
                    <a:lnTo>
                      <a:pt x="990" y="2100"/>
                    </a:lnTo>
                    <a:lnTo>
                      <a:pt x="929" y="2080"/>
                    </a:lnTo>
                    <a:lnTo>
                      <a:pt x="869" y="2100"/>
                    </a:lnTo>
                    <a:lnTo>
                      <a:pt x="869" y="2100"/>
                    </a:lnTo>
                    <a:lnTo>
                      <a:pt x="788" y="2141"/>
                    </a:lnTo>
                    <a:lnTo>
                      <a:pt x="748" y="2181"/>
                    </a:lnTo>
                    <a:lnTo>
                      <a:pt x="707" y="2221"/>
                    </a:lnTo>
                    <a:lnTo>
                      <a:pt x="707" y="2262"/>
                    </a:lnTo>
                    <a:lnTo>
                      <a:pt x="687" y="2343"/>
                    </a:lnTo>
                    <a:lnTo>
                      <a:pt x="667" y="2383"/>
                    </a:lnTo>
                    <a:lnTo>
                      <a:pt x="626" y="2403"/>
                    </a:lnTo>
                    <a:lnTo>
                      <a:pt x="626" y="2403"/>
                    </a:lnTo>
                    <a:lnTo>
                      <a:pt x="485" y="2444"/>
                    </a:lnTo>
                    <a:lnTo>
                      <a:pt x="485" y="2444"/>
                    </a:lnTo>
                    <a:lnTo>
                      <a:pt x="404" y="2484"/>
                    </a:lnTo>
                    <a:lnTo>
                      <a:pt x="364" y="2545"/>
                    </a:lnTo>
                    <a:lnTo>
                      <a:pt x="344" y="2605"/>
                    </a:lnTo>
                    <a:lnTo>
                      <a:pt x="324" y="2666"/>
                    </a:lnTo>
                    <a:lnTo>
                      <a:pt x="324" y="2666"/>
                    </a:lnTo>
                    <a:lnTo>
                      <a:pt x="303" y="2726"/>
                    </a:lnTo>
                    <a:lnTo>
                      <a:pt x="243" y="2767"/>
                    </a:lnTo>
                    <a:lnTo>
                      <a:pt x="202" y="2807"/>
                    </a:lnTo>
                    <a:lnTo>
                      <a:pt x="182" y="286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2293864" y="211279"/>
                <a:ext cx="1229165" cy="402391"/>
              </a:xfrm>
              <a:custGeom>
                <a:avLst/>
                <a:gdLst/>
                <a:ahLst/>
                <a:cxnLst/>
                <a:rect l="l" t="t" r="r" b="b"/>
                <a:pathLst>
                  <a:path w="10117" h="3312" extrusionOk="0">
                    <a:moveTo>
                      <a:pt x="9854" y="0"/>
                    </a:moveTo>
                    <a:lnTo>
                      <a:pt x="9773" y="41"/>
                    </a:lnTo>
                    <a:lnTo>
                      <a:pt x="9693" y="81"/>
                    </a:lnTo>
                    <a:lnTo>
                      <a:pt x="9531" y="222"/>
                    </a:lnTo>
                    <a:lnTo>
                      <a:pt x="9390" y="364"/>
                    </a:lnTo>
                    <a:lnTo>
                      <a:pt x="9309" y="424"/>
                    </a:lnTo>
                    <a:lnTo>
                      <a:pt x="9228" y="465"/>
                    </a:lnTo>
                    <a:lnTo>
                      <a:pt x="9148" y="485"/>
                    </a:lnTo>
                    <a:lnTo>
                      <a:pt x="9067" y="465"/>
                    </a:lnTo>
                    <a:lnTo>
                      <a:pt x="9006" y="424"/>
                    </a:lnTo>
                    <a:lnTo>
                      <a:pt x="8925" y="364"/>
                    </a:lnTo>
                    <a:lnTo>
                      <a:pt x="8845" y="303"/>
                    </a:lnTo>
                    <a:lnTo>
                      <a:pt x="8744" y="283"/>
                    </a:lnTo>
                    <a:lnTo>
                      <a:pt x="8623" y="303"/>
                    </a:lnTo>
                    <a:lnTo>
                      <a:pt x="8501" y="364"/>
                    </a:lnTo>
                    <a:lnTo>
                      <a:pt x="8441" y="404"/>
                    </a:lnTo>
                    <a:lnTo>
                      <a:pt x="8400" y="424"/>
                    </a:lnTo>
                    <a:lnTo>
                      <a:pt x="8340" y="424"/>
                    </a:lnTo>
                    <a:lnTo>
                      <a:pt x="8279" y="404"/>
                    </a:lnTo>
                    <a:lnTo>
                      <a:pt x="8199" y="343"/>
                    </a:lnTo>
                    <a:lnTo>
                      <a:pt x="8118" y="343"/>
                    </a:lnTo>
                    <a:lnTo>
                      <a:pt x="8017" y="384"/>
                    </a:lnTo>
                    <a:lnTo>
                      <a:pt x="7896" y="444"/>
                    </a:lnTo>
                    <a:lnTo>
                      <a:pt x="7674" y="606"/>
                    </a:lnTo>
                    <a:lnTo>
                      <a:pt x="7472" y="788"/>
                    </a:lnTo>
                    <a:lnTo>
                      <a:pt x="7371" y="868"/>
                    </a:lnTo>
                    <a:lnTo>
                      <a:pt x="7290" y="889"/>
                    </a:lnTo>
                    <a:lnTo>
                      <a:pt x="7250" y="889"/>
                    </a:lnTo>
                    <a:lnTo>
                      <a:pt x="7209" y="848"/>
                    </a:lnTo>
                    <a:lnTo>
                      <a:pt x="7169" y="788"/>
                    </a:lnTo>
                    <a:lnTo>
                      <a:pt x="7128" y="727"/>
                    </a:lnTo>
                    <a:lnTo>
                      <a:pt x="7088" y="566"/>
                    </a:lnTo>
                    <a:lnTo>
                      <a:pt x="7068" y="505"/>
                    </a:lnTo>
                    <a:lnTo>
                      <a:pt x="7027" y="465"/>
                    </a:lnTo>
                    <a:lnTo>
                      <a:pt x="6967" y="444"/>
                    </a:lnTo>
                    <a:lnTo>
                      <a:pt x="6886" y="424"/>
                    </a:lnTo>
                    <a:lnTo>
                      <a:pt x="6825" y="444"/>
                    </a:lnTo>
                    <a:lnTo>
                      <a:pt x="6765" y="465"/>
                    </a:lnTo>
                    <a:lnTo>
                      <a:pt x="6664" y="525"/>
                    </a:lnTo>
                    <a:lnTo>
                      <a:pt x="6563" y="606"/>
                    </a:lnTo>
                    <a:lnTo>
                      <a:pt x="6401" y="767"/>
                    </a:lnTo>
                    <a:lnTo>
                      <a:pt x="6260" y="909"/>
                    </a:lnTo>
                    <a:lnTo>
                      <a:pt x="6200" y="949"/>
                    </a:lnTo>
                    <a:lnTo>
                      <a:pt x="6139" y="990"/>
                    </a:lnTo>
                    <a:lnTo>
                      <a:pt x="6058" y="1010"/>
                    </a:lnTo>
                    <a:lnTo>
                      <a:pt x="5957" y="990"/>
                    </a:lnTo>
                    <a:lnTo>
                      <a:pt x="5876" y="949"/>
                    </a:lnTo>
                    <a:lnTo>
                      <a:pt x="5796" y="909"/>
                    </a:lnTo>
                    <a:lnTo>
                      <a:pt x="5715" y="868"/>
                    </a:lnTo>
                    <a:lnTo>
                      <a:pt x="5634" y="828"/>
                    </a:lnTo>
                    <a:lnTo>
                      <a:pt x="5533" y="808"/>
                    </a:lnTo>
                    <a:lnTo>
                      <a:pt x="5412" y="848"/>
                    </a:lnTo>
                    <a:lnTo>
                      <a:pt x="5351" y="868"/>
                    </a:lnTo>
                    <a:lnTo>
                      <a:pt x="5311" y="909"/>
                    </a:lnTo>
                    <a:lnTo>
                      <a:pt x="5210" y="1030"/>
                    </a:lnTo>
                    <a:lnTo>
                      <a:pt x="5129" y="1151"/>
                    </a:lnTo>
                    <a:lnTo>
                      <a:pt x="5008" y="1272"/>
                    </a:lnTo>
                    <a:lnTo>
                      <a:pt x="4948" y="1313"/>
                    </a:lnTo>
                    <a:lnTo>
                      <a:pt x="4685" y="1313"/>
                    </a:lnTo>
                    <a:lnTo>
                      <a:pt x="4544" y="1414"/>
                    </a:lnTo>
                    <a:lnTo>
                      <a:pt x="4483" y="1434"/>
                    </a:lnTo>
                    <a:lnTo>
                      <a:pt x="4402" y="1454"/>
                    </a:lnTo>
                    <a:lnTo>
                      <a:pt x="4342" y="1474"/>
                    </a:lnTo>
                    <a:lnTo>
                      <a:pt x="4261" y="1454"/>
                    </a:lnTo>
                    <a:lnTo>
                      <a:pt x="4180" y="1414"/>
                    </a:lnTo>
                    <a:lnTo>
                      <a:pt x="4079" y="1333"/>
                    </a:lnTo>
                    <a:lnTo>
                      <a:pt x="3999" y="1292"/>
                    </a:lnTo>
                    <a:lnTo>
                      <a:pt x="3898" y="1252"/>
                    </a:lnTo>
                    <a:lnTo>
                      <a:pt x="3797" y="1272"/>
                    </a:lnTo>
                    <a:lnTo>
                      <a:pt x="3696" y="1313"/>
                    </a:lnTo>
                    <a:lnTo>
                      <a:pt x="3655" y="1353"/>
                    </a:lnTo>
                    <a:lnTo>
                      <a:pt x="3635" y="1414"/>
                    </a:lnTo>
                    <a:lnTo>
                      <a:pt x="3615" y="1474"/>
                    </a:lnTo>
                    <a:lnTo>
                      <a:pt x="3615" y="1535"/>
                    </a:lnTo>
                    <a:lnTo>
                      <a:pt x="3676" y="1656"/>
                    </a:lnTo>
                    <a:lnTo>
                      <a:pt x="3736" y="1757"/>
                    </a:lnTo>
                    <a:lnTo>
                      <a:pt x="3756" y="1838"/>
                    </a:lnTo>
                    <a:lnTo>
                      <a:pt x="3756" y="1878"/>
                    </a:lnTo>
                    <a:lnTo>
                      <a:pt x="3736" y="1918"/>
                    </a:lnTo>
                    <a:lnTo>
                      <a:pt x="3716" y="1959"/>
                    </a:lnTo>
                    <a:lnTo>
                      <a:pt x="3676" y="1999"/>
                    </a:lnTo>
                    <a:lnTo>
                      <a:pt x="3575" y="2019"/>
                    </a:lnTo>
                    <a:lnTo>
                      <a:pt x="3353" y="2019"/>
                    </a:lnTo>
                    <a:lnTo>
                      <a:pt x="3252" y="2040"/>
                    </a:lnTo>
                    <a:lnTo>
                      <a:pt x="3151" y="2080"/>
                    </a:lnTo>
                    <a:lnTo>
                      <a:pt x="3029" y="2161"/>
                    </a:lnTo>
                    <a:lnTo>
                      <a:pt x="2949" y="2221"/>
                    </a:lnTo>
                    <a:lnTo>
                      <a:pt x="2888" y="2241"/>
                    </a:lnTo>
                    <a:lnTo>
                      <a:pt x="2807" y="2241"/>
                    </a:lnTo>
                    <a:lnTo>
                      <a:pt x="2727" y="2201"/>
                    </a:lnTo>
                    <a:lnTo>
                      <a:pt x="2686" y="2181"/>
                    </a:lnTo>
                    <a:lnTo>
                      <a:pt x="2666" y="2161"/>
                    </a:lnTo>
                    <a:lnTo>
                      <a:pt x="2646" y="2100"/>
                    </a:lnTo>
                    <a:lnTo>
                      <a:pt x="2646" y="2060"/>
                    </a:lnTo>
                    <a:lnTo>
                      <a:pt x="2666" y="1959"/>
                    </a:lnTo>
                    <a:lnTo>
                      <a:pt x="2686" y="1878"/>
                    </a:lnTo>
                    <a:lnTo>
                      <a:pt x="2727" y="1777"/>
                    </a:lnTo>
                    <a:lnTo>
                      <a:pt x="2727" y="1656"/>
                    </a:lnTo>
                    <a:lnTo>
                      <a:pt x="2727" y="1595"/>
                    </a:lnTo>
                    <a:lnTo>
                      <a:pt x="2686" y="1555"/>
                    </a:lnTo>
                    <a:lnTo>
                      <a:pt x="2626" y="1515"/>
                    </a:lnTo>
                    <a:lnTo>
                      <a:pt x="2565" y="1494"/>
                    </a:lnTo>
                    <a:lnTo>
                      <a:pt x="2504" y="1515"/>
                    </a:lnTo>
                    <a:lnTo>
                      <a:pt x="2464" y="1535"/>
                    </a:lnTo>
                    <a:lnTo>
                      <a:pt x="2383" y="1595"/>
                    </a:lnTo>
                    <a:lnTo>
                      <a:pt x="2303" y="1656"/>
                    </a:lnTo>
                    <a:lnTo>
                      <a:pt x="2242" y="1757"/>
                    </a:lnTo>
                    <a:lnTo>
                      <a:pt x="2181" y="1858"/>
                    </a:lnTo>
                    <a:lnTo>
                      <a:pt x="2121" y="1918"/>
                    </a:lnTo>
                    <a:lnTo>
                      <a:pt x="2040" y="1959"/>
                    </a:lnTo>
                    <a:lnTo>
                      <a:pt x="1979" y="1999"/>
                    </a:lnTo>
                    <a:lnTo>
                      <a:pt x="1919" y="2040"/>
                    </a:lnTo>
                    <a:lnTo>
                      <a:pt x="1818" y="2120"/>
                    </a:lnTo>
                    <a:lnTo>
                      <a:pt x="1778" y="2140"/>
                    </a:lnTo>
                    <a:lnTo>
                      <a:pt x="1697" y="2140"/>
                    </a:lnTo>
                    <a:lnTo>
                      <a:pt x="1636" y="2120"/>
                    </a:lnTo>
                    <a:lnTo>
                      <a:pt x="1576" y="2080"/>
                    </a:lnTo>
                    <a:lnTo>
                      <a:pt x="1434" y="1898"/>
                    </a:lnTo>
                    <a:lnTo>
                      <a:pt x="1414" y="1858"/>
                    </a:lnTo>
                    <a:lnTo>
                      <a:pt x="1374" y="1838"/>
                    </a:lnTo>
                    <a:lnTo>
                      <a:pt x="1273" y="1838"/>
                    </a:lnTo>
                    <a:lnTo>
                      <a:pt x="1212" y="1898"/>
                    </a:lnTo>
                    <a:lnTo>
                      <a:pt x="1172" y="1959"/>
                    </a:lnTo>
                    <a:lnTo>
                      <a:pt x="1111" y="2120"/>
                    </a:lnTo>
                    <a:lnTo>
                      <a:pt x="1030" y="2464"/>
                    </a:lnTo>
                    <a:lnTo>
                      <a:pt x="990" y="2524"/>
                    </a:lnTo>
                    <a:lnTo>
                      <a:pt x="930" y="2565"/>
                    </a:lnTo>
                    <a:lnTo>
                      <a:pt x="849" y="2565"/>
                    </a:lnTo>
                    <a:lnTo>
                      <a:pt x="768" y="2585"/>
                    </a:lnTo>
                    <a:lnTo>
                      <a:pt x="687" y="2565"/>
                    </a:lnTo>
                    <a:lnTo>
                      <a:pt x="606" y="2544"/>
                    </a:lnTo>
                    <a:lnTo>
                      <a:pt x="425" y="2464"/>
                    </a:lnTo>
                    <a:lnTo>
                      <a:pt x="344" y="2443"/>
                    </a:lnTo>
                    <a:lnTo>
                      <a:pt x="263" y="2443"/>
                    </a:lnTo>
                    <a:lnTo>
                      <a:pt x="182" y="2464"/>
                    </a:lnTo>
                    <a:lnTo>
                      <a:pt x="122" y="2504"/>
                    </a:lnTo>
                    <a:lnTo>
                      <a:pt x="61" y="2585"/>
                    </a:lnTo>
                    <a:lnTo>
                      <a:pt x="21" y="2665"/>
                    </a:lnTo>
                    <a:lnTo>
                      <a:pt x="1" y="2746"/>
                    </a:lnTo>
                    <a:lnTo>
                      <a:pt x="1" y="2847"/>
                    </a:lnTo>
                    <a:lnTo>
                      <a:pt x="1" y="2948"/>
                    </a:lnTo>
                    <a:lnTo>
                      <a:pt x="41" y="3049"/>
                    </a:lnTo>
                    <a:lnTo>
                      <a:pt x="122" y="3251"/>
                    </a:lnTo>
                    <a:lnTo>
                      <a:pt x="162" y="3312"/>
                    </a:lnTo>
                    <a:lnTo>
                      <a:pt x="9955" y="1111"/>
                    </a:lnTo>
                    <a:lnTo>
                      <a:pt x="9975" y="1050"/>
                    </a:lnTo>
                    <a:lnTo>
                      <a:pt x="9975" y="990"/>
                    </a:lnTo>
                    <a:lnTo>
                      <a:pt x="9975" y="929"/>
                    </a:lnTo>
                    <a:lnTo>
                      <a:pt x="9955" y="868"/>
                    </a:lnTo>
                    <a:lnTo>
                      <a:pt x="9915" y="788"/>
                    </a:lnTo>
                    <a:lnTo>
                      <a:pt x="9895" y="727"/>
                    </a:lnTo>
                    <a:lnTo>
                      <a:pt x="9895" y="646"/>
                    </a:lnTo>
                    <a:lnTo>
                      <a:pt x="9935" y="586"/>
                    </a:lnTo>
                    <a:lnTo>
                      <a:pt x="10056" y="364"/>
                    </a:lnTo>
                    <a:lnTo>
                      <a:pt x="10097" y="283"/>
                    </a:lnTo>
                    <a:lnTo>
                      <a:pt x="10117" y="202"/>
                    </a:lnTo>
                    <a:lnTo>
                      <a:pt x="10097" y="101"/>
                    </a:lnTo>
                    <a:lnTo>
                      <a:pt x="10036" y="41"/>
                    </a:lnTo>
                    <a:lnTo>
                      <a:pt x="9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1979922" y="-380038"/>
                <a:ext cx="615858" cy="763110"/>
              </a:xfrm>
              <a:custGeom>
                <a:avLst/>
                <a:gdLst/>
                <a:ahLst/>
                <a:cxnLst/>
                <a:rect l="l" t="t" r="r" b="b"/>
                <a:pathLst>
                  <a:path w="5069" h="6281" extrusionOk="0">
                    <a:moveTo>
                      <a:pt x="2565" y="1"/>
                    </a:moveTo>
                    <a:lnTo>
                      <a:pt x="2484" y="41"/>
                    </a:lnTo>
                    <a:lnTo>
                      <a:pt x="2363" y="142"/>
                    </a:lnTo>
                    <a:lnTo>
                      <a:pt x="2302" y="183"/>
                    </a:lnTo>
                    <a:lnTo>
                      <a:pt x="2221" y="203"/>
                    </a:lnTo>
                    <a:lnTo>
                      <a:pt x="2140" y="203"/>
                    </a:lnTo>
                    <a:lnTo>
                      <a:pt x="2060" y="162"/>
                    </a:lnTo>
                    <a:lnTo>
                      <a:pt x="1878" y="82"/>
                    </a:lnTo>
                    <a:lnTo>
                      <a:pt x="1777" y="62"/>
                    </a:lnTo>
                    <a:lnTo>
                      <a:pt x="1676" y="62"/>
                    </a:lnTo>
                    <a:lnTo>
                      <a:pt x="1595" y="102"/>
                    </a:lnTo>
                    <a:lnTo>
                      <a:pt x="1515" y="142"/>
                    </a:lnTo>
                    <a:lnTo>
                      <a:pt x="1414" y="223"/>
                    </a:lnTo>
                    <a:lnTo>
                      <a:pt x="1333" y="284"/>
                    </a:lnTo>
                    <a:lnTo>
                      <a:pt x="1272" y="304"/>
                    </a:lnTo>
                    <a:lnTo>
                      <a:pt x="1151" y="344"/>
                    </a:lnTo>
                    <a:lnTo>
                      <a:pt x="1010" y="344"/>
                    </a:lnTo>
                    <a:lnTo>
                      <a:pt x="848" y="304"/>
                    </a:lnTo>
                    <a:lnTo>
                      <a:pt x="747" y="304"/>
                    </a:lnTo>
                    <a:lnTo>
                      <a:pt x="666" y="284"/>
                    </a:lnTo>
                    <a:lnTo>
                      <a:pt x="566" y="304"/>
                    </a:lnTo>
                    <a:lnTo>
                      <a:pt x="485" y="364"/>
                    </a:lnTo>
                    <a:lnTo>
                      <a:pt x="384" y="425"/>
                    </a:lnTo>
                    <a:lnTo>
                      <a:pt x="323" y="486"/>
                    </a:lnTo>
                    <a:lnTo>
                      <a:pt x="283" y="627"/>
                    </a:lnTo>
                    <a:lnTo>
                      <a:pt x="263" y="667"/>
                    </a:lnTo>
                    <a:lnTo>
                      <a:pt x="222" y="708"/>
                    </a:lnTo>
                    <a:lnTo>
                      <a:pt x="121" y="768"/>
                    </a:lnTo>
                    <a:lnTo>
                      <a:pt x="61" y="809"/>
                    </a:lnTo>
                    <a:lnTo>
                      <a:pt x="20" y="869"/>
                    </a:lnTo>
                    <a:lnTo>
                      <a:pt x="0" y="930"/>
                    </a:lnTo>
                    <a:lnTo>
                      <a:pt x="20" y="970"/>
                    </a:lnTo>
                    <a:lnTo>
                      <a:pt x="41" y="1011"/>
                    </a:lnTo>
                    <a:lnTo>
                      <a:pt x="101" y="1051"/>
                    </a:lnTo>
                    <a:lnTo>
                      <a:pt x="182" y="1071"/>
                    </a:lnTo>
                    <a:lnTo>
                      <a:pt x="283" y="1071"/>
                    </a:lnTo>
                    <a:lnTo>
                      <a:pt x="485" y="1031"/>
                    </a:lnTo>
                    <a:lnTo>
                      <a:pt x="586" y="1031"/>
                    </a:lnTo>
                    <a:lnTo>
                      <a:pt x="666" y="1051"/>
                    </a:lnTo>
                    <a:lnTo>
                      <a:pt x="727" y="1091"/>
                    </a:lnTo>
                    <a:lnTo>
                      <a:pt x="767" y="1132"/>
                    </a:lnTo>
                    <a:lnTo>
                      <a:pt x="767" y="1172"/>
                    </a:lnTo>
                    <a:lnTo>
                      <a:pt x="767" y="1273"/>
                    </a:lnTo>
                    <a:lnTo>
                      <a:pt x="767" y="1394"/>
                    </a:lnTo>
                    <a:lnTo>
                      <a:pt x="788" y="1455"/>
                    </a:lnTo>
                    <a:lnTo>
                      <a:pt x="808" y="1515"/>
                    </a:lnTo>
                    <a:lnTo>
                      <a:pt x="889" y="1596"/>
                    </a:lnTo>
                    <a:lnTo>
                      <a:pt x="929" y="1657"/>
                    </a:lnTo>
                    <a:lnTo>
                      <a:pt x="949" y="1697"/>
                    </a:lnTo>
                    <a:lnTo>
                      <a:pt x="949" y="1737"/>
                    </a:lnTo>
                    <a:lnTo>
                      <a:pt x="909" y="1859"/>
                    </a:lnTo>
                    <a:lnTo>
                      <a:pt x="889" y="1980"/>
                    </a:lnTo>
                    <a:lnTo>
                      <a:pt x="889" y="2040"/>
                    </a:lnTo>
                    <a:lnTo>
                      <a:pt x="889" y="2081"/>
                    </a:lnTo>
                    <a:lnTo>
                      <a:pt x="929" y="2141"/>
                    </a:lnTo>
                    <a:lnTo>
                      <a:pt x="969" y="2182"/>
                    </a:lnTo>
                    <a:lnTo>
                      <a:pt x="1050" y="2303"/>
                    </a:lnTo>
                    <a:lnTo>
                      <a:pt x="1091" y="2404"/>
                    </a:lnTo>
                    <a:lnTo>
                      <a:pt x="1111" y="2525"/>
                    </a:lnTo>
                    <a:lnTo>
                      <a:pt x="1171" y="2646"/>
                    </a:lnTo>
                    <a:lnTo>
                      <a:pt x="1232" y="2707"/>
                    </a:lnTo>
                    <a:lnTo>
                      <a:pt x="1292" y="2747"/>
                    </a:lnTo>
                    <a:lnTo>
                      <a:pt x="1313" y="2747"/>
                    </a:lnTo>
                    <a:lnTo>
                      <a:pt x="1333" y="2727"/>
                    </a:lnTo>
                    <a:lnTo>
                      <a:pt x="1353" y="2666"/>
                    </a:lnTo>
                    <a:lnTo>
                      <a:pt x="1353" y="2525"/>
                    </a:lnTo>
                    <a:lnTo>
                      <a:pt x="1353" y="2404"/>
                    </a:lnTo>
                    <a:lnTo>
                      <a:pt x="1373" y="2343"/>
                    </a:lnTo>
                    <a:lnTo>
                      <a:pt x="1393" y="2343"/>
                    </a:lnTo>
                    <a:lnTo>
                      <a:pt x="1414" y="2384"/>
                    </a:lnTo>
                    <a:lnTo>
                      <a:pt x="1434" y="2444"/>
                    </a:lnTo>
                    <a:lnTo>
                      <a:pt x="1454" y="2545"/>
                    </a:lnTo>
                    <a:lnTo>
                      <a:pt x="1474" y="2626"/>
                    </a:lnTo>
                    <a:lnTo>
                      <a:pt x="1515" y="2727"/>
                    </a:lnTo>
                    <a:lnTo>
                      <a:pt x="1555" y="2787"/>
                    </a:lnTo>
                    <a:lnTo>
                      <a:pt x="1636" y="2848"/>
                    </a:lnTo>
                    <a:lnTo>
                      <a:pt x="1696" y="2888"/>
                    </a:lnTo>
                    <a:lnTo>
                      <a:pt x="1757" y="2909"/>
                    </a:lnTo>
                    <a:lnTo>
                      <a:pt x="1999" y="2909"/>
                    </a:lnTo>
                    <a:lnTo>
                      <a:pt x="2040" y="2929"/>
                    </a:lnTo>
                    <a:lnTo>
                      <a:pt x="2080" y="2969"/>
                    </a:lnTo>
                    <a:lnTo>
                      <a:pt x="2140" y="3010"/>
                    </a:lnTo>
                    <a:lnTo>
                      <a:pt x="2181" y="3030"/>
                    </a:lnTo>
                    <a:lnTo>
                      <a:pt x="2241" y="3050"/>
                    </a:lnTo>
                    <a:lnTo>
                      <a:pt x="2383" y="3050"/>
                    </a:lnTo>
                    <a:lnTo>
                      <a:pt x="2464" y="3110"/>
                    </a:lnTo>
                    <a:lnTo>
                      <a:pt x="2524" y="3191"/>
                    </a:lnTo>
                    <a:lnTo>
                      <a:pt x="2625" y="3252"/>
                    </a:lnTo>
                    <a:lnTo>
                      <a:pt x="2726" y="3292"/>
                    </a:lnTo>
                    <a:lnTo>
                      <a:pt x="2766" y="3292"/>
                    </a:lnTo>
                    <a:lnTo>
                      <a:pt x="2827" y="3272"/>
                    </a:lnTo>
                    <a:lnTo>
                      <a:pt x="2888" y="3272"/>
                    </a:lnTo>
                    <a:lnTo>
                      <a:pt x="2928" y="3292"/>
                    </a:lnTo>
                    <a:lnTo>
                      <a:pt x="2968" y="3333"/>
                    </a:lnTo>
                    <a:lnTo>
                      <a:pt x="2989" y="3393"/>
                    </a:lnTo>
                    <a:lnTo>
                      <a:pt x="2989" y="3454"/>
                    </a:lnTo>
                    <a:lnTo>
                      <a:pt x="2968" y="3494"/>
                    </a:lnTo>
                    <a:lnTo>
                      <a:pt x="2867" y="3635"/>
                    </a:lnTo>
                    <a:lnTo>
                      <a:pt x="2847" y="3696"/>
                    </a:lnTo>
                    <a:lnTo>
                      <a:pt x="2827" y="3757"/>
                    </a:lnTo>
                    <a:lnTo>
                      <a:pt x="2827" y="3817"/>
                    </a:lnTo>
                    <a:lnTo>
                      <a:pt x="2847" y="3878"/>
                    </a:lnTo>
                    <a:lnTo>
                      <a:pt x="2908" y="3979"/>
                    </a:lnTo>
                    <a:lnTo>
                      <a:pt x="2989" y="4080"/>
                    </a:lnTo>
                    <a:lnTo>
                      <a:pt x="3110" y="4140"/>
                    </a:lnTo>
                    <a:lnTo>
                      <a:pt x="3190" y="4181"/>
                    </a:lnTo>
                    <a:lnTo>
                      <a:pt x="3231" y="4221"/>
                    </a:lnTo>
                    <a:lnTo>
                      <a:pt x="3271" y="4261"/>
                    </a:lnTo>
                    <a:lnTo>
                      <a:pt x="3291" y="4342"/>
                    </a:lnTo>
                    <a:lnTo>
                      <a:pt x="3291" y="4423"/>
                    </a:lnTo>
                    <a:lnTo>
                      <a:pt x="3312" y="4544"/>
                    </a:lnTo>
                    <a:lnTo>
                      <a:pt x="3332" y="4584"/>
                    </a:lnTo>
                    <a:lnTo>
                      <a:pt x="3372" y="4625"/>
                    </a:lnTo>
                    <a:lnTo>
                      <a:pt x="3473" y="4685"/>
                    </a:lnTo>
                    <a:lnTo>
                      <a:pt x="3554" y="4746"/>
                    </a:lnTo>
                    <a:lnTo>
                      <a:pt x="3614" y="4827"/>
                    </a:lnTo>
                    <a:lnTo>
                      <a:pt x="3635" y="4908"/>
                    </a:lnTo>
                    <a:lnTo>
                      <a:pt x="3635" y="5008"/>
                    </a:lnTo>
                    <a:lnTo>
                      <a:pt x="3655" y="5190"/>
                    </a:lnTo>
                    <a:lnTo>
                      <a:pt x="3675" y="5291"/>
                    </a:lnTo>
                    <a:lnTo>
                      <a:pt x="3715" y="5392"/>
                    </a:lnTo>
                    <a:lnTo>
                      <a:pt x="3816" y="5493"/>
                    </a:lnTo>
                    <a:lnTo>
                      <a:pt x="3857" y="5594"/>
                    </a:lnTo>
                    <a:lnTo>
                      <a:pt x="3877" y="5695"/>
                    </a:lnTo>
                    <a:lnTo>
                      <a:pt x="3897" y="5796"/>
                    </a:lnTo>
                    <a:lnTo>
                      <a:pt x="3917" y="5857"/>
                    </a:lnTo>
                    <a:lnTo>
                      <a:pt x="3978" y="5937"/>
                    </a:lnTo>
                    <a:lnTo>
                      <a:pt x="4038" y="5998"/>
                    </a:lnTo>
                    <a:lnTo>
                      <a:pt x="4200" y="6139"/>
                    </a:lnTo>
                    <a:lnTo>
                      <a:pt x="4301" y="6220"/>
                    </a:lnTo>
                    <a:lnTo>
                      <a:pt x="4382" y="6260"/>
                    </a:lnTo>
                    <a:lnTo>
                      <a:pt x="4442" y="6281"/>
                    </a:lnTo>
                    <a:lnTo>
                      <a:pt x="4503" y="6281"/>
                    </a:lnTo>
                    <a:lnTo>
                      <a:pt x="4543" y="6260"/>
                    </a:lnTo>
                    <a:lnTo>
                      <a:pt x="4584" y="6240"/>
                    </a:lnTo>
                    <a:lnTo>
                      <a:pt x="4604" y="6220"/>
                    </a:lnTo>
                    <a:lnTo>
                      <a:pt x="4604" y="6180"/>
                    </a:lnTo>
                    <a:lnTo>
                      <a:pt x="4584" y="6139"/>
                    </a:lnTo>
                    <a:lnTo>
                      <a:pt x="4543" y="6079"/>
                    </a:lnTo>
                    <a:lnTo>
                      <a:pt x="4422" y="5998"/>
                    </a:lnTo>
                    <a:lnTo>
                      <a:pt x="4362" y="5917"/>
                    </a:lnTo>
                    <a:lnTo>
                      <a:pt x="4341" y="5877"/>
                    </a:lnTo>
                    <a:lnTo>
                      <a:pt x="4341" y="5857"/>
                    </a:lnTo>
                    <a:lnTo>
                      <a:pt x="4382" y="5816"/>
                    </a:lnTo>
                    <a:lnTo>
                      <a:pt x="4442" y="5776"/>
                    </a:lnTo>
                    <a:lnTo>
                      <a:pt x="4483" y="5735"/>
                    </a:lnTo>
                    <a:lnTo>
                      <a:pt x="4523" y="5675"/>
                    </a:lnTo>
                    <a:lnTo>
                      <a:pt x="4543" y="5614"/>
                    </a:lnTo>
                    <a:lnTo>
                      <a:pt x="4543" y="5554"/>
                    </a:lnTo>
                    <a:lnTo>
                      <a:pt x="4543" y="5493"/>
                    </a:lnTo>
                    <a:lnTo>
                      <a:pt x="4503" y="5412"/>
                    </a:lnTo>
                    <a:lnTo>
                      <a:pt x="4503" y="5372"/>
                    </a:lnTo>
                    <a:lnTo>
                      <a:pt x="4523" y="5311"/>
                    </a:lnTo>
                    <a:lnTo>
                      <a:pt x="4543" y="5231"/>
                    </a:lnTo>
                    <a:lnTo>
                      <a:pt x="4543" y="5170"/>
                    </a:lnTo>
                    <a:lnTo>
                      <a:pt x="4543" y="5049"/>
                    </a:lnTo>
                    <a:lnTo>
                      <a:pt x="4563" y="4988"/>
                    </a:lnTo>
                    <a:lnTo>
                      <a:pt x="4624" y="4948"/>
                    </a:lnTo>
                    <a:lnTo>
                      <a:pt x="4664" y="4928"/>
                    </a:lnTo>
                    <a:lnTo>
                      <a:pt x="4705" y="4908"/>
                    </a:lnTo>
                    <a:lnTo>
                      <a:pt x="4745" y="4867"/>
                    </a:lnTo>
                    <a:lnTo>
                      <a:pt x="4765" y="4807"/>
                    </a:lnTo>
                    <a:lnTo>
                      <a:pt x="4765" y="4766"/>
                    </a:lnTo>
                    <a:lnTo>
                      <a:pt x="4745" y="4665"/>
                    </a:lnTo>
                    <a:lnTo>
                      <a:pt x="4725" y="4584"/>
                    </a:lnTo>
                    <a:lnTo>
                      <a:pt x="4725" y="4544"/>
                    </a:lnTo>
                    <a:lnTo>
                      <a:pt x="4725" y="4504"/>
                    </a:lnTo>
                    <a:lnTo>
                      <a:pt x="4745" y="4484"/>
                    </a:lnTo>
                    <a:lnTo>
                      <a:pt x="4786" y="4463"/>
                    </a:lnTo>
                    <a:lnTo>
                      <a:pt x="4907" y="4423"/>
                    </a:lnTo>
                    <a:lnTo>
                      <a:pt x="4967" y="4383"/>
                    </a:lnTo>
                    <a:lnTo>
                      <a:pt x="5028" y="4322"/>
                    </a:lnTo>
                    <a:lnTo>
                      <a:pt x="5068" y="4221"/>
                    </a:lnTo>
                    <a:lnTo>
                      <a:pt x="5068" y="4140"/>
                    </a:lnTo>
                    <a:lnTo>
                      <a:pt x="5048" y="4059"/>
                    </a:lnTo>
                    <a:lnTo>
                      <a:pt x="5008" y="3979"/>
                    </a:lnTo>
                    <a:lnTo>
                      <a:pt x="4947" y="3858"/>
                    </a:lnTo>
                    <a:lnTo>
                      <a:pt x="4947" y="3797"/>
                    </a:lnTo>
                    <a:lnTo>
                      <a:pt x="4967" y="3736"/>
                    </a:lnTo>
                    <a:lnTo>
                      <a:pt x="5028" y="3676"/>
                    </a:lnTo>
                    <a:lnTo>
                      <a:pt x="5068" y="3595"/>
                    </a:lnTo>
                    <a:lnTo>
                      <a:pt x="5068" y="3494"/>
                    </a:lnTo>
                    <a:lnTo>
                      <a:pt x="5048" y="3413"/>
                    </a:lnTo>
                    <a:lnTo>
                      <a:pt x="5028" y="3353"/>
                    </a:lnTo>
                    <a:lnTo>
                      <a:pt x="4967" y="3292"/>
                    </a:lnTo>
                    <a:lnTo>
                      <a:pt x="4907" y="3272"/>
                    </a:lnTo>
                    <a:lnTo>
                      <a:pt x="4826" y="3252"/>
                    </a:lnTo>
                    <a:lnTo>
                      <a:pt x="4745" y="3252"/>
                    </a:lnTo>
                    <a:lnTo>
                      <a:pt x="4685" y="3272"/>
                    </a:lnTo>
                    <a:lnTo>
                      <a:pt x="4543" y="3333"/>
                    </a:lnTo>
                    <a:lnTo>
                      <a:pt x="4463" y="3353"/>
                    </a:lnTo>
                    <a:lnTo>
                      <a:pt x="4382" y="3333"/>
                    </a:lnTo>
                    <a:lnTo>
                      <a:pt x="4321" y="3312"/>
                    </a:lnTo>
                    <a:lnTo>
                      <a:pt x="4281" y="3252"/>
                    </a:lnTo>
                    <a:lnTo>
                      <a:pt x="4261" y="3171"/>
                    </a:lnTo>
                    <a:lnTo>
                      <a:pt x="4220" y="3090"/>
                    </a:lnTo>
                    <a:lnTo>
                      <a:pt x="4160" y="3030"/>
                    </a:lnTo>
                    <a:lnTo>
                      <a:pt x="4079" y="2989"/>
                    </a:lnTo>
                    <a:lnTo>
                      <a:pt x="3998" y="2989"/>
                    </a:lnTo>
                    <a:lnTo>
                      <a:pt x="3897" y="3010"/>
                    </a:lnTo>
                    <a:lnTo>
                      <a:pt x="3816" y="3010"/>
                    </a:lnTo>
                    <a:lnTo>
                      <a:pt x="3736" y="2969"/>
                    </a:lnTo>
                    <a:lnTo>
                      <a:pt x="3635" y="2888"/>
                    </a:lnTo>
                    <a:lnTo>
                      <a:pt x="3574" y="2828"/>
                    </a:lnTo>
                    <a:lnTo>
                      <a:pt x="3534" y="2787"/>
                    </a:lnTo>
                    <a:lnTo>
                      <a:pt x="3352" y="2787"/>
                    </a:lnTo>
                    <a:lnTo>
                      <a:pt x="3271" y="2868"/>
                    </a:lnTo>
                    <a:lnTo>
                      <a:pt x="3211" y="2909"/>
                    </a:lnTo>
                    <a:lnTo>
                      <a:pt x="3170" y="2949"/>
                    </a:lnTo>
                    <a:lnTo>
                      <a:pt x="3110" y="2949"/>
                    </a:lnTo>
                    <a:lnTo>
                      <a:pt x="3029" y="2929"/>
                    </a:lnTo>
                    <a:lnTo>
                      <a:pt x="2968" y="2929"/>
                    </a:lnTo>
                    <a:lnTo>
                      <a:pt x="2867" y="2949"/>
                    </a:lnTo>
                    <a:lnTo>
                      <a:pt x="2807" y="2989"/>
                    </a:lnTo>
                    <a:lnTo>
                      <a:pt x="2746" y="3010"/>
                    </a:lnTo>
                    <a:lnTo>
                      <a:pt x="2645" y="2969"/>
                    </a:lnTo>
                    <a:lnTo>
                      <a:pt x="2605" y="2949"/>
                    </a:lnTo>
                    <a:lnTo>
                      <a:pt x="2585" y="2909"/>
                    </a:lnTo>
                    <a:lnTo>
                      <a:pt x="2544" y="2828"/>
                    </a:lnTo>
                    <a:lnTo>
                      <a:pt x="2524" y="2686"/>
                    </a:lnTo>
                    <a:lnTo>
                      <a:pt x="2504" y="2626"/>
                    </a:lnTo>
                    <a:lnTo>
                      <a:pt x="2484" y="2565"/>
                    </a:lnTo>
                    <a:lnTo>
                      <a:pt x="2443" y="2545"/>
                    </a:lnTo>
                    <a:lnTo>
                      <a:pt x="2403" y="2545"/>
                    </a:lnTo>
                    <a:lnTo>
                      <a:pt x="2342" y="2565"/>
                    </a:lnTo>
                    <a:lnTo>
                      <a:pt x="2221" y="2646"/>
                    </a:lnTo>
                    <a:lnTo>
                      <a:pt x="2181" y="2666"/>
                    </a:lnTo>
                    <a:lnTo>
                      <a:pt x="2120" y="2666"/>
                    </a:lnTo>
                    <a:lnTo>
                      <a:pt x="2080" y="2646"/>
                    </a:lnTo>
                    <a:lnTo>
                      <a:pt x="2040" y="2545"/>
                    </a:lnTo>
                    <a:lnTo>
                      <a:pt x="1999" y="2444"/>
                    </a:lnTo>
                    <a:lnTo>
                      <a:pt x="1999" y="2323"/>
                    </a:lnTo>
                    <a:lnTo>
                      <a:pt x="2019" y="2283"/>
                    </a:lnTo>
                    <a:lnTo>
                      <a:pt x="2040" y="2242"/>
                    </a:lnTo>
                    <a:lnTo>
                      <a:pt x="2100" y="2182"/>
                    </a:lnTo>
                    <a:lnTo>
                      <a:pt x="2181" y="2141"/>
                    </a:lnTo>
                    <a:lnTo>
                      <a:pt x="2322" y="2101"/>
                    </a:lnTo>
                    <a:lnTo>
                      <a:pt x="2403" y="2081"/>
                    </a:lnTo>
                    <a:lnTo>
                      <a:pt x="2423" y="2061"/>
                    </a:lnTo>
                    <a:lnTo>
                      <a:pt x="2504" y="2061"/>
                    </a:lnTo>
                    <a:lnTo>
                      <a:pt x="2524" y="2101"/>
                    </a:lnTo>
                    <a:lnTo>
                      <a:pt x="2544" y="2202"/>
                    </a:lnTo>
                    <a:lnTo>
                      <a:pt x="2565" y="2323"/>
                    </a:lnTo>
                    <a:lnTo>
                      <a:pt x="2585" y="2384"/>
                    </a:lnTo>
                    <a:lnTo>
                      <a:pt x="2645" y="2424"/>
                    </a:lnTo>
                    <a:lnTo>
                      <a:pt x="2686" y="2444"/>
                    </a:lnTo>
                    <a:lnTo>
                      <a:pt x="2726" y="2444"/>
                    </a:lnTo>
                    <a:lnTo>
                      <a:pt x="2766" y="2404"/>
                    </a:lnTo>
                    <a:lnTo>
                      <a:pt x="2787" y="2363"/>
                    </a:lnTo>
                    <a:lnTo>
                      <a:pt x="2787" y="2262"/>
                    </a:lnTo>
                    <a:lnTo>
                      <a:pt x="2766" y="2202"/>
                    </a:lnTo>
                    <a:lnTo>
                      <a:pt x="2726" y="2121"/>
                    </a:lnTo>
                    <a:lnTo>
                      <a:pt x="2706" y="2020"/>
                    </a:lnTo>
                    <a:lnTo>
                      <a:pt x="2706" y="1980"/>
                    </a:lnTo>
                    <a:lnTo>
                      <a:pt x="2726" y="1960"/>
                    </a:lnTo>
                    <a:lnTo>
                      <a:pt x="2888" y="1919"/>
                    </a:lnTo>
                    <a:lnTo>
                      <a:pt x="2968" y="1859"/>
                    </a:lnTo>
                    <a:lnTo>
                      <a:pt x="2989" y="1818"/>
                    </a:lnTo>
                    <a:lnTo>
                      <a:pt x="3009" y="1778"/>
                    </a:lnTo>
                    <a:lnTo>
                      <a:pt x="3009" y="1657"/>
                    </a:lnTo>
                    <a:lnTo>
                      <a:pt x="2989" y="1576"/>
                    </a:lnTo>
                    <a:lnTo>
                      <a:pt x="2989" y="1495"/>
                    </a:lnTo>
                    <a:lnTo>
                      <a:pt x="3009" y="1414"/>
                    </a:lnTo>
                    <a:lnTo>
                      <a:pt x="3049" y="1374"/>
                    </a:lnTo>
                    <a:lnTo>
                      <a:pt x="3150" y="1334"/>
                    </a:lnTo>
                    <a:lnTo>
                      <a:pt x="3231" y="1273"/>
                    </a:lnTo>
                    <a:lnTo>
                      <a:pt x="3271" y="1233"/>
                    </a:lnTo>
                    <a:lnTo>
                      <a:pt x="3312" y="1111"/>
                    </a:lnTo>
                    <a:lnTo>
                      <a:pt x="3332" y="1071"/>
                    </a:lnTo>
                    <a:lnTo>
                      <a:pt x="3372" y="1031"/>
                    </a:lnTo>
                    <a:lnTo>
                      <a:pt x="3433" y="1011"/>
                    </a:lnTo>
                    <a:lnTo>
                      <a:pt x="3493" y="1011"/>
                    </a:lnTo>
                    <a:lnTo>
                      <a:pt x="3554" y="1051"/>
                    </a:lnTo>
                    <a:lnTo>
                      <a:pt x="3655" y="1051"/>
                    </a:lnTo>
                    <a:lnTo>
                      <a:pt x="3715" y="990"/>
                    </a:lnTo>
                    <a:lnTo>
                      <a:pt x="3756" y="930"/>
                    </a:lnTo>
                    <a:lnTo>
                      <a:pt x="3776" y="829"/>
                    </a:lnTo>
                    <a:lnTo>
                      <a:pt x="3796" y="728"/>
                    </a:lnTo>
                    <a:lnTo>
                      <a:pt x="3776" y="526"/>
                    </a:lnTo>
                    <a:lnTo>
                      <a:pt x="3715" y="385"/>
                    </a:lnTo>
                    <a:lnTo>
                      <a:pt x="3655" y="284"/>
                    </a:lnTo>
                    <a:lnTo>
                      <a:pt x="3594" y="223"/>
                    </a:lnTo>
                    <a:lnTo>
                      <a:pt x="3514" y="183"/>
                    </a:lnTo>
                    <a:lnTo>
                      <a:pt x="3453" y="162"/>
                    </a:lnTo>
                    <a:lnTo>
                      <a:pt x="3372" y="162"/>
                    </a:lnTo>
                    <a:lnTo>
                      <a:pt x="3291" y="203"/>
                    </a:lnTo>
                    <a:lnTo>
                      <a:pt x="3211" y="263"/>
                    </a:lnTo>
                    <a:lnTo>
                      <a:pt x="3170" y="385"/>
                    </a:lnTo>
                    <a:lnTo>
                      <a:pt x="3069" y="647"/>
                    </a:lnTo>
                    <a:lnTo>
                      <a:pt x="3029" y="708"/>
                    </a:lnTo>
                    <a:lnTo>
                      <a:pt x="2968" y="748"/>
                    </a:lnTo>
                    <a:lnTo>
                      <a:pt x="2908" y="788"/>
                    </a:lnTo>
                    <a:lnTo>
                      <a:pt x="2787" y="788"/>
                    </a:lnTo>
                    <a:lnTo>
                      <a:pt x="2706" y="768"/>
                    </a:lnTo>
                    <a:lnTo>
                      <a:pt x="2645" y="728"/>
                    </a:lnTo>
                    <a:lnTo>
                      <a:pt x="2585" y="667"/>
                    </a:lnTo>
                    <a:lnTo>
                      <a:pt x="2585" y="647"/>
                    </a:lnTo>
                    <a:lnTo>
                      <a:pt x="2585" y="587"/>
                    </a:lnTo>
                    <a:lnTo>
                      <a:pt x="2605" y="546"/>
                    </a:lnTo>
                    <a:lnTo>
                      <a:pt x="2645" y="526"/>
                    </a:lnTo>
                    <a:lnTo>
                      <a:pt x="2726" y="486"/>
                    </a:lnTo>
                    <a:lnTo>
                      <a:pt x="2766" y="465"/>
                    </a:lnTo>
                    <a:lnTo>
                      <a:pt x="2787" y="405"/>
                    </a:lnTo>
                    <a:lnTo>
                      <a:pt x="2827" y="304"/>
                    </a:lnTo>
                    <a:lnTo>
                      <a:pt x="2827" y="203"/>
                    </a:lnTo>
                    <a:lnTo>
                      <a:pt x="2807" y="122"/>
                    </a:lnTo>
                    <a:lnTo>
                      <a:pt x="2766" y="62"/>
                    </a:lnTo>
                    <a:lnTo>
                      <a:pt x="2706" y="21"/>
                    </a:lnTo>
                    <a:lnTo>
                      <a:pt x="2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3324261" y="-85655"/>
                <a:ext cx="245420" cy="203747"/>
              </a:xfrm>
              <a:custGeom>
                <a:avLst/>
                <a:gdLst/>
                <a:ahLst/>
                <a:cxnLst/>
                <a:rect l="l" t="t" r="r" b="b"/>
                <a:pathLst>
                  <a:path w="2020" h="1677" extrusionOk="0">
                    <a:moveTo>
                      <a:pt x="1494" y="1"/>
                    </a:moveTo>
                    <a:lnTo>
                      <a:pt x="1434" y="21"/>
                    </a:lnTo>
                    <a:lnTo>
                      <a:pt x="1414" y="62"/>
                    </a:lnTo>
                    <a:lnTo>
                      <a:pt x="1373" y="102"/>
                    </a:lnTo>
                    <a:lnTo>
                      <a:pt x="1333" y="203"/>
                    </a:lnTo>
                    <a:lnTo>
                      <a:pt x="1313" y="304"/>
                    </a:lnTo>
                    <a:lnTo>
                      <a:pt x="1292" y="324"/>
                    </a:lnTo>
                    <a:lnTo>
                      <a:pt x="1232" y="324"/>
                    </a:lnTo>
                    <a:lnTo>
                      <a:pt x="1192" y="284"/>
                    </a:lnTo>
                    <a:lnTo>
                      <a:pt x="1111" y="183"/>
                    </a:lnTo>
                    <a:lnTo>
                      <a:pt x="1050" y="142"/>
                    </a:lnTo>
                    <a:lnTo>
                      <a:pt x="969" y="122"/>
                    </a:lnTo>
                    <a:lnTo>
                      <a:pt x="868" y="122"/>
                    </a:lnTo>
                    <a:lnTo>
                      <a:pt x="808" y="162"/>
                    </a:lnTo>
                    <a:lnTo>
                      <a:pt x="747" y="203"/>
                    </a:lnTo>
                    <a:lnTo>
                      <a:pt x="707" y="243"/>
                    </a:lnTo>
                    <a:lnTo>
                      <a:pt x="687" y="304"/>
                    </a:lnTo>
                    <a:lnTo>
                      <a:pt x="667" y="425"/>
                    </a:lnTo>
                    <a:lnTo>
                      <a:pt x="646" y="465"/>
                    </a:lnTo>
                    <a:lnTo>
                      <a:pt x="586" y="506"/>
                    </a:lnTo>
                    <a:lnTo>
                      <a:pt x="404" y="587"/>
                    </a:lnTo>
                    <a:lnTo>
                      <a:pt x="323" y="627"/>
                    </a:lnTo>
                    <a:lnTo>
                      <a:pt x="263" y="687"/>
                    </a:lnTo>
                    <a:lnTo>
                      <a:pt x="182" y="748"/>
                    </a:lnTo>
                    <a:lnTo>
                      <a:pt x="142" y="809"/>
                    </a:lnTo>
                    <a:lnTo>
                      <a:pt x="121" y="910"/>
                    </a:lnTo>
                    <a:lnTo>
                      <a:pt x="81" y="1051"/>
                    </a:lnTo>
                    <a:lnTo>
                      <a:pt x="41" y="1212"/>
                    </a:lnTo>
                    <a:lnTo>
                      <a:pt x="20" y="1293"/>
                    </a:lnTo>
                    <a:lnTo>
                      <a:pt x="0" y="1394"/>
                    </a:lnTo>
                    <a:lnTo>
                      <a:pt x="20" y="1475"/>
                    </a:lnTo>
                    <a:lnTo>
                      <a:pt x="41" y="1536"/>
                    </a:lnTo>
                    <a:lnTo>
                      <a:pt x="101" y="1616"/>
                    </a:lnTo>
                    <a:lnTo>
                      <a:pt x="162" y="1636"/>
                    </a:lnTo>
                    <a:lnTo>
                      <a:pt x="222" y="1657"/>
                    </a:lnTo>
                    <a:lnTo>
                      <a:pt x="283" y="1636"/>
                    </a:lnTo>
                    <a:lnTo>
                      <a:pt x="384" y="1556"/>
                    </a:lnTo>
                    <a:lnTo>
                      <a:pt x="485" y="1455"/>
                    </a:lnTo>
                    <a:lnTo>
                      <a:pt x="586" y="1354"/>
                    </a:lnTo>
                    <a:lnTo>
                      <a:pt x="687" y="1293"/>
                    </a:lnTo>
                    <a:lnTo>
                      <a:pt x="727" y="1273"/>
                    </a:lnTo>
                    <a:lnTo>
                      <a:pt x="767" y="1273"/>
                    </a:lnTo>
                    <a:lnTo>
                      <a:pt x="828" y="1313"/>
                    </a:lnTo>
                    <a:lnTo>
                      <a:pt x="909" y="1435"/>
                    </a:lnTo>
                    <a:lnTo>
                      <a:pt x="969" y="1495"/>
                    </a:lnTo>
                    <a:lnTo>
                      <a:pt x="1010" y="1515"/>
                    </a:lnTo>
                    <a:lnTo>
                      <a:pt x="1070" y="1536"/>
                    </a:lnTo>
                    <a:lnTo>
                      <a:pt x="1192" y="1536"/>
                    </a:lnTo>
                    <a:lnTo>
                      <a:pt x="1252" y="1576"/>
                    </a:lnTo>
                    <a:lnTo>
                      <a:pt x="1313" y="1616"/>
                    </a:lnTo>
                    <a:lnTo>
                      <a:pt x="1373" y="1657"/>
                    </a:lnTo>
                    <a:lnTo>
                      <a:pt x="1494" y="1677"/>
                    </a:lnTo>
                    <a:lnTo>
                      <a:pt x="1616" y="1657"/>
                    </a:lnTo>
                    <a:lnTo>
                      <a:pt x="1676" y="1636"/>
                    </a:lnTo>
                    <a:lnTo>
                      <a:pt x="1757" y="1576"/>
                    </a:lnTo>
                    <a:lnTo>
                      <a:pt x="1838" y="1515"/>
                    </a:lnTo>
                    <a:lnTo>
                      <a:pt x="1918" y="1414"/>
                    </a:lnTo>
                    <a:lnTo>
                      <a:pt x="1959" y="1354"/>
                    </a:lnTo>
                    <a:lnTo>
                      <a:pt x="1999" y="1273"/>
                    </a:lnTo>
                    <a:lnTo>
                      <a:pt x="2019" y="1192"/>
                    </a:lnTo>
                    <a:lnTo>
                      <a:pt x="2019" y="1112"/>
                    </a:lnTo>
                    <a:lnTo>
                      <a:pt x="1979" y="1031"/>
                    </a:lnTo>
                    <a:lnTo>
                      <a:pt x="1939" y="990"/>
                    </a:lnTo>
                    <a:lnTo>
                      <a:pt x="1878" y="950"/>
                    </a:lnTo>
                    <a:lnTo>
                      <a:pt x="1838" y="910"/>
                    </a:lnTo>
                    <a:lnTo>
                      <a:pt x="1817" y="889"/>
                    </a:lnTo>
                    <a:lnTo>
                      <a:pt x="1817" y="849"/>
                    </a:lnTo>
                    <a:lnTo>
                      <a:pt x="1838" y="788"/>
                    </a:lnTo>
                    <a:lnTo>
                      <a:pt x="1898" y="647"/>
                    </a:lnTo>
                    <a:lnTo>
                      <a:pt x="1898" y="566"/>
                    </a:lnTo>
                    <a:lnTo>
                      <a:pt x="1898" y="506"/>
                    </a:lnTo>
                    <a:lnTo>
                      <a:pt x="1858" y="425"/>
                    </a:lnTo>
                    <a:lnTo>
                      <a:pt x="1817" y="364"/>
                    </a:lnTo>
                    <a:lnTo>
                      <a:pt x="1737" y="263"/>
                    </a:lnTo>
                    <a:lnTo>
                      <a:pt x="1696" y="183"/>
                    </a:lnTo>
                    <a:lnTo>
                      <a:pt x="1676" y="102"/>
                    </a:lnTo>
                    <a:lnTo>
                      <a:pt x="1595" y="21"/>
                    </a:lnTo>
                    <a:lnTo>
                      <a:pt x="1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2291434" y="-563982"/>
                <a:ext cx="174345" cy="154663"/>
              </a:xfrm>
              <a:custGeom>
                <a:avLst/>
                <a:gdLst/>
                <a:ahLst/>
                <a:cxnLst/>
                <a:rect l="l" t="t" r="r" b="b"/>
                <a:pathLst>
                  <a:path w="1435" h="1273" extrusionOk="0">
                    <a:moveTo>
                      <a:pt x="869" y="1"/>
                    </a:moveTo>
                    <a:lnTo>
                      <a:pt x="727" y="21"/>
                    </a:lnTo>
                    <a:lnTo>
                      <a:pt x="485" y="81"/>
                    </a:lnTo>
                    <a:lnTo>
                      <a:pt x="283" y="162"/>
                    </a:lnTo>
                    <a:lnTo>
                      <a:pt x="122" y="263"/>
                    </a:lnTo>
                    <a:lnTo>
                      <a:pt x="41" y="384"/>
                    </a:lnTo>
                    <a:lnTo>
                      <a:pt x="1" y="485"/>
                    </a:lnTo>
                    <a:lnTo>
                      <a:pt x="1" y="546"/>
                    </a:lnTo>
                    <a:lnTo>
                      <a:pt x="1" y="586"/>
                    </a:lnTo>
                    <a:lnTo>
                      <a:pt x="41" y="627"/>
                    </a:lnTo>
                    <a:lnTo>
                      <a:pt x="81" y="667"/>
                    </a:lnTo>
                    <a:lnTo>
                      <a:pt x="142" y="687"/>
                    </a:lnTo>
                    <a:lnTo>
                      <a:pt x="182" y="707"/>
                    </a:lnTo>
                    <a:lnTo>
                      <a:pt x="223" y="748"/>
                    </a:lnTo>
                    <a:lnTo>
                      <a:pt x="223" y="768"/>
                    </a:lnTo>
                    <a:lnTo>
                      <a:pt x="223" y="808"/>
                    </a:lnTo>
                    <a:lnTo>
                      <a:pt x="223" y="828"/>
                    </a:lnTo>
                    <a:lnTo>
                      <a:pt x="182" y="950"/>
                    </a:lnTo>
                    <a:lnTo>
                      <a:pt x="162" y="1051"/>
                    </a:lnTo>
                    <a:lnTo>
                      <a:pt x="182" y="1151"/>
                    </a:lnTo>
                    <a:lnTo>
                      <a:pt x="243" y="1212"/>
                    </a:lnTo>
                    <a:lnTo>
                      <a:pt x="303" y="1252"/>
                    </a:lnTo>
                    <a:lnTo>
                      <a:pt x="364" y="1273"/>
                    </a:lnTo>
                    <a:lnTo>
                      <a:pt x="425" y="1273"/>
                    </a:lnTo>
                    <a:lnTo>
                      <a:pt x="485" y="1252"/>
                    </a:lnTo>
                    <a:lnTo>
                      <a:pt x="525" y="1212"/>
                    </a:lnTo>
                    <a:lnTo>
                      <a:pt x="546" y="1151"/>
                    </a:lnTo>
                    <a:lnTo>
                      <a:pt x="586" y="1030"/>
                    </a:lnTo>
                    <a:lnTo>
                      <a:pt x="626" y="970"/>
                    </a:lnTo>
                    <a:lnTo>
                      <a:pt x="647" y="929"/>
                    </a:lnTo>
                    <a:lnTo>
                      <a:pt x="687" y="889"/>
                    </a:lnTo>
                    <a:lnTo>
                      <a:pt x="950" y="889"/>
                    </a:lnTo>
                    <a:lnTo>
                      <a:pt x="990" y="869"/>
                    </a:lnTo>
                    <a:lnTo>
                      <a:pt x="1030" y="828"/>
                    </a:lnTo>
                    <a:lnTo>
                      <a:pt x="1050" y="788"/>
                    </a:lnTo>
                    <a:lnTo>
                      <a:pt x="1071" y="727"/>
                    </a:lnTo>
                    <a:lnTo>
                      <a:pt x="1071" y="627"/>
                    </a:lnTo>
                    <a:lnTo>
                      <a:pt x="1091" y="566"/>
                    </a:lnTo>
                    <a:lnTo>
                      <a:pt x="1131" y="546"/>
                    </a:lnTo>
                    <a:lnTo>
                      <a:pt x="1252" y="546"/>
                    </a:lnTo>
                    <a:lnTo>
                      <a:pt x="1293" y="526"/>
                    </a:lnTo>
                    <a:lnTo>
                      <a:pt x="1353" y="485"/>
                    </a:lnTo>
                    <a:lnTo>
                      <a:pt x="1394" y="445"/>
                    </a:lnTo>
                    <a:lnTo>
                      <a:pt x="1434" y="324"/>
                    </a:lnTo>
                    <a:lnTo>
                      <a:pt x="1434" y="263"/>
                    </a:lnTo>
                    <a:lnTo>
                      <a:pt x="1434" y="202"/>
                    </a:lnTo>
                    <a:lnTo>
                      <a:pt x="1394" y="142"/>
                    </a:lnTo>
                    <a:lnTo>
                      <a:pt x="1374" y="81"/>
                    </a:lnTo>
                    <a:lnTo>
                      <a:pt x="1313" y="61"/>
                    </a:lnTo>
                    <a:lnTo>
                      <a:pt x="1273" y="41"/>
                    </a:lnTo>
                    <a:lnTo>
                      <a:pt x="1151" y="21"/>
                    </a:lnTo>
                    <a:lnTo>
                      <a:pt x="10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3211393" y="-92945"/>
                <a:ext cx="105579" cy="90878"/>
              </a:xfrm>
              <a:custGeom>
                <a:avLst/>
                <a:gdLst/>
                <a:ahLst/>
                <a:cxnLst/>
                <a:rect l="l" t="t" r="r" b="b"/>
                <a:pathLst>
                  <a:path w="869" h="748" extrusionOk="0">
                    <a:moveTo>
                      <a:pt x="202" y="0"/>
                    </a:moveTo>
                    <a:lnTo>
                      <a:pt x="122" y="21"/>
                    </a:lnTo>
                    <a:lnTo>
                      <a:pt x="61" y="61"/>
                    </a:lnTo>
                    <a:lnTo>
                      <a:pt x="21" y="122"/>
                    </a:lnTo>
                    <a:lnTo>
                      <a:pt x="0" y="202"/>
                    </a:lnTo>
                    <a:lnTo>
                      <a:pt x="0" y="283"/>
                    </a:lnTo>
                    <a:lnTo>
                      <a:pt x="21" y="364"/>
                    </a:lnTo>
                    <a:lnTo>
                      <a:pt x="81" y="424"/>
                    </a:lnTo>
                    <a:lnTo>
                      <a:pt x="162" y="465"/>
                    </a:lnTo>
                    <a:lnTo>
                      <a:pt x="263" y="505"/>
                    </a:lnTo>
                    <a:lnTo>
                      <a:pt x="344" y="606"/>
                    </a:lnTo>
                    <a:lnTo>
                      <a:pt x="424" y="667"/>
                    </a:lnTo>
                    <a:lnTo>
                      <a:pt x="525" y="707"/>
                    </a:lnTo>
                    <a:lnTo>
                      <a:pt x="626" y="747"/>
                    </a:lnTo>
                    <a:lnTo>
                      <a:pt x="727" y="727"/>
                    </a:lnTo>
                    <a:lnTo>
                      <a:pt x="808" y="687"/>
                    </a:lnTo>
                    <a:lnTo>
                      <a:pt x="848" y="626"/>
                    </a:lnTo>
                    <a:lnTo>
                      <a:pt x="869" y="566"/>
                    </a:lnTo>
                    <a:lnTo>
                      <a:pt x="848" y="485"/>
                    </a:lnTo>
                    <a:lnTo>
                      <a:pt x="828" y="424"/>
                    </a:lnTo>
                    <a:lnTo>
                      <a:pt x="788" y="384"/>
                    </a:lnTo>
                    <a:lnTo>
                      <a:pt x="727" y="344"/>
                    </a:lnTo>
                    <a:lnTo>
                      <a:pt x="647" y="344"/>
                    </a:lnTo>
                    <a:lnTo>
                      <a:pt x="606" y="364"/>
                    </a:lnTo>
                    <a:lnTo>
                      <a:pt x="546" y="384"/>
                    </a:lnTo>
                    <a:lnTo>
                      <a:pt x="505" y="364"/>
                    </a:lnTo>
                    <a:lnTo>
                      <a:pt x="465" y="364"/>
                    </a:lnTo>
                    <a:lnTo>
                      <a:pt x="465" y="344"/>
                    </a:lnTo>
                    <a:lnTo>
                      <a:pt x="465" y="303"/>
                    </a:lnTo>
                    <a:lnTo>
                      <a:pt x="485" y="243"/>
                    </a:lnTo>
                    <a:lnTo>
                      <a:pt x="465" y="162"/>
                    </a:lnTo>
                    <a:lnTo>
                      <a:pt x="424" y="101"/>
                    </a:lnTo>
                    <a:lnTo>
                      <a:pt x="364" y="41"/>
                    </a:lnTo>
                    <a:lnTo>
                      <a:pt x="3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3039599" y="-41431"/>
                <a:ext cx="68888" cy="100719"/>
              </a:xfrm>
              <a:custGeom>
                <a:avLst/>
                <a:gdLst/>
                <a:ahLst/>
                <a:cxnLst/>
                <a:rect l="l" t="t" r="r" b="b"/>
                <a:pathLst>
                  <a:path w="567" h="829" extrusionOk="0">
                    <a:moveTo>
                      <a:pt x="263" y="0"/>
                    </a:moveTo>
                    <a:lnTo>
                      <a:pt x="203" y="21"/>
                    </a:lnTo>
                    <a:lnTo>
                      <a:pt x="122" y="81"/>
                    </a:lnTo>
                    <a:lnTo>
                      <a:pt x="82" y="162"/>
                    </a:lnTo>
                    <a:lnTo>
                      <a:pt x="82" y="243"/>
                    </a:lnTo>
                    <a:lnTo>
                      <a:pt x="102" y="323"/>
                    </a:lnTo>
                    <a:lnTo>
                      <a:pt x="102" y="384"/>
                    </a:lnTo>
                    <a:lnTo>
                      <a:pt x="82" y="424"/>
                    </a:lnTo>
                    <a:lnTo>
                      <a:pt x="21" y="546"/>
                    </a:lnTo>
                    <a:lnTo>
                      <a:pt x="1" y="626"/>
                    </a:lnTo>
                    <a:lnTo>
                      <a:pt x="21" y="687"/>
                    </a:lnTo>
                    <a:lnTo>
                      <a:pt x="41" y="748"/>
                    </a:lnTo>
                    <a:lnTo>
                      <a:pt x="82" y="788"/>
                    </a:lnTo>
                    <a:lnTo>
                      <a:pt x="122" y="828"/>
                    </a:lnTo>
                    <a:lnTo>
                      <a:pt x="284" y="828"/>
                    </a:lnTo>
                    <a:lnTo>
                      <a:pt x="344" y="788"/>
                    </a:lnTo>
                    <a:lnTo>
                      <a:pt x="385" y="748"/>
                    </a:lnTo>
                    <a:lnTo>
                      <a:pt x="405" y="667"/>
                    </a:lnTo>
                    <a:lnTo>
                      <a:pt x="425" y="606"/>
                    </a:lnTo>
                    <a:lnTo>
                      <a:pt x="445" y="546"/>
                    </a:lnTo>
                    <a:lnTo>
                      <a:pt x="486" y="465"/>
                    </a:lnTo>
                    <a:lnTo>
                      <a:pt x="546" y="404"/>
                    </a:lnTo>
                    <a:lnTo>
                      <a:pt x="566" y="323"/>
                    </a:lnTo>
                    <a:lnTo>
                      <a:pt x="566" y="243"/>
                    </a:lnTo>
                    <a:lnTo>
                      <a:pt x="546" y="182"/>
                    </a:lnTo>
                    <a:lnTo>
                      <a:pt x="506" y="101"/>
                    </a:lnTo>
                    <a:lnTo>
                      <a:pt x="445" y="41"/>
                    </a:lnTo>
                    <a:lnTo>
                      <a:pt x="385" y="21"/>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3412588" y="-475655"/>
                <a:ext cx="54065" cy="108009"/>
              </a:xfrm>
              <a:custGeom>
                <a:avLst/>
                <a:gdLst/>
                <a:ahLst/>
                <a:cxnLst/>
                <a:rect l="l" t="t" r="r" b="b"/>
                <a:pathLst>
                  <a:path w="445" h="889" extrusionOk="0">
                    <a:moveTo>
                      <a:pt x="182" y="0"/>
                    </a:moveTo>
                    <a:lnTo>
                      <a:pt x="121" y="21"/>
                    </a:lnTo>
                    <a:lnTo>
                      <a:pt x="81" y="81"/>
                    </a:lnTo>
                    <a:lnTo>
                      <a:pt x="81" y="162"/>
                    </a:lnTo>
                    <a:lnTo>
                      <a:pt x="101" y="243"/>
                    </a:lnTo>
                    <a:lnTo>
                      <a:pt x="141" y="344"/>
                    </a:lnTo>
                    <a:lnTo>
                      <a:pt x="141" y="384"/>
                    </a:lnTo>
                    <a:lnTo>
                      <a:pt x="121" y="404"/>
                    </a:lnTo>
                    <a:lnTo>
                      <a:pt x="101" y="424"/>
                    </a:lnTo>
                    <a:lnTo>
                      <a:pt x="61" y="465"/>
                    </a:lnTo>
                    <a:lnTo>
                      <a:pt x="20" y="525"/>
                    </a:lnTo>
                    <a:lnTo>
                      <a:pt x="0" y="586"/>
                    </a:lnTo>
                    <a:lnTo>
                      <a:pt x="20" y="626"/>
                    </a:lnTo>
                    <a:lnTo>
                      <a:pt x="20" y="667"/>
                    </a:lnTo>
                    <a:lnTo>
                      <a:pt x="20" y="687"/>
                    </a:lnTo>
                    <a:lnTo>
                      <a:pt x="0" y="768"/>
                    </a:lnTo>
                    <a:lnTo>
                      <a:pt x="0" y="828"/>
                    </a:lnTo>
                    <a:lnTo>
                      <a:pt x="40" y="869"/>
                    </a:lnTo>
                    <a:lnTo>
                      <a:pt x="81" y="889"/>
                    </a:lnTo>
                    <a:lnTo>
                      <a:pt x="141" y="889"/>
                    </a:lnTo>
                    <a:lnTo>
                      <a:pt x="222" y="849"/>
                    </a:lnTo>
                    <a:lnTo>
                      <a:pt x="323" y="788"/>
                    </a:lnTo>
                    <a:lnTo>
                      <a:pt x="364" y="727"/>
                    </a:lnTo>
                    <a:lnTo>
                      <a:pt x="404" y="647"/>
                    </a:lnTo>
                    <a:lnTo>
                      <a:pt x="424" y="546"/>
                    </a:lnTo>
                    <a:lnTo>
                      <a:pt x="444" y="404"/>
                    </a:lnTo>
                    <a:lnTo>
                      <a:pt x="424" y="263"/>
                    </a:lnTo>
                    <a:lnTo>
                      <a:pt x="424" y="202"/>
                    </a:lnTo>
                    <a:lnTo>
                      <a:pt x="364" y="101"/>
                    </a:lnTo>
                    <a:lnTo>
                      <a:pt x="303" y="21"/>
                    </a:lnTo>
                    <a:lnTo>
                      <a:pt x="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3412588" y="-475655"/>
                <a:ext cx="54065" cy="108009"/>
              </a:xfrm>
              <a:custGeom>
                <a:avLst/>
                <a:gdLst/>
                <a:ahLst/>
                <a:cxnLst/>
                <a:rect l="l" t="t" r="r" b="b"/>
                <a:pathLst>
                  <a:path w="445" h="889" fill="none" extrusionOk="0">
                    <a:moveTo>
                      <a:pt x="101" y="243"/>
                    </a:moveTo>
                    <a:lnTo>
                      <a:pt x="101" y="243"/>
                    </a:lnTo>
                    <a:lnTo>
                      <a:pt x="141" y="344"/>
                    </a:lnTo>
                    <a:lnTo>
                      <a:pt x="141" y="384"/>
                    </a:lnTo>
                    <a:lnTo>
                      <a:pt x="121" y="404"/>
                    </a:lnTo>
                    <a:lnTo>
                      <a:pt x="101" y="424"/>
                    </a:lnTo>
                    <a:lnTo>
                      <a:pt x="101" y="424"/>
                    </a:lnTo>
                    <a:lnTo>
                      <a:pt x="61" y="465"/>
                    </a:lnTo>
                    <a:lnTo>
                      <a:pt x="61" y="465"/>
                    </a:lnTo>
                    <a:lnTo>
                      <a:pt x="20" y="525"/>
                    </a:lnTo>
                    <a:lnTo>
                      <a:pt x="20" y="525"/>
                    </a:lnTo>
                    <a:lnTo>
                      <a:pt x="0" y="586"/>
                    </a:lnTo>
                    <a:lnTo>
                      <a:pt x="20" y="626"/>
                    </a:lnTo>
                    <a:lnTo>
                      <a:pt x="20" y="626"/>
                    </a:lnTo>
                    <a:lnTo>
                      <a:pt x="20" y="667"/>
                    </a:lnTo>
                    <a:lnTo>
                      <a:pt x="20" y="687"/>
                    </a:lnTo>
                    <a:lnTo>
                      <a:pt x="0" y="768"/>
                    </a:lnTo>
                    <a:lnTo>
                      <a:pt x="0" y="768"/>
                    </a:lnTo>
                    <a:lnTo>
                      <a:pt x="0" y="828"/>
                    </a:lnTo>
                    <a:lnTo>
                      <a:pt x="40" y="869"/>
                    </a:lnTo>
                    <a:lnTo>
                      <a:pt x="40" y="869"/>
                    </a:lnTo>
                    <a:lnTo>
                      <a:pt x="81" y="889"/>
                    </a:lnTo>
                    <a:lnTo>
                      <a:pt x="141" y="889"/>
                    </a:lnTo>
                    <a:lnTo>
                      <a:pt x="222" y="849"/>
                    </a:lnTo>
                    <a:lnTo>
                      <a:pt x="222" y="849"/>
                    </a:lnTo>
                    <a:lnTo>
                      <a:pt x="323" y="788"/>
                    </a:lnTo>
                    <a:lnTo>
                      <a:pt x="364" y="727"/>
                    </a:lnTo>
                    <a:lnTo>
                      <a:pt x="404" y="647"/>
                    </a:lnTo>
                    <a:lnTo>
                      <a:pt x="424" y="546"/>
                    </a:lnTo>
                    <a:lnTo>
                      <a:pt x="424" y="546"/>
                    </a:lnTo>
                    <a:lnTo>
                      <a:pt x="444" y="404"/>
                    </a:lnTo>
                    <a:lnTo>
                      <a:pt x="424" y="263"/>
                    </a:lnTo>
                    <a:lnTo>
                      <a:pt x="424" y="263"/>
                    </a:lnTo>
                    <a:lnTo>
                      <a:pt x="424" y="202"/>
                    </a:lnTo>
                    <a:lnTo>
                      <a:pt x="424" y="202"/>
                    </a:lnTo>
                    <a:lnTo>
                      <a:pt x="364" y="101"/>
                    </a:lnTo>
                    <a:lnTo>
                      <a:pt x="303" y="21"/>
                    </a:lnTo>
                    <a:lnTo>
                      <a:pt x="242" y="0"/>
                    </a:lnTo>
                    <a:lnTo>
                      <a:pt x="182" y="0"/>
                    </a:lnTo>
                    <a:lnTo>
                      <a:pt x="121" y="21"/>
                    </a:lnTo>
                    <a:lnTo>
                      <a:pt x="81" y="81"/>
                    </a:lnTo>
                    <a:lnTo>
                      <a:pt x="81" y="162"/>
                    </a:lnTo>
                    <a:lnTo>
                      <a:pt x="10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3324261" y="-173861"/>
                <a:ext cx="68766" cy="93308"/>
              </a:xfrm>
              <a:custGeom>
                <a:avLst/>
                <a:gdLst/>
                <a:ahLst/>
                <a:cxnLst/>
                <a:rect l="l" t="t" r="r" b="b"/>
                <a:pathLst>
                  <a:path w="566" h="768" extrusionOk="0">
                    <a:moveTo>
                      <a:pt x="384" y="0"/>
                    </a:moveTo>
                    <a:lnTo>
                      <a:pt x="323" y="20"/>
                    </a:lnTo>
                    <a:lnTo>
                      <a:pt x="263" y="61"/>
                    </a:lnTo>
                    <a:lnTo>
                      <a:pt x="222" y="121"/>
                    </a:lnTo>
                    <a:lnTo>
                      <a:pt x="182" y="202"/>
                    </a:lnTo>
                    <a:lnTo>
                      <a:pt x="182" y="242"/>
                    </a:lnTo>
                    <a:lnTo>
                      <a:pt x="142" y="263"/>
                    </a:lnTo>
                    <a:lnTo>
                      <a:pt x="81" y="303"/>
                    </a:lnTo>
                    <a:lnTo>
                      <a:pt x="20" y="384"/>
                    </a:lnTo>
                    <a:lnTo>
                      <a:pt x="0" y="464"/>
                    </a:lnTo>
                    <a:lnTo>
                      <a:pt x="20" y="545"/>
                    </a:lnTo>
                    <a:lnTo>
                      <a:pt x="41" y="606"/>
                    </a:lnTo>
                    <a:lnTo>
                      <a:pt x="81" y="666"/>
                    </a:lnTo>
                    <a:lnTo>
                      <a:pt x="121" y="727"/>
                    </a:lnTo>
                    <a:lnTo>
                      <a:pt x="182" y="747"/>
                    </a:lnTo>
                    <a:lnTo>
                      <a:pt x="222" y="767"/>
                    </a:lnTo>
                    <a:lnTo>
                      <a:pt x="283" y="767"/>
                    </a:lnTo>
                    <a:lnTo>
                      <a:pt x="323" y="747"/>
                    </a:lnTo>
                    <a:lnTo>
                      <a:pt x="364" y="727"/>
                    </a:lnTo>
                    <a:lnTo>
                      <a:pt x="404" y="687"/>
                    </a:lnTo>
                    <a:lnTo>
                      <a:pt x="404" y="626"/>
                    </a:lnTo>
                    <a:lnTo>
                      <a:pt x="404" y="586"/>
                    </a:lnTo>
                    <a:lnTo>
                      <a:pt x="384" y="545"/>
                    </a:lnTo>
                    <a:lnTo>
                      <a:pt x="404" y="505"/>
                    </a:lnTo>
                    <a:lnTo>
                      <a:pt x="444" y="444"/>
                    </a:lnTo>
                    <a:lnTo>
                      <a:pt x="444" y="404"/>
                    </a:lnTo>
                    <a:lnTo>
                      <a:pt x="444" y="364"/>
                    </a:lnTo>
                    <a:lnTo>
                      <a:pt x="444" y="343"/>
                    </a:lnTo>
                    <a:lnTo>
                      <a:pt x="444" y="303"/>
                    </a:lnTo>
                    <a:lnTo>
                      <a:pt x="505" y="263"/>
                    </a:lnTo>
                    <a:lnTo>
                      <a:pt x="545" y="242"/>
                    </a:lnTo>
                    <a:lnTo>
                      <a:pt x="566" y="202"/>
                    </a:lnTo>
                    <a:lnTo>
                      <a:pt x="566" y="121"/>
                    </a:lnTo>
                    <a:lnTo>
                      <a:pt x="525" y="61"/>
                    </a:lnTo>
                    <a:lnTo>
                      <a:pt x="465" y="20"/>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2625059" y="-407010"/>
                <a:ext cx="63906" cy="71318"/>
              </a:xfrm>
              <a:custGeom>
                <a:avLst/>
                <a:gdLst/>
                <a:ahLst/>
                <a:cxnLst/>
                <a:rect l="l" t="t" r="r" b="b"/>
                <a:pathLst>
                  <a:path w="526" h="587" extrusionOk="0">
                    <a:moveTo>
                      <a:pt x="102" y="1"/>
                    </a:moveTo>
                    <a:lnTo>
                      <a:pt x="61" y="21"/>
                    </a:lnTo>
                    <a:lnTo>
                      <a:pt x="41" y="61"/>
                    </a:lnTo>
                    <a:lnTo>
                      <a:pt x="21" y="122"/>
                    </a:lnTo>
                    <a:lnTo>
                      <a:pt x="21" y="162"/>
                    </a:lnTo>
                    <a:lnTo>
                      <a:pt x="81" y="243"/>
                    </a:lnTo>
                    <a:lnTo>
                      <a:pt x="81" y="304"/>
                    </a:lnTo>
                    <a:lnTo>
                      <a:pt x="61" y="344"/>
                    </a:lnTo>
                    <a:lnTo>
                      <a:pt x="21" y="384"/>
                    </a:lnTo>
                    <a:lnTo>
                      <a:pt x="1" y="445"/>
                    </a:lnTo>
                    <a:lnTo>
                      <a:pt x="21" y="506"/>
                    </a:lnTo>
                    <a:lnTo>
                      <a:pt x="61" y="546"/>
                    </a:lnTo>
                    <a:lnTo>
                      <a:pt x="122" y="566"/>
                    </a:lnTo>
                    <a:lnTo>
                      <a:pt x="182" y="586"/>
                    </a:lnTo>
                    <a:lnTo>
                      <a:pt x="263" y="586"/>
                    </a:lnTo>
                    <a:lnTo>
                      <a:pt x="303" y="566"/>
                    </a:lnTo>
                    <a:lnTo>
                      <a:pt x="364" y="506"/>
                    </a:lnTo>
                    <a:lnTo>
                      <a:pt x="384" y="445"/>
                    </a:lnTo>
                    <a:lnTo>
                      <a:pt x="404" y="384"/>
                    </a:lnTo>
                    <a:lnTo>
                      <a:pt x="445" y="344"/>
                    </a:lnTo>
                    <a:lnTo>
                      <a:pt x="505" y="284"/>
                    </a:lnTo>
                    <a:lnTo>
                      <a:pt x="526" y="223"/>
                    </a:lnTo>
                    <a:lnTo>
                      <a:pt x="526" y="162"/>
                    </a:lnTo>
                    <a:lnTo>
                      <a:pt x="505" y="102"/>
                    </a:lnTo>
                    <a:lnTo>
                      <a:pt x="485" y="61"/>
                    </a:lnTo>
                    <a:lnTo>
                      <a:pt x="445" y="21"/>
                    </a:lnTo>
                    <a:lnTo>
                      <a:pt x="384" y="1"/>
                    </a:lnTo>
                    <a:lnTo>
                      <a:pt x="324" y="21"/>
                    </a:lnTo>
                    <a:lnTo>
                      <a:pt x="263" y="41"/>
                    </a:lnTo>
                    <a:lnTo>
                      <a:pt x="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2993067" y="-691552"/>
                <a:ext cx="86018" cy="51635"/>
              </a:xfrm>
              <a:custGeom>
                <a:avLst/>
                <a:gdLst/>
                <a:ahLst/>
                <a:cxnLst/>
                <a:rect l="l" t="t" r="r" b="b"/>
                <a:pathLst>
                  <a:path w="708" h="425" extrusionOk="0">
                    <a:moveTo>
                      <a:pt x="404" y="1"/>
                    </a:moveTo>
                    <a:lnTo>
                      <a:pt x="323" y="21"/>
                    </a:lnTo>
                    <a:lnTo>
                      <a:pt x="243" y="41"/>
                    </a:lnTo>
                    <a:lnTo>
                      <a:pt x="162" y="102"/>
                    </a:lnTo>
                    <a:lnTo>
                      <a:pt x="81" y="142"/>
                    </a:lnTo>
                    <a:lnTo>
                      <a:pt x="41" y="203"/>
                    </a:lnTo>
                    <a:lnTo>
                      <a:pt x="21" y="263"/>
                    </a:lnTo>
                    <a:lnTo>
                      <a:pt x="0" y="324"/>
                    </a:lnTo>
                    <a:lnTo>
                      <a:pt x="21" y="364"/>
                    </a:lnTo>
                    <a:lnTo>
                      <a:pt x="41" y="404"/>
                    </a:lnTo>
                    <a:lnTo>
                      <a:pt x="81" y="425"/>
                    </a:lnTo>
                    <a:lnTo>
                      <a:pt x="162" y="425"/>
                    </a:lnTo>
                    <a:lnTo>
                      <a:pt x="323" y="344"/>
                    </a:lnTo>
                    <a:lnTo>
                      <a:pt x="364" y="344"/>
                    </a:lnTo>
                    <a:lnTo>
                      <a:pt x="445" y="364"/>
                    </a:lnTo>
                    <a:lnTo>
                      <a:pt x="525" y="384"/>
                    </a:lnTo>
                    <a:lnTo>
                      <a:pt x="586" y="364"/>
                    </a:lnTo>
                    <a:lnTo>
                      <a:pt x="646" y="324"/>
                    </a:lnTo>
                    <a:lnTo>
                      <a:pt x="687" y="263"/>
                    </a:lnTo>
                    <a:lnTo>
                      <a:pt x="707" y="203"/>
                    </a:lnTo>
                    <a:lnTo>
                      <a:pt x="687" y="142"/>
                    </a:lnTo>
                    <a:lnTo>
                      <a:pt x="646" y="81"/>
                    </a:lnTo>
                    <a:lnTo>
                      <a:pt x="566" y="21"/>
                    </a:lnTo>
                    <a:lnTo>
                      <a:pt x="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3478803" y="-227926"/>
                <a:ext cx="83467" cy="54187"/>
              </a:xfrm>
              <a:custGeom>
                <a:avLst/>
                <a:gdLst/>
                <a:ahLst/>
                <a:cxnLst/>
                <a:rect l="l" t="t" r="r" b="b"/>
                <a:pathLst>
                  <a:path w="687" h="446" extrusionOk="0">
                    <a:moveTo>
                      <a:pt x="81" y="1"/>
                    </a:moveTo>
                    <a:lnTo>
                      <a:pt x="20" y="21"/>
                    </a:lnTo>
                    <a:lnTo>
                      <a:pt x="0" y="41"/>
                    </a:lnTo>
                    <a:lnTo>
                      <a:pt x="0" y="82"/>
                    </a:lnTo>
                    <a:lnTo>
                      <a:pt x="0" y="142"/>
                    </a:lnTo>
                    <a:lnTo>
                      <a:pt x="20" y="203"/>
                    </a:lnTo>
                    <a:lnTo>
                      <a:pt x="41" y="243"/>
                    </a:lnTo>
                    <a:lnTo>
                      <a:pt x="121" y="284"/>
                    </a:lnTo>
                    <a:lnTo>
                      <a:pt x="162" y="304"/>
                    </a:lnTo>
                    <a:lnTo>
                      <a:pt x="182" y="344"/>
                    </a:lnTo>
                    <a:lnTo>
                      <a:pt x="222" y="384"/>
                    </a:lnTo>
                    <a:lnTo>
                      <a:pt x="243" y="425"/>
                    </a:lnTo>
                    <a:lnTo>
                      <a:pt x="303" y="445"/>
                    </a:lnTo>
                    <a:lnTo>
                      <a:pt x="344" y="445"/>
                    </a:lnTo>
                    <a:lnTo>
                      <a:pt x="384" y="425"/>
                    </a:lnTo>
                    <a:lnTo>
                      <a:pt x="444" y="384"/>
                    </a:lnTo>
                    <a:lnTo>
                      <a:pt x="646" y="384"/>
                    </a:lnTo>
                    <a:lnTo>
                      <a:pt x="667" y="364"/>
                    </a:lnTo>
                    <a:lnTo>
                      <a:pt x="687" y="304"/>
                    </a:lnTo>
                    <a:lnTo>
                      <a:pt x="667" y="263"/>
                    </a:lnTo>
                    <a:lnTo>
                      <a:pt x="626" y="203"/>
                    </a:lnTo>
                    <a:lnTo>
                      <a:pt x="586" y="162"/>
                    </a:lnTo>
                    <a:lnTo>
                      <a:pt x="525" y="122"/>
                    </a:lnTo>
                    <a:lnTo>
                      <a:pt x="465" y="102"/>
                    </a:lnTo>
                    <a:lnTo>
                      <a:pt x="323" y="82"/>
                    </a:lnTo>
                    <a:lnTo>
                      <a:pt x="243" y="6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3478803" y="-227926"/>
                <a:ext cx="83467" cy="54187"/>
              </a:xfrm>
              <a:custGeom>
                <a:avLst/>
                <a:gdLst/>
                <a:ahLst/>
                <a:cxnLst/>
                <a:rect l="l" t="t" r="r" b="b"/>
                <a:pathLst>
                  <a:path w="687" h="446" fill="none" extrusionOk="0">
                    <a:moveTo>
                      <a:pt x="41" y="243"/>
                    </a:moveTo>
                    <a:lnTo>
                      <a:pt x="41" y="243"/>
                    </a:lnTo>
                    <a:lnTo>
                      <a:pt x="121" y="284"/>
                    </a:lnTo>
                    <a:lnTo>
                      <a:pt x="162" y="304"/>
                    </a:lnTo>
                    <a:lnTo>
                      <a:pt x="182" y="344"/>
                    </a:lnTo>
                    <a:lnTo>
                      <a:pt x="182" y="344"/>
                    </a:lnTo>
                    <a:lnTo>
                      <a:pt x="222" y="384"/>
                    </a:lnTo>
                    <a:lnTo>
                      <a:pt x="222" y="384"/>
                    </a:lnTo>
                    <a:lnTo>
                      <a:pt x="243" y="425"/>
                    </a:lnTo>
                    <a:lnTo>
                      <a:pt x="303" y="445"/>
                    </a:lnTo>
                    <a:lnTo>
                      <a:pt x="303" y="445"/>
                    </a:lnTo>
                    <a:lnTo>
                      <a:pt x="344" y="445"/>
                    </a:lnTo>
                    <a:lnTo>
                      <a:pt x="384" y="425"/>
                    </a:lnTo>
                    <a:lnTo>
                      <a:pt x="444" y="384"/>
                    </a:lnTo>
                    <a:lnTo>
                      <a:pt x="444" y="384"/>
                    </a:lnTo>
                    <a:lnTo>
                      <a:pt x="505" y="384"/>
                    </a:lnTo>
                    <a:lnTo>
                      <a:pt x="566" y="384"/>
                    </a:lnTo>
                    <a:lnTo>
                      <a:pt x="566" y="384"/>
                    </a:lnTo>
                    <a:lnTo>
                      <a:pt x="606" y="384"/>
                    </a:lnTo>
                    <a:lnTo>
                      <a:pt x="606" y="384"/>
                    </a:lnTo>
                    <a:lnTo>
                      <a:pt x="646" y="384"/>
                    </a:lnTo>
                    <a:lnTo>
                      <a:pt x="667" y="364"/>
                    </a:lnTo>
                    <a:lnTo>
                      <a:pt x="667" y="364"/>
                    </a:lnTo>
                    <a:lnTo>
                      <a:pt x="687" y="304"/>
                    </a:lnTo>
                    <a:lnTo>
                      <a:pt x="667" y="263"/>
                    </a:lnTo>
                    <a:lnTo>
                      <a:pt x="667" y="263"/>
                    </a:lnTo>
                    <a:lnTo>
                      <a:pt x="626" y="203"/>
                    </a:lnTo>
                    <a:lnTo>
                      <a:pt x="586" y="162"/>
                    </a:lnTo>
                    <a:lnTo>
                      <a:pt x="525" y="122"/>
                    </a:lnTo>
                    <a:lnTo>
                      <a:pt x="465" y="102"/>
                    </a:lnTo>
                    <a:lnTo>
                      <a:pt x="323" y="82"/>
                    </a:lnTo>
                    <a:lnTo>
                      <a:pt x="243" y="61"/>
                    </a:lnTo>
                    <a:lnTo>
                      <a:pt x="243" y="61"/>
                    </a:lnTo>
                    <a:lnTo>
                      <a:pt x="142" y="1"/>
                    </a:lnTo>
                    <a:lnTo>
                      <a:pt x="81" y="1"/>
                    </a:lnTo>
                    <a:lnTo>
                      <a:pt x="20" y="21"/>
                    </a:lnTo>
                    <a:lnTo>
                      <a:pt x="20" y="21"/>
                    </a:lnTo>
                    <a:lnTo>
                      <a:pt x="0" y="41"/>
                    </a:lnTo>
                    <a:lnTo>
                      <a:pt x="0" y="82"/>
                    </a:lnTo>
                    <a:lnTo>
                      <a:pt x="0" y="142"/>
                    </a:lnTo>
                    <a:lnTo>
                      <a:pt x="20" y="203"/>
                    </a:lnTo>
                    <a:lnTo>
                      <a:pt x="4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2195818" y="-475655"/>
                <a:ext cx="66336" cy="71318"/>
              </a:xfrm>
              <a:custGeom>
                <a:avLst/>
                <a:gdLst/>
                <a:ahLst/>
                <a:cxnLst/>
                <a:rect l="l" t="t" r="r" b="b"/>
                <a:pathLst>
                  <a:path w="546" h="587" extrusionOk="0">
                    <a:moveTo>
                      <a:pt x="323" y="0"/>
                    </a:moveTo>
                    <a:lnTo>
                      <a:pt x="283" y="21"/>
                    </a:lnTo>
                    <a:lnTo>
                      <a:pt x="202" y="61"/>
                    </a:lnTo>
                    <a:lnTo>
                      <a:pt x="141" y="122"/>
                    </a:lnTo>
                    <a:lnTo>
                      <a:pt x="101" y="162"/>
                    </a:lnTo>
                    <a:lnTo>
                      <a:pt x="101" y="202"/>
                    </a:lnTo>
                    <a:lnTo>
                      <a:pt x="101" y="243"/>
                    </a:lnTo>
                    <a:lnTo>
                      <a:pt x="121" y="303"/>
                    </a:lnTo>
                    <a:lnTo>
                      <a:pt x="121" y="324"/>
                    </a:lnTo>
                    <a:lnTo>
                      <a:pt x="101" y="364"/>
                    </a:lnTo>
                    <a:lnTo>
                      <a:pt x="61" y="404"/>
                    </a:lnTo>
                    <a:lnTo>
                      <a:pt x="20" y="445"/>
                    </a:lnTo>
                    <a:lnTo>
                      <a:pt x="0" y="485"/>
                    </a:lnTo>
                    <a:lnTo>
                      <a:pt x="20" y="525"/>
                    </a:lnTo>
                    <a:lnTo>
                      <a:pt x="40" y="566"/>
                    </a:lnTo>
                    <a:lnTo>
                      <a:pt x="81" y="586"/>
                    </a:lnTo>
                    <a:lnTo>
                      <a:pt x="121" y="586"/>
                    </a:lnTo>
                    <a:lnTo>
                      <a:pt x="162" y="566"/>
                    </a:lnTo>
                    <a:lnTo>
                      <a:pt x="202" y="525"/>
                    </a:lnTo>
                    <a:lnTo>
                      <a:pt x="242" y="465"/>
                    </a:lnTo>
                    <a:lnTo>
                      <a:pt x="283" y="424"/>
                    </a:lnTo>
                    <a:lnTo>
                      <a:pt x="303" y="404"/>
                    </a:lnTo>
                    <a:lnTo>
                      <a:pt x="323" y="384"/>
                    </a:lnTo>
                    <a:lnTo>
                      <a:pt x="404" y="364"/>
                    </a:lnTo>
                    <a:lnTo>
                      <a:pt x="464" y="303"/>
                    </a:lnTo>
                    <a:lnTo>
                      <a:pt x="505" y="243"/>
                    </a:lnTo>
                    <a:lnTo>
                      <a:pt x="545" y="162"/>
                    </a:lnTo>
                    <a:lnTo>
                      <a:pt x="545" y="101"/>
                    </a:lnTo>
                    <a:lnTo>
                      <a:pt x="505" y="41"/>
                    </a:lnTo>
                    <a:lnTo>
                      <a:pt x="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3356093" y="122952"/>
                <a:ext cx="61476" cy="54065"/>
              </a:xfrm>
              <a:custGeom>
                <a:avLst/>
                <a:gdLst/>
                <a:ahLst/>
                <a:cxnLst/>
                <a:rect l="l" t="t" r="r" b="b"/>
                <a:pathLst>
                  <a:path w="506" h="445" extrusionOk="0">
                    <a:moveTo>
                      <a:pt x="263" y="0"/>
                    </a:moveTo>
                    <a:lnTo>
                      <a:pt x="243" y="20"/>
                    </a:lnTo>
                    <a:lnTo>
                      <a:pt x="203" y="61"/>
                    </a:lnTo>
                    <a:lnTo>
                      <a:pt x="182" y="121"/>
                    </a:lnTo>
                    <a:lnTo>
                      <a:pt x="162" y="142"/>
                    </a:lnTo>
                    <a:lnTo>
                      <a:pt x="142" y="162"/>
                    </a:lnTo>
                    <a:lnTo>
                      <a:pt x="61" y="202"/>
                    </a:lnTo>
                    <a:lnTo>
                      <a:pt x="21" y="243"/>
                    </a:lnTo>
                    <a:lnTo>
                      <a:pt x="1" y="303"/>
                    </a:lnTo>
                    <a:lnTo>
                      <a:pt x="21" y="344"/>
                    </a:lnTo>
                    <a:lnTo>
                      <a:pt x="41" y="404"/>
                    </a:lnTo>
                    <a:lnTo>
                      <a:pt x="102" y="424"/>
                    </a:lnTo>
                    <a:lnTo>
                      <a:pt x="162" y="444"/>
                    </a:lnTo>
                    <a:lnTo>
                      <a:pt x="283" y="444"/>
                    </a:lnTo>
                    <a:lnTo>
                      <a:pt x="344" y="424"/>
                    </a:lnTo>
                    <a:lnTo>
                      <a:pt x="425" y="364"/>
                    </a:lnTo>
                    <a:lnTo>
                      <a:pt x="485" y="263"/>
                    </a:lnTo>
                    <a:lnTo>
                      <a:pt x="505" y="222"/>
                    </a:lnTo>
                    <a:lnTo>
                      <a:pt x="485" y="162"/>
                    </a:lnTo>
                    <a:lnTo>
                      <a:pt x="465" y="101"/>
                    </a:lnTo>
                    <a:lnTo>
                      <a:pt x="425"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3415018" y="-338244"/>
                <a:ext cx="58925" cy="46654"/>
              </a:xfrm>
              <a:custGeom>
                <a:avLst/>
                <a:gdLst/>
                <a:ahLst/>
                <a:cxnLst/>
                <a:rect l="l" t="t" r="r" b="b"/>
                <a:pathLst>
                  <a:path w="485" h="384" extrusionOk="0">
                    <a:moveTo>
                      <a:pt x="344" y="0"/>
                    </a:moveTo>
                    <a:lnTo>
                      <a:pt x="283" y="20"/>
                    </a:lnTo>
                    <a:lnTo>
                      <a:pt x="222" y="41"/>
                    </a:lnTo>
                    <a:lnTo>
                      <a:pt x="162" y="101"/>
                    </a:lnTo>
                    <a:lnTo>
                      <a:pt x="121" y="101"/>
                    </a:lnTo>
                    <a:lnTo>
                      <a:pt x="61" y="121"/>
                    </a:lnTo>
                    <a:lnTo>
                      <a:pt x="20" y="162"/>
                    </a:lnTo>
                    <a:lnTo>
                      <a:pt x="0" y="222"/>
                    </a:lnTo>
                    <a:lnTo>
                      <a:pt x="0" y="263"/>
                    </a:lnTo>
                    <a:lnTo>
                      <a:pt x="41" y="323"/>
                    </a:lnTo>
                    <a:lnTo>
                      <a:pt x="101" y="364"/>
                    </a:lnTo>
                    <a:lnTo>
                      <a:pt x="182" y="384"/>
                    </a:lnTo>
                    <a:lnTo>
                      <a:pt x="263" y="384"/>
                    </a:lnTo>
                    <a:lnTo>
                      <a:pt x="364" y="343"/>
                    </a:lnTo>
                    <a:lnTo>
                      <a:pt x="424" y="303"/>
                    </a:lnTo>
                    <a:lnTo>
                      <a:pt x="465" y="243"/>
                    </a:lnTo>
                    <a:lnTo>
                      <a:pt x="485" y="202"/>
                    </a:lnTo>
                    <a:lnTo>
                      <a:pt x="485" y="142"/>
                    </a:lnTo>
                    <a:lnTo>
                      <a:pt x="465" y="81"/>
                    </a:lnTo>
                    <a:lnTo>
                      <a:pt x="424"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3415018" y="-338244"/>
                <a:ext cx="58925" cy="46654"/>
              </a:xfrm>
              <a:custGeom>
                <a:avLst/>
                <a:gdLst/>
                <a:ahLst/>
                <a:cxnLst/>
                <a:rect l="l" t="t" r="r" b="b"/>
                <a:pathLst>
                  <a:path w="485" h="384" fill="none" extrusionOk="0">
                    <a:moveTo>
                      <a:pt x="222" y="41"/>
                    </a:moveTo>
                    <a:lnTo>
                      <a:pt x="222" y="41"/>
                    </a:lnTo>
                    <a:lnTo>
                      <a:pt x="162" y="101"/>
                    </a:lnTo>
                    <a:lnTo>
                      <a:pt x="121" y="101"/>
                    </a:lnTo>
                    <a:lnTo>
                      <a:pt x="61" y="121"/>
                    </a:lnTo>
                    <a:lnTo>
                      <a:pt x="20" y="162"/>
                    </a:lnTo>
                    <a:lnTo>
                      <a:pt x="20" y="162"/>
                    </a:lnTo>
                    <a:lnTo>
                      <a:pt x="0" y="222"/>
                    </a:lnTo>
                    <a:lnTo>
                      <a:pt x="0" y="263"/>
                    </a:lnTo>
                    <a:lnTo>
                      <a:pt x="41" y="323"/>
                    </a:lnTo>
                    <a:lnTo>
                      <a:pt x="101" y="364"/>
                    </a:lnTo>
                    <a:lnTo>
                      <a:pt x="182" y="384"/>
                    </a:lnTo>
                    <a:lnTo>
                      <a:pt x="263" y="384"/>
                    </a:lnTo>
                    <a:lnTo>
                      <a:pt x="364" y="343"/>
                    </a:lnTo>
                    <a:lnTo>
                      <a:pt x="424" y="303"/>
                    </a:lnTo>
                    <a:lnTo>
                      <a:pt x="424" y="303"/>
                    </a:lnTo>
                    <a:lnTo>
                      <a:pt x="465" y="243"/>
                    </a:lnTo>
                    <a:lnTo>
                      <a:pt x="485" y="202"/>
                    </a:lnTo>
                    <a:lnTo>
                      <a:pt x="485" y="142"/>
                    </a:lnTo>
                    <a:lnTo>
                      <a:pt x="465" y="81"/>
                    </a:lnTo>
                    <a:lnTo>
                      <a:pt x="465" y="81"/>
                    </a:lnTo>
                    <a:lnTo>
                      <a:pt x="424" y="20"/>
                    </a:lnTo>
                    <a:lnTo>
                      <a:pt x="344" y="0"/>
                    </a:lnTo>
                    <a:lnTo>
                      <a:pt x="283" y="20"/>
                    </a:lnTo>
                    <a:lnTo>
                      <a:pt x="222"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3216252" y="-208244"/>
                <a:ext cx="39364" cy="49205"/>
              </a:xfrm>
              <a:custGeom>
                <a:avLst/>
                <a:gdLst/>
                <a:ahLst/>
                <a:cxnLst/>
                <a:rect l="l" t="t" r="r" b="b"/>
                <a:pathLst>
                  <a:path w="324" h="405" extrusionOk="0">
                    <a:moveTo>
                      <a:pt x="182" y="0"/>
                    </a:moveTo>
                    <a:lnTo>
                      <a:pt x="122" y="21"/>
                    </a:lnTo>
                    <a:lnTo>
                      <a:pt x="41" y="81"/>
                    </a:lnTo>
                    <a:lnTo>
                      <a:pt x="1" y="182"/>
                    </a:lnTo>
                    <a:lnTo>
                      <a:pt x="1" y="263"/>
                    </a:lnTo>
                    <a:lnTo>
                      <a:pt x="21" y="323"/>
                    </a:lnTo>
                    <a:lnTo>
                      <a:pt x="41" y="364"/>
                    </a:lnTo>
                    <a:lnTo>
                      <a:pt x="102" y="404"/>
                    </a:lnTo>
                    <a:lnTo>
                      <a:pt x="182" y="404"/>
                    </a:lnTo>
                    <a:lnTo>
                      <a:pt x="243" y="364"/>
                    </a:lnTo>
                    <a:lnTo>
                      <a:pt x="304" y="303"/>
                    </a:lnTo>
                    <a:lnTo>
                      <a:pt x="324" y="243"/>
                    </a:lnTo>
                    <a:lnTo>
                      <a:pt x="324" y="182"/>
                    </a:lnTo>
                    <a:lnTo>
                      <a:pt x="304" y="101"/>
                    </a:lnTo>
                    <a:lnTo>
                      <a:pt x="283" y="41"/>
                    </a:lnTo>
                    <a:lnTo>
                      <a:pt x="223" y="21"/>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2092669" y="-443823"/>
                <a:ext cx="54187" cy="36934"/>
              </a:xfrm>
              <a:custGeom>
                <a:avLst/>
                <a:gdLst/>
                <a:ahLst/>
                <a:cxnLst/>
                <a:rect l="l" t="t" r="r" b="b"/>
                <a:pathLst>
                  <a:path w="446" h="304" extrusionOk="0">
                    <a:moveTo>
                      <a:pt x="284" y="1"/>
                    </a:moveTo>
                    <a:lnTo>
                      <a:pt x="243" y="21"/>
                    </a:lnTo>
                    <a:lnTo>
                      <a:pt x="163" y="62"/>
                    </a:lnTo>
                    <a:lnTo>
                      <a:pt x="102" y="82"/>
                    </a:lnTo>
                    <a:lnTo>
                      <a:pt x="62" y="102"/>
                    </a:lnTo>
                    <a:lnTo>
                      <a:pt x="21" y="162"/>
                    </a:lnTo>
                    <a:lnTo>
                      <a:pt x="1" y="203"/>
                    </a:lnTo>
                    <a:lnTo>
                      <a:pt x="21" y="223"/>
                    </a:lnTo>
                    <a:lnTo>
                      <a:pt x="41" y="263"/>
                    </a:lnTo>
                    <a:lnTo>
                      <a:pt x="82" y="284"/>
                    </a:lnTo>
                    <a:lnTo>
                      <a:pt x="183" y="304"/>
                    </a:lnTo>
                    <a:lnTo>
                      <a:pt x="243" y="284"/>
                    </a:lnTo>
                    <a:lnTo>
                      <a:pt x="304" y="263"/>
                    </a:lnTo>
                    <a:lnTo>
                      <a:pt x="364" y="223"/>
                    </a:lnTo>
                    <a:lnTo>
                      <a:pt x="405" y="183"/>
                    </a:lnTo>
                    <a:lnTo>
                      <a:pt x="425" y="162"/>
                    </a:lnTo>
                    <a:lnTo>
                      <a:pt x="445" y="122"/>
                    </a:lnTo>
                    <a:lnTo>
                      <a:pt x="445" y="82"/>
                    </a:lnTo>
                    <a:lnTo>
                      <a:pt x="405" y="41"/>
                    </a:lnTo>
                    <a:lnTo>
                      <a:pt x="385" y="21"/>
                    </a:lnTo>
                    <a:lnTo>
                      <a:pt x="3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2404303" y="-438842"/>
                <a:ext cx="41794" cy="39364"/>
              </a:xfrm>
              <a:custGeom>
                <a:avLst/>
                <a:gdLst/>
                <a:ahLst/>
                <a:cxnLst/>
                <a:rect l="l" t="t" r="r" b="b"/>
                <a:pathLst>
                  <a:path w="344" h="324" extrusionOk="0">
                    <a:moveTo>
                      <a:pt x="121" y="0"/>
                    </a:moveTo>
                    <a:lnTo>
                      <a:pt x="101" y="21"/>
                    </a:lnTo>
                    <a:lnTo>
                      <a:pt x="41" y="81"/>
                    </a:lnTo>
                    <a:lnTo>
                      <a:pt x="0" y="142"/>
                    </a:lnTo>
                    <a:lnTo>
                      <a:pt x="21" y="202"/>
                    </a:lnTo>
                    <a:lnTo>
                      <a:pt x="41" y="263"/>
                    </a:lnTo>
                    <a:lnTo>
                      <a:pt x="101" y="303"/>
                    </a:lnTo>
                    <a:lnTo>
                      <a:pt x="162" y="323"/>
                    </a:lnTo>
                    <a:lnTo>
                      <a:pt x="222" y="323"/>
                    </a:lnTo>
                    <a:lnTo>
                      <a:pt x="303" y="283"/>
                    </a:lnTo>
                    <a:lnTo>
                      <a:pt x="344" y="202"/>
                    </a:lnTo>
                    <a:lnTo>
                      <a:pt x="344" y="142"/>
                    </a:lnTo>
                    <a:lnTo>
                      <a:pt x="323" y="61"/>
                    </a:lnTo>
                    <a:lnTo>
                      <a:pt x="283" y="41"/>
                    </a:lnTo>
                    <a:lnTo>
                      <a:pt x="243" y="21"/>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3378205" y="-262188"/>
                <a:ext cx="34505" cy="36934"/>
              </a:xfrm>
              <a:custGeom>
                <a:avLst/>
                <a:gdLst/>
                <a:ahLst/>
                <a:cxnLst/>
                <a:rect l="l" t="t" r="r" b="b"/>
                <a:pathLst>
                  <a:path w="284" h="304" extrusionOk="0">
                    <a:moveTo>
                      <a:pt x="81" y="0"/>
                    </a:moveTo>
                    <a:lnTo>
                      <a:pt x="61" y="20"/>
                    </a:lnTo>
                    <a:lnTo>
                      <a:pt x="0" y="81"/>
                    </a:lnTo>
                    <a:lnTo>
                      <a:pt x="0" y="182"/>
                    </a:lnTo>
                    <a:lnTo>
                      <a:pt x="21" y="222"/>
                    </a:lnTo>
                    <a:lnTo>
                      <a:pt x="41" y="263"/>
                    </a:lnTo>
                    <a:lnTo>
                      <a:pt x="81" y="303"/>
                    </a:lnTo>
                    <a:lnTo>
                      <a:pt x="162" y="303"/>
                    </a:lnTo>
                    <a:lnTo>
                      <a:pt x="202" y="283"/>
                    </a:lnTo>
                    <a:lnTo>
                      <a:pt x="243" y="263"/>
                    </a:lnTo>
                    <a:lnTo>
                      <a:pt x="263" y="222"/>
                    </a:lnTo>
                    <a:lnTo>
                      <a:pt x="283" y="182"/>
                    </a:lnTo>
                    <a:lnTo>
                      <a:pt x="263" y="121"/>
                    </a:lnTo>
                    <a:lnTo>
                      <a:pt x="243" y="61"/>
                    </a:lnTo>
                    <a:lnTo>
                      <a:pt x="202" y="2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2490200" y="-455973"/>
                <a:ext cx="134981" cy="88327"/>
              </a:xfrm>
              <a:custGeom>
                <a:avLst/>
                <a:gdLst/>
                <a:ahLst/>
                <a:cxnLst/>
                <a:rect l="l" t="t" r="r" b="b"/>
                <a:pathLst>
                  <a:path w="1111" h="727" extrusionOk="0">
                    <a:moveTo>
                      <a:pt x="666" y="0"/>
                    </a:moveTo>
                    <a:lnTo>
                      <a:pt x="464" y="20"/>
                    </a:lnTo>
                    <a:lnTo>
                      <a:pt x="283" y="81"/>
                    </a:lnTo>
                    <a:lnTo>
                      <a:pt x="202" y="141"/>
                    </a:lnTo>
                    <a:lnTo>
                      <a:pt x="121" y="202"/>
                    </a:lnTo>
                    <a:lnTo>
                      <a:pt x="61" y="262"/>
                    </a:lnTo>
                    <a:lnTo>
                      <a:pt x="20" y="343"/>
                    </a:lnTo>
                    <a:lnTo>
                      <a:pt x="0" y="404"/>
                    </a:lnTo>
                    <a:lnTo>
                      <a:pt x="0" y="464"/>
                    </a:lnTo>
                    <a:lnTo>
                      <a:pt x="0" y="505"/>
                    </a:lnTo>
                    <a:lnTo>
                      <a:pt x="20" y="565"/>
                    </a:lnTo>
                    <a:lnTo>
                      <a:pt x="61" y="606"/>
                    </a:lnTo>
                    <a:lnTo>
                      <a:pt x="121" y="646"/>
                    </a:lnTo>
                    <a:lnTo>
                      <a:pt x="182" y="687"/>
                    </a:lnTo>
                    <a:lnTo>
                      <a:pt x="283" y="707"/>
                    </a:lnTo>
                    <a:lnTo>
                      <a:pt x="424" y="727"/>
                    </a:lnTo>
                    <a:lnTo>
                      <a:pt x="565" y="707"/>
                    </a:lnTo>
                    <a:lnTo>
                      <a:pt x="687" y="687"/>
                    </a:lnTo>
                    <a:lnTo>
                      <a:pt x="828" y="626"/>
                    </a:lnTo>
                    <a:lnTo>
                      <a:pt x="929" y="565"/>
                    </a:lnTo>
                    <a:lnTo>
                      <a:pt x="1010" y="485"/>
                    </a:lnTo>
                    <a:lnTo>
                      <a:pt x="1070" y="404"/>
                    </a:lnTo>
                    <a:lnTo>
                      <a:pt x="1090" y="323"/>
                    </a:lnTo>
                    <a:lnTo>
                      <a:pt x="1111" y="242"/>
                    </a:lnTo>
                    <a:lnTo>
                      <a:pt x="1090" y="162"/>
                    </a:lnTo>
                    <a:lnTo>
                      <a:pt x="1050" y="101"/>
                    </a:lnTo>
                    <a:lnTo>
                      <a:pt x="989" y="61"/>
                    </a:lnTo>
                    <a:lnTo>
                      <a:pt x="929" y="20"/>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2811553" y="-529599"/>
                <a:ext cx="137411" cy="88448"/>
              </a:xfrm>
              <a:custGeom>
                <a:avLst/>
                <a:gdLst/>
                <a:ahLst/>
                <a:cxnLst/>
                <a:rect l="l" t="t" r="r" b="b"/>
                <a:pathLst>
                  <a:path w="1131" h="728" extrusionOk="0">
                    <a:moveTo>
                      <a:pt x="687" y="0"/>
                    </a:moveTo>
                    <a:lnTo>
                      <a:pt x="485" y="20"/>
                    </a:lnTo>
                    <a:lnTo>
                      <a:pt x="303" y="81"/>
                    </a:lnTo>
                    <a:lnTo>
                      <a:pt x="141" y="162"/>
                    </a:lnTo>
                    <a:lnTo>
                      <a:pt x="81" y="222"/>
                    </a:lnTo>
                    <a:lnTo>
                      <a:pt x="41" y="283"/>
                    </a:lnTo>
                    <a:lnTo>
                      <a:pt x="20" y="344"/>
                    </a:lnTo>
                    <a:lnTo>
                      <a:pt x="0" y="424"/>
                    </a:lnTo>
                    <a:lnTo>
                      <a:pt x="20" y="485"/>
                    </a:lnTo>
                    <a:lnTo>
                      <a:pt x="41" y="566"/>
                    </a:lnTo>
                    <a:lnTo>
                      <a:pt x="121" y="626"/>
                    </a:lnTo>
                    <a:lnTo>
                      <a:pt x="202" y="667"/>
                    </a:lnTo>
                    <a:lnTo>
                      <a:pt x="303" y="707"/>
                    </a:lnTo>
                    <a:lnTo>
                      <a:pt x="444" y="727"/>
                    </a:lnTo>
                    <a:lnTo>
                      <a:pt x="566" y="707"/>
                    </a:lnTo>
                    <a:lnTo>
                      <a:pt x="707" y="687"/>
                    </a:lnTo>
                    <a:lnTo>
                      <a:pt x="848" y="646"/>
                    </a:lnTo>
                    <a:lnTo>
                      <a:pt x="969" y="566"/>
                    </a:lnTo>
                    <a:lnTo>
                      <a:pt x="1030" y="505"/>
                    </a:lnTo>
                    <a:lnTo>
                      <a:pt x="1070" y="444"/>
                    </a:lnTo>
                    <a:lnTo>
                      <a:pt x="1111" y="384"/>
                    </a:lnTo>
                    <a:lnTo>
                      <a:pt x="1131" y="323"/>
                    </a:lnTo>
                    <a:lnTo>
                      <a:pt x="1131" y="263"/>
                    </a:lnTo>
                    <a:lnTo>
                      <a:pt x="1111" y="222"/>
                    </a:lnTo>
                    <a:lnTo>
                      <a:pt x="1070" y="162"/>
                    </a:lnTo>
                    <a:lnTo>
                      <a:pt x="1030" y="121"/>
                    </a:lnTo>
                    <a:lnTo>
                      <a:pt x="969" y="61"/>
                    </a:lnTo>
                    <a:lnTo>
                      <a:pt x="868" y="41"/>
                    </a:lnTo>
                    <a:lnTo>
                      <a:pt x="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1965221" y="-446253"/>
                <a:ext cx="103149" cy="409803"/>
              </a:xfrm>
              <a:custGeom>
                <a:avLst/>
                <a:gdLst/>
                <a:ahLst/>
                <a:cxnLst/>
                <a:rect l="l" t="t" r="r" b="b"/>
                <a:pathLst>
                  <a:path w="849" h="3373" extrusionOk="0">
                    <a:moveTo>
                      <a:pt x="40" y="1"/>
                    </a:moveTo>
                    <a:lnTo>
                      <a:pt x="20" y="21"/>
                    </a:lnTo>
                    <a:lnTo>
                      <a:pt x="0" y="61"/>
                    </a:lnTo>
                    <a:lnTo>
                      <a:pt x="61" y="465"/>
                    </a:lnTo>
                    <a:lnTo>
                      <a:pt x="141" y="889"/>
                    </a:lnTo>
                    <a:lnTo>
                      <a:pt x="323" y="1717"/>
                    </a:lnTo>
                    <a:lnTo>
                      <a:pt x="505" y="2525"/>
                    </a:lnTo>
                    <a:lnTo>
                      <a:pt x="626" y="2929"/>
                    </a:lnTo>
                    <a:lnTo>
                      <a:pt x="747" y="3332"/>
                    </a:lnTo>
                    <a:lnTo>
                      <a:pt x="767" y="3373"/>
                    </a:lnTo>
                    <a:lnTo>
                      <a:pt x="808" y="3373"/>
                    </a:lnTo>
                    <a:lnTo>
                      <a:pt x="848" y="3353"/>
                    </a:lnTo>
                    <a:lnTo>
                      <a:pt x="848" y="3312"/>
                    </a:lnTo>
                    <a:lnTo>
                      <a:pt x="787" y="2888"/>
                    </a:lnTo>
                    <a:lnTo>
                      <a:pt x="707" y="2484"/>
                    </a:lnTo>
                    <a:lnTo>
                      <a:pt x="545" y="1656"/>
                    </a:lnTo>
                    <a:lnTo>
                      <a:pt x="343" y="849"/>
                    </a:lnTo>
                    <a:lnTo>
                      <a:pt x="222" y="445"/>
                    </a:lnTo>
                    <a:lnTo>
                      <a:pt x="101" y="41"/>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2323266" y="-431552"/>
                <a:ext cx="932353" cy="839166"/>
              </a:xfrm>
              <a:custGeom>
                <a:avLst/>
                <a:gdLst/>
                <a:ahLst/>
                <a:cxnLst/>
                <a:rect l="l" t="t" r="r" b="b"/>
                <a:pathLst>
                  <a:path w="7674" h="6907" extrusionOk="0">
                    <a:moveTo>
                      <a:pt x="5857" y="809"/>
                    </a:moveTo>
                    <a:lnTo>
                      <a:pt x="6038" y="849"/>
                    </a:lnTo>
                    <a:lnTo>
                      <a:pt x="6220" y="930"/>
                    </a:lnTo>
                    <a:lnTo>
                      <a:pt x="6382" y="1031"/>
                    </a:lnTo>
                    <a:lnTo>
                      <a:pt x="6523" y="1152"/>
                    </a:lnTo>
                    <a:lnTo>
                      <a:pt x="6624" y="1313"/>
                    </a:lnTo>
                    <a:lnTo>
                      <a:pt x="6725" y="1495"/>
                    </a:lnTo>
                    <a:lnTo>
                      <a:pt x="6785" y="1758"/>
                    </a:lnTo>
                    <a:lnTo>
                      <a:pt x="6826" y="2060"/>
                    </a:lnTo>
                    <a:lnTo>
                      <a:pt x="6846" y="2404"/>
                    </a:lnTo>
                    <a:lnTo>
                      <a:pt x="6826" y="2828"/>
                    </a:lnTo>
                    <a:lnTo>
                      <a:pt x="6806" y="3050"/>
                    </a:lnTo>
                    <a:lnTo>
                      <a:pt x="6765" y="3272"/>
                    </a:lnTo>
                    <a:lnTo>
                      <a:pt x="6705" y="3514"/>
                    </a:lnTo>
                    <a:lnTo>
                      <a:pt x="6624" y="3757"/>
                    </a:lnTo>
                    <a:lnTo>
                      <a:pt x="6543" y="3999"/>
                    </a:lnTo>
                    <a:lnTo>
                      <a:pt x="6422" y="4241"/>
                    </a:lnTo>
                    <a:lnTo>
                      <a:pt x="4443" y="3272"/>
                    </a:lnTo>
                    <a:lnTo>
                      <a:pt x="4261" y="2424"/>
                    </a:lnTo>
                    <a:lnTo>
                      <a:pt x="4302" y="2182"/>
                    </a:lnTo>
                    <a:lnTo>
                      <a:pt x="4383" y="1960"/>
                    </a:lnTo>
                    <a:lnTo>
                      <a:pt x="4484" y="1737"/>
                    </a:lnTo>
                    <a:lnTo>
                      <a:pt x="4585" y="1556"/>
                    </a:lnTo>
                    <a:lnTo>
                      <a:pt x="4726" y="1374"/>
                    </a:lnTo>
                    <a:lnTo>
                      <a:pt x="4867" y="1212"/>
                    </a:lnTo>
                    <a:lnTo>
                      <a:pt x="5029" y="1071"/>
                    </a:lnTo>
                    <a:lnTo>
                      <a:pt x="5210" y="950"/>
                    </a:lnTo>
                    <a:lnTo>
                      <a:pt x="5412" y="869"/>
                    </a:lnTo>
                    <a:lnTo>
                      <a:pt x="5634" y="809"/>
                    </a:lnTo>
                    <a:close/>
                    <a:moveTo>
                      <a:pt x="1960" y="1697"/>
                    </a:moveTo>
                    <a:lnTo>
                      <a:pt x="2162" y="1717"/>
                    </a:lnTo>
                    <a:lnTo>
                      <a:pt x="2384" y="1778"/>
                    </a:lnTo>
                    <a:lnTo>
                      <a:pt x="2586" y="1859"/>
                    </a:lnTo>
                    <a:lnTo>
                      <a:pt x="2767" y="1960"/>
                    </a:lnTo>
                    <a:lnTo>
                      <a:pt x="2969" y="2081"/>
                    </a:lnTo>
                    <a:lnTo>
                      <a:pt x="3131" y="2242"/>
                    </a:lnTo>
                    <a:lnTo>
                      <a:pt x="3312" y="2424"/>
                    </a:lnTo>
                    <a:lnTo>
                      <a:pt x="3454" y="2606"/>
                    </a:lnTo>
                    <a:lnTo>
                      <a:pt x="3635" y="3454"/>
                    </a:lnTo>
                    <a:lnTo>
                      <a:pt x="2262" y="5190"/>
                    </a:lnTo>
                    <a:lnTo>
                      <a:pt x="2081" y="5008"/>
                    </a:lnTo>
                    <a:lnTo>
                      <a:pt x="1879" y="4827"/>
                    </a:lnTo>
                    <a:lnTo>
                      <a:pt x="1717" y="4645"/>
                    </a:lnTo>
                    <a:lnTo>
                      <a:pt x="1576" y="4463"/>
                    </a:lnTo>
                    <a:lnTo>
                      <a:pt x="1313" y="4100"/>
                    </a:lnTo>
                    <a:lnTo>
                      <a:pt x="1112" y="3757"/>
                    </a:lnTo>
                    <a:lnTo>
                      <a:pt x="970" y="3413"/>
                    </a:lnTo>
                    <a:lnTo>
                      <a:pt x="889" y="3110"/>
                    </a:lnTo>
                    <a:lnTo>
                      <a:pt x="829" y="2848"/>
                    </a:lnTo>
                    <a:lnTo>
                      <a:pt x="829" y="2626"/>
                    </a:lnTo>
                    <a:lnTo>
                      <a:pt x="849" y="2424"/>
                    </a:lnTo>
                    <a:lnTo>
                      <a:pt x="930" y="2242"/>
                    </a:lnTo>
                    <a:lnTo>
                      <a:pt x="1031" y="2081"/>
                    </a:lnTo>
                    <a:lnTo>
                      <a:pt x="1172" y="1939"/>
                    </a:lnTo>
                    <a:lnTo>
                      <a:pt x="1334" y="1818"/>
                    </a:lnTo>
                    <a:lnTo>
                      <a:pt x="1515" y="1737"/>
                    </a:lnTo>
                    <a:lnTo>
                      <a:pt x="1737" y="1697"/>
                    </a:lnTo>
                    <a:close/>
                    <a:moveTo>
                      <a:pt x="4685" y="4302"/>
                    </a:moveTo>
                    <a:lnTo>
                      <a:pt x="6018" y="4968"/>
                    </a:lnTo>
                    <a:lnTo>
                      <a:pt x="5776" y="5251"/>
                    </a:lnTo>
                    <a:lnTo>
                      <a:pt x="5534" y="5513"/>
                    </a:lnTo>
                    <a:lnTo>
                      <a:pt x="5291" y="5715"/>
                    </a:lnTo>
                    <a:lnTo>
                      <a:pt x="5029" y="5877"/>
                    </a:lnTo>
                    <a:lnTo>
                      <a:pt x="4685" y="4302"/>
                    </a:lnTo>
                    <a:close/>
                    <a:moveTo>
                      <a:pt x="3878" y="4483"/>
                    </a:moveTo>
                    <a:lnTo>
                      <a:pt x="4241" y="6058"/>
                    </a:lnTo>
                    <a:lnTo>
                      <a:pt x="3938" y="6018"/>
                    </a:lnTo>
                    <a:lnTo>
                      <a:pt x="3615" y="5937"/>
                    </a:lnTo>
                    <a:lnTo>
                      <a:pt x="3292" y="5816"/>
                    </a:lnTo>
                    <a:lnTo>
                      <a:pt x="2949" y="5655"/>
                    </a:lnTo>
                    <a:lnTo>
                      <a:pt x="3878" y="4483"/>
                    </a:lnTo>
                    <a:close/>
                    <a:moveTo>
                      <a:pt x="5534" y="1"/>
                    </a:moveTo>
                    <a:lnTo>
                      <a:pt x="5251" y="61"/>
                    </a:lnTo>
                    <a:lnTo>
                      <a:pt x="4988" y="162"/>
                    </a:lnTo>
                    <a:lnTo>
                      <a:pt x="4726" y="284"/>
                    </a:lnTo>
                    <a:lnTo>
                      <a:pt x="4463" y="465"/>
                    </a:lnTo>
                    <a:lnTo>
                      <a:pt x="4221" y="687"/>
                    </a:lnTo>
                    <a:lnTo>
                      <a:pt x="4019" y="950"/>
                    </a:lnTo>
                    <a:lnTo>
                      <a:pt x="3817" y="1253"/>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747"/>
                    </a:lnTo>
                    <a:lnTo>
                      <a:pt x="21" y="2949"/>
                    </a:lnTo>
                    <a:lnTo>
                      <a:pt x="62" y="3171"/>
                    </a:lnTo>
                    <a:lnTo>
                      <a:pt x="102" y="3373"/>
                    </a:lnTo>
                    <a:lnTo>
                      <a:pt x="163" y="3595"/>
                    </a:lnTo>
                    <a:lnTo>
                      <a:pt x="243" y="3817"/>
                    </a:lnTo>
                    <a:lnTo>
                      <a:pt x="344" y="4039"/>
                    </a:lnTo>
                    <a:lnTo>
                      <a:pt x="465" y="4261"/>
                    </a:lnTo>
                    <a:lnTo>
                      <a:pt x="607" y="4524"/>
                    </a:lnTo>
                    <a:lnTo>
                      <a:pt x="768" y="4766"/>
                    </a:lnTo>
                    <a:lnTo>
                      <a:pt x="950" y="5008"/>
                    </a:lnTo>
                    <a:lnTo>
                      <a:pt x="1152" y="5231"/>
                    </a:lnTo>
                    <a:lnTo>
                      <a:pt x="1354" y="5453"/>
                    </a:lnTo>
                    <a:lnTo>
                      <a:pt x="1576" y="5655"/>
                    </a:lnTo>
                    <a:lnTo>
                      <a:pt x="1798" y="5857"/>
                    </a:lnTo>
                    <a:lnTo>
                      <a:pt x="2040" y="6058"/>
                    </a:lnTo>
                    <a:lnTo>
                      <a:pt x="2424" y="6301"/>
                    </a:lnTo>
                    <a:lnTo>
                      <a:pt x="2787" y="6503"/>
                    </a:lnTo>
                    <a:lnTo>
                      <a:pt x="3171" y="6644"/>
                    </a:lnTo>
                    <a:lnTo>
                      <a:pt x="3555" y="6765"/>
                    </a:lnTo>
                    <a:lnTo>
                      <a:pt x="3959" y="6866"/>
                    </a:lnTo>
                    <a:lnTo>
                      <a:pt x="4342" y="6906"/>
                    </a:lnTo>
                    <a:lnTo>
                      <a:pt x="4645" y="6906"/>
                    </a:lnTo>
                    <a:lnTo>
                      <a:pt x="4766" y="6886"/>
                    </a:lnTo>
                    <a:lnTo>
                      <a:pt x="4867" y="6846"/>
                    </a:lnTo>
                    <a:lnTo>
                      <a:pt x="5150" y="6745"/>
                    </a:lnTo>
                    <a:lnTo>
                      <a:pt x="5433" y="6604"/>
                    </a:lnTo>
                    <a:lnTo>
                      <a:pt x="5715" y="6422"/>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384"/>
                    </a:lnTo>
                    <a:lnTo>
                      <a:pt x="7674" y="2141"/>
                    </a:lnTo>
                    <a:lnTo>
                      <a:pt x="7654" y="1899"/>
                    </a:lnTo>
                    <a:lnTo>
                      <a:pt x="7613" y="1677"/>
                    </a:lnTo>
                    <a:lnTo>
                      <a:pt x="7573" y="1475"/>
                    </a:lnTo>
                    <a:lnTo>
                      <a:pt x="7512" y="1273"/>
                    </a:lnTo>
                    <a:lnTo>
                      <a:pt x="7432" y="1071"/>
                    </a:lnTo>
                    <a:lnTo>
                      <a:pt x="7351" y="910"/>
                    </a:lnTo>
                    <a:lnTo>
                      <a:pt x="7189" y="667"/>
                    </a:lnTo>
                    <a:lnTo>
                      <a:pt x="7008" y="465"/>
                    </a:lnTo>
                    <a:lnTo>
                      <a:pt x="6806" y="304"/>
                    </a:lnTo>
                    <a:lnTo>
                      <a:pt x="6563" y="183"/>
                    </a:lnTo>
                    <a:lnTo>
                      <a:pt x="6321" y="82"/>
                    </a:lnTo>
                    <a:lnTo>
                      <a:pt x="6058" y="21"/>
                    </a:lnTo>
                    <a:lnTo>
                      <a:pt x="57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2323266" y="-431552"/>
                <a:ext cx="932353" cy="839166"/>
              </a:xfrm>
              <a:custGeom>
                <a:avLst/>
                <a:gdLst/>
                <a:ahLst/>
                <a:cxnLst/>
                <a:rect l="l" t="t" r="r" b="b"/>
                <a:pathLst>
                  <a:path w="7674" h="6907" fill="none" extrusionOk="0">
                    <a:moveTo>
                      <a:pt x="7351" y="910"/>
                    </a:moveTo>
                    <a:lnTo>
                      <a:pt x="7351" y="910"/>
                    </a:lnTo>
                    <a:lnTo>
                      <a:pt x="7189" y="667"/>
                    </a:lnTo>
                    <a:lnTo>
                      <a:pt x="7008" y="465"/>
                    </a:lnTo>
                    <a:lnTo>
                      <a:pt x="6806" y="304"/>
                    </a:lnTo>
                    <a:lnTo>
                      <a:pt x="6563" y="183"/>
                    </a:lnTo>
                    <a:lnTo>
                      <a:pt x="6321" y="82"/>
                    </a:lnTo>
                    <a:lnTo>
                      <a:pt x="6058" y="21"/>
                    </a:lnTo>
                    <a:lnTo>
                      <a:pt x="5796" y="1"/>
                    </a:lnTo>
                    <a:lnTo>
                      <a:pt x="5534" y="1"/>
                    </a:lnTo>
                    <a:lnTo>
                      <a:pt x="5251" y="61"/>
                    </a:lnTo>
                    <a:lnTo>
                      <a:pt x="4988" y="162"/>
                    </a:lnTo>
                    <a:lnTo>
                      <a:pt x="4726" y="284"/>
                    </a:lnTo>
                    <a:lnTo>
                      <a:pt x="4463" y="465"/>
                    </a:lnTo>
                    <a:lnTo>
                      <a:pt x="4221" y="687"/>
                    </a:lnTo>
                    <a:lnTo>
                      <a:pt x="4019" y="950"/>
                    </a:lnTo>
                    <a:lnTo>
                      <a:pt x="3817" y="1253"/>
                    </a:lnTo>
                    <a:lnTo>
                      <a:pt x="3635" y="1596"/>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565"/>
                    </a:lnTo>
                    <a:lnTo>
                      <a:pt x="1" y="2747"/>
                    </a:lnTo>
                    <a:lnTo>
                      <a:pt x="21" y="2949"/>
                    </a:lnTo>
                    <a:lnTo>
                      <a:pt x="62" y="3171"/>
                    </a:lnTo>
                    <a:lnTo>
                      <a:pt x="102" y="3373"/>
                    </a:lnTo>
                    <a:lnTo>
                      <a:pt x="163" y="3595"/>
                    </a:lnTo>
                    <a:lnTo>
                      <a:pt x="243" y="3817"/>
                    </a:lnTo>
                    <a:lnTo>
                      <a:pt x="344" y="4039"/>
                    </a:lnTo>
                    <a:lnTo>
                      <a:pt x="465" y="4261"/>
                    </a:lnTo>
                    <a:lnTo>
                      <a:pt x="465" y="4261"/>
                    </a:lnTo>
                    <a:lnTo>
                      <a:pt x="607" y="4524"/>
                    </a:lnTo>
                    <a:lnTo>
                      <a:pt x="768" y="4766"/>
                    </a:lnTo>
                    <a:lnTo>
                      <a:pt x="950" y="5008"/>
                    </a:lnTo>
                    <a:lnTo>
                      <a:pt x="1152" y="5231"/>
                    </a:lnTo>
                    <a:lnTo>
                      <a:pt x="1354" y="5453"/>
                    </a:lnTo>
                    <a:lnTo>
                      <a:pt x="1576" y="5655"/>
                    </a:lnTo>
                    <a:lnTo>
                      <a:pt x="1798" y="5857"/>
                    </a:lnTo>
                    <a:lnTo>
                      <a:pt x="2040" y="6058"/>
                    </a:lnTo>
                    <a:lnTo>
                      <a:pt x="2040" y="6058"/>
                    </a:lnTo>
                    <a:lnTo>
                      <a:pt x="2424" y="6301"/>
                    </a:lnTo>
                    <a:lnTo>
                      <a:pt x="2787" y="6503"/>
                    </a:lnTo>
                    <a:lnTo>
                      <a:pt x="3171" y="6644"/>
                    </a:lnTo>
                    <a:lnTo>
                      <a:pt x="3555" y="6765"/>
                    </a:lnTo>
                    <a:lnTo>
                      <a:pt x="3555" y="6765"/>
                    </a:lnTo>
                    <a:lnTo>
                      <a:pt x="3959" y="6866"/>
                    </a:lnTo>
                    <a:lnTo>
                      <a:pt x="4342" y="6906"/>
                    </a:lnTo>
                    <a:lnTo>
                      <a:pt x="4645" y="6906"/>
                    </a:lnTo>
                    <a:lnTo>
                      <a:pt x="4766" y="6886"/>
                    </a:lnTo>
                    <a:lnTo>
                      <a:pt x="4867" y="6846"/>
                    </a:lnTo>
                    <a:lnTo>
                      <a:pt x="4867" y="6846"/>
                    </a:lnTo>
                    <a:lnTo>
                      <a:pt x="5150" y="6745"/>
                    </a:lnTo>
                    <a:lnTo>
                      <a:pt x="5433" y="6604"/>
                    </a:lnTo>
                    <a:lnTo>
                      <a:pt x="5715" y="6422"/>
                    </a:lnTo>
                    <a:lnTo>
                      <a:pt x="5978" y="6220"/>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646"/>
                    </a:lnTo>
                    <a:lnTo>
                      <a:pt x="7674" y="2384"/>
                    </a:lnTo>
                    <a:lnTo>
                      <a:pt x="7674" y="2141"/>
                    </a:lnTo>
                    <a:lnTo>
                      <a:pt x="7654" y="1899"/>
                    </a:lnTo>
                    <a:lnTo>
                      <a:pt x="7613" y="1677"/>
                    </a:lnTo>
                    <a:lnTo>
                      <a:pt x="7573" y="1475"/>
                    </a:lnTo>
                    <a:lnTo>
                      <a:pt x="7512" y="1273"/>
                    </a:lnTo>
                    <a:lnTo>
                      <a:pt x="7432" y="1071"/>
                    </a:lnTo>
                    <a:lnTo>
                      <a:pt x="7351" y="91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2423864" y="-225375"/>
                <a:ext cx="341158" cy="424504"/>
              </a:xfrm>
              <a:custGeom>
                <a:avLst/>
                <a:gdLst/>
                <a:ahLst/>
                <a:cxnLst/>
                <a:rect l="l" t="t" r="r" b="b"/>
                <a:pathLst>
                  <a:path w="2808" h="3494" fill="none" extrusionOk="0">
                    <a:moveTo>
                      <a:pt x="1" y="929"/>
                    </a:moveTo>
                    <a:lnTo>
                      <a:pt x="1" y="929"/>
                    </a:lnTo>
                    <a:lnTo>
                      <a:pt x="21" y="727"/>
                    </a:lnTo>
                    <a:lnTo>
                      <a:pt x="102" y="545"/>
                    </a:lnTo>
                    <a:lnTo>
                      <a:pt x="203" y="384"/>
                    </a:lnTo>
                    <a:lnTo>
                      <a:pt x="344" y="242"/>
                    </a:lnTo>
                    <a:lnTo>
                      <a:pt x="506" y="121"/>
                    </a:lnTo>
                    <a:lnTo>
                      <a:pt x="687" y="40"/>
                    </a:lnTo>
                    <a:lnTo>
                      <a:pt x="909" y="0"/>
                    </a:lnTo>
                    <a:lnTo>
                      <a:pt x="1132" y="0"/>
                    </a:lnTo>
                    <a:lnTo>
                      <a:pt x="1132" y="0"/>
                    </a:lnTo>
                    <a:lnTo>
                      <a:pt x="1334" y="20"/>
                    </a:lnTo>
                    <a:lnTo>
                      <a:pt x="1556" y="81"/>
                    </a:lnTo>
                    <a:lnTo>
                      <a:pt x="1758" y="162"/>
                    </a:lnTo>
                    <a:lnTo>
                      <a:pt x="1939" y="263"/>
                    </a:lnTo>
                    <a:lnTo>
                      <a:pt x="2141" y="384"/>
                    </a:lnTo>
                    <a:lnTo>
                      <a:pt x="2303" y="545"/>
                    </a:lnTo>
                    <a:lnTo>
                      <a:pt x="2484" y="727"/>
                    </a:lnTo>
                    <a:lnTo>
                      <a:pt x="2626" y="909"/>
                    </a:lnTo>
                    <a:lnTo>
                      <a:pt x="2807" y="1757"/>
                    </a:lnTo>
                    <a:lnTo>
                      <a:pt x="1434" y="3493"/>
                    </a:lnTo>
                    <a:lnTo>
                      <a:pt x="1434" y="3493"/>
                    </a:lnTo>
                    <a:lnTo>
                      <a:pt x="1253" y="3311"/>
                    </a:lnTo>
                    <a:lnTo>
                      <a:pt x="1051" y="3130"/>
                    </a:lnTo>
                    <a:lnTo>
                      <a:pt x="889" y="2948"/>
                    </a:lnTo>
                    <a:lnTo>
                      <a:pt x="748" y="2766"/>
                    </a:lnTo>
                    <a:lnTo>
                      <a:pt x="485" y="2403"/>
                    </a:lnTo>
                    <a:lnTo>
                      <a:pt x="284" y="2060"/>
                    </a:lnTo>
                    <a:lnTo>
                      <a:pt x="142" y="1716"/>
                    </a:lnTo>
                    <a:lnTo>
                      <a:pt x="61" y="1413"/>
                    </a:lnTo>
                    <a:lnTo>
                      <a:pt x="1" y="1151"/>
                    </a:lnTo>
                    <a:lnTo>
                      <a:pt x="1" y="92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2681433" y="113111"/>
                <a:ext cx="157215" cy="191476"/>
              </a:xfrm>
              <a:custGeom>
                <a:avLst/>
                <a:gdLst/>
                <a:ahLst/>
                <a:cxnLst/>
                <a:rect l="l" t="t" r="r" b="b"/>
                <a:pathLst>
                  <a:path w="1294" h="1576" fill="none" extrusionOk="0">
                    <a:moveTo>
                      <a:pt x="1" y="1172"/>
                    </a:moveTo>
                    <a:lnTo>
                      <a:pt x="930" y="0"/>
                    </a:lnTo>
                    <a:lnTo>
                      <a:pt x="1293" y="1575"/>
                    </a:lnTo>
                    <a:lnTo>
                      <a:pt x="1293" y="1575"/>
                    </a:lnTo>
                    <a:lnTo>
                      <a:pt x="990" y="1535"/>
                    </a:lnTo>
                    <a:lnTo>
                      <a:pt x="667" y="1454"/>
                    </a:lnTo>
                    <a:lnTo>
                      <a:pt x="344" y="1333"/>
                    </a:lnTo>
                    <a:lnTo>
                      <a:pt x="1" y="117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2892469" y="90999"/>
                <a:ext cx="162074" cy="191476"/>
              </a:xfrm>
              <a:custGeom>
                <a:avLst/>
                <a:gdLst/>
                <a:ahLst/>
                <a:cxnLst/>
                <a:rect l="l" t="t" r="r" b="b"/>
                <a:pathLst>
                  <a:path w="1334" h="1576" fill="none" extrusionOk="0">
                    <a:moveTo>
                      <a:pt x="344" y="1576"/>
                    </a:moveTo>
                    <a:lnTo>
                      <a:pt x="0" y="1"/>
                    </a:lnTo>
                    <a:lnTo>
                      <a:pt x="1333" y="667"/>
                    </a:lnTo>
                    <a:lnTo>
                      <a:pt x="1333" y="667"/>
                    </a:lnTo>
                    <a:lnTo>
                      <a:pt x="1091" y="950"/>
                    </a:lnTo>
                    <a:lnTo>
                      <a:pt x="849" y="1212"/>
                    </a:lnTo>
                    <a:lnTo>
                      <a:pt x="606" y="1414"/>
                    </a:lnTo>
                    <a:lnTo>
                      <a:pt x="344" y="157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2840955" y="-333384"/>
                <a:ext cx="314065" cy="417214"/>
              </a:xfrm>
              <a:custGeom>
                <a:avLst/>
                <a:gdLst/>
                <a:ahLst/>
                <a:cxnLst/>
                <a:rect l="l" t="t" r="r" b="b"/>
                <a:pathLst>
                  <a:path w="2585" h="3434" fill="none" extrusionOk="0">
                    <a:moveTo>
                      <a:pt x="2161" y="3433"/>
                    </a:moveTo>
                    <a:lnTo>
                      <a:pt x="182" y="2464"/>
                    </a:lnTo>
                    <a:lnTo>
                      <a:pt x="0" y="1616"/>
                    </a:lnTo>
                    <a:lnTo>
                      <a:pt x="0" y="1616"/>
                    </a:lnTo>
                    <a:lnTo>
                      <a:pt x="41" y="1374"/>
                    </a:lnTo>
                    <a:lnTo>
                      <a:pt x="122" y="1152"/>
                    </a:lnTo>
                    <a:lnTo>
                      <a:pt x="223" y="929"/>
                    </a:lnTo>
                    <a:lnTo>
                      <a:pt x="324" y="748"/>
                    </a:lnTo>
                    <a:lnTo>
                      <a:pt x="465" y="566"/>
                    </a:lnTo>
                    <a:lnTo>
                      <a:pt x="606" y="404"/>
                    </a:lnTo>
                    <a:lnTo>
                      <a:pt x="768" y="263"/>
                    </a:lnTo>
                    <a:lnTo>
                      <a:pt x="949" y="142"/>
                    </a:lnTo>
                    <a:lnTo>
                      <a:pt x="949" y="142"/>
                    </a:lnTo>
                    <a:lnTo>
                      <a:pt x="1151" y="61"/>
                    </a:lnTo>
                    <a:lnTo>
                      <a:pt x="1373" y="1"/>
                    </a:lnTo>
                    <a:lnTo>
                      <a:pt x="1596" y="1"/>
                    </a:lnTo>
                    <a:lnTo>
                      <a:pt x="1777" y="41"/>
                    </a:lnTo>
                    <a:lnTo>
                      <a:pt x="1959" y="122"/>
                    </a:lnTo>
                    <a:lnTo>
                      <a:pt x="2121" y="223"/>
                    </a:lnTo>
                    <a:lnTo>
                      <a:pt x="2262" y="344"/>
                    </a:lnTo>
                    <a:lnTo>
                      <a:pt x="2363" y="505"/>
                    </a:lnTo>
                    <a:lnTo>
                      <a:pt x="2363" y="505"/>
                    </a:lnTo>
                    <a:lnTo>
                      <a:pt x="2464" y="687"/>
                    </a:lnTo>
                    <a:lnTo>
                      <a:pt x="2524" y="950"/>
                    </a:lnTo>
                    <a:lnTo>
                      <a:pt x="2565" y="1252"/>
                    </a:lnTo>
                    <a:lnTo>
                      <a:pt x="2585" y="1596"/>
                    </a:lnTo>
                    <a:lnTo>
                      <a:pt x="2585" y="1596"/>
                    </a:lnTo>
                    <a:lnTo>
                      <a:pt x="2565" y="2020"/>
                    </a:lnTo>
                    <a:lnTo>
                      <a:pt x="2545" y="2242"/>
                    </a:lnTo>
                    <a:lnTo>
                      <a:pt x="2504" y="2464"/>
                    </a:lnTo>
                    <a:lnTo>
                      <a:pt x="2444" y="2706"/>
                    </a:lnTo>
                    <a:lnTo>
                      <a:pt x="2363" y="2949"/>
                    </a:lnTo>
                    <a:lnTo>
                      <a:pt x="2282" y="3191"/>
                    </a:lnTo>
                    <a:lnTo>
                      <a:pt x="2161" y="34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3380635" y="-630197"/>
                <a:ext cx="76177" cy="134981"/>
              </a:xfrm>
              <a:custGeom>
                <a:avLst/>
                <a:gdLst/>
                <a:ahLst/>
                <a:cxnLst/>
                <a:rect l="l" t="t" r="r" b="b"/>
                <a:pathLst>
                  <a:path w="627" h="1111" extrusionOk="0">
                    <a:moveTo>
                      <a:pt x="283" y="0"/>
                    </a:moveTo>
                    <a:lnTo>
                      <a:pt x="223" y="21"/>
                    </a:lnTo>
                    <a:lnTo>
                      <a:pt x="162" y="41"/>
                    </a:lnTo>
                    <a:lnTo>
                      <a:pt x="1" y="81"/>
                    </a:lnTo>
                    <a:lnTo>
                      <a:pt x="162" y="828"/>
                    </a:lnTo>
                    <a:lnTo>
                      <a:pt x="243" y="848"/>
                    </a:lnTo>
                    <a:lnTo>
                      <a:pt x="324" y="869"/>
                    </a:lnTo>
                    <a:lnTo>
                      <a:pt x="404" y="909"/>
                    </a:lnTo>
                    <a:lnTo>
                      <a:pt x="425" y="949"/>
                    </a:lnTo>
                    <a:lnTo>
                      <a:pt x="445" y="990"/>
                    </a:lnTo>
                    <a:lnTo>
                      <a:pt x="445" y="1050"/>
                    </a:lnTo>
                    <a:lnTo>
                      <a:pt x="485" y="1071"/>
                    </a:lnTo>
                    <a:lnTo>
                      <a:pt x="505" y="1111"/>
                    </a:lnTo>
                    <a:lnTo>
                      <a:pt x="546" y="1111"/>
                    </a:lnTo>
                    <a:lnTo>
                      <a:pt x="586" y="1091"/>
                    </a:lnTo>
                    <a:lnTo>
                      <a:pt x="627" y="1030"/>
                    </a:lnTo>
                    <a:lnTo>
                      <a:pt x="627" y="949"/>
                    </a:lnTo>
                    <a:lnTo>
                      <a:pt x="627" y="889"/>
                    </a:lnTo>
                    <a:lnTo>
                      <a:pt x="586" y="828"/>
                    </a:lnTo>
                    <a:lnTo>
                      <a:pt x="546" y="768"/>
                    </a:lnTo>
                    <a:lnTo>
                      <a:pt x="465" y="687"/>
                    </a:lnTo>
                    <a:lnTo>
                      <a:pt x="404" y="626"/>
                    </a:lnTo>
                    <a:lnTo>
                      <a:pt x="404" y="586"/>
                    </a:lnTo>
                    <a:lnTo>
                      <a:pt x="404" y="546"/>
                    </a:lnTo>
                    <a:lnTo>
                      <a:pt x="465" y="485"/>
                    </a:lnTo>
                    <a:lnTo>
                      <a:pt x="526" y="424"/>
                    </a:lnTo>
                    <a:lnTo>
                      <a:pt x="546" y="364"/>
                    </a:lnTo>
                    <a:lnTo>
                      <a:pt x="566" y="303"/>
                    </a:lnTo>
                    <a:lnTo>
                      <a:pt x="566" y="243"/>
                    </a:lnTo>
                    <a:lnTo>
                      <a:pt x="546" y="182"/>
                    </a:lnTo>
                    <a:lnTo>
                      <a:pt x="505" y="122"/>
                    </a:lnTo>
                    <a:lnTo>
                      <a:pt x="404" y="41"/>
                    </a:lnTo>
                    <a:lnTo>
                      <a:pt x="344" y="21"/>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3380635" y="-630197"/>
                <a:ext cx="76177" cy="134981"/>
              </a:xfrm>
              <a:custGeom>
                <a:avLst/>
                <a:gdLst/>
                <a:ahLst/>
                <a:cxnLst/>
                <a:rect l="l" t="t" r="r" b="b"/>
                <a:pathLst>
                  <a:path w="627" h="1111" fill="none" extrusionOk="0">
                    <a:moveTo>
                      <a:pt x="283" y="0"/>
                    </a:moveTo>
                    <a:lnTo>
                      <a:pt x="283" y="0"/>
                    </a:lnTo>
                    <a:lnTo>
                      <a:pt x="223" y="21"/>
                    </a:lnTo>
                    <a:lnTo>
                      <a:pt x="162" y="41"/>
                    </a:lnTo>
                    <a:lnTo>
                      <a:pt x="1" y="81"/>
                    </a:lnTo>
                    <a:lnTo>
                      <a:pt x="162" y="828"/>
                    </a:lnTo>
                    <a:lnTo>
                      <a:pt x="162" y="828"/>
                    </a:lnTo>
                    <a:lnTo>
                      <a:pt x="243" y="848"/>
                    </a:lnTo>
                    <a:lnTo>
                      <a:pt x="324" y="869"/>
                    </a:lnTo>
                    <a:lnTo>
                      <a:pt x="404" y="909"/>
                    </a:lnTo>
                    <a:lnTo>
                      <a:pt x="425" y="949"/>
                    </a:lnTo>
                    <a:lnTo>
                      <a:pt x="445" y="990"/>
                    </a:lnTo>
                    <a:lnTo>
                      <a:pt x="445" y="990"/>
                    </a:lnTo>
                    <a:lnTo>
                      <a:pt x="445" y="1050"/>
                    </a:lnTo>
                    <a:lnTo>
                      <a:pt x="485" y="1071"/>
                    </a:lnTo>
                    <a:lnTo>
                      <a:pt x="505" y="1111"/>
                    </a:lnTo>
                    <a:lnTo>
                      <a:pt x="546" y="1111"/>
                    </a:lnTo>
                    <a:lnTo>
                      <a:pt x="546" y="1111"/>
                    </a:lnTo>
                    <a:lnTo>
                      <a:pt x="586" y="1091"/>
                    </a:lnTo>
                    <a:lnTo>
                      <a:pt x="627" y="1030"/>
                    </a:lnTo>
                    <a:lnTo>
                      <a:pt x="627" y="1030"/>
                    </a:lnTo>
                    <a:lnTo>
                      <a:pt x="627" y="949"/>
                    </a:lnTo>
                    <a:lnTo>
                      <a:pt x="627" y="889"/>
                    </a:lnTo>
                    <a:lnTo>
                      <a:pt x="586" y="828"/>
                    </a:lnTo>
                    <a:lnTo>
                      <a:pt x="546" y="768"/>
                    </a:lnTo>
                    <a:lnTo>
                      <a:pt x="465" y="687"/>
                    </a:lnTo>
                    <a:lnTo>
                      <a:pt x="404" y="626"/>
                    </a:lnTo>
                    <a:lnTo>
                      <a:pt x="404" y="626"/>
                    </a:lnTo>
                    <a:lnTo>
                      <a:pt x="404" y="586"/>
                    </a:lnTo>
                    <a:lnTo>
                      <a:pt x="404" y="546"/>
                    </a:lnTo>
                    <a:lnTo>
                      <a:pt x="465" y="485"/>
                    </a:lnTo>
                    <a:lnTo>
                      <a:pt x="465" y="485"/>
                    </a:lnTo>
                    <a:lnTo>
                      <a:pt x="526" y="424"/>
                    </a:lnTo>
                    <a:lnTo>
                      <a:pt x="546" y="364"/>
                    </a:lnTo>
                    <a:lnTo>
                      <a:pt x="566" y="303"/>
                    </a:lnTo>
                    <a:lnTo>
                      <a:pt x="566" y="243"/>
                    </a:lnTo>
                    <a:lnTo>
                      <a:pt x="546" y="182"/>
                    </a:lnTo>
                    <a:lnTo>
                      <a:pt x="505" y="122"/>
                    </a:lnTo>
                    <a:lnTo>
                      <a:pt x="404" y="41"/>
                    </a:lnTo>
                    <a:lnTo>
                      <a:pt x="404" y="41"/>
                    </a:lnTo>
                    <a:lnTo>
                      <a:pt x="344" y="21"/>
                    </a:lnTo>
                    <a:lnTo>
                      <a:pt x="28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2144304" y="463868"/>
                <a:ext cx="284663" cy="174345"/>
              </a:xfrm>
              <a:custGeom>
                <a:avLst/>
                <a:gdLst/>
                <a:ahLst/>
                <a:cxnLst/>
                <a:rect l="l" t="t" r="r" b="b"/>
                <a:pathLst>
                  <a:path w="2343" h="1435" fill="none" extrusionOk="0">
                    <a:moveTo>
                      <a:pt x="2342" y="1"/>
                    </a:moveTo>
                    <a:lnTo>
                      <a:pt x="464" y="425"/>
                    </a:lnTo>
                    <a:lnTo>
                      <a:pt x="464" y="425"/>
                    </a:lnTo>
                    <a:lnTo>
                      <a:pt x="384" y="445"/>
                    </a:lnTo>
                    <a:lnTo>
                      <a:pt x="303" y="486"/>
                    </a:lnTo>
                    <a:lnTo>
                      <a:pt x="222" y="546"/>
                    </a:lnTo>
                    <a:lnTo>
                      <a:pt x="162" y="586"/>
                    </a:lnTo>
                    <a:lnTo>
                      <a:pt x="61" y="728"/>
                    </a:lnTo>
                    <a:lnTo>
                      <a:pt x="20" y="809"/>
                    </a:lnTo>
                    <a:lnTo>
                      <a:pt x="0" y="889"/>
                    </a:lnTo>
                    <a:lnTo>
                      <a:pt x="101" y="1334"/>
                    </a:lnTo>
                    <a:lnTo>
                      <a:pt x="101" y="1334"/>
                    </a:lnTo>
                    <a:lnTo>
                      <a:pt x="121" y="1374"/>
                    </a:lnTo>
                    <a:lnTo>
                      <a:pt x="162" y="1414"/>
                    </a:lnTo>
                    <a:lnTo>
                      <a:pt x="162" y="1414"/>
                    </a:lnTo>
                    <a:lnTo>
                      <a:pt x="242" y="1435"/>
                    </a:lnTo>
                    <a:lnTo>
                      <a:pt x="242" y="1435"/>
                    </a:lnTo>
                    <a:lnTo>
                      <a:pt x="262" y="1435"/>
                    </a:lnTo>
                    <a:lnTo>
                      <a:pt x="444" y="1394"/>
                    </a:lnTo>
                    <a:lnTo>
                      <a:pt x="505" y="1374"/>
                    </a:lnTo>
                    <a:lnTo>
                      <a:pt x="565" y="1374"/>
                    </a:lnTo>
                    <a:lnTo>
                      <a:pt x="1353" y="1192"/>
                    </a:lnTo>
                    <a:lnTo>
                      <a:pt x="1353" y="1192"/>
                    </a:lnTo>
                    <a:lnTo>
                      <a:pt x="1353" y="1172"/>
                    </a:lnTo>
                    <a:lnTo>
                      <a:pt x="1353" y="1172"/>
                    </a:lnTo>
                    <a:lnTo>
                      <a:pt x="1272" y="970"/>
                    </a:lnTo>
                    <a:lnTo>
                      <a:pt x="1232" y="869"/>
                    </a:lnTo>
                    <a:lnTo>
                      <a:pt x="1232" y="768"/>
                    </a:lnTo>
                    <a:lnTo>
                      <a:pt x="1232" y="667"/>
                    </a:lnTo>
                    <a:lnTo>
                      <a:pt x="1252" y="586"/>
                    </a:lnTo>
                    <a:lnTo>
                      <a:pt x="1292" y="506"/>
                    </a:lnTo>
                    <a:lnTo>
                      <a:pt x="1353" y="425"/>
                    </a:lnTo>
                    <a:lnTo>
                      <a:pt x="1353" y="425"/>
                    </a:lnTo>
                    <a:lnTo>
                      <a:pt x="1413" y="364"/>
                    </a:lnTo>
                    <a:lnTo>
                      <a:pt x="1514" y="364"/>
                    </a:lnTo>
                    <a:lnTo>
                      <a:pt x="1514" y="364"/>
                    </a:lnTo>
                    <a:lnTo>
                      <a:pt x="1575" y="364"/>
                    </a:lnTo>
                    <a:lnTo>
                      <a:pt x="1656" y="385"/>
                    </a:lnTo>
                    <a:lnTo>
                      <a:pt x="1656" y="385"/>
                    </a:lnTo>
                    <a:lnTo>
                      <a:pt x="1837" y="465"/>
                    </a:lnTo>
                    <a:lnTo>
                      <a:pt x="1918" y="486"/>
                    </a:lnTo>
                    <a:lnTo>
                      <a:pt x="1999" y="506"/>
                    </a:lnTo>
                    <a:lnTo>
                      <a:pt x="1999" y="506"/>
                    </a:lnTo>
                    <a:lnTo>
                      <a:pt x="2019" y="506"/>
                    </a:lnTo>
                    <a:lnTo>
                      <a:pt x="2019" y="506"/>
                    </a:lnTo>
                    <a:lnTo>
                      <a:pt x="2100" y="486"/>
                    </a:lnTo>
                    <a:lnTo>
                      <a:pt x="2161" y="465"/>
                    </a:lnTo>
                    <a:lnTo>
                      <a:pt x="2221" y="445"/>
                    </a:lnTo>
                    <a:lnTo>
                      <a:pt x="2261" y="385"/>
                    </a:lnTo>
                    <a:lnTo>
                      <a:pt x="2261" y="385"/>
                    </a:lnTo>
                    <a:lnTo>
                      <a:pt x="2302" y="203"/>
                    </a:lnTo>
                    <a:lnTo>
                      <a:pt x="234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2477929" y="434466"/>
                <a:ext cx="81037" cy="36934"/>
              </a:xfrm>
              <a:custGeom>
                <a:avLst/>
                <a:gdLst/>
                <a:ahLst/>
                <a:cxnLst/>
                <a:rect l="l" t="t" r="r" b="b"/>
                <a:pathLst>
                  <a:path w="667" h="304" fill="none" extrusionOk="0">
                    <a:moveTo>
                      <a:pt x="666" y="1"/>
                    </a:moveTo>
                    <a:lnTo>
                      <a:pt x="0" y="162"/>
                    </a:lnTo>
                    <a:lnTo>
                      <a:pt x="0" y="162"/>
                    </a:lnTo>
                    <a:lnTo>
                      <a:pt x="61" y="243"/>
                    </a:lnTo>
                    <a:lnTo>
                      <a:pt x="61" y="243"/>
                    </a:lnTo>
                    <a:lnTo>
                      <a:pt x="141" y="283"/>
                    </a:lnTo>
                    <a:lnTo>
                      <a:pt x="222" y="303"/>
                    </a:lnTo>
                    <a:lnTo>
                      <a:pt x="222" y="303"/>
                    </a:lnTo>
                    <a:lnTo>
                      <a:pt x="263" y="303"/>
                    </a:lnTo>
                    <a:lnTo>
                      <a:pt x="303" y="283"/>
                    </a:lnTo>
                    <a:lnTo>
                      <a:pt x="303" y="283"/>
                    </a:lnTo>
                    <a:lnTo>
                      <a:pt x="404" y="203"/>
                    </a:lnTo>
                    <a:lnTo>
                      <a:pt x="464" y="162"/>
                    </a:lnTo>
                    <a:lnTo>
                      <a:pt x="525" y="122"/>
                    </a:lnTo>
                    <a:lnTo>
                      <a:pt x="525" y="122"/>
                    </a:lnTo>
                    <a:lnTo>
                      <a:pt x="606" y="81"/>
                    </a:lnTo>
                    <a:lnTo>
                      <a:pt x="6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2615218" y="395223"/>
                <a:ext cx="135102" cy="88448"/>
              </a:xfrm>
              <a:custGeom>
                <a:avLst/>
                <a:gdLst/>
                <a:ahLst/>
                <a:cxnLst/>
                <a:rect l="l" t="t" r="r" b="b"/>
                <a:pathLst>
                  <a:path w="1112" h="728" fill="none" extrusionOk="0">
                    <a:moveTo>
                      <a:pt x="970" y="1"/>
                    </a:moveTo>
                    <a:lnTo>
                      <a:pt x="82" y="202"/>
                    </a:lnTo>
                    <a:lnTo>
                      <a:pt x="82" y="202"/>
                    </a:lnTo>
                    <a:lnTo>
                      <a:pt x="61" y="303"/>
                    </a:lnTo>
                    <a:lnTo>
                      <a:pt x="41" y="384"/>
                    </a:lnTo>
                    <a:lnTo>
                      <a:pt x="1" y="465"/>
                    </a:lnTo>
                    <a:lnTo>
                      <a:pt x="1" y="546"/>
                    </a:lnTo>
                    <a:lnTo>
                      <a:pt x="1" y="546"/>
                    </a:lnTo>
                    <a:lnTo>
                      <a:pt x="1" y="586"/>
                    </a:lnTo>
                    <a:lnTo>
                      <a:pt x="21" y="647"/>
                    </a:lnTo>
                    <a:lnTo>
                      <a:pt x="41" y="667"/>
                    </a:lnTo>
                    <a:lnTo>
                      <a:pt x="82" y="687"/>
                    </a:lnTo>
                    <a:lnTo>
                      <a:pt x="82" y="687"/>
                    </a:lnTo>
                    <a:lnTo>
                      <a:pt x="142" y="707"/>
                    </a:lnTo>
                    <a:lnTo>
                      <a:pt x="203" y="727"/>
                    </a:lnTo>
                    <a:lnTo>
                      <a:pt x="203" y="727"/>
                    </a:lnTo>
                    <a:lnTo>
                      <a:pt x="283" y="707"/>
                    </a:lnTo>
                    <a:lnTo>
                      <a:pt x="384" y="647"/>
                    </a:lnTo>
                    <a:lnTo>
                      <a:pt x="384" y="647"/>
                    </a:lnTo>
                    <a:lnTo>
                      <a:pt x="465" y="586"/>
                    </a:lnTo>
                    <a:lnTo>
                      <a:pt x="566" y="526"/>
                    </a:lnTo>
                    <a:lnTo>
                      <a:pt x="627" y="505"/>
                    </a:lnTo>
                    <a:lnTo>
                      <a:pt x="708" y="505"/>
                    </a:lnTo>
                    <a:lnTo>
                      <a:pt x="708" y="505"/>
                    </a:lnTo>
                    <a:lnTo>
                      <a:pt x="788" y="505"/>
                    </a:lnTo>
                    <a:lnTo>
                      <a:pt x="788" y="505"/>
                    </a:lnTo>
                    <a:lnTo>
                      <a:pt x="889" y="505"/>
                    </a:lnTo>
                    <a:lnTo>
                      <a:pt x="889" y="505"/>
                    </a:lnTo>
                    <a:lnTo>
                      <a:pt x="930" y="505"/>
                    </a:lnTo>
                    <a:lnTo>
                      <a:pt x="930" y="505"/>
                    </a:lnTo>
                    <a:lnTo>
                      <a:pt x="1031" y="485"/>
                    </a:lnTo>
                    <a:lnTo>
                      <a:pt x="1071" y="445"/>
                    </a:lnTo>
                    <a:lnTo>
                      <a:pt x="1091" y="404"/>
                    </a:lnTo>
                    <a:lnTo>
                      <a:pt x="1091" y="404"/>
                    </a:lnTo>
                    <a:lnTo>
                      <a:pt x="1111" y="364"/>
                    </a:lnTo>
                    <a:lnTo>
                      <a:pt x="1111" y="324"/>
                    </a:lnTo>
                    <a:lnTo>
                      <a:pt x="1091" y="243"/>
                    </a:lnTo>
                    <a:lnTo>
                      <a:pt x="1031" y="142"/>
                    </a:lnTo>
                    <a:lnTo>
                      <a:pt x="970" y="21"/>
                    </a:lnTo>
                    <a:lnTo>
                      <a:pt x="970" y="21"/>
                    </a:lnTo>
                    <a:lnTo>
                      <a:pt x="97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3039599" y="324027"/>
                <a:ext cx="12392" cy="7533"/>
              </a:xfrm>
              <a:custGeom>
                <a:avLst/>
                <a:gdLst/>
                <a:ahLst/>
                <a:cxnLst/>
                <a:rect l="l" t="t" r="r" b="b"/>
                <a:pathLst>
                  <a:path w="102" h="62" fill="none" extrusionOk="0">
                    <a:moveTo>
                      <a:pt x="102" y="1"/>
                    </a:moveTo>
                    <a:lnTo>
                      <a:pt x="82" y="1"/>
                    </a:lnTo>
                    <a:lnTo>
                      <a:pt x="82" y="1"/>
                    </a:lnTo>
                    <a:lnTo>
                      <a:pt x="82" y="1"/>
                    </a:lnTo>
                    <a:lnTo>
                      <a:pt x="1" y="62"/>
                    </a:lnTo>
                    <a:lnTo>
                      <a:pt x="1" y="62"/>
                    </a:lnTo>
                    <a:lnTo>
                      <a:pt x="1" y="62"/>
                    </a:lnTo>
                    <a:lnTo>
                      <a:pt x="1" y="62"/>
                    </a:lnTo>
                    <a:lnTo>
                      <a:pt x="62" y="41"/>
                    </a:lnTo>
                    <a:lnTo>
                      <a:pt x="10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3159879" y="284784"/>
                <a:ext cx="68766" cy="34505"/>
              </a:xfrm>
              <a:custGeom>
                <a:avLst/>
                <a:gdLst/>
                <a:ahLst/>
                <a:cxnLst/>
                <a:rect l="l" t="t" r="r" b="b"/>
                <a:pathLst>
                  <a:path w="566" h="284" fill="none" extrusionOk="0">
                    <a:moveTo>
                      <a:pt x="566" y="1"/>
                    </a:moveTo>
                    <a:lnTo>
                      <a:pt x="0" y="122"/>
                    </a:lnTo>
                    <a:lnTo>
                      <a:pt x="0" y="122"/>
                    </a:lnTo>
                    <a:lnTo>
                      <a:pt x="41" y="183"/>
                    </a:lnTo>
                    <a:lnTo>
                      <a:pt x="81" y="243"/>
                    </a:lnTo>
                    <a:lnTo>
                      <a:pt x="81" y="243"/>
                    </a:lnTo>
                    <a:lnTo>
                      <a:pt x="122" y="284"/>
                    </a:lnTo>
                    <a:lnTo>
                      <a:pt x="142" y="284"/>
                    </a:lnTo>
                    <a:lnTo>
                      <a:pt x="142" y="284"/>
                    </a:lnTo>
                    <a:lnTo>
                      <a:pt x="202" y="263"/>
                    </a:lnTo>
                    <a:lnTo>
                      <a:pt x="243" y="263"/>
                    </a:lnTo>
                    <a:lnTo>
                      <a:pt x="243" y="263"/>
                    </a:lnTo>
                    <a:lnTo>
                      <a:pt x="344" y="162"/>
                    </a:lnTo>
                    <a:lnTo>
                      <a:pt x="5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3373345" y="230840"/>
                <a:ext cx="85897" cy="39364"/>
              </a:xfrm>
              <a:custGeom>
                <a:avLst/>
                <a:gdLst/>
                <a:ahLst/>
                <a:cxnLst/>
                <a:rect l="l" t="t" r="r" b="b"/>
                <a:pathLst>
                  <a:path w="707" h="324" fill="none" extrusionOk="0">
                    <a:moveTo>
                      <a:pt x="707" y="1"/>
                    </a:moveTo>
                    <a:lnTo>
                      <a:pt x="0" y="162"/>
                    </a:lnTo>
                    <a:lnTo>
                      <a:pt x="0" y="162"/>
                    </a:lnTo>
                    <a:lnTo>
                      <a:pt x="40" y="203"/>
                    </a:lnTo>
                    <a:lnTo>
                      <a:pt x="40" y="203"/>
                    </a:lnTo>
                    <a:lnTo>
                      <a:pt x="141" y="283"/>
                    </a:lnTo>
                    <a:lnTo>
                      <a:pt x="202" y="304"/>
                    </a:lnTo>
                    <a:lnTo>
                      <a:pt x="263" y="324"/>
                    </a:lnTo>
                    <a:lnTo>
                      <a:pt x="263" y="324"/>
                    </a:lnTo>
                    <a:lnTo>
                      <a:pt x="343" y="304"/>
                    </a:lnTo>
                    <a:lnTo>
                      <a:pt x="343" y="304"/>
                    </a:lnTo>
                    <a:lnTo>
                      <a:pt x="444" y="243"/>
                    </a:lnTo>
                    <a:lnTo>
                      <a:pt x="525" y="182"/>
                    </a:lnTo>
                    <a:lnTo>
                      <a:pt x="70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3495933" y="-2188"/>
                <a:ext cx="191476" cy="341158"/>
              </a:xfrm>
              <a:custGeom>
                <a:avLst/>
                <a:gdLst/>
                <a:ahLst/>
                <a:cxnLst/>
                <a:rect l="l" t="t" r="r" b="b"/>
                <a:pathLst>
                  <a:path w="1576" h="2808" fill="none" extrusionOk="0">
                    <a:moveTo>
                      <a:pt x="748" y="0"/>
                    </a:moveTo>
                    <a:lnTo>
                      <a:pt x="748" y="0"/>
                    </a:lnTo>
                    <a:lnTo>
                      <a:pt x="606" y="122"/>
                    </a:lnTo>
                    <a:lnTo>
                      <a:pt x="485" y="283"/>
                    </a:lnTo>
                    <a:lnTo>
                      <a:pt x="485" y="283"/>
                    </a:lnTo>
                    <a:lnTo>
                      <a:pt x="546" y="324"/>
                    </a:lnTo>
                    <a:lnTo>
                      <a:pt x="586" y="364"/>
                    </a:lnTo>
                    <a:lnTo>
                      <a:pt x="606" y="425"/>
                    </a:lnTo>
                    <a:lnTo>
                      <a:pt x="606" y="425"/>
                    </a:lnTo>
                    <a:lnTo>
                      <a:pt x="606" y="505"/>
                    </a:lnTo>
                    <a:lnTo>
                      <a:pt x="586" y="586"/>
                    </a:lnTo>
                    <a:lnTo>
                      <a:pt x="546" y="667"/>
                    </a:lnTo>
                    <a:lnTo>
                      <a:pt x="505" y="727"/>
                    </a:lnTo>
                    <a:lnTo>
                      <a:pt x="505" y="727"/>
                    </a:lnTo>
                    <a:lnTo>
                      <a:pt x="384" y="869"/>
                    </a:lnTo>
                    <a:lnTo>
                      <a:pt x="505" y="1374"/>
                    </a:lnTo>
                    <a:lnTo>
                      <a:pt x="505" y="1374"/>
                    </a:lnTo>
                    <a:lnTo>
                      <a:pt x="505" y="1434"/>
                    </a:lnTo>
                    <a:lnTo>
                      <a:pt x="505" y="1515"/>
                    </a:lnTo>
                    <a:lnTo>
                      <a:pt x="485" y="1575"/>
                    </a:lnTo>
                    <a:lnTo>
                      <a:pt x="445" y="1636"/>
                    </a:lnTo>
                    <a:lnTo>
                      <a:pt x="404" y="1697"/>
                    </a:lnTo>
                    <a:lnTo>
                      <a:pt x="364" y="1737"/>
                    </a:lnTo>
                    <a:lnTo>
                      <a:pt x="303" y="1777"/>
                    </a:lnTo>
                    <a:lnTo>
                      <a:pt x="223" y="1798"/>
                    </a:lnTo>
                    <a:lnTo>
                      <a:pt x="182" y="1818"/>
                    </a:lnTo>
                    <a:lnTo>
                      <a:pt x="182" y="1818"/>
                    </a:lnTo>
                    <a:lnTo>
                      <a:pt x="203" y="1878"/>
                    </a:lnTo>
                    <a:lnTo>
                      <a:pt x="223" y="1959"/>
                    </a:lnTo>
                    <a:lnTo>
                      <a:pt x="223" y="1959"/>
                    </a:lnTo>
                    <a:lnTo>
                      <a:pt x="203" y="2040"/>
                    </a:lnTo>
                    <a:lnTo>
                      <a:pt x="162" y="2121"/>
                    </a:lnTo>
                    <a:lnTo>
                      <a:pt x="41" y="2343"/>
                    </a:lnTo>
                    <a:lnTo>
                      <a:pt x="41" y="2343"/>
                    </a:lnTo>
                    <a:lnTo>
                      <a:pt x="1" y="2403"/>
                    </a:lnTo>
                    <a:lnTo>
                      <a:pt x="1" y="2484"/>
                    </a:lnTo>
                    <a:lnTo>
                      <a:pt x="21" y="2545"/>
                    </a:lnTo>
                    <a:lnTo>
                      <a:pt x="61" y="2625"/>
                    </a:lnTo>
                    <a:lnTo>
                      <a:pt x="61" y="2625"/>
                    </a:lnTo>
                    <a:lnTo>
                      <a:pt x="81" y="2706"/>
                    </a:lnTo>
                    <a:lnTo>
                      <a:pt x="81" y="2807"/>
                    </a:lnTo>
                    <a:lnTo>
                      <a:pt x="1414" y="2504"/>
                    </a:lnTo>
                    <a:lnTo>
                      <a:pt x="1475" y="2484"/>
                    </a:lnTo>
                    <a:lnTo>
                      <a:pt x="1475" y="2484"/>
                    </a:lnTo>
                    <a:lnTo>
                      <a:pt x="1475" y="2484"/>
                    </a:lnTo>
                    <a:lnTo>
                      <a:pt x="1535" y="2444"/>
                    </a:lnTo>
                    <a:lnTo>
                      <a:pt x="1535" y="2444"/>
                    </a:lnTo>
                    <a:lnTo>
                      <a:pt x="1576" y="2383"/>
                    </a:lnTo>
                    <a:lnTo>
                      <a:pt x="1576" y="2323"/>
                    </a:lnTo>
                    <a:lnTo>
                      <a:pt x="1353" y="1333"/>
                    </a:lnTo>
                    <a:lnTo>
                      <a:pt x="1353" y="1333"/>
                    </a:lnTo>
                    <a:lnTo>
                      <a:pt x="1333" y="1273"/>
                    </a:lnTo>
                    <a:lnTo>
                      <a:pt x="1313" y="1192"/>
                    </a:lnTo>
                    <a:lnTo>
                      <a:pt x="1313" y="1192"/>
                    </a:lnTo>
                    <a:lnTo>
                      <a:pt x="1313" y="1192"/>
                    </a:lnTo>
                    <a:lnTo>
                      <a:pt x="1172" y="1010"/>
                    </a:lnTo>
                    <a:lnTo>
                      <a:pt x="1071" y="828"/>
                    </a:lnTo>
                    <a:lnTo>
                      <a:pt x="970" y="626"/>
                    </a:lnTo>
                    <a:lnTo>
                      <a:pt x="889" y="404"/>
                    </a:lnTo>
                    <a:lnTo>
                      <a:pt x="889" y="404"/>
                    </a:lnTo>
                    <a:lnTo>
                      <a:pt x="849" y="202"/>
                    </a:lnTo>
                    <a:lnTo>
                      <a:pt x="808" y="101"/>
                    </a:lnTo>
                    <a:lnTo>
                      <a:pt x="768" y="21"/>
                    </a:lnTo>
                    <a:lnTo>
                      <a:pt x="74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3478803" y="-181272"/>
                <a:ext cx="4981" cy="4981"/>
              </a:xfrm>
              <a:custGeom>
                <a:avLst/>
                <a:gdLst/>
                <a:ahLst/>
                <a:cxnLst/>
                <a:rect l="l" t="t" r="r" b="b"/>
                <a:pathLst>
                  <a:path w="41" h="41" fill="none" extrusionOk="0">
                    <a:moveTo>
                      <a:pt x="41" y="0"/>
                    </a:moveTo>
                    <a:lnTo>
                      <a:pt x="41" y="0"/>
                    </a:lnTo>
                    <a:lnTo>
                      <a:pt x="0" y="21"/>
                    </a:lnTo>
                    <a:lnTo>
                      <a:pt x="20" y="41"/>
                    </a:lnTo>
                    <a:lnTo>
                      <a:pt x="20" y="41"/>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3532746" y="32195"/>
                <a:ext cx="36934" cy="71196"/>
              </a:xfrm>
              <a:custGeom>
                <a:avLst/>
                <a:gdLst/>
                <a:ahLst/>
                <a:cxnLst/>
                <a:rect l="l" t="t" r="r" b="b"/>
                <a:pathLst>
                  <a:path w="304" h="586" fill="none" extrusionOk="0">
                    <a:moveTo>
                      <a:pt x="182" y="0"/>
                    </a:moveTo>
                    <a:lnTo>
                      <a:pt x="182" y="0"/>
                    </a:lnTo>
                    <a:lnTo>
                      <a:pt x="0" y="202"/>
                    </a:lnTo>
                    <a:lnTo>
                      <a:pt x="81" y="586"/>
                    </a:lnTo>
                    <a:lnTo>
                      <a:pt x="81" y="586"/>
                    </a:lnTo>
                    <a:lnTo>
                      <a:pt x="202" y="444"/>
                    </a:lnTo>
                    <a:lnTo>
                      <a:pt x="202" y="444"/>
                    </a:lnTo>
                    <a:lnTo>
                      <a:pt x="243" y="384"/>
                    </a:lnTo>
                    <a:lnTo>
                      <a:pt x="283" y="303"/>
                    </a:lnTo>
                    <a:lnTo>
                      <a:pt x="303" y="222"/>
                    </a:lnTo>
                    <a:lnTo>
                      <a:pt x="303" y="142"/>
                    </a:lnTo>
                    <a:lnTo>
                      <a:pt x="303" y="142"/>
                    </a:lnTo>
                    <a:lnTo>
                      <a:pt x="283" y="81"/>
                    </a:lnTo>
                    <a:lnTo>
                      <a:pt x="243" y="41"/>
                    </a:lnTo>
                    <a:lnTo>
                      <a:pt x="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2914581" y="324027"/>
                <a:ext cx="134981" cy="76177"/>
              </a:xfrm>
              <a:custGeom>
                <a:avLst/>
                <a:gdLst/>
                <a:ahLst/>
                <a:cxnLst/>
                <a:rect l="l" t="t" r="r" b="b"/>
                <a:pathLst>
                  <a:path w="1111" h="627" extrusionOk="0">
                    <a:moveTo>
                      <a:pt x="1111" y="1"/>
                    </a:moveTo>
                    <a:lnTo>
                      <a:pt x="1030" y="62"/>
                    </a:lnTo>
                    <a:lnTo>
                      <a:pt x="801" y="233"/>
                    </a:lnTo>
                    <a:lnTo>
                      <a:pt x="848" y="203"/>
                    </a:lnTo>
                    <a:lnTo>
                      <a:pt x="1111" y="1"/>
                    </a:lnTo>
                    <a:close/>
                    <a:moveTo>
                      <a:pt x="801" y="233"/>
                    </a:moveTo>
                    <a:lnTo>
                      <a:pt x="735" y="276"/>
                    </a:lnTo>
                    <a:lnTo>
                      <a:pt x="788" y="243"/>
                    </a:lnTo>
                    <a:lnTo>
                      <a:pt x="801" y="233"/>
                    </a:lnTo>
                    <a:close/>
                    <a:moveTo>
                      <a:pt x="735" y="276"/>
                    </a:moveTo>
                    <a:lnTo>
                      <a:pt x="525" y="405"/>
                    </a:lnTo>
                    <a:lnTo>
                      <a:pt x="263" y="526"/>
                    </a:lnTo>
                    <a:lnTo>
                      <a:pt x="0" y="627"/>
                    </a:lnTo>
                    <a:lnTo>
                      <a:pt x="283" y="526"/>
                    </a:lnTo>
                    <a:lnTo>
                      <a:pt x="566" y="385"/>
                    </a:lnTo>
                    <a:lnTo>
                      <a:pt x="735" y="2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2865497" y="407494"/>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2865497" y="402634"/>
                <a:ext cx="49205" cy="4981"/>
              </a:xfrm>
              <a:custGeom>
                <a:avLst/>
                <a:gdLst/>
                <a:ahLst/>
                <a:cxnLst/>
                <a:rect l="l" t="t" r="r" b="b"/>
                <a:pathLst>
                  <a:path w="405" h="41" fill="none" extrusionOk="0">
                    <a:moveTo>
                      <a:pt x="404" y="0"/>
                    </a:moveTo>
                    <a:lnTo>
                      <a:pt x="404" y="0"/>
                    </a:lnTo>
                    <a:lnTo>
                      <a:pt x="404" y="0"/>
                    </a:lnTo>
                    <a:lnTo>
                      <a:pt x="222" y="20"/>
                    </a:lnTo>
                    <a:lnTo>
                      <a:pt x="0" y="40"/>
                    </a:lnTo>
                    <a:lnTo>
                      <a:pt x="0" y="40"/>
                    </a:lnTo>
                    <a:lnTo>
                      <a:pt x="0" y="40"/>
                    </a:lnTo>
                    <a:lnTo>
                      <a:pt x="222" y="20"/>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2914581" y="400083"/>
                <a:ext cx="121" cy="121"/>
              </a:xfrm>
              <a:custGeom>
                <a:avLst/>
                <a:gdLst/>
                <a:ahLst/>
                <a:cxnLst/>
                <a:rect l="l" t="t" r="r" b="b"/>
                <a:pathLst>
                  <a:path w="1" h="1" fill="none" extrusionOk="0">
                    <a:moveTo>
                      <a:pt x="0" y="1"/>
                    </a:move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2762470" y="392793"/>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2757488" y="392793"/>
                <a:ext cx="5103" cy="121"/>
              </a:xfrm>
              <a:custGeom>
                <a:avLst/>
                <a:gdLst/>
                <a:ahLst/>
                <a:cxnLst/>
                <a:rect l="l" t="t" r="r" b="b"/>
                <a:pathLst>
                  <a:path w="42" h="1" fill="none" extrusionOk="0">
                    <a:moveTo>
                      <a:pt x="1" y="0"/>
                    </a:moveTo>
                    <a:lnTo>
                      <a:pt x="1" y="0"/>
                    </a:lnTo>
                    <a:lnTo>
                      <a:pt x="41" y="0"/>
                    </a:lnTo>
                    <a:lnTo>
                      <a:pt x="41" y="0"/>
                    </a:lnTo>
                    <a:lnTo>
                      <a:pt x="4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2755058" y="390363"/>
                <a:ext cx="2551" cy="2551"/>
              </a:xfrm>
              <a:custGeom>
                <a:avLst/>
                <a:gdLst/>
                <a:ahLst/>
                <a:cxnLst/>
                <a:rect l="l" t="t" r="r" b="b"/>
                <a:pathLst>
                  <a:path w="21" h="21" fill="none" extrusionOk="0">
                    <a:moveTo>
                      <a:pt x="1" y="0"/>
                    </a:moveTo>
                    <a:lnTo>
                      <a:pt x="1" y="0"/>
                    </a:lnTo>
                    <a:lnTo>
                      <a:pt x="21" y="20"/>
                    </a:lnTo>
                    <a:lnTo>
                      <a:pt x="21" y="20"/>
                    </a:lnTo>
                    <a:lnTo>
                      <a:pt x="21" y="2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2914581" y="324027"/>
                <a:ext cx="134981" cy="76177"/>
              </a:xfrm>
              <a:custGeom>
                <a:avLst/>
                <a:gdLst/>
                <a:ahLst/>
                <a:cxnLst/>
                <a:rect l="l" t="t" r="r" b="b"/>
                <a:pathLst>
                  <a:path w="1111" h="627" fill="none" extrusionOk="0">
                    <a:moveTo>
                      <a:pt x="1111" y="1"/>
                    </a:moveTo>
                    <a:lnTo>
                      <a:pt x="1111" y="1"/>
                    </a:lnTo>
                    <a:lnTo>
                      <a:pt x="1111" y="1"/>
                    </a:lnTo>
                    <a:lnTo>
                      <a:pt x="848" y="203"/>
                    </a:lnTo>
                    <a:lnTo>
                      <a:pt x="566" y="385"/>
                    </a:lnTo>
                    <a:lnTo>
                      <a:pt x="283" y="526"/>
                    </a:lnTo>
                    <a:lnTo>
                      <a:pt x="0" y="627"/>
                    </a:lnTo>
                    <a:lnTo>
                      <a:pt x="0" y="627"/>
                    </a:lnTo>
                    <a:lnTo>
                      <a:pt x="0" y="627"/>
                    </a:lnTo>
                    <a:lnTo>
                      <a:pt x="0" y="627"/>
                    </a:lnTo>
                    <a:lnTo>
                      <a:pt x="0" y="627"/>
                    </a:lnTo>
                    <a:lnTo>
                      <a:pt x="263" y="526"/>
                    </a:lnTo>
                    <a:lnTo>
                      <a:pt x="525" y="405"/>
                    </a:lnTo>
                    <a:lnTo>
                      <a:pt x="788" y="243"/>
                    </a:lnTo>
                    <a:lnTo>
                      <a:pt x="1030" y="62"/>
                    </a:lnTo>
                    <a:lnTo>
                      <a:pt x="1030" y="62"/>
                    </a:lnTo>
                    <a:lnTo>
                      <a:pt x="1111" y="1"/>
                    </a:lnTo>
                    <a:lnTo>
                      <a:pt x="111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2762470" y="392793"/>
                <a:ext cx="103149" cy="14822"/>
              </a:xfrm>
              <a:custGeom>
                <a:avLst/>
                <a:gdLst/>
                <a:ahLst/>
                <a:cxnLst/>
                <a:rect l="l" t="t" r="r" b="b"/>
                <a:pathLst>
                  <a:path w="849" h="122"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2762470" y="392793"/>
                <a:ext cx="103149" cy="14822"/>
              </a:xfrm>
              <a:custGeom>
                <a:avLst/>
                <a:gdLst/>
                <a:ahLst/>
                <a:cxnLst/>
                <a:rect l="l" t="t" r="r" b="b"/>
                <a:pathLst>
                  <a:path w="849" h="122" fill="none"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2627489" y="-559122"/>
                <a:ext cx="142392" cy="105701"/>
              </a:xfrm>
              <a:custGeom>
                <a:avLst/>
                <a:gdLst/>
                <a:ahLst/>
                <a:cxnLst/>
                <a:rect l="l" t="t" r="r" b="b"/>
                <a:pathLst>
                  <a:path w="1172" h="870" extrusionOk="0">
                    <a:moveTo>
                      <a:pt x="1091" y="1"/>
                    </a:moveTo>
                    <a:lnTo>
                      <a:pt x="1051" y="21"/>
                    </a:lnTo>
                    <a:lnTo>
                      <a:pt x="1051" y="62"/>
                    </a:lnTo>
                    <a:lnTo>
                      <a:pt x="1051" y="162"/>
                    </a:lnTo>
                    <a:lnTo>
                      <a:pt x="1071" y="263"/>
                    </a:lnTo>
                    <a:lnTo>
                      <a:pt x="1051" y="364"/>
                    </a:lnTo>
                    <a:lnTo>
                      <a:pt x="1010" y="465"/>
                    </a:lnTo>
                    <a:lnTo>
                      <a:pt x="970" y="546"/>
                    </a:lnTo>
                    <a:lnTo>
                      <a:pt x="909" y="627"/>
                    </a:lnTo>
                    <a:lnTo>
                      <a:pt x="829" y="687"/>
                    </a:lnTo>
                    <a:lnTo>
                      <a:pt x="748" y="728"/>
                    </a:lnTo>
                    <a:lnTo>
                      <a:pt x="647" y="748"/>
                    </a:lnTo>
                    <a:lnTo>
                      <a:pt x="546" y="748"/>
                    </a:lnTo>
                    <a:lnTo>
                      <a:pt x="465" y="728"/>
                    </a:lnTo>
                    <a:lnTo>
                      <a:pt x="405" y="687"/>
                    </a:lnTo>
                    <a:lnTo>
                      <a:pt x="304" y="607"/>
                    </a:lnTo>
                    <a:lnTo>
                      <a:pt x="223" y="526"/>
                    </a:lnTo>
                    <a:lnTo>
                      <a:pt x="162" y="405"/>
                    </a:lnTo>
                    <a:lnTo>
                      <a:pt x="122" y="284"/>
                    </a:lnTo>
                    <a:lnTo>
                      <a:pt x="102" y="243"/>
                    </a:lnTo>
                    <a:lnTo>
                      <a:pt x="61" y="223"/>
                    </a:lnTo>
                    <a:lnTo>
                      <a:pt x="21" y="263"/>
                    </a:lnTo>
                    <a:lnTo>
                      <a:pt x="1" y="304"/>
                    </a:lnTo>
                    <a:lnTo>
                      <a:pt x="61" y="445"/>
                    </a:lnTo>
                    <a:lnTo>
                      <a:pt x="122" y="587"/>
                    </a:lnTo>
                    <a:lnTo>
                      <a:pt x="223" y="708"/>
                    </a:lnTo>
                    <a:lnTo>
                      <a:pt x="344" y="788"/>
                    </a:lnTo>
                    <a:lnTo>
                      <a:pt x="485" y="849"/>
                    </a:lnTo>
                    <a:lnTo>
                      <a:pt x="607" y="869"/>
                    </a:lnTo>
                    <a:lnTo>
                      <a:pt x="707" y="869"/>
                    </a:lnTo>
                    <a:lnTo>
                      <a:pt x="788" y="849"/>
                    </a:lnTo>
                    <a:lnTo>
                      <a:pt x="889" y="788"/>
                    </a:lnTo>
                    <a:lnTo>
                      <a:pt x="990" y="708"/>
                    </a:lnTo>
                    <a:lnTo>
                      <a:pt x="1071" y="627"/>
                    </a:lnTo>
                    <a:lnTo>
                      <a:pt x="1131" y="506"/>
                    </a:lnTo>
                    <a:lnTo>
                      <a:pt x="1152" y="405"/>
                    </a:lnTo>
                    <a:lnTo>
                      <a:pt x="1172" y="284"/>
                    </a:lnTo>
                    <a:lnTo>
                      <a:pt x="1172" y="162"/>
                    </a:lnTo>
                    <a:lnTo>
                      <a:pt x="1152" y="41"/>
                    </a:lnTo>
                    <a:lnTo>
                      <a:pt x="1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2782030" y="-644898"/>
                <a:ext cx="105701" cy="83467"/>
              </a:xfrm>
              <a:custGeom>
                <a:avLst/>
                <a:gdLst/>
                <a:ahLst/>
                <a:cxnLst/>
                <a:rect l="l" t="t" r="r" b="b"/>
                <a:pathLst>
                  <a:path w="870" h="687" extrusionOk="0">
                    <a:moveTo>
                      <a:pt x="768" y="0"/>
                    </a:moveTo>
                    <a:lnTo>
                      <a:pt x="728" y="20"/>
                    </a:lnTo>
                    <a:lnTo>
                      <a:pt x="728" y="61"/>
                    </a:lnTo>
                    <a:lnTo>
                      <a:pt x="748" y="222"/>
                    </a:lnTo>
                    <a:lnTo>
                      <a:pt x="728" y="364"/>
                    </a:lnTo>
                    <a:lnTo>
                      <a:pt x="687" y="424"/>
                    </a:lnTo>
                    <a:lnTo>
                      <a:pt x="647" y="485"/>
                    </a:lnTo>
                    <a:lnTo>
                      <a:pt x="607" y="525"/>
                    </a:lnTo>
                    <a:lnTo>
                      <a:pt x="546" y="566"/>
                    </a:lnTo>
                    <a:lnTo>
                      <a:pt x="445" y="566"/>
                    </a:lnTo>
                    <a:lnTo>
                      <a:pt x="344" y="545"/>
                    </a:lnTo>
                    <a:lnTo>
                      <a:pt x="263" y="485"/>
                    </a:lnTo>
                    <a:lnTo>
                      <a:pt x="203" y="404"/>
                    </a:lnTo>
                    <a:lnTo>
                      <a:pt x="162" y="303"/>
                    </a:lnTo>
                    <a:lnTo>
                      <a:pt x="122" y="202"/>
                    </a:lnTo>
                    <a:lnTo>
                      <a:pt x="102" y="162"/>
                    </a:lnTo>
                    <a:lnTo>
                      <a:pt x="61" y="162"/>
                    </a:lnTo>
                    <a:lnTo>
                      <a:pt x="21" y="182"/>
                    </a:lnTo>
                    <a:lnTo>
                      <a:pt x="1" y="222"/>
                    </a:lnTo>
                    <a:lnTo>
                      <a:pt x="41" y="364"/>
                    </a:lnTo>
                    <a:lnTo>
                      <a:pt x="102" y="465"/>
                    </a:lnTo>
                    <a:lnTo>
                      <a:pt x="183" y="566"/>
                    </a:lnTo>
                    <a:lnTo>
                      <a:pt x="284" y="646"/>
                    </a:lnTo>
                    <a:lnTo>
                      <a:pt x="384" y="687"/>
                    </a:lnTo>
                    <a:lnTo>
                      <a:pt x="465" y="687"/>
                    </a:lnTo>
                    <a:lnTo>
                      <a:pt x="586" y="667"/>
                    </a:lnTo>
                    <a:lnTo>
                      <a:pt x="667" y="626"/>
                    </a:lnTo>
                    <a:lnTo>
                      <a:pt x="728" y="566"/>
                    </a:lnTo>
                    <a:lnTo>
                      <a:pt x="788" y="505"/>
                    </a:lnTo>
                    <a:lnTo>
                      <a:pt x="829" y="424"/>
                    </a:lnTo>
                    <a:lnTo>
                      <a:pt x="849" y="323"/>
                    </a:lnTo>
                    <a:lnTo>
                      <a:pt x="869" y="243"/>
                    </a:lnTo>
                    <a:lnTo>
                      <a:pt x="849" y="142"/>
                    </a:lnTo>
                    <a:lnTo>
                      <a:pt x="849" y="41"/>
                    </a:lnTo>
                    <a:lnTo>
                      <a:pt x="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2487648" y="-578683"/>
                <a:ext cx="103149" cy="86018"/>
              </a:xfrm>
              <a:custGeom>
                <a:avLst/>
                <a:gdLst/>
                <a:ahLst/>
                <a:cxnLst/>
                <a:rect l="l" t="t" r="r" b="b"/>
                <a:pathLst>
                  <a:path w="849" h="708" extrusionOk="0">
                    <a:moveTo>
                      <a:pt x="768" y="0"/>
                    </a:moveTo>
                    <a:lnTo>
                      <a:pt x="728" y="21"/>
                    </a:lnTo>
                    <a:lnTo>
                      <a:pt x="708" y="81"/>
                    </a:lnTo>
                    <a:lnTo>
                      <a:pt x="728" y="223"/>
                    </a:lnTo>
                    <a:lnTo>
                      <a:pt x="708" y="364"/>
                    </a:lnTo>
                    <a:lnTo>
                      <a:pt x="687" y="445"/>
                    </a:lnTo>
                    <a:lnTo>
                      <a:pt x="647" y="485"/>
                    </a:lnTo>
                    <a:lnTo>
                      <a:pt x="586" y="546"/>
                    </a:lnTo>
                    <a:lnTo>
                      <a:pt x="526" y="566"/>
                    </a:lnTo>
                    <a:lnTo>
                      <a:pt x="425" y="586"/>
                    </a:lnTo>
                    <a:lnTo>
                      <a:pt x="324" y="546"/>
                    </a:lnTo>
                    <a:lnTo>
                      <a:pt x="263" y="485"/>
                    </a:lnTo>
                    <a:lnTo>
                      <a:pt x="183" y="404"/>
                    </a:lnTo>
                    <a:lnTo>
                      <a:pt x="142" y="323"/>
                    </a:lnTo>
                    <a:lnTo>
                      <a:pt x="102" y="223"/>
                    </a:lnTo>
                    <a:lnTo>
                      <a:pt x="82" y="182"/>
                    </a:lnTo>
                    <a:lnTo>
                      <a:pt x="41" y="162"/>
                    </a:lnTo>
                    <a:lnTo>
                      <a:pt x="1" y="182"/>
                    </a:lnTo>
                    <a:lnTo>
                      <a:pt x="1" y="243"/>
                    </a:lnTo>
                    <a:lnTo>
                      <a:pt x="41" y="364"/>
                    </a:lnTo>
                    <a:lnTo>
                      <a:pt x="102" y="485"/>
                    </a:lnTo>
                    <a:lnTo>
                      <a:pt x="183" y="586"/>
                    </a:lnTo>
                    <a:lnTo>
                      <a:pt x="263" y="647"/>
                    </a:lnTo>
                    <a:lnTo>
                      <a:pt x="364" y="687"/>
                    </a:lnTo>
                    <a:lnTo>
                      <a:pt x="445" y="707"/>
                    </a:lnTo>
                    <a:lnTo>
                      <a:pt x="566" y="687"/>
                    </a:lnTo>
                    <a:lnTo>
                      <a:pt x="647" y="647"/>
                    </a:lnTo>
                    <a:lnTo>
                      <a:pt x="728" y="586"/>
                    </a:lnTo>
                    <a:lnTo>
                      <a:pt x="768" y="505"/>
                    </a:lnTo>
                    <a:lnTo>
                      <a:pt x="809" y="424"/>
                    </a:lnTo>
                    <a:lnTo>
                      <a:pt x="829" y="323"/>
                    </a:lnTo>
                    <a:lnTo>
                      <a:pt x="849" y="243"/>
                    </a:lnTo>
                    <a:lnTo>
                      <a:pt x="849" y="142"/>
                    </a:lnTo>
                    <a:lnTo>
                      <a:pt x="829" y="41"/>
                    </a:lnTo>
                    <a:lnTo>
                      <a:pt x="809" y="21"/>
                    </a:lnTo>
                    <a:lnTo>
                      <a:pt x="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2416574" y="-235216"/>
                <a:ext cx="355859" cy="441634"/>
              </a:xfrm>
              <a:custGeom>
                <a:avLst/>
                <a:gdLst/>
                <a:ahLst/>
                <a:cxnLst/>
                <a:rect l="l" t="t" r="r" b="b"/>
                <a:pathLst>
                  <a:path w="2929" h="3635" extrusionOk="0">
                    <a:moveTo>
                      <a:pt x="1192" y="121"/>
                    </a:moveTo>
                    <a:lnTo>
                      <a:pt x="1394" y="162"/>
                    </a:lnTo>
                    <a:lnTo>
                      <a:pt x="1595" y="202"/>
                    </a:lnTo>
                    <a:lnTo>
                      <a:pt x="1777" y="283"/>
                    </a:lnTo>
                    <a:lnTo>
                      <a:pt x="1979" y="384"/>
                    </a:lnTo>
                    <a:lnTo>
                      <a:pt x="2161" y="525"/>
                    </a:lnTo>
                    <a:lnTo>
                      <a:pt x="2322" y="667"/>
                    </a:lnTo>
                    <a:lnTo>
                      <a:pt x="2484" y="828"/>
                    </a:lnTo>
                    <a:lnTo>
                      <a:pt x="2625" y="1010"/>
                    </a:lnTo>
                    <a:lnTo>
                      <a:pt x="2807" y="1818"/>
                    </a:lnTo>
                    <a:lnTo>
                      <a:pt x="1494" y="3493"/>
                    </a:lnTo>
                    <a:lnTo>
                      <a:pt x="1272" y="3271"/>
                    </a:lnTo>
                    <a:lnTo>
                      <a:pt x="1030" y="3009"/>
                    </a:lnTo>
                    <a:lnTo>
                      <a:pt x="788" y="2706"/>
                    </a:lnTo>
                    <a:lnTo>
                      <a:pt x="566" y="2383"/>
                    </a:lnTo>
                    <a:lnTo>
                      <a:pt x="364" y="2040"/>
                    </a:lnTo>
                    <a:lnTo>
                      <a:pt x="283" y="1878"/>
                    </a:lnTo>
                    <a:lnTo>
                      <a:pt x="222" y="1696"/>
                    </a:lnTo>
                    <a:lnTo>
                      <a:pt x="182" y="1515"/>
                    </a:lnTo>
                    <a:lnTo>
                      <a:pt x="142" y="1353"/>
                    </a:lnTo>
                    <a:lnTo>
                      <a:pt x="121" y="1171"/>
                    </a:lnTo>
                    <a:lnTo>
                      <a:pt x="121" y="1010"/>
                    </a:lnTo>
                    <a:lnTo>
                      <a:pt x="142" y="848"/>
                    </a:lnTo>
                    <a:lnTo>
                      <a:pt x="202" y="687"/>
                    </a:lnTo>
                    <a:lnTo>
                      <a:pt x="283" y="525"/>
                    </a:lnTo>
                    <a:lnTo>
                      <a:pt x="404" y="404"/>
                    </a:lnTo>
                    <a:lnTo>
                      <a:pt x="545" y="283"/>
                    </a:lnTo>
                    <a:lnTo>
                      <a:pt x="707" y="202"/>
                    </a:lnTo>
                    <a:lnTo>
                      <a:pt x="909" y="142"/>
                    </a:lnTo>
                    <a:lnTo>
                      <a:pt x="1111" y="121"/>
                    </a:lnTo>
                    <a:close/>
                    <a:moveTo>
                      <a:pt x="1070" y="0"/>
                    </a:moveTo>
                    <a:lnTo>
                      <a:pt x="949" y="20"/>
                    </a:lnTo>
                    <a:lnTo>
                      <a:pt x="727" y="81"/>
                    </a:lnTo>
                    <a:lnTo>
                      <a:pt x="525" y="162"/>
                    </a:lnTo>
                    <a:lnTo>
                      <a:pt x="344" y="303"/>
                    </a:lnTo>
                    <a:lnTo>
                      <a:pt x="202" y="444"/>
                    </a:lnTo>
                    <a:lnTo>
                      <a:pt x="101" y="626"/>
                    </a:lnTo>
                    <a:lnTo>
                      <a:pt x="41" y="808"/>
                    </a:lnTo>
                    <a:lnTo>
                      <a:pt x="0" y="990"/>
                    </a:lnTo>
                    <a:lnTo>
                      <a:pt x="0" y="1232"/>
                    </a:lnTo>
                    <a:lnTo>
                      <a:pt x="61" y="1494"/>
                    </a:lnTo>
                    <a:lnTo>
                      <a:pt x="142" y="1797"/>
                    </a:lnTo>
                    <a:lnTo>
                      <a:pt x="283" y="2141"/>
                    </a:lnTo>
                    <a:lnTo>
                      <a:pt x="485" y="2504"/>
                    </a:lnTo>
                    <a:lnTo>
                      <a:pt x="606" y="2686"/>
                    </a:lnTo>
                    <a:lnTo>
                      <a:pt x="747" y="2888"/>
                    </a:lnTo>
                    <a:lnTo>
                      <a:pt x="909" y="3069"/>
                    </a:lnTo>
                    <a:lnTo>
                      <a:pt x="1070" y="3251"/>
                    </a:lnTo>
                    <a:lnTo>
                      <a:pt x="1252" y="3433"/>
                    </a:lnTo>
                    <a:lnTo>
                      <a:pt x="1474" y="3615"/>
                    </a:lnTo>
                    <a:lnTo>
                      <a:pt x="1494" y="3635"/>
                    </a:lnTo>
                    <a:lnTo>
                      <a:pt x="1515" y="3635"/>
                    </a:lnTo>
                    <a:lnTo>
                      <a:pt x="1555" y="3615"/>
                    </a:lnTo>
                    <a:lnTo>
                      <a:pt x="2928" y="1878"/>
                    </a:lnTo>
                    <a:lnTo>
                      <a:pt x="2928" y="1818"/>
                    </a:lnTo>
                    <a:lnTo>
                      <a:pt x="2746" y="969"/>
                    </a:lnTo>
                    <a:lnTo>
                      <a:pt x="2726" y="949"/>
                    </a:lnTo>
                    <a:lnTo>
                      <a:pt x="2585" y="768"/>
                    </a:lnTo>
                    <a:lnTo>
                      <a:pt x="2403" y="586"/>
                    </a:lnTo>
                    <a:lnTo>
                      <a:pt x="2221" y="424"/>
                    </a:lnTo>
                    <a:lnTo>
                      <a:pt x="2040" y="283"/>
                    </a:lnTo>
                    <a:lnTo>
                      <a:pt x="1838" y="182"/>
                    </a:lnTo>
                    <a:lnTo>
                      <a:pt x="1616" y="101"/>
                    </a:lnTo>
                    <a:lnTo>
                      <a:pt x="1414" y="41"/>
                    </a:lnTo>
                    <a:lnTo>
                      <a:pt x="1212" y="20"/>
                    </a:lnTo>
                    <a:lnTo>
                      <a:pt x="10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2674143" y="105700"/>
                <a:ext cx="171794" cy="206299"/>
              </a:xfrm>
              <a:custGeom>
                <a:avLst/>
                <a:gdLst/>
                <a:ahLst/>
                <a:cxnLst/>
                <a:rect l="l" t="t" r="r" b="b"/>
                <a:pathLst>
                  <a:path w="1414" h="1698" extrusionOk="0">
                    <a:moveTo>
                      <a:pt x="949" y="183"/>
                    </a:moveTo>
                    <a:lnTo>
                      <a:pt x="1272" y="1576"/>
                    </a:lnTo>
                    <a:lnTo>
                      <a:pt x="990" y="1515"/>
                    </a:lnTo>
                    <a:lnTo>
                      <a:pt x="707" y="1455"/>
                    </a:lnTo>
                    <a:lnTo>
                      <a:pt x="424" y="1334"/>
                    </a:lnTo>
                    <a:lnTo>
                      <a:pt x="142" y="1212"/>
                    </a:lnTo>
                    <a:lnTo>
                      <a:pt x="949" y="183"/>
                    </a:lnTo>
                    <a:close/>
                    <a:moveTo>
                      <a:pt x="970" y="1"/>
                    </a:moveTo>
                    <a:lnTo>
                      <a:pt x="949" y="21"/>
                    </a:lnTo>
                    <a:lnTo>
                      <a:pt x="21" y="1192"/>
                    </a:lnTo>
                    <a:lnTo>
                      <a:pt x="0" y="1253"/>
                    </a:lnTo>
                    <a:lnTo>
                      <a:pt x="21" y="1293"/>
                    </a:lnTo>
                    <a:lnTo>
                      <a:pt x="344" y="1435"/>
                    </a:lnTo>
                    <a:lnTo>
                      <a:pt x="687" y="1556"/>
                    </a:lnTo>
                    <a:lnTo>
                      <a:pt x="1010" y="1657"/>
                    </a:lnTo>
                    <a:lnTo>
                      <a:pt x="1333" y="1697"/>
                    </a:lnTo>
                    <a:lnTo>
                      <a:pt x="1353" y="1697"/>
                    </a:lnTo>
                    <a:lnTo>
                      <a:pt x="1394" y="1677"/>
                    </a:lnTo>
                    <a:lnTo>
                      <a:pt x="1394" y="1657"/>
                    </a:lnTo>
                    <a:lnTo>
                      <a:pt x="1414" y="1636"/>
                    </a:lnTo>
                    <a:lnTo>
                      <a:pt x="1050" y="41"/>
                    </a:lnTo>
                    <a:lnTo>
                      <a:pt x="1030" y="21"/>
                    </a:lnTo>
                    <a:lnTo>
                      <a:pt x="10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2885058" y="83709"/>
                <a:ext cx="176775" cy="206177"/>
              </a:xfrm>
              <a:custGeom>
                <a:avLst/>
                <a:gdLst/>
                <a:ahLst/>
                <a:cxnLst/>
                <a:rect l="l" t="t" r="r" b="b"/>
                <a:pathLst>
                  <a:path w="1455" h="1697" extrusionOk="0">
                    <a:moveTo>
                      <a:pt x="142" y="162"/>
                    </a:moveTo>
                    <a:lnTo>
                      <a:pt x="1313" y="747"/>
                    </a:lnTo>
                    <a:lnTo>
                      <a:pt x="1111" y="969"/>
                    </a:lnTo>
                    <a:lnTo>
                      <a:pt x="910" y="1191"/>
                    </a:lnTo>
                    <a:lnTo>
                      <a:pt x="687" y="1373"/>
                    </a:lnTo>
                    <a:lnTo>
                      <a:pt x="445" y="1555"/>
                    </a:lnTo>
                    <a:lnTo>
                      <a:pt x="142" y="162"/>
                    </a:lnTo>
                    <a:close/>
                    <a:moveTo>
                      <a:pt x="41" y="0"/>
                    </a:moveTo>
                    <a:lnTo>
                      <a:pt x="21" y="20"/>
                    </a:lnTo>
                    <a:lnTo>
                      <a:pt x="1" y="41"/>
                    </a:lnTo>
                    <a:lnTo>
                      <a:pt x="1" y="81"/>
                    </a:lnTo>
                    <a:lnTo>
                      <a:pt x="344" y="1656"/>
                    </a:lnTo>
                    <a:lnTo>
                      <a:pt x="364" y="1676"/>
                    </a:lnTo>
                    <a:lnTo>
                      <a:pt x="385" y="1696"/>
                    </a:lnTo>
                    <a:lnTo>
                      <a:pt x="445" y="1696"/>
                    </a:lnTo>
                    <a:lnTo>
                      <a:pt x="708" y="1515"/>
                    </a:lnTo>
                    <a:lnTo>
                      <a:pt x="970" y="1292"/>
                    </a:lnTo>
                    <a:lnTo>
                      <a:pt x="1212" y="1030"/>
                    </a:lnTo>
                    <a:lnTo>
                      <a:pt x="1455" y="747"/>
                    </a:lnTo>
                    <a:lnTo>
                      <a:pt x="1455" y="707"/>
                    </a:lnTo>
                    <a:lnTo>
                      <a:pt x="1414" y="667"/>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2315976" y="-438842"/>
                <a:ext cx="947054" cy="853867"/>
              </a:xfrm>
              <a:custGeom>
                <a:avLst/>
                <a:gdLst/>
                <a:ahLst/>
                <a:cxnLst/>
                <a:rect l="l" t="t" r="r" b="b"/>
                <a:pathLst>
                  <a:path w="7795" h="7028" extrusionOk="0">
                    <a:moveTo>
                      <a:pt x="5977" y="121"/>
                    </a:moveTo>
                    <a:lnTo>
                      <a:pt x="6219" y="162"/>
                    </a:lnTo>
                    <a:lnTo>
                      <a:pt x="6442" y="222"/>
                    </a:lnTo>
                    <a:lnTo>
                      <a:pt x="6664" y="323"/>
                    </a:lnTo>
                    <a:lnTo>
                      <a:pt x="6866" y="445"/>
                    </a:lnTo>
                    <a:lnTo>
                      <a:pt x="7047" y="606"/>
                    </a:lnTo>
                    <a:lnTo>
                      <a:pt x="7209" y="788"/>
                    </a:lnTo>
                    <a:lnTo>
                      <a:pt x="7350" y="990"/>
                    </a:lnTo>
                    <a:lnTo>
                      <a:pt x="7431" y="1171"/>
                    </a:lnTo>
                    <a:lnTo>
                      <a:pt x="7512" y="1353"/>
                    </a:lnTo>
                    <a:lnTo>
                      <a:pt x="7572" y="1535"/>
                    </a:lnTo>
                    <a:lnTo>
                      <a:pt x="7613" y="1757"/>
                    </a:lnTo>
                    <a:lnTo>
                      <a:pt x="7653" y="1979"/>
                    </a:lnTo>
                    <a:lnTo>
                      <a:pt x="7673" y="2201"/>
                    </a:lnTo>
                    <a:lnTo>
                      <a:pt x="7673" y="2444"/>
                    </a:lnTo>
                    <a:lnTo>
                      <a:pt x="7673" y="2706"/>
                    </a:lnTo>
                    <a:lnTo>
                      <a:pt x="7633" y="3049"/>
                    </a:lnTo>
                    <a:lnTo>
                      <a:pt x="7572" y="3393"/>
                    </a:lnTo>
                    <a:lnTo>
                      <a:pt x="7492" y="3736"/>
                    </a:lnTo>
                    <a:lnTo>
                      <a:pt x="7391" y="4079"/>
                    </a:lnTo>
                    <a:lnTo>
                      <a:pt x="7269" y="4402"/>
                    </a:lnTo>
                    <a:lnTo>
                      <a:pt x="7128" y="4725"/>
                    </a:lnTo>
                    <a:lnTo>
                      <a:pt x="6967" y="5028"/>
                    </a:lnTo>
                    <a:lnTo>
                      <a:pt x="6785" y="5311"/>
                    </a:lnTo>
                    <a:lnTo>
                      <a:pt x="6603" y="5593"/>
                    </a:lnTo>
                    <a:lnTo>
                      <a:pt x="6401" y="5836"/>
                    </a:lnTo>
                    <a:lnTo>
                      <a:pt x="6179" y="6078"/>
                    </a:lnTo>
                    <a:lnTo>
                      <a:pt x="5937" y="6280"/>
                    </a:lnTo>
                    <a:lnTo>
                      <a:pt x="5694" y="6462"/>
                    </a:lnTo>
                    <a:lnTo>
                      <a:pt x="5452" y="6623"/>
                    </a:lnTo>
                    <a:lnTo>
                      <a:pt x="5190" y="6765"/>
                    </a:lnTo>
                    <a:lnTo>
                      <a:pt x="4927" y="6845"/>
                    </a:lnTo>
                    <a:lnTo>
                      <a:pt x="4725" y="6886"/>
                    </a:lnTo>
                    <a:lnTo>
                      <a:pt x="4463" y="6906"/>
                    </a:lnTo>
                    <a:lnTo>
                      <a:pt x="4140" y="6866"/>
                    </a:lnTo>
                    <a:lnTo>
                      <a:pt x="3776" y="6805"/>
                    </a:lnTo>
                    <a:lnTo>
                      <a:pt x="3372" y="6704"/>
                    </a:lnTo>
                    <a:lnTo>
                      <a:pt x="2969" y="6542"/>
                    </a:lnTo>
                    <a:lnTo>
                      <a:pt x="2767" y="6442"/>
                    </a:lnTo>
                    <a:lnTo>
                      <a:pt x="2545" y="6320"/>
                    </a:lnTo>
                    <a:lnTo>
                      <a:pt x="2343" y="6199"/>
                    </a:lnTo>
                    <a:lnTo>
                      <a:pt x="2141" y="6058"/>
                    </a:lnTo>
                    <a:lnTo>
                      <a:pt x="1898" y="5876"/>
                    </a:lnTo>
                    <a:lnTo>
                      <a:pt x="1676" y="5674"/>
                    </a:lnTo>
                    <a:lnTo>
                      <a:pt x="1454" y="5472"/>
                    </a:lnTo>
                    <a:lnTo>
                      <a:pt x="1252" y="5250"/>
                    </a:lnTo>
                    <a:lnTo>
                      <a:pt x="1050" y="5028"/>
                    </a:lnTo>
                    <a:lnTo>
                      <a:pt x="889" y="4786"/>
                    </a:lnTo>
                    <a:lnTo>
                      <a:pt x="727" y="4543"/>
                    </a:lnTo>
                    <a:lnTo>
                      <a:pt x="586" y="4301"/>
                    </a:lnTo>
                    <a:lnTo>
                      <a:pt x="465" y="4079"/>
                    </a:lnTo>
                    <a:lnTo>
                      <a:pt x="364" y="3857"/>
                    </a:lnTo>
                    <a:lnTo>
                      <a:pt x="283" y="3635"/>
                    </a:lnTo>
                    <a:lnTo>
                      <a:pt x="223" y="3433"/>
                    </a:lnTo>
                    <a:lnTo>
                      <a:pt x="162" y="3211"/>
                    </a:lnTo>
                    <a:lnTo>
                      <a:pt x="142" y="3009"/>
                    </a:lnTo>
                    <a:lnTo>
                      <a:pt x="122" y="2807"/>
                    </a:lnTo>
                    <a:lnTo>
                      <a:pt x="122" y="2625"/>
                    </a:lnTo>
                    <a:lnTo>
                      <a:pt x="162" y="2383"/>
                    </a:lnTo>
                    <a:lnTo>
                      <a:pt x="223" y="2141"/>
                    </a:lnTo>
                    <a:lnTo>
                      <a:pt x="323" y="1919"/>
                    </a:lnTo>
                    <a:lnTo>
                      <a:pt x="465" y="1717"/>
                    </a:lnTo>
                    <a:lnTo>
                      <a:pt x="606" y="1535"/>
                    </a:lnTo>
                    <a:lnTo>
                      <a:pt x="788" y="1373"/>
                    </a:lnTo>
                    <a:lnTo>
                      <a:pt x="990" y="1232"/>
                    </a:lnTo>
                    <a:lnTo>
                      <a:pt x="1232" y="1131"/>
                    </a:lnTo>
                    <a:lnTo>
                      <a:pt x="1414" y="1071"/>
                    </a:lnTo>
                    <a:lnTo>
                      <a:pt x="1596" y="1030"/>
                    </a:lnTo>
                    <a:lnTo>
                      <a:pt x="1777" y="990"/>
                    </a:lnTo>
                    <a:lnTo>
                      <a:pt x="2181" y="990"/>
                    </a:lnTo>
                    <a:lnTo>
                      <a:pt x="2403" y="1030"/>
                    </a:lnTo>
                    <a:lnTo>
                      <a:pt x="2625" y="1091"/>
                    </a:lnTo>
                    <a:lnTo>
                      <a:pt x="2847" y="1171"/>
                    </a:lnTo>
                    <a:lnTo>
                      <a:pt x="3049" y="1272"/>
                    </a:lnTo>
                    <a:lnTo>
                      <a:pt x="3271" y="1394"/>
                    </a:lnTo>
                    <a:lnTo>
                      <a:pt x="3473" y="1535"/>
                    </a:lnTo>
                    <a:lnTo>
                      <a:pt x="3675" y="1696"/>
                    </a:lnTo>
                    <a:lnTo>
                      <a:pt x="3695" y="1717"/>
                    </a:lnTo>
                    <a:lnTo>
                      <a:pt x="3716" y="1717"/>
                    </a:lnTo>
                    <a:lnTo>
                      <a:pt x="3736" y="1696"/>
                    </a:lnTo>
                    <a:lnTo>
                      <a:pt x="3756" y="1676"/>
                    </a:lnTo>
                    <a:lnTo>
                      <a:pt x="3918" y="1353"/>
                    </a:lnTo>
                    <a:lnTo>
                      <a:pt x="4120" y="1050"/>
                    </a:lnTo>
                    <a:lnTo>
                      <a:pt x="4321" y="788"/>
                    </a:lnTo>
                    <a:lnTo>
                      <a:pt x="4564" y="566"/>
                    </a:lnTo>
                    <a:lnTo>
                      <a:pt x="4826" y="384"/>
                    </a:lnTo>
                    <a:lnTo>
                      <a:pt x="5109" y="243"/>
                    </a:lnTo>
                    <a:lnTo>
                      <a:pt x="5250" y="202"/>
                    </a:lnTo>
                    <a:lnTo>
                      <a:pt x="5412" y="162"/>
                    </a:lnTo>
                    <a:lnTo>
                      <a:pt x="5553" y="121"/>
                    </a:lnTo>
                    <a:close/>
                    <a:moveTo>
                      <a:pt x="5715" y="0"/>
                    </a:moveTo>
                    <a:lnTo>
                      <a:pt x="5553" y="21"/>
                    </a:lnTo>
                    <a:lnTo>
                      <a:pt x="5392" y="41"/>
                    </a:lnTo>
                    <a:lnTo>
                      <a:pt x="5230" y="81"/>
                    </a:lnTo>
                    <a:lnTo>
                      <a:pt x="5089" y="121"/>
                    </a:lnTo>
                    <a:lnTo>
                      <a:pt x="4806" y="263"/>
                    </a:lnTo>
                    <a:lnTo>
                      <a:pt x="4523" y="445"/>
                    </a:lnTo>
                    <a:lnTo>
                      <a:pt x="4281" y="667"/>
                    </a:lnTo>
                    <a:lnTo>
                      <a:pt x="4059" y="929"/>
                    </a:lnTo>
                    <a:lnTo>
                      <a:pt x="3857" y="1232"/>
                    </a:lnTo>
                    <a:lnTo>
                      <a:pt x="3675" y="1555"/>
                    </a:lnTo>
                    <a:lnTo>
                      <a:pt x="3393" y="1333"/>
                    </a:lnTo>
                    <a:lnTo>
                      <a:pt x="3070" y="1151"/>
                    </a:lnTo>
                    <a:lnTo>
                      <a:pt x="2767" y="1010"/>
                    </a:lnTo>
                    <a:lnTo>
                      <a:pt x="2444" y="909"/>
                    </a:lnTo>
                    <a:lnTo>
                      <a:pt x="2121" y="869"/>
                    </a:lnTo>
                    <a:lnTo>
                      <a:pt x="1797" y="869"/>
                    </a:lnTo>
                    <a:lnTo>
                      <a:pt x="1636" y="889"/>
                    </a:lnTo>
                    <a:lnTo>
                      <a:pt x="1495" y="929"/>
                    </a:lnTo>
                    <a:lnTo>
                      <a:pt x="1333" y="970"/>
                    </a:lnTo>
                    <a:lnTo>
                      <a:pt x="1192" y="1010"/>
                    </a:lnTo>
                    <a:lnTo>
                      <a:pt x="949" y="1131"/>
                    </a:lnTo>
                    <a:lnTo>
                      <a:pt x="727" y="1293"/>
                    </a:lnTo>
                    <a:lnTo>
                      <a:pt x="525" y="1454"/>
                    </a:lnTo>
                    <a:lnTo>
                      <a:pt x="364" y="1656"/>
                    </a:lnTo>
                    <a:lnTo>
                      <a:pt x="223" y="1878"/>
                    </a:lnTo>
                    <a:lnTo>
                      <a:pt x="122" y="2100"/>
                    </a:lnTo>
                    <a:lnTo>
                      <a:pt x="41" y="2363"/>
                    </a:lnTo>
                    <a:lnTo>
                      <a:pt x="0" y="2625"/>
                    </a:lnTo>
                    <a:lnTo>
                      <a:pt x="0" y="2807"/>
                    </a:lnTo>
                    <a:lnTo>
                      <a:pt x="21" y="3009"/>
                    </a:lnTo>
                    <a:lnTo>
                      <a:pt x="61" y="3231"/>
                    </a:lnTo>
                    <a:lnTo>
                      <a:pt x="101" y="3453"/>
                    </a:lnTo>
                    <a:lnTo>
                      <a:pt x="162" y="3675"/>
                    </a:lnTo>
                    <a:lnTo>
                      <a:pt x="263" y="3897"/>
                    </a:lnTo>
                    <a:lnTo>
                      <a:pt x="364" y="4119"/>
                    </a:lnTo>
                    <a:lnTo>
                      <a:pt x="485" y="4362"/>
                    </a:lnTo>
                    <a:lnTo>
                      <a:pt x="626" y="4604"/>
                    </a:lnTo>
                    <a:lnTo>
                      <a:pt x="788" y="4867"/>
                    </a:lnTo>
                    <a:lnTo>
                      <a:pt x="970" y="5109"/>
                    </a:lnTo>
                    <a:lnTo>
                      <a:pt x="1151" y="5331"/>
                    </a:lnTo>
                    <a:lnTo>
                      <a:pt x="1373" y="5553"/>
                    </a:lnTo>
                    <a:lnTo>
                      <a:pt x="1596" y="5775"/>
                    </a:lnTo>
                    <a:lnTo>
                      <a:pt x="1818" y="5977"/>
                    </a:lnTo>
                    <a:lnTo>
                      <a:pt x="2060" y="6159"/>
                    </a:lnTo>
                    <a:lnTo>
                      <a:pt x="2383" y="6381"/>
                    </a:lnTo>
                    <a:lnTo>
                      <a:pt x="2706" y="6563"/>
                    </a:lnTo>
                    <a:lnTo>
                      <a:pt x="3049" y="6704"/>
                    </a:lnTo>
                    <a:lnTo>
                      <a:pt x="3372" y="6825"/>
                    </a:lnTo>
                    <a:lnTo>
                      <a:pt x="3695" y="6906"/>
                    </a:lnTo>
                    <a:lnTo>
                      <a:pt x="3998" y="6966"/>
                    </a:lnTo>
                    <a:lnTo>
                      <a:pt x="4261" y="7007"/>
                    </a:lnTo>
                    <a:lnTo>
                      <a:pt x="4523" y="7027"/>
                    </a:lnTo>
                    <a:lnTo>
                      <a:pt x="4766" y="7007"/>
                    </a:lnTo>
                    <a:lnTo>
                      <a:pt x="4947" y="6966"/>
                    </a:lnTo>
                    <a:lnTo>
                      <a:pt x="5230" y="6866"/>
                    </a:lnTo>
                    <a:lnTo>
                      <a:pt x="5493" y="6724"/>
                    </a:lnTo>
                    <a:lnTo>
                      <a:pt x="5755" y="6563"/>
                    </a:lnTo>
                    <a:lnTo>
                      <a:pt x="6018" y="6381"/>
                    </a:lnTo>
                    <a:lnTo>
                      <a:pt x="6240" y="6159"/>
                    </a:lnTo>
                    <a:lnTo>
                      <a:pt x="6482" y="5917"/>
                    </a:lnTo>
                    <a:lnTo>
                      <a:pt x="6684" y="5674"/>
                    </a:lnTo>
                    <a:lnTo>
                      <a:pt x="6886" y="5392"/>
                    </a:lnTo>
                    <a:lnTo>
                      <a:pt x="7068" y="5089"/>
                    </a:lnTo>
                    <a:lnTo>
                      <a:pt x="7229" y="4786"/>
                    </a:lnTo>
                    <a:lnTo>
                      <a:pt x="7391" y="4463"/>
                    </a:lnTo>
                    <a:lnTo>
                      <a:pt x="7512" y="4119"/>
                    </a:lnTo>
                    <a:lnTo>
                      <a:pt x="7613" y="3776"/>
                    </a:lnTo>
                    <a:lnTo>
                      <a:pt x="7693" y="3433"/>
                    </a:lnTo>
                    <a:lnTo>
                      <a:pt x="7754" y="3069"/>
                    </a:lnTo>
                    <a:lnTo>
                      <a:pt x="7794" y="2706"/>
                    </a:lnTo>
                    <a:lnTo>
                      <a:pt x="7794" y="2444"/>
                    </a:lnTo>
                    <a:lnTo>
                      <a:pt x="7774" y="2201"/>
                    </a:lnTo>
                    <a:lnTo>
                      <a:pt x="7754" y="1959"/>
                    </a:lnTo>
                    <a:lnTo>
                      <a:pt x="7734" y="1717"/>
                    </a:lnTo>
                    <a:lnTo>
                      <a:pt x="7673" y="1515"/>
                    </a:lnTo>
                    <a:lnTo>
                      <a:pt x="7613" y="1293"/>
                    </a:lnTo>
                    <a:lnTo>
                      <a:pt x="7552" y="1111"/>
                    </a:lnTo>
                    <a:lnTo>
                      <a:pt x="7451" y="929"/>
                    </a:lnTo>
                    <a:lnTo>
                      <a:pt x="7310" y="707"/>
                    </a:lnTo>
                    <a:lnTo>
                      <a:pt x="7148" y="525"/>
                    </a:lnTo>
                    <a:lnTo>
                      <a:pt x="6946" y="364"/>
                    </a:lnTo>
                    <a:lnTo>
                      <a:pt x="6724" y="222"/>
                    </a:lnTo>
                    <a:lnTo>
                      <a:pt x="6482" y="101"/>
                    </a:lnTo>
                    <a:lnTo>
                      <a:pt x="6240" y="41"/>
                    </a:lnTo>
                    <a:lnTo>
                      <a:pt x="5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2833544" y="-340674"/>
                <a:ext cx="328887" cy="431793"/>
              </a:xfrm>
              <a:custGeom>
                <a:avLst/>
                <a:gdLst/>
                <a:ahLst/>
                <a:cxnLst/>
                <a:rect l="l" t="t" r="r" b="b"/>
                <a:pathLst>
                  <a:path w="2707" h="3554" extrusionOk="0">
                    <a:moveTo>
                      <a:pt x="1636" y="121"/>
                    </a:moveTo>
                    <a:lnTo>
                      <a:pt x="1838" y="162"/>
                    </a:lnTo>
                    <a:lnTo>
                      <a:pt x="2000" y="222"/>
                    </a:lnTo>
                    <a:lnTo>
                      <a:pt x="2161" y="323"/>
                    </a:lnTo>
                    <a:lnTo>
                      <a:pt x="2283" y="444"/>
                    </a:lnTo>
                    <a:lnTo>
                      <a:pt x="2383" y="586"/>
                    </a:lnTo>
                    <a:lnTo>
                      <a:pt x="2444" y="747"/>
                    </a:lnTo>
                    <a:lnTo>
                      <a:pt x="2505" y="909"/>
                    </a:lnTo>
                    <a:lnTo>
                      <a:pt x="2545" y="1070"/>
                    </a:lnTo>
                    <a:lnTo>
                      <a:pt x="2585" y="1252"/>
                    </a:lnTo>
                    <a:lnTo>
                      <a:pt x="2585" y="1454"/>
                    </a:lnTo>
                    <a:lnTo>
                      <a:pt x="2606" y="1636"/>
                    </a:lnTo>
                    <a:lnTo>
                      <a:pt x="2565" y="2039"/>
                    </a:lnTo>
                    <a:lnTo>
                      <a:pt x="2505" y="2423"/>
                    </a:lnTo>
                    <a:lnTo>
                      <a:pt x="2424" y="2786"/>
                    </a:lnTo>
                    <a:lnTo>
                      <a:pt x="2323" y="3130"/>
                    </a:lnTo>
                    <a:lnTo>
                      <a:pt x="2202" y="3412"/>
                    </a:lnTo>
                    <a:lnTo>
                      <a:pt x="304" y="2484"/>
                    </a:lnTo>
                    <a:lnTo>
                      <a:pt x="122" y="1676"/>
                    </a:lnTo>
                    <a:lnTo>
                      <a:pt x="162" y="1454"/>
                    </a:lnTo>
                    <a:lnTo>
                      <a:pt x="243" y="1232"/>
                    </a:lnTo>
                    <a:lnTo>
                      <a:pt x="324" y="1030"/>
                    </a:lnTo>
                    <a:lnTo>
                      <a:pt x="445" y="828"/>
                    </a:lnTo>
                    <a:lnTo>
                      <a:pt x="566" y="646"/>
                    </a:lnTo>
                    <a:lnTo>
                      <a:pt x="708" y="505"/>
                    </a:lnTo>
                    <a:lnTo>
                      <a:pt x="869" y="363"/>
                    </a:lnTo>
                    <a:lnTo>
                      <a:pt x="1031" y="263"/>
                    </a:lnTo>
                    <a:lnTo>
                      <a:pt x="1233" y="162"/>
                    </a:lnTo>
                    <a:lnTo>
                      <a:pt x="1434" y="121"/>
                    </a:lnTo>
                    <a:close/>
                    <a:moveTo>
                      <a:pt x="1434" y="0"/>
                    </a:moveTo>
                    <a:lnTo>
                      <a:pt x="1212" y="61"/>
                    </a:lnTo>
                    <a:lnTo>
                      <a:pt x="1091" y="101"/>
                    </a:lnTo>
                    <a:lnTo>
                      <a:pt x="970" y="162"/>
                    </a:lnTo>
                    <a:lnTo>
                      <a:pt x="788" y="263"/>
                    </a:lnTo>
                    <a:lnTo>
                      <a:pt x="627" y="424"/>
                    </a:lnTo>
                    <a:lnTo>
                      <a:pt x="485" y="586"/>
                    </a:lnTo>
                    <a:lnTo>
                      <a:pt x="344" y="767"/>
                    </a:lnTo>
                    <a:lnTo>
                      <a:pt x="223" y="969"/>
                    </a:lnTo>
                    <a:lnTo>
                      <a:pt x="122" y="1191"/>
                    </a:lnTo>
                    <a:lnTo>
                      <a:pt x="41" y="1434"/>
                    </a:lnTo>
                    <a:lnTo>
                      <a:pt x="1" y="1676"/>
                    </a:lnTo>
                    <a:lnTo>
                      <a:pt x="1" y="1696"/>
                    </a:lnTo>
                    <a:lnTo>
                      <a:pt x="183" y="2544"/>
                    </a:lnTo>
                    <a:lnTo>
                      <a:pt x="223" y="2585"/>
                    </a:lnTo>
                    <a:lnTo>
                      <a:pt x="2202" y="3554"/>
                    </a:lnTo>
                    <a:lnTo>
                      <a:pt x="2242" y="3554"/>
                    </a:lnTo>
                    <a:lnTo>
                      <a:pt x="2283" y="3534"/>
                    </a:lnTo>
                    <a:lnTo>
                      <a:pt x="2383" y="3271"/>
                    </a:lnTo>
                    <a:lnTo>
                      <a:pt x="2484" y="3029"/>
                    </a:lnTo>
                    <a:lnTo>
                      <a:pt x="2545" y="2786"/>
                    </a:lnTo>
                    <a:lnTo>
                      <a:pt x="2606" y="2544"/>
                    </a:lnTo>
                    <a:lnTo>
                      <a:pt x="2666" y="2322"/>
                    </a:lnTo>
                    <a:lnTo>
                      <a:pt x="2686" y="2100"/>
                    </a:lnTo>
                    <a:lnTo>
                      <a:pt x="2707" y="1696"/>
                    </a:lnTo>
                    <a:lnTo>
                      <a:pt x="2707" y="1333"/>
                    </a:lnTo>
                    <a:lnTo>
                      <a:pt x="2646" y="1010"/>
                    </a:lnTo>
                    <a:lnTo>
                      <a:pt x="2565" y="727"/>
                    </a:lnTo>
                    <a:lnTo>
                      <a:pt x="2484" y="525"/>
                    </a:lnTo>
                    <a:lnTo>
                      <a:pt x="2363" y="363"/>
                    </a:lnTo>
                    <a:lnTo>
                      <a:pt x="2222" y="222"/>
                    </a:lnTo>
                    <a:lnTo>
                      <a:pt x="2060" y="121"/>
                    </a:lnTo>
                    <a:lnTo>
                      <a:pt x="1858" y="40"/>
                    </a:lnTo>
                    <a:lnTo>
                      <a:pt x="1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1894025" y="-841234"/>
                <a:ext cx="1808089" cy="1494146"/>
              </a:xfrm>
              <a:custGeom>
                <a:avLst/>
                <a:gdLst/>
                <a:ahLst/>
                <a:cxnLst/>
                <a:rect l="l" t="t" r="r" b="b"/>
                <a:pathLst>
                  <a:path w="14882" h="12298" extrusionOk="0">
                    <a:moveTo>
                      <a:pt x="12600" y="102"/>
                    </a:moveTo>
                    <a:lnTo>
                      <a:pt x="12661" y="122"/>
                    </a:lnTo>
                    <a:lnTo>
                      <a:pt x="12701" y="162"/>
                    </a:lnTo>
                    <a:lnTo>
                      <a:pt x="12721" y="223"/>
                    </a:lnTo>
                    <a:lnTo>
                      <a:pt x="14498" y="8098"/>
                    </a:lnTo>
                    <a:lnTo>
                      <a:pt x="14518" y="8179"/>
                    </a:lnTo>
                    <a:lnTo>
                      <a:pt x="14538" y="8239"/>
                    </a:lnTo>
                    <a:lnTo>
                      <a:pt x="14761" y="9229"/>
                    </a:lnTo>
                    <a:lnTo>
                      <a:pt x="14761" y="9289"/>
                    </a:lnTo>
                    <a:lnTo>
                      <a:pt x="14720" y="9350"/>
                    </a:lnTo>
                    <a:lnTo>
                      <a:pt x="14660" y="9390"/>
                    </a:lnTo>
                    <a:lnTo>
                      <a:pt x="14599" y="9410"/>
                    </a:lnTo>
                    <a:lnTo>
                      <a:pt x="2625" y="12116"/>
                    </a:lnTo>
                    <a:lnTo>
                      <a:pt x="2565" y="12116"/>
                    </a:lnTo>
                    <a:lnTo>
                      <a:pt x="2504" y="12136"/>
                    </a:lnTo>
                    <a:lnTo>
                      <a:pt x="2322" y="12177"/>
                    </a:lnTo>
                    <a:lnTo>
                      <a:pt x="2282" y="12177"/>
                    </a:lnTo>
                    <a:lnTo>
                      <a:pt x="2222" y="12156"/>
                    </a:lnTo>
                    <a:lnTo>
                      <a:pt x="2181" y="12116"/>
                    </a:lnTo>
                    <a:lnTo>
                      <a:pt x="2161" y="12076"/>
                    </a:lnTo>
                    <a:lnTo>
                      <a:pt x="1898" y="10925"/>
                    </a:lnTo>
                    <a:lnTo>
                      <a:pt x="1898" y="10864"/>
                    </a:lnTo>
                    <a:lnTo>
                      <a:pt x="1878" y="10803"/>
                    </a:lnTo>
                    <a:lnTo>
                      <a:pt x="122" y="3070"/>
                    </a:lnTo>
                    <a:lnTo>
                      <a:pt x="122" y="3009"/>
                    </a:lnTo>
                    <a:lnTo>
                      <a:pt x="142" y="2949"/>
                    </a:lnTo>
                    <a:lnTo>
                      <a:pt x="182" y="2909"/>
                    </a:lnTo>
                    <a:lnTo>
                      <a:pt x="243" y="2888"/>
                    </a:lnTo>
                    <a:lnTo>
                      <a:pt x="12560" y="122"/>
                    </a:lnTo>
                    <a:lnTo>
                      <a:pt x="12600" y="102"/>
                    </a:lnTo>
                    <a:close/>
                    <a:moveTo>
                      <a:pt x="12539" y="1"/>
                    </a:moveTo>
                    <a:lnTo>
                      <a:pt x="202" y="2787"/>
                    </a:lnTo>
                    <a:lnTo>
                      <a:pt x="122" y="2828"/>
                    </a:lnTo>
                    <a:lnTo>
                      <a:pt x="41" y="2888"/>
                    </a:lnTo>
                    <a:lnTo>
                      <a:pt x="0" y="2989"/>
                    </a:lnTo>
                    <a:lnTo>
                      <a:pt x="21" y="3090"/>
                    </a:lnTo>
                    <a:lnTo>
                      <a:pt x="1737" y="10763"/>
                    </a:lnTo>
                    <a:lnTo>
                      <a:pt x="1757" y="10824"/>
                    </a:lnTo>
                    <a:lnTo>
                      <a:pt x="1777" y="10904"/>
                    </a:lnTo>
                    <a:lnTo>
                      <a:pt x="2040" y="12096"/>
                    </a:lnTo>
                    <a:lnTo>
                      <a:pt x="2080" y="12177"/>
                    </a:lnTo>
                    <a:lnTo>
                      <a:pt x="2161" y="12257"/>
                    </a:lnTo>
                    <a:lnTo>
                      <a:pt x="2222" y="12277"/>
                    </a:lnTo>
                    <a:lnTo>
                      <a:pt x="2302" y="12298"/>
                    </a:lnTo>
                    <a:lnTo>
                      <a:pt x="2363" y="12298"/>
                    </a:lnTo>
                    <a:lnTo>
                      <a:pt x="2504" y="12257"/>
                    </a:lnTo>
                    <a:lnTo>
                      <a:pt x="2565" y="12237"/>
                    </a:lnTo>
                    <a:lnTo>
                      <a:pt x="2625" y="12217"/>
                    </a:lnTo>
                    <a:lnTo>
                      <a:pt x="14660" y="9511"/>
                    </a:lnTo>
                    <a:lnTo>
                      <a:pt x="14680" y="9511"/>
                    </a:lnTo>
                    <a:lnTo>
                      <a:pt x="14700" y="9491"/>
                    </a:lnTo>
                    <a:lnTo>
                      <a:pt x="14761" y="9471"/>
                    </a:lnTo>
                    <a:lnTo>
                      <a:pt x="14821" y="9410"/>
                    </a:lnTo>
                    <a:lnTo>
                      <a:pt x="14862" y="9350"/>
                    </a:lnTo>
                    <a:lnTo>
                      <a:pt x="14882" y="9269"/>
                    </a:lnTo>
                    <a:lnTo>
                      <a:pt x="14882" y="9188"/>
                    </a:lnTo>
                    <a:lnTo>
                      <a:pt x="14639" y="8138"/>
                    </a:lnTo>
                    <a:lnTo>
                      <a:pt x="14619" y="8078"/>
                    </a:lnTo>
                    <a:lnTo>
                      <a:pt x="14599" y="7997"/>
                    </a:lnTo>
                    <a:lnTo>
                      <a:pt x="12842" y="183"/>
                    </a:lnTo>
                    <a:lnTo>
                      <a:pt x="12802" y="102"/>
                    </a:lnTo>
                    <a:lnTo>
                      <a:pt x="12721" y="41"/>
                    </a:lnTo>
                    <a:lnTo>
                      <a:pt x="126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3390476" y="-323543"/>
                <a:ext cx="630559" cy="1037810"/>
              </a:xfrm>
              <a:custGeom>
                <a:avLst/>
                <a:gdLst/>
                <a:ahLst/>
                <a:cxnLst/>
                <a:rect l="l" t="t" r="r" b="b"/>
                <a:pathLst>
                  <a:path w="5190" h="8542" extrusionOk="0">
                    <a:moveTo>
                      <a:pt x="1535" y="0"/>
                    </a:moveTo>
                    <a:lnTo>
                      <a:pt x="1454" y="21"/>
                    </a:lnTo>
                    <a:lnTo>
                      <a:pt x="1353" y="41"/>
                    </a:lnTo>
                    <a:lnTo>
                      <a:pt x="1192" y="122"/>
                    </a:lnTo>
                    <a:lnTo>
                      <a:pt x="909" y="263"/>
                    </a:lnTo>
                    <a:lnTo>
                      <a:pt x="647" y="465"/>
                    </a:lnTo>
                    <a:lnTo>
                      <a:pt x="404" y="687"/>
                    </a:lnTo>
                    <a:lnTo>
                      <a:pt x="202" y="929"/>
                    </a:lnTo>
                    <a:lnTo>
                      <a:pt x="182" y="970"/>
                    </a:lnTo>
                    <a:lnTo>
                      <a:pt x="162" y="1030"/>
                    </a:lnTo>
                    <a:lnTo>
                      <a:pt x="162" y="1071"/>
                    </a:lnTo>
                    <a:lnTo>
                      <a:pt x="182" y="1111"/>
                    </a:lnTo>
                    <a:lnTo>
                      <a:pt x="243" y="1192"/>
                    </a:lnTo>
                    <a:lnTo>
                      <a:pt x="344" y="1252"/>
                    </a:lnTo>
                    <a:lnTo>
                      <a:pt x="546" y="1252"/>
                    </a:lnTo>
                    <a:lnTo>
                      <a:pt x="667" y="1212"/>
                    </a:lnTo>
                    <a:lnTo>
                      <a:pt x="768" y="1171"/>
                    </a:lnTo>
                    <a:lnTo>
                      <a:pt x="424" y="1596"/>
                    </a:lnTo>
                    <a:lnTo>
                      <a:pt x="142" y="1939"/>
                    </a:lnTo>
                    <a:lnTo>
                      <a:pt x="81" y="2040"/>
                    </a:lnTo>
                    <a:lnTo>
                      <a:pt x="21" y="2120"/>
                    </a:lnTo>
                    <a:lnTo>
                      <a:pt x="0" y="2181"/>
                    </a:lnTo>
                    <a:lnTo>
                      <a:pt x="0" y="2221"/>
                    </a:lnTo>
                    <a:lnTo>
                      <a:pt x="0" y="2282"/>
                    </a:lnTo>
                    <a:lnTo>
                      <a:pt x="21" y="2343"/>
                    </a:lnTo>
                    <a:lnTo>
                      <a:pt x="81" y="2403"/>
                    </a:lnTo>
                    <a:lnTo>
                      <a:pt x="162" y="2444"/>
                    </a:lnTo>
                    <a:lnTo>
                      <a:pt x="243" y="2444"/>
                    </a:lnTo>
                    <a:lnTo>
                      <a:pt x="364" y="2423"/>
                    </a:lnTo>
                    <a:lnTo>
                      <a:pt x="364" y="2423"/>
                    </a:lnTo>
                    <a:lnTo>
                      <a:pt x="344" y="2444"/>
                    </a:lnTo>
                    <a:lnTo>
                      <a:pt x="263" y="2545"/>
                    </a:lnTo>
                    <a:lnTo>
                      <a:pt x="182" y="2666"/>
                    </a:lnTo>
                    <a:lnTo>
                      <a:pt x="162" y="2746"/>
                    </a:lnTo>
                    <a:lnTo>
                      <a:pt x="162" y="2807"/>
                    </a:lnTo>
                    <a:lnTo>
                      <a:pt x="162" y="2868"/>
                    </a:lnTo>
                    <a:lnTo>
                      <a:pt x="202" y="2928"/>
                    </a:lnTo>
                    <a:lnTo>
                      <a:pt x="243" y="2989"/>
                    </a:lnTo>
                    <a:lnTo>
                      <a:pt x="303" y="3009"/>
                    </a:lnTo>
                    <a:lnTo>
                      <a:pt x="364" y="3029"/>
                    </a:lnTo>
                    <a:lnTo>
                      <a:pt x="424" y="3029"/>
                    </a:lnTo>
                    <a:lnTo>
                      <a:pt x="566" y="2989"/>
                    </a:lnTo>
                    <a:lnTo>
                      <a:pt x="727" y="2888"/>
                    </a:lnTo>
                    <a:lnTo>
                      <a:pt x="647" y="3049"/>
                    </a:lnTo>
                    <a:lnTo>
                      <a:pt x="626" y="3130"/>
                    </a:lnTo>
                    <a:lnTo>
                      <a:pt x="606" y="3191"/>
                    </a:lnTo>
                    <a:lnTo>
                      <a:pt x="626" y="3251"/>
                    </a:lnTo>
                    <a:lnTo>
                      <a:pt x="667" y="3312"/>
                    </a:lnTo>
                    <a:lnTo>
                      <a:pt x="727" y="3352"/>
                    </a:lnTo>
                    <a:lnTo>
                      <a:pt x="788" y="3372"/>
                    </a:lnTo>
                    <a:lnTo>
                      <a:pt x="909" y="3352"/>
                    </a:lnTo>
                    <a:lnTo>
                      <a:pt x="1010" y="3312"/>
                    </a:lnTo>
                    <a:lnTo>
                      <a:pt x="1091" y="3231"/>
                    </a:lnTo>
                    <a:lnTo>
                      <a:pt x="1192" y="3110"/>
                    </a:lnTo>
                    <a:lnTo>
                      <a:pt x="1394" y="2868"/>
                    </a:lnTo>
                    <a:lnTo>
                      <a:pt x="1495" y="2746"/>
                    </a:lnTo>
                    <a:lnTo>
                      <a:pt x="1616" y="2645"/>
                    </a:lnTo>
                    <a:lnTo>
                      <a:pt x="1636" y="2666"/>
                    </a:lnTo>
                    <a:lnTo>
                      <a:pt x="1676" y="2746"/>
                    </a:lnTo>
                    <a:lnTo>
                      <a:pt x="1717" y="2847"/>
                    </a:lnTo>
                    <a:lnTo>
                      <a:pt x="1757" y="3049"/>
                    </a:lnTo>
                    <a:lnTo>
                      <a:pt x="1858" y="3312"/>
                    </a:lnTo>
                    <a:lnTo>
                      <a:pt x="1979" y="3574"/>
                    </a:lnTo>
                    <a:lnTo>
                      <a:pt x="2060" y="3675"/>
                    </a:lnTo>
                    <a:lnTo>
                      <a:pt x="2141" y="3776"/>
                    </a:lnTo>
                    <a:lnTo>
                      <a:pt x="2242" y="3877"/>
                    </a:lnTo>
                    <a:lnTo>
                      <a:pt x="2343" y="3958"/>
                    </a:lnTo>
                    <a:lnTo>
                      <a:pt x="2565" y="4927"/>
                    </a:lnTo>
                    <a:lnTo>
                      <a:pt x="2565" y="5008"/>
                    </a:lnTo>
                    <a:lnTo>
                      <a:pt x="2545" y="5089"/>
                    </a:lnTo>
                    <a:lnTo>
                      <a:pt x="2504" y="5149"/>
                    </a:lnTo>
                    <a:lnTo>
                      <a:pt x="2444" y="5210"/>
                    </a:lnTo>
                    <a:lnTo>
                      <a:pt x="2383" y="5230"/>
                    </a:lnTo>
                    <a:lnTo>
                      <a:pt x="2625" y="5876"/>
                    </a:lnTo>
                    <a:lnTo>
                      <a:pt x="2767" y="6300"/>
                    </a:lnTo>
                    <a:lnTo>
                      <a:pt x="2868" y="6765"/>
                    </a:lnTo>
                    <a:lnTo>
                      <a:pt x="3049" y="7431"/>
                    </a:lnTo>
                    <a:lnTo>
                      <a:pt x="3170" y="7754"/>
                    </a:lnTo>
                    <a:lnTo>
                      <a:pt x="3231" y="7916"/>
                    </a:lnTo>
                    <a:lnTo>
                      <a:pt x="3332" y="8057"/>
                    </a:lnTo>
                    <a:lnTo>
                      <a:pt x="3433" y="8198"/>
                    </a:lnTo>
                    <a:lnTo>
                      <a:pt x="3554" y="8319"/>
                    </a:lnTo>
                    <a:lnTo>
                      <a:pt x="3695" y="8420"/>
                    </a:lnTo>
                    <a:lnTo>
                      <a:pt x="3857" y="8501"/>
                    </a:lnTo>
                    <a:lnTo>
                      <a:pt x="3998"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lnTo>
                      <a:pt x="4887" y="6704"/>
                    </a:lnTo>
                    <a:lnTo>
                      <a:pt x="4685" y="6320"/>
                    </a:lnTo>
                    <a:lnTo>
                      <a:pt x="4281" y="5553"/>
                    </a:lnTo>
                    <a:lnTo>
                      <a:pt x="3877" y="4786"/>
                    </a:lnTo>
                    <a:lnTo>
                      <a:pt x="3716" y="4402"/>
                    </a:lnTo>
                    <a:lnTo>
                      <a:pt x="3554" y="4019"/>
                    </a:lnTo>
                    <a:lnTo>
                      <a:pt x="3433" y="3635"/>
                    </a:lnTo>
                    <a:lnTo>
                      <a:pt x="3090" y="1474"/>
                    </a:lnTo>
                    <a:lnTo>
                      <a:pt x="3049" y="1353"/>
                    </a:lnTo>
                    <a:lnTo>
                      <a:pt x="3029" y="1232"/>
                    </a:lnTo>
                    <a:lnTo>
                      <a:pt x="2969" y="1131"/>
                    </a:lnTo>
                    <a:lnTo>
                      <a:pt x="2908" y="1050"/>
                    </a:lnTo>
                    <a:lnTo>
                      <a:pt x="2807" y="990"/>
                    </a:lnTo>
                    <a:lnTo>
                      <a:pt x="2666" y="929"/>
                    </a:lnTo>
                    <a:lnTo>
                      <a:pt x="2504" y="869"/>
                    </a:lnTo>
                    <a:lnTo>
                      <a:pt x="2302" y="828"/>
                    </a:lnTo>
                    <a:lnTo>
                      <a:pt x="2221" y="626"/>
                    </a:lnTo>
                    <a:lnTo>
                      <a:pt x="2100" y="465"/>
                    </a:lnTo>
                    <a:lnTo>
                      <a:pt x="1999" y="283"/>
                    </a:lnTo>
                    <a:lnTo>
                      <a:pt x="1878" y="142"/>
                    </a:lnTo>
                    <a:lnTo>
                      <a:pt x="1797" y="61"/>
                    </a:lnTo>
                    <a:lnTo>
                      <a:pt x="1717" y="21"/>
                    </a:lnTo>
                    <a:lnTo>
                      <a:pt x="16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3390476" y="-323543"/>
                <a:ext cx="630559" cy="1037810"/>
              </a:xfrm>
              <a:custGeom>
                <a:avLst/>
                <a:gdLst/>
                <a:ahLst/>
                <a:cxnLst/>
                <a:rect l="l" t="t" r="r" b="b"/>
                <a:pathLst>
                  <a:path w="5190" h="8542" fill="none" extrusionOk="0">
                    <a:moveTo>
                      <a:pt x="5068" y="7067"/>
                    </a:moveTo>
                    <a:lnTo>
                      <a:pt x="5068" y="7067"/>
                    </a:lnTo>
                    <a:lnTo>
                      <a:pt x="4887" y="6704"/>
                    </a:lnTo>
                    <a:lnTo>
                      <a:pt x="4685" y="6320"/>
                    </a:lnTo>
                    <a:lnTo>
                      <a:pt x="4281" y="5553"/>
                    </a:lnTo>
                    <a:lnTo>
                      <a:pt x="3877" y="4786"/>
                    </a:lnTo>
                    <a:lnTo>
                      <a:pt x="3716" y="4402"/>
                    </a:lnTo>
                    <a:lnTo>
                      <a:pt x="3554" y="4019"/>
                    </a:lnTo>
                    <a:lnTo>
                      <a:pt x="3554" y="4019"/>
                    </a:lnTo>
                    <a:lnTo>
                      <a:pt x="3433" y="3635"/>
                    </a:lnTo>
                    <a:lnTo>
                      <a:pt x="3433" y="3635"/>
                    </a:lnTo>
                    <a:lnTo>
                      <a:pt x="3090" y="1474"/>
                    </a:lnTo>
                    <a:lnTo>
                      <a:pt x="3090" y="1474"/>
                    </a:lnTo>
                    <a:lnTo>
                      <a:pt x="3049" y="1353"/>
                    </a:lnTo>
                    <a:lnTo>
                      <a:pt x="3029" y="1232"/>
                    </a:lnTo>
                    <a:lnTo>
                      <a:pt x="2969" y="1131"/>
                    </a:lnTo>
                    <a:lnTo>
                      <a:pt x="2908" y="1050"/>
                    </a:lnTo>
                    <a:lnTo>
                      <a:pt x="2807" y="990"/>
                    </a:lnTo>
                    <a:lnTo>
                      <a:pt x="2666" y="929"/>
                    </a:lnTo>
                    <a:lnTo>
                      <a:pt x="2504" y="869"/>
                    </a:lnTo>
                    <a:lnTo>
                      <a:pt x="2302" y="828"/>
                    </a:lnTo>
                    <a:lnTo>
                      <a:pt x="2302" y="828"/>
                    </a:lnTo>
                    <a:lnTo>
                      <a:pt x="2221" y="626"/>
                    </a:lnTo>
                    <a:lnTo>
                      <a:pt x="2100" y="465"/>
                    </a:lnTo>
                    <a:lnTo>
                      <a:pt x="1999" y="283"/>
                    </a:lnTo>
                    <a:lnTo>
                      <a:pt x="1878" y="142"/>
                    </a:lnTo>
                    <a:lnTo>
                      <a:pt x="1878" y="142"/>
                    </a:lnTo>
                    <a:lnTo>
                      <a:pt x="1797" y="61"/>
                    </a:lnTo>
                    <a:lnTo>
                      <a:pt x="1717" y="21"/>
                    </a:lnTo>
                    <a:lnTo>
                      <a:pt x="1636" y="0"/>
                    </a:lnTo>
                    <a:lnTo>
                      <a:pt x="1535" y="0"/>
                    </a:lnTo>
                    <a:lnTo>
                      <a:pt x="1454" y="21"/>
                    </a:lnTo>
                    <a:lnTo>
                      <a:pt x="1353" y="41"/>
                    </a:lnTo>
                    <a:lnTo>
                      <a:pt x="1192" y="122"/>
                    </a:lnTo>
                    <a:lnTo>
                      <a:pt x="1192" y="122"/>
                    </a:lnTo>
                    <a:lnTo>
                      <a:pt x="909" y="263"/>
                    </a:lnTo>
                    <a:lnTo>
                      <a:pt x="647" y="465"/>
                    </a:lnTo>
                    <a:lnTo>
                      <a:pt x="404" y="687"/>
                    </a:lnTo>
                    <a:lnTo>
                      <a:pt x="202" y="929"/>
                    </a:lnTo>
                    <a:lnTo>
                      <a:pt x="202" y="929"/>
                    </a:lnTo>
                    <a:lnTo>
                      <a:pt x="182" y="970"/>
                    </a:lnTo>
                    <a:lnTo>
                      <a:pt x="162" y="1030"/>
                    </a:lnTo>
                    <a:lnTo>
                      <a:pt x="162" y="1071"/>
                    </a:lnTo>
                    <a:lnTo>
                      <a:pt x="182" y="1111"/>
                    </a:lnTo>
                    <a:lnTo>
                      <a:pt x="243" y="1192"/>
                    </a:lnTo>
                    <a:lnTo>
                      <a:pt x="344" y="1252"/>
                    </a:lnTo>
                    <a:lnTo>
                      <a:pt x="344" y="1252"/>
                    </a:lnTo>
                    <a:lnTo>
                      <a:pt x="445" y="1252"/>
                    </a:lnTo>
                    <a:lnTo>
                      <a:pt x="546" y="1252"/>
                    </a:lnTo>
                    <a:lnTo>
                      <a:pt x="667" y="1212"/>
                    </a:lnTo>
                    <a:lnTo>
                      <a:pt x="768" y="1171"/>
                    </a:lnTo>
                    <a:lnTo>
                      <a:pt x="768" y="1171"/>
                    </a:lnTo>
                    <a:lnTo>
                      <a:pt x="424" y="1596"/>
                    </a:lnTo>
                    <a:lnTo>
                      <a:pt x="142" y="1939"/>
                    </a:lnTo>
                    <a:lnTo>
                      <a:pt x="142" y="1939"/>
                    </a:lnTo>
                    <a:lnTo>
                      <a:pt x="81" y="2040"/>
                    </a:lnTo>
                    <a:lnTo>
                      <a:pt x="21" y="2120"/>
                    </a:lnTo>
                    <a:lnTo>
                      <a:pt x="0" y="2181"/>
                    </a:lnTo>
                    <a:lnTo>
                      <a:pt x="0" y="2221"/>
                    </a:lnTo>
                    <a:lnTo>
                      <a:pt x="0" y="2282"/>
                    </a:lnTo>
                    <a:lnTo>
                      <a:pt x="21" y="2343"/>
                    </a:lnTo>
                    <a:lnTo>
                      <a:pt x="21" y="2343"/>
                    </a:lnTo>
                    <a:lnTo>
                      <a:pt x="81" y="2403"/>
                    </a:lnTo>
                    <a:lnTo>
                      <a:pt x="162" y="2444"/>
                    </a:lnTo>
                    <a:lnTo>
                      <a:pt x="243" y="2444"/>
                    </a:lnTo>
                    <a:lnTo>
                      <a:pt x="364" y="2423"/>
                    </a:lnTo>
                    <a:lnTo>
                      <a:pt x="344" y="2444"/>
                    </a:lnTo>
                    <a:lnTo>
                      <a:pt x="344" y="2444"/>
                    </a:lnTo>
                    <a:lnTo>
                      <a:pt x="263" y="2545"/>
                    </a:lnTo>
                    <a:lnTo>
                      <a:pt x="182" y="2666"/>
                    </a:lnTo>
                    <a:lnTo>
                      <a:pt x="162" y="2746"/>
                    </a:lnTo>
                    <a:lnTo>
                      <a:pt x="162" y="2807"/>
                    </a:lnTo>
                    <a:lnTo>
                      <a:pt x="162" y="2868"/>
                    </a:lnTo>
                    <a:lnTo>
                      <a:pt x="202" y="2928"/>
                    </a:lnTo>
                    <a:lnTo>
                      <a:pt x="202" y="2928"/>
                    </a:lnTo>
                    <a:lnTo>
                      <a:pt x="243" y="2989"/>
                    </a:lnTo>
                    <a:lnTo>
                      <a:pt x="303" y="3009"/>
                    </a:lnTo>
                    <a:lnTo>
                      <a:pt x="364" y="3029"/>
                    </a:lnTo>
                    <a:lnTo>
                      <a:pt x="424" y="3029"/>
                    </a:lnTo>
                    <a:lnTo>
                      <a:pt x="566" y="2989"/>
                    </a:lnTo>
                    <a:lnTo>
                      <a:pt x="727" y="2888"/>
                    </a:lnTo>
                    <a:lnTo>
                      <a:pt x="727" y="2888"/>
                    </a:lnTo>
                    <a:lnTo>
                      <a:pt x="647" y="3049"/>
                    </a:lnTo>
                    <a:lnTo>
                      <a:pt x="626" y="3130"/>
                    </a:lnTo>
                    <a:lnTo>
                      <a:pt x="606" y="3191"/>
                    </a:lnTo>
                    <a:lnTo>
                      <a:pt x="606" y="3191"/>
                    </a:lnTo>
                    <a:lnTo>
                      <a:pt x="626" y="3251"/>
                    </a:lnTo>
                    <a:lnTo>
                      <a:pt x="667" y="3312"/>
                    </a:lnTo>
                    <a:lnTo>
                      <a:pt x="727" y="3352"/>
                    </a:lnTo>
                    <a:lnTo>
                      <a:pt x="788" y="3372"/>
                    </a:lnTo>
                    <a:lnTo>
                      <a:pt x="788" y="3372"/>
                    </a:lnTo>
                    <a:lnTo>
                      <a:pt x="909" y="3352"/>
                    </a:lnTo>
                    <a:lnTo>
                      <a:pt x="1010" y="3312"/>
                    </a:lnTo>
                    <a:lnTo>
                      <a:pt x="1091" y="3231"/>
                    </a:lnTo>
                    <a:lnTo>
                      <a:pt x="1192" y="3110"/>
                    </a:lnTo>
                    <a:lnTo>
                      <a:pt x="1394" y="2868"/>
                    </a:lnTo>
                    <a:lnTo>
                      <a:pt x="1495" y="2746"/>
                    </a:lnTo>
                    <a:lnTo>
                      <a:pt x="1616" y="2645"/>
                    </a:lnTo>
                    <a:lnTo>
                      <a:pt x="1636" y="2666"/>
                    </a:lnTo>
                    <a:lnTo>
                      <a:pt x="1636" y="2666"/>
                    </a:lnTo>
                    <a:lnTo>
                      <a:pt x="1676" y="2746"/>
                    </a:lnTo>
                    <a:lnTo>
                      <a:pt x="1717" y="2847"/>
                    </a:lnTo>
                    <a:lnTo>
                      <a:pt x="1757" y="3049"/>
                    </a:lnTo>
                    <a:lnTo>
                      <a:pt x="1757" y="3049"/>
                    </a:lnTo>
                    <a:lnTo>
                      <a:pt x="1858" y="3312"/>
                    </a:lnTo>
                    <a:lnTo>
                      <a:pt x="1979" y="3574"/>
                    </a:lnTo>
                    <a:lnTo>
                      <a:pt x="2060" y="3675"/>
                    </a:lnTo>
                    <a:lnTo>
                      <a:pt x="2141" y="3776"/>
                    </a:lnTo>
                    <a:lnTo>
                      <a:pt x="2242" y="3877"/>
                    </a:lnTo>
                    <a:lnTo>
                      <a:pt x="2343" y="3958"/>
                    </a:lnTo>
                    <a:lnTo>
                      <a:pt x="2565" y="4927"/>
                    </a:lnTo>
                    <a:lnTo>
                      <a:pt x="2565" y="4927"/>
                    </a:lnTo>
                    <a:lnTo>
                      <a:pt x="2565" y="5008"/>
                    </a:lnTo>
                    <a:lnTo>
                      <a:pt x="2545" y="5089"/>
                    </a:lnTo>
                    <a:lnTo>
                      <a:pt x="2504" y="5149"/>
                    </a:lnTo>
                    <a:lnTo>
                      <a:pt x="2444" y="5210"/>
                    </a:lnTo>
                    <a:lnTo>
                      <a:pt x="2444" y="5210"/>
                    </a:lnTo>
                    <a:lnTo>
                      <a:pt x="2383" y="5230"/>
                    </a:lnTo>
                    <a:lnTo>
                      <a:pt x="2383" y="5230"/>
                    </a:lnTo>
                    <a:lnTo>
                      <a:pt x="2625" y="5876"/>
                    </a:lnTo>
                    <a:lnTo>
                      <a:pt x="2767" y="6300"/>
                    </a:lnTo>
                    <a:lnTo>
                      <a:pt x="2868" y="6765"/>
                    </a:lnTo>
                    <a:lnTo>
                      <a:pt x="3049" y="7431"/>
                    </a:lnTo>
                    <a:lnTo>
                      <a:pt x="3049" y="7431"/>
                    </a:lnTo>
                    <a:lnTo>
                      <a:pt x="3170" y="7754"/>
                    </a:lnTo>
                    <a:lnTo>
                      <a:pt x="3231" y="7916"/>
                    </a:lnTo>
                    <a:lnTo>
                      <a:pt x="3332" y="8057"/>
                    </a:lnTo>
                    <a:lnTo>
                      <a:pt x="3332" y="8057"/>
                    </a:lnTo>
                    <a:lnTo>
                      <a:pt x="3433" y="8198"/>
                    </a:lnTo>
                    <a:lnTo>
                      <a:pt x="3554" y="8319"/>
                    </a:lnTo>
                    <a:lnTo>
                      <a:pt x="3695" y="8420"/>
                    </a:lnTo>
                    <a:lnTo>
                      <a:pt x="3857" y="8501"/>
                    </a:lnTo>
                    <a:lnTo>
                      <a:pt x="3857" y="8501"/>
                    </a:lnTo>
                    <a:lnTo>
                      <a:pt x="3998" y="8541"/>
                    </a:lnTo>
                    <a:lnTo>
                      <a:pt x="4160"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3795296" y="351120"/>
                <a:ext cx="225738" cy="365578"/>
              </a:xfrm>
              <a:custGeom>
                <a:avLst/>
                <a:gdLst/>
                <a:ahLst/>
                <a:cxnLst/>
                <a:rect l="l" t="t" r="r" b="b"/>
                <a:pathLst>
                  <a:path w="1858" h="3009" extrusionOk="0">
                    <a:moveTo>
                      <a:pt x="1353" y="2888"/>
                    </a:moveTo>
                    <a:lnTo>
                      <a:pt x="1353" y="2888"/>
                    </a:lnTo>
                    <a:lnTo>
                      <a:pt x="1232" y="2948"/>
                    </a:lnTo>
                    <a:lnTo>
                      <a:pt x="1131" y="2968"/>
                    </a:lnTo>
                    <a:lnTo>
                      <a:pt x="1010" y="2988"/>
                    </a:lnTo>
                    <a:lnTo>
                      <a:pt x="888" y="3009"/>
                    </a:lnTo>
                    <a:lnTo>
                      <a:pt x="888" y="3009"/>
                    </a:lnTo>
                    <a:lnTo>
                      <a:pt x="1010" y="2988"/>
                    </a:lnTo>
                    <a:lnTo>
                      <a:pt x="1131" y="2968"/>
                    </a:lnTo>
                    <a:lnTo>
                      <a:pt x="1232" y="2948"/>
                    </a:lnTo>
                    <a:lnTo>
                      <a:pt x="1353" y="2888"/>
                    </a:lnTo>
                    <a:close/>
                    <a:moveTo>
                      <a:pt x="0" y="2504"/>
                    </a:moveTo>
                    <a:lnTo>
                      <a:pt x="0" y="2504"/>
                    </a:lnTo>
                    <a:lnTo>
                      <a:pt x="0" y="2504"/>
                    </a:lnTo>
                    <a:lnTo>
                      <a:pt x="121" y="2665"/>
                    </a:lnTo>
                    <a:lnTo>
                      <a:pt x="283" y="2807"/>
                    </a:lnTo>
                    <a:lnTo>
                      <a:pt x="283" y="2807"/>
                    </a:lnTo>
                    <a:lnTo>
                      <a:pt x="121" y="2665"/>
                    </a:lnTo>
                    <a:lnTo>
                      <a:pt x="0" y="2504"/>
                    </a:lnTo>
                    <a:lnTo>
                      <a:pt x="0" y="2504"/>
                    </a:lnTo>
                    <a:lnTo>
                      <a:pt x="0" y="2504"/>
                    </a:lnTo>
                    <a:close/>
                    <a:moveTo>
                      <a:pt x="949" y="0"/>
                    </a:moveTo>
                    <a:lnTo>
                      <a:pt x="949" y="0"/>
                    </a:lnTo>
                    <a:lnTo>
                      <a:pt x="1353" y="767"/>
                    </a:lnTo>
                    <a:lnTo>
                      <a:pt x="1555" y="1151"/>
                    </a:lnTo>
                    <a:lnTo>
                      <a:pt x="1736" y="1514"/>
                    </a:lnTo>
                    <a:lnTo>
                      <a:pt x="1736" y="1514"/>
                    </a:lnTo>
                    <a:lnTo>
                      <a:pt x="1797" y="1696"/>
                    </a:lnTo>
                    <a:lnTo>
                      <a:pt x="1858" y="1878"/>
                    </a:lnTo>
                    <a:lnTo>
                      <a:pt x="1858" y="2039"/>
                    </a:lnTo>
                    <a:lnTo>
                      <a:pt x="1858" y="2181"/>
                    </a:lnTo>
                    <a:lnTo>
                      <a:pt x="1858" y="2181"/>
                    </a:lnTo>
                    <a:lnTo>
                      <a:pt x="1858" y="2039"/>
                    </a:lnTo>
                    <a:lnTo>
                      <a:pt x="1858" y="1878"/>
                    </a:lnTo>
                    <a:lnTo>
                      <a:pt x="1797" y="1696"/>
                    </a:lnTo>
                    <a:lnTo>
                      <a:pt x="1736" y="1514"/>
                    </a:lnTo>
                    <a:lnTo>
                      <a:pt x="1736" y="1514"/>
                    </a:lnTo>
                    <a:lnTo>
                      <a:pt x="1555" y="1151"/>
                    </a:lnTo>
                    <a:lnTo>
                      <a:pt x="1353" y="767"/>
                    </a:lnTo>
                    <a:lnTo>
                      <a:pt x="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3903184" y="701877"/>
                <a:ext cx="56495" cy="14822"/>
              </a:xfrm>
              <a:custGeom>
                <a:avLst/>
                <a:gdLst/>
                <a:ahLst/>
                <a:cxnLst/>
                <a:rect l="l" t="t" r="r" b="b"/>
                <a:pathLst>
                  <a:path w="465" h="122" fill="none" extrusionOk="0">
                    <a:moveTo>
                      <a:pt x="465" y="1"/>
                    </a:moveTo>
                    <a:lnTo>
                      <a:pt x="465" y="1"/>
                    </a:lnTo>
                    <a:lnTo>
                      <a:pt x="344" y="61"/>
                    </a:lnTo>
                    <a:lnTo>
                      <a:pt x="243" y="81"/>
                    </a:lnTo>
                    <a:lnTo>
                      <a:pt x="122" y="101"/>
                    </a:lnTo>
                    <a:lnTo>
                      <a:pt x="0" y="122"/>
                    </a:lnTo>
                    <a:lnTo>
                      <a:pt x="0" y="122"/>
                    </a:lnTo>
                    <a:lnTo>
                      <a:pt x="122" y="101"/>
                    </a:lnTo>
                    <a:lnTo>
                      <a:pt x="243" y="81"/>
                    </a:lnTo>
                    <a:lnTo>
                      <a:pt x="344" y="61"/>
                    </a:lnTo>
                    <a:lnTo>
                      <a:pt x="4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3795296" y="655223"/>
                <a:ext cx="34383" cy="36934"/>
              </a:xfrm>
              <a:custGeom>
                <a:avLst/>
                <a:gdLst/>
                <a:ahLst/>
                <a:cxnLst/>
                <a:rect l="l" t="t" r="r" b="b"/>
                <a:pathLst>
                  <a:path w="283" h="304" fill="none" extrusionOk="0">
                    <a:moveTo>
                      <a:pt x="0" y="1"/>
                    </a:moveTo>
                    <a:lnTo>
                      <a:pt x="0" y="1"/>
                    </a:lnTo>
                    <a:lnTo>
                      <a:pt x="0" y="1"/>
                    </a:lnTo>
                    <a:lnTo>
                      <a:pt x="121" y="162"/>
                    </a:lnTo>
                    <a:lnTo>
                      <a:pt x="283" y="304"/>
                    </a:lnTo>
                    <a:lnTo>
                      <a:pt x="283" y="304"/>
                    </a:lnTo>
                    <a:lnTo>
                      <a:pt x="121" y="162"/>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3910595" y="351120"/>
                <a:ext cx="110439" cy="264981"/>
              </a:xfrm>
              <a:custGeom>
                <a:avLst/>
                <a:gdLst/>
                <a:ahLst/>
                <a:cxnLst/>
                <a:rect l="l" t="t" r="r" b="b"/>
                <a:pathLst>
                  <a:path w="909" h="2181" fill="none" extrusionOk="0">
                    <a:moveTo>
                      <a:pt x="0" y="0"/>
                    </a:moveTo>
                    <a:lnTo>
                      <a:pt x="0" y="0"/>
                    </a:lnTo>
                    <a:lnTo>
                      <a:pt x="404" y="767"/>
                    </a:lnTo>
                    <a:lnTo>
                      <a:pt x="606" y="1151"/>
                    </a:lnTo>
                    <a:lnTo>
                      <a:pt x="787" y="1514"/>
                    </a:lnTo>
                    <a:lnTo>
                      <a:pt x="787" y="1514"/>
                    </a:lnTo>
                    <a:lnTo>
                      <a:pt x="848" y="1696"/>
                    </a:lnTo>
                    <a:lnTo>
                      <a:pt x="909" y="1878"/>
                    </a:lnTo>
                    <a:lnTo>
                      <a:pt x="909" y="2039"/>
                    </a:lnTo>
                    <a:lnTo>
                      <a:pt x="909" y="2181"/>
                    </a:lnTo>
                    <a:lnTo>
                      <a:pt x="909" y="2181"/>
                    </a:lnTo>
                    <a:lnTo>
                      <a:pt x="909" y="2039"/>
                    </a:lnTo>
                    <a:lnTo>
                      <a:pt x="909" y="1878"/>
                    </a:lnTo>
                    <a:lnTo>
                      <a:pt x="848" y="1696"/>
                    </a:lnTo>
                    <a:lnTo>
                      <a:pt x="787" y="1514"/>
                    </a:lnTo>
                    <a:lnTo>
                      <a:pt x="787" y="1514"/>
                    </a:lnTo>
                    <a:lnTo>
                      <a:pt x="606" y="1151"/>
                    </a:lnTo>
                    <a:lnTo>
                      <a:pt x="404" y="767"/>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3795296" y="164625"/>
                <a:ext cx="225738" cy="552073"/>
              </a:xfrm>
              <a:custGeom>
                <a:avLst/>
                <a:gdLst/>
                <a:ahLst/>
                <a:cxnLst/>
                <a:rect l="l" t="t" r="r" b="b"/>
                <a:pathLst>
                  <a:path w="1858" h="4544" fill="none" extrusionOk="0">
                    <a:moveTo>
                      <a:pt x="222" y="1"/>
                    </a:moveTo>
                    <a:lnTo>
                      <a:pt x="222" y="1"/>
                    </a:lnTo>
                    <a:lnTo>
                      <a:pt x="182" y="182"/>
                    </a:lnTo>
                    <a:lnTo>
                      <a:pt x="162" y="364"/>
                    </a:lnTo>
                    <a:lnTo>
                      <a:pt x="162" y="364"/>
                    </a:lnTo>
                    <a:lnTo>
                      <a:pt x="182" y="525"/>
                    </a:lnTo>
                    <a:lnTo>
                      <a:pt x="182" y="667"/>
                    </a:lnTo>
                    <a:lnTo>
                      <a:pt x="242" y="970"/>
                    </a:lnTo>
                    <a:lnTo>
                      <a:pt x="323" y="1252"/>
                    </a:lnTo>
                    <a:lnTo>
                      <a:pt x="424" y="1535"/>
                    </a:lnTo>
                    <a:lnTo>
                      <a:pt x="424" y="1535"/>
                    </a:lnTo>
                    <a:lnTo>
                      <a:pt x="525" y="1818"/>
                    </a:lnTo>
                    <a:lnTo>
                      <a:pt x="606" y="2121"/>
                    </a:lnTo>
                    <a:lnTo>
                      <a:pt x="666" y="2403"/>
                    </a:lnTo>
                    <a:lnTo>
                      <a:pt x="687" y="2565"/>
                    </a:lnTo>
                    <a:lnTo>
                      <a:pt x="687" y="2706"/>
                    </a:lnTo>
                    <a:lnTo>
                      <a:pt x="687" y="2706"/>
                    </a:lnTo>
                    <a:lnTo>
                      <a:pt x="666" y="2908"/>
                    </a:lnTo>
                    <a:lnTo>
                      <a:pt x="626" y="3090"/>
                    </a:lnTo>
                    <a:lnTo>
                      <a:pt x="565" y="3272"/>
                    </a:lnTo>
                    <a:lnTo>
                      <a:pt x="485" y="3433"/>
                    </a:lnTo>
                    <a:lnTo>
                      <a:pt x="404" y="3615"/>
                    </a:lnTo>
                    <a:lnTo>
                      <a:pt x="283" y="3756"/>
                    </a:lnTo>
                    <a:lnTo>
                      <a:pt x="162" y="3898"/>
                    </a:lnTo>
                    <a:lnTo>
                      <a:pt x="20" y="4019"/>
                    </a:lnTo>
                    <a:lnTo>
                      <a:pt x="0" y="4039"/>
                    </a:lnTo>
                    <a:lnTo>
                      <a:pt x="0" y="4039"/>
                    </a:lnTo>
                    <a:lnTo>
                      <a:pt x="0" y="4039"/>
                    </a:lnTo>
                    <a:lnTo>
                      <a:pt x="0" y="4039"/>
                    </a:lnTo>
                    <a:lnTo>
                      <a:pt x="121" y="4200"/>
                    </a:lnTo>
                    <a:lnTo>
                      <a:pt x="283" y="4342"/>
                    </a:lnTo>
                    <a:lnTo>
                      <a:pt x="283" y="4342"/>
                    </a:lnTo>
                    <a:lnTo>
                      <a:pt x="404" y="4423"/>
                    </a:lnTo>
                    <a:lnTo>
                      <a:pt x="525" y="4483"/>
                    </a:lnTo>
                    <a:lnTo>
                      <a:pt x="525" y="4483"/>
                    </a:lnTo>
                    <a:lnTo>
                      <a:pt x="707" y="4523"/>
                    </a:lnTo>
                    <a:lnTo>
                      <a:pt x="868" y="4544"/>
                    </a:lnTo>
                    <a:lnTo>
                      <a:pt x="868" y="4544"/>
                    </a:lnTo>
                    <a:lnTo>
                      <a:pt x="888" y="4544"/>
                    </a:lnTo>
                    <a:lnTo>
                      <a:pt x="888" y="4544"/>
                    </a:lnTo>
                    <a:lnTo>
                      <a:pt x="1010" y="4523"/>
                    </a:lnTo>
                    <a:lnTo>
                      <a:pt x="1131" y="4503"/>
                    </a:lnTo>
                    <a:lnTo>
                      <a:pt x="1232" y="4483"/>
                    </a:lnTo>
                    <a:lnTo>
                      <a:pt x="1353" y="4423"/>
                    </a:lnTo>
                    <a:lnTo>
                      <a:pt x="1353" y="4423"/>
                    </a:lnTo>
                    <a:lnTo>
                      <a:pt x="1454" y="4382"/>
                    </a:lnTo>
                    <a:lnTo>
                      <a:pt x="1535" y="4301"/>
                    </a:lnTo>
                    <a:lnTo>
                      <a:pt x="1615" y="4241"/>
                    </a:lnTo>
                    <a:lnTo>
                      <a:pt x="1696" y="4160"/>
                    </a:lnTo>
                    <a:lnTo>
                      <a:pt x="1757" y="4059"/>
                    </a:lnTo>
                    <a:lnTo>
                      <a:pt x="1797" y="3958"/>
                    </a:lnTo>
                    <a:lnTo>
                      <a:pt x="1837" y="3837"/>
                    </a:lnTo>
                    <a:lnTo>
                      <a:pt x="1858" y="3716"/>
                    </a:lnTo>
                    <a:lnTo>
                      <a:pt x="1858" y="3716"/>
                    </a:lnTo>
                    <a:lnTo>
                      <a:pt x="1858" y="3574"/>
                    </a:lnTo>
                    <a:lnTo>
                      <a:pt x="1858" y="3413"/>
                    </a:lnTo>
                    <a:lnTo>
                      <a:pt x="1797" y="3231"/>
                    </a:lnTo>
                    <a:lnTo>
                      <a:pt x="1736" y="3049"/>
                    </a:lnTo>
                    <a:lnTo>
                      <a:pt x="1736" y="3049"/>
                    </a:lnTo>
                    <a:lnTo>
                      <a:pt x="1555" y="2686"/>
                    </a:lnTo>
                    <a:lnTo>
                      <a:pt x="1353" y="2302"/>
                    </a:lnTo>
                    <a:lnTo>
                      <a:pt x="949" y="1535"/>
                    </a:lnTo>
                    <a:lnTo>
                      <a:pt x="949" y="1535"/>
                    </a:lnTo>
                    <a:lnTo>
                      <a:pt x="545" y="768"/>
                    </a:lnTo>
                    <a:lnTo>
                      <a:pt x="384" y="384"/>
                    </a:lnTo>
                    <a:lnTo>
                      <a:pt x="2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3407607" y="-225375"/>
                <a:ext cx="19804" cy="49084"/>
              </a:xfrm>
              <a:custGeom>
                <a:avLst/>
                <a:gdLst/>
                <a:ahLst/>
                <a:cxnLst/>
                <a:rect l="l" t="t" r="r" b="b"/>
                <a:pathLst>
                  <a:path w="163" h="404" extrusionOk="0">
                    <a:moveTo>
                      <a:pt x="162" y="0"/>
                    </a:moveTo>
                    <a:lnTo>
                      <a:pt x="102" y="61"/>
                    </a:lnTo>
                    <a:lnTo>
                      <a:pt x="41" y="121"/>
                    </a:lnTo>
                    <a:lnTo>
                      <a:pt x="21" y="182"/>
                    </a:lnTo>
                    <a:lnTo>
                      <a:pt x="1" y="242"/>
                    </a:lnTo>
                    <a:lnTo>
                      <a:pt x="21" y="303"/>
                    </a:lnTo>
                    <a:lnTo>
                      <a:pt x="61" y="363"/>
                    </a:lnTo>
                    <a:lnTo>
                      <a:pt x="142" y="404"/>
                    </a:lnTo>
                    <a:lnTo>
                      <a:pt x="61" y="343"/>
                    </a:lnTo>
                    <a:lnTo>
                      <a:pt x="21" y="283"/>
                    </a:lnTo>
                    <a:lnTo>
                      <a:pt x="21" y="202"/>
                    </a:lnTo>
                    <a:lnTo>
                      <a:pt x="61" y="121"/>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3407607" y="-225375"/>
                <a:ext cx="19804" cy="49084"/>
              </a:xfrm>
              <a:custGeom>
                <a:avLst/>
                <a:gdLst/>
                <a:ahLst/>
                <a:cxnLst/>
                <a:rect l="l" t="t" r="r" b="b"/>
                <a:pathLst>
                  <a:path w="163" h="404" fill="none" extrusionOk="0">
                    <a:moveTo>
                      <a:pt x="162" y="0"/>
                    </a:moveTo>
                    <a:lnTo>
                      <a:pt x="162" y="0"/>
                    </a:lnTo>
                    <a:lnTo>
                      <a:pt x="102" y="61"/>
                    </a:lnTo>
                    <a:lnTo>
                      <a:pt x="102" y="61"/>
                    </a:lnTo>
                    <a:lnTo>
                      <a:pt x="41" y="121"/>
                    </a:lnTo>
                    <a:lnTo>
                      <a:pt x="21" y="182"/>
                    </a:lnTo>
                    <a:lnTo>
                      <a:pt x="1" y="242"/>
                    </a:lnTo>
                    <a:lnTo>
                      <a:pt x="21" y="303"/>
                    </a:lnTo>
                    <a:lnTo>
                      <a:pt x="21" y="303"/>
                    </a:lnTo>
                    <a:lnTo>
                      <a:pt x="61" y="363"/>
                    </a:lnTo>
                    <a:lnTo>
                      <a:pt x="142" y="404"/>
                    </a:lnTo>
                    <a:lnTo>
                      <a:pt x="142" y="404"/>
                    </a:lnTo>
                    <a:lnTo>
                      <a:pt x="142" y="404"/>
                    </a:lnTo>
                    <a:lnTo>
                      <a:pt x="142" y="404"/>
                    </a:lnTo>
                    <a:lnTo>
                      <a:pt x="61" y="343"/>
                    </a:lnTo>
                    <a:lnTo>
                      <a:pt x="21" y="283"/>
                    </a:lnTo>
                    <a:lnTo>
                      <a:pt x="21" y="202"/>
                    </a:lnTo>
                    <a:lnTo>
                      <a:pt x="61" y="121"/>
                    </a:lnTo>
                    <a:lnTo>
                      <a:pt x="61" y="121"/>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3410037" y="-249917"/>
                <a:ext cx="54187" cy="73626"/>
              </a:xfrm>
              <a:custGeom>
                <a:avLst/>
                <a:gdLst/>
                <a:ahLst/>
                <a:cxnLst/>
                <a:rect l="l" t="t" r="r" b="b"/>
                <a:pathLst>
                  <a:path w="446" h="606" extrusionOk="0">
                    <a:moveTo>
                      <a:pt x="324" y="0"/>
                    </a:moveTo>
                    <a:lnTo>
                      <a:pt x="142" y="202"/>
                    </a:lnTo>
                    <a:lnTo>
                      <a:pt x="41" y="323"/>
                    </a:lnTo>
                    <a:lnTo>
                      <a:pt x="1" y="404"/>
                    </a:lnTo>
                    <a:lnTo>
                      <a:pt x="1" y="485"/>
                    </a:lnTo>
                    <a:lnTo>
                      <a:pt x="41" y="545"/>
                    </a:lnTo>
                    <a:lnTo>
                      <a:pt x="122" y="606"/>
                    </a:lnTo>
                    <a:lnTo>
                      <a:pt x="223" y="565"/>
                    </a:lnTo>
                    <a:lnTo>
                      <a:pt x="324" y="485"/>
                    </a:lnTo>
                    <a:lnTo>
                      <a:pt x="385" y="424"/>
                    </a:lnTo>
                    <a:lnTo>
                      <a:pt x="425" y="343"/>
                    </a:lnTo>
                    <a:lnTo>
                      <a:pt x="445" y="242"/>
                    </a:lnTo>
                    <a:lnTo>
                      <a:pt x="445" y="162"/>
                    </a:lnTo>
                    <a:lnTo>
                      <a:pt x="405" y="81"/>
                    </a:lnTo>
                    <a:lnTo>
                      <a:pt x="3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3385495" y="-78244"/>
                <a:ext cx="14944" cy="44224"/>
              </a:xfrm>
              <a:custGeom>
                <a:avLst/>
                <a:gdLst/>
                <a:ahLst/>
                <a:cxnLst/>
                <a:rect l="l" t="t" r="r" b="b"/>
                <a:pathLst>
                  <a:path w="123" h="364" extrusionOk="0">
                    <a:moveTo>
                      <a:pt x="122" y="1"/>
                    </a:moveTo>
                    <a:lnTo>
                      <a:pt x="82" y="41"/>
                    </a:lnTo>
                    <a:lnTo>
                      <a:pt x="41" y="101"/>
                    </a:lnTo>
                    <a:lnTo>
                      <a:pt x="1" y="142"/>
                    </a:lnTo>
                    <a:lnTo>
                      <a:pt x="1" y="223"/>
                    </a:lnTo>
                    <a:lnTo>
                      <a:pt x="21" y="283"/>
                    </a:lnTo>
                    <a:lnTo>
                      <a:pt x="82" y="364"/>
                    </a:lnTo>
                    <a:lnTo>
                      <a:pt x="62" y="324"/>
                    </a:lnTo>
                    <a:lnTo>
                      <a:pt x="41" y="223"/>
                    </a:lnTo>
                    <a:lnTo>
                      <a:pt x="41" y="142"/>
                    </a:lnTo>
                    <a:lnTo>
                      <a:pt x="82" y="8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3385495" y="-78244"/>
                <a:ext cx="14944" cy="44224"/>
              </a:xfrm>
              <a:custGeom>
                <a:avLst/>
                <a:gdLst/>
                <a:ahLst/>
                <a:cxnLst/>
                <a:rect l="l" t="t" r="r" b="b"/>
                <a:pathLst>
                  <a:path w="123" h="364" fill="none" extrusionOk="0">
                    <a:moveTo>
                      <a:pt x="122" y="1"/>
                    </a:moveTo>
                    <a:lnTo>
                      <a:pt x="122" y="1"/>
                    </a:lnTo>
                    <a:lnTo>
                      <a:pt x="82" y="41"/>
                    </a:lnTo>
                    <a:lnTo>
                      <a:pt x="82" y="41"/>
                    </a:lnTo>
                    <a:lnTo>
                      <a:pt x="41" y="101"/>
                    </a:lnTo>
                    <a:lnTo>
                      <a:pt x="1" y="142"/>
                    </a:lnTo>
                    <a:lnTo>
                      <a:pt x="1" y="223"/>
                    </a:lnTo>
                    <a:lnTo>
                      <a:pt x="21" y="283"/>
                    </a:lnTo>
                    <a:lnTo>
                      <a:pt x="21" y="283"/>
                    </a:lnTo>
                    <a:lnTo>
                      <a:pt x="82" y="364"/>
                    </a:lnTo>
                    <a:lnTo>
                      <a:pt x="82" y="364"/>
                    </a:lnTo>
                    <a:lnTo>
                      <a:pt x="62" y="324"/>
                    </a:lnTo>
                    <a:lnTo>
                      <a:pt x="62" y="324"/>
                    </a:lnTo>
                    <a:lnTo>
                      <a:pt x="41" y="223"/>
                    </a:lnTo>
                    <a:lnTo>
                      <a:pt x="41" y="142"/>
                    </a:lnTo>
                    <a:lnTo>
                      <a:pt x="82" y="81"/>
                    </a:lnTo>
                    <a:lnTo>
                      <a:pt x="1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3390476" y="-105216"/>
                <a:ext cx="51635" cy="73747"/>
              </a:xfrm>
              <a:custGeom>
                <a:avLst/>
                <a:gdLst/>
                <a:ahLst/>
                <a:cxnLst/>
                <a:rect l="l" t="t" r="r" b="b"/>
                <a:pathLst>
                  <a:path w="425" h="607" extrusionOk="0">
                    <a:moveTo>
                      <a:pt x="283" y="0"/>
                    </a:moveTo>
                    <a:lnTo>
                      <a:pt x="81" y="223"/>
                    </a:lnTo>
                    <a:lnTo>
                      <a:pt x="41" y="303"/>
                    </a:lnTo>
                    <a:lnTo>
                      <a:pt x="0" y="364"/>
                    </a:lnTo>
                    <a:lnTo>
                      <a:pt x="0" y="445"/>
                    </a:lnTo>
                    <a:lnTo>
                      <a:pt x="21" y="546"/>
                    </a:lnTo>
                    <a:lnTo>
                      <a:pt x="41" y="586"/>
                    </a:lnTo>
                    <a:lnTo>
                      <a:pt x="81" y="606"/>
                    </a:lnTo>
                    <a:lnTo>
                      <a:pt x="202" y="546"/>
                    </a:lnTo>
                    <a:lnTo>
                      <a:pt x="303" y="485"/>
                    </a:lnTo>
                    <a:lnTo>
                      <a:pt x="364" y="424"/>
                    </a:lnTo>
                    <a:lnTo>
                      <a:pt x="404" y="344"/>
                    </a:lnTo>
                    <a:lnTo>
                      <a:pt x="424" y="243"/>
                    </a:lnTo>
                    <a:lnTo>
                      <a:pt x="404" y="162"/>
                    </a:lnTo>
                    <a:lnTo>
                      <a:pt x="364" y="61"/>
                    </a:lnTo>
                    <a:lnTo>
                      <a:pt x="2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3405177" y="242"/>
                <a:ext cx="12392" cy="36934"/>
              </a:xfrm>
              <a:custGeom>
                <a:avLst/>
                <a:gdLst/>
                <a:ahLst/>
                <a:cxnLst/>
                <a:rect l="l" t="t" r="r" b="b"/>
                <a:pathLst>
                  <a:path w="102" h="304" extrusionOk="0">
                    <a:moveTo>
                      <a:pt x="81" y="1"/>
                    </a:moveTo>
                    <a:lnTo>
                      <a:pt x="41" y="41"/>
                    </a:lnTo>
                    <a:lnTo>
                      <a:pt x="1" y="102"/>
                    </a:lnTo>
                    <a:lnTo>
                      <a:pt x="1" y="162"/>
                    </a:lnTo>
                    <a:lnTo>
                      <a:pt x="21" y="223"/>
                    </a:lnTo>
                    <a:lnTo>
                      <a:pt x="61" y="283"/>
                    </a:lnTo>
                    <a:lnTo>
                      <a:pt x="101" y="304"/>
                    </a:lnTo>
                    <a:lnTo>
                      <a:pt x="81" y="263"/>
                    </a:lnTo>
                    <a:lnTo>
                      <a:pt x="41" y="203"/>
                    </a:lnTo>
                    <a:lnTo>
                      <a:pt x="41" y="142"/>
                    </a:lnTo>
                    <a:lnTo>
                      <a:pt x="41" y="6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3405177" y="242"/>
                <a:ext cx="12392" cy="36934"/>
              </a:xfrm>
              <a:custGeom>
                <a:avLst/>
                <a:gdLst/>
                <a:ahLst/>
                <a:cxnLst/>
                <a:rect l="l" t="t" r="r" b="b"/>
                <a:pathLst>
                  <a:path w="102" h="304" fill="none" extrusionOk="0">
                    <a:moveTo>
                      <a:pt x="81" y="1"/>
                    </a:moveTo>
                    <a:lnTo>
                      <a:pt x="81" y="1"/>
                    </a:lnTo>
                    <a:lnTo>
                      <a:pt x="41" y="41"/>
                    </a:lnTo>
                    <a:lnTo>
                      <a:pt x="1" y="102"/>
                    </a:lnTo>
                    <a:lnTo>
                      <a:pt x="1" y="162"/>
                    </a:lnTo>
                    <a:lnTo>
                      <a:pt x="21" y="223"/>
                    </a:lnTo>
                    <a:lnTo>
                      <a:pt x="21" y="223"/>
                    </a:lnTo>
                    <a:lnTo>
                      <a:pt x="61" y="283"/>
                    </a:lnTo>
                    <a:lnTo>
                      <a:pt x="101" y="304"/>
                    </a:lnTo>
                    <a:lnTo>
                      <a:pt x="101" y="304"/>
                    </a:lnTo>
                    <a:lnTo>
                      <a:pt x="81" y="263"/>
                    </a:lnTo>
                    <a:lnTo>
                      <a:pt x="81" y="263"/>
                    </a:lnTo>
                    <a:lnTo>
                      <a:pt x="41" y="203"/>
                    </a:lnTo>
                    <a:lnTo>
                      <a:pt x="41" y="142"/>
                    </a:lnTo>
                    <a:lnTo>
                      <a:pt x="41" y="6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3410037" y="-34141"/>
                <a:ext cx="49205" cy="73747"/>
              </a:xfrm>
              <a:custGeom>
                <a:avLst/>
                <a:gdLst/>
                <a:ahLst/>
                <a:cxnLst/>
                <a:rect l="l" t="t" r="r" b="b"/>
                <a:pathLst>
                  <a:path w="405" h="607" extrusionOk="0">
                    <a:moveTo>
                      <a:pt x="263" y="1"/>
                    </a:moveTo>
                    <a:lnTo>
                      <a:pt x="41" y="263"/>
                    </a:lnTo>
                    <a:lnTo>
                      <a:pt x="41" y="284"/>
                    </a:lnTo>
                    <a:lnTo>
                      <a:pt x="1" y="344"/>
                    </a:lnTo>
                    <a:lnTo>
                      <a:pt x="1" y="425"/>
                    </a:lnTo>
                    <a:lnTo>
                      <a:pt x="1" y="486"/>
                    </a:lnTo>
                    <a:lnTo>
                      <a:pt x="41" y="546"/>
                    </a:lnTo>
                    <a:lnTo>
                      <a:pt x="61" y="587"/>
                    </a:lnTo>
                    <a:lnTo>
                      <a:pt x="102" y="607"/>
                    </a:lnTo>
                    <a:lnTo>
                      <a:pt x="203" y="546"/>
                    </a:lnTo>
                    <a:lnTo>
                      <a:pt x="304" y="486"/>
                    </a:lnTo>
                    <a:lnTo>
                      <a:pt x="364" y="405"/>
                    </a:lnTo>
                    <a:lnTo>
                      <a:pt x="385" y="324"/>
                    </a:lnTo>
                    <a:lnTo>
                      <a:pt x="405" y="223"/>
                    </a:lnTo>
                    <a:lnTo>
                      <a:pt x="405" y="142"/>
                    </a:lnTo>
                    <a:lnTo>
                      <a:pt x="344" y="62"/>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1"/>
              <p:cNvSpPr/>
              <p:nvPr/>
            </p:nvSpPr>
            <p:spPr>
              <a:xfrm>
                <a:off x="3410037" y="-34141"/>
                <a:ext cx="49205" cy="73747"/>
              </a:xfrm>
              <a:custGeom>
                <a:avLst/>
                <a:gdLst/>
                <a:ahLst/>
                <a:cxnLst/>
                <a:rect l="l" t="t" r="r" b="b"/>
                <a:pathLst>
                  <a:path w="405" h="607" fill="none" extrusionOk="0">
                    <a:moveTo>
                      <a:pt x="263" y="1"/>
                    </a:moveTo>
                    <a:lnTo>
                      <a:pt x="263" y="1"/>
                    </a:lnTo>
                    <a:lnTo>
                      <a:pt x="41" y="263"/>
                    </a:lnTo>
                    <a:lnTo>
                      <a:pt x="41" y="263"/>
                    </a:lnTo>
                    <a:lnTo>
                      <a:pt x="41" y="284"/>
                    </a:lnTo>
                    <a:lnTo>
                      <a:pt x="41" y="284"/>
                    </a:lnTo>
                    <a:lnTo>
                      <a:pt x="1" y="344"/>
                    </a:lnTo>
                    <a:lnTo>
                      <a:pt x="1" y="425"/>
                    </a:lnTo>
                    <a:lnTo>
                      <a:pt x="1" y="486"/>
                    </a:lnTo>
                    <a:lnTo>
                      <a:pt x="41" y="546"/>
                    </a:lnTo>
                    <a:lnTo>
                      <a:pt x="41" y="546"/>
                    </a:lnTo>
                    <a:lnTo>
                      <a:pt x="61" y="587"/>
                    </a:lnTo>
                    <a:lnTo>
                      <a:pt x="61" y="587"/>
                    </a:lnTo>
                    <a:lnTo>
                      <a:pt x="102" y="607"/>
                    </a:lnTo>
                    <a:lnTo>
                      <a:pt x="102" y="607"/>
                    </a:lnTo>
                    <a:lnTo>
                      <a:pt x="203" y="546"/>
                    </a:lnTo>
                    <a:lnTo>
                      <a:pt x="304" y="486"/>
                    </a:lnTo>
                    <a:lnTo>
                      <a:pt x="304" y="486"/>
                    </a:lnTo>
                    <a:lnTo>
                      <a:pt x="364" y="405"/>
                    </a:lnTo>
                    <a:lnTo>
                      <a:pt x="385" y="324"/>
                    </a:lnTo>
                    <a:lnTo>
                      <a:pt x="405" y="223"/>
                    </a:lnTo>
                    <a:lnTo>
                      <a:pt x="405" y="142"/>
                    </a:lnTo>
                    <a:lnTo>
                      <a:pt x="405" y="142"/>
                    </a:lnTo>
                    <a:lnTo>
                      <a:pt x="344" y="62"/>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1"/>
              <p:cNvSpPr/>
              <p:nvPr/>
            </p:nvSpPr>
            <p:spPr>
              <a:xfrm>
                <a:off x="3461550" y="44466"/>
                <a:ext cx="9963" cy="27093"/>
              </a:xfrm>
              <a:custGeom>
                <a:avLst/>
                <a:gdLst/>
                <a:ahLst/>
                <a:cxnLst/>
                <a:rect l="l" t="t" r="r" b="b"/>
                <a:pathLst>
                  <a:path w="82" h="223" extrusionOk="0">
                    <a:moveTo>
                      <a:pt x="82" y="0"/>
                    </a:moveTo>
                    <a:lnTo>
                      <a:pt x="62" y="20"/>
                    </a:lnTo>
                    <a:lnTo>
                      <a:pt x="21" y="61"/>
                    </a:lnTo>
                    <a:lnTo>
                      <a:pt x="1" y="121"/>
                    </a:lnTo>
                    <a:lnTo>
                      <a:pt x="1" y="162"/>
                    </a:lnTo>
                    <a:lnTo>
                      <a:pt x="41" y="222"/>
                    </a:lnTo>
                    <a:lnTo>
                      <a:pt x="21" y="162"/>
                    </a:lnTo>
                    <a:lnTo>
                      <a:pt x="41" y="81"/>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3461550" y="44466"/>
                <a:ext cx="9963" cy="31953"/>
              </a:xfrm>
              <a:custGeom>
                <a:avLst/>
                <a:gdLst/>
                <a:ahLst/>
                <a:cxnLst/>
                <a:rect l="l" t="t" r="r" b="b"/>
                <a:pathLst>
                  <a:path w="82" h="263" fill="none" extrusionOk="0">
                    <a:moveTo>
                      <a:pt x="82" y="0"/>
                    </a:moveTo>
                    <a:lnTo>
                      <a:pt x="82" y="0"/>
                    </a:lnTo>
                    <a:lnTo>
                      <a:pt x="62" y="20"/>
                    </a:lnTo>
                    <a:lnTo>
                      <a:pt x="62" y="20"/>
                    </a:lnTo>
                    <a:lnTo>
                      <a:pt x="21" y="61"/>
                    </a:lnTo>
                    <a:lnTo>
                      <a:pt x="1" y="121"/>
                    </a:lnTo>
                    <a:lnTo>
                      <a:pt x="1" y="162"/>
                    </a:lnTo>
                    <a:lnTo>
                      <a:pt x="41" y="222"/>
                    </a:lnTo>
                    <a:lnTo>
                      <a:pt x="41" y="222"/>
                    </a:lnTo>
                    <a:lnTo>
                      <a:pt x="62" y="263"/>
                    </a:lnTo>
                    <a:lnTo>
                      <a:pt x="62" y="263"/>
                    </a:lnTo>
                    <a:lnTo>
                      <a:pt x="41" y="222"/>
                    </a:lnTo>
                    <a:lnTo>
                      <a:pt x="21" y="162"/>
                    </a:lnTo>
                    <a:lnTo>
                      <a:pt x="21" y="162"/>
                    </a:lnTo>
                    <a:lnTo>
                      <a:pt x="41" y="81"/>
                    </a:lnTo>
                    <a:lnTo>
                      <a:pt x="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3464102" y="14943"/>
                <a:ext cx="44224" cy="66336"/>
              </a:xfrm>
              <a:custGeom>
                <a:avLst/>
                <a:gdLst/>
                <a:ahLst/>
                <a:cxnLst/>
                <a:rect l="l" t="t" r="r" b="b"/>
                <a:pathLst>
                  <a:path w="364" h="546" extrusionOk="0">
                    <a:moveTo>
                      <a:pt x="222" y="1"/>
                    </a:moveTo>
                    <a:lnTo>
                      <a:pt x="61" y="243"/>
                    </a:lnTo>
                    <a:lnTo>
                      <a:pt x="20" y="324"/>
                    </a:lnTo>
                    <a:lnTo>
                      <a:pt x="0" y="405"/>
                    </a:lnTo>
                    <a:lnTo>
                      <a:pt x="20" y="465"/>
                    </a:lnTo>
                    <a:lnTo>
                      <a:pt x="41" y="506"/>
                    </a:lnTo>
                    <a:lnTo>
                      <a:pt x="121" y="546"/>
                    </a:lnTo>
                    <a:lnTo>
                      <a:pt x="202" y="485"/>
                    </a:lnTo>
                    <a:lnTo>
                      <a:pt x="283" y="425"/>
                    </a:lnTo>
                    <a:lnTo>
                      <a:pt x="323" y="344"/>
                    </a:lnTo>
                    <a:lnTo>
                      <a:pt x="343" y="263"/>
                    </a:lnTo>
                    <a:lnTo>
                      <a:pt x="364" y="203"/>
                    </a:lnTo>
                    <a:lnTo>
                      <a:pt x="343" y="122"/>
                    </a:lnTo>
                    <a:lnTo>
                      <a:pt x="303" y="41"/>
                    </a:lnTo>
                    <a:lnTo>
                      <a:pt x="2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3770754" y="314307"/>
                <a:ext cx="73626" cy="225738"/>
              </a:xfrm>
              <a:custGeom>
                <a:avLst/>
                <a:gdLst/>
                <a:ahLst/>
                <a:cxnLst/>
                <a:rect l="l" t="t" r="r" b="b"/>
                <a:pathLst>
                  <a:path w="606" h="1858" extrusionOk="0">
                    <a:moveTo>
                      <a:pt x="40" y="0"/>
                    </a:moveTo>
                    <a:lnTo>
                      <a:pt x="20" y="20"/>
                    </a:lnTo>
                    <a:lnTo>
                      <a:pt x="0" y="41"/>
                    </a:lnTo>
                    <a:lnTo>
                      <a:pt x="20" y="101"/>
                    </a:lnTo>
                    <a:lnTo>
                      <a:pt x="162" y="505"/>
                    </a:lnTo>
                    <a:lnTo>
                      <a:pt x="303" y="949"/>
                    </a:lnTo>
                    <a:lnTo>
                      <a:pt x="384" y="1313"/>
                    </a:lnTo>
                    <a:lnTo>
                      <a:pt x="464" y="1817"/>
                    </a:lnTo>
                    <a:lnTo>
                      <a:pt x="485" y="1858"/>
                    </a:lnTo>
                    <a:lnTo>
                      <a:pt x="565" y="1858"/>
                    </a:lnTo>
                    <a:lnTo>
                      <a:pt x="586" y="1817"/>
                    </a:lnTo>
                    <a:lnTo>
                      <a:pt x="606" y="1575"/>
                    </a:lnTo>
                    <a:lnTo>
                      <a:pt x="606" y="1313"/>
                    </a:lnTo>
                    <a:lnTo>
                      <a:pt x="565" y="1070"/>
                    </a:lnTo>
                    <a:lnTo>
                      <a:pt x="505" y="828"/>
                    </a:lnTo>
                    <a:lnTo>
                      <a:pt x="424" y="606"/>
                    </a:lnTo>
                    <a:lnTo>
                      <a:pt x="323" y="384"/>
                    </a:lnTo>
                    <a:lnTo>
                      <a:pt x="222" y="202"/>
                    </a:lnTo>
                    <a:lnTo>
                      <a:pt x="101" y="20"/>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3770754" y="314307"/>
                <a:ext cx="73626" cy="225738"/>
              </a:xfrm>
              <a:custGeom>
                <a:avLst/>
                <a:gdLst/>
                <a:ahLst/>
                <a:cxnLst/>
                <a:rect l="l" t="t" r="r" b="b"/>
                <a:pathLst>
                  <a:path w="606" h="1858" fill="none" extrusionOk="0">
                    <a:moveTo>
                      <a:pt x="61" y="0"/>
                    </a:moveTo>
                    <a:lnTo>
                      <a:pt x="61" y="0"/>
                    </a:lnTo>
                    <a:lnTo>
                      <a:pt x="40" y="0"/>
                    </a:lnTo>
                    <a:lnTo>
                      <a:pt x="40" y="0"/>
                    </a:lnTo>
                    <a:lnTo>
                      <a:pt x="20" y="20"/>
                    </a:lnTo>
                    <a:lnTo>
                      <a:pt x="0" y="41"/>
                    </a:lnTo>
                    <a:lnTo>
                      <a:pt x="20" y="101"/>
                    </a:lnTo>
                    <a:lnTo>
                      <a:pt x="162" y="505"/>
                    </a:lnTo>
                    <a:lnTo>
                      <a:pt x="162" y="505"/>
                    </a:lnTo>
                    <a:lnTo>
                      <a:pt x="303" y="949"/>
                    </a:lnTo>
                    <a:lnTo>
                      <a:pt x="384" y="1313"/>
                    </a:lnTo>
                    <a:lnTo>
                      <a:pt x="464" y="1817"/>
                    </a:lnTo>
                    <a:lnTo>
                      <a:pt x="464" y="1817"/>
                    </a:lnTo>
                    <a:lnTo>
                      <a:pt x="485" y="1858"/>
                    </a:lnTo>
                    <a:lnTo>
                      <a:pt x="525" y="1858"/>
                    </a:lnTo>
                    <a:lnTo>
                      <a:pt x="525" y="1858"/>
                    </a:lnTo>
                    <a:lnTo>
                      <a:pt x="565" y="1858"/>
                    </a:lnTo>
                    <a:lnTo>
                      <a:pt x="586" y="1817"/>
                    </a:lnTo>
                    <a:lnTo>
                      <a:pt x="586" y="1817"/>
                    </a:lnTo>
                    <a:lnTo>
                      <a:pt x="606" y="1575"/>
                    </a:lnTo>
                    <a:lnTo>
                      <a:pt x="606" y="1313"/>
                    </a:lnTo>
                    <a:lnTo>
                      <a:pt x="565" y="1070"/>
                    </a:lnTo>
                    <a:lnTo>
                      <a:pt x="505" y="828"/>
                    </a:lnTo>
                    <a:lnTo>
                      <a:pt x="424" y="606"/>
                    </a:lnTo>
                    <a:lnTo>
                      <a:pt x="323" y="384"/>
                    </a:lnTo>
                    <a:lnTo>
                      <a:pt x="222" y="202"/>
                    </a:lnTo>
                    <a:lnTo>
                      <a:pt x="101" y="20"/>
                    </a:lnTo>
                    <a:lnTo>
                      <a:pt x="101" y="20"/>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3383065" y="-330954"/>
                <a:ext cx="645381" cy="1055063"/>
              </a:xfrm>
              <a:custGeom>
                <a:avLst/>
                <a:gdLst/>
                <a:ahLst/>
                <a:cxnLst/>
                <a:rect l="l" t="t" r="r" b="b"/>
                <a:pathLst>
                  <a:path w="5312" h="8684" extrusionOk="0">
                    <a:moveTo>
                      <a:pt x="1677" y="122"/>
                    </a:moveTo>
                    <a:lnTo>
                      <a:pt x="1757" y="142"/>
                    </a:lnTo>
                    <a:lnTo>
                      <a:pt x="1818" y="183"/>
                    </a:lnTo>
                    <a:lnTo>
                      <a:pt x="1899" y="243"/>
                    </a:lnTo>
                    <a:lnTo>
                      <a:pt x="2000" y="364"/>
                    </a:lnTo>
                    <a:lnTo>
                      <a:pt x="2101" y="506"/>
                    </a:lnTo>
                    <a:lnTo>
                      <a:pt x="2262" y="808"/>
                    </a:lnTo>
                    <a:lnTo>
                      <a:pt x="2262" y="808"/>
                    </a:lnTo>
                    <a:lnTo>
                      <a:pt x="1879" y="728"/>
                    </a:lnTo>
                    <a:lnTo>
                      <a:pt x="1657" y="707"/>
                    </a:lnTo>
                    <a:lnTo>
                      <a:pt x="1455" y="707"/>
                    </a:lnTo>
                    <a:lnTo>
                      <a:pt x="1354" y="728"/>
                    </a:lnTo>
                    <a:lnTo>
                      <a:pt x="1253" y="768"/>
                    </a:lnTo>
                    <a:lnTo>
                      <a:pt x="1172" y="808"/>
                    </a:lnTo>
                    <a:lnTo>
                      <a:pt x="1071" y="889"/>
                    </a:lnTo>
                    <a:lnTo>
                      <a:pt x="950" y="1010"/>
                    </a:lnTo>
                    <a:lnTo>
                      <a:pt x="808" y="1172"/>
                    </a:lnTo>
                    <a:lnTo>
                      <a:pt x="708" y="1212"/>
                    </a:lnTo>
                    <a:lnTo>
                      <a:pt x="607" y="1253"/>
                    </a:lnTo>
                    <a:lnTo>
                      <a:pt x="506" y="1273"/>
                    </a:lnTo>
                    <a:lnTo>
                      <a:pt x="425" y="1253"/>
                    </a:lnTo>
                    <a:lnTo>
                      <a:pt x="344" y="1212"/>
                    </a:lnTo>
                    <a:lnTo>
                      <a:pt x="283" y="1132"/>
                    </a:lnTo>
                    <a:lnTo>
                      <a:pt x="283" y="1091"/>
                    </a:lnTo>
                    <a:lnTo>
                      <a:pt x="324" y="1031"/>
                    </a:lnTo>
                    <a:lnTo>
                      <a:pt x="526" y="788"/>
                    </a:lnTo>
                    <a:lnTo>
                      <a:pt x="748" y="566"/>
                    </a:lnTo>
                    <a:lnTo>
                      <a:pt x="990" y="384"/>
                    </a:lnTo>
                    <a:lnTo>
                      <a:pt x="1273" y="223"/>
                    </a:lnTo>
                    <a:lnTo>
                      <a:pt x="1434" y="162"/>
                    </a:lnTo>
                    <a:lnTo>
                      <a:pt x="1596" y="122"/>
                    </a:lnTo>
                    <a:close/>
                    <a:moveTo>
                      <a:pt x="1616" y="1"/>
                    </a:moveTo>
                    <a:lnTo>
                      <a:pt x="1515" y="21"/>
                    </a:lnTo>
                    <a:lnTo>
                      <a:pt x="1414" y="41"/>
                    </a:lnTo>
                    <a:lnTo>
                      <a:pt x="1212" y="122"/>
                    </a:lnTo>
                    <a:lnTo>
                      <a:pt x="930" y="283"/>
                    </a:lnTo>
                    <a:lnTo>
                      <a:pt x="667" y="485"/>
                    </a:lnTo>
                    <a:lnTo>
                      <a:pt x="425" y="707"/>
                    </a:lnTo>
                    <a:lnTo>
                      <a:pt x="223" y="950"/>
                    </a:lnTo>
                    <a:lnTo>
                      <a:pt x="183" y="1010"/>
                    </a:lnTo>
                    <a:lnTo>
                      <a:pt x="162" y="1071"/>
                    </a:lnTo>
                    <a:lnTo>
                      <a:pt x="162" y="1111"/>
                    </a:lnTo>
                    <a:lnTo>
                      <a:pt x="183" y="1172"/>
                    </a:lnTo>
                    <a:lnTo>
                      <a:pt x="203" y="1232"/>
                    </a:lnTo>
                    <a:lnTo>
                      <a:pt x="243" y="1293"/>
                    </a:lnTo>
                    <a:lnTo>
                      <a:pt x="304" y="1333"/>
                    </a:lnTo>
                    <a:lnTo>
                      <a:pt x="384" y="1354"/>
                    </a:lnTo>
                    <a:lnTo>
                      <a:pt x="506" y="1374"/>
                    </a:lnTo>
                    <a:lnTo>
                      <a:pt x="647" y="1374"/>
                    </a:lnTo>
                    <a:lnTo>
                      <a:pt x="162" y="1959"/>
                    </a:lnTo>
                    <a:lnTo>
                      <a:pt x="122" y="2020"/>
                    </a:lnTo>
                    <a:lnTo>
                      <a:pt x="61" y="2101"/>
                    </a:lnTo>
                    <a:lnTo>
                      <a:pt x="1" y="2202"/>
                    </a:lnTo>
                    <a:lnTo>
                      <a:pt x="1" y="2242"/>
                    </a:lnTo>
                    <a:lnTo>
                      <a:pt x="1" y="2303"/>
                    </a:lnTo>
                    <a:lnTo>
                      <a:pt x="1" y="2363"/>
                    </a:lnTo>
                    <a:lnTo>
                      <a:pt x="41" y="2424"/>
                    </a:lnTo>
                    <a:lnTo>
                      <a:pt x="102" y="2505"/>
                    </a:lnTo>
                    <a:lnTo>
                      <a:pt x="203" y="2545"/>
                    </a:lnTo>
                    <a:lnTo>
                      <a:pt x="283" y="2565"/>
                    </a:lnTo>
                    <a:lnTo>
                      <a:pt x="223" y="2666"/>
                    </a:lnTo>
                    <a:lnTo>
                      <a:pt x="162" y="2787"/>
                    </a:lnTo>
                    <a:lnTo>
                      <a:pt x="162" y="2848"/>
                    </a:lnTo>
                    <a:lnTo>
                      <a:pt x="162" y="2908"/>
                    </a:lnTo>
                    <a:lnTo>
                      <a:pt x="183" y="2969"/>
                    </a:lnTo>
                    <a:lnTo>
                      <a:pt x="203" y="3030"/>
                    </a:lnTo>
                    <a:lnTo>
                      <a:pt x="243" y="3090"/>
                    </a:lnTo>
                    <a:lnTo>
                      <a:pt x="304" y="3110"/>
                    </a:lnTo>
                    <a:lnTo>
                      <a:pt x="364" y="3131"/>
                    </a:lnTo>
                    <a:lnTo>
                      <a:pt x="425" y="3151"/>
                    </a:lnTo>
                    <a:lnTo>
                      <a:pt x="445" y="3151"/>
                    </a:lnTo>
                    <a:lnTo>
                      <a:pt x="546" y="3131"/>
                    </a:lnTo>
                    <a:lnTo>
                      <a:pt x="647" y="3110"/>
                    </a:lnTo>
                    <a:lnTo>
                      <a:pt x="627" y="3191"/>
                    </a:lnTo>
                    <a:lnTo>
                      <a:pt x="607" y="3252"/>
                    </a:lnTo>
                    <a:lnTo>
                      <a:pt x="627" y="3353"/>
                    </a:lnTo>
                    <a:lnTo>
                      <a:pt x="687" y="3413"/>
                    </a:lnTo>
                    <a:lnTo>
                      <a:pt x="768" y="3474"/>
                    </a:lnTo>
                    <a:lnTo>
                      <a:pt x="849" y="3494"/>
                    </a:lnTo>
                    <a:lnTo>
                      <a:pt x="930" y="3494"/>
                    </a:lnTo>
                    <a:lnTo>
                      <a:pt x="1010" y="3474"/>
                    </a:lnTo>
                    <a:lnTo>
                      <a:pt x="1071" y="3433"/>
                    </a:lnTo>
                    <a:lnTo>
                      <a:pt x="1152" y="3373"/>
                    </a:lnTo>
                    <a:lnTo>
                      <a:pt x="1273" y="3252"/>
                    </a:lnTo>
                    <a:lnTo>
                      <a:pt x="1394" y="3110"/>
                    </a:lnTo>
                    <a:lnTo>
                      <a:pt x="1515" y="2949"/>
                    </a:lnTo>
                    <a:lnTo>
                      <a:pt x="1677" y="2787"/>
                    </a:lnTo>
                    <a:lnTo>
                      <a:pt x="1717" y="2888"/>
                    </a:lnTo>
                    <a:lnTo>
                      <a:pt x="1737" y="3030"/>
                    </a:lnTo>
                    <a:lnTo>
                      <a:pt x="1757" y="3110"/>
                    </a:lnTo>
                    <a:lnTo>
                      <a:pt x="1838" y="3332"/>
                    </a:lnTo>
                    <a:lnTo>
                      <a:pt x="1919" y="3514"/>
                    </a:lnTo>
                    <a:lnTo>
                      <a:pt x="2000" y="3655"/>
                    </a:lnTo>
                    <a:lnTo>
                      <a:pt x="2081" y="3797"/>
                    </a:lnTo>
                    <a:lnTo>
                      <a:pt x="2242" y="3979"/>
                    </a:lnTo>
                    <a:lnTo>
                      <a:pt x="2303" y="4019"/>
                    </a:lnTo>
                    <a:lnTo>
                      <a:pt x="2484" y="4140"/>
                    </a:lnTo>
                    <a:lnTo>
                      <a:pt x="2585" y="4201"/>
                    </a:lnTo>
                    <a:lnTo>
                      <a:pt x="2646" y="4221"/>
                    </a:lnTo>
                    <a:lnTo>
                      <a:pt x="2686" y="4201"/>
                    </a:lnTo>
                    <a:lnTo>
                      <a:pt x="2706" y="4160"/>
                    </a:lnTo>
                    <a:lnTo>
                      <a:pt x="2706" y="4120"/>
                    </a:lnTo>
                    <a:lnTo>
                      <a:pt x="2666" y="4100"/>
                    </a:lnTo>
                    <a:lnTo>
                      <a:pt x="2525" y="4039"/>
                    </a:lnTo>
                    <a:lnTo>
                      <a:pt x="2383" y="3938"/>
                    </a:lnTo>
                    <a:lnTo>
                      <a:pt x="2262" y="3837"/>
                    </a:lnTo>
                    <a:lnTo>
                      <a:pt x="2161" y="3696"/>
                    </a:lnTo>
                    <a:lnTo>
                      <a:pt x="2081" y="3555"/>
                    </a:lnTo>
                    <a:lnTo>
                      <a:pt x="2000" y="3413"/>
                    </a:lnTo>
                    <a:lnTo>
                      <a:pt x="1939" y="3252"/>
                    </a:lnTo>
                    <a:lnTo>
                      <a:pt x="1879" y="3090"/>
                    </a:lnTo>
                    <a:lnTo>
                      <a:pt x="1858" y="2989"/>
                    </a:lnTo>
                    <a:lnTo>
                      <a:pt x="1818" y="2848"/>
                    </a:lnTo>
                    <a:lnTo>
                      <a:pt x="1798" y="2787"/>
                    </a:lnTo>
                    <a:lnTo>
                      <a:pt x="1757" y="2706"/>
                    </a:lnTo>
                    <a:lnTo>
                      <a:pt x="1899" y="2626"/>
                    </a:lnTo>
                    <a:lnTo>
                      <a:pt x="2060" y="2585"/>
                    </a:lnTo>
                    <a:lnTo>
                      <a:pt x="2222" y="2565"/>
                    </a:lnTo>
                    <a:lnTo>
                      <a:pt x="2424" y="2585"/>
                    </a:lnTo>
                    <a:lnTo>
                      <a:pt x="2484" y="2565"/>
                    </a:lnTo>
                    <a:lnTo>
                      <a:pt x="2505" y="2525"/>
                    </a:lnTo>
                    <a:lnTo>
                      <a:pt x="2484" y="2484"/>
                    </a:lnTo>
                    <a:lnTo>
                      <a:pt x="2444" y="2464"/>
                    </a:lnTo>
                    <a:lnTo>
                      <a:pt x="2323" y="2444"/>
                    </a:lnTo>
                    <a:lnTo>
                      <a:pt x="2222" y="2444"/>
                    </a:lnTo>
                    <a:lnTo>
                      <a:pt x="2020" y="2464"/>
                    </a:lnTo>
                    <a:lnTo>
                      <a:pt x="1838" y="2525"/>
                    </a:lnTo>
                    <a:lnTo>
                      <a:pt x="1677" y="2626"/>
                    </a:lnTo>
                    <a:lnTo>
                      <a:pt x="1596" y="2706"/>
                    </a:lnTo>
                    <a:lnTo>
                      <a:pt x="1434" y="2868"/>
                    </a:lnTo>
                    <a:lnTo>
                      <a:pt x="1293" y="3030"/>
                    </a:lnTo>
                    <a:lnTo>
                      <a:pt x="1192" y="3171"/>
                    </a:lnTo>
                    <a:lnTo>
                      <a:pt x="1071" y="3272"/>
                    </a:lnTo>
                    <a:lnTo>
                      <a:pt x="970" y="3353"/>
                    </a:lnTo>
                    <a:lnTo>
                      <a:pt x="909" y="3373"/>
                    </a:lnTo>
                    <a:lnTo>
                      <a:pt x="808" y="3373"/>
                    </a:lnTo>
                    <a:lnTo>
                      <a:pt x="768" y="3332"/>
                    </a:lnTo>
                    <a:lnTo>
                      <a:pt x="748" y="3292"/>
                    </a:lnTo>
                    <a:lnTo>
                      <a:pt x="728" y="3252"/>
                    </a:lnTo>
                    <a:lnTo>
                      <a:pt x="748" y="3151"/>
                    </a:lnTo>
                    <a:lnTo>
                      <a:pt x="829" y="2989"/>
                    </a:lnTo>
                    <a:lnTo>
                      <a:pt x="950" y="2807"/>
                    </a:lnTo>
                    <a:lnTo>
                      <a:pt x="990" y="2767"/>
                    </a:lnTo>
                    <a:lnTo>
                      <a:pt x="1232" y="2424"/>
                    </a:lnTo>
                    <a:lnTo>
                      <a:pt x="1333" y="2323"/>
                    </a:lnTo>
                    <a:lnTo>
                      <a:pt x="1434" y="2222"/>
                    </a:lnTo>
                    <a:lnTo>
                      <a:pt x="1556" y="2161"/>
                    </a:lnTo>
                    <a:lnTo>
                      <a:pt x="1677" y="2101"/>
                    </a:lnTo>
                    <a:lnTo>
                      <a:pt x="1798" y="2060"/>
                    </a:lnTo>
                    <a:lnTo>
                      <a:pt x="1959" y="2040"/>
                    </a:lnTo>
                    <a:lnTo>
                      <a:pt x="2363" y="2040"/>
                    </a:lnTo>
                    <a:lnTo>
                      <a:pt x="2606" y="2060"/>
                    </a:lnTo>
                    <a:lnTo>
                      <a:pt x="2666" y="2040"/>
                    </a:lnTo>
                    <a:lnTo>
                      <a:pt x="2686" y="2000"/>
                    </a:lnTo>
                    <a:lnTo>
                      <a:pt x="2666" y="1959"/>
                    </a:lnTo>
                    <a:lnTo>
                      <a:pt x="2626" y="1939"/>
                    </a:lnTo>
                    <a:lnTo>
                      <a:pt x="2161" y="1919"/>
                    </a:lnTo>
                    <a:lnTo>
                      <a:pt x="1980" y="1919"/>
                    </a:lnTo>
                    <a:lnTo>
                      <a:pt x="1798" y="1939"/>
                    </a:lnTo>
                    <a:lnTo>
                      <a:pt x="1657" y="1980"/>
                    </a:lnTo>
                    <a:lnTo>
                      <a:pt x="1535" y="2040"/>
                    </a:lnTo>
                    <a:lnTo>
                      <a:pt x="1414" y="2101"/>
                    </a:lnTo>
                    <a:lnTo>
                      <a:pt x="1293" y="2202"/>
                    </a:lnTo>
                    <a:lnTo>
                      <a:pt x="1192" y="2303"/>
                    </a:lnTo>
                    <a:lnTo>
                      <a:pt x="1051" y="2484"/>
                    </a:lnTo>
                    <a:lnTo>
                      <a:pt x="889" y="2686"/>
                    </a:lnTo>
                    <a:lnTo>
                      <a:pt x="748" y="2908"/>
                    </a:lnTo>
                    <a:lnTo>
                      <a:pt x="667" y="2969"/>
                    </a:lnTo>
                    <a:lnTo>
                      <a:pt x="586" y="3009"/>
                    </a:lnTo>
                    <a:lnTo>
                      <a:pt x="506" y="3030"/>
                    </a:lnTo>
                    <a:lnTo>
                      <a:pt x="425" y="3030"/>
                    </a:lnTo>
                    <a:lnTo>
                      <a:pt x="364" y="3009"/>
                    </a:lnTo>
                    <a:lnTo>
                      <a:pt x="304" y="2969"/>
                    </a:lnTo>
                    <a:lnTo>
                      <a:pt x="283" y="2929"/>
                    </a:lnTo>
                    <a:lnTo>
                      <a:pt x="283" y="2888"/>
                    </a:lnTo>
                    <a:lnTo>
                      <a:pt x="283" y="2787"/>
                    </a:lnTo>
                    <a:lnTo>
                      <a:pt x="344" y="2686"/>
                    </a:lnTo>
                    <a:lnTo>
                      <a:pt x="425" y="2585"/>
                    </a:lnTo>
                    <a:lnTo>
                      <a:pt x="445" y="2545"/>
                    </a:lnTo>
                    <a:lnTo>
                      <a:pt x="566" y="2383"/>
                    </a:lnTo>
                    <a:lnTo>
                      <a:pt x="748" y="2161"/>
                    </a:lnTo>
                    <a:lnTo>
                      <a:pt x="889" y="1959"/>
                    </a:lnTo>
                    <a:lnTo>
                      <a:pt x="990" y="1818"/>
                    </a:lnTo>
                    <a:lnTo>
                      <a:pt x="1091" y="1657"/>
                    </a:lnTo>
                    <a:lnTo>
                      <a:pt x="1212" y="1556"/>
                    </a:lnTo>
                    <a:lnTo>
                      <a:pt x="1333" y="1455"/>
                    </a:lnTo>
                    <a:lnTo>
                      <a:pt x="1394" y="1434"/>
                    </a:lnTo>
                    <a:lnTo>
                      <a:pt x="1475" y="1414"/>
                    </a:lnTo>
                    <a:lnTo>
                      <a:pt x="1677" y="1394"/>
                    </a:lnTo>
                    <a:lnTo>
                      <a:pt x="1939" y="1434"/>
                    </a:lnTo>
                    <a:lnTo>
                      <a:pt x="2282" y="1495"/>
                    </a:lnTo>
                    <a:lnTo>
                      <a:pt x="2727" y="1636"/>
                    </a:lnTo>
                    <a:lnTo>
                      <a:pt x="2787" y="1636"/>
                    </a:lnTo>
                    <a:lnTo>
                      <a:pt x="2807" y="1596"/>
                    </a:lnTo>
                    <a:lnTo>
                      <a:pt x="2807" y="1556"/>
                    </a:lnTo>
                    <a:lnTo>
                      <a:pt x="2767" y="1515"/>
                    </a:lnTo>
                    <a:lnTo>
                      <a:pt x="2303" y="1394"/>
                    </a:lnTo>
                    <a:lnTo>
                      <a:pt x="1919" y="1313"/>
                    </a:lnTo>
                    <a:lnTo>
                      <a:pt x="1636" y="1273"/>
                    </a:lnTo>
                    <a:lnTo>
                      <a:pt x="1535" y="1293"/>
                    </a:lnTo>
                    <a:lnTo>
                      <a:pt x="1434" y="1293"/>
                    </a:lnTo>
                    <a:lnTo>
                      <a:pt x="1333" y="1333"/>
                    </a:lnTo>
                    <a:lnTo>
                      <a:pt x="1253" y="1354"/>
                    </a:lnTo>
                    <a:lnTo>
                      <a:pt x="1132" y="1455"/>
                    </a:lnTo>
                    <a:lnTo>
                      <a:pt x="1010" y="1596"/>
                    </a:lnTo>
                    <a:lnTo>
                      <a:pt x="889" y="1737"/>
                    </a:lnTo>
                    <a:lnTo>
                      <a:pt x="788" y="1899"/>
                    </a:lnTo>
                    <a:lnTo>
                      <a:pt x="647" y="2081"/>
                    </a:lnTo>
                    <a:lnTo>
                      <a:pt x="384" y="2444"/>
                    </a:lnTo>
                    <a:lnTo>
                      <a:pt x="223" y="2444"/>
                    </a:lnTo>
                    <a:lnTo>
                      <a:pt x="162" y="2424"/>
                    </a:lnTo>
                    <a:lnTo>
                      <a:pt x="142" y="2383"/>
                    </a:lnTo>
                    <a:lnTo>
                      <a:pt x="102" y="2303"/>
                    </a:lnTo>
                    <a:lnTo>
                      <a:pt x="122" y="2242"/>
                    </a:lnTo>
                    <a:lnTo>
                      <a:pt x="162" y="2161"/>
                    </a:lnTo>
                    <a:lnTo>
                      <a:pt x="223" y="2101"/>
                    </a:lnTo>
                    <a:lnTo>
                      <a:pt x="263" y="2040"/>
                    </a:lnTo>
                    <a:lnTo>
                      <a:pt x="526" y="1677"/>
                    </a:lnTo>
                    <a:lnTo>
                      <a:pt x="869" y="1273"/>
                    </a:lnTo>
                    <a:lnTo>
                      <a:pt x="1031" y="1091"/>
                    </a:lnTo>
                    <a:lnTo>
                      <a:pt x="1152" y="970"/>
                    </a:lnTo>
                    <a:lnTo>
                      <a:pt x="1273" y="889"/>
                    </a:lnTo>
                    <a:lnTo>
                      <a:pt x="1374" y="849"/>
                    </a:lnTo>
                    <a:lnTo>
                      <a:pt x="1394" y="849"/>
                    </a:lnTo>
                    <a:lnTo>
                      <a:pt x="1495" y="829"/>
                    </a:lnTo>
                    <a:lnTo>
                      <a:pt x="1616" y="829"/>
                    </a:lnTo>
                    <a:lnTo>
                      <a:pt x="1858" y="849"/>
                    </a:lnTo>
                    <a:lnTo>
                      <a:pt x="2323" y="930"/>
                    </a:lnTo>
                    <a:lnTo>
                      <a:pt x="2464" y="970"/>
                    </a:lnTo>
                    <a:lnTo>
                      <a:pt x="2626" y="1010"/>
                    </a:lnTo>
                    <a:lnTo>
                      <a:pt x="2767" y="1071"/>
                    </a:lnTo>
                    <a:lnTo>
                      <a:pt x="2868" y="1111"/>
                    </a:lnTo>
                    <a:lnTo>
                      <a:pt x="2949" y="1172"/>
                    </a:lnTo>
                    <a:lnTo>
                      <a:pt x="2989" y="1253"/>
                    </a:lnTo>
                    <a:lnTo>
                      <a:pt x="3030" y="1333"/>
                    </a:lnTo>
                    <a:lnTo>
                      <a:pt x="3090" y="1556"/>
                    </a:lnTo>
                    <a:lnTo>
                      <a:pt x="3413" y="3575"/>
                    </a:lnTo>
                    <a:lnTo>
                      <a:pt x="3494" y="3857"/>
                    </a:lnTo>
                    <a:lnTo>
                      <a:pt x="3575" y="4100"/>
                    </a:lnTo>
                    <a:lnTo>
                      <a:pt x="3595" y="4180"/>
                    </a:lnTo>
                    <a:lnTo>
                      <a:pt x="3777" y="4625"/>
                    </a:lnTo>
                    <a:lnTo>
                      <a:pt x="3979" y="5049"/>
                    </a:lnTo>
                    <a:lnTo>
                      <a:pt x="4443" y="5937"/>
                    </a:lnTo>
                    <a:lnTo>
                      <a:pt x="4766" y="6543"/>
                    </a:lnTo>
                    <a:lnTo>
                      <a:pt x="5069" y="7169"/>
                    </a:lnTo>
                    <a:lnTo>
                      <a:pt x="5129" y="7310"/>
                    </a:lnTo>
                    <a:lnTo>
                      <a:pt x="5170" y="7472"/>
                    </a:lnTo>
                    <a:lnTo>
                      <a:pt x="5190" y="7613"/>
                    </a:lnTo>
                    <a:lnTo>
                      <a:pt x="5190" y="7754"/>
                    </a:lnTo>
                    <a:lnTo>
                      <a:pt x="5170" y="7896"/>
                    </a:lnTo>
                    <a:lnTo>
                      <a:pt x="5129" y="8017"/>
                    </a:lnTo>
                    <a:lnTo>
                      <a:pt x="5069" y="8138"/>
                    </a:lnTo>
                    <a:lnTo>
                      <a:pt x="4988" y="8259"/>
                    </a:lnTo>
                    <a:lnTo>
                      <a:pt x="4887" y="8340"/>
                    </a:lnTo>
                    <a:lnTo>
                      <a:pt x="4766" y="8421"/>
                    </a:lnTo>
                    <a:lnTo>
                      <a:pt x="4645" y="8481"/>
                    </a:lnTo>
                    <a:lnTo>
                      <a:pt x="4504" y="8522"/>
                    </a:lnTo>
                    <a:lnTo>
                      <a:pt x="4362" y="8542"/>
                    </a:lnTo>
                    <a:lnTo>
                      <a:pt x="4221" y="8562"/>
                    </a:lnTo>
                    <a:lnTo>
                      <a:pt x="4080" y="8542"/>
                    </a:lnTo>
                    <a:lnTo>
                      <a:pt x="3938" y="8502"/>
                    </a:lnTo>
                    <a:lnTo>
                      <a:pt x="3797" y="8441"/>
                    </a:lnTo>
                    <a:lnTo>
                      <a:pt x="3655" y="8340"/>
                    </a:lnTo>
                    <a:lnTo>
                      <a:pt x="3534" y="8219"/>
                    </a:lnTo>
                    <a:lnTo>
                      <a:pt x="3433" y="8077"/>
                    </a:lnTo>
                    <a:lnTo>
                      <a:pt x="3353" y="7956"/>
                    </a:lnTo>
                    <a:lnTo>
                      <a:pt x="3292" y="7815"/>
                    </a:lnTo>
                    <a:lnTo>
                      <a:pt x="3171" y="7472"/>
                    </a:lnTo>
                    <a:lnTo>
                      <a:pt x="2949" y="6664"/>
                    </a:lnTo>
                    <a:lnTo>
                      <a:pt x="2807" y="6078"/>
                    </a:lnTo>
                    <a:lnTo>
                      <a:pt x="2686" y="5735"/>
                    </a:lnTo>
                    <a:lnTo>
                      <a:pt x="2505" y="5271"/>
                    </a:lnTo>
                    <a:lnTo>
                      <a:pt x="2464" y="5150"/>
                    </a:lnTo>
                    <a:lnTo>
                      <a:pt x="2404" y="5190"/>
                    </a:lnTo>
                    <a:lnTo>
                      <a:pt x="2343" y="5210"/>
                    </a:lnTo>
                    <a:lnTo>
                      <a:pt x="2404" y="5311"/>
                    </a:lnTo>
                    <a:lnTo>
                      <a:pt x="2565" y="5776"/>
                    </a:lnTo>
                    <a:lnTo>
                      <a:pt x="2686" y="6119"/>
                    </a:lnTo>
                    <a:lnTo>
                      <a:pt x="2848" y="6704"/>
                    </a:lnTo>
                    <a:lnTo>
                      <a:pt x="3050" y="7512"/>
                    </a:lnTo>
                    <a:lnTo>
                      <a:pt x="3110" y="7694"/>
                    </a:lnTo>
                    <a:lnTo>
                      <a:pt x="3191" y="7855"/>
                    </a:lnTo>
                    <a:lnTo>
                      <a:pt x="3252" y="8017"/>
                    </a:lnTo>
                    <a:lnTo>
                      <a:pt x="3332" y="8158"/>
                    </a:lnTo>
                    <a:lnTo>
                      <a:pt x="3454" y="8300"/>
                    </a:lnTo>
                    <a:lnTo>
                      <a:pt x="3595" y="8441"/>
                    </a:lnTo>
                    <a:lnTo>
                      <a:pt x="3736" y="8542"/>
                    </a:lnTo>
                    <a:lnTo>
                      <a:pt x="3918" y="8623"/>
                    </a:lnTo>
                    <a:lnTo>
                      <a:pt x="4100" y="8663"/>
                    </a:lnTo>
                    <a:lnTo>
                      <a:pt x="4281" y="8683"/>
                    </a:lnTo>
                    <a:lnTo>
                      <a:pt x="4504" y="8643"/>
                    </a:lnTo>
                    <a:lnTo>
                      <a:pt x="4705" y="8582"/>
                    </a:lnTo>
                    <a:lnTo>
                      <a:pt x="4907" y="8481"/>
                    </a:lnTo>
                    <a:lnTo>
                      <a:pt x="4988" y="8401"/>
                    </a:lnTo>
                    <a:lnTo>
                      <a:pt x="5069" y="8340"/>
                    </a:lnTo>
                    <a:lnTo>
                      <a:pt x="5170" y="8219"/>
                    </a:lnTo>
                    <a:lnTo>
                      <a:pt x="5230" y="8077"/>
                    </a:lnTo>
                    <a:lnTo>
                      <a:pt x="5291" y="7936"/>
                    </a:lnTo>
                    <a:lnTo>
                      <a:pt x="5311" y="7775"/>
                    </a:lnTo>
                    <a:lnTo>
                      <a:pt x="5311" y="7613"/>
                    </a:lnTo>
                    <a:lnTo>
                      <a:pt x="5291" y="7452"/>
                    </a:lnTo>
                    <a:lnTo>
                      <a:pt x="5251" y="7290"/>
                    </a:lnTo>
                    <a:lnTo>
                      <a:pt x="5190" y="7108"/>
                    </a:lnTo>
                    <a:lnTo>
                      <a:pt x="4887" y="6503"/>
                    </a:lnTo>
                    <a:lnTo>
                      <a:pt x="4544" y="5877"/>
                    </a:lnTo>
                    <a:lnTo>
                      <a:pt x="4080" y="4968"/>
                    </a:lnTo>
                    <a:lnTo>
                      <a:pt x="3857" y="4504"/>
                    </a:lnTo>
                    <a:lnTo>
                      <a:pt x="3676" y="4059"/>
                    </a:lnTo>
                    <a:lnTo>
                      <a:pt x="3595" y="3837"/>
                    </a:lnTo>
                    <a:lnTo>
                      <a:pt x="3534" y="3555"/>
                    </a:lnTo>
                    <a:lnTo>
                      <a:pt x="3211" y="1535"/>
                    </a:lnTo>
                    <a:lnTo>
                      <a:pt x="3171" y="1394"/>
                    </a:lnTo>
                    <a:lnTo>
                      <a:pt x="3131" y="1273"/>
                    </a:lnTo>
                    <a:lnTo>
                      <a:pt x="3070" y="1152"/>
                    </a:lnTo>
                    <a:lnTo>
                      <a:pt x="3009" y="1071"/>
                    </a:lnTo>
                    <a:lnTo>
                      <a:pt x="2908" y="990"/>
                    </a:lnTo>
                    <a:lnTo>
                      <a:pt x="2767" y="930"/>
                    </a:lnTo>
                    <a:lnTo>
                      <a:pt x="2606" y="889"/>
                    </a:lnTo>
                    <a:lnTo>
                      <a:pt x="2404" y="829"/>
                    </a:lnTo>
                    <a:lnTo>
                      <a:pt x="2323" y="647"/>
                    </a:lnTo>
                    <a:lnTo>
                      <a:pt x="2222" y="485"/>
                    </a:lnTo>
                    <a:lnTo>
                      <a:pt x="2101" y="304"/>
                    </a:lnTo>
                    <a:lnTo>
                      <a:pt x="1980" y="162"/>
                    </a:lnTo>
                    <a:lnTo>
                      <a:pt x="1899" y="82"/>
                    </a:lnTo>
                    <a:lnTo>
                      <a:pt x="1798" y="41"/>
                    </a:lnTo>
                    <a:lnTo>
                      <a:pt x="1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1928408" y="19924"/>
                <a:ext cx="399962" cy="1096614"/>
              </a:xfrm>
              <a:custGeom>
                <a:avLst/>
                <a:gdLst/>
                <a:ahLst/>
                <a:cxnLst/>
                <a:rect l="l" t="t" r="r" b="b"/>
                <a:pathLst>
                  <a:path w="3292" h="9026" extrusionOk="0">
                    <a:moveTo>
                      <a:pt x="1171" y="0"/>
                    </a:moveTo>
                    <a:lnTo>
                      <a:pt x="990" y="20"/>
                    </a:lnTo>
                    <a:lnTo>
                      <a:pt x="889" y="41"/>
                    </a:lnTo>
                    <a:lnTo>
                      <a:pt x="808" y="61"/>
                    </a:lnTo>
                    <a:lnTo>
                      <a:pt x="727" y="101"/>
                    </a:lnTo>
                    <a:lnTo>
                      <a:pt x="666" y="162"/>
                    </a:lnTo>
                    <a:lnTo>
                      <a:pt x="606" y="222"/>
                    </a:lnTo>
                    <a:lnTo>
                      <a:pt x="565" y="323"/>
                    </a:lnTo>
                    <a:lnTo>
                      <a:pt x="525" y="505"/>
                    </a:lnTo>
                    <a:lnTo>
                      <a:pt x="485" y="707"/>
                    </a:lnTo>
                    <a:lnTo>
                      <a:pt x="465" y="909"/>
                    </a:lnTo>
                    <a:lnTo>
                      <a:pt x="465" y="1131"/>
                    </a:lnTo>
                    <a:lnTo>
                      <a:pt x="303" y="1252"/>
                    </a:lnTo>
                    <a:lnTo>
                      <a:pt x="182" y="1373"/>
                    </a:lnTo>
                    <a:lnTo>
                      <a:pt x="81" y="1494"/>
                    </a:lnTo>
                    <a:lnTo>
                      <a:pt x="41" y="1595"/>
                    </a:lnTo>
                    <a:lnTo>
                      <a:pt x="0" y="1696"/>
                    </a:lnTo>
                    <a:lnTo>
                      <a:pt x="0" y="1797"/>
                    </a:lnTo>
                    <a:lnTo>
                      <a:pt x="20" y="1918"/>
                    </a:lnTo>
                    <a:lnTo>
                      <a:pt x="41" y="2060"/>
                    </a:lnTo>
                    <a:lnTo>
                      <a:pt x="646" y="4160"/>
                    </a:lnTo>
                    <a:lnTo>
                      <a:pt x="707" y="4564"/>
                    </a:lnTo>
                    <a:lnTo>
                      <a:pt x="747" y="4967"/>
                    </a:lnTo>
                    <a:lnTo>
                      <a:pt x="747" y="5391"/>
                    </a:lnTo>
                    <a:lnTo>
                      <a:pt x="727" y="6260"/>
                    </a:lnTo>
                    <a:lnTo>
                      <a:pt x="666" y="7128"/>
                    </a:lnTo>
                    <a:lnTo>
                      <a:pt x="666" y="7552"/>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716" y="9026"/>
                    </a:lnTo>
                    <a:lnTo>
                      <a:pt x="1858" y="9006"/>
                    </a:lnTo>
                    <a:lnTo>
                      <a:pt x="1999" y="8965"/>
                    </a:lnTo>
                    <a:lnTo>
                      <a:pt x="2120" y="8905"/>
                    </a:lnTo>
                    <a:lnTo>
                      <a:pt x="2241" y="8824"/>
                    </a:lnTo>
                    <a:lnTo>
                      <a:pt x="2363" y="8723"/>
                    </a:lnTo>
                    <a:lnTo>
                      <a:pt x="2484" y="8582"/>
                    </a:lnTo>
                    <a:lnTo>
                      <a:pt x="2564" y="8440"/>
                    </a:lnTo>
                    <a:lnTo>
                      <a:pt x="2625" y="8279"/>
                    </a:lnTo>
                    <a:lnTo>
                      <a:pt x="2665" y="8097"/>
                    </a:lnTo>
                    <a:lnTo>
                      <a:pt x="2665" y="7936"/>
                    </a:lnTo>
                    <a:lnTo>
                      <a:pt x="2665" y="7754"/>
                    </a:lnTo>
                    <a:lnTo>
                      <a:pt x="2625" y="7411"/>
                    </a:lnTo>
                    <a:lnTo>
                      <a:pt x="2504" y="6724"/>
                    </a:lnTo>
                    <a:lnTo>
                      <a:pt x="2423" y="6280"/>
                    </a:lnTo>
                    <a:lnTo>
                      <a:pt x="2342" y="5815"/>
                    </a:lnTo>
                    <a:lnTo>
                      <a:pt x="2282" y="5149"/>
                    </a:lnTo>
                    <a:lnTo>
                      <a:pt x="2221" y="5169"/>
                    </a:lnTo>
                    <a:lnTo>
                      <a:pt x="2080" y="5210"/>
                    </a:lnTo>
                    <a:lnTo>
                      <a:pt x="2019" y="5210"/>
                    </a:lnTo>
                    <a:lnTo>
                      <a:pt x="1939" y="5189"/>
                    </a:lnTo>
                    <a:lnTo>
                      <a:pt x="1878" y="5169"/>
                    </a:lnTo>
                    <a:lnTo>
                      <a:pt x="1797" y="5089"/>
                    </a:lnTo>
                    <a:lnTo>
                      <a:pt x="1757" y="5008"/>
                    </a:lnTo>
                    <a:lnTo>
                      <a:pt x="1575" y="4200"/>
                    </a:lnTo>
                    <a:lnTo>
                      <a:pt x="1615" y="4200"/>
                    </a:lnTo>
                    <a:lnTo>
                      <a:pt x="1716" y="4079"/>
                    </a:lnTo>
                    <a:lnTo>
                      <a:pt x="1797" y="3938"/>
                    </a:lnTo>
                    <a:lnTo>
                      <a:pt x="1878" y="3796"/>
                    </a:lnTo>
                    <a:lnTo>
                      <a:pt x="1918" y="3615"/>
                    </a:lnTo>
                    <a:lnTo>
                      <a:pt x="1939" y="3453"/>
                    </a:lnTo>
                    <a:lnTo>
                      <a:pt x="1959" y="3271"/>
                    </a:lnTo>
                    <a:lnTo>
                      <a:pt x="1939" y="3090"/>
                    </a:lnTo>
                    <a:lnTo>
                      <a:pt x="1918" y="2888"/>
                    </a:lnTo>
                    <a:lnTo>
                      <a:pt x="1858" y="2706"/>
                    </a:lnTo>
                    <a:lnTo>
                      <a:pt x="1858" y="2605"/>
                    </a:lnTo>
                    <a:lnTo>
                      <a:pt x="1858" y="2504"/>
                    </a:lnTo>
                    <a:lnTo>
                      <a:pt x="1878" y="2484"/>
                    </a:lnTo>
                    <a:lnTo>
                      <a:pt x="2019" y="2524"/>
                    </a:lnTo>
                    <a:lnTo>
                      <a:pt x="2181" y="2585"/>
                    </a:lnTo>
                    <a:lnTo>
                      <a:pt x="2464" y="2726"/>
                    </a:lnTo>
                    <a:lnTo>
                      <a:pt x="2585" y="2766"/>
                    </a:lnTo>
                    <a:lnTo>
                      <a:pt x="2706" y="2807"/>
                    </a:lnTo>
                    <a:lnTo>
                      <a:pt x="2827" y="2807"/>
                    </a:lnTo>
                    <a:lnTo>
                      <a:pt x="2928" y="2787"/>
                    </a:lnTo>
                    <a:lnTo>
                      <a:pt x="2989" y="2746"/>
                    </a:lnTo>
                    <a:lnTo>
                      <a:pt x="3009" y="2666"/>
                    </a:lnTo>
                    <a:lnTo>
                      <a:pt x="3029" y="2605"/>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060"/>
                    </a:lnTo>
                    <a:lnTo>
                      <a:pt x="3271" y="1999"/>
                    </a:lnTo>
                    <a:lnTo>
                      <a:pt x="3231" y="1939"/>
                    </a:lnTo>
                    <a:lnTo>
                      <a:pt x="3170" y="1898"/>
                    </a:lnTo>
                    <a:lnTo>
                      <a:pt x="3049" y="1817"/>
                    </a:lnTo>
                    <a:lnTo>
                      <a:pt x="2928" y="1757"/>
                    </a:lnTo>
                    <a:lnTo>
                      <a:pt x="2928" y="1737"/>
                    </a:lnTo>
                    <a:lnTo>
                      <a:pt x="3029" y="1716"/>
                    </a:lnTo>
                    <a:lnTo>
                      <a:pt x="3110" y="1656"/>
                    </a:lnTo>
                    <a:lnTo>
                      <a:pt x="3170" y="1595"/>
                    </a:lnTo>
                    <a:lnTo>
                      <a:pt x="3190" y="1515"/>
                    </a:lnTo>
                    <a:lnTo>
                      <a:pt x="3170" y="1454"/>
                    </a:lnTo>
                    <a:lnTo>
                      <a:pt x="3170" y="1393"/>
                    </a:lnTo>
                    <a:lnTo>
                      <a:pt x="3130" y="1353"/>
                    </a:lnTo>
                    <a:lnTo>
                      <a:pt x="3089" y="1313"/>
                    </a:lnTo>
                    <a:lnTo>
                      <a:pt x="3009" y="1252"/>
                    </a:lnTo>
                    <a:lnTo>
                      <a:pt x="2888" y="1212"/>
                    </a:lnTo>
                    <a:lnTo>
                      <a:pt x="2504" y="1010"/>
                    </a:lnTo>
                    <a:lnTo>
                      <a:pt x="1999" y="767"/>
                    </a:lnTo>
                    <a:lnTo>
                      <a:pt x="2241" y="767"/>
                    </a:lnTo>
                    <a:lnTo>
                      <a:pt x="2342" y="727"/>
                    </a:lnTo>
                    <a:lnTo>
                      <a:pt x="2423" y="667"/>
                    </a:lnTo>
                    <a:lnTo>
                      <a:pt x="2484" y="566"/>
                    </a:lnTo>
                    <a:lnTo>
                      <a:pt x="2524" y="485"/>
                    </a:lnTo>
                    <a:lnTo>
                      <a:pt x="2504" y="444"/>
                    </a:lnTo>
                    <a:lnTo>
                      <a:pt x="2484" y="384"/>
                    </a:lnTo>
                    <a:lnTo>
                      <a:pt x="2464" y="343"/>
                    </a:lnTo>
                    <a:lnTo>
                      <a:pt x="2403" y="323"/>
                    </a:lnTo>
                    <a:lnTo>
                      <a:pt x="2120" y="182"/>
                    </a:lnTo>
                    <a:lnTo>
                      <a:pt x="1817" y="81"/>
                    </a:lnTo>
                    <a:lnTo>
                      <a:pt x="1494" y="2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1928408" y="19924"/>
                <a:ext cx="399962" cy="1096614"/>
              </a:xfrm>
              <a:custGeom>
                <a:avLst/>
                <a:gdLst/>
                <a:ahLst/>
                <a:cxnLst/>
                <a:rect l="l" t="t" r="r" b="b"/>
                <a:pathLst>
                  <a:path w="3292" h="9026" fill="none" extrusionOk="0">
                    <a:moveTo>
                      <a:pt x="2928" y="1757"/>
                    </a:moveTo>
                    <a:lnTo>
                      <a:pt x="2928" y="1737"/>
                    </a:lnTo>
                    <a:lnTo>
                      <a:pt x="2928" y="1737"/>
                    </a:lnTo>
                    <a:lnTo>
                      <a:pt x="3029" y="1716"/>
                    </a:lnTo>
                    <a:lnTo>
                      <a:pt x="3110" y="1656"/>
                    </a:lnTo>
                    <a:lnTo>
                      <a:pt x="3170" y="1595"/>
                    </a:lnTo>
                    <a:lnTo>
                      <a:pt x="3190" y="1515"/>
                    </a:lnTo>
                    <a:lnTo>
                      <a:pt x="3190" y="1515"/>
                    </a:lnTo>
                    <a:lnTo>
                      <a:pt x="3170" y="1454"/>
                    </a:lnTo>
                    <a:lnTo>
                      <a:pt x="3170" y="1393"/>
                    </a:lnTo>
                    <a:lnTo>
                      <a:pt x="3130" y="1353"/>
                    </a:lnTo>
                    <a:lnTo>
                      <a:pt x="3089" y="1313"/>
                    </a:lnTo>
                    <a:lnTo>
                      <a:pt x="3009" y="1252"/>
                    </a:lnTo>
                    <a:lnTo>
                      <a:pt x="2888" y="1212"/>
                    </a:lnTo>
                    <a:lnTo>
                      <a:pt x="2888" y="1212"/>
                    </a:lnTo>
                    <a:lnTo>
                      <a:pt x="2504" y="1010"/>
                    </a:lnTo>
                    <a:lnTo>
                      <a:pt x="1999" y="767"/>
                    </a:lnTo>
                    <a:lnTo>
                      <a:pt x="1999" y="767"/>
                    </a:lnTo>
                    <a:lnTo>
                      <a:pt x="2120" y="767"/>
                    </a:lnTo>
                    <a:lnTo>
                      <a:pt x="2241" y="767"/>
                    </a:lnTo>
                    <a:lnTo>
                      <a:pt x="2342" y="727"/>
                    </a:lnTo>
                    <a:lnTo>
                      <a:pt x="2423" y="667"/>
                    </a:lnTo>
                    <a:lnTo>
                      <a:pt x="2423" y="667"/>
                    </a:lnTo>
                    <a:lnTo>
                      <a:pt x="2484" y="566"/>
                    </a:lnTo>
                    <a:lnTo>
                      <a:pt x="2524" y="485"/>
                    </a:lnTo>
                    <a:lnTo>
                      <a:pt x="2504" y="444"/>
                    </a:lnTo>
                    <a:lnTo>
                      <a:pt x="2484" y="384"/>
                    </a:lnTo>
                    <a:lnTo>
                      <a:pt x="2464" y="343"/>
                    </a:lnTo>
                    <a:lnTo>
                      <a:pt x="2403" y="323"/>
                    </a:lnTo>
                    <a:lnTo>
                      <a:pt x="2403" y="323"/>
                    </a:lnTo>
                    <a:lnTo>
                      <a:pt x="2120" y="182"/>
                    </a:lnTo>
                    <a:lnTo>
                      <a:pt x="1817" y="81"/>
                    </a:lnTo>
                    <a:lnTo>
                      <a:pt x="1494" y="20"/>
                    </a:lnTo>
                    <a:lnTo>
                      <a:pt x="1171" y="0"/>
                    </a:lnTo>
                    <a:lnTo>
                      <a:pt x="1171" y="0"/>
                    </a:lnTo>
                    <a:lnTo>
                      <a:pt x="990" y="20"/>
                    </a:lnTo>
                    <a:lnTo>
                      <a:pt x="889" y="41"/>
                    </a:lnTo>
                    <a:lnTo>
                      <a:pt x="808" y="61"/>
                    </a:lnTo>
                    <a:lnTo>
                      <a:pt x="727" y="101"/>
                    </a:lnTo>
                    <a:lnTo>
                      <a:pt x="666" y="162"/>
                    </a:lnTo>
                    <a:lnTo>
                      <a:pt x="606" y="222"/>
                    </a:lnTo>
                    <a:lnTo>
                      <a:pt x="565" y="323"/>
                    </a:lnTo>
                    <a:lnTo>
                      <a:pt x="565" y="323"/>
                    </a:lnTo>
                    <a:lnTo>
                      <a:pt x="525" y="505"/>
                    </a:lnTo>
                    <a:lnTo>
                      <a:pt x="485" y="707"/>
                    </a:lnTo>
                    <a:lnTo>
                      <a:pt x="465" y="909"/>
                    </a:lnTo>
                    <a:lnTo>
                      <a:pt x="465" y="1131"/>
                    </a:lnTo>
                    <a:lnTo>
                      <a:pt x="465" y="1131"/>
                    </a:lnTo>
                    <a:lnTo>
                      <a:pt x="303" y="1252"/>
                    </a:lnTo>
                    <a:lnTo>
                      <a:pt x="182" y="1373"/>
                    </a:lnTo>
                    <a:lnTo>
                      <a:pt x="81" y="1494"/>
                    </a:lnTo>
                    <a:lnTo>
                      <a:pt x="41" y="1595"/>
                    </a:lnTo>
                    <a:lnTo>
                      <a:pt x="0" y="1696"/>
                    </a:lnTo>
                    <a:lnTo>
                      <a:pt x="0" y="1797"/>
                    </a:lnTo>
                    <a:lnTo>
                      <a:pt x="20" y="1918"/>
                    </a:lnTo>
                    <a:lnTo>
                      <a:pt x="41" y="2060"/>
                    </a:lnTo>
                    <a:lnTo>
                      <a:pt x="41" y="2060"/>
                    </a:lnTo>
                    <a:lnTo>
                      <a:pt x="646" y="4160"/>
                    </a:lnTo>
                    <a:lnTo>
                      <a:pt x="646" y="4160"/>
                    </a:lnTo>
                    <a:lnTo>
                      <a:pt x="707" y="4564"/>
                    </a:lnTo>
                    <a:lnTo>
                      <a:pt x="707" y="4564"/>
                    </a:lnTo>
                    <a:lnTo>
                      <a:pt x="747" y="4967"/>
                    </a:lnTo>
                    <a:lnTo>
                      <a:pt x="747" y="5391"/>
                    </a:lnTo>
                    <a:lnTo>
                      <a:pt x="727" y="6260"/>
                    </a:lnTo>
                    <a:lnTo>
                      <a:pt x="666" y="7128"/>
                    </a:lnTo>
                    <a:lnTo>
                      <a:pt x="666" y="7552"/>
                    </a:lnTo>
                    <a:lnTo>
                      <a:pt x="666" y="7956"/>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575" y="9026"/>
                    </a:lnTo>
                    <a:lnTo>
                      <a:pt x="1716" y="9026"/>
                    </a:lnTo>
                    <a:lnTo>
                      <a:pt x="1858" y="9006"/>
                    </a:lnTo>
                    <a:lnTo>
                      <a:pt x="1999" y="8965"/>
                    </a:lnTo>
                    <a:lnTo>
                      <a:pt x="2120" y="8905"/>
                    </a:lnTo>
                    <a:lnTo>
                      <a:pt x="2241" y="8824"/>
                    </a:lnTo>
                    <a:lnTo>
                      <a:pt x="2363" y="8723"/>
                    </a:lnTo>
                    <a:lnTo>
                      <a:pt x="2363" y="8723"/>
                    </a:lnTo>
                    <a:lnTo>
                      <a:pt x="2484" y="8582"/>
                    </a:lnTo>
                    <a:lnTo>
                      <a:pt x="2564" y="8440"/>
                    </a:lnTo>
                    <a:lnTo>
                      <a:pt x="2625" y="8279"/>
                    </a:lnTo>
                    <a:lnTo>
                      <a:pt x="2665" y="8097"/>
                    </a:lnTo>
                    <a:lnTo>
                      <a:pt x="2665" y="8097"/>
                    </a:lnTo>
                    <a:lnTo>
                      <a:pt x="2665" y="7936"/>
                    </a:lnTo>
                    <a:lnTo>
                      <a:pt x="2665" y="7754"/>
                    </a:lnTo>
                    <a:lnTo>
                      <a:pt x="2625" y="7411"/>
                    </a:lnTo>
                    <a:lnTo>
                      <a:pt x="2625" y="7411"/>
                    </a:lnTo>
                    <a:lnTo>
                      <a:pt x="2504" y="6724"/>
                    </a:lnTo>
                    <a:lnTo>
                      <a:pt x="2423" y="6280"/>
                    </a:lnTo>
                    <a:lnTo>
                      <a:pt x="2342" y="5815"/>
                    </a:lnTo>
                    <a:lnTo>
                      <a:pt x="2282" y="5149"/>
                    </a:lnTo>
                    <a:lnTo>
                      <a:pt x="2221" y="5169"/>
                    </a:lnTo>
                    <a:lnTo>
                      <a:pt x="2080" y="5210"/>
                    </a:lnTo>
                    <a:lnTo>
                      <a:pt x="2080" y="5210"/>
                    </a:lnTo>
                    <a:lnTo>
                      <a:pt x="2019" y="5210"/>
                    </a:lnTo>
                    <a:lnTo>
                      <a:pt x="2019" y="5210"/>
                    </a:lnTo>
                    <a:lnTo>
                      <a:pt x="1939" y="5189"/>
                    </a:lnTo>
                    <a:lnTo>
                      <a:pt x="1878" y="5169"/>
                    </a:lnTo>
                    <a:lnTo>
                      <a:pt x="1878" y="5169"/>
                    </a:lnTo>
                    <a:lnTo>
                      <a:pt x="1797" y="5089"/>
                    </a:lnTo>
                    <a:lnTo>
                      <a:pt x="1757" y="5008"/>
                    </a:lnTo>
                    <a:lnTo>
                      <a:pt x="1575" y="4200"/>
                    </a:lnTo>
                    <a:lnTo>
                      <a:pt x="1615" y="4200"/>
                    </a:lnTo>
                    <a:lnTo>
                      <a:pt x="1615" y="4200"/>
                    </a:lnTo>
                    <a:lnTo>
                      <a:pt x="1716" y="4079"/>
                    </a:lnTo>
                    <a:lnTo>
                      <a:pt x="1797" y="3938"/>
                    </a:lnTo>
                    <a:lnTo>
                      <a:pt x="1878" y="3796"/>
                    </a:lnTo>
                    <a:lnTo>
                      <a:pt x="1918" y="3615"/>
                    </a:lnTo>
                    <a:lnTo>
                      <a:pt x="1939" y="3453"/>
                    </a:lnTo>
                    <a:lnTo>
                      <a:pt x="1959" y="3271"/>
                    </a:lnTo>
                    <a:lnTo>
                      <a:pt x="1939" y="3090"/>
                    </a:lnTo>
                    <a:lnTo>
                      <a:pt x="1918" y="2888"/>
                    </a:lnTo>
                    <a:lnTo>
                      <a:pt x="1918" y="2888"/>
                    </a:lnTo>
                    <a:lnTo>
                      <a:pt x="1858" y="2706"/>
                    </a:lnTo>
                    <a:lnTo>
                      <a:pt x="1858" y="2605"/>
                    </a:lnTo>
                    <a:lnTo>
                      <a:pt x="1858" y="2504"/>
                    </a:lnTo>
                    <a:lnTo>
                      <a:pt x="1878" y="2484"/>
                    </a:lnTo>
                    <a:lnTo>
                      <a:pt x="1878" y="2484"/>
                    </a:lnTo>
                    <a:lnTo>
                      <a:pt x="2019" y="2524"/>
                    </a:lnTo>
                    <a:lnTo>
                      <a:pt x="2181" y="2585"/>
                    </a:lnTo>
                    <a:lnTo>
                      <a:pt x="2464" y="2726"/>
                    </a:lnTo>
                    <a:lnTo>
                      <a:pt x="2585" y="2766"/>
                    </a:lnTo>
                    <a:lnTo>
                      <a:pt x="2706" y="2807"/>
                    </a:lnTo>
                    <a:lnTo>
                      <a:pt x="2827" y="2807"/>
                    </a:lnTo>
                    <a:lnTo>
                      <a:pt x="2928" y="2787"/>
                    </a:lnTo>
                    <a:lnTo>
                      <a:pt x="2928" y="2787"/>
                    </a:lnTo>
                    <a:lnTo>
                      <a:pt x="2989" y="2746"/>
                    </a:lnTo>
                    <a:lnTo>
                      <a:pt x="3009" y="2666"/>
                    </a:lnTo>
                    <a:lnTo>
                      <a:pt x="3029" y="2605"/>
                    </a:lnTo>
                    <a:lnTo>
                      <a:pt x="3009" y="2544"/>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120"/>
                    </a:lnTo>
                    <a:lnTo>
                      <a:pt x="3291" y="2060"/>
                    </a:lnTo>
                    <a:lnTo>
                      <a:pt x="3271" y="1999"/>
                    </a:lnTo>
                    <a:lnTo>
                      <a:pt x="3231" y="1939"/>
                    </a:lnTo>
                    <a:lnTo>
                      <a:pt x="3170" y="1898"/>
                    </a:lnTo>
                    <a:lnTo>
                      <a:pt x="3049" y="1817"/>
                    </a:lnTo>
                    <a:lnTo>
                      <a:pt x="2928"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2109921" y="687176"/>
                <a:ext cx="58925" cy="230719"/>
              </a:xfrm>
              <a:custGeom>
                <a:avLst/>
                <a:gdLst/>
                <a:ahLst/>
                <a:cxnLst/>
                <a:rect l="l" t="t" r="r" b="b"/>
                <a:pathLst>
                  <a:path w="485" h="1899" extrusionOk="0">
                    <a:moveTo>
                      <a:pt x="101" y="0"/>
                    </a:moveTo>
                    <a:lnTo>
                      <a:pt x="81" y="21"/>
                    </a:lnTo>
                    <a:lnTo>
                      <a:pt x="61" y="41"/>
                    </a:lnTo>
                    <a:lnTo>
                      <a:pt x="21" y="263"/>
                    </a:lnTo>
                    <a:lnTo>
                      <a:pt x="0" y="465"/>
                    </a:lnTo>
                    <a:lnTo>
                      <a:pt x="0" y="707"/>
                    </a:lnTo>
                    <a:lnTo>
                      <a:pt x="41" y="949"/>
                    </a:lnTo>
                    <a:lnTo>
                      <a:pt x="81" y="1192"/>
                    </a:lnTo>
                    <a:lnTo>
                      <a:pt x="162" y="1434"/>
                    </a:lnTo>
                    <a:lnTo>
                      <a:pt x="263" y="1656"/>
                    </a:lnTo>
                    <a:lnTo>
                      <a:pt x="384" y="1878"/>
                    </a:lnTo>
                    <a:lnTo>
                      <a:pt x="404" y="1898"/>
                    </a:lnTo>
                    <a:lnTo>
                      <a:pt x="424" y="1898"/>
                    </a:lnTo>
                    <a:lnTo>
                      <a:pt x="485" y="1878"/>
                    </a:lnTo>
                    <a:lnTo>
                      <a:pt x="485" y="1858"/>
                    </a:lnTo>
                    <a:lnTo>
                      <a:pt x="485" y="1818"/>
                    </a:lnTo>
                    <a:lnTo>
                      <a:pt x="445" y="1717"/>
                    </a:lnTo>
                    <a:lnTo>
                      <a:pt x="364" y="1373"/>
                    </a:lnTo>
                    <a:lnTo>
                      <a:pt x="303" y="1131"/>
                    </a:lnTo>
                    <a:lnTo>
                      <a:pt x="243" y="828"/>
                    </a:lnTo>
                    <a:lnTo>
                      <a:pt x="202" y="465"/>
                    </a:lnTo>
                    <a:lnTo>
                      <a:pt x="162" y="61"/>
                    </a:lnTo>
                    <a:lnTo>
                      <a:pt x="142" y="21"/>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2109921" y="687176"/>
                <a:ext cx="58925" cy="230719"/>
              </a:xfrm>
              <a:custGeom>
                <a:avLst/>
                <a:gdLst/>
                <a:ahLst/>
                <a:cxnLst/>
                <a:rect l="l" t="t" r="r" b="b"/>
                <a:pathLst>
                  <a:path w="485" h="1899" fill="none" extrusionOk="0">
                    <a:moveTo>
                      <a:pt x="101" y="0"/>
                    </a:moveTo>
                    <a:lnTo>
                      <a:pt x="101" y="0"/>
                    </a:lnTo>
                    <a:lnTo>
                      <a:pt x="81" y="21"/>
                    </a:lnTo>
                    <a:lnTo>
                      <a:pt x="61" y="41"/>
                    </a:lnTo>
                    <a:lnTo>
                      <a:pt x="61" y="41"/>
                    </a:lnTo>
                    <a:lnTo>
                      <a:pt x="21" y="263"/>
                    </a:lnTo>
                    <a:lnTo>
                      <a:pt x="0" y="465"/>
                    </a:lnTo>
                    <a:lnTo>
                      <a:pt x="0" y="707"/>
                    </a:lnTo>
                    <a:lnTo>
                      <a:pt x="41" y="949"/>
                    </a:lnTo>
                    <a:lnTo>
                      <a:pt x="81" y="1192"/>
                    </a:lnTo>
                    <a:lnTo>
                      <a:pt x="162" y="1434"/>
                    </a:lnTo>
                    <a:lnTo>
                      <a:pt x="263" y="1656"/>
                    </a:lnTo>
                    <a:lnTo>
                      <a:pt x="384" y="1878"/>
                    </a:lnTo>
                    <a:lnTo>
                      <a:pt x="384" y="1878"/>
                    </a:lnTo>
                    <a:lnTo>
                      <a:pt x="404" y="1898"/>
                    </a:lnTo>
                    <a:lnTo>
                      <a:pt x="424" y="1898"/>
                    </a:lnTo>
                    <a:lnTo>
                      <a:pt x="424" y="1898"/>
                    </a:lnTo>
                    <a:lnTo>
                      <a:pt x="485" y="1878"/>
                    </a:lnTo>
                    <a:lnTo>
                      <a:pt x="485" y="1858"/>
                    </a:lnTo>
                    <a:lnTo>
                      <a:pt x="485" y="1818"/>
                    </a:lnTo>
                    <a:lnTo>
                      <a:pt x="485" y="1818"/>
                    </a:lnTo>
                    <a:lnTo>
                      <a:pt x="485" y="1818"/>
                    </a:lnTo>
                    <a:lnTo>
                      <a:pt x="485" y="1818"/>
                    </a:lnTo>
                    <a:lnTo>
                      <a:pt x="445" y="1717"/>
                    </a:lnTo>
                    <a:lnTo>
                      <a:pt x="364" y="1373"/>
                    </a:lnTo>
                    <a:lnTo>
                      <a:pt x="303" y="1131"/>
                    </a:lnTo>
                    <a:lnTo>
                      <a:pt x="243" y="828"/>
                    </a:lnTo>
                    <a:lnTo>
                      <a:pt x="202" y="465"/>
                    </a:lnTo>
                    <a:lnTo>
                      <a:pt x="162" y="61"/>
                    </a:lnTo>
                    <a:lnTo>
                      <a:pt x="162" y="61"/>
                    </a:lnTo>
                    <a:lnTo>
                      <a:pt x="142" y="21"/>
                    </a:lnTo>
                    <a:lnTo>
                      <a:pt x="1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2080519" y="1109129"/>
                <a:ext cx="44224" cy="7411"/>
              </a:xfrm>
              <a:custGeom>
                <a:avLst/>
                <a:gdLst/>
                <a:ahLst/>
                <a:cxnLst/>
                <a:rect l="l" t="t" r="r" b="b"/>
                <a:pathLst>
                  <a:path w="364" h="61" extrusionOk="0">
                    <a:moveTo>
                      <a:pt x="0" y="0"/>
                    </a:moveTo>
                    <a:lnTo>
                      <a:pt x="182" y="61"/>
                    </a:lnTo>
                    <a:lnTo>
                      <a:pt x="363" y="61"/>
                    </a:lnTo>
                    <a:lnTo>
                      <a:pt x="182" y="4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2080519" y="1094428"/>
                <a:ext cx="115420" cy="22112"/>
              </a:xfrm>
              <a:custGeom>
                <a:avLst/>
                <a:gdLst/>
                <a:ahLst/>
                <a:cxnLst/>
                <a:rect l="l" t="t" r="r" b="b"/>
                <a:pathLst>
                  <a:path w="950" h="182" fill="none" extrusionOk="0">
                    <a:moveTo>
                      <a:pt x="949" y="0"/>
                    </a:moveTo>
                    <a:lnTo>
                      <a:pt x="949" y="0"/>
                    </a:lnTo>
                    <a:lnTo>
                      <a:pt x="808" y="81"/>
                    </a:lnTo>
                    <a:lnTo>
                      <a:pt x="666" y="142"/>
                    </a:lnTo>
                    <a:lnTo>
                      <a:pt x="505" y="182"/>
                    </a:lnTo>
                    <a:lnTo>
                      <a:pt x="363" y="182"/>
                    </a:lnTo>
                    <a:lnTo>
                      <a:pt x="363" y="182"/>
                    </a:lnTo>
                    <a:lnTo>
                      <a:pt x="182" y="162"/>
                    </a:lnTo>
                    <a:lnTo>
                      <a:pt x="0" y="121"/>
                    </a:lnTo>
                    <a:lnTo>
                      <a:pt x="0" y="121"/>
                    </a:lnTo>
                    <a:lnTo>
                      <a:pt x="182" y="182"/>
                    </a:lnTo>
                    <a:lnTo>
                      <a:pt x="363" y="182"/>
                    </a:lnTo>
                    <a:lnTo>
                      <a:pt x="363" y="182"/>
                    </a:lnTo>
                    <a:lnTo>
                      <a:pt x="505" y="182"/>
                    </a:lnTo>
                    <a:lnTo>
                      <a:pt x="666" y="142"/>
                    </a:lnTo>
                    <a:lnTo>
                      <a:pt x="808" y="81"/>
                    </a:lnTo>
                    <a:lnTo>
                      <a:pt x="94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2198248" y="1094428"/>
                <a:ext cx="121" cy="121"/>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2009324" y="574307"/>
                <a:ext cx="242990" cy="542232"/>
              </a:xfrm>
              <a:custGeom>
                <a:avLst/>
                <a:gdLst/>
                <a:ahLst/>
                <a:cxnLst/>
                <a:rect l="l" t="t" r="r" b="b"/>
                <a:pathLst>
                  <a:path w="2000" h="4463" fill="none" extrusionOk="0">
                    <a:moveTo>
                      <a:pt x="41" y="1"/>
                    </a:moveTo>
                    <a:lnTo>
                      <a:pt x="41" y="1"/>
                    </a:lnTo>
                    <a:lnTo>
                      <a:pt x="81" y="404"/>
                    </a:lnTo>
                    <a:lnTo>
                      <a:pt x="81" y="828"/>
                    </a:lnTo>
                    <a:lnTo>
                      <a:pt x="61" y="1697"/>
                    </a:lnTo>
                    <a:lnTo>
                      <a:pt x="0" y="2565"/>
                    </a:lnTo>
                    <a:lnTo>
                      <a:pt x="0" y="2989"/>
                    </a:lnTo>
                    <a:lnTo>
                      <a:pt x="0" y="3393"/>
                    </a:lnTo>
                    <a:lnTo>
                      <a:pt x="0" y="3393"/>
                    </a:lnTo>
                    <a:lnTo>
                      <a:pt x="21" y="3595"/>
                    </a:lnTo>
                    <a:lnTo>
                      <a:pt x="41" y="3776"/>
                    </a:lnTo>
                    <a:lnTo>
                      <a:pt x="101" y="3918"/>
                    </a:lnTo>
                    <a:lnTo>
                      <a:pt x="182" y="4059"/>
                    </a:lnTo>
                    <a:lnTo>
                      <a:pt x="263" y="4180"/>
                    </a:lnTo>
                    <a:lnTo>
                      <a:pt x="364" y="4281"/>
                    </a:lnTo>
                    <a:lnTo>
                      <a:pt x="485" y="4342"/>
                    </a:lnTo>
                    <a:lnTo>
                      <a:pt x="586" y="4402"/>
                    </a:lnTo>
                    <a:lnTo>
                      <a:pt x="586" y="4402"/>
                    </a:lnTo>
                    <a:lnTo>
                      <a:pt x="768" y="4443"/>
                    </a:lnTo>
                    <a:lnTo>
                      <a:pt x="949" y="4463"/>
                    </a:lnTo>
                    <a:lnTo>
                      <a:pt x="949" y="4463"/>
                    </a:lnTo>
                    <a:lnTo>
                      <a:pt x="1091" y="4463"/>
                    </a:lnTo>
                    <a:lnTo>
                      <a:pt x="1252" y="4423"/>
                    </a:lnTo>
                    <a:lnTo>
                      <a:pt x="1394" y="4362"/>
                    </a:lnTo>
                    <a:lnTo>
                      <a:pt x="1535" y="4281"/>
                    </a:lnTo>
                    <a:lnTo>
                      <a:pt x="1535" y="4281"/>
                    </a:lnTo>
                    <a:lnTo>
                      <a:pt x="1555" y="4281"/>
                    </a:lnTo>
                    <a:lnTo>
                      <a:pt x="1555" y="4281"/>
                    </a:lnTo>
                    <a:lnTo>
                      <a:pt x="1555" y="4281"/>
                    </a:lnTo>
                    <a:lnTo>
                      <a:pt x="1555" y="4281"/>
                    </a:lnTo>
                    <a:lnTo>
                      <a:pt x="1697" y="4160"/>
                    </a:lnTo>
                    <a:lnTo>
                      <a:pt x="1697" y="4160"/>
                    </a:lnTo>
                    <a:lnTo>
                      <a:pt x="1818" y="4019"/>
                    </a:lnTo>
                    <a:lnTo>
                      <a:pt x="1898" y="3877"/>
                    </a:lnTo>
                    <a:lnTo>
                      <a:pt x="1959" y="3716"/>
                    </a:lnTo>
                    <a:lnTo>
                      <a:pt x="1999" y="3534"/>
                    </a:lnTo>
                    <a:lnTo>
                      <a:pt x="1999" y="3534"/>
                    </a:lnTo>
                    <a:lnTo>
                      <a:pt x="1959" y="3534"/>
                    </a:lnTo>
                    <a:lnTo>
                      <a:pt x="1959" y="3534"/>
                    </a:lnTo>
                    <a:lnTo>
                      <a:pt x="1777" y="3474"/>
                    </a:lnTo>
                    <a:lnTo>
                      <a:pt x="1616" y="3413"/>
                    </a:lnTo>
                    <a:lnTo>
                      <a:pt x="1434" y="3312"/>
                    </a:lnTo>
                    <a:lnTo>
                      <a:pt x="1273" y="3211"/>
                    </a:lnTo>
                    <a:lnTo>
                      <a:pt x="1131" y="3090"/>
                    </a:lnTo>
                    <a:lnTo>
                      <a:pt x="1010" y="2949"/>
                    </a:lnTo>
                    <a:lnTo>
                      <a:pt x="889" y="2787"/>
                    </a:lnTo>
                    <a:lnTo>
                      <a:pt x="808" y="2625"/>
                    </a:lnTo>
                    <a:lnTo>
                      <a:pt x="808" y="2625"/>
                    </a:lnTo>
                    <a:lnTo>
                      <a:pt x="748" y="2504"/>
                    </a:lnTo>
                    <a:lnTo>
                      <a:pt x="687" y="2363"/>
                    </a:lnTo>
                    <a:lnTo>
                      <a:pt x="606" y="2060"/>
                    </a:lnTo>
                    <a:lnTo>
                      <a:pt x="566" y="1757"/>
                    </a:lnTo>
                    <a:lnTo>
                      <a:pt x="525" y="1454"/>
                    </a:lnTo>
                    <a:lnTo>
                      <a:pt x="525" y="1454"/>
                    </a:lnTo>
                    <a:lnTo>
                      <a:pt x="485" y="1172"/>
                    </a:lnTo>
                    <a:lnTo>
                      <a:pt x="445" y="869"/>
                    </a:lnTo>
                    <a:lnTo>
                      <a:pt x="364" y="566"/>
                    </a:lnTo>
                    <a:lnTo>
                      <a:pt x="324" y="425"/>
                    </a:lnTo>
                    <a:lnTo>
                      <a:pt x="243" y="303"/>
                    </a:lnTo>
                    <a:lnTo>
                      <a:pt x="243" y="303"/>
                    </a:lnTo>
                    <a:lnTo>
                      <a:pt x="162" y="142"/>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2203108" y="49326"/>
                <a:ext cx="32075" cy="44224"/>
              </a:xfrm>
              <a:custGeom>
                <a:avLst/>
                <a:gdLst/>
                <a:ahLst/>
                <a:cxnLst/>
                <a:rect l="l" t="t" r="r" b="b"/>
                <a:pathLst>
                  <a:path w="264" h="364" extrusionOk="0">
                    <a:moveTo>
                      <a:pt x="1" y="1"/>
                    </a:moveTo>
                    <a:lnTo>
                      <a:pt x="142" y="81"/>
                    </a:lnTo>
                    <a:lnTo>
                      <a:pt x="223" y="142"/>
                    </a:lnTo>
                    <a:lnTo>
                      <a:pt x="243" y="202"/>
                    </a:lnTo>
                    <a:lnTo>
                      <a:pt x="243" y="283"/>
                    </a:lnTo>
                    <a:lnTo>
                      <a:pt x="203" y="364"/>
                    </a:lnTo>
                    <a:lnTo>
                      <a:pt x="243" y="303"/>
                    </a:lnTo>
                    <a:lnTo>
                      <a:pt x="263" y="223"/>
                    </a:lnTo>
                    <a:lnTo>
                      <a:pt x="243" y="162"/>
                    </a:lnTo>
                    <a:lnTo>
                      <a:pt x="223" y="101"/>
                    </a:lnTo>
                    <a:lnTo>
                      <a:pt x="162" y="61"/>
                    </a:lnTo>
                    <a:lnTo>
                      <a:pt x="102" y="4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2203108" y="49326"/>
                <a:ext cx="32075" cy="44224"/>
              </a:xfrm>
              <a:custGeom>
                <a:avLst/>
                <a:gdLst/>
                <a:ahLst/>
                <a:cxnLst/>
                <a:rect l="l" t="t" r="r" b="b"/>
                <a:pathLst>
                  <a:path w="264" h="364" fill="none" extrusionOk="0">
                    <a:moveTo>
                      <a:pt x="1" y="1"/>
                    </a:moveTo>
                    <a:lnTo>
                      <a:pt x="1" y="1"/>
                    </a:lnTo>
                    <a:lnTo>
                      <a:pt x="142" y="81"/>
                    </a:lnTo>
                    <a:lnTo>
                      <a:pt x="142" y="81"/>
                    </a:lnTo>
                    <a:lnTo>
                      <a:pt x="223" y="142"/>
                    </a:lnTo>
                    <a:lnTo>
                      <a:pt x="243" y="202"/>
                    </a:lnTo>
                    <a:lnTo>
                      <a:pt x="243" y="283"/>
                    </a:lnTo>
                    <a:lnTo>
                      <a:pt x="203" y="364"/>
                    </a:lnTo>
                    <a:lnTo>
                      <a:pt x="203" y="364"/>
                    </a:lnTo>
                    <a:lnTo>
                      <a:pt x="203" y="364"/>
                    </a:lnTo>
                    <a:lnTo>
                      <a:pt x="203" y="364"/>
                    </a:lnTo>
                    <a:lnTo>
                      <a:pt x="243" y="303"/>
                    </a:lnTo>
                    <a:lnTo>
                      <a:pt x="263" y="223"/>
                    </a:lnTo>
                    <a:lnTo>
                      <a:pt x="263" y="223"/>
                    </a:lnTo>
                    <a:lnTo>
                      <a:pt x="243" y="162"/>
                    </a:lnTo>
                    <a:lnTo>
                      <a:pt x="223" y="101"/>
                    </a:lnTo>
                    <a:lnTo>
                      <a:pt x="162" y="61"/>
                    </a:lnTo>
                    <a:lnTo>
                      <a:pt x="102" y="41"/>
                    </a:lnTo>
                    <a:lnTo>
                      <a:pt x="102"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2168725" y="39485"/>
                <a:ext cx="63906" cy="54065"/>
              </a:xfrm>
              <a:custGeom>
                <a:avLst/>
                <a:gdLst/>
                <a:ahLst/>
                <a:cxnLst/>
                <a:rect l="l" t="t" r="r" b="b"/>
                <a:pathLst>
                  <a:path w="526" h="445" extrusionOk="0">
                    <a:moveTo>
                      <a:pt x="41" y="1"/>
                    </a:moveTo>
                    <a:lnTo>
                      <a:pt x="1" y="82"/>
                    </a:lnTo>
                    <a:lnTo>
                      <a:pt x="1" y="182"/>
                    </a:lnTo>
                    <a:lnTo>
                      <a:pt x="41" y="263"/>
                    </a:lnTo>
                    <a:lnTo>
                      <a:pt x="102" y="344"/>
                    </a:lnTo>
                    <a:lnTo>
                      <a:pt x="162" y="384"/>
                    </a:lnTo>
                    <a:lnTo>
                      <a:pt x="243" y="425"/>
                    </a:lnTo>
                    <a:lnTo>
                      <a:pt x="344" y="445"/>
                    </a:lnTo>
                    <a:lnTo>
                      <a:pt x="486" y="445"/>
                    </a:lnTo>
                    <a:lnTo>
                      <a:pt x="526" y="364"/>
                    </a:lnTo>
                    <a:lnTo>
                      <a:pt x="526" y="283"/>
                    </a:lnTo>
                    <a:lnTo>
                      <a:pt x="506" y="223"/>
                    </a:lnTo>
                    <a:lnTo>
                      <a:pt x="425" y="162"/>
                    </a:lnTo>
                    <a:lnTo>
                      <a:pt x="284" y="8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2291434" y="172036"/>
                <a:ext cx="27093" cy="36813"/>
              </a:xfrm>
              <a:custGeom>
                <a:avLst/>
                <a:gdLst/>
                <a:ahLst/>
                <a:cxnLst/>
                <a:rect l="l" t="t" r="r" b="b"/>
                <a:pathLst>
                  <a:path w="223" h="303" extrusionOk="0">
                    <a:moveTo>
                      <a:pt x="1" y="0"/>
                    </a:moveTo>
                    <a:lnTo>
                      <a:pt x="81" y="40"/>
                    </a:lnTo>
                    <a:lnTo>
                      <a:pt x="142" y="101"/>
                    </a:lnTo>
                    <a:lnTo>
                      <a:pt x="182" y="162"/>
                    </a:lnTo>
                    <a:lnTo>
                      <a:pt x="201" y="256"/>
                    </a:lnTo>
                    <a:lnTo>
                      <a:pt x="223" y="202"/>
                    </a:lnTo>
                    <a:lnTo>
                      <a:pt x="202" y="141"/>
                    </a:lnTo>
                    <a:lnTo>
                      <a:pt x="162" y="81"/>
                    </a:lnTo>
                    <a:lnTo>
                      <a:pt x="122" y="61"/>
                    </a:lnTo>
                    <a:lnTo>
                      <a:pt x="61" y="20"/>
                    </a:lnTo>
                    <a:lnTo>
                      <a:pt x="1" y="0"/>
                    </a:lnTo>
                    <a:close/>
                    <a:moveTo>
                      <a:pt x="201" y="256"/>
                    </a:moveTo>
                    <a:lnTo>
                      <a:pt x="182" y="303"/>
                    </a:lnTo>
                    <a:lnTo>
                      <a:pt x="202" y="263"/>
                    </a:lnTo>
                    <a:lnTo>
                      <a:pt x="201" y="25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2291434" y="172036"/>
                <a:ext cx="27093" cy="36813"/>
              </a:xfrm>
              <a:custGeom>
                <a:avLst/>
                <a:gdLst/>
                <a:ahLst/>
                <a:cxnLst/>
                <a:rect l="l" t="t" r="r" b="b"/>
                <a:pathLst>
                  <a:path w="223" h="303" fill="none" extrusionOk="0">
                    <a:moveTo>
                      <a:pt x="1" y="0"/>
                    </a:moveTo>
                    <a:lnTo>
                      <a:pt x="1" y="0"/>
                    </a:lnTo>
                    <a:lnTo>
                      <a:pt x="81" y="40"/>
                    </a:lnTo>
                    <a:lnTo>
                      <a:pt x="142" y="101"/>
                    </a:lnTo>
                    <a:lnTo>
                      <a:pt x="182" y="162"/>
                    </a:lnTo>
                    <a:lnTo>
                      <a:pt x="202" y="263"/>
                    </a:lnTo>
                    <a:lnTo>
                      <a:pt x="202" y="263"/>
                    </a:lnTo>
                    <a:lnTo>
                      <a:pt x="182" y="303"/>
                    </a:lnTo>
                    <a:lnTo>
                      <a:pt x="182" y="303"/>
                    </a:lnTo>
                    <a:lnTo>
                      <a:pt x="223" y="202"/>
                    </a:lnTo>
                    <a:lnTo>
                      <a:pt x="223" y="202"/>
                    </a:lnTo>
                    <a:lnTo>
                      <a:pt x="202" y="141"/>
                    </a:lnTo>
                    <a:lnTo>
                      <a:pt x="162" y="81"/>
                    </a:lnTo>
                    <a:lnTo>
                      <a:pt x="122" y="61"/>
                    </a:lnTo>
                    <a:lnTo>
                      <a:pt x="61" y="20"/>
                    </a:lnTo>
                    <a:lnTo>
                      <a:pt x="6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2252192" y="159765"/>
                <a:ext cx="63906" cy="54065"/>
              </a:xfrm>
              <a:custGeom>
                <a:avLst/>
                <a:gdLst/>
                <a:ahLst/>
                <a:cxnLst/>
                <a:rect l="l" t="t" r="r" b="b"/>
                <a:pathLst>
                  <a:path w="526" h="445" extrusionOk="0">
                    <a:moveTo>
                      <a:pt x="41" y="0"/>
                    </a:moveTo>
                    <a:lnTo>
                      <a:pt x="0" y="81"/>
                    </a:lnTo>
                    <a:lnTo>
                      <a:pt x="0" y="182"/>
                    </a:lnTo>
                    <a:lnTo>
                      <a:pt x="41" y="263"/>
                    </a:lnTo>
                    <a:lnTo>
                      <a:pt x="81" y="343"/>
                    </a:lnTo>
                    <a:lnTo>
                      <a:pt x="162" y="384"/>
                    </a:lnTo>
                    <a:lnTo>
                      <a:pt x="243" y="424"/>
                    </a:lnTo>
                    <a:lnTo>
                      <a:pt x="324" y="444"/>
                    </a:lnTo>
                    <a:lnTo>
                      <a:pt x="485" y="444"/>
                    </a:lnTo>
                    <a:lnTo>
                      <a:pt x="505" y="404"/>
                    </a:lnTo>
                    <a:lnTo>
                      <a:pt x="525" y="364"/>
                    </a:lnTo>
                    <a:lnTo>
                      <a:pt x="505" y="263"/>
                    </a:lnTo>
                    <a:lnTo>
                      <a:pt x="465" y="202"/>
                    </a:lnTo>
                    <a:lnTo>
                      <a:pt x="404" y="141"/>
                    </a:lnTo>
                    <a:lnTo>
                      <a:pt x="324" y="101"/>
                    </a:lnTo>
                    <a:lnTo>
                      <a:pt x="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2313546" y="248092"/>
                <a:ext cx="17252" cy="29523"/>
              </a:xfrm>
              <a:custGeom>
                <a:avLst/>
                <a:gdLst/>
                <a:ahLst/>
                <a:cxnLst/>
                <a:rect l="l" t="t" r="r" b="b"/>
                <a:pathLst>
                  <a:path w="142" h="243" extrusionOk="0">
                    <a:moveTo>
                      <a:pt x="0" y="0"/>
                    </a:moveTo>
                    <a:lnTo>
                      <a:pt x="41" y="40"/>
                    </a:lnTo>
                    <a:lnTo>
                      <a:pt x="81" y="101"/>
                    </a:lnTo>
                    <a:lnTo>
                      <a:pt x="121" y="182"/>
                    </a:lnTo>
                    <a:lnTo>
                      <a:pt x="121" y="242"/>
                    </a:lnTo>
                    <a:lnTo>
                      <a:pt x="142" y="202"/>
                    </a:lnTo>
                    <a:lnTo>
                      <a:pt x="142" y="121"/>
                    </a:lnTo>
                    <a:lnTo>
                      <a:pt x="101" y="81"/>
                    </a:lnTo>
                    <a:lnTo>
                      <a:pt x="61" y="4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2313546" y="248092"/>
                <a:ext cx="17252" cy="36813"/>
              </a:xfrm>
              <a:custGeom>
                <a:avLst/>
                <a:gdLst/>
                <a:ahLst/>
                <a:cxnLst/>
                <a:rect l="l" t="t" r="r" b="b"/>
                <a:pathLst>
                  <a:path w="142" h="303" fill="none" extrusionOk="0">
                    <a:moveTo>
                      <a:pt x="0" y="0"/>
                    </a:moveTo>
                    <a:lnTo>
                      <a:pt x="0" y="0"/>
                    </a:lnTo>
                    <a:lnTo>
                      <a:pt x="41" y="40"/>
                    </a:lnTo>
                    <a:lnTo>
                      <a:pt x="81" y="101"/>
                    </a:lnTo>
                    <a:lnTo>
                      <a:pt x="121" y="182"/>
                    </a:lnTo>
                    <a:lnTo>
                      <a:pt x="121" y="242"/>
                    </a:lnTo>
                    <a:lnTo>
                      <a:pt x="121" y="242"/>
                    </a:lnTo>
                    <a:lnTo>
                      <a:pt x="101" y="303"/>
                    </a:lnTo>
                    <a:lnTo>
                      <a:pt x="101" y="303"/>
                    </a:lnTo>
                    <a:lnTo>
                      <a:pt x="121" y="242"/>
                    </a:lnTo>
                    <a:lnTo>
                      <a:pt x="142" y="202"/>
                    </a:lnTo>
                    <a:lnTo>
                      <a:pt x="142" y="202"/>
                    </a:lnTo>
                    <a:lnTo>
                      <a:pt x="142" y="121"/>
                    </a:lnTo>
                    <a:lnTo>
                      <a:pt x="101" y="81"/>
                    </a:lnTo>
                    <a:lnTo>
                      <a:pt x="61" y="4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2266892" y="230840"/>
                <a:ext cx="61476" cy="56617"/>
              </a:xfrm>
              <a:custGeom>
                <a:avLst/>
                <a:gdLst/>
                <a:ahLst/>
                <a:cxnLst/>
                <a:rect l="l" t="t" r="r" b="b"/>
                <a:pathLst>
                  <a:path w="506" h="466" extrusionOk="0">
                    <a:moveTo>
                      <a:pt x="41" y="1"/>
                    </a:moveTo>
                    <a:lnTo>
                      <a:pt x="1" y="81"/>
                    </a:lnTo>
                    <a:lnTo>
                      <a:pt x="1" y="182"/>
                    </a:lnTo>
                    <a:lnTo>
                      <a:pt x="21" y="263"/>
                    </a:lnTo>
                    <a:lnTo>
                      <a:pt x="81" y="344"/>
                    </a:lnTo>
                    <a:lnTo>
                      <a:pt x="142" y="405"/>
                    </a:lnTo>
                    <a:lnTo>
                      <a:pt x="223" y="445"/>
                    </a:lnTo>
                    <a:lnTo>
                      <a:pt x="324" y="465"/>
                    </a:lnTo>
                    <a:lnTo>
                      <a:pt x="465" y="465"/>
                    </a:lnTo>
                    <a:lnTo>
                      <a:pt x="485" y="445"/>
                    </a:lnTo>
                    <a:lnTo>
                      <a:pt x="505" y="384"/>
                    </a:lnTo>
                    <a:lnTo>
                      <a:pt x="505" y="324"/>
                    </a:lnTo>
                    <a:lnTo>
                      <a:pt x="465" y="243"/>
                    </a:lnTo>
                    <a:lnTo>
                      <a:pt x="425" y="182"/>
                    </a:lnTo>
                    <a:lnTo>
                      <a:pt x="384" y="142"/>
                    </a:lnTo>
                    <a:lnTo>
                      <a:pt x="364" y="14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2284023" y="314307"/>
                <a:ext cx="14944" cy="27093"/>
              </a:xfrm>
              <a:custGeom>
                <a:avLst/>
                <a:gdLst/>
                <a:ahLst/>
                <a:cxnLst/>
                <a:rect l="l" t="t" r="r" b="b"/>
                <a:pathLst>
                  <a:path w="123" h="223" extrusionOk="0">
                    <a:moveTo>
                      <a:pt x="1" y="0"/>
                    </a:moveTo>
                    <a:lnTo>
                      <a:pt x="41" y="41"/>
                    </a:lnTo>
                    <a:lnTo>
                      <a:pt x="82" y="121"/>
                    </a:lnTo>
                    <a:lnTo>
                      <a:pt x="102" y="162"/>
                    </a:lnTo>
                    <a:lnTo>
                      <a:pt x="102" y="222"/>
                    </a:lnTo>
                    <a:lnTo>
                      <a:pt x="122" y="182"/>
                    </a:lnTo>
                    <a:lnTo>
                      <a:pt x="122" y="121"/>
                    </a:lnTo>
                    <a:lnTo>
                      <a:pt x="82" y="61"/>
                    </a:lnTo>
                    <a:lnTo>
                      <a:pt x="41"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2281593" y="311877"/>
                <a:ext cx="17374" cy="29523"/>
              </a:xfrm>
              <a:custGeom>
                <a:avLst/>
                <a:gdLst/>
                <a:ahLst/>
                <a:cxnLst/>
                <a:rect l="l" t="t" r="r" b="b"/>
                <a:pathLst>
                  <a:path w="143" h="243" fill="none" extrusionOk="0">
                    <a:moveTo>
                      <a:pt x="1" y="0"/>
                    </a:moveTo>
                    <a:lnTo>
                      <a:pt x="1" y="0"/>
                    </a:lnTo>
                    <a:lnTo>
                      <a:pt x="61" y="61"/>
                    </a:lnTo>
                    <a:lnTo>
                      <a:pt x="102" y="141"/>
                    </a:lnTo>
                    <a:lnTo>
                      <a:pt x="102" y="141"/>
                    </a:lnTo>
                    <a:lnTo>
                      <a:pt x="122" y="182"/>
                    </a:lnTo>
                    <a:lnTo>
                      <a:pt x="122" y="242"/>
                    </a:lnTo>
                    <a:lnTo>
                      <a:pt x="122" y="242"/>
                    </a:lnTo>
                    <a:lnTo>
                      <a:pt x="142" y="202"/>
                    </a:lnTo>
                    <a:lnTo>
                      <a:pt x="142" y="202"/>
                    </a:lnTo>
                    <a:lnTo>
                      <a:pt x="142" y="141"/>
                    </a:lnTo>
                    <a:lnTo>
                      <a:pt x="102" y="81"/>
                    </a:lnTo>
                    <a:lnTo>
                      <a:pt x="61" y="40"/>
                    </a:lnTo>
                    <a:lnTo>
                      <a:pt x="21" y="20"/>
                    </a:lnTo>
                    <a:lnTo>
                      <a:pt x="2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2242350" y="294625"/>
                <a:ext cx="54065" cy="54065"/>
              </a:xfrm>
              <a:custGeom>
                <a:avLst/>
                <a:gdLst/>
                <a:ahLst/>
                <a:cxnLst/>
                <a:rect l="l" t="t" r="r" b="b"/>
                <a:pathLst>
                  <a:path w="445" h="445" extrusionOk="0">
                    <a:moveTo>
                      <a:pt x="61" y="1"/>
                    </a:moveTo>
                    <a:lnTo>
                      <a:pt x="21" y="81"/>
                    </a:lnTo>
                    <a:lnTo>
                      <a:pt x="1" y="162"/>
                    </a:lnTo>
                    <a:lnTo>
                      <a:pt x="21" y="243"/>
                    </a:lnTo>
                    <a:lnTo>
                      <a:pt x="61" y="304"/>
                    </a:lnTo>
                    <a:lnTo>
                      <a:pt x="122" y="364"/>
                    </a:lnTo>
                    <a:lnTo>
                      <a:pt x="182" y="405"/>
                    </a:lnTo>
                    <a:lnTo>
                      <a:pt x="283" y="445"/>
                    </a:lnTo>
                    <a:lnTo>
                      <a:pt x="405" y="445"/>
                    </a:lnTo>
                    <a:lnTo>
                      <a:pt x="445" y="384"/>
                    </a:lnTo>
                    <a:lnTo>
                      <a:pt x="445" y="324"/>
                    </a:lnTo>
                    <a:lnTo>
                      <a:pt x="425" y="283"/>
                    </a:lnTo>
                    <a:lnTo>
                      <a:pt x="384" y="203"/>
                    </a:lnTo>
                    <a:lnTo>
                      <a:pt x="324" y="142"/>
                    </a:ln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1920997" y="12513"/>
                <a:ext cx="414662" cy="1111436"/>
              </a:xfrm>
              <a:custGeom>
                <a:avLst/>
                <a:gdLst/>
                <a:ahLst/>
                <a:cxnLst/>
                <a:rect l="l" t="t" r="r" b="b"/>
                <a:pathLst>
                  <a:path w="3413" h="9148" extrusionOk="0">
                    <a:moveTo>
                      <a:pt x="1232" y="122"/>
                    </a:moveTo>
                    <a:lnTo>
                      <a:pt x="1555" y="142"/>
                    </a:lnTo>
                    <a:lnTo>
                      <a:pt x="1858" y="203"/>
                    </a:lnTo>
                    <a:lnTo>
                      <a:pt x="2161" y="304"/>
                    </a:lnTo>
                    <a:lnTo>
                      <a:pt x="2444" y="425"/>
                    </a:lnTo>
                    <a:lnTo>
                      <a:pt x="2484" y="465"/>
                    </a:lnTo>
                    <a:lnTo>
                      <a:pt x="2525" y="526"/>
                    </a:lnTo>
                    <a:lnTo>
                      <a:pt x="2504" y="606"/>
                    </a:lnTo>
                    <a:lnTo>
                      <a:pt x="2444" y="687"/>
                    </a:lnTo>
                    <a:lnTo>
                      <a:pt x="2363" y="728"/>
                    </a:lnTo>
                    <a:lnTo>
                      <a:pt x="2282" y="768"/>
                    </a:lnTo>
                    <a:lnTo>
                      <a:pt x="2181" y="768"/>
                    </a:lnTo>
                    <a:lnTo>
                      <a:pt x="2060" y="788"/>
                    </a:lnTo>
                    <a:lnTo>
                      <a:pt x="1858" y="687"/>
                    </a:lnTo>
                    <a:lnTo>
                      <a:pt x="1697" y="627"/>
                    </a:lnTo>
                    <a:lnTo>
                      <a:pt x="1576" y="606"/>
                    </a:lnTo>
                    <a:lnTo>
                      <a:pt x="1374" y="606"/>
                    </a:lnTo>
                    <a:lnTo>
                      <a:pt x="1273" y="647"/>
                    </a:lnTo>
                    <a:lnTo>
                      <a:pt x="1091" y="728"/>
                    </a:lnTo>
                    <a:lnTo>
                      <a:pt x="909" y="849"/>
                    </a:lnTo>
                    <a:lnTo>
                      <a:pt x="586" y="1071"/>
                    </a:lnTo>
                    <a:lnTo>
                      <a:pt x="586" y="1071"/>
                    </a:lnTo>
                    <a:lnTo>
                      <a:pt x="606" y="728"/>
                    </a:lnTo>
                    <a:lnTo>
                      <a:pt x="647" y="566"/>
                    </a:lnTo>
                    <a:lnTo>
                      <a:pt x="687" y="404"/>
                    </a:lnTo>
                    <a:lnTo>
                      <a:pt x="707" y="324"/>
                    </a:lnTo>
                    <a:lnTo>
                      <a:pt x="768" y="263"/>
                    </a:lnTo>
                    <a:lnTo>
                      <a:pt x="828" y="203"/>
                    </a:lnTo>
                    <a:lnTo>
                      <a:pt x="889" y="182"/>
                    </a:lnTo>
                    <a:lnTo>
                      <a:pt x="1051" y="142"/>
                    </a:lnTo>
                    <a:lnTo>
                      <a:pt x="1232" y="122"/>
                    </a:lnTo>
                    <a:close/>
                    <a:moveTo>
                      <a:pt x="1232" y="1"/>
                    </a:moveTo>
                    <a:lnTo>
                      <a:pt x="1030" y="21"/>
                    </a:lnTo>
                    <a:lnTo>
                      <a:pt x="929" y="41"/>
                    </a:lnTo>
                    <a:lnTo>
                      <a:pt x="828" y="61"/>
                    </a:lnTo>
                    <a:lnTo>
                      <a:pt x="748" y="122"/>
                    </a:lnTo>
                    <a:lnTo>
                      <a:pt x="667" y="182"/>
                    </a:lnTo>
                    <a:lnTo>
                      <a:pt x="606" y="263"/>
                    </a:lnTo>
                    <a:lnTo>
                      <a:pt x="566" y="364"/>
                    </a:lnTo>
                    <a:lnTo>
                      <a:pt x="526" y="566"/>
                    </a:lnTo>
                    <a:lnTo>
                      <a:pt x="485" y="748"/>
                    </a:lnTo>
                    <a:lnTo>
                      <a:pt x="485" y="950"/>
                    </a:lnTo>
                    <a:lnTo>
                      <a:pt x="465" y="1152"/>
                    </a:lnTo>
                    <a:lnTo>
                      <a:pt x="303" y="1293"/>
                    </a:lnTo>
                    <a:lnTo>
                      <a:pt x="182" y="1414"/>
                    </a:lnTo>
                    <a:lnTo>
                      <a:pt x="102" y="1515"/>
                    </a:lnTo>
                    <a:lnTo>
                      <a:pt x="41" y="1636"/>
                    </a:lnTo>
                    <a:lnTo>
                      <a:pt x="1" y="1737"/>
                    </a:lnTo>
                    <a:lnTo>
                      <a:pt x="1" y="1858"/>
                    </a:lnTo>
                    <a:lnTo>
                      <a:pt x="21" y="1979"/>
                    </a:lnTo>
                    <a:lnTo>
                      <a:pt x="41" y="2121"/>
                    </a:lnTo>
                    <a:lnTo>
                      <a:pt x="647" y="4241"/>
                    </a:lnTo>
                    <a:lnTo>
                      <a:pt x="707" y="4625"/>
                    </a:lnTo>
                    <a:lnTo>
                      <a:pt x="748" y="5109"/>
                    </a:lnTo>
                    <a:lnTo>
                      <a:pt x="748" y="5614"/>
                    </a:lnTo>
                    <a:lnTo>
                      <a:pt x="707" y="6624"/>
                    </a:lnTo>
                    <a:lnTo>
                      <a:pt x="667" y="7330"/>
                    </a:lnTo>
                    <a:lnTo>
                      <a:pt x="667" y="8017"/>
                    </a:lnTo>
                    <a:lnTo>
                      <a:pt x="687" y="8219"/>
                    </a:lnTo>
                    <a:lnTo>
                      <a:pt x="707" y="8380"/>
                    </a:lnTo>
                    <a:lnTo>
                      <a:pt x="768" y="8542"/>
                    </a:lnTo>
                    <a:lnTo>
                      <a:pt x="828" y="8683"/>
                    </a:lnTo>
                    <a:lnTo>
                      <a:pt x="929" y="8804"/>
                    </a:lnTo>
                    <a:lnTo>
                      <a:pt x="1030" y="8925"/>
                    </a:lnTo>
                    <a:lnTo>
                      <a:pt x="1151" y="9006"/>
                    </a:lnTo>
                    <a:lnTo>
                      <a:pt x="1293" y="9087"/>
                    </a:lnTo>
                    <a:lnTo>
                      <a:pt x="1475" y="9127"/>
                    </a:lnTo>
                    <a:lnTo>
                      <a:pt x="1676" y="9147"/>
                    </a:lnTo>
                    <a:lnTo>
                      <a:pt x="1878" y="9127"/>
                    </a:lnTo>
                    <a:lnTo>
                      <a:pt x="2100" y="9067"/>
                    </a:lnTo>
                    <a:lnTo>
                      <a:pt x="2282" y="8966"/>
                    </a:lnTo>
                    <a:lnTo>
                      <a:pt x="2464" y="8824"/>
                    </a:lnTo>
                    <a:lnTo>
                      <a:pt x="2585" y="8703"/>
                    </a:lnTo>
                    <a:lnTo>
                      <a:pt x="2666" y="8542"/>
                    </a:lnTo>
                    <a:lnTo>
                      <a:pt x="2747" y="8360"/>
                    </a:lnTo>
                    <a:lnTo>
                      <a:pt x="2787" y="8158"/>
                    </a:lnTo>
                    <a:lnTo>
                      <a:pt x="2787" y="8017"/>
                    </a:lnTo>
                    <a:lnTo>
                      <a:pt x="2787" y="7835"/>
                    </a:lnTo>
                    <a:lnTo>
                      <a:pt x="2787" y="7653"/>
                    </a:lnTo>
                    <a:lnTo>
                      <a:pt x="2747" y="7472"/>
                    </a:lnTo>
                    <a:lnTo>
                      <a:pt x="2605" y="6644"/>
                    </a:lnTo>
                    <a:lnTo>
                      <a:pt x="2484" y="6058"/>
                    </a:lnTo>
                    <a:lnTo>
                      <a:pt x="2444" y="5695"/>
                    </a:lnTo>
                    <a:lnTo>
                      <a:pt x="2403" y="5190"/>
                    </a:lnTo>
                    <a:lnTo>
                      <a:pt x="2403" y="5089"/>
                    </a:lnTo>
                    <a:lnTo>
                      <a:pt x="2343" y="5089"/>
                    </a:lnTo>
                    <a:lnTo>
                      <a:pt x="2282" y="5109"/>
                    </a:lnTo>
                    <a:lnTo>
                      <a:pt x="2282" y="5230"/>
                    </a:lnTo>
                    <a:lnTo>
                      <a:pt x="2343" y="5715"/>
                    </a:lnTo>
                    <a:lnTo>
                      <a:pt x="2383" y="6078"/>
                    </a:lnTo>
                    <a:lnTo>
                      <a:pt x="2484" y="6664"/>
                    </a:lnTo>
                    <a:lnTo>
                      <a:pt x="2625" y="7492"/>
                    </a:lnTo>
                    <a:lnTo>
                      <a:pt x="2666" y="7835"/>
                    </a:lnTo>
                    <a:lnTo>
                      <a:pt x="2666" y="7997"/>
                    </a:lnTo>
                    <a:lnTo>
                      <a:pt x="2666" y="8138"/>
                    </a:lnTo>
                    <a:lnTo>
                      <a:pt x="2666" y="8158"/>
                    </a:lnTo>
                    <a:lnTo>
                      <a:pt x="2625" y="8320"/>
                    </a:lnTo>
                    <a:lnTo>
                      <a:pt x="2565" y="8481"/>
                    </a:lnTo>
                    <a:lnTo>
                      <a:pt x="2484" y="8623"/>
                    </a:lnTo>
                    <a:lnTo>
                      <a:pt x="2383" y="8744"/>
                    </a:lnTo>
                    <a:lnTo>
                      <a:pt x="2262" y="8845"/>
                    </a:lnTo>
                    <a:lnTo>
                      <a:pt x="2141" y="8905"/>
                    </a:lnTo>
                    <a:lnTo>
                      <a:pt x="2020" y="8966"/>
                    </a:lnTo>
                    <a:lnTo>
                      <a:pt x="1878" y="9006"/>
                    </a:lnTo>
                    <a:lnTo>
                      <a:pt x="1737" y="9026"/>
                    </a:lnTo>
                    <a:lnTo>
                      <a:pt x="1596" y="9026"/>
                    </a:lnTo>
                    <a:lnTo>
                      <a:pt x="1454" y="9006"/>
                    </a:lnTo>
                    <a:lnTo>
                      <a:pt x="1333" y="8966"/>
                    </a:lnTo>
                    <a:lnTo>
                      <a:pt x="1212" y="8905"/>
                    </a:lnTo>
                    <a:lnTo>
                      <a:pt x="1091" y="8824"/>
                    </a:lnTo>
                    <a:lnTo>
                      <a:pt x="1010" y="8723"/>
                    </a:lnTo>
                    <a:lnTo>
                      <a:pt x="929" y="8623"/>
                    </a:lnTo>
                    <a:lnTo>
                      <a:pt x="869" y="8481"/>
                    </a:lnTo>
                    <a:lnTo>
                      <a:pt x="828" y="8340"/>
                    </a:lnTo>
                    <a:lnTo>
                      <a:pt x="788" y="8198"/>
                    </a:lnTo>
                    <a:lnTo>
                      <a:pt x="788" y="8017"/>
                    </a:lnTo>
                    <a:lnTo>
                      <a:pt x="788" y="7330"/>
                    </a:lnTo>
                    <a:lnTo>
                      <a:pt x="828" y="6644"/>
                    </a:lnTo>
                    <a:lnTo>
                      <a:pt x="869" y="5654"/>
                    </a:lnTo>
                    <a:lnTo>
                      <a:pt x="869" y="5271"/>
                    </a:lnTo>
                    <a:lnTo>
                      <a:pt x="849" y="4927"/>
                    </a:lnTo>
                    <a:lnTo>
                      <a:pt x="828" y="4645"/>
                    </a:lnTo>
                    <a:lnTo>
                      <a:pt x="788" y="4362"/>
                    </a:lnTo>
                    <a:lnTo>
                      <a:pt x="748" y="4100"/>
                    </a:lnTo>
                    <a:lnTo>
                      <a:pt x="667" y="3837"/>
                    </a:lnTo>
                    <a:lnTo>
                      <a:pt x="162" y="2101"/>
                    </a:lnTo>
                    <a:lnTo>
                      <a:pt x="122" y="1878"/>
                    </a:lnTo>
                    <a:lnTo>
                      <a:pt x="122" y="1798"/>
                    </a:lnTo>
                    <a:lnTo>
                      <a:pt x="142" y="1697"/>
                    </a:lnTo>
                    <a:lnTo>
                      <a:pt x="182" y="1616"/>
                    </a:lnTo>
                    <a:lnTo>
                      <a:pt x="243" y="1515"/>
                    </a:lnTo>
                    <a:lnTo>
                      <a:pt x="344" y="1414"/>
                    </a:lnTo>
                    <a:lnTo>
                      <a:pt x="485" y="1313"/>
                    </a:lnTo>
                    <a:lnTo>
                      <a:pt x="586" y="1212"/>
                    </a:lnTo>
                    <a:lnTo>
                      <a:pt x="970" y="929"/>
                    </a:lnTo>
                    <a:lnTo>
                      <a:pt x="1172" y="808"/>
                    </a:lnTo>
                    <a:lnTo>
                      <a:pt x="1273" y="768"/>
                    </a:lnTo>
                    <a:lnTo>
                      <a:pt x="1374" y="728"/>
                    </a:lnTo>
                    <a:lnTo>
                      <a:pt x="1515" y="728"/>
                    </a:lnTo>
                    <a:lnTo>
                      <a:pt x="1656" y="748"/>
                    </a:lnTo>
                    <a:lnTo>
                      <a:pt x="2040" y="889"/>
                    </a:lnTo>
                    <a:lnTo>
                      <a:pt x="2525" y="1131"/>
                    </a:lnTo>
                    <a:lnTo>
                      <a:pt x="2928" y="1313"/>
                    </a:lnTo>
                    <a:lnTo>
                      <a:pt x="2989" y="1353"/>
                    </a:lnTo>
                    <a:lnTo>
                      <a:pt x="3070" y="1394"/>
                    </a:lnTo>
                    <a:lnTo>
                      <a:pt x="3130" y="1434"/>
                    </a:lnTo>
                    <a:lnTo>
                      <a:pt x="3171" y="1495"/>
                    </a:lnTo>
                    <a:lnTo>
                      <a:pt x="3191" y="1576"/>
                    </a:lnTo>
                    <a:lnTo>
                      <a:pt x="3171" y="1636"/>
                    </a:lnTo>
                    <a:lnTo>
                      <a:pt x="3130" y="1677"/>
                    </a:lnTo>
                    <a:lnTo>
                      <a:pt x="3070" y="1717"/>
                    </a:lnTo>
                    <a:lnTo>
                      <a:pt x="2989" y="1737"/>
                    </a:lnTo>
                    <a:lnTo>
                      <a:pt x="2605" y="1535"/>
                    </a:lnTo>
                    <a:lnTo>
                      <a:pt x="2383" y="1414"/>
                    </a:lnTo>
                    <a:lnTo>
                      <a:pt x="2222" y="1333"/>
                    </a:lnTo>
                    <a:lnTo>
                      <a:pt x="2060" y="1232"/>
                    </a:lnTo>
                    <a:lnTo>
                      <a:pt x="1899" y="1172"/>
                    </a:lnTo>
                    <a:lnTo>
                      <a:pt x="1737" y="1152"/>
                    </a:lnTo>
                    <a:lnTo>
                      <a:pt x="1555" y="1152"/>
                    </a:lnTo>
                    <a:lnTo>
                      <a:pt x="1454" y="1192"/>
                    </a:lnTo>
                    <a:lnTo>
                      <a:pt x="1353" y="1232"/>
                    </a:lnTo>
                    <a:lnTo>
                      <a:pt x="1111" y="1374"/>
                    </a:lnTo>
                    <a:lnTo>
                      <a:pt x="808" y="1616"/>
                    </a:lnTo>
                    <a:lnTo>
                      <a:pt x="445" y="1939"/>
                    </a:lnTo>
                    <a:lnTo>
                      <a:pt x="425" y="1979"/>
                    </a:lnTo>
                    <a:lnTo>
                      <a:pt x="445" y="2020"/>
                    </a:lnTo>
                    <a:lnTo>
                      <a:pt x="485" y="2040"/>
                    </a:lnTo>
                    <a:lnTo>
                      <a:pt x="526" y="2020"/>
                    </a:lnTo>
                    <a:lnTo>
                      <a:pt x="869" y="1717"/>
                    </a:lnTo>
                    <a:lnTo>
                      <a:pt x="1151" y="1495"/>
                    </a:lnTo>
                    <a:lnTo>
                      <a:pt x="1374" y="1353"/>
                    </a:lnTo>
                    <a:lnTo>
                      <a:pt x="1555" y="1273"/>
                    </a:lnTo>
                    <a:lnTo>
                      <a:pt x="1636" y="1273"/>
                    </a:lnTo>
                    <a:lnTo>
                      <a:pt x="1717" y="1253"/>
                    </a:lnTo>
                    <a:lnTo>
                      <a:pt x="1858" y="1293"/>
                    </a:lnTo>
                    <a:lnTo>
                      <a:pt x="2020" y="1353"/>
                    </a:lnTo>
                    <a:lnTo>
                      <a:pt x="2161" y="1434"/>
                    </a:lnTo>
                    <a:lnTo>
                      <a:pt x="2323" y="1515"/>
                    </a:lnTo>
                    <a:lnTo>
                      <a:pt x="2545" y="1636"/>
                    </a:lnTo>
                    <a:lnTo>
                      <a:pt x="2787" y="1777"/>
                    </a:lnTo>
                    <a:lnTo>
                      <a:pt x="2969" y="1858"/>
                    </a:lnTo>
                    <a:lnTo>
                      <a:pt x="3009" y="1878"/>
                    </a:lnTo>
                    <a:lnTo>
                      <a:pt x="3130" y="1939"/>
                    </a:lnTo>
                    <a:lnTo>
                      <a:pt x="3211" y="2020"/>
                    </a:lnTo>
                    <a:lnTo>
                      <a:pt x="3272" y="2080"/>
                    </a:lnTo>
                    <a:lnTo>
                      <a:pt x="3292" y="2141"/>
                    </a:lnTo>
                    <a:lnTo>
                      <a:pt x="3292" y="2181"/>
                    </a:lnTo>
                    <a:lnTo>
                      <a:pt x="3251" y="2242"/>
                    </a:lnTo>
                    <a:lnTo>
                      <a:pt x="3191" y="2302"/>
                    </a:lnTo>
                    <a:lnTo>
                      <a:pt x="3130" y="2323"/>
                    </a:lnTo>
                    <a:lnTo>
                      <a:pt x="3050" y="2343"/>
                    </a:lnTo>
                    <a:lnTo>
                      <a:pt x="2969" y="2343"/>
                    </a:lnTo>
                    <a:lnTo>
                      <a:pt x="2868" y="2323"/>
                    </a:lnTo>
                    <a:lnTo>
                      <a:pt x="2646" y="2181"/>
                    </a:lnTo>
                    <a:lnTo>
                      <a:pt x="2403" y="2060"/>
                    </a:lnTo>
                    <a:lnTo>
                      <a:pt x="2181" y="1959"/>
                    </a:lnTo>
                    <a:lnTo>
                      <a:pt x="2060" y="1919"/>
                    </a:lnTo>
                    <a:lnTo>
                      <a:pt x="1919" y="1878"/>
                    </a:lnTo>
                    <a:lnTo>
                      <a:pt x="1777" y="1858"/>
                    </a:lnTo>
                    <a:lnTo>
                      <a:pt x="1636" y="1878"/>
                    </a:lnTo>
                    <a:lnTo>
                      <a:pt x="1495" y="1899"/>
                    </a:lnTo>
                    <a:lnTo>
                      <a:pt x="1333" y="1959"/>
                    </a:lnTo>
                    <a:lnTo>
                      <a:pt x="1151" y="2040"/>
                    </a:lnTo>
                    <a:lnTo>
                      <a:pt x="748" y="2262"/>
                    </a:lnTo>
                    <a:lnTo>
                      <a:pt x="727" y="2302"/>
                    </a:lnTo>
                    <a:lnTo>
                      <a:pt x="727" y="2343"/>
                    </a:lnTo>
                    <a:lnTo>
                      <a:pt x="768" y="2363"/>
                    </a:lnTo>
                    <a:lnTo>
                      <a:pt x="808" y="2363"/>
                    </a:lnTo>
                    <a:lnTo>
                      <a:pt x="1030" y="2222"/>
                    </a:lnTo>
                    <a:lnTo>
                      <a:pt x="1212" y="2141"/>
                    </a:lnTo>
                    <a:lnTo>
                      <a:pt x="1394" y="2060"/>
                    </a:lnTo>
                    <a:lnTo>
                      <a:pt x="1535" y="2020"/>
                    </a:lnTo>
                    <a:lnTo>
                      <a:pt x="1676" y="1979"/>
                    </a:lnTo>
                    <a:lnTo>
                      <a:pt x="1818" y="1979"/>
                    </a:lnTo>
                    <a:lnTo>
                      <a:pt x="1959" y="2000"/>
                    </a:lnTo>
                    <a:lnTo>
                      <a:pt x="2080" y="2040"/>
                    </a:lnTo>
                    <a:lnTo>
                      <a:pt x="2201" y="2101"/>
                    </a:lnTo>
                    <a:lnTo>
                      <a:pt x="2585" y="2282"/>
                    </a:lnTo>
                    <a:lnTo>
                      <a:pt x="2625" y="2323"/>
                    </a:lnTo>
                    <a:lnTo>
                      <a:pt x="2827" y="2444"/>
                    </a:lnTo>
                    <a:lnTo>
                      <a:pt x="2949" y="2545"/>
                    </a:lnTo>
                    <a:lnTo>
                      <a:pt x="3029" y="2626"/>
                    </a:lnTo>
                    <a:lnTo>
                      <a:pt x="3029" y="2666"/>
                    </a:lnTo>
                    <a:lnTo>
                      <a:pt x="3029" y="2727"/>
                    </a:lnTo>
                    <a:lnTo>
                      <a:pt x="3009" y="2767"/>
                    </a:lnTo>
                    <a:lnTo>
                      <a:pt x="2969" y="2787"/>
                    </a:lnTo>
                    <a:lnTo>
                      <a:pt x="2908" y="2807"/>
                    </a:lnTo>
                    <a:lnTo>
                      <a:pt x="2848" y="2827"/>
                    </a:lnTo>
                    <a:lnTo>
                      <a:pt x="2726" y="2787"/>
                    </a:lnTo>
                    <a:lnTo>
                      <a:pt x="2585" y="2747"/>
                    </a:lnTo>
                    <a:lnTo>
                      <a:pt x="2424" y="2666"/>
                    </a:lnTo>
                    <a:lnTo>
                      <a:pt x="2222" y="2585"/>
                    </a:lnTo>
                    <a:lnTo>
                      <a:pt x="2020" y="2504"/>
                    </a:lnTo>
                    <a:lnTo>
                      <a:pt x="1899" y="2464"/>
                    </a:lnTo>
                    <a:lnTo>
                      <a:pt x="1717" y="2444"/>
                    </a:lnTo>
                    <a:lnTo>
                      <a:pt x="1535" y="2464"/>
                    </a:lnTo>
                    <a:lnTo>
                      <a:pt x="1333" y="2525"/>
                    </a:lnTo>
                    <a:lnTo>
                      <a:pt x="1232" y="2585"/>
                    </a:lnTo>
                    <a:lnTo>
                      <a:pt x="1131" y="2646"/>
                    </a:lnTo>
                    <a:lnTo>
                      <a:pt x="1111" y="2686"/>
                    </a:lnTo>
                    <a:lnTo>
                      <a:pt x="1111" y="2727"/>
                    </a:lnTo>
                    <a:lnTo>
                      <a:pt x="1151" y="2747"/>
                    </a:lnTo>
                    <a:lnTo>
                      <a:pt x="1192" y="2747"/>
                    </a:lnTo>
                    <a:lnTo>
                      <a:pt x="1374" y="2646"/>
                    </a:lnTo>
                    <a:lnTo>
                      <a:pt x="1535" y="2585"/>
                    </a:lnTo>
                    <a:lnTo>
                      <a:pt x="1697" y="2565"/>
                    </a:lnTo>
                    <a:lnTo>
                      <a:pt x="1858" y="2585"/>
                    </a:lnTo>
                    <a:lnTo>
                      <a:pt x="1858" y="2727"/>
                    </a:lnTo>
                    <a:lnTo>
                      <a:pt x="1899" y="2888"/>
                    </a:lnTo>
                    <a:lnTo>
                      <a:pt x="1919" y="2969"/>
                    </a:lnTo>
                    <a:lnTo>
                      <a:pt x="1939" y="3151"/>
                    </a:lnTo>
                    <a:lnTo>
                      <a:pt x="1959" y="3352"/>
                    </a:lnTo>
                    <a:lnTo>
                      <a:pt x="1939" y="3514"/>
                    </a:lnTo>
                    <a:lnTo>
                      <a:pt x="1919" y="3696"/>
                    </a:lnTo>
                    <a:lnTo>
                      <a:pt x="1878" y="3857"/>
                    </a:lnTo>
                    <a:lnTo>
                      <a:pt x="1818" y="3999"/>
                    </a:lnTo>
                    <a:lnTo>
                      <a:pt x="1737" y="4120"/>
                    </a:lnTo>
                    <a:lnTo>
                      <a:pt x="1636" y="4221"/>
                    </a:lnTo>
                    <a:lnTo>
                      <a:pt x="1616" y="4261"/>
                    </a:lnTo>
                    <a:lnTo>
                      <a:pt x="1636" y="4301"/>
                    </a:lnTo>
                    <a:lnTo>
                      <a:pt x="1676" y="4322"/>
                    </a:lnTo>
                    <a:lnTo>
                      <a:pt x="1717" y="4322"/>
                    </a:lnTo>
                    <a:lnTo>
                      <a:pt x="1818" y="4201"/>
                    </a:lnTo>
                    <a:lnTo>
                      <a:pt x="1919" y="4059"/>
                    </a:lnTo>
                    <a:lnTo>
                      <a:pt x="1979" y="3898"/>
                    </a:lnTo>
                    <a:lnTo>
                      <a:pt x="2020" y="3716"/>
                    </a:lnTo>
                    <a:lnTo>
                      <a:pt x="2060" y="3534"/>
                    </a:lnTo>
                    <a:lnTo>
                      <a:pt x="2060" y="3352"/>
                    </a:lnTo>
                    <a:lnTo>
                      <a:pt x="2060" y="3151"/>
                    </a:lnTo>
                    <a:lnTo>
                      <a:pt x="2020" y="2949"/>
                    </a:lnTo>
                    <a:lnTo>
                      <a:pt x="2000" y="2848"/>
                    </a:lnTo>
                    <a:lnTo>
                      <a:pt x="1979" y="2727"/>
                    </a:lnTo>
                    <a:lnTo>
                      <a:pt x="1979" y="2605"/>
                    </a:lnTo>
                    <a:lnTo>
                      <a:pt x="2181" y="2686"/>
                    </a:lnTo>
                    <a:lnTo>
                      <a:pt x="2363" y="2767"/>
                    </a:lnTo>
                    <a:lnTo>
                      <a:pt x="2625" y="2888"/>
                    </a:lnTo>
                    <a:lnTo>
                      <a:pt x="2747" y="2928"/>
                    </a:lnTo>
                    <a:lnTo>
                      <a:pt x="2949" y="2928"/>
                    </a:lnTo>
                    <a:lnTo>
                      <a:pt x="3029" y="2888"/>
                    </a:lnTo>
                    <a:lnTo>
                      <a:pt x="3090" y="2848"/>
                    </a:lnTo>
                    <a:lnTo>
                      <a:pt x="3130" y="2767"/>
                    </a:lnTo>
                    <a:lnTo>
                      <a:pt x="3150" y="2666"/>
                    </a:lnTo>
                    <a:lnTo>
                      <a:pt x="3130" y="2565"/>
                    </a:lnTo>
                    <a:lnTo>
                      <a:pt x="3090" y="2525"/>
                    </a:lnTo>
                    <a:lnTo>
                      <a:pt x="3029" y="2464"/>
                    </a:lnTo>
                    <a:lnTo>
                      <a:pt x="3150" y="2444"/>
                    </a:lnTo>
                    <a:lnTo>
                      <a:pt x="3251" y="2403"/>
                    </a:lnTo>
                    <a:lnTo>
                      <a:pt x="3312" y="2363"/>
                    </a:lnTo>
                    <a:lnTo>
                      <a:pt x="3352" y="2323"/>
                    </a:lnTo>
                    <a:lnTo>
                      <a:pt x="3393" y="2262"/>
                    </a:lnTo>
                    <a:lnTo>
                      <a:pt x="3413" y="2202"/>
                    </a:lnTo>
                    <a:lnTo>
                      <a:pt x="3413" y="2141"/>
                    </a:lnTo>
                    <a:lnTo>
                      <a:pt x="3393" y="2060"/>
                    </a:lnTo>
                    <a:lnTo>
                      <a:pt x="3373" y="2020"/>
                    </a:lnTo>
                    <a:lnTo>
                      <a:pt x="3332" y="1959"/>
                    </a:lnTo>
                    <a:lnTo>
                      <a:pt x="3231" y="1878"/>
                    </a:lnTo>
                    <a:lnTo>
                      <a:pt x="3130" y="1818"/>
                    </a:lnTo>
                    <a:lnTo>
                      <a:pt x="3211" y="1757"/>
                    </a:lnTo>
                    <a:lnTo>
                      <a:pt x="3272" y="1677"/>
                    </a:lnTo>
                    <a:lnTo>
                      <a:pt x="3312" y="1576"/>
                    </a:lnTo>
                    <a:lnTo>
                      <a:pt x="3292" y="1515"/>
                    </a:lnTo>
                    <a:lnTo>
                      <a:pt x="3292" y="1454"/>
                    </a:lnTo>
                    <a:lnTo>
                      <a:pt x="3251" y="1394"/>
                    </a:lnTo>
                    <a:lnTo>
                      <a:pt x="3231" y="1353"/>
                    </a:lnTo>
                    <a:lnTo>
                      <a:pt x="3130" y="1293"/>
                    </a:lnTo>
                    <a:lnTo>
                      <a:pt x="3050" y="1253"/>
                    </a:lnTo>
                    <a:lnTo>
                      <a:pt x="2989" y="1212"/>
                    </a:lnTo>
                    <a:lnTo>
                      <a:pt x="2302" y="889"/>
                    </a:lnTo>
                    <a:lnTo>
                      <a:pt x="2424" y="849"/>
                    </a:lnTo>
                    <a:lnTo>
                      <a:pt x="2525" y="768"/>
                    </a:lnTo>
                    <a:lnTo>
                      <a:pt x="2585" y="707"/>
                    </a:lnTo>
                    <a:lnTo>
                      <a:pt x="2605" y="647"/>
                    </a:lnTo>
                    <a:lnTo>
                      <a:pt x="2625" y="586"/>
                    </a:lnTo>
                    <a:lnTo>
                      <a:pt x="2625" y="505"/>
                    </a:lnTo>
                    <a:lnTo>
                      <a:pt x="2625" y="465"/>
                    </a:lnTo>
                    <a:lnTo>
                      <a:pt x="2585" y="404"/>
                    </a:lnTo>
                    <a:lnTo>
                      <a:pt x="2545" y="364"/>
                    </a:lnTo>
                    <a:lnTo>
                      <a:pt x="2504" y="324"/>
                    </a:lnTo>
                    <a:lnTo>
                      <a:pt x="2201" y="182"/>
                    </a:lnTo>
                    <a:lnTo>
                      <a:pt x="1878" y="81"/>
                    </a:lnTo>
                    <a:lnTo>
                      <a:pt x="1576" y="21"/>
                    </a:lnTo>
                    <a:lnTo>
                      <a:pt x="12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0" name="Google Shape;2630;p41"/>
          <p:cNvGrpSpPr/>
          <p:nvPr/>
        </p:nvGrpSpPr>
        <p:grpSpPr>
          <a:xfrm>
            <a:off x="6591927" y="3203627"/>
            <a:ext cx="1867724" cy="1732098"/>
            <a:chOff x="6591927" y="3203627"/>
            <a:chExt cx="1867724" cy="1732098"/>
          </a:xfrm>
        </p:grpSpPr>
        <p:sp>
          <p:nvSpPr>
            <p:cNvPr id="2631" name="Google Shape;2631;p41"/>
            <p:cNvSpPr/>
            <p:nvPr/>
          </p:nvSpPr>
          <p:spPr>
            <a:xfrm>
              <a:off x="6593961" y="3203627"/>
              <a:ext cx="1865280" cy="1732098"/>
            </a:xfrm>
            <a:custGeom>
              <a:avLst/>
              <a:gdLst/>
              <a:ahLst/>
              <a:cxnLst/>
              <a:rect l="l" t="t" r="r" b="b"/>
              <a:pathLst>
                <a:path w="15266" h="14176" extrusionOk="0">
                  <a:moveTo>
                    <a:pt x="2343" y="10500"/>
                  </a:moveTo>
                  <a:lnTo>
                    <a:pt x="2605" y="10844"/>
                  </a:lnTo>
                  <a:lnTo>
                    <a:pt x="2908" y="11167"/>
                  </a:lnTo>
                  <a:lnTo>
                    <a:pt x="2989" y="11248"/>
                  </a:lnTo>
                  <a:lnTo>
                    <a:pt x="2726" y="11248"/>
                  </a:lnTo>
                  <a:lnTo>
                    <a:pt x="2464" y="11268"/>
                  </a:lnTo>
                  <a:lnTo>
                    <a:pt x="2181" y="11328"/>
                  </a:lnTo>
                  <a:lnTo>
                    <a:pt x="1898" y="11409"/>
                  </a:lnTo>
                  <a:lnTo>
                    <a:pt x="1898" y="11167"/>
                  </a:lnTo>
                  <a:lnTo>
                    <a:pt x="2040" y="11086"/>
                  </a:lnTo>
                  <a:lnTo>
                    <a:pt x="2141" y="10965"/>
                  </a:lnTo>
                  <a:lnTo>
                    <a:pt x="2242" y="10844"/>
                  </a:lnTo>
                  <a:lnTo>
                    <a:pt x="2302" y="10682"/>
                  </a:lnTo>
                  <a:lnTo>
                    <a:pt x="2343" y="10500"/>
                  </a:lnTo>
                  <a:close/>
                  <a:moveTo>
                    <a:pt x="7229" y="1"/>
                  </a:moveTo>
                  <a:lnTo>
                    <a:pt x="6906" y="21"/>
                  </a:lnTo>
                  <a:lnTo>
                    <a:pt x="6563" y="82"/>
                  </a:lnTo>
                  <a:lnTo>
                    <a:pt x="6240" y="122"/>
                  </a:lnTo>
                  <a:lnTo>
                    <a:pt x="5937" y="203"/>
                  </a:lnTo>
                  <a:lnTo>
                    <a:pt x="5614" y="283"/>
                  </a:lnTo>
                  <a:lnTo>
                    <a:pt x="5311" y="405"/>
                  </a:lnTo>
                  <a:lnTo>
                    <a:pt x="5028" y="506"/>
                  </a:lnTo>
                  <a:lnTo>
                    <a:pt x="4725" y="647"/>
                  </a:lnTo>
                  <a:lnTo>
                    <a:pt x="4443" y="788"/>
                  </a:lnTo>
                  <a:lnTo>
                    <a:pt x="4180" y="950"/>
                  </a:lnTo>
                  <a:lnTo>
                    <a:pt x="3897" y="1111"/>
                  </a:lnTo>
                  <a:lnTo>
                    <a:pt x="3655" y="1293"/>
                  </a:lnTo>
                  <a:lnTo>
                    <a:pt x="3393" y="1495"/>
                  </a:lnTo>
                  <a:lnTo>
                    <a:pt x="3170" y="1697"/>
                  </a:lnTo>
                  <a:lnTo>
                    <a:pt x="2928" y="1919"/>
                  </a:lnTo>
                  <a:lnTo>
                    <a:pt x="2726" y="2141"/>
                  </a:lnTo>
                  <a:lnTo>
                    <a:pt x="2504" y="2383"/>
                  </a:lnTo>
                  <a:lnTo>
                    <a:pt x="2322" y="2626"/>
                  </a:lnTo>
                  <a:lnTo>
                    <a:pt x="2141" y="2888"/>
                  </a:lnTo>
                  <a:lnTo>
                    <a:pt x="1959" y="3151"/>
                  </a:lnTo>
                  <a:lnTo>
                    <a:pt x="1797" y="3433"/>
                  </a:lnTo>
                  <a:lnTo>
                    <a:pt x="1656" y="3716"/>
                  </a:lnTo>
                  <a:lnTo>
                    <a:pt x="1535" y="3999"/>
                  </a:lnTo>
                  <a:lnTo>
                    <a:pt x="1414" y="4302"/>
                  </a:lnTo>
                  <a:lnTo>
                    <a:pt x="1313" y="4605"/>
                  </a:lnTo>
                  <a:lnTo>
                    <a:pt x="1212" y="4907"/>
                  </a:lnTo>
                  <a:lnTo>
                    <a:pt x="1151" y="5230"/>
                  </a:lnTo>
                  <a:lnTo>
                    <a:pt x="1091" y="5554"/>
                  </a:lnTo>
                  <a:lnTo>
                    <a:pt x="1050" y="5877"/>
                  </a:lnTo>
                  <a:lnTo>
                    <a:pt x="1030" y="6220"/>
                  </a:lnTo>
                  <a:lnTo>
                    <a:pt x="1010" y="6563"/>
                  </a:lnTo>
                  <a:lnTo>
                    <a:pt x="1030" y="7108"/>
                  </a:lnTo>
                  <a:lnTo>
                    <a:pt x="1111" y="7633"/>
                  </a:lnTo>
                  <a:lnTo>
                    <a:pt x="1212" y="8178"/>
                  </a:lnTo>
                  <a:lnTo>
                    <a:pt x="1373" y="8683"/>
                  </a:lnTo>
                  <a:lnTo>
                    <a:pt x="1293" y="8663"/>
                  </a:lnTo>
                  <a:lnTo>
                    <a:pt x="1212" y="8643"/>
                  </a:lnTo>
                  <a:lnTo>
                    <a:pt x="1111" y="8663"/>
                  </a:lnTo>
                  <a:lnTo>
                    <a:pt x="1050" y="8724"/>
                  </a:lnTo>
                  <a:lnTo>
                    <a:pt x="1010" y="8784"/>
                  </a:lnTo>
                  <a:lnTo>
                    <a:pt x="889" y="9047"/>
                  </a:lnTo>
                  <a:lnTo>
                    <a:pt x="808" y="9329"/>
                  </a:lnTo>
                  <a:lnTo>
                    <a:pt x="747" y="9612"/>
                  </a:lnTo>
                  <a:lnTo>
                    <a:pt x="707" y="9915"/>
                  </a:lnTo>
                  <a:lnTo>
                    <a:pt x="687" y="10198"/>
                  </a:lnTo>
                  <a:lnTo>
                    <a:pt x="727" y="10480"/>
                  </a:lnTo>
                  <a:lnTo>
                    <a:pt x="788" y="10723"/>
                  </a:lnTo>
                  <a:lnTo>
                    <a:pt x="828" y="10824"/>
                  </a:lnTo>
                  <a:lnTo>
                    <a:pt x="889" y="10925"/>
                  </a:lnTo>
                  <a:lnTo>
                    <a:pt x="990" y="11046"/>
                  </a:lnTo>
                  <a:lnTo>
                    <a:pt x="1131" y="11147"/>
                  </a:lnTo>
                  <a:lnTo>
                    <a:pt x="1272" y="11207"/>
                  </a:lnTo>
                  <a:lnTo>
                    <a:pt x="1454" y="11248"/>
                  </a:lnTo>
                  <a:lnTo>
                    <a:pt x="1434" y="11631"/>
                  </a:lnTo>
                  <a:lnTo>
                    <a:pt x="1131" y="11833"/>
                  </a:lnTo>
                  <a:lnTo>
                    <a:pt x="869" y="12055"/>
                  </a:lnTo>
                  <a:lnTo>
                    <a:pt x="626" y="12318"/>
                  </a:lnTo>
                  <a:lnTo>
                    <a:pt x="424" y="12580"/>
                  </a:lnTo>
                  <a:lnTo>
                    <a:pt x="263" y="12843"/>
                  </a:lnTo>
                  <a:lnTo>
                    <a:pt x="142" y="13105"/>
                  </a:lnTo>
                  <a:lnTo>
                    <a:pt x="61" y="13368"/>
                  </a:lnTo>
                  <a:lnTo>
                    <a:pt x="0" y="13630"/>
                  </a:lnTo>
                  <a:lnTo>
                    <a:pt x="0" y="13711"/>
                  </a:lnTo>
                  <a:lnTo>
                    <a:pt x="21" y="13812"/>
                  </a:lnTo>
                  <a:lnTo>
                    <a:pt x="41" y="13893"/>
                  </a:lnTo>
                  <a:lnTo>
                    <a:pt x="101" y="13973"/>
                  </a:lnTo>
                  <a:lnTo>
                    <a:pt x="162" y="14054"/>
                  </a:lnTo>
                  <a:lnTo>
                    <a:pt x="222" y="14095"/>
                  </a:lnTo>
                  <a:lnTo>
                    <a:pt x="323" y="14135"/>
                  </a:lnTo>
                  <a:lnTo>
                    <a:pt x="404" y="14155"/>
                  </a:lnTo>
                  <a:lnTo>
                    <a:pt x="465" y="14175"/>
                  </a:lnTo>
                  <a:lnTo>
                    <a:pt x="546" y="14155"/>
                  </a:lnTo>
                  <a:lnTo>
                    <a:pt x="626" y="14135"/>
                  </a:lnTo>
                  <a:lnTo>
                    <a:pt x="687" y="14115"/>
                  </a:lnTo>
                  <a:lnTo>
                    <a:pt x="747" y="14074"/>
                  </a:lnTo>
                  <a:lnTo>
                    <a:pt x="828" y="14014"/>
                  </a:lnTo>
                  <a:lnTo>
                    <a:pt x="889" y="13933"/>
                  </a:lnTo>
                  <a:lnTo>
                    <a:pt x="929" y="13852"/>
                  </a:lnTo>
                  <a:lnTo>
                    <a:pt x="949" y="13772"/>
                  </a:lnTo>
                  <a:lnTo>
                    <a:pt x="949" y="13731"/>
                  </a:lnTo>
                  <a:lnTo>
                    <a:pt x="990" y="13570"/>
                  </a:lnTo>
                  <a:lnTo>
                    <a:pt x="1616" y="13448"/>
                  </a:lnTo>
                  <a:lnTo>
                    <a:pt x="1676" y="13630"/>
                  </a:lnTo>
                  <a:lnTo>
                    <a:pt x="1757" y="13772"/>
                  </a:lnTo>
                  <a:lnTo>
                    <a:pt x="1878" y="13913"/>
                  </a:lnTo>
                  <a:lnTo>
                    <a:pt x="2040" y="14014"/>
                  </a:lnTo>
                  <a:lnTo>
                    <a:pt x="2161" y="14054"/>
                  </a:lnTo>
                  <a:lnTo>
                    <a:pt x="2302" y="14095"/>
                  </a:lnTo>
                  <a:lnTo>
                    <a:pt x="2444" y="14115"/>
                  </a:lnTo>
                  <a:lnTo>
                    <a:pt x="2585" y="14115"/>
                  </a:lnTo>
                  <a:lnTo>
                    <a:pt x="2807" y="14095"/>
                  </a:lnTo>
                  <a:lnTo>
                    <a:pt x="3029" y="14074"/>
                  </a:lnTo>
                  <a:lnTo>
                    <a:pt x="3251" y="14014"/>
                  </a:lnTo>
                  <a:lnTo>
                    <a:pt x="3473" y="13953"/>
                  </a:lnTo>
                  <a:lnTo>
                    <a:pt x="3695" y="13873"/>
                  </a:lnTo>
                  <a:lnTo>
                    <a:pt x="3918" y="13772"/>
                  </a:lnTo>
                  <a:lnTo>
                    <a:pt x="4099" y="13671"/>
                  </a:lnTo>
                  <a:lnTo>
                    <a:pt x="4301" y="13549"/>
                  </a:lnTo>
                  <a:lnTo>
                    <a:pt x="4362" y="13489"/>
                  </a:lnTo>
                  <a:lnTo>
                    <a:pt x="4402" y="13408"/>
                  </a:lnTo>
                  <a:lnTo>
                    <a:pt x="4402" y="13327"/>
                  </a:lnTo>
                  <a:lnTo>
                    <a:pt x="4362" y="13206"/>
                  </a:lnTo>
                  <a:lnTo>
                    <a:pt x="4281" y="13065"/>
                  </a:lnTo>
                  <a:lnTo>
                    <a:pt x="4119" y="12924"/>
                  </a:lnTo>
                  <a:lnTo>
                    <a:pt x="3897" y="12762"/>
                  </a:lnTo>
                  <a:lnTo>
                    <a:pt x="3695" y="12621"/>
                  </a:lnTo>
                  <a:lnTo>
                    <a:pt x="3453" y="12499"/>
                  </a:lnTo>
                  <a:lnTo>
                    <a:pt x="3211" y="12419"/>
                  </a:lnTo>
                  <a:lnTo>
                    <a:pt x="2969" y="12378"/>
                  </a:lnTo>
                  <a:lnTo>
                    <a:pt x="2746" y="12358"/>
                  </a:lnTo>
                  <a:lnTo>
                    <a:pt x="2504" y="12358"/>
                  </a:lnTo>
                  <a:lnTo>
                    <a:pt x="2282" y="12399"/>
                  </a:lnTo>
                  <a:lnTo>
                    <a:pt x="2080" y="12479"/>
                  </a:lnTo>
                  <a:lnTo>
                    <a:pt x="1979" y="12520"/>
                  </a:lnTo>
                  <a:lnTo>
                    <a:pt x="1878" y="12600"/>
                  </a:lnTo>
                  <a:lnTo>
                    <a:pt x="1797" y="12661"/>
                  </a:lnTo>
                  <a:lnTo>
                    <a:pt x="1737" y="12762"/>
                  </a:lnTo>
                  <a:lnTo>
                    <a:pt x="1676" y="12863"/>
                  </a:lnTo>
                  <a:lnTo>
                    <a:pt x="1636" y="12984"/>
                  </a:lnTo>
                  <a:lnTo>
                    <a:pt x="1414" y="13004"/>
                  </a:lnTo>
                  <a:lnTo>
                    <a:pt x="1192" y="13065"/>
                  </a:lnTo>
                  <a:lnTo>
                    <a:pt x="1293" y="12924"/>
                  </a:lnTo>
                  <a:lnTo>
                    <a:pt x="1394" y="12802"/>
                  </a:lnTo>
                  <a:lnTo>
                    <a:pt x="1596" y="12580"/>
                  </a:lnTo>
                  <a:lnTo>
                    <a:pt x="1797" y="12419"/>
                  </a:lnTo>
                  <a:lnTo>
                    <a:pt x="1999" y="12298"/>
                  </a:lnTo>
                  <a:lnTo>
                    <a:pt x="2181" y="12197"/>
                  </a:lnTo>
                  <a:lnTo>
                    <a:pt x="2343" y="12136"/>
                  </a:lnTo>
                  <a:lnTo>
                    <a:pt x="2524" y="12096"/>
                  </a:lnTo>
                  <a:lnTo>
                    <a:pt x="2585" y="12075"/>
                  </a:lnTo>
                  <a:lnTo>
                    <a:pt x="2706" y="12075"/>
                  </a:lnTo>
                  <a:lnTo>
                    <a:pt x="2888" y="12055"/>
                  </a:lnTo>
                  <a:lnTo>
                    <a:pt x="3150" y="12055"/>
                  </a:lnTo>
                  <a:lnTo>
                    <a:pt x="3494" y="12075"/>
                  </a:lnTo>
                  <a:lnTo>
                    <a:pt x="3897" y="12136"/>
                  </a:lnTo>
                  <a:lnTo>
                    <a:pt x="4261" y="12217"/>
                  </a:lnTo>
                  <a:lnTo>
                    <a:pt x="4644" y="12419"/>
                  </a:lnTo>
                  <a:lnTo>
                    <a:pt x="5028" y="12600"/>
                  </a:lnTo>
                  <a:lnTo>
                    <a:pt x="5432" y="12762"/>
                  </a:lnTo>
                  <a:lnTo>
                    <a:pt x="5856" y="12883"/>
                  </a:lnTo>
                  <a:lnTo>
                    <a:pt x="6260" y="12984"/>
                  </a:lnTo>
                  <a:lnTo>
                    <a:pt x="6704" y="13045"/>
                  </a:lnTo>
                  <a:lnTo>
                    <a:pt x="7128" y="13105"/>
                  </a:lnTo>
                  <a:lnTo>
                    <a:pt x="7875" y="13105"/>
                  </a:lnTo>
                  <a:lnTo>
                    <a:pt x="8158" y="13085"/>
                  </a:lnTo>
                  <a:lnTo>
                    <a:pt x="8461" y="13045"/>
                  </a:lnTo>
                  <a:lnTo>
                    <a:pt x="8743" y="13004"/>
                  </a:lnTo>
                  <a:lnTo>
                    <a:pt x="8885" y="13085"/>
                  </a:lnTo>
                  <a:lnTo>
                    <a:pt x="9066" y="13146"/>
                  </a:lnTo>
                  <a:lnTo>
                    <a:pt x="9147" y="13267"/>
                  </a:lnTo>
                  <a:lnTo>
                    <a:pt x="9248" y="13368"/>
                  </a:lnTo>
                  <a:lnTo>
                    <a:pt x="9349" y="13448"/>
                  </a:lnTo>
                  <a:lnTo>
                    <a:pt x="9450" y="13509"/>
                  </a:lnTo>
                  <a:lnTo>
                    <a:pt x="9571" y="13570"/>
                  </a:lnTo>
                  <a:lnTo>
                    <a:pt x="9672" y="13610"/>
                  </a:lnTo>
                  <a:lnTo>
                    <a:pt x="9793" y="13630"/>
                  </a:lnTo>
                  <a:lnTo>
                    <a:pt x="9914" y="13650"/>
                  </a:lnTo>
                  <a:lnTo>
                    <a:pt x="10076" y="13630"/>
                  </a:lnTo>
                  <a:lnTo>
                    <a:pt x="10217" y="13610"/>
                  </a:lnTo>
                  <a:lnTo>
                    <a:pt x="10298" y="13671"/>
                  </a:lnTo>
                  <a:lnTo>
                    <a:pt x="10399" y="13731"/>
                  </a:lnTo>
                  <a:lnTo>
                    <a:pt x="10500" y="13792"/>
                  </a:lnTo>
                  <a:lnTo>
                    <a:pt x="10621" y="13812"/>
                  </a:lnTo>
                  <a:lnTo>
                    <a:pt x="10722" y="13832"/>
                  </a:lnTo>
                  <a:lnTo>
                    <a:pt x="10864" y="13812"/>
                  </a:lnTo>
                  <a:lnTo>
                    <a:pt x="11005" y="13751"/>
                  </a:lnTo>
                  <a:lnTo>
                    <a:pt x="11106" y="13671"/>
                  </a:lnTo>
                  <a:lnTo>
                    <a:pt x="11187" y="13549"/>
                  </a:lnTo>
                  <a:lnTo>
                    <a:pt x="11247" y="13408"/>
                  </a:lnTo>
                  <a:lnTo>
                    <a:pt x="11267" y="13247"/>
                  </a:lnTo>
                  <a:lnTo>
                    <a:pt x="11510" y="13247"/>
                  </a:lnTo>
                  <a:lnTo>
                    <a:pt x="11631" y="13226"/>
                  </a:lnTo>
                  <a:lnTo>
                    <a:pt x="11752" y="13166"/>
                  </a:lnTo>
                  <a:lnTo>
                    <a:pt x="11833" y="13105"/>
                  </a:lnTo>
                  <a:lnTo>
                    <a:pt x="11893" y="13004"/>
                  </a:lnTo>
                  <a:lnTo>
                    <a:pt x="11954" y="12924"/>
                  </a:lnTo>
                  <a:lnTo>
                    <a:pt x="11974" y="12823"/>
                  </a:lnTo>
                  <a:lnTo>
                    <a:pt x="11974" y="12722"/>
                  </a:lnTo>
                  <a:lnTo>
                    <a:pt x="11974" y="12600"/>
                  </a:lnTo>
                  <a:lnTo>
                    <a:pt x="11934" y="12479"/>
                  </a:lnTo>
                  <a:lnTo>
                    <a:pt x="11893" y="12358"/>
                  </a:lnTo>
                  <a:lnTo>
                    <a:pt x="11752" y="12055"/>
                  </a:lnTo>
                  <a:lnTo>
                    <a:pt x="11570" y="11752"/>
                  </a:lnTo>
                  <a:lnTo>
                    <a:pt x="11853" y="11510"/>
                  </a:lnTo>
                  <a:lnTo>
                    <a:pt x="12136" y="11248"/>
                  </a:lnTo>
                  <a:lnTo>
                    <a:pt x="12418" y="10965"/>
                  </a:lnTo>
                  <a:lnTo>
                    <a:pt x="12661" y="10682"/>
                  </a:lnTo>
                  <a:lnTo>
                    <a:pt x="12721" y="10763"/>
                  </a:lnTo>
                  <a:lnTo>
                    <a:pt x="12620" y="10844"/>
                  </a:lnTo>
                  <a:lnTo>
                    <a:pt x="12539" y="10904"/>
                  </a:lnTo>
                  <a:lnTo>
                    <a:pt x="12459" y="10985"/>
                  </a:lnTo>
                  <a:lnTo>
                    <a:pt x="12418" y="11066"/>
                  </a:lnTo>
                  <a:lnTo>
                    <a:pt x="12358" y="11167"/>
                  </a:lnTo>
                  <a:lnTo>
                    <a:pt x="12337" y="11248"/>
                  </a:lnTo>
                  <a:lnTo>
                    <a:pt x="12317" y="11349"/>
                  </a:lnTo>
                  <a:lnTo>
                    <a:pt x="12297" y="11470"/>
                  </a:lnTo>
                  <a:lnTo>
                    <a:pt x="12317" y="11591"/>
                  </a:lnTo>
                  <a:lnTo>
                    <a:pt x="12337" y="11732"/>
                  </a:lnTo>
                  <a:lnTo>
                    <a:pt x="12378" y="11853"/>
                  </a:lnTo>
                  <a:lnTo>
                    <a:pt x="12418" y="11995"/>
                  </a:lnTo>
                  <a:lnTo>
                    <a:pt x="12560" y="12277"/>
                  </a:lnTo>
                  <a:lnTo>
                    <a:pt x="12741" y="12540"/>
                  </a:lnTo>
                  <a:lnTo>
                    <a:pt x="12963" y="12802"/>
                  </a:lnTo>
                  <a:lnTo>
                    <a:pt x="13206" y="13045"/>
                  </a:lnTo>
                  <a:lnTo>
                    <a:pt x="13468" y="13247"/>
                  </a:lnTo>
                  <a:lnTo>
                    <a:pt x="13711" y="13428"/>
                  </a:lnTo>
                  <a:lnTo>
                    <a:pt x="13811" y="13469"/>
                  </a:lnTo>
                  <a:lnTo>
                    <a:pt x="13933" y="13469"/>
                  </a:lnTo>
                  <a:lnTo>
                    <a:pt x="13993" y="13448"/>
                  </a:lnTo>
                  <a:lnTo>
                    <a:pt x="14034" y="13408"/>
                  </a:lnTo>
                  <a:lnTo>
                    <a:pt x="14094" y="13348"/>
                  </a:lnTo>
                  <a:lnTo>
                    <a:pt x="14175" y="13206"/>
                  </a:lnTo>
                  <a:lnTo>
                    <a:pt x="14256" y="12984"/>
                  </a:lnTo>
                  <a:lnTo>
                    <a:pt x="14316" y="12701"/>
                  </a:lnTo>
                  <a:lnTo>
                    <a:pt x="14357" y="12439"/>
                  </a:lnTo>
                  <a:lnTo>
                    <a:pt x="14357" y="12176"/>
                  </a:lnTo>
                  <a:lnTo>
                    <a:pt x="14336" y="11914"/>
                  </a:lnTo>
                  <a:lnTo>
                    <a:pt x="14276" y="11651"/>
                  </a:lnTo>
                  <a:lnTo>
                    <a:pt x="14195" y="11409"/>
                  </a:lnTo>
                  <a:lnTo>
                    <a:pt x="14074" y="11187"/>
                  </a:lnTo>
                  <a:lnTo>
                    <a:pt x="13953" y="11005"/>
                  </a:lnTo>
                  <a:lnTo>
                    <a:pt x="13791" y="10844"/>
                  </a:lnTo>
                  <a:lnTo>
                    <a:pt x="13650" y="10743"/>
                  </a:lnTo>
                  <a:lnTo>
                    <a:pt x="13509" y="10662"/>
                  </a:lnTo>
                  <a:lnTo>
                    <a:pt x="13367" y="10622"/>
                  </a:lnTo>
                  <a:lnTo>
                    <a:pt x="13145" y="10622"/>
                  </a:lnTo>
                  <a:lnTo>
                    <a:pt x="12963" y="10278"/>
                  </a:lnTo>
                  <a:lnTo>
                    <a:pt x="13024" y="10198"/>
                  </a:lnTo>
                  <a:lnTo>
                    <a:pt x="13509" y="10339"/>
                  </a:lnTo>
                  <a:lnTo>
                    <a:pt x="14013" y="10521"/>
                  </a:lnTo>
                  <a:lnTo>
                    <a:pt x="14518" y="10723"/>
                  </a:lnTo>
                  <a:lnTo>
                    <a:pt x="14983" y="10965"/>
                  </a:lnTo>
                  <a:lnTo>
                    <a:pt x="15063" y="10985"/>
                  </a:lnTo>
                  <a:lnTo>
                    <a:pt x="15144" y="10985"/>
                  </a:lnTo>
                  <a:lnTo>
                    <a:pt x="15205" y="10945"/>
                  </a:lnTo>
                  <a:lnTo>
                    <a:pt x="15245" y="10884"/>
                  </a:lnTo>
                  <a:lnTo>
                    <a:pt x="15265" y="10844"/>
                  </a:lnTo>
                  <a:lnTo>
                    <a:pt x="15265" y="10803"/>
                  </a:lnTo>
                  <a:lnTo>
                    <a:pt x="15265" y="10743"/>
                  </a:lnTo>
                  <a:lnTo>
                    <a:pt x="15245" y="10702"/>
                  </a:lnTo>
                  <a:lnTo>
                    <a:pt x="15225" y="10662"/>
                  </a:lnTo>
                  <a:lnTo>
                    <a:pt x="15164" y="10642"/>
                  </a:lnTo>
                  <a:lnTo>
                    <a:pt x="14680" y="10379"/>
                  </a:lnTo>
                  <a:lnTo>
                    <a:pt x="14175" y="10157"/>
                  </a:lnTo>
                  <a:lnTo>
                    <a:pt x="13690" y="9955"/>
                  </a:lnTo>
                  <a:lnTo>
                    <a:pt x="13246" y="9814"/>
                  </a:lnTo>
                  <a:lnTo>
                    <a:pt x="13448" y="9451"/>
                  </a:lnTo>
                  <a:lnTo>
                    <a:pt x="13610" y="9410"/>
                  </a:lnTo>
                  <a:lnTo>
                    <a:pt x="13711" y="9350"/>
                  </a:lnTo>
                  <a:lnTo>
                    <a:pt x="13811" y="9289"/>
                  </a:lnTo>
                  <a:lnTo>
                    <a:pt x="13993" y="9107"/>
                  </a:lnTo>
                  <a:lnTo>
                    <a:pt x="14155" y="8885"/>
                  </a:lnTo>
                  <a:lnTo>
                    <a:pt x="14296" y="8643"/>
                  </a:lnTo>
                  <a:lnTo>
                    <a:pt x="14417" y="8380"/>
                  </a:lnTo>
                  <a:lnTo>
                    <a:pt x="14518" y="8098"/>
                  </a:lnTo>
                  <a:lnTo>
                    <a:pt x="14599" y="7815"/>
                  </a:lnTo>
                  <a:lnTo>
                    <a:pt x="14639" y="7532"/>
                  </a:lnTo>
                  <a:lnTo>
                    <a:pt x="14639" y="7452"/>
                  </a:lnTo>
                  <a:lnTo>
                    <a:pt x="14599" y="7371"/>
                  </a:lnTo>
                  <a:lnTo>
                    <a:pt x="14538" y="7310"/>
                  </a:lnTo>
                  <a:lnTo>
                    <a:pt x="14458" y="7270"/>
                  </a:lnTo>
                  <a:lnTo>
                    <a:pt x="14357" y="7250"/>
                  </a:lnTo>
                  <a:lnTo>
                    <a:pt x="14236" y="7250"/>
                  </a:lnTo>
                  <a:lnTo>
                    <a:pt x="14094" y="7270"/>
                  </a:lnTo>
                  <a:lnTo>
                    <a:pt x="14114" y="6906"/>
                  </a:lnTo>
                  <a:lnTo>
                    <a:pt x="14135" y="6563"/>
                  </a:lnTo>
                  <a:lnTo>
                    <a:pt x="14114" y="6260"/>
                  </a:lnTo>
                  <a:lnTo>
                    <a:pt x="14094" y="5957"/>
                  </a:lnTo>
                  <a:lnTo>
                    <a:pt x="14074" y="5654"/>
                  </a:lnTo>
                  <a:lnTo>
                    <a:pt x="14013" y="5372"/>
                  </a:lnTo>
                  <a:lnTo>
                    <a:pt x="13953" y="5069"/>
                  </a:lnTo>
                  <a:lnTo>
                    <a:pt x="13892" y="4786"/>
                  </a:lnTo>
                  <a:lnTo>
                    <a:pt x="13791" y="4504"/>
                  </a:lnTo>
                  <a:lnTo>
                    <a:pt x="13690" y="4221"/>
                  </a:lnTo>
                  <a:lnTo>
                    <a:pt x="13589" y="3938"/>
                  </a:lnTo>
                  <a:lnTo>
                    <a:pt x="13468" y="3676"/>
                  </a:lnTo>
                  <a:lnTo>
                    <a:pt x="13327" y="3413"/>
                  </a:lnTo>
                  <a:lnTo>
                    <a:pt x="13186" y="3151"/>
                  </a:lnTo>
                  <a:lnTo>
                    <a:pt x="13024" y="2908"/>
                  </a:lnTo>
                  <a:lnTo>
                    <a:pt x="12842" y="2666"/>
                  </a:lnTo>
                  <a:lnTo>
                    <a:pt x="12661" y="2424"/>
                  </a:lnTo>
                  <a:lnTo>
                    <a:pt x="12459" y="2202"/>
                  </a:lnTo>
                  <a:lnTo>
                    <a:pt x="12398" y="2101"/>
                  </a:lnTo>
                  <a:lnTo>
                    <a:pt x="12136" y="1838"/>
                  </a:lnTo>
                  <a:lnTo>
                    <a:pt x="11893" y="1636"/>
                  </a:lnTo>
                  <a:lnTo>
                    <a:pt x="11651" y="1414"/>
                  </a:lnTo>
                  <a:lnTo>
                    <a:pt x="11409" y="1232"/>
                  </a:lnTo>
                  <a:lnTo>
                    <a:pt x="11146" y="1051"/>
                  </a:lnTo>
                  <a:lnTo>
                    <a:pt x="10884" y="889"/>
                  </a:lnTo>
                  <a:lnTo>
                    <a:pt x="10601" y="728"/>
                  </a:lnTo>
                  <a:lnTo>
                    <a:pt x="10318" y="607"/>
                  </a:lnTo>
                  <a:lnTo>
                    <a:pt x="10036" y="465"/>
                  </a:lnTo>
                  <a:lnTo>
                    <a:pt x="9733" y="364"/>
                  </a:lnTo>
                  <a:lnTo>
                    <a:pt x="9450" y="263"/>
                  </a:lnTo>
                  <a:lnTo>
                    <a:pt x="9147" y="183"/>
                  </a:lnTo>
                  <a:lnTo>
                    <a:pt x="8824" y="122"/>
                  </a:lnTo>
                  <a:lnTo>
                    <a:pt x="8521" y="61"/>
                  </a:lnTo>
                  <a:lnTo>
                    <a:pt x="8198" y="21"/>
                  </a:lnTo>
                  <a:lnTo>
                    <a:pt x="7895"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2" name="Google Shape;2632;p41"/>
            <p:cNvGrpSpPr/>
            <p:nvPr/>
          </p:nvGrpSpPr>
          <p:grpSpPr>
            <a:xfrm>
              <a:off x="6591927" y="3203668"/>
              <a:ext cx="1867724" cy="1731990"/>
              <a:chOff x="184600" y="-1716336"/>
              <a:chExt cx="1691319" cy="1568405"/>
            </a:xfrm>
          </p:grpSpPr>
          <p:sp>
            <p:nvSpPr>
              <p:cNvPr id="2633" name="Google Shape;2633;p41"/>
              <p:cNvSpPr/>
              <p:nvPr/>
            </p:nvSpPr>
            <p:spPr>
              <a:xfrm>
                <a:off x="302992" y="-1709697"/>
                <a:ext cx="1438828" cy="1436725"/>
              </a:xfrm>
              <a:custGeom>
                <a:avLst/>
                <a:gdLst/>
                <a:ahLst/>
                <a:cxnLst/>
                <a:rect l="l" t="t" r="r" b="b"/>
                <a:pathLst>
                  <a:path w="13004" h="12985" extrusionOk="0">
                    <a:moveTo>
                      <a:pt x="6179" y="1"/>
                    </a:moveTo>
                    <a:lnTo>
                      <a:pt x="5836" y="21"/>
                    </a:lnTo>
                    <a:lnTo>
                      <a:pt x="5513" y="61"/>
                    </a:lnTo>
                    <a:lnTo>
                      <a:pt x="5190" y="122"/>
                    </a:lnTo>
                    <a:lnTo>
                      <a:pt x="4887" y="203"/>
                    </a:lnTo>
                    <a:lnTo>
                      <a:pt x="4584" y="283"/>
                    </a:lnTo>
                    <a:lnTo>
                      <a:pt x="4281" y="384"/>
                    </a:lnTo>
                    <a:lnTo>
                      <a:pt x="3978" y="506"/>
                    </a:lnTo>
                    <a:lnTo>
                      <a:pt x="3696" y="627"/>
                    </a:lnTo>
                    <a:lnTo>
                      <a:pt x="3413" y="768"/>
                    </a:lnTo>
                    <a:lnTo>
                      <a:pt x="3130" y="930"/>
                    </a:lnTo>
                    <a:lnTo>
                      <a:pt x="2868" y="1111"/>
                    </a:lnTo>
                    <a:lnTo>
                      <a:pt x="2625" y="1293"/>
                    </a:lnTo>
                    <a:lnTo>
                      <a:pt x="2383" y="1475"/>
                    </a:lnTo>
                    <a:lnTo>
                      <a:pt x="2141" y="1677"/>
                    </a:lnTo>
                    <a:lnTo>
                      <a:pt x="1919" y="1899"/>
                    </a:lnTo>
                    <a:lnTo>
                      <a:pt x="1697" y="2121"/>
                    </a:lnTo>
                    <a:lnTo>
                      <a:pt x="1495" y="2363"/>
                    </a:lnTo>
                    <a:lnTo>
                      <a:pt x="1293" y="2605"/>
                    </a:lnTo>
                    <a:lnTo>
                      <a:pt x="1111" y="2868"/>
                    </a:lnTo>
                    <a:lnTo>
                      <a:pt x="949" y="3130"/>
                    </a:lnTo>
                    <a:lnTo>
                      <a:pt x="788" y="3393"/>
                    </a:lnTo>
                    <a:lnTo>
                      <a:pt x="647" y="3676"/>
                    </a:lnTo>
                    <a:lnTo>
                      <a:pt x="525" y="3958"/>
                    </a:lnTo>
                    <a:lnTo>
                      <a:pt x="404" y="4261"/>
                    </a:lnTo>
                    <a:lnTo>
                      <a:pt x="303" y="4564"/>
                    </a:lnTo>
                    <a:lnTo>
                      <a:pt x="223" y="4867"/>
                    </a:lnTo>
                    <a:lnTo>
                      <a:pt x="142" y="5190"/>
                    </a:lnTo>
                    <a:lnTo>
                      <a:pt x="81" y="5493"/>
                    </a:lnTo>
                    <a:lnTo>
                      <a:pt x="41" y="5836"/>
                    </a:lnTo>
                    <a:lnTo>
                      <a:pt x="21" y="6159"/>
                    </a:lnTo>
                    <a:lnTo>
                      <a:pt x="0" y="6482"/>
                    </a:lnTo>
                    <a:lnTo>
                      <a:pt x="21" y="6826"/>
                    </a:lnTo>
                    <a:lnTo>
                      <a:pt x="41" y="7149"/>
                    </a:lnTo>
                    <a:lnTo>
                      <a:pt x="81" y="7472"/>
                    </a:lnTo>
                    <a:lnTo>
                      <a:pt x="142" y="7795"/>
                    </a:lnTo>
                    <a:lnTo>
                      <a:pt x="202" y="8118"/>
                    </a:lnTo>
                    <a:lnTo>
                      <a:pt x="303" y="8421"/>
                    </a:lnTo>
                    <a:lnTo>
                      <a:pt x="404" y="8724"/>
                    </a:lnTo>
                    <a:lnTo>
                      <a:pt x="505" y="9006"/>
                    </a:lnTo>
                    <a:lnTo>
                      <a:pt x="647" y="9289"/>
                    </a:lnTo>
                    <a:lnTo>
                      <a:pt x="788" y="9572"/>
                    </a:lnTo>
                    <a:lnTo>
                      <a:pt x="949" y="9854"/>
                    </a:lnTo>
                    <a:lnTo>
                      <a:pt x="1111" y="10117"/>
                    </a:lnTo>
                    <a:lnTo>
                      <a:pt x="1293" y="10359"/>
                    </a:lnTo>
                    <a:lnTo>
                      <a:pt x="1474" y="10601"/>
                    </a:lnTo>
                    <a:lnTo>
                      <a:pt x="1676" y="10844"/>
                    </a:lnTo>
                    <a:lnTo>
                      <a:pt x="1898" y="11066"/>
                    </a:lnTo>
                    <a:lnTo>
                      <a:pt x="2282" y="11429"/>
                    </a:lnTo>
                    <a:lnTo>
                      <a:pt x="2706" y="11752"/>
                    </a:lnTo>
                    <a:lnTo>
                      <a:pt x="3110" y="12035"/>
                    </a:lnTo>
                    <a:lnTo>
                      <a:pt x="3554" y="12277"/>
                    </a:lnTo>
                    <a:lnTo>
                      <a:pt x="3998" y="12479"/>
                    </a:lnTo>
                    <a:lnTo>
                      <a:pt x="4463" y="12661"/>
                    </a:lnTo>
                    <a:lnTo>
                      <a:pt x="4968" y="12802"/>
                    </a:lnTo>
                    <a:lnTo>
                      <a:pt x="5452" y="12903"/>
                    </a:lnTo>
                    <a:lnTo>
                      <a:pt x="5977" y="12964"/>
                    </a:lnTo>
                    <a:lnTo>
                      <a:pt x="6502" y="12984"/>
                    </a:lnTo>
                    <a:lnTo>
                      <a:pt x="6845" y="12984"/>
                    </a:lnTo>
                    <a:lnTo>
                      <a:pt x="7168" y="12964"/>
                    </a:lnTo>
                    <a:lnTo>
                      <a:pt x="7492" y="12923"/>
                    </a:lnTo>
                    <a:lnTo>
                      <a:pt x="7815" y="12863"/>
                    </a:lnTo>
                    <a:lnTo>
                      <a:pt x="8138" y="12782"/>
                    </a:lnTo>
                    <a:lnTo>
                      <a:pt x="8441" y="12701"/>
                    </a:lnTo>
                    <a:lnTo>
                      <a:pt x="8743" y="12600"/>
                    </a:lnTo>
                    <a:lnTo>
                      <a:pt x="9046" y="12479"/>
                    </a:lnTo>
                    <a:lnTo>
                      <a:pt x="9329" y="12358"/>
                    </a:lnTo>
                    <a:lnTo>
                      <a:pt x="9612" y="12197"/>
                    </a:lnTo>
                    <a:lnTo>
                      <a:pt x="9874" y="12055"/>
                    </a:lnTo>
                    <a:lnTo>
                      <a:pt x="10137" y="11873"/>
                    </a:lnTo>
                    <a:lnTo>
                      <a:pt x="10399" y="11692"/>
                    </a:lnTo>
                    <a:lnTo>
                      <a:pt x="10641" y="11510"/>
                    </a:lnTo>
                    <a:lnTo>
                      <a:pt x="10884" y="11308"/>
                    </a:lnTo>
                    <a:lnTo>
                      <a:pt x="11106" y="11086"/>
                    </a:lnTo>
                    <a:lnTo>
                      <a:pt x="11308" y="10864"/>
                    </a:lnTo>
                    <a:lnTo>
                      <a:pt x="11530" y="10622"/>
                    </a:lnTo>
                    <a:lnTo>
                      <a:pt x="11712" y="10379"/>
                    </a:lnTo>
                    <a:lnTo>
                      <a:pt x="11893" y="10117"/>
                    </a:lnTo>
                    <a:lnTo>
                      <a:pt x="12075" y="9854"/>
                    </a:lnTo>
                    <a:lnTo>
                      <a:pt x="12216" y="9592"/>
                    </a:lnTo>
                    <a:lnTo>
                      <a:pt x="12358" y="9309"/>
                    </a:lnTo>
                    <a:lnTo>
                      <a:pt x="12499" y="9026"/>
                    </a:lnTo>
                    <a:lnTo>
                      <a:pt x="12620" y="8724"/>
                    </a:lnTo>
                    <a:lnTo>
                      <a:pt x="12721" y="8421"/>
                    </a:lnTo>
                    <a:lnTo>
                      <a:pt x="12802" y="8118"/>
                    </a:lnTo>
                    <a:lnTo>
                      <a:pt x="12883" y="7795"/>
                    </a:lnTo>
                    <a:lnTo>
                      <a:pt x="12923" y="7472"/>
                    </a:lnTo>
                    <a:lnTo>
                      <a:pt x="12963" y="7149"/>
                    </a:lnTo>
                    <a:lnTo>
                      <a:pt x="13004" y="6826"/>
                    </a:lnTo>
                    <a:lnTo>
                      <a:pt x="13004" y="6482"/>
                    </a:lnTo>
                    <a:lnTo>
                      <a:pt x="13004" y="6179"/>
                    </a:lnTo>
                    <a:lnTo>
                      <a:pt x="12984" y="5877"/>
                    </a:lnTo>
                    <a:lnTo>
                      <a:pt x="12943" y="5574"/>
                    </a:lnTo>
                    <a:lnTo>
                      <a:pt x="12903" y="5271"/>
                    </a:lnTo>
                    <a:lnTo>
                      <a:pt x="12822" y="4988"/>
                    </a:lnTo>
                    <a:lnTo>
                      <a:pt x="12762" y="4705"/>
                    </a:lnTo>
                    <a:lnTo>
                      <a:pt x="12661" y="4423"/>
                    </a:lnTo>
                    <a:lnTo>
                      <a:pt x="12560" y="4140"/>
                    </a:lnTo>
                    <a:lnTo>
                      <a:pt x="12459" y="3878"/>
                    </a:lnTo>
                    <a:lnTo>
                      <a:pt x="12338" y="3615"/>
                    </a:lnTo>
                    <a:lnTo>
                      <a:pt x="12196" y="3353"/>
                    </a:lnTo>
                    <a:lnTo>
                      <a:pt x="12055" y="3090"/>
                    </a:lnTo>
                    <a:lnTo>
                      <a:pt x="11893" y="2848"/>
                    </a:lnTo>
                    <a:lnTo>
                      <a:pt x="11732" y="2626"/>
                    </a:lnTo>
                    <a:lnTo>
                      <a:pt x="11550" y="2383"/>
                    </a:lnTo>
                    <a:lnTo>
                      <a:pt x="11368" y="2161"/>
                    </a:lnTo>
                    <a:lnTo>
                      <a:pt x="11288" y="2080"/>
                    </a:lnTo>
                    <a:lnTo>
                      <a:pt x="11025" y="1818"/>
                    </a:lnTo>
                    <a:lnTo>
                      <a:pt x="10803" y="1616"/>
                    </a:lnTo>
                    <a:lnTo>
                      <a:pt x="10581" y="1414"/>
                    </a:lnTo>
                    <a:lnTo>
                      <a:pt x="10339" y="1232"/>
                    </a:lnTo>
                    <a:lnTo>
                      <a:pt x="10076" y="1071"/>
                    </a:lnTo>
                    <a:lnTo>
                      <a:pt x="9814" y="889"/>
                    </a:lnTo>
                    <a:lnTo>
                      <a:pt x="9551" y="748"/>
                    </a:lnTo>
                    <a:lnTo>
                      <a:pt x="9268" y="606"/>
                    </a:lnTo>
                    <a:lnTo>
                      <a:pt x="8986" y="485"/>
                    </a:lnTo>
                    <a:lnTo>
                      <a:pt x="8703" y="364"/>
                    </a:lnTo>
                    <a:lnTo>
                      <a:pt x="8400" y="283"/>
                    </a:lnTo>
                    <a:lnTo>
                      <a:pt x="8097" y="182"/>
                    </a:lnTo>
                    <a:lnTo>
                      <a:pt x="7794" y="122"/>
                    </a:lnTo>
                    <a:lnTo>
                      <a:pt x="7471" y="61"/>
                    </a:lnTo>
                    <a:lnTo>
                      <a:pt x="7148" y="21"/>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302992" y="-1709697"/>
                <a:ext cx="1438828" cy="1436725"/>
              </a:xfrm>
              <a:custGeom>
                <a:avLst/>
                <a:gdLst/>
                <a:ahLst/>
                <a:cxnLst/>
                <a:rect l="l" t="t" r="r" b="b"/>
                <a:pathLst>
                  <a:path w="13004" h="12985" fill="none" extrusionOk="0">
                    <a:moveTo>
                      <a:pt x="13004" y="6482"/>
                    </a:moveTo>
                    <a:lnTo>
                      <a:pt x="13004" y="6482"/>
                    </a:lnTo>
                    <a:lnTo>
                      <a:pt x="13004" y="6826"/>
                    </a:lnTo>
                    <a:lnTo>
                      <a:pt x="12963" y="7149"/>
                    </a:lnTo>
                    <a:lnTo>
                      <a:pt x="12923" y="7472"/>
                    </a:lnTo>
                    <a:lnTo>
                      <a:pt x="12883" y="7795"/>
                    </a:lnTo>
                    <a:lnTo>
                      <a:pt x="12802" y="8118"/>
                    </a:lnTo>
                    <a:lnTo>
                      <a:pt x="12721" y="8421"/>
                    </a:lnTo>
                    <a:lnTo>
                      <a:pt x="12620" y="8724"/>
                    </a:lnTo>
                    <a:lnTo>
                      <a:pt x="12499" y="9026"/>
                    </a:lnTo>
                    <a:lnTo>
                      <a:pt x="12358" y="9309"/>
                    </a:lnTo>
                    <a:lnTo>
                      <a:pt x="12216" y="9592"/>
                    </a:lnTo>
                    <a:lnTo>
                      <a:pt x="12075" y="9854"/>
                    </a:lnTo>
                    <a:lnTo>
                      <a:pt x="11893" y="10117"/>
                    </a:lnTo>
                    <a:lnTo>
                      <a:pt x="11712" y="10379"/>
                    </a:lnTo>
                    <a:lnTo>
                      <a:pt x="11530" y="10622"/>
                    </a:lnTo>
                    <a:lnTo>
                      <a:pt x="11308" y="10864"/>
                    </a:lnTo>
                    <a:lnTo>
                      <a:pt x="11106" y="11086"/>
                    </a:lnTo>
                    <a:lnTo>
                      <a:pt x="10884" y="11308"/>
                    </a:lnTo>
                    <a:lnTo>
                      <a:pt x="10641" y="11510"/>
                    </a:lnTo>
                    <a:lnTo>
                      <a:pt x="10399" y="11692"/>
                    </a:lnTo>
                    <a:lnTo>
                      <a:pt x="10137" y="11873"/>
                    </a:lnTo>
                    <a:lnTo>
                      <a:pt x="9874" y="12055"/>
                    </a:lnTo>
                    <a:lnTo>
                      <a:pt x="9612" y="12197"/>
                    </a:lnTo>
                    <a:lnTo>
                      <a:pt x="9329" y="12358"/>
                    </a:lnTo>
                    <a:lnTo>
                      <a:pt x="9046" y="12479"/>
                    </a:lnTo>
                    <a:lnTo>
                      <a:pt x="8743" y="12600"/>
                    </a:lnTo>
                    <a:lnTo>
                      <a:pt x="8441" y="12701"/>
                    </a:lnTo>
                    <a:lnTo>
                      <a:pt x="8138" y="12782"/>
                    </a:lnTo>
                    <a:lnTo>
                      <a:pt x="7815" y="12863"/>
                    </a:lnTo>
                    <a:lnTo>
                      <a:pt x="7492" y="12923"/>
                    </a:lnTo>
                    <a:lnTo>
                      <a:pt x="7168" y="12964"/>
                    </a:lnTo>
                    <a:lnTo>
                      <a:pt x="6845" y="12984"/>
                    </a:lnTo>
                    <a:lnTo>
                      <a:pt x="6502" y="12984"/>
                    </a:lnTo>
                    <a:lnTo>
                      <a:pt x="6502" y="12984"/>
                    </a:lnTo>
                    <a:lnTo>
                      <a:pt x="5977" y="12964"/>
                    </a:lnTo>
                    <a:lnTo>
                      <a:pt x="5452" y="12903"/>
                    </a:lnTo>
                    <a:lnTo>
                      <a:pt x="4968" y="12802"/>
                    </a:lnTo>
                    <a:lnTo>
                      <a:pt x="4463" y="12661"/>
                    </a:lnTo>
                    <a:lnTo>
                      <a:pt x="3998" y="12479"/>
                    </a:lnTo>
                    <a:lnTo>
                      <a:pt x="3554" y="12277"/>
                    </a:lnTo>
                    <a:lnTo>
                      <a:pt x="3110" y="12035"/>
                    </a:lnTo>
                    <a:lnTo>
                      <a:pt x="2706" y="11752"/>
                    </a:lnTo>
                    <a:lnTo>
                      <a:pt x="2706" y="11752"/>
                    </a:lnTo>
                    <a:lnTo>
                      <a:pt x="2282" y="11429"/>
                    </a:lnTo>
                    <a:lnTo>
                      <a:pt x="2282" y="11429"/>
                    </a:lnTo>
                    <a:lnTo>
                      <a:pt x="1898" y="11066"/>
                    </a:lnTo>
                    <a:lnTo>
                      <a:pt x="1898" y="11066"/>
                    </a:lnTo>
                    <a:lnTo>
                      <a:pt x="1676" y="10844"/>
                    </a:lnTo>
                    <a:lnTo>
                      <a:pt x="1474" y="10601"/>
                    </a:lnTo>
                    <a:lnTo>
                      <a:pt x="1293" y="10359"/>
                    </a:lnTo>
                    <a:lnTo>
                      <a:pt x="1111" y="10117"/>
                    </a:lnTo>
                    <a:lnTo>
                      <a:pt x="949" y="9854"/>
                    </a:lnTo>
                    <a:lnTo>
                      <a:pt x="788" y="9572"/>
                    </a:lnTo>
                    <a:lnTo>
                      <a:pt x="647" y="9289"/>
                    </a:lnTo>
                    <a:lnTo>
                      <a:pt x="505" y="9006"/>
                    </a:lnTo>
                    <a:lnTo>
                      <a:pt x="404" y="8724"/>
                    </a:lnTo>
                    <a:lnTo>
                      <a:pt x="303" y="8421"/>
                    </a:lnTo>
                    <a:lnTo>
                      <a:pt x="202" y="8118"/>
                    </a:lnTo>
                    <a:lnTo>
                      <a:pt x="142" y="7795"/>
                    </a:lnTo>
                    <a:lnTo>
                      <a:pt x="81" y="7472"/>
                    </a:lnTo>
                    <a:lnTo>
                      <a:pt x="41" y="7149"/>
                    </a:lnTo>
                    <a:lnTo>
                      <a:pt x="21" y="6826"/>
                    </a:lnTo>
                    <a:lnTo>
                      <a:pt x="0" y="6482"/>
                    </a:lnTo>
                    <a:lnTo>
                      <a:pt x="0" y="6482"/>
                    </a:lnTo>
                    <a:lnTo>
                      <a:pt x="21" y="6159"/>
                    </a:lnTo>
                    <a:lnTo>
                      <a:pt x="41" y="5836"/>
                    </a:lnTo>
                    <a:lnTo>
                      <a:pt x="81" y="5493"/>
                    </a:lnTo>
                    <a:lnTo>
                      <a:pt x="142" y="5190"/>
                    </a:lnTo>
                    <a:lnTo>
                      <a:pt x="223" y="4867"/>
                    </a:lnTo>
                    <a:lnTo>
                      <a:pt x="303" y="4564"/>
                    </a:lnTo>
                    <a:lnTo>
                      <a:pt x="404" y="4261"/>
                    </a:lnTo>
                    <a:lnTo>
                      <a:pt x="525" y="3958"/>
                    </a:lnTo>
                    <a:lnTo>
                      <a:pt x="647" y="3676"/>
                    </a:lnTo>
                    <a:lnTo>
                      <a:pt x="788" y="3393"/>
                    </a:lnTo>
                    <a:lnTo>
                      <a:pt x="949" y="3130"/>
                    </a:lnTo>
                    <a:lnTo>
                      <a:pt x="1111" y="2868"/>
                    </a:lnTo>
                    <a:lnTo>
                      <a:pt x="1293" y="2605"/>
                    </a:lnTo>
                    <a:lnTo>
                      <a:pt x="1495" y="2363"/>
                    </a:lnTo>
                    <a:lnTo>
                      <a:pt x="1697" y="2121"/>
                    </a:lnTo>
                    <a:lnTo>
                      <a:pt x="1919" y="1899"/>
                    </a:lnTo>
                    <a:lnTo>
                      <a:pt x="2141" y="1677"/>
                    </a:lnTo>
                    <a:lnTo>
                      <a:pt x="2383" y="1475"/>
                    </a:lnTo>
                    <a:lnTo>
                      <a:pt x="2625" y="1293"/>
                    </a:lnTo>
                    <a:lnTo>
                      <a:pt x="2868" y="1111"/>
                    </a:lnTo>
                    <a:lnTo>
                      <a:pt x="3130" y="930"/>
                    </a:lnTo>
                    <a:lnTo>
                      <a:pt x="3413" y="768"/>
                    </a:lnTo>
                    <a:lnTo>
                      <a:pt x="3696" y="627"/>
                    </a:lnTo>
                    <a:lnTo>
                      <a:pt x="3978" y="506"/>
                    </a:lnTo>
                    <a:lnTo>
                      <a:pt x="4281" y="384"/>
                    </a:lnTo>
                    <a:lnTo>
                      <a:pt x="4584" y="283"/>
                    </a:lnTo>
                    <a:lnTo>
                      <a:pt x="4887" y="203"/>
                    </a:lnTo>
                    <a:lnTo>
                      <a:pt x="5190" y="122"/>
                    </a:lnTo>
                    <a:lnTo>
                      <a:pt x="5513" y="61"/>
                    </a:lnTo>
                    <a:lnTo>
                      <a:pt x="5836" y="21"/>
                    </a:lnTo>
                    <a:lnTo>
                      <a:pt x="6179" y="1"/>
                    </a:lnTo>
                    <a:lnTo>
                      <a:pt x="6502" y="1"/>
                    </a:lnTo>
                    <a:lnTo>
                      <a:pt x="6502" y="1"/>
                    </a:lnTo>
                    <a:lnTo>
                      <a:pt x="6825" y="1"/>
                    </a:lnTo>
                    <a:lnTo>
                      <a:pt x="7148" y="21"/>
                    </a:lnTo>
                    <a:lnTo>
                      <a:pt x="7471" y="61"/>
                    </a:lnTo>
                    <a:lnTo>
                      <a:pt x="7794" y="122"/>
                    </a:lnTo>
                    <a:lnTo>
                      <a:pt x="8097" y="182"/>
                    </a:lnTo>
                    <a:lnTo>
                      <a:pt x="8400" y="283"/>
                    </a:lnTo>
                    <a:lnTo>
                      <a:pt x="8703" y="364"/>
                    </a:lnTo>
                    <a:lnTo>
                      <a:pt x="8986" y="485"/>
                    </a:lnTo>
                    <a:lnTo>
                      <a:pt x="9268" y="606"/>
                    </a:lnTo>
                    <a:lnTo>
                      <a:pt x="9551" y="748"/>
                    </a:lnTo>
                    <a:lnTo>
                      <a:pt x="9814" y="889"/>
                    </a:lnTo>
                    <a:lnTo>
                      <a:pt x="10076" y="1071"/>
                    </a:lnTo>
                    <a:lnTo>
                      <a:pt x="10339" y="1232"/>
                    </a:lnTo>
                    <a:lnTo>
                      <a:pt x="10581" y="1414"/>
                    </a:lnTo>
                    <a:lnTo>
                      <a:pt x="10803" y="1616"/>
                    </a:lnTo>
                    <a:lnTo>
                      <a:pt x="11025" y="1818"/>
                    </a:lnTo>
                    <a:lnTo>
                      <a:pt x="11025" y="1818"/>
                    </a:lnTo>
                    <a:lnTo>
                      <a:pt x="11288" y="2080"/>
                    </a:lnTo>
                    <a:lnTo>
                      <a:pt x="11288" y="2080"/>
                    </a:lnTo>
                    <a:lnTo>
                      <a:pt x="11368" y="2161"/>
                    </a:lnTo>
                    <a:lnTo>
                      <a:pt x="11368" y="2161"/>
                    </a:lnTo>
                    <a:lnTo>
                      <a:pt x="11550" y="2383"/>
                    </a:lnTo>
                    <a:lnTo>
                      <a:pt x="11732" y="2626"/>
                    </a:lnTo>
                    <a:lnTo>
                      <a:pt x="11893" y="2848"/>
                    </a:lnTo>
                    <a:lnTo>
                      <a:pt x="12055" y="3090"/>
                    </a:lnTo>
                    <a:lnTo>
                      <a:pt x="12196" y="3353"/>
                    </a:lnTo>
                    <a:lnTo>
                      <a:pt x="12338" y="3615"/>
                    </a:lnTo>
                    <a:lnTo>
                      <a:pt x="12459" y="3878"/>
                    </a:lnTo>
                    <a:lnTo>
                      <a:pt x="12560" y="4140"/>
                    </a:lnTo>
                    <a:lnTo>
                      <a:pt x="12661" y="4423"/>
                    </a:lnTo>
                    <a:lnTo>
                      <a:pt x="12762" y="4705"/>
                    </a:lnTo>
                    <a:lnTo>
                      <a:pt x="12822" y="4988"/>
                    </a:lnTo>
                    <a:lnTo>
                      <a:pt x="12903" y="5271"/>
                    </a:lnTo>
                    <a:lnTo>
                      <a:pt x="12943" y="5574"/>
                    </a:lnTo>
                    <a:lnTo>
                      <a:pt x="12984" y="5877"/>
                    </a:lnTo>
                    <a:lnTo>
                      <a:pt x="13004" y="6179"/>
                    </a:lnTo>
                    <a:lnTo>
                      <a:pt x="13004" y="648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959789" y="-1486301"/>
                <a:ext cx="782039" cy="873653"/>
              </a:xfrm>
              <a:custGeom>
                <a:avLst/>
                <a:gdLst/>
                <a:ahLst/>
                <a:cxnLst/>
                <a:rect l="l" t="t" r="r" b="b"/>
                <a:pathLst>
                  <a:path w="7068" h="7896" extrusionOk="0">
                    <a:moveTo>
                      <a:pt x="5291" y="1"/>
                    </a:moveTo>
                    <a:lnTo>
                      <a:pt x="5150" y="61"/>
                    </a:lnTo>
                    <a:lnTo>
                      <a:pt x="5029" y="162"/>
                    </a:lnTo>
                    <a:lnTo>
                      <a:pt x="4928" y="284"/>
                    </a:lnTo>
                    <a:lnTo>
                      <a:pt x="4827" y="405"/>
                    </a:lnTo>
                    <a:lnTo>
                      <a:pt x="4746" y="485"/>
                    </a:lnTo>
                    <a:lnTo>
                      <a:pt x="4645" y="526"/>
                    </a:lnTo>
                    <a:lnTo>
                      <a:pt x="4544" y="546"/>
                    </a:lnTo>
                    <a:lnTo>
                      <a:pt x="4403" y="546"/>
                    </a:lnTo>
                    <a:lnTo>
                      <a:pt x="4261" y="506"/>
                    </a:lnTo>
                    <a:lnTo>
                      <a:pt x="4120" y="445"/>
                    </a:lnTo>
                    <a:lnTo>
                      <a:pt x="3999" y="425"/>
                    </a:lnTo>
                    <a:lnTo>
                      <a:pt x="3857" y="425"/>
                    </a:lnTo>
                    <a:lnTo>
                      <a:pt x="3736" y="445"/>
                    </a:lnTo>
                    <a:lnTo>
                      <a:pt x="3655" y="485"/>
                    </a:lnTo>
                    <a:lnTo>
                      <a:pt x="3575" y="526"/>
                    </a:lnTo>
                    <a:lnTo>
                      <a:pt x="3494" y="586"/>
                    </a:lnTo>
                    <a:lnTo>
                      <a:pt x="3393" y="708"/>
                    </a:lnTo>
                    <a:lnTo>
                      <a:pt x="3312" y="849"/>
                    </a:lnTo>
                    <a:lnTo>
                      <a:pt x="3272" y="889"/>
                    </a:lnTo>
                    <a:lnTo>
                      <a:pt x="3211" y="930"/>
                    </a:lnTo>
                    <a:lnTo>
                      <a:pt x="3151" y="950"/>
                    </a:lnTo>
                    <a:lnTo>
                      <a:pt x="3070" y="950"/>
                    </a:lnTo>
                    <a:lnTo>
                      <a:pt x="3009" y="930"/>
                    </a:lnTo>
                    <a:lnTo>
                      <a:pt x="2929" y="910"/>
                    </a:lnTo>
                    <a:lnTo>
                      <a:pt x="2888" y="869"/>
                    </a:lnTo>
                    <a:lnTo>
                      <a:pt x="2828" y="829"/>
                    </a:lnTo>
                    <a:lnTo>
                      <a:pt x="2747" y="708"/>
                    </a:lnTo>
                    <a:lnTo>
                      <a:pt x="2706" y="627"/>
                    </a:lnTo>
                    <a:lnTo>
                      <a:pt x="2666" y="566"/>
                    </a:lnTo>
                    <a:lnTo>
                      <a:pt x="2585" y="506"/>
                    </a:lnTo>
                    <a:lnTo>
                      <a:pt x="2505" y="465"/>
                    </a:lnTo>
                    <a:lnTo>
                      <a:pt x="2404" y="465"/>
                    </a:lnTo>
                    <a:lnTo>
                      <a:pt x="2282" y="506"/>
                    </a:lnTo>
                    <a:lnTo>
                      <a:pt x="2202" y="546"/>
                    </a:lnTo>
                    <a:lnTo>
                      <a:pt x="2141" y="607"/>
                    </a:lnTo>
                    <a:lnTo>
                      <a:pt x="2101" y="687"/>
                    </a:lnTo>
                    <a:lnTo>
                      <a:pt x="2081" y="768"/>
                    </a:lnTo>
                    <a:lnTo>
                      <a:pt x="2060" y="849"/>
                    </a:lnTo>
                    <a:lnTo>
                      <a:pt x="2060" y="889"/>
                    </a:lnTo>
                    <a:lnTo>
                      <a:pt x="2020" y="930"/>
                    </a:lnTo>
                    <a:lnTo>
                      <a:pt x="1959" y="950"/>
                    </a:lnTo>
                    <a:lnTo>
                      <a:pt x="1879" y="950"/>
                    </a:lnTo>
                    <a:lnTo>
                      <a:pt x="1818" y="930"/>
                    </a:lnTo>
                    <a:lnTo>
                      <a:pt x="1717" y="950"/>
                    </a:lnTo>
                    <a:lnTo>
                      <a:pt x="1636" y="990"/>
                    </a:lnTo>
                    <a:lnTo>
                      <a:pt x="1576" y="1051"/>
                    </a:lnTo>
                    <a:lnTo>
                      <a:pt x="1535" y="1132"/>
                    </a:lnTo>
                    <a:lnTo>
                      <a:pt x="1535" y="1212"/>
                    </a:lnTo>
                    <a:lnTo>
                      <a:pt x="1535" y="1273"/>
                    </a:lnTo>
                    <a:lnTo>
                      <a:pt x="1576" y="1354"/>
                    </a:lnTo>
                    <a:lnTo>
                      <a:pt x="1616" y="1394"/>
                    </a:lnTo>
                    <a:lnTo>
                      <a:pt x="1656" y="1455"/>
                    </a:lnTo>
                    <a:lnTo>
                      <a:pt x="1737" y="1475"/>
                    </a:lnTo>
                    <a:lnTo>
                      <a:pt x="1798" y="1475"/>
                    </a:lnTo>
                    <a:lnTo>
                      <a:pt x="1879" y="1455"/>
                    </a:lnTo>
                    <a:lnTo>
                      <a:pt x="1959" y="1414"/>
                    </a:lnTo>
                    <a:lnTo>
                      <a:pt x="2040" y="1354"/>
                    </a:lnTo>
                    <a:lnTo>
                      <a:pt x="2101" y="1313"/>
                    </a:lnTo>
                    <a:lnTo>
                      <a:pt x="2161" y="1293"/>
                    </a:lnTo>
                    <a:lnTo>
                      <a:pt x="2262" y="1293"/>
                    </a:lnTo>
                    <a:lnTo>
                      <a:pt x="2282" y="1334"/>
                    </a:lnTo>
                    <a:lnTo>
                      <a:pt x="2323" y="1374"/>
                    </a:lnTo>
                    <a:lnTo>
                      <a:pt x="2343" y="1414"/>
                    </a:lnTo>
                    <a:lnTo>
                      <a:pt x="2343" y="1475"/>
                    </a:lnTo>
                    <a:lnTo>
                      <a:pt x="2323" y="1535"/>
                    </a:lnTo>
                    <a:lnTo>
                      <a:pt x="2303" y="1596"/>
                    </a:lnTo>
                    <a:lnTo>
                      <a:pt x="2262" y="1657"/>
                    </a:lnTo>
                    <a:lnTo>
                      <a:pt x="2202" y="1697"/>
                    </a:lnTo>
                    <a:lnTo>
                      <a:pt x="2161" y="1717"/>
                    </a:lnTo>
                    <a:lnTo>
                      <a:pt x="2101" y="1737"/>
                    </a:lnTo>
                    <a:lnTo>
                      <a:pt x="2000" y="1737"/>
                    </a:lnTo>
                    <a:lnTo>
                      <a:pt x="1919" y="1697"/>
                    </a:lnTo>
                    <a:lnTo>
                      <a:pt x="1858" y="1657"/>
                    </a:lnTo>
                    <a:lnTo>
                      <a:pt x="1757" y="1657"/>
                    </a:lnTo>
                    <a:lnTo>
                      <a:pt x="1656" y="1677"/>
                    </a:lnTo>
                    <a:lnTo>
                      <a:pt x="1576" y="1717"/>
                    </a:lnTo>
                    <a:lnTo>
                      <a:pt x="1515" y="1778"/>
                    </a:lnTo>
                    <a:lnTo>
                      <a:pt x="1495" y="1838"/>
                    </a:lnTo>
                    <a:lnTo>
                      <a:pt x="1434" y="1939"/>
                    </a:lnTo>
                    <a:lnTo>
                      <a:pt x="1394" y="1980"/>
                    </a:lnTo>
                    <a:lnTo>
                      <a:pt x="1232" y="1980"/>
                    </a:lnTo>
                    <a:lnTo>
                      <a:pt x="1152" y="2000"/>
                    </a:lnTo>
                    <a:lnTo>
                      <a:pt x="1051" y="2040"/>
                    </a:lnTo>
                    <a:lnTo>
                      <a:pt x="970" y="2101"/>
                    </a:lnTo>
                    <a:lnTo>
                      <a:pt x="909" y="2161"/>
                    </a:lnTo>
                    <a:lnTo>
                      <a:pt x="869" y="2262"/>
                    </a:lnTo>
                    <a:lnTo>
                      <a:pt x="849" y="2303"/>
                    </a:lnTo>
                    <a:lnTo>
                      <a:pt x="808" y="2323"/>
                    </a:lnTo>
                    <a:lnTo>
                      <a:pt x="748" y="2363"/>
                    </a:lnTo>
                    <a:lnTo>
                      <a:pt x="667" y="2404"/>
                    </a:lnTo>
                    <a:lnTo>
                      <a:pt x="647" y="2444"/>
                    </a:lnTo>
                    <a:lnTo>
                      <a:pt x="607" y="2484"/>
                    </a:lnTo>
                    <a:lnTo>
                      <a:pt x="586" y="2545"/>
                    </a:lnTo>
                    <a:lnTo>
                      <a:pt x="586" y="2585"/>
                    </a:lnTo>
                    <a:lnTo>
                      <a:pt x="607" y="2626"/>
                    </a:lnTo>
                    <a:lnTo>
                      <a:pt x="647" y="2686"/>
                    </a:lnTo>
                    <a:lnTo>
                      <a:pt x="728" y="2727"/>
                    </a:lnTo>
                    <a:lnTo>
                      <a:pt x="829" y="2747"/>
                    </a:lnTo>
                    <a:lnTo>
                      <a:pt x="930" y="2747"/>
                    </a:lnTo>
                    <a:lnTo>
                      <a:pt x="1031" y="2686"/>
                    </a:lnTo>
                    <a:lnTo>
                      <a:pt x="1111" y="2565"/>
                    </a:lnTo>
                    <a:lnTo>
                      <a:pt x="1212" y="2444"/>
                    </a:lnTo>
                    <a:lnTo>
                      <a:pt x="1253" y="2384"/>
                    </a:lnTo>
                    <a:lnTo>
                      <a:pt x="1333" y="2363"/>
                    </a:lnTo>
                    <a:lnTo>
                      <a:pt x="1434" y="2363"/>
                    </a:lnTo>
                    <a:lnTo>
                      <a:pt x="1475" y="2404"/>
                    </a:lnTo>
                    <a:lnTo>
                      <a:pt x="1495" y="2424"/>
                    </a:lnTo>
                    <a:lnTo>
                      <a:pt x="1535" y="2464"/>
                    </a:lnTo>
                    <a:lnTo>
                      <a:pt x="1596" y="2484"/>
                    </a:lnTo>
                    <a:lnTo>
                      <a:pt x="1656" y="2484"/>
                    </a:lnTo>
                    <a:lnTo>
                      <a:pt x="1737" y="2464"/>
                    </a:lnTo>
                    <a:lnTo>
                      <a:pt x="1798" y="2424"/>
                    </a:lnTo>
                    <a:lnTo>
                      <a:pt x="1879" y="2363"/>
                    </a:lnTo>
                    <a:lnTo>
                      <a:pt x="1939" y="2363"/>
                    </a:lnTo>
                    <a:lnTo>
                      <a:pt x="1980" y="2384"/>
                    </a:lnTo>
                    <a:lnTo>
                      <a:pt x="2040" y="2424"/>
                    </a:lnTo>
                    <a:lnTo>
                      <a:pt x="2081" y="2484"/>
                    </a:lnTo>
                    <a:lnTo>
                      <a:pt x="2101" y="2525"/>
                    </a:lnTo>
                    <a:lnTo>
                      <a:pt x="2121" y="2585"/>
                    </a:lnTo>
                    <a:lnTo>
                      <a:pt x="2141" y="2727"/>
                    </a:lnTo>
                    <a:lnTo>
                      <a:pt x="2181" y="2868"/>
                    </a:lnTo>
                    <a:lnTo>
                      <a:pt x="2222" y="2949"/>
                    </a:lnTo>
                    <a:lnTo>
                      <a:pt x="2282" y="2989"/>
                    </a:lnTo>
                    <a:lnTo>
                      <a:pt x="2323" y="3009"/>
                    </a:lnTo>
                    <a:lnTo>
                      <a:pt x="2363" y="3009"/>
                    </a:lnTo>
                    <a:lnTo>
                      <a:pt x="2404" y="2989"/>
                    </a:lnTo>
                    <a:lnTo>
                      <a:pt x="2424" y="2969"/>
                    </a:lnTo>
                    <a:lnTo>
                      <a:pt x="2464" y="2888"/>
                    </a:lnTo>
                    <a:lnTo>
                      <a:pt x="2464" y="2808"/>
                    </a:lnTo>
                    <a:lnTo>
                      <a:pt x="2424" y="2626"/>
                    </a:lnTo>
                    <a:lnTo>
                      <a:pt x="2404" y="2464"/>
                    </a:lnTo>
                    <a:lnTo>
                      <a:pt x="2424" y="2404"/>
                    </a:lnTo>
                    <a:lnTo>
                      <a:pt x="2444" y="2363"/>
                    </a:lnTo>
                    <a:lnTo>
                      <a:pt x="2484" y="2323"/>
                    </a:lnTo>
                    <a:lnTo>
                      <a:pt x="2525" y="2303"/>
                    </a:lnTo>
                    <a:lnTo>
                      <a:pt x="2606" y="2303"/>
                    </a:lnTo>
                    <a:lnTo>
                      <a:pt x="2626" y="2323"/>
                    </a:lnTo>
                    <a:lnTo>
                      <a:pt x="2646" y="2363"/>
                    </a:lnTo>
                    <a:lnTo>
                      <a:pt x="2666" y="2444"/>
                    </a:lnTo>
                    <a:lnTo>
                      <a:pt x="2666" y="2545"/>
                    </a:lnTo>
                    <a:lnTo>
                      <a:pt x="2646" y="2707"/>
                    </a:lnTo>
                    <a:lnTo>
                      <a:pt x="2646" y="2767"/>
                    </a:lnTo>
                    <a:lnTo>
                      <a:pt x="2666" y="2808"/>
                    </a:lnTo>
                    <a:lnTo>
                      <a:pt x="2706" y="2848"/>
                    </a:lnTo>
                    <a:lnTo>
                      <a:pt x="2747" y="2888"/>
                    </a:lnTo>
                    <a:lnTo>
                      <a:pt x="2848" y="2909"/>
                    </a:lnTo>
                    <a:lnTo>
                      <a:pt x="2969" y="2929"/>
                    </a:lnTo>
                    <a:lnTo>
                      <a:pt x="3030" y="2929"/>
                    </a:lnTo>
                    <a:lnTo>
                      <a:pt x="3090" y="2949"/>
                    </a:lnTo>
                    <a:lnTo>
                      <a:pt x="3110" y="2969"/>
                    </a:lnTo>
                    <a:lnTo>
                      <a:pt x="3130" y="3009"/>
                    </a:lnTo>
                    <a:lnTo>
                      <a:pt x="3130" y="3050"/>
                    </a:lnTo>
                    <a:lnTo>
                      <a:pt x="3110" y="3090"/>
                    </a:lnTo>
                    <a:lnTo>
                      <a:pt x="3050" y="3151"/>
                    </a:lnTo>
                    <a:lnTo>
                      <a:pt x="3009" y="3171"/>
                    </a:lnTo>
                    <a:lnTo>
                      <a:pt x="2666" y="3171"/>
                    </a:lnTo>
                    <a:lnTo>
                      <a:pt x="2565" y="3232"/>
                    </a:lnTo>
                    <a:lnTo>
                      <a:pt x="2444" y="3312"/>
                    </a:lnTo>
                    <a:lnTo>
                      <a:pt x="2383" y="3353"/>
                    </a:lnTo>
                    <a:lnTo>
                      <a:pt x="2222" y="3353"/>
                    </a:lnTo>
                    <a:lnTo>
                      <a:pt x="2161" y="3333"/>
                    </a:lnTo>
                    <a:lnTo>
                      <a:pt x="2081" y="3292"/>
                    </a:lnTo>
                    <a:lnTo>
                      <a:pt x="2040" y="3252"/>
                    </a:lnTo>
                    <a:lnTo>
                      <a:pt x="1939" y="3131"/>
                    </a:lnTo>
                    <a:lnTo>
                      <a:pt x="1818" y="3050"/>
                    </a:lnTo>
                    <a:lnTo>
                      <a:pt x="1717" y="3009"/>
                    </a:lnTo>
                    <a:lnTo>
                      <a:pt x="1596" y="3030"/>
                    </a:lnTo>
                    <a:lnTo>
                      <a:pt x="1475" y="3070"/>
                    </a:lnTo>
                    <a:lnTo>
                      <a:pt x="1354" y="3070"/>
                    </a:lnTo>
                    <a:lnTo>
                      <a:pt x="1313" y="3050"/>
                    </a:lnTo>
                    <a:lnTo>
                      <a:pt x="1273" y="3009"/>
                    </a:lnTo>
                    <a:lnTo>
                      <a:pt x="1192" y="2949"/>
                    </a:lnTo>
                    <a:lnTo>
                      <a:pt x="1071" y="2949"/>
                    </a:lnTo>
                    <a:lnTo>
                      <a:pt x="930" y="2969"/>
                    </a:lnTo>
                    <a:lnTo>
                      <a:pt x="788" y="3030"/>
                    </a:lnTo>
                    <a:lnTo>
                      <a:pt x="687" y="3090"/>
                    </a:lnTo>
                    <a:lnTo>
                      <a:pt x="627" y="3131"/>
                    </a:lnTo>
                    <a:lnTo>
                      <a:pt x="566" y="3211"/>
                    </a:lnTo>
                    <a:lnTo>
                      <a:pt x="546" y="3292"/>
                    </a:lnTo>
                    <a:lnTo>
                      <a:pt x="526" y="3373"/>
                    </a:lnTo>
                    <a:lnTo>
                      <a:pt x="526" y="3433"/>
                    </a:lnTo>
                    <a:lnTo>
                      <a:pt x="526" y="3555"/>
                    </a:lnTo>
                    <a:lnTo>
                      <a:pt x="526" y="3615"/>
                    </a:lnTo>
                    <a:lnTo>
                      <a:pt x="485" y="3676"/>
                    </a:lnTo>
                    <a:lnTo>
                      <a:pt x="384" y="3757"/>
                    </a:lnTo>
                    <a:lnTo>
                      <a:pt x="243" y="3837"/>
                    </a:lnTo>
                    <a:lnTo>
                      <a:pt x="183" y="3878"/>
                    </a:lnTo>
                    <a:lnTo>
                      <a:pt x="122" y="3918"/>
                    </a:lnTo>
                    <a:lnTo>
                      <a:pt x="82" y="3999"/>
                    </a:lnTo>
                    <a:lnTo>
                      <a:pt x="41" y="4059"/>
                    </a:lnTo>
                    <a:lnTo>
                      <a:pt x="21" y="4140"/>
                    </a:lnTo>
                    <a:lnTo>
                      <a:pt x="1" y="4221"/>
                    </a:lnTo>
                    <a:lnTo>
                      <a:pt x="21" y="4302"/>
                    </a:lnTo>
                    <a:lnTo>
                      <a:pt x="61" y="4383"/>
                    </a:lnTo>
                    <a:lnTo>
                      <a:pt x="183" y="4504"/>
                    </a:lnTo>
                    <a:lnTo>
                      <a:pt x="223" y="4584"/>
                    </a:lnTo>
                    <a:lnTo>
                      <a:pt x="243" y="4645"/>
                    </a:lnTo>
                    <a:lnTo>
                      <a:pt x="263" y="4786"/>
                    </a:lnTo>
                    <a:lnTo>
                      <a:pt x="283" y="4847"/>
                    </a:lnTo>
                    <a:lnTo>
                      <a:pt x="304" y="4928"/>
                    </a:lnTo>
                    <a:lnTo>
                      <a:pt x="384" y="5029"/>
                    </a:lnTo>
                    <a:lnTo>
                      <a:pt x="445" y="5069"/>
                    </a:lnTo>
                    <a:lnTo>
                      <a:pt x="506" y="5089"/>
                    </a:lnTo>
                    <a:lnTo>
                      <a:pt x="586" y="5109"/>
                    </a:lnTo>
                    <a:lnTo>
                      <a:pt x="647" y="5130"/>
                    </a:lnTo>
                    <a:lnTo>
                      <a:pt x="768" y="5109"/>
                    </a:lnTo>
                    <a:lnTo>
                      <a:pt x="909" y="5049"/>
                    </a:lnTo>
                    <a:lnTo>
                      <a:pt x="1051" y="5008"/>
                    </a:lnTo>
                    <a:lnTo>
                      <a:pt x="1212" y="5008"/>
                    </a:lnTo>
                    <a:lnTo>
                      <a:pt x="1313" y="5029"/>
                    </a:lnTo>
                    <a:lnTo>
                      <a:pt x="1394" y="5089"/>
                    </a:lnTo>
                    <a:lnTo>
                      <a:pt x="1455" y="5190"/>
                    </a:lnTo>
                    <a:lnTo>
                      <a:pt x="1455" y="5251"/>
                    </a:lnTo>
                    <a:lnTo>
                      <a:pt x="1455" y="5291"/>
                    </a:lnTo>
                    <a:lnTo>
                      <a:pt x="1414" y="5493"/>
                    </a:lnTo>
                    <a:lnTo>
                      <a:pt x="1414" y="5594"/>
                    </a:lnTo>
                    <a:lnTo>
                      <a:pt x="1434" y="5695"/>
                    </a:lnTo>
                    <a:lnTo>
                      <a:pt x="1455" y="5776"/>
                    </a:lnTo>
                    <a:lnTo>
                      <a:pt x="1495" y="5836"/>
                    </a:lnTo>
                    <a:lnTo>
                      <a:pt x="1616" y="5937"/>
                    </a:lnTo>
                    <a:lnTo>
                      <a:pt x="1697" y="6018"/>
                    </a:lnTo>
                    <a:lnTo>
                      <a:pt x="1737" y="6099"/>
                    </a:lnTo>
                    <a:lnTo>
                      <a:pt x="1778" y="6180"/>
                    </a:lnTo>
                    <a:lnTo>
                      <a:pt x="1757" y="6281"/>
                    </a:lnTo>
                    <a:lnTo>
                      <a:pt x="1697" y="6422"/>
                    </a:lnTo>
                    <a:lnTo>
                      <a:pt x="1656" y="6503"/>
                    </a:lnTo>
                    <a:lnTo>
                      <a:pt x="1616" y="6604"/>
                    </a:lnTo>
                    <a:lnTo>
                      <a:pt x="1616" y="6684"/>
                    </a:lnTo>
                    <a:lnTo>
                      <a:pt x="1616" y="6785"/>
                    </a:lnTo>
                    <a:lnTo>
                      <a:pt x="1677" y="6906"/>
                    </a:lnTo>
                    <a:lnTo>
                      <a:pt x="1757" y="7007"/>
                    </a:lnTo>
                    <a:lnTo>
                      <a:pt x="1818" y="7088"/>
                    </a:lnTo>
                    <a:lnTo>
                      <a:pt x="1858" y="7149"/>
                    </a:lnTo>
                    <a:lnTo>
                      <a:pt x="1899" y="7290"/>
                    </a:lnTo>
                    <a:lnTo>
                      <a:pt x="1919" y="7411"/>
                    </a:lnTo>
                    <a:lnTo>
                      <a:pt x="1919" y="7512"/>
                    </a:lnTo>
                    <a:lnTo>
                      <a:pt x="1959" y="7613"/>
                    </a:lnTo>
                    <a:lnTo>
                      <a:pt x="2000" y="7694"/>
                    </a:lnTo>
                    <a:lnTo>
                      <a:pt x="2060" y="7775"/>
                    </a:lnTo>
                    <a:lnTo>
                      <a:pt x="2121" y="7815"/>
                    </a:lnTo>
                    <a:lnTo>
                      <a:pt x="2202" y="7855"/>
                    </a:lnTo>
                    <a:lnTo>
                      <a:pt x="2262" y="7896"/>
                    </a:lnTo>
                    <a:lnTo>
                      <a:pt x="2424" y="7896"/>
                    </a:lnTo>
                    <a:lnTo>
                      <a:pt x="2464" y="7876"/>
                    </a:lnTo>
                    <a:lnTo>
                      <a:pt x="2646" y="7795"/>
                    </a:lnTo>
                    <a:lnTo>
                      <a:pt x="2727" y="7775"/>
                    </a:lnTo>
                    <a:lnTo>
                      <a:pt x="2949" y="7775"/>
                    </a:lnTo>
                    <a:lnTo>
                      <a:pt x="3050" y="7755"/>
                    </a:lnTo>
                    <a:lnTo>
                      <a:pt x="3130" y="7694"/>
                    </a:lnTo>
                    <a:lnTo>
                      <a:pt x="3191" y="7633"/>
                    </a:lnTo>
                    <a:lnTo>
                      <a:pt x="3252" y="7553"/>
                    </a:lnTo>
                    <a:lnTo>
                      <a:pt x="3292" y="7452"/>
                    </a:lnTo>
                    <a:lnTo>
                      <a:pt x="3312" y="7351"/>
                    </a:lnTo>
                    <a:lnTo>
                      <a:pt x="3332" y="7230"/>
                    </a:lnTo>
                    <a:lnTo>
                      <a:pt x="3312" y="7129"/>
                    </a:lnTo>
                    <a:lnTo>
                      <a:pt x="3292" y="7028"/>
                    </a:lnTo>
                    <a:lnTo>
                      <a:pt x="3292" y="6927"/>
                    </a:lnTo>
                    <a:lnTo>
                      <a:pt x="3292" y="6846"/>
                    </a:lnTo>
                    <a:lnTo>
                      <a:pt x="3292" y="6806"/>
                    </a:lnTo>
                    <a:lnTo>
                      <a:pt x="3312" y="6765"/>
                    </a:lnTo>
                    <a:lnTo>
                      <a:pt x="3393" y="6725"/>
                    </a:lnTo>
                    <a:lnTo>
                      <a:pt x="3575" y="6664"/>
                    </a:lnTo>
                    <a:lnTo>
                      <a:pt x="3655" y="6644"/>
                    </a:lnTo>
                    <a:lnTo>
                      <a:pt x="3716" y="6604"/>
                    </a:lnTo>
                    <a:lnTo>
                      <a:pt x="3777" y="6543"/>
                    </a:lnTo>
                    <a:lnTo>
                      <a:pt x="3817" y="6482"/>
                    </a:lnTo>
                    <a:lnTo>
                      <a:pt x="3837" y="6402"/>
                    </a:lnTo>
                    <a:lnTo>
                      <a:pt x="3837" y="6341"/>
                    </a:lnTo>
                    <a:lnTo>
                      <a:pt x="3797" y="6260"/>
                    </a:lnTo>
                    <a:lnTo>
                      <a:pt x="3756" y="6180"/>
                    </a:lnTo>
                    <a:lnTo>
                      <a:pt x="3655" y="6038"/>
                    </a:lnTo>
                    <a:lnTo>
                      <a:pt x="3595" y="5957"/>
                    </a:lnTo>
                    <a:lnTo>
                      <a:pt x="3575" y="5897"/>
                    </a:lnTo>
                    <a:lnTo>
                      <a:pt x="3575" y="5836"/>
                    </a:lnTo>
                    <a:lnTo>
                      <a:pt x="3595" y="5796"/>
                    </a:lnTo>
                    <a:lnTo>
                      <a:pt x="3696" y="5715"/>
                    </a:lnTo>
                    <a:lnTo>
                      <a:pt x="3918" y="5554"/>
                    </a:lnTo>
                    <a:lnTo>
                      <a:pt x="3979" y="5493"/>
                    </a:lnTo>
                    <a:lnTo>
                      <a:pt x="4019" y="5432"/>
                    </a:lnTo>
                    <a:lnTo>
                      <a:pt x="4079" y="5332"/>
                    </a:lnTo>
                    <a:lnTo>
                      <a:pt x="4120" y="5210"/>
                    </a:lnTo>
                    <a:lnTo>
                      <a:pt x="4180" y="5049"/>
                    </a:lnTo>
                    <a:lnTo>
                      <a:pt x="4221" y="4948"/>
                    </a:lnTo>
                    <a:lnTo>
                      <a:pt x="4241" y="4867"/>
                    </a:lnTo>
                    <a:lnTo>
                      <a:pt x="4241" y="4786"/>
                    </a:lnTo>
                    <a:lnTo>
                      <a:pt x="4221" y="4706"/>
                    </a:lnTo>
                    <a:lnTo>
                      <a:pt x="4180" y="4625"/>
                    </a:lnTo>
                    <a:lnTo>
                      <a:pt x="4120" y="4584"/>
                    </a:lnTo>
                    <a:lnTo>
                      <a:pt x="4039" y="4544"/>
                    </a:lnTo>
                    <a:lnTo>
                      <a:pt x="3837" y="4544"/>
                    </a:lnTo>
                    <a:lnTo>
                      <a:pt x="3736" y="4524"/>
                    </a:lnTo>
                    <a:lnTo>
                      <a:pt x="3655" y="4504"/>
                    </a:lnTo>
                    <a:lnTo>
                      <a:pt x="3555" y="4443"/>
                    </a:lnTo>
                    <a:lnTo>
                      <a:pt x="3474" y="4342"/>
                    </a:lnTo>
                    <a:lnTo>
                      <a:pt x="3393" y="4221"/>
                    </a:lnTo>
                    <a:lnTo>
                      <a:pt x="3332" y="4100"/>
                    </a:lnTo>
                    <a:lnTo>
                      <a:pt x="3312" y="3999"/>
                    </a:lnTo>
                    <a:lnTo>
                      <a:pt x="3332" y="3898"/>
                    </a:lnTo>
                    <a:lnTo>
                      <a:pt x="3413" y="3615"/>
                    </a:lnTo>
                    <a:lnTo>
                      <a:pt x="3433" y="3595"/>
                    </a:lnTo>
                    <a:lnTo>
                      <a:pt x="3474" y="3595"/>
                    </a:lnTo>
                    <a:lnTo>
                      <a:pt x="3514" y="3635"/>
                    </a:lnTo>
                    <a:lnTo>
                      <a:pt x="3534" y="3676"/>
                    </a:lnTo>
                    <a:lnTo>
                      <a:pt x="3575" y="3757"/>
                    </a:lnTo>
                    <a:lnTo>
                      <a:pt x="3575" y="3938"/>
                    </a:lnTo>
                    <a:lnTo>
                      <a:pt x="3595" y="4019"/>
                    </a:lnTo>
                    <a:lnTo>
                      <a:pt x="3635" y="4100"/>
                    </a:lnTo>
                    <a:lnTo>
                      <a:pt x="3676" y="4181"/>
                    </a:lnTo>
                    <a:lnTo>
                      <a:pt x="3736" y="4221"/>
                    </a:lnTo>
                    <a:lnTo>
                      <a:pt x="3797" y="4261"/>
                    </a:lnTo>
                    <a:lnTo>
                      <a:pt x="3857" y="4282"/>
                    </a:lnTo>
                    <a:lnTo>
                      <a:pt x="3918" y="4261"/>
                    </a:lnTo>
                    <a:lnTo>
                      <a:pt x="3979" y="4241"/>
                    </a:lnTo>
                    <a:lnTo>
                      <a:pt x="4180" y="4140"/>
                    </a:lnTo>
                    <a:lnTo>
                      <a:pt x="4281" y="4100"/>
                    </a:lnTo>
                    <a:lnTo>
                      <a:pt x="4382" y="4100"/>
                    </a:lnTo>
                    <a:lnTo>
                      <a:pt x="4483" y="4120"/>
                    </a:lnTo>
                    <a:lnTo>
                      <a:pt x="4544" y="4120"/>
                    </a:lnTo>
                    <a:lnTo>
                      <a:pt x="4604" y="4100"/>
                    </a:lnTo>
                    <a:lnTo>
                      <a:pt x="4665" y="4059"/>
                    </a:lnTo>
                    <a:lnTo>
                      <a:pt x="4705" y="4019"/>
                    </a:lnTo>
                    <a:lnTo>
                      <a:pt x="4726" y="3958"/>
                    </a:lnTo>
                    <a:lnTo>
                      <a:pt x="4746" y="3878"/>
                    </a:lnTo>
                    <a:lnTo>
                      <a:pt x="4726" y="3817"/>
                    </a:lnTo>
                    <a:lnTo>
                      <a:pt x="4705" y="3736"/>
                    </a:lnTo>
                    <a:lnTo>
                      <a:pt x="4625" y="3656"/>
                    </a:lnTo>
                    <a:lnTo>
                      <a:pt x="4544" y="3595"/>
                    </a:lnTo>
                    <a:lnTo>
                      <a:pt x="4362" y="3534"/>
                    </a:lnTo>
                    <a:lnTo>
                      <a:pt x="4241" y="3474"/>
                    </a:lnTo>
                    <a:lnTo>
                      <a:pt x="4140" y="3433"/>
                    </a:lnTo>
                    <a:lnTo>
                      <a:pt x="4059" y="3353"/>
                    </a:lnTo>
                    <a:lnTo>
                      <a:pt x="4019" y="3292"/>
                    </a:lnTo>
                    <a:lnTo>
                      <a:pt x="3999" y="3252"/>
                    </a:lnTo>
                    <a:lnTo>
                      <a:pt x="3999" y="3191"/>
                    </a:lnTo>
                    <a:lnTo>
                      <a:pt x="4019" y="3131"/>
                    </a:lnTo>
                    <a:lnTo>
                      <a:pt x="4039" y="3070"/>
                    </a:lnTo>
                    <a:lnTo>
                      <a:pt x="4079" y="3030"/>
                    </a:lnTo>
                    <a:lnTo>
                      <a:pt x="4120" y="3009"/>
                    </a:lnTo>
                    <a:lnTo>
                      <a:pt x="4180" y="2989"/>
                    </a:lnTo>
                    <a:lnTo>
                      <a:pt x="4221" y="2989"/>
                    </a:lnTo>
                    <a:lnTo>
                      <a:pt x="4241" y="3030"/>
                    </a:lnTo>
                    <a:lnTo>
                      <a:pt x="4302" y="3090"/>
                    </a:lnTo>
                    <a:lnTo>
                      <a:pt x="4362" y="3211"/>
                    </a:lnTo>
                    <a:lnTo>
                      <a:pt x="4463" y="3312"/>
                    </a:lnTo>
                    <a:lnTo>
                      <a:pt x="4584" y="3413"/>
                    </a:lnTo>
                    <a:lnTo>
                      <a:pt x="4726" y="3474"/>
                    </a:lnTo>
                    <a:lnTo>
                      <a:pt x="4806" y="3494"/>
                    </a:lnTo>
                    <a:lnTo>
                      <a:pt x="4887" y="3514"/>
                    </a:lnTo>
                    <a:lnTo>
                      <a:pt x="5129" y="3534"/>
                    </a:lnTo>
                    <a:lnTo>
                      <a:pt x="5170" y="3534"/>
                    </a:lnTo>
                    <a:lnTo>
                      <a:pt x="5291" y="3555"/>
                    </a:lnTo>
                    <a:lnTo>
                      <a:pt x="5392" y="3615"/>
                    </a:lnTo>
                    <a:lnTo>
                      <a:pt x="5432" y="3635"/>
                    </a:lnTo>
                    <a:lnTo>
                      <a:pt x="5453" y="3676"/>
                    </a:lnTo>
                    <a:lnTo>
                      <a:pt x="5473" y="3716"/>
                    </a:lnTo>
                    <a:lnTo>
                      <a:pt x="5453" y="3777"/>
                    </a:lnTo>
                    <a:lnTo>
                      <a:pt x="5432" y="3938"/>
                    </a:lnTo>
                    <a:lnTo>
                      <a:pt x="5412" y="3999"/>
                    </a:lnTo>
                    <a:lnTo>
                      <a:pt x="5432" y="4059"/>
                    </a:lnTo>
                    <a:lnTo>
                      <a:pt x="5453" y="4140"/>
                    </a:lnTo>
                    <a:lnTo>
                      <a:pt x="5513" y="4201"/>
                    </a:lnTo>
                    <a:lnTo>
                      <a:pt x="5614" y="4282"/>
                    </a:lnTo>
                    <a:lnTo>
                      <a:pt x="5654" y="4362"/>
                    </a:lnTo>
                    <a:lnTo>
                      <a:pt x="5695" y="4443"/>
                    </a:lnTo>
                    <a:lnTo>
                      <a:pt x="5695" y="4665"/>
                    </a:lnTo>
                    <a:lnTo>
                      <a:pt x="5695" y="4746"/>
                    </a:lnTo>
                    <a:lnTo>
                      <a:pt x="5735" y="4807"/>
                    </a:lnTo>
                    <a:lnTo>
                      <a:pt x="5796" y="4847"/>
                    </a:lnTo>
                    <a:lnTo>
                      <a:pt x="5877" y="4867"/>
                    </a:lnTo>
                    <a:lnTo>
                      <a:pt x="5937" y="4847"/>
                    </a:lnTo>
                    <a:lnTo>
                      <a:pt x="6018" y="4807"/>
                    </a:lnTo>
                    <a:lnTo>
                      <a:pt x="6078" y="4746"/>
                    </a:lnTo>
                    <a:lnTo>
                      <a:pt x="6139" y="4625"/>
                    </a:lnTo>
                    <a:lnTo>
                      <a:pt x="6179" y="4504"/>
                    </a:lnTo>
                    <a:lnTo>
                      <a:pt x="6220" y="4403"/>
                    </a:lnTo>
                    <a:lnTo>
                      <a:pt x="6280" y="4322"/>
                    </a:lnTo>
                    <a:lnTo>
                      <a:pt x="6381" y="4282"/>
                    </a:lnTo>
                    <a:lnTo>
                      <a:pt x="6543" y="4221"/>
                    </a:lnTo>
                    <a:lnTo>
                      <a:pt x="6624" y="4160"/>
                    </a:lnTo>
                    <a:lnTo>
                      <a:pt x="6664" y="4100"/>
                    </a:lnTo>
                    <a:lnTo>
                      <a:pt x="6684" y="4039"/>
                    </a:lnTo>
                    <a:lnTo>
                      <a:pt x="6684" y="3979"/>
                    </a:lnTo>
                    <a:lnTo>
                      <a:pt x="6704" y="3878"/>
                    </a:lnTo>
                    <a:lnTo>
                      <a:pt x="6725" y="3797"/>
                    </a:lnTo>
                    <a:lnTo>
                      <a:pt x="6765" y="3757"/>
                    </a:lnTo>
                    <a:lnTo>
                      <a:pt x="6805" y="3736"/>
                    </a:lnTo>
                    <a:lnTo>
                      <a:pt x="6846" y="3736"/>
                    </a:lnTo>
                    <a:lnTo>
                      <a:pt x="6886" y="3757"/>
                    </a:lnTo>
                    <a:lnTo>
                      <a:pt x="6927" y="3777"/>
                    </a:lnTo>
                    <a:lnTo>
                      <a:pt x="6967" y="3817"/>
                    </a:lnTo>
                    <a:lnTo>
                      <a:pt x="6987" y="3858"/>
                    </a:lnTo>
                    <a:lnTo>
                      <a:pt x="7007" y="3918"/>
                    </a:lnTo>
                    <a:lnTo>
                      <a:pt x="6967" y="4181"/>
                    </a:lnTo>
                    <a:lnTo>
                      <a:pt x="6987" y="4241"/>
                    </a:lnTo>
                    <a:lnTo>
                      <a:pt x="6987" y="4282"/>
                    </a:lnTo>
                    <a:lnTo>
                      <a:pt x="7027" y="4342"/>
                    </a:lnTo>
                    <a:lnTo>
                      <a:pt x="7068" y="4383"/>
                    </a:lnTo>
                    <a:lnTo>
                      <a:pt x="7068" y="4221"/>
                    </a:lnTo>
                    <a:lnTo>
                      <a:pt x="7048" y="3918"/>
                    </a:lnTo>
                    <a:lnTo>
                      <a:pt x="7007" y="3595"/>
                    </a:lnTo>
                    <a:lnTo>
                      <a:pt x="6987" y="3454"/>
                    </a:lnTo>
                    <a:lnTo>
                      <a:pt x="6967" y="3312"/>
                    </a:lnTo>
                    <a:lnTo>
                      <a:pt x="6967" y="3292"/>
                    </a:lnTo>
                    <a:lnTo>
                      <a:pt x="6947" y="3171"/>
                    </a:lnTo>
                    <a:lnTo>
                      <a:pt x="6927" y="3151"/>
                    </a:lnTo>
                    <a:lnTo>
                      <a:pt x="6906" y="2989"/>
                    </a:lnTo>
                    <a:lnTo>
                      <a:pt x="6866" y="2848"/>
                    </a:lnTo>
                    <a:lnTo>
                      <a:pt x="6826" y="2707"/>
                    </a:lnTo>
                    <a:lnTo>
                      <a:pt x="6785" y="2585"/>
                    </a:lnTo>
                    <a:lnTo>
                      <a:pt x="6684" y="2262"/>
                    </a:lnTo>
                    <a:lnTo>
                      <a:pt x="6523" y="1859"/>
                    </a:lnTo>
                    <a:lnTo>
                      <a:pt x="6462" y="1717"/>
                    </a:lnTo>
                    <a:lnTo>
                      <a:pt x="6321" y="1435"/>
                    </a:lnTo>
                    <a:lnTo>
                      <a:pt x="6260" y="1313"/>
                    </a:lnTo>
                    <a:lnTo>
                      <a:pt x="6179" y="1172"/>
                    </a:lnTo>
                    <a:lnTo>
                      <a:pt x="6099" y="1051"/>
                    </a:lnTo>
                    <a:lnTo>
                      <a:pt x="5998" y="910"/>
                    </a:lnTo>
                    <a:lnTo>
                      <a:pt x="5937" y="809"/>
                    </a:lnTo>
                    <a:lnTo>
                      <a:pt x="5796" y="586"/>
                    </a:lnTo>
                    <a:lnTo>
                      <a:pt x="5735" y="526"/>
                    </a:lnTo>
                    <a:lnTo>
                      <a:pt x="5695" y="465"/>
                    </a:lnTo>
                    <a:lnTo>
                      <a:pt x="5614" y="364"/>
                    </a:lnTo>
                    <a:lnTo>
                      <a:pt x="5533" y="263"/>
                    </a:lnTo>
                    <a:lnTo>
                      <a:pt x="5513" y="263"/>
                    </a:lnTo>
                    <a:lnTo>
                      <a:pt x="5453" y="183"/>
                    </a:lnTo>
                    <a:lnTo>
                      <a:pt x="5432" y="142"/>
                    </a:lnTo>
                    <a:lnTo>
                      <a:pt x="52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959789" y="-1486301"/>
                <a:ext cx="782039" cy="873653"/>
              </a:xfrm>
              <a:custGeom>
                <a:avLst/>
                <a:gdLst/>
                <a:ahLst/>
                <a:cxnLst/>
                <a:rect l="l" t="t" r="r" b="b"/>
                <a:pathLst>
                  <a:path w="7068" h="7896" fill="none" extrusionOk="0">
                    <a:moveTo>
                      <a:pt x="7068" y="4221"/>
                    </a:moveTo>
                    <a:lnTo>
                      <a:pt x="7068" y="4221"/>
                    </a:lnTo>
                    <a:lnTo>
                      <a:pt x="7048" y="3918"/>
                    </a:lnTo>
                    <a:lnTo>
                      <a:pt x="7048" y="3918"/>
                    </a:lnTo>
                    <a:lnTo>
                      <a:pt x="7007" y="3595"/>
                    </a:lnTo>
                    <a:lnTo>
                      <a:pt x="7007" y="3595"/>
                    </a:lnTo>
                    <a:lnTo>
                      <a:pt x="6987" y="3454"/>
                    </a:lnTo>
                    <a:lnTo>
                      <a:pt x="6987" y="3454"/>
                    </a:lnTo>
                    <a:lnTo>
                      <a:pt x="6967" y="3312"/>
                    </a:lnTo>
                    <a:lnTo>
                      <a:pt x="6967" y="3312"/>
                    </a:lnTo>
                    <a:lnTo>
                      <a:pt x="6967" y="3292"/>
                    </a:lnTo>
                    <a:lnTo>
                      <a:pt x="6967" y="3292"/>
                    </a:lnTo>
                    <a:lnTo>
                      <a:pt x="6947" y="3171"/>
                    </a:lnTo>
                    <a:lnTo>
                      <a:pt x="6947" y="3171"/>
                    </a:lnTo>
                    <a:lnTo>
                      <a:pt x="6927" y="3151"/>
                    </a:lnTo>
                    <a:lnTo>
                      <a:pt x="6927" y="3151"/>
                    </a:lnTo>
                    <a:lnTo>
                      <a:pt x="6906" y="2989"/>
                    </a:lnTo>
                    <a:lnTo>
                      <a:pt x="6906" y="2989"/>
                    </a:lnTo>
                    <a:lnTo>
                      <a:pt x="6866" y="2848"/>
                    </a:lnTo>
                    <a:lnTo>
                      <a:pt x="6866" y="2848"/>
                    </a:lnTo>
                    <a:lnTo>
                      <a:pt x="6826" y="2707"/>
                    </a:lnTo>
                    <a:lnTo>
                      <a:pt x="6826" y="2707"/>
                    </a:lnTo>
                    <a:lnTo>
                      <a:pt x="6785" y="2585"/>
                    </a:lnTo>
                    <a:lnTo>
                      <a:pt x="6785" y="2585"/>
                    </a:lnTo>
                    <a:lnTo>
                      <a:pt x="6684" y="2262"/>
                    </a:lnTo>
                    <a:lnTo>
                      <a:pt x="6684" y="2262"/>
                    </a:lnTo>
                    <a:lnTo>
                      <a:pt x="6523" y="1859"/>
                    </a:lnTo>
                    <a:lnTo>
                      <a:pt x="6523" y="1859"/>
                    </a:lnTo>
                    <a:lnTo>
                      <a:pt x="6523" y="1859"/>
                    </a:lnTo>
                    <a:lnTo>
                      <a:pt x="6462" y="1717"/>
                    </a:lnTo>
                    <a:lnTo>
                      <a:pt x="6462" y="1717"/>
                    </a:lnTo>
                    <a:lnTo>
                      <a:pt x="6321" y="1435"/>
                    </a:lnTo>
                    <a:lnTo>
                      <a:pt x="6321" y="1435"/>
                    </a:lnTo>
                    <a:lnTo>
                      <a:pt x="6260" y="1313"/>
                    </a:lnTo>
                    <a:lnTo>
                      <a:pt x="6260" y="1313"/>
                    </a:lnTo>
                    <a:lnTo>
                      <a:pt x="6179" y="1172"/>
                    </a:lnTo>
                    <a:lnTo>
                      <a:pt x="6179" y="1172"/>
                    </a:lnTo>
                    <a:lnTo>
                      <a:pt x="6099" y="1051"/>
                    </a:lnTo>
                    <a:lnTo>
                      <a:pt x="6099" y="1051"/>
                    </a:lnTo>
                    <a:lnTo>
                      <a:pt x="5998" y="910"/>
                    </a:lnTo>
                    <a:lnTo>
                      <a:pt x="5998" y="910"/>
                    </a:lnTo>
                    <a:lnTo>
                      <a:pt x="5937" y="809"/>
                    </a:lnTo>
                    <a:lnTo>
                      <a:pt x="5937" y="809"/>
                    </a:lnTo>
                    <a:lnTo>
                      <a:pt x="5796" y="586"/>
                    </a:lnTo>
                    <a:lnTo>
                      <a:pt x="5796" y="586"/>
                    </a:lnTo>
                    <a:lnTo>
                      <a:pt x="5735" y="526"/>
                    </a:lnTo>
                    <a:lnTo>
                      <a:pt x="5735" y="526"/>
                    </a:lnTo>
                    <a:lnTo>
                      <a:pt x="5695" y="465"/>
                    </a:lnTo>
                    <a:lnTo>
                      <a:pt x="5695" y="465"/>
                    </a:lnTo>
                    <a:lnTo>
                      <a:pt x="5614" y="364"/>
                    </a:lnTo>
                    <a:lnTo>
                      <a:pt x="5614" y="364"/>
                    </a:lnTo>
                    <a:lnTo>
                      <a:pt x="5533" y="263"/>
                    </a:lnTo>
                    <a:lnTo>
                      <a:pt x="5513" y="263"/>
                    </a:lnTo>
                    <a:lnTo>
                      <a:pt x="5513" y="263"/>
                    </a:lnTo>
                    <a:lnTo>
                      <a:pt x="5453" y="183"/>
                    </a:lnTo>
                    <a:lnTo>
                      <a:pt x="5453" y="183"/>
                    </a:lnTo>
                    <a:lnTo>
                      <a:pt x="5432" y="142"/>
                    </a:lnTo>
                    <a:lnTo>
                      <a:pt x="5432" y="142"/>
                    </a:lnTo>
                    <a:lnTo>
                      <a:pt x="5432" y="142"/>
                    </a:lnTo>
                    <a:lnTo>
                      <a:pt x="5291" y="1"/>
                    </a:lnTo>
                    <a:lnTo>
                      <a:pt x="5291" y="1"/>
                    </a:lnTo>
                    <a:lnTo>
                      <a:pt x="5150" y="61"/>
                    </a:lnTo>
                    <a:lnTo>
                      <a:pt x="5029" y="162"/>
                    </a:lnTo>
                    <a:lnTo>
                      <a:pt x="4928" y="284"/>
                    </a:lnTo>
                    <a:lnTo>
                      <a:pt x="4827" y="405"/>
                    </a:lnTo>
                    <a:lnTo>
                      <a:pt x="4827" y="405"/>
                    </a:lnTo>
                    <a:lnTo>
                      <a:pt x="4746" y="485"/>
                    </a:lnTo>
                    <a:lnTo>
                      <a:pt x="4645" y="526"/>
                    </a:lnTo>
                    <a:lnTo>
                      <a:pt x="4544" y="546"/>
                    </a:lnTo>
                    <a:lnTo>
                      <a:pt x="4403" y="546"/>
                    </a:lnTo>
                    <a:lnTo>
                      <a:pt x="4403" y="546"/>
                    </a:lnTo>
                    <a:lnTo>
                      <a:pt x="4261" y="506"/>
                    </a:lnTo>
                    <a:lnTo>
                      <a:pt x="4120" y="445"/>
                    </a:lnTo>
                    <a:lnTo>
                      <a:pt x="3999" y="425"/>
                    </a:lnTo>
                    <a:lnTo>
                      <a:pt x="3857" y="425"/>
                    </a:lnTo>
                    <a:lnTo>
                      <a:pt x="3857" y="425"/>
                    </a:lnTo>
                    <a:lnTo>
                      <a:pt x="3736" y="445"/>
                    </a:lnTo>
                    <a:lnTo>
                      <a:pt x="3655" y="485"/>
                    </a:lnTo>
                    <a:lnTo>
                      <a:pt x="3575" y="526"/>
                    </a:lnTo>
                    <a:lnTo>
                      <a:pt x="3494" y="586"/>
                    </a:lnTo>
                    <a:lnTo>
                      <a:pt x="3393" y="708"/>
                    </a:lnTo>
                    <a:lnTo>
                      <a:pt x="3312" y="849"/>
                    </a:lnTo>
                    <a:lnTo>
                      <a:pt x="3312" y="849"/>
                    </a:lnTo>
                    <a:lnTo>
                      <a:pt x="3272" y="889"/>
                    </a:lnTo>
                    <a:lnTo>
                      <a:pt x="3211" y="930"/>
                    </a:lnTo>
                    <a:lnTo>
                      <a:pt x="3151" y="950"/>
                    </a:lnTo>
                    <a:lnTo>
                      <a:pt x="3070" y="950"/>
                    </a:lnTo>
                    <a:lnTo>
                      <a:pt x="3009" y="930"/>
                    </a:lnTo>
                    <a:lnTo>
                      <a:pt x="2929" y="910"/>
                    </a:lnTo>
                    <a:lnTo>
                      <a:pt x="2888" y="869"/>
                    </a:lnTo>
                    <a:lnTo>
                      <a:pt x="2828" y="829"/>
                    </a:lnTo>
                    <a:lnTo>
                      <a:pt x="2828" y="829"/>
                    </a:lnTo>
                    <a:lnTo>
                      <a:pt x="2747" y="708"/>
                    </a:lnTo>
                    <a:lnTo>
                      <a:pt x="2706" y="627"/>
                    </a:lnTo>
                    <a:lnTo>
                      <a:pt x="2666" y="566"/>
                    </a:lnTo>
                    <a:lnTo>
                      <a:pt x="2585" y="506"/>
                    </a:lnTo>
                    <a:lnTo>
                      <a:pt x="2505" y="465"/>
                    </a:lnTo>
                    <a:lnTo>
                      <a:pt x="2404" y="465"/>
                    </a:lnTo>
                    <a:lnTo>
                      <a:pt x="2282" y="506"/>
                    </a:lnTo>
                    <a:lnTo>
                      <a:pt x="2282" y="506"/>
                    </a:lnTo>
                    <a:lnTo>
                      <a:pt x="2202" y="546"/>
                    </a:lnTo>
                    <a:lnTo>
                      <a:pt x="2141" y="607"/>
                    </a:lnTo>
                    <a:lnTo>
                      <a:pt x="2101" y="687"/>
                    </a:lnTo>
                    <a:lnTo>
                      <a:pt x="2081" y="768"/>
                    </a:lnTo>
                    <a:lnTo>
                      <a:pt x="2081" y="768"/>
                    </a:lnTo>
                    <a:lnTo>
                      <a:pt x="2060" y="849"/>
                    </a:lnTo>
                    <a:lnTo>
                      <a:pt x="2060" y="849"/>
                    </a:lnTo>
                    <a:lnTo>
                      <a:pt x="2060" y="889"/>
                    </a:lnTo>
                    <a:lnTo>
                      <a:pt x="2020" y="930"/>
                    </a:lnTo>
                    <a:lnTo>
                      <a:pt x="1959" y="950"/>
                    </a:lnTo>
                    <a:lnTo>
                      <a:pt x="1879" y="950"/>
                    </a:lnTo>
                    <a:lnTo>
                      <a:pt x="1818" y="930"/>
                    </a:lnTo>
                    <a:lnTo>
                      <a:pt x="1818" y="930"/>
                    </a:lnTo>
                    <a:lnTo>
                      <a:pt x="1717" y="950"/>
                    </a:lnTo>
                    <a:lnTo>
                      <a:pt x="1636" y="990"/>
                    </a:lnTo>
                    <a:lnTo>
                      <a:pt x="1576" y="1051"/>
                    </a:lnTo>
                    <a:lnTo>
                      <a:pt x="1535" y="1132"/>
                    </a:lnTo>
                    <a:lnTo>
                      <a:pt x="1535" y="1132"/>
                    </a:lnTo>
                    <a:lnTo>
                      <a:pt x="1535" y="1212"/>
                    </a:lnTo>
                    <a:lnTo>
                      <a:pt x="1535" y="1273"/>
                    </a:lnTo>
                    <a:lnTo>
                      <a:pt x="1576" y="1354"/>
                    </a:lnTo>
                    <a:lnTo>
                      <a:pt x="1616" y="1394"/>
                    </a:lnTo>
                    <a:lnTo>
                      <a:pt x="1656" y="1455"/>
                    </a:lnTo>
                    <a:lnTo>
                      <a:pt x="1737" y="1475"/>
                    </a:lnTo>
                    <a:lnTo>
                      <a:pt x="1798" y="1475"/>
                    </a:lnTo>
                    <a:lnTo>
                      <a:pt x="1879" y="1455"/>
                    </a:lnTo>
                    <a:lnTo>
                      <a:pt x="1879" y="1455"/>
                    </a:lnTo>
                    <a:lnTo>
                      <a:pt x="1959" y="1414"/>
                    </a:lnTo>
                    <a:lnTo>
                      <a:pt x="2040" y="1354"/>
                    </a:lnTo>
                    <a:lnTo>
                      <a:pt x="2101" y="1313"/>
                    </a:lnTo>
                    <a:lnTo>
                      <a:pt x="2161" y="1293"/>
                    </a:lnTo>
                    <a:lnTo>
                      <a:pt x="2161" y="1293"/>
                    </a:lnTo>
                    <a:lnTo>
                      <a:pt x="2202" y="1293"/>
                    </a:lnTo>
                    <a:lnTo>
                      <a:pt x="2262" y="1293"/>
                    </a:lnTo>
                    <a:lnTo>
                      <a:pt x="2282" y="1334"/>
                    </a:lnTo>
                    <a:lnTo>
                      <a:pt x="2323" y="1374"/>
                    </a:lnTo>
                    <a:lnTo>
                      <a:pt x="2343" y="1414"/>
                    </a:lnTo>
                    <a:lnTo>
                      <a:pt x="2343" y="1475"/>
                    </a:lnTo>
                    <a:lnTo>
                      <a:pt x="2323" y="1535"/>
                    </a:lnTo>
                    <a:lnTo>
                      <a:pt x="2303" y="1596"/>
                    </a:lnTo>
                    <a:lnTo>
                      <a:pt x="2303" y="1596"/>
                    </a:lnTo>
                    <a:lnTo>
                      <a:pt x="2262" y="1657"/>
                    </a:lnTo>
                    <a:lnTo>
                      <a:pt x="2202" y="1697"/>
                    </a:lnTo>
                    <a:lnTo>
                      <a:pt x="2161" y="1717"/>
                    </a:lnTo>
                    <a:lnTo>
                      <a:pt x="2101" y="1737"/>
                    </a:lnTo>
                    <a:lnTo>
                      <a:pt x="2000" y="1737"/>
                    </a:lnTo>
                    <a:lnTo>
                      <a:pt x="1919" y="1697"/>
                    </a:lnTo>
                    <a:lnTo>
                      <a:pt x="1919" y="1697"/>
                    </a:lnTo>
                    <a:lnTo>
                      <a:pt x="1858" y="1657"/>
                    </a:lnTo>
                    <a:lnTo>
                      <a:pt x="1757" y="1657"/>
                    </a:lnTo>
                    <a:lnTo>
                      <a:pt x="1757" y="1657"/>
                    </a:lnTo>
                    <a:lnTo>
                      <a:pt x="1656" y="1677"/>
                    </a:lnTo>
                    <a:lnTo>
                      <a:pt x="1576" y="1717"/>
                    </a:lnTo>
                    <a:lnTo>
                      <a:pt x="1515" y="1778"/>
                    </a:lnTo>
                    <a:lnTo>
                      <a:pt x="1495" y="1838"/>
                    </a:lnTo>
                    <a:lnTo>
                      <a:pt x="1434" y="1939"/>
                    </a:lnTo>
                    <a:lnTo>
                      <a:pt x="1394" y="1980"/>
                    </a:lnTo>
                    <a:lnTo>
                      <a:pt x="1354" y="1980"/>
                    </a:lnTo>
                    <a:lnTo>
                      <a:pt x="1354" y="1980"/>
                    </a:lnTo>
                    <a:lnTo>
                      <a:pt x="1232" y="1980"/>
                    </a:lnTo>
                    <a:lnTo>
                      <a:pt x="1152" y="2000"/>
                    </a:lnTo>
                    <a:lnTo>
                      <a:pt x="1152" y="2000"/>
                    </a:lnTo>
                    <a:lnTo>
                      <a:pt x="1051" y="2040"/>
                    </a:lnTo>
                    <a:lnTo>
                      <a:pt x="970" y="2101"/>
                    </a:lnTo>
                    <a:lnTo>
                      <a:pt x="909" y="2161"/>
                    </a:lnTo>
                    <a:lnTo>
                      <a:pt x="869" y="2262"/>
                    </a:lnTo>
                    <a:lnTo>
                      <a:pt x="869" y="2262"/>
                    </a:lnTo>
                    <a:lnTo>
                      <a:pt x="849" y="2303"/>
                    </a:lnTo>
                    <a:lnTo>
                      <a:pt x="808" y="2323"/>
                    </a:lnTo>
                    <a:lnTo>
                      <a:pt x="748" y="2363"/>
                    </a:lnTo>
                    <a:lnTo>
                      <a:pt x="667" y="2404"/>
                    </a:lnTo>
                    <a:lnTo>
                      <a:pt x="647" y="2444"/>
                    </a:lnTo>
                    <a:lnTo>
                      <a:pt x="607" y="2484"/>
                    </a:lnTo>
                    <a:lnTo>
                      <a:pt x="607" y="2484"/>
                    </a:lnTo>
                    <a:lnTo>
                      <a:pt x="586" y="2545"/>
                    </a:lnTo>
                    <a:lnTo>
                      <a:pt x="586" y="2585"/>
                    </a:lnTo>
                    <a:lnTo>
                      <a:pt x="607" y="2626"/>
                    </a:lnTo>
                    <a:lnTo>
                      <a:pt x="647" y="2686"/>
                    </a:lnTo>
                    <a:lnTo>
                      <a:pt x="647" y="2686"/>
                    </a:lnTo>
                    <a:lnTo>
                      <a:pt x="728" y="2727"/>
                    </a:lnTo>
                    <a:lnTo>
                      <a:pt x="829" y="2747"/>
                    </a:lnTo>
                    <a:lnTo>
                      <a:pt x="930" y="2747"/>
                    </a:lnTo>
                    <a:lnTo>
                      <a:pt x="1031" y="2686"/>
                    </a:lnTo>
                    <a:lnTo>
                      <a:pt x="1031" y="2686"/>
                    </a:lnTo>
                    <a:lnTo>
                      <a:pt x="1111" y="2565"/>
                    </a:lnTo>
                    <a:lnTo>
                      <a:pt x="1212" y="2444"/>
                    </a:lnTo>
                    <a:lnTo>
                      <a:pt x="1212" y="2444"/>
                    </a:lnTo>
                    <a:lnTo>
                      <a:pt x="1253" y="2384"/>
                    </a:lnTo>
                    <a:lnTo>
                      <a:pt x="1333" y="2363"/>
                    </a:lnTo>
                    <a:lnTo>
                      <a:pt x="1414" y="2363"/>
                    </a:lnTo>
                    <a:lnTo>
                      <a:pt x="1434" y="2363"/>
                    </a:lnTo>
                    <a:lnTo>
                      <a:pt x="1475" y="2404"/>
                    </a:lnTo>
                    <a:lnTo>
                      <a:pt x="1475" y="2404"/>
                    </a:lnTo>
                    <a:lnTo>
                      <a:pt x="1495" y="2424"/>
                    </a:lnTo>
                    <a:lnTo>
                      <a:pt x="1535" y="2464"/>
                    </a:lnTo>
                    <a:lnTo>
                      <a:pt x="1535" y="2464"/>
                    </a:lnTo>
                    <a:lnTo>
                      <a:pt x="1596" y="2484"/>
                    </a:lnTo>
                    <a:lnTo>
                      <a:pt x="1656" y="2484"/>
                    </a:lnTo>
                    <a:lnTo>
                      <a:pt x="1737" y="2464"/>
                    </a:lnTo>
                    <a:lnTo>
                      <a:pt x="1798" y="2424"/>
                    </a:lnTo>
                    <a:lnTo>
                      <a:pt x="1798" y="2424"/>
                    </a:lnTo>
                    <a:lnTo>
                      <a:pt x="1879" y="2363"/>
                    </a:lnTo>
                    <a:lnTo>
                      <a:pt x="1939" y="2363"/>
                    </a:lnTo>
                    <a:lnTo>
                      <a:pt x="1980" y="2384"/>
                    </a:lnTo>
                    <a:lnTo>
                      <a:pt x="1980" y="2384"/>
                    </a:lnTo>
                    <a:lnTo>
                      <a:pt x="2040" y="2424"/>
                    </a:lnTo>
                    <a:lnTo>
                      <a:pt x="2081" y="2484"/>
                    </a:lnTo>
                    <a:lnTo>
                      <a:pt x="2101" y="2525"/>
                    </a:lnTo>
                    <a:lnTo>
                      <a:pt x="2121" y="2585"/>
                    </a:lnTo>
                    <a:lnTo>
                      <a:pt x="2141" y="2727"/>
                    </a:lnTo>
                    <a:lnTo>
                      <a:pt x="2181" y="2868"/>
                    </a:lnTo>
                    <a:lnTo>
                      <a:pt x="2181" y="2868"/>
                    </a:lnTo>
                    <a:lnTo>
                      <a:pt x="2222" y="2949"/>
                    </a:lnTo>
                    <a:lnTo>
                      <a:pt x="2282" y="2989"/>
                    </a:lnTo>
                    <a:lnTo>
                      <a:pt x="2282" y="2989"/>
                    </a:lnTo>
                    <a:lnTo>
                      <a:pt x="2323" y="3009"/>
                    </a:lnTo>
                    <a:lnTo>
                      <a:pt x="2363" y="3009"/>
                    </a:lnTo>
                    <a:lnTo>
                      <a:pt x="2404" y="2989"/>
                    </a:lnTo>
                    <a:lnTo>
                      <a:pt x="2424" y="2969"/>
                    </a:lnTo>
                    <a:lnTo>
                      <a:pt x="2464" y="2888"/>
                    </a:lnTo>
                    <a:lnTo>
                      <a:pt x="2464" y="2808"/>
                    </a:lnTo>
                    <a:lnTo>
                      <a:pt x="2464" y="2808"/>
                    </a:lnTo>
                    <a:lnTo>
                      <a:pt x="2424" y="2626"/>
                    </a:lnTo>
                    <a:lnTo>
                      <a:pt x="2404" y="2464"/>
                    </a:lnTo>
                    <a:lnTo>
                      <a:pt x="2404" y="2464"/>
                    </a:lnTo>
                    <a:lnTo>
                      <a:pt x="2424" y="2404"/>
                    </a:lnTo>
                    <a:lnTo>
                      <a:pt x="2444" y="2363"/>
                    </a:lnTo>
                    <a:lnTo>
                      <a:pt x="2484" y="2323"/>
                    </a:lnTo>
                    <a:lnTo>
                      <a:pt x="2525" y="2303"/>
                    </a:lnTo>
                    <a:lnTo>
                      <a:pt x="2565" y="2303"/>
                    </a:lnTo>
                    <a:lnTo>
                      <a:pt x="2606" y="2303"/>
                    </a:lnTo>
                    <a:lnTo>
                      <a:pt x="2626" y="2323"/>
                    </a:lnTo>
                    <a:lnTo>
                      <a:pt x="2646" y="2363"/>
                    </a:lnTo>
                    <a:lnTo>
                      <a:pt x="2646" y="2363"/>
                    </a:lnTo>
                    <a:lnTo>
                      <a:pt x="2666" y="2444"/>
                    </a:lnTo>
                    <a:lnTo>
                      <a:pt x="2666" y="2545"/>
                    </a:lnTo>
                    <a:lnTo>
                      <a:pt x="2646" y="2707"/>
                    </a:lnTo>
                    <a:lnTo>
                      <a:pt x="2646" y="2707"/>
                    </a:lnTo>
                    <a:lnTo>
                      <a:pt x="2646" y="2767"/>
                    </a:lnTo>
                    <a:lnTo>
                      <a:pt x="2666" y="2808"/>
                    </a:lnTo>
                    <a:lnTo>
                      <a:pt x="2706" y="2848"/>
                    </a:lnTo>
                    <a:lnTo>
                      <a:pt x="2747" y="2888"/>
                    </a:lnTo>
                    <a:lnTo>
                      <a:pt x="2747" y="2888"/>
                    </a:lnTo>
                    <a:lnTo>
                      <a:pt x="2848" y="2909"/>
                    </a:lnTo>
                    <a:lnTo>
                      <a:pt x="2969" y="2929"/>
                    </a:lnTo>
                    <a:lnTo>
                      <a:pt x="2969" y="2929"/>
                    </a:lnTo>
                    <a:lnTo>
                      <a:pt x="3030" y="2929"/>
                    </a:lnTo>
                    <a:lnTo>
                      <a:pt x="3090" y="2949"/>
                    </a:lnTo>
                    <a:lnTo>
                      <a:pt x="3090" y="2949"/>
                    </a:lnTo>
                    <a:lnTo>
                      <a:pt x="3110" y="2969"/>
                    </a:lnTo>
                    <a:lnTo>
                      <a:pt x="3130" y="3009"/>
                    </a:lnTo>
                    <a:lnTo>
                      <a:pt x="3130" y="3050"/>
                    </a:lnTo>
                    <a:lnTo>
                      <a:pt x="3110" y="3090"/>
                    </a:lnTo>
                    <a:lnTo>
                      <a:pt x="3050" y="3151"/>
                    </a:lnTo>
                    <a:lnTo>
                      <a:pt x="3009" y="3171"/>
                    </a:lnTo>
                    <a:lnTo>
                      <a:pt x="2969" y="3171"/>
                    </a:lnTo>
                    <a:lnTo>
                      <a:pt x="2969" y="3171"/>
                    </a:lnTo>
                    <a:lnTo>
                      <a:pt x="2787" y="3171"/>
                    </a:lnTo>
                    <a:lnTo>
                      <a:pt x="2787" y="3171"/>
                    </a:lnTo>
                    <a:lnTo>
                      <a:pt x="2666" y="3171"/>
                    </a:lnTo>
                    <a:lnTo>
                      <a:pt x="2565" y="3232"/>
                    </a:lnTo>
                    <a:lnTo>
                      <a:pt x="2565" y="3232"/>
                    </a:lnTo>
                    <a:lnTo>
                      <a:pt x="2444" y="3312"/>
                    </a:lnTo>
                    <a:lnTo>
                      <a:pt x="2383" y="3353"/>
                    </a:lnTo>
                    <a:lnTo>
                      <a:pt x="2323" y="3353"/>
                    </a:lnTo>
                    <a:lnTo>
                      <a:pt x="2323" y="3353"/>
                    </a:lnTo>
                    <a:lnTo>
                      <a:pt x="2282" y="3353"/>
                    </a:lnTo>
                    <a:lnTo>
                      <a:pt x="2282" y="3353"/>
                    </a:lnTo>
                    <a:lnTo>
                      <a:pt x="2222" y="3353"/>
                    </a:lnTo>
                    <a:lnTo>
                      <a:pt x="2161" y="3333"/>
                    </a:lnTo>
                    <a:lnTo>
                      <a:pt x="2161" y="3333"/>
                    </a:lnTo>
                    <a:lnTo>
                      <a:pt x="2081" y="3292"/>
                    </a:lnTo>
                    <a:lnTo>
                      <a:pt x="2040" y="3252"/>
                    </a:lnTo>
                    <a:lnTo>
                      <a:pt x="1939" y="3131"/>
                    </a:lnTo>
                    <a:lnTo>
                      <a:pt x="1939" y="3131"/>
                    </a:lnTo>
                    <a:lnTo>
                      <a:pt x="1818" y="3050"/>
                    </a:lnTo>
                    <a:lnTo>
                      <a:pt x="1717" y="3009"/>
                    </a:lnTo>
                    <a:lnTo>
                      <a:pt x="1596" y="3030"/>
                    </a:lnTo>
                    <a:lnTo>
                      <a:pt x="1475" y="3070"/>
                    </a:lnTo>
                    <a:lnTo>
                      <a:pt x="1475" y="3070"/>
                    </a:lnTo>
                    <a:lnTo>
                      <a:pt x="1414" y="3070"/>
                    </a:lnTo>
                    <a:lnTo>
                      <a:pt x="1354" y="3070"/>
                    </a:lnTo>
                    <a:lnTo>
                      <a:pt x="1313" y="3050"/>
                    </a:lnTo>
                    <a:lnTo>
                      <a:pt x="1273" y="3009"/>
                    </a:lnTo>
                    <a:lnTo>
                      <a:pt x="1273" y="3009"/>
                    </a:lnTo>
                    <a:lnTo>
                      <a:pt x="1192" y="2949"/>
                    </a:lnTo>
                    <a:lnTo>
                      <a:pt x="1132" y="2949"/>
                    </a:lnTo>
                    <a:lnTo>
                      <a:pt x="1071" y="2949"/>
                    </a:lnTo>
                    <a:lnTo>
                      <a:pt x="1071" y="2949"/>
                    </a:lnTo>
                    <a:lnTo>
                      <a:pt x="930" y="2969"/>
                    </a:lnTo>
                    <a:lnTo>
                      <a:pt x="788" y="3030"/>
                    </a:lnTo>
                    <a:lnTo>
                      <a:pt x="687" y="3090"/>
                    </a:lnTo>
                    <a:lnTo>
                      <a:pt x="627" y="3131"/>
                    </a:lnTo>
                    <a:lnTo>
                      <a:pt x="627" y="3131"/>
                    </a:lnTo>
                    <a:lnTo>
                      <a:pt x="566" y="3211"/>
                    </a:lnTo>
                    <a:lnTo>
                      <a:pt x="546" y="3292"/>
                    </a:lnTo>
                    <a:lnTo>
                      <a:pt x="526" y="3373"/>
                    </a:lnTo>
                    <a:lnTo>
                      <a:pt x="526" y="3433"/>
                    </a:lnTo>
                    <a:lnTo>
                      <a:pt x="526" y="3433"/>
                    </a:lnTo>
                    <a:lnTo>
                      <a:pt x="526" y="3555"/>
                    </a:lnTo>
                    <a:lnTo>
                      <a:pt x="526" y="3555"/>
                    </a:lnTo>
                    <a:lnTo>
                      <a:pt x="526" y="3615"/>
                    </a:lnTo>
                    <a:lnTo>
                      <a:pt x="485" y="3676"/>
                    </a:lnTo>
                    <a:lnTo>
                      <a:pt x="384" y="3757"/>
                    </a:lnTo>
                    <a:lnTo>
                      <a:pt x="243" y="3837"/>
                    </a:lnTo>
                    <a:lnTo>
                      <a:pt x="183" y="3878"/>
                    </a:lnTo>
                    <a:lnTo>
                      <a:pt x="122" y="3918"/>
                    </a:lnTo>
                    <a:lnTo>
                      <a:pt x="122" y="3918"/>
                    </a:lnTo>
                    <a:lnTo>
                      <a:pt x="82" y="3999"/>
                    </a:lnTo>
                    <a:lnTo>
                      <a:pt x="41" y="4059"/>
                    </a:lnTo>
                    <a:lnTo>
                      <a:pt x="21" y="4140"/>
                    </a:lnTo>
                    <a:lnTo>
                      <a:pt x="1" y="4221"/>
                    </a:lnTo>
                    <a:lnTo>
                      <a:pt x="1" y="4221"/>
                    </a:lnTo>
                    <a:lnTo>
                      <a:pt x="21" y="4302"/>
                    </a:lnTo>
                    <a:lnTo>
                      <a:pt x="61" y="4383"/>
                    </a:lnTo>
                    <a:lnTo>
                      <a:pt x="183" y="4504"/>
                    </a:lnTo>
                    <a:lnTo>
                      <a:pt x="183" y="4504"/>
                    </a:lnTo>
                    <a:lnTo>
                      <a:pt x="223" y="4584"/>
                    </a:lnTo>
                    <a:lnTo>
                      <a:pt x="243" y="4645"/>
                    </a:lnTo>
                    <a:lnTo>
                      <a:pt x="263" y="4786"/>
                    </a:lnTo>
                    <a:lnTo>
                      <a:pt x="263" y="4786"/>
                    </a:lnTo>
                    <a:lnTo>
                      <a:pt x="283" y="4847"/>
                    </a:lnTo>
                    <a:lnTo>
                      <a:pt x="304" y="4928"/>
                    </a:lnTo>
                    <a:lnTo>
                      <a:pt x="384" y="5029"/>
                    </a:lnTo>
                    <a:lnTo>
                      <a:pt x="445" y="5069"/>
                    </a:lnTo>
                    <a:lnTo>
                      <a:pt x="506" y="5089"/>
                    </a:lnTo>
                    <a:lnTo>
                      <a:pt x="586" y="5109"/>
                    </a:lnTo>
                    <a:lnTo>
                      <a:pt x="647" y="5130"/>
                    </a:lnTo>
                    <a:lnTo>
                      <a:pt x="647" y="5130"/>
                    </a:lnTo>
                    <a:lnTo>
                      <a:pt x="768" y="5109"/>
                    </a:lnTo>
                    <a:lnTo>
                      <a:pt x="909" y="5049"/>
                    </a:lnTo>
                    <a:lnTo>
                      <a:pt x="1051" y="5008"/>
                    </a:lnTo>
                    <a:lnTo>
                      <a:pt x="1132" y="5008"/>
                    </a:lnTo>
                    <a:lnTo>
                      <a:pt x="1212" y="5008"/>
                    </a:lnTo>
                    <a:lnTo>
                      <a:pt x="1212" y="5008"/>
                    </a:lnTo>
                    <a:lnTo>
                      <a:pt x="1313" y="5029"/>
                    </a:lnTo>
                    <a:lnTo>
                      <a:pt x="1394" y="5089"/>
                    </a:lnTo>
                    <a:lnTo>
                      <a:pt x="1455" y="5190"/>
                    </a:lnTo>
                    <a:lnTo>
                      <a:pt x="1455" y="5251"/>
                    </a:lnTo>
                    <a:lnTo>
                      <a:pt x="1455" y="5291"/>
                    </a:lnTo>
                    <a:lnTo>
                      <a:pt x="1455" y="5291"/>
                    </a:lnTo>
                    <a:lnTo>
                      <a:pt x="1414" y="5493"/>
                    </a:lnTo>
                    <a:lnTo>
                      <a:pt x="1414" y="5594"/>
                    </a:lnTo>
                    <a:lnTo>
                      <a:pt x="1434" y="5695"/>
                    </a:lnTo>
                    <a:lnTo>
                      <a:pt x="1434" y="5695"/>
                    </a:lnTo>
                    <a:lnTo>
                      <a:pt x="1455" y="5776"/>
                    </a:lnTo>
                    <a:lnTo>
                      <a:pt x="1495" y="5836"/>
                    </a:lnTo>
                    <a:lnTo>
                      <a:pt x="1616" y="5937"/>
                    </a:lnTo>
                    <a:lnTo>
                      <a:pt x="1616" y="5937"/>
                    </a:lnTo>
                    <a:lnTo>
                      <a:pt x="1697" y="6018"/>
                    </a:lnTo>
                    <a:lnTo>
                      <a:pt x="1737" y="6099"/>
                    </a:lnTo>
                    <a:lnTo>
                      <a:pt x="1778" y="6180"/>
                    </a:lnTo>
                    <a:lnTo>
                      <a:pt x="1757" y="6281"/>
                    </a:lnTo>
                    <a:lnTo>
                      <a:pt x="1757" y="6281"/>
                    </a:lnTo>
                    <a:lnTo>
                      <a:pt x="1697" y="6422"/>
                    </a:lnTo>
                    <a:lnTo>
                      <a:pt x="1656" y="6503"/>
                    </a:lnTo>
                    <a:lnTo>
                      <a:pt x="1616" y="6604"/>
                    </a:lnTo>
                    <a:lnTo>
                      <a:pt x="1616" y="6684"/>
                    </a:lnTo>
                    <a:lnTo>
                      <a:pt x="1616" y="6785"/>
                    </a:lnTo>
                    <a:lnTo>
                      <a:pt x="1677" y="6906"/>
                    </a:lnTo>
                    <a:lnTo>
                      <a:pt x="1757" y="7007"/>
                    </a:lnTo>
                    <a:lnTo>
                      <a:pt x="1757" y="7007"/>
                    </a:lnTo>
                    <a:lnTo>
                      <a:pt x="1818" y="7088"/>
                    </a:lnTo>
                    <a:lnTo>
                      <a:pt x="1858" y="7149"/>
                    </a:lnTo>
                    <a:lnTo>
                      <a:pt x="1899" y="7290"/>
                    </a:lnTo>
                    <a:lnTo>
                      <a:pt x="1919" y="7411"/>
                    </a:lnTo>
                    <a:lnTo>
                      <a:pt x="1919" y="7512"/>
                    </a:lnTo>
                    <a:lnTo>
                      <a:pt x="1919" y="7512"/>
                    </a:lnTo>
                    <a:lnTo>
                      <a:pt x="1959" y="7613"/>
                    </a:lnTo>
                    <a:lnTo>
                      <a:pt x="2000" y="7694"/>
                    </a:lnTo>
                    <a:lnTo>
                      <a:pt x="2060" y="7775"/>
                    </a:lnTo>
                    <a:lnTo>
                      <a:pt x="2121" y="7815"/>
                    </a:lnTo>
                    <a:lnTo>
                      <a:pt x="2202" y="7855"/>
                    </a:lnTo>
                    <a:lnTo>
                      <a:pt x="2262" y="7896"/>
                    </a:lnTo>
                    <a:lnTo>
                      <a:pt x="2343" y="7896"/>
                    </a:lnTo>
                    <a:lnTo>
                      <a:pt x="2424" y="7896"/>
                    </a:lnTo>
                    <a:lnTo>
                      <a:pt x="2424" y="7896"/>
                    </a:lnTo>
                    <a:lnTo>
                      <a:pt x="2464" y="7876"/>
                    </a:lnTo>
                    <a:lnTo>
                      <a:pt x="2464" y="7876"/>
                    </a:lnTo>
                    <a:lnTo>
                      <a:pt x="2646" y="7795"/>
                    </a:lnTo>
                    <a:lnTo>
                      <a:pt x="2727" y="7775"/>
                    </a:lnTo>
                    <a:lnTo>
                      <a:pt x="2848" y="7775"/>
                    </a:lnTo>
                    <a:lnTo>
                      <a:pt x="2848" y="7775"/>
                    </a:lnTo>
                    <a:lnTo>
                      <a:pt x="2949" y="7775"/>
                    </a:lnTo>
                    <a:lnTo>
                      <a:pt x="3050" y="7755"/>
                    </a:lnTo>
                    <a:lnTo>
                      <a:pt x="3130" y="7694"/>
                    </a:lnTo>
                    <a:lnTo>
                      <a:pt x="3191" y="7633"/>
                    </a:lnTo>
                    <a:lnTo>
                      <a:pt x="3252" y="7553"/>
                    </a:lnTo>
                    <a:lnTo>
                      <a:pt x="3292" y="7452"/>
                    </a:lnTo>
                    <a:lnTo>
                      <a:pt x="3312" y="7351"/>
                    </a:lnTo>
                    <a:lnTo>
                      <a:pt x="3332" y="7230"/>
                    </a:lnTo>
                    <a:lnTo>
                      <a:pt x="3332" y="7230"/>
                    </a:lnTo>
                    <a:lnTo>
                      <a:pt x="3312" y="7129"/>
                    </a:lnTo>
                    <a:lnTo>
                      <a:pt x="3292" y="7028"/>
                    </a:lnTo>
                    <a:lnTo>
                      <a:pt x="3292" y="7028"/>
                    </a:lnTo>
                    <a:lnTo>
                      <a:pt x="3292" y="6927"/>
                    </a:lnTo>
                    <a:lnTo>
                      <a:pt x="3292" y="6846"/>
                    </a:lnTo>
                    <a:lnTo>
                      <a:pt x="3292" y="6846"/>
                    </a:lnTo>
                    <a:lnTo>
                      <a:pt x="3292" y="6806"/>
                    </a:lnTo>
                    <a:lnTo>
                      <a:pt x="3312" y="6765"/>
                    </a:lnTo>
                    <a:lnTo>
                      <a:pt x="3393" y="6725"/>
                    </a:lnTo>
                    <a:lnTo>
                      <a:pt x="3575" y="6664"/>
                    </a:lnTo>
                    <a:lnTo>
                      <a:pt x="3575" y="6664"/>
                    </a:lnTo>
                    <a:lnTo>
                      <a:pt x="3655" y="6644"/>
                    </a:lnTo>
                    <a:lnTo>
                      <a:pt x="3716" y="6604"/>
                    </a:lnTo>
                    <a:lnTo>
                      <a:pt x="3716" y="6604"/>
                    </a:lnTo>
                    <a:lnTo>
                      <a:pt x="3777" y="6543"/>
                    </a:lnTo>
                    <a:lnTo>
                      <a:pt x="3817" y="6482"/>
                    </a:lnTo>
                    <a:lnTo>
                      <a:pt x="3837" y="6402"/>
                    </a:lnTo>
                    <a:lnTo>
                      <a:pt x="3837" y="6341"/>
                    </a:lnTo>
                    <a:lnTo>
                      <a:pt x="3837" y="6341"/>
                    </a:lnTo>
                    <a:lnTo>
                      <a:pt x="3797" y="6260"/>
                    </a:lnTo>
                    <a:lnTo>
                      <a:pt x="3756" y="6180"/>
                    </a:lnTo>
                    <a:lnTo>
                      <a:pt x="3655" y="6038"/>
                    </a:lnTo>
                    <a:lnTo>
                      <a:pt x="3595" y="5957"/>
                    </a:lnTo>
                    <a:lnTo>
                      <a:pt x="3575" y="5897"/>
                    </a:lnTo>
                    <a:lnTo>
                      <a:pt x="3575" y="5836"/>
                    </a:lnTo>
                    <a:lnTo>
                      <a:pt x="3595" y="5796"/>
                    </a:lnTo>
                    <a:lnTo>
                      <a:pt x="3595" y="5796"/>
                    </a:lnTo>
                    <a:lnTo>
                      <a:pt x="3696" y="5715"/>
                    </a:lnTo>
                    <a:lnTo>
                      <a:pt x="3918" y="5554"/>
                    </a:lnTo>
                    <a:lnTo>
                      <a:pt x="3918" y="5554"/>
                    </a:lnTo>
                    <a:lnTo>
                      <a:pt x="3979" y="5493"/>
                    </a:lnTo>
                    <a:lnTo>
                      <a:pt x="4019" y="5432"/>
                    </a:lnTo>
                    <a:lnTo>
                      <a:pt x="4079" y="5332"/>
                    </a:lnTo>
                    <a:lnTo>
                      <a:pt x="4120" y="5210"/>
                    </a:lnTo>
                    <a:lnTo>
                      <a:pt x="4180" y="5049"/>
                    </a:lnTo>
                    <a:lnTo>
                      <a:pt x="4180" y="5049"/>
                    </a:lnTo>
                    <a:lnTo>
                      <a:pt x="4221" y="4948"/>
                    </a:lnTo>
                    <a:lnTo>
                      <a:pt x="4241" y="4867"/>
                    </a:lnTo>
                    <a:lnTo>
                      <a:pt x="4241" y="4786"/>
                    </a:lnTo>
                    <a:lnTo>
                      <a:pt x="4221" y="4706"/>
                    </a:lnTo>
                    <a:lnTo>
                      <a:pt x="4180" y="4625"/>
                    </a:lnTo>
                    <a:lnTo>
                      <a:pt x="4120" y="4584"/>
                    </a:lnTo>
                    <a:lnTo>
                      <a:pt x="4039" y="4544"/>
                    </a:lnTo>
                    <a:lnTo>
                      <a:pt x="3938" y="4544"/>
                    </a:lnTo>
                    <a:lnTo>
                      <a:pt x="3938" y="4544"/>
                    </a:lnTo>
                    <a:lnTo>
                      <a:pt x="3837" y="4544"/>
                    </a:lnTo>
                    <a:lnTo>
                      <a:pt x="3837" y="4544"/>
                    </a:lnTo>
                    <a:lnTo>
                      <a:pt x="3736" y="4524"/>
                    </a:lnTo>
                    <a:lnTo>
                      <a:pt x="3655" y="4504"/>
                    </a:lnTo>
                    <a:lnTo>
                      <a:pt x="3655" y="4504"/>
                    </a:lnTo>
                    <a:lnTo>
                      <a:pt x="3555" y="4443"/>
                    </a:lnTo>
                    <a:lnTo>
                      <a:pt x="3474" y="4342"/>
                    </a:lnTo>
                    <a:lnTo>
                      <a:pt x="3393" y="4221"/>
                    </a:lnTo>
                    <a:lnTo>
                      <a:pt x="3332" y="4100"/>
                    </a:lnTo>
                    <a:lnTo>
                      <a:pt x="3332" y="4100"/>
                    </a:lnTo>
                    <a:lnTo>
                      <a:pt x="3312" y="3999"/>
                    </a:lnTo>
                    <a:lnTo>
                      <a:pt x="3332" y="3898"/>
                    </a:lnTo>
                    <a:lnTo>
                      <a:pt x="3413" y="3615"/>
                    </a:lnTo>
                    <a:lnTo>
                      <a:pt x="3413" y="3615"/>
                    </a:lnTo>
                    <a:lnTo>
                      <a:pt x="3433" y="3595"/>
                    </a:lnTo>
                    <a:lnTo>
                      <a:pt x="3474" y="3595"/>
                    </a:lnTo>
                    <a:lnTo>
                      <a:pt x="3474" y="3595"/>
                    </a:lnTo>
                    <a:lnTo>
                      <a:pt x="3514" y="3635"/>
                    </a:lnTo>
                    <a:lnTo>
                      <a:pt x="3534" y="3676"/>
                    </a:lnTo>
                    <a:lnTo>
                      <a:pt x="3575" y="3757"/>
                    </a:lnTo>
                    <a:lnTo>
                      <a:pt x="3575" y="3938"/>
                    </a:lnTo>
                    <a:lnTo>
                      <a:pt x="3575" y="3938"/>
                    </a:lnTo>
                    <a:lnTo>
                      <a:pt x="3595" y="4019"/>
                    </a:lnTo>
                    <a:lnTo>
                      <a:pt x="3635" y="4100"/>
                    </a:lnTo>
                    <a:lnTo>
                      <a:pt x="3676" y="4181"/>
                    </a:lnTo>
                    <a:lnTo>
                      <a:pt x="3736" y="4221"/>
                    </a:lnTo>
                    <a:lnTo>
                      <a:pt x="3797" y="4261"/>
                    </a:lnTo>
                    <a:lnTo>
                      <a:pt x="3857" y="4282"/>
                    </a:lnTo>
                    <a:lnTo>
                      <a:pt x="3918" y="4261"/>
                    </a:lnTo>
                    <a:lnTo>
                      <a:pt x="3979" y="4241"/>
                    </a:lnTo>
                    <a:lnTo>
                      <a:pt x="3979" y="4241"/>
                    </a:lnTo>
                    <a:lnTo>
                      <a:pt x="4180" y="4140"/>
                    </a:lnTo>
                    <a:lnTo>
                      <a:pt x="4281" y="4100"/>
                    </a:lnTo>
                    <a:lnTo>
                      <a:pt x="4382" y="4100"/>
                    </a:lnTo>
                    <a:lnTo>
                      <a:pt x="4382" y="4100"/>
                    </a:lnTo>
                    <a:lnTo>
                      <a:pt x="4483" y="4120"/>
                    </a:lnTo>
                    <a:lnTo>
                      <a:pt x="4483" y="4120"/>
                    </a:lnTo>
                    <a:lnTo>
                      <a:pt x="4544" y="4120"/>
                    </a:lnTo>
                    <a:lnTo>
                      <a:pt x="4604" y="4100"/>
                    </a:lnTo>
                    <a:lnTo>
                      <a:pt x="4665" y="4059"/>
                    </a:lnTo>
                    <a:lnTo>
                      <a:pt x="4705" y="4019"/>
                    </a:lnTo>
                    <a:lnTo>
                      <a:pt x="4726" y="3958"/>
                    </a:lnTo>
                    <a:lnTo>
                      <a:pt x="4746" y="3878"/>
                    </a:lnTo>
                    <a:lnTo>
                      <a:pt x="4726" y="3817"/>
                    </a:lnTo>
                    <a:lnTo>
                      <a:pt x="4705" y="3736"/>
                    </a:lnTo>
                    <a:lnTo>
                      <a:pt x="4705" y="3736"/>
                    </a:lnTo>
                    <a:lnTo>
                      <a:pt x="4625" y="3656"/>
                    </a:lnTo>
                    <a:lnTo>
                      <a:pt x="4544" y="3595"/>
                    </a:lnTo>
                    <a:lnTo>
                      <a:pt x="4362" y="3534"/>
                    </a:lnTo>
                    <a:lnTo>
                      <a:pt x="4362" y="3534"/>
                    </a:lnTo>
                    <a:lnTo>
                      <a:pt x="4241" y="3474"/>
                    </a:lnTo>
                    <a:lnTo>
                      <a:pt x="4140" y="3433"/>
                    </a:lnTo>
                    <a:lnTo>
                      <a:pt x="4059" y="3353"/>
                    </a:lnTo>
                    <a:lnTo>
                      <a:pt x="4019" y="3292"/>
                    </a:lnTo>
                    <a:lnTo>
                      <a:pt x="3999" y="3252"/>
                    </a:lnTo>
                    <a:lnTo>
                      <a:pt x="3999" y="3252"/>
                    </a:lnTo>
                    <a:lnTo>
                      <a:pt x="3999" y="3191"/>
                    </a:lnTo>
                    <a:lnTo>
                      <a:pt x="4019" y="3131"/>
                    </a:lnTo>
                    <a:lnTo>
                      <a:pt x="4039" y="3070"/>
                    </a:lnTo>
                    <a:lnTo>
                      <a:pt x="4079" y="3030"/>
                    </a:lnTo>
                    <a:lnTo>
                      <a:pt x="4120" y="3009"/>
                    </a:lnTo>
                    <a:lnTo>
                      <a:pt x="4180" y="2989"/>
                    </a:lnTo>
                    <a:lnTo>
                      <a:pt x="4221" y="2989"/>
                    </a:lnTo>
                    <a:lnTo>
                      <a:pt x="4241" y="3030"/>
                    </a:lnTo>
                    <a:lnTo>
                      <a:pt x="4241" y="3030"/>
                    </a:lnTo>
                    <a:lnTo>
                      <a:pt x="4302" y="3090"/>
                    </a:lnTo>
                    <a:lnTo>
                      <a:pt x="4302" y="3090"/>
                    </a:lnTo>
                    <a:lnTo>
                      <a:pt x="4362" y="3211"/>
                    </a:lnTo>
                    <a:lnTo>
                      <a:pt x="4463" y="3312"/>
                    </a:lnTo>
                    <a:lnTo>
                      <a:pt x="4584" y="3413"/>
                    </a:lnTo>
                    <a:lnTo>
                      <a:pt x="4726" y="3474"/>
                    </a:lnTo>
                    <a:lnTo>
                      <a:pt x="4726" y="3474"/>
                    </a:lnTo>
                    <a:lnTo>
                      <a:pt x="4806" y="3494"/>
                    </a:lnTo>
                    <a:lnTo>
                      <a:pt x="4887" y="3514"/>
                    </a:lnTo>
                    <a:lnTo>
                      <a:pt x="5129" y="3534"/>
                    </a:lnTo>
                    <a:lnTo>
                      <a:pt x="5129" y="3534"/>
                    </a:lnTo>
                    <a:lnTo>
                      <a:pt x="5170" y="3534"/>
                    </a:lnTo>
                    <a:lnTo>
                      <a:pt x="5170" y="3534"/>
                    </a:lnTo>
                    <a:lnTo>
                      <a:pt x="5291" y="3555"/>
                    </a:lnTo>
                    <a:lnTo>
                      <a:pt x="5392" y="3615"/>
                    </a:lnTo>
                    <a:lnTo>
                      <a:pt x="5432" y="3635"/>
                    </a:lnTo>
                    <a:lnTo>
                      <a:pt x="5453" y="3676"/>
                    </a:lnTo>
                    <a:lnTo>
                      <a:pt x="5473" y="3716"/>
                    </a:lnTo>
                    <a:lnTo>
                      <a:pt x="5453" y="3777"/>
                    </a:lnTo>
                    <a:lnTo>
                      <a:pt x="5453" y="3777"/>
                    </a:lnTo>
                    <a:lnTo>
                      <a:pt x="5432" y="3938"/>
                    </a:lnTo>
                    <a:lnTo>
                      <a:pt x="5432" y="3938"/>
                    </a:lnTo>
                    <a:lnTo>
                      <a:pt x="5412" y="3999"/>
                    </a:lnTo>
                    <a:lnTo>
                      <a:pt x="5432" y="4059"/>
                    </a:lnTo>
                    <a:lnTo>
                      <a:pt x="5432" y="4059"/>
                    </a:lnTo>
                    <a:lnTo>
                      <a:pt x="5453" y="4140"/>
                    </a:lnTo>
                    <a:lnTo>
                      <a:pt x="5513" y="4201"/>
                    </a:lnTo>
                    <a:lnTo>
                      <a:pt x="5614" y="4282"/>
                    </a:lnTo>
                    <a:lnTo>
                      <a:pt x="5614" y="4282"/>
                    </a:lnTo>
                    <a:lnTo>
                      <a:pt x="5654" y="4362"/>
                    </a:lnTo>
                    <a:lnTo>
                      <a:pt x="5695" y="4443"/>
                    </a:lnTo>
                    <a:lnTo>
                      <a:pt x="5695" y="4665"/>
                    </a:lnTo>
                    <a:lnTo>
                      <a:pt x="5695" y="4665"/>
                    </a:lnTo>
                    <a:lnTo>
                      <a:pt x="5695" y="4746"/>
                    </a:lnTo>
                    <a:lnTo>
                      <a:pt x="5735" y="4807"/>
                    </a:lnTo>
                    <a:lnTo>
                      <a:pt x="5796" y="4847"/>
                    </a:lnTo>
                    <a:lnTo>
                      <a:pt x="5877" y="4867"/>
                    </a:lnTo>
                    <a:lnTo>
                      <a:pt x="5937" y="4847"/>
                    </a:lnTo>
                    <a:lnTo>
                      <a:pt x="6018" y="4807"/>
                    </a:lnTo>
                    <a:lnTo>
                      <a:pt x="6078" y="4746"/>
                    </a:lnTo>
                    <a:lnTo>
                      <a:pt x="6139" y="4625"/>
                    </a:lnTo>
                    <a:lnTo>
                      <a:pt x="6139" y="4625"/>
                    </a:lnTo>
                    <a:lnTo>
                      <a:pt x="6179" y="4504"/>
                    </a:lnTo>
                    <a:lnTo>
                      <a:pt x="6220" y="4403"/>
                    </a:lnTo>
                    <a:lnTo>
                      <a:pt x="6280" y="4322"/>
                    </a:lnTo>
                    <a:lnTo>
                      <a:pt x="6381" y="4282"/>
                    </a:lnTo>
                    <a:lnTo>
                      <a:pt x="6381" y="4282"/>
                    </a:lnTo>
                    <a:lnTo>
                      <a:pt x="6543" y="4221"/>
                    </a:lnTo>
                    <a:lnTo>
                      <a:pt x="6543" y="4221"/>
                    </a:lnTo>
                    <a:lnTo>
                      <a:pt x="6624" y="4160"/>
                    </a:lnTo>
                    <a:lnTo>
                      <a:pt x="6664" y="4100"/>
                    </a:lnTo>
                    <a:lnTo>
                      <a:pt x="6684" y="4039"/>
                    </a:lnTo>
                    <a:lnTo>
                      <a:pt x="6684" y="3979"/>
                    </a:lnTo>
                    <a:lnTo>
                      <a:pt x="6684" y="3979"/>
                    </a:lnTo>
                    <a:lnTo>
                      <a:pt x="6704" y="3878"/>
                    </a:lnTo>
                    <a:lnTo>
                      <a:pt x="6725" y="3797"/>
                    </a:lnTo>
                    <a:lnTo>
                      <a:pt x="6725" y="3797"/>
                    </a:lnTo>
                    <a:lnTo>
                      <a:pt x="6765" y="3757"/>
                    </a:lnTo>
                    <a:lnTo>
                      <a:pt x="6805" y="3736"/>
                    </a:lnTo>
                    <a:lnTo>
                      <a:pt x="6846" y="3736"/>
                    </a:lnTo>
                    <a:lnTo>
                      <a:pt x="6886" y="3757"/>
                    </a:lnTo>
                    <a:lnTo>
                      <a:pt x="6927" y="3777"/>
                    </a:lnTo>
                    <a:lnTo>
                      <a:pt x="6967" y="3817"/>
                    </a:lnTo>
                    <a:lnTo>
                      <a:pt x="6987" y="3858"/>
                    </a:lnTo>
                    <a:lnTo>
                      <a:pt x="7007" y="3918"/>
                    </a:lnTo>
                    <a:lnTo>
                      <a:pt x="7007" y="3918"/>
                    </a:lnTo>
                    <a:lnTo>
                      <a:pt x="6967" y="4181"/>
                    </a:lnTo>
                    <a:lnTo>
                      <a:pt x="6987" y="4241"/>
                    </a:lnTo>
                    <a:lnTo>
                      <a:pt x="6987" y="4282"/>
                    </a:lnTo>
                    <a:lnTo>
                      <a:pt x="7027" y="4342"/>
                    </a:lnTo>
                    <a:lnTo>
                      <a:pt x="7068" y="4383"/>
                    </a:lnTo>
                    <a:lnTo>
                      <a:pt x="7068" y="4383"/>
                    </a:lnTo>
                    <a:lnTo>
                      <a:pt x="7068" y="42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624751" y="-449652"/>
                <a:ext cx="840127" cy="176700"/>
              </a:xfrm>
              <a:custGeom>
                <a:avLst/>
                <a:gdLst/>
                <a:ahLst/>
                <a:cxnLst/>
                <a:rect l="l" t="t" r="r" b="b"/>
                <a:pathLst>
                  <a:path w="7593" h="1597" extrusionOk="0">
                    <a:moveTo>
                      <a:pt x="7289" y="1"/>
                    </a:moveTo>
                    <a:lnTo>
                      <a:pt x="7208" y="21"/>
                    </a:lnTo>
                    <a:lnTo>
                      <a:pt x="7067" y="61"/>
                    </a:lnTo>
                    <a:lnTo>
                      <a:pt x="6946" y="122"/>
                    </a:lnTo>
                    <a:lnTo>
                      <a:pt x="6704" y="243"/>
                    </a:lnTo>
                    <a:lnTo>
                      <a:pt x="6502" y="385"/>
                    </a:lnTo>
                    <a:lnTo>
                      <a:pt x="6421" y="425"/>
                    </a:lnTo>
                    <a:lnTo>
                      <a:pt x="6340" y="445"/>
                    </a:lnTo>
                    <a:lnTo>
                      <a:pt x="6219" y="425"/>
                    </a:lnTo>
                    <a:lnTo>
                      <a:pt x="6118" y="385"/>
                    </a:lnTo>
                    <a:lnTo>
                      <a:pt x="6037" y="344"/>
                    </a:lnTo>
                    <a:lnTo>
                      <a:pt x="5957" y="263"/>
                    </a:lnTo>
                    <a:lnTo>
                      <a:pt x="5856" y="183"/>
                    </a:lnTo>
                    <a:lnTo>
                      <a:pt x="5775" y="122"/>
                    </a:lnTo>
                    <a:lnTo>
                      <a:pt x="5654" y="102"/>
                    </a:lnTo>
                    <a:lnTo>
                      <a:pt x="5512" y="102"/>
                    </a:lnTo>
                    <a:lnTo>
                      <a:pt x="5432" y="122"/>
                    </a:lnTo>
                    <a:lnTo>
                      <a:pt x="5371" y="142"/>
                    </a:lnTo>
                    <a:lnTo>
                      <a:pt x="5230" y="243"/>
                    </a:lnTo>
                    <a:lnTo>
                      <a:pt x="5088" y="364"/>
                    </a:lnTo>
                    <a:lnTo>
                      <a:pt x="4907" y="465"/>
                    </a:lnTo>
                    <a:lnTo>
                      <a:pt x="4846" y="485"/>
                    </a:lnTo>
                    <a:lnTo>
                      <a:pt x="4785" y="485"/>
                    </a:lnTo>
                    <a:lnTo>
                      <a:pt x="4684" y="465"/>
                    </a:lnTo>
                    <a:lnTo>
                      <a:pt x="4604" y="445"/>
                    </a:lnTo>
                    <a:lnTo>
                      <a:pt x="4523" y="445"/>
                    </a:lnTo>
                    <a:lnTo>
                      <a:pt x="4321" y="506"/>
                    </a:lnTo>
                    <a:lnTo>
                      <a:pt x="4240" y="526"/>
                    </a:lnTo>
                    <a:lnTo>
                      <a:pt x="4139" y="526"/>
                    </a:lnTo>
                    <a:lnTo>
                      <a:pt x="4059" y="506"/>
                    </a:lnTo>
                    <a:lnTo>
                      <a:pt x="3978" y="465"/>
                    </a:lnTo>
                    <a:lnTo>
                      <a:pt x="3897" y="405"/>
                    </a:lnTo>
                    <a:lnTo>
                      <a:pt x="3796" y="304"/>
                    </a:lnTo>
                    <a:lnTo>
                      <a:pt x="3715" y="223"/>
                    </a:lnTo>
                    <a:lnTo>
                      <a:pt x="3594" y="183"/>
                    </a:lnTo>
                    <a:lnTo>
                      <a:pt x="3473" y="162"/>
                    </a:lnTo>
                    <a:lnTo>
                      <a:pt x="3352" y="183"/>
                    </a:lnTo>
                    <a:lnTo>
                      <a:pt x="3291" y="223"/>
                    </a:lnTo>
                    <a:lnTo>
                      <a:pt x="3231" y="263"/>
                    </a:lnTo>
                    <a:lnTo>
                      <a:pt x="3211" y="344"/>
                    </a:lnTo>
                    <a:lnTo>
                      <a:pt x="3190" y="405"/>
                    </a:lnTo>
                    <a:lnTo>
                      <a:pt x="3231" y="566"/>
                    </a:lnTo>
                    <a:lnTo>
                      <a:pt x="3271" y="667"/>
                    </a:lnTo>
                    <a:lnTo>
                      <a:pt x="3291" y="728"/>
                    </a:lnTo>
                    <a:lnTo>
                      <a:pt x="3291" y="768"/>
                    </a:lnTo>
                    <a:lnTo>
                      <a:pt x="3271" y="809"/>
                    </a:lnTo>
                    <a:lnTo>
                      <a:pt x="3231" y="849"/>
                    </a:lnTo>
                    <a:lnTo>
                      <a:pt x="3190" y="889"/>
                    </a:lnTo>
                    <a:lnTo>
                      <a:pt x="3130" y="909"/>
                    </a:lnTo>
                    <a:lnTo>
                      <a:pt x="3069" y="930"/>
                    </a:lnTo>
                    <a:lnTo>
                      <a:pt x="3009" y="930"/>
                    </a:lnTo>
                    <a:lnTo>
                      <a:pt x="2867" y="889"/>
                    </a:lnTo>
                    <a:lnTo>
                      <a:pt x="2706" y="869"/>
                    </a:lnTo>
                    <a:lnTo>
                      <a:pt x="2625" y="849"/>
                    </a:lnTo>
                    <a:lnTo>
                      <a:pt x="2544" y="869"/>
                    </a:lnTo>
                    <a:lnTo>
                      <a:pt x="2423" y="889"/>
                    </a:lnTo>
                    <a:lnTo>
                      <a:pt x="2302" y="950"/>
                    </a:lnTo>
                    <a:lnTo>
                      <a:pt x="2221" y="990"/>
                    </a:lnTo>
                    <a:lnTo>
                      <a:pt x="2120" y="990"/>
                    </a:lnTo>
                    <a:lnTo>
                      <a:pt x="2039" y="970"/>
                    </a:lnTo>
                    <a:lnTo>
                      <a:pt x="1959" y="930"/>
                    </a:lnTo>
                    <a:lnTo>
                      <a:pt x="1918" y="889"/>
                    </a:lnTo>
                    <a:lnTo>
                      <a:pt x="1878" y="849"/>
                    </a:lnTo>
                    <a:lnTo>
                      <a:pt x="1878" y="788"/>
                    </a:lnTo>
                    <a:lnTo>
                      <a:pt x="1878" y="748"/>
                    </a:lnTo>
                    <a:lnTo>
                      <a:pt x="1938" y="647"/>
                    </a:lnTo>
                    <a:lnTo>
                      <a:pt x="1999" y="546"/>
                    </a:lnTo>
                    <a:lnTo>
                      <a:pt x="2060" y="445"/>
                    </a:lnTo>
                    <a:lnTo>
                      <a:pt x="2100" y="324"/>
                    </a:lnTo>
                    <a:lnTo>
                      <a:pt x="2100" y="263"/>
                    </a:lnTo>
                    <a:lnTo>
                      <a:pt x="2100" y="223"/>
                    </a:lnTo>
                    <a:lnTo>
                      <a:pt x="2060" y="183"/>
                    </a:lnTo>
                    <a:lnTo>
                      <a:pt x="2019" y="142"/>
                    </a:lnTo>
                    <a:lnTo>
                      <a:pt x="1959" y="122"/>
                    </a:lnTo>
                    <a:lnTo>
                      <a:pt x="1797" y="122"/>
                    </a:lnTo>
                    <a:lnTo>
                      <a:pt x="1696" y="162"/>
                    </a:lnTo>
                    <a:lnTo>
                      <a:pt x="1595" y="223"/>
                    </a:lnTo>
                    <a:lnTo>
                      <a:pt x="1474" y="324"/>
                    </a:lnTo>
                    <a:lnTo>
                      <a:pt x="1393" y="405"/>
                    </a:lnTo>
                    <a:lnTo>
                      <a:pt x="1312" y="465"/>
                    </a:lnTo>
                    <a:lnTo>
                      <a:pt x="1191" y="485"/>
                    </a:lnTo>
                    <a:lnTo>
                      <a:pt x="1111" y="506"/>
                    </a:lnTo>
                    <a:lnTo>
                      <a:pt x="1030" y="546"/>
                    </a:lnTo>
                    <a:lnTo>
                      <a:pt x="909" y="586"/>
                    </a:lnTo>
                    <a:lnTo>
                      <a:pt x="828" y="607"/>
                    </a:lnTo>
                    <a:lnTo>
                      <a:pt x="747" y="586"/>
                    </a:lnTo>
                    <a:lnTo>
                      <a:pt x="666" y="546"/>
                    </a:lnTo>
                    <a:lnTo>
                      <a:pt x="626" y="506"/>
                    </a:lnTo>
                    <a:lnTo>
                      <a:pt x="545" y="344"/>
                    </a:lnTo>
                    <a:lnTo>
                      <a:pt x="505" y="284"/>
                    </a:lnTo>
                    <a:lnTo>
                      <a:pt x="464" y="203"/>
                    </a:lnTo>
                    <a:lnTo>
                      <a:pt x="404" y="183"/>
                    </a:lnTo>
                    <a:lnTo>
                      <a:pt x="323" y="183"/>
                    </a:lnTo>
                    <a:lnTo>
                      <a:pt x="242" y="203"/>
                    </a:lnTo>
                    <a:lnTo>
                      <a:pt x="182" y="243"/>
                    </a:lnTo>
                    <a:lnTo>
                      <a:pt x="81" y="364"/>
                    </a:lnTo>
                    <a:lnTo>
                      <a:pt x="0" y="506"/>
                    </a:lnTo>
                    <a:lnTo>
                      <a:pt x="61" y="566"/>
                    </a:lnTo>
                    <a:lnTo>
                      <a:pt x="303" y="708"/>
                    </a:lnTo>
                    <a:lnTo>
                      <a:pt x="545" y="849"/>
                    </a:lnTo>
                    <a:lnTo>
                      <a:pt x="646" y="889"/>
                    </a:lnTo>
                    <a:lnTo>
                      <a:pt x="929" y="1031"/>
                    </a:lnTo>
                    <a:lnTo>
                      <a:pt x="1030" y="1071"/>
                    </a:lnTo>
                    <a:lnTo>
                      <a:pt x="1151" y="1132"/>
                    </a:lnTo>
                    <a:lnTo>
                      <a:pt x="1232" y="1152"/>
                    </a:lnTo>
                    <a:lnTo>
                      <a:pt x="1353" y="1212"/>
                    </a:lnTo>
                    <a:lnTo>
                      <a:pt x="1494" y="1253"/>
                    </a:lnTo>
                    <a:lnTo>
                      <a:pt x="1575" y="1273"/>
                    </a:lnTo>
                    <a:lnTo>
                      <a:pt x="1797" y="1354"/>
                    </a:lnTo>
                    <a:lnTo>
                      <a:pt x="1878" y="1374"/>
                    </a:lnTo>
                    <a:lnTo>
                      <a:pt x="1938" y="1394"/>
                    </a:lnTo>
                    <a:lnTo>
                      <a:pt x="2120" y="1434"/>
                    </a:lnTo>
                    <a:lnTo>
                      <a:pt x="2342" y="1475"/>
                    </a:lnTo>
                    <a:lnTo>
                      <a:pt x="2403" y="1495"/>
                    </a:lnTo>
                    <a:lnTo>
                      <a:pt x="2686" y="1535"/>
                    </a:lnTo>
                    <a:lnTo>
                      <a:pt x="2807" y="1556"/>
                    </a:lnTo>
                    <a:lnTo>
                      <a:pt x="2948" y="1576"/>
                    </a:lnTo>
                    <a:lnTo>
                      <a:pt x="3110" y="1576"/>
                    </a:lnTo>
                    <a:lnTo>
                      <a:pt x="3594" y="1596"/>
                    </a:lnTo>
                    <a:lnTo>
                      <a:pt x="3937" y="1596"/>
                    </a:lnTo>
                    <a:lnTo>
                      <a:pt x="4260" y="1576"/>
                    </a:lnTo>
                    <a:lnTo>
                      <a:pt x="4422" y="1556"/>
                    </a:lnTo>
                    <a:lnTo>
                      <a:pt x="4543" y="1535"/>
                    </a:lnTo>
                    <a:lnTo>
                      <a:pt x="4907" y="1475"/>
                    </a:lnTo>
                    <a:lnTo>
                      <a:pt x="5068" y="1434"/>
                    </a:lnTo>
                    <a:lnTo>
                      <a:pt x="5290" y="1374"/>
                    </a:lnTo>
                    <a:lnTo>
                      <a:pt x="5533" y="1313"/>
                    </a:lnTo>
                    <a:lnTo>
                      <a:pt x="5674" y="1273"/>
                    </a:lnTo>
                    <a:lnTo>
                      <a:pt x="5694" y="1253"/>
                    </a:lnTo>
                    <a:lnTo>
                      <a:pt x="5835" y="1212"/>
                    </a:lnTo>
                    <a:lnTo>
                      <a:pt x="5977" y="1152"/>
                    </a:lnTo>
                    <a:lnTo>
                      <a:pt x="6199" y="1071"/>
                    </a:lnTo>
                    <a:lnTo>
                      <a:pt x="6421" y="970"/>
                    </a:lnTo>
                    <a:lnTo>
                      <a:pt x="6562" y="889"/>
                    </a:lnTo>
                    <a:lnTo>
                      <a:pt x="6704" y="809"/>
                    </a:lnTo>
                    <a:lnTo>
                      <a:pt x="6825" y="748"/>
                    </a:lnTo>
                    <a:lnTo>
                      <a:pt x="6966" y="667"/>
                    </a:lnTo>
                    <a:lnTo>
                      <a:pt x="7087" y="586"/>
                    </a:lnTo>
                    <a:lnTo>
                      <a:pt x="7107" y="566"/>
                    </a:lnTo>
                    <a:lnTo>
                      <a:pt x="7229" y="485"/>
                    </a:lnTo>
                    <a:lnTo>
                      <a:pt x="7350" y="405"/>
                    </a:lnTo>
                    <a:lnTo>
                      <a:pt x="7491" y="304"/>
                    </a:lnTo>
                    <a:lnTo>
                      <a:pt x="7532" y="284"/>
                    </a:lnTo>
                    <a:lnTo>
                      <a:pt x="7592" y="243"/>
                    </a:lnTo>
                    <a:lnTo>
                      <a:pt x="7592" y="203"/>
                    </a:lnTo>
                    <a:lnTo>
                      <a:pt x="7572" y="142"/>
                    </a:lnTo>
                    <a:lnTo>
                      <a:pt x="7532" y="82"/>
                    </a:lnTo>
                    <a:lnTo>
                      <a:pt x="7451" y="41"/>
                    </a:lnTo>
                    <a:lnTo>
                      <a:pt x="7370" y="21"/>
                    </a:lnTo>
                    <a:lnTo>
                      <a:pt x="72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624751" y="-449652"/>
                <a:ext cx="840127" cy="176700"/>
              </a:xfrm>
              <a:custGeom>
                <a:avLst/>
                <a:gdLst/>
                <a:ahLst/>
                <a:cxnLst/>
                <a:rect l="l" t="t" r="r" b="b"/>
                <a:pathLst>
                  <a:path w="7593" h="1597" fill="none" extrusionOk="0">
                    <a:moveTo>
                      <a:pt x="7370" y="21"/>
                    </a:moveTo>
                    <a:lnTo>
                      <a:pt x="7370" y="21"/>
                    </a:lnTo>
                    <a:lnTo>
                      <a:pt x="7289" y="1"/>
                    </a:lnTo>
                    <a:lnTo>
                      <a:pt x="7208" y="21"/>
                    </a:lnTo>
                    <a:lnTo>
                      <a:pt x="7208" y="21"/>
                    </a:lnTo>
                    <a:lnTo>
                      <a:pt x="7067" y="61"/>
                    </a:lnTo>
                    <a:lnTo>
                      <a:pt x="6946" y="122"/>
                    </a:lnTo>
                    <a:lnTo>
                      <a:pt x="6704" y="243"/>
                    </a:lnTo>
                    <a:lnTo>
                      <a:pt x="6502" y="385"/>
                    </a:lnTo>
                    <a:lnTo>
                      <a:pt x="6421" y="425"/>
                    </a:lnTo>
                    <a:lnTo>
                      <a:pt x="6340" y="445"/>
                    </a:lnTo>
                    <a:lnTo>
                      <a:pt x="6340" y="445"/>
                    </a:lnTo>
                    <a:lnTo>
                      <a:pt x="6219" y="425"/>
                    </a:lnTo>
                    <a:lnTo>
                      <a:pt x="6118" y="385"/>
                    </a:lnTo>
                    <a:lnTo>
                      <a:pt x="6037" y="344"/>
                    </a:lnTo>
                    <a:lnTo>
                      <a:pt x="5957" y="263"/>
                    </a:lnTo>
                    <a:lnTo>
                      <a:pt x="5957" y="263"/>
                    </a:lnTo>
                    <a:lnTo>
                      <a:pt x="5856" y="183"/>
                    </a:lnTo>
                    <a:lnTo>
                      <a:pt x="5775" y="122"/>
                    </a:lnTo>
                    <a:lnTo>
                      <a:pt x="5654" y="102"/>
                    </a:lnTo>
                    <a:lnTo>
                      <a:pt x="5512" y="102"/>
                    </a:lnTo>
                    <a:lnTo>
                      <a:pt x="5512" y="102"/>
                    </a:lnTo>
                    <a:lnTo>
                      <a:pt x="5432" y="122"/>
                    </a:lnTo>
                    <a:lnTo>
                      <a:pt x="5371" y="142"/>
                    </a:lnTo>
                    <a:lnTo>
                      <a:pt x="5230" y="243"/>
                    </a:lnTo>
                    <a:lnTo>
                      <a:pt x="5088" y="364"/>
                    </a:lnTo>
                    <a:lnTo>
                      <a:pt x="4907" y="465"/>
                    </a:lnTo>
                    <a:lnTo>
                      <a:pt x="4907" y="465"/>
                    </a:lnTo>
                    <a:lnTo>
                      <a:pt x="4846" y="485"/>
                    </a:lnTo>
                    <a:lnTo>
                      <a:pt x="4785" y="485"/>
                    </a:lnTo>
                    <a:lnTo>
                      <a:pt x="4684" y="465"/>
                    </a:lnTo>
                    <a:lnTo>
                      <a:pt x="4684" y="465"/>
                    </a:lnTo>
                    <a:lnTo>
                      <a:pt x="4604" y="445"/>
                    </a:lnTo>
                    <a:lnTo>
                      <a:pt x="4523" y="445"/>
                    </a:lnTo>
                    <a:lnTo>
                      <a:pt x="4523" y="445"/>
                    </a:lnTo>
                    <a:lnTo>
                      <a:pt x="4321" y="506"/>
                    </a:lnTo>
                    <a:lnTo>
                      <a:pt x="4240" y="526"/>
                    </a:lnTo>
                    <a:lnTo>
                      <a:pt x="4139" y="526"/>
                    </a:lnTo>
                    <a:lnTo>
                      <a:pt x="4059" y="506"/>
                    </a:lnTo>
                    <a:lnTo>
                      <a:pt x="3978" y="465"/>
                    </a:lnTo>
                    <a:lnTo>
                      <a:pt x="3897" y="405"/>
                    </a:lnTo>
                    <a:lnTo>
                      <a:pt x="3796" y="304"/>
                    </a:lnTo>
                    <a:lnTo>
                      <a:pt x="3796" y="304"/>
                    </a:lnTo>
                    <a:lnTo>
                      <a:pt x="3715" y="223"/>
                    </a:lnTo>
                    <a:lnTo>
                      <a:pt x="3594" y="183"/>
                    </a:lnTo>
                    <a:lnTo>
                      <a:pt x="3473" y="162"/>
                    </a:lnTo>
                    <a:lnTo>
                      <a:pt x="3352" y="183"/>
                    </a:lnTo>
                    <a:lnTo>
                      <a:pt x="3352" y="183"/>
                    </a:lnTo>
                    <a:lnTo>
                      <a:pt x="3291" y="223"/>
                    </a:lnTo>
                    <a:lnTo>
                      <a:pt x="3231" y="263"/>
                    </a:lnTo>
                    <a:lnTo>
                      <a:pt x="3211" y="344"/>
                    </a:lnTo>
                    <a:lnTo>
                      <a:pt x="3190" y="405"/>
                    </a:lnTo>
                    <a:lnTo>
                      <a:pt x="3190" y="405"/>
                    </a:lnTo>
                    <a:lnTo>
                      <a:pt x="3231" y="566"/>
                    </a:lnTo>
                    <a:lnTo>
                      <a:pt x="3271" y="667"/>
                    </a:lnTo>
                    <a:lnTo>
                      <a:pt x="3291" y="728"/>
                    </a:lnTo>
                    <a:lnTo>
                      <a:pt x="3291" y="768"/>
                    </a:lnTo>
                    <a:lnTo>
                      <a:pt x="3271" y="809"/>
                    </a:lnTo>
                    <a:lnTo>
                      <a:pt x="3231" y="849"/>
                    </a:lnTo>
                    <a:lnTo>
                      <a:pt x="3231" y="849"/>
                    </a:lnTo>
                    <a:lnTo>
                      <a:pt x="3190" y="889"/>
                    </a:lnTo>
                    <a:lnTo>
                      <a:pt x="3130" y="909"/>
                    </a:lnTo>
                    <a:lnTo>
                      <a:pt x="3069" y="930"/>
                    </a:lnTo>
                    <a:lnTo>
                      <a:pt x="3009" y="930"/>
                    </a:lnTo>
                    <a:lnTo>
                      <a:pt x="3009" y="930"/>
                    </a:lnTo>
                    <a:lnTo>
                      <a:pt x="2867" y="889"/>
                    </a:lnTo>
                    <a:lnTo>
                      <a:pt x="2706" y="869"/>
                    </a:lnTo>
                    <a:lnTo>
                      <a:pt x="2625" y="849"/>
                    </a:lnTo>
                    <a:lnTo>
                      <a:pt x="2544" y="869"/>
                    </a:lnTo>
                    <a:lnTo>
                      <a:pt x="2423" y="889"/>
                    </a:lnTo>
                    <a:lnTo>
                      <a:pt x="2302" y="950"/>
                    </a:lnTo>
                    <a:lnTo>
                      <a:pt x="2302" y="950"/>
                    </a:lnTo>
                    <a:lnTo>
                      <a:pt x="2221" y="990"/>
                    </a:lnTo>
                    <a:lnTo>
                      <a:pt x="2120" y="990"/>
                    </a:lnTo>
                    <a:lnTo>
                      <a:pt x="2039" y="970"/>
                    </a:lnTo>
                    <a:lnTo>
                      <a:pt x="1959" y="930"/>
                    </a:lnTo>
                    <a:lnTo>
                      <a:pt x="1959" y="930"/>
                    </a:lnTo>
                    <a:lnTo>
                      <a:pt x="1918" y="889"/>
                    </a:lnTo>
                    <a:lnTo>
                      <a:pt x="1878" y="849"/>
                    </a:lnTo>
                    <a:lnTo>
                      <a:pt x="1878" y="788"/>
                    </a:lnTo>
                    <a:lnTo>
                      <a:pt x="1878" y="748"/>
                    </a:lnTo>
                    <a:lnTo>
                      <a:pt x="1878" y="748"/>
                    </a:lnTo>
                    <a:lnTo>
                      <a:pt x="1938" y="647"/>
                    </a:lnTo>
                    <a:lnTo>
                      <a:pt x="1999" y="546"/>
                    </a:lnTo>
                    <a:lnTo>
                      <a:pt x="2060" y="445"/>
                    </a:lnTo>
                    <a:lnTo>
                      <a:pt x="2100" y="324"/>
                    </a:lnTo>
                    <a:lnTo>
                      <a:pt x="2100" y="324"/>
                    </a:lnTo>
                    <a:lnTo>
                      <a:pt x="2100" y="263"/>
                    </a:lnTo>
                    <a:lnTo>
                      <a:pt x="2100" y="223"/>
                    </a:lnTo>
                    <a:lnTo>
                      <a:pt x="2060" y="183"/>
                    </a:lnTo>
                    <a:lnTo>
                      <a:pt x="2019" y="142"/>
                    </a:lnTo>
                    <a:lnTo>
                      <a:pt x="2019" y="142"/>
                    </a:lnTo>
                    <a:lnTo>
                      <a:pt x="1959" y="122"/>
                    </a:lnTo>
                    <a:lnTo>
                      <a:pt x="1959" y="122"/>
                    </a:lnTo>
                    <a:lnTo>
                      <a:pt x="1878" y="122"/>
                    </a:lnTo>
                    <a:lnTo>
                      <a:pt x="1797" y="122"/>
                    </a:lnTo>
                    <a:lnTo>
                      <a:pt x="1797" y="122"/>
                    </a:lnTo>
                    <a:lnTo>
                      <a:pt x="1696" y="162"/>
                    </a:lnTo>
                    <a:lnTo>
                      <a:pt x="1595" y="223"/>
                    </a:lnTo>
                    <a:lnTo>
                      <a:pt x="1595" y="223"/>
                    </a:lnTo>
                    <a:lnTo>
                      <a:pt x="1595" y="223"/>
                    </a:lnTo>
                    <a:lnTo>
                      <a:pt x="1474" y="324"/>
                    </a:lnTo>
                    <a:lnTo>
                      <a:pt x="1393" y="405"/>
                    </a:lnTo>
                    <a:lnTo>
                      <a:pt x="1312" y="465"/>
                    </a:lnTo>
                    <a:lnTo>
                      <a:pt x="1191" y="485"/>
                    </a:lnTo>
                    <a:lnTo>
                      <a:pt x="1191" y="485"/>
                    </a:lnTo>
                    <a:lnTo>
                      <a:pt x="1111" y="506"/>
                    </a:lnTo>
                    <a:lnTo>
                      <a:pt x="1030" y="546"/>
                    </a:lnTo>
                    <a:lnTo>
                      <a:pt x="909" y="586"/>
                    </a:lnTo>
                    <a:lnTo>
                      <a:pt x="909" y="586"/>
                    </a:lnTo>
                    <a:lnTo>
                      <a:pt x="828" y="607"/>
                    </a:lnTo>
                    <a:lnTo>
                      <a:pt x="747" y="586"/>
                    </a:lnTo>
                    <a:lnTo>
                      <a:pt x="666" y="546"/>
                    </a:lnTo>
                    <a:lnTo>
                      <a:pt x="626" y="506"/>
                    </a:lnTo>
                    <a:lnTo>
                      <a:pt x="626" y="506"/>
                    </a:lnTo>
                    <a:lnTo>
                      <a:pt x="545" y="344"/>
                    </a:lnTo>
                    <a:lnTo>
                      <a:pt x="545" y="344"/>
                    </a:lnTo>
                    <a:lnTo>
                      <a:pt x="505" y="284"/>
                    </a:lnTo>
                    <a:lnTo>
                      <a:pt x="464" y="203"/>
                    </a:lnTo>
                    <a:lnTo>
                      <a:pt x="404" y="183"/>
                    </a:lnTo>
                    <a:lnTo>
                      <a:pt x="323" y="183"/>
                    </a:lnTo>
                    <a:lnTo>
                      <a:pt x="323" y="183"/>
                    </a:lnTo>
                    <a:lnTo>
                      <a:pt x="242" y="203"/>
                    </a:lnTo>
                    <a:lnTo>
                      <a:pt x="182" y="243"/>
                    </a:lnTo>
                    <a:lnTo>
                      <a:pt x="81" y="364"/>
                    </a:lnTo>
                    <a:lnTo>
                      <a:pt x="81" y="364"/>
                    </a:lnTo>
                    <a:lnTo>
                      <a:pt x="0" y="506"/>
                    </a:lnTo>
                    <a:lnTo>
                      <a:pt x="0" y="506"/>
                    </a:lnTo>
                    <a:lnTo>
                      <a:pt x="0" y="506"/>
                    </a:lnTo>
                    <a:lnTo>
                      <a:pt x="61" y="566"/>
                    </a:lnTo>
                    <a:lnTo>
                      <a:pt x="61" y="566"/>
                    </a:lnTo>
                    <a:lnTo>
                      <a:pt x="303" y="708"/>
                    </a:lnTo>
                    <a:lnTo>
                      <a:pt x="545" y="849"/>
                    </a:lnTo>
                    <a:lnTo>
                      <a:pt x="545" y="849"/>
                    </a:lnTo>
                    <a:lnTo>
                      <a:pt x="646" y="889"/>
                    </a:lnTo>
                    <a:lnTo>
                      <a:pt x="646" y="889"/>
                    </a:lnTo>
                    <a:lnTo>
                      <a:pt x="929" y="1031"/>
                    </a:lnTo>
                    <a:lnTo>
                      <a:pt x="929" y="1031"/>
                    </a:lnTo>
                    <a:lnTo>
                      <a:pt x="1030" y="1071"/>
                    </a:lnTo>
                    <a:lnTo>
                      <a:pt x="1030" y="1071"/>
                    </a:lnTo>
                    <a:lnTo>
                      <a:pt x="1151" y="1132"/>
                    </a:lnTo>
                    <a:lnTo>
                      <a:pt x="1151" y="1132"/>
                    </a:lnTo>
                    <a:lnTo>
                      <a:pt x="1232" y="1152"/>
                    </a:lnTo>
                    <a:lnTo>
                      <a:pt x="1232" y="1152"/>
                    </a:lnTo>
                    <a:lnTo>
                      <a:pt x="1353" y="1212"/>
                    </a:lnTo>
                    <a:lnTo>
                      <a:pt x="1353" y="1212"/>
                    </a:lnTo>
                    <a:lnTo>
                      <a:pt x="1494" y="1253"/>
                    </a:lnTo>
                    <a:lnTo>
                      <a:pt x="1494" y="1253"/>
                    </a:lnTo>
                    <a:lnTo>
                      <a:pt x="1575" y="1273"/>
                    </a:lnTo>
                    <a:lnTo>
                      <a:pt x="1575" y="1273"/>
                    </a:lnTo>
                    <a:lnTo>
                      <a:pt x="1797" y="1354"/>
                    </a:lnTo>
                    <a:lnTo>
                      <a:pt x="1797" y="1354"/>
                    </a:lnTo>
                    <a:lnTo>
                      <a:pt x="1878" y="1374"/>
                    </a:lnTo>
                    <a:lnTo>
                      <a:pt x="1878" y="1374"/>
                    </a:lnTo>
                    <a:lnTo>
                      <a:pt x="1938" y="1394"/>
                    </a:lnTo>
                    <a:lnTo>
                      <a:pt x="1938" y="1394"/>
                    </a:lnTo>
                    <a:lnTo>
                      <a:pt x="2120" y="1434"/>
                    </a:lnTo>
                    <a:lnTo>
                      <a:pt x="2120" y="1434"/>
                    </a:lnTo>
                    <a:lnTo>
                      <a:pt x="2342" y="1475"/>
                    </a:lnTo>
                    <a:lnTo>
                      <a:pt x="2342" y="1475"/>
                    </a:lnTo>
                    <a:lnTo>
                      <a:pt x="2403" y="1495"/>
                    </a:lnTo>
                    <a:lnTo>
                      <a:pt x="2403" y="1495"/>
                    </a:lnTo>
                    <a:lnTo>
                      <a:pt x="2686" y="1535"/>
                    </a:lnTo>
                    <a:lnTo>
                      <a:pt x="2686" y="1535"/>
                    </a:lnTo>
                    <a:lnTo>
                      <a:pt x="2807" y="1556"/>
                    </a:lnTo>
                    <a:lnTo>
                      <a:pt x="2807" y="1556"/>
                    </a:lnTo>
                    <a:lnTo>
                      <a:pt x="2948" y="1576"/>
                    </a:lnTo>
                    <a:lnTo>
                      <a:pt x="2948" y="1576"/>
                    </a:lnTo>
                    <a:lnTo>
                      <a:pt x="3110" y="1576"/>
                    </a:lnTo>
                    <a:lnTo>
                      <a:pt x="3110" y="1576"/>
                    </a:lnTo>
                    <a:lnTo>
                      <a:pt x="3594" y="1596"/>
                    </a:lnTo>
                    <a:lnTo>
                      <a:pt x="3594" y="1596"/>
                    </a:lnTo>
                    <a:lnTo>
                      <a:pt x="3937" y="1596"/>
                    </a:lnTo>
                    <a:lnTo>
                      <a:pt x="3937" y="1596"/>
                    </a:lnTo>
                    <a:lnTo>
                      <a:pt x="4260" y="1576"/>
                    </a:lnTo>
                    <a:lnTo>
                      <a:pt x="4260" y="1576"/>
                    </a:lnTo>
                    <a:lnTo>
                      <a:pt x="4422" y="1556"/>
                    </a:lnTo>
                    <a:lnTo>
                      <a:pt x="4422" y="1556"/>
                    </a:lnTo>
                    <a:lnTo>
                      <a:pt x="4543" y="1535"/>
                    </a:lnTo>
                    <a:lnTo>
                      <a:pt x="4543" y="1535"/>
                    </a:lnTo>
                    <a:lnTo>
                      <a:pt x="4907" y="1475"/>
                    </a:lnTo>
                    <a:lnTo>
                      <a:pt x="4907" y="1475"/>
                    </a:lnTo>
                    <a:lnTo>
                      <a:pt x="5068" y="1434"/>
                    </a:lnTo>
                    <a:lnTo>
                      <a:pt x="5068" y="1434"/>
                    </a:lnTo>
                    <a:lnTo>
                      <a:pt x="5290" y="1374"/>
                    </a:lnTo>
                    <a:lnTo>
                      <a:pt x="5290" y="1374"/>
                    </a:lnTo>
                    <a:lnTo>
                      <a:pt x="5533" y="1313"/>
                    </a:lnTo>
                    <a:lnTo>
                      <a:pt x="5533" y="1313"/>
                    </a:lnTo>
                    <a:lnTo>
                      <a:pt x="5533" y="1313"/>
                    </a:lnTo>
                    <a:lnTo>
                      <a:pt x="5674" y="1273"/>
                    </a:lnTo>
                    <a:lnTo>
                      <a:pt x="5674" y="1273"/>
                    </a:lnTo>
                    <a:lnTo>
                      <a:pt x="5694" y="1253"/>
                    </a:lnTo>
                    <a:lnTo>
                      <a:pt x="5694" y="1253"/>
                    </a:lnTo>
                    <a:lnTo>
                      <a:pt x="5835" y="1212"/>
                    </a:lnTo>
                    <a:lnTo>
                      <a:pt x="5835" y="1212"/>
                    </a:lnTo>
                    <a:lnTo>
                      <a:pt x="5835" y="1212"/>
                    </a:lnTo>
                    <a:lnTo>
                      <a:pt x="5977" y="1152"/>
                    </a:lnTo>
                    <a:lnTo>
                      <a:pt x="5977" y="1152"/>
                    </a:lnTo>
                    <a:lnTo>
                      <a:pt x="6199" y="1071"/>
                    </a:lnTo>
                    <a:lnTo>
                      <a:pt x="6199" y="1071"/>
                    </a:lnTo>
                    <a:lnTo>
                      <a:pt x="6421" y="970"/>
                    </a:lnTo>
                    <a:lnTo>
                      <a:pt x="6421" y="970"/>
                    </a:lnTo>
                    <a:lnTo>
                      <a:pt x="6562" y="889"/>
                    </a:lnTo>
                    <a:lnTo>
                      <a:pt x="6562" y="889"/>
                    </a:lnTo>
                    <a:lnTo>
                      <a:pt x="6704" y="809"/>
                    </a:lnTo>
                    <a:lnTo>
                      <a:pt x="6704" y="809"/>
                    </a:lnTo>
                    <a:lnTo>
                      <a:pt x="6704" y="809"/>
                    </a:lnTo>
                    <a:lnTo>
                      <a:pt x="6825" y="748"/>
                    </a:lnTo>
                    <a:lnTo>
                      <a:pt x="6825" y="748"/>
                    </a:lnTo>
                    <a:lnTo>
                      <a:pt x="6966" y="667"/>
                    </a:lnTo>
                    <a:lnTo>
                      <a:pt x="6966" y="667"/>
                    </a:lnTo>
                    <a:lnTo>
                      <a:pt x="7087" y="586"/>
                    </a:lnTo>
                    <a:lnTo>
                      <a:pt x="7107" y="566"/>
                    </a:lnTo>
                    <a:lnTo>
                      <a:pt x="7107" y="566"/>
                    </a:lnTo>
                    <a:lnTo>
                      <a:pt x="7229" y="485"/>
                    </a:lnTo>
                    <a:lnTo>
                      <a:pt x="7229" y="485"/>
                    </a:lnTo>
                    <a:lnTo>
                      <a:pt x="7350" y="405"/>
                    </a:lnTo>
                    <a:lnTo>
                      <a:pt x="7350" y="405"/>
                    </a:lnTo>
                    <a:lnTo>
                      <a:pt x="7491" y="304"/>
                    </a:lnTo>
                    <a:lnTo>
                      <a:pt x="7491" y="304"/>
                    </a:lnTo>
                    <a:lnTo>
                      <a:pt x="7532" y="284"/>
                    </a:lnTo>
                    <a:lnTo>
                      <a:pt x="7532" y="284"/>
                    </a:lnTo>
                    <a:lnTo>
                      <a:pt x="7592" y="243"/>
                    </a:lnTo>
                    <a:lnTo>
                      <a:pt x="7592" y="243"/>
                    </a:lnTo>
                    <a:lnTo>
                      <a:pt x="7592" y="243"/>
                    </a:lnTo>
                    <a:lnTo>
                      <a:pt x="7592" y="203"/>
                    </a:lnTo>
                    <a:lnTo>
                      <a:pt x="7592" y="203"/>
                    </a:lnTo>
                    <a:lnTo>
                      <a:pt x="7572" y="142"/>
                    </a:lnTo>
                    <a:lnTo>
                      <a:pt x="7532" y="82"/>
                    </a:lnTo>
                    <a:lnTo>
                      <a:pt x="7451" y="41"/>
                    </a:lnTo>
                    <a:lnTo>
                      <a:pt x="7370" y="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338730" y="-1472802"/>
                <a:ext cx="556434" cy="980868"/>
              </a:xfrm>
              <a:custGeom>
                <a:avLst/>
                <a:gdLst/>
                <a:ahLst/>
                <a:cxnLst/>
                <a:rect l="l" t="t" r="r" b="b"/>
                <a:pathLst>
                  <a:path w="5029" h="8865" extrusionOk="0">
                    <a:moveTo>
                      <a:pt x="1636" y="0"/>
                    </a:moveTo>
                    <a:lnTo>
                      <a:pt x="1515" y="20"/>
                    </a:lnTo>
                    <a:lnTo>
                      <a:pt x="1414" y="40"/>
                    </a:lnTo>
                    <a:lnTo>
                      <a:pt x="1252" y="141"/>
                    </a:lnTo>
                    <a:lnTo>
                      <a:pt x="1232" y="141"/>
                    </a:lnTo>
                    <a:lnTo>
                      <a:pt x="1030" y="384"/>
                    </a:lnTo>
                    <a:lnTo>
                      <a:pt x="849" y="646"/>
                    </a:lnTo>
                    <a:lnTo>
                      <a:pt x="667" y="909"/>
                    </a:lnTo>
                    <a:lnTo>
                      <a:pt x="505" y="1191"/>
                    </a:lnTo>
                    <a:lnTo>
                      <a:pt x="364" y="1474"/>
                    </a:lnTo>
                    <a:lnTo>
                      <a:pt x="223" y="1757"/>
                    </a:lnTo>
                    <a:lnTo>
                      <a:pt x="101" y="2060"/>
                    </a:lnTo>
                    <a:lnTo>
                      <a:pt x="0" y="2362"/>
                    </a:lnTo>
                    <a:lnTo>
                      <a:pt x="81" y="2544"/>
                    </a:lnTo>
                    <a:lnTo>
                      <a:pt x="142" y="2625"/>
                    </a:lnTo>
                    <a:lnTo>
                      <a:pt x="162" y="2706"/>
                    </a:lnTo>
                    <a:lnTo>
                      <a:pt x="182" y="2867"/>
                    </a:lnTo>
                    <a:lnTo>
                      <a:pt x="202" y="3009"/>
                    </a:lnTo>
                    <a:lnTo>
                      <a:pt x="223" y="3190"/>
                    </a:lnTo>
                    <a:lnTo>
                      <a:pt x="283" y="3291"/>
                    </a:lnTo>
                    <a:lnTo>
                      <a:pt x="344" y="3352"/>
                    </a:lnTo>
                    <a:lnTo>
                      <a:pt x="425" y="3352"/>
                    </a:lnTo>
                    <a:lnTo>
                      <a:pt x="445" y="3311"/>
                    </a:lnTo>
                    <a:lnTo>
                      <a:pt x="465" y="3271"/>
                    </a:lnTo>
                    <a:lnTo>
                      <a:pt x="485" y="3089"/>
                    </a:lnTo>
                    <a:lnTo>
                      <a:pt x="505" y="3009"/>
                    </a:lnTo>
                    <a:lnTo>
                      <a:pt x="525" y="2928"/>
                    </a:lnTo>
                    <a:lnTo>
                      <a:pt x="566" y="2867"/>
                    </a:lnTo>
                    <a:lnTo>
                      <a:pt x="586" y="2847"/>
                    </a:lnTo>
                    <a:lnTo>
                      <a:pt x="606" y="2867"/>
                    </a:lnTo>
                    <a:lnTo>
                      <a:pt x="626" y="2928"/>
                    </a:lnTo>
                    <a:lnTo>
                      <a:pt x="626" y="2988"/>
                    </a:lnTo>
                    <a:lnTo>
                      <a:pt x="626" y="3130"/>
                    </a:lnTo>
                    <a:lnTo>
                      <a:pt x="606" y="3271"/>
                    </a:lnTo>
                    <a:lnTo>
                      <a:pt x="647" y="3392"/>
                    </a:lnTo>
                    <a:lnTo>
                      <a:pt x="687" y="3493"/>
                    </a:lnTo>
                    <a:lnTo>
                      <a:pt x="768" y="3594"/>
                    </a:lnTo>
                    <a:lnTo>
                      <a:pt x="828" y="3655"/>
                    </a:lnTo>
                    <a:lnTo>
                      <a:pt x="889" y="3695"/>
                    </a:lnTo>
                    <a:lnTo>
                      <a:pt x="990" y="3736"/>
                    </a:lnTo>
                    <a:lnTo>
                      <a:pt x="1131" y="3756"/>
                    </a:lnTo>
                    <a:lnTo>
                      <a:pt x="1212" y="3776"/>
                    </a:lnTo>
                    <a:lnTo>
                      <a:pt x="1273" y="3796"/>
                    </a:lnTo>
                    <a:lnTo>
                      <a:pt x="1313" y="3877"/>
                    </a:lnTo>
                    <a:lnTo>
                      <a:pt x="1374" y="3937"/>
                    </a:lnTo>
                    <a:lnTo>
                      <a:pt x="1434" y="3978"/>
                    </a:lnTo>
                    <a:lnTo>
                      <a:pt x="1495" y="4018"/>
                    </a:lnTo>
                    <a:lnTo>
                      <a:pt x="1575" y="4038"/>
                    </a:lnTo>
                    <a:lnTo>
                      <a:pt x="1636" y="4059"/>
                    </a:lnTo>
                    <a:lnTo>
                      <a:pt x="1676" y="4079"/>
                    </a:lnTo>
                    <a:lnTo>
                      <a:pt x="1717" y="4119"/>
                    </a:lnTo>
                    <a:lnTo>
                      <a:pt x="1757" y="4180"/>
                    </a:lnTo>
                    <a:lnTo>
                      <a:pt x="1818" y="4301"/>
                    </a:lnTo>
                    <a:lnTo>
                      <a:pt x="1919" y="4402"/>
                    </a:lnTo>
                    <a:lnTo>
                      <a:pt x="1979" y="4442"/>
                    </a:lnTo>
                    <a:lnTo>
                      <a:pt x="2040" y="4462"/>
                    </a:lnTo>
                    <a:lnTo>
                      <a:pt x="2100" y="4483"/>
                    </a:lnTo>
                    <a:lnTo>
                      <a:pt x="2181" y="4483"/>
                    </a:lnTo>
                    <a:lnTo>
                      <a:pt x="2262" y="4503"/>
                    </a:lnTo>
                    <a:lnTo>
                      <a:pt x="2323" y="4543"/>
                    </a:lnTo>
                    <a:lnTo>
                      <a:pt x="2363" y="4624"/>
                    </a:lnTo>
                    <a:lnTo>
                      <a:pt x="2363" y="4705"/>
                    </a:lnTo>
                    <a:lnTo>
                      <a:pt x="2343" y="4765"/>
                    </a:lnTo>
                    <a:lnTo>
                      <a:pt x="2302" y="4806"/>
                    </a:lnTo>
                    <a:lnTo>
                      <a:pt x="2141" y="4967"/>
                    </a:lnTo>
                    <a:lnTo>
                      <a:pt x="2080" y="5028"/>
                    </a:lnTo>
                    <a:lnTo>
                      <a:pt x="2060" y="5109"/>
                    </a:lnTo>
                    <a:lnTo>
                      <a:pt x="2040" y="5189"/>
                    </a:lnTo>
                    <a:lnTo>
                      <a:pt x="2040" y="5270"/>
                    </a:lnTo>
                    <a:lnTo>
                      <a:pt x="2040" y="5351"/>
                    </a:lnTo>
                    <a:lnTo>
                      <a:pt x="2080" y="5432"/>
                    </a:lnTo>
                    <a:lnTo>
                      <a:pt x="2121" y="5512"/>
                    </a:lnTo>
                    <a:lnTo>
                      <a:pt x="2181" y="5573"/>
                    </a:lnTo>
                    <a:lnTo>
                      <a:pt x="2302" y="5694"/>
                    </a:lnTo>
                    <a:lnTo>
                      <a:pt x="2383" y="5755"/>
                    </a:lnTo>
                    <a:lnTo>
                      <a:pt x="2444" y="5835"/>
                    </a:lnTo>
                    <a:lnTo>
                      <a:pt x="2464" y="5896"/>
                    </a:lnTo>
                    <a:lnTo>
                      <a:pt x="2484" y="5936"/>
                    </a:lnTo>
                    <a:lnTo>
                      <a:pt x="2464" y="5997"/>
                    </a:lnTo>
                    <a:lnTo>
                      <a:pt x="2444" y="6118"/>
                    </a:lnTo>
                    <a:lnTo>
                      <a:pt x="2444" y="6199"/>
                    </a:lnTo>
                    <a:lnTo>
                      <a:pt x="2444" y="6259"/>
                    </a:lnTo>
                    <a:lnTo>
                      <a:pt x="2444" y="6340"/>
                    </a:lnTo>
                    <a:lnTo>
                      <a:pt x="2484" y="6401"/>
                    </a:lnTo>
                    <a:lnTo>
                      <a:pt x="2605" y="6502"/>
                    </a:lnTo>
                    <a:lnTo>
                      <a:pt x="2686" y="6603"/>
                    </a:lnTo>
                    <a:lnTo>
                      <a:pt x="2747" y="6724"/>
                    </a:lnTo>
                    <a:lnTo>
                      <a:pt x="2747" y="6845"/>
                    </a:lnTo>
                    <a:lnTo>
                      <a:pt x="2747" y="6966"/>
                    </a:lnTo>
                    <a:lnTo>
                      <a:pt x="2686" y="7208"/>
                    </a:lnTo>
                    <a:lnTo>
                      <a:pt x="2686" y="7350"/>
                    </a:lnTo>
                    <a:lnTo>
                      <a:pt x="2726" y="7491"/>
                    </a:lnTo>
                    <a:lnTo>
                      <a:pt x="2807" y="7653"/>
                    </a:lnTo>
                    <a:lnTo>
                      <a:pt x="2848" y="7794"/>
                    </a:lnTo>
                    <a:lnTo>
                      <a:pt x="2848" y="7935"/>
                    </a:lnTo>
                    <a:lnTo>
                      <a:pt x="2827" y="8057"/>
                    </a:lnTo>
                    <a:lnTo>
                      <a:pt x="2848" y="8158"/>
                    </a:lnTo>
                    <a:lnTo>
                      <a:pt x="2888" y="8279"/>
                    </a:lnTo>
                    <a:lnTo>
                      <a:pt x="2948" y="8380"/>
                    </a:lnTo>
                    <a:lnTo>
                      <a:pt x="3130" y="8602"/>
                    </a:lnTo>
                    <a:lnTo>
                      <a:pt x="3231" y="8723"/>
                    </a:lnTo>
                    <a:lnTo>
                      <a:pt x="3312" y="8804"/>
                    </a:lnTo>
                    <a:lnTo>
                      <a:pt x="3393" y="8844"/>
                    </a:lnTo>
                    <a:lnTo>
                      <a:pt x="3473" y="8864"/>
                    </a:lnTo>
                    <a:lnTo>
                      <a:pt x="3534" y="8864"/>
                    </a:lnTo>
                    <a:lnTo>
                      <a:pt x="3595" y="8844"/>
                    </a:lnTo>
                    <a:lnTo>
                      <a:pt x="3615" y="8804"/>
                    </a:lnTo>
                    <a:lnTo>
                      <a:pt x="3635" y="8763"/>
                    </a:lnTo>
                    <a:lnTo>
                      <a:pt x="3615" y="8703"/>
                    </a:lnTo>
                    <a:lnTo>
                      <a:pt x="3574" y="8622"/>
                    </a:lnTo>
                    <a:lnTo>
                      <a:pt x="3453" y="8481"/>
                    </a:lnTo>
                    <a:lnTo>
                      <a:pt x="3393" y="8359"/>
                    </a:lnTo>
                    <a:lnTo>
                      <a:pt x="3393" y="8319"/>
                    </a:lnTo>
                    <a:lnTo>
                      <a:pt x="3393" y="8279"/>
                    </a:lnTo>
                    <a:lnTo>
                      <a:pt x="3413" y="8258"/>
                    </a:lnTo>
                    <a:lnTo>
                      <a:pt x="3453" y="8238"/>
                    </a:lnTo>
                    <a:lnTo>
                      <a:pt x="3554" y="8198"/>
                    </a:lnTo>
                    <a:lnTo>
                      <a:pt x="3615" y="8158"/>
                    </a:lnTo>
                    <a:lnTo>
                      <a:pt x="3675" y="8097"/>
                    </a:lnTo>
                    <a:lnTo>
                      <a:pt x="3716" y="8016"/>
                    </a:lnTo>
                    <a:lnTo>
                      <a:pt x="3756" y="7956"/>
                    </a:lnTo>
                    <a:lnTo>
                      <a:pt x="3756" y="7895"/>
                    </a:lnTo>
                    <a:lnTo>
                      <a:pt x="3756" y="7855"/>
                    </a:lnTo>
                    <a:lnTo>
                      <a:pt x="3736" y="7754"/>
                    </a:lnTo>
                    <a:lnTo>
                      <a:pt x="3756" y="7693"/>
                    </a:lnTo>
                    <a:lnTo>
                      <a:pt x="3776" y="7633"/>
                    </a:lnTo>
                    <a:lnTo>
                      <a:pt x="3837" y="7532"/>
                    </a:lnTo>
                    <a:lnTo>
                      <a:pt x="3857" y="7451"/>
                    </a:lnTo>
                    <a:lnTo>
                      <a:pt x="3877" y="7289"/>
                    </a:lnTo>
                    <a:lnTo>
                      <a:pt x="3918" y="7249"/>
                    </a:lnTo>
                    <a:lnTo>
                      <a:pt x="3938" y="7229"/>
                    </a:lnTo>
                    <a:lnTo>
                      <a:pt x="3978" y="7188"/>
                    </a:lnTo>
                    <a:lnTo>
                      <a:pt x="4019" y="7188"/>
                    </a:lnTo>
                    <a:lnTo>
                      <a:pt x="4079" y="7168"/>
                    </a:lnTo>
                    <a:lnTo>
                      <a:pt x="4160" y="7148"/>
                    </a:lnTo>
                    <a:lnTo>
                      <a:pt x="4200" y="7108"/>
                    </a:lnTo>
                    <a:lnTo>
                      <a:pt x="4241" y="7047"/>
                    </a:lnTo>
                    <a:lnTo>
                      <a:pt x="4261" y="6986"/>
                    </a:lnTo>
                    <a:lnTo>
                      <a:pt x="4261" y="6906"/>
                    </a:lnTo>
                    <a:lnTo>
                      <a:pt x="4261" y="6845"/>
                    </a:lnTo>
                    <a:lnTo>
                      <a:pt x="4241" y="6724"/>
                    </a:lnTo>
                    <a:lnTo>
                      <a:pt x="4261" y="6684"/>
                    </a:lnTo>
                    <a:lnTo>
                      <a:pt x="4281" y="6643"/>
                    </a:lnTo>
                    <a:lnTo>
                      <a:pt x="4322" y="6623"/>
                    </a:lnTo>
                    <a:lnTo>
                      <a:pt x="4382" y="6603"/>
                    </a:lnTo>
                    <a:lnTo>
                      <a:pt x="4523" y="6603"/>
                    </a:lnTo>
                    <a:lnTo>
                      <a:pt x="4624" y="6562"/>
                    </a:lnTo>
                    <a:lnTo>
                      <a:pt x="4725" y="6482"/>
                    </a:lnTo>
                    <a:lnTo>
                      <a:pt x="4766" y="6421"/>
                    </a:lnTo>
                    <a:lnTo>
                      <a:pt x="4806" y="6381"/>
                    </a:lnTo>
                    <a:lnTo>
                      <a:pt x="4826" y="6259"/>
                    </a:lnTo>
                    <a:lnTo>
                      <a:pt x="4826" y="6159"/>
                    </a:lnTo>
                    <a:lnTo>
                      <a:pt x="4806" y="6058"/>
                    </a:lnTo>
                    <a:lnTo>
                      <a:pt x="4766" y="5957"/>
                    </a:lnTo>
                    <a:lnTo>
                      <a:pt x="4746" y="5876"/>
                    </a:lnTo>
                    <a:lnTo>
                      <a:pt x="4766" y="5795"/>
                    </a:lnTo>
                    <a:lnTo>
                      <a:pt x="4786" y="5755"/>
                    </a:lnTo>
                    <a:lnTo>
                      <a:pt x="4826" y="5734"/>
                    </a:lnTo>
                    <a:lnTo>
                      <a:pt x="4927" y="5654"/>
                    </a:lnTo>
                    <a:lnTo>
                      <a:pt x="4968" y="5613"/>
                    </a:lnTo>
                    <a:lnTo>
                      <a:pt x="4988" y="5553"/>
                    </a:lnTo>
                    <a:lnTo>
                      <a:pt x="5028" y="5452"/>
                    </a:lnTo>
                    <a:lnTo>
                      <a:pt x="5028" y="5331"/>
                    </a:lnTo>
                    <a:lnTo>
                      <a:pt x="5008" y="5230"/>
                    </a:lnTo>
                    <a:lnTo>
                      <a:pt x="4947" y="5149"/>
                    </a:lnTo>
                    <a:lnTo>
                      <a:pt x="4867" y="5088"/>
                    </a:lnTo>
                    <a:lnTo>
                      <a:pt x="4786" y="5028"/>
                    </a:lnTo>
                    <a:lnTo>
                      <a:pt x="4685" y="5008"/>
                    </a:lnTo>
                    <a:lnTo>
                      <a:pt x="4584" y="5028"/>
                    </a:lnTo>
                    <a:lnTo>
                      <a:pt x="4402" y="5068"/>
                    </a:lnTo>
                    <a:lnTo>
                      <a:pt x="4281" y="5068"/>
                    </a:lnTo>
                    <a:lnTo>
                      <a:pt x="4180" y="5028"/>
                    </a:lnTo>
                    <a:lnTo>
                      <a:pt x="4120" y="4967"/>
                    </a:lnTo>
                    <a:lnTo>
                      <a:pt x="4079" y="4886"/>
                    </a:lnTo>
                    <a:lnTo>
                      <a:pt x="4059" y="4785"/>
                    </a:lnTo>
                    <a:lnTo>
                      <a:pt x="4039" y="4664"/>
                    </a:lnTo>
                    <a:lnTo>
                      <a:pt x="3978" y="4563"/>
                    </a:lnTo>
                    <a:lnTo>
                      <a:pt x="3897" y="4503"/>
                    </a:lnTo>
                    <a:lnTo>
                      <a:pt x="3837" y="4483"/>
                    </a:lnTo>
                    <a:lnTo>
                      <a:pt x="3776" y="4462"/>
                    </a:lnTo>
                    <a:lnTo>
                      <a:pt x="3655" y="4462"/>
                    </a:lnTo>
                    <a:lnTo>
                      <a:pt x="3534" y="4422"/>
                    </a:lnTo>
                    <a:lnTo>
                      <a:pt x="3494" y="4402"/>
                    </a:lnTo>
                    <a:lnTo>
                      <a:pt x="3433" y="4361"/>
                    </a:lnTo>
                    <a:lnTo>
                      <a:pt x="3352" y="4220"/>
                    </a:lnTo>
                    <a:lnTo>
                      <a:pt x="3292" y="4119"/>
                    </a:lnTo>
                    <a:lnTo>
                      <a:pt x="3231" y="4079"/>
                    </a:lnTo>
                    <a:lnTo>
                      <a:pt x="3171" y="4038"/>
                    </a:lnTo>
                    <a:lnTo>
                      <a:pt x="3090" y="4018"/>
                    </a:lnTo>
                    <a:lnTo>
                      <a:pt x="3009" y="4018"/>
                    </a:lnTo>
                    <a:lnTo>
                      <a:pt x="2868" y="4079"/>
                    </a:lnTo>
                    <a:lnTo>
                      <a:pt x="2787" y="4139"/>
                    </a:lnTo>
                    <a:lnTo>
                      <a:pt x="2726" y="4180"/>
                    </a:lnTo>
                    <a:lnTo>
                      <a:pt x="2686" y="4180"/>
                    </a:lnTo>
                    <a:lnTo>
                      <a:pt x="2666" y="4160"/>
                    </a:lnTo>
                    <a:lnTo>
                      <a:pt x="2545" y="4099"/>
                    </a:lnTo>
                    <a:lnTo>
                      <a:pt x="2464" y="4079"/>
                    </a:lnTo>
                    <a:lnTo>
                      <a:pt x="2383" y="4099"/>
                    </a:lnTo>
                    <a:lnTo>
                      <a:pt x="2302" y="4099"/>
                    </a:lnTo>
                    <a:lnTo>
                      <a:pt x="2242" y="4119"/>
                    </a:lnTo>
                    <a:lnTo>
                      <a:pt x="2181" y="4119"/>
                    </a:lnTo>
                    <a:lnTo>
                      <a:pt x="2121" y="4099"/>
                    </a:lnTo>
                    <a:lnTo>
                      <a:pt x="2040" y="4059"/>
                    </a:lnTo>
                    <a:lnTo>
                      <a:pt x="1999" y="3998"/>
                    </a:lnTo>
                    <a:lnTo>
                      <a:pt x="1979" y="3958"/>
                    </a:lnTo>
                    <a:lnTo>
                      <a:pt x="1939" y="3816"/>
                    </a:lnTo>
                    <a:lnTo>
                      <a:pt x="1959" y="3655"/>
                    </a:lnTo>
                    <a:lnTo>
                      <a:pt x="1959" y="3554"/>
                    </a:lnTo>
                    <a:lnTo>
                      <a:pt x="1959" y="3513"/>
                    </a:lnTo>
                    <a:lnTo>
                      <a:pt x="1939" y="3473"/>
                    </a:lnTo>
                    <a:lnTo>
                      <a:pt x="1899" y="3453"/>
                    </a:lnTo>
                    <a:lnTo>
                      <a:pt x="1858" y="3433"/>
                    </a:lnTo>
                    <a:lnTo>
                      <a:pt x="1777" y="3433"/>
                    </a:lnTo>
                    <a:lnTo>
                      <a:pt x="1676" y="3473"/>
                    </a:lnTo>
                    <a:lnTo>
                      <a:pt x="1596" y="3513"/>
                    </a:lnTo>
                    <a:lnTo>
                      <a:pt x="1495" y="3513"/>
                    </a:lnTo>
                    <a:lnTo>
                      <a:pt x="1434" y="3493"/>
                    </a:lnTo>
                    <a:lnTo>
                      <a:pt x="1414" y="3453"/>
                    </a:lnTo>
                    <a:lnTo>
                      <a:pt x="1374" y="3392"/>
                    </a:lnTo>
                    <a:lnTo>
                      <a:pt x="1374" y="3332"/>
                    </a:lnTo>
                    <a:lnTo>
                      <a:pt x="1353" y="3170"/>
                    </a:lnTo>
                    <a:lnTo>
                      <a:pt x="1394" y="3029"/>
                    </a:lnTo>
                    <a:lnTo>
                      <a:pt x="1434" y="2968"/>
                    </a:lnTo>
                    <a:lnTo>
                      <a:pt x="1474" y="2908"/>
                    </a:lnTo>
                    <a:lnTo>
                      <a:pt x="1555" y="2847"/>
                    </a:lnTo>
                    <a:lnTo>
                      <a:pt x="1676" y="2827"/>
                    </a:lnTo>
                    <a:lnTo>
                      <a:pt x="1959" y="2827"/>
                    </a:lnTo>
                    <a:lnTo>
                      <a:pt x="2020" y="2807"/>
                    </a:lnTo>
                    <a:lnTo>
                      <a:pt x="2080" y="2807"/>
                    </a:lnTo>
                    <a:lnTo>
                      <a:pt x="2121" y="2847"/>
                    </a:lnTo>
                    <a:lnTo>
                      <a:pt x="2141" y="2887"/>
                    </a:lnTo>
                    <a:lnTo>
                      <a:pt x="2121" y="3009"/>
                    </a:lnTo>
                    <a:lnTo>
                      <a:pt x="2121" y="3089"/>
                    </a:lnTo>
                    <a:lnTo>
                      <a:pt x="2121" y="3170"/>
                    </a:lnTo>
                    <a:lnTo>
                      <a:pt x="2141" y="3251"/>
                    </a:lnTo>
                    <a:lnTo>
                      <a:pt x="2181" y="3332"/>
                    </a:lnTo>
                    <a:lnTo>
                      <a:pt x="2242" y="3392"/>
                    </a:lnTo>
                    <a:lnTo>
                      <a:pt x="2302" y="3392"/>
                    </a:lnTo>
                    <a:lnTo>
                      <a:pt x="2363" y="3352"/>
                    </a:lnTo>
                    <a:lnTo>
                      <a:pt x="2403" y="3291"/>
                    </a:lnTo>
                    <a:lnTo>
                      <a:pt x="2423" y="3170"/>
                    </a:lnTo>
                    <a:lnTo>
                      <a:pt x="2403" y="3069"/>
                    </a:lnTo>
                    <a:lnTo>
                      <a:pt x="2403" y="2948"/>
                    </a:lnTo>
                    <a:lnTo>
                      <a:pt x="2383" y="2827"/>
                    </a:lnTo>
                    <a:lnTo>
                      <a:pt x="2403" y="2787"/>
                    </a:lnTo>
                    <a:lnTo>
                      <a:pt x="2444" y="2766"/>
                    </a:lnTo>
                    <a:lnTo>
                      <a:pt x="2545" y="2746"/>
                    </a:lnTo>
                    <a:lnTo>
                      <a:pt x="2666" y="2746"/>
                    </a:lnTo>
                    <a:lnTo>
                      <a:pt x="2726" y="2726"/>
                    </a:lnTo>
                    <a:lnTo>
                      <a:pt x="2767" y="2706"/>
                    </a:lnTo>
                    <a:lnTo>
                      <a:pt x="2827" y="2645"/>
                    </a:lnTo>
                    <a:lnTo>
                      <a:pt x="2848" y="2585"/>
                    </a:lnTo>
                    <a:lnTo>
                      <a:pt x="2868" y="2524"/>
                    </a:lnTo>
                    <a:lnTo>
                      <a:pt x="2888" y="2463"/>
                    </a:lnTo>
                    <a:lnTo>
                      <a:pt x="2888" y="2342"/>
                    </a:lnTo>
                    <a:lnTo>
                      <a:pt x="2908" y="2221"/>
                    </a:lnTo>
                    <a:lnTo>
                      <a:pt x="2969" y="2140"/>
                    </a:lnTo>
                    <a:lnTo>
                      <a:pt x="3009" y="2100"/>
                    </a:lnTo>
                    <a:lnTo>
                      <a:pt x="3171" y="2080"/>
                    </a:lnTo>
                    <a:lnTo>
                      <a:pt x="3292" y="2039"/>
                    </a:lnTo>
                    <a:lnTo>
                      <a:pt x="3352" y="1959"/>
                    </a:lnTo>
                    <a:lnTo>
                      <a:pt x="3413" y="1898"/>
                    </a:lnTo>
                    <a:lnTo>
                      <a:pt x="3453" y="1817"/>
                    </a:lnTo>
                    <a:lnTo>
                      <a:pt x="3494" y="1777"/>
                    </a:lnTo>
                    <a:lnTo>
                      <a:pt x="3554" y="1737"/>
                    </a:lnTo>
                    <a:lnTo>
                      <a:pt x="3635" y="1737"/>
                    </a:lnTo>
                    <a:lnTo>
                      <a:pt x="3696" y="1757"/>
                    </a:lnTo>
                    <a:lnTo>
                      <a:pt x="3797" y="1817"/>
                    </a:lnTo>
                    <a:lnTo>
                      <a:pt x="3837" y="1837"/>
                    </a:lnTo>
                    <a:lnTo>
                      <a:pt x="3897" y="1858"/>
                    </a:lnTo>
                    <a:lnTo>
                      <a:pt x="3958" y="1837"/>
                    </a:lnTo>
                    <a:lnTo>
                      <a:pt x="3998" y="1797"/>
                    </a:lnTo>
                    <a:lnTo>
                      <a:pt x="4079" y="1716"/>
                    </a:lnTo>
                    <a:lnTo>
                      <a:pt x="4140" y="1595"/>
                    </a:lnTo>
                    <a:lnTo>
                      <a:pt x="4180" y="1474"/>
                    </a:lnTo>
                    <a:lnTo>
                      <a:pt x="4200" y="1333"/>
                    </a:lnTo>
                    <a:lnTo>
                      <a:pt x="4200" y="1191"/>
                    </a:lnTo>
                    <a:lnTo>
                      <a:pt x="4200" y="1090"/>
                    </a:lnTo>
                    <a:lnTo>
                      <a:pt x="4200" y="1010"/>
                    </a:lnTo>
                    <a:lnTo>
                      <a:pt x="4140" y="868"/>
                    </a:lnTo>
                    <a:lnTo>
                      <a:pt x="4079" y="767"/>
                    </a:lnTo>
                    <a:lnTo>
                      <a:pt x="3998" y="687"/>
                    </a:lnTo>
                    <a:lnTo>
                      <a:pt x="3897" y="626"/>
                    </a:lnTo>
                    <a:lnTo>
                      <a:pt x="3797" y="626"/>
                    </a:lnTo>
                    <a:lnTo>
                      <a:pt x="3675" y="646"/>
                    </a:lnTo>
                    <a:lnTo>
                      <a:pt x="3574" y="727"/>
                    </a:lnTo>
                    <a:lnTo>
                      <a:pt x="3473" y="828"/>
                    </a:lnTo>
                    <a:lnTo>
                      <a:pt x="3251" y="1151"/>
                    </a:lnTo>
                    <a:lnTo>
                      <a:pt x="3211" y="1212"/>
                    </a:lnTo>
                    <a:lnTo>
                      <a:pt x="3150" y="1252"/>
                    </a:lnTo>
                    <a:lnTo>
                      <a:pt x="3049" y="1292"/>
                    </a:lnTo>
                    <a:lnTo>
                      <a:pt x="2948" y="1292"/>
                    </a:lnTo>
                    <a:lnTo>
                      <a:pt x="2848" y="1272"/>
                    </a:lnTo>
                    <a:lnTo>
                      <a:pt x="2767" y="1232"/>
                    </a:lnTo>
                    <a:lnTo>
                      <a:pt x="2686" y="1151"/>
                    </a:lnTo>
                    <a:lnTo>
                      <a:pt x="2646" y="1050"/>
                    </a:lnTo>
                    <a:lnTo>
                      <a:pt x="2625" y="1010"/>
                    </a:lnTo>
                    <a:lnTo>
                      <a:pt x="2646" y="949"/>
                    </a:lnTo>
                    <a:lnTo>
                      <a:pt x="2686" y="909"/>
                    </a:lnTo>
                    <a:lnTo>
                      <a:pt x="2747" y="888"/>
                    </a:lnTo>
                    <a:lnTo>
                      <a:pt x="2868" y="848"/>
                    </a:lnTo>
                    <a:lnTo>
                      <a:pt x="2928" y="828"/>
                    </a:lnTo>
                    <a:lnTo>
                      <a:pt x="2989" y="767"/>
                    </a:lnTo>
                    <a:lnTo>
                      <a:pt x="3049" y="646"/>
                    </a:lnTo>
                    <a:lnTo>
                      <a:pt x="3090" y="525"/>
                    </a:lnTo>
                    <a:lnTo>
                      <a:pt x="3070" y="404"/>
                    </a:lnTo>
                    <a:lnTo>
                      <a:pt x="3029" y="303"/>
                    </a:lnTo>
                    <a:lnTo>
                      <a:pt x="2969" y="242"/>
                    </a:lnTo>
                    <a:lnTo>
                      <a:pt x="2888" y="182"/>
                    </a:lnTo>
                    <a:lnTo>
                      <a:pt x="2787" y="182"/>
                    </a:lnTo>
                    <a:lnTo>
                      <a:pt x="2706" y="202"/>
                    </a:lnTo>
                    <a:lnTo>
                      <a:pt x="2504" y="303"/>
                    </a:lnTo>
                    <a:lnTo>
                      <a:pt x="2403" y="343"/>
                    </a:lnTo>
                    <a:lnTo>
                      <a:pt x="2302" y="343"/>
                    </a:lnTo>
                    <a:lnTo>
                      <a:pt x="2201" y="303"/>
                    </a:lnTo>
                    <a:lnTo>
                      <a:pt x="2100" y="242"/>
                    </a:lnTo>
                    <a:lnTo>
                      <a:pt x="1999" y="162"/>
                    </a:lnTo>
                    <a:lnTo>
                      <a:pt x="1878" y="81"/>
                    </a:lnTo>
                    <a:lnTo>
                      <a:pt x="1777" y="20"/>
                    </a:lnTo>
                    <a:lnTo>
                      <a:pt x="1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338730" y="-1472802"/>
                <a:ext cx="556434" cy="980868"/>
              </a:xfrm>
              <a:custGeom>
                <a:avLst/>
                <a:gdLst/>
                <a:ahLst/>
                <a:cxnLst/>
                <a:rect l="l" t="t" r="r" b="b"/>
                <a:pathLst>
                  <a:path w="5029" h="8865" fill="none" extrusionOk="0">
                    <a:moveTo>
                      <a:pt x="2747" y="6966"/>
                    </a:moveTo>
                    <a:lnTo>
                      <a:pt x="2747" y="6966"/>
                    </a:lnTo>
                    <a:lnTo>
                      <a:pt x="2686" y="7208"/>
                    </a:lnTo>
                    <a:lnTo>
                      <a:pt x="2686" y="7350"/>
                    </a:lnTo>
                    <a:lnTo>
                      <a:pt x="2726" y="7491"/>
                    </a:lnTo>
                    <a:lnTo>
                      <a:pt x="2807" y="7653"/>
                    </a:lnTo>
                    <a:lnTo>
                      <a:pt x="2807" y="7653"/>
                    </a:lnTo>
                    <a:lnTo>
                      <a:pt x="2848" y="7794"/>
                    </a:lnTo>
                    <a:lnTo>
                      <a:pt x="2848" y="7935"/>
                    </a:lnTo>
                    <a:lnTo>
                      <a:pt x="2848" y="7935"/>
                    </a:lnTo>
                    <a:lnTo>
                      <a:pt x="2827" y="8057"/>
                    </a:lnTo>
                    <a:lnTo>
                      <a:pt x="2848" y="8158"/>
                    </a:lnTo>
                    <a:lnTo>
                      <a:pt x="2888" y="8279"/>
                    </a:lnTo>
                    <a:lnTo>
                      <a:pt x="2948" y="8380"/>
                    </a:lnTo>
                    <a:lnTo>
                      <a:pt x="2948" y="8380"/>
                    </a:lnTo>
                    <a:lnTo>
                      <a:pt x="3130" y="8602"/>
                    </a:lnTo>
                    <a:lnTo>
                      <a:pt x="3231" y="8723"/>
                    </a:lnTo>
                    <a:lnTo>
                      <a:pt x="3312" y="8804"/>
                    </a:lnTo>
                    <a:lnTo>
                      <a:pt x="3312" y="8804"/>
                    </a:lnTo>
                    <a:lnTo>
                      <a:pt x="3393" y="8844"/>
                    </a:lnTo>
                    <a:lnTo>
                      <a:pt x="3473" y="8864"/>
                    </a:lnTo>
                    <a:lnTo>
                      <a:pt x="3534" y="8864"/>
                    </a:lnTo>
                    <a:lnTo>
                      <a:pt x="3595" y="8844"/>
                    </a:lnTo>
                    <a:lnTo>
                      <a:pt x="3615" y="8804"/>
                    </a:lnTo>
                    <a:lnTo>
                      <a:pt x="3635" y="8763"/>
                    </a:lnTo>
                    <a:lnTo>
                      <a:pt x="3615" y="8703"/>
                    </a:lnTo>
                    <a:lnTo>
                      <a:pt x="3574" y="8622"/>
                    </a:lnTo>
                    <a:lnTo>
                      <a:pt x="3574" y="8622"/>
                    </a:lnTo>
                    <a:lnTo>
                      <a:pt x="3453" y="8481"/>
                    </a:lnTo>
                    <a:lnTo>
                      <a:pt x="3393" y="8359"/>
                    </a:lnTo>
                    <a:lnTo>
                      <a:pt x="3393" y="8359"/>
                    </a:lnTo>
                    <a:lnTo>
                      <a:pt x="3393" y="8319"/>
                    </a:lnTo>
                    <a:lnTo>
                      <a:pt x="3393" y="8279"/>
                    </a:lnTo>
                    <a:lnTo>
                      <a:pt x="3413" y="8258"/>
                    </a:lnTo>
                    <a:lnTo>
                      <a:pt x="3453" y="8238"/>
                    </a:lnTo>
                    <a:lnTo>
                      <a:pt x="3554" y="8198"/>
                    </a:lnTo>
                    <a:lnTo>
                      <a:pt x="3615" y="8158"/>
                    </a:lnTo>
                    <a:lnTo>
                      <a:pt x="3675" y="8097"/>
                    </a:lnTo>
                    <a:lnTo>
                      <a:pt x="3675" y="8097"/>
                    </a:lnTo>
                    <a:lnTo>
                      <a:pt x="3716" y="8016"/>
                    </a:lnTo>
                    <a:lnTo>
                      <a:pt x="3756" y="7956"/>
                    </a:lnTo>
                    <a:lnTo>
                      <a:pt x="3756" y="7895"/>
                    </a:lnTo>
                    <a:lnTo>
                      <a:pt x="3756" y="7855"/>
                    </a:lnTo>
                    <a:lnTo>
                      <a:pt x="3736" y="7754"/>
                    </a:lnTo>
                    <a:lnTo>
                      <a:pt x="3756" y="7693"/>
                    </a:lnTo>
                    <a:lnTo>
                      <a:pt x="3776" y="7633"/>
                    </a:lnTo>
                    <a:lnTo>
                      <a:pt x="3776" y="7633"/>
                    </a:lnTo>
                    <a:lnTo>
                      <a:pt x="3837" y="7532"/>
                    </a:lnTo>
                    <a:lnTo>
                      <a:pt x="3857" y="7451"/>
                    </a:lnTo>
                    <a:lnTo>
                      <a:pt x="3877" y="7289"/>
                    </a:lnTo>
                    <a:lnTo>
                      <a:pt x="3877" y="7289"/>
                    </a:lnTo>
                    <a:lnTo>
                      <a:pt x="3918" y="7249"/>
                    </a:lnTo>
                    <a:lnTo>
                      <a:pt x="3938" y="7229"/>
                    </a:lnTo>
                    <a:lnTo>
                      <a:pt x="3978" y="7188"/>
                    </a:lnTo>
                    <a:lnTo>
                      <a:pt x="4019" y="7188"/>
                    </a:lnTo>
                    <a:lnTo>
                      <a:pt x="4019" y="7188"/>
                    </a:lnTo>
                    <a:lnTo>
                      <a:pt x="4079" y="7168"/>
                    </a:lnTo>
                    <a:lnTo>
                      <a:pt x="4079" y="7168"/>
                    </a:lnTo>
                    <a:lnTo>
                      <a:pt x="4160" y="7148"/>
                    </a:lnTo>
                    <a:lnTo>
                      <a:pt x="4200" y="7108"/>
                    </a:lnTo>
                    <a:lnTo>
                      <a:pt x="4241" y="7047"/>
                    </a:lnTo>
                    <a:lnTo>
                      <a:pt x="4261" y="6986"/>
                    </a:lnTo>
                    <a:lnTo>
                      <a:pt x="4261" y="6986"/>
                    </a:lnTo>
                    <a:lnTo>
                      <a:pt x="4261" y="6906"/>
                    </a:lnTo>
                    <a:lnTo>
                      <a:pt x="4261" y="6845"/>
                    </a:lnTo>
                    <a:lnTo>
                      <a:pt x="4241" y="6724"/>
                    </a:lnTo>
                    <a:lnTo>
                      <a:pt x="4241" y="6724"/>
                    </a:lnTo>
                    <a:lnTo>
                      <a:pt x="4261" y="6684"/>
                    </a:lnTo>
                    <a:lnTo>
                      <a:pt x="4281" y="6643"/>
                    </a:lnTo>
                    <a:lnTo>
                      <a:pt x="4322" y="6623"/>
                    </a:lnTo>
                    <a:lnTo>
                      <a:pt x="4382" y="6603"/>
                    </a:lnTo>
                    <a:lnTo>
                      <a:pt x="4382" y="6603"/>
                    </a:lnTo>
                    <a:lnTo>
                      <a:pt x="4523" y="6603"/>
                    </a:lnTo>
                    <a:lnTo>
                      <a:pt x="4624" y="6562"/>
                    </a:lnTo>
                    <a:lnTo>
                      <a:pt x="4725" y="6482"/>
                    </a:lnTo>
                    <a:lnTo>
                      <a:pt x="4725" y="6482"/>
                    </a:lnTo>
                    <a:lnTo>
                      <a:pt x="4766" y="6421"/>
                    </a:lnTo>
                    <a:lnTo>
                      <a:pt x="4806" y="6381"/>
                    </a:lnTo>
                    <a:lnTo>
                      <a:pt x="4826" y="6259"/>
                    </a:lnTo>
                    <a:lnTo>
                      <a:pt x="4826" y="6159"/>
                    </a:lnTo>
                    <a:lnTo>
                      <a:pt x="4806" y="6058"/>
                    </a:lnTo>
                    <a:lnTo>
                      <a:pt x="4766" y="5957"/>
                    </a:lnTo>
                    <a:lnTo>
                      <a:pt x="4746" y="5876"/>
                    </a:lnTo>
                    <a:lnTo>
                      <a:pt x="4766" y="5795"/>
                    </a:lnTo>
                    <a:lnTo>
                      <a:pt x="4786" y="5755"/>
                    </a:lnTo>
                    <a:lnTo>
                      <a:pt x="4826" y="5734"/>
                    </a:lnTo>
                    <a:lnTo>
                      <a:pt x="4826" y="5734"/>
                    </a:lnTo>
                    <a:lnTo>
                      <a:pt x="4927" y="5654"/>
                    </a:lnTo>
                    <a:lnTo>
                      <a:pt x="4968" y="5613"/>
                    </a:lnTo>
                    <a:lnTo>
                      <a:pt x="4988" y="5553"/>
                    </a:lnTo>
                    <a:lnTo>
                      <a:pt x="4988" y="5553"/>
                    </a:lnTo>
                    <a:lnTo>
                      <a:pt x="5028" y="5452"/>
                    </a:lnTo>
                    <a:lnTo>
                      <a:pt x="5028" y="5331"/>
                    </a:lnTo>
                    <a:lnTo>
                      <a:pt x="5008" y="5230"/>
                    </a:lnTo>
                    <a:lnTo>
                      <a:pt x="4947" y="5149"/>
                    </a:lnTo>
                    <a:lnTo>
                      <a:pt x="4867" y="5088"/>
                    </a:lnTo>
                    <a:lnTo>
                      <a:pt x="4786" y="5028"/>
                    </a:lnTo>
                    <a:lnTo>
                      <a:pt x="4685" y="5008"/>
                    </a:lnTo>
                    <a:lnTo>
                      <a:pt x="4584" y="5028"/>
                    </a:lnTo>
                    <a:lnTo>
                      <a:pt x="4584" y="5028"/>
                    </a:lnTo>
                    <a:lnTo>
                      <a:pt x="4402" y="5068"/>
                    </a:lnTo>
                    <a:lnTo>
                      <a:pt x="4342" y="5068"/>
                    </a:lnTo>
                    <a:lnTo>
                      <a:pt x="4281" y="5068"/>
                    </a:lnTo>
                    <a:lnTo>
                      <a:pt x="4281" y="5068"/>
                    </a:lnTo>
                    <a:lnTo>
                      <a:pt x="4180" y="5028"/>
                    </a:lnTo>
                    <a:lnTo>
                      <a:pt x="4120" y="4967"/>
                    </a:lnTo>
                    <a:lnTo>
                      <a:pt x="4079" y="4886"/>
                    </a:lnTo>
                    <a:lnTo>
                      <a:pt x="4059" y="4785"/>
                    </a:lnTo>
                    <a:lnTo>
                      <a:pt x="4059" y="4785"/>
                    </a:lnTo>
                    <a:lnTo>
                      <a:pt x="4039" y="4664"/>
                    </a:lnTo>
                    <a:lnTo>
                      <a:pt x="3978" y="4563"/>
                    </a:lnTo>
                    <a:lnTo>
                      <a:pt x="3897" y="4503"/>
                    </a:lnTo>
                    <a:lnTo>
                      <a:pt x="3837" y="4483"/>
                    </a:lnTo>
                    <a:lnTo>
                      <a:pt x="3776" y="4462"/>
                    </a:lnTo>
                    <a:lnTo>
                      <a:pt x="3776" y="4462"/>
                    </a:lnTo>
                    <a:lnTo>
                      <a:pt x="3655" y="4462"/>
                    </a:lnTo>
                    <a:lnTo>
                      <a:pt x="3534" y="4422"/>
                    </a:lnTo>
                    <a:lnTo>
                      <a:pt x="3494" y="4402"/>
                    </a:lnTo>
                    <a:lnTo>
                      <a:pt x="3433" y="4361"/>
                    </a:lnTo>
                    <a:lnTo>
                      <a:pt x="3352" y="4220"/>
                    </a:lnTo>
                    <a:lnTo>
                      <a:pt x="3352" y="4220"/>
                    </a:lnTo>
                    <a:lnTo>
                      <a:pt x="3292" y="4119"/>
                    </a:lnTo>
                    <a:lnTo>
                      <a:pt x="3292" y="4119"/>
                    </a:lnTo>
                    <a:lnTo>
                      <a:pt x="3231" y="4079"/>
                    </a:lnTo>
                    <a:lnTo>
                      <a:pt x="3171" y="4038"/>
                    </a:lnTo>
                    <a:lnTo>
                      <a:pt x="3090" y="4018"/>
                    </a:lnTo>
                    <a:lnTo>
                      <a:pt x="3009" y="4018"/>
                    </a:lnTo>
                    <a:lnTo>
                      <a:pt x="3009" y="4018"/>
                    </a:lnTo>
                    <a:lnTo>
                      <a:pt x="2868" y="4079"/>
                    </a:lnTo>
                    <a:lnTo>
                      <a:pt x="2787" y="4139"/>
                    </a:lnTo>
                    <a:lnTo>
                      <a:pt x="2726" y="4180"/>
                    </a:lnTo>
                    <a:lnTo>
                      <a:pt x="2686" y="4180"/>
                    </a:lnTo>
                    <a:lnTo>
                      <a:pt x="2666" y="4160"/>
                    </a:lnTo>
                    <a:lnTo>
                      <a:pt x="2666" y="4160"/>
                    </a:lnTo>
                    <a:lnTo>
                      <a:pt x="2545" y="4099"/>
                    </a:lnTo>
                    <a:lnTo>
                      <a:pt x="2464" y="4079"/>
                    </a:lnTo>
                    <a:lnTo>
                      <a:pt x="2464" y="4079"/>
                    </a:lnTo>
                    <a:lnTo>
                      <a:pt x="2383" y="4099"/>
                    </a:lnTo>
                    <a:lnTo>
                      <a:pt x="2302" y="4099"/>
                    </a:lnTo>
                    <a:lnTo>
                      <a:pt x="2302" y="4099"/>
                    </a:lnTo>
                    <a:lnTo>
                      <a:pt x="2242" y="4119"/>
                    </a:lnTo>
                    <a:lnTo>
                      <a:pt x="2181" y="4119"/>
                    </a:lnTo>
                    <a:lnTo>
                      <a:pt x="2121" y="4099"/>
                    </a:lnTo>
                    <a:lnTo>
                      <a:pt x="2040" y="4059"/>
                    </a:lnTo>
                    <a:lnTo>
                      <a:pt x="2040" y="4059"/>
                    </a:lnTo>
                    <a:lnTo>
                      <a:pt x="1999" y="3998"/>
                    </a:lnTo>
                    <a:lnTo>
                      <a:pt x="1979" y="3958"/>
                    </a:lnTo>
                    <a:lnTo>
                      <a:pt x="1939" y="3816"/>
                    </a:lnTo>
                    <a:lnTo>
                      <a:pt x="1939" y="3816"/>
                    </a:lnTo>
                    <a:lnTo>
                      <a:pt x="1959" y="3655"/>
                    </a:lnTo>
                    <a:lnTo>
                      <a:pt x="1959" y="3554"/>
                    </a:lnTo>
                    <a:lnTo>
                      <a:pt x="1959" y="3513"/>
                    </a:lnTo>
                    <a:lnTo>
                      <a:pt x="1939" y="3473"/>
                    </a:lnTo>
                    <a:lnTo>
                      <a:pt x="1939" y="3473"/>
                    </a:lnTo>
                    <a:lnTo>
                      <a:pt x="1899" y="3453"/>
                    </a:lnTo>
                    <a:lnTo>
                      <a:pt x="1858" y="3433"/>
                    </a:lnTo>
                    <a:lnTo>
                      <a:pt x="1818" y="3433"/>
                    </a:lnTo>
                    <a:lnTo>
                      <a:pt x="1777" y="3433"/>
                    </a:lnTo>
                    <a:lnTo>
                      <a:pt x="1676" y="3473"/>
                    </a:lnTo>
                    <a:lnTo>
                      <a:pt x="1596" y="3513"/>
                    </a:lnTo>
                    <a:lnTo>
                      <a:pt x="1596" y="3513"/>
                    </a:lnTo>
                    <a:lnTo>
                      <a:pt x="1535" y="3513"/>
                    </a:lnTo>
                    <a:lnTo>
                      <a:pt x="1495" y="3513"/>
                    </a:lnTo>
                    <a:lnTo>
                      <a:pt x="1434" y="3493"/>
                    </a:lnTo>
                    <a:lnTo>
                      <a:pt x="1414" y="3453"/>
                    </a:lnTo>
                    <a:lnTo>
                      <a:pt x="1414" y="3453"/>
                    </a:lnTo>
                    <a:lnTo>
                      <a:pt x="1374" y="3392"/>
                    </a:lnTo>
                    <a:lnTo>
                      <a:pt x="1374" y="3332"/>
                    </a:lnTo>
                    <a:lnTo>
                      <a:pt x="1353" y="3170"/>
                    </a:lnTo>
                    <a:lnTo>
                      <a:pt x="1394" y="3029"/>
                    </a:lnTo>
                    <a:lnTo>
                      <a:pt x="1434" y="2968"/>
                    </a:lnTo>
                    <a:lnTo>
                      <a:pt x="1474" y="2908"/>
                    </a:lnTo>
                    <a:lnTo>
                      <a:pt x="1474" y="2908"/>
                    </a:lnTo>
                    <a:lnTo>
                      <a:pt x="1555" y="2847"/>
                    </a:lnTo>
                    <a:lnTo>
                      <a:pt x="1676" y="2827"/>
                    </a:lnTo>
                    <a:lnTo>
                      <a:pt x="1676" y="2827"/>
                    </a:lnTo>
                    <a:lnTo>
                      <a:pt x="1878" y="2827"/>
                    </a:lnTo>
                    <a:lnTo>
                      <a:pt x="1878" y="2827"/>
                    </a:lnTo>
                    <a:lnTo>
                      <a:pt x="1959" y="2827"/>
                    </a:lnTo>
                    <a:lnTo>
                      <a:pt x="2020" y="2807"/>
                    </a:lnTo>
                    <a:lnTo>
                      <a:pt x="2020" y="2807"/>
                    </a:lnTo>
                    <a:lnTo>
                      <a:pt x="2060" y="2807"/>
                    </a:lnTo>
                    <a:lnTo>
                      <a:pt x="2080" y="2807"/>
                    </a:lnTo>
                    <a:lnTo>
                      <a:pt x="2080" y="2807"/>
                    </a:lnTo>
                    <a:lnTo>
                      <a:pt x="2121" y="2847"/>
                    </a:lnTo>
                    <a:lnTo>
                      <a:pt x="2141" y="2887"/>
                    </a:lnTo>
                    <a:lnTo>
                      <a:pt x="2121" y="3009"/>
                    </a:lnTo>
                    <a:lnTo>
                      <a:pt x="2121" y="3089"/>
                    </a:lnTo>
                    <a:lnTo>
                      <a:pt x="2121" y="3170"/>
                    </a:lnTo>
                    <a:lnTo>
                      <a:pt x="2141" y="3251"/>
                    </a:lnTo>
                    <a:lnTo>
                      <a:pt x="2181" y="3332"/>
                    </a:lnTo>
                    <a:lnTo>
                      <a:pt x="2181" y="3332"/>
                    </a:lnTo>
                    <a:lnTo>
                      <a:pt x="2242" y="3392"/>
                    </a:lnTo>
                    <a:lnTo>
                      <a:pt x="2302" y="3392"/>
                    </a:lnTo>
                    <a:lnTo>
                      <a:pt x="2363" y="3352"/>
                    </a:lnTo>
                    <a:lnTo>
                      <a:pt x="2403" y="3291"/>
                    </a:lnTo>
                    <a:lnTo>
                      <a:pt x="2403" y="3291"/>
                    </a:lnTo>
                    <a:lnTo>
                      <a:pt x="2423" y="3170"/>
                    </a:lnTo>
                    <a:lnTo>
                      <a:pt x="2403" y="3069"/>
                    </a:lnTo>
                    <a:lnTo>
                      <a:pt x="2403" y="2948"/>
                    </a:lnTo>
                    <a:lnTo>
                      <a:pt x="2383" y="2827"/>
                    </a:lnTo>
                    <a:lnTo>
                      <a:pt x="2383" y="2827"/>
                    </a:lnTo>
                    <a:lnTo>
                      <a:pt x="2403" y="2787"/>
                    </a:lnTo>
                    <a:lnTo>
                      <a:pt x="2444" y="2766"/>
                    </a:lnTo>
                    <a:lnTo>
                      <a:pt x="2444" y="2766"/>
                    </a:lnTo>
                    <a:lnTo>
                      <a:pt x="2545" y="2746"/>
                    </a:lnTo>
                    <a:lnTo>
                      <a:pt x="2666" y="2746"/>
                    </a:lnTo>
                    <a:lnTo>
                      <a:pt x="2726" y="2726"/>
                    </a:lnTo>
                    <a:lnTo>
                      <a:pt x="2767" y="2706"/>
                    </a:lnTo>
                    <a:lnTo>
                      <a:pt x="2827" y="2645"/>
                    </a:lnTo>
                    <a:lnTo>
                      <a:pt x="2848" y="2585"/>
                    </a:lnTo>
                    <a:lnTo>
                      <a:pt x="2848" y="2585"/>
                    </a:lnTo>
                    <a:lnTo>
                      <a:pt x="2868" y="2524"/>
                    </a:lnTo>
                    <a:lnTo>
                      <a:pt x="2888" y="2463"/>
                    </a:lnTo>
                    <a:lnTo>
                      <a:pt x="2888" y="2463"/>
                    </a:lnTo>
                    <a:lnTo>
                      <a:pt x="2888" y="2342"/>
                    </a:lnTo>
                    <a:lnTo>
                      <a:pt x="2908" y="2221"/>
                    </a:lnTo>
                    <a:lnTo>
                      <a:pt x="2908" y="2221"/>
                    </a:lnTo>
                    <a:lnTo>
                      <a:pt x="2969" y="2140"/>
                    </a:lnTo>
                    <a:lnTo>
                      <a:pt x="3009" y="2100"/>
                    </a:lnTo>
                    <a:lnTo>
                      <a:pt x="3171" y="2080"/>
                    </a:lnTo>
                    <a:lnTo>
                      <a:pt x="3171" y="2080"/>
                    </a:lnTo>
                    <a:lnTo>
                      <a:pt x="3292" y="2039"/>
                    </a:lnTo>
                    <a:lnTo>
                      <a:pt x="3352" y="1959"/>
                    </a:lnTo>
                    <a:lnTo>
                      <a:pt x="3413" y="1898"/>
                    </a:lnTo>
                    <a:lnTo>
                      <a:pt x="3453" y="1817"/>
                    </a:lnTo>
                    <a:lnTo>
                      <a:pt x="3453" y="1817"/>
                    </a:lnTo>
                    <a:lnTo>
                      <a:pt x="3494" y="1777"/>
                    </a:lnTo>
                    <a:lnTo>
                      <a:pt x="3554" y="1737"/>
                    </a:lnTo>
                    <a:lnTo>
                      <a:pt x="3635" y="1737"/>
                    </a:lnTo>
                    <a:lnTo>
                      <a:pt x="3696" y="1757"/>
                    </a:lnTo>
                    <a:lnTo>
                      <a:pt x="3696" y="1757"/>
                    </a:lnTo>
                    <a:lnTo>
                      <a:pt x="3797" y="1817"/>
                    </a:lnTo>
                    <a:lnTo>
                      <a:pt x="3837" y="1837"/>
                    </a:lnTo>
                    <a:lnTo>
                      <a:pt x="3897" y="1858"/>
                    </a:lnTo>
                    <a:lnTo>
                      <a:pt x="3897" y="1858"/>
                    </a:lnTo>
                    <a:lnTo>
                      <a:pt x="3958" y="1837"/>
                    </a:lnTo>
                    <a:lnTo>
                      <a:pt x="3998" y="1797"/>
                    </a:lnTo>
                    <a:lnTo>
                      <a:pt x="4079" y="1716"/>
                    </a:lnTo>
                    <a:lnTo>
                      <a:pt x="4140" y="1595"/>
                    </a:lnTo>
                    <a:lnTo>
                      <a:pt x="4180" y="1474"/>
                    </a:lnTo>
                    <a:lnTo>
                      <a:pt x="4200" y="1333"/>
                    </a:lnTo>
                    <a:lnTo>
                      <a:pt x="4200" y="1191"/>
                    </a:lnTo>
                    <a:lnTo>
                      <a:pt x="4200" y="1090"/>
                    </a:lnTo>
                    <a:lnTo>
                      <a:pt x="4200" y="1010"/>
                    </a:lnTo>
                    <a:lnTo>
                      <a:pt x="4200" y="1010"/>
                    </a:lnTo>
                    <a:lnTo>
                      <a:pt x="4140" y="868"/>
                    </a:lnTo>
                    <a:lnTo>
                      <a:pt x="4079" y="767"/>
                    </a:lnTo>
                    <a:lnTo>
                      <a:pt x="3998" y="687"/>
                    </a:lnTo>
                    <a:lnTo>
                      <a:pt x="3897" y="626"/>
                    </a:lnTo>
                    <a:lnTo>
                      <a:pt x="3797" y="626"/>
                    </a:lnTo>
                    <a:lnTo>
                      <a:pt x="3675" y="646"/>
                    </a:lnTo>
                    <a:lnTo>
                      <a:pt x="3574" y="727"/>
                    </a:lnTo>
                    <a:lnTo>
                      <a:pt x="3473" y="828"/>
                    </a:lnTo>
                    <a:lnTo>
                      <a:pt x="3473" y="828"/>
                    </a:lnTo>
                    <a:lnTo>
                      <a:pt x="3251" y="1151"/>
                    </a:lnTo>
                    <a:lnTo>
                      <a:pt x="3251" y="1151"/>
                    </a:lnTo>
                    <a:lnTo>
                      <a:pt x="3211" y="1212"/>
                    </a:lnTo>
                    <a:lnTo>
                      <a:pt x="3150" y="1252"/>
                    </a:lnTo>
                    <a:lnTo>
                      <a:pt x="3150" y="1252"/>
                    </a:lnTo>
                    <a:lnTo>
                      <a:pt x="3049" y="1292"/>
                    </a:lnTo>
                    <a:lnTo>
                      <a:pt x="2948" y="1292"/>
                    </a:lnTo>
                    <a:lnTo>
                      <a:pt x="2948" y="1292"/>
                    </a:lnTo>
                    <a:lnTo>
                      <a:pt x="2848" y="1272"/>
                    </a:lnTo>
                    <a:lnTo>
                      <a:pt x="2767" y="1232"/>
                    </a:lnTo>
                    <a:lnTo>
                      <a:pt x="2686" y="1151"/>
                    </a:lnTo>
                    <a:lnTo>
                      <a:pt x="2646" y="1050"/>
                    </a:lnTo>
                    <a:lnTo>
                      <a:pt x="2646" y="1050"/>
                    </a:lnTo>
                    <a:lnTo>
                      <a:pt x="2625" y="1010"/>
                    </a:lnTo>
                    <a:lnTo>
                      <a:pt x="2646" y="949"/>
                    </a:lnTo>
                    <a:lnTo>
                      <a:pt x="2686" y="909"/>
                    </a:lnTo>
                    <a:lnTo>
                      <a:pt x="2747" y="888"/>
                    </a:lnTo>
                    <a:lnTo>
                      <a:pt x="2747" y="888"/>
                    </a:lnTo>
                    <a:lnTo>
                      <a:pt x="2868" y="848"/>
                    </a:lnTo>
                    <a:lnTo>
                      <a:pt x="2928" y="828"/>
                    </a:lnTo>
                    <a:lnTo>
                      <a:pt x="2989" y="767"/>
                    </a:lnTo>
                    <a:lnTo>
                      <a:pt x="2989" y="767"/>
                    </a:lnTo>
                    <a:lnTo>
                      <a:pt x="3049" y="646"/>
                    </a:lnTo>
                    <a:lnTo>
                      <a:pt x="3090" y="525"/>
                    </a:lnTo>
                    <a:lnTo>
                      <a:pt x="3070" y="404"/>
                    </a:lnTo>
                    <a:lnTo>
                      <a:pt x="3029" y="303"/>
                    </a:lnTo>
                    <a:lnTo>
                      <a:pt x="2969" y="242"/>
                    </a:lnTo>
                    <a:lnTo>
                      <a:pt x="2888" y="182"/>
                    </a:lnTo>
                    <a:lnTo>
                      <a:pt x="2787" y="182"/>
                    </a:lnTo>
                    <a:lnTo>
                      <a:pt x="2706" y="202"/>
                    </a:lnTo>
                    <a:lnTo>
                      <a:pt x="2706" y="202"/>
                    </a:lnTo>
                    <a:lnTo>
                      <a:pt x="2504" y="303"/>
                    </a:lnTo>
                    <a:lnTo>
                      <a:pt x="2504" y="303"/>
                    </a:lnTo>
                    <a:lnTo>
                      <a:pt x="2403" y="343"/>
                    </a:lnTo>
                    <a:lnTo>
                      <a:pt x="2302" y="343"/>
                    </a:lnTo>
                    <a:lnTo>
                      <a:pt x="2201" y="303"/>
                    </a:lnTo>
                    <a:lnTo>
                      <a:pt x="2100" y="242"/>
                    </a:lnTo>
                    <a:lnTo>
                      <a:pt x="2100" y="242"/>
                    </a:lnTo>
                    <a:lnTo>
                      <a:pt x="1999" y="162"/>
                    </a:lnTo>
                    <a:lnTo>
                      <a:pt x="1878" y="81"/>
                    </a:lnTo>
                    <a:lnTo>
                      <a:pt x="1777" y="20"/>
                    </a:lnTo>
                    <a:lnTo>
                      <a:pt x="1636" y="0"/>
                    </a:lnTo>
                    <a:lnTo>
                      <a:pt x="1636" y="0"/>
                    </a:lnTo>
                    <a:lnTo>
                      <a:pt x="1515" y="20"/>
                    </a:lnTo>
                    <a:lnTo>
                      <a:pt x="1414" y="40"/>
                    </a:lnTo>
                    <a:lnTo>
                      <a:pt x="1252" y="141"/>
                    </a:lnTo>
                    <a:lnTo>
                      <a:pt x="1232" y="141"/>
                    </a:lnTo>
                    <a:lnTo>
                      <a:pt x="1232" y="141"/>
                    </a:lnTo>
                    <a:lnTo>
                      <a:pt x="1030" y="384"/>
                    </a:lnTo>
                    <a:lnTo>
                      <a:pt x="849" y="646"/>
                    </a:lnTo>
                    <a:lnTo>
                      <a:pt x="667" y="909"/>
                    </a:lnTo>
                    <a:lnTo>
                      <a:pt x="505" y="1191"/>
                    </a:lnTo>
                    <a:lnTo>
                      <a:pt x="364" y="1474"/>
                    </a:lnTo>
                    <a:lnTo>
                      <a:pt x="223" y="1757"/>
                    </a:lnTo>
                    <a:lnTo>
                      <a:pt x="101" y="2060"/>
                    </a:lnTo>
                    <a:lnTo>
                      <a:pt x="0" y="2362"/>
                    </a:lnTo>
                    <a:lnTo>
                      <a:pt x="0" y="2362"/>
                    </a:lnTo>
                    <a:lnTo>
                      <a:pt x="81" y="2544"/>
                    </a:lnTo>
                    <a:lnTo>
                      <a:pt x="81" y="2544"/>
                    </a:lnTo>
                    <a:lnTo>
                      <a:pt x="142" y="2625"/>
                    </a:lnTo>
                    <a:lnTo>
                      <a:pt x="162" y="2706"/>
                    </a:lnTo>
                    <a:lnTo>
                      <a:pt x="182" y="2867"/>
                    </a:lnTo>
                    <a:lnTo>
                      <a:pt x="202" y="3009"/>
                    </a:lnTo>
                    <a:lnTo>
                      <a:pt x="223" y="3190"/>
                    </a:lnTo>
                    <a:lnTo>
                      <a:pt x="223" y="3190"/>
                    </a:lnTo>
                    <a:lnTo>
                      <a:pt x="283" y="3291"/>
                    </a:lnTo>
                    <a:lnTo>
                      <a:pt x="344" y="3352"/>
                    </a:lnTo>
                    <a:lnTo>
                      <a:pt x="384" y="3352"/>
                    </a:lnTo>
                    <a:lnTo>
                      <a:pt x="425" y="3352"/>
                    </a:lnTo>
                    <a:lnTo>
                      <a:pt x="445" y="3311"/>
                    </a:lnTo>
                    <a:lnTo>
                      <a:pt x="465" y="3271"/>
                    </a:lnTo>
                    <a:lnTo>
                      <a:pt x="465" y="3271"/>
                    </a:lnTo>
                    <a:lnTo>
                      <a:pt x="485" y="3089"/>
                    </a:lnTo>
                    <a:lnTo>
                      <a:pt x="505" y="3009"/>
                    </a:lnTo>
                    <a:lnTo>
                      <a:pt x="525" y="2928"/>
                    </a:lnTo>
                    <a:lnTo>
                      <a:pt x="525" y="2928"/>
                    </a:lnTo>
                    <a:lnTo>
                      <a:pt x="566" y="2867"/>
                    </a:lnTo>
                    <a:lnTo>
                      <a:pt x="586" y="2847"/>
                    </a:lnTo>
                    <a:lnTo>
                      <a:pt x="606" y="2867"/>
                    </a:lnTo>
                    <a:lnTo>
                      <a:pt x="606" y="2867"/>
                    </a:lnTo>
                    <a:lnTo>
                      <a:pt x="626" y="2928"/>
                    </a:lnTo>
                    <a:lnTo>
                      <a:pt x="626" y="2988"/>
                    </a:lnTo>
                    <a:lnTo>
                      <a:pt x="626" y="3130"/>
                    </a:lnTo>
                    <a:lnTo>
                      <a:pt x="626" y="3130"/>
                    </a:lnTo>
                    <a:lnTo>
                      <a:pt x="606" y="3271"/>
                    </a:lnTo>
                    <a:lnTo>
                      <a:pt x="647" y="3392"/>
                    </a:lnTo>
                    <a:lnTo>
                      <a:pt x="687" y="3493"/>
                    </a:lnTo>
                    <a:lnTo>
                      <a:pt x="768" y="3594"/>
                    </a:lnTo>
                    <a:lnTo>
                      <a:pt x="768" y="3594"/>
                    </a:lnTo>
                    <a:lnTo>
                      <a:pt x="828" y="3655"/>
                    </a:lnTo>
                    <a:lnTo>
                      <a:pt x="889" y="3695"/>
                    </a:lnTo>
                    <a:lnTo>
                      <a:pt x="990" y="3736"/>
                    </a:lnTo>
                    <a:lnTo>
                      <a:pt x="1131" y="3756"/>
                    </a:lnTo>
                    <a:lnTo>
                      <a:pt x="1131" y="3756"/>
                    </a:lnTo>
                    <a:lnTo>
                      <a:pt x="1212" y="3776"/>
                    </a:lnTo>
                    <a:lnTo>
                      <a:pt x="1273" y="3796"/>
                    </a:lnTo>
                    <a:lnTo>
                      <a:pt x="1313" y="3877"/>
                    </a:lnTo>
                    <a:lnTo>
                      <a:pt x="1313" y="3877"/>
                    </a:lnTo>
                    <a:lnTo>
                      <a:pt x="1374" y="3937"/>
                    </a:lnTo>
                    <a:lnTo>
                      <a:pt x="1434" y="3978"/>
                    </a:lnTo>
                    <a:lnTo>
                      <a:pt x="1495" y="4018"/>
                    </a:lnTo>
                    <a:lnTo>
                      <a:pt x="1575" y="4038"/>
                    </a:lnTo>
                    <a:lnTo>
                      <a:pt x="1575" y="4038"/>
                    </a:lnTo>
                    <a:lnTo>
                      <a:pt x="1636" y="4059"/>
                    </a:lnTo>
                    <a:lnTo>
                      <a:pt x="1676" y="4079"/>
                    </a:lnTo>
                    <a:lnTo>
                      <a:pt x="1717" y="4119"/>
                    </a:lnTo>
                    <a:lnTo>
                      <a:pt x="1757" y="4180"/>
                    </a:lnTo>
                    <a:lnTo>
                      <a:pt x="1757" y="4180"/>
                    </a:lnTo>
                    <a:lnTo>
                      <a:pt x="1818" y="4301"/>
                    </a:lnTo>
                    <a:lnTo>
                      <a:pt x="1919" y="4402"/>
                    </a:lnTo>
                    <a:lnTo>
                      <a:pt x="1979" y="4442"/>
                    </a:lnTo>
                    <a:lnTo>
                      <a:pt x="2040" y="4462"/>
                    </a:lnTo>
                    <a:lnTo>
                      <a:pt x="2100" y="4483"/>
                    </a:lnTo>
                    <a:lnTo>
                      <a:pt x="2181" y="4483"/>
                    </a:lnTo>
                    <a:lnTo>
                      <a:pt x="2181" y="4483"/>
                    </a:lnTo>
                    <a:lnTo>
                      <a:pt x="2262" y="4503"/>
                    </a:lnTo>
                    <a:lnTo>
                      <a:pt x="2323" y="4543"/>
                    </a:lnTo>
                    <a:lnTo>
                      <a:pt x="2363" y="4624"/>
                    </a:lnTo>
                    <a:lnTo>
                      <a:pt x="2363" y="4705"/>
                    </a:lnTo>
                    <a:lnTo>
                      <a:pt x="2363" y="4705"/>
                    </a:lnTo>
                    <a:lnTo>
                      <a:pt x="2343" y="4765"/>
                    </a:lnTo>
                    <a:lnTo>
                      <a:pt x="2302" y="4806"/>
                    </a:lnTo>
                    <a:lnTo>
                      <a:pt x="2141" y="4967"/>
                    </a:lnTo>
                    <a:lnTo>
                      <a:pt x="2141" y="4967"/>
                    </a:lnTo>
                    <a:lnTo>
                      <a:pt x="2080" y="5028"/>
                    </a:lnTo>
                    <a:lnTo>
                      <a:pt x="2060" y="5109"/>
                    </a:lnTo>
                    <a:lnTo>
                      <a:pt x="2040" y="5189"/>
                    </a:lnTo>
                    <a:lnTo>
                      <a:pt x="2040" y="5270"/>
                    </a:lnTo>
                    <a:lnTo>
                      <a:pt x="2040" y="5351"/>
                    </a:lnTo>
                    <a:lnTo>
                      <a:pt x="2080" y="5432"/>
                    </a:lnTo>
                    <a:lnTo>
                      <a:pt x="2121" y="5512"/>
                    </a:lnTo>
                    <a:lnTo>
                      <a:pt x="2181" y="5573"/>
                    </a:lnTo>
                    <a:lnTo>
                      <a:pt x="2181" y="5573"/>
                    </a:lnTo>
                    <a:lnTo>
                      <a:pt x="2302" y="5694"/>
                    </a:lnTo>
                    <a:lnTo>
                      <a:pt x="2383" y="5755"/>
                    </a:lnTo>
                    <a:lnTo>
                      <a:pt x="2383" y="5755"/>
                    </a:lnTo>
                    <a:lnTo>
                      <a:pt x="2444" y="5835"/>
                    </a:lnTo>
                    <a:lnTo>
                      <a:pt x="2464" y="5896"/>
                    </a:lnTo>
                    <a:lnTo>
                      <a:pt x="2484" y="5936"/>
                    </a:lnTo>
                    <a:lnTo>
                      <a:pt x="2464" y="5997"/>
                    </a:lnTo>
                    <a:lnTo>
                      <a:pt x="2444" y="6118"/>
                    </a:lnTo>
                    <a:lnTo>
                      <a:pt x="2444" y="6199"/>
                    </a:lnTo>
                    <a:lnTo>
                      <a:pt x="2444" y="6259"/>
                    </a:lnTo>
                    <a:lnTo>
                      <a:pt x="2444" y="6259"/>
                    </a:lnTo>
                    <a:lnTo>
                      <a:pt x="2444" y="6340"/>
                    </a:lnTo>
                    <a:lnTo>
                      <a:pt x="2484" y="6401"/>
                    </a:lnTo>
                    <a:lnTo>
                      <a:pt x="2605" y="6502"/>
                    </a:lnTo>
                    <a:lnTo>
                      <a:pt x="2605" y="6502"/>
                    </a:lnTo>
                    <a:lnTo>
                      <a:pt x="2686" y="6603"/>
                    </a:lnTo>
                    <a:lnTo>
                      <a:pt x="2747" y="6724"/>
                    </a:lnTo>
                    <a:lnTo>
                      <a:pt x="2747" y="6845"/>
                    </a:lnTo>
                    <a:lnTo>
                      <a:pt x="2747" y="696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318593" y="-862918"/>
                <a:ext cx="149813" cy="219077"/>
              </a:xfrm>
              <a:custGeom>
                <a:avLst/>
                <a:gdLst/>
                <a:ahLst/>
                <a:cxnLst/>
                <a:rect l="l" t="t" r="r" b="b"/>
                <a:pathLst>
                  <a:path w="1354" h="1980" extrusionOk="0">
                    <a:moveTo>
                      <a:pt x="263" y="0"/>
                    </a:moveTo>
                    <a:lnTo>
                      <a:pt x="182" y="21"/>
                    </a:lnTo>
                    <a:lnTo>
                      <a:pt x="122" y="41"/>
                    </a:lnTo>
                    <a:lnTo>
                      <a:pt x="61" y="101"/>
                    </a:lnTo>
                    <a:lnTo>
                      <a:pt x="21" y="162"/>
                    </a:lnTo>
                    <a:lnTo>
                      <a:pt x="1" y="182"/>
                    </a:lnTo>
                    <a:lnTo>
                      <a:pt x="122" y="647"/>
                    </a:lnTo>
                    <a:lnTo>
                      <a:pt x="283" y="1111"/>
                    </a:lnTo>
                    <a:lnTo>
                      <a:pt x="465" y="1555"/>
                    </a:lnTo>
                    <a:lnTo>
                      <a:pt x="667" y="1979"/>
                    </a:lnTo>
                    <a:lnTo>
                      <a:pt x="728" y="1979"/>
                    </a:lnTo>
                    <a:lnTo>
                      <a:pt x="808" y="1959"/>
                    </a:lnTo>
                    <a:lnTo>
                      <a:pt x="930" y="1919"/>
                    </a:lnTo>
                    <a:lnTo>
                      <a:pt x="1031" y="1858"/>
                    </a:lnTo>
                    <a:lnTo>
                      <a:pt x="1152" y="1777"/>
                    </a:lnTo>
                    <a:lnTo>
                      <a:pt x="1212" y="1717"/>
                    </a:lnTo>
                    <a:lnTo>
                      <a:pt x="1273" y="1636"/>
                    </a:lnTo>
                    <a:lnTo>
                      <a:pt x="1313" y="1555"/>
                    </a:lnTo>
                    <a:lnTo>
                      <a:pt x="1333" y="1454"/>
                    </a:lnTo>
                    <a:lnTo>
                      <a:pt x="1333" y="1394"/>
                    </a:lnTo>
                    <a:lnTo>
                      <a:pt x="1313" y="1333"/>
                    </a:lnTo>
                    <a:lnTo>
                      <a:pt x="1273" y="1272"/>
                    </a:lnTo>
                    <a:lnTo>
                      <a:pt x="1212" y="1212"/>
                    </a:lnTo>
                    <a:lnTo>
                      <a:pt x="1172" y="1172"/>
                    </a:lnTo>
                    <a:lnTo>
                      <a:pt x="1152" y="1131"/>
                    </a:lnTo>
                    <a:lnTo>
                      <a:pt x="1172" y="1091"/>
                    </a:lnTo>
                    <a:lnTo>
                      <a:pt x="1212" y="1030"/>
                    </a:lnTo>
                    <a:lnTo>
                      <a:pt x="1273" y="949"/>
                    </a:lnTo>
                    <a:lnTo>
                      <a:pt x="1313" y="869"/>
                    </a:lnTo>
                    <a:lnTo>
                      <a:pt x="1354" y="788"/>
                    </a:lnTo>
                    <a:lnTo>
                      <a:pt x="1354" y="707"/>
                    </a:lnTo>
                    <a:lnTo>
                      <a:pt x="1333" y="606"/>
                    </a:lnTo>
                    <a:lnTo>
                      <a:pt x="1293" y="525"/>
                    </a:lnTo>
                    <a:lnTo>
                      <a:pt x="1253" y="445"/>
                    </a:lnTo>
                    <a:lnTo>
                      <a:pt x="1232" y="384"/>
                    </a:lnTo>
                    <a:lnTo>
                      <a:pt x="1212" y="263"/>
                    </a:lnTo>
                    <a:lnTo>
                      <a:pt x="1192" y="182"/>
                    </a:lnTo>
                    <a:lnTo>
                      <a:pt x="1172" y="122"/>
                    </a:lnTo>
                    <a:lnTo>
                      <a:pt x="1132" y="61"/>
                    </a:lnTo>
                    <a:lnTo>
                      <a:pt x="1091" y="41"/>
                    </a:lnTo>
                    <a:lnTo>
                      <a:pt x="1031" y="21"/>
                    </a:lnTo>
                    <a:lnTo>
                      <a:pt x="950" y="41"/>
                    </a:lnTo>
                    <a:lnTo>
                      <a:pt x="909" y="61"/>
                    </a:lnTo>
                    <a:lnTo>
                      <a:pt x="869" y="101"/>
                    </a:lnTo>
                    <a:lnTo>
                      <a:pt x="788" y="222"/>
                    </a:lnTo>
                    <a:lnTo>
                      <a:pt x="728" y="323"/>
                    </a:lnTo>
                    <a:lnTo>
                      <a:pt x="707" y="344"/>
                    </a:lnTo>
                    <a:lnTo>
                      <a:pt x="667" y="344"/>
                    </a:lnTo>
                    <a:lnTo>
                      <a:pt x="647" y="323"/>
                    </a:lnTo>
                    <a:lnTo>
                      <a:pt x="607" y="283"/>
                    </a:lnTo>
                    <a:lnTo>
                      <a:pt x="526" y="122"/>
                    </a:lnTo>
                    <a:lnTo>
                      <a:pt x="485" y="61"/>
                    </a:lnTo>
                    <a:lnTo>
                      <a:pt x="384" y="21"/>
                    </a:lnTo>
                    <a:lnTo>
                      <a:pt x="3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868173" y="-1689559"/>
                <a:ext cx="219077" cy="174377"/>
              </a:xfrm>
              <a:custGeom>
                <a:avLst/>
                <a:gdLst/>
                <a:ahLst/>
                <a:cxnLst/>
                <a:rect l="l" t="t" r="r" b="b"/>
                <a:pathLst>
                  <a:path w="1980" h="1576" extrusionOk="0">
                    <a:moveTo>
                      <a:pt x="990" y="0"/>
                    </a:moveTo>
                    <a:lnTo>
                      <a:pt x="728" y="41"/>
                    </a:lnTo>
                    <a:lnTo>
                      <a:pt x="486" y="81"/>
                    </a:lnTo>
                    <a:lnTo>
                      <a:pt x="284" y="162"/>
                    </a:lnTo>
                    <a:lnTo>
                      <a:pt x="203" y="223"/>
                    </a:lnTo>
                    <a:lnTo>
                      <a:pt x="122" y="283"/>
                    </a:lnTo>
                    <a:lnTo>
                      <a:pt x="41" y="364"/>
                    </a:lnTo>
                    <a:lnTo>
                      <a:pt x="1" y="485"/>
                    </a:lnTo>
                    <a:lnTo>
                      <a:pt x="1" y="525"/>
                    </a:lnTo>
                    <a:lnTo>
                      <a:pt x="21" y="586"/>
                    </a:lnTo>
                    <a:lnTo>
                      <a:pt x="41" y="626"/>
                    </a:lnTo>
                    <a:lnTo>
                      <a:pt x="82" y="667"/>
                    </a:lnTo>
                    <a:lnTo>
                      <a:pt x="162" y="707"/>
                    </a:lnTo>
                    <a:lnTo>
                      <a:pt x="223" y="768"/>
                    </a:lnTo>
                    <a:lnTo>
                      <a:pt x="243" y="808"/>
                    </a:lnTo>
                    <a:lnTo>
                      <a:pt x="243" y="869"/>
                    </a:lnTo>
                    <a:lnTo>
                      <a:pt x="243" y="909"/>
                    </a:lnTo>
                    <a:lnTo>
                      <a:pt x="223" y="949"/>
                    </a:lnTo>
                    <a:lnTo>
                      <a:pt x="162" y="1010"/>
                    </a:lnTo>
                    <a:lnTo>
                      <a:pt x="122" y="1091"/>
                    </a:lnTo>
                    <a:lnTo>
                      <a:pt x="82" y="1212"/>
                    </a:lnTo>
                    <a:lnTo>
                      <a:pt x="82" y="1333"/>
                    </a:lnTo>
                    <a:lnTo>
                      <a:pt x="122" y="1434"/>
                    </a:lnTo>
                    <a:lnTo>
                      <a:pt x="183" y="1515"/>
                    </a:lnTo>
                    <a:lnTo>
                      <a:pt x="263" y="1555"/>
                    </a:lnTo>
                    <a:lnTo>
                      <a:pt x="364" y="1575"/>
                    </a:lnTo>
                    <a:lnTo>
                      <a:pt x="445" y="1575"/>
                    </a:lnTo>
                    <a:lnTo>
                      <a:pt x="506" y="1515"/>
                    </a:lnTo>
                    <a:lnTo>
                      <a:pt x="566" y="1454"/>
                    </a:lnTo>
                    <a:lnTo>
                      <a:pt x="647" y="1293"/>
                    </a:lnTo>
                    <a:lnTo>
                      <a:pt x="708" y="1232"/>
                    </a:lnTo>
                    <a:lnTo>
                      <a:pt x="748" y="1172"/>
                    </a:lnTo>
                    <a:lnTo>
                      <a:pt x="829" y="1151"/>
                    </a:lnTo>
                    <a:lnTo>
                      <a:pt x="889" y="1172"/>
                    </a:lnTo>
                    <a:lnTo>
                      <a:pt x="1031" y="1212"/>
                    </a:lnTo>
                    <a:lnTo>
                      <a:pt x="1212" y="1212"/>
                    </a:lnTo>
                    <a:lnTo>
                      <a:pt x="1273" y="1172"/>
                    </a:lnTo>
                    <a:lnTo>
                      <a:pt x="1334" y="1111"/>
                    </a:lnTo>
                    <a:lnTo>
                      <a:pt x="1374" y="1050"/>
                    </a:lnTo>
                    <a:lnTo>
                      <a:pt x="1394" y="909"/>
                    </a:lnTo>
                    <a:lnTo>
                      <a:pt x="1435" y="848"/>
                    </a:lnTo>
                    <a:lnTo>
                      <a:pt x="1495" y="828"/>
                    </a:lnTo>
                    <a:lnTo>
                      <a:pt x="1576" y="848"/>
                    </a:lnTo>
                    <a:lnTo>
                      <a:pt x="1636" y="869"/>
                    </a:lnTo>
                    <a:lnTo>
                      <a:pt x="1697" y="869"/>
                    </a:lnTo>
                    <a:lnTo>
                      <a:pt x="1798" y="828"/>
                    </a:lnTo>
                    <a:lnTo>
                      <a:pt x="1879" y="748"/>
                    </a:lnTo>
                    <a:lnTo>
                      <a:pt x="1939" y="647"/>
                    </a:lnTo>
                    <a:lnTo>
                      <a:pt x="1980" y="525"/>
                    </a:lnTo>
                    <a:lnTo>
                      <a:pt x="1980" y="404"/>
                    </a:lnTo>
                    <a:lnTo>
                      <a:pt x="1960" y="283"/>
                    </a:lnTo>
                    <a:lnTo>
                      <a:pt x="1919" y="243"/>
                    </a:lnTo>
                    <a:lnTo>
                      <a:pt x="1879" y="202"/>
                    </a:lnTo>
                    <a:lnTo>
                      <a:pt x="1798" y="162"/>
                    </a:lnTo>
                    <a:lnTo>
                      <a:pt x="1697" y="101"/>
                    </a:lnTo>
                    <a:lnTo>
                      <a:pt x="1495" y="41"/>
                    </a:lnTo>
                    <a:lnTo>
                      <a:pt x="1253" y="21"/>
                    </a:lnTo>
                    <a:lnTo>
                      <a:pt x="9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1469204" y="-941145"/>
                <a:ext cx="91725" cy="118501"/>
              </a:xfrm>
              <a:custGeom>
                <a:avLst/>
                <a:gdLst/>
                <a:ahLst/>
                <a:cxnLst/>
                <a:rect l="l" t="t" r="r" b="b"/>
                <a:pathLst>
                  <a:path w="829" h="1071" extrusionOk="0">
                    <a:moveTo>
                      <a:pt x="525" y="1"/>
                    </a:moveTo>
                    <a:lnTo>
                      <a:pt x="445" y="21"/>
                    </a:lnTo>
                    <a:lnTo>
                      <a:pt x="384" y="21"/>
                    </a:lnTo>
                    <a:lnTo>
                      <a:pt x="344" y="61"/>
                    </a:lnTo>
                    <a:lnTo>
                      <a:pt x="283" y="102"/>
                    </a:lnTo>
                    <a:lnTo>
                      <a:pt x="263" y="162"/>
                    </a:lnTo>
                    <a:lnTo>
                      <a:pt x="243" y="203"/>
                    </a:lnTo>
                    <a:lnTo>
                      <a:pt x="243" y="263"/>
                    </a:lnTo>
                    <a:lnTo>
                      <a:pt x="243" y="384"/>
                    </a:lnTo>
                    <a:lnTo>
                      <a:pt x="223" y="445"/>
                    </a:lnTo>
                    <a:lnTo>
                      <a:pt x="182" y="505"/>
                    </a:lnTo>
                    <a:lnTo>
                      <a:pt x="61" y="647"/>
                    </a:lnTo>
                    <a:lnTo>
                      <a:pt x="21" y="728"/>
                    </a:lnTo>
                    <a:lnTo>
                      <a:pt x="0" y="808"/>
                    </a:lnTo>
                    <a:lnTo>
                      <a:pt x="21" y="889"/>
                    </a:lnTo>
                    <a:lnTo>
                      <a:pt x="61" y="970"/>
                    </a:lnTo>
                    <a:lnTo>
                      <a:pt x="122" y="1010"/>
                    </a:lnTo>
                    <a:lnTo>
                      <a:pt x="182" y="1051"/>
                    </a:lnTo>
                    <a:lnTo>
                      <a:pt x="263" y="1071"/>
                    </a:lnTo>
                    <a:lnTo>
                      <a:pt x="324" y="1051"/>
                    </a:lnTo>
                    <a:lnTo>
                      <a:pt x="404" y="1030"/>
                    </a:lnTo>
                    <a:lnTo>
                      <a:pt x="465" y="990"/>
                    </a:lnTo>
                    <a:lnTo>
                      <a:pt x="525" y="909"/>
                    </a:lnTo>
                    <a:lnTo>
                      <a:pt x="566" y="829"/>
                    </a:lnTo>
                    <a:lnTo>
                      <a:pt x="606" y="748"/>
                    </a:lnTo>
                    <a:lnTo>
                      <a:pt x="687" y="667"/>
                    </a:lnTo>
                    <a:lnTo>
                      <a:pt x="768" y="586"/>
                    </a:lnTo>
                    <a:lnTo>
                      <a:pt x="808" y="505"/>
                    </a:lnTo>
                    <a:lnTo>
                      <a:pt x="828" y="405"/>
                    </a:lnTo>
                    <a:lnTo>
                      <a:pt x="828" y="304"/>
                    </a:lnTo>
                    <a:lnTo>
                      <a:pt x="808" y="203"/>
                    </a:lnTo>
                    <a:lnTo>
                      <a:pt x="768" y="122"/>
                    </a:lnTo>
                    <a:lnTo>
                      <a:pt x="687" y="61"/>
                    </a:lnTo>
                    <a:lnTo>
                      <a:pt x="586" y="21"/>
                    </a:lnTo>
                    <a:lnTo>
                      <a:pt x="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1469204" y="-941145"/>
                <a:ext cx="91725" cy="118501"/>
              </a:xfrm>
              <a:custGeom>
                <a:avLst/>
                <a:gdLst/>
                <a:ahLst/>
                <a:cxnLst/>
                <a:rect l="l" t="t" r="r" b="b"/>
                <a:pathLst>
                  <a:path w="829" h="1071" fill="none" extrusionOk="0">
                    <a:moveTo>
                      <a:pt x="586" y="21"/>
                    </a:moveTo>
                    <a:lnTo>
                      <a:pt x="586" y="21"/>
                    </a:lnTo>
                    <a:lnTo>
                      <a:pt x="525" y="1"/>
                    </a:lnTo>
                    <a:lnTo>
                      <a:pt x="445" y="21"/>
                    </a:lnTo>
                    <a:lnTo>
                      <a:pt x="384" y="21"/>
                    </a:lnTo>
                    <a:lnTo>
                      <a:pt x="344" y="61"/>
                    </a:lnTo>
                    <a:lnTo>
                      <a:pt x="283" y="102"/>
                    </a:lnTo>
                    <a:lnTo>
                      <a:pt x="263" y="162"/>
                    </a:lnTo>
                    <a:lnTo>
                      <a:pt x="243" y="203"/>
                    </a:lnTo>
                    <a:lnTo>
                      <a:pt x="243" y="263"/>
                    </a:lnTo>
                    <a:lnTo>
                      <a:pt x="243" y="263"/>
                    </a:lnTo>
                    <a:lnTo>
                      <a:pt x="243" y="384"/>
                    </a:lnTo>
                    <a:lnTo>
                      <a:pt x="243" y="384"/>
                    </a:lnTo>
                    <a:lnTo>
                      <a:pt x="223" y="445"/>
                    </a:lnTo>
                    <a:lnTo>
                      <a:pt x="182" y="505"/>
                    </a:lnTo>
                    <a:lnTo>
                      <a:pt x="182" y="505"/>
                    </a:lnTo>
                    <a:lnTo>
                      <a:pt x="61" y="647"/>
                    </a:lnTo>
                    <a:lnTo>
                      <a:pt x="21" y="728"/>
                    </a:lnTo>
                    <a:lnTo>
                      <a:pt x="0" y="808"/>
                    </a:lnTo>
                    <a:lnTo>
                      <a:pt x="0" y="808"/>
                    </a:lnTo>
                    <a:lnTo>
                      <a:pt x="21" y="889"/>
                    </a:lnTo>
                    <a:lnTo>
                      <a:pt x="61" y="970"/>
                    </a:lnTo>
                    <a:lnTo>
                      <a:pt x="122" y="1010"/>
                    </a:lnTo>
                    <a:lnTo>
                      <a:pt x="182" y="1051"/>
                    </a:lnTo>
                    <a:lnTo>
                      <a:pt x="263" y="1071"/>
                    </a:lnTo>
                    <a:lnTo>
                      <a:pt x="324" y="1051"/>
                    </a:lnTo>
                    <a:lnTo>
                      <a:pt x="404" y="1030"/>
                    </a:lnTo>
                    <a:lnTo>
                      <a:pt x="465" y="990"/>
                    </a:lnTo>
                    <a:lnTo>
                      <a:pt x="465" y="990"/>
                    </a:lnTo>
                    <a:lnTo>
                      <a:pt x="525" y="909"/>
                    </a:lnTo>
                    <a:lnTo>
                      <a:pt x="566" y="829"/>
                    </a:lnTo>
                    <a:lnTo>
                      <a:pt x="606" y="748"/>
                    </a:lnTo>
                    <a:lnTo>
                      <a:pt x="687" y="667"/>
                    </a:lnTo>
                    <a:lnTo>
                      <a:pt x="687" y="667"/>
                    </a:lnTo>
                    <a:lnTo>
                      <a:pt x="768" y="586"/>
                    </a:lnTo>
                    <a:lnTo>
                      <a:pt x="808" y="505"/>
                    </a:lnTo>
                    <a:lnTo>
                      <a:pt x="828" y="405"/>
                    </a:lnTo>
                    <a:lnTo>
                      <a:pt x="828" y="304"/>
                    </a:lnTo>
                    <a:lnTo>
                      <a:pt x="828" y="304"/>
                    </a:lnTo>
                    <a:lnTo>
                      <a:pt x="808" y="203"/>
                    </a:lnTo>
                    <a:lnTo>
                      <a:pt x="768" y="122"/>
                    </a:lnTo>
                    <a:lnTo>
                      <a:pt x="687" y="61"/>
                    </a:lnTo>
                    <a:lnTo>
                      <a:pt x="586" y="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1011239" y="-1394686"/>
                <a:ext cx="73800" cy="87299"/>
              </a:xfrm>
              <a:custGeom>
                <a:avLst/>
                <a:gdLst/>
                <a:ahLst/>
                <a:cxnLst/>
                <a:rect l="l" t="t" r="r" b="b"/>
                <a:pathLst>
                  <a:path w="667" h="789" extrusionOk="0">
                    <a:moveTo>
                      <a:pt x="444" y="1"/>
                    </a:moveTo>
                    <a:lnTo>
                      <a:pt x="384" y="41"/>
                    </a:lnTo>
                    <a:lnTo>
                      <a:pt x="323" y="61"/>
                    </a:lnTo>
                    <a:lnTo>
                      <a:pt x="283" y="82"/>
                    </a:lnTo>
                    <a:lnTo>
                      <a:pt x="202" y="41"/>
                    </a:lnTo>
                    <a:lnTo>
                      <a:pt x="142" y="41"/>
                    </a:lnTo>
                    <a:lnTo>
                      <a:pt x="81" y="61"/>
                    </a:lnTo>
                    <a:lnTo>
                      <a:pt x="20" y="102"/>
                    </a:lnTo>
                    <a:lnTo>
                      <a:pt x="0" y="162"/>
                    </a:lnTo>
                    <a:lnTo>
                      <a:pt x="0" y="243"/>
                    </a:lnTo>
                    <a:lnTo>
                      <a:pt x="20" y="283"/>
                    </a:lnTo>
                    <a:lnTo>
                      <a:pt x="101" y="384"/>
                    </a:lnTo>
                    <a:lnTo>
                      <a:pt x="121" y="425"/>
                    </a:lnTo>
                    <a:lnTo>
                      <a:pt x="101" y="445"/>
                    </a:lnTo>
                    <a:lnTo>
                      <a:pt x="61" y="566"/>
                    </a:lnTo>
                    <a:lnTo>
                      <a:pt x="41" y="607"/>
                    </a:lnTo>
                    <a:lnTo>
                      <a:pt x="41" y="647"/>
                    </a:lnTo>
                    <a:lnTo>
                      <a:pt x="81" y="728"/>
                    </a:lnTo>
                    <a:lnTo>
                      <a:pt x="121" y="768"/>
                    </a:lnTo>
                    <a:lnTo>
                      <a:pt x="202" y="788"/>
                    </a:lnTo>
                    <a:lnTo>
                      <a:pt x="384" y="788"/>
                    </a:lnTo>
                    <a:lnTo>
                      <a:pt x="465" y="728"/>
                    </a:lnTo>
                    <a:lnTo>
                      <a:pt x="505" y="667"/>
                    </a:lnTo>
                    <a:lnTo>
                      <a:pt x="525" y="586"/>
                    </a:lnTo>
                    <a:lnTo>
                      <a:pt x="545" y="506"/>
                    </a:lnTo>
                    <a:lnTo>
                      <a:pt x="586" y="425"/>
                    </a:lnTo>
                    <a:lnTo>
                      <a:pt x="646" y="344"/>
                    </a:lnTo>
                    <a:lnTo>
                      <a:pt x="667" y="263"/>
                    </a:lnTo>
                    <a:lnTo>
                      <a:pt x="646" y="182"/>
                    </a:lnTo>
                    <a:lnTo>
                      <a:pt x="626" y="102"/>
                    </a:lnTo>
                    <a:lnTo>
                      <a:pt x="586" y="41"/>
                    </a:lnTo>
                    <a:lnTo>
                      <a:pt x="525" y="21"/>
                    </a:lnTo>
                    <a:lnTo>
                      <a:pt x="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1189933" y="-1586768"/>
                <a:ext cx="102900" cy="58199"/>
              </a:xfrm>
              <a:custGeom>
                <a:avLst/>
                <a:gdLst/>
                <a:ahLst/>
                <a:cxnLst/>
                <a:rect l="l" t="t" r="r" b="b"/>
                <a:pathLst>
                  <a:path w="930" h="526" extrusionOk="0">
                    <a:moveTo>
                      <a:pt x="485" y="0"/>
                    </a:moveTo>
                    <a:lnTo>
                      <a:pt x="364" y="20"/>
                    </a:lnTo>
                    <a:lnTo>
                      <a:pt x="243" y="41"/>
                    </a:lnTo>
                    <a:lnTo>
                      <a:pt x="162" y="101"/>
                    </a:lnTo>
                    <a:lnTo>
                      <a:pt x="81" y="162"/>
                    </a:lnTo>
                    <a:lnTo>
                      <a:pt x="21" y="222"/>
                    </a:lnTo>
                    <a:lnTo>
                      <a:pt x="1" y="303"/>
                    </a:lnTo>
                    <a:lnTo>
                      <a:pt x="1" y="364"/>
                    </a:lnTo>
                    <a:lnTo>
                      <a:pt x="21" y="404"/>
                    </a:lnTo>
                    <a:lnTo>
                      <a:pt x="61" y="444"/>
                    </a:lnTo>
                    <a:lnTo>
                      <a:pt x="122" y="465"/>
                    </a:lnTo>
                    <a:lnTo>
                      <a:pt x="182" y="465"/>
                    </a:lnTo>
                    <a:lnTo>
                      <a:pt x="384" y="424"/>
                    </a:lnTo>
                    <a:lnTo>
                      <a:pt x="445" y="444"/>
                    </a:lnTo>
                    <a:lnTo>
                      <a:pt x="546" y="485"/>
                    </a:lnTo>
                    <a:lnTo>
                      <a:pt x="606" y="505"/>
                    </a:lnTo>
                    <a:lnTo>
                      <a:pt x="667" y="525"/>
                    </a:lnTo>
                    <a:lnTo>
                      <a:pt x="748" y="505"/>
                    </a:lnTo>
                    <a:lnTo>
                      <a:pt x="808" y="485"/>
                    </a:lnTo>
                    <a:lnTo>
                      <a:pt x="869" y="444"/>
                    </a:lnTo>
                    <a:lnTo>
                      <a:pt x="889" y="404"/>
                    </a:lnTo>
                    <a:lnTo>
                      <a:pt x="929" y="344"/>
                    </a:lnTo>
                    <a:lnTo>
                      <a:pt x="929" y="303"/>
                    </a:lnTo>
                    <a:lnTo>
                      <a:pt x="929" y="243"/>
                    </a:lnTo>
                    <a:lnTo>
                      <a:pt x="909" y="182"/>
                    </a:lnTo>
                    <a:lnTo>
                      <a:pt x="869" y="142"/>
                    </a:lnTo>
                    <a:lnTo>
                      <a:pt x="808" y="81"/>
                    </a:lnTo>
                    <a:lnTo>
                      <a:pt x="707" y="41"/>
                    </a:lnTo>
                    <a:lnTo>
                      <a:pt x="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723005" y="-1580129"/>
                <a:ext cx="87188" cy="73911"/>
              </a:xfrm>
              <a:custGeom>
                <a:avLst/>
                <a:gdLst/>
                <a:ahLst/>
                <a:cxnLst/>
                <a:rect l="l" t="t" r="r" b="b"/>
                <a:pathLst>
                  <a:path w="788" h="668" extrusionOk="0">
                    <a:moveTo>
                      <a:pt x="505" y="1"/>
                    </a:moveTo>
                    <a:lnTo>
                      <a:pt x="364" y="21"/>
                    </a:lnTo>
                    <a:lnTo>
                      <a:pt x="263" y="61"/>
                    </a:lnTo>
                    <a:lnTo>
                      <a:pt x="223" y="102"/>
                    </a:lnTo>
                    <a:lnTo>
                      <a:pt x="182" y="162"/>
                    </a:lnTo>
                    <a:lnTo>
                      <a:pt x="182" y="223"/>
                    </a:lnTo>
                    <a:lnTo>
                      <a:pt x="182" y="284"/>
                    </a:lnTo>
                    <a:lnTo>
                      <a:pt x="182" y="344"/>
                    </a:lnTo>
                    <a:lnTo>
                      <a:pt x="142" y="384"/>
                    </a:lnTo>
                    <a:lnTo>
                      <a:pt x="81" y="405"/>
                    </a:lnTo>
                    <a:lnTo>
                      <a:pt x="21" y="465"/>
                    </a:lnTo>
                    <a:lnTo>
                      <a:pt x="0" y="526"/>
                    </a:lnTo>
                    <a:lnTo>
                      <a:pt x="0" y="566"/>
                    </a:lnTo>
                    <a:lnTo>
                      <a:pt x="21" y="607"/>
                    </a:lnTo>
                    <a:lnTo>
                      <a:pt x="61" y="647"/>
                    </a:lnTo>
                    <a:lnTo>
                      <a:pt x="101" y="667"/>
                    </a:lnTo>
                    <a:lnTo>
                      <a:pt x="162" y="667"/>
                    </a:lnTo>
                    <a:lnTo>
                      <a:pt x="243" y="627"/>
                    </a:lnTo>
                    <a:lnTo>
                      <a:pt x="303" y="566"/>
                    </a:lnTo>
                    <a:lnTo>
                      <a:pt x="364" y="506"/>
                    </a:lnTo>
                    <a:lnTo>
                      <a:pt x="384" y="485"/>
                    </a:lnTo>
                    <a:lnTo>
                      <a:pt x="424" y="465"/>
                    </a:lnTo>
                    <a:lnTo>
                      <a:pt x="505" y="465"/>
                    </a:lnTo>
                    <a:lnTo>
                      <a:pt x="606" y="425"/>
                    </a:lnTo>
                    <a:lnTo>
                      <a:pt x="687" y="344"/>
                    </a:lnTo>
                    <a:lnTo>
                      <a:pt x="768" y="243"/>
                    </a:lnTo>
                    <a:lnTo>
                      <a:pt x="788" y="183"/>
                    </a:lnTo>
                    <a:lnTo>
                      <a:pt x="788" y="142"/>
                    </a:lnTo>
                    <a:lnTo>
                      <a:pt x="768" y="102"/>
                    </a:lnTo>
                    <a:lnTo>
                      <a:pt x="727" y="61"/>
                    </a:lnTo>
                    <a:lnTo>
                      <a:pt x="626" y="21"/>
                    </a:lnTo>
                    <a:lnTo>
                      <a:pt x="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986676" y="-1499689"/>
                <a:ext cx="80439" cy="55986"/>
              </a:xfrm>
              <a:custGeom>
                <a:avLst/>
                <a:gdLst/>
                <a:ahLst/>
                <a:cxnLst/>
                <a:rect l="l" t="t" r="r" b="b"/>
                <a:pathLst>
                  <a:path w="727" h="506" extrusionOk="0">
                    <a:moveTo>
                      <a:pt x="464" y="1"/>
                    </a:moveTo>
                    <a:lnTo>
                      <a:pt x="424" y="41"/>
                    </a:lnTo>
                    <a:lnTo>
                      <a:pt x="384" y="82"/>
                    </a:lnTo>
                    <a:lnTo>
                      <a:pt x="323" y="162"/>
                    </a:lnTo>
                    <a:lnTo>
                      <a:pt x="283" y="182"/>
                    </a:lnTo>
                    <a:lnTo>
                      <a:pt x="101" y="182"/>
                    </a:lnTo>
                    <a:lnTo>
                      <a:pt x="61" y="223"/>
                    </a:lnTo>
                    <a:lnTo>
                      <a:pt x="20" y="263"/>
                    </a:lnTo>
                    <a:lnTo>
                      <a:pt x="0" y="304"/>
                    </a:lnTo>
                    <a:lnTo>
                      <a:pt x="0" y="344"/>
                    </a:lnTo>
                    <a:lnTo>
                      <a:pt x="0" y="384"/>
                    </a:lnTo>
                    <a:lnTo>
                      <a:pt x="40" y="425"/>
                    </a:lnTo>
                    <a:lnTo>
                      <a:pt x="101" y="465"/>
                    </a:lnTo>
                    <a:lnTo>
                      <a:pt x="162" y="506"/>
                    </a:lnTo>
                    <a:lnTo>
                      <a:pt x="323" y="506"/>
                    </a:lnTo>
                    <a:lnTo>
                      <a:pt x="485" y="485"/>
                    </a:lnTo>
                    <a:lnTo>
                      <a:pt x="586" y="445"/>
                    </a:lnTo>
                    <a:lnTo>
                      <a:pt x="687" y="344"/>
                    </a:lnTo>
                    <a:lnTo>
                      <a:pt x="727" y="243"/>
                    </a:lnTo>
                    <a:lnTo>
                      <a:pt x="727" y="162"/>
                    </a:lnTo>
                    <a:lnTo>
                      <a:pt x="687" y="82"/>
                    </a:lnTo>
                    <a:lnTo>
                      <a:pt x="626" y="21"/>
                    </a:lnTo>
                    <a:lnTo>
                      <a:pt x="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1495981" y="-726601"/>
                <a:ext cx="49237" cy="55876"/>
              </a:xfrm>
              <a:custGeom>
                <a:avLst/>
                <a:gdLst/>
                <a:ahLst/>
                <a:cxnLst/>
                <a:rect l="l" t="t" r="r" b="b"/>
                <a:pathLst>
                  <a:path w="445" h="505" extrusionOk="0">
                    <a:moveTo>
                      <a:pt x="304" y="0"/>
                    </a:moveTo>
                    <a:lnTo>
                      <a:pt x="223" y="20"/>
                    </a:lnTo>
                    <a:lnTo>
                      <a:pt x="162" y="40"/>
                    </a:lnTo>
                    <a:lnTo>
                      <a:pt x="102" y="81"/>
                    </a:lnTo>
                    <a:lnTo>
                      <a:pt x="61" y="121"/>
                    </a:lnTo>
                    <a:lnTo>
                      <a:pt x="21" y="182"/>
                    </a:lnTo>
                    <a:lnTo>
                      <a:pt x="1" y="222"/>
                    </a:lnTo>
                    <a:lnTo>
                      <a:pt x="1" y="303"/>
                    </a:lnTo>
                    <a:lnTo>
                      <a:pt x="1" y="364"/>
                    </a:lnTo>
                    <a:lnTo>
                      <a:pt x="41" y="424"/>
                    </a:lnTo>
                    <a:lnTo>
                      <a:pt x="61" y="464"/>
                    </a:lnTo>
                    <a:lnTo>
                      <a:pt x="102" y="485"/>
                    </a:lnTo>
                    <a:lnTo>
                      <a:pt x="183" y="505"/>
                    </a:lnTo>
                    <a:lnTo>
                      <a:pt x="283" y="485"/>
                    </a:lnTo>
                    <a:lnTo>
                      <a:pt x="324" y="464"/>
                    </a:lnTo>
                    <a:lnTo>
                      <a:pt x="364" y="424"/>
                    </a:lnTo>
                    <a:lnTo>
                      <a:pt x="405" y="343"/>
                    </a:lnTo>
                    <a:lnTo>
                      <a:pt x="425" y="263"/>
                    </a:lnTo>
                    <a:lnTo>
                      <a:pt x="445" y="162"/>
                    </a:lnTo>
                    <a:lnTo>
                      <a:pt x="405" y="81"/>
                    </a:lnTo>
                    <a:lnTo>
                      <a:pt x="364" y="20"/>
                    </a:lnTo>
                    <a:lnTo>
                      <a:pt x="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1495981" y="-726601"/>
                <a:ext cx="49237" cy="55876"/>
              </a:xfrm>
              <a:custGeom>
                <a:avLst/>
                <a:gdLst/>
                <a:ahLst/>
                <a:cxnLst/>
                <a:rect l="l" t="t" r="r" b="b"/>
                <a:pathLst>
                  <a:path w="445" h="505" fill="none" extrusionOk="0">
                    <a:moveTo>
                      <a:pt x="223" y="20"/>
                    </a:moveTo>
                    <a:lnTo>
                      <a:pt x="223" y="20"/>
                    </a:lnTo>
                    <a:lnTo>
                      <a:pt x="162" y="40"/>
                    </a:lnTo>
                    <a:lnTo>
                      <a:pt x="102" y="81"/>
                    </a:lnTo>
                    <a:lnTo>
                      <a:pt x="61" y="121"/>
                    </a:lnTo>
                    <a:lnTo>
                      <a:pt x="21" y="182"/>
                    </a:lnTo>
                    <a:lnTo>
                      <a:pt x="1" y="222"/>
                    </a:lnTo>
                    <a:lnTo>
                      <a:pt x="1" y="303"/>
                    </a:lnTo>
                    <a:lnTo>
                      <a:pt x="1" y="364"/>
                    </a:lnTo>
                    <a:lnTo>
                      <a:pt x="41" y="424"/>
                    </a:lnTo>
                    <a:lnTo>
                      <a:pt x="41" y="424"/>
                    </a:lnTo>
                    <a:lnTo>
                      <a:pt x="61" y="464"/>
                    </a:lnTo>
                    <a:lnTo>
                      <a:pt x="102" y="485"/>
                    </a:lnTo>
                    <a:lnTo>
                      <a:pt x="183" y="505"/>
                    </a:lnTo>
                    <a:lnTo>
                      <a:pt x="283" y="485"/>
                    </a:lnTo>
                    <a:lnTo>
                      <a:pt x="324" y="464"/>
                    </a:lnTo>
                    <a:lnTo>
                      <a:pt x="364" y="424"/>
                    </a:lnTo>
                    <a:lnTo>
                      <a:pt x="364" y="424"/>
                    </a:lnTo>
                    <a:lnTo>
                      <a:pt x="405" y="343"/>
                    </a:lnTo>
                    <a:lnTo>
                      <a:pt x="425" y="263"/>
                    </a:lnTo>
                    <a:lnTo>
                      <a:pt x="445" y="162"/>
                    </a:lnTo>
                    <a:lnTo>
                      <a:pt x="445" y="162"/>
                    </a:lnTo>
                    <a:lnTo>
                      <a:pt x="405" y="81"/>
                    </a:lnTo>
                    <a:lnTo>
                      <a:pt x="364" y="20"/>
                    </a:lnTo>
                    <a:lnTo>
                      <a:pt x="304" y="0"/>
                    </a:lnTo>
                    <a:lnTo>
                      <a:pt x="223" y="2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597864" y="-1544391"/>
                <a:ext cx="62736" cy="40385"/>
              </a:xfrm>
              <a:custGeom>
                <a:avLst/>
                <a:gdLst/>
                <a:ahLst/>
                <a:cxnLst/>
                <a:rect l="l" t="t" r="r" b="b"/>
                <a:pathLst>
                  <a:path w="567" h="365" extrusionOk="0">
                    <a:moveTo>
                      <a:pt x="405" y="1"/>
                    </a:moveTo>
                    <a:lnTo>
                      <a:pt x="344" y="21"/>
                    </a:lnTo>
                    <a:lnTo>
                      <a:pt x="243" y="61"/>
                    </a:lnTo>
                    <a:lnTo>
                      <a:pt x="162" y="61"/>
                    </a:lnTo>
                    <a:lnTo>
                      <a:pt x="81" y="82"/>
                    </a:lnTo>
                    <a:lnTo>
                      <a:pt x="21" y="122"/>
                    </a:lnTo>
                    <a:lnTo>
                      <a:pt x="1" y="183"/>
                    </a:lnTo>
                    <a:lnTo>
                      <a:pt x="1" y="223"/>
                    </a:lnTo>
                    <a:lnTo>
                      <a:pt x="21" y="263"/>
                    </a:lnTo>
                    <a:lnTo>
                      <a:pt x="61" y="304"/>
                    </a:lnTo>
                    <a:lnTo>
                      <a:pt x="122" y="344"/>
                    </a:lnTo>
                    <a:lnTo>
                      <a:pt x="182" y="364"/>
                    </a:lnTo>
                    <a:lnTo>
                      <a:pt x="263" y="364"/>
                    </a:lnTo>
                    <a:lnTo>
                      <a:pt x="364" y="344"/>
                    </a:lnTo>
                    <a:lnTo>
                      <a:pt x="445" y="324"/>
                    </a:lnTo>
                    <a:lnTo>
                      <a:pt x="506" y="284"/>
                    </a:lnTo>
                    <a:lnTo>
                      <a:pt x="546" y="243"/>
                    </a:lnTo>
                    <a:lnTo>
                      <a:pt x="566" y="203"/>
                    </a:lnTo>
                    <a:lnTo>
                      <a:pt x="566" y="142"/>
                    </a:lnTo>
                    <a:lnTo>
                      <a:pt x="566" y="102"/>
                    </a:lnTo>
                    <a:lnTo>
                      <a:pt x="526" y="41"/>
                    </a:lnTo>
                    <a:lnTo>
                      <a:pt x="465" y="21"/>
                    </a:lnTo>
                    <a:lnTo>
                      <a:pt x="4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790057" y="-1483978"/>
                <a:ext cx="49237" cy="47024"/>
              </a:xfrm>
              <a:custGeom>
                <a:avLst/>
                <a:gdLst/>
                <a:ahLst/>
                <a:cxnLst/>
                <a:rect l="l" t="t" r="r" b="b"/>
                <a:pathLst>
                  <a:path w="445" h="425" extrusionOk="0">
                    <a:moveTo>
                      <a:pt x="202" y="0"/>
                    </a:moveTo>
                    <a:lnTo>
                      <a:pt x="162" y="20"/>
                    </a:lnTo>
                    <a:lnTo>
                      <a:pt x="81" y="61"/>
                    </a:lnTo>
                    <a:lnTo>
                      <a:pt x="20" y="121"/>
                    </a:lnTo>
                    <a:lnTo>
                      <a:pt x="0" y="202"/>
                    </a:lnTo>
                    <a:lnTo>
                      <a:pt x="0" y="283"/>
                    </a:lnTo>
                    <a:lnTo>
                      <a:pt x="41" y="323"/>
                    </a:lnTo>
                    <a:lnTo>
                      <a:pt x="61" y="364"/>
                    </a:lnTo>
                    <a:lnTo>
                      <a:pt x="142" y="424"/>
                    </a:lnTo>
                    <a:lnTo>
                      <a:pt x="243" y="424"/>
                    </a:lnTo>
                    <a:lnTo>
                      <a:pt x="343" y="404"/>
                    </a:lnTo>
                    <a:lnTo>
                      <a:pt x="384" y="364"/>
                    </a:lnTo>
                    <a:lnTo>
                      <a:pt x="404" y="323"/>
                    </a:lnTo>
                    <a:lnTo>
                      <a:pt x="444" y="242"/>
                    </a:lnTo>
                    <a:lnTo>
                      <a:pt x="444" y="202"/>
                    </a:lnTo>
                    <a:lnTo>
                      <a:pt x="444" y="162"/>
                    </a:lnTo>
                    <a:lnTo>
                      <a:pt x="404" y="101"/>
                    </a:lnTo>
                    <a:lnTo>
                      <a:pt x="343" y="61"/>
                    </a:lnTo>
                    <a:lnTo>
                      <a:pt x="243" y="2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832435" y="-527769"/>
                <a:ext cx="288341" cy="187765"/>
              </a:xfrm>
              <a:custGeom>
                <a:avLst/>
                <a:gdLst/>
                <a:ahLst/>
                <a:cxnLst/>
                <a:rect l="l" t="t" r="r" b="b"/>
                <a:pathLst>
                  <a:path w="2606" h="1697" fill="none" extrusionOk="0">
                    <a:moveTo>
                      <a:pt x="2444" y="0"/>
                    </a:moveTo>
                    <a:lnTo>
                      <a:pt x="2444" y="0"/>
                    </a:lnTo>
                    <a:lnTo>
                      <a:pt x="2182" y="141"/>
                    </a:lnTo>
                    <a:lnTo>
                      <a:pt x="1899" y="283"/>
                    </a:lnTo>
                    <a:lnTo>
                      <a:pt x="1334" y="505"/>
                    </a:lnTo>
                    <a:lnTo>
                      <a:pt x="748" y="707"/>
                    </a:lnTo>
                    <a:lnTo>
                      <a:pt x="142" y="848"/>
                    </a:lnTo>
                    <a:lnTo>
                      <a:pt x="142" y="848"/>
                    </a:lnTo>
                    <a:lnTo>
                      <a:pt x="203" y="909"/>
                    </a:lnTo>
                    <a:lnTo>
                      <a:pt x="223" y="949"/>
                    </a:lnTo>
                    <a:lnTo>
                      <a:pt x="223" y="990"/>
                    </a:lnTo>
                    <a:lnTo>
                      <a:pt x="223" y="990"/>
                    </a:lnTo>
                    <a:lnTo>
                      <a:pt x="223" y="990"/>
                    </a:lnTo>
                    <a:lnTo>
                      <a:pt x="223" y="1030"/>
                    </a:lnTo>
                    <a:lnTo>
                      <a:pt x="223" y="1030"/>
                    </a:lnTo>
                    <a:lnTo>
                      <a:pt x="183" y="1151"/>
                    </a:lnTo>
                    <a:lnTo>
                      <a:pt x="122" y="1252"/>
                    </a:lnTo>
                    <a:lnTo>
                      <a:pt x="61" y="1353"/>
                    </a:lnTo>
                    <a:lnTo>
                      <a:pt x="1" y="1454"/>
                    </a:lnTo>
                    <a:lnTo>
                      <a:pt x="1" y="1454"/>
                    </a:lnTo>
                    <a:lnTo>
                      <a:pt x="1" y="1494"/>
                    </a:lnTo>
                    <a:lnTo>
                      <a:pt x="1" y="1494"/>
                    </a:lnTo>
                    <a:lnTo>
                      <a:pt x="21" y="1575"/>
                    </a:lnTo>
                    <a:lnTo>
                      <a:pt x="82" y="1636"/>
                    </a:lnTo>
                    <a:lnTo>
                      <a:pt x="82" y="1636"/>
                    </a:lnTo>
                    <a:lnTo>
                      <a:pt x="82" y="1636"/>
                    </a:lnTo>
                    <a:lnTo>
                      <a:pt x="82" y="1636"/>
                    </a:lnTo>
                    <a:lnTo>
                      <a:pt x="82" y="1636"/>
                    </a:lnTo>
                    <a:lnTo>
                      <a:pt x="82" y="1636"/>
                    </a:lnTo>
                    <a:lnTo>
                      <a:pt x="82" y="1636"/>
                    </a:lnTo>
                    <a:lnTo>
                      <a:pt x="82" y="1636"/>
                    </a:lnTo>
                    <a:lnTo>
                      <a:pt x="82" y="1636"/>
                    </a:lnTo>
                    <a:lnTo>
                      <a:pt x="82" y="1636"/>
                    </a:lnTo>
                    <a:lnTo>
                      <a:pt x="82" y="1636"/>
                    </a:lnTo>
                    <a:lnTo>
                      <a:pt x="183" y="1676"/>
                    </a:lnTo>
                    <a:lnTo>
                      <a:pt x="263" y="1696"/>
                    </a:lnTo>
                    <a:lnTo>
                      <a:pt x="263" y="1696"/>
                    </a:lnTo>
                    <a:lnTo>
                      <a:pt x="284" y="1696"/>
                    </a:lnTo>
                    <a:lnTo>
                      <a:pt x="284" y="1696"/>
                    </a:lnTo>
                    <a:lnTo>
                      <a:pt x="284" y="1696"/>
                    </a:lnTo>
                    <a:lnTo>
                      <a:pt x="284" y="1696"/>
                    </a:lnTo>
                    <a:lnTo>
                      <a:pt x="344" y="1676"/>
                    </a:lnTo>
                    <a:lnTo>
                      <a:pt x="425" y="1656"/>
                    </a:lnTo>
                    <a:lnTo>
                      <a:pt x="425" y="1656"/>
                    </a:lnTo>
                    <a:lnTo>
                      <a:pt x="445" y="1656"/>
                    </a:lnTo>
                    <a:lnTo>
                      <a:pt x="445" y="1656"/>
                    </a:lnTo>
                    <a:lnTo>
                      <a:pt x="445" y="1656"/>
                    </a:lnTo>
                    <a:lnTo>
                      <a:pt x="445" y="1656"/>
                    </a:lnTo>
                    <a:lnTo>
                      <a:pt x="445" y="1656"/>
                    </a:lnTo>
                    <a:lnTo>
                      <a:pt x="445" y="1656"/>
                    </a:lnTo>
                    <a:lnTo>
                      <a:pt x="445" y="1656"/>
                    </a:lnTo>
                    <a:lnTo>
                      <a:pt x="445" y="1656"/>
                    </a:lnTo>
                    <a:lnTo>
                      <a:pt x="465" y="1636"/>
                    </a:lnTo>
                    <a:lnTo>
                      <a:pt x="465" y="1636"/>
                    </a:lnTo>
                    <a:lnTo>
                      <a:pt x="465" y="1636"/>
                    </a:lnTo>
                    <a:lnTo>
                      <a:pt x="465" y="1636"/>
                    </a:lnTo>
                    <a:lnTo>
                      <a:pt x="627" y="1575"/>
                    </a:lnTo>
                    <a:lnTo>
                      <a:pt x="748" y="1555"/>
                    </a:lnTo>
                    <a:lnTo>
                      <a:pt x="748" y="1555"/>
                    </a:lnTo>
                    <a:lnTo>
                      <a:pt x="748" y="1555"/>
                    </a:lnTo>
                    <a:lnTo>
                      <a:pt x="748" y="1555"/>
                    </a:lnTo>
                    <a:lnTo>
                      <a:pt x="748" y="1555"/>
                    </a:lnTo>
                    <a:lnTo>
                      <a:pt x="748" y="1555"/>
                    </a:lnTo>
                    <a:lnTo>
                      <a:pt x="748" y="1555"/>
                    </a:lnTo>
                    <a:lnTo>
                      <a:pt x="748" y="1555"/>
                    </a:lnTo>
                    <a:lnTo>
                      <a:pt x="829" y="1575"/>
                    </a:lnTo>
                    <a:lnTo>
                      <a:pt x="909" y="1575"/>
                    </a:lnTo>
                    <a:lnTo>
                      <a:pt x="1051" y="1615"/>
                    </a:lnTo>
                    <a:lnTo>
                      <a:pt x="1051" y="1615"/>
                    </a:lnTo>
                    <a:lnTo>
                      <a:pt x="1051" y="1615"/>
                    </a:lnTo>
                    <a:lnTo>
                      <a:pt x="1051" y="1615"/>
                    </a:lnTo>
                    <a:lnTo>
                      <a:pt x="1051" y="1615"/>
                    </a:lnTo>
                    <a:lnTo>
                      <a:pt x="1111" y="1636"/>
                    </a:lnTo>
                    <a:lnTo>
                      <a:pt x="1111" y="1636"/>
                    </a:lnTo>
                    <a:lnTo>
                      <a:pt x="1111" y="1636"/>
                    </a:lnTo>
                    <a:lnTo>
                      <a:pt x="1111" y="1636"/>
                    </a:lnTo>
                    <a:lnTo>
                      <a:pt x="1132" y="1636"/>
                    </a:lnTo>
                    <a:lnTo>
                      <a:pt x="1132" y="1636"/>
                    </a:lnTo>
                    <a:lnTo>
                      <a:pt x="1132" y="1636"/>
                    </a:lnTo>
                    <a:lnTo>
                      <a:pt x="1132" y="1636"/>
                    </a:lnTo>
                    <a:lnTo>
                      <a:pt x="1152" y="1636"/>
                    </a:lnTo>
                    <a:lnTo>
                      <a:pt x="1152" y="1636"/>
                    </a:lnTo>
                    <a:lnTo>
                      <a:pt x="1152" y="1636"/>
                    </a:lnTo>
                    <a:lnTo>
                      <a:pt x="1152" y="1636"/>
                    </a:lnTo>
                    <a:lnTo>
                      <a:pt x="1172" y="1636"/>
                    </a:lnTo>
                    <a:lnTo>
                      <a:pt x="1172" y="1636"/>
                    </a:lnTo>
                    <a:lnTo>
                      <a:pt x="1273" y="1615"/>
                    </a:lnTo>
                    <a:lnTo>
                      <a:pt x="1354" y="1555"/>
                    </a:lnTo>
                    <a:lnTo>
                      <a:pt x="1354" y="1555"/>
                    </a:lnTo>
                    <a:lnTo>
                      <a:pt x="1354" y="1555"/>
                    </a:lnTo>
                    <a:lnTo>
                      <a:pt x="1354" y="1555"/>
                    </a:lnTo>
                    <a:lnTo>
                      <a:pt x="1354" y="1555"/>
                    </a:lnTo>
                    <a:lnTo>
                      <a:pt x="1394" y="1515"/>
                    </a:lnTo>
                    <a:lnTo>
                      <a:pt x="1414" y="1454"/>
                    </a:lnTo>
                    <a:lnTo>
                      <a:pt x="1414" y="1454"/>
                    </a:lnTo>
                    <a:lnTo>
                      <a:pt x="1394" y="1393"/>
                    </a:lnTo>
                    <a:lnTo>
                      <a:pt x="1374" y="1313"/>
                    </a:lnTo>
                    <a:lnTo>
                      <a:pt x="1334" y="1232"/>
                    </a:lnTo>
                    <a:lnTo>
                      <a:pt x="1313" y="1111"/>
                    </a:lnTo>
                    <a:lnTo>
                      <a:pt x="1313" y="1111"/>
                    </a:lnTo>
                    <a:lnTo>
                      <a:pt x="1313" y="1091"/>
                    </a:lnTo>
                    <a:lnTo>
                      <a:pt x="1313" y="1091"/>
                    </a:lnTo>
                    <a:lnTo>
                      <a:pt x="1313" y="1091"/>
                    </a:lnTo>
                    <a:lnTo>
                      <a:pt x="1334" y="1030"/>
                    </a:lnTo>
                    <a:lnTo>
                      <a:pt x="1374" y="969"/>
                    </a:lnTo>
                    <a:lnTo>
                      <a:pt x="1414" y="929"/>
                    </a:lnTo>
                    <a:lnTo>
                      <a:pt x="1475" y="889"/>
                    </a:lnTo>
                    <a:lnTo>
                      <a:pt x="1475" y="889"/>
                    </a:lnTo>
                    <a:lnTo>
                      <a:pt x="1475" y="889"/>
                    </a:lnTo>
                    <a:lnTo>
                      <a:pt x="1475" y="889"/>
                    </a:lnTo>
                    <a:lnTo>
                      <a:pt x="1475" y="889"/>
                    </a:lnTo>
                    <a:lnTo>
                      <a:pt x="1596" y="868"/>
                    </a:lnTo>
                    <a:lnTo>
                      <a:pt x="1596" y="868"/>
                    </a:lnTo>
                    <a:lnTo>
                      <a:pt x="1616" y="868"/>
                    </a:lnTo>
                    <a:lnTo>
                      <a:pt x="1616" y="868"/>
                    </a:lnTo>
                    <a:lnTo>
                      <a:pt x="1616" y="868"/>
                    </a:lnTo>
                    <a:lnTo>
                      <a:pt x="1616" y="868"/>
                    </a:lnTo>
                    <a:lnTo>
                      <a:pt x="1616" y="868"/>
                    </a:lnTo>
                    <a:lnTo>
                      <a:pt x="1616" y="868"/>
                    </a:lnTo>
                    <a:lnTo>
                      <a:pt x="1697" y="889"/>
                    </a:lnTo>
                    <a:lnTo>
                      <a:pt x="1778" y="909"/>
                    </a:lnTo>
                    <a:lnTo>
                      <a:pt x="1858" y="949"/>
                    </a:lnTo>
                    <a:lnTo>
                      <a:pt x="1919" y="1010"/>
                    </a:lnTo>
                    <a:lnTo>
                      <a:pt x="1919" y="1010"/>
                    </a:lnTo>
                    <a:lnTo>
                      <a:pt x="1919" y="1010"/>
                    </a:lnTo>
                    <a:lnTo>
                      <a:pt x="1919" y="1010"/>
                    </a:lnTo>
                    <a:lnTo>
                      <a:pt x="1919" y="1010"/>
                    </a:lnTo>
                    <a:lnTo>
                      <a:pt x="1919" y="1030"/>
                    </a:lnTo>
                    <a:lnTo>
                      <a:pt x="1919" y="1030"/>
                    </a:lnTo>
                    <a:lnTo>
                      <a:pt x="1939" y="1030"/>
                    </a:lnTo>
                    <a:lnTo>
                      <a:pt x="1939" y="1030"/>
                    </a:lnTo>
                    <a:lnTo>
                      <a:pt x="2040" y="1131"/>
                    </a:lnTo>
                    <a:lnTo>
                      <a:pt x="2121" y="1191"/>
                    </a:lnTo>
                    <a:lnTo>
                      <a:pt x="2202" y="1212"/>
                    </a:lnTo>
                    <a:lnTo>
                      <a:pt x="2283" y="1232"/>
                    </a:lnTo>
                    <a:lnTo>
                      <a:pt x="2283" y="1232"/>
                    </a:lnTo>
                    <a:lnTo>
                      <a:pt x="2283" y="1232"/>
                    </a:lnTo>
                    <a:lnTo>
                      <a:pt x="2283" y="1232"/>
                    </a:lnTo>
                    <a:lnTo>
                      <a:pt x="2283" y="1232"/>
                    </a:lnTo>
                    <a:lnTo>
                      <a:pt x="2283" y="1232"/>
                    </a:lnTo>
                    <a:lnTo>
                      <a:pt x="2404" y="1212"/>
                    </a:lnTo>
                    <a:lnTo>
                      <a:pt x="2404" y="1212"/>
                    </a:lnTo>
                    <a:lnTo>
                      <a:pt x="2464" y="1091"/>
                    </a:lnTo>
                    <a:lnTo>
                      <a:pt x="2464" y="1091"/>
                    </a:lnTo>
                    <a:lnTo>
                      <a:pt x="2525" y="969"/>
                    </a:lnTo>
                    <a:lnTo>
                      <a:pt x="2525" y="969"/>
                    </a:lnTo>
                    <a:lnTo>
                      <a:pt x="2525" y="969"/>
                    </a:lnTo>
                    <a:lnTo>
                      <a:pt x="2606" y="889"/>
                    </a:lnTo>
                    <a:lnTo>
                      <a:pt x="2606" y="889"/>
                    </a:lnTo>
                    <a:lnTo>
                      <a:pt x="2505" y="404"/>
                    </a:lnTo>
                    <a:lnTo>
                      <a:pt x="244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1495981" y="-726601"/>
                <a:ext cx="49237" cy="55876"/>
              </a:xfrm>
              <a:custGeom>
                <a:avLst/>
                <a:gdLst/>
                <a:ahLst/>
                <a:cxnLst/>
                <a:rect l="l" t="t" r="r" b="b"/>
                <a:pathLst>
                  <a:path w="445" h="505" fill="none" extrusionOk="0">
                    <a:moveTo>
                      <a:pt x="263" y="0"/>
                    </a:moveTo>
                    <a:lnTo>
                      <a:pt x="263" y="0"/>
                    </a:lnTo>
                    <a:lnTo>
                      <a:pt x="263" y="0"/>
                    </a:lnTo>
                    <a:lnTo>
                      <a:pt x="263" y="0"/>
                    </a:lnTo>
                    <a:lnTo>
                      <a:pt x="263" y="0"/>
                    </a:lnTo>
                    <a:lnTo>
                      <a:pt x="324" y="20"/>
                    </a:lnTo>
                    <a:lnTo>
                      <a:pt x="384" y="40"/>
                    </a:lnTo>
                    <a:lnTo>
                      <a:pt x="425" y="101"/>
                    </a:lnTo>
                    <a:lnTo>
                      <a:pt x="445" y="162"/>
                    </a:lnTo>
                    <a:lnTo>
                      <a:pt x="445" y="162"/>
                    </a:lnTo>
                    <a:lnTo>
                      <a:pt x="445" y="162"/>
                    </a:lnTo>
                    <a:lnTo>
                      <a:pt x="445" y="162"/>
                    </a:lnTo>
                    <a:lnTo>
                      <a:pt x="445" y="162"/>
                    </a:lnTo>
                    <a:lnTo>
                      <a:pt x="445" y="162"/>
                    </a:lnTo>
                    <a:lnTo>
                      <a:pt x="425" y="283"/>
                    </a:lnTo>
                    <a:lnTo>
                      <a:pt x="405" y="364"/>
                    </a:lnTo>
                    <a:lnTo>
                      <a:pt x="364" y="424"/>
                    </a:lnTo>
                    <a:lnTo>
                      <a:pt x="364" y="424"/>
                    </a:lnTo>
                    <a:lnTo>
                      <a:pt x="283" y="485"/>
                    </a:lnTo>
                    <a:lnTo>
                      <a:pt x="203" y="505"/>
                    </a:lnTo>
                    <a:lnTo>
                      <a:pt x="203" y="505"/>
                    </a:lnTo>
                    <a:lnTo>
                      <a:pt x="203" y="505"/>
                    </a:lnTo>
                    <a:lnTo>
                      <a:pt x="203" y="505"/>
                    </a:lnTo>
                    <a:lnTo>
                      <a:pt x="203" y="505"/>
                    </a:lnTo>
                    <a:lnTo>
                      <a:pt x="203" y="505"/>
                    </a:lnTo>
                    <a:lnTo>
                      <a:pt x="183" y="505"/>
                    </a:lnTo>
                    <a:lnTo>
                      <a:pt x="183" y="505"/>
                    </a:lnTo>
                    <a:lnTo>
                      <a:pt x="102" y="485"/>
                    </a:lnTo>
                    <a:lnTo>
                      <a:pt x="41" y="424"/>
                    </a:lnTo>
                    <a:lnTo>
                      <a:pt x="41" y="424"/>
                    </a:lnTo>
                    <a:lnTo>
                      <a:pt x="41" y="424"/>
                    </a:lnTo>
                    <a:lnTo>
                      <a:pt x="41" y="424"/>
                    </a:lnTo>
                    <a:lnTo>
                      <a:pt x="1" y="364"/>
                    </a:lnTo>
                    <a:lnTo>
                      <a:pt x="1" y="283"/>
                    </a:lnTo>
                    <a:lnTo>
                      <a:pt x="1" y="283"/>
                    </a:lnTo>
                    <a:lnTo>
                      <a:pt x="1" y="283"/>
                    </a:lnTo>
                    <a:lnTo>
                      <a:pt x="21" y="202"/>
                    </a:lnTo>
                    <a:lnTo>
                      <a:pt x="61" y="121"/>
                    </a:lnTo>
                    <a:lnTo>
                      <a:pt x="122" y="61"/>
                    </a:lnTo>
                    <a:lnTo>
                      <a:pt x="223" y="20"/>
                    </a:lnTo>
                    <a:lnTo>
                      <a:pt x="223" y="20"/>
                    </a:lnTo>
                    <a:lnTo>
                      <a:pt x="223" y="20"/>
                    </a:lnTo>
                    <a:lnTo>
                      <a:pt x="223" y="20"/>
                    </a:lnTo>
                    <a:lnTo>
                      <a:pt x="223" y="20"/>
                    </a:lnTo>
                    <a:lnTo>
                      <a:pt x="263" y="0"/>
                    </a:lnTo>
                    <a:lnTo>
                      <a:pt x="263" y="0"/>
                    </a:lnTo>
                    <a:lnTo>
                      <a:pt x="263" y="0"/>
                    </a:lnTo>
                    <a:lnTo>
                      <a:pt x="26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1469204" y="-941145"/>
                <a:ext cx="91725" cy="118501"/>
              </a:xfrm>
              <a:custGeom>
                <a:avLst/>
                <a:gdLst/>
                <a:ahLst/>
                <a:cxnLst/>
                <a:rect l="l" t="t" r="r" b="b"/>
                <a:pathLst>
                  <a:path w="829" h="1071" fill="none" extrusionOk="0">
                    <a:moveTo>
                      <a:pt x="505" y="1"/>
                    </a:moveTo>
                    <a:lnTo>
                      <a:pt x="505" y="1"/>
                    </a:lnTo>
                    <a:lnTo>
                      <a:pt x="505" y="1"/>
                    </a:lnTo>
                    <a:lnTo>
                      <a:pt x="505" y="1"/>
                    </a:lnTo>
                    <a:lnTo>
                      <a:pt x="505" y="1"/>
                    </a:lnTo>
                    <a:lnTo>
                      <a:pt x="586" y="21"/>
                    </a:lnTo>
                    <a:lnTo>
                      <a:pt x="586" y="21"/>
                    </a:lnTo>
                    <a:lnTo>
                      <a:pt x="586" y="21"/>
                    </a:lnTo>
                    <a:lnTo>
                      <a:pt x="687" y="61"/>
                    </a:lnTo>
                    <a:lnTo>
                      <a:pt x="768" y="122"/>
                    </a:lnTo>
                    <a:lnTo>
                      <a:pt x="808" y="203"/>
                    </a:lnTo>
                    <a:lnTo>
                      <a:pt x="828" y="304"/>
                    </a:lnTo>
                    <a:lnTo>
                      <a:pt x="828" y="304"/>
                    </a:lnTo>
                    <a:lnTo>
                      <a:pt x="828" y="364"/>
                    </a:lnTo>
                    <a:lnTo>
                      <a:pt x="828" y="364"/>
                    </a:lnTo>
                    <a:lnTo>
                      <a:pt x="828" y="364"/>
                    </a:lnTo>
                    <a:lnTo>
                      <a:pt x="828" y="445"/>
                    </a:lnTo>
                    <a:lnTo>
                      <a:pt x="808" y="526"/>
                    </a:lnTo>
                    <a:lnTo>
                      <a:pt x="748" y="606"/>
                    </a:lnTo>
                    <a:lnTo>
                      <a:pt x="687" y="667"/>
                    </a:lnTo>
                    <a:lnTo>
                      <a:pt x="687" y="667"/>
                    </a:lnTo>
                    <a:lnTo>
                      <a:pt x="606" y="748"/>
                    </a:lnTo>
                    <a:lnTo>
                      <a:pt x="566" y="829"/>
                    </a:lnTo>
                    <a:lnTo>
                      <a:pt x="525" y="909"/>
                    </a:lnTo>
                    <a:lnTo>
                      <a:pt x="465" y="990"/>
                    </a:lnTo>
                    <a:lnTo>
                      <a:pt x="465" y="990"/>
                    </a:lnTo>
                    <a:lnTo>
                      <a:pt x="465" y="990"/>
                    </a:lnTo>
                    <a:lnTo>
                      <a:pt x="445" y="990"/>
                    </a:lnTo>
                    <a:lnTo>
                      <a:pt x="445" y="990"/>
                    </a:lnTo>
                    <a:lnTo>
                      <a:pt x="445" y="990"/>
                    </a:lnTo>
                    <a:lnTo>
                      <a:pt x="445" y="990"/>
                    </a:lnTo>
                    <a:lnTo>
                      <a:pt x="445" y="990"/>
                    </a:lnTo>
                    <a:lnTo>
                      <a:pt x="445" y="990"/>
                    </a:lnTo>
                    <a:lnTo>
                      <a:pt x="364" y="1051"/>
                    </a:lnTo>
                    <a:lnTo>
                      <a:pt x="283" y="1071"/>
                    </a:lnTo>
                    <a:lnTo>
                      <a:pt x="283" y="1071"/>
                    </a:lnTo>
                    <a:lnTo>
                      <a:pt x="283" y="1071"/>
                    </a:lnTo>
                    <a:lnTo>
                      <a:pt x="283" y="1071"/>
                    </a:lnTo>
                    <a:lnTo>
                      <a:pt x="283" y="1071"/>
                    </a:lnTo>
                    <a:lnTo>
                      <a:pt x="283" y="1071"/>
                    </a:lnTo>
                    <a:lnTo>
                      <a:pt x="283" y="1071"/>
                    </a:lnTo>
                    <a:lnTo>
                      <a:pt x="283" y="1071"/>
                    </a:lnTo>
                    <a:lnTo>
                      <a:pt x="182" y="1051"/>
                    </a:lnTo>
                    <a:lnTo>
                      <a:pt x="101" y="990"/>
                    </a:lnTo>
                    <a:lnTo>
                      <a:pt x="41" y="909"/>
                    </a:lnTo>
                    <a:lnTo>
                      <a:pt x="0" y="808"/>
                    </a:lnTo>
                    <a:lnTo>
                      <a:pt x="0" y="808"/>
                    </a:lnTo>
                    <a:lnTo>
                      <a:pt x="0" y="808"/>
                    </a:lnTo>
                    <a:lnTo>
                      <a:pt x="0" y="788"/>
                    </a:lnTo>
                    <a:lnTo>
                      <a:pt x="0" y="788"/>
                    </a:lnTo>
                    <a:lnTo>
                      <a:pt x="0" y="788"/>
                    </a:lnTo>
                    <a:lnTo>
                      <a:pt x="21" y="707"/>
                    </a:lnTo>
                    <a:lnTo>
                      <a:pt x="61" y="627"/>
                    </a:lnTo>
                    <a:lnTo>
                      <a:pt x="182" y="505"/>
                    </a:lnTo>
                    <a:lnTo>
                      <a:pt x="182" y="505"/>
                    </a:lnTo>
                    <a:lnTo>
                      <a:pt x="223" y="445"/>
                    </a:lnTo>
                    <a:lnTo>
                      <a:pt x="243" y="405"/>
                    </a:lnTo>
                    <a:lnTo>
                      <a:pt x="243" y="405"/>
                    </a:lnTo>
                    <a:lnTo>
                      <a:pt x="243" y="384"/>
                    </a:lnTo>
                    <a:lnTo>
                      <a:pt x="243" y="384"/>
                    </a:lnTo>
                    <a:lnTo>
                      <a:pt x="243" y="364"/>
                    </a:lnTo>
                    <a:lnTo>
                      <a:pt x="243" y="364"/>
                    </a:lnTo>
                    <a:lnTo>
                      <a:pt x="243" y="364"/>
                    </a:lnTo>
                    <a:lnTo>
                      <a:pt x="243" y="283"/>
                    </a:lnTo>
                    <a:lnTo>
                      <a:pt x="243" y="283"/>
                    </a:lnTo>
                    <a:lnTo>
                      <a:pt x="243" y="263"/>
                    </a:lnTo>
                    <a:lnTo>
                      <a:pt x="243" y="263"/>
                    </a:lnTo>
                    <a:lnTo>
                      <a:pt x="243" y="263"/>
                    </a:lnTo>
                    <a:lnTo>
                      <a:pt x="243" y="263"/>
                    </a:lnTo>
                    <a:lnTo>
                      <a:pt x="243" y="263"/>
                    </a:lnTo>
                    <a:lnTo>
                      <a:pt x="243" y="243"/>
                    </a:lnTo>
                    <a:lnTo>
                      <a:pt x="243" y="243"/>
                    </a:lnTo>
                    <a:lnTo>
                      <a:pt x="263" y="162"/>
                    </a:lnTo>
                    <a:lnTo>
                      <a:pt x="303" y="81"/>
                    </a:lnTo>
                    <a:lnTo>
                      <a:pt x="404" y="21"/>
                    </a:lnTo>
                    <a:lnTo>
                      <a:pt x="505" y="1"/>
                    </a:lnTo>
                    <a:lnTo>
                      <a:pt x="505" y="1"/>
                    </a:lnTo>
                    <a:lnTo>
                      <a:pt x="505" y="1"/>
                    </a:lnTo>
                    <a:lnTo>
                      <a:pt x="50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1527294" y="-1095276"/>
                <a:ext cx="207902" cy="147600"/>
              </a:xfrm>
              <a:custGeom>
                <a:avLst/>
                <a:gdLst/>
                <a:ahLst/>
                <a:cxnLst/>
                <a:rect l="l" t="t" r="r" b="b"/>
                <a:pathLst>
                  <a:path w="1879" h="1334" extrusionOk="0">
                    <a:moveTo>
                      <a:pt x="1010" y="1091"/>
                    </a:moveTo>
                    <a:lnTo>
                      <a:pt x="1010" y="1091"/>
                    </a:lnTo>
                    <a:lnTo>
                      <a:pt x="1010" y="1091"/>
                    </a:lnTo>
                    <a:lnTo>
                      <a:pt x="949" y="1212"/>
                    </a:lnTo>
                    <a:lnTo>
                      <a:pt x="889" y="1273"/>
                    </a:lnTo>
                    <a:lnTo>
                      <a:pt x="828" y="1313"/>
                    </a:lnTo>
                    <a:lnTo>
                      <a:pt x="748" y="1333"/>
                    </a:lnTo>
                    <a:lnTo>
                      <a:pt x="748" y="1333"/>
                    </a:lnTo>
                    <a:lnTo>
                      <a:pt x="748" y="1333"/>
                    </a:lnTo>
                    <a:lnTo>
                      <a:pt x="828" y="1313"/>
                    </a:lnTo>
                    <a:lnTo>
                      <a:pt x="889" y="1273"/>
                    </a:lnTo>
                    <a:lnTo>
                      <a:pt x="949" y="1212"/>
                    </a:lnTo>
                    <a:lnTo>
                      <a:pt x="1010" y="1091"/>
                    </a:lnTo>
                    <a:close/>
                    <a:moveTo>
                      <a:pt x="566" y="1091"/>
                    </a:moveTo>
                    <a:lnTo>
                      <a:pt x="566" y="1091"/>
                    </a:lnTo>
                    <a:lnTo>
                      <a:pt x="566" y="1131"/>
                    </a:lnTo>
                    <a:lnTo>
                      <a:pt x="566" y="1131"/>
                    </a:lnTo>
                    <a:lnTo>
                      <a:pt x="566" y="1131"/>
                    </a:lnTo>
                    <a:lnTo>
                      <a:pt x="566" y="1131"/>
                    </a:lnTo>
                    <a:lnTo>
                      <a:pt x="566" y="1091"/>
                    </a:lnTo>
                    <a:close/>
                    <a:moveTo>
                      <a:pt x="1838" y="647"/>
                    </a:moveTo>
                    <a:lnTo>
                      <a:pt x="1838" y="647"/>
                    </a:lnTo>
                    <a:lnTo>
                      <a:pt x="1858" y="727"/>
                    </a:lnTo>
                    <a:lnTo>
                      <a:pt x="1878" y="788"/>
                    </a:lnTo>
                    <a:lnTo>
                      <a:pt x="1878" y="788"/>
                    </a:lnTo>
                    <a:lnTo>
                      <a:pt x="1878" y="788"/>
                    </a:lnTo>
                    <a:lnTo>
                      <a:pt x="1858" y="727"/>
                    </a:lnTo>
                    <a:lnTo>
                      <a:pt x="1838" y="647"/>
                    </a:lnTo>
                    <a:close/>
                    <a:moveTo>
                      <a:pt x="283" y="465"/>
                    </a:moveTo>
                    <a:lnTo>
                      <a:pt x="283" y="465"/>
                    </a:lnTo>
                    <a:lnTo>
                      <a:pt x="303" y="525"/>
                    </a:lnTo>
                    <a:lnTo>
                      <a:pt x="303" y="525"/>
                    </a:lnTo>
                    <a:lnTo>
                      <a:pt x="324" y="606"/>
                    </a:lnTo>
                    <a:lnTo>
                      <a:pt x="384" y="667"/>
                    </a:lnTo>
                    <a:lnTo>
                      <a:pt x="485" y="748"/>
                    </a:lnTo>
                    <a:lnTo>
                      <a:pt x="485" y="748"/>
                    </a:lnTo>
                    <a:lnTo>
                      <a:pt x="525" y="808"/>
                    </a:lnTo>
                    <a:lnTo>
                      <a:pt x="546" y="849"/>
                    </a:lnTo>
                    <a:lnTo>
                      <a:pt x="566" y="970"/>
                    </a:lnTo>
                    <a:lnTo>
                      <a:pt x="566" y="970"/>
                    </a:lnTo>
                    <a:lnTo>
                      <a:pt x="566" y="970"/>
                    </a:lnTo>
                    <a:lnTo>
                      <a:pt x="546" y="849"/>
                    </a:lnTo>
                    <a:lnTo>
                      <a:pt x="525" y="808"/>
                    </a:lnTo>
                    <a:lnTo>
                      <a:pt x="485" y="748"/>
                    </a:lnTo>
                    <a:lnTo>
                      <a:pt x="485" y="748"/>
                    </a:lnTo>
                    <a:lnTo>
                      <a:pt x="384" y="667"/>
                    </a:lnTo>
                    <a:lnTo>
                      <a:pt x="324" y="606"/>
                    </a:lnTo>
                    <a:lnTo>
                      <a:pt x="303" y="525"/>
                    </a:lnTo>
                    <a:lnTo>
                      <a:pt x="303" y="525"/>
                    </a:lnTo>
                    <a:lnTo>
                      <a:pt x="283" y="465"/>
                    </a:lnTo>
                    <a:close/>
                    <a:moveTo>
                      <a:pt x="1596" y="263"/>
                    </a:moveTo>
                    <a:lnTo>
                      <a:pt x="1596" y="263"/>
                    </a:lnTo>
                    <a:lnTo>
                      <a:pt x="1596" y="263"/>
                    </a:lnTo>
                    <a:lnTo>
                      <a:pt x="1575" y="344"/>
                    </a:lnTo>
                    <a:lnTo>
                      <a:pt x="1555" y="445"/>
                    </a:lnTo>
                    <a:lnTo>
                      <a:pt x="1555" y="445"/>
                    </a:lnTo>
                    <a:lnTo>
                      <a:pt x="1555" y="505"/>
                    </a:lnTo>
                    <a:lnTo>
                      <a:pt x="1535" y="566"/>
                    </a:lnTo>
                    <a:lnTo>
                      <a:pt x="1495" y="626"/>
                    </a:lnTo>
                    <a:lnTo>
                      <a:pt x="1414" y="687"/>
                    </a:lnTo>
                    <a:lnTo>
                      <a:pt x="1414" y="687"/>
                    </a:lnTo>
                    <a:lnTo>
                      <a:pt x="1252" y="748"/>
                    </a:lnTo>
                    <a:lnTo>
                      <a:pt x="1252" y="748"/>
                    </a:lnTo>
                    <a:lnTo>
                      <a:pt x="1151" y="788"/>
                    </a:lnTo>
                    <a:lnTo>
                      <a:pt x="1091" y="869"/>
                    </a:lnTo>
                    <a:lnTo>
                      <a:pt x="1050" y="970"/>
                    </a:lnTo>
                    <a:lnTo>
                      <a:pt x="1010" y="1091"/>
                    </a:lnTo>
                    <a:lnTo>
                      <a:pt x="1010" y="1091"/>
                    </a:lnTo>
                    <a:lnTo>
                      <a:pt x="1010" y="1091"/>
                    </a:lnTo>
                    <a:lnTo>
                      <a:pt x="1010" y="1091"/>
                    </a:lnTo>
                    <a:lnTo>
                      <a:pt x="1050" y="970"/>
                    </a:lnTo>
                    <a:lnTo>
                      <a:pt x="1091" y="869"/>
                    </a:lnTo>
                    <a:lnTo>
                      <a:pt x="1151" y="788"/>
                    </a:lnTo>
                    <a:lnTo>
                      <a:pt x="1252" y="748"/>
                    </a:lnTo>
                    <a:lnTo>
                      <a:pt x="1252" y="748"/>
                    </a:lnTo>
                    <a:lnTo>
                      <a:pt x="1414" y="687"/>
                    </a:lnTo>
                    <a:lnTo>
                      <a:pt x="1414" y="687"/>
                    </a:lnTo>
                    <a:lnTo>
                      <a:pt x="1495" y="626"/>
                    </a:lnTo>
                    <a:lnTo>
                      <a:pt x="1535" y="566"/>
                    </a:lnTo>
                    <a:lnTo>
                      <a:pt x="1555" y="505"/>
                    </a:lnTo>
                    <a:lnTo>
                      <a:pt x="1555" y="445"/>
                    </a:lnTo>
                    <a:lnTo>
                      <a:pt x="1555" y="445"/>
                    </a:lnTo>
                    <a:lnTo>
                      <a:pt x="1575" y="344"/>
                    </a:lnTo>
                    <a:lnTo>
                      <a:pt x="1596" y="263"/>
                    </a:lnTo>
                    <a:lnTo>
                      <a:pt x="1596" y="263"/>
                    </a:lnTo>
                    <a:close/>
                    <a:moveTo>
                      <a:pt x="1697" y="202"/>
                    </a:moveTo>
                    <a:lnTo>
                      <a:pt x="1697" y="202"/>
                    </a:lnTo>
                    <a:lnTo>
                      <a:pt x="1697" y="202"/>
                    </a:lnTo>
                    <a:lnTo>
                      <a:pt x="1697" y="202"/>
                    </a:lnTo>
                    <a:lnTo>
                      <a:pt x="1697" y="202"/>
                    </a:lnTo>
                    <a:lnTo>
                      <a:pt x="1697" y="202"/>
                    </a:lnTo>
                    <a:lnTo>
                      <a:pt x="1697" y="202"/>
                    </a:lnTo>
                    <a:lnTo>
                      <a:pt x="1697" y="202"/>
                    </a:lnTo>
                    <a:close/>
                    <a:moveTo>
                      <a:pt x="0" y="0"/>
                    </a:moveTo>
                    <a:lnTo>
                      <a:pt x="0" y="0"/>
                    </a:lnTo>
                    <a:lnTo>
                      <a:pt x="0" y="0"/>
                    </a:lnTo>
                    <a:lnTo>
                      <a:pt x="0" y="0"/>
                    </a:lnTo>
                    <a:lnTo>
                      <a:pt x="41" y="0"/>
                    </a:lnTo>
                    <a:lnTo>
                      <a:pt x="41" y="0"/>
                    </a:lnTo>
                    <a:lnTo>
                      <a:pt x="142" y="21"/>
                    </a:lnTo>
                    <a:lnTo>
                      <a:pt x="243" y="61"/>
                    </a:lnTo>
                    <a:lnTo>
                      <a:pt x="303" y="122"/>
                    </a:lnTo>
                    <a:lnTo>
                      <a:pt x="324" y="162"/>
                    </a:lnTo>
                    <a:lnTo>
                      <a:pt x="344" y="202"/>
                    </a:lnTo>
                    <a:lnTo>
                      <a:pt x="344" y="202"/>
                    </a:lnTo>
                    <a:lnTo>
                      <a:pt x="344" y="202"/>
                    </a:lnTo>
                    <a:lnTo>
                      <a:pt x="324" y="162"/>
                    </a:lnTo>
                    <a:lnTo>
                      <a:pt x="303" y="122"/>
                    </a:lnTo>
                    <a:lnTo>
                      <a:pt x="243" y="61"/>
                    </a:lnTo>
                    <a:lnTo>
                      <a:pt x="142" y="21"/>
                    </a:lnTo>
                    <a:lnTo>
                      <a:pt x="41" y="0"/>
                    </a:lnTo>
                    <a:lnTo>
                      <a:pt x="4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1609947" y="-974671"/>
                <a:ext cx="29210" cy="26997"/>
              </a:xfrm>
              <a:custGeom>
                <a:avLst/>
                <a:gdLst/>
                <a:ahLst/>
                <a:cxnLst/>
                <a:rect l="l" t="t" r="r" b="b"/>
                <a:pathLst>
                  <a:path w="264" h="244" fill="none" extrusionOk="0">
                    <a:moveTo>
                      <a:pt x="263" y="1"/>
                    </a:moveTo>
                    <a:lnTo>
                      <a:pt x="263" y="1"/>
                    </a:lnTo>
                    <a:lnTo>
                      <a:pt x="263" y="1"/>
                    </a:lnTo>
                    <a:lnTo>
                      <a:pt x="202" y="122"/>
                    </a:lnTo>
                    <a:lnTo>
                      <a:pt x="142" y="183"/>
                    </a:lnTo>
                    <a:lnTo>
                      <a:pt x="81" y="223"/>
                    </a:lnTo>
                    <a:lnTo>
                      <a:pt x="1" y="243"/>
                    </a:lnTo>
                    <a:lnTo>
                      <a:pt x="1" y="243"/>
                    </a:lnTo>
                    <a:lnTo>
                      <a:pt x="1" y="243"/>
                    </a:lnTo>
                    <a:lnTo>
                      <a:pt x="81" y="223"/>
                    </a:lnTo>
                    <a:lnTo>
                      <a:pt x="142" y="183"/>
                    </a:lnTo>
                    <a:lnTo>
                      <a:pt x="202" y="122"/>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1589809" y="-974671"/>
                <a:ext cx="111" cy="4647"/>
              </a:xfrm>
              <a:custGeom>
                <a:avLst/>
                <a:gdLst/>
                <a:ahLst/>
                <a:cxnLst/>
                <a:rect l="l" t="t" r="r" b="b"/>
                <a:pathLst>
                  <a:path w="1" h="42" fill="none" extrusionOk="0">
                    <a:moveTo>
                      <a:pt x="1" y="1"/>
                    </a:moveTo>
                    <a:lnTo>
                      <a:pt x="1" y="1"/>
                    </a:lnTo>
                    <a:lnTo>
                      <a:pt x="1" y="41"/>
                    </a:lnTo>
                    <a:lnTo>
                      <a:pt x="1" y="41"/>
                    </a:lnTo>
                    <a:lnTo>
                      <a:pt x="1" y="41"/>
                    </a:lnTo>
                    <a:lnTo>
                      <a:pt x="1"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1730551" y="-1023798"/>
                <a:ext cx="4647" cy="15712"/>
              </a:xfrm>
              <a:custGeom>
                <a:avLst/>
                <a:gdLst/>
                <a:ahLst/>
                <a:cxnLst/>
                <a:rect l="l" t="t" r="r" b="b"/>
                <a:pathLst>
                  <a:path w="42" h="142" fill="none" extrusionOk="0">
                    <a:moveTo>
                      <a:pt x="1" y="1"/>
                    </a:moveTo>
                    <a:lnTo>
                      <a:pt x="1" y="1"/>
                    </a:lnTo>
                    <a:lnTo>
                      <a:pt x="21" y="81"/>
                    </a:lnTo>
                    <a:lnTo>
                      <a:pt x="41" y="142"/>
                    </a:lnTo>
                    <a:lnTo>
                      <a:pt x="41" y="142"/>
                    </a:lnTo>
                    <a:lnTo>
                      <a:pt x="41" y="142"/>
                    </a:lnTo>
                    <a:lnTo>
                      <a:pt x="21" y="8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1558607" y="-1043936"/>
                <a:ext cx="31313" cy="55986"/>
              </a:xfrm>
              <a:custGeom>
                <a:avLst/>
                <a:gdLst/>
                <a:ahLst/>
                <a:cxnLst/>
                <a:rect l="l" t="t" r="r" b="b"/>
                <a:pathLst>
                  <a:path w="283" h="506" fill="none" extrusionOk="0">
                    <a:moveTo>
                      <a:pt x="0" y="1"/>
                    </a:moveTo>
                    <a:lnTo>
                      <a:pt x="0" y="1"/>
                    </a:lnTo>
                    <a:lnTo>
                      <a:pt x="20" y="61"/>
                    </a:lnTo>
                    <a:lnTo>
                      <a:pt x="20" y="61"/>
                    </a:lnTo>
                    <a:lnTo>
                      <a:pt x="41" y="142"/>
                    </a:lnTo>
                    <a:lnTo>
                      <a:pt x="101" y="203"/>
                    </a:lnTo>
                    <a:lnTo>
                      <a:pt x="202" y="284"/>
                    </a:lnTo>
                    <a:lnTo>
                      <a:pt x="202" y="284"/>
                    </a:lnTo>
                    <a:lnTo>
                      <a:pt x="242" y="344"/>
                    </a:lnTo>
                    <a:lnTo>
                      <a:pt x="263" y="385"/>
                    </a:lnTo>
                    <a:lnTo>
                      <a:pt x="283" y="506"/>
                    </a:lnTo>
                    <a:lnTo>
                      <a:pt x="283" y="506"/>
                    </a:lnTo>
                    <a:lnTo>
                      <a:pt x="283" y="506"/>
                    </a:lnTo>
                    <a:lnTo>
                      <a:pt x="263" y="385"/>
                    </a:lnTo>
                    <a:lnTo>
                      <a:pt x="242" y="344"/>
                    </a:lnTo>
                    <a:lnTo>
                      <a:pt x="202" y="284"/>
                    </a:lnTo>
                    <a:lnTo>
                      <a:pt x="202" y="284"/>
                    </a:lnTo>
                    <a:lnTo>
                      <a:pt x="101" y="203"/>
                    </a:lnTo>
                    <a:lnTo>
                      <a:pt x="41" y="142"/>
                    </a:lnTo>
                    <a:lnTo>
                      <a:pt x="20" y="61"/>
                    </a:lnTo>
                    <a:lnTo>
                      <a:pt x="20" y="6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1639047" y="-1066286"/>
                <a:ext cx="64838" cy="91725"/>
              </a:xfrm>
              <a:custGeom>
                <a:avLst/>
                <a:gdLst/>
                <a:ahLst/>
                <a:cxnLst/>
                <a:rect l="l" t="t" r="r" b="b"/>
                <a:pathLst>
                  <a:path w="586" h="829" fill="none" extrusionOk="0">
                    <a:moveTo>
                      <a:pt x="586" y="1"/>
                    </a:moveTo>
                    <a:lnTo>
                      <a:pt x="586" y="1"/>
                    </a:lnTo>
                    <a:lnTo>
                      <a:pt x="586" y="1"/>
                    </a:lnTo>
                    <a:lnTo>
                      <a:pt x="565" y="82"/>
                    </a:lnTo>
                    <a:lnTo>
                      <a:pt x="545" y="183"/>
                    </a:lnTo>
                    <a:lnTo>
                      <a:pt x="545" y="183"/>
                    </a:lnTo>
                    <a:lnTo>
                      <a:pt x="545" y="243"/>
                    </a:lnTo>
                    <a:lnTo>
                      <a:pt x="525" y="304"/>
                    </a:lnTo>
                    <a:lnTo>
                      <a:pt x="485" y="364"/>
                    </a:lnTo>
                    <a:lnTo>
                      <a:pt x="404" y="425"/>
                    </a:lnTo>
                    <a:lnTo>
                      <a:pt x="404" y="425"/>
                    </a:lnTo>
                    <a:lnTo>
                      <a:pt x="242" y="486"/>
                    </a:lnTo>
                    <a:lnTo>
                      <a:pt x="242" y="486"/>
                    </a:lnTo>
                    <a:lnTo>
                      <a:pt x="141" y="526"/>
                    </a:lnTo>
                    <a:lnTo>
                      <a:pt x="81" y="607"/>
                    </a:lnTo>
                    <a:lnTo>
                      <a:pt x="40" y="708"/>
                    </a:lnTo>
                    <a:lnTo>
                      <a:pt x="0" y="829"/>
                    </a:lnTo>
                    <a:lnTo>
                      <a:pt x="0" y="829"/>
                    </a:lnTo>
                    <a:lnTo>
                      <a:pt x="0" y="829"/>
                    </a:lnTo>
                    <a:lnTo>
                      <a:pt x="0" y="829"/>
                    </a:lnTo>
                    <a:lnTo>
                      <a:pt x="40" y="708"/>
                    </a:lnTo>
                    <a:lnTo>
                      <a:pt x="81" y="607"/>
                    </a:lnTo>
                    <a:lnTo>
                      <a:pt x="141" y="526"/>
                    </a:lnTo>
                    <a:lnTo>
                      <a:pt x="242" y="486"/>
                    </a:lnTo>
                    <a:lnTo>
                      <a:pt x="242" y="486"/>
                    </a:lnTo>
                    <a:lnTo>
                      <a:pt x="404" y="425"/>
                    </a:lnTo>
                    <a:lnTo>
                      <a:pt x="404" y="425"/>
                    </a:lnTo>
                    <a:lnTo>
                      <a:pt x="485" y="364"/>
                    </a:lnTo>
                    <a:lnTo>
                      <a:pt x="525" y="304"/>
                    </a:lnTo>
                    <a:lnTo>
                      <a:pt x="545" y="243"/>
                    </a:lnTo>
                    <a:lnTo>
                      <a:pt x="545" y="183"/>
                    </a:lnTo>
                    <a:lnTo>
                      <a:pt x="545" y="183"/>
                    </a:lnTo>
                    <a:lnTo>
                      <a:pt x="565" y="82"/>
                    </a:lnTo>
                    <a:lnTo>
                      <a:pt x="586" y="1"/>
                    </a:lnTo>
                    <a:lnTo>
                      <a:pt x="58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1714950" y="-1072925"/>
                <a:ext cx="111" cy="11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1527294" y="-1095276"/>
                <a:ext cx="38062" cy="22461"/>
              </a:xfrm>
              <a:custGeom>
                <a:avLst/>
                <a:gdLst/>
                <a:ahLst/>
                <a:cxnLst/>
                <a:rect l="l" t="t" r="r" b="b"/>
                <a:pathLst>
                  <a:path w="344" h="203" fill="none" extrusionOk="0">
                    <a:moveTo>
                      <a:pt x="0" y="0"/>
                    </a:moveTo>
                    <a:lnTo>
                      <a:pt x="0" y="0"/>
                    </a:lnTo>
                    <a:lnTo>
                      <a:pt x="0" y="0"/>
                    </a:lnTo>
                    <a:lnTo>
                      <a:pt x="0" y="0"/>
                    </a:lnTo>
                    <a:lnTo>
                      <a:pt x="41" y="0"/>
                    </a:lnTo>
                    <a:lnTo>
                      <a:pt x="41" y="0"/>
                    </a:lnTo>
                    <a:lnTo>
                      <a:pt x="142" y="21"/>
                    </a:lnTo>
                    <a:lnTo>
                      <a:pt x="243" y="61"/>
                    </a:lnTo>
                    <a:lnTo>
                      <a:pt x="303" y="122"/>
                    </a:lnTo>
                    <a:lnTo>
                      <a:pt x="324" y="162"/>
                    </a:lnTo>
                    <a:lnTo>
                      <a:pt x="344" y="202"/>
                    </a:lnTo>
                    <a:lnTo>
                      <a:pt x="344" y="202"/>
                    </a:lnTo>
                    <a:lnTo>
                      <a:pt x="344" y="202"/>
                    </a:lnTo>
                    <a:lnTo>
                      <a:pt x="324" y="162"/>
                    </a:lnTo>
                    <a:lnTo>
                      <a:pt x="303" y="122"/>
                    </a:lnTo>
                    <a:lnTo>
                      <a:pt x="243" y="61"/>
                    </a:lnTo>
                    <a:lnTo>
                      <a:pt x="142" y="21"/>
                    </a:lnTo>
                    <a:lnTo>
                      <a:pt x="41" y="0"/>
                    </a:lnTo>
                    <a:lnTo>
                      <a:pt x="41"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685054" y="-425089"/>
                <a:ext cx="116288" cy="42598"/>
              </a:xfrm>
              <a:custGeom>
                <a:avLst/>
                <a:gdLst/>
                <a:ahLst/>
                <a:cxnLst/>
                <a:rect l="l" t="t" r="r" b="b"/>
                <a:pathLst>
                  <a:path w="1051" h="385" extrusionOk="0">
                    <a:moveTo>
                      <a:pt x="1050" y="1"/>
                    </a:moveTo>
                    <a:lnTo>
                      <a:pt x="525" y="82"/>
                    </a:lnTo>
                    <a:lnTo>
                      <a:pt x="0" y="122"/>
                    </a:lnTo>
                    <a:lnTo>
                      <a:pt x="81" y="284"/>
                    </a:lnTo>
                    <a:lnTo>
                      <a:pt x="121" y="324"/>
                    </a:lnTo>
                    <a:lnTo>
                      <a:pt x="162" y="364"/>
                    </a:lnTo>
                    <a:lnTo>
                      <a:pt x="222" y="385"/>
                    </a:lnTo>
                    <a:lnTo>
                      <a:pt x="283" y="385"/>
                    </a:lnTo>
                    <a:lnTo>
                      <a:pt x="364" y="364"/>
                    </a:lnTo>
                    <a:lnTo>
                      <a:pt x="485" y="324"/>
                    </a:lnTo>
                    <a:lnTo>
                      <a:pt x="566" y="284"/>
                    </a:lnTo>
                    <a:lnTo>
                      <a:pt x="646" y="263"/>
                    </a:lnTo>
                    <a:lnTo>
                      <a:pt x="767" y="243"/>
                    </a:lnTo>
                    <a:lnTo>
                      <a:pt x="848" y="183"/>
                    </a:lnTo>
                    <a:lnTo>
                      <a:pt x="929" y="102"/>
                    </a:ln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685054" y="-425089"/>
                <a:ext cx="116288" cy="42598"/>
              </a:xfrm>
              <a:custGeom>
                <a:avLst/>
                <a:gdLst/>
                <a:ahLst/>
                <a:cxnLst/>
                <a:rect l="l" t="t" r="r" b="b"/>
                <a:pathLst>
                  <a:path w="1051" h="385" fill="none" extrusionOk="0">
                    <a:moveTo>
                      <a:pt x="1050" y="1"/>
                    </a:moveTo>
                    <a:lnTo>
                      <a:pt x="1050" y="1"/>
                    </a:lnTo>
                    <a:lnTo>
                      <a:pt x="525" y="82"/>
                    </a:lnTo>
                    <a:lnTo>
                      <a:pt x="0" y="122"/>
                    </a:lnTo>
                    <a:lnTo>
                      <a:pt x="0" y="122"/>
                    </a:lnTo>
                    <a:lnTo>
                      <a:pt x="81" y="284"/>
                    </a:lnTo>
                    <a:lnTo>
                      <a:pt x="81" y="284"/>
                    </a:lnTo>
                    <a:lnTo>
                      <a:pt x="81" y="284"/>
                    </a:lnTo>
                    <a:lnTo>
                      <a:pt x="81" y="284"/>
                    </a:lnTo>
                    <a:lnTo>
                      <a:pt x="121" y="324"/>
                    </a:lnTo>
                    <a:lnTo>
                      <a:pt x="162" y="364"/>
                    </a:lnTo>
                    <a:lnTo>
                      <a:pt x="222" y="385"/>
                    </a:lnTo>
                    <a:lnTo>
                      <a:pt x="283" y="385"/>
                    </a:lnTo>
                    <a:lnTo>
                      <a:pt x="283" y="385"/>
                    </a:lnTo>
                    <a:lnTo>
                      <a:pt x="283" y="385"/>
                    </a:lnTo>
                    <a:lnTo>
                      <a:pt x="283" y="385"/>
                    </a:lnTo>
                    <a:lnTo>
                      <a:pt x="283" y="385"/>
                    </a:lnTo>
                    <a:lnTo>
                      <a:pt x="364" y="364"/>
                    </a:lnTo>
                    <a:lnTo>
                      <a:pt x="364" y="364"/>
                    </a:lnTo>
                    <a:lnTo>
                      <a:pt x="364" y="364"/>
                    </a:lnTo>
                    <a:lnTo>
                      <a:pt x="364" y="364"/>
                    </a:lnTo>
                    <a:lnTo>
                      <a:pt x="364" y="364"/>
                    </a:lnTo>
                    <a:lnTo>
                      <a:pt x="485" y="324"/>
                    </a:lnTo>
                    <a:lnTo>
                      <a:pt x="566" y="284"/>
                    </a:lnTo>
                    <a:lnTo>
                      <a:pt x="646" y="263"/>
                    </a:lnTo>
                    <a:lnTo>
                      <a:pt x="646" y="263"/>
                    </a:lnTo>
                    <a:lnTo>
                      <a:pt x="767" y="243"/>
                    </a:lnTo>
                    <a:lnTo>
                      <a:pt x="848" y="183"/>
                    </a:lnTo>
                    <a:lnTo>
                      <a:pt x="929" y="102"/>
                    </a:lnTo>
                    <a:lnTo>
                      <a:pt x="105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613576" y="-409377"/>
                <a:ext cx="20137" cy="11286"/>
              </a:xfrm>
              <a:custGeom>
                <a:avLst/>
                <a:gdLst/>
                <a:ahLst/>
                <a:cxnLst/>
                <a:rect l="l" t="t" r="r" b="b"/>
                <a:pathLst>
                  <a:path w="182" h="102" extrusionOk="0">
                    <a:moveTo>
                      <a:pt x="0" y="0"/>
                    </a:moveTo>
                    <a:lnTo>
                      <a:pt x="121" y="101"/>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613576" y="-409377"/>
                <a:ext cx="20137" cy="11286"/>
              </a:xfrm>
              <a:custGeom>
                <a:avLst/>
                <a:gdLst/>
                <a:ahLst/>
                <a:cxnLst/>
                <a:rect l="l" t="t" r="r" b="b"/>
                <a:pathLst>
                  <a:path w="182" h="102" fill="none" extrusionOk="0">
                    <a:moveTo>
                      <a:pt x="182" y="0"/>
                    </a:moveTo>
                    <a:lnTo>
                      <a:pt x="182" y="0"/>
                    </a:lnTo>
                    <a:lnTo>
                      <a:pt x="40" y="0"/>
                    </a:lnTo>
                    <a:lnTo>
                      <a:pt x="40" y="0"/>
                    </a:lnTo>
                    <a:lnTo>
                      <a:pt x="0" y="0"/>
                    </a:lnTo>
                    <a:lnTo>
                      <a:pt x="0" y="0"/>
                    </a:lnTo>
                    <a:lnTo>
                      <a:pt x="121" y="101"/>
                    </a:lnTo>
                    <a:lnTo>
                      <a:pt x="121" y="101"/>
                    </a:lnTo>
                    <a:lnTo>
                      <a:pt x="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1274799" y="-670835"/>
                <a:ext cx="51561" cy="42598"/>
              </a:xfrm>
              <a:custGeom>
                <a:avLst/>
                <a:gdLst/>
                <a:ahLst/>
                <a:cxnLst/>
                <a:rect l="l" t="t" r="r" b="b"/>
                <a:pathLst>
                  <a:path w="466" h="385" extrusionOk="0">
                    <a:moveTo>
                      <a:pt x="465" y="1"/>
                    </a:moveTo>
                    <a:lnTo>
                      <a:pt x="344" y="82"/>
                    </a:lnTo>
                    <a:lnTo>
                      <a:pt x="223" y="142"/>
                    </a:lnTo>
                    <a:lnTo>
                      <a:pt x="122" y="162"/>
                    </a:lnTo>
                    <a:lnTo>
                      <a:pt x="1" y="203"/>
                    </a:lnTo>
                    <a:lnTo>
                      <a:pt x="183" y="385"/>
                    </a:lnTo>
                    <a:lnTo>
                      <a:pt x="283" y="324"/>
                    </a:lnTo>
                    <a:lnTo>
                      <a:pt x="364" y="243"/>
                    </a:lnTo>
                    <a:lnTo>
                      <a:pt x="425" y="122"/>
                    </a:lnTo>
                    <a:lnTo>
                      <a:pt x="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1442428" y="-447329"/>
                <a:ext cx="20137" cy="20137"/>
              </a:xfrm>
              <a:custGeom>
                <a:avLst/>
                <a:gdLst/>
                <a:ahLst/>
                <a:cxnLst/>
                <a:rect l="l" t="t" r="r" b="b"/>
                <a:pathLst>
                  <a:path w="182" h="182" extrusionOk="0">
                    <a:moveTo>
                      <a:pt x="0" y="0"/>
                    </a:moveTo>
                    <a:lnTo>
                      <a:pt x="142" y="182"/>
                    </a:lnTo>
                    <a:lnTo>
                      <a:pt x="182" y="141"/>
                    </a:lnTo>
                    <a:lnTo>
                      <a:pt x="162" y="81"/>
                    </a:lnTo>
                    <a:lnTo>
                      <a:pt x="121" y="40"/>
                    </a:lnTo>
                    <a:lnTo>
                      <a:pt x="61" y="2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1442428" y="-447329"/>
                <a:ext cx="20137" cy="20137"/>
              </a:xfrm>
              <a:custGeom>
                <a:avLst/>
                <a:gdLst/>
                <a:ahLst/>
                <a:cxnLst/>
                <a:rect l="l" t="t" r="r" b="b"/>
                <a:pathLst>
                  <a:path w="182" h="182" fill="none" extrusionOk="0">
                    <a:moveTo>
                      <a:pt x="0" y="0"/>
                    </a:moveTo>
                    <a:lnTo>
                      <a:pt x="0" y="0"/>
                    </a:lnTo>
                    <a:lnTo>
                      <a:pt x="142" y="182"/>
                    </a:lnTo>
                    <a:lnTo>
                      <a:pt x="142" y="182"/>
                    </a:lnTo>
                    <a:lnTo>
                      <a:pt x="182" y="141"/>
                    </a:lnTo>
                    <a:lnTo>
                      <a:pt x="182" y="141"/>
                    </a:lnTo>
                    <a:lnTo>
                      <a:pt x="162" y="81"/>
                    </a:lnTo>
                    <a:lnTo>
                      <a:pt x="121" y="40"/>
                    </a:lnTo>
                    <a:lnTo>
                      <a:pt x="61" y="2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626964" y="-433941"/>
                <a:ext cx="518372" cy="154239"/>
              </a:xfrm>
              <a:custGeom>
                <a:avLst/>
                <a:gdLst/>
                <a:ahLst/>
                <a:cxnLst/>
                <a:rect l="l" t="t" r="r" b="b"/>
                <a:pathLst>
                  <a:path w="4685" h="1394" extrusionOk="0">
                    <a:moveTo>
                      <a:pt x="1999" y="0"/>
                    </a:moveTo>
                    <a:lnTo>
                      <a:pt x="1575" y="81"/>
                    </a:lnTo>
                    <a:lnTo>
                      <a:pt x="1454" y="182"/>
                    </a:lnTo>
                    <a:lnTo>
                      <a:pt x="1373" y="263"/>
                    </a:lnTo>
                    <a:lnTo>
                      <a:pt x="1292" y="323"/>
                    </a:lnTo>
                    <a:lnTo>
                      <a:pt x="1171" y="343"/>
                    </a:lnTo>
                    <a:lnTo>
                      <a:pt x="1091" y="364"/>
                    </a:lnTo>
                    <a:lnTo>
                      <a:pt x="1010" y="404"/>
                    </a:lnTo>
                    <a:lnTo>
                      <a:pt x="889" y="444"/>
                    </a:lnTo>
                    <a:lnTo>
                      <a:pt x="808" y="465"/>
                    </a:lnTo>
                    <a:lnTo>
                      <a:pt x="747" y="465"/>
                    </a:lnTo>
                    <a:lnTo>
                      <a:pt x="687" y="444"/>
                    </a:lnTo>
                    <a:lnTo>
                      <a:pt x="646" y="404"/>
                    </a:lnTo>
                    <a:lnTo>
                      <a:pt x="606" y="364"/>
                    </a:lnTo>
                    <a:lnTo>
                      <a:pt x="525" y="202"/>
                    </a:lnTo>
                    <a:lnTo>
                      <a:pt x="61" y="222"/>
                    </a:lnTo>
                    <a:lnTo>
                      <a:pt x="0" y="323"/>
                    </a:lnTo>
                    <a:lnTo>
                      <a:pt x="404" y="566"/>
                    </a:lnTo>
                    <a:lnTo>
                      <a:pt x="828" y="788"/>
                    </a:lnTo>
                    <a:lnTo>
                      <a:pt x="1272" y="969"/>
                    </a:lnTo>
                    <a:lnTo>
                      <a:pt x="1717" y="1131"/>
                    </a:lnTo>
                    <a:lnTo>
                      <a:pt x="2161" y="1252"/>
                    </a:lnTo>
                    <a:lnTo>
                      <a:pt x="2625" y="1333"/>
                    </a:lnTo>
                    <a:lnTo>
                      <a:pt x="3110" y="1393"/>
                    </a:lnTo>
                    <a:lnTo>
                      <a:pt x="3574" y="1393"/>
                    </a:lnTo>
                    <a:lnTo>
                      <a:pt x="4140" y="1373"/>
                    </a:lnTo>
                    <a:lnTo>
                      <a:pt x="4685" y="1313"/>
                    </a:lnTo>
                    <a:lnTo>
                      <a:pt x="4483" y="1171"/>
                    </a:lnTo>
                    <a:lnTo>
                      <a:pt x="4422" y="1091"/>
                    </a:lnTo>
                    <a:lnTo>
                      <a:pt x="4341" y="1010"/>
                    </a:lnTo>
                    <a:lnTo>
                      <a:pt x="4301" y="909"/>
                    </a:lnTo>
                    <a:lnTo>
                      <a:pt x="4261" y="808"/>
                    </a:lnTo>
                    <a:lnTo>
                      <a:pt x="4220" y="707"/>
                    </a:lnTo>
                    <a:lnTo>
                      <a:pt x="4220" y="606"/>
                    </a:lnTo>
                    <a:lnTo>
                      <a:pt x="4220" y="485"/>
                    </a:lnTo>
                    <a:lnTo>
                      <a:pt x="4261" y="364"/>
                    </a:lnTo>
                    <a:lnTo>
                      <a:pt x="4140" y="384"/>
                    </a:lnTo>
                    <a:lnTo>
                      <a:pt x="4059" y="364"/>
                    </a:lnTo>
                    <a:lnTo>
                      <a:pt x="3978" y="343"/>
                    </a:lnTo>
                    <a:lnTo>
                      <a:pt x="3897" y="283"/>
                    </a:lnTo>
                    <a:lnTo>
                      <a:pt x="3796" y="182"/>
                    </a:lnTo>
                    <a:lnTo>
                      <a:pt x="3776" y="182"/>
                    </a:lnTo>
                    <a:lnTo>
                      <a:pt x="3776" y="162"/>
                    </a:lnTo>
                    <a:lnTo>
                      <a:pt x="3715" y="101"/>
                    </a:lnTo>
                    <a:lnTo>
                      <a:pt x="3635" y="61"/>
                    </a:lnTo>
                    <a:lnTo>
                      <a:pt x="3554" y="41"/>
                    </a:lnTo>
                    <a:lnTo>
                      <a:pt x="3473" y="20"/>
                    </a:lnTo>
                    <a:lnTo>
                      <a:pt x="3453" y="20"/>
                    </a:lnTo>
                    <a:lnTo>
                      <a:pt x="3332" y="41"/>
                    </a:lnTo>
                    <a:lnTo>
                      <a:pt x="3271" y="81"/>
                    </a:lnTo>
                    <a:lnTo>
                      <a:pt x="3231" y="121"/>
                    </a:lnTo>
                    <a:lnTo>
                      <a:pt x="3191" y="182"/>
                    </a:lnTo>
                    <a:lnTo>
                      <a:pt x="3170" y="243"/>
                    </a:lnTo>
                    <a:lnTo>
                      <a:pt x="3170" y="263"/>
                    </a:lnTo>
                    <a:lnTo>
                      <a:pt x="3191" y="384"/>
                    </a:lnTo>
                    <a:lnTo>
                      <a:pt x="3231" y="465"/>
                    </a:lnTo>
                    <a:lnTo>
                      <a:pt x="3251" y="545"/>
                    </a:lnTo>
                    <a:lnTo>
                      <a:pt x="3271" y="606"/>
                    </a:lnTo>
                    <a:lnTo>
                      <a:pt x="3251" y="667"/>
                    </a:lnTo>
                    <a:lnTo>
                      <a:pt x="3211" y="707"/>
                    </a:lnTo>
                    <a:lnTo>
                      <a:pt x="3130" y="767"/>
                    </a:lnTo>
                    <a:lnTo>
                      <a:pt x="3029" y="788"/>
                    </a:lnTo>
                    <a:lnTo>
                      <a:pt x="2968" y="788"/>
                    </a:lnTo>
                    <a:lnTo>
                      <a:pt x="2908" y="767"/>
                    </a:lnTo>
                    <a:lnTo>
                      <a:pt x="2766" y="727"/>
                    </a:lnTo>
                    <a:lnTo>
                      <a:pt x="2686" y="727"/>
                    </a:lnTo>
                    <a:lnTo>
                      <a:pt x="2605" y="707"/>
                    </a:lnTo>
                    <a:lnTo>
                      <a:pt x="2484" y="727"/>
                    </a:lnTo>
                    <a:lnTo>
                      <a:pt x="2322" y="788"/>
                    </a:lnTo>
                    <a:lnTo>
                      <a:pt x="2302" y="808"/>
                    </a:lnTo>
                    <a:lnTo>
                      <a:pt x="2282" y="808"/>
                    </a:lnTo>
                    <a:lnTo>
                      <a:pt x="2201" y="828"/>
                    </a:lnTo>
                    <a:lnTo>
                      <a:pt x="2141" y="848"/>
                    </a:lnTo>
                    <a:lnTo>
                      <a:pt x="2120" y="848"/>
                    </a:lnTo>
                    <a:lnTo>
                      <a:pt x="2040" y="828"/>
                    </a:lnTo>
                    <a:lnTo>
                      <a:pt x="1939" y="788"/>
                    </a:lnTo>
                    <a:lnTo>
                      <a:pt x="1878" y="727"/>
                    </a:lnTo>
                    <a:lnTo>
                      <a:pt x="1858" y="646"/>
                    </a:lnTo>
                    <a:lnTo>
                      <a:pt x="1858" y="606"/>
                    </a:lnTo>
                    <a:lnTo>
                      <a:pt x="1918" y="505"/>
                    </a:lnTo>
                    <a:lnTo>
                      <a:pt x="1979" y="404"/>
                    </a:lnTo>
                    <a:lnTo>
                      <a:pt x="2040" y="303"/>
                    </a:lnTo>
                    <a:lnTo>
                      <a:pt x="2080" y="182"/>
                    </a:lnTo>
                    <a:lnTo>
                      <a:pt x="2080" y="142"/>
                    </a:lnTo>
                    <a:lnTo>
                      <a:pt x="2080" y="101"/>
                    </a:lnTo>
                    <a:lnTo>
                      <a:pt x="2060" y="61"/>
                    </a:lnTo>
                    <a:lnTo>
                      <a:pt x="19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626964" y="-433941"/>
                <a:ext cx="518372" cy="154239"/>
              </a:xfrm>
              <a:custGeom>
                <a:avLst/>
                <a:gdLst/>
                <a:ahLst/>
                <a:cxnLst/>
                <a:rect l="l" t="t" r="r" b="b"/>
                <a:pathLst>
                  <a:path w="4685" h="1394" fill="none" extrusionOk="0">
                    <a:moveTo>
                      <a:pt x="1999" y="0"/>
                    </a:moveTo>
                    <a:lnTo>
                      <a:pt x="1999" y="0"/>
                    </a:lnTo>
                    <a:lnTo>
                      <a:pt x="1575" y="81"/>
                    </a:lnTo>
                    <a:lnTo>
                      <a:pt x="1575" y="81"/>
                    </a:lnTo>
                    <a:lnTo>
                      <a:pt x="1575" y="81"/>
                    </a:lnTo>
                    <a:lnTo>
                      <a:pt x="1454" y="182"/>
                    </a:lnTo>
                    <a:lnTo>
                      <a:pt x="1373" y="263"/>
                    </a:lnTo>
                    <a:lnTo>
                      <a:pt x="1292" y="323"/>
                    </a:lnTo>
                    <a:lnTo>
                      <a:pt x="1171" y="343"/>
                    </a:lnTo>
                    <a:lnTo>
                      <a:pt x="1171" y="343"/>
                    </a:lnTo>
                    <a:lnTo>
                      <a:pt x="1091" y="364"/>
                    </a:lnTo>
                    <a:lnTo>
                      <a:pt x="1010" y="404"/>
                    </a:lnTo>
                    <a:lnTo>
                      <a:pt x="889" y="444"/>
                    </a:lnTo>
                    <a:lnTo>
                      <a:pt x="889" y="444"/>
                    </a:lnTo>
                    <a:lnTo>
                      <a:pt x="889" y="444"/>
                    </a:lnTo>
                    <a:lnTo>
                      <a:pt x="889" y="444"/>
                    </a:lnTo>
                    <a:lnTo>
                      <a:pt x="808" y="465"/>
                    </a:lnTo>
                    <a:lnTo>
                      <a:pt x="808" y="465"/>
                    </a:lnTo>
                    <a:lnTo>
                      <a:pt x="808" y="465"/>
                    </a:lnTo>
                    <a:lnTo>
                      <a:pt x="808" y="465"/>
                    </a:lnTo>
                    <a:lnTo>
                      <a:pt x="808" y="465"/>
                    </a:lnTo>
                    <a:lnTo>
                      <a:pt x="808" y="465"/>
                    </a:lnTo>
                    <a:lnTo>
                      <a:pt x="808" y="465"/>
                    </a:lnTo>
                    <a:lnTo>
                      <a:pt x="747" y="465"/>
                    </a:lnTo>
                    <a:lnTo>
                      <a:pt x="687" y="444"/>
                    </a:lnTo>
                    <a:lnTo>
                      <a:pt x="646" y="404"/>
                    </a:lnTo>
                    <a:lnTo>
                      <a:pt x="606" y="364"/>
                    </a:lnTo>
                    <a:lnTo>
                      <a:pt x="606" y="364"/>
                    </a:lnTo>
                    <a:lnTo>
                      <a:pt x="606" y="364"/>
                    </a:lnTo>
                    <a:lnTo>
                      <a:pt x="606" y="364"/>
                    </a:lnTo>
                    <a:lnTo>
                      <a:pt x="606" y="364"/>
                    </a:lnTo>
                    <a:lnTo>
                      <a:pt x="525" y="202"/>
                    </a:lnTo>
                    <a:lnTo>
                      <a:pt x="525" y="202"/>
                    </a:lnTo>
                    <a:lnTo>
                      <a:pt x="525" y="202"/>
                    </a:lnTo>
                    <a:lnTo>
                      <a:pt x="61" y="222"/>
                    </a:lnTo>
                    <a:lnTo>
                      <a:pt x="61" y="222"/>
                    </a:lnTo>
                    <a:lnTo>
                      <a:pt x="61" y="222"/>
                    </a:lnTo>
                    <a:lnTo>
                      <a:pt x="0" y="323"/>
                    </a:lnTo>
                    <a:lnTo>
                      <a:pt x="0" y="323"/>
                    </a:lnTo>
                    <a:lnTo>
                      <a:pt x="404" y="566"/>
                    </a:lnTo>
                    <a:lnTo>
                      <a:pt x="828" y="788"/>
                    </a:lnTo>
                    <a:lnTo>
                      <a:pt x="1272" y="969"/>
                    </a:lnTo>
                    <a:lnTo>
                      <a:pt x="1717" y="1131"/>
                    </a:lnTo>
                    <a:lnTo>
                      <a:pt x="2161" y="1252"/>
                    </a:lnTo>
                    <a:lnTo>
                      <a:pt x="2625" y="1333"/>
                    </a:lnTo>
                    <a:lnTo>
                      <a:pt x="3110" y="1393"/>
                    </a:lnTo>
                    <a:lnTo>
                      <a:pt x="3574" y="1393"/>
                    </a:lnTo>
                    <a:lnTo>
                      <a:pt x="3574" y="1393"/>
                    </a:lnTo>
                    <a:lnTo>
                      <a:pt x="4140" y="1373"/>
                    </a:lnTo>
                    <a:lnTo>
                      <a:pt x="4685" y="1313"/>
                    </a:lnTo>
                    <a:lnTo>
                      <a:pt x="4685" y="1313"/>
                    </a:lnTo>
                    <a:lnTo>
                      <a:pt x="4483" y="1171"/>
                    </a:lnTo>
                    <a:lnTo>
                      <a:pt x="4422" y="1091"/>
                    </a:lnTo>
                    <a:lnTo>
                      <a:pt x="4341" y="1010"/>
                    </a:lnTo>
                    <a:lnTo>
                      <a:pt x="4301" y="909"/>
                    </a:lnTo>
                    <a:lnTo>
                      <a:pt x="4261" y="808"/>
                    </a:lnTo>
                    <a:lnTo>
                      <a:pt x="4220" y="707"/>
                    </a:lnTo>
                    <a:lnTo>
                      <a:pt x="4220" y="606"/>
                    </a:lnTo>
                    <a:lnTo>
                      <a:pt x="4220" y="606"/>
                    </a:lnTo>
                    <a:lnTo>
                      <a:pt x="4220" y="485"/>
                    </a:lnTo>
                    <a:lnTo>
                      <a:pt x="4261" y="364"/>
                    </a:lnTo>
                    <a:lnTo>
                      <a:pt x="4261" y="364"/>
                    </a:lnTo>
                    <a:lnTo>
                      <a:pt x="4140" y="384"/>
                    </a:lnTo>
                    <a:lnTo>
                      <a:pt x="4140" y="384"/>
                    </a:lnTo>
                    <a:lnTo>
                      <a:pt x="4140" y="384"/>
                    </a:lnTo>
                    <a:lnTo>
                      <a:pt x="4140" y="384"/>
                    </a:lnTo>
                    <a:lnTo>
                      <a:pt x="4140" y="384"/>
                    </a:lnTo>
                    <a:lnTo>
                      <a:pt x="4140" y="384"/>
                    </a:lnTo>
                    <a:lnTo>
                      <a:pt x="4140" y="384"/>
                    </a:lnTo>
                    <a:lnTo>
                      <a:pt x="4140" y="384"/>
                    </a:lnTo>
                    <a:lnTo>
                      <a:pt x="4059" y="364"/>
                    </a:lnTo>
                    <a:lnTo>
                      <a:pt x="3978" y="343"/>
                    </a:lnTo>
                    <a:lnTo>
                      <a:pt x="3897" y="283"/>
                    </a:lnTo>
                    <a:lnTo>
                      <a:pt x="3796" y="182"/>
                    </a:lnTo>
                    <a:lnTo>
                      <a:pt x="3796" y="182"/>
                    </a:lnTo>
                    <a:lnTo>
                      <a:pt x="3776" y="182"/>
                    </a:lnTo>
                    <a:lnTo>
                      <a:pt x="3776" y="182"/>
                    </a:lnTo>
                    <a:lnTo>
                      <a:pt x="3776" y="162"/>
                    </a:lnTo>
                    <a:lnTo>
                      <a:pt x="3776" y="162"/>
                    </a:lnTo>
                    <a:lnTo>
                      <a:pt x="3776" y="162"/>
                    </a:lnTo>
                    <a:lnTo>
                      <a:pt x="3776" y="162"/>
                    </a:lnTo>
                    <a:lnTo>
                      <a:pt x="3776" y="162"/>
                    </a:lnTo>
                    <a:lnTo>
                      <a:pt x="3715" y="101"/>
                    </a:lnTo>
                    <a:lnTo>
                      <a:pt x="3635" y="61"/>
                    </a:lnTo>
                    <a:lnTo>
                      <a:pt x="3554" y="41"/>
                    </a:lnTo>
                    <a:lnTo>
                      <a:pt x="3473" y="20"/>
                    </a:lnTo>
                    <a:lnTo>
                      <a:pt x="3473" y="20"/>
                    </a:lnTo>
                    <a:lnTo>
                      <a:pt x="3473" y="20"/>
                    </a:lnTo>
                    <a:lnTo>
                      <a:pt x="3473" y="20"/>
                    </a:lnTo>
                    <a:lnTo>
                      <a:pt x="3453" y="20"/>
                    </a:lnTo>
                    <a:lnTo>
                      <a:pt x="3453" y="20"/>
                    </a:lnTo>
                    <a:lnTo>
                      <a:pt x="3332" y="41"/>
                    </a:lnTo>
                    <a:lnTo>
                      <a:pt x="3332" y="41"/>
                    </a:lnTo>
                    <a:lnTo>
                      <a:pt x="3332" y="41"/>
                    </a:lnTo>
                    <a:lnTo>
                      <a:pt x="3332" y="41"/>
                    </a:lnTo>
                    <a:lnTo>
                      <a:pt x="3271" y="81"/>
                    </a:lnTo>
                    <a:lnTo>
                      <a:pt x="3231" y="121"/>
                    </a:lnTo>
                    <a:lnTo>
                      <a:pt x="3191" y="182"/>
                    </a:lnTo>
                    <a:lnTo>
                      <a:pt x="3170" y="243"/>
                    </a:lnTo>
                    <a:lnTo>
                      <a:pt x="3170" y="243"/>
                    </a:lnTo>
                    <a:lnTo>
                      <a:pt x="3170" y="263"/>
                    </a:lnTo>
                    <a:lnTo>
                      <a:pt x="3170" y="263"/>
                    </a:lnTo>
                    <a:lnTo>
                      <a:pt x="3191" y="384"/>
                    </a:lnTo>
                    <a:lnTo>
                      <a:pt x="3231" y="465"/>
                    </a:lnTo>
                    <a:lnTo>
                      <a:pt x="3251" y="545"/>
                    </a:lnTo>
                    <a:lnTo>
                      <a:pt x="3271" y="606"/>
                    </a:lnTo>
                    <a:lnTo>
                      <a:pt x="3271" y="606"/>
                    </a:lnTo>
                    <a:lnTo>
                      <a:pt x="3271" y="606"/>
                    </a:lnTo>
                    <a:lnTo>
                      <a:pt x="3251" y="667"/>
                    </a:lnTo>
                    <a:lnTo>
                      <a:pt x="3211" y="707"/>
                    </a:lnTo>
                    <a:lnTo>
                      <a:pt x="3211" y="707"/>
                    </a:lnTo>
                    <a:lnTo>
                      <a:pt x="3211" y="707"/>
                    </a:lnTo>
                    <a:lnTo>
                      <a:pt x="3211" y="707"/>
                    </a:lnTo>
                    <a:lnTo>
                      <a:pt x="3130" y="767"/>
                    </a:lnTo>
                    <a:lnTo>
                      <a:pt x="3029" y="788"/>
                    </a:lnTo>
                    <a:lnTo>
                      <a:pt x="3029" y="788"/>
                    </a:lnTo>
                    <a:lnTo>
                      <a:pt x="3009" y="788"/>
                    </a:lnTo>
                    <a:lnTo>
                      <a:pt x="3009" y="788"/>
                    </a:lnTo>
                    <a:lnTo>
                      <a:pt x="3009" y="788"/>
                    </a:lnTo>
                    <a:lnTo>
                      <a:pt x="3009" y="788"/>
                    </a:lnTo>
                    <a:lnTo>
                      <a:pt x="3009" y="788"/>
                    </a:lnTo>
                    <a:lnTo>
                      <a:pt x="3009" y="788"/>
                    </a:lnTo>
                    <a:lnTo>
                      <a:pt x="2989" y="788"/>
                    </a:lnTo>
                    <a:lnTo>
                      <a:pt x="2989" y="788"/>
                    </a:lnTo>
                    <a:lnTo>
                      <a:pt x="2989" y="788"/>
                    </a:lnTo>
                    <a:lnTo>
                      <a:pt x="2989" y="788"/>
                    </a:lnTo>
                    <a:lnTo>
                      <a:pt x="2989" y="788"/>
                    </a:lnTo>
                    <a:lnTo>
                      <a:pt x="2989" y="788"/>
                    </a:lnTo>
                    <a:lnTo>
                      <a:pt x="2968" y="788"/>
                    </a:lnTo>
                    <a:lnTo>
                      <a:pt x="2968" y="788"/>
                    </a:lnTo>
                    <a:lnTo>
                      <a:pt x="2968" y="788"/>
                    </a:lnTo>
                    <a:lnTo>
                      <a:pt x="2968" y="788"/>
                    </a:lnTo>
                    <a:lnTo>
                      <a:pt x="2908" y="767"/>
                    </a:lnTo>
                    <a:lnTo>
                      <a:pt x="2908" y="767"/>
                    </a:lnTo>
                    <a:lnTo>
                      <a:pt x="2908" y="767"/>
                    </a:lnTo>
                    <a:lnTo>
                      <a:pt x="2908" y="767"/>
                    </a:lnTo>
                    <a:lnTo>
                      <a:pt x="2908" y="767"/>
                    </a:lnTo>
                    <a:lnTo>
                      <a:pt x="2908" y="767"/>
                    </a:lnTo>
                    <a:lnTo>
                      <a:pt x="2766" y="727"/>
                    </a:lnTo>
                    <a:lnTo>
                      <a:pt x="2686" y="727"/>
                    </a:lnTo>
                    <a:lnTo>
                      <a:pt x="2605" y="707"/>
                    </a:lnTo>
                    <a:lnTo>
                      <a:pt x="2605" y="707"/>
                    </a:lnTo>
                    <a:lnTo>
                      <a:pt x="2605" y="707"/>
                    </a:lnTo>
                    <a:lnTo>
                      <a:pt x="2605" y="707"/>
                    </a:lnTo>
                    <a:lnTo>
                      <a:pt x="2605" y="707"/>
                    </a:lnTo>
                    <a:lnTo>
                      <a:pt x="2605" y="707"/>
                    </a:lnTo>
                    <a:lnTo>
                      <a:pt x="2484" y="727"/>
                    </a:lnTo>
                    <a:lnTo>
                      <a:pt x="2322" y="788"/>
                    </a:lnTo>
                    <a:lnTo>
                      <a:pt x="2322" y="788"/>
                    </a:lnTo>
                    <a:lnTo>
                      <a:pt x="2322" y="788"/>
                    </a:lnTo>
                    <a:lnTo>
                      <a:pt x="2322" y="788"/>
                    </a:lnTo>
                    <a:lnTo>
                      <a:pt x="2302" y="808"/>
                    </a:lnTo>
                    <a:lnTo>
                      <a:pt x="2302" y="808"/>
                    </a:lnTo>
                    <a:lnTo>
                      <a:pt x="2302" y="808"/>
                    </a:lnTo>
                    <a:lnTo>
                      <a:pt x="2302" y="808"/>
                    </a:lnTo>
                    <a:lnTo>
                      <a:pt x="2302" y="808"/>
                    </a:lnTo>
                    <a:lnTo>
                      <a:pt x="2302" y="808"/>
                    </a:lnTo>
                    <a:lnTo>
                      <a:pt x="2302" y="808"/>
                    </a:lnTo>
                    <a:lnTo>
                      <a:pt x="2302" y="808"/>
                    </a:lnTo>
                    <a:lnTo>
                      <a:pt x="2282" y="808"/>
                    </a:lnTo>
                    <a:lnTo>
                      <a:pt x="2282" y="808"/>
                    </a:lnTo>
                    <a:lnTo>
                      <a:pt x="2282" y="808"/>
                    </a:lnTo>
                    <a:lnTo>
                      <a:pt x="2282" y="808"/>
                    </a:lnTo>
                    <a:lnTo>
                      <a:pt x="2201" y="828"/>
                    </a:lnTo>
                    <a:lnTo>
                      <a:pt x="2141" y="848"/>
                    </a:lnTo>
                    <a:lnTo>
                      <a:pt x="2141" y="848"/>
                    </a:lnTo>
                    <a:lnTo>
                      <a:pt x="2141" y="848"/>
                    </a:lnTo>
                    <a:lnTo>
                      <a:pt x="2141" y="848"/>
                    </a:lnTo>
                    <a:lnTo>
                      <a:pt x="2141" y="848"/>
                    </a:lnTo>
                    <a:lnTo>
                      <a:pt x="2141" y="848"/>
                    </a:lnTo>
                    <a:lnTo>
                      <a:pt x="2120" y="848"/>
                    </a:lnTo>
                    <a:lnTo>
                      <a:pt x="2120" y="848"/>
                    </a:lnTo>
                    <a:lnTo>
                      <a:pt x="2040" y="828"/>
                    </a:lnTo>
                    <a:lnTo>
                      <a:pt x="1939" y="788"/>
                    </a:lnTo>
                    <a:lnTo>
                      <a:pt x="1939" y="788"/>
                    </a:lnTo>
                    <a:lnTo>
                      <a:pt x="1939" y="788"/>
                    </a:lnTo>
                    <a:lnTo>
                      <a:pt x="1939" y="788"/>
                    </a:lnTo>
                    <a:lnTo>
                      <a:pt x="1939" y="788"/>
                    </a:lnTo>
                    <a:lnTo>
                      <a:pt x="1939" y="788"/>
                    </a:lnTo>
                    <a:lnTo>
                      <a:pt x="1939" y="788"/>
                    </a:lnTo>
                    <a:lnTo>
                      <a:pt x="1939" y="788"/>
                    </a:lnTo>
                    <a:lnTo>
                      <a:pt x="1939" y="788"/>
                    </a:lnTo>
                    <a:lnTo>
                      <a:pt x="1939" y="788"/>
                    </a:lnTo>
                    <a:lnTo>
                      <a:pt x="1878" y="727"/>
                    </a:lnTo>
                    <a:lnTo>
                      <a:pt x="1858" y="646"/>
                    </a:lnTo>
                    <a:lnTo>
                      <a:pt x="1858" y="646"/>
                    </a:lnTo>
                    <a:lnTo>
                      <a:pt x="1858" y="646"/>
                    </a:lnTo>
                    <a:lnTo>
                      <a:pt x="1858" y="606"/>
                    </a:lnTo>
                    <a:lnTo>
                      <a:pt x="1858" y="606"/>
                    </a:lnTo>
                    <a:lnTo>
                      <a:pt x="1918" y="505"/>
                    </a:lnTo>
                    <a:lnTo>
                      <a:pt x="1979" y="404"/>
                    </a:lnTo>
                    <a:lnTo>
                      <a:pt x="2040" y="303"/>
                    </a:lnTo>
                    <a:lnTo>
                      <a:pt x="2080" y="182"/>
                    </a:lnTo>
                    <a:lnTo>
                      <a:pt x="2080" y="182"/>
                    </a:lnTo>
                    <a:lnTo>
                      <a:pt x="2080" y="142"/>
                    </a:lnTo>
                    <a:lnTo>
                      <a:pt x="2080" y="142"/>
                    </a:lnTo>
                    <a:lnTo>
                      <a:pt x="2080" y="101"/>
                    </a:lnTo>
                    <a:lnTo>
                      <a:pt x="2060" y="61"/>
                    </a:lnTo>
                    <a:lnTo>
                      <a:pt x="1999" y="0"/>
                    </a:lnTo>
                    <a:lnTo>
                      <a:pt x="199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832435" y="-431728"/>
                <a:ext cx="265991" cy="91725"/>
              </a:xfrm>
              <a:custGeom>
                <a:avLst/>
                <a:gdLst/>
                <a:ahLst/>
                <a:cxnLst/>
                <a:rect l="l" t="t" r="r" b="b"/>
                <a:pathLst>
                  <a:path w="2404" h="829" extrusionOk="0">
                    <a:moveTo>
                      <a:pt x="263" y="828"/>
                    </a:moveTo>
                    <a:lnTo>
                      <a:pt x="263" y="828"/>
                    </a:lnTo>
                    <a:lnTo>
                      <a:pt x="284" y="828"/>
                    </a:lnTo>
                    <a:lnTo>
                      <a:pt x="284" y="828"/>
                    </a:lnTo>
                    <a:lnTo>
                      <a:pt x="284" y="828"/>
                    </a:lnTo>
                    <a:lnTo>
                      <a:pt x="263" y="828"/>
                    </a:lnTo>
                    <a:close/>
                    <a:moveTo>
                      <a:pt x="425" y="788"/>
                    </a:moveTo>
                    <a:lnTo>
                      <a:pt x="425" y="788"/>
                    </a:lnTo>
                    <a:lnTo>
                      <a:pt x="344" y="808"/>
                    </a:lnTo>
                    <a:lnTo>
                      <a:pt x="284" y="828"/>
                    </a:lnTo>
                    <a:lnTo>
                      <a:pt x="284" y="828"/>
                    </a:lnTo>
                    <a:lnTo>
                      <a:pt x="344" y="808"/>
                    </a:lnTo>
                    <a:lnTo>
                      <a:pt x="425" y="788"/>
                    </a:lnTo>
                    <a:close/>
                    <a:moveTo>
                      <a:pt x="445" y="788"/>
                    </a:moveTo>
                    <a:lnTo>
                      <a:pt x="445" y="788"/>
                    </a:lnTo>
                    <a:lnTo>
                      <a:pt x="425" y="788"/>
                    </a:lnTo>
                    <a:lnTo>
                      <a:pt x="425" y="788"/>
                    </a:lnTo>
                    <a:lnTo>
                      <a:pt x="445" y="788"/>
                    </a:lnTo>
                    <a:close/>
                    <a:moveTo>
                      <a:pt x="445" y="788"/>
                    </a:moveTo>
                    <a:lnTo>
                      <a:pt x="445" y="788"/>
                    </a:lnTo>
                    <a:lnTo>
                      <a:pt x="445" y="788"/>
                    </a:lnTo>
                    <a:lnTo>
                      <a:pt x="445" y="788"/>
                    </a:lnTo>
                    <a:lnTo>
                      <a:pt x="445" y="788"/>
                    </a:lnTo>
                    <a:close/>
                    <a:moveTo>
                      <a:pt x="465" y="768"/>
                    </a:moveTo>
                    <a:lnTo>
                      <a:pt x="465" y="768"/>
                    </a:lnTo>
                    <a:lnTo>
                      <a:pt x="445" y="788"/>
                    </a:lnTo>
                    <a:lnTo>
                      <a:pt x="445" y="788"/>
                    </a:lnTo>
                    <a:lnTo>
                      <a:pt x="465" y="768"/>
                    </a:lnTo>
                    <a:close/>
                    <a:moveTo>
                      <a:pt x="1152" y="768"/>
                    </a:moveTo>
                    <a:lnTo>
                      <a:pt x="1152" y="768"/>
                    </a:lnTo>
                    <a:lnTo>
                      <a:pt x="1152" y="768"/>
                    </a:lnTo>
                    <a:lnTo>
                      <a:pt x="1152" y="768"/>
                    </a:lnTo>
                    <a:lnTo>
                      <a:pt x="1152" y="768"/>
                    </a:lnTo>
                    <a:lnTo>
                      <a:pt x="1152" y="768"/>
                    </a:lnTo>
                    <a:close/>
                    <a:moveTo>
                      <a:pt x="82" y="768"/>
                    </a:moveTo>
                    <a:lnTo>
                      <a:pt x="82" y="768"/>
                    </a:lnTo>
                    <a:lnTo>
                      <a:pt x="82" y="768"/>
                    </a:lnTo>
                    <a:lnTo>
                      <a:pt x="82" y="768"/>
                    </a:lnTo>
                    <a:lnTo>
                      <a:pt x="82" y="768"/>
                    </a:lnTo>
                    <a:close/>
                    <a:moveTo>
                      <a:pt x="1132" y="768"/>
                    </a:moveTo>
                    <a:lnTo>
                      <a:pt x="1132" y="768"/>
                    </a:lnTo>
                    <a:lnTo>
                      <a:pt x="1132" y="768"/>
                    </a:lnTo>
                    <a:lnTo>
                      <a:pt x="1132" y="768"/>
                    </a:lnTo>
                    <a:lnTo>
                      <a:pt x="1132" y="768"/>
                    </a:lnTo>
                    <a:close/>
                    <a:moveTo>
                      <a:pt x="1111" y="768"/>
                    </a:moveTo>
                    <a:lnTo>
                      <a:pt x="1111" y="768"/>
                    </a:lnTo>
                    <a:lnTo>
                      <a:pt x="1132" y="768"/>
                    </a:lnTo>
                    <a:lnTo>
                      <a:pt x="1132" y="768"/>
                    </a:lnTo>
                    <a:lnTo>
                      <a:pt x="1111" y="768"/>
                    </a:lnTo>
                    <a:close/>
                    <a:moveTo>
                      <a:pt x="82" y="768"/>
                    </a:moveTo>
                    <a:lnTo>
                      <a:pt x="82" y="768"/>
                    </a:lnTo>
                    <a:lnTo>
                      <a:pt x="82" y="768"/>
                    </a:lnTo>
                    <a:lnTo>
                      <a:pt x="82" y="768"/>
                    </a:lnTo>
                    <a:lnTo>
                      <a:pt x="82" y="768"/>
                    </a:lnTo>
                    <a:close/>
                    <a:moveTo>
                      <a:pt x="1051" y="747"/>
                    </a:moveTo>
                    <a:lnTo>
                      <a:pt x="1051" y="747"/>
                    </a:lnTo>
                    <a:lnTo>
                      <a:pt x="1111" y="768"/>
                    </a:lnTo>
                    <a:lnTo>
                      <a:pt x="1111" y="768"/>
                    </a:lnTo>
                    <a:lnTo>
                      <a:pt x="1051" y="747"/>
                    </a:lnTo>
                    <a:close/>
                    <a:moveTo>
                      <a:pt x="1051" y="747"/>
                    </a:moveTo>
                    <a:lnTo>
                      <a:pt x="1051" y="747"/>
                    </a:lnTo>
                    <a:lnTo>
                      <a:pt x="1051" y="747"/>
                    </a:lnTo>
                    <a:lnTo>
                      <a:pt x="1051" y="747"/>
                    </a:lnTo>
                    <a:lnTo>
                      <a:pt x="1051" y="747"/>
                    </a:lnTo>
                    <a:close/>
                    <a:moveTo>
                      <a:pt x="748" y="687"/>
                    </a:moveTo>
                    <a:lnTo>
                      <a:pt x="748" y="687"/>
                    </a:lnTo>
                    <a:lnTo>
                      <a:pt x="627" y="707"/>
                    </a:lnTo>
                    <a:lnTo>
                      <a:pt x="465" y="768"/>
                    </a:lnTo>
                    <a:lnTo>
                      <a:pt x="465" y="768"/>
                    </a:lnTo>
                    <a:lnTo>
                      <a:pt x="627" y="707"/>
                    </a:lnTo>
                    <a:lnTo>
                      <a:pt x="748" y="687"/>
                    </a:lnTo>
                    <a:close/>
                    <a:moveTo>
                      <a:pt x="748" y="687"/>
                    </a:moveTo>
                    <a:lnTo>
                      <a:pt x="748" y="687"/>
                    </a:lnTo>
                    <a:lnTo>
                      <a:pt x="748" y="687"/>
                    </a:lnTo>
                    <a:lnTo>
                      <a:pt x="748" y="687"/>
                    </a:lnTo>
                    <a:lnTo>
                      <a:pt x="748" y="687"/>
                    </a:lnTo>
                    <a:lnTo>
                      <a:pt x="748" y="687"/>
                    </a:lnTo>
                    <a:close/>
                    <a:moveTo>
                      <a:pt x="1354" y="687"/>
                    </a:moveTo>
                    <a:lnTo>
                      <a:pt x="1354" y="687"/>
                    </a:lnTo>
                    <a:lnTo>
                      <a:pt x="1273" y="747"/>
                    </a:lnTo>
                    <a:lnTo>
                      <a:pt x="1172" y="768"/>
                    </a:lnTo>
                    <a:lnTo>
                      <a:pt x="1172" y="768"/>
                    </a:lnTo>
                    <a:lnTo>
                      <a:pt x="1273" y="747"/>
                    </a:lnTo>
                    <a:lnTo>
                      <a:pt x="1354" y="687"/>
                    </a:lnTo>
                    <a:close/>
                    <a:moveTo>
                      <a:pt x="1" y="626"/>
                    </a:moveTo>
                    <a:lnTo>
                      <a:pt x="1" y="626"/>
                    </a:lnTo>
                    <a:lnTo>
                      <a:pt x="1" y="626"/>
                    </a:lnTo>
                    <a:lnTo>
                      <a:pt x="1" y="626"/>
                    </a:lnTo>
                    <a:close/>
                    <a:moveTo>
                      <a:pt x="1414" y="586"/>
                    </a:moveTo>
                    <a:lnTo>
                      <a:pt x="1414" y="586"/>
                    </a:lnTo>
                    <a:lnTo>
                      <a:pt x="1414" y="586"/>
                    </a:lnTo>
                    <a:lnTo>
                      <a:pt x="1414" y="586"/>
                    </a:lnTo>
                    <a:close/>
                    <a:moveTo>
                      <a:pt x="2283" y="364"/>
                    </a:moveTo>
                    <a:lnTo>
                      <a:pt x="2283" y="364"/>
                    </a:lnTo>
                    <a:lnTo>
                      <a:pt x="2283" y="364"/>
                    </a:lnTo>
                    <a:lnTo>
                      <a:pt x="2283" y="364"/>
                    </a:lnTo>
                    <a:lnTo>
                      <a:pt x="2283" y="364"/>
                    </a:lnTo>
                    <a:lnTo>
                      <a:pt x="2283" y="364"/>
                    </a:lnTo>
                    <a:close/>
                    <a:moveTo>
                      <a:pt x="2404" y="344"/>
                    </a:moveTo>
                    <a:lnTo>
                      <a:pt x="2404" y="344"/>
                    </a:lnTo>
                    <a:lnTo>
                      <a:pt x="2283" y="364"/>
                    </a:lnTo>
                    <a:lnTo>
                      <a:pt x="2283" y="364"/>
                    </a:lnTo>
                    <a:lnTo>
                      <a:pt x="2404" y="344"/>
                    </a:lnTo>
                    <a:lnTo>
                      <a:pt x="2404" y="344"/>
                    </a:lnTo>
                    <a:close/>
                    <a:moveTo>
                      <a:pt x="1919" y="162"/>
                    </a:moveTo>
                    <a:lnTo>
                      <a:pt x="1919" y="162"/>
                    </a:lnTo>
                    <a:lnTo>
                      <a:pt x="1939" y="162"/>
                    </a:lnTo>
                    <a:lnTo>
                      <a:pt x="1939" y="162"/>
                    </a:lnTo>
                    <a:lnTo>
                      <a:pt x="1919" y="162"/>
                    </a:lnTo>
                    <a:close/>
                    <a:moveTo>
                      <a:pt x="1919" y="142"/>
                    </a:moveTo>
                    <a:lnTo>
                      <a:pt x="1919" y="142"/>
                    </a:lnTo>
                    <a:lnTo>
                      <a:pt x="1919" y="142"/>
                    </a:lnTo>
                    <a:lnTo>
                      <a:pt x="1919" y="142"/>
                    </a:lnTo>
                    <a:lnTo>
                      <a:pt x="1919" y="142"/>
                    </a:lnTo>
                    <a:close/>
                    <a:moveTo>
                      <a:pt x="1596" y="0"/>
                    </a:moveTo>
                    <a:lnTo>
                      <a:pt x="1596" y="0"/>
                    </a:lnTo>
                    <a:lnTo>
                      <a:pt x="1475" y="21"/>
                    </a:lnTo>
                    <a:lnTo>
                      <a:pt x="1475" y="21"/>
                    </a:lnTo>
                    <a:lnTo>
                      <a:pt x="1596" y="0"/>
                    </a:lnTo>
                    <a:close/>
                    <a:moveTo>
                      <a:pt x="1616" y="0"/>
                    </a:moveTo>
                    <a:lnTo>
                      <a:pt x="1616" y="0"/>
                    </a:lnTo>
                    <a:lnTo>
                      <a:pt x="1616" y="0"/>
                    </a:lnTo>
                    <a:lnTo>
                      <a:pt x="1616" y="0"/>
                    </a:lnTo>
                    <a:lnTo>
                      <a:pt x="1616" y="0"/>
                    </a:lnTo>
                    <a:lnTo>
                      <a:pt x="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861535" y="-340112"/>
                <a:ext cx="2324" cy="111"/>
              </a:xfrm>
              <a:custGeom>
                <a:avLst/>
                <a:gdLst/>
                <a:ahLst/>
                <a:cxnLst/>
                <a:rect l="l" t="t" r="r" b="b"/>
                <a:pathLst>
                  <a:path w="21" h="1" fill="none" extrusionOk="0">
                    <a:moveTo>
                      <a:pt x="0" y="0"/>
                    </a:moveTo>
                    <a:lnTo>
                      <a:pt x="0" y="0"/>
                    </a:lnTo>
                    <a:lnTo>
                      <a:pt x="21" y="0"/>
                    </a:lnTo>
                    <a:lnTo>
                      <a:pt x="21" y="0"/>
                    </a:lnTo>
                    <a:lnTo>
                      <a:pt x="21"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863747" y="-344649"/>
                <a:ext cx="15712" cy="4647"/>
              </a:xfrm>
              <a:custGeom>
                <a:avLst/>
                <a:gdLst/>
                <a:ahLst/>
                <a:cxnLst/>
                <a:rect l="l" t="t" r="r" b="b"/>
                <a:pathLst>
                  <a:path w="142" h="42" fill="none" extrusionOk="0">
                    <a:moveTo>
                      <a:pt x="142" y="1"/>
                    </a:moveTo>
                    <a:lnTo>
                      <a:pt x="142" y="1"/>
                    </a:lnTo>
                    <a:lnTo>
                      <a:pt x="61" y="21"/>
                    </a:lnTo>
                    <a:lnTo>
                      <a:pt x="1" y="41"/>
                    </a:lnTo>
                    <a:lnTo>
                      <a:pt x="1" y="41"/>
                    </a:lnTo>
                    <a:lnTo>
                      <a:pt x="61" y="21"/>
                    </a:lnTo>
                    <a:lnTo>
                      <a:pt x="14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879349" y="-344649"/>
                <a:ext cx="2434" cy="111"/>
              </a:xfrm>
              <a:custGeom>
                <a:avLst/>
                <a:gdLst/>
                <a:ahLst/>
                <a:cxnLst/>
                <a:rect l="l" t="t" r="r" b="b"/>
                <a:pathLst>
                  <a:path w="22" h="1" fill="none" extrusionOk="0">
                    <a:moveTo>
                      <a:pt x="21" y="1"/>
                    </a:moveTo>
                    <a:lnTo>
                      <a:pt x="21" y="1"/>
                    </a:lnTo>
                    <a:lnTo>
                      <a:pt x="1" y="1"/>
                    </a:lnTo>
                    <a:lnTo>
                      <a:pt x="1" y="1"/>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881672" y="-344649"/>
                <a:ext cx="111" cy="111"/>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881672" y="-346862"/>
                <a:ext cx="2324" cy="2324"/>
              </a:xfrm>
              <a:custGeom>
                <a:avLst/>
                <a:gdLst/>
                <a:ahLst/>
                <a:cxnLst/>
                <a:rect l="l" t="t" r="r" b="b"/>
                <a:pathLst>
                  <a:path w="21" h="21" fill="none" extrusionOk="0">
                    <a:moveTo>
                      <a:pt x="20" y="1"/>
                    </a:moveTo>
                    <a:lnTo>
                      <a:pt x="20" y="1"/>
                    </a:lnTo>
                    <a:lnTo>
                      <a:pt x="0" y="21"/>
                    </a:lnTo>
                    <a:lnTo>
                      <a:pt x="0" y="21"/>
                    </a:lnTo>
                    <a:lnTo>
                      <a:pt x="2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959789" y="-346862"/>
                <a:ext cx="111" cy="111"/>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841397" y="-346862"/>
                <a:ext cx="111" cy="111"/>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957576" y="-346862"/>
                <a:ext cx="111" cy="111"/>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955363" y="-346862"/>
                <a:ext cx="2324" cy="111"/>
              </a:xfrm>
              <a:custGeom>
                <a:avLst/>
                <a:gdLst/>
                <a:ahLst/>
                <a:cxnLst/>
                <a:rect l="l" t="t" r="r" b="b"/>
                <a:pathLst>
                  <a:path w="21" h="1" fill="none" extrusionOk="0">
                    <a:moveTo>
                      <a:pt x="0" y="1"/>
                    </a:moveTo>
                    <a:lnTo>
                      <a:pt x="0" y="1"/>
                    </a:lnTo>
                    <a:lnTo>
                      <a:pt x="21" y="1"/>
                    </a:lnTo>
                    <a:lnTo>
                      <a:pt x="21"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841397" y="-346862"/>
                <a:ext cx="111" cy="111"/>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948613" y="-349075"/>
                <a:ext cx="6860" cy="2324"/>
              </a:xfrm>
              <a:custGeom>
                <a:avLst/>
                <a:gdLst/>
                <a:ahLst/>
                <a:cxnLst/>
                <a:rect l="l" t="t" r="r" b="b"/>
                <a:pathLst>
                  <a:path w="62" h="21" fill="none" extrusionOk="0">
                    <a:moveTo>
                      <a:pt x="1" y="0"/>
                    </a:moveTo>
                    <a:lnTo>
                      <a:pt x="1" y="0"/>
                    </a:lnTo>
                    <a:lnTo>
                      <a:pt x="61" y="21"/>
                    </a:lnTo>
                    <a:lnTo>
                      <a:pt x="61" y="21"/>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948613" y="-349075"/>
                <a:ext cx="111" cy="111"/>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883885" y="-355824"/>
                <a:ext cx="31313" cy="9073"/>
              </a:xfrm>
              <a:custGeom>
                <a:avLst/>
                <a:gdLst/>
                <a:ahLst/>
                <a:cxnLst/>
                <a:rect l="l" t="t" r="r" b="b"/>
                <a:pathLst>
                  <a:path w="283" h="82" fill="none" extrusionOk="0">
                    <a:moveTo>
                      <a:pt x="283" y="1"/>
                    </a:moveTo>
                    <a:lnTo>
                      <a:pt x="283" y="1"/>
                    </a:lnTo>
                    <a:lnTo>
                      <a:pt x="162" y="21"/>
                    </a:lnTo>
                    <a:lnTo>
                      <a:pt x="0" y="82"/>
                    </a:lnTo>
                    <a:lnTo>
                      <a:pt x="0" y="82"/>
                    </a:lnTo>
                    <a:lnTo>
                      <a:pt x="162" y="21"/>
                    </a:lnTo>
                    <a:lnTo>
                      <a:pt x="28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915087" y="-355824"/>
                <a:ext cx="111" cy="111"/>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962001" y="-355824"/>
                <a:ext cx="20248" cy="9073"/>
              </a:xfrm>
              <a:custGeom>
                <a:avLst/>
                <a:gdLst/>
                <a:ahLst/>
                <a:cxnLst/>
                <a:rect l="l" t="t" r="r" b="b"/>
                <a:pathLst>
                  <a:path w="183" h="82" fill="none" extrusionOk="0">
                    <a:moveTo>
                      <a:pt x="183" y="1"/>
                    </a:moveTo>
                    <a:lnTo>
                      <a:pt x="183" y="1"/>
                    </a:lnTo>
                    <a:lnTo>
                      <a:pt x="102" y="61"/>
                    </a:lnTo>
                    <a:lnTo>
                      <a:pt x="1" y="82"/>
                    </a:lnTo>
                    <a:lnTo>
                      <a:pt x="1" y="82"/>
                    </a:lnTo>
                    <a:lnTo>
                      <a:pt x="102" y="61"/>
                    </a:lnTo>
                    <a:lnTo>
                      <a:pt x="18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832435" y="-362463"/>
                <a:ext cx="111" cy="111"/>
              </a:xfrm>
              <a:custGeom>
                <a:avLst/>
                <a:gdLst/>
                <a:ahLst/>
                <a:cxnLst/>
                <a:rect l="l" t="t" r="r" b="b"/>
                <a:pathLst>
                  <a:path w="1" h="1" fill="none" extrusionOk="0">
                    <a:moveTo>
                      <a:pt x="1" y="0"/>
                    </a:move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988889" y="-366999"/>
                <a:ext cx="111" cy="111"/>
              </a:xfrm>
              <a:custGeom>
                <a:avLst/>
                <a:gdLst/>
                <a:ahLst/>
                <a:cxnLst/>
                <a:rect l="l" t="t" r="r" b="b"/>
                <a:pathLst>
                  <a:path w="1" h="1" fill="none" extrusionOk="0">
                    <a:moveTo>
                      <a:pt x="0" y="1"/>
                    </a:move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1084930" y="-391563"/>
                <a:ext cx="111" cy="111"/>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1084930" y="-393776"/>
                <a:ext cx="13499" cy="2324"/>
              </a:xfrm>
              <a:custGeom>
                <a:avLst/>
                <a:gdLst/>
                <a:ahLst/>
                <a:cxnLst/>
                <a:rect l="l" t="t" r="r" b="b"/>
                <a:pathLst>
                  <a:path w="122" h="21" fill="none" extrusionOk="0">
                    <a:moveTo>
                      <a:pt x="122" y="1"/>
                    </a:moveTo>
                    <a:lnTo>
                      <a:pt x="122" y="1"/>
                    </a:lnTo>
                    <a:lnTo>
                      <a:pt x="1" y="21"/>
                    </a:lnTo>
                    <a:lnTo>
                      <a:pt x="1" y="21"/>
                    </a:lnTo>
                    <a:lnTo>
                      <a:pt x="122" y="1"/>
                    </a:lnTo>
                    <a:lnTo>
                      <a:pt x="1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1044765" y="-413914"/>
                <a:ext cx="2324" cy="111"/>
              </a:xfrm>
              <a:custGeom>
                <a:avLst/>
                <a:gdLst/>
                <a:ahLst/>
                <a:cxnLst/>
                <a:rect l="l" t="t" r="r" b="b"/>
                <a:pathLst>
                  <a:path w="21" h="1" fill="none" extrusionOk="0">
                    <a:moveTo>
                      <a:pt x="0" y="1"/>
                    </a:moveTo>
                    <a:lnTo>
                      <a:pt x="0" y="1"/>
                    </a:lnTo>
                    <a:lnTo>
                      <a:pt x="20" y="1"/>
                    </a:lnTo>
                    <a:lnTo>
                      <a:pt x="2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1044765" y="-416126"/>
                <a:ext cx="111" cy="111"/>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995527" y="-431728"/>
                <a:ext cx="13499" cy="2324"/>
              </a:xfrm>
              <a:custGeom>
                <a:avLst/>
                <a:gdLst/>
                <a:ahLst/>
                <a:cxnLst/>
                <a:rect l="l" t="t" r="r" b="b"/>
                <a:pathLst>
                  <a:path w="122" h="21" fill="none" extrusionOk="0">
                    <a:moveTo>
                      <a:pt x="122" y="0"/>
                    </a:moveTo>
                    <a:lnTo>
                      <a:pt x="122" y="0"/>
                    </a:lnTo>
                    <a:lnTo>
                      <a:pt x="1" y="21"/>
                    </a:lnTo>
                    <a:lnTo>
                      <a:pt x="1" y="21"/>
                    </a:lnTo>
                    <a:lnTo>
                      <a:pt x="12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1011239" y="-431728"/>
                <a:ext cx="111" cy="111"/>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693905" y="-393776"/>
                <a:ext cx="31423" cy="11286"/>
              </a:xfrm>
              <a:custGeom>
                <a:avLst/>
                <a:gdLst/>
                <a:ahLst/>
                <a:cxnLst/>
                <a:rect l="l" t="t" r="r" b="b"/>
                <a:pathLst>
                  <a:path w="284" h="102" extrusionOk="0">
                    <a:moveTo>
                      <a:pt x="203" y="102"/>
                    </a:moveTo>
                    <a:lnTo>
                      <a:pt x="203" y="102"/>
                    </a:lnTo>
                    <a:lnTo>
                      <a:pt x="203" y="102"/>
                    </a:lnTo>
                    <a:lnTo>
                      <a:pt x="203" y="102"/>
                    </a:lnTo>
                    <a:lnTo>
                      <a:pt x="203" y="102"/>
                    </a:lnTo>
                    <a:lnTo>
                      <a:pt x="203" y="102"/>
                    </a:lnTo>
                    <a:close/>
                    <a:moveTo>
                      <a:pt x="284" y="81"/>
                    </a:moveTo>
                    <a:lnTo>
                      <a:pt x="284" y="81"/>
                    </a:lnTo>
                    <a:lnTo>
                      <a:pt x="203" y="102"/>
                    </a:lnTo>
                    <a:lnTo>
                      <a:pt x="203" y="102"/>
                    </a:lnTo>
                    <a:lnTo>
                      <a:pt x="284" y="81"/>
                    </a:lnTo>
                    <a:close/>
                    <a:moveTo>
                      <a:pt x="1" y="1"/>
                    </a:moveTo>
                    <a:lnTo>
                      <a:pt x="1" y="1"/>
                    </a:ln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716256" y="-382601"/>
                <a:ext cx="111" cy="111"/>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716256" y="-384813"/>
                <a:ext cx="9073" cy="2324"/>
              </a:xfrm>
              <a:custGeom>
                <a:avLst/>
                <a:gdLst/>
                <a:ahLst/>
                <a:cxnLst/>
                <a:rect l="l" t="t" r="r" b="b"/>
                <a:pathLst>
                  <a:path w="82" h="21" fill="none" extrusionOk="0">
                    <a:moveTo>
                      <a:pt x="82" y="0"/>
                    </a:moveTo>
                    <a:lnTo>
                      <a:pt x="82" y="0"/>
                    </a:lnTo>
                    <a:lnTo>
                      <a:pt x="1" y="21"/>
                    </a:lnTo>
                    <a:lnTo>
                      <a:pt x="1" y="21"/>
                    </a:lnTo>
                    <a:lnTo>
                      <a:pt x="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693905" y="-393776"/>
                <a:ext cx="111" cy="111"/>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1495981" y="-726601"/>
                <a:ext cx="49237" cy="55876"/>
              </a:xfrm>
              <a:custGeom>
                <a:avLst/>
                <a:gdLst/>
                <a:ahLst/>
                <a:cxnLst/>
                <a:rect l="l" t="t" r="r" b="b"/>
                <a:pathLst>
                  <a:path w="445" h="505" extrusionOk="0">
                    <a:moveTo>
                      <a:pt x="263" y="0"/>
                    </a:moveTo>
                    <a:lnTo>
                      <a:pt x="223" y="20"/>
                    </a:lnTo>
                    <a:lnTo>
                      <a:pt x="122" y="61"/>
                    </a:lnTo>
                    <a:lnTo>
                      <a:pt x="61" y="121"/>
                    </a:lnTo>
                    <a:lnTo>
                      <a:pt x="21" y="202"/>
                    </a:lnTo>
                    <a:lnTo>
                      <a:pt x="1" y="283"/>
                    </a:lnTo>
                    <a:lnTo>
                      <a:pt x="1" y="364"/>
                    </a:lnTo>
                    <a:lnTo>
                      <a:pt x="41" y="424"/>
                    </a:lnTo>
                    <a:lnTo>
                      <a:pt x="102" y="485"/>
                    </a:lnTo>
                    <a:lnTo>
                      <a:pt x="183" y="505"/>
                    </a:lnTo>
                    <a:lnTo>
                      <a:pt x="203" y="505"/>
                    </a:lnTo>
                    <a:lnTo>
                      <a:pt x="283" y="485"/>
                    </a:lnTo>
                    <a:lnTo>
                      <a:pt x="364" y="424"/>
                    </a:lnTo>
                    <a:lnTo>
                      <a:pt x="405" y="364"/>
                    </a:lnTo>
                    <a:lnTo>
                      <a:pt x="425" y="283"/>
                    </a:lnTo>
                    <a:lnTo>
                      <a:pt x="445" y="162"/>
                    </a:lnTo>
                    <a:lnTo>
                      <a:pt x="425" y="101"/>
                    </a:lnTo>
                    <a:lnTo>
                      <a:pt x="384" y="40"/>
                    </a:lnTo>
                    <a:lnTo>
                      <a:pt x="324" y="20"/>
                    </a:lnTo>
                    <a:lnTo>
                      <a:pt x="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1500517" y="-726601"/>
                <a:ext cx="35849" cy="55876"/>
              </a:xfrm>
              <a:custGeom>
                <a:avLst/>
                <a:gdLst/>
                <a:ahLst/>
                <a:cxnLst/>
                <a:rect l="l" t="t" r="r" b="b"/>
                <a:pathLst>
                  <a:path w="324" h="505" extrusionOk="0">
                    <a:moveTo>
                      <a:pt x="142" y="505"/>
                    </a:moveTo>
                    <a:lnTo>
                      <a:pt x="142" y="505"/>
                    </a:lnTo>
                    <a:lnTo>
                      <a:pt x="162" y="505"/>
                    </a:lnTo>
                    <a:lnTo>
                      <a:pt x="162" y="505"/>
                    </a:lnTo>
                    <a:lnTo>
                      <a:pt x="162" y="505"/>
                    </a:lnTo>
                    <a:lnTo>
                      <a:pt x="142" y="505"/>
                    </a:lnTo>
                    <a:close/>
                    <a:moveTo>
                      <a:pt x="323" y="424"/>
                    </a:moveTo>
                    <a:lnTo>
                      <a:pt x="323" y="424"/>
                    </a:lnTo>
                    <a:lnTo>
                      <a:pt x="242" y="485"/>
                    </a:lnTo>
                    <a:lnTo>
                      <a:pt x="162" y="505"/>
                    </a:lnTo>
                    <a:lnTo>
                      <a:pt x="162" y="505"/>
                    </a:lnTo>
                    <a:lnTo>
                      <a:pt x="242" y="485"/>
                    </a:lnTo>
                    <a:lnTo>
                      <a:pt x="323" y="424"/>
                    </a:lnTo>
                    <a:close/>
                    <a:moveTo>
                      <a:pt x="0" y="424"/>
                    </a:moveTo>
                    <a:lnTo>
                      <a:pt x="0" y="424"/>
                    </a:lnTo>
                    <a:lnTo>
                      <a:pt x="0" y="424"/>
                    </a:lnTo>
                    <a:lnTo>
                      <a:pt x="0" y="424"/>
                    </a:lnTo>
                    <a:lnTo>
                      <a:pt x="0" y="424"/>
                    </a:lnTo>
                    <a:close/>
                    <a:moveTo>
                      <a:pt x="222" y="0"/>
                    </a:moveTo>
                    <a:lnTo>
                      <a:pt x="222" y="0"/>
                    </a:lnTo>
                    <a:lnTo>
                      <a:pt x="182" y="20"/>
                    </a:lnTo>
                    <a:lnTo>
                      <a:pt x="182" y="20"/>
                    </a:lnTo>
                    <a:lnTo>
                      <a:pt x="222" y="0"/>
                    </a:lnTo>
                    <a:close/>
                    <a:moveTo>
                      <a:pt x="222" y="0"/>
                    </a:moveTo>
                    <a:lnTo>
                      <a:pt x="222" y="0"/>
                    </a:lnTo>
                    <a:lnTo>
                      <a:pt x="222" y="0"/>
                    </a:lnTo>
                    <a:lnTo>
                      <a:pt x="222" y="0"/>
                    </a:lnTo>
                    <a:lnTo>
                      <a:pt x="222" y="0"/>
                    </a:lnTo>
                    <a:lnTo>
                      <a:pt x="2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1516119" y="-670835"/>
                <a:ext cx="2324" cy="111"/>
              </a:xfrm>
              <a:custGeom>
                <a:avLst/>
                <a:gdLst/>
                <a:ahLst/>
                <a:cxnLst/>
                <a:rect l="l" t="t" r="r" b="b"/>
                <a:pathLst>
                  <a:path w="21" h="1" fill="none" extrusionOk="0">
                    <a:moveTo>
                      <a:pt x="1" y="1"/>
                    </a:moveTo>
                    <a:lnTo>
                      <a:pt x="1" y="1"/>
                    </a:lnTo>
                    <a:lnTo>
                      <a:pt x="21" y="1"/>
                    </a:lnTo>
                    <a:lnTo>
                      <a:pt x="21" y="1"/>
                    </a:lnTo>
                    <a:lnTo>
                      <a:pt x="2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1518331" y="-679687"/>
                <a:ext cx="18035" cy="8962"/>
              </a:xfrm>
              <a:custGeom>
                <a:avLst/>
                <a:gdLst/>
                <a:ahLst/>
                <a:cxnLst/>
                <a:rect l="l" t="t" r="r" b="b"/>
                <a:pathLst>
                  <a:path w="163" h="81" fill="none" extrusionOk="0">
                    <a:moveTo>
                      <a:pt x="162" y="0"/>
                    </a:moveTo>
                    <a:lnTo>
                      <a:pt x="162" y="0"/>
                    </a:lnTo>
                    <a:lnTo>
                      <a:pt x="81" y="61"/>
                    </a:lnTo>
                    <a:lnTo>
                      <a:pt x="1" y="81"/>
                    </a:lnTo>
                    <a:lnTo>
                      <a:pt x="1" y="81"/>
                    </a:lnTo>
                    <a:lnTo>
                      <a:pt x="81" y="61"/>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1500517" y="-679687"/>
                <a:ext cx="111" cy="111"/>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1520544" y="-726601"/>
                <a:ext cx="4647" cy="2324"/>
              </a:xfrm>
              <a:custGeom>
                <a:avLst/>
                <a:gdLst/>
                <a:ahLst/>
                <a:cxnLst/>
                <a:rect l="l" t="t" r="r" b="b"/>
                <a:pathLst>
                  <a:path w="42" h="21" fill="none" extrusionOk="0">
                    <a:moveTo>
                      <a:pt x="41" y="0"/>
                    </a:moveTo>
                    <a:lnTo>
                      <a:pt x="41" y="0"/>
                    </a:lnTo>
                    <a:lnTo>
                      <a:pt x="1" y="20"/>
                    </a:lnTo>
                    <a:lnTo>
                      <a:pt x="1" y="20"/>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1525081" y="-726601"/>
                <a:ext cx="111" cy="111"/>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1469204" y="-941145"/>
                <a:ext cx="91725" cy="118501"/>
              </a:xfrm>
              <a:custGeom>
                <a:avLst/>
                <a:gdLst/>
                <a:ahLst/>
                <a:cxnLst/>
                <a:rect l="l" t="t" r="r" b="b"/>
                <a:pathLst>
                  <a:path w="829" h="1071" extrusionOk="0">
                    <a:moveTo>
                      <a:pt x="505" y="1"/>
                    </a:moveTo>
                    <a:lnTo>
                      <a:pt x="404" y="21"/>
                    </a:lnTo>
                    <a:lnTo>
                      <a:pt x="303" y="81"/>
                    </a:lnTo>
                    <a:lnTo>
                      <a:pt x="263" y="162"/>
                    </a:lnTo>
                    <a:lnTo>
                      <a:pt x="243" y="263"/>
                    </a:lnTo>
                    <a:lnTo>
                      <a:pt x="243" y="283"/>
                    </a:lnTo>
                    <a:lnTo>
                      <a:pt x="243" y="364"/>
                    </a:lnTo>
                    <a:lnTo>
                      <a:pt x="243" y="384"/>
                    </a:lnTo>
                    <a:lnTo>
                      <a:pt x="243" y="405"/>
                    </a:lnTo>
                    <a:lnTo>
                      <a:pt x="223" y="445"/>
                    </a:lnTo>
                    <a:lnTo>
                      <a:pt x="182" y="505"/>
                    </a:lnTo>
                    <a:lnTo>
                      <a:pt x="61" y="627"/>
                    </a:lnTo>
                    <a:lnTo>
                      <a:pt x="21" y="707"/>
                    </a:lnTo>
                    <a:lnTo>
                      <a:pt x="0" y="788"/>
                    </a:lnTo>
                    <a:lnTo>
                      <a:pt x="0" y="808"/>
                    </a:lnTo>
                    <a:lnTo>
                      <a:pt x="41" y="909"/>
                    </a:lnTo>
                    <a:lnTo>
                      <a:pt x="101" y="990"/>
                    </a:lnTo>
                    <a:lnTo>
                      <a:pt x="182" y="1051"/>
                    </a:lnTo>
                    <a:lnTo>
                      <a:pt x="283" y="1071"/>
                    </a:lnTo>
                    <a:lnTo>
                      <a:pt x="364" y="1051"/>
                    </a:lnTo>
                    <a:lnTo>
                      <a:pt x="445" y="990"/>
                    </a:lnTo>
                    <a:lnTo>
                      <a:pt x="465" y="990"/>
                    </a:lnTo>
                    <a:lnTo>
                      <a:pt x="525" y="909"/>
                    </a:lnTo>
                    <a:lnTo>
                      <a:pt x="566" y="829"/>
                    </a:lnTo>
                    <a:lnTo>
                      <a:pt x="606" y="748"/>
                    </a:lnTo>
                    <a:lnTo>
                      <a:pt x="687" y="667"/>
                    </a:lnTo>
                    <a:lnTo>
                      <a:pt x="748" y="606"/>
                    </a:lnTo>
                    <a:lnTo>
                      <a:pt x="808" y="526"/>
                    </a:lnTo>
                    <a:lnTo>
                      <a:pt x="828" y="445"/>
                    </a:lnTo>
                    <a:lnTo>
                      <a:pt x="828" y="364"/>
                    </a:lnTo>
                    <a:lnTo>
                      <a:pt x="828" y="304"/>
                    </a:lnTo>
                    <a:lnTo>
                      <a:pt x="808" y="203"/>
                    </a:lnTo>
                    <a:lnTo>
                      <a:pt x="768" y="122"/>
                    </a:lnTo>
                    <a:lnTo>
                      <a:pt x="687" y="61"/>
                    </a:lnTo>
                    <a:lnTo>
                      <a:pt x="586" y="21"/>
                    </a:lnTo>
                    <a:lnTo>
                      <a:pt x="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1469204" y="-941145"/>
                <a:ext cx="91725" cy="118501"/>
              </a:xfrm>
              <a:custGeom>
                <a:avLst/>
                <a:gdLst/>
                <a:ahLst/>
                <a:cxnLst/>
                <a:rect l="l" t="t" r="r" b="b"/>
                <a:pathLst>
                  <a:path w="829" h="1071" fill="none" extrusionOk="0">
                    <a:moveTo>
                      <a:pt x="505" y="1"/>
                    </a:moveTo>
                    <a:lnTo>
                      <a:pt x="505" y="1"/>
                    </a:lnTo>
                    <a:lnTo>
                      <a:pt x="505" y="1"/>
                    </a:lnTo>
                    <a:lnTo>
                      <a:pt x="505" y="1"/>
                    </a:lnTo>
                    <a:lnTo>
                      <a:pt x="404" y="21"/>
                    </a:lnTo>
                    <a:lnTo>
                      <a:pt x="303" y="81"/>
                    </a:lnTo>
                    <a:lnTo>
                      <a:pt x="263" y="162"/>
                    </a:lnTo>
                    <a:lnTo>
                      <a:pt x="243" y="263"/>
                    </a:lnTo>
                    <a:lnTo>
                      <a:pt x="243" y="263"/>
                    </a:lnTo>
                    <a:lnTo>
                      <a:pt x="243" y="263"/>
                    </a:lnTo>
                    <a:lnTo>
                      <a:pt x="243" y="263"/>
                    </a:lnTo>
                    <a:lnTo>
                      <a:pt x="243" y="283"/>
                    </a:lnTo>
                    <a:lnTo>
                      <a:pt x="243" y="283"/>
                    </a:lnTo>
                    <a:lnTo>
                      <a:pt x="243" y="283"/>
                    </a:lnTo>
                    <a:lnTo>
                      <a:pt x="243" y="364"/>
                    </a:lnTo>
                    <a:lnTo>
                      <a:pt x="243" y="364"/>
                    </a:lnTo>
                    <a:lnTo>
                      <a:pt x="243" y="384"/>
                    </a:lnTo>
                    <a:lnTo>
                      <a:pt x="243" y="384"/>
                    </a:lnTo>
                    <a:lnTo>
                      <a:pt x="243" y="405"/>
                    </a:lnTo>
                    <a:lnTo>
                      <a:pt x="243" y="405"/>
                    </a:lnTo>
                    <a:lnTo>
                      <a:pt x="243" y="405"/>
                    </a:lnTo>
                    <a:lnTo>
                      <a:pt x="223" y="445"/>
                    </a:lnTo>
                    <a:lnTo>
                      <a:pt x="182" y="505"/>
                    </a:lnTo>
                    <a:lnTo>
                      <a:pt x="182" y="505"/>
                    </a:lnTo>
                    <a:lnTo>
                      <a:pt x="61" y="627"/>
                    </a:lnTo>
                    <a:lnTo>
                      <a:pt x="21" y="707"/>
                    </a:lnTo>
                    <a:lnTo>
                      <a:pt x="0" y="788"/>
                    </a:lnTo>
                    <a:lnTo>
                      <a:pt x="0" y="788"/>
                    </a:lnTo>
                    <a:lnTo>
                      <a:pt x="0" y="808"/>
                    </a:lnTo>
                    <a:lnTo>
                      <a:pt x="0" y="808"/>
                    </a:lnTo>
                    <a:lnTo>
                      <a:pt x="41" y="909"/>
                    </a:lnTo>
                    <a:lnTo>
                      <a:pt x="101" y="990"/>
                    </a:lnTo>
                    <a:lnTo>
                      <a:pt x="182" y="1051"/>
                    </a:lnTo>
                    <a:lnTo>
                      <a:pt x="283" y="1071"/>
                    </a:lnTo>
                    <a:lnTo>
                      <a:pt x="283" y="1071"/>
                    </a:lnTo>
                    <a:lnTo>
                      <a:pt x="283" y="1071"/>
                    </a:lnTo>
                    <a:lnTo>
                      <a:pt x="283" y="1071"/>
                    </a:lnTo>
                    <a:lnTo>
                      <a:pt x="283" y="1071"/>
                    </a:lnTo>
                    <a:lnTo>
                      <a:pt x="283" y="1071"/>
                    </a:lnTo>
                    <a:lnTo>
                      <a:pt x="364" y="1051"/>
                    </a:lnTo>
                    <a:lnTo>
                      <a:pt x="445" y="990"/>
                    </a:lnTo>
                    <a:lnTo>
                      <a:pt x="445" y="990"/>
                    </a:lnTo>
                    <a:lnTo>
                      <a:pt x="445" y="990"/>
                    </a:lnTo>
                    <a:lnTo>
                      <a:pt x="445" y="990"/>
                    </a:lnTo>
                    <a:lnTo>
                      <a:pt x="445" y="990"/>
                    </a:lnTo>
                    <a:lnTo>
                      <a:pt x="445" y="990"/>
                    </a:lnTo>
                    <a:lnTo>
                      <a:pt x="465" y="990"/>
                    </a:lnTo>
                    <a:lnTo>
                      <a:pt x="465" y="990"/>
                    </a:lnTo>
                    <a:lnTo>
                      <a:pt x="525" y="909"/>
                    </a:lnTo>
                    <a:lnTo>
                      <a:pt x="566" y="829"/>
                    </a:lnTo>
                    <a:lnTo>
                      <a:pt x="606" y="748"/>
                    </a:lnTo>
                    <a:lnTo>
                      <a:pt x="687" y="667"/>
                    </a:lnTo>
                    <a:lnTo>
                      <a:pt x="687" y="667"/>
                    </a:lnTo>
                    <a:lnTo>
                      <a:pt x="748" y="606"/>
                    </a:lnTo>
                    <a:lnTo>
                      <a:pt x="808" y="526"/>
                    </a:lnTo>
                    <a:lnTo>
                      <a:pt x="828" y="445"/>
                    </a:lnTo>
                    <a:lnTo>
                      <a:pt x="828" y="364"/>
                    </a:lnTo>
                    <a:lnTo>
                      <a:pt x="828" y="364"/>
                    </a:lnTo>
                    <a:lnTo>
                      <a:pt x="828" y="304"/>
                    </a:lnTo>
                    <a:lnTo>
                      <a:pt x="828" y="304"/>
                    </a:lnTo>
                    <a:lnTo>
                      <a:pt x="808" y="203"/>
                    </a:lnTo>
                    <a:lnTo>
                      <a:pt x="768" y="122"/>
                    </a:lnTo>
                    <a:lnTo>
                      <a:pt x="687" y="61"/>
                    </a:lnTo>
                    <a:lnTo>
                      <a:pt x="586" y="21"/>
                    </a:lnTo>
                    <a:lnTo>
                      <a:pt x="586" y="21"/>
                    </a:lnTo>
                    <a:lnTo>
                      <a:pt x="505" y="1"/>
                    </a:lnTo>
                    <a:lnTo>
                      <a:pt x="505" y="1"/>
                    </a:lnTo>
                    <a:lnTo>
                      <a:pt x="50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1495981" y="-923220"/>
                <a:ext cx="2324" cy="11286"/>
              </a:xfrm>
              <a:custGeom>
                <a:avLst/>
                <a:gdLst/>
                <a:ahLst/>
                <a:cxnLst/>
                <a:rect l="l" t="t" r="r" b="b"/>
                <a:pathLst>
                  <a:path w="21" h="102" extrusionOk="0">
                    <a:moveTo>
                      <a:pt x="21" y="0"/>
                    </a:moveTo>
                    <a:lnTo>
                      <a:pt x="1" y="81"/>
                    </a:lnTo>
                    <a:lnTo>
                      <a:pt x="1" y="101"/>
                    </a:lnTo>
                    <a:lnTo>
                      <a:pt x="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1500517" y="-822753"/>
                <a:ext cx="111" cy="111"/>
              </a:xfrm>
              <a:custGeom>
                <a:avLst/>
                <a:gdLst/>
                <a:ahLst/>
                <a:cxnLst/>
                <a:rect l="l" t="t" r="r" b="b"/>
                <a:pathLst>
                  <a:path w="1" h="1" fill="none" extrusionOk="0">
                    <a:moveTo>
                      <a:pt x="0" y="1"/>
                    </a:move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1500517" y="-831605"/>
                <a:ext cx="17924" cy="8962"/>
              </a:xfrm>
              <a:custGeom>
                <a:avLst/>
                <a:gdLst/>
                <a:ahLst/>
                <a:cxnLst/>
                <a:rect l="l" t="t" r="r" b="b"/>
                <a:pathLst>
                  <a:path w="162" h="81" fill="none" extrusionOk="0">
                    <a:moveTo>
                      <a:pt x="162" y="0"/>
                    </a:moveTo>
                    <a:lnTo>
                      <a:pt x="162" y="0"/>
                    </a:lnTo>
                    <a:lnTo>
                      <a:pt x="81" y="61"/>
                    </a:lnTo>
                    <a:lnTo>
                      <a:pt x="0" y="81"/>
                    </a:lnTo>
                    <a:lnTo>
                      <a:pt x="0" y="81"/>
                    </a:lnTo>
                    <a:lnTo>
                      <a:pt x="81" y="61"/>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1518331" y="-831605"/>
                <a:ext cx="111" cy="111"/>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1495981" y="-896444"/>
                <a:ext cx="111" cy="111"/>
              </a:xfrm>
              <a:custGeom>
                <a:avLst/>
                <a:gdLst/>
                <a:ahLst/>
                <a:cxnLst/>
                <a:rect l="l" t="t" r="r" b="b"/>
                <a:pathLst>
                  <a:path w="1" h="1" fill="none" extrusionOk="0">
                    <a:moveTo>
                      <a:pt x="1" y="1"/>
                    </a:move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1495981" y="-909832"/>
                <a:ext cx="111" cy="111"/>
              </a:xfrm>
              <a:custGeom>
                <a:avLst/>
                <a:gdLst/>
                <a:ahLst/>
                <a:cxnLst/>
                <a:rect l="l" t="t" r="r" b="b"/>
                <a:pathLst>
                  <a:path w="1" h="1" fill="none" extrusionOk="0">
                    <a:moveTo>
                      <a:pt x="1" y="0"/>
                    </a:move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1495981" y="-941145"/>
                <a:ext cx="29210" cy="29210"/>
              </a:xfrm>
              <a:custGeom>
                <a:avLst/>
                <a:gdLst/>
                <a:ahLst/>
                <a:cxnLst/>
                <a:rect l="l" t="t" r="r" b="b"/>
                <a:pathLst>
                  <a:path w="264" h="264" fill="none" extrusionOk="0">
                    <a:moveTo>
                      <a:pt x="263" y="1"/>
                    </a:moveTo>
                    <a:lnTo>
                      <a:pt x="263" y="1"/>
                    </a:lnTo>
                    <a:lnTo>
                      <a:pt x="162" y="21"/>
                    </a:lnTo>
                    <a:lnTo>
                      <a:pt x="61" y="81"/>
                    </a:lnTo>
                    <a:lnTo>
                      <a:pt x="21" y="162"/>
                    </a:lnTo>
                    <a:lnTo>
                      <a:pt x="1" y="243"/>
                    </a:lnTo>
                    <a:lnTo>
                      <a:pt x="1" y="243"/>
                    </a:lnTo>
                    <a:lnTo>
                      <a:pt x="1" y="263"/>
                    </a:lnTo>
                    <a:lnTo>
                      <a:pt x="1" y="263"/>
                    </a:lnTo>
                    <a:lnTo>
                      <a:pt x="21" y="162"/>
                    </a:lnTo>
                    <a:lnTo>
                      <a:pt x="61" y="81"/>
                    </a:lnTo>
                    <a:lnTo>
                      <a:pt x="162" y="21"/>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1525081" y="-941145"/>
                <a:ext cx="111" cy="111"/>
              </a:xfrm>
              <a:custGeom>
                <a:avLst/>
                <a:gdLst/>
                <a:ahLst/>
                <a:cxnLst/>
                <a:rect l="l" t="t" r="r" b="b"/>
                <a:pathLst>
                  <a:path w="1" h="1" fill="none" extrusionOk="0">
                    <a:moveTo>
                      <a:pt x="0" y="1"/>
                    </a:move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1565246" y="-1072925"/>
                <a:ext cx="149813" cy="125250"/>
              </a:xfrm>
              <a:custGeom>
                <a:avLst/>
                <a:gdLst/>
                <a:ahLst/>
                <a:cxnLst/>
                <a:rect l="l" t="t" r="r" b="b"/>
                <a:pathLst>
                  <a:path w="1354" h="1132" extrusionOk="0">
                    <a:moveTo>
                      <a:pt x="405" y="1131"/>
                    </a:moveTo>
                    <a:lnTo>
                      <a:pt x="405" y="1131"/>
                    </a:lnTo>
                    <a:lnTo>
                      <a:pt x="405" y="1131"/>
                    </a:lnTo>
                    <a:lnTo>
                      <a:pt x="405" y="1131"/>
                    </a:lnTo>
                    <a:lnTo>
                      <a:pt x="405" y="1131"/>
                    </a:lnTo>
                    <a:lnTo>
                      <a:pt x="405" y="1131"/>
                    </a:lnTo>
                    <a:close/>
                    <a:moveTo>
                      <a:pt x="667" y="889"/>
                    </a:moveTo>
                    <a:lnTo>
                      <a:pt x="667" y="889"/>
                    </a:lnTo>
                    <a:lnTo>
                      <a:pt x="606" y="1010"/>
                    </a:lnTo>
                    <a:lnTo>
                      <a:pt x="546" y="1071"/>
                    </a:lnTo>
                    <a:lnTo>
                      <a:pt x="485" y="1111"/>
                    </a:lnTo>
                    <a:lnTo>
                      <a:pt x="405" y="1131"/>
                    </a:lnTo>
                    <a:lnTo>
                      <a:pt x="405" y="1131"/>
                    </a:lnTo>
                    <a:lnTo>
                      <a:pt x="485" y="1111"/>
                    </a:lnTo>
                    <a:lnTo>
                      <a:pt x="546" y="1071"/>
                    </a:lnTo>
                    <a:lnTo>
                      <a:pt x="606" y="1010"/>
                    </a:lnTo>
                    <a:lnTo>
                      <a:pt x="667" y="889"/>
                    </a:lnTo>
                    <a:close/>
                    <a:moveTo>
                      <a:pt x="223" y="768"/>
                    </a:moveTo>
                    <a:lnTo>
                      <a:pt x="223" y="768"/>
                    </a:lnTo>
                    <a:lnTo>
                      <a:pt x="223" y="768"/>
                    </a:lnTo>
                    <a:lnTo>
                      <a:pt x="223" y="768"/>
                    </a:lnTo>
                    <a:close/>
                    <a:moveTo>
                      <a:pt x="1354" y="0"/>
                    </a:moveTo>
                    <a:lnTo>
                      <a:pt x="1354" y="0"/>
                    </a:lnTo>
                    <a:lnTo>
                      <a:pt x="1293" y="21"/>
                    </a:lnTo>
                    <a:lnTo>
                      <a:pt x="1253" y="61"/>
                    </a:lnTo>
                    <a:lnTo>
                      <a:pt x="1253" y="61"/>
                    </a:lnTo>
                    <a:lnTo>
                      <a:pt x="1293" y="21"/>
                    </a:lnTo>
                    <a:lnTo>
                      <a:pt x="1354" y="0"/>
                    </a:lnTo>
                    <a:close/>
                    <a:moveTo>
                      <a:pt x="1354" y="0"/>
                    </a:moveTo>
                    <a:lnTo>
                      <a:pt x="1354" y="0"/>
                    </a:lnTo>
                    <a:lnTo>
                      <a:pt x="1354" y="0"/>
                    </a:lnTo>
                    <a:lnTo>
                      <a:pt x="1354" y="0"/>
                    </a:lnTo>
                    <a:lnTo>
                      <a:pt x="1354" y="0"/>
                    </a:lnTo>
                    <a:lnTo>
                      <a:pt x="1354" y="0"/>
                    </a:lnTo>
                    <a:close/>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1609947" y="-947784"/>
                <a:ext cx="111" cy="111"/>
              </a:xfrm>
              <a:custGeom>
                <a:avLst/>
                <a:gdLst/>
                <a:ahLst/>
                <a:cxnLst/>
                <a:rect l="l" t="t" r="r" b="b"/>
                <a:pathLst>
                  <a:path w="1" h="1" fill="none" extrusionOk="0">
                    <a:moveTo>
                      <a:pt x="1" y="0"/>
                    </a:move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1609947" y="-974671"/>
                <a:ext cx="29210" cy="26997"/>
              </a:xfrm>
              <a:custGeom>
                <a:avLst/>
                <a:gdLst/>
                <a:ahLst/>
                <a:cxnLst/>
                <a:rect l="l" t="t" r="r" b="b"/>
                <a:pathLst>
                  <a:path w="264" h="244" fill="none" extrusionOk="0">
                    <a:moveTo>
                      <a:pt x="263" y="1"/>
                    </a:moveTo>
                    <a:lnTo>
                      <a:pt x="263" y="1"/>
                    </a:lnTo>
                    <a:lnTo>
                      <a:pt x="202" y="122"/>
                    </a:lnTo>
                    <a:lnTo>
                      <a:pt x="142" y="183"/>
                    </a:lnTo>
                    <a:lnTo>
                      <a:pt x="81" y="223"/>
                    </a:lnTo>
                    <a:lnTo>
                      <a:pt x="1" y="243"/>
                    </a:lnTo>
                    <a:lnTo>
                      <a:pt x="1" y="243"/>
                    </a:lnTo>
                    <a:lnTo>
                      <a:pt x="81" y="223"/>
                    </a:lnTo>
                    <a:lnTo>
                      <a:pt x="142" y="183"/>
                    </a:lnTo>
                    <a:lnTo>
                      <a:pt x="202" y="122"/>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1589809" y="-988059"/>
                <a:ext cx="111" cy="111"/>
              </a:xfrm>
              <a:custGeom>
                <a:avLst/>
                <a:gdLst/>
                <a:ahLst/>
                <a:cxnLst/>
                <a:rect l="l" t="t" r="r" b="b"/>
                <a:pathLst>
                  <a:path w="1" h="1" fill="none" extrusionOk="0">
                    <a:moveTo>
                      <a:pt x="1" y="1"/>
                    </a:move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1703775" y="-1072925"/>
                <a:ext cx="11286" cy="6749"/>
              </a:xfrm>
              <a:custGeom>
                <a:avLst/>
                <a:gdLst/>
                <a:ahLst/>
                <a:cxnLst/>
                <a:rect l="l" t="t" r="r" b="b"/>
                <a:pathLst>
                  <a:path w="102" h="61" fill="none" extrusionOk="0">
                    <a:moveTo>
                      <a:pt x="102" y="0"/>
                    </a:moveTo>
                    <a:lnTo>
                      <a:pt x="102" y="0"/>
                    </a:lnTo>
                    <a:lnTo>
                      <a:pt x="41" y="21"/>
                    </a:lnTo>
                    <a:lnTo>
                      <a:pt x="1" y="61"/>
                    </a:lnTo>
                    <a:lnTo>
                      <a:pt x="1" y="61"/>
                    </a:lnTo>
                    <a:lnTo>
                      <a:pt x="41" y="21"/>
                    </a:lnTo>
                    <a:lnTo>
                      <a:pt x="10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1714950" y="-1072925"/>
                <a:ext cx="111" cy="111"/>
              </a:xfrm>
              <a:custGeom>
                <a:avLst/>
                <a:gdLst/>
                <a:ahLst/>
                <a:cxnLst/>
                <a:rect l="l" t="t" r="r" b="b"/>
                <a:pathLst>
                  <a:path w="1" h="1" fill="none" extrusionOk="0">
                    <a:moveTo>
                      <a:pt x="1" y="0"/>
                    </a:move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1565246" y="-1072925"/>
                <a:ext cx="111" cy="111"/>
              </a:xfrm>
              <a:custGeom>
                <a:avLst/>
                <a:gdLst/>
                <a:ahLst/>
                <a:cxnLst/>
                <a:rect l="l" t="t" r="r" b="b"/>
                <a:pathLst>
                  <a:path w="1" h="1" fill="none" extrusionOk="0">
                    <a:moveTo>
                      <a:pt x="1" y="0"/>
                    </a:move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1730551" y="-1043936"/>
                <a:ext cx="4647" cy="35849"/>
              </a:xfrm>
              <a:custGeom>
                <a:avLst/>
                <a:gdLst/>
                <a:ahLst/>
                <a:cxnLst/>
                <a:rect l="l" t="t" r="r" b="b"/>
                <a:pathLst>
                  <a:path w="42" h="324" extrusionOk="0">
                    <a:moveTo>
                      <a:pt x="21" y="1"/>
                    </a:moveTo>
                    <a:lnTo>
                      <a:pt x="1" y="183"/>
                    </a:lnTo>
                    <a:lnTo>
                      <a:pt x="21" y="263"/>
                    </a:lnTo>
                    <a:lnTo>
                      <a:pt x="41" y="324"/>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1730551" y="-1043936"/>
                <a:ext cx="4647" cy="35849"/>
              </a:xfrm>
              <a:custGeom>
                <a:avLst/>
                <a:gdLst/>
                <a:ahLst/>
                <a:cxnLst/>
                <a:rect l="l" t="t" r="r" b="b"/>
                <a:pathLst>
                  <a:path w="42" h="324" fill="none" extrusionOk="0">
                    <a:moveTo>
                      <a:pt x="21" y="1"/>
                    </a:moveTo>
                    <a:lnTo>
                      <a:pt x="21" y="1"/>
                    </a:lnTo>
                    <a:lnTo>
                      <a:pt x="1" y="183"/>
                    </a:lnTo>
                    <a:lnTo>
                      <a:pt x="1" y="183"/>
                    </a:lnTo>
                    <a:lnTo>
                      <a:pt x="21" y="263"/>
                    </a:lnTo>
                    <a:lnTo>
                      <a:pt x="41" y="324"/>
                    </a:lnTo>
                    <a:lnTo>
                      <a:pt x="41" y="324"/>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296242" y="-1716336"/>
                <a:ext cx="1452326" cy="1450003"/>
              </a:xfrm>
              <a:custGeom>
                <a:avLst/>
                <a:gdLst/>
                <a:ahLst/>
                <a:cxnLst/>
                <a:rect l="l" t="t" r="r" b="b"/>
                <a:pathLst>
                  <a:path w="13126" h="13105" extrusionOk="0">
                    <a:moveTo>
                      <a:pt x="6886" y="121"/>
                    </a:moveTo>
                    <a:lnTo>
                      <a:pt x="7189" y="141"/>
                    </a:lnTo>
                    <a:lnTo>
                      <a:pt x="7512" y="182"/>
                    </a:lnTo>
                    <a:lnTo>
                      <a:pt x="7815" y="222"/>
                    </a:lnTo>
                    <a:lnTo>
                      <a:pt x="8118" y="303"/>
                    </a:lnTo>
                    <a:lnTo>
                      <a:pt x="8401" y="384"/>
                    </a:lnTo>
                    <a:lnTo>
                      <a:pt x="8703" y="465"/>
                    </a:lnTo>
                    <a:lnTo>
                      <a:pt x="8986" y="586"/>
                    </a:lnTo>
                    <a:lnTo>
                      <a:pt x="9269" y="707"/>
                    </a:lnTo>
                    <a:lnTo>
                      <a:pt x="9552" y="848"/>
                    </a:lnTo>
                    <a:lnTo>
                      <a:pt x="9814" y="990"/>
                    </a:lnTo>
                    <a:lnTo>
                      <a:pt x="10076" y="1151"/>
                    </a:lnTo>
                    <a:lnTo>
                      <a:pt x="10339" y="1333"/>
                    </a:lnTo>
                    <a:lnTo>
                      <a:pt x="10581" y="1515"/>
                    </a:lnTo>
                    <a:lnTo>
                      <a:pt x="10824" y="1716"/>
                    </a:lnTo>
                    <a:lnTo>
                      <a:pt x="11046" y="1939"/>
                    </a:lnTo>
                    <a:lnTo>
                      <a:pt x="11308" y="2181"/>
                    </a:lnTo>
                    <a:lnTo>
                      <a:pt x="11369" y="2262"/>
                    </a:lnTo>
                    <a:lnTo>
                      <a:pt x="11571" y="2504"/>
                    </a:lnTo>
                    <a:lnTo>
                      <a:pt x="11752" y="2726"/>
                    </a:lnTo>
                    <a:lnTo>
                      <a:pt x="11914" y="2968"/>
                    </a:lnTo>
                    <a:lnTo>
                      <a:pt x="12075" y="3211"/>
                    </a:lnTo>
                    <a:lnTo>
                      <a:pt x="12217" y="3473"/>
                    </a:lnTo>
                    <a:lnTo>
                      <a:pt x="12358" y="3736"/>
                    </a:lnTo>
                    <a:lnTo>
                      <a:pt x="12479" y="3998"/>
                    </a:lnTo>
                    <a:lnTo>
                      <a:pt x="12580" y="4261"/>
                    </a:lnTo>
                    <a:lnTo>
                      <a:pt x="12681" y="4543"/>
                    </a:lnTo>
                    <a:lnTo>
                      <a:pt x="12762" y="4806"/>
                    </a:lnTo>
                    <a:lnTo>
                      <a:pt x="12843" y="5088"/>
                    </a:lnTo>
                    <a:lnTo>
                      <a:pt x="12903" y="5391"/>
                    </a:lnTo>
                    <a:lnTo>
                      <a:pt x="12944" y="5674"/>
                    </a:lnTo>
                    <a:lnTo>
                      <a:pt x="12984" y="5957"/>
                    </a:lnTo>
                    <a:lnTo>
                      <a:pt x="13004" y="6260"/>
                    </a:lnTo>
                    <a:lnTo>
                      <a:pt x="13004" y="6542"/>
                    </a:lnTo>
                    <a:lnTo>
                      <a:pt x="13004" y="6886"/>
                    </a:lnTo>
                    <a:lnTo>
                      <a:pt x="12984" y="7209"/>
                    </a:lnTo>
                    <a:lnTo>
                      <a:pt x="12924" y="7532"/>
                    </a:lnTo>
                    <a:lnTo>
                      <a:pt x="12883" y="7855"/>
                    </a:lnTo>
                    <a:lnTo>
                      <a:pt x="12802" y="8158"/>
                    </a:lnTo>
                    <a:lnTo>
                      <a:pt x="12722" y="8460"/>
                    </a:lnTo>
                    <a:lnTo>
                      <a:pt x="12621" y="8763"/>
                    </a:lnTo>
                    <a:lnTo>
                      <a:pt x="12500" y="9046"/>
                    </a:lnTo>
                    <a:lnTo>
                      <a:pt x="12378" y="9349"/>
                    </a:lnTo>
                    <a:lnTo>
                      <a:pt x="12237" y="9611"/>
                    </a:lnTo>
                    <a:lnTo>
                      <a:pt x="12075" y="9894"/>
                    </a:lnTo>
                    <a:lnTo>
                      <a:pt x="11914" y="10157"/>
                    </a:lnTo>
                    <a:lnTo>
                      <a:pt x="11732" y="10399"/>
                    </a:lnTo>
                    <a:lnTo>
                      <a:pt x="11530" y="10641"/>
                    </a:lnTo>
                    <a:lnTo>
                      <a:pt x="11328" y="10883"/>
                    </a:lnTo>
                    <a:lnTo>
                      <a:pt x="11126" y="11106"/>
                    </a:lnTo>
                    <a:lnTo>
                      <a:pt x="10904" y="11308"/>
                    </a:lnTo>
                    <a:lnTo>
                      <a:pt x="10662" y="11509"/>
                    </a:lnTo>
                    <a:lnTo>
                      <a:pt x="10420" y="11711"/>
                    </a:lnTo>
                    <a:lnTo>
                      <a:pt x="10157" y="11893"/>
                    </a:lnTo>
                    <a:lnTo>
                      <a:pt x="9895" y="12055"/>
                    </a:lnTo>
                    <a:lnTo>
                      <a:pt x="9632" y="12216"/>
                    </a:lnTo>
                    <a:lnTo>
                      <a:pt x="9350" y="12357"/>
                    </a:lnTo>
                    <a:lnTo>
                      <a:pt x="9067" y="12479"/>
                    </a:lnTo>
                    <a:lnTo>
                      <a:pt x="8784" y="12600"/>
                    </a:lnTo>
                    <a:lnTo>
                      <a:pt x="8481" y="12701"/>
                    </a:lnTo>
                    <a:lnTo>
                      <a:pt x="8178" y="12782"/>
                    </a:lnTo>
                    <a:lnTo>
                      <a:pt x="7855" y="12862"/>
                    </a:lnTo>
                    <a:lnTo>
                      <a:pt x="7553" y="12923"/>
                    </a:lnTo>
                    <a:lnTo>
                      <a:pt x="7229" y="12963"/>
                    </a:lnTo>
                    <a:lnTo>
                      <a:pt x="6906" y="12983"/>
                    </a:lnTo>
                    <a:lnTo>
                      <a:pt x="6563" y="12983"/>
                    </a:lnTo>
                    <a:lnTo>
                      <a:pt x="6058" y="12963"/>
                    </a:lnTo>
                    <a:lnTo>
                      <a:pt x="5554" y="12923"/>
                    </a:lnTo>
                    <a:lnTo>
                      <a:pt x="5069" y="12822"/>
                    </a:lnTo>
                    <a:lnTo>
                      <a:pt x="4584" y="12681"/>
                    </a:lnTo>
                    <a:lnTo>
                      <a:pt x="4120" y="12499"/>
                    </a:lnTo>
                    <a:lnTo>
                      <a:pt x="3656" y="12297"/>
                    </a:lnTo>
                    <a:lnTo>
                      <a:pt x="3211" y="12055"/>
                    </a:lnTo>
                    <a:lnTo>
                      <a:pt x="2787" y="11772"/>
                    </a:lnTo>
                    <a:lnTo>
                      <a:pt x="2383" y="11449"/>
                    </a:lnTo>
                    <a:lnTo>
                      <a:pt x="2000" y="11085"/>
                    </a:lnTo>
                    <a:lnTo>
                      <a:pt x="1778" y="10863"/>
                    </a:lnTo>
                    <a:lnTo>
                      <a:pt x="1576" y="10621"/>
                    </a:lnTo>
                    <a:lnTo>
                      <a:pt x="1374" y="10359"/>
                    </a:lnTo>
                    <a:lnTo>
                      <a:pt x="1192" y="10116"/>
                    </a:lnTo>
                    <a:lnTo>
                      <a:pt x="1031" y="9834"/>
                    </a:lnTo>
                    <a:lnTo>
                      <a:pt x="869" y="9571"/>
                    </a:lnTo>
                    <a:lnTo>
                      <a:pt x="728" y="9288"/>
                    </a:lnTo>
                    <a:lnTo>
                      <a:pt x="607" y="9006"/>
                    </a:lnTo>
                    <a:lnTo>
                      <a:pt x="506" y="8723"/>
                    </a:lnTo>
                    <a:lnTo>
                      <a:pt x="405" y="8420"/>
                    </a:lnTo>
                    <a:lnTo>
                      <a:pt x="324" y="8117"/>
                    </a:lnTo>
                    <a:lnTo>
                      <a:pt x="243" y="7814"/>
                    </a:lnTo>
                    <a:lnTo>
                      <a:pt x="203" y="7511"/>
                    </a:lnTo>
                    <a:lnTo>
                      <a:pt x="162" y="7188"/>
                    </a:lnTo>
                    <a:lnTo>
                      <a:pt x="142" y="6865"/>
                    </a:lnTo>
                    <a:lnTo>
                      <a:pt x="122" y="6542"/>
                    </a:lnTo>
                    <a:lnTo>
                      <a:pt x="142" y="6219"/>
                    </a:lnTo>
                    <a:lnTo>
                      <a:pt x="162" y="5896"/>
                    </a:lnTo>
                    <a:lnTo>
                      <a:pt x="203" y="5573"/>
                    </a:lnTo>
                    <a:lnTo>
                      <a:pt x="263" y="5250"/>
                    </a:lnTo>
                    <a:lnTo>
                      <a:pt x="324" y="4947"/>
                    </a:lnTo>
                    <a:lnTo>
                      <a:pt x="425" y="4644"/>
                    </a:lnTo>
                    <a:lnTo>
                      <a:pt x="526" y="4341"/>
                    </a:lnTo>
                    <a:lnTo>
                      <a:pt x="627" y="4038"/>
                    </a:lnTo>
                    <a:lnTo>
                      <a:pt x="768" y="3756"/>
                    </a:lnTo>
                    <a:lnTo>
                      <a:pt x="909" y="3493"/>
                    </a:lnTo>
                    <a:lnTo>
                      <a:pt x="1071" y="3211"/>
                    </a:lnTo>
                    <a:lnTo>
                      <a:pt x="1233" y="2948"/>
                    </a:lnTo>
                    <a:lnTo>
                      <a:pt x="1414" y="2706"/>
                    </a:lnTo>
                    <a:lnTo>
                      <a:pt x="1596" y="2464"/>
                    </a:lnTo>
                    <a:lnTo>
                      <a:pt x="1798" y="2221"/>
                    </a:lnTo>
                    <a:lnTo>
                      <a:pt x="2020" y="1999"/>
                    </a:lnTo>
                    <a:lnTo>
                      <a:pt x="2242" y="1777"/>
                    </a:lnTo>
                    <a:lnTo>
                      <a:pt x="2464" y="1575"/>
                    </a:lnTo>
                    <a:lnTo>
                      <a:pt x="2727" y="1393"/>
                    </a:lnTo>
                    <a:lnTo>
                      <a:pt x="2969" y="1212"/>
                    </a:lnTo>
                    <a:lnTo>
                      <a:pt x="3232" y="1050"/>
                    </a:lnTo>
                    <a:lnTo>
                      <a:pt x="3494" y="889"/>
                    </a:lnTo>
                    <a:lnTo>
                      <a:pt x="3777" y="747"/>
                    </a:lnTo>
                    <a:lnTo>
                      <a:pt x="4059" y="626"/>
                    </a:lnTo>
                    <a:lnTo>
                      <a:pt x="4362" y="505"/>
                    </a:lnTo>
                    <a:lnTo>
                      <a:pt x="4665" y="404"/>
                    </a:lnTo>
                    <a:lnTo>
                      <a:pt x="4968" y="323"/>
                    </a:lnTo>
                    <a:lnTo>
                      <a:pt x="5271" y="242"/>
                    </a:lnTo>
                    <a:lnTo>
                      <a:pt x="5594" y="182"/>
                    </a:lnTo>
                    <a:lnTo>
                      <a:pt x="5917" y="141"/>
                    </a:lnTo>
                    <a:lnTo>
                      <a:pt x="6240" y="121"/>
                    </a:lnTo>
                    <a:close/>
                    <a:moveTo>
                      <a:pt x="6240" y="0"/>
                    </a:moveTo>
                    <a:lnTo>
                      <a:pt x="5897" y="20"/>
                    </a:lnTo>
                    <a:lnTo>
                      <a:pt x="5574" y="61"/>
                    </a:lnTo>
                    <a:lnTo>
                      <a:pt x="5251" y="121"/>
                    </a:lnTo>
                    <a:lnTo>
                      <a:pt x="4928" y="202"/>
                    </a:lnTo>
                    <a:lnTo>
                      <a:pt x="4625" y="283"/>
                    </a:lnTo>
                    <a:lnTo>
                      <a:pt x="4322" y="384"/>
                    </a:lnTo>
                    <a:lnTo>
                      <a:pt x="4019" y="505"/>
                    </a:lnTo>
                    <a:lnTo>
                      <a:pt x="3736" y="646"/>
                    </a:lnTo>
                    <a:lnTo>
                      <a:pt x="3454" y="788"/>
                    </a:lnTo>
                    <a:lnTo>
                      <a:pt x="3171" y="949"/>
                    </a:lnTo>
                    <a:lnTo>
                      <a:pt x="2908" y="1111"/>
                    </a:lnTo>
                    <a:lnTo>
                      <a:pt x="2646" y="1292"/>
                    </a:lnTo>
                    <a:lnTo>
                      <a:pt x="2404" y="1494"/>
                    </a:lnTo>
                    <a:lnTo>
                      <a:pt x="2161" y="1696"/>
                    </a:lnTo>
                    <a:lnTo>
                      <a:pt x="1939" y="1918"/>
                    </a:lnTo>
                    <a:lnTo>
                      <a:pt x="1717" y="2140"/>
                    </a:lnTo>
                    <a:lnTo>
                      <a:pt x="1515" y="2383"/>
                    </a:lnTo>
                    <a:lnTo>
                      <a:pt x="1313" y="2625"/>
                    </a:lnTo>
                    <a:lnTo>
                      <a:pt x="1132" y="2888"/>
                    </a:lnTo>
                    <a:lnTo>
                      <a:pt x="970" y="3150"/>
                    </a:lnTo>
                    <a:lnTo>
                      <a:pt x="809" y="3433"/>
                    </a:lnTo>
                    <a:lnTo>
                      <a:pt x="667" y="3715"/>
                    </a:lnTo>
                    <a:lnTo>
                      <a:pt x="526" y="3998"/>
                    </a:lnTo>
                    <a:lnTo>
                      <a:pt x="405" y="4301"/>
                    </a:lnTo>
                    <a:lnTo>
                      <a:pt x="304" y="4604"/>
                    </a:lnTo>
                    <a:lnTo>
                      <a:pt x="223" y="4907"/>
                    </a:lnTo>
                    <a:lnTo>
                      <a:pt x="142" y="5230"/>
                    </a:lnTo>
                    <a:lnTo>
                      <a:pt x="82" y="5553"/>
                    </a:lnTo>
                    <a:lnTo>
                      <a:pt x="41" y="5876"/>
                    </a:lnTo>
                    <a:lnTo>
                      <a:pt x="21" y="6219"/>
                    </a:lnTo>
                    <a:lnTo>
                      <a:pt x="1" y="6542"/>
                    </a:lnTo>
                    <a:lnTo>
                      <a:pt x="21" y="6886"/>
                    </a:lnTo>
                    <a:lnTo>
                      <a:pt x="41" y="7209"/>
                    </a:lnTo>
                    <a:lnTo>
                      <a:pt x="82" y="7511"/>
                    </a:lnTo>
                    <a:lnTo>
                      <a:pt x="142" y="7835"/>
                    </a:lnTo>
                    <a:lnTo>
                      <a:pt x="203" y="8137"/>
                    </a:lnTo>
                    <a:lnTo>
                      <a:pt x="284" y="8460"/>
                    </a:lnTo>
                    <a:lnTo>
                      <a:pt x="384" y="8763"/>
                    </a:lnTo>
                    <a:lnTo>
                      <a:pt x="506" y="9046"/>
                    </a:lnTo>
                    <a:lnTo>
                      <a:pt x="627" y="9349"/>
                    </a:lnTo>
                    <a:lnTo>
                      <a:pt x="768" y="9632"/>
                    </a:lnTo>
                    <a:lnTo>
                      <a:pt x="930" y="9894"/>
                    </a:lnTo>
                    <a:lnTo>
                      <a:pt x="1091" y="10177"/>
                    </a:lnTo>
                    <a:lnTo>
                      <a:pt x="1273" y="10439"/>
                    </a:lnTo>
                    <a:lnTo>
                      <a:pt x="1475" y="10682"/>
                    </a:lnTo>
                    <a:lnTo>
                      <a:pt x="1697" y="10944"/>
                    </a:lnTo>
                    <a:lnTo>
                      <a:pt x="1919" y="11166"/>
                    </a:lnTo>
                    <a:lnTo>
                      <a:pt x="2303" y="11530"/>
                    </a:lnTo>
                    <a:lnTo>
                      <a:pt x="2727" y="11873"/>
                    </a:lnTo>
                    <a:lnTo>
                      <a:pt x="3151" y="12156"/>
                    </a:lnTo>
                    <a:lnTo>
                      <a:pt x="3595" y="12398"/>
                    </a:lnTo>
                    <a:lnTo>
                      <a:pt x="4059" y="12620"/>
                    </a:lnTo>
                    <a:lnTo>
                      <a:pt x="4544" y="12802"/>
                    </a:lnTo>
                    <a:lnTo>
                      <a:pt x="5029" y="12923"/>
                    </a:lnTo>
                    <a:lnTo>
                      <a:pt x="5533" y="13024"/>
                    </a:lnTo>
                    <a:lnTo>
                      <a:pt x="6058" y="13084"/>
                    </a:lnTo>
                    <a:lnTo>
                      <a:pt x="6563" y="13105"/>
                    </a:lnTo>
                    <a:lnTo>
                      <a:pt x="6906" y="13105"/>
                    </a:lnTo>
                    <a:lnTo>
                      <a:pt x="7229" y="13084"/>
                    </a:lnTo>
                    <a:lnTo>
                      <a:pt x="7573" y="13044"/>
                    </a:lnTo>
                    <a:lnTo>
                      <a:pt x="7896" y="12983"/>
                    </a:lnTo>
                    <a:lnTo>
                      <a:pt x="8199" y="12903"/>
                    </a:lnTo>
                    <a:lnTo>
                      <a:pt x="8522" y="12822"/>
                    </a:lnTo>
                    <a:lnTo>
                      <a:pt x="8825" y="12721"/>
                    </a:lnTo>
                    <a:lnTo>
                      <a:pt x="9127" y="12600"/>
                    </a:lnTo>
                    <a:lnTo>
                      <a:pt x="9410" y="12458"/>
                    </a:lnTo>
                    <a:lnTo>
                      <a:pt x="9693" y="12317"/>
                    </a:lnTo>
                    <a:lnTo>
                      <a:pt x="9976" y="12156"/>
                    </a:lnTo>
                    <a:lnTo>
                      <a:pt x="10238" y="11994"/>
                    </a:lnTo>
                    <a:lnTo>
                      <a:pt x="10480" y="11812"/>
                    </a:lnTo>
                    <a:lnTo>
                      <a:pt x="10743" y="11610"/>
                    </a:lnTo>
                    <a:lnTo>
                      <a:pt x="10985" y="11408"/>
                    </a:lnTo>
                    <a:lnTo>
                      <a:pt x="11207" y="11186"/>
                    </a:lnTo>
                    <a:lnTo>
                      <a:pt x="11429" y="10964"/>
                    </a:lnTo>
                    <a:lnTo>
                      <a:pt x="11631" y="10722"/>
                    </a:lnTo>
                    <a:lnTo>
                      <a:pt x="11813" y="10480"/>
                    </a:lnTo>
                    <a:lnTo>
                      <a:pt x="11995" y="10217"/>
                    </a:lnTo>
                    <a:lnTo>
                      <a:pt x="12176" y="9955"/>
                    </a:lnTo>
                    <a:lnTo>
                      <a:pt x="12338" y="9672"/>
                    </a:lnTo>
                    <a:lnTo>
                      <a:pt x="12479" y="9389"/>
                    </a:lnTo>
                    <a:lnTo>
                      <a:pt x="12600" y="9107"/>
                    </a:lnTo>
                    <a:lnTo>
                      <a:pt x="12722" y="8804"/>
                    </a:lnTo>
                    <a:lnTo>
                      <a:pt x="12823" y="8501"/>
                    </a:lnTo>
                    <a:lnTo>
                      <a:pt x="12924" y="8198"/>
                    </a:lnTo>
                    <a:lnTo>
                      <a:pt x="12984" y="7875"/>
                    </a:lnTo>
                    <a:lnTo>
                      <a:pt x="13045" y="7552"/>
                    </a:lnTo>
                    <a:lnTo>
                      <a:pt x="13085" y="7229"/>
                    </a:lnTo>
                    <a:lnTo>
                      <a:pt x="13125" y="6886"/>
                    </a:lnTo>
                    <a:lnTo>
                      <a:pt x="13125" y="6542"/>
                    </a:lnTo>
                    <a:lnTo>
                      <a:pt x="13125" y="6260"/>
                    </a:lnTo>
                    <a:lnTo>
                      <a:pt x="13105" y="5957"/>
                    </a:lnTo>
                    <a:lnTo>
                      <a:pt x="13065" y="5654"/>
                    </a:lnTo>
                    <a:lnTo>
                      <a:pt x="13024" y="5351"/>
                    </a:lnTo>
                    <a:lnTo>
                      <a:pt x="12964" y="5068"/>
                    </a:lnTo>
                    <a:lnTo>
                      <a:pt x="12883" y="4786"/>
                    </a:lnTo>
                    <a:lnTo>
                      <a:pt x="12802" y="4503"/>
                    </a:lnTo>
                    <a:lnTo>
                      <a:pt x="12701" y="4220"/>
                    </a:lnTo>
                    <a:lnTo>
                      <a:pt x="12580" y="3938"/>
                    </a:lnTo>
                    <a:lnTo>
                      <a:pt x="12459" y="3675"/>
                    </a:lnTo>
                    <a:lnTo>
                      <a:pt x="12318" y="3413"/>
                    </a:lnTo>
                    <a:lnTo>
                      <a:pt x="12176" y="3150"/>
                    </a:lnTo>
                    <a:lnTo>
                      <a:pt x="12015" y="2908"/>
                    </a:lnTo>
                    <a:lnTo>
                      <a:pt x="11853" y="2665"/>
                    </a:lnTo>
                    <a:lnTo>
                      <a:pt x="11651" y="2423"/>
                    </a:lnTo>
                    <a:lnTo>
                      <a:pt x="11470" y="2181"/>
                    </a:lnTo>
                    <a:lnTo>
                      <a:pt x="11389" y="2100"/>
                    </a:lnTo>
                    <a:lnTo>
                      <a:pt x="11126" y="1838"/>
                    </a:lnTo>
                    <a:lnTo>
                      <a:pt x="10904" y="1636"/>
                    </a:lnTo>
                    <a:lnTo>
                      <a:pt x="10662" y="1414"/>
                    </a:lnTo>
                    <a:lnTo>
                      <a:pt x="10400" y="1232"/>
                    </a:lnTo>
                    <a:lnTo>
                      <a:pt x="10137" y="1050"/>
                    </a:lnTo>
                    <a:lnTo>
                      <a:pt x="9875" y="889"/>
                    </a:lnTo>
                    <a:lnTo>
                      <a:pt x="9592" y="727"/>
                    </a:lnTo>
                    <a:lnTo>
                      <a:pt x="9309" y="586"/>
                    </a:lnTo>
                    <a:lnTo>
                      <a:pt x="9027" y="465"/>
                    </a:lnTo>
                    <a:lnTo>
                      <a:pt x="8744" y="364"/>
                    </a:lnTo>
                    <a:lnTo>
                      <a:pt x="8441" y="263"/>
                    </a:lnTo>
                    <a:lnTo>
                      <a:pt x="8138" y="182"/>
                    </a:lnTo>
                    <a:lnTo>
                      <a:pt x="7835" y="121"/>
                    </a:lnTo>
                    <a:lnTo>
                      <a:pt x="7512" y="61"/>
                    </a:lnTo>
                    <a:lnTo>
                      <a:pt x="7209" y="20"/>
                    </a:lnTo>
                    <a:lnTo>
                      <a:pt x="68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296242" y="-1716336"/>
                <a:ext cx="1452326" cy="1450003"/>
              </a:xfrm>
              <a:custGeom>
                <a:avLst/>
                <a:gdLst/>
                <a:ahLst/>
                <a:cxnLst/>
                <a:rect l="l" t="t" r="r" b="b"/>
                <a:pathLst>
                  <a:path w="13126" h="13105" fill="none" extrusionOk="0">
                    <a:moveTo>
                      <a:pt x="6563" y="13105"/>
                    </a:moveTo>
                    <a:lnTo>
                      <a:pt x="6563" y="13105"/>
                    </a:lnTo>
                    <a:lnTo>
                      <a:pt x="6058" y="13084"/>
                    </a:lnTo>
                    <a:lnTo>
                      <a:pt x="5533" y="13024"/>
                    </a:lnTo>
                    <a:lnTo>
                      <a:pt x="5029" y="12923"/>
                    </a:lnTo>
                    <a:lnTo>
                      <a:pt x="4544" y="12802"/>
                    </a:lnTo>
                    <a:lnTo>
                      <a:pt x="4059" y="12620"/>
                    </a:lnTo>
                    <a:lnTo>
                      <a:pt x="3595" y="12398"/>
                    </a:lnTo>
                    <a:lnTo>
                      <a:pt x="3151" y="12156"/>
                    </a:lnTo>
                    <a:lnTo>
                      <a:pt x="2727" y="11873"/>
                    </a:lnTo>
                    <a:lnTo>
                      <a:pt x="2727" y="11873"/>
                    </a:lnTo>
                    <a:lnTo>
                      <a:pt x="2303" y="11530"/>
                    </a:lnTo>
                    <a:lnTo>
                      <a:pt x="2303" y="11530"/>
                    </a:lnTo>
                    <a:lnTo>
                      <a:pt x="1919" y="11166"/>
                    </a:lnTo>
                    <a:lnTo>
                      <a:pt x="1919" y="11166"/>
                    </a:lnTo>
                    <a:lnTo>
                      <a:pt x="1697" y="10944"/>
                    </a:lnTo>
                    <a:lnTo>
                      <a:pt x="1475" y="10682"/>
                    </a:lnTo>
                    <a:lnTo>
                      <a:pt x="1273" y="10439"/>
                    </a:lnTo>
                    <a:lnTo>
                      <a:pt x="1091" y="10177"/>
                    </a:lnTo>
                    <a:lnTo>
                      <a:pt x="930" y="9894"/>
                    </a:lnTo>
                    <a:lnTo>
                      <a:pt x="768" y="9632"/>
                    </a:lnTo>
                    <a:lnTo>
                      <a:pt x="627" y="9349"/>
                    </a:lnTo>
                    <a:lnTo>
                      <a:pt x="506" y="9046"/>
                    </a:lnTo>
                    <a:lnTo>
                      <a:pt x="384" y="8763"/>
                    </a:lnTo>
                    <a:lnTo>
                      <a:pt x="284" y="8460"/>
                    </a:lnTo>
                    <a:lnTo>
                      <a:pt x="203" y="8137"/>
                    </a:lnTo>
                    <a:lnTo>
                      <a:pt x="142" y="7835"/>
                    </a:lnTo>
                    <a:lnTo>
                      <a:pt x="82" y="7511"/>
                    </a:lnTo>
                    <a:lnTo>
                      <a:pt x="41" y="7209"/>
                    </a:lnTo>
                    <a:lnTo>
                      <a:pt x="21" y="6886"/>
                    </a:lnTo>
                    <a:lnTo>
                      <a:pt x="1" y="6542"/>
                    </a:lnTo>
                    <a:lnTo>
                      <a:pt x="1" y="6542"/>
                    </a:lnTo>
                    <a:lnTo>
                      <a:pt x="21" y="6219"/>
                    </a:lnTo>
                    <a:lnTo>
                      <a:pt x="41" y="5876"/>
                    </a:lnTo>
                    <a:lnTo>
                      <a:pt x="82" y="5553"/>
                    </a:lnTo>
                    <a:lnTo>
                      <a:pt x="142" y="5230"/>
                    </a:lnTo>
                    <a:lnTo>
                      <a:pt x="223" y="4907"/>
                    </a:lnTo>
                    <a:lnTo>
                      <a:pt x="304" y="4604"/>
                    </a:lnTo>
                    <a:lnTo>
                      <a:pt x="405" y="4301"/>
                    </a:lnTo>
                    <a:lnTo>
                      <a:pt x="526" y="3998"/>
                    </a:lnTo>
                    <a:lnTo>
                      <a:pt x="667" y="3715"/>
                    </a:lnTo>
                    <a:lnTo>
                      <a:pt x="809" y="3433"/>
                    </a:lnTo>
                    <a:lnTo>
                      <a:pt x="970" y="3150"/>
                    </a:lnTo>
                    <a:lnTo>
                      <a:pt x="1132" y="2888"/>
                    </a:lnTo>
                    <a:lnTo>
                      <a:pt x="1313" y="2625"/>
                    </a:lnTo>
                    <a:lnTo>
                      <a:pt x="1515" y="2383"/>
                    </a:lnTo>
                    <a:lnTo>
                      <a:pt x="1717" y="2140"/>
                    </a:lnTo>
                    <a:lnTo>
                      <a:pt x="1939" y="1918"/>
                    </a:lnTo>
                    <a:lnTo>
                      <a:pt x="2161" y="1696"/>
                    </a:lnTo>
                    <a:lnTo>
                      <a:pt x="2404" y="1494"/>
                    </a:lnTo>
                    <a:lnTo>
                      <a:pt x="2646" y="1292"/>
                    </a:lnTo>
                    <a:lnTo>
                      <a:pt x="2908" y="1111"/>
                    </a:lnTo>
                    <a:lnTo>
                      <a:pt x="3171" y="949"/>
                    </a:lnTo>
                    <a:lnTo>
                      <a:pt x="3454" y="788"/>
                    </a:lnTo>
                    <a:lnTo>
                      <a:pt x="3736" y="646"/>
                    </a:lnTo>
                    <a:lnTo>
                      <a:pt x="4019" y="505"/>
                    </a:lnTo>
                    <a:lnTo>
                      <a:pt x="4322" y="384"/>
                    </a:lnTo>
                    <a:lnTo>
                      <a:pt x="4625" y="283"/>
                    </a:lnTo>
                    <a:lnTo>
                      <a:pt x="4928" y="202"/>
                    </a:lnTo>
                    <a:lnTo>
                      <a:pt x="5251" y="121"/>
                    </a:lnTo>
                    <a:lnTo>
                      <a:pt x="5574" y="61"/>
                    </a:lnTo>
                    <a:lnTo>
                      <a:pt x="5897" y="20"/>
                    </a:lnTo>
                    <a:lnTo>
                      <a:pt x="6240" y="0"/>
                    </a:lnTo>
                    <a:lnTo>
                      <a:pt x="6563" y="0"/>
                    </a:lnTo>
                    <a:lnTo>
                      <a:pt x="6563" y="0"/>
                    </a:lnTo>
                    <a:lnTo>
                      <a:pt x="6886" y="0"/>
                    </a:lnTo>
                    <a:lnTo>
                      <a:pt x="7209" y="20"/>
                    </a:lnTo>
                    <a:lnTo>
                      <a:pt x="7512" y="61"/>
                    </a:lnTo>
                    <a:lnTo>
                      <a:pt x="7835" y="121"/>
                    </a:lnTo>
                    <a:lnTo>
                      <a:pt x="8138" y="182"/>
                    </a:lnTo>
                    <a:lnTo>
                      <a:pt x="8441" y="263"/>
                    </a:lnTo>
                    <a:lnTo>
                      <a:pt x="8744" y="364"/>
                    </a:lnTo>
                    <a:lnTo>
                      <a:pt x="9027" y="465"/>
                    </a:lnTo>
                    <a:lnTo>
                      <a:pt x="9309" y="586"/>
                    </a:lnTo>
                    <a:lnTo>
                      <a:pt x="9592" y="727"/>
                    </a:lnTo>
                    <a:lnTo>
                      <a:pt x="9875" y="889"/>
                    </a:lnTo>
                    <a:lnTo>
                      <a:pt x="10137" y="1050"/>
                    </a:lnTo>
                    <a:lnTo>
                      <a:pt x="10400" y="1232"/>
                    </a:lnTo>
                    <a:lnTo>
                      <a:pt x="10662" y="1414"/>
                    </a:lnTo>
                    <a:lnTo>
                      <a:pt x="10904" y="1636"/>
                    </a:lnTo>
                    <a:lnTo>
                      <a:pt x="11126" y="1838"/>
                    </a:lnTo>
                    <a:lnTo>
                      <a:pt x="11126" y="1838"/>
                    </a:lnTo>
                    <a:lnTo>
                      <a:pt x="11389" y="2100"/>
                    </a:lnTo>
                    <a:lnTo>
                      <a:pt x="11470" y="2181"/>
                    </a:lnTo>
                    <a:lnTo>
                      <a:pt x="11470" y="2181"/>
                    </a:lnTo>
                    <a:lnTo>
                      <a:pt x="11651" y="2423"/>
                    </a:lnTo>
                    <a:lnTo>
                      <a:pt x="11853" y="2665"/>
                    </a:lnTo>
                    <a:lnTo>
                      <a:pt x="12015" y="2908"/>
                    </a:lnTo>
                    <a:lnTo>
                      <a:pt x="12176" y="3150"/>
                    </a:lnTo>
                    <a:lnTo>
                      <a:pt x="12318" y="3413"/>
                    </a:lnTo>
                    <a:lnTo>
                      <a:pt x="12459" y="3675"/>
                    </a:lnTo>
                    <a:lnTo>
                      <a:pt x="12580" y="3938"/>
                    </a:lnTo>
                    <a:lnTo>
                      <a:pt x="12701" y="4220"/>
                    </a:lnTo>
                    <a:lnTo>
                      <a:pt x="12802" y="4503"/>
                    </a:lnTo>
                    <a:lnTo>
                      <a:pt x="12883" y="4786"/>
                    </a:lnTo>
                    <a:lnTo>
                      <a:pt x="12964" y="5068"/>
                    </a:lnTo>
                    <a:lnTo>
                      <a:pt x="13024" y="5351"/>
                    </a:lnTo>
                    <a:lnTo>
                      <a:pt x="13065" y="5654"/>
                    </a:lnTo>
                    <a:lnTo>
                      <a:pt x="13105" y="5957"/>
                    </a:lnTo>
                    <a:lnTo>
                      <a:pt x="13125" y="6260"/>
                    </a:lnTo>
                    <a:lnTo>
                      <a:pt x="13125" y="6542"/>
                    </a:lnTo>
                    <a:lnTo>
                      <a:pt x="13125" y="6542"/>
                    </a:lnTo>
                    <a:lnTo>
                      <a:pt x="13125" y="6886"/>
                    </a:lnTo>
                    <a:lnTo>
                      <a:pt x="13085" y="7229"/>
                    </a:lnTo>
                    <a:lnTo>
                      <a:pt x="13045" y="7552"/>
                    </a:lnTo>
                    <a:lnTo>
                      <a:pt x="12984" y="7875"/>
                    </a:lnTo>
                    <a:lnTo>
                      <a:pt x="12924" y="8198"/>
                    </a:lnTo>
                    <a:lnTo>
                      <a:pt x="12823" y="8501"/>
                    </a:lnTo>
                    <a:lnTo>
                      <a:pt x="12722" y="8804"/>
                    </a:lnTo>
                    <a:lnTo>
                      <a:pt x="12600" y="9107"/>
                    </a:lnTo>
                    <a:lnTo>
                      <a:pt x="12479" y="9389"/>
                    </a:lnTo>
                    <a:lnTo>
                      <a:pt x="12338" y="9672"/>
                    </a:lnTo>
                    <a:lnTo>
                      <a:pt x="12176" y="9955"/>
                    </a:lnTo>
                    <a:lnTo>
                      <a:pt x="11995" y="10217"/>
                    </a:lnTo>
                    <a:lnTo>
                      <a:pt x="11813" y="10480"/>
                    </a:lnTo>
                    <a:lnTo>
                      <a:pt x="11631" y="10722"/>
                    </a:lnTo>
                    <a:lnTo>
                      <a:pt x="11429" y="10964"/>
                    </a:lnTo>
                    <a:lnTo>
                      <a:pt x="11207" y="11186"/>
                    </a:lnTo>
                    <a:lnTo>
                      <a:pt x="10985" y="11408"/>
                    </a:lnTo>
                    <a:lnTo>
                      <a:pt x="10743" y="11610"/>
                    </a:lnTo>
                    <a:lnTo>
                      <a:pt x="10480" y="11812"/>
                    </a:lnTo>
                    <a:lnTo>
                      <a:pt x="10238" y="11994"/>
                    </a:lnTo>
                    <a:lnTo>
                      <a:pt x="9976" y="12156"/>
                    </a:lnTo>
                    <a:lnTo>
                      <a:pt x="9693" y="12317"/>
                    </a:lnTo>
                    <a:lnTo>
                      <a:pt x="9410" y="12458"/>
                    </a:lnTo>
                    <a:lnTo>
                      <a:pt x="9127" y="12600"/>
                    </a:lnTo>
                    <a:lnTo>
                      <a:pt x="8825" y="12721"/>
                    </a:lnTo>
                    <a:lnTo>
                      <a:pt x="8522" y="12822"/>
                    </a:lnTo>
                    <a:lnTo>
                      <a:pt x="8199" y="12903"/>
                    </a:lnTo>
                    <a:lnTo>
                      <a:pt x="7896" y="12983"/>
                    </a:lnTo>
                    <a:lnTo>
                      <a:pt x="7573" y="13044"/>
                    </a:lnTo>
                    <a:lnTo>
                      <a:pt x="7229" y="13084"/>
                    </a:lnTo>
                    <a:lnTo>
                      <a:pt x="6906" y="13105"/>
                    </a:lnTo>
                    <a:lnTo>
                      <a:pt x="6563" y="1310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309741" y="-1702947"/>
                <a:ext cx="1425440" cy="1423227"/>
              </a:xfrm>
              <a:custGeom>
                <a:avLst/>
                <a:gdLst/>
                <a:ahLst/>
                <a:cxnLst/>
                <a:rect l="l" t="t" r="r" b="b"/>
                <a:pathLst>
                  <a:path w="12883" h="12863" fill="none" extrusionOk="0">
                    <a:moveTo>
                      <a:pt x="6441" y="0"/>
                    </a:moveTo>
                    <a:lnTo>
                      <a:pt x="6441" y="0"/>
                    </a:lnTo>
                    <a:lnTo>
                      <a:pt x="6118" y="0"/>
                    </a:lnTo>
                    <a:lnTo>
                      <a:pt x="5795" y="20"/>
                    </a:lnTo>
                    <a:lnTo>
                      <a:pt x="5472" y="61"/>
                    </a:lnTo>
                    <a:lnTo>
                      <a:pt x="5149" y="121"/>
                    </a:lnTo>
                    <a:lnTo>
                      <a:pt x="4846" y="202"/>
                    </a:lnTo>
                    <a:lnTo>
                      <a:pt x="4543" y="283"/>
                    </a:lnTo>
                    <a:lnTo>
                      <a:pt x="4240" y="384"/>
                    </a:lnTo>
                    <a:lnTo>
                      <a:pt x="3937" y="505"/>
                    </a:lnTo>
                    <a:lnTo>
                      <a:pt x="3655" y="626"/>
                    </a:lnTo>
                    <a:lnTo>
                      <a:pt x="3372" y="768"/>
                    </a:lnTo>
                    <a:lnTo>
                      <a:pt x="3110" y="929"/>
                    </a:lnTo>
                    <a:lnTo>
                      <a:pt x="2847" y="1091"/>
                    </a:lnTo>
                    <a:lnTo>
                      <a:pt x="2605" y="1272"/>
                    </a:lnTo>
                    <a:lnTo>
                      <a:pt x="2342" y="1454"/>
                    </a:lnTo>
                    <a:lnTo>
                      <a:pt x="2120" y="1656"/>
                    </a:lnTo>
                    <a:lnTo>
                      <a:pt x="1898" y="1878"/>
                    </a:lnTo>
                    <a:lnTo>
                      <a:pt x="1676" y="2100"/>
                    </a:lnTo>
                    <a:lnTo>
                      <a:pt x="1474" y="2343"/>
                    </a:lnTo>
                    <a:lnTo>
                      <a:pt x="1292" y="2585"/>
                    </a:lnTo>
                    <a:lnTo>
                      <a:pt x="1111" y="2827"/>
                    </a:lnTo>
                    <a:lnTo>
                      <a:pt x="949" y="3090"/>
                    </a:lnTo>
                    <a:lnTo>
                      <a:pt x="787" y="3372"/>
                    </a:lnTo>
                    <a:lnTo>
                      <a:pt x="646" y="3635"/>
                    </a:lnTo>
                    <a:lnTo>
                      <a:pt x="505" y="3917"/>
                    </a:lnTo>
                    <a:lnTo>
                      <a:pt x="404" y="4220"/>
                    </a:lnTo>
                    <a:lnTo>
                      <a:pt x="303" y="4523"/>
                    </a:lnTo>
                    <a:lnTo>
                      <a:pt x="202" y="4826"/>
                    </a:lnTo>
                    <a:lnTo>
                      <a:pt x="141" y="5129"/>
                    </a:lnTo>
                    <a:lnTo>
                      <a:pt x="81" y="5452"/>
                    </a:lnTo>
                    <a:lnTo>
                      <a:pt x="40" y="5775"/>
                    </a:lnTo>
                    <a:lnTo>
                      <a:pt x="20" y="6098"/>
                    </a:lnTo>
                    <a:lnTo>
                      <a:pt x="0" y="6421"/>
                    </a:lnTo>
                    <a:lnTo>
                      <a:pt x="0" y="6421"/>
                    </a:lnTo>
                    <a:lnTo>
                      <a:pt x="20" y="6744"/>
                    </a:lnTo>
                    <a:lnTo>
                      <a:pt x="40" y="7067"/>
                    </a:lnTo>
                    <a:lnTo>
                      <a:pt x="81" y="7390"/>
                    </a:lnTo>
                    <a:lnTo>
                      <a:pt x="121" y="7693"/>
                    </a:lnTo>
                    <a:lnTo>
                      <a:pt x="202" y="7996"/>
                    </a:lnTo>
                    <a:lnTo>
                      <a:pt x="283" y="8299"/>
                    </a:lnTo>
                    <a:lnTo>
                      <a:pt x="384" y="8602"/>
                    </a:lnTo>
                    <a:lnTo>
                      <a:pt x="485" y="8885"/>
                    </a:lnTo>
                    <a:lnTo>
                      <a:pt x="606" y="9167"/>
                    </a:lnTo>
                    <a:lnTo>
                      <a:pt x="747" y="9450"/>
                    </a:lnTo>
                    <a:lnTo>
                      <a:pt x="909" y="9713"/>
                    </a:lnTo>
                    <a:lnTo>
                      <a:pt x="1070" y="9995"/>
                    </a:lnTo>
                    <a:lnTo>
                      <a:pt x="1252" y="10238"/>
                    </a:lnTo>
                    <a:lnTo>
                      <a:pt x="1454" y="10500"/>
                    </a:lnTo>
                    <a:lnTo>
                      <a:pt x="1656" y="10742"/>
                    </a:lnTo>
                    <a:lnTo>
                      <a:pt x="1878" y="10964"/>
                    </a:lnTo>
                    <a:lnTo>
                      <a:pt x="1878" y="10964"/>
                    </a:lnTo>
                    <a:lnTo>
                      <a:pt x="2261" y="11328"/>
                    </a:lnTo>
                    <a:lnTo>
                      <a:pt x="2261" y="11328"/>
                    </a:lnTo>
                    <a:lnTo>
                      <a:pt x="2665" y="11651"/>
                    </a:lnTo>
                    <a:lnTo>
                      <a:pt x="2665" y="11651"/>
                    </a:lnTo>
                    <a:lnTo>
                      <a:pt x="3089" y="11934"/>
                    </a:lnTo>
                    <a:lnTo>
                      <a:pt x="3534" y="12176"/>
                    </a:lnTo>
                    <a:lnTo>
                      <a:pt x="3998" y="12378"/>
                    </a:lnTo>
                    <a:lnTo>
                      <a:pt x="4462" y="12560"/>
                    </a:lnTo>
                    <a:lnTo>
                      <a:pt x="4947" y="12701"/>
                    </a:lnTo>
                    <a:lnTo>
                      <a:pt x="5432" y="12802"/>
                    </a:lnTo>
                    <a:lnTo>
                      <a:pt x="5936" y="12842"/>
                    </a:lnTo>
                    <a:lnTo>
                      <a:pt x="6441" y="12862"/>
                    </a:lnTo>
                    <a:lnTo>
                      <a:pt x="6441" y="12862"/>
                    </a:lnTo>
                    <a:lnTo>
                      <a:pt x="6784" y="12862"/>
                    </a:lnTo>
                    <a:lnTo>
                      <a:pt x="7107" y="12842"/>
                    </a:lnTo>
                    <a:lnTo>
                      <a:pt x="7431" y="12802"/>
                    </a:lnTo>
                    <a:lnTo>
                      <a:pt x="7733" y="12741"/>
                    </a:lnTo>
                    <a:lnTo>
                      <a:pt x="8056" y="12661"/>
                    </a:lnTo>
                    <a:lnTo>
                      <a:pt x="8359" y="12580"/>
                    </a:lnTo>
                    <a:lnTo>
                      <a:pt x="8662" y="12479"/>
                    </a:lnTo>
                    <a:lnTo>
                      <a:pt x="8945" y="12358"/>
                    </a:lnTo>
                    <a:lnTo>
                      <a:pt x="9228" y="12236"/>
                    </a:lnTo>
                    <a:lnTo>
                      <a:pt x="9510" y="12095"/>
                    </a:lnTo>
                    <a:lnTo>
                      <a:pt x="9773" y="11934"/>
                    </a:lnTo>
                    <a:lnTo>
                      <a:pt x="10035" y="11772"/>
                    </a:lnTo>
                    <a:lnTo>
                      <a:pt x="10298" y="11590"/>
                    </a:lnTo>
                    <a:lnTo>
                      <a:pt x="10540" y="11388"/>
                    </a:lnTo>
                    <a:lnTo>
                      <a:pt x="10782" y="11187"/>
                    </a:lnTo>
                    <a:lnTo>
                      <a:pt x="11004" y="10985"/>
                    </a:lnTo>
                    <a:lnTo>
                      <a:pt x="11206" y="10762"/>
                    </a:lnTo>
                    <a:lnTo>
                      <a:pt x="11408" y="10520"/>
                    </a:lnTo>
                    <a:lnTo>
                      <a:pt x="11610" y="10278"/>
                    </a:lnTo>
                    <a:lnTo>
                      <a:pt x="11792" y="10036"/>
                    </a:lnTo>
                    <a:lnTo>
                      <a:pt x="11953" y="9773"/>
                    </a:lnTo>
                    <a:lnTo>
                      <a:pt x="12115" y="9490"/>
                    </a:lnTo>
                    <a:lnTo>
                      <a:pt x="12256" y="9228"/>
                    </a:lnTo>
                    <a:lnTo>
                      <a:pt x="12378" y="8925"/>
                    </a:lnTo>
                    <a:lnTo>
                      <a:pt x="12499" y="8642"/>
                    </a:lnTo>
                    <a:lnTo>
                      <a:pt x="12600" y="8339"/>
                    </a:lnTo>
                    <a:lnTo>
                      <a:pt x="12680" y="8037"/>
                    </a:lnTo>
                    <a:lnTo>
                      <a:pt x="12761" y="7734"/>
                    </a:lnTo>
                    <a:lnTo>
                      <a:pt x="12802" y="7411"/>
                    </a:lnTo>
                    <a:lnTo>
                      <a:pt x="12862" y="7088"/>
                    </a:lnTo>
                    <a:lnTo>
                      <a:pt x="12882" y="6765"/>
                    </a:lnTo>
                    <a:lnTo>
                      <a:pt x="12882" y="6421"/>
                    </a:lnTo>
                    <a:lnTo>
                      <a:pt x="12882" y="6421"/>
                    </a:lnTo>
                    <a:lnTo>
                      <a:pt x="12882" y="6139"/>
                    </a:lnTo>
                    <a:lnTo>
                      <a:pt x="12862" y="5836"/>
                    </a:lnTo>
                    <a:lnTo>
                      <a:pt x="12822" y="5553"/>
                    </a:lnTo>
                    <a:lnTo>
                      <a:pt x="12781" y="5270"/>
                    </a:lnTo>
                    <a:lnTo>
                      <a:pt x="12721" y="4967"/>
                    </a:lnTo>
                    <a:lnTo>
                      <a:pt x="12640" y="4685"/>
                    </a:lnTo>
                    <a:lnTo>
                      <a:pt x="12559" y="4422"/>
                    </a:lnTo>
                    <a:lnTo>
                      <a:pt x="12458" y="4140"/>
                    </a:lnTo>
                    <a:lnTo>
                      <a:pt x="12357" y="3877"/>
                    </a:lnTo>
                    <a:lnTo>
                      <a:pt x="12236" y="3615"/>
                    </a:lnTo>
                    <a:lnTo>
                      <a:pt x="12095" y="3352"/>
                    </a:lnTo>
                    <a:lnTo>
                      <a:pt x="11953" y="3090"/>
                    </a:lnTo>
                    <a:lnTo>
                      <a:pt x="11792" y="2847"/>
                    </a:lnTo>
                    <a:lnTo>
                      <a:pt x="11630" y="2605"/>
                    </a:lnTo>
                    <a:lnTo>
                      <a:pt x="11449" y="2383"/>
                    </a:lnTo>
                    <a:lnTo>
                      <a:pt x="11247" y="2141"/>
                    </a:lnTo>
                    <a:lnTo>
                      <a:pt x="11186" y="2060"/>
                    </a:lnTo>
                    <a:lnTo>
                      <a:pt x="11186" y="2060"/>
                    </a:lnTo>
                    <a:lnTo>
                      <a:pt x="10924" y="1818"/>
                    </a:lnTo>
                    <a:lnTo>
                      <a:pt x="10924" y="1818"/>
                    </a:lnTo>
                    <a:lnTo>
                      <a:pt x="10702" y="1595"/>
                    </a:lnTo>
                    <a:lnTo>
                      <a:pt x="10459" y="1394"/>
                    </a:lnTo>
                    <a:lnTo>
                      <a:pt x="10217" y="1212"/>
                    </a:lnTo>
                    <a:lnTo>
                      <a:pt x="9954" y="1030"/>
                    </a:lnTo>
                    <a:lnTo>
                      <a:pt x="9692" y="869"/>
                    </a:lnTo>
                    <a:lnTo>
                      <a:pt x="9430" y="727"/>
                    </a:lnTo>
                    <a:lnTo>
                      <a:pt x="9147" y="586"/>
                    </a:lnTo>
                    <a:lnTo>
                      <a:pt x="8864" y="465"/>
                    </a:lnTo>
                    <a:lnTo>
                      <a:pt x="8581" y="344"/>
                    </a:lnTo>
                    <a:lnTo>
                      <a:pt x="8279" y="263"/>
                    </a:lnTo>
                    <a:lnTo>
                      <a:pt x="7996" y="182"/>
                    </a:lnTo>
                    <a:lnTo>
                      <a:pt x="7693" y="101"/>
                    </a:lnTo>
                    <a:lnTo>
                      <a:pt x="7390" y="61"/>
                    </a:lnTo>
                    <a:lnTo>
                      <a:pt x="7067" y="20"/>
                    </a:lnTo>
                    <a:lnTo>
                      <a:pt x="6764" y="0"/>
                    </a:lnTo>
                    <a:lnTo>
                      <a:pt x="64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839184" y="-1412500"/>
                <a:ext cx="122927" cy="118501"/>
              </a:xfrm>
              <a:custGeom>
                <a:avLst/>
                <a:gdLst/>
                <a:ahLst/>
                <a:cxnLst/>
                <a:rect l="l" t="t" r="r" b="b"/>
                <a:pathLst>
                  <a:path w="1111" h="1071" extrusionOk="0">
                    <a:moveTo>
                      <a:pt x="41" y="0"/>
                    </a:moveTo>
                    <a:lnTo>
                      <a:pt x="21" y="20"/>
                    </a:lnTo>
                    <a:lnTo>
                      <a:pt x="0" y="61"/>
                    </a:lnTo>
                    <a:lnTo>
                      <a:pt x="0" y="121"/>
                    </a:lnTo>
                    <a:lnTo>
                      <a:pt x="101" y="343"/>
                    </a:lnTo>
                    <a:lnTo>
                      <a:pt x="142" y="465"/>
                    </a:lnTo>
                    <a:lnTo>
                      <a:pt x="162" y="586"/>
                    </a:lnTo>
                    <a:lnTo>
                      <a:pt x="182" y="646"/>
                    </a:lnTo>
                    <a:lnTo>
                      <a:pt x="223" y="667"/>
                    </a:lnTo>
                    <a:lnTo>
                      <a:pt x="344" y="687"/>
                    </a:lnTo>
                    <a:lnTo>
                      <a:pt x="485" y="707"/>
                    </a:lnTo>
                    <a:lnTo>
                      <a:pt x="586" y="747"/>
                    </a:lnTo>
                    <a:lnTo>
                      <a:pt x="707" y="808"/>
                    </a:lnTo>
                    <a:lnTo>
                      <a:pt x="848" y="889"/>
                    </a:lnTo>
                    <a:lnTo>
                      <a:pt x="990" y="1010"/>
                    </a:lnTo>
                    <a:lnTo>
                      <a:pt x="1071" y="1070"/>
                    </a:lnTo>
                    <a:lnTo>
                      <a:pt x="1111" y="1070"/>
                    </a:lnTo>
                    <a:lnTo>
                      <a:pt x="1111" y="1050"/>
                    </a:lnTo>
                    <a:lnTo>
                      <a:pt x="1111" y="990"/>
                    </a:lnTo>
                    <a:lnTo>
                      <a:pt x="1091" y="889"/>
                    </a:lnTo>
                    <a:lnTo>
                      <a:pt x="970" y="626"/>
                    </a:lnTo>
                    <a:lnTo>
                      <a:pt x="707" y="101"/>
                    </a:lnTo>
                    <a:lnTo>
                      <a:pt x="647" y="41"/>
                    </a:lnTo>
                    <a:lnTo>
                      <a:pt x="5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839184" y="-1412500"/>
                <a:ext cx="122927" cy="118501"/>
              </a:xfrm>
              <a:custGeom>
                <a:avLst/>
                <a:gdLst/>
                <a:ahLst/>
                <a:cxnLst/>
                <a:rect l="l" t="t" r="r" b="b"/>
                <a:pathLst>
                  <a:path w="1111" h="1071" fill="none" extrusionOk="0">
                    <a:moveTo>
                      <a:pt x="1111" y="1050"/>
                    </a:moveTo>
                    <a:lnTo>
                      <a:pt x="1111" y="1050"/>
                    </a:lnTo>
                    <a:lnTo>
                      <a:pt x="1111" y="1070"/>
                    </a:lnTo>
                    <a:lnTo>
                      <a:pt x="1071" y="1070"/>
                    </a:lnTo>
                    <a:lnTo>
                      <a:pt x="990" y="1010"/>
                    </a:lnTo>
                    <a:lnTo>
                      <a:pt x="990" y="1010"/>
                    </a:lnTo>
                    <a:lnTo>
                      <a:pt x="848" y="889"/>
                    </a:lnTo>
                    <a:lnTo>
                      <a:pt x="707" y="808"/>
                    </a:lnTo>
                    <a:lnTo>
                      <a:pt x="586" y="747"/>
                    </a:lnTo>
                    <a:lnTo>
                      <a:pt x="485" y="707"/>
                    </a:lnTo>
                    <a:lnTo>
                      <a:pt x="344" y="687"/>
                    </a:lnTo>
                    <a:lnTo>
                      <a:pt x="223" y="667"/>
                    </a:lnTo>
                    <a:lnTo>
                      <a:pt x="223" y="667"/>
                    </a:lnTo>
                    <a:lnTo>
                      <a:pt x="182" y="646"/>
                    </a:lnTo>
                    <a:lnTo>
                      <a:pt x="162" y="586"/>
                    </a:lnTo>
                    <a:lnTo>
                      <a:pt x="162" y="586"/>
                    </a:lnTo>
                    <a:lnTo>
                      <a:pt x="142" y="465"/>
                    </a:lnTo>
                    <a:lnTo>
                      <a:pt x="101" y="343"/>
                    </a:lnTo>
                    <a:lnTo>
                      <a:pt x="0" y="121"/>
                    </a:lnTo>
                    <a:lnTo>
                      <a:pt x="0" y="121"/>
                    </a:lnTo>
                    <a:lnTo>
                      <a:pt x="0" y="61"/>
                    </a:lnTo>
                    <a:lnTo>
                      <a:pt x="21" y="20"/>
                    </a:lnTo>
                    <a:lnTo>
                      <a:pt x="21" y="20"/>
                    </a:lnTo>
                    <a:lnTo>
                      <a:pt x="41" y="0"/>
                    </a:lnTo>
                    <a:lnTo>
                      <a:pt x="81" y="0"/>
                    </a:lnTo>
                    <a:lnTo>
                      <a:pt x="505" y="0"/>
                    </a:lnTo>
                    <a:lnTo>
                      <a:pt x="505" y="0"/>
                    </a:lnTo>
                    <a:lnTo>
                      <a:pt x="586" y="0"/>
                    </a:lnTo>
                    <a:lnTo>
                      <a:pt x="647" y="41"/>
                    </a:lnTo>
                    <a:lnTo>
                      <a:pt x="647" y="41"/>
                    </a:lnTo>
                    <a:lnTo>
                      <a:pt x="707" y="101"/>
                    </a:lnTo>
                    <a:lnTo>
                      <a:pt x="707" y="101"/>
                    </a:lnTo>
                    <a:lnTo>
                      <a:pt x="970" y="626"/>
                    </a:lnTo>
                    <a:lnTo>
                      <a:pt x="1091" y="889"/>
                    </a:lnTo>
                    <a:lnTo>
                      <a:pt x="1111" y="990"/>
                    </a:lnTo>
                    <a:lnTo>
                      <a:pt x="1111" y="105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727431" y="-1396899"/>
                <a:ext cx="69374" cy="53773"/>
              </a:xfrm>
              <a:custGeom>
                <a:avLst/>
                <a:gdLst/>
                <a:ahLst/>
                <a:cxnLst/>
                <a:rect l="l" t="t" r="r" b="b"/>
                <a:pathLst>
                  <a:path w="627" h="486" extrusionOk="0">
                    <a:moveTo>
                      <a:pt x="162" y="1"/>
                    </a:moveTo>
                    <a:lnTo>
                      <a:pt x="82" y="41"/>
                    </a:lnTo>
                    <a:lnTo>
                      <a:pt x="41" y="61"/>
                    </a:lnTo>
                    <a:lnTo>
                      <a:pt x="21" y="81"/>
                    </a:lnTo>
                    <a:lnTo>
                      <a:pt x="1" y="122"/>
                    </a:lnTo>
                    <a:lnTo>
                      <a:pt x="1" y="162"/>
                    </a:lnTo>
                    <a:lnTo>
                      <a:pt x="41" y="263"/>
                    </a:lnTo>
                    <a:lnTo>
                      <a:pt x="122" y="344"/>
                    </a:lnTo>
                    <a:lnTo>
                      <a:pt x="223" y="425"/>
                    </a:lnTo>
                    <a:lnTo>
                      <a:pt x="344" y="465"/>
                    </a:lnTo>
                    <a:lnTo>
                      <a:pt x="465" y="485"/>
                    </a:lnTo>
                    <a:lnTo>
                      <a:pt x="566" y="445"/>
                    </a:lnTo>
                    <a:lnTo>
                      <a:pt x="586" y="425"/>
                    </a:lnTo>
                    <a:lnTo>
                      <a:pt x="607" y="404"/>
                    </a:lnTo>
                    <a:lnTo>
                      <a:pt x="627" y="364"/>
                    </a:lnTo>
                    <a:lnTo>
                      <a:pt x="627" y="324"/>
                    </a:lnTo>
                    <a:lnTo>
                      <a:pt x="586" y="223"/>
                    </a:lnTo>
                    <a:lnTo>
                      <a:pt x="526" y="142"/>
                    </a:lnTo>
                    <a:lnTo>
                      <a:pt x="405" y="61"/>
                    </a:lnTo>
                    <a:lnTo>
                      <a:pt x="284" y="21"/>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52696" y="-1551029"/>
                <a:ext cx="1052345" cy="1358389"/>
              </a:xfrm>
              <a:custGeom>
                <a:avLst/>
                <a:gdLst/>
                <a:ahLst/>
                <a:cxnLst/>
                <a:rect l="l" t="t" r="r" b="b"/>
                <a:pathLst>
                  <a:path w="9511" h="12277" extrusionOk="0">
                    <a:moveTo>
                      <a:pt x="3069" y="0"/>
                    </a:moveTo>
                    <a:lnTo>
                      <a:pt x="2888" y="21"/>
                    </a:lnTo>
                    <a:lnTo>
                      <a:pt x="2726" y="41"/>
                    </a:lnTo>
                    <a:lnTo>
                      <a:pt x="2565" y="101"/>
                    </a:lnTo>
                    <a:lnTo>
                      <a:pt x="2403" y="162"/>
                    </a:lnTo>
                    <a:lnTo>
                      <a:pt x="2262" y="263"/>
                    </a:lnTo>
                    <a:lnTo>
                      <a:pt x="2120" y="364"/>
                    </a:lnTo>
                    <a:lnTo>
                      <a:pt x="1979" y="485"/>
                    </a:lnTo>
                    <a:lnTo>
                      <a:pt x="1858" y="606"/>
                    </a:lnTo>
                    <a:lnTo>
                      <a:pt x="1656" y="848"/>
                    </a:lnTo>
                    <a:lnTo>
                      <a:pt x="1474" y="1091"/>
                    </a:lnTo>
                    <a:lnTo>
                      <a:pt x="1293" y="1373"/>
                    </a:lnTo>
                    <a:lnTo>
                      <a:pt x="1151" y="1636"/>
                    </a:lnTo>
                    <a:lnTo>
                      <a:pt x="1010" y="1939"/>
                    </a:lnTo>
                    <a:lnTo>
                      <a:pt x="889" y="2242"/>
                    </a:lnTo>
                    <a:lnTo>
                      <a:pt x="768" y="2544"/>
                    </a:lnTo>
                    <a:lnTo>
                      <a:pt x="687" y="2847"/>
                    </a:lnTo>
                    <a:lnTo>
                      <a:pt x="505" y="3110"/>
                    </a:lnTo>
                    <a:lnTo>
                      <a:pt x="323" y="3433"/>
                    </a:lnTo>
                    <a:lnTo>
                      <a:pt x="182" y="3776"/>
                    </a:lnTo>
                    <a:lnTo>
                      <a:pt x="121" y="3978"/>
                    </a:lnTo>
                    <a:lnTo>
                      <a:pt x="61" y="4180"/>
                    </a:lnTo>
                    <a:lnTo>
                      <a:pt x="20" y="4382"/>
                    </a:lnTo>
                    <a:lnTo>
                      <a:pt x="0" y="4624"/>
                    </a:lnTo>
                    <a:lnTo>
                      <a:pt x="0" y="4846"/>
                    </a:lnTo>
                    <a:lnTo>
                      <a:pt x="0" y="5109"/>
                    </a:lnTo>
                    <a:lnTo>
                      <a:pt x="41" y="5351"/>
                    </a:lnTo>
                    <a:lnTo>
                      <a:pt x="101" y="5614"/>
                    </a:lnTo>
                    <a:lnTo>
                      <a:pt x="162" y="5896"/>
                    </a:lnTo>
                    <a:lnTo>
                      <a:pt x="263" y="6179"/>
                    </a:lnTo>
                    <a:lnTo>
                      <a:pt x="384" y="6421"/>
                    </a:lnTo>
                    <a:lnTo>
                      <a:pt x="505" y="6664"/>
                    </a:lnTo>
                    <a:lnTo>
                      <a:pt x="626" y="6866"/>
                    </a:lnTo>
                    <a:lnTo>
                      <a:pt x="747" y="7047"/>
                    </a:lnTo>
                    <a:lnTo>
                      <a:pt x="909" y="7229"/>
                    </a:lnTo>
                    <a:lnTo>
                      <a:pt x="1050" y="7391"/>
                    </a:lnTo>
                    <a:lnTo>
                      <a:pt x="1212" y="7532"/>
                    </a:lnTo>
                    <a:lnTo>
                      <a:pt x="1373" y="7653"/>
                    </a:lnTo>
                    <a:lnTo>
                      <a:pt x="1535" y="7774"/>
                    </a:lnTo>
                    <a:lnTo>
                      <a:pt x="1696" y="7875"/>
                    </a:lnTo>
                    <a:lnTo>
                      <a:pt x="2040" y="8057"/>
                    </a:lnTo>
                    <a:lnTo>
                      <a:pt x="2383" y="8198"/>
                    </a:lnTo>
                    <a:lnTo>
                      <a:pt x="2706" y="8299"/>
                    </a:lnTo>
                    <a:lnTo>
                      <a:pt x="2827" y="8360"/>
                    </a:lnTo>
                    <a:lnTo>
                      <a:pt x="3130" y="8501"/>
                    </a:lnTo>
                    <a:lnTo>
                      <a:pt x="3473" y="8642"/>
                    </a:lnTo>
                    <a:lnTo>
                      <a:pt x="3816" y="8743"/>
                    </a:lnTo>
                    <a:lnTo>
                      <a:pt x="4200" y="8844"/>
                    </a:lnTo>
                    <a:lnTo>
                      <a:pt x="4584" y="8905"/>
                    </a:lnTo>
                    <a:lnTo>
                      <a:pt x="5008" y="8945"/>
                    </a:lnTo>
                    <a:lnTo>
                      <a:pt x="5896" y="8945"/>
                    </a:lnTo>
                    <a:lnTo>
                      <a:pt x="5916" y="9147"/>
                    </a:lnTo>
                    <a:lnTo>
                      <a:pt x="5977" y="9511"/>
                    </a:lnTo>
                    <a:lnTo>
                      <a:pt x="6058" y="9995"/>
                    </a:lnTo>
                    <a:lnTo>
                      <a:pt x="6199" y="10520"/>
                    </a:lnTo>
                    <a:lnTo>
                      <a:pt x="6280" y="10783"/>
                    </a:lnTo>
                    <a:lnTo>
                      <a:pt x="6381" y="11045"/>
                    </a:lnTo>
                    <a:lnTo>
                      <a:pt x="6502" y="11308"/>
                    </a:lnTo>
                    <a:lnTo>
                      <a:pt x="6623" y="11530"/>
                    </a:lnTo>
                    <a:lnTo>
                      <a:pt x="6764" y="11732"/>
                    </a:lnTo>
                    <a:lnTo>
                      <a:pt x="6946" y="11893"/>
                    </a:lnTo>
                    <a:lnTo>
                      <a:pt x="7027" y="11954"/>
                    </a:lnTo>
                    <a:lnTo>
                      <a:pt x="7128" y="12014"/>
                    </a:lnTo>
                    <a:lnTo>
                      <a:pt x="7229" y="12055"/>
                    </a:lnTo>
                    <a:lnTo>
                      <a:pt x="7330" y="12075"/>
                    </a:lnTo>
                    <a:lnTo>
                      <a:pt x="7451" y="12095"/>
                    </a:lnTo>
                    <a:lnTo>
                      <a:pt x="7572" y="12095"/>
                    </a:lnTo>
                    <a:lnTo>
                      <a:pt x="7693" y="12075"/>
                    </a:lnTo>
                    <a:lnTo>
                      <a:pt x="7814" y="12035"/>
                    </a:lnTo>
                    <a:lnTo>
                      <a:pt x="7915" y="12136"/>
                    </a:lnTo>
                    <a:lnTo>
                      <a:pt x="8057" y="12216"/>
                    </a:lnTo>
                    <a:lnTo>
                      <a:pt x="8218" y="12277"/>
                    </a:lnTo>
                    <a:lnTo>
                      <a:pt x="8360" y="12277"/>
                    </a:lnTo>
                    <a:lnTo>
                      <a:pt x="8501" y="12237"/>
                    </a:lnTo>
                    <a:lnTo>
                      <a:pt x="8562" y="12196"/>
                    </a:lnTo>
                    <a:lnTo>
                      <a:pt x="8622" y="12156"/>
                    </a:lnTo>
                    <a:lnTo>
                      <a:pt x="8683" y="12095"/>
                    </a:lnTo>
                    <a:lnTo>
                      <a:pt x="8723" y="12035"/>
                    </a:lnTo>
                    <a:lnTo>
                      <a:pt x="8743" y="11954"/>
                    </a:lnTo>
                    <a:lnTo>
                      <a:pt x="8763" y="11873"/>
                    </a:lnTo>
                    <a:lnTo>
                      <a:pt x="8784" y="11772"/>
                    </a:lnTo>
                    <a:lnTo>
                      <a:pt x="8784" y="11671"/>
                    </a:lnTo>
                    <a:lnTo>
                      <a:pt x="8905" y="11691"/>
                    </a:lnTo>
                    <a:lnTo>
                      <a:pt x="9046" y="11691"/>
                    </a:lnTo>
                    <a:lnTo>
                      <a:pt x="9167" y="11671"/>
                    </a:lnTo>
                    <a:lnTo>
                      <a:pt x="9288" y="11611"/>
                    </a:lnTo>
                    <a:lnTo>
                      <a:pt x="9410" y="11530"/>
                    </a:lnTo>
                    <a:lnTo>
                      <a:pt x="9450" y="11469"/>
                    </a:lnTo>
                    <a:lnTo>
                      <a:pt x="9490" y="11409"/>
                    </a:lnTo>
                    <a:lnTo>
                      <a:pt x="9511" y="11267"/>
                    </a:lnTo>
                    <a:lnTo>
                      <a:pt x="9490" y="11106"/>
                    </a:lnTo>
                    <a:lnTo>
                      <a:pt x="9450" y="10924"/>
                    </a:lnTo>
                    <a:lnTo>
                      <a:pt x="9349" y="10722"/>
                    </a:lnTo>
                    <a:lnTo>
                      <a:pt x="9228" y="10500"/>
                    </a:lnTo>
                    <a:lnTo>
                      <a:pt x="9087" y="10258"/>
                    </a:lnTo>
                    <a:lnTo>
                      <a:pt x="8703" y="9733"/>
                    </a:lnTo>
                    <a:lnTo>
                      <a:pt x="8218" y="9147"/>
                    </a:lnTo>
                    <a:lnTo>
                      <a:pt x="7027" y="7794"/>
                    </a:lnTo>
                    <a:lnTo>
                      <a:pt x="5957" y="6542"/>
                    </a:lnTo>
                    <a:lnTo>
                      <a:pt x="5492" y="5977"/>
                    </a:lnTo>
                    <a:lnTo>
                      <a:pt x="5048" y="5392"/>
                    </a:lnTo>
                    <a:lnTo>
                      <a:pt x="4644" y="4786"/>
                    </a:lnTo>
                    <a:lnTo>
                      <a:pt x="4442" y="4483"/>
                    </a:lnTo>
                    <a:lnTo>
                      <a:pt x="4261" y="4160"/>
                    </a:lnTo>
                    <a:lnTo>
                      <a:pt x="4079" y="3817"/>
                    </a:lnTo>
                    <a:lnTo>
                      <a:pt x="3897" y="3453"/>
                    </a:lnTo>
                    <a:lnTo>
                      <a:pt x="3736" y="3049"/>
                    </a:lnTo>
                    <a:lnTo>
                      <a:pt x="3574" y="2645"/>
                    </a:lnTo>
                    <a:lnTo>
                      <a:pt x="3514" y="2504"/>
                    </a:lnTo>
                    <a:lnTo>
                      <a:pt x="3493" y="2383"/>
                    </a:lnTo>
                    <a:lnTo>
                      <a:pt x="3493" y="2282"/>
                    </a:lnTo>
                    <a:lnTo>
                      <a:pt x="3514" y="2201"/>
                    </a:lnTo>
                    <a:lnTo>
                      <a:pt x="3554" y="2120"/>
                    </a:lnTo>
                    <a:lnTo>
                      <a:pt x="3594" y="2060"/>
                    </a:lnTo>
                    <a:lnTo>
                      <a:pt x="3716" y="1919"/>
                    </a:lnTo>
                    <a:lnTo>
                      <a:pt x="3675" y="1898"/>
                    </a:lnTo>
                    <a:lnTo>
                      <a:pt x="3655" y="1838"/>
                    </a:lnTo>
                    <a:lnTo>
                      <a:pt x="3635" y="1717"/>
                    </a:lnTo>
                    <a:lnTo>
                      <a:pt x="3594" y="1595"/>
                    </a:lnTo>
                    <a:lnTo>
                      <a:pt x="3493" y="1373"/>
                    </a:lnTo>
                    <a:lnTo>
                      <a:pt x="3493" y="1313"/>
                    </a:lnTo>
                    <a:lnTo>
                      <a:pt x="3514" y="1272"/>
                    </a:lnTo>
                    <a:lnTo>
                      <a:pt x="3534" y="1252"/>
                    </a:lnTo>
                    <a:lnTo>
                      <a:pt x="4079" y="1252"/>
                    </a:lnTo>
                    <a:lnTo>
                      <a:pt x="4140" y="1293"/>
                    </a:lnTo>
                    <a:lnTo>
                      <a:pt x="4160" y="1151"/>
                    </a:lnTo>
                    <a:lnTo>
                      <a:pt x="4180" y="1030"/>
                    </a:lnTo>
                    <a:lnTo>
                      <a:pt x="4180" y="909"/>
                    </a:lnTo>
                    <a:lnTo>
                      <a:pt x="4160" y="788"/>
                    </a:lnTo>
                    <a:lnTo>
                      <a:pt x="4119" y="667"/>
                    </a:lnTo>
                    <a:lnTo>
                      <a:pt x="4079" y="566"/>
                    </a:lnTo>
                    <a:lnTo>
                      <a:pt x="4018" y="465"/>
                    </a:lnTo>
                    <a:lnTo>
                      <a:pt x="3938" y="384"/>
                    </a:lnTo>
                    <a:lnTo>
                      <a:pt x="3857" y="303"/>
                    </a:lnTo>
                    <a:lnTo>
                      <a:pt x="3776" y="222"/>
                    </a:lnTo>
                    <a:lnTo>
                      <a:pt x="3675" y="162"/>
                    </a:lnTo>
                    <a:lnTo>
                      <a:pt x="3554" y="101"/>
                    </a:lnTo>
                    <a:lnTo>
                      <a:pt x="3433" y="61"/>
                    </a:lnTo>
                    <a:lnTo>
                      <a:pt x="3312" y="41"/>
                    </a:lnTo>
                    <a:lnTo>
                      <a:pt x="3191" y="21"/>
                    </a:ln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52696" y="-1551029"/>
                <a:ext cx="1052345" cy="1358389"/>
              </a:xfrm>
              <a:custGeom>
                <a:avLst/>
                <a:gdLst/>
                <a:ahLst/>
                <a:cxnLst/>
                <a:rect l="l" t="t" r="r" b="b"/>
                <a:pathLst>
                  <a:path w="9511" h="12277" fill="none" extrusionOk="0">
                    <a:moveTo>
                      <a:pt x="7027" y="7794"/>
                    </a:moveTo>
                    <a:lnTo>
                      <a:pt x="7027" y="7794"/>
                    </a:lnTo>
                    <a:lnTo>
                      <a:pt x="5957" y="6542"/>
                    </a:lnTo>
                    <a:lnTo>
                      <a:pt x="5492" y="5977"/>
                    </a:lnTo>
                    <a:lnTo>
                      <a:pt x="5048" y="5392"/>
                    </a:lnTo>
                    <a:lnTo>
                      <a:pt x="4644" y="4786"/>
                    </a:lnTo>
                    <a:lnTo>
                      <a:pt x="4442" y="4483"/>
                    </a:lnTo>
                    <a:lnTo>
                      <a:pt x="4261" y="4160"/>
                    </a:lnTo>
                    <a:lnTo>
                      <a:pt x="4079" y="3817"/>
                    </a:lnTo>
                    <a:lnTo>
                      <a:pt x="3897" y="3453"/>
                    </a:lnTo>
                    <a:lnTo>
                      <a:pt x="3736" y="3049"/>
                    </a:lnTo>
                    <a:lnTo>
                      <a:pt x="3574" y="2645"/>
                    </a:lnTo>
                    <a:lnTo>
                      <a:pt x="3574" y="2645"/>
                    </a:lnTo>
                    <a:lnTo>
                      <a:pt x="3514" y="2504"/>
                    </a:lnTo>
                    <a:lnTo>
                      <a:pt x="3493" y="2383"/>
                    </a:lnTo>
                    <a:lnTo>
                      <a:pt x="3493" y="2282"/>
                    </a:lnTo>
                    <a:lnTo>
                      <a:pt x="3514" y="2201"/>
                    </a:lnTo>
                    <a:lnTo>
                      <a:pt x="3554" y="2120"/>
                    </a:lnTo>
                    <a:lnTo>
                      <a:pt x="3594" y="2060"/>
                    </a:lnTo>
                    <a:lnTo>
                      <a:pt x="3716" y="1919"/>
                    </a:lnTo>
                    <a:lnTo>
                      <a:pt x="3716" y="1919"/>
                    </a:lnTo>
                    <a:lnTo>
                      <a:pt x="3675" y="1898"/>
                    </a:lnTo>
                    <a:lnTo>
                      <a:pt x="3655" y="1838"/>
                    </a:lnTo>
                    <a:lnTo>
                      <a:pt x="3655" y="1838"/>
                    </a:lnTo>
                    <a:lnTo>
                      <a:pt x="3635" y="1717"/>
                    </a:lnTo>
                    <a:lnTo>
                      <a:pt x="3594" y="1595"/>
                    </a:lnTo>
                    <a:lnTo>
                      <a:pt x="3493" y="1373"/>
                    </a:lnTo>
                    <a:lnTo>
                      <a:pt x="3493" y="1373"/>
                    </a:lnTo>
                    <a:lnTo>
                      <a:pt x="3493" y="1313"/>
                    </a:lnTo>
                    <a:lnTo>
                      <a:pt x="3514" y="1272"/>
                    </a:lnTo>
                    <a:lnTo>
                      <a:pt x="3514" y="1272"/>
                    </a:lnTo>
                    <a:lnTo>
                      <a:pt x="3534" y="1252"/>
                    </a:lnTo>
                    <a:lnTo>
                      <a:pt x="3574" y="1252"/>
                    </a:lnTo>
                    <a:lnTo>
                      <a:pt x="3998" y="1252"/>
                    </a:lnTo>
                    <a:lnTo>
                      <a:pt x="3998" y="1252"/>
                    </a:lnTo>
                    <a:lnTo>
                      <a:pt x="4079" y="1252"/>
                    </a:lnTo>
                    <a:lnTo>
                      <a:pt x="4140" y="1293"/>
                    </a:lnTo>
                    <a:lnTo>
                      <a:pt x="4140" y="1293"/>
                    </a:lnTo>
                    <a:lnTo>
                      <a:pt x="4160" y="1151"/>
                    </a:lnTo>
                    <a:lnTo>
                      <a:pt x="4180" y="1030"/>
                    </a:lnTo>
                    <a:lnTo>
                      <a:pt x="4180" y="909"/>
                    </a:lnTo>
                    <a:lnTo>
                      <a:pt x="4160" y="788"/>
                    </a:lnTo>
                    <a:lnTo>
                      <a:pt x="4119" y="667"/>
                    </a:lnTo>
                    <a:lnTo>
                      <a:pt x="4079" y="566"/>
                    </a:lnTo>
                    <a:lnTo>
                      <a:pt x="4018" y="465"/>
                    </a:lnTo>
                    <a:lnTo>
                      <a:pt x="3938" y="384"/>
                    </a:lnTo>
                    <a:lnTo>
                      <a:pt x="3857" y="303"/>
                    </a:lnTo>
                    <a:lnTo>
                      <a:pt x="3776" y="222"/>
                    </a:lnTo>
                    <a:lnTo>
                      <a:pt x="3675" y="162"/>
                    </a:lnTo>
                    <a:lnTo>
                      <a:pt x="3554" y="101"/>
                    </a:lnTo>
                    <a:lnTo>
                      <a:pt x="3433" y="61"/>
                    </a:lnTo>
                    <a:lnTo>
                      <a:pt x="3312" y="41"/>
                    </a:lnTo>
                    <a:lnTo>
                      <a:pt x="3191" y="21"/>
                    </a:lnTo>
                    <a:lnTo>
                      <a:pt x="3069" y="0"/>
                    </a:lnTo>
                    <a:lnTo>
                      <a:pt x="3069" y="0"/>
                    </a:lnTo>
                    <a:lnTo>
                      <a:pt x="2888" y="21"/>
                    </a:lnTo>
                    <a:lnTo>
                      <a:pt x="2726" y="41"/>
                    </a:lnTo>
                    <a:lnTo>
                      <a:pt x="2565" y="101"/>
                    </a:lnTo>
                    <a:lnTo>
                      <a:pt x="2403" y="162"/>
                    </a:lnTo>
                    <a:lnTo>
                      <a:pt x="2262" y="263"/>
                    </a:lnTo>
                    <a:lnTo>
                      <a:pt x="2120" y="364"/>
                    </a:lnTo>
                    <a:lnTo>
                      <a:pt x="1979" y="485"/>
                    </a:lnTo>
                    <a:lnTo>
                      <a:pt x="1858" y="606"/>
                    </a:lnTo>
                    <a:lnTo>
                      <a:pt x="1858" y="606"/>
                    </a:lnTo>
                    <a:lnTo>
                      <a:pt x="1656" y="848"/>
                    </a:lnTo>
                    <a:lnTo>
                      <a:pt x="1474" y="1091"/>
                    </a:lnTo>
                    <a:lnTo>
                      <a:pt x="1293" y="1373"/>
                    </a:lnTo>
                    <a:lnTo>
                      <a:pt x="1151" y="1636"/>
                    </a:lnTo>
                    <a:lnTo>
                      <a:pt x="1010" y="1939"/>
                    </a:lnTo>
                    <a:lnTo>
                      <a:pt x="889" y="2242"/>
                    </a:lnTo>
                    <a:lnTo>
                      <a:pt x="768" y="2544"/>
                    </a:lnTo>
                    <a:lnTo>
                      <a:pt x="687" y="2847"/>
                    </a:lnTo>
                    <a:lnTo>
                      <a:pt x="687" y="2847"/>
                    </a:lnTo>
                    <a:lnTo>
                      <a:pt x="505" y="3110"/>
                    </a:lnTo>
                    <a:lnTo>
                      <a:pt x="323" y="3433"/>
                    </a:lnTo>
                    <a:lnTo>
                      <a:pt x="182" y="3776"/>
                    </a:lnTo>
                    <a:lnTo>
                      <a:pt x="121" y="3978"/>
                    </a:lnTo>
                    <a:lnTo>
                      <a:pt x="61" y="4180"/>
                    </a:lnTo>
                    <a:lnTo>
                      <a:pt x="20" y="4382"/>
                    </a:lnTo>
                    <a:lnTo>
                      <a:pt x="0" y="4624"/>
                    </a:lnTo>
                    <a:lnTo>
                      <a:pt x="0" y="4846"/>
                    </a:lnTo>
                    <a:lnTo>
                      <a:pt x="0" y="5109"/>
                    </a:lnTo>
                    <a:lnTo>
                      <a:pt x="41" y="5351"/>
                    </a:lnTo>
                    <a:lnTo>
                      <a:pt x="101" y="5614"/>
                    </a:lnTo>
                    <a:lnTo>
                      <a:pt x="162" y="5896"/>
                    </a:lnTo>
                    <a:lnTo>
                      <a:pt x="263" y="6179"/>
                    </a:lnTo>
                    <a:lnTo>
                      <a:pt x="263" y="6179"/>
                    </a:lnTo>
                    <a:lnTo>
                      <a:pt x="384" y="6421"/>
                    </a:lnTo>
                    <a:lnTo>
                      <a:pt x="505" y="6664"/>
                    </a:lnTo>
                    <a:lnTo>
                      <a:pt x="626" y="6866"/>
                    </a:lnTo>
                    <a:lnTo>
                      <a:pt x="747" y="7047"/>
                    </a:lnTo>
                    <a:lnTo>
                      <a:pt x="909" y="7229"/>
                    </a:lnTo>
                    <a:lnTo>
                      <a:pt x="1050" y="7391"/>
                    </a:lnTo>
                    <a:lnTo>
                      <a:pt x="1212" y="7532"/>
                    </a:lnTo>
                    <a:lnTo>
                      <a:pt x="1373" y="7653"/>
                    </a:lnTo>
                    <a:lnTo>
                      <a:pt x="1535" y="7774"/>
                    </a:lnTo>
                    <a:lnTo>
                      <a:pt x="1696" y="7875"/>
                    </a:lnTo>
                    <a:lnTo>
                      <a:pt x="2040" y="8057"/>
                    </a:lnTo>
                    <a:lnTo>
                      <a:pt x="2383" y="8198"/>
                    </a:lnTo>
                    <a:lnTo>
                      <a:pt x="2706" y="8299"/>
                    </a:lnTo>
                    <a:lnTo>
                      <a:pt x="2706" y="8299"/>
                    </a:lnTo>
                    <a:lnTo>
                      <a:pt x="2827" y="8360"/>
                    </a:lnTo>
                    <a:lnTo>
                      <a:pt x="2827" y="8360"/>
                    </a:lnTo>
                    <a:lnTo>
                      <a:pt x="3130" y="8501"/>
                    </a:lnTo>
                    <a:lnTo>
                      <a:pt x="3473" y="8642"/>
                    </a:lnTo>
                    <a:lnTo>
                      <a:pt x="3816" y="8743"/>
                    </a:lnTo>
                    <a:lnTo>
                      <a:pt x="4200" y="8844"/>
                    </a:lnTo>
                    <a:lnTo>
                      <a:pt x="4584" y="8905"/>
                    </a:lnTo>
                    <a:lnTo>
                      <a:pt x="5008" y="8945"/>
                    </a:lnTo>
                    <a:lnTo>
                      <a:pt x="5452" y="8945"/>
                    </a:lnTo>
                    <a:lnTo>
                      <a:pt x="5896" y="8945"/>
                    </a:lnTo>
                    <a:lnTo>
                      <a:pt x="5896" y="8945"/>
                    </a:lnTo>
                    <a:lnTo>
                      <a:pt x="5916" y="9147"/>
                    </a:lnTo>
                    <a:lnTo>
                      <a:pt x="5916" y="9147"/>
                    </a:lnTo>
                    <a:lnTo>
                      <a:pt x="5977" y="9511"/>
                    </a:lnTo>
                    <a:lnTo>
                      <a:pt x="6058" y="9995"/>
                    </a:lnTo>
                    <a:lnTo>
                      <a:pt x="6199" y="10520"/>
                    </a:lnTo>
                    <a:lnTo>
                      <a:pt x="6280" y="10783"/>
                    </a:lnTo>
                    <a:lnTo>
                      <a:pt x="6381" y="11045"/>
                    </a:lnTo>
                    <a:lnTo>
                      <a:pt x="6502" y="11308"/>
                    </a:lnTo>
                    <a:lnTo>
                      <a:pt x="6623" y="11530"/>
                    </a:lnTo>
                    <a:lnTo>
                      <a:pt x="6764" y="11732"/>
                    </a:lnTo>
                    <a:lnTo>
                      <a:pt x="6946" y="11893"/>
                    </a:lnTo>
                    <a:lnTo>
                      <a:pt x="7027" y="11954"/>
                    </a:lnTo>
                    <a:lnTo>
                      <a:pt x="7128" y="12014"/>
                    </a:lnTo>
                    <a:lnTo>
                      <a:pt x="7229" y="12055"/>
                    </a:lnTo>
                    <a:lnTo>
                      <a:pt x="7330" y="12075"/>
                    </a:lnTo>
                    <a:lnTo>
                      <a:pt x="7451" y="12095"/>
                    </a:lnTo>
                    <a:lnTo>
                      <a:pt x="7572" y="12095"/>
                    </a:lnTo>
                    <a:lnTo>
                      <a:pt x="7693" y="12075"/>
                    </a:lnTo>
                    <a:lnTo>
                      <a:pt x="7814" y="12035"/>
                    </a:lnTo>
                    <a:lnTo>
                      <a:pt x="7814" y="12035"/>
                    </a:lnTo>
                    <a:lnTo>
                      <a:pt x="7915" y="12136"/>
                    </a:lnTo>
                    <a:lnTo>
                      <a:pt x="7915" y="12136"/>
                    </a:lnTo>
                    <a:lnTo>
                      <a:pt x="8057" y="12216"/>
                    </a:lnTo>
                    <a:lnTo>
                      <a:pt x="8218" y="12277"/>
                    </a:lnTo>
                    <a:lnTo>
                      <a:pt x="8360" y="12277"/>
                    </a:lnTo>
                    <a:lnTo>
                      <a:pt x="8501" y="12237"/>
                    </a:lnTo>
                    <a:lnTo>
                      <a:pt x="8562" y="12196"/>
                    </a:lnTo>
                    <a:lnTo>
                      <a:pt x="8622" y="12156"/>
                    </a:lnTo>
                    <a:lnTo>
                      <a:pt x="8683" y="12095"/>
                    </a:lnTo>
                    <a:lnTo>
                      <a:pt x="8723" y="12035"/>
                    </a:lnTo>
                    <a:lnTo>
                      <a:pt x="8743" y="11954"/>
                    </a:lnTo>
                    <a:lnTo>
                      <a:pt x="8763" y="11873"/>
                    </a:lnTo>
                    <a:lnTo>
                      <a:pt x="8784" y="11772"/>
                    </a:lnTo>
                    <a:lnTo>
                      <a:pt x="8784" y="11671"/>
                    </a:lnTo>
                    <a:lnTo>
                      <a:pt x="8784" y="11671"/>
                    </a:lnTo>
                    <a:lnTo>
                      <a:pt x="8905" y="11691"/>
                    </a:lnTo>
                    <a:lnTo>
                      <a:pt x="9046" y="11691"/>
                    </a:lnTo>
                    <a:lnTo>
                      <a:pt x="9167" y="11671"/>
                    </a:lnTo>
                    <a:lnTo>
                      <a:pt x="9288" y="11611"/>
                    </a:lnTo>
                    <a:lnTo>
                      <a:pt x="9288" y="11611"/>
                    </a:lnTo>
                    <a:lnTo>
                      <a:pt x="9410" y="11530"/>
                    </a:lnTo>
                    <a:lnTo>
                      <a:pt x="9450" y="11469"/>
                    </a:lnTo>
                    <a:lnTo>
                      <a:pt x="9490" y="11409"/>
                    </a:lnTo>
                    <a:lnTo>
                      <a:pt x="9511" y="11267"/>
                    </a:lnTo>
                    <a:lnTo>
                      <a:pt x="9490" y="11106"/>
                    </a:lnTo>
                    <a:lnTo>
                      <a:pt x="9450" y="10924"/>
                    </a:lnTo>
                    <a:lnTo>
                      <a:pt x="9349" y="10722"/>
                    </a:lnTo>
                    <a:lnTo>
                      <a:pt x="9228" y="10500"/>
                    </a:lnTo>
                    <a:lnTo>
                      <a:pt x="9087" y="10258"/>
                    </a:lnTo>
                    <a:lnTo>
                      <a:pt x="8703" y="9733"/>
                    </a:lnTo>
                    <a:lnTo>
                      <a:pt x="8218" y="9147"/>
                    </a:lnTo>
                    <a:lnTo>
                      <a:pt x="7027" y="77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45947" y="-1557779"/>
                <a:ext cx="1065843" cy="1371887"/>
              </a:xfrm>
              <a:custGeom>
                <a:avLst/>
                <a:gdLst/>
                <a:ahLst/>
                <a:cxnLst/>
                <a:rect l="l" t="t" r="r" b="b"/>
                <a:pathLst>
                  <a:path w="9633" h="12399" extrusionOk="0">
                    <a:moveTo>
                      <a:pt x="4059" y="1354"/>
                    </a:moveTo>
                    <a:lnTo>
                      <a:pt x="4120" y="1374"/>
                    </a:lnTo>
                    <a:lnTo>
                      <a:pt x="4160" y="1394"/>
                    </a:lnTo>
                    <a:lnTo>
                      <a:pt x="4201" y="1455"/>
                    </a:lnTo>
                    <a:lnTo>
                      <a:pt x="4221" y="1455"/>
                    </a:lnTo>
                    <a:lnTo>
                      <a:pt x="4483" y="2000"/>
                    </a:lnTo>
                    <a:lnTo>
                      <a:pt x="4604" y="2303"/>
                    </a:lnTo>
                    <a:lnTo>
                      <a:pt x="4604" y="2303"/>
                    </a:lnTo>
                    <a:lnTo>
                      <a:pt x="4584" y="2282"/>
                    </a:lnTo>
                    <a:lnTo>
                      <a:pt x="4362" y="2101"/>
                    </a:lnTo>
                    <a:lnTo>
                      <a:pt x="4180" y="2000"/>
                    </a:lnTo>
                    <a:lnTo>
                      <a:pt x="4019" y="1959"/>
                    </a:lnTo>
                    <a:lnTo>
                      <a:pt x="3898" y="1939"/>
                    </a:lnTo>
                    <a:lnTo>
                      <a:pt x="3877" y="1939"/>
                    </a:lnTo>
                    <a:lnTo>
                      <a:pt x="3797" y="1919"/>
                    </a:lnTo>
                    <a:lnTo>
                      <a:pt x="3777" y="1899"/>
                    </a:lnTo>
                    <a:lnTo>
                      <a:pt x="3756" y="1757"/>
                    </a:lnTo>
                    <a:lnTo>
                      <a:pt x="3716" y="1636"/>
                    </a:lnTo>
                    <a:lnTo>
                      <a:pt x="3615" y="1414"/>
                    </a:lnTo>
                    <a:lnTo>
                      <a:pt x="3615" y="1394"/>
                    </a:lnTo>
                    <a:lnTo>
                      <a:pt x="3615" y="1374"/>
                    </a:lnTo>
                    <a:lnTo>
                      <a:pt x="3635" y="1354"/>
                    </a:lnTo>
                    <a:close/>
                    <a:moveTo>
                      <a:pt x="627" y="3211"/>
                    </a:moveTo>
                    <a:lnTo>
                      <a:pt x="566" y="3575"/>
                    </a:lnTo>
                    <a:lnTo>
                      <a:pt x="526" y="3938"/>
                    </a:lnTo>
                    <a:lnTo>
                      <a:pt x="505" y="4322"/>
                    </a:lnTo>
                    <a:lnTo>
                      <a:pt x="526" y="4665"/>
                    </a:lnTo>
                    <a:lnTo>
                      <a:pt x="566" y="5029"/>
                    </a:lnTo>
                    <a:lnTo>
                      <a:pt x="606" y="5372"/>
                    </a:lnTo>
                    <a:lnTo>
                      <a:pt x="687" y="5715"/>
                    </a:lnTo>
                    <a:lnTo>
                      <a:pt x="788" y="6038"/>
                    </a:lnTo>
                    <a:lnTo>
                      <a:pt x="909" y="6341"/>
                    </a:lnTo>
                    <a:lnTo>
                      <a:pt x="1051" y="6644"/>
                    </a:lnTo>
                    <a:lnTo>
                      <a:pt x="1232" y="6947"/>
                    </a:lnTo>
                    <a:lnTo>
                      <a:pt x="1414" y="7209"/>
                    </a:lnTo>
                    <a:lnTo>
                      <a:pt x="1616" y="7472"/>
                    </a:lnTo>
                    <a:lnTo>
                      <a:pt x="1838" y="7714"/>
                    </a:lnTo>
                    <a:lnTo>
                      <a:pt x="2080" y="7936"/>
                    </a:lnTo>
                    <a:lnTo>
                      <a:pt x="2343" y="8158"/>
                    </a:lnTo>
                    <a:lnTo>
                      <a:pt x="2060" y="8037"/>
                    </a:lnTo>
                    <a:lnTo>
                      <a:pt x="1778" y="7876"/>
                    </a:lnTo>
                    <a:lnTo>
                      <a:pt x="1515" y="7714"/>
                    </a:lnTo>
                    <a:lnTo>
                      <a:pt x="1253" y="7492"/>
                    </a:lnTo>
                    <a:lnTo>
                      <a:pt x="1010" y="7229"/>
                    </a:lnTo>
                    <a:lnTo>
                      <a:pt x="768" y="6947"/>
                    </a:lnTo>
                    <a:lnTo>
                      <a:pt x="566" y="6603"/>
                    </a:lnTo>
                    <a:lnTo>
                      <a:pt x="465" y="6422"/>
                    </a:lnTo>
                    <a:lnTo>
                      <a:pt x="384" y="6220"/>
                    </a:lnTo>
                    <a:lnTo>
                      <a:pt x="304" y="5978"/>
                    </a:lnTo>
                    <a:lnTo>
                      <a:pt x="223" y="5735"/>
                    </a:lnTo>
                    <a:lnTo>
                      <a:pt x="182" y="5513"/>
                    </a:lnTo>
                    <a:lnTo>
                      <a:pt x="142" y="5291"/>
                    </a:lnTo>
                    <a:lnTo>
                      <a:pt x="122" y="5069"/>
                    </a:lnTo>
                    <a:lnTo>
                      <a:pt x="122" y="4847"/>
                    </a:lnTo>
                    <a:lnTo>
                      <a:pt x="122" y="4645"/>
                    </a:lnTo>
                    <a:lnTo>
                      <a:pt x="142" y="4463"/>
                    </a:lnTo>
                    <a:lnTo>
                      <a:pt x="223" y="4100"/>
                    </a:lnTo>
                    <a:lnTo>
                      <a:pt x="344" y="3756"/>
                    </a:lnTo>
                    <a:lnTo>
                      <a:pt x="465" y="3474"/>
                    </a:lnTo>
                    <a:lnTo>
                      <a:pt x="627" y="3211"/>
                    </a:lnTo>
                    <a:close/>
                    <a:moveTo>
                      <a:pt x="3130" y="122"/>
                    </a:moveTo>
                    <a:lnTo>
                      <a:pt x="3292" y="142"/>
                    </a:lnTo>
                    <a:lnTo>
                      <a:pt x="3433" y="162"/>
                    </a:lnTo>
                    <a:lnTo>
                      <a:pt x="3575" y="223"/>
                    </a:lnTo>
                    <a:lnTo>
                      <a:pt x="3716" y="283"/>
                    </a:lnTo>
                    <a:lnTo>
                      <a:pt x="3837" y="364"/>
                    </a:lnTo>
                    <a:lnTo>
                      <a:pt x="3938" y="465"/>
                    </a:lnTo>
                    <a:lnTo>
                      <a:pt x="4039" y="566"/>
                    </a:lnTo>
                    <a:lnTo>
                      <a:pt x="4100" y="687"/>
                    </a:lnTo>
                    <a:lnTo>
                      <a:pt x="4160" y="829"/>
                    </a:lnTo>
                    <a:lnTo>
                      <a:pt x="4180" y="970"/>
                    </a:lnTo>
                    <a:lnTo>
                      <a:pt x="4180" y="1111"/>
                    </a:lnTo>
                    <a:lnTo>
                      <a:pt x="4160" y="1253"/>
                    </a:lnTo>
                    <a:lnTo>
                      <a:pt x="3575" y="1253"/>
                    </a:lnTo>
                    <a:lnTo>
                      <a:pt x="3534" y="1293"/>
                    </a:lnTo>
                    <a:lnTo>
                      <a:pt x="3494" y="1333"/>
                    </a:lnTo>
                    <a:lnTo>
                      <a:pt x="3494" y="1374"/>
                    </a:lnTo>
                    <a:lnTo>
                      <a:pt x="3494" y="1414"/>
                    </a:lnTo>
                    <a:lnTo>
                      <a:pt x="3514" y="1455"/>
                    </a:lnTo>
                    <a:lnTo>
                      <a:pt x="3595" y="1677"/>
                    </a:lnTo>
                    <a:lnTo>
                      <a:pt x="3635" y="1798"/>
                    </a:lnTo>
                    <a:lnTo>
                      <a:pt x="3655" y="1919"/>
                    </a:lnTo>
                    <a:lnTo>
                      <a:pt x="3696" y="2000"/>
                    </a:lnTo>
                    <a:lnTo>
                      <a:pt x="3595" y="2121"/>
                    </a:lnTo>
                    <a:lnTo>
                      <a:pt x="3554" y="2202"/>
                    </a:lnTo>
                    <a:lnTo>
                      <a:pt x="3514" y="2282"/>
                    </a:lnTo>
                    <a:lnTo>
                      <a:pt x="3494" y="2363"/>
                    </a:lnTo>
                    <a:lnTo>
                      <a:pt x="3514" y="2464"/>
                    </a:lnTo>
                    <a:lnTo>
                      <a:pt x="3534" y="2585"/>
                    </a:lnTo>
                    <a:lnTo>
                      <a:pt x="3575" y="2727"/>
                    </a:lnTo>
                    <a:lnTo>
                      <a:pt x="3898" y="3474"/>
                    </a:lnTo>
                    <a:lnTo>
                      <a:pt x="4221" y="4140"/>
                    </a:lnTo>
                    <a:lnTo>
                      <a:pt x="4564" y="4766"/>
                    </a:lnTo>
                    <a:lnTo>
                      <a:pt x="4948" y="5331"/>
                    </a:lnTo>
                    <a:lnTo>
                      <a:pt x="5331" y="5877"/>
                    </a:lnTo>
                    <a:lnTo>
                      <a:pt x="5776" y="6402"/>
                    </a:lnTo>
                    <a:lnTo>
                      <a:pt x="6240" y="6947"/>
                    </a:lnTo>
                    <a:lnTo>
                      <a:pt x="6745" y="7532"/>
                    </a:lnTo>
                    <a:lnTo>
                      <a:pt x="7048" y="7896"/>
                    </a:lnTo>
                    <a:lnTo>
                      <a:pt x="7330" y="8199"/>
                    </a:lnTo>
                    <a:lnTo>
                      <a:pt x="8219" y="9228"/>
                    </a:lnTo>
                    <a:lnTo>
                      <a:pt x="8602" y="9693"/>
                    </a:lnTo>
                    <a:lnTo>
                      <a:pt x="8925" y="10117"/>
                    </a:lnTo>
                    <a:lnTo>
                      <a:pt x="9188" y="10500"/>
                    </a:lnTo>
                    <a:lnTo>
                      <a:pt x="9370" y="10824"/>
                    </a:lnTo>
                    <a:lnTo>
                      <a:pt x="9450" y="10985"/>
                    </a:lnTo>
                    <a:lnTo>
                      <a:pt x="9491" y="11126"/>
                    </a:lnTo>
                    <a:lnTo>
                      <a:pt x="9511" y="11248"/>
                    </a:lnTo>
                    <a:lnTo>
                      <a:pt x="9511" y="11369"/>
                    </a:lnTo>
                    <a:lnTo>
                      <a:pt x="9491" y="11449"/>
                    </a:lnTo>
                    <a:lnTo>
                      <a:pt x="9450" y="11510"/>
                    </a:lnTo>
                    <a:lnTo>
                      <a:pt x="9390" y="11571"/>
                    </a:lnTo>
                    <a:lnTo>
                      <a:pt x="9329" y="11631"/>
                    </a:lnTo>
                    <a:lnTo>
                      <a:pt x="9228" y="11672"/>
                    </a:lnTo>
                    <a:lnTo>
                      <a:pt x="9127" y="11692"/>
                    </a:lnTo>
                    <a:lnTo>
                      <a:pt x="9006" y="11692"/>
                    </a:lnTo>
                    <a:lnTo>
                      <a:pt x="8905" y="11672"/>
                    </a:lnTo>
                    <a:lnTo>
                      <a:pt x="8784" y="11631"/>
                    </a:lnTo>
                    <a:lnTo>
                      <a:pt x="8663" y="11550"/>
                    </a:lnTo>
                    <a:lnTo>
                      <a:pt x="8542" y="11470"/>
                    </a:lnTo>
                    <a:lnTo>
                      <a:pt x="8441" y="11369"/>
                    </a:lnTo>
                    <a:lnTo>
                      <a:pt x="8360" y="11248"/>
                    </a:lnTo>
                    <a:lnTo>
                      <a:pt x="8199" y="11005"/>
                    </a:lnTo>
                    <a:lnTo>
                      <a:pt x="8057" y="10743"/>
                    </a:lnTo>
                    <a:lnTo>
                      <a:pt x="7936" y="10541"/>
                    </a:lnTo>
                    <a:lnTo>
                      <a:pt x="7694" y="10076"/>
                    </a:lnTo>
                    <a:lnTo>
                      <a:pt x="7472" y="9612"/>
                    </a:lnTo>
                    <a:lnTo>
                      <a:pt x="7270" y="9168"/>
                    </a:lnTo>
                    <a:lnTo>
                      <a:pt x="7108" y="8764"/>
                    </a:lnTo>
                    <a:lnTo>
                      <a:pt x="7088" y="8724"/>
                    </a:lnTo>
                    <a:lnTo>
                      <a:pt x="7048" y="8724"/>
                    </a:lnTo>
                    <a:lnTo>
                      <a:pt x="7007" y="8744"/>
                    </a:lnTo>
                    <a:lnTo>
                      <a:pt x="7007" y="8804"/>
                    </a:lnTo>
                    <a:lnTo>
                      <a:pt x="7169" y="9208"/>
                    </a:lnTo>
                    <a:lnTo>
                      <a:pt x="7350" y="9652"/>
                    </a:lnTo>
                    <a:lnTo>
                      <a:pt x="7573" y="10137"/>
                    </a:lnTo>
                    <a:lnTo>
                      <a:pt x="7835" y="10601"/>
                    </a:lnTo>
                    <a:lnTo>
                      <a:pt x="7936" y="10803"/>
                    </a:lnTo>
                    <a:lnTo>
                      <a:pt x="8098" y="11066"/>
                    </a:lnTo>
                    <a:lnTo>
                      <a:pt x="8279" y="11328"/>
                    </a:lnTo>
                    <a:lnTo>
                      <a:pt x="8360" y="11449"/>
                    </a:lnTo>
                    <a:lnTo>
                      <a:pt x="8481" y="11571"/>
                    </a:lnTo>
                    <a:lnTo>
                      <a:pt x="8602" y="11672"/>
                    </a:lnTo>
                    <a:lnTo>
                      <a:pt x="8723" y="11732"/>
                    </a:lnTo>
                    <a:lnTo>
                      <a:pt x="8784" y="11773"/>
                    </a:lnTo>
                    <a:lnTo>
                      <a:pt x="8784" y="11914"/>
                    </a:lnTo>
                    <a:lnTo>
                      <a:pt x="8744" y="12035"/>
                    </a:lnTo>
                    <a:lnTo>
                      <a:pt x="8663" y="12136"/>
                    </a:lnTo>
                    <a:lnTo>
                      <a:pt x="8582" y="12217"/>
                    </a:lnTo>
                    <a:lnTo>
                      <a:pt x="8522" y="12257"/>
                    </a:lnTo>
                    <a:lnTo>
                      <a:pt x="8441" y="12277"/>
                    </a:lnTo>
                    <a:lnTo>
                      <a:pt x="8299" y="12277"/>
                    </a:lnTo>
                    <a:lnTo>
                      <a:pt x="8158" y="12237"/>
                    </a:lnTo>
                    <a:lnTo>
                      <a:pt x="8017" y="12136"/>
                    </a:lnTo>
                    <a:lnTo>
                      <a:pt x="7997" y="12116"/>
                    </a:lnTo>
                    <a:lnTo>
                      <a:pt x="7896" y="12035"/>
                    </a:lnTo>
                    <a:lnTo>
                      <a:pt x="7795" y="11914"/>
                    </a:lnTo>
                    <a:lnTo>
                      <a:pt x="7694" y="11773"/>
                    </a:lnTo>
                    <a:lnTo>
                      <a:pt x="7512" y="11470"/>
                    </a:lnTo>
                    <a:lnTo>
                      <a:pt x="7350" y="11147"/>
                    </a:lnTo>
                    <a:lnTo>
                      <a:pt x="7229" y="10803"/>
                    </a:lnTo>
                    <a:lnTo>
                      <a:pt x="7209" y="10783"/>
                    </a:lnTo>
                    <a:lnTo>
                      <a:pt x="7027" y="10319"/>
                    </a:lnTo>
                    <a:lnTo>
                      <a:pt x="6866" y="9854"/>
                    </a:lnTo>
                    <a:lnTo>
                      <a:pt x="6583" y="8926"/>
                    </a:lnTo>
                    <a:lnTo>
                      <a:pt x="6563" y="8905"/>
                    </a:lnTo>
                    <a:lnTo>
                      <a:pt x="6523" y="8885"/>
                    </a:lnTo>
                    <a:lnTo>
                      <a:pt x="6482" y="8926"/>
                    </a:lnTo>
                    <a:lnTo>
                      <a:pt x="6482" y="8966"/>
                    </a:lnTo>
                    <a:lnTo>
                      <a:pt x="6765" y="9895"/>
                    </a:lnTo>
                    <a:lnTo>
                      <a:pt x="6926" y="10359"/>
                    </a:lnTo>
                    <a:lnTo>
                      <a:pt x="7108" y="10824"/>
                    </a:lnTo>
                    <a:lnTo>
                      <a:pt x="7108" y="10864"/>
                    </a:lnTo>
                    <a:lnTo>
                      <a:pt x="7229" y="11167"/>
                    </a:lnTo>
                    <a:lnTo>
                      <a:pt x="7391" y="11490"/>
                    </a:lnTo>
                    <a:lnTo>
                      <a:pt x="7552" y="11793"/>
                    </a:lnTo>
                    <a:lnTo>
                      <a:pt x="7653" y="11934"/>
                    </a:lnTo>
                    <a:lnTo>
                      <a:pt x="7774" y="12075"/>
                    </a:lnTo>
                    <a:lnTo>
                      <a:pt x="7613" y="12096"/>
                    </a:lnTo>
                    <a:lnTo>
                      <a:pt x="7451" y="12075"/>
                    </a:lnTo>
                    <a:lnTo>
                      <a:pt x="7290" y="12055"/>
                    </a:lnTo>
                    <a:lnTo>
                      <a:pt x="7149" y="11974"/>
                    </a:lnTo>
                    <a:lnTo>
                      <a:pt x="7007" y="11874"/>
                    </a:lnTo>
                    <a:lnTo>
                      <a:pt x="6886" y="11752"/>
                    </a:lnTo>
                    <a:lnTo>
                      <a:pt x="6765" y="11591"/>
                    </a:lnTo>
                    <a:lnTo>
                      <a:pt x="6664" y="11429"/>
                    </a:lnTo>
                    <a:lnTo>
                      <a:pt x="6563" y="11248"/>
                    </a:lnTo>
                    <a:lnTo>
                      <a:pt x="6482" y="11046"/>
                    </a:lnTo>
                    <a:lnTo>
                      <a:pt x="6321" y="10622"/>
                    </a:lnTo>
                    <a:lnTo>
                      <a:pt x="6220" y="10198"/>
                    </a:lnTo>
                    <a:lnTo>
                      <a:pt x="6139" y="9794"/>
                    </a:lnTo>
                    <a:lnTo>
                      <a:pt x="6078" y="9471"/>
                    </a:lnTo>
                    <a:lnTo>
                      <a:pt x="6038" y="9208"/>
                    </a:lnTo>
                    <a:lnTo>
                      <a:pt x="6018" y="9006"/>
                    </a:lnTo>
                    <a:lnTo>
                      <a:pt x="5998" y="8966"/>
                    </a:lnTo>
                    <a:lnTo>
                      <a:pt x="5957" y="8946"/>
                    </a:lnTo>
                    <a:lnTo>
                      <a:pt x="5190" y="8946"/>
                    </a:lnTo>
                    <a:lnTo>
                      <a:pt x="4827" y="8926"/>
                    </a:lnTo>
                    <a:lnTo>
                      <a:pt x="4463" y="8865"/>
                    </a:lnTo>
                    <a:lnTo>
                      <a:pt x="4120" y="8804"/>
                    </a:lnTo>
                    <a:lnTo>
                      <a:pt x="3797" y="8724"/>
                    </a:lnTo>
                    <a:lnTo>
                      <a:pt x="3474" y="8623"/>
                    </a:lnTo>
                    <a:lnTo>
                      <a:pt x="3171" y="8501"/>
                    </a:lnTo>
                    <a:lnTo>
                      <a:pt x="2908" y="8360"/>
                    </a:lnTo>
                    <a:lnTo>
                      <a:pt x="2767" y="8279"/>
                    </a:lnTo>
                    <a:lnTo>
                      <a:pt x="2686" y="8239"/>
                    </a:lnTo>
                    <a:lnTo>
                      <a:pt x="2404" y="8057"/>
                    </a:lnTo>
                    <a:lnTo>
                      <a:pt x="2141" y="7835"/>
                    </a:lnTo>
                    <a:lnTo>
                      <a:pt x="1879" y="7593"/>
                    </a:lnTo>
                    <a:lnTo>
                      <a:pt x="1656" y="7351"/>
                    </a:lnTo>
                    <a:lnTo>
                      <a:pt x="1454" y="7068"/>
                    </a:lnTo>
                    <a:lnTo>
                      <a:pt x="1253" y="6785"/>
                    </a:lnTo>
                    <a:lnTo>
                      <a:pt x="1091" y="6462"/>
                    </a:lnTo>
                    <a:lnTo>
                      <a:pt x="970" y="6139"/>
                    </a:lnTo>
                    <a:lnTo>
                      <a:pt x="849" y="5816"/>
                    </a:lnTo>
                    <a:lnTo>
                      <a:pt x="748" y="5473"/>
                    </a:lnTo>
                    <a:lnTo>
                      <a:pt x="687" y="5109"/>
                    </a:lnTo>
                    <a:lnTo>
                      <a:pt x="647" y="4746"/>
                    </a:lnTo>
                    <a:lnTo>
                      <a:pt x="627" y="4362"/>
                    </a:lnTo>
                    <a:lnTo>
                      <a:pt x="647" y="3979"/>
                    </a:lnTo>
                    <a:lnTo>
                      <a:pt x="687" y="3595"/>
                    </a:lnTo>
                    <a:lnTo>
                      <a:pt x="748" y="3211"/>
                    </a:lnTo>
                    <a:lnTo>
                      <a:pt x="808" y="2949"/>
                    </a:lnTo>
                    <a:lnTo>
                      <a:pt x="869" y="2666"/>
                    </a:lnTo>
                    <a:lnTo>
                      <a:pt x="970" y="2383"/>
                    </a:lnTo>
                    <a:lnTo>
                      <a:pt x="1071" y="2121"/>
                    </a:lnTo>
                    <a:lnTo>
                      <a:pt x="1192" y="1858"/>
                    </a:lnTo>
                    <a:lnTo>
                      <a:pt x="1333" y="1616"/>
                    </a:lnTo>
                    <a:lnTo>
                      <a:pt x="1475" y="1374"/>
                    </a:lnTo>
                    <a:lnTo>
                      <a:pt x="1616" y="1131"/>
                    </a:lnTo>
                    <a:lnTo>
                      <a:pt x="1798" y="909"/>
                    </a:lnTo>
                    <a:lnTo>
                      <a:pt x="1979" y="707"/>
                    </a:lnTo>
                    <a:lnTo>
                      <a:pt x="2101" y="566"/>
                    </a:lnTo>
                    <a:lnTo>
                      <a:pt x="2242" y="445"/>
                    </a:lnTo>
                    <a:lnTo>
                      <a:pt x="2383" y="344"/>
                    </a:lnTo>
                    <a:lnTo>
                      <a:pt x="2545" y="263"/>
                    </a:lnTo>
                    <a:lnTo>
                      <a:pt x="2686" y="203"/>
                    </a:lnTo>
                    <a:lnTo>
                      <a:pt x="2828" y="162"/>
                    </a:lnTo>
                    <a:lnTo>
                      <a:pt x="2969" y="122"/>
                    </a:lnTo>
                    <a:close/>
                    <a:moveTo>
                      <a:pt x="3130" y="1"/>
                    </a:moveTo>
                    <a:lnTo>
                      <a:pt x="2969" y="21"/>
                    </a:lnTo>
                    <a:lnTo>
                      <a:pt x="2807" y="41"/>
                    </a:lnTo>
                    <a:lnTo>
                      <a:pt x="2646" y="82"/>
                    </a:lnTo>
                    <a:lnTo>
                      <a:pt x="2484" y="162"/>
                    </a:lnTo>
                    <a:lnTo>
                      <a:pt x="2343" y="243"/>
                    </a:lnTo>
                    <a:lnTo>
                      <a:pt x="2181" y="344"/>
                    </a:lnTo>
                    <a:lnTo>
                      <a:pt x="2040" y="485"/>
                    </a:lnTo>
                    <a:lnTo>
                      <a:pt x="1879" y="627"/>
                    </a:lnTo>
                    <a:lnTo>
                      <a:pt x="1677" y="869"/>
                    </a:lnTo>
                    <a:lnTo>
                      <a:pt x="1495" y="1111"/>
                    </a:lnTo>
                    <a:lnTo>
                      <a:pt x="1313" y="1374"/>
                    </a:lnTo>
                    <a:lnTo>
                      <a:pt x="1152" y="1656"/>
                    </a:lnTo>
                    <a:lnTo>
                      <a:pt x="1010" y="1959"/>
                    </a:lnTo>
                    <a:lnTo>
                      <a:pt x="889" y="2262"/>
                    </a:lnTo>
                    <a:lnTo>
                      <a:pt x="788" y="2565"/>
                    </a:lnTo>
                    <a:lnTo>
                      <a:pt x="687" y="2888"/>
                    </a:lnTo>
                    <a:lnTo>
                      <a:pt x="546" y="3090"/>
                    </a:lnTo>
                    <a:lnTo>
                      <a:pt x="405" y="3332"/>
                    </a:lnTo>
                    <a:lnTo>
                      <a:pt x="283" y="3575"/>
                    </a:lnTo>
                    <a:lnTo>
                      <a:pt x="162" y="3857"/>
                    </a:lnTo>
                    <a:lnTo>
                      <a:pt x="81" y="4180"/>
                    </a:lnTo>
                    <a:lnTo>
                      <a:pt x="21" y="4544"/>
                    </a:lnTo>
                    <a:lnTo>
                      <a:pt x="1" y="4928"/>
                    </a:lnTo>
                    <a:lnTo>
                      <a:pt x="1" y="5129"/>
                    </a:lnTo>
                    <a:lnTo>
                      <a:pt x="21" y="5352"/>
                    </a:lnTo>
                    <a:lnTo>
                      <a:pt x="61" y="5574"/>
                    </a:lnTo>
                    <a:lnTo>
                      <a:pt x="122" y="5796"/>
                    </a:lnTo>
                    <a:lnTo>
                      <a:pt x="182" y="6038"/>
                    </a:lnTo>
                    <a:lnTo>
                      <a:pt x="283" y="6280"/>
                    </a:lnTo>
                    <a:lnTo>
                      <a:pt x="384" y="6502"/>
                    </a:lnTo>
                    <a:lnTo>
                      <a:pt x="505" y="6745"/>
                    </a:lnTo>
                    <a:lnTo>
                      <a:pt x="627" y="6947"/>
                    </a:lnTo>
                    <a:lnTo>
                      <a:pt x="768" y="7128"/>
                    </a:lnTo>
                    <a:lnTo>
                      <a:pt x="909" y="7310"/>
                    </a:lnTo>
                    <a:lnTo>
                      <a:pt x="1051" y="7472"/>
                    </a:lnTo>
                    <a:lnTo>
                      <a:pt x="1212" y="7613"/>
                    </a:lnTo>
                    <a:lnTo>
                      <a:pt x="1374" y="7754"/>
                    </a:lnTo>
                    <a:lnTo>
                      <a:pt x="1535" y="7876"/>
                    </a:lnTo>
                    <a:lnTo>
                      <a:pt x="1717" y="7976"/>
                    </a:lnTo>
                    <a:lnTo>
                      <a:pt x="2040" y="8158"/>
                    </a:lnTo>
                    <a:lnTo>
                      <a:pt x="2383" y="8300"/>
                    </a:lnTo>
                    <a:lnTo>
                      <a:pt x="2727" y="8401"/>
                    </a:lnTo>
                    <a:lnTo>
                      <a:pt x="2848" y="8481"/>
                    </a:lnTo>
                    <a:lnTo>
                      <a:pt x="3191" y="8623"/>
                    </a:lnTo>
                    <a:lnTo>
                      <a:pt x="3534" y="8764"/>
                    </a:lnTo>
                    <a:lnTo>
                      <a:pt x="3877" y="8865"/>
                    </a:lnTo>
                    <a:lnTo>
                      <a:pt x="4261" y="8966"/>
                    </a:lnTo>
                    <a:lnTo>
                      <a:pt x="4645" y="9026"/>
                    </a:lnTo>
                    <a:lnTo>
                      <a:pt x="5049" y="9067"/>
                    </a:lnTo>
                    <a:lnTo>
                      <a:pt x="5917" y="9067"/>
                    </a:lnTo>
                    <a:lnTo>
                      <a:pt x="5937" y="9228"/>
                    </a:lnTo>
                    <a:lnTo>
                      <a:pt x="5957" y="9531"/>
                    </a:lnTo>
                    <a:lnTo>
                      <a:pt x="6038" y="9895"/>
                    </a:lnTo>
                    <a:lnTo>
                      <a:pt x="6119" y="10299"/>
                    </a:lnTo>
                    <a:lnTo>
                      <a:pt x="6240" y="10743"/>
                    </a:lnTo>
                    <a:lnTo>
                      <a:pt x="6381" y="11147"/>
                    </a:lnTo>
                    <a:lnTo>
                      <a:pt x="6482" y="11349"/>
                    </a:lnTo>
                    <a:lnTo>
                      <a:pt x="6583" y="11530"/>
                    </a:lnTo>
                    <a:lnTo>
                      <a:pt x="6684" y="11692"/>
                    </a:lnTo>
                    <a:lnTo>
                      <a:pt x="6805" y="11853"/>
                    </a:lnTo>
                    <a:lnTo>
                      <a:pt x="6947" y="11974"/>
                    </a:lnTo>
                    <a:lnTo>
                      <a:pt x="7088" y="12075"/>
                    </a:lnTo>
                    <a:lnTo>
                      <a:pt x="7209" y="12136"/>
                    </a:lnTo>
                    <a:lnTo>
                      <a:pt x="7330" y="12176"/>
                    </a:lnTo>
                    <a:lnTo>
                      <a:pt x="7451" y="12197"/>
                    </a:lnTo>
                    <a:lnTo>
                      <a:pt x="7573" y="12217"/>
                    </a:lnTo>
                    <a:lnTo>
                      <a:pt x="7714" y="12197"/>
                    </a:lnTo>
                    <a:lnTo>
                      <a:pt x="7875" y="12156"/>
                    </a:lnTo>
                    <a:lnTo>
                      <a:pt x="7956" y="12237"/>
                    </a:lnTo>
                    <a:lnTo>
                      <a:pt x="8037" y="12298"/>
                    </a:lnTo>
                    <a:lnTo>
                      <a:pt x="8158" y="12358"/>
                    </a:lnTo>
                    <a:lnTo>
                      <a:pt x="8259" y="12378"/>
                    </a:lnTo>
                    <a:lnTo>
                      <a:pt x="8360" y="12398"/>
                    </a:lnTo>
                    <a:lnTo>
                      <a:pt x="8501" y="12378"/>
                    </a:lnTo>
                    <a:lnTo>
                      <a:pt x="8643" y="12318"/>
                    </a:lnTo>
                    <a:lnTo>
                      <a:pt x="8764" y="12237"/>
                    </a:lnTo>
                    <a:lnTo>
                      <a:pt x="8845" y="12116"/>
                    </a:lnTo>
                    <a:lnTo>
                      <a:pt x="8885" y="11974"/>
                    </a:lnTo>
                    <a:lnTo>
                      <a:pt x="8905" y="11793"/>
                    </a:lnTo>
                    <a:lnTo>
                      <a:pt x="9026" y="11813"/>
                    </a:lnTo>
                    <a:lnTo>
                      <a:pt x="9168" y="11813"/>
                    </a:lnTo>
                    <a:lnTo>
                      <a:pt x="9289" y="11773"/>
                    </a:lnTo>
                    <a:lnTo>
                      <a:pt x="9390" y="11732"/>
                    </a:lnTo>
                    <a:lnTo>
                      <a:pt x="9471" y="11651"/>
                    </a:lnTo>
                    <a:lnTo>
                      <a:pt x="9551" y="11571"/>
                    </a:lnTo>
                    <a:lnTo>
                      <a:pt x="9592" y="11490"/>
                    </a:lnTo>
                    <a:lnTo>
                      <a:pt x="9632" y="11389"/>
                    </a:lnTo>
                    <a:lnTo>
                      <a:pt x="9632" y="11268"/>
                    </a:lnTo>
                    <a:lnTo>
                      <a:pt x="9612" y="11126"/>
                    </a:lnTo>
                    <a:lnTo>
                      <a:pt x="9572" y="10985"/>
                    </a:lnTo>
                    <a:lnTo>
                      <a:pt x="9511" y="10824"/>
                    </a:lnTo>
                    <a:lnTo>
                      <a:pt x="9430" y="10662"/>
                    </a:lnTo>
                    <a:lnTo>
                      <a:pt x="9309" y="10480"/>
                    </a:lnTo>
                    <a:lnTo>
                      <a:pt x="9047" y="10097"/>
                    </a:lnTo>
                    <a:lnTo>
                      <a:pt x="8723" y="9652"/>
                    </a:lnTo>
                    <a:lnTo>
                      <a:pt x="8340" y="9188"/>
                    </a:lnTo>
                    <a:lnTo>
                      <a:pt x="7411" y="8118"/>
                    </a:lnTo>
                    <a:lnTo>
                      <a:pt x="7149" y="7815"/>
                    </a:lnTo>
                    <a:lnTo>
                      <a:pt x="6846" y="7472"/>
                    </a:lnTo>
                    <a:lnTo>
                      <a:pt x="6341" y="6886"/>
                    </a:lnTo>
                    <a:lnTo>
                      <a:pt x="5876" y="6341"/>
                    </a:lnTo>
                    <a:lnTo>
                      <a:pt x="5432" y="5796"/>
                    </a:lnTo>
                    <a:lnTo>
                      <a:pt x="5049" y="5251"/>
                    </a:lnTo>
                    <a:lnTo>
                      <a:pt x="4665" y="4705"/>
                    </a:lnTo>
                    <a:lnTo>
                      <a:pt x="4322" y="4100"/>
                    </a:lnTo>
                    <a:lnTo>
                      <a:pt x="3999" y="3433"/>
                    </a:lnTo>
                    <a:lnTo>
                      <a:pt x="3676" y="2686"/>
                    </a:lnTo>
                    <a:lnTo>
                      <a:pt x="3635" y="2565"/>
                    </a:lnTo>
                    <a:lnTo>
                      <a:pt x="3615" y="2464"/>
                    </a:lnTo>
                    <a:lnTo>
                      <a:pt x="3615" y="2383"/>
                    </a:lnTo>
                    <a:lnTo>
                      <a:pt x="3635" y="2303"/>
                    </a:lnTo>
                    <a:lnTo>
                      <a:pt x="3655" y="2222"/>
                    </a:lnTo>
                    <a:lnTo>
                      <a:pt x="3696" y="2161"/>
                    </a:lnTo>
                    <a:lnTo>
                      <a:pt x="3797" y="2040"/>
                    </a:lnTo>
                    <a:lnTo>
                      <a:pt x="3857" y="2060"/>
                    </a:lnTo>
                    <a:lnTo>
                      <a:pt x="3978" y="2060"/>
                    </a:lnTo>
                    <a:lnTo>
                      <a:pt x="4120" y="2101"/>
                    </a:lnTo>
                    <a:lnTo>
                      <a:pt x="4281" y="2202"/>
                    </a:lnTo>
                    <a:lnTo>
                      <a:pt x="4503" y="2363"/>
                    </a:lnTo>
                    <a:lnTo>
                      <a:pt x="4584" y="2424"/>
                    </a:lnTo>
                    <a:lnTo>
                      <a:pt x="4645" y="2444"/>
                    </a:lnTo>
                    <a:lnTo>
                      <a:pt x="4665" y="2444"/>
                    </a:lnTo>
                    <a:lnTo>
                      <a:pt x="4705" y="2424"/>
                    </a:lnTo>
                    <a:lnTo>
                      <a:pt x="4726" y="2383"/>
                    </a:lnTo>
                    <a:lnTo>
                      <a:pt x="4726" y="2343"/>
                    </a:lnTo>
                    <a:lnTo>
                      <a:pt x="4705" y="2262"/>
                    </a:lnTo>
                    <a:lnTo>
                      <a:pt x="4645" y="2060"/>
                    </a:lnTo>
                    <a:lnTo>
                      <a:pt x="4503" y="1757"/>
                    </a:lnTo>
                    <a:lnTo>
                      <a:pt x="4302" y="1394"/>
                    </a:lnTo>
                    <a:lnTo>
                      <a:pt x="4261" y="1333"/>
                    </a:lnTo>
                    <a:lnTo>
                      <a:pt x="4302" y="1152"/>
                    </a:lnTo>
                    <a:lnTo>
                      <a:pt x="4302" y="970"/>
                    </a:lnTo>
                    <a:lnTo>
                      <a:pt x="4261" y="808"/>
                    </a:lnTo>
                    <a:lnTo>
                      <a:pt x="4201" y="647"/>
                    </a:lnTo>
                    <a:lnTo>
                      <a:pt x="4120" y="506"/>
                    </a:lnTo>
                    <a:lnTo>
                      <a:pt x="4039" y="384"/>
                    </a:lnTo>
                    <a:lnTo>
                      <a:pt x="3918" y="283"/>
                    </a:lnTo>
                    <a:lnTo>
                      <a:pt x="3777" y="182"/>
                    </a:lnTo>
                    <a:lnTo>
                      <a:pt x="3635" y="122"/>
                    </a:lnTo>
                    <a:lnTo>
                      <a:pt x="3474" y="61"/>
                    </a:lnTo>
                    <a:lnTo>
                      <a:pt x="3312" y="21"/>
                    </a:lnTo>
                    <a:lnTo>
                      <a:pt x="3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45947" y="-1557779"/>
                <a:ext cx="1065843" cy="1371887"/>
              </a:xfrm>
              <a:custGeom>
                <a:avLst/>
                <a:gdLst/>
                <a:ahLst/>
                <a:cxnLst/>
                <a:rect l="l" t="t" r="r" b="b"/>
                <a:pathLst>
                  <a:path w="9633" h="12399" fill="none" extrusionOk="0">
                    <a:moveTo>
                      <a:pt x="7411" y="8118"/>
                    </a:moveTo>
                    <a:lnTo>
                      <a:pt x="7149" y="7815"/>
                    </a:lnTo>
                    <a:lnTo>
                      <a:pt x="7149" y="7815"/>
                    </a:lnTo>
                    <a:lnTo>
                      <a:pt x="6846" y="7472"/>
                    </a:lnTo>
                    <a:lnTo>
                      <a:pt x="6846" y="7472"/>
                    </a:lnTo>
                    <a:lnTo>
                      <a:pt x="6341" y="6886"/>
                    </a:lnTo>
                    <a:lnTo>
                      <a:pt x="5876" y="6341"/>
                    </a:lnTo>
                    <a:lnTo>
                      <a:pt x="5432" y="5796"/>
                    </a:lnTo>
                    <a:lnTo>
                      <a:pt x="5049" y="5251"/>
                    </a:lnTo>
                    <a:lnTo>
                      <a:pt x="4665" y="4705"/>
                    </a:lnTo>
                    <a:lnTo>
                      <a:pt x="4322" y="4100"/>
                    </a:lnTo>
                    <a:lnTo>
                      <a:pt x="3999" y="3433"/>
                    </a:lnTo>
                    <a:lnTo>
                      <a:pt x="3676" y="2686"/>
                    </a:lnTo>
                    <a:lnTo>
                      <a:pt x="3676" y="2686"/>
                    </a:lnTo>
                    <a:lnTo>
                      <a:pt x="3635" y="2565"/>
                    </a:lnTo>
                    <a:lnTo>
                      <a:pt x="3615" y="2464"/>
                    </a:lnTo>
                    <a:lnTo>
                      <a:pt x="3615" y="2383"/>
                    </a:lnTo>
                    <a:lnTo>
                      <a:pt x="3635" y="2303"/>
                    </a:lnTo>
                    <a:lnTo>
                      <a:pt x="3655" y="2222"/>
                    </a:lnTo>
                    <a:lnTo>
                      <a:pt x="3696" y="2161"/>
                    </a:lnTo>
                    <a:lnTo>
                      <a:pt x="3797" y="2040"/>
                    </a:lnTo>
                    <a:lnTo>
                      <a:pt x="3797" y="2040"/>
                    </a:lnTo>
                    <a:lnTo>
                      <a:pt x="3857" y="2060"/>
                    </a:lnTo>
                    <a:lnTo>
                      <a:pt x="3857" y="2060"/>
                    </a:lnTo>
                    <a:lnTo>
                      <a:pt x="3978" y="2060"/>
                    </a:lnTo>
                    <a:lnTo>
                      <a:pt x="4120" y="2101"/>
                    </a:lnTo>
                    <a:lnTo>
                      <a:pt x="4281" y="2202"/>
                    </a:lnTo>
                    <a:lnTo>
                      <a:pt x="4503" y="2363"/>
                    </a:lnTo>
                    <a:lnTo>
                      <a:pt x="4503" y="2363"/>
                    </a:lnTo>
                    <a:lnTo>
                      <a:pt x="4584" y="2424"/>
                    </a:lnTo>
                    <a:lnTo>
                      <a:pt x="4645" y="2444"/>
                    </a:lnTo>
                    <a:lnTo>
                      <a:pt x="4645" y="2444"/>
                    </a:lnTo>
                    <a:lnTo>
                      <a:pt x="4665" y="2444"/>
                    </a:lnTo>
                    <a:lnTo>
                      <a:pt x="4665" y="2444"/>
                    </a:lnTo>
                    <a:lnTo>
                      <a:pt x="4705" y="2424"/>
                    </a:lnTo>
                    <a:lnTo>
                      <a:pt x="4726" y="2383"/>
                    </a:lnTo>
                    <a:lnTo>
                      <a:pt x="4726" y="2383"/>
                    </a:lnTo>
                    <a:lnTo>
                      <a:pt x="4726" y="2383"/>
                    </a:lnTo>
                    <a:lnTo>
                      <a:pt x="4726" y="2343"/>
                    </a:lnTo>
                    <a:lnTo>
                      <a:pt x="4705" y="2262"/>
                    </a:lnTo>
                    <a:lnTo>
                      <a:pt x="4645" y="2060"/>
                    </a:lnTo>
                    <a:lnTo>
                      <a:pt x="4503" y="1757"/>
                    </a:lnTo>
                    <a:lnTo>
                      <a:pt x="4302" y="1394"/>
                    </a:lnTo>
                    <a:lnTo>
                      <a:pt x="4302" y="1394"/>
                    </a:lnTo>
                    <a:lnTo>
                      <a:pt x="4261" y="1333"/>
                    </a:lnTo>
                    <a:lnTo>
                      <a:pt x="4261" y="1333"/>
                    </a:lnTo>
                    <a:lnTo>
                      <a:pt x="4302" y="1152"/>
                    </a:lnTo>
                    <a:lnTo>
                      <a:pt x="4302" y="970"/>
                    </a:lnTo>
                    <a:lnTo>
                      <a:pt x="4261" y="808"/>
                    </a:lnTo>
                    <a:lnTo>
                      <a:pt x="4201" y="647"/>
                    </a:lnTo>
                    <a:lnTo>
                      <a:pt x="4201" y="647"/>
                    </a:lnTo>
                    <a:lnTo>
                      <a:pt x="4120" y="506"/>
                    </a:lnTo>
                    <a:lnTo>
                      <a:pt x="4039" y="384"/>
                    </a:lnTo>
                    <a:lnTo>
                      <a:pt x="3918" y="283"/>
                    </a:lnTo>
                    <a:lnTo>
                      <a:pt x="3777" y="182"/>
                    </a:lnTo>
                    <a:lnTo>
                      <a:pt x="3635" y="122"/>
                    </a:lnTo>
                    <a:lnTo>
                      <a:pt x="3474" y="61"/>
                    </a:lnTo>
                    <a:lnTo>
                      <a:pt x="3312" y="21"/>
                    </a:lnTo>
                    <a:lnTo>
                      <a:pt x="3130" y="1"/>
                    </a:lnTo>
                    <a:lnTo>
                      <a:pt x="3130" y="1"/>
                    </a:lnTo>
                    <a:lnTo>
                      <a:pt x="2969" y="21"/>
                    </a:lnTo>
                    <a:lnTo>
                      <a:pt x="2807" y="41"/>
                    </a:lnTo>
                    <a:lnTo>
                      <a:pt x="2646" y="82"/>
                    </a:lnTo>
                    <a:lnTo>
                      <a:pt x="2484" y="162"/>
                    </a:lnTo>
                    <a:lnTo>
                      <a:pt x="2343" y="243"/>
                    </a:lnTo>
                    <a:lnTo>
                      <a:pt x="2181" y="344"/>
                    </a:lnTo>
                    <a:lnTo>
                      <a:pt x="2040" y="485"/>
                    </a:lnTo>
                    <a:lnTo>
                      <a:pt x="1879" y="627"/>
                    </a:lnTo>
                    <a:lnTo>
                      <a:pt x="1879" y="627"/>
                    </a:lnTo>
                    <a:lnTo>
                      <a:pt x="1677" y="869"/>
                    </a:lnTo>
                    <a:lnTo>
                      <a:pt x="1495" y="1111"/>
                    </a:lnTo>
                    <a:lnTo>
                      <a:pt x="1313" y="1374"/>
                    </a:lnTo>
                    <a:lnTo>
                      <a:pt x="1152" y="1656"/>
                    </a:lnTo>
                    <a:lnTo>
                      <a:pt x="1010" y="1959"/>
                    </a:lnTo>
                    <a:lnTo>
                      <a:pt x="889" y="2262"/>
                    </a:lnTo>
                    <a:lnTo>
                      <a:pt x="788" y="2565"/>
                    </a:lnTo>
                    <a:lnTo>
                      <a:pt x="687" y="2888"/>
                    </a:lnTo>
                    <a:lnTo>
                      <a:pt x="687" y="2888"/>
                    </a:lnTo>
                    <a:lnTo>
                      <a:pt x="546" y="3090"/>
                    </a:lnTo>
                    <a:lnTo>
                      <a:pt x="405" y="3332"/>
                    </a:lnTo>
                    <a:lnTo>
                      <a:pt x="405" y="3332"/>
                    </a:lnTo>
                    <a:lnTo>
                      <a:pt x="283" y="3575"/>
                    </a:lnTo>
                    <a:lnTo>
                      <a:pt x="162" y="3857"/>
                    </a:lnTo>
                    <a:lnTo>
                      <a:pt x="81" y="4180"/>
                    </a:lnTo>
                    <a:lnTo>
                      <a:pt x="21" y="4544"/>
                    </a:lnTo>
                    <a:lnTo>
                      <a:pt x="1" y="4928"/>
                    </a:lnTo>
                    <a:lnTo>
                      <a:pt x="1" y="5129"/>
                    </a:lnTo>
                    <a:lnTo>
                      <a:pt x="21" y="5352"/>
                    </a:lnTo>
                    <a:lnTo>
                      <a:pt x="61" y="5574"/>
                    </a:lnTo>
                    <a:lnTo>
                      <a:pt x="122" y="5796"/>
                    </a:lnTo>
                    <a:lnTo>
                      <a:pt x="182" y="6038"/>
                    </a:lnTo>
                    <a:lnTo>
                      <a:pt x="283" y="6280"/>
                    </a:lnTo>
                    <a:lnTo>
                      <a:pt x="283" y="6280"/>
                    </a:lnTo>
                    <a:lnTo>
                      <a:pt x="384" y="6502"/>
                    </a:lnTo>
                    <a:lnTo>
                      <a:pt x="505" y="6745"/>
                    </a:lnTo>
                    <a:lnTo>
                      <a:pt x="627" y="6947"/>
                    </a:lnTo>
                    <a:lnTo>
                      <a:pt x="768" y="7128"/>
                    </a:lnTo>
                    <a:lnTo>
                      <a:pt x="909" y="7310"/>
                    </a:lnTo>
                    <a:lnTo>
                      <a:pt x="1051" y="7472"/>
                    </a:lnTo>
                    <a:lnTo>
                      <a:pt x="1212" y="7613"/>
                    </a:lnTo>
                    <a:lnTo>
                      <a:pt x="1374" y="7754"/>
                    </a:lnTo>
                    <a:lnTo>
                      <a:pt x="1535" y="7876"/>
                    </a:lnTo>
                    <a:lnTo>
                      <a:pt x="1717" y="7976"/>
                    </a:lnTo>
                    <a:lnTo>
                      <a:pt x="2040" y="8158"/>
                    </a:lnTo>
                    <a:lnTo>
                      <a:pt x="2383" y="8300"/>
                    </a:lnTo>
                    <a:lnTo>
                      <a:pt x="2727" y="8401"/>
                    </a:lnTo>
                    <a:lnTo>
                      <a:pt x="2727" y="8401"/>
                    </a:lnTo>
                    <a:lnTo>
                      <a:pt x="2848" y="8481"/>
                    </a:lnTo>
                    <a:lnTo>
                      <a:pt x="2848" y="8481"/>
                    </a:lnTo>
                    <a:lnTo>
                      <a:pt x="3191" y="8623"/>
                    </a:lnTo>
                    <a:lnTo>
                      <a:pt x="3534" y="8764"/>
                    </a:lnTo>
                    <a:lnTo>
                      <a:pt x="3877" y="8865"/>
                    </a:lnTo>
                    <a:lnTo>
                      <a:pt x="4261" y="8966"/>
                    </a:lnTo>
                    <a:lnTo>
                      <a:pt x="4645" y="9026"/>
                    </a:lnTo>
                    <a:lnTo>
                      <a:pt x="5049" y="9067"/>
                    </a:lnTo>
                    <a:lnTo>
                      <a:pt x="5473" y="9067"/>
                    </a:lnTo>
                    <a:lnTo>
                      <a:pt x="5917" y="9067"/>
                    </a:lnTo>
                    <a:lnTo>
                      <a:pt x="5917" y="9067"/>
                    </a:lnTo>
                    <a:lnTo>
                      <a:pt x="5937" y="9228"/>
                    </a:lnTo>
                    <a:lnTo>
                      <a:pt x="5937" y="9228"/>
                    </a:lnTo>
                    <a:lnTo>
                      <a:pt x="5957" y="9531"/>
                    </a:lnTo>
                    <a:lnTo>
                      <a:pt x="6038" y="9895"/>
                    </a:lnTo>
                    <a:lnTo>
                      <a:pt x="6119" y="10299"/>
                    </a:lnTo>
                    <a:lnTo>
                      <a:pt x="6240" y="10743"/>
                    </a:lnTo>
                    <a:lnTo>
                      <a:pt x="6381" y="11147"/>
                    </a:lnTo>
                    <a:lnTo>
                      <a:pt x="6482" y="11349"/>
                    </a:lnTo>
                    <a:lnTo>
                      <a:pt x="6583" y="11530"/>
                    </a:lnTo>
                    <a:lnTo>
                      <a:pt x="6684" y="11692"/>
                    </a:lnTo>
                    <a:lnTo>
                      <a:pt x="6805" y="11853"/>
                    </a:lnTo>
                    <a:lnTo>
                      <a:pt x="6947" y="11974"/>
                    </a:lnTo>
                    <a:lnTo>
                      <a:pt x="7088" y="12075"/>
                    </a:lnTo>
                    <a:lnTo>
                      <a:pt x="7088" y="12075"/>
                    </a:lnTo>
                    <a:lnTo>
                      <a:pt x="7209" y="12136"/>
                    </a:lnTo>
                    <a:lnTo>
                      <a:pt x="7330" y="12176"/>
                    </a:lnTo>
                    <a:lnTo>
                      <a:pt x="7451" y="12197"/>
                    </a:lnTo>
                    <a:lnTo>
                      <a:pt x="7573" y="12217"/>
                    </a:lnTo>
                    <a:lnTo>
                      <a:pt x="7573" y="12217"/>
                    </a:lnTo>
                    <a:lnTo>
                      <a:pt x="7714" y="12197"/>
                    </a:lnTo>
                    <a:lnTo>
                      <a:pt x="7875" y="12156"/>
                    </a:lnTo>
                    <a:lnTo>
                      <a:pt x="7875" y="12156"/>
                    </a:lnTo>
                    <a:lnTo>
                      <a:pt x="7956" y="12237"/>
                    </a:lnTo>
                    <a:lnTo>
                      <a:pt x="7956" y="12237"/>
                    </a:lnTo>
                    <a:lnTo>
                      <a:pt x="8037" y="12298"/>
                    </a:lnTo>
                    <a:lnTo>
                      <a:pt x="8158" y="12358"/>
                    </a:lnTo>
                    <a:lnTo>
                      <a:pt x="8259" y="12378"/>
                    </a:lnTo>
                    <a:lnTo>
                      <a:pt x="8360" y="12398"/>
                    </a:lnTo>
                    <a:lnTo>
                      <a:pt x="8360" y="12398"/>
                    </a:lnTo>
                    <a:lnTo>
                      <a:pt x="8501" y="12378"/>
                    </a:lnTo>
                    <a:lnTo>
                      <a:pt x="8643" y="12318"/>
                    </a:lnTo>
                    <a:lnTo>
                      <a:pt x="8643" y="12318"/>
                    </a:lnTo>
                    <a:lnTo>
                      <a:pt x="8764" y="12237"/>
                    </a:lnTo>
                    <a:lnTo>
                      <a:pt x="8845" y="12116"/>
                    </a:lnTo>
                    <a:lnTo>
                      <a:pt x="8885" y="11974"/>
                    </a:lnTo>
                    <a:lnTo>
                      <a:pt x="8905" y="11793"/>
                    </a:lnTo>
                    <a:lnTo>
                      <a:pt x="8905" y="11793"/>
                    </a:lnTo>
                    <a:lnTo>
                      <a:pt x="9026" y="11813"/>
                    </a:lnTo>
                    <a:lnTo>
                      <a:pt x="9168" y="11813"/>
                    </a:lnTo>
                    <a:lnTo>
                      <a:pt x="9289" y="11773"/>
                    </a:lnTo>
                    <a:lnTo>
                      <a:pt x="9390" y="11732"/>
                    </a:lnTo>
                    <a:lnTo>
                      <a:pt x="9390" y="11732"/>
                    </a:lnTo>
                    <a:lnTo>
                      <a:pt x="9471" y="11651"/>
                    </a:lnTo>
                    <a:lnTo>
                      <a:pt x="9551" y="11571"/>
                    </a:lnTo>
                    <a:lnTo>
                      <a:pt x="9592" y="11490"/>
                    </a:lnTo>
                    <a:lnTo>
                      <a:pt x="9632" y="11389"/>
                    </a:lnTo>
                    <a:lnTo>
                      <a:pt x="9632" y="11389"/>
                    </a:lnTo>
                    <a:lnTo>
                      <a:pt x="9632" y="11268"/>
                    </a:lnTo>
                    <a:lnTo>
                      <a:pt x="9612" y="11126"/>
                    </a:lnTo>
                    <a:lnTo>
                      <a:pt x="9572" y="10985"/>
                    </a:lnTo>
                    <a:lnTo>
                      <a:pt x="9511" y="10824"/>
                    </a:lnTo>
                    <a:lnTo>
                      <a:pt x="9430" y="10662"/>
                    </a:lnTo>
                    <a:lnTo>
                      <a:pt x="9309" y="10480"/>
                    </a:lnTo>
                    <a:lnTo>
                      <a:pt x="9047" y="10097"/>
                    </a:lnTo>
                    <a:lnTo>
                      <a:pt x="8723" y="9652"/>
                    </a:lnTo>
                    <a:lnTo>
                      <a:pt x="8340" y="9188"/>
                    </a:lnTo>
                    <a:lnTo>
                      <a:pt x="7411" y="811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59335" y="-1202492"/>
                <a:ext cx="245853" cy="547471"/>
              </a:xfrm>
              <a:custGeom>
                <a:avLst/>
                <a:gdLst/>
                <a:ahLst/>
                <a:cxnLst/>
                <a:rect l="l" t="t" r="r" b="b"/>
                <a:pathLst>
                  <a:path w="2222" h="4948" fill="none" extrusionOk="0">
                    <a:moveTo>
                      <a:pt x="263" y="3009"/>
                    </a:moveTo>
                    <a:lnTo>
                      <a:pt x="263" y="3009"/>
                    </a:lnTo>
                    <a:lnTo>
                      <a:pt x="183" y="2767"/>
                    </a:lnTo>
                    <a:lnTo>
                      <a:pt x="102" y="2524"/>
                    </a:lnTo>
                    <a:lnTo>
                      <a:pt x="61" y="2302"/>
                    </a:lnTo>
                    <a:lnTo>
                      <a:pt x="21" y="2080"/>
                    </a:lnTo>
                    <a:lnTo>
                      <a:pt x="1" y="1858"/>
                    </a:lnTo>
                    <a:lnTo>
                      <a:pt x="1" y="1636"/>
                    </a:lnTo>
                    <a:lnTo>
                      <a:pt x="1" y="1434"/>
                    </a:lnTo>
                    <a:lnTo>
                      <a:pt x="21" y="1252"/>
                    </a:lnTo>
                    <a:lnTo>
                      <a:pt x="102" y="889"/>
                    </a:lnTo>
                    <a:lnTo>
                      <a:pt x="223" y="545"/>
                    </a:lnTo>
                    <a:lnTo>
                      <a:pt x="344" y="263"/>
                    </a:lnTo>
                    <a:lnTo>
                      <a:pt x="506" y="0"/>
                    </a:lnTo>
                    <a:lnTo>
                      <a:pt x="506" y="0"/>
                    </a:lnTo>
                    <a:lnTo>
                      <a:pt x="445" y="364"/>
                    </a:lnTo>
                    <a:lnTo>
                      <a:pt x="405" y="727"/>
                    </a:lnTo>
                    <a:lnTo>
                      <a:pt x="384" y="1111"/>
                    </a:lnTo>
                    <a:lnTo>
                      <a:pt x="405" y="1454"/>
                    </a:lnTo>
                    <a:lnTo>
                      <a:pt x="445" y="1818"/>
                    </a:lnTo>
                    <a:lnTo>
                      <a:pt x="485" y="2161"/>
                    </a:lnTo>
                    <a:lnTo>
                      <a:pt x="566" y="2504"/>
                    </a:lnTo>
                    <a:lnTo>
                      <a:pt x="667" y="2827"/>
                    </a:lnTo>
                    <a:lnTo>
                      <a:pt x="788" y="3130"/>
                    </a:lnTo>
                    <a:lnTo>
                      <a:pt x="930" y="3433"/>
                    </a:lnTo>
                    <a:lnTo>
                      <a:pt x="1111" y="3736"/>
                    </a:lnTo>
                    <a:lnTo>
                      <a:pt x="1293" y="3998"/>
                    </a:lnTo>
                    <a:lnTo>
                      <a:pt x="1495" y="4261"/>
                    </a:lnTo>
                    <a:lnTo>
                      <a:pt x="1717" y="4503"/>
                    </a:lnTo>
                    <a:lnTo>
                      <a:pt x="1959" y="4725"/>
                    </a:lnTo>
                    <a:lnTo>
                      <a:pt x="2222" y="4947"/>
                    </a:lnTo>
                    <a:lnTo>
                      <a:pt x="2222" y="4947"/>
                    </a:lnTo>
                    <a:lnTo>
                      <a:pt x="1939" y="4826"/>
                    </a:lnTo>
                    <a:lnTo>
                      <a:pt x="1657" y="4665"/>
                    </a:lnTo>
                    <a:lnTo>
                      <a:pt x="1394" y="4503"/>
                    </a:lnTo>
                    <a:lnTo>
                      <a:pt x="1132" y="4281"/>
                    </a:lnTo>
                    <a:lnTo>
                      <a:pt x="889" y="4018"/>
                    </a:lnTo>
                    <a:lnTo>
                      <a:pt x="647" y="3736"/>
                    </a:lnTo>
                    <a:lnTo>
                      <a:pt x="445" y="3392"/>
                    </a:lnTo>
                    <a:lnTo>
                      <a:pt x="344" y="3211"/>
                    </a:lnTo>
                    <a:lnTo>
                      <a:pt x="263" y="300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515211" y="-1544391"/>
                <a:ext cx="983081" cy="1345111"/>
              </a:xfrm>
              <a:custGeom>
                <a:avLst/>
                <a:gdLst/>
                <a:ahLst/>
                <a:cxnLst/>
                <a:rect l="l" t="t" r="r" b="b"/>
                <a:pathLst>
                  <a:path w="8885" h="12157" fill="none" extrusionOk="0">
                    <a:moveTo>
                      <a:pt x="8885" y="11248"/>
                    </a:moveTo>
                    <a:lnTo>
                      <a:pt x="8885" y="11248"/>
                    </a:lnTo>
                    <a:lnTo>
                      <a:pt x="8865" y="11328"/>
                    </a:lnTo>
                    <a:lnTo>
                      <a:pt x="8824" y="11389"/>
                    </a:lnTo>
                    <a:lnTo>
                      <a:pt x="8764" y="11450"/>
                    </a:lnTo>
                    <a:lnTo>
                      <a:pt x="8703" y="11510"/>
                    </a:lnTo>
                    <a:lnTo>
                      <a:pt x="8703" y="11510"/>
                    </a:lnTo>
                    <a:lnTo>
                      <a:pt x="8602" y="11551"/>
                    </a:lnTo>
                    <a:lnTo>
                      <a:pt x="8501" y="11571"/>
                    </a:lnTo>
                    <a:lnTo>
                      <a:pt x="8380" y="11571"/>
                    </a:lnTo>
                    <a:lnTo>
                      <a:pt x="8279" y="11551"/>
                    </a:lnTo>
                    <a:lnTo>
                      <a:pt x="8279" y="11551"/>
                    </a:lnTo>
                    <a:lnTo>
                      <a:pt x="8158" y="11510"/>
                    </a:lnTo>
                    <a:lnTo>
                      <a:pt x="8158" y="11510"/>
                    </a:lnTo>
                    <a:lnTo>
                      <a:pt x="8158" y="11510"/>
                    </a:lnTo>
                    <a:lnTo>
                      <a:pt x="8037" y="11429"/>
                    </a:lnTo>
                    <a:lnTo>
                      <a:pt x="7916" y="11349"/>
                    </a:lnTo>
                    <a:lnTo>
                      <a:pt x="7815" y="11248"/>
                    </a:lnTo>
                    <a:lnTo>
                      <a:pt x="7734" y="11127"/>
                    </a:lnTo>
                    <a:lnTo>
                      <a:pt x="7573" y="10884"/>
                    </a:lnTo>
                    <a:lnTo>
                      <a:pt x="7431" y="10622"/>
                    </a:lnTo>
                    <a:lnTo>
                      <a:pt x="7431" y="10622"/>
                    </a:lnTo>
                    <a:lnTo>
                      <a:pt x="7310" y="10420"/>
                    </a:lnTo>
                    <a:lnTo>
                      <a:pt x="7310" y="10420"/>
                    </a:lnTo>
                    <a:lnTo>
                      <a:pt x="7068" y="9955"/>
                    </a:lnTo>
                    <a:lnTo>
                      <a:pt x="6846" y="9491"/>
                    </a:lnTo>
                    <a:lnTo>
                      <a:pt x="6644" y="9047"/>
                    </a:lnTo>
                    <a:lnTo>
                      <a:pt x="6482" y="8643"/>
                    </a:lnTo>
                    <a:lnTo>
                      <a:pt x="6482" y="8643"/>
                    </a:lnTo>
                    <a:lnTo>
                      <a:pt x="6462" y="8603"/>
                    </a:lnTo>
                    <a:lnTo>
                      <a:pt x="6422" y="8603"/>
                    </a:lnTo>
                    <a:lnTo>
                      <a:pt x="6422" y="8603"/>
                    </a:lnTo>
                    <a:lnTo>
                      <a:pt x="6381" y="8623"/>
                    </a:lnTo>
                    <a:lnTo>
                      <a:pt x="6381" y="8683"/>
                    </a:lnTo>
                    <a:lnTo>
                      <a:pt x="6381" y="8683"/>
                    </a:lnTo>
                    <a:lnTo>
                      <a:pt x="6543" y="9087"/>
                    </a:lnTo>
                    <a:lnTo>
                      <a:pt x="6724" y="9531"/>
                    </a:lnTo>
                    <a:lnTo>
                      <a:pt x="6947" y="10016"/>
                    </a:lnTo>
                    <a:lnTo>
                      <a:pt x="7209" y="10480"/>
                    </a:lnTo>
                    <a:lnTo>
                      <a:pt x="7209" y="10480"/>
                    </a:lnTo>
                    <a:lnTo>
                      <a:pt x="7310" y="10682"/>
                    </a:lnTo>
                    <a:lnTo>
                      <a:pt x="7310" y="10682"/>
                    </a:lnTo>
                    <a:lnTo>
                      <a:pt x="7472" y="10945"/>
                    </a:lnTo>
                    <a:lnTo>
                      <a:pt x="7653" y="11207"/>
                    </a:lnTo>
                    <a:lnTo>
                      <a:pt x="7734" y="11328"/>
                    </a:lnTo>
                    <a:lnTo>
                      <a:pt x="7855" y="11450"/>
                    </a:lnTo>
                    <a:lnTo>
                      <a:pt x="7976" y="11551"/>
                    </a:lnTo>
                    <a:lnTo>
                      <a:pt x="8097" y="11611"/>
                    </a:lnTo>
                    <a:lnTo>
                      <a:pt x="8097" y="11611"/>
                    </a:lnTo>
                    <a:lnTo>
                      <a:pt x="8158" y="11652"/>
                    </a:lnTo>
                    <a:lnTo>
                      <a:pt x="8158" y="11652"/>
                    </a:lnTo>
                    <a:lnTo>
                      <a:pt x="8158" y="11793"/>
                    </a:lnTo>
                    <a:lnTo>
                      <a:pt x="8118" y="11914"/>
                    </a:lnTo>
                    <a:lnTo>
                      <a:pt x="8037" y="12015"/>
                    </a:lnTo>
                    <a:lnTo>
                      <a:pt x="7956" y="12096"/>
                    </a:lnTo>
                    <a:lnTo>
                      <a:pt x="7956" y="12096"/>
                    </a:lnTo>
                    <a:lnTo>
                      <a:pt x="7896" y="12136"/>
                    </a:lnTo>
                    <a:lnTo>
                      <a:pt x="7815" y="12156"/>
                    </a:lnTo>
                    <a:lnTo>
                      <a:pt x="7673" y="12156"/>
                    </a:lnTo>
                    <a:lnTo>
                      <a:pt x="7532" y="12116"/>
                    </a:lnTo>
                    <a:lnTo>
                      <a:pt x="7391" y="12015"/>
                    </a:lnTo>
                    <a:lnTo>
                      <a:pt x="7391" y="12015"/>
                    </a:lnTo>
                    <a:lnTo>
                      <a:pt x="7371" y="11995"/>
                    </a:lnTo>
                    <a:lnTo>
                      <a:pt x="7371" y="11995"/>
                    </a:lnTo>
                    <a:lnTo>
                      <a:pt x="7270" y="11914"/>
                    </a:lnTo>
                    <a:lnTo>
                      <a:pt x="7270" y="11914"/>
                    </a:lnTo>
                    <a:lnTo>
                      <a:pt x="7169" y="11793"/>
                    </a:lnTo>
                    <a:lnTo>
                      <a:pt x="7068" y="11652"/>
                    </a:lnTo>
                    <a:lnTo>
                      <a:pt x="6886" y="11349"/>
                    </a:lnTo>
                    <a:lnTo>
                      <a:pt x="6724" y="11026"/>
                    </a:lnTo>
                    <a:lnTo>
                      <a:pt x="6603" y="10682"/>
                    </a:lnTo>
                    <a:lnTo>
                      <a:pt x="6583" y="10662"/>
                    </a:lnTo>
                    <a:lnTo>
                      <a:pt x="6583" y="10662"/>
                    </a:lnTo>
                    <a:lnTo>
                      <a:pt x="6401" y="10198"/>
                    </a:lnTo>
                    <a:lnTo>
                      <a:pt x="6240" y="9733"/>
                    </a:lnTo>
                    <a:lnTo>
                      <a:pt x="5957" y="8805"/>
                    </a:lnTo>
                    <a:lnTo>
                      <a:pt x="5957" y="8805"/>
                    </a:lnTo>
                    <a:lnTo>
                      <a:pt x="5937" y="8784"/>
                    </a:lnTo>
                    <a:lnTo>
                      <a:pt x="5897" y="8764"/>
                    </a:lnTo>
                    <a:lnTo>
                      <a:pt x="5897" y="8764"/>
                    </a:lnTo>
                    <a:lnTo>
                      <a:pt x="5856" y="8805"/>
                    </a:lnTo>
                    <a:lnTo>
                      <a:pt x="5856" y="8845"/>
                    </a:lnTo>
                    <a:lnTo>
                      <a:pt x="5856" y="8845"/>
                    </a:lnTo>
                    <a:lnTo>
                      <a:pt x="6139" y="9774"/>
                    </a:lnTo>
                    <a:lnTo>
                      <a:pt x="6300" y="10238"/>
                    </a:lnTo>
                    <a:lnTo>
                      <a:pt x="6482" y="10703"/>
                    </a:lnTo>
                    <a:lnTo>
                      <a:pt x="6482" y="10743"/>
                    </a:lnTo>
                    <a:lnTo>
                      <a:pt x="6482" y="10743"/>
                    </a:lnTo>
                    <a:lnTo>
                      <a:pt x="6603" y="11046"/>
                    </a:lnTo>
                    <a:lnTo>
                      <a:pt x="6765" y="11369"/>
                    </a:lnTo>
                    <a:lnTo>
                      <a:pt x="6926" y="11672"/>
                    </a:lnTo>
                    <a:lnTo>
                      <a:pt x="7027" y="11813"/>
                    </a:lnTo>
                    <a:lnTo>
                      <a:pt x="7148" y="11954"/>
                    </a:lnTo>
                    <a:lnTo>
                      <a:pt x="7148" y="11954"/>
                    </a:lnTo>
                    <a:lnTo>
                      <a:pt x="6987" y="11975"/>
                    </a:lnTo>
                    <a:lnTo>
                      <a:pt x="6825" y="11954"/>
                    </a:lnTo>
                    <a:lnTo>
                      <a:pt x="6664" y="11934"/>
                    </a:lnTo>
                    <a:lnTo>
                      <a:pt x="6523" y="11853"/>
                    </a:lnTo>
                    <a:lnTo>
                      <a:pt x="6523" y="11853"/>
                    </a:lnTo>
                    <a:lnTo>
                      <a:pt x="6381" y="11753"/>
                    </a:lnTo>
                    <a:lnTo>
                      <a:pt x="6260" y="11631"/>
                    </a:lnTo>
                    <a:lnTo>
                      <a:pt x="6139" y="11470"/>
                    </a:lnTo>
                    <a:lnTo>
                      <a:pt x="6038" y="11308"/>
                    </a:lnTo>
                    <a:lnTo>
                      <a:pt x="5937" y="11127"/>
                    </a:lnTo>
                    <a:lnTo>
                      <a:pt x="5856" y="10925"/>
                    </a:lnTo>
                    <a:lnTo>
                      <a:pt x="5695" y="10501"/>
                    </a:lnTo>
                    <a:lnTo>
                      <a:pt x="5594" y="10077"/>
                    </a:lnTo>
                    <a:lnTo>
                      <a:pt x="5513" y="9673"/>
                    </a:lnTo>
                    <a:lnTo>
                      <a:pt x="5452" y="9350"/>
                    </a:lnTo>
                    <a:lnTo>
                      <a:pt x="5412" y="9087"/>
                    </a:lnTo>
                    <a:lnTo>
                      <a:pt x="5412" y="9087"/>
                    </a:lnTo>
                    <a:lnTo>
                      <a:pt x="5392" y="8885"/>
                    </a:lnTo>
                    <a:lnTo>
                      <a:pt x="5392" y="8885"/>
                    </a:lnTo>
                    <a:lnTo>
                      <a:pt x="5372" y="8845"/>
                    </a:lnTo>
                    <a:lnTo>
                      <a:pt x="5331" y="8825"/>
                    </a:lnTo>
                    <a:lnTo>
                      <a:pt x="5331" y="8825"/>
                    </a:lnTo>
                    <a:lnTo>
                      <a:pt x="4948" y="8825"/>
                    </a:lnTo>
                    <a:lnTo>
                      <a:pt x="4564" y="8825"/>
                    </a:lnTo>
                    <a:lnTo>
                      <a:pt x="4201" y="8805"/>
                    </a:lnTo>
                    <a:lnTo>
                      <a:pt x="3837" y="8744"/>
                    </a:lnTo>
                    <a:lnTo>
                      <a:pt x="3494" y="8683"/>
                    </a:lnTo>
                    <a:lnTo>
                      <a:pt x="3171" y="8603"/>
                    </a:lnTo>
                    <a:lnTo>
                      <a:pt x="2848" y="8502"/>
                    </a:lnTo>
                    <a:lnTo>
                      <a:pt x="2545" y="8380"/>
                    </a:lnTo>
                    <a:lnTo>
                      <a:pt x="2545" y="8380"/>
                    </a:lnTo>
                    <a:lnTo>
                      <a:pt x="2282" y="8239"/>
                    </a:lnTo>
                    <a:lnTo>
                      <a:pt x="2282" y="8239"/>
                    </a:lnTo>
                    <a:lnTo>
                      <a:pt x="2141" y="8158"/>
                    </a:lnTo>
                    <a:lnTo>
                      <a:pt x="2141" y="8158"/>
                    </a:lnTo>
                    <a:lnTo>
                      <a:pt x="2060" y="8118"/>
                    </a:lnTo>
                    <a:lnTo>
                      <a:pt x="2060" y="8118"/>
                    </a:lnTo>
                    <a:lnTo>
                      <a:pt x="1778" y="7936"/>
                    </a:lnTo>
                    <a:lnTo>
                      <a:pt x="1515" y="7714"/>
                    </a:lnTo>
                    <a:lnTo>
                      <a:pt x="1253" y="7472"/>
                    </a:lnTo>
                    <a:lnTo>
                      <a:pt x="1030" y="7230"/>
                    </a:lnTo>
                    <a:lnTo>
                      <a:pt x="828" y="6947"/>
                    </a:lnTo>
                    <a:lnTo>
                      <a:pt x="627" y="6664"/>
                    </a:lnTo>
                    <a:lnTo>
                      <a:pt x="465" y="6341"/>
                    </a:lnTo>
                    <a:lnTo>
                      <a:pt x="344" y="6018"/>
                    </a:lnTo>
                    <a:lnTo>
                      <a:pt x="223" y="5695"/>
                    </a:lnTo>
                    <a:lnTo>
                      <a:pt x="122" y="5352"/>
                    </a:lnTo>
                    <a:lnTo>
                      <a:pt x="61" y="4988"/>
                    </a:lnTo>
                    <a:lnTo>
                      <a:pt x="21" y="4625"/>
                    </a:lnTo>
                    <a:lnTo>
                      <a:pt x="1" y="4241"/>
                    </a:lnTo>
                    <a:lnTo>
                      <a:pt x="21" y="3858"/>
                    </a:lnTo>
                    <a:lnTo>
                      <a:pt x="61" y="3474"/>
                    </a:lnTo>
                    <a:lnTo>
                      <a:pt x="122" y="3090"/>
                    </a:lnTo>
                    <a:lnTo>
                      <a:pt x="122" y="3090"/>
                    </a:lnTo>
                    <a:lnTo>
                      <a:pt x="182" y="2828"/>
                    </a:lnTo>
                    <a:lnTo>
                      <a:pt x="182" y="2828"/>
                    </a:lnTo>
                    <a:lnTo>
                      <a:pt x="243" y="2545"/>
                    </a:lnTo>
                    <a:lnTo>
                      <a:pt x="243" y="2545"/>
                    </a:lnTo>
                    <a:lnTo>
                      <a:pt x="344" y="2262"/>
                    </a:lnTo>
                    <a:lnTo>
                      <a:pt x="445" y="2000"/>
                    </a:lnTo>
                    <a:lnTo>
                      <a:pt x="566" y="1737"/>
                    </a:lnTo>
                    <a:lnTo>
                      <a:pt x="707" y="1495"/>
                    </a:lnTo>
                    <a:lnTo>
                      <a:pt x="849" y="1253"/>
                    </a:lnTo>
                    <a:lnTo>
                      <a:pt x="990" y="1010"/>
                    </a:lnTo>
                    <a:lnTo>
                      <a:pt x="1172" y="788"/>
                    </a:lnTo>
                    <a:lnTo>
                      <a:pt x="1353" y="586"/>
                    </a:lnTo>
                    <a:lnTo>
                      <a:pt x="1353" y="586"/>
                    </a:lnTo>
                    <a:lnTo>
                      <a:pt x="1475" y="445"/>
                    </a:lnTo>
                    <a:lnTo>
                      <a:pt x="1616" y="324"/>
                    </a:lnTo>
                    <a:lnTo>
                      <a:pt x="1757" y="223"/>
                    </a:lnTo>
                    <a:lnTo>
                      <a:pt x="1919" y="142"/>
                    </a:lnTo>
                    <a:lnTo>
                      <a:pt x="2060" y="82"/>
                    </a:lnTo>
                    <a:lnTo>
                      <a:pt x="2202" y="41"/>
                    </a:lnTo>
                    <a:lnTo>
                      <a:pt x="2343" y="1"/>
                    </a:lnTo>
                    <a:lnTo>
                      <a:pt x="2504" y="1"/>
                    </a:lnTo>
                    <a:lnTo>
                      <a:pt x="2504" y="1"/>
                    </a:lnTo>
                    <a:lnTo>
                      <a:pt x="2666" y="21"/>
                    </a:lnTo>
                    <a:lnTo>
                      <a:pt x="2807" y="41"/>
                    </a:lnTo>
                    <a:lnTo>
                      <a:pt x="2949" y="102"/>
                    </a:lnTo>
                    <a:lnTo>
                      <a:pt x="3090" y="162"/>
                    </a:lnTo>
                    <a:lnTo>
                      <a:pt x="3211" y="243"/>
                    </a:lnTo>
                    <a:lnTo>
                      <a:pt x="3312" y="344"/>
                    </a:lnTo>
                    <a:lnTo>
                      <a:pt x="3413" y="445"/>
                    </a:lnTo>
                    <a:lnTo>
                      <a:pt x="3474" y="566"/>
                    </a:lnTo>
                    <a:lnTo>
                      <a:pt x="3474" y="566"/>
                    </a:lnTo>
                    <a:lnTo>
                      <a:pt x="3534" y="708"/>
                    </a:lnTo>
                    <a:lnTo>
                      <a:pt x="3554" y="849"/>
                    </a:lnTo>
                    <a:lnTo>
                      <a:pt x="3554" y="990"/>
                    </a:lnTo>
                    <a:lnTo>
                      <a:pt x="3534" y="1132"/>
                    </a:lnTo>
                    <a:lnTo>
                      <a:pt x="3534" y="1132"/>
                    </a:lnTo>
                    <a:lnTo>
                      <a:pt x="3433" y="1132"/>
                    </a:lnTo>
                    <a:lnTo>
                      <a:pt x="3009" y="1132"/>
                    </a:lnTo>
                    <a:lnTo>
                      <a:pt x="3009" y="1132"/>
                    </a:lnTo>
                    <a:lnTo>
                      <a:pt x="2949" y="1132"/>
                    </a:lnTo>
                    <a:lnTo>
                      <a:pt x="2908" y="1172"/>
                    </a:lnTo>
                    <a:lnTo>
                      <a:pt x="2908" y="1172"/>
                    </a:lnTo>
                    <a:lnTo>
                      <a:pt x="2868" y="1212"/>
                    </a:lnTo>
                    <a:lnTo>
                      <a:pt x="2868" y="1253"/>
                    </a:lnTo>
                    <a:lnTo>
                      <a:pt x="2868" y="1293"/>
                    </a:lnTo>
                    <a:lnTo>
                      <a:pt x="2888" y="1334"/>
                    </a:lnTo>
                    <a:lnTo>
                      <a:pt x="2888" y="1334"/>
                    </a:lnTo>
                    <a:lnTo>
                      <a:pt x="2969" y="1556"/>
                    </a:lnTo>
                    <a:lnTo>
                      <a:pt x="3009" y="1677"/>
                    </a:lnTo>
                    <a:lnTo>
                      <a:pt x="3029" y="1798"/>
                    </a:lnTo>
                    <a:lnTo>
                      <a:pt x="3029" y="1798"/>
                    </a:lnTo>
                    <a:lnTo>
                      <a:pt x="3070" y="1879"/>
                    </a:lnTo>
                    <a:lnTo>
                      <a:pt x="3070" y="1879"/>
                    </a:lnTo>
                    <a:lnTo>
                      <a:pt x="2969" y="2000"/>
                    </a:lnTo>
                    <a:lnTo>
                      <a:pt x="2928" y="2081"/>
                    </a:lnTo>
                    <a:lnTo>
                      <a:pt x="2888" y="2161"/>
                    </a:lnTo>
                    <a:lnTo>
                      <a:pt x="2868" y="2242"/>
                    </a:lnTo>
                    <a:lnTo>
                      <a:pt x="2888" y="2343"/>
                    </a:lnTo>
                    <a:lnTo>
                      <a:pt x="2908" y="2464"/>
                    </a:lnTo>
                    <a:lnTo>
                      <a:pt x="2949" y="2606"/>
                    </a:lnTo>
                    <a:lnTo>
                      <a:pt x="2949" y="2606"/>
                    </a:lnTo>
                    <a:lnTo>
                      <a:pt x="3272" y="3353"/>
                    </a:lnTo>
                    <a:lnTo>
                      <a:pt x="3595" y="4019"/>
                    </a:lnTo>
                    <a:lnTo>
                      <a:pt x="3938" y="4645"/>
                    </a:lnTo>
                    <a:lnTo>
                      <a:pt x="4322" y="5210"/>
                    </a:lnTo>
                    <a:lnTo>
                      <a:pt x="4705" y="5756"/>
                    </a:lnTo>
                    <a:lnTo>
                      <a:pt x="5150" y="6281"/>
                    </a:lnTo>
                    <a:lnTo>
                      <a:pt x="5614" y="6826"/>
                    </a:lnTo>
                    <a:lnTo>
                      <a:pt x="6119" y="7411"/>
                    </a:lnTo>
                    <a:lnTo>
                      <a:pt x="6119" y="7411"/>
                    </a:lnTo>
                    <a:lnTo>
                      <a:pt x="6422" y="7775"/>
                    </a:lnTo>
                    <a:lnTo>
                      <a:pt x="6704" y="8078"/>
                    </a:lnTo>
                    <a:lnTo>
                      <a:pt x="6704" y="8078"/>
                    </a:lnTo>
                    <a:lnTo>
                      <a:pt x="7593" y="9107"/>
                    </a:lnTo>
                    <a:lnTo>
                      <a:pt x="7976" y="9572"/>
                    </a:lnTo>
                    <a:lnTo>
                      <a:pt x="8299" y="9996"/>
                    </a:lnTo>
                    <a:lnTo>
                      <a:pt x="8562" y="10379"/>
                    </a:lnTo>
                    <a:lnTo>
                      <a:pt x="8744" y="10703"/>
                    </a:lnTo>
                    <a:lnTo>
                      <a:pt x="8824" y="10864"/>
                    </a:lnTo>
                    <a:lnTo>
                      <a:pt x="8865" y="11005"/>
                    </a:lnTo>
                    <a:lnTo>
                      <a:pt x="8885" y="11127"/>
                    </a:lnTo>
                    <a:lnTo>
                      <a:pt x="8885" y="1124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760957" y="-1470589"/>
                <a:ext cx="58199" cy="47024"/>
              </a:xfrm>
              <a:custGeom>
                <a:avLst/>
                <a:gdLst/>
                <a:ahLst/>
                <a:cxnLst/>
                <a:rect l="l" t="t" r="r" b="b"/>
                <a:pathLst>
                  <a:path w="526" h="425" extrusionOk="0">
                    <a:moveTo>
                      <a:pt x="81" y="0"/>
                    </a:moveTo>
                    <a:lnTo>
                      <a:pt x="41" y="20"/>
                    </a:lnTo>
                    <a:lnTo>
                      <a:pt x="21" y="101"/>
                    </a:lnTo>
                    <a:lnTo>
                      <a:pt x="1" y="182"/>
                    </a:lnTo>
                    <a:lnTo>
                      <a:pt x="21" y="263"/>
                    </a:lnTo>
                    <a:lnTo>
                      <a:pt x="61" y="323"/>
                    </a:lnTo>
                    <a:lnTo>
                      <a:pt x="102" y="364"/>
                    </a:lnTo>
                    <a:lnTo>
                      <a:pt x="142" y="404"/>
                    </a:lnTo>
                    <a:lnTo>
                      <a:pt x="243" y="424"/>
                    </a:lnTo>
                    <a:lnTo>
                      <a:pt x="304" y="404"/>
                    </a:lnTo>
                    <a:lnTo>
                      <a:pt x="384" y="384"/>
                    </a:lnTo>
                    <a:lnTo>
                      <a:pt x="445" y="343"/>
                    </a:lnTo>
                    <a:lnTo>
                      <a:pt x="485" y="283"/>
                    </a:lnTo>
                    <a:lnTo>
                      <a:pt x="526" y="222"/>
                    </a:lnTo>
                    <a:lnTo>
                      <a:pt x="526" y="182"/>
                    </a:lnTo>
                    <a:lnTo>
                      <a:pt x="485" y="142"/>
                    </a:lnTo>
                    <a:lnTo>
                      <a:pt x="445" y="142"/>
                    </a:lnTo>
                    <a:lnTo>
                      <a:pt x="405" y="182"/>
                    </a:lnTo>
                    <a:lnTo>
                      <a:pt x="364" y="263"/>
                    </a:lnTo>
                    <a:lnTo>
                      <a:pt x="283" y="303"/>
                    </a:lnTo>
                    <a:lnTo>
                      <a:pt x="223" y="303"/>
                    </a:lnTo>
                    <a:lnTo>
                      <a:pt x="182" y="283"/>
                    </a:lnTo>
                    <a:lnTo>
                      <a:pt x="162" y="243"/>
                    </a:lnTo>
                    <a:lnTo>
                      <a:pt x="142" y="222"/>
                    </a:lnTo>
                    <a:lnTo>
                      <a:pt x="122" y="182"/>
                    </a:lnTo>
                    <a:lnTo>
                      <a:pt x="122" y="121"/>
                    </a:lnTo>
                    <a:lnTo>
                      <a:pt x="142" y="81"/>
                    </a:lnTo>
                    <a:lnTo>
                      <a:pt x="142" y="41"/>
                    </a:lnTo>
                    <a:lnTo>
                      <a:pt x="1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269466" y="-753488"/>
                <a:ext cx="169951" cy="274953"/>
              </a:xfrm>
              <a:custGeom>
                <a:avLst/>
                <a:gdLst/>
                <a:ahLst/>
                <a:cxnLst/>
                <a:rect l="l" t="t" r="r" b="b"/>
                <a:pathLst>
                  <a:path w="1536" h="2485" extrusionOk="0">
                    <a:moveTo>
                      <a:pt x="404" y="1"/>
                    </a:moveTo>
                    <a:lnTo>
                      <a:pt x="324" y="61"/>
                    </a:lnTo>
                    <a:lnTo>
                      <a:pt x="303" y="102"/>
                    </a:lnTo>
                    <a:lnTo>
                      <a:pt x="223" y="283"/>
                    </a:lnTo>
                    <a:lnTo>
                      <a:pt x="162" y="465"/>
                    </a:lnTo>
                    <a:lnTo>
                      <a:pt x="102" y="647"/>
                    </a:lnTo>
                    <a:lnTo>
                      <a:pt x="61" y="849"/>
                    </a:lnTo>
                    <a:lnTo>
                      <a:pt x="21" y="1051"/>
                    </a:lnTo>
                    <a:lnTo>
                      <a:pt x="1" y="1253"/>
                    </a:lnTo>
                    <a:lnTo>
                      <a:pt x="1" y="1455"/>
                    </a:lnTo>
                    <a:lnTo>
                      <a:pt x="1" y="1636"/>
                    </a:lnTo>
                    <a:lnTo>
                      <a:pt x="21" y="1818"/>
                    </a:lnTo>
                    <a:lnTo>
                      <a:pt x="81" y="1980"/>
                    </a:lnTo>
                    <a:lnTo>
                      <a:pt x="142" y="2141"/>
                    </a:lnTo>
                    <a:lnTo>
                      <a:pt x="223" y="2262"/>
                    </a:lnTo>
                    <a:lnTo>
                      <a:pt x="344" y="2363"/>
                    </a:lnTo>
                    <a:lnTo>
                      <a:pt x="485" y="2424"/>
                    </a:lnTo>
                    <a:lnTo>
                      <a:pt x="647" y="2464"/>
                    </a:lnTo>
                    <a:lnTo>
                      <a:pt x="828" y="2484"/>
                    </a:lnTo>
                    <a:lnTo>
                      <a:pt x="950" y="2464"/>
                    </a:lnTo>
                    <a:lnTo>
                      <a:pt x="1091" y="2424"/>
                    </a:lnTo>
                    <a:lnTo>
                      <a:pt x="1212" y="2363"/>
                    </a:lnTo>
                    <a:lnTo>
                      <a:pt x="1313" y="2262"/>
                    </a:lnTo>
                    <a:lnTo>
                      <a:pt x="1394" y="2161"/>
                    </a:lnTo>
                    <a:lnTo>
                      <a:pt x="1454" y="2040"/>
                    </a:lnTo>
                    <a:lnTo>
                      <a:pt x="1495" y="1919"/>
                    </a:lnTo>
                    <a:lnTo>
                      <a:pt x="1515" y="1778"/>
                    </a:lnTo>
                    <a:lnTo>
                      <a:pt x="1535" y="1636"/>
                    </a:lnTo>
                    <a:lnTo>
                      <a:pt x="1515" y="1475"/>
                    </a:lnTo>
                    <a:lnTo>
                      <a:pt x="1495" y="1313"/>
                    </a:lnTo>
                    <a:lnTo>
                      <a:pt x="1454" y="1152"/>
                    </a:lnTo>
                    <a:lnTo>
                      <a:pt x="1394" y="990"/>
                    </a:lnTo>
                    <a:lnTo>
                      <a:pt x="1313" y="829"/>
                    </a:lnTo>
                    <a:lnTo>
                      <a:pt x="1232" y="667"/>
                    </a:lnTo>
                    <a:lnTo>
                      <a:pt x="1111" y="506"/>
                    </a:lnTo>
                    <a:lnTo>
                      <a:pt x="990" y="364"/>
                    </a:lnTo>
                    <a:lnTo>
                      <a:pt x="828" y="203"/>
                    </a:lnTo>
                    <a:lnTo>
                      <a:pt x="647" y="82"/>
                    </a:lnTo>
                    <a:lnTo>
                      <a:pt x="566" y="21"/>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269466" y="-753488"/>
                <a:ext cx="169951" cy="274953"/>
              </a:xfrm>
              <a:custGeom>
                <a:avLst/>
                <a:gdLst/>
                <a:ahLst/>
                <a:cxnLst/>
                <a:rect l="l" t="t" r="r" b="b"/>
                <a:pathLst>
                  <a:path w="1536" h="2485" fill="none" extrusionOk="0">
                    <a:moveTo>
                      <a:pt x="990" y="364"/>
                    </a:moveTo>
                    <a:lnTo>
                      <a:pt x="990" y="364"/>
                    </a:lnTo>
                    <a:lnTo>
                      <a:pt x="828" y="203"/>
                    </a:lnTo>
                    <a:lnTo>
                      <a:pt x="647" y="82"/>
                    </a:lnTo>
                    <a:lnTo>
                      <a:pt x="566" y="21"/>
                    </a:lnTo>
                    <a:lnTo>
                      <a:pt x="465" y="1"/>
                    </a:lnTo>
                    <a:lnTo>
                      <a:pt x="404" y="1"/>
                    </a:lnTo>
                    <a:lnTo>
                      <a:pt x="324" y="61"/>
                    </a:lnTo>
                    <a:lnTo>
                      <a:pt x="324" y="61"/>
                    </a:lnTo>
                    <a:lnTo>
                      <a:pt x="303" y="102"/>
                    </a:lnTo>
                    <a:lnTo>
                      <a:pt x="303" y="102"/>
                    </a:lnTo>
                    <a:lnTo>
                      <a:pt x="223" y="283"/>
                    </a:lnTo>
                    <a:lnTo>
                      <a:pt x="162" y="465"/>
                    </a:lnTo>
                    <a:lnTo>
                      <a:pt x="102" y="647"/>
                    </a:lnTo>
                    <a:lnTo>
                      <a:pt x="61" y="849"/>
                    </a:lnTo>
                    <a:lnTo>
                      <a:pt x="21" y="1051"/>
                    </a:lnTo>
                    <a:lnTo>
                      <a:pt x="1" y="1253"/>
                    </a:lnTo>
                    <a:lnTo>
                      <a:pt x="1" y="1455"/>
                    </a:lnTo>
                    <a:lnTo>
                      <a:pt x="1" y="1636"/>
                    </a:lnTo>
                    <a:lnTo>
                      <a:pt x="21" y="1818"/>
                    </a:lnTo>
                    <a:lnTo>
                      <a:pt x="81" y="1980"/>
                    </a:lnTo>
                    <a:lnTo>
                      <a:pt x="142" y="2141"/>
                    </a:lnTo>
                    <a:lnTo>
                      <a:pt x="223" y="2262"/>
                    </a:lnTo>
                    <a:lnTo>
                      <a:pt x="344" y="2363"/>
                    </a:lnTo>
                    <a:lnTo>
                      <a:pt x="485" y="2424"/>
                    </a:lnTo>
                    <a:lnTo>
                      <a:pt x="647" y="2464"/>
                    </a:lnTo>
                    <a:lnTo>
                      <a:pt x="828" y="2484"/>
                    </a:lnTo>
                    <a:lnTo>
                      <a:pt x="828" y="2484"/>
                    </a:lnTo>
                    <a:lnTo>
                      <a:pt x="950" y="2464"/>
                    </a:lnTo>
                    <a:lnTo>
                      <a:pt x="950" y="2464"/>
                    </a:lnTo>
                    <a:lnTo>
                      <a:pt x="1091" y="2424"/>
                    </a:lnTo>
                    <a:lnTo>
                      <a:pt x="1212" y="2363"/>
                    </a:lnTo>
                    <a:lnTo>
                      <a:pt x="1313" y="2262"/>
                    </a:lnTo>
                    <a:lnTo>
                      <a:pt x="1394" y="2161"/>
                    </a:lnTo>
                    <a:lnTo>
                      <a:pt x="1454" y="2040"/>
                    </a:lnTo>
                    <a:lnTo>
                      <a:pt x="1495" y="1919"/>
                    </a:lnTo>
                    <a:lnTo>
                      <a:pt x="1515" y="1778"/>
                    </a:lnTo>
                    <a:lnTo>
                      <a:pt x="1535" y="1636"/>
                    </a:lnTo>
                    <a:lnTo>
                      <a:pt x="1515" y="1475"/>
                    </a:lnTo>
                    <a:lnTo>
                      <a:pt x="1495" y="1313"/>
                    </a:lnTo>
                    <a:lnTo>
                      <a:pt x="1454" y="1152"/>
                    </a:lnTo>
                    <a:lnTo>
                      <a:pt x="1394" y="990"/>
                    </a:lnTo>
                    <a:lnTo>
                      <a:pt x="1313" y="829"/>
                    </a:lnTo>
                    <a:lnTo>
                      <a:pt x="1232" y="667"/>
                    </a:lnTo>
                    <a:lnTo>
                      <a:pt x="1111" y="506"/>
                    </a:lnTo>
                    <a:lnTo>
                      <a:pt x="990" y="36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1576421" y="-907619"/>
                <a:ext cx="223503" cy="232465"/>
              </a:xfrm>
              <a:custGeom>
                <a:avLst/>
                <a:gdLst/>
                <a:ahLst/>
                <a:cxnLst/>
                <a:rect l="l" t="t" r="r" b="b"/>
                <a:pathLst>
                  <a:path w="2020" h="2101" extrusionOk="0">
                    <a:moveTo>
                      <a:pt x="1737" y="1"/>
                    </a:moveTo>
                    <a:lnTo>
                      <a:pt x="1515" y="21"/>
                    </a:lnTo>
                    <a:lnTo>
                      <a:pt x="1273" y="61"/>
                    </a:lnTo>
                    <a:lnTo>
                      <a:pt x="1111" y="122"/>
                    </a:lnTo>
                    <a:lnTo>
                      <a:pt x="930" y="182"/>
                    </a:lnTo>
                    <a:lnTo>
                      <a:pt x="768" y="283"/>
                    </a:lnTo>
                    <a:lnTo>
                      <a:pt x="627" y="364"/>
                    </a:lnTo>
                    <a:lnTo>
                      <a:pt x="485" y="485"/>
                    </a:lnTo>
                    <a:lnTo>
                      <a:pt x="364" y="586"/>
                    </a:lnTo>
                    <a:lnTo>
                      <a:pt x="243" y="727"/>
                    </a:lnTo>
                    <a:lnTo>
                      <a:pt x="162" y="849"/>
                    </a:lnTo>
                    <a:lnTo>
                      <a:pt x="81" y="970"/>
                    </a:lnTo>
                    <a:lnTo>
                      <a:pt x="41" y="1111"/>
                    </a:lnTo>
                    <a:lnTo>
                      <a:pt x="1" y="1252"/>
                    </a:lnTo>
                    <a:lnTo>
                      <a:pt x="1" y="1374"/>
                    </a:lnTo>
                    <a:lnTo>
                      <a:pt x="1" y="1515"/>
                    </a:lnTo>
                    <a:lnTo>
                      <a:pt x="41" y="1636"/>
                    </a:lnTo>
                    <a:lnTo>
                      <a:pt x="102" y="1757"/>
                    </a:lnTo>
                    <a:lnTo>
                      <a:pt x="203" y="1858"/>
                    </a:lnTo>
                    <a:lnTo>
                      <a:pt x="304" y="1939"/>
                    </a:lnTo>
                    <a:lnTo>
                      <a:pt x="465" y="2040"/>
                    </a:lnTo>
                    <a:lnTo>
                      <a:pt x="627" y="2080"/>
                    </a:lnTo>
                    <a:lnTo>
                      <a:pt x="788" y="2100"/>
                    </a:lnTo>
                    <a:lnTo>
                      <a:pt x="930" y="2080"/>
                    </a:lnTo>
                    <a:lnTo>
                      <a:pt x="1071" y="2020"/>
                    </a:lnTo>
                    <a:lnTo>
                      <a:pt x="1212" y="1919"/>
                    </a:lnTo>
                    <a:lnTo>
                      <a:pt x="1333" y="1798"/>
                    </a:lnTo>
                    <a:lnTo>
                      <a:pt x="1454" y="1656"/>
                    </a:lnTo>
                    <a:lnTo>
                      <a:pt x="1555" y="1515"/>
                    </a:lnTo>
                    <a:lnTo>
                      <a:pt x="1656" y="1333"/>
                    </a:lnTo>
                    <a:lnTo>
                      <a:pt x="1757" y="1151"/>
                    </a:lnTo>
                    <a:lnTo>
                      <a:pt x="1838" y="970"/>
                    </a:lnTo>
                    <a:lnTo>
                      <a:pt x="1899" y="768"/>
                    </a:lnTo>
                    <a:lnTo>
                      <a:pt x="1939" y="586"/>
                    </a:lnTo>
                    <a:lnTo>
                      <a:pt x="1979" y="384"/>
                    </a:lnTo>
                    <a:lnTo>
                      <a:pt x="2020" y="202"/>
                    </a:lnTo>
                    <a:lnTo>
                      <a:pt x="2020" y="142"/>
                    </a:lnTo>
                    <a:lnTo>
                      <a:pt x="1979" y="81"/>
                    </a:lnTo>
                    <a:lnTo>
                      <a:pt x="1919" y="21"/>
                    </a:lnTo>
                    <a:lnTo>
                      <a:pt x="18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1576421" y="-907619"/>
                <a:ext cx="223503" cy="232465"/>
              </a:xfrm>
              <a:custGeom>
                <a:avLst/>
                <a:gdLst/>
                <a:ahLst/>
                <a:cxnLst/>
                <a:rect l="l" t="t" r="r" b="b"/>
                <a:pathLst>
                  <a:path w="2020" h="2101" fill="none" extrusionOk="0">
                    <a:moveTo>
                      <a:pt x="2020" y="142"/>
                    </a:moveTo>
                    <a:lnTo>
                      <a:pt x="2020" y="142"/>
                    </a:lnTo>
                    <a:lnTo>
                      <a:pt x="1979" y="81"/>
                    </a:lnTo>
                    <a:lnTo>
                      <a:pt x="1919" y="21"/>
                    </a:lnTo>
                    <a:lnTo>
                      <a:pt x="1838" y="1"/>
                    </a:lnTo>
                    <a:lnTo>
                      <a:pt x="1737" y="1"/>
                    </a:lnTo>
                    <a:lnTo>
                      <a:pt x="1515" y="21"/>
                    </a:lnTo>
                    <a:lnTo>
                      <a:pt x="1273" y="61"/>
                    </a:lnTo>
                    <a:lnTo>
                      <a:pt x="1273" y="61"/>
                    </a:lnTo>
                    <a:lnTo>
                      <a:pt x="1111" y="122"/>
                    </a:lnTo>
                    <a:lnTo>
                      <a:pt x="930" y="182"/>
                    </a:lnTo>
                    <a:lnTo>
                      <a:pt x="768" y="283"/>
                    </a:lnTo>
                    <a:lnTo>
                      <a:pt x="627" y="364"/>
                    </a:lnTo>
                    <a:lnTo>
                      <a:pt x="485" y="485"/>
                    </a:lnTo>
                    <a:lnTo>
                      <a:pt x="364" y="586"/>
                    </a:lnTo>
                    <a:lnTo>
                      <a:pt x="243" y="727"/>
                    </a:lnTo>
                    <a:lnTo>
                      <a:pt x="162" y="849"/>
                    </a:lnTo>
                    <a:lnTo>
                      <a:pt x="81" y="970"/>
                    </a:lnTo>
                    <a:lnTo>
                      <a:pt x="41" y="1111"/>
                    </a:lnTo>
                    <a:lnTo>
                      <a:pt x="1" y="1252"/>
                    </a:lnTo>
                    <a:lnTo>
                      <a:pt x="1" y="1374"/>
                    </a:lnTo>
                    <a:lnTo>
                      <a:pt x="1" y="1515"/>
                    </a:lnTo>
                    <a:lnTo>
                      <a:pt x="41" y="1636"/>
                    </a:lnTo>
                    <a:lnTo>
                      <a:pt x="102" y="1757"/>
                    </a:lnTo>
                    <a:lnTo>
                      <a:pt x="203" y="1858"/>
                    </a:lnTo>
                    <a:lnTo>
                      <a:pt x="203" y="1858"/>
                    </a:lnTo>
                    <a:lnTo>
                      <a:pt x="304" y="1939"/>
                    </a:lnTo>
                    <a:lnTo>
                      <a:pt x="304" y="1939"/>
                    </a:lnTo>
                    <a:lnTo>
                      <a:pt x="465" y="2040"/>
                    </a:lnTo>
                    <a:lnTo>
                      <a:pt x="627" y="2080"/>
                    </a:lnTo>
                    <a:lnTo>
                      <a:pt x="788" y="2100"/>
                    </a:lnTo>
                    <a:lnTo>
                      <a:pt x="930" y="2080"/>
                    </a:lnTo>
                    <a:lnTo>
                      <a:pt x="1071" y="2020"/>
                    </a:lnTo>
                    <a:lnTo>
                      <a:pt x="1212" y="1919"/>
                    </a:lnTo>
                    <a:lnTo>
                      <a:pt x="1333" y="1798"/>
                    </a:lnTo>
                    <a:lnTo>
                      <a:pt x="1454" y="1656"/>
                    </a:lnTo>
                    <a:lnTo>
                      <a:pt x="1555" y="1515"/>
                    </a:lnTo>
                    <a:lnTo>
                      <a:pt x="1656" y="1333"/>
                    </a:lnTo>
                    <a:lnTo>
                      <a:pt x="1757" y="1151"/>
                    </a:lnTo>
                    <a:lnTo>
                      <a:pt x="1838" y="970"/>
                    </a:lnTo>
                    <a:lnTo>
                      <a:pt x="1899" y="768"/>
                    </a:lnTo>
                    <a:lnTo>
                      <a:pt x="1939" y="586"/>
                    </a:lnTo>
                    <a:lnTo>
                      <a:pt x="1979" y="384"/>
                    </a:lnTo>
                    <a:lnTo>
                      <a:pt x="2020" y="202"/>
                    </a:lnTo>
                    <a:lnTo>
                      <a:pt x="2020" y="202"/>
                    </a:lnTo>
                    <a:lnTo>
                      <a:pt x="2020" y="1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1093892" y="-456291"/>
                <a:ext cx="263667" cy="212328"/>
              </a:xfrm>
              <a:custGeom>
                <a:avLst/>
                <a:gdLst/>
                <a:ahLst/>
                <a:cxnLst/>
                <a:rect l="l" t="t" r="r" b="b"/>
                <a:pathLst>
                  <a:path w="2383" h="1919" extrusionOk="0">
                    <a:moveTo>
                      <a:pt x="768" y="0"/>
                    </a:moveTo>
                    <a:lnTo>
                      <a:pt x="626" y="20"/>
                    </a:lnTo>
                    <a:lnTo>
                      <a:pt x="485" y="61"/>
                    </a:lnTo>
                    <a:lnTo>
                      <a:pt x="364" y="121"/>
                    </a:lnTo>
                    <a:lnTo>
                      <a:pt x="263" y="202"/>
                    </a:lnTo>
                    <a:lnTo>
                      <a:pt x="162" y="323"/>
                    </a:lnTo>
                    <a:lnTo>
                      <a:pt x="101" y="445"/>
                    </a:lnTo>
                    <a:lnTo>
                      <a:pt x="20" y="626"/>
                    </a:lnTo>
                    <a:lnTo>
                      <a:pt x="0" y="808"/>
                    </a:lnTo>
                    <a:lnTo>
                      <a:pt x="20" y="969"/>
                    </a:lnTo>
                    <a:lnTo>
                      <a:pt x="81" y="1111"/>
                    </a:lnTo>
                    <a:lnTo>
                      <a:pt x="162" y="1252"/>
                    </a:lnTo>
                    <a:lnTo>
                      <a:pt x="283" y="1373"/>
                    </a:lnTo>
                    <a:lnTo>
                      <a:pt x="424" y="1474"/>
                    </a:lnTo>
                    <a:lnTo>
                      <a:pt x="586" y="1575"/>
                    </a:lnTo>
                    <a:lnTo>
                      <a:pt x="768" y="1676"/>
                    </a:lnTo>
                    <a:lnTo>
                      <a:pt x="969" y="1737"/>
                    </a:lnTo>
                    <a:lnTo>
                      <a:pt x="1171" y="1797"/>
                    </a:lnTo>
                    <a:lnTo>
                      <a:pt x="1373" y="1838"/>
                    </a:lnTo>
                    <a:lnTo>
                      <a:pt x="1595" y="1878"/>
                    </a:lnTo>
                    <a:lnTo>
                      <a:pt x="1797" y="1898"/>
                    </a:lnTo>
                    <a:lnTo>
                      <a:pt x="1999" y="1919"/>
                    </a:lnTo>
                    <a:lnTo>
                      <a:pt x="2201" y="1898"/>
                    </a:lnTo>
                    <a:lnTo>
                      <a:pt x="2262" y="1898"/>
                    </a:lnTo>
                    <a:lnTo>
                      <a:pt x="2322" y="1838"/>
                    </a:lnTo>
                    <a:lnTo>
                      <a:pt x="2363" y="1777"/>
                    </a:lnTo>
                    <a:lnTo>
                      <a:pt x="2383" y="1676"/>
                    </a:lnTo>
                    <a:lnTo>
                      <a:pt x="2363" y="1575"/>
                    </a:lnTo>
                    <a:lnTo>
                      <a:pt x="2302" y="1333"/>
                    </a:lnTo>
                    <a:lnTo>
                      <a:pt x="2221" y="1111"/>
                    </a:lnTo>
                    <a:lnTo>
                      <a:pt x="2120" y="949"/>
                    </a:lnTo>
                    <a:lnTo>
                      <a:pt x="2019" y="768"/>
                    </a:lnTo>
                    <a:lnTo>
                      <a:pt x="1898" y="626"/>
                    </a:lnTo>
                    <a:lnTo>
                      <a:pt x="1777" y="485"/>
                    </a:lnTo>
                    <a:lnTo>
                      <a:pt x="1636" y="364"/>
                    </a:lnTo>
                    <a:lnTo>
                      <a:pt x="1494" y="263"/>
                    </a:lnTo>
                    <a:lnTo>
                      <a:pt x="1353" y="162"/>
                    </a:lnTo>
                    <a:lnTo>
                      <a:pt x="1212" y="101"/>
                    </a:lnTo>
                    <a:lnTo>
                      <a:pt x="1050" y="41"/>
                    </a:lnTo>
                    <a:lnTo>
                      <a:pt x="909" y="20"/>
                    </a:lnTo>
                    <a:lnTo>
                      <a:pt x="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1093892" y="-456291"/>
                <a:ext cx="263667" cy="212328"/>
              </a:xfrm>
              <a:custGeom>
                <a:avLst/>
                <a:gdLst/>
                <a:ahLst/>
                <a:cxnLst/>
                <a:rect l="l" t="t" r="r" b="b"/>
                <a:pathLst>
                  <a:path w="2383" h="1919" fill="none" extrusionOk="0">
                    <a:moveTo>
                      <a:pt x="162" y="323"/>
                    </a:moveTo>
                    <a:lnTo>
                      <a:pt x="162" y="323"/>
                    </a:lnTo>
                    <a:lnTo>
                      <a:pt x="101" y="445"/>
                    </a:lnTo>
                    <a:lnTo>
                      <a:pt x="101" y="445"/>
                    </a:lnTo>
                    <a:lnTo>
                      <a:pt x="20" y="626"/>
                    </a:lnTo>
                    <a:lnTo>
                      <a:pt x="0" y="808"/>
                    </a:lnTo>
                    <a:lnTo>
                      <a:pt x="20" y="969"/>
                    </a:lnTo>
                    <a:lnTo>
                      <a:pt x="81" y="1111"/>
                    </a:lnTo>
                    <a:lnTo>
                      <a:pt x="162" y="1252"/>
                    </a:lnTo>
                    <a:lnTo>
                      <a:pt x="283" y="1373"/>
                    </a:lnTo>
                    <a:lnTo>
                      <a:pt x="424" y="1474"/>
                    </a:lnTo>
                    <a:lnTo>
                      <a:pt x="586" y="1575"/>
                    </a:lnTo>
                    <a:lnTo>
                      <a:pt x="768" y="1676"/>
                    </a:lnTo>
                    <a:lnTo>
                      <a:pt x="969" y="1737"/>
                    </a:lnTo>
                    <a:lnTo>
                      <a:pt x="1171" y="1797"/>
                    </a:lnTo>
                    <a:lnTo>
                      <a:pt x="1373" y="1838"/>
                    </a:lnTo>
                    <a:lnTo>
                      <a:pt x="1595" y="1878"/>
                    </a:lnTo>
                    <a:lnTo>
                      <a:pt x="1797" y="1898"/>
                    </a:lnTo>
                    <a:lnTo>
                      <a:pt x="1999" y="1919"/>
                    </a:lnTo>
                    <a:lnTo>
                      <a:pt x="2201" y="1898"/>
                    </a:lnTo>
                    <a:lnTo>
                      <a:pt x="2201" y="1898"/>
                    </a:lnTo>
                    <a:lnTo>
                      <a:pt x="2262" y="1898"/>
                    </a:lnTo>
                    <a:lnTo>
                      <a:pt x="2262" y="1898"/>
                    </a:lnTo>
                    <a:lnTo>
                      <a:pt x="2322" y="1838"/>
                    </a:lnTo>
                    <a:lnTo>
                      <a:pt x="2363" y="1777"/>
                    </a:lnTo>
                    <a:lnTo>
                      <a:pt x="2383" y="1676"/>
                    </a:lnTo>
                    <a:lnTo>
                      <a:pt x="2363" y="1575"/>
                    </a:lnTo>
                    <a:lnTo>
                      <a:pt x="2302" y="1333"/>
                    </a:lnTo>
                    <a:lnTo>
                      <a:pt x="2221" y="1111"/>
                    </a:lnTo>
                    <a:lnTo>
                      <a:pt x="2221" y="1111"/>
                    </a:lnTo>
                    <a:lnTo>
                      <a:pt x="2120" y="949"/>
                    </a:lnTo>
                    <a:lnTo>
                      <a:pt x="2019" y="768"/>
                    </a:lnTo>
                    <a:lnTo>
                      <a:pt x="1898" y="626"/>
                    </a:lnTo>
                    <a:lnTo>
                      <a:pt x="1777" y="485"/>
                    </a:lnTo>
                    <a:lnTo>
                      <a:pt x="1636" y="364"/>
                    </a:lnTo>
                    <a:lnTo>
                      <a:pt x="1494" y="263"/>
                    </a:lnTo>
                    <a:lnTo>
                      <a:pt x="1353" y="162"/>
                    </a:lnTo>
                    <a:lnTo>
                      <a:pt x="1212" y="101"/>
                    </a:lnTo>
                    <a:lnTo>
                      <a:pt x="1050" y="41"/>
                    </a:lnTo>
                    <a:lnTo>
                      <a:pt x="909" y="20"/>
                    </a:lnTo>
                    <a:lnTo>
                      <a:pt x="768" y="0"/>
                    </a:lnTo>
                    <a:lnTo>
                      <a:pt x="626" y="20"/>
                    </a:lnTo>
                    <a:lnTo>
                      <a:pt x="485" y="61"/>
                    </a:lnTo>
                    <a:lnTo>
                      <a:pt x="364" y="121"/>
                    </a:lnTo>
                    <a:lnTo>
                      <a:pt x="263" y="202"/>
                    </a:lnTo>
                    <a:lnTo>
                      <a:pt x="162" y="32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1554070" y="-536731"/>
                <a:ext cx="214651" cy="303942"/>
              </a:xfrm>
              <a:custGeom>
                <a:avLst/>
                <a:gdLst/>
                <a:ahLst/>
                <a:cxnLst/>
                <a:rect l="l" t="t" r="r" b="b"/>
                <a:pathLst>
                  <a:path w="1940" h="2747" extrusionOk="0">
                    <a:moveTo>
                      <a:pt x="869" y="0"/>
                    </a:moveTo>
                    <a:lnTo>
                      <a:pt x="728" y="21"/>
                    </a:lnTo>
                    <a:lnTo>
                      <a:pt x="566" y="61"/>
                    </a:lnTo>
                    <a:lnTo>
                      <a:pt x="425" y="122"/>
                    </a:lnTo>
                    <a:lnTo>
                      <a:pt x="263" y="243"/>
                    </a:lnTo>
                    <a:lnTo>
                      <a:pt x="122" y="384"/>
                    </a:lnTo>
                    <a:lnTo>
                      <a:pt x="41" y="546"/>
                    </a:lnTo>
                    <a:lnTo>
                      <a:pt x="1" y="707"/>
                    </a:lnTo>
                    <a:lnTo>
                      <a:pt x="1" y="869"/>
                    </a:lnTo>
                    <a:lnTo>
                      <a:pt x="21" y="1050"/>
                    </a:lnTo>
                    <a:lnTo>
                      <a:pt x="82" y="1252"/>
                    </a:lnTo>
                    <a:lnTo>
                      <a:pt x="162" y="1434"/>
                    </a:lnTo>
                    <a:lnTo>
                      <a:pt x="263" y="1616"/>
                    </a:lnTo>
                    <a:lnTo>
                      <a:pt x="405" y="1818"/>
                    </a:lnTo>
                    <a:lnTo>
                      <a:pt x="546" y="1979"/>
                    </a:lnTo>
                    <a:lnTo>
                      <a:pt x="687" y="2161"/>
                    </a:lnTo>
                    <a:lnTo>
                      <a:pt x="869" y="2322"/>
                    </a:lnTo>
                    <a:lnTo>
                      <a:pt x="1031" y="2464"/>
                    </a:lnTo>
                    <a:lnTo>
                      <a:pt x="1212" y="2605"/>
                    </a:lnTo>
                    <a:lnTo>
                      <a:pt x="1374" y="2706"/>
                    </a:lnTo>
                    <a:lnTo>
                      <a:pt x="1455" y="2746"/>
                    </a:lnTo>
                    <a:lnTo>
                      <a:pt x="1535" y="2746"/>
                    </a:lnTo>
                    <a:lnTo>
                      <a:pt x="1616" y="2706"/>
                    </a:lnTo>
                    <a:lnTo>
                      <a:pt x="1677" y="2625"/>
                    </a:lnTo>
                    <a:lnTo>
                      <a:pt x="1737" y="2524"/>
                    </a:lnTo>
                    <a:lnTo>
                      <a:pt x="1838" y="2282"/>
                    </a:lnTo>
                    <a:lnTo>
                      <a:pt x="1879" y="2040"/>
                    </a:lnTo>
                    <a:lnTo>
                      <a:pt x="1919" y="1818"/>
                    </a:lnTo>
                    <a:lnTo>
                      <a:pt x="1939" y="1616"/>
                    </a:lnTo>
                    <a:lnTo>
                      <a:pt x="1919" y="1414"/>
                    </a:lnTo>
                    <a:lnTo>
                      <a:pt x="1899" y="1212"/>
                    </a:lnTo>
                    <a:lnTo>
                      <a:pt x="1858" y="1010"/>
                    </a:lnTo>
                    <a:lnTo>
                      <a:pt x="1798" y="828"/>
                    </a:lnTo>
                    <a:lnTo>
                      <a:pt x="1717" y="667"/>
                    </a:lnTo>
                    <a:lnTo>
                      <a:pt x="1636" y="505"/>
                    </a:lnTo>
                    <a:lnTo>
                      <a:pt x="1535" y="364"/>
                    </a:lnTo>
                    <a:lnTo>
                      <a:pt x="1414" y="243"/>
                    </a:lnTo>
                    <a:lnTo>
                      <a:pt x="1293" y="162"/>
                    </a:lnTo>
                    <a:lnTo>
                      <a:pt x="1152" y="81"/>
                    </a:lnTo>
                    <a:lnTo>
                      <a:pt x="1031" y="21"/>
                    </a:lnTo>
                    <a:lnTo>
                      <a:pt x="8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1554070" y="-536731"/>
                <a:ext cx="214651" cy="303942"/>
              </a:xfrm>
              <a:custGeom>
                <a:avLst/>
                <a:gdLst/>
                <a:ahLst/>
                <a:cxnLst/>
                <a:rect l="l" t="t" r="r" b="b"/>
                <a:pathLst>
                  <a:path w="1940" h="2747" fill="none" extrusionOk="0">
                    <a:moveTo>
                      <a:pt x="566" y="61"/>
                    </a:moveTo>
                    <a:lnTo>
                      <a:pt x="566" y="61"/>
                    </a:lnTo>
                    <a:lnTo>
                      <a:pt x="425" y="122"/>
                    </a:lnTo>
                    <a:lnTo>
                      <a:pt x="425" y="122"/>
                    </a:lnTo>
                    <a:lnTo>
                      <a:pt x="263" y="243"/>
                    </a:lnTo>
                    <a:lnTo>
                      <a:pt x="122" y="384"/>
                    </a:lnTo>
                    <a:lnTo>
                      <a:pt x="41" y="546"/>
                    </a:lnTo>
                    <a:lnTo>
                      <a:pt x="1" y="707"/>
                    </a:lnTo>
                    <a:lnTo>
                      <a:pt x="1" y="869"/>
                    </a:lnTo>
                    <a:lnTo>
                      <a:pt x="21" y="1050"/>
                    </a:lnTo>
                    <a:lnTo>
                      <a:pt x="82" y="1252"/>
                    </a:lnTo>
                    <a:lnTo>
                      <a:pt x="162" y="1434"/>
                    </a:lnTo>
                    <a:lnTo>
                      <a:pt x="263" y="1616"/>
                    </a:lnTo>
                    <a:lnTo>
                      <a:pt x="405" y="1818"/>
                    </a:lnTo>
                    <a:lnTo>
                      <a:pt x="546" y="1979"/>
                    </a:lnTo>
                    <a:lnTo>
                      <a:pt x="687" y="2161"/>
                    </a:lnTo>
                    <a:lnTo>
                      <a:pt x="869" y="2322"/>
                    </a:lnTo>
                    <a:lnTo>
                      <a:pt x="1031" y="2464"/>
                    </a:lnTo>
                    <a:lnTo>
                      <a:pt x="1212" y="2605"/>
                    </a:lnTo>
                    <a:lnTo>
                      <a:pt x="1374" y="2706"/>
                    </a:lnTo>
                    <a:lnTo>
                      <a:pt x="1374" y="2706"/>
                    </a:lnTo>
                    <a:lnTo>
                      <a:pt x="1455" y="2746"/>
                    </a:lnTo>
                    <a:lnTo>
                      <a:pt x="1455" y="2746"/>
                    </a:lnTo>
                    <a:lnTo>
                      <a:pt x="1535" y="2746"/>
                    </a:lnTo>
                    <a:lnTo>
                      <a:pt x="1616" y="2706"/>
                    </a:lnTo>
                    <a:lnTo>
                      <a:pt x="1677" y="2625"/>
                    </a:lnTo>
                    <a:lnTo>
                      <a:pt x="1737" y="2524"/>
                    </a:lnTo>
                    <a:lnTo>
                      <a:pt x="1838" y="2282"/>
                    </a:lnTo>
                    <a:lnTo>
                      <a:pt x="1879" y="2040"/>
                    </a:lnTo>
                    <a:lnTo>
                      <a:pt x="1879" y="2040"/>
                    </a:lnTo>
                    <a:lnTo>
                      <a:pt x="1919" y="1818"/>
                    </a:lnTo>
                    <a:lnTo>
                      <a:pt x="1939" y="1616"/>
                    </a:lnTo>
                    <a:lnTo>
                      <a:pt x="1919" y="1414"/>
                    </a:lnTo>
                    <a:lnTo>
                      <a:pt x="1899" y="1212"/>
                    </a:lnTo>
                    <a:lnTo>
                      <a:pt x="1858" y="1010"/>
                    </a:lnTo>
                    <a:lnTo>
                      <a:pt x="1798" y="828"/>
                    </a:lnTo>
                    <a:lnTo>
                      <a:pt x="1717" y="667"/>
                    </a:lnTo>
                    <a:lnTo>
                      <a:pt x="1636" y="505"/>
                    </a:lnTo>
                    <a:lnTo>
                      <a:pt x="1535" y="364"/>
                    </a:lnTo>
                    <a:lnTo>
                      <a:pt x="1414" y="243"/>
                    </a:lnTo>
                    <a:lnTo>
                      <a:pt x="1293" y="162"/>
                    </a:lnTo>
                    <a:lnTo>
                      <a:pt x="1152" y="81"/>
                    </a:lnTo>
                    <a:lnTo>
                      <a:pt x="1031" y="21"/>
                    </a:lnTo>
                    <a:lnTo>
                      <a:pt x="869" y="0"/>
                    </a:lnTo>
                    <a:lnTo>
                      <a:pt x="728" y="21"/>
                    </a:lnTo>
                    <a:lnTo>
                      <a:pt x="566" y="6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367720" y="-342325"/>
                <a:ext cx="299516" cy="181015"/>
              </a:xfrm>
              <a:custGeom>
                <a:avLst/>
                <a:gdLst/>
                <a:ahLst/>
                <a:cxnLst/>
                <a:rect l="l" t="t" r="r" b="b"/>
                <a:pathLst>
                  <a:path w="2707" h="1636" extrusionOk="0">
                    <a:moveTo>
                      <a:pt x="809" y="0"/>
                    </a:moveTo>
                    <a:lnTo>
                      <a:pt x="647" y="40"/>
                    </a:lnTo>
                    <a:lnTo>
                      <a:pt x="506" y="81"/>
                    </a:lnTo>
                    <a:lnTo>
                      <a:pt x="364" y="162"/>
                    </a:lnTo>
                    <a:lnTo>
                      <a:pt x="263" y="242"/>
                    </a:lnTo>
                    <a:lnTo>
                      <a:pt x="163" y="343"/>
                    </a:lnTo>
                    <a:lnTo>
                      <a:pt x="82" y="464"/>
                    </a:lnTo>
                    <a:lnTo>
                      <a:pt x="41" y="586"/>
                    </a:lnTo>
                    <a:lnTo>
                      <a:pt x="1" y="747"/>
                    </a:lnTo>
                    <a:lnTo>
                      <a:pt x="1" y="889"/>
                    </a:lnTo>
                    <a:lnTo>
                      <a:pt x="41" y="1090"/>
                    </a:lnTo>
                    <a:lnTo>
                      <a:pt x="102" y="1252"/>
                    </a:lnTo>
                    <a:lnTo>
                      <a:pt x="203" y="1373"/>
                    </a:lnTo>
                    <a:lnTo>
                      <a:pt x="344" y="1494"/>
                    </a:lnTo>
                    <a:lnTo>
                      <a:pt x="486" y="1555"/>
                    </a:lnTo>
                    <a:lnTo>
                      <a:pt x="647" y="1615"/>
                    </a:lnTo>
                    <a:lnTo>
                      <a:pt x="829" y="1636"/>
                    </a:lnTo>
                    <a:lnTo>
                      <a:pt x="1031" y="1636"/>
                    </a:lnTo>
                    <a:lnTo>
                      <a:pt x="1233" y="1615"/>
                    </a:lnTo>
                    <a:lnTo>
                      <a:pt x="1435" y="1575"/>
                    </a:lnTo>
                    <a:lnTo>
                      <a:pt x="1657" y="1535"/>
                    </a:lnTo>
                    <a:lnTo>
                      <a:pt x="1859" y="1454"/>
                    </a:lnTo>
                    <a:lnTo>
                      <a:pt x="2061" y="1373"/>
                    </a:lnTo>
                    <a:lnTo>
                      <a:pt x="2262" y="1292"/>
                    </a:lnTo>
                    <a:lnTo>
                      <a:pt x="2444" y="1191"/>
                    </a:lnTo>
                    <a:lnTo>
                      <a:pt x="2606" y="1090"/>
                    </a:lnTo>
                    <a:lnTo>
                      <a:pt x="2666" y="1030"/>
                    </a:lnTo>
                    <a:lnTo>
                      <a:pt x="2707" y="969"/>
                    </a:lnTo>
                    <a:lnTo>
                      <a:pt x="2686" y="889"/>
                    </a:lnTo>
                    <a:lnTo>
                      <a:pt x="2666" y="788"/>
                    </a:lnTo>
                    <a:lnTo>
                      <a:pt x="2586" y="707"/>
                    </a:lnTo>
                    <a:lnTo>
                      <a:pt x="2424" y="525"/>
                    </a:lnTo>
                    <a:lnTo>
                      <a:pt x="2222" y="384"/>
                    </a:lnTo>
                    <a:lnTo>
                      <a:pt x="2061" y="283"/>
                    </a:lnTo>
                    <a:lnTo>
                      <a:pt x="1879" y="182"/>
                    </a:lnTo>
                    <a:lnTo>
                      <a:pt x="1697" y="101"/>
                    </a:lnTo>
                    <a:lnTo>
                      <a:pt x="1515" y="61"/>
                    </a:lnTo>
                    <a:lnTo>
                      <a:pt x="1334" y="20"/>
                    </a:lnTo>
                    <a:lnTo>
                      <a:pt x="1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367720" y="-342325"/>
                <a:ext cx="299516" cy="181015"/>
              </a:xfrm>
              <a:custGeom>
                <a:avLst/>
                <a:gdLst/>
                <a:ahLst/>
                <a:cxnLst/>
                <a:rect l="l" t="t" r="r" b="b"/>
                <a:pathLst>
                  <a:path w="2707" h="1636" fill="none" extrusionOk="0">
                    <a:moveTo>
                      <a:pt x="2222" y="384"/>
                    </a:moveTo>
                    <a:lnTo>
                      <a:pt x="2222" y="384"/>
                    </a:lnTo>
                    <a:lnTo>
                      <a:pt x="2061" y="283"/>
                    </a:lnTo>
                    <a:lnTo>
                      <a:pt x="1879" y="182"/>
                    </a:lnTo>
                    <a:lnTo>
                      <a:pt x="1697" y="101"/>
                    </a:lnTo>
                    <a:lnTo>
                      <a:pt x="1515" y="61"/>
                    </a:lnTo>
                    <a:lnTo>
                      <a:pt x="1334" y="20"/>
                    </a:lnTo>
                    <a:lnTo>
                      <a:pt x="1152" y="0"/>
                    </a:lnTo>
                    <a:lnTo>
                      <a:pt x="970" y="0"/>
                    </a:lnTo>
                    <a:lnTo>
                      <a:pt x="809" y="0"/>
                    </a:lnTo>
                    <a:lnTo>
                      <a:pt x="647" y="40"/>
                    </a:lnTo>
                    <a:lnTo>
                      <a:pt x="506" y="81"/>
                    </a:lnTo>
                    <a:lnTo>
                      <a:pt x="364" y="162"/>
                    </a:lnTo>
                    <a:lnTo>
                      <a:pt x="263" y="242"/>
                    </a:lnTo>
                    <a:lnTo>
                      <a:pt x="163" y="343"/>
                    </a:lnTo>
                    <a:lnTo>
                      <a:pt x="82" y="464"/>
                    </a:lnTo>
                    <a:lnTo>
                      <a:pt x="41" y="586"/>
                    </a:lnTo>
                    <a:lnTo>
                      <a:pt x="1" y="747"/>
                    </a:lnTo>
                    <a:lnTo>
                      <a:pt x="1" y="747"/>
                    </a:lnTo>
                    <a:lnTo>
                      <a:pt x="1" y="889"/>
                    </a:lnTo>
                    <a:lnTo>
                      <a:pt x="1" y="889"/>
                    </a:lnTo>
                    <a:lnTo>
                      <a:pt x="41" y="1090"/>
                    </a:lnTo>
                    <a:lnTo>
                      <a:pt x="102" y="1252"/>
                    </a:lnTo>
                    <a:lnTo>
                      <a:pt x="203" y="1373"/>
                    </a:lnTo>
                    <a:lnTo>
                      <a:pt x="344" y="1494"/>
                    </a:lnTo>
                    <a:lnTo>
                      <a:pt x="486" y="1555"/>
                    </a:lnTo>
                    <a:lnTo>
                      <a:pt x="647" y="1615"/>
                    </a:lnTo>
                    <a:lnTo>
                      <a:pt x="829" y="1636"/>
                    </a:lnTo>
                    <a:lnTo>
                      <a:pt x="1031" y="1636"/>
                    </a:lnTo>
                    <a:lnTo>
                      <a:pt x="1233" y="1615"/>
                    </a:lnTo>
                    <a:lnTo>
                      <a:pt x="1435" y="1575"/>
                    </a:lnTo>
                    <a:lnTo>
                      <a:pt x="1657" y="1535"/>
                    </a:lnTo>
                    <a:lnTo>
                      <a:pt x="1859" y="1454"/>
                    </a:lnTo>
                    <a:lnTo>
                      <a:pt x="2061" y="1373"/>
                    </a:lnTo>
                    <a:lnTo>
                      <a:pt x="2262" y="1292"/>
                    </a:lnTo>
                    <a:lnTo>
                      <a:pt x="2444" y="1191"/>
                    </a:lnTo>
                    <a:lnTo>
                      <a:pt x="2606" y="1090"/>
                    </a:lnTo>
                    <a:lnTo>
                      <a:pt x="2606" y="1090"/>
                    </a:lnTo>
                    <a:lnTo>
                      <a:pt x="2666" y="1030"/>
                    </a:lnTo>
                    <a:lnTo>
                      <a:pt x="2666" y="1030"/>
                    </a:lnTo>
                    <a:lnTo>
                      <a:pt x="2707" y="969"/>
                    </a:lnTo>
                    <a:lnTo>
                      <a:pt x="2686" y="889"/>
                    </a:lnTo>
                    <a:lnTo>
                      <a:pt x="2666" y="788"/>
                    </a:lnTo>
                    <a:lnTo>
                      <a:pt x="2586" y="707"/>
                    </a:lnTo>
                    <a:lnTo>
                      <a:pt x="2424" y="525"/>
                    </a:lnTo>
                    <a:lnTo>
                      <a:pt x="2222" y="38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269466" y="-746739"/>
                <a:ext cx="105113" cy="268203"/>
              </a:xfrm>
              <a:custGeom>
                <a:avLst/>
                <a:gdLst/>
                <a:ahLst/>
                <a:cxnLst/>
                <a:rect l="l" t="t" r="r" b="b"/>
                <a:pathLst>
                  <a:path w="950" h="2424" fill="none" extrusionOk="0">
                    <a:moveTo>
                      <a:pt x="324" y="0"/>
                    </a:moveTo>
                    <a:lnTo>
                      <a:pt x="324" y="0"/>
                    </a:lnTo>
                    <a:lnTo>
                      <a:pt x="324" y="0"/>
                    </a:lnTo>
                    <a:lnTo>
                      <a:pt x="303" y="41"/>
                    </a:lnTo>
                    <a:lnTo>
                      <a:pt x="303" y="41"/>
                    </a:lnTo>
                    <a:lnTo>
                      <a:pt x="182" y="344"/>
                    </a:lnTo>
                    <a:lnTo>
                      <a:pt x="81" y="667"/>
                    </a:lnTo>
                    <a:lnTo>
                      <a:pt x="21" y="1010"/>
                    </a:lnTo>
                    <a:lnTo>
                      <a:pt x="1" y="1353"/>
                    </a:lnTo>
                    <a:lnTo>
                      <a:pt x="1" y="1353"/>
                    </a:lnTo>
                    <a:lnTo>
                      <a:pt x="1" y="1575"/>
                    </a:lnTo>
                    <a:lnTo>
                      <a:pt x="41" y="1777"/>
                    </a:lnTo>
                    <a:lnTo>
                      <a:pt x="81" y="1959"/>
                    </a:lnTo>
                    <a:lnTo>
                      <a:pt x="162" y="2100"/>
                    </a:lnTo>
                    <a:lnTo>
                      <a:pt x="263" y="2242"/>
                    </a:lnTo>
                    <a:lnTo>
                      <a:pt x="404" y="2343"/>
                    </a:lnTo>
                    <a:lnTo>
                      <a:pt x="566" y="2403"/>
                    </a:lnTo>
                    <a:lnTo>
                      <a:pt x="768" y="2423"/>
                    </a:lnTo>
                    <a:lnTo>
                      <a:pt x="768" y="2423"/>
                    </a:lnTo>
                    <a:lnTo>
                      <a:pt x="828" y="2423"/>
                    </a:lnTo>
                    <a:lnTo>
                      <a:pt x="828" y="2423"/>
                    </a:lnTo>
                    <a:lnTo>
                      <a:pt x="950" y="2403"/>
                    </a:lnTo>
                    <a:lnTo>
                      <a:pt x="950" y="2403"/>
                    </a:lnTo>
                    <a:lnTo>
                      <a:pt x="929" y="1979"/>
                    </a:lnTo>
                    <a:lnTo>
                      <a:pt x="869" y="1596"/>
                    </a:lnTo>
                    <a:lnTo>
                      <a:pt x="788" y="1252"/>
                    </a:lnTo>
                    <a:lnTo>
                      <a:pt x="707" y="929"/>
                    </a:lnTo>
                    <a:lnTo>
                      <a:pt x="606" y="646"/>
                    </a:lnTo>
                    <a:lnTo>
                      <a:pt x="505" y="384"/>
                    </a:lnTo>
                    <a:lnTo>
                      <a:pt x="32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1598771" y="-892018"/>
                <a:ext cx="201153" cy="216864"/>
              </a:xfrm>
              <a:custGeom>
                <a:avLst/>
                <a:gdLst/>
                <a:ahLst/>
                <a:cxnLst/>
                <a:rect l="l" t="t" r="r" b="b"/>
                <a:pathLst>
                  <a:path w="1818" h="1960" extrusionOk="0">
                    <a:moveTo>
                      <a:pt x="1818" y="1"/>
                    </a:moveTo>
                    <a:lnTo>
                      <a:pt x="1454" y="243"/>
                    </a:lnTo>
                    <a:lnTo>
                      <a:pt x="1232" y="405"/>
                    </a:lnTo>
                    <a:lnTo>
                      <a:pt x="1010" y="607"/>
                    </a:lnTo>
                    <a:lnTo>
                      <a:pt x="768" y="829"/>
                    </a:lnTo>
                    <a:lnTo>
                      <a:pt x="505" y="1091"/>
                    </a:lnTo>
                    <a:lnTo>
                      <a:pt x="263" y="1394"/>
                    </a:lnTo>
                    <a:lnTo>
                      <a:pt x="1" y="1717"/>
                    </a:lnTo>
                    <a:lnTo>
                      <a:pt x="102" y="1798"/>
                    </a:lnTo>
                    <a:lnTo>
                      <a:pt x="223" y="1879"/>
                    </a:lnTo>
                    <a:lnTo>
                      <a:pt x="324" y="1919"/>
                    </a:lnTo>
                    <a:lnTo>
                      <a:pt x="425" y="1939"/>
                    </a:lnTo>
                    <a:lnTo>
                      <a:pt x="546" y="1959"/>
                    </a:lnTo>
                    <a:lnTo>
                      <a:pt x="667" y="1939"/>
                    </a:lnTo>
                    <a:lnTo>
                      <a:pt x="788" y="1899"/>
                    </a:lnTo>
                    <a:lnTo>
                      <a:pt x="909" y="1859"/>
                    </a:lnTo>
                    <a:lnTo>
                      <a:pt x="1010" y="1778"/>
                    </a:lnTo>
                    <a:lnTo>
                      <a:pt x="1111" y="1677"/>
                    </a:lnTo>
                    <a:lnTo>
                      <a:pt x="1212" y="1556"/>
                    </a:lnTo>
                    <a:lnTo>
                      <a:pt x="1394" y="1313"/>
                    </a:lnTo>
                    <a:lnTo>
                      <a:pt x="1555" y="1010"/>
                    </a:lnTo>
                    <a:lnTo>
                      <a:pt x="1677" y="687"/>
                    </a:lnTo>
                    <a:lnTo>
                      <a:pt x="1757" y="385"/>
                    </a:lnTo>
                    <a:lnTo>
                      <a:pt x="1818" y="61"/>
                    </a:lnTo>
                    <a:lnTo>
                      <a:pt x="1818" y="41"/>
                    </a:lnTo>
                    <a:lnTo>
                      <a:pt x="18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1598771" y="-892018"/>
                <a:ext cx="201153" cy="216864"/>
              </a:xfrm>
              <a:custGeom>
                <a:avLst/>
                <a:gdLst/>
                <a:ahLst/>
                <a:cxnLst/>
                <a:rect l="l" t="t" r="r" b="b"/>
                <a:pathLst>
                  <a:path w="1818" h="1960" fill="none" extrusionOk="0">
                    <a:moveTo>
                      <a:pt x="1818" y="1"/>
                    </a:moveTo>
                    <a:lnTo>
                      <a:pt x="1818" y="1"/>
                    </a:lnTo>
                    <a:lnTo>
                      <a:pt x="1454" y="243"/>
                    </a:lnTo>
                    <a:lnTo>
                      <a:pt x="1232" y="405"/>
                    </a:lnTo>
                    <a:lnTo>
                      <a:pt x="1010" y="607"/>
                    </a:lnTo>
                    <a:lnTo>
                      <a:pt x="768" y="829"/>
                    </a:lnTo>
                    <a:lnTo>
                      <a:pt x="505" y="1091"/>
                    </a:lnTo>
                    <a:lnTo>
                      <a:pt x="263" y="1394"/>
                    </a:lnTo>
                    <a:lnTo>
                      <a:pt x="1" y="1717"/>
                    </a:lnTo>
                    <a:lnTo>
                      <a:pt x="1" y="1717"/>
                    </a:lnTo>
                    <a:lnTo>
                      <a:pt x="102" y="1798"/>
                    </a:lnTo>
                    <a:lnTo>
                      <a:pt x="102" y="1798"/>
                    </a:lnTo>
                    <a:lnTo>
                      <a:pt x="223" y="1879"/>
                    </a:lnTo>
                    <a:lnTo>
                      <a:pt x="324" y="1919"/>
                    </a:lnTo>
                    <a:lnTo>
                      <a:pt x="425" y="1939"/>
                    </a:lnTo>
                    <a:lnTo>
                      <a:pt x="546" y="1959"/>
                    </a:lnTo>
                    <a:lnTo>
                      <a:pt x="546" y="1959"/>
                    </a:lnTo>
                    <a:lnTo>
                      <a:pt x="667" y="1939"/>
                    </a:lnTo>
                    <a:lnTo>
                      <a:pt x="788" y="1899"/>
                    </a:lnTo>
                    <a:lnTo>
                      <a:pt x="909" y="1859"/>
                    </a:lnTo>
                    <a:lnTo>
                      <a:pt x="1010" y="1778"/>
                    </a:lnTo>
                    <a:lnTo>
                      <a:pt x="1111" y="1677"/>
                    </a:lnTo>
                    <a:lnTo>
                      <a:pt x="1212" y="1556"/>
                    </a:lnTo>
                    <a:lnTo>
                      <a:pt x="1394" y="1313"/>
                    </a:lnTo>
                    <a:lnTo>
                      <a:pt x="1555" y="1010"/>
                    </a:lnTo>
                    <a:lnTo>
                      <a:pt x="1677" y="687"/>
                    </a:lnTo>
                    <a:lnTo>
                      <a:pt x="1757" y="385"/>
                    </a:lnTo>
                    <a:lnTo>
                      <a:pt x="1818" y="61"/>
                    </a:lnTo>
                    <a:lnTo>
                      <a:pt x="1818" y="61"/>
                    </a:lnTo>
                    <a:lnTo>
                      <a:pt x="1818" y="41"/>
                    </a:lnTo>
                    <a:lnTo>
                      <a:pt x="1818" y="41"/>
                    </a:lnTo>
                    <a:lnTo>
                      <a:pt x="1818" y="1"/>
                    </a:lnTo>
                    <a:lnTo>
                      <a:pt x="181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1093892" y="-420552"/>
                <a:ext cx="250279" cy="176589"/>
              </a:xfrm>
              <a:custGeom>
                <a:avLst/>
                <a:gdLst/>
                <a:ahLst/>
                <a:cxnLst/>
                <a:rect l="l" t="t" r="r" b="b"/>
                <a:pathLst>
                  <a:path w="2262" h="1596" fill="none" extrusionOk="0">
                    <a:moveTo>
                      <a:pt x="162" y="0"/>
                    </a:moveTo>
                    <a:lnTo>
                      <a:pt x="162" y="0"/>
                    </a:lnTo>
                    <a:lnTo>
                      <a:pt x="162" y="0"/>
                    </a:lnTo>
                    <a:lnTo>
                      <a:pt x="101" y="122"/>
                    </a:lnTo>
                    <a:lnTo>
                      <a:pt x="101" y="122"/>
                    </a:lnTo>
                    <a:lnTo>
                      <a:pt x="20" y="303"/>
                    </a:lnTo>
                    <a:lnTo>
                      <a:pt x="0" y="485"/>
                    </a:lnTo>
                    <a:lnTo>
                      <a:pt x="0" y="485"/>
                    </a:lnTo>
                    <a:lnTo>
                      <a:pt x="20" y="626"/>
                    </a:lnTo>
                    <a:lnTo>
                      <a:pt x="61" y="747"/>
                    </a:lnTo>
                    <a:lnTo>
                      <a:pt x="121" y="848"/>
                    </a:lnTo>
                    <a:lnTo>
                      <a:pt x="202" y="970"/>
                    </a:lnTo>
                    <a:lnTo>
                      <a:pt x="303" y="1071"/>
                    </a:lnTo>
                    <a:lnTo>
                      <a:pt x="404" y="1151"/>
                    </a:lnTo>
                    <a:lnTo>
                      <a:pt x="545" y="1232"/>
                    </a:lnTo>
                    <a:lnTo>
                      <a:pt x="687" y="1313"/>
                    </a:lnTo>
                    <a:lnTo>
                      <a:pt x="990" y="1434"/>
                    </a:lnTo>
                    <a:lnTo>
                      <a:pt x="1333" y="1515"/>
                    </a:lnTo>
                    <a:lnTo>
                      <a:pt x="1676" y="1575"/>
                    </a:lnTo>
                    <a:lnTo>
                      <a:pt x="2019" y="1596"/>
                    </a:lnTo>
                    <a:lnTo>
                      <a:pt x="2019" y="1596"/>
                    </a:lnTo>
                    <a:lnTo>
                      <a:pt x="2201" y="1575"/>
                    </a:lnTo>
                    <a:lnTo>
                      <a:pt x="2201" y="1575"/>
                    </a:lnTo>
                    <a:lnTo>
                      <a:pt x="2262" y="1575"/>
                    </a:lnTo>
                    <a:lnTo>
                      <a:pt x="2262" y="1575"/>
                    </a:lnTo>
                    <a:lnTo>
                      <a:pt x="1939" y="1232"/>
                    </a:lnTo>
                    <a:lnTo>
                      <a:pt x="1737" y="1050"/>
                    </a:lnTo>
                    <a:lnTo>
                      <a:pt x="1494" y="828"/>
                    </a:lnTo>
                    <a:lnTo>
                      <a:pt x="1212" y="626"/>
                    </a:lnTo>
                    <a:lnTo>
                      <a:pt x="909" y="404"/>
                    </a:lnTo>
                    <a:lnTo>
                      <a:pt x="545" y="202"/>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1554070" y="-530093"/>
                <a:ext cx="160988" cy="297303"/>
              </a:xfrm>
              <a:custGeom>
                <a:avLst/>
                <a:gdLst/>
                <a:ahLst/>
                <a:cxnLst/>
                <a:rect l="l" t="t" r="r" b="b"/>
                <a:pathLst>
                  <a:path w="1455" h="2687" fill="none" extrusionOk="0">
                    <a:moveTo>
                      <a:pt x="566" y="1"/>
                    </a:moveTo>
                    <a:lnTo>
                      <a:pt x="566" y="1"/>
                    </a:lnTo>
                    <a:lnTo>
                      <a:pt x="566" y="1"/>
                    </a:lnTo>
                    <a:lnTo>
                      <a:pt x="425" y="62"/>
                    </a:lnTo>
                    <a:lnTo>
                      <a:pt x="425" y="62"/>
                    </a:lnTo>
                    <a:lnTo>
                      <a:pt x="324" y="122"/>
                    </a:lnTo>
                    <a:lnTo>
                      <a:pt x="223" y="203"/>
                    </a:lnTo>
                    <a:lnTo>
                      <a:pt x="162" y="284"/>
                    </a:lnTo>
                    <a:lnTo>
                      <a:pt x="102" y="364"/>
                    </a:lnTo>
                    <a:lnTo>
                      <a:pt x="41" y="465"/>
                    </a:lnTo>
                    <a:lnTo>
                      <a:pt x="21" y="566"/>
                    </a:lnTo>
                    <a:lnTo>
                      <a:pt x="1" y="667"/>
                    </a:lnTo>
                    <a:lnTo>
                      <a:pt x="1" y="768"/>
                    </a:lnTo>
                    <a:lnTo>
                      <a:pt x="1" y="768"/>
                    </a:lnTo>
                    <a:lnTo>
                      <a:pt x="1" y="889"/>
                    </a:lnTo>
                    <a:lnTo>
                      <a:pt x="21" y="1011"/>
                    </a:lnTo>
                    <a:lnTo>
                      <a:pt x="61" y="1152"/>
                    </a:lnTo>
                    <a:lnTo>
                      <a:pt x="122" y="1273"/>
                    </a:lnTo>
                    <a:lnTo>
                      <a:pt x="263" y="1556"/>
                    </a:lnTo>
                    <a:lnTo>
                      <a:pt x="445" y="1818"/>
                    </a:lnTo>
                    <a:lnTo>
                      <a:pt x="667" y="2061"/>
                    </a:lnTo>
                    <a:lnTo>
                      <a:pt x="889" y="2283"/>
                    </a:lnTo>
                    <a:lnTo>
                      <a:pt x="1132" y="2485"/>
                    </a:lnTo>
                    <a:lnTo>
                      <a:pt x="1374" y="2646"/>
                    </a:lnTo>
                    <a:lnTo>
                      <a:pt x="1374" y="2646"/>
                    </a:lnTo>
                    <a:lnTo>
                      <a:pt x="1455" y="2686"/>
                    </a:lnTo>
                    <a:lnTo>
                      <a:pt x="1455" y="2686"/>
                    </a:lnTo>
                    <a:lnTo>
                      <a:pt x="1374" y="2202"/>
                    </a:lnTo>
                    <a:lnTo>
                      <a:pt x="1313" y="1899"/>
                    </a:lnTo>
                    <a:lnTo>
                      <a:pt x="1232" y="1576"/>
                    </a:lnTo>
                    <a:lnTo>
                      <a:pt x="1111" y="1212"/>
                    </a:lnTo>
                    <a:lnTo>
                      <a:pt x="970" y="829"/>
                    </a:lnTo>
                    <a:lnTo>
                      <a:pt x="788" y="425"/>
                    </a:lnTo>
                    <a:lnTo>
                      <a:pt x="5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367720" y="-261996"/>
                <a:ext cx="295090" cy="100687"/>
              </a:xfrm>
              <a:custGeom>
                <a:avLst/>
                <a:gdLst/>
                <a:ahLst/>
                <a:cxnLst/>
                <a:rect l="l" t="t" r="r" b="b"/>
                <a:pathLst>
                  <a:path w="2667" h="910" fill="none" extrusionOk="0">
                    <a:moveTo>
                      <a:pt x="607" y="1"/>
                    </a:moveTo>
                    <a:lnTo>
                      <a:pt x="607" y="1"/>
                    </a:lnTo>
                    <a:lnTo>
                      <a:pt x="304" y="1"/>
                    </a:lnTo>
                    <a:lnTo>
                      <a:pt x="1" y="21"/>
                    </a:lnTo>
                    <a:lnTo>
                      <a:pt x="1" y="21"/>
                    </a:lnTo>
                    <a:lnTo>
                      <a:pt x="1" y="21"/>
                    </a:lnTo>
                    <a:lnTo>
                      <a:pt x="1" y="82"/>
                    </a:lnTo>
                    <a:lnTo>
                      <a:pt x="1" y="82"/>
                    </a:lnTo>
                    <a:lnTo>
                      <a:pt x="1" y="163"/>
                    </a:lnTo>
                    <a:lnTo>
                      <a:pt x="1" y="163"/>
                    </a:lnTo>
                    <a:lnTo>
                      <a:pt x="41" y="344"/>
                    </a:lnTo>
                    <a:lnTo>
                      <a:pt x="102" y="506"/>
                    </a:lnTo>
                    <a:lnTo>
                      <a:pt x="183" y="627"/>
                    </a:lnTo>
                    <a:lnTo>
                      <a:pt x="304" y="748"/>
                    </a:lnTo>
                    <a:lnTo>
                      <a:pt x="445" y="809"/>
                    </a:lnTo>
                    <a:lnTo>
                      <a:pt x="587" y="869"/>
                    </a:lnTo>
                    <a:lnTo>
                      <a:pt x="768" y="889"/>
                    </a:lnTo>
                    <a:lnTo>
                      <a:pt x="950" y="910"/>
                    </a:lnTo>
                    <a:lnTo>
                      <a:pt x="950" y="910"/>
                    </a:lnTo>
                    <a:lnTo>
                      <a:pt x="1152" y="889"/>
                    </a:lnTo>
                    <a:lnTo>
                      <a:pt x="1374" y="869"/>
                    </a:lnTo>
                    <a:lnTo>
                      <a:pt x="1596" y="809"/>
                    </a:lnTo>
                    <a:lnTo>
                      <a:pt x="1818" y="748"/>
                    </a:lnTo>
                    <a:lnTo>
                      <a:pt x="2040" y="667"/>
                    </a:lnTo>
                    <a:lnTo>
                      <a:pt x="2242" y="566"/>
                    </a:lnTo>
                    <a:lnTo>
                      <a:pt x="2444" y="465"/>
                    </a:lnTo>
                    <a:lnTo>
                      <a:pt x="2606" y="364"/>
                    </a:lnTo>
                    <a:lnTo>
                      <a:pt x="2606" y="364"/>
                    </a:lnTo>
                    <a:lnTo>
                      <a:pt x="2666" y="304"/>
                    </a:lnTo>
                    <a:lnTo>
                      <a:pt x="2666" y="304"/>
                    </a:lnTo>
                    <a:lnTo>
                      <a:pt x="2303" y="203"/>
                    </a:lnTo>
                    <a:lnTo>
                      <a:pt x="1838" y="102"/>
                    </a:lnTo>
                    <a:lnTo>
                      <a:pt x="1556" y="62"/>
                    </a:lnTo>
                    <a:lnTo>
                      <a:pt x="1273" y="21"/>
                    </a:lnTo>
                    <a:lnTo>
                      <a:pt x="950" y="1"/>
                    </a:lnTo>
                    <a:lnTo>
                      <a:pt x="60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191239" y="-842780"/>
                <a:ext cx="1675719" cy="688212"/>
              </a:xfrm>
              <a:custGeom>
                <a:avLst/>
                <a:gdLst/>
                <a:ahLst/>
                <a:cxnLst/>
                <a:rect l="l" t="t" r="r" b="b"/>
                <a:pathLst>
                  <a:path w="15145" h="6220" extrusionOk="0">
                    <a:moveTo>
                      <a:pt x="13832" y="0"/>
                    </a:moveTo>
                    <a:lnTo>
                      <a:pt x="13812" y="20"/>
                    </a:lnTo>
                    <a:lnTo>
                      <a:pt x="13590" y="162"/>
                    </a:lnTo>
                    <a:lnTo>
                      <a:pt x="13368" y="343"/>
                    </a:lnTo>
                    <a:lnTo>
                      <a:pt x="13146" y="545"/>
                    </a:lnTo>
                    <a:lnTo>
                      <a:pt x="12944" y="767"/>
                    </a:lnTo>
                    <a:lnTo>
                      <a:pt x="12762" y="1010"/>
                    </a:lnTo>
                    <a:lnTo>
                      <a:pt x="12580" y="1252"/>
                    </a:lnTo>
                    <a:lnTo>
                      <a:pt x="12439" y="1514"/>
                    </a:lnTo>
                    <a:lnTo>
                      <a:pt x="12318" y="1797"/>
                    </a:lnTo>
                    <a:lnTo>
                      <a:pt x="11874" y="1777"/>
                    </a:lnTo>
                    <a:lnTo>
                      <a:pt x="11429" y="1797"/>
                    </a:lnTo>
                    <a:lnTo>
                      <a:pt x="11005" y="1858"/>
                    </a:lnTo>
                    <a:lnTo>
                      <a:pt x="10581" y="1939"/>
                    </a:lnTo>
                    <a:lnTo>
                      <a:pt x="10258" y="2039"/>
                    </a:lnTo>
                    <a:lnTo>
                      <a:pt x="9955" y="2140"/>
                    </a:lnTo>
                    <a:lnTo>
                      <a:pt x="9652" y="2262"/>
                    </a:lnTo>
                    <a:lnTo>
                      <a:pt x="9370" y="2383"/>
                    </a:lnTo>
                    <a:lnTo>
                      <a:pt x="8845" y="2665"/>
                    </a:lnTo>
                    <a:lnTo>
                      <a:pt x="8340" y="2948"/>
                    </a:lnTo>
                    <a:lnTo>
                      <a:pt x="7855" y="3231"/>
                    </a:lnTo>
                    <a:lnTo>
                      <a:pt x="7391" y="3493"/>
                    </a:lnTo>
                    <a:lnTo>
                      <a:pt x="7149" y="3594"/>
                    </a:lnTo>
                    <a:lnTo>
                      <a:pt x="6927" y="3695"/>
                    </a:lnTo>
                    <a:lnTo>
                      <a:pt x="6684" y="3776"/>
                    </a:lnTo>
                    <a:lnTo>
                      <a:pt x="6442" y="3837"/>
                    </a:lnTo>
                    <a:lnTo>
                      <a:pt x="6139" y="3877"/>
                    </a:lnTo>
                    <a:lnTo>
                      <a:pt x="5836" y="3897"/>
                    </a:lnTo>
                    <a:lnTo>
                      <a:pt x="5554" y="3877"/>
                    </a:lnTo>
                    <a:lnTo>
                      <a:pt x="5251" y="3837"/>
                    </a:lnTo>
                    <a:lnTo>
                      <a:pt x="4968" y="3796"/>
                    </a:lnTo>
                    <a:lnTo>
                      <a:pt x="4685" y="3736"/>
                    </a:lnTo>
                    <a:lnTo>
                      <a:pt x="4120" y="3594"/>
                    </a:lnTo>
                    <a:lnTo>
                      <a:pt x="3575" y="3473"/>
                    </a:lnTo>
                    <a:lnTo>
                      <a:pt x="3272" y="3433"/>
                    </a:lnTo>
                    <a:lnTo>
                      <a:pt x="2989" y="3413"/>
                    </a:lnTo>
                    <a:lnTo>
                      <a:pt x="2707" y="3413"/>
                    </a:lnTo>
                    <a:lnTo>
                      <a:pt x="2404" y="3433"/>
                    </a:lnTo>
                    <a:lnTo>
                      <a:pt x="2101" y="3493"/>
                    </a:lnTo>
                    <a:lnTo>
                      <a:pt x="1798" y="3594"/>
                    </a:lnTo>
                    <a:lnTo>
                      <a:pt x="1798" y="3352"/>
                    </a:lnTo>
                    <a:lnTo>
                      <a:pt x="1798" y="3110"/>
                    </a:lnTo>
                    <a:lnTo>
                      <a:pt x="1758" y="2867"/>
                    </a:lnTo>
                    <a:lnTo>
                      <a:pt x="1717" y="2605"/>
                    </a:lnTo>
                    <a:lnTo>
                      <a:pt x="1677" y="2342"/>
                    </a:lnTo>
                    <a:lnTo>
                      <a:pt x="1596" y="2100"/>
                    </a:lnTo>
                    <a:lnTo>
                      <a:pt x="1515" y="1858"/>
                    </a:lnTo>
                    <a:lnTo>
                      <a:pt x="1414" y="1615"/>
                    </a:lnTo>
                    <a:lnTo>
                      <a:pt x="1394" y="1595"/>
                    </a:lnTo>
                    <a:lnTo>
                      <a:pt x="1374" y="1575"/>
                    </a:lnTo>
                    <a:lnTo>
                      <a:pt x="1313" y="1575"/>
                    </a:lnTo>
                    <a:lnTo>
                      <a:pt x="1273" y="1615"/>
                    </a:lnTo>
                    <a:lnTo>
                      <a:pt x="1253" y="1656"/>
                    </a:lnTo>
                    <a:lnTo>
                      <a:pt x="1253" y="1676"/>
                    </a:lnTo>
                    <a:lnTo>
                      <a:pt x="1313" y="1918"/>
                    </a:lnTo>
                    <a:lnTo>
                      <a:pt x="1394" y="2383"/>
                    </a:lnTo>
                    <a:lnTo>
                      <a:pt x="1434" y="2665"/>
                    </a:lnTo>
                    <a:lnTo>
                      <a:pt x="1455" y="3009"/>
                    </a:lnTo>
                    <a:lnTo>
                      <a:pt x="1455" y="3372"/>
                    </a:lnTo>
                    <a:lnTo>
                      <a:pt x="1434" y="3776"/>
                    </a:lnTo>
                    <a:lnTo>
                      <a:pt x="1152" y="3958"/>
                    </a:lnTo>
                    <a:lnTo>
                      <a:pt x="889" y="4180"/>
                    </a:lnTo>
                    <a:lnTo>
                      <a:pt x="647" y="4402"/>
                    </a:lnTo>
                    <a:lnTo>
                      <a:pt x="465" y="4664"/>
                    </a:lnTo>
                    <a:lnTo>
                      <a:pt x="284" y="4927"/>
                    </a:lnTo>
                    <a:lnTo>
                      <a:pt x="162" y="5210"/>
                    </a:lnTo>
                    <a:lnTo>
                      <a:pt x="61" y="5472"/>
                    </a:lnTo>
                    <a:lnTo>
                      <a:pt x="1" y="5735"/>
                    </a:lnTo>
                    <a:lnTo>
                      <a:pt x="1" y="5815"/>
                    </a:lnTo>
                    <a:lnTo>
                      <a:pt x="21" y="5896"/>
                    </a:lnTo>
                    <a:lnTo>
                      <a:pt x="41" y="5977"/>
                    </a:lnTo>
                    <a:lnTo>
                      <a:pt x="82" y="6037"/>
                    </a:lnTo>
                    <a:lnTo>
                      <a:pt x="142" y="6098"/>
                    </a:lnTo>
                    <a:lnTo>
                      <a:pt x="203" y="6159"/>
                    </a:lnTo>
                    <a:lnTo>
                      <a:pt x="284" y="6179"/>
                    </a:lnTo>
                    <a:lnTo>
                      <a:pt x="364" y="6199"/>
                    </a:lnTo>
                    <a:lnTo>
                      <a:pt x="445" y="6219"/>
                    </a:lnTo>
                    <a:lnTo>
                      <a:pt x="526" y="6199"/>
                    </a:lnTo>
                    <a:lnTo>
                      <a:pt x="607" y="6179"/>
                    </a:lnTo>
                    <a:lnTo>
                      <a:pt x="667" y="6138"/>
                    </a:lnTo>
                    <a:lnTo>
                      <a:pt x="728" y="6078"/>
                    </a:lnTo>
                    <a:lnTo>
                      <a:pt x="768" y="6017"/>
                    </a:lnTo>
                    <a:lnTo>
                      <a:pt x="809" y="5936"/>
                    </a:lnTo>
                    <a:lnTo>
                      <a:pt x="829" y="5856"/>
                    </a:lnTo>
                    <a:lnTo>
                      <a:pt x="889" y="5634"/>
                    </a:lnTo>
                    <a:lnTo>
                      <a:pt x="1455" y="5512"/>
                    </a:lnTo>
                    <a:lnTo>
                      <a:pt x="1717" y="5472"/>
                    </a:lnTo>
                    <a:lnTo>
                      <a:pt x="1980" y="5432"/>
                    </a:lnTo>
                    <a:lnTo>
                      <a:pt x="2262" y="5412"/>
                    </a:lnTo>
                    <a:lnTo>
                      <a:pt x="2565" y="5412"/>
                    </a:lnTo>
                    <a:lnTo>
                      <a:pt x="3353" y="5452"/>
                    </a:lnTo>
                    <a:lnTo>
                      <a:pt x="3393" y="5452"/>
                    </a:lnTo>
                    <a:lnTo>
                      <a:pt x="3413" y="5432"/>
                    </a:lnTo>
                    <a:lnTo>
                      <a:pt x="3433" y="5391"/>
                    </a:lnTo>
                    <a:lnTo>
                      <a:pt x="3433" y="5331"/>
                    </a:lnTo>
                    <a:lnTo>
                      <a:pt x="3413" y="5311"/>
                    </a:lnTo>
                    <a:lnTo>
                      <a:pt x="3393" y="5290"/>
                    </a:lnTo>
                    <a:lnTo>
                      <a:pt x="3110" y="5210"/>
                    </a:lnTo>
                    <a:lnTo>
                      <a:pt x="2828" y="5169"/>
                    </a:lnTo>
                    <a:lnTo>
                      <a:pt x="2525" y="5129"/>
                    </a:lnTo>
                    <a:lnTo>
                      <a:pt x="2202" y="5109"/>
                    </a:lnTo>
                    <a:lnTo>
                      <a:pt x="1899" y="5109"/>
                    </a:lnTo>
                    <a:lnTo>
                      <a:pt x="1596" y="5149"/>
                    </a:lnTo>
                    <a:lnTo>
                      <a:pt x="1313" y="5189"/>
                    </a:lnTo>
                    <a:lnTo>
                      <a:pt x="1031" y="5250"/>
                    </a:lnTo>
                    <a:lnTo>
                      <a:pt x="1031" y="5250"/>
                    </a:lnTo>
                    <a:lnTo>
                      <a:pt x="1132" y="5068"/>
                    </a:lnTo>
                    <a:lnTo>
                      <a:pt x="1233" y="4907"/>
                    </a:lnTo>
                    <a:lnTo>
                      <a:pt x="1354" y="4765"/>
                    </a:lnTo>
                    <a:lnTo>
                      <a:pt x="1475" y="4644"/>
                    </a:lnTo>
                    <a:lnTo>
                      <a:pt x="1616" y="4543"/>
                    </a:lnTo>
                    <a:lnTo>
                      <a:pt x="1737" y="4442"/>
                    </a:lnTo>
                    <a:lnTo>
                      <a:pt x="1980" y="4301"/>
                    </a:lnTo>
                    <a:lnTo>
                      <a:pt x="2182" y="4220"/>
                    </a:lnTo>
                    <a:lnTo>
                      <a:pt x="2363" y="4160"/>
                    </a:lnTo>
                    <a:lnTo>
                      <a:pt x="2484" y="4139"/>
                    </a:lnTo>
                    <a:lnTo>
                      <a:pt x="2565" y="4119"/>
                    </a:lnTo>
                    <a:lnTo>
                      <a:pt x="2767" y="4099"/>
                    </a:lnTo>
                    <a:lnTo>
                      <a:pt x="3050" y="4099"/>
                    </a:lnTo>
                    <a:lnTo>
                      <a:pt x="3454" y="4119"/>
                    </a:lnTo>
                    <a:lnTo>
                      <a:pt x="3999" y="4220"/>
                    </a:lnTo>
                    <a:lnTo>
                      <a:pt x="4524" y="4321"/>
                    </a:lnTo>
                    <a:lnTo>
                      <a:pt x="5008" y="4422"/>
                    </a:lnTo>
                    <a:lnTo>
                      <a:pt x="5251" y="4462"/>
                    </a:lnTo>
                    <a:lnTo>
                      <a:pt x="5493" y="4483"/>
                    </a:lnTo>
                    <a:lnTo>
                      <a:pt x="5998" y="4483"/>
                    </a:lnTo>
                    <a:lnTo>
                      <a:pt x="6260" y="4442"/>
                    </a:lnTo>
                    <a:lnTo>
                      <a:pt x="6523" y="4382"/>
                    </a:lnTo>
                    <a:lnTo>
                      <a:pt x="6826" y="4301"/>
                    </a:lnTo>
                    <a:lnTo>
                      <a:pt x="7129" y="4180"/>
                    </a:lnTo>
                    <a:lnTo>
                      <a:pt x="7452" y="4038"/>
                    </a:lnTo>
                    <a:lnTo>
                      <a:pt x="7795" y="3837"/>
                    </a:lnTo>
                    <a:lnTo>
                      <a:pt x="8320" y="4038"/>
                    </a:lnTo>
                    <a:lnTo>
                      <a:pt x="8804" y="4261"/>
                    </a:lnTo>
                    <a:lnTo>
                      <a:pt x="9249" y="4483"/>
                    </a:lnTo>
                    <a:lnTo>
                      <a:pt x="9753" y="4765"/>
                    </a:lnTo>
                    <a:lnTo>
                      <a:pt x="9794" y="4765"/>
                    </a:lnTo>
                    <a:lnTo>
                      <a:pt x="9854" y="4745"/>
                    </a:lnTo>
                    <a:lnTo>
                      <a:pt x="9875" y="4685"/>
                    </a:lnTo>
                    <a:lnTo>
                      <a:pt x="9854" y="4644"/>
                    </a:lnTo>
                    <a:lnTo>
                      <a:pt x="9673" y="4462"/>
                    </a:lnTo>
                    <a:lnTo>
                      <a:pt x="9491" y="4301"/>
                    </a:lnTo>
                    <a:lnTo>
                      <a:pt x="9269" y="4160"/>
                    </a:lnTo>
                    <a:lnTo>
                      <a:pt x="9067" y="4018"/>
                    </a:lnTo>
                    <a:lnTo>
                      <a:pt x="8825" y="3897"/>
                    </a:lnTo>
                    <a:lnTo>
                      <a:pt x="8602" y="3776"/>
                    </a:lnTo>
                    <a:lnTo>
                      <a:pt x="8360" y="3695"/>
                    </a:lnTo>
                    <a:lnTo>
                      <a:pt x="8138" y="3635"/>
                    </a:lnTo>
                    <a:lnTo>
                      <a:pt x="8623" y="3332"/>
                    </a:lnTo>
                    <a:lnTo>
                      <a:pt x="9087" y="3029"/>
                    </a:lnTo>
                    <a:lnTo>
                      <a:pt x="9612" y="2746"/>
                    </a:lnTo>
                    <a:lnTo>
                      <a:pt x="9895" y="2605"/>
                    </a:lnTo>
                    <a:lnTo>
                      <a:pt x="10218" y="2484"/>
                    </a:lnTo>
                    <a:lnTo>
                      <a:pt x="10723" y="2322"/>
                    </a:lnTo>
                    <a:lnTo>
                      <a:pt x="11227" y="2201"/>
                    </a:lnTo>
                    <a:lnTo>
                      <a:pt x="11470" y="2161"/>
                    </a:lnTo>
                    <a:lnTo>
                      <a:pt x="11732" y="2140"/>
                    </a:lnTo>
                    <a:lnTo>
                      <a:pt x="11995" y="2120"/>
                    </a:lnTo>
                    <a:lnTo>
                      <a:pt x="12277" y="2140"/>
                    </a:lnTo>
                    <a:lnTo>
                      <a:pt x="12600" y="2645"/>
                    </a:lnTo>
                    <a:lnTo>
                      <a:pt x="12863" y="3130"/>
                    </a:lnTo>
                    <a:lnTo>
                      <a:pt x="13085" y="3574"/>
                    </a:lnTo>
                    <a:lnTo>
                      <a:pt x="13247" y="3978"/>
                    </a:lnTo>
                    <a:lnTo>
                      <a:pt x="13368" y="4301"/>
                    </a:lnTo>
                    <a:lnTo>
                      <a:pt x="13449" y="4584"/>
                    </a:lnTo>
                    <a:lnTo>
                      <a:pt x="13529" y="4866"/>
                    </a:lnTo>
                    <a:lnTo>
                      <a:pt x="13549" y="4907"/>
                    </a:lnTo>
                    <a:lnTo>
                      <a:pt x="13570" y="4927"/>
                    </a:lnTo>
                    <a:lnTo>
                      <a:pt x="13610" y="4927"/>
                    </a:lnTo>
                    <a:lnTo>
                      <a:pt x="13671" y="4907"/>
                    </a:lnTo>
                    <a:lnTo>
                      <a:pt x="13691" y="4866"/>
                    </a:lnTo>
                    <a:lnTo>
                      <a:pt x="13691" y="4846"/>
                    </a:lnTo>
                    <a:lnTo>
                      <a:pt x="13650" y="4503"/>
                    </a:lnTo>
                    <a:lnTo>
                      <a:pt x="13570" y="4139"/>
                    </a:lnTo>
                    <a:lnTo>
                      <a:pt x="13489" y="3796"/>
                    </a:lnTo>
                    <a:lnTo>
                      <a:pt x="13368" y="3453"/>
                    </a:lnTo>
                    <a:lnTo>
                      <a:pt x="13226" y="3110"/>
                    </a:lnTo>
                    <a:lnTo>
                      <a:pt x="13065" y="2766"/>
                    </a:lnTo>
                    <a:lnTo>
                      <a:pt x="12883" y="2464"/>
                    </a:lnTo>
                    <a:lnTo>
                      <a:pt x="12701" y="2181"/>
                    </a:lnTo>
                    <a:lnTo>
                      <a:pt x="13206" y="2302"/>
                    </a:lnTo>
                    <a:lnTo>
                      <a:pt x="13772" y="2484"/>
                    </a:lnTo>
                    <a:lnTo>
                      <a:pt x="14377" y="2726"/>
                    </a:lnTo>
                    <a:lnTo>
                      <a:pt x="14660" y="2867"/>
                    </a:lnTo>
                    <a:lnTo>
                      <a:pt x="14963" y="3009"/>
                    </a:lnTo>
                    <a:lnTo>
                      <a:pt x="15023" y="3029"/>
                    </a:lnTo>
                    <a:lnTo>
                      <a:pt x="15064" y="3029"/>
                    </a:lnTo>
                    <a:lnTo>
                      <a:pt x="15104" y="3009"/>
                    </a:lnTo>
                    <a:lnTo>
                      <a:pt x="15145" y="2968"/>
                    </a:lnTo>
                    <a:lnTo>
                      <a:pt x="15145" y="2928"/>
                    </a:lnTo>
                    <a:lnTo>
                      <a:pt x="15145" y="2867"/>
                    </a:lnTo>
                    <a:lnTo>
                      <a:pt x="15124" y="2827"/>
                    </a:lnTo>
                    <a:lnTo>
                      <a:pt x="15084" y="2787"/>
                    </a:lnTo>
                    <a:lnTo>
                      <a:pt x="14761" y="2605"/>
                    </a:lnTo>
                    <a:lnTo>
                      <a:pt x="14418" y="2443"/>
                    </a:lnTo>
                    <a:lnTo>
                      <a:pt x="14074" y="2302"/>
                    </a:lnTo>
                    <a:lnTo>
                      <a:pt x="13751" y="2161"/>
                    </a:lnTo>
                    <a:lnTo>
                      <a:pt x="13428" y="2060"/>
                    </a:lnTo>
                    <a:lnTo>
                      <a:pt x="13146" y="1959"/>
                    </a:lnTo>
                    <a:lnTo>
                      <a:pt x="12863" y="1898"/>
                    </a:lnTo>
                    <a:lnTo>
                      <a:pt x="12641" y="1838"/>
                    </a:lnTo>
                    <a:lnTo>
                      <a:pt x="12762" y="1615"/>
                    </a:lnTo>
                    <a:lnTo>
                      <a:pt x="12883" y="1393"/>
                    </a:lnTo>
                    <a:lnTo>
                      <a:pt x="13206" y="949"/>
                    </a:lnTo>
                    <a:lnTo>
                      <a:pt x="13549" y="525"/>
                    </a:lnTo>
                    <a:lnTo>
                      <a:pt x="13913" y="141"/>
                    </a:lnTo>
                    <a:lnTo>
                      <a:pt x="13933" y="121"/>
                    </a:lnTo>
                    <a:lnTo>
                      <a:pt x="13933" y="81"/>
                    </a:lnTo>
                    <a:lnTo>
                      <a:pt x="13913" y="40"/>
                    </a:lnTo>
                    <a:lnTo>
                      <a:pt x="138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184600" y="-914368"/>
                <a:ext cx="1691319" cy="766438"/>
              </a:xfrm>
              <a:custGeom>
                <a:avLst/>
                <a:gdLst/>
                <a:ahLst/>
                <a:cxnLst/>
                <a:rect l="l" t="t" r="r" b="b"/>
                <a:pathLst>
                  <a:path w="15286" h="6927" extrusionOk="0">
                    <a:moveTo>
                      <a:pt x="14417" y="122"/>
                    </a:moveTo>
                    <a:lnTo>
                      <a:pt x="14498" y="163"/>
                    </a:lnTo>
                    <a:lnTo>
                      <a:pt x="14518" y="183"/>
                    </a:lnTo>
                    <a:lnTo>
                      <a:pt x="14538" y="223"/>
                    </a:lnTo>
                    <a:lnTo>
                      <a:pt x="14538" y="263"/>
                    </a:lnTo>
                    <a:lnTo>
                      <a:pt x="14498" y="526"/>
                    </a:lnTo>
                    <a:lnTo>
                      <a:pt x="14417" y="809"/>
                    </a:lnTo>
                    <a:lnTo>
                      <a:pt x="14336" y="1071"/>
                    </a:lnTo>
                    <a:lnTo>
                      <a:pt x="14215" y="1334"/>
                    </a:lnTo>
                    <a:lnTo>
                      <a:pt x="14074" y="1556"/>
                    </a:lnTo>
                    <a:lnTo>
                      <a:pt x="13912" y="1778"/>
                    </a:lnTo>
                    <a:lnTo>
                      <a:pt x="13751" y="1939"/>
                    </a:lnTo>
                    <a:lnTo>
                      <a:pt x="13670" y="2000"/>
                    </a:lnTo>
                    <a:lnTo>
                      <a:pt x="13569" y="2040"/>
                    </a:lnTo>
                    <a:lnTo>
                      <a:pt x="13428" y="2081"/>
                    </a:lnTo>
                    <a:lnTo>
                      <a:pt x="13307" y="2101"/>
                    </a:lnTo>
                    <a:lnTo>
                      <a:pt x="13165" y="2081"/>
                    </a:lnTo>
                    <a:lnTo>
                      <a:pt x="13024" y="2020"/>
                    </a:lnTo>
                    <a:lnTo>
                      <a:pt x="13246" y="1717"/>
                    </a:lnTo>
                    <a:lnTo>
                      <a:pt x="13488" y="1414"/>
                    </a:lnTo>
                    <a:lnTo>
                      <a:pt x="13731" y="1112"/>
                    </a:lnTo>
                    <a:lnTo>
                      <a:pt x="14013" y="829"/>
                    </a:lnTo>
                    <a:lnTo>
                      <a:pt x="14033" y="788"/>
                    </a:lnTo>
                    <a:lnTo>
                      <a:pt x="14054" y="728"/>
                    </a:lnTo>
                    <a:lnTo>
                      <a:pt x="14054" y="687"/>
                    </a:lnTo>
                    <a:lnTo>
                      <a:pt x="14013" y="647"/>
                    </a:lnTo>
                    <a:lnTo>
                      <a:pt x="13993" y="607"/>
                    </a:lnTo>
                    <a:lnTo>
                      <a:pt x="13933" y="587"/>
                    </a:lnTo>
                    <a:lnTo>
                      <a:pt x="13892" y="587"/>
                    </a:lnTo>
                    <a:lnTo>
                      <a:pt x="13832" y="607"/>
                    </a:lnTo>
                    <a:lnTo>
                      <a:pt x="13529" y="829"/>
                    </a:lnTo>
                    <a:lnTo>
                      <a:pt x="13226" y="1091"/>
                    </a:lnTo>
                    <a:lnTo>
                      <a:pt x="12943" y="1394"/>
                    </a:lnTo>
                    <a:lnTo>
                      <a:pt x="12701" y="1717"/>
                    </a:lnTo>
                    <a:lnTo>
                      <a:pt x="12660" y="1576"/>
                    </a:lnTo>
                    <a:lnTo>
                      <a:pt x="12640" y="1455"/>
                    </a:lnTo>
                    <a:lnTo>
                      <a:pt x="12640" y="1334"/>
                    </a:lnTo>
                    <a:lnTo>
                      <a:pt x="12660" y="1233"/>
                    </a:lnTo>
                    <a:lnTo>
                      <a:pt x="12721" y="1051"/>
                    </a:lnTo>
                    <a:lnTo>
                      <a:pt x="12822" y="889"/>
                    </a:lnTo>
                    <a:lnTo>
                      <a:pt x="12943" y="728"/>
                    </a:lnTo>
                    <a:lnTo>
                      <a:pt x="13105" y="587"/>
                    </a:lnTo>
                    <a:lnTo>
                      <a:pt x="13266" y="465"/>
                    </a:lnTo>
                    <a:lnTo>
                      <a:pt x="13468" y="344"/>
                    </a:lnTo>
                    <a:lnTo>
                      <a:pt x="13670" y="243"/>
                    </a:lnTo>
                    <a:lnTo>
                      <a:pt x="13872" y="183"/>
                    </a:lnTo>
                    <a:lnTo>
                      <a:pt x="14134" y="122"/>
                    </a:lnTo>
                    <a:close/>
                    <a:moveTo>
                      <a:pt x="1212" y="1515"/>
                    </a:moveTo>
                    <a:lnTo>
                      <a:pt x="1293" y="1536"/>
                    </a:lnTo>
                    <a:lnTo>
                      <a:pt x="1393" y="1576"/>
                    </a:lnTo>
                    <a:lnTo>
                      <a:pt x="1535" y="1697"/>
                    </a:lnTo>
                    <a:lnTo>
                      <a:pt x="1717" y="1859"/>
                    </a:lnTo>
                    <a:lnTo>
                      <a:pt x="1858" y="2040"/>
                    </a:lnTo>
                    <a:lnTo>
                      <a:pt x="1979" y="2222"/>
                    </a:lnTo>
                    <a:lnTo>
                      <a:pt x="2080" y="2424"/>
                    </a:lnTo>
                    <a:lnTo>
                      <a:pt x="2161" y="2626"/>
                    </a:lnTo>
                    <a:lnTo>
                      <a:pt x="2221" y="2828"/>
                    </a:lnTo>
                    <a:lnTo>
                      <a:pt x="2242" y="3030"/>
                    </a:lnTo>
                    <a:lnTo>
                      <a:pt x="2221" y="3211"/>
                    </a:lnTo>
                    <a:lnTo>
                      <a:pt x="2201" y="3393"/>
                    </a:lnTo>
                    <a:lnTo>
                      <a:pt x="2161" y="3494"/>
                    </a:lnTo>
                    <a:lnTo>
                      <a:pt x="2100" y="3595"/>
                    </a:lnTo>
                    <a:lnTo>
                      <a:pt x="2019" y="3696"/>
                    </a:lnTo>
                    <a:lnTo>
                      <a:pt x="1918" y="3777"/>
                    </a:lnTo>
                    <a:lnTo>
                      <a:pt x="1858" y="3373"/>
                    </a:lnTo>
                    <a:lnTo>
                      <a:pt x="1777" y="2969"/>
                    </a:lnTo>
                    <a:lnTo>
                      <a:pt x="1676" y="2606"/>
                    </a:lnTo>
                    <a:lnTo>
                      <a:pt x="1515" y="2242"/>
                    </a:lnTo>
                    <a:lnTo>
                      <a:pt x="1494" y="2202"/>
                    </a:lnTo>
                    <a:lnTo>
                      <a:pt x="1454" y="2182"/>
                    </a:lnTo>
                    <a:lnTo>
                      <a:pt x="1393" y="2161"/>
                    </a:lnTo>
                    <a:lnTo>
                      <a:pt x="1353" y="2182"/>
                    </a:lnTo>
                    <a:lnTo>
                      <a:pt x="1313" y="2202"/>
                    </a:lnTo>
                    <a:lnTo>
                      <a:pt x="1272" y="2242"/>
                    </a:lnTo>
                    <a:lnTo>
                      <a:pt x="1252" y="2283"/>
                    </a:lnTo>
                    <a:lnTo>
                      <a:pt x="1252" y="2343"/>
                    </a:lnTo>
                    <a:lnTo>
                      <a:pt x="1293" y="2444"/>
                    </a:lnTo>
                    <a:lnTo>
                      <a:pt x="1333" y="2666"/>
                    </a:lnTo>
                    <a:lnTo>
                      <a:pt x="1393" y="2989"/>
                    </a:lnTo>
                    <a:lnTo>
                      <a:pt x="1434" y="3393"/>
                    </a:lnTo>
                    <a:lnTo>
                      <a:pt x="1454" y="3878"/>
                    </a:lnTo>
                    <a:lnTo>
                      <a:pt x="1454" y="3878"/>
                    </a:lnTo>
                    <a:lnTo>
                      <a:pt x="1313" y="3858"/>
                    </a:lnTo>
                    <a:lnTo>
                      <a:pt x="1192" y="3797"/>
                    </a:lnTo>
                    <a:lnTo>
                      <a:pt x="1091" y="3716"/>
                    </a:lnTo>
                    <a:lnTo>
                      <a:pt x="990" y="3615"/>
                    </a:lnTo>
                    <a:lnTo>
                      <a:pt x="949" y="3514"/>
                    </a:lnTo>
                    <a:lnTo>
                      <a:pt x="889" y="3413"/>
                    </a:lnTo>
                    <a:lnTo>
                      <a:pt x="848" y="3191"/>
                    </a:lnTo>
                    <a:lnTo>
                      <a:pt x="808" y="2929"/>
                    </a:lnTo>
                    <a:lnTo>
                      <a:pt x="828" y="2646"/>
                    </a:lnTo>
                    <a:lnTo>
                      <a:pt x="869" y="2384"/>
                    </a:lnTo>
                    <a:lnTo>
                      <a:pt x="929" y="2101"/>
                    </a:lnTo>
                    <a:lnTo>
                      <a:pt x="1010" y="1838"/>
                    </a:lnTo>
                    <a:lnTo>
                      <a:pt x="1111" y="1596"/>
                    </a:lnTo>
                    <a:lnTo>
                      <a:pt x="1151" y="1556"/>
                    </a:lnTo>
                    <a:lnTo>
                      <a:pt x="1171" y="1515"/>
                    </a:lnTo>
                    <a:close/>
                    <a:moveTo>
                      <a:pt x="9066" y="4201"/>
                    </a:moveTo>
                    <a:lnTo>
                      <a:pt x="9268" y="4241"/>
                    </a:lnTo>
                    <a:lnTo>
                      <a:pt x="9450" y="4322"/>
                    </a:lnTo>
                    <a:lnTo>
                      <a:pt x="9632" y="4423"/>
                    </a:lnTo>
                    <a:lnTo>
                      <a:pt x="9813" y="4544"/>
                    </a:lnTo>
                    <a:lnTo>
                      <a:pt x="9975" y="4706"/>
                    </a:lnTo>
                    <a:lnTo>
                      <a:pt x="10136" y="4887"/>
                    </a:lnTo>
                    <a:lnTo>
                      <a:pt x="10278" y="5069"/>
                    </a:lnTo>
                    <a:lnTo>
                      <a:pt x="10379" y="5291"/>
                    </a:lnTo>
                    <a:lnTo>
                      <a:pt x="10480" y="5534"/>
                    </a:lnTo>
                    <a:lnTo>
                      <a:pt x="10520" y="5715"/>
                    </a:lnTo>
                    <a:lnTo>
                      <a:pt x="10540" y="5836"/>
                    </a:lnTo>
                    <a:lnTo>
                      <a:pt x="10520" y="5917"/>
                    </a:lnTo>
                    <a:lnTo>
                      <a:pt x="10500" y="5958"/>
                    </a:lnTo>
                    <a:lnTo>
                      <a:pt x="10460" y="5978"/>
                    </a:lnTo>
                    <a:lnTo>
                      <a:pt x="10399" y="5978"/>
                    </a:lnTo>
                    <a:lnTo>
                      <a:pt x="10136" y="5998"/>
                    </a:lnTo>
                    <a:lnTo>
                      <a:pt x="9834" y="5958"/>
                    </a:lnTo>
                    <a:lnTo>
                      <a:pt x="9531" y="5917"/>
                    </a:lnTo>
                    <a:lnTo>
                      <a:pt x="9248" y="5836"/>
                    </a:lnTo>
                    <a:lnTo>
                      <a:pt x="8986" y="5735"/>
                    </a:lnTo>
                    <a:lnTo>
                      <a:pt x="8743" y="5614"/>
                    </a:lnTo>
                    <a:lnTo>
                      <a:pt x="8541" y="5473"/>
                    </a:lnTo>
                    <a:lnTo>
                      <a:pt x="8461" y="5392"/>
                    </a:lnTo>
                    <a:lnTo>
                      <a:pt x="8380" y="5291"/>
                    </a:lnTo>
                    <a:lnTo>
                      <a:pt x="8319" y="5170"/>
                    </a:lnTo>
                    <a:lnTo>
                      <a:pt x="8279" y="5029"/>
                    </a:lnTo>
                    <a:lnTo>
                      <a:pt x="8279" y="4887"/>
                    </a:lnTo>
                    <a:lnTo>
                      <a:pt x="8319" y="4726"/>
                    </a:lnTo>
                    <a:lnTo>
                      <a:pt x="8683" y="4887"/>
                    </a:lnTo>
                    <a:lnTo>
                      <a:pt x="9026" y="5069"/>
                    </a:lnTo>
                    <a:lnTo>
                      <a:pt x="9773" y="5453"/>
                    </a:lnTo>
                    <a:lnTo>
                      <a:pt x="9834" y="5473"/>
                    </a:lnTo>
                    <a:lnTo>
                      <a:pt x="9874" y="5473"/>
                    </a:lnTo>
                    <a:lnTo>
                      <a:pt x="9914" y="5453"/>
                    </a:lnTo>
                    <a:lnTo>
                      <a:pt x="9955" y="5433"/>
                    </a:lnTo>
                    <a:lnTo>
                      <a:pt x="9975" y="5372"/>
                    </a:lnTo>
                    <a:lnTo>
                      <a:pt x="9995" y="5332"/>
                    </a:lnTo>
                    <a:lnTo>
                      <a:pt x="9975" y="5291"/>
                    </a:lnTo>
                    <a:lnTo>
                      <a:pt x="9955" y="5251"/>
                    </a:lnTo>
                    <a:lnTo>
                      <a:pt x="9813" y="5109"/>
                    </a:lnTo>
                    <a:lnTo>
                      <a:pt x="9672" y="4968"/>
                    </a:lnTo>
                    <a:lnTo>
                      <a:pt x="9511" y="4847"/>
                    </a:lnTo>
                    <a:lnTo>
                      <a:pt x="9329" y="4726"/>
                    </a:lnTo>
                    <a:lnTo>
                      <a:pt x="8965" y="4504"/>
                    </a:lnTo>
                    <a:lnTo>
                      <a:pt x="8582" y="4342"/>
                    </a:lnTo>
                    <a:lnTo>
                      <a:pt x="8703" y="4261"/>
                    </a:lnTo>
                    <a:lnTo>
                      <a:pt x="8844" y="4221"/>
                    </a:lnTo>
                    <a:lnTo>
                      <a:pt x="8965" y="4201"/>
                    </a:lnTo>
                    <a:close/>
                    <a:moveTo>
                      <a:pt x="13226" y="3474"/>
                    </a:moveTo>
                    <a:lnTo>
                      <a:pt x="13367" y="3494"/>
                    </a:lnTo>
                    <a:lnTo>
                      <a:pt x="13509" y="3535"/>
                    </a:lnTo>
                    <a:lnTo>
                      <a:pt x="13630" y="3595"/>
                    </a:lnTo>
                    <a:lnTo>
                      <a:pt x="13710" y="3676"/>
                    </a:lnTo>
                    <a:lnTo>
                      <a:pt x="13872" y="3817"/>
                    </a:lnTo>
                    <a:lnTo>
                      <a:pt x="13993" y="3999"/>
                    </a:lnTo>
                    <a:lnTo>
                      <a:pt x="14094" y="4221"/>
                    </a:lnTo>
                    <a:lnTo>
                      <a:pt x="14175" y="4443"/>
                    </a:lnTo>
                    <a:lnTo>
                      <a:pt x="14215" y="4685"/>
                    </a:lnTo>
                    <a:lnTo>
                      <a:pt x="14235" y="4928"/>
                    </a:lnTo>
                    <a:lnTo>
                      <a:pt x="14235" y="5190"/>
                    </a:lnTo>
                    <a:lnTo>
                      <a:pt x="14215" y="5433"/>
                    </a:lnTo>
                    <a:lnTo>
                      <a:pt x="14134" y="5715"/>
                    </a:lnTo>
                    <a:lnTo>
                      <a:pt x="14074" y="5917"/>
                    </a:lnTo>
                    <a:lnTo>
                      <a:pt x="13993" y="6038"/>
                    </a:lnTo>
                    <a:lnTo>
                      <a:pt x="13933" y="6079"/>
                    </a:lnTo>
                    <a:lnTo>
                      <a:pt x="13892" y="6099"/>
                    </a:lnTo>
                    <a:lnTo>
                      <a:pt x="13832" y="6099"/>
                    </a:lnTo>
                    <a:lnTo>
                      <a:pt x="13791" y="6079"/>
                    </a:lnTo>
                    <a:lnTo>
                      <a:pt x="13549" y="5917"/>
                    </a:lnTo>
                    <a:lnTo>
                      <a:pt x="13286" y="5715"/>
                    </a:lnTo>
                    <a:lnTo>
                      <a:pt x="13064" y="5473"/>
                    </a:lnTo>
                    <a:lnTo>
                      <a:pt x="12862" y="5231"/>
                    </a:lnTo>
                    <a:lnTo>
                      <a:pt x="12681" y="4968"/>
                    </a:lnTo>
                    <a:lnTo>
                      <a:pt x="12539" y="4726"/>
                    </a:lnTo>
                    <a:lnTo>
                      <a:pt x="12499" y="4585"/>
                    </a:lnTo>
                    <a:lnTo>
                      <a:pt x="12459" y="4463"/>
                    </a:lnTo>
                    <a:lnTo>
                      <a:pt x="12438" y="4342"/>
                    </a:lnTo>
                    <a:lnTo>
                      <a:pt x="12418" y="4221"/>
                    </a:lnTo>
                    <a:lnTo>
                      <a:pt x="12459" y="4039"/>
                    </a:lnTo>
                    <a:lnTo>
                      <a:pt x="12519" y="3878"/>
                    </a:lnTo>
                    <a:lnTo>
                      <a:pt x="12620" y="3736"/>
                    </a:lnTo>
                    <a:lnTo>
                      <a:pt x="12782" y="3615"/>
                    </a:lnTo>
                    <a:lnTo>
                      <a:pt x="12943" y="3938"/>
                    </a:lnTo>
                    <a:lnTo>
                      <a:pt x="13084" y="4221"/>
                    </a:lnTo>
                    <a:lnTo>
                      <a:pt x="13286" y="4746"/>
                    </a:lnTo>
                    <a:lnTo>
                      <a:pt x="13428" y="5150"/>
                    </a:lnTo>
                    <a:lnTo>
                      <a:pt x="13488" y="5412"/>
                    </a:lnTo>
                    <a:lnTo>
                      <a:pt x="13529" y="5534"/>
                    </a:lnTo>
                    <a:lnTo>
                      <a:pt x="13549" y="5574"/>
                    </a:lnTo>
                    <a:lnTo>
                      <a:pt x="13589" y="5614"/>
                    </a:lnTo>
                    <a:lnTo>
                      <a:pt x="13630" y="5634"/>
                    </a:lnTo>
                    <a:lnTo>
                      <a:pt x="13690" y="5634"/>
                    </a:lnTo>
                    <a:lnTo>
                      <a:pt x="13731" y="5614"/>
                    </a:lnTo>
                    <a:lnTo>
                      <a:pt x="13771" y="5574"/>
                    </a:lnTo>
                    <a:lnTo>
                      <a:pt x="13791" y="5534"/>
                    </a:lnTo>
                    <a:lnTo>
                      <a:pt x="13811" y="5493"/>
                    </a:lnTo>
                    <a:lnTo>
                      <a:pt x="13771" y="5231"/>
                    </a:lnTo>
                    <a:lnTo>
                      <a:pt x="13731" y="4988"/>
                    </a:lnTo>
                    <a:lnTo>
                      <a:pt x="13690" y="4726"/>
                    </a:lnTo>
                    <a:lnTo>
                      <a:pt x="13609" y="4463"/>
                    </a:lnTo>
                    <a:lnTo>
                      <a:pt x="13529" y="4221"/>
                    </a:lnTo>
                    <a:lnTo>
                      <a:pt x="13448" y="3959"/>
                    </a:lnTo>
                    <a:lnTo>
                      <a:pt x="13327" y="3716"/>
                    </a:lnTo>
                    <a:lnTo>
                      <a:pt x="13226" y="3474"/>
                    </a:lnTo>
                    <a:close/>
                    <a:moveTo>
                      <a:pt x="2746" y="5231"/>
                    </a:moveTo>
                    <a:lnTo>
                      <a:pt x="2968" y="5251"/>
                    </a:lnTo>
                    <a:lnTo>
                      <a:pt x="3191" y="5291"/>
                    </a:lnTo>
                    <a:lnTo>
                      <a:pt x="3433" y="5372"/>
                    </a:lnTo>
                    <a:lnTo>
                      <a:pt x="3635" y="5473"/>
                    </a:lnTo>
                    <a:lnTo>
                      <a:pt x="3837" y="5594"/>
                    </a:lnTo>
                    <a:lnTo>
                      <a:pt x="4059" y="5776"/>
                    </a:lnTo>
                    <a:lnTo>
                      <a:pt x="4200" y="5917"/>
                    </a:lnTo>
                    <a:lnTo>
                      <a:pt x="4281" y="6018"/>
                    </a:lnTo>
                    <a:lnTo>
                      <a:pt x="4301" y="6079"/>
                    </a:lnTo>
                    <a:lnTo>
                      <a:pt x="4301" y="6139"/>
                    </a:lnTo>
                    <a:lnTo>
                      <a:pt x="4281" y="6180"/>
                    </a:lnTo>
                    <a:lnTo>
                      <a:pt x="4241" y="6200"/>
                    </a:lnTo>
                    <a:lnTo>
                      <a:pt x="3998" y="6361"/>
                    </a:lnTo>
                    <a:lnTo>
                      <a:pt x="3716" y="6483"/>
                    </a:lnTo>
                    <a:lnTo>
                      <a:pt x="3433" y="6604"/>
                    </a:lnTo>
                    <a:lnTo>
                      <a:pt x="3150" y="6684"/>
                    </a:lnTo>
                    <a:lnTo>
                      <a:pt x="2847" y="6725"/>
                    </a:lnTo>
                    <a:lnTo>
                      <a:pt x="2565" y="6745"/>
                    </a:lnTo>
                    <a:lnTo>
                      <a:pt x="2322" y="6725"/>
                    </a:lnTo>
                    <a:lnTo>
                      <a:pt x="2201" y="6684"/>
                    </a:lnTo>
                    <a:lnTo>
                      <a:pt x="2100" y="6644"/>
                    </a:lnTo>
                    <a:lnTo>
                      <a:pt x="1959" y="6563"/>
                    </a:lnTo>
                    <a:lnTo>
                      <a:pt x="1858" y="6462"/>
                    </a:lnTo>
                    <a:lnTo>
                      <a:pt x="1797" y="6321"/>
                    </a:lnTo>
                    <a:lnTo>
                      <a:pt x="1737" y="6180"/>
                    </a:lnTo>
                    <a:lnTo>
                      <a:pt x="2060" y="6139"/>
                    </a:lnTo>
                    <a:lnTo>
                      <a:pt x="2443" y="6119"/>
                    </a:lnTo>
                    <a:lnTo>
                      <a:pt x="2867" y="6119"/>
                    </a:lnTo>
                    <a:lnTo>
                      <a:pt x="3413" y="6159"/>
                    </a:lnTo>
                    <a:lnTo>
                      <a:pt x="3453" y="6159"/>
                    </a:lnTo>
                    <a:lnTo>
                      <a:pt x="3514" y="6119"/>
                    </a:lnTo>
                    <a:lnTo>
                      <a:pt x="3534" y="6099"/>
                    </a:lnTo>
                    <a:lnTo>
                      <a:pt x="3554" y="6038"/>
                    </a:lnTo>
                    <a:lnTo>
                      <a:pt x="3554" y="5998"/>
                    </a:lnTo>
                    <a:lnTo>
                      <a:pt x="3534" y="5937"/>
                    </a:lnTo>
                    <a:lnTo>
                      <a:pt x="3514" y="5917"/>
                    </a:lnTo>
                    <a:lnTo>
                      <a:pt x="3473" y="5877"/>
                    </a:lnTo>
                    <a:lnTo>
                      <a:pt x="3069" y="5776"/>
                    </a:lnTo>
                    <a:lnTo>
                      <a:pt x="2625" y="5715"/>
                    </a:lnTo>
                    <a:lnTo>
                      <a:pt x="2201" y="5695"/>
                    </a:lnTo>
                    <a:lnTo>
                      <a:pt x="1757" y="5715"/>
                    </a:lnTo>
                    <a:lnTo>
                      <a:pt x="1838" y="5574"/>
                    </a:lnTo>
                    <a:lnTo>
                      <a:pt x="1939" y="5473"/>
                    </a:lnTo>
                    <a:lnTo>
                      <a:pt x="2040" y="5392"/>
                    </a:lnTo>
                    <a:lnTo>
                      <a:pt x="2141" y="5332"/>
                    </a:lnTo>
                    <a:lnTo>
                      <a:pt x="2322" y="5271"/>
                    </a:lnTo>
                    <a:lnTo>
                      <a:pt x="2524" y="5231"/>
                    </a:lnTo>
                    <a:close/>
                    <a:moveTo>
                      <a:pt x="13933" y="708"/>
                    </a:moveTo>
                    <a:lnTo>
                      <a:pt x="13933" y="728"/>
                    </a:lnTo>
                    <a:lnTo>
                      <a:pt x="13933" y="748"/>
                    </a:lnTo>
                    <a:lnTo>
                      <a:pt x="13650" y="1031"/>
                    </a:lnTo>
                    <a:lnTo>
                      <a:pt x="13387" y="1354"/>
                    </a:lnTo>
                    <a:lnTo>
                      <a:pt x="13145" y="1657"/>
                    </a:lnTo>
                    <a:lnTo>
                      <a:pt x="12923" y="1960"/>
                    </a:lnTo>
                    <a:lnTo>
                      <a:pt x="12862" y="2061"/>
                    </a:lnTo>
                    <a:lnTo>
                      <a:pt x="12640" y="2464"/>
                    </a:lnTo>
                    <a:lnTo>
                      <a:pt x="12640" y="2485"/>
                    </a:lnTo>
                    <a:lnTo>
                      <a:pt x="12640" y="2505"/>
                    </a:lnTo>
                    <a:lnTo>
                      <a:pt x="12660" y="2525"/>
                    </a:lnTo>
                    <a:lnTo>
                      <a:pt x="12681" y="2545"/>
                    </a:lnTo>
                    <a:lnTo>
                      <a:pt x="12903" y="2586"/>
                    </a:lnTo>
                    <a:lnTo>
                      <a:pt x="13165" y="2666"/>
                    </a:lnTo>
                    <a:lnTo>
                      <a:pt x="13771" y="2868"/>
                    </a:lnTo>
                    <a:lnTo>
                      <a:pt x="14114" y="2989"/>
                    </a:lnTo>
                    <a:lnTo>
                      <a:pt x="14437" y="3151"/>
                    </a:lnTo>
                    <a:lnTo>
                      <a:pt x="14781" y="3312"/>
                    </a:lnTo>
                    <a:lnTo>
                      <a:pt x="15124" y="3494"/>
                    </a:lnTo>
                    <a:lnTo>
                      <a:pt x="15144" y="3514"/>
                    </a:lnTo>
                    <a:lnTo>
                      <a:pt x="15164" y="3555"/>
                    </a:lnTo>
                    <a:lnTo>
                      <a:pt x="15144" y="3575"/>
                    </a:lnTo>
                    <a:lnTo>
                      <a:pt x="15124" y="3615"/>
                    </a:lnTo>
                    <a:lnTo>
                      <a:pt x="15063" y="3615"/>
                    </a:lnTo>
                    <a:lnTo>
                      <a:pt x="14498" y="3333"/>
                    </a:lnTo>
                    <a:lnTo>
                      <a:pt x="13912" y="3090"/>
                    </a:lnTo>
                    <a:lnTo>
                      <a:pt x="13327" y="2909"/>
                    </a:lnTo>
                    <a:lnTo>
                      <a:pt x="13044" y="2828"/>
                    </a:lnTo>
                    <a:lnTo>
                      <a:pt x="12761" y="2767"/>
                    </a:lnTo>
                    <a:lnTo>
                      <a:pt x="12721" y="2787"/>
                    </a:lnTo>
                    <a:lnTo>
                      <a:pt x="12701" y="2808"/>
                    </a:lnTo>
                    <a:lnTo>
                      <a:pt x="12701" y="2828"/>
                    </a:lnTo>
                    <a:lnTo>
                      <a:pt x="12701" y="2868"/>
                    </a:lnTo>
                    <a:lnTo>
                      <a:pt x="12883" y="3111"/>
                    </a:lnTo>
                    <a:lnTo>
                      <a:pt x="13044" y="3393"/>
                    </a:lnTo>
                    <a:lnTo>
                      <a:pt x="13084" y="3494"/>
                    </a:lnTo>
                    <a:lnTo>
                      <a:pt x="13206" y="3736"/>
                    </a:lnTo>
                    <a:lnTo>
                      <a:pt x="13307" y="3979"/>
                    </a:lnTo>
                    <a:lnTo>
                      <a:pt x="13408" y="4221"/>
                    </a:lnTo>
                    <a:lnTo>
                      <a:pt x="13488" y="4484"/>
                    </a:lnTo>
                    <a:lnTo>
                      <a:pt x="13569" y="4746"/>
                    </a:lnTo>
                    <a:lnTo>
                      <a:pt x="13609" y="4988"/>
                    </a:lnTo>
                    <a:lnTo>
                      <a:pt x="13650" y="5251"/>
                    </a:lnTo>
                    <a:lnTo>
                      <a:pt x="13690" y="5493"/>
                    </a:lnTo>
                    <a:lnTo>
                      <a:pt x="13690" y="5513"/>
                    </a:lnTo>
                    <a:lnTo>
                      <a:pt x="13650" y="5513"/>
                    </a:lnTo>
                    <a:lnTo>
                      <a:pt x="13650" y="5493"/>
                    </a:lnTo>
                    <a:lnTo>
                      <a:pt x="13609" y="5392"/>
                    </a:lnTo>
                    <a:lnTo>
                      <a:pt x="13529" y="5109"/>
                    </a:lnTo>
                    <a:lnTo>
                      <a:pt x="13387" y="4706"/>
                    </a:lnTo>
                    <a:lnTo>
                      <a:pt x="13185" y="4181"/>
                    </a:lnTo>
                    <a:lnTo>
                      <a:pt x="13044" y="3878"/>
                    </a:lnTo>
                    <a:lnTo>
                      <a:pt x="12883" y="3575"/>
                    </a:lnTo>
                    <a:lnTo>
                      <a:pt x="12822" y="3454"/>
                    </a:lnTo>
                    <a:lnTo>
                      <a:pt x="12620" y="3111"/>
                    </a:lnTo>
                    <a:lnTo>
                      <a:pt x="12378" y="2747"/>
                    </a:lnTo>
                    <a:lnTo>
                      <a:pt x="12358" y="2727"/>
                    </a:lnTo>
                    <a:lnTo>
                      <a:pt x="12337" y="2727"/>
                    </a:lnTo>
                    <a:lnTo>
                      <a:pt x="12055" y="2707"/>
                    </a:lnTo>
                    <a:lnTo>
                      <a:pt x="11792" y="2727"/>
                    </a:lnTo>
                    <a:lnTo>
                      <a:pt x="11530" y="2747"/>
                    </a:lnTo>
                    <a:lnTo>
                      <a:pt x="11267" y="2787"/>
                    </a:lnTo>
                    <a:lnTo>
                      <a:pt x="11025" y="2848"/>
                    </a:lnTo>
                    <a:lnTo>
                      <a:pt x="10762" y="2909"/>
                    </a:lnTo>
                    <a:lnTo>
                      <a:pt x="10258" y="3070"/>
                    </a:lnTo>
                    <a:lnTo>
                      <a:pt x="9753" y="3292"/>
                    </a:lnTo>
                    <a:lnTo>
                      <a:pt x="9309" y="3514"/>
                    </a:lnTo>
                    <a:lnTo>
                      <a:pt x="8925" y="3757"/>
                    </a:lnTo>
                    <a:lnTo>
                      <a:pt x="8541" y="3999"/>
                    </a:lnTo>
                    <a:lnTo>
                      <a:pt x="8178" y="4221"/>
                    </a:lnTo>
                    <a:lnTo>
                      <a:pt x="8158" y="4261"/>
                    </a:lnTo>
                    <a:lnTo>
                      <a:pt x="8138" y="4282"/>
                    </a:lnTo>
                    <a:lnTo>
                      <a:pt x="8158" y="4322"/>
                    </a:lnTo>
                    <a:lnTo>
                      <a:pt x="8178" y="4342"/>
                    </a:lnTo>
                    <a:lnTo>
                      <a:pt x="8360" y="4383"/>
                    </a:lnTo>
                    <a:lnTo>
                      <a:pt x="8481" y="4423"/>
                    </a:lnTo>
                    <a:lnTo>
                      <a:pt x="8683" y="4504"/>
                    </a:lnTo>
                    <a:lnTo>
                      <a:pt x="8864" y="4585"/>
                    </a:lnTo>
                    <a:lnTo>
                      <a:pt x="9248" y="4807"/>
                    </a:lnTo>
                    <a:lnTo>
                      <a:pt x="9410" y="4928"/>
                    </a:lnTo>
                    <a:lnTo>
                      <a:pt x="9571" y="5049"/>
                    </a:lnTo>
                    <a:lnTo>
                      <a:pt x="9733" y="5190"/>
                    </a:lnTo>
                    <a:lnTo>
                      <a:pt x="9854" y="5332"/>
                    </a:lnTo>
                    <a:lnTo>
                      <a:pt x="9874" y="5332"/>
                    </a:lnTo>
                    <a:lnTo>
                      <a:pt x="9854" y="5352"/>
                    </a:lnTo>
                    <a:lnTo>
                      <a:pt x="9834" y="5352"/>
                    </a:lnTo>
                    <a:lnTo>
                      <a:pt x="9087" y="4948"/>
                    </a:lnTo>
                    <a:lnTo>
                      <a:pt x="8743" y="4786"/>
                    </a:lnTo>
                    <a:lnTo>
                      <a:pt x="8360" y="4625"/>
                    </a:lnTo>
                    <a:lnTo>
                      <a:pt x="8259" y="4585"/>
                    </a:lnTo>
                    <a:lnTo>
                      <a:pt x="7875" y="4443"/>
                    </a:lnTo>
                    <a:lnTo>
                      <a:pt x="7814" y="4443"/>
                    </a:lnTo>
                    <a:lnTo>
                      <a:pt x="7552" y="4585"/>
                    </a:lnTo>
                    <a:lnTo>
                      <a:pt x="7310" y="4706"/>
                    </a:lnTo>
                    <a:lnTo>
                      <a:pt x="7067" y="4807"/>
                    </a:lnTo>
                    <a:lnTo>
                      <a:pt x="6845" y="4908"/>
                    </a:lnTo>
                    <a:lnTo>
                      <a:pt x="6623" y="4968"/>
                    </a:lnTo>
                    <a:lnTo>
                      <a:pt x="6421" y="5009"/>
                    </a:lnTo>
                    <a:lnTo>
                      <a:pt x="6199" y="5049"/>
                    </a:lnTo>
                    <a:lnTo>
                      <a:pt x="6017" y="5069"/>
                    </a:lnTo>
                    <a:lnTo>
                      <a:pt x="5634" y="5069"/>
                    </a:lnTo>
                    <a:lnTo>
                      <a:pt x="5270" y="5029"/>
                    </a:lnTo>
                    <a:lnTo>
                      <a:pt x="4887" y="4968"/>
                    </a:lnTo>
                    <a:lnTo>
                      <a:pt x="4503" y="4887"/>
                    </a:lnTo>
                    <a:lnTo>
                      <a:pt x="4018" y="4807"/>
                    </a:lnTo>
                    <a:lnTo>
                      <a:pt x="3514" y="4726"/>
                    </a:lnTo>
                    <a:lnTo>
                      <a:pt x="3170" y="4685"/>
                    </a:lnTo>
                    <a:lnTo>
                      <a:pt x="2888" y="4685"/>
                    </a:lnTo>
                    <a:lnTo>
                      <a:pt x="2706" y="4706"/>
                    </a:lnTo>
                    <a:lnTo>
                      <a:pt x="2585" y="4726"/>
                    </a:lnTo>
                    <a:lnTo>
                      <a:pt x="2544" y="4726"/>
                    </a:lnTo>
                    <a:lnTo>
                      <a:pt x="2464" y="4746"/>
                    </a:lnTo>
                    <a:lnTo>
                      <a:pt x="2322" y="4766"/>
                    </a:lnTo>
                    <a:lnTo>
                      <a:pt x="2120" y="4847"/>
                    </a:lnTo>
                    <a:lnTo>
                      <a:pt x="1918" y="4948"/>
                    </a:lnTo>
                    <a:lnTo>
                      <a:pt x="1676" y="5109"/>
                    </a:lnTo>
                    <a:lnTo>
                      <a:pt x="1454" y="5311"/>
                    </a:lnTo>
                    <a:lnTo>
                      <a:pt x="1333" y="5433"/>
                    </a:lnTo>
                    <a:lnTo>
                      <a:pt x="1232" y="5554"/>
                    </a:lnTo>
                    <a:lnTo>
                      <a:pt x="1131" y="5715"/>
                    </a:lnTo>
                    <a:lnTo>
                      <a:pt x="1030" y="5877"/>
                    </a:lnTo>
                    <a:lnTo>
                      <a:pt x="1030" y="5897"/>
                    </a:lnTo>
                    <a:lnTo>
                      <a:pt x="1050" y="5937"/>
                    </a:lnTo>
                    <a:lnTo>
                      <a:pt x="1070" y="5958"/>
                    </a:lnTo>
                    <a:lnTo>
                      <a:pt x="1111" y="5958"/>
                    </a:lnTo>
                    <a:lnTo>
                      <a:pt x="1353" y="5897"/>
                    </a:lnTo>
                    <a:lnTo>
                      <a:pt x="1616" y="5857"/>
                    </a:lnTo>
                    <a:lnTo>
                      <a:pt x="1737" y="5836"/>
                    </a:lnTo>
                    <a:lnTo>
                      <a:pt x="2161" y="5816"/>
                    </a:lnTo>
                    <a:lnTo>
                      <a:pt x="2605" y="5836"/>
                    </a:lnTo>
                    <a:lnTo>
                      <a:pt x="3029" y="5897"/>
                    </a:lnTo>
                    <a:lnTo>
                      <a:pt x="3231" y="5937"/>
                    </a:lnTo>
                    <a:lnTo>
                      <a:pt x="3433" y="5998"/>
                    </a:lnTo>
                    <a:lnTo>
                      <a:pt x="3453" y="6018"/>
                    </a:lnTo>
                    <a:lnTo>
                      <a:pt x="3433" y="6038"/>
                    </a:lnTo>
                    <a:lnTo>
                      <a:pt x="3413" y="6038"/>
                    </a:lnTo>
                    <a:lnTo>
                      <a:pt x="2888" y="5998"/>
                    </a:lnTo>
                    <a:lnTo>
                      <a:pt x="2443" y="5998"/>
                    </a:lnTo>
                    <a:lnTo>
                      <a:pt x="2060" y="6018"/>
                    </a:lnTo>
                    <a:lnTo>
                      <a:pt x="1717" y="6059"/>
                    </a:lnTo>
                    <a:lnTo>
                      <a:pt x="1595" y="6079"/>
                    </a:lnTo>
                    <a:lnTo>
                      <a:pt x="929" y="6220"/>
                    </a:lnTo>
                    <a:lnTo>
                      <a:pt x="909" y="6240"/>
                    </a:lnTo>
                    <a:lnTo>
                      <a:pt x="889" y="6260"/>
                    </a:lnTo>
                    <a:lnTo>
                      <a:pt x="828" y="6462"/>
                    </a:lnTo>
                    <a:lnTo>
                      <a:pt x="828" y="6503"/>
                    </a:lnTo>
                    <a:lnTo>
                      <a:pt x="808" y="6563"/>
                    </a:lnTo>
                    <a:lnTo>
                      <a:pt x="788" y="6624"/>
                    </a:lnTo>
                    <a:lnTo>
                      <a:pt x="747" y="6684"/>
                    </a:lnTo>
                    <a:lnTo>
                      <a:pt x="687" y="6725"/>
                    </a:lnTo>
                    <a:lnTo>
                      <a:pt x="626" y="6765"/>
                    </a:lnTo>
                    <a:lnTo>
                      <a:pt x="566" y="6785"/>
                    </a:lnTo>
                    <a:lnTo>
                      <a:pt x="505" y="6806"/>
                    </a:lnTo>
                    <a:lnTo>
                      <a:pt x="424" y="6806"/>
                    </a:lnTo>
                    <a:lnTo>
                      <a:pt x="364" y="6785"/>
                    </a:lnTo>
                    <a:lnTo>
                      <a:pt x="303" y="6745"/>
                    </a:lnTo>
                    <a:lnTo>
                      <a:pt x="243" y="6705"/>
                    </a:lnTo>
                    <a:lnTo>
                      <a:pt x="202" y="6664"/>
                    </a:lnTo>
                    <a:lnTo>
                      <a:pt x="162" y="6604"/>
                    </a:lnTo>
                    <a:lnTo>
                      <a:pt x="142" y="6523"/>
                    </a:lnTo>
                    <a:lnTo>
                      <a:pt x="121" y="6462"/>
                    </a:lnTo>
                    <a:lnTo>
                      <a:pt x="121" y="6402"/>
                    </a:lnTo>
                    <a:lnTo>
                      <a:pt x="182" y="6159"/>
                    </a:lnTo>
                    <a:lnTo>
                      <a:pt x="263" y="5897"/>
                    </a:lnTo>
                    <a:lnTo>
                      <a:pt x="384" y="5634"/>
                    </a:lnTo>
                    <a:lnTo>
                      <a:pt x="545" y="5372"/>
                    </a:lnTo>
                    <a:lnTo>
                      <a:pt x="747" y="5130"/>
                    </a:lnTo>
                    <a:lnTo>
                      <a:pt x="969" y="4887"/>
                    </a:lnTo>
                    <a:lnTo>
                      <a:pt x="1232" y="4665"/>
                    </a:lnTo>
                    <a:lnTo>
                      <a:pt x="1535" y="4463"/>
                    </a:lnTo>
                    <a:lnTo>
                      <a:pt x="1555" y="4443"/>
                    </a:lnTo>
                    <a:lnTo>
                      <a:pt x="1555" y="4423"/>
                    </a:lnTo>
                    <a:lnTo>
                      <a:pt x="1575" y="3999"/>
                    </a:lnTo>
                    <a:lnTo>
                      <a:pt x="1575" y="3878"/>
                    </a:lnTo>
                    <a:lnTo>
                      <a:pt x="1555" y="3393"/>
                    </a:lnTo>
                    <a:lnTo>
                      <a:pt x="1494" y="2969"/>
                    </a:lnTo>
                    <a:lnTo>
                      <a:pt x="1454" y="2646"/>
                    </a:lnTo>
                    <a:lnTo>
                      <a:pt x="1393" y="2424"/>
                    </a:lnTo>
                    <a:lnTo>
                      <a:pt x="1373" y="2303"/>
                    </a:lnTo>
                    <a:lnTo>
                      <a:pt x="1393" y="2283"/>
                    </a:lnTo>
                    <a:lnTo>
                      <a:pt x="1414" y="2303"/>
                    </a:lnTo>
                    <a:lnTo>
                      <a:pt x="1555" y="2646"/>
                    </a:lnTo>
                    <a:lnTo>
                      <a:pt x="1676" y="3030"/>
                    </a:lnTo>
                    <a:lnTo>
                      <a:pt x="1757" y="3434"/>
                    </a:lnTo>
                    <a:lnTo>
                      <a:pt x="1797" y="3837"/>
                    </a:lnTo>
                    <a:lnTo>
                      <a:pt x="1797" y="3959"/>
                    </a:lnTo>
                    <a:lnTo>
                      <a:pt x="1797" y="4241"/>
                    </a:lnTo>
                    <a:lnTo>
                      <a:pt x="1797" y="4261"/>
                    </a:lnTo>
                    <a:lnTo>
                      <a:pt x="1818" y="4282"/>
                    </a:lnTo>
                    <a:lnTo>
                      <a:pt x="1838" y="4302"/>
                    </a:lnTo>
                    <a:lnTo>
                      <a:pt x="1878" y="4302"/>
                    </a:lnTo>
                    <a:lnTo>
                      <a:pt x="2201" y="4201"/>
                    </a:lnTo>
                    <a:lnTo>
                      <a:pt x="2524" y="4140"/>
                    </a:lnTo>
                    <a:lnTo>
                      <a:pt x="2847" y="4100"/>
                    </a:lnTo>
                    <a:lnTo>
                      <a:pt x="3150" y="4120"/>
                    </a:lnTo>
                    <a:lnTo>
                      <a:pt x="3473" y="4160"/>
                    </a:lnTo>
                    <a:lnTo>
                      <a:pt x="3776" y="4201"/>
                    </a:lnTo>
                    <a:lnTo>
                      <a:pt x="4402" y="4362"/>
                    </a:lnTo>
                    <a:lnTo>
                      <a:pt x="4907" y="4484"/>
                    </a:lnTo>
                    <a:lnTo>
                      <a:pt x="5169" y="4524"/>
                    </a:lnTo>
                    <a:lnTo>
                      <a:pt x="5432" y="4564"/>
                    </a:lnTo>
                    <a:lnTo>
                      <a:pt x="5694" y="4585"/>
                    </a:lnTo>
                    <a:lnTo>
                      <a:pt x="5957" y="4605"/>
                    </a:lnTo>
                    <a:lnTo>
                      <a:pt x="6239" y="4585"/>
                    </a:lnTo>
                    <a:lnTo>
                      <a:pt x="6522" y="4544"/>
                    </a:lnTo>
                    <a:lnTo>
                      <a:pt x="6744" y="4484"/>
                    </a:lnTo>
                    <a:lnTo>
                      <a:pt x="6966" y="4403"/>
                    </a:lnTo>
                    <a:lnTo>
                      <a:pt x="7189" y="4322"/>
                    </a:lnTo>
                    <a:lnTo>
                      <a:pt x="7411" y="4221"/>
                    </a:lnTo>
                    <a:lnTo>
                      <a:pt x="7855" y="3979"/>
                    </a:lnTo>
                    <a:lnTo>
                      <a:pt x="8299" y="3716"/>
                    </a:lnTo>
                    <a:lnTo>
                      <a:pt x="8824" y="3413"/>
                    </a:lnTo>
                    <a:lnTo>
                      <a:pt x="9389" y="3111"/>
                    </a:lnTo>
                    <a:lnTo>
                      <a:pt x="9692" y="2969"/>
                    </a:lnTo>
                    <a:lnTo>
                      <a:pt x="9995" y="2848"/>
                    </a:lnTo>
                    <a:lnTo>
                      <a:pt x="10318" y="2747"/>
                    </a:lnTo>
                    <a:lnTo>
                      <a:pt x="10661" y="2646"/>
                    </a:lnTo>
                    <a:lnTo>
                      <a:pt x="11005" y="2565"/>
                    </a:lnTo>
                    <a:lnTo>
                      <a:pt x="11409" y="2505"/>
                    </a:lnTo>
                    <a:lnTo>
                      <a:pt x="11873" y="2485"/>
                    </a:lnTo>
                    <a:lnTo>
                      <a:pt x="12115" y="2485"/>
                    </a:lnTo>
                    <a:lnTo>
                      <a:pt x="12358" y="2505"/>
                    </a:lnTo>
                    <a:lnTo>
                      <a:pt x="12398" y="2485"/>
                    </a:lnTo>
                    <a:lnTo>
                      <a:pt x="12418" y="2464"/>
                    </a:lnTo>
                    <a:lnTo>
                      <a:pt x="12559" y="2182"/>
                    </a:lnTo>
                    <a:lnTo>
                      <a:pt x="12701" y="1919"/>
                    </a:lnTo>
                    <a:lnTo>
                      <a:pt x="12761" y="1818"/>
                    </a:lnTo>
                    <a:lnTo>
                      <a:pt x="13004" y="1495"/>
                    </a:lnTo>
                    <a:lnTo>
                      <a:pt x="13286" y="1192"/>
                    </a:lnTo>
                    <a:lnTo>
                      <a:pt x="13589" y="930"/>
                    </a:lnTo>
                    <a:lnTo>
                      <a:pt x="13892" y="708"/>
                    </a:lnTo>
                    <a:close/>
                    <a:moveTo>
                      <a:pt x="14296" y="1"/>
                    </a:moveTo>
                    <a:lnTo>
                      <a:pt x="14094" y="21"/>
                    </a:lnTo>
                    <a:lnTo>
                      <a:pt x="13852" y="62"/>
                    </a:lnTo>
                    <a:lnTo>
                      <a:pt x="13609" y="142"/>
                    </a:lnTo>
                    <a:lnTo>
                      <a:pt x="13408" y="243"/>
                    </a:lnTo>
                    <a:lnTo>
                      <a:pt x="13206" y="364"/>
                    </a:lnTo>
                    <a:lnTo>
                      <a:pt x="13004" y="506"/>
                    </a:lnTo>
                    <a:lnTo>
                      <a:pt x="12862" y="667"/>
                    </a:lnTo>
                    <a:lnTo>
                      <a:pt x="12721" y="829"/>
                    </a:lnTo>
                    <a:lnTo>
                      <a:pt x="12620" y="1011"/>
                    </a:lnTo>
                    <a:lnTo>
                      <a:pt x="12539" y="1192"/>
                    </a:lnTo>
                    <a:lnTo>
                      <a:pt x="12519" y="1313"/>
                    </a:lnTo>
                    <a:lnTo>
                      <a:pt x="12519" y="1435"/>
                    </a:lnTo>
                    <a:lnTo>
                      <a:pt x="12519" y="1536"/>
                    </a:lnTo>
                    <a:lnTo>
                      <a:pt x="12539" y="1637"/>
                    </a:lnTo>
                    <a:lnTo>
                      <a:pt x="12580" y="1737"/>
                    </a:lnTo>
                    <a:lnTo>
                      <a:pt x="12620" y="1818"/>
                    </a:lnTo>
                    <a:lnTo>
                      <a:pt x="12459" y="2101"/>
                    </a:lnTo>
                    <a:lnTo>
                      <a:pt x="12337" y="2384"/>
                    </a:lnTo>
                    <a:lnTo>
                      <a:pt x="12075" y="2363"/>
                    </a:lnTo>
                    <a:lnTo>
                      <a:pt x="11833" y="2363"/>
                    </a:lnTo>
                    <a:lnTo>
                      <a:pt x="11388" y="2404"/>
                    </a:lnTo>
                    <a:lnTo>
                      <a:pt x="10964" y="2464"/>
                    </a:lnTo>
                    <a:lnTo>
                      <a:pt x="10621" y="2545"/>
                    </a:lnTo>
                    <a:lnTo>
                      <a:pt x="10278" y="2626"/>
                    </a:lnTo>
                    <a:lnTo>
                      <a:pt x="9955" y="2747"/>
                    </a:lnTo>
                    <a:lnTo>
                      <a:pt x="9632" y="2868"/>
                    </a:lnTo>
                    <a:lnTo>
                      <a:pt x="9329" y="3010"/>
                    </a:lnTo>
                    <a:lnTo>
                      <a:pt x="8763" y="3312"/>
                    </a:lnTo>
                    <a:lnTo>
                      <a:pt x="8238" y="3615"/>
                    </a:lnTo>
                    <a:lnTo>
                      <a:pt x="7794" y="3878"/>
                    </a:lnTo>
                    <a:lnTo>
                      <a:pt x="7370" y="4100"/>
                    </a:lnTo>
                    <a:lnTo>
                      <a:pt x="7148" y="4201"/>
                    </a:lnTo>
                    <a:lnTo>
                      <a:pt x="6926" y="4302"/>
                    </a:lnTo>
                    <a:lnTo>
                      <a:pt x="6704" y="4383"/>
                    </a:lnTo>
                    <a:lnTo>
                      <a:pt x="6482" y="4423"/>
                    </a:lnTo>
                    <a:lnTo>
                      <a:pt x="6219" y="4463"/>
                    </a:lnTo>
                    <a:lnTo>
                      <a:pt x="5957" y="4484"/>
                    </a:lnTo>
                    <a:lnTo>
                      <a:pt x="5694" y="4484"/>
                    </a:lnTo>
                    <a:lnTo>
                      <a:pt x="5432" y="4443"/>
                    </a:lnTo>
                    <a:lnTo>
                      <a:pt x="5169" y="4403"/>
                    </a:lnTo>
                    <a:lnTo>
                      <a:pt x="4927" y="4362"/>
                    </a:lnTo>
                    <a:lnTo>
                      <a:pt x="4422" y="4241"/>
                    </a:lnTo>
                    <a:lnTo>
                      <a:pt x="3816" y="4100"/>
                    </a:lnTo>
                    <a:lnTo>
                      <a:pt x="3514" y="4039"/>
                    </a:lnTo>
                    <a:lnTo>
                      <a:pt x="3211" y="3999"/>
                    </a:lnTo>
                    <a:lnTo>
                      <a:pt x="2565" y="3999"/>
                    </a:lnTo>
                    <a:lnTo>
                      <a:pt x="2242" y="4060"/>
                    </a:lnTo>
                    <a:lnTo>
                      <a:pt x="1918" y="4160"/>
                    </a:lnTo>
                    <a:lnTo>
                      <a:pt x="1918" y="3918"/>
                    </a:lnTo>
                    <a:lnTo>
                      <a:pt x="2040" y="3837"/>
                    </a:lnTo>
                    <a:lnTo>
                      <a:pt x="2161" y="3716"/>
                    </a:lnTo>
                    <a:lnTo>
                      <a:pt x="2242" y="3595"/>
                    </a:lnTo>
                    <a:lnTo>
                      <a:pt x="2302" y="3434"/>
                    </a:lnTo>
                    <a:lnTo>
                      <a:pt x="2343" y="3232"/>
                    </a:lnTo>
                    <a:lnTo>
                      <a:pt x="2363" y="3030"/>
                    </a:lnTo>
                    <a:lnTo>
                      <a:pt x="2343" y="2808"/>
                    </a:lnTo>
                    <a:lnTo>
                      <a:pt x="2282" y="2586"/>
                    </a:lnTo>
                    <a:lnTo>
                      <a:pt x="2201" y="2384"/>
                    </a:lnTo>
                    <a:lnTo>
                      <a:pt x="2100" y="2161"/>
                    </a:lnTo>
                    <a:lnTo>
                      <a:pt x="1959" y="1960"/>
                    </a:lnTo>
                    <a:lnTo>
                      <a:pt x="1797" y="1778"/>
                    </a:lnTo>
                    <a:lnTo>
                      <a:pt x="1616" y="1616"/>
                    </a:lnTo>
                    <a:lnTo>
                      <a:pt x="1474" y="1495"/>
                    </a:lnTo>
                    <a:lnTo>
                      <a:pt x="1333" y="1414"/>
                    </a:lnTo>
                    <a:lnTo>
                      <a:pt x="1212" y="1394"/>
                    </a:lnTo>
                    <a:lnTo>
                      <a:pt x="1131" y="1414"/>
                    </a:lnTo>
                    <a:lnTo>
                      <a:pt x="1050" y="1455"/>
                    </a:lnTo>
                    <a:lnTo>
                      <a:pt x="1010" y="1536"/>
                    </a:lnTo>
                    <a:lnTo>
                      <a:pt x="909" y="1798"/>
                    </a:lnTo>
                    <a:lnTo>
                      <a:pt x="808" y="2081"/>
                    </a:lnTo>
                    <a:lnTo>
                      <a:pt x="747" y="2363"/>
                    </a:lnTo>
                    <a:lnTo>
                      <a:pt x="707" y="2666"/>
                    </a:lnTo>
                    <a:lnTo>
                      <a:pt x="707" y="2949"/>
                    </a:lnTo>
                    <a:lnTo>
                      <a:pt x="727" y="3211"/>
                    </a:lnTo>
                    <a:lnTo>
                      <a:pt x="788" y="3474"/>
                    </a:lnTo>
                    <a:lnTo>
                      <a:pt x="848" y="3575"/>
                    </a:lnTo>
                    <a:lnTo>
                      <a:pt x="889" y="3676"/>
                    </a:lnTo>
                    <a:lnTo>
                      <a:pt x="1010" y="3797"/>
                    </a:lnTo>
                    <a:lnTo>
                      <a:pt x="1131" y="3898"/>
                    </a:lnTo>
                    <a:lnTo>
                      <a:pt x="1293" y="3959"/>
                    </a:lnTo>
                    <a:lnTo>
                      <a:pt x="1454" y="3999"/>
                    </a:lnTo>
                    <a:lnTo>
                      <a:pt x="1434" y="4383"/>
                    </a:lnTo>
                    <a:lnTo>
                      <a:pt x="1131" y="4585"/>
                    </a:lnTo>
                    <a:lnTo>
                      <a:pt x="869" y="4807"/>
                    </a:lnTo>
                    <a:lnTo>
                      <a:pt x="646" y="5049"/>
                    </a:lnTo>
                    <a:lnTo>
                      <a:pt x="444" y="5332"/>
                    </a:lnTo>
                    <a:lnTo>
                      <a:pt x="283" y="5594"/>
                    </a:lnTo>
                    <a:lnTo>
                      <a:pt x="162" y="5857"/>
                    </a:lnTo>
                    <a:lnTo>
                      <a:pt x="61" y="6119"/>
                    </a:lnTo>
                    <a:lnTo>
                      <a:pt x="20" y="6382"/>
                    </a:lnTo>
                    <a:lnTo>
                      <a:pt x="0" y="6462"/>
                    </a:lnTo>
                    <a:lnTo>
                      <a:pt x="20" y="6563"/>
                    </a:lnTo>
                    <a:lnTo>
                      <a:pt x="61" y="6644"/>
                    </a:lnTo>
                    <a:lnTo>
                      <a:pt x="101" y="6725"/>
                    </a:lnTo>
                    <a:lnTo>
                      <a:pt x="162" y="6806"/>
                    </a:lnTo>
                    <a:lnTo>
                      <a:pt x="243" y="6846"/>
                    </a:lnTo>
                    <a:lnTo>
                      <a:pt x="323" y="6886"/>
                    </a:lnTo>
                    <a:lnTo>
                      <a:pt x="404" y="6907"/>
                    </a:lnTo>
                    <a:lnTo>
                      <a:pt x="485" y="6927"/>
                    </a:lnTo>
                    <a:lnTo>
                      <a:pt x="566" y="6907"/>
                    </a:lnTo>
                    <a:lnTo>
                      <a:pt x="626" y="6886"/>
                    </a:lnTo>
                    <a:lnTo>
                      <a:pt x="707" y="6866"/>
                    </a:lnTo>
                    <a:lnTo>
                      <a:pt x="768" y="6826"/>
                    </a:lnTo>
                    <a:lnTo>
                      <a:pt x="828" y="6765"/>
                    </a:lnTo>
                    <a:lnTo>
                      <a:pt x="889" y="6684"/>
                    </a:lnTo>
                    <a:lnTo>
                      <a:pt x="929" y="6604"/>
                    </a:lnTo>
                    <a:lnTo>
                      <a:pt x="949" y="6523"/>
                    </a:lnTo>
                    <a:lnTo>
                      <a:pt x="949" y="6483"/>
                    </a:lnTo>
                    <a:lnTo>
                      <a:pt x="990" y="6321"/>
                    </a:lnTo>
                    <a:lnTo>
                      <a:pt x="1616" y="6200"/>
                    </a:lnTo>
                    <a:lnTo>
                      <a:pt x="1676" y="6382"/>
                    </a:lnTo>
                    <a:lnTo>
                      <a:pt x="1777" y="6523"/>
                    </a:lnTo>
                    <a:lnTo>
                      <a:pt x="1898" y="6664"/>
                    </a:lnTo>
                    <a:lnTo>
                      <a:pt x="2040" y="6765"/>
                    </a:lnTo>
                    <a:lnTo>
                      <a:pt x="2161" y="6806"/>
                    </a:lnTo>
                    <a:lnTo>
                      <a:pt x="2302" y="6846"/>
                    </a:lnTo>
                    <a:lnTo>
                      <a:pt x="2443" y="6866"/>
                    </a:lnTo>
                    <a:lnTo>
                      <a:pt x="2605" y="6866"/>
                    </a:lnTo>
                    <a:lnTo>
                      <a:pt x="2807" y="6846"/>
                    </a:lnTo>
                    <a:lnTo>
                      <a:pt x="3029" y="6826"/>
                    </a:lnTo>
                    <a:lnTo>
                      <a:pt x="3251" y="6765"/>
                    </a:lnTo>
                    <a:lnTo>
                      <a:pt x="3493" y="6705"/>
                    </a:lnTo>
                    <a:lnTo>
                      <a:pt x="3695" y="6624"/>
                    </a:lnTo>
                    <a:lnTo>
                      <a:pt x="3917" y="6523"/>
                    </a:lnTo>
                    <a:lnTo>
                      <a:pt x="4119" y="6422"/>
                    </a:lnTo>
                    <a:lnTo>
                      <a:pt x="4301" y="6301"/>
                    </a:lnTo>
                    <a:lnTo>
                      <a:pt x="4362" y="6240"/>
                    </a:lnTo>
                    <a:lnTo>
                      <a:pt x="4402" y="6159"/>
                    </a:lnTo>
                    <a:lnTo>
                      <a:pt x="4422" y="6079"/>
                    </a:lnTo>
                    <a:lnTo>
                      <a:pt x="4382" y="5958"/>
                    </a:lnTo>
                    <a:lnTo>
                      <a:pt x="4281" y="5816"/>
                    </a:lnTo>
                    <a:lnTo>
                      <a:pt x="4119" y="5675"/>
                    </a:lnTo>
                    <a:lnTo>
                      <a:pt x="3917" y="5513"/>
                    </a:lnTo>
                    <a:lnTo>
                      <a:pt x="3695" y="5372"/>
                    </a:lnTo>
                    <a:lnTo>
                      <a:pt x="3473" y="5251"/>
                    </a:lnTo>
                    <a:lnTo>
                      <a:pt x="3231" y="5170"/>
                    </a:lnTo>
                    <a:lnTo>
                      <a:pt x="2989" y="5130"/>
                    </a:lnTo>
                    <a:lnTo>
                      <a:pt x="2746" y="5109"/>
                    </a:lnTo>
                    <a:lnTo>
                      <a:pt x="2504" y="5109"/>
                    </a:lnTo>
                    <a:lnTo>
                      <a:pt x="2302" y="5150"/>
                    </a:lnTo>
                    <a:lnTo>
                      <a:pt x="2100" y="5231"/>
                    </a:lnTo>
                    <a:lnTo>
                      <a:pt x="1979" y="5271"/>
                    </a:lnTo>
                    <a:lnTo>
                      <a:pt x="1898" y="5352"/>
                    </a:lnTo>
                    <a:lnTo>
                      <a:pt x="1818" y="5412"/>
                    </a:lnTo>
                    <a:lnTo>
                      <a:pt x="1737" y="5493"/>
                    </a:lnTo>
                    <a:lnTo>
                      <a:pt x="1676" y="5614"/>
                    </a:lnTo>
                    <a:lnTo>
                      <a:pt x="1636" y="5735"/>
                    </a:lnTo>
                    <a:lnTo>
                      <a:pt x="1414" y="5756"/>
                    </a:lnTo>
                    <a:lnTo>
                      <a:pt x="1212" y="5816"/>
                    </a:lnTo>
                    <a:lnTo>
                      <a:pt x="1212" y="5816"/>
                    </a:lnTo>
                    <a:lnTo>
                      <a:pt x="1293" y="5675"/>
                    </a:lnTo>
                    <a:lnTo>
                      <a:pt x="1393" y="5534"/>
                    </a:lnTo>
                    <a:lnTo>
                      <a:pt x="1595" y="5332"/>
                    </a:lnTo>
                    <a:lnTo>
                      <a:pt x="1797" y="5170"/>
                    </a:lnTo>
                    <a:lnTo>
                      <a:pt x="1999" y="5029"/>
                    </a:lnTo>
                    <a:lnTo>
                      <a:pt x="2181" y="4948"/>
                    </a:lnTo>
                    <a:lnTo>
                      <a:pt x="2343" y="4887"/>
                    </a:lnTo>
                    <a:lnTo>
                      <a:pt x="2524" y="4847"/>
                    </a:lnTo>
                    <a:lnTo>
                      <a:pt x="2544" y="4847"/>
                    </a:lnTo>
                    <a:lnTo>
                      <a:pt x="2585" y="4827"/>
                    </a:lnTo>
                    <a:lnTo>
                      <a:pt x="2726" y="4827"/>
                    </a:lnTo>
                    <a:lnTo>
                      <a:pt x="2908" y="4807"/>
                    </a:lnTo>
                    <a:lnTo>
                      <a:pt x="3170" y="4807"/>
                    </a:lnTo>
                    <a:lnTo>
                      <a:pt x="3493" y="4827"/>
                    </a:lnTo>
                    <a:lnTo>
                      <a:pt x="3998" y="4908"/>
                    </a:lnTo>
                    <a:lnTo>
                      <a:pt x="4483" y="5009"/>
                    </a:lnTo>
                    <a:lnTo>
                      <a:pt x="4866" y="5089"/>
                    </a:lnTo>
                    <a:lnTo>
                      <a:pt x="5230" y="5150"/>
                    </a:lnTo>
                    <a:lnTo>
                      <a:pt x="5614" y="5190"/>
                    </a:lnTo>
                    <a:lnTo>
                      <a:pt x="5997" y="5190"/>
                    </a:lnTo>
                    <a:lnTo>
                      <a:pt x="6199" y="5170"/>
                    </a:lnTo>
                    <a:lnTo>
                      <a:pt x="6421" y="5130"/>
                    </a:lnTo>
                    <a:lnTo>
                      <a:pt x="6623" y="5089"/>
                    </a:lnTo>
                    <a:lnTo>
                      <a:pt x="6845" y="5009"/>
                    </a:lnTo>
                    <a:lnTo>
                      <a:pt x="7088" y="4928"/>
                    </a:lnTo>
                    <a:lnTo>
                      <a:pt x="7330" y="4827"/>
                    </a:lnTo>
                    <a:lnTo>
                      <a:pt x="7592" y="4706"/>
                    </a:lnTo>
                    <a:lnTo>
                      <a:pt x="7855" y="4564"/>
                    </a:lnTo>
                    <a:lnTo>
                      <a:pt x="8198" y="4685"/>
                    </a:lnTo>
                    <a:lnTo>
                      <a:pt x="8158" y="4867"/>
                    </a:lnTo>
                    <a:lnTo>
                      <a:pt x="8158" y="5049"/>
                    </a:lnTo>
                    <a:lnTo>
                      <a:pt x="8198" y="5210"/>
                    </a:lnTo>
                    <a:lnTo>
                      <a:pt x="8279" y="5372"/>
                    </a:lnTo>
                    <a:lnTo>
                      <a:pt x="8360" y="5453"/>
                    </a:lnTo>
                    <a:lnTo>
                      <a:pt x="8440" y="5534"/>
                    </a:lnTo>
                    <a:lnTo>
                      <a:pt x="8622" y="5675"/>
                    </a:lnTo>
                    <a:lnTo>
                      <a:pt x="8844" y="5816"/>
                    </a:lnTo>
                    <a:lnTo>
                      <a:pt x="9107" y="5917"/>
                    </a:lnTo>
                    <a:lnTo>
                      <a:pt x="9389" y="5998"/>
                    </a:lnTo>
                    <a:lnTo>
                      <a:pt x="9672" y="6059"/>
                    </a:lnTo>
                    <a:lnTo>
                      <a:pt x="9955" y="6099"/>
                    </a:lnTo>
                    <a:lnTo>
                      <a:pt x="10419" y="6099"/>
                    </a:lnTo>
                    <a:lnTo>
                      <a:pt x="10500" y="6079"/>
                    </a:lnTo>
                    <a:lnTo>
                      <a:pt x="10581" y="6038"/>
                    </a:lnTo>
                    <a:lnTo>
                      <a:pt x="10621" y="5958"/>
                    </a:lnTo>
                    <a:lnTo>
                      <a:pt x="10661" y="5836"/>
                    </a:lnTo>
                    <a:lnTo>
                      <a:pt x="10641" y="5675"/>
                    </a:lnTo>
                    <a:lnTo>
                      <a:pt x="10581" y="5473"/>
                    </a:lnTo>
                    <a:lnTo>
                      <a:pt x="10480" y="5231"/>
                    </a:lnTo>
                    <a:lnTo>
                      <a:pt x="10359" y="5009"/>
                    </a:lnTo>
                    <a:lnTo>
                      <a:pt x="10237" y="4807"/>
                    </a:lnTo>
                    <a:lnTo>
                      <a:pt x="10076" y="4605"/>
                    </a:lnTo>
                    <a:lnTo>
                      <a:pt x="9894" y="4443"/>
                    </a:lnTo>
                    <a:lnTo>
                      <a:pt x="9692" y="4322"/>
                    </a:lnTo>
                    <a:lnTo>
                      <a:pt x="9490" y="4201"/>
                    </a:lnTo>
                    <a:lnTo>
                      <a:pt x="9288" y="4140"/>
                    </a:lnTo>
                    <a:lnTo>
                      <a:pt x="9087" y="4100"/>
                    </a:lnTo>
                    <a:lnTo>
                      <a:pt x="8905" y="4100"/>
                    </a:lnTo>
                    <a:lnTo>
                      <a:pt x="8743" y="4120"/>
                    </a:lnTo>
                    <a:lnTo>
                      <a:pt x="8582" y="4201"/>
                    </a:lnTo>
                    <a:lnTo>
                      <a:pt x="8461" y="4282"/>
                    </a:lnTo>
                    <a:lnTo>
                      <a:pt x="8339" y="4261"/>
                    </a:lnTo>
                    <a:lnTo>
                      <a:pt x="8602" y="4100"/>
                    </a:lnTo>
                    <a:lnTo>
                      <a:pt x="8986" y="3858"/>
                    </a:lnTo>
                    <a:lnTo>
                      <a:pt x="9389" y="3615"/>
                    </a:lnTo>
                    <a:lnTo>
                      <a:pt x="9813" y="3393"/>
                    </a:lnTo>
                    <a:lnTo>
                      <a:pt x="10298" y="3191"/>
                    </a:lnTo>
                    <a:lnTo>
                      <a:pt x="10783" y="3030"/>
                    </a:lnTo>
                    <a:lnTo>
                      <a:pt x="11287" y="2909"/>
                    </a:lnTo>
                    <a:lnTo>
                      <a:pt x="11530" y="2868"/>
                    </a:lnTo>
                    <a:lnTo>
                      <a:pt x="11772" y="2848"/>
                    </a:lnTo>
                    <a:lnTo>
                      <a:pt x="12035" y="2828"/>
                    </a:lnTo>
                    <a:lnTo>
                      <a:pt x="12297" y="2848"/>
                    </a:lnTo>
                    <a:lnTo>
                      <a:pt x="12519" y="3191"/>
                    </a:lnTo>
                    <a:lnTo>
                      <a:pt x="12721" y="3514"/>
                    </a:lnTo>
                    <a:lnTo>
                      <a:pt x="12620" y="3575"/>
                    </a:lnTo>
                    <a:lnTo>
                      <a:pt x="12539" y="3656"/>
                    </a:lnTo>
                    <a:lnTo>
                      <a:pt x="12479" y="3736"/>
                    </a:lnTo>
                    <a:lnTo>
                      <a:pt x="12418" y="3817"/>
                    </a:lnTo>
                    <a:lnTo>
                      <a:pt x="12378" y="3918"/>
                    </a:lnTo>
                    <a:lnTo>
                      <a:pt x="12337" y="3999"/>
                    </a:lnTo>
                    <a:lnTo>
                      <a:pt x="12317" y="4100"/>
                    </a:lnTo>
                    <a:lnTo>
                      <a:pt x="12317" y="4221"/>
                    </a:lnTo>
                    <a:lnTo>
                      <a:pt x="12317" y="4342"/>
                    </a:lnTo>
                    <a:lnTo>
                      <a:pt x="12337" y="4484"/>
                    </a:lnTo>
                    <a:lnTo>
                      <a:pt x="12378" y="4605"/>
                    </a:lnTo>
                    <a:lnTo>
                      <a:pt x="12418" y="4746"/>
                    </a:lnTo>
                    <a:lnTo>
                      <a:pt x="12559" y="5029"/>
                    </a:lnTo>
                    <a:lnTo>
                      <a:pt x="12761" y="5291"/>
                    </a:lnTo>
                    <a:lnTo>
                      <a:pt x="12963" y="5554"/>
                    </a:lnTo>
                    <a:lnTo>
                      <a:pt x="13206" y="5796"/>
                    </a:lnTo>
                    <a:lnTo>
                      <a:pt x="13468" y="5998"/>
                    </a:lnTo>
                    <a:lnTo>
                      <a:pt x="13731" y="6180"/>
                    </a:lnTo>
                    <a:lnTo>
                      <a:pt x="13811" y="6220"/>
                    </a:lnTo>
                    <a:lnTo>
                      <a:pt x="13933" y="6220"/>
                    </a:lnTo>
                    <a:lnTo>
                      <a:pt x="13993" y="6180"/>
                    </a:lnTo>
                    <a:lnTo>
                      <a:pt x="14054" y="6139"/>
                    </a:lnTo>
                    <a:lnTo>
                      <a:pt x="14094" y="6099"/>
                    </a:lnTo>
                    <a:lnTo>
                      <a:pt x="14175" y="5937"/>
                    </a:lnTo>
                    <a:lnTo>
                      <a:pt x="14256" y="5735"/>
                    </a:lnTo>
                    <a:lnTo>
                      <a:pt x="14316" y="5453"/>
                    </a:lnTo>
                    <a:lnTo>
                      <a:pt x="14357" y="5190"/>
                    </a:lnTo>
                    <a:lnTo>
                      <a:pt x="14357" y="4928"/>
                    </a:lnTo>
                    <a:lnTo>
                      <a:pt x="14336" y="4645"/>
                    </a:lnTo>
                    <a:lnTo>
                      <a:pt x="14276" y="4403"/>
                    </a:lnTo>
                    <a:lnTo>
                      <a:pt x="14195" y="4160"/>
                    </a:lnTo>
                    <a:lnTo>
                      <a:pt x="14094" y="3938"/>
                    </a:lnTo>
                    <a:lnTo>
                      <a:pt x="13953" y="3757"/>
                    </a:lnTo>
                    <a:lnTo>
                      <a:pt x="13791" y="3595"/>
                    </a:lnTo>
                    <a:lnTo>
                      <a:pt x="13670" y="3494"/>
                    </a:lnTo>
                    <a:lnTo>
                      <a:pt x="13529" y="3413"/>
                    </a:lnTo>
                    <a:lnTo>
                      <a:pt x="13367" y="3373"/>
                    </a:lnTo>
                    <a:lnTo>
                      <a:pt x="13165" y="3373"/>
                    </a:lnTo>
                    <a:lnTo>
                      <a:pt x="13024" y="3131"/>
                    </a:lnTo>
                    <a:lnTo>
                      <a:pt x="12883" y="2929"/>
                    </a:lnTo>
                    <a:lnTo>
                      <a:pt x="13408" y="3050"/>
                    </a:lnTo>
                    <a:lnTo>
                      <a:pt x="13953" y="3252"/>
                    </a:lnTo>
                    <a:lnTo>
                      <a:pt x="14478" y="3454"/>
                    </a:lnTo>
                    <a:lnTo>
                      <a:pt x="15003" y="3716"/>
                    </a:lnTo>
                    <a:lnTo>
                      <a:pt x="15083" y="3736"/>
                    </a:lnTo>
                    <a:lnTo>
                      <a:pt x="15144" y="3736"/>
                    </a:lnTo>
                    <a:lnTo>
                      <a:pt x="15205" y="3696"/>
                    </a:lnTo>
                    <a:lnTo>
                      <a:pt x="15245" y="3635"/>
                    </a:lnTo>
                    <a:lnTo>
                      <a:pt x="15265" y="3595"/>
                    </a:lnTo>
                    <a:lnTo>
                      <a:pt x="15285" y="3555"/>
                    </a:lnTo>
                    <a:lnTo>
                      <a:pt x="15265" y="3494"/>
                    </a:lnTo>
                    <a:lnTo>
                      <a:pt x="15245" y="3454"/>
                    </a:lnTo>
                    <a:lnTo>
                      <a:pt x="15225" y="3413"/>
                    </a:lnTo>
                    <a:lnTo>
                      <a:pt x="15184" y="3393"/>
                    </a:lnTo>
                    <a:lnTo>
                      <a:pt x="14861" y="3211"/>
                    </a:lnTo>
                    <a:lnTo>
                      <a:pt x="14518" y="3050"/>
                    </a:lnTo>
                    <a:lnTo>
                      <a:pt x="14195" y="2909"/>
                    </a:lnTo>
                    <a:lnTo>
                      <a:pt x="13872" y="2787"/>
                    </a:lnTo>
                    <a:lnTo>
                      <a:pt x="13286" y="2565"/>
                    </a:lnTo>
                    <a:lnTo>
                      <a:pt x="12782" y="2444"/>
                    </a:lnTo>
                    <a:lnTo>
                      <a:pt x="12963" y="2121"/>
                    </a:lnTo>
                    <a:lnTo>
                      <a:pt x="13145" y="2202"/>
                    </a:lnTo>
                    <a:lnTo>
                      <a:pt x="13327" y="2222"/>
                    </a:lnTo>
                    <a:lnTo>
                      <a:pt x="13468" y="2202"/>
                    </a:lnTo>
                    <a:lnTo>
                      <a:pt x="13609" y="2161"/>
                    </a:lnTo>
                    <a:lnTo>
                      <a:pt x="13710" y="2101"/>
                    </a:lnTo>
                    <a:lnTo>
                      <a:pt x="13811" y="2040"/>
                    </a:lnTo>
                    <a:lnTo>
                      <a:pt x="13993" y="1859"/>
                    </a:lnTo>
                    <a:lnTo>
                      <a:pt x="14155" y="1637"/>
                    </a:lnTo>
                    <a:lnTo>
                      <a:pt x="14316" y="1394"/>
                    </a:lnTo>
                    <a:lnTo>
                      <a:pt x="14437" y="1112"/>
                    </a:lnTo>
                    <a:lnTo>
                      <a:pt x="14538" y="829"/>
                    </a:lnTo>
                    <a:lnTo>
                      <a:pt x="14599" y="546"/>
                    </a:lnTo>
                    <a:lnTo>
                      <a:pt x="14659" y="284"/>
                    </a:lnTo>
                    <a:lnTo>
                      <a:pt x="14639" y="203"/>
                    </a:lnTo>
                    <a:lnTo>
                      <a:pt x="14619" y="122"/>
                    </a:lnTo>
                    <a:lnTo>
                      <a:pt x="14558" y="62"/>
                    </a:lnTo>
                    <a:lnTo>
                      <a:pt x="144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774345" y="-1238231"/>
                <a:ext cx="721737" cy="589848"/>
              </a:xfrm>
              <a:custGeom>
                <a:avLst/>
                <a:gdLst/>
                <a:ahLst/>
                <a:cxnLst/>
                <a:rect l="l" t="t" r="r" b="b"/>
                <a:pathLst>
                  <a:path w="6523" h="5331" extrusionOk="0">
                    <a:moveTo>
                      <a:pt x="748" y="0"/>
                    </a:moveTo>
                    <a:lnTo>
                      <a:pt x="788" y="61"/>
                    </a:lnTo>
                    <a:lnTo>
                      <a:pt x="708" y="81"/>
                    </a:lnTo>
                    <a:lnTo>
                      <a:pt x="607" y="121"/>
                    </a:lnTo>
                    <a:lnTo>
                      <a:pt x="526" y="182"/>
                    </a:lnTo>
                    <a:lnTo>
                      <a:pt x="445" y="283"/>
                    </a:lnTo>
                    <a:lnTo>
                      <a:pt x="385" y="424"/>
                    </a:lnTo>
                    <a:lnTo>
                      <a:pt x="324" y="586"/>
                    </a:lnTo>
                    <a:lnTo>
                      <a:pt x="284" y="384"/>
                    </a:lnTo>
                    <a:lnTo>
                      <a:pt x="243" y="485"/>
                    </a:lnTo>
                    <a:lnTo>
                      <a:pt x="162" y="788"/>
                    </a:lnTo>
                    <a:lnTo>
                      <a:pt x="61" y="1212"/>
                    </a:lnTo>
                    <a:lnTo>
                      <a:pt x="21" y="1474"/>
                    </a:lnTo>
                    <a:lnTo>
                      <a:pt x="1" y="1757"/>
                    </a:lnTo>
                    <a:lnTo>
                      <a:pt x="1" y="2040"/>
                    </a:lnTo>
                    <a:lnTo>
                      <a:pt x="21" y="2322"/>
                    </a:lnTo>
                    <a:lnTo>
                      <a:pt x="61" y="2605"/>
                    </a:lnTo>
                    <a:lnTo>
                      <a:pt x="142" y="2888"/>
                    </a:lnTo>
                    <a:lnTo>
                      <a:pt x="263" y="3170"/>
                    </a:lnTo>
                    <a:lnTo>
                      <a:pt x="344" y="3291"/>
                    </a:lnTo>
                    <a:lnTo>
                      <a:pt x="425" y="3433"/>
                    </a:lnTo>
                    <a:lnTo>
                      <a:pt x="526" y="3554"/>
                    </a:lnTo>
                    <a:lnTo>
                      <a:pt x="647" y="3655"/>
                    </a:lnTo>
                    <a:lnTo>
                      <a:pt x="768" y="3756"/>
                    </a:lnTo>
                    <a:lnTo>
                      <a:pt x="909" y="3857"/>
                    </a:lnTo>
                    <a:lnTo>
                      <a:pt x="909" y="3857"/>
                    </a:lnTo>
                    <a:lnTo>
                      <a:pt x="889" y="3776"/>
                    </a:lnTo>
                    <a:lnTo>
                      <a:pt x="950" y="3938"/>
                    </a:lnTo>
                    <a:lnTo>
                      <a:pt x="1031" y="4059"/>
                    </a:lnTo>
                    <a:lnTo>
                      <a:pt x="1132" y="4200"/>
                    </a:lnTo>
                    <a:lnTo>
                      <a:pt x="1233" y="4301"/>
                    </a:lnTo>
                    <a:lnTo>
                      <a:pt x="1354" y="4402"/>
                    </a:lnTo>
                    <a:lnTo>
                      <a:pt x="1515" y="4483"/>
                    </a:lnTo>
                    <a:lnTo>
                      <a:pt x="1677" y="4543"/>
                    </a:lnTo>
                    <a:lnTo>
                      <a:pt x="1859" y="4564"/>
                    </a:lnTo>
                    <a:lnTo>
                      <a:pt x="1959" y="4664"/>
                    </a:lnTo>
                    <a:lnTo>
                      <a:pt x="2060" y="4765"/>
                    </a:lnTo>
                    <a:lnTo>
                      <a:pt x="2161" y="4846"/>
                    </a:lnTo>
                    <a:lnTo>
                      <a:pt x="2303" y="4907"/>
                    </a:lnTo>
                    <a:lnTo>
                      <a:pt x="2444" y="4967"/>
                    </a:lnTo>
                    <a:lnTo>
                      <a:pt x="2585" y="5008"/>
                    </a:lnTo>
                    <a:lnTo>
                      <a:pt x="2949" y="5008"/>
                    </a:lnTo>
                    <a:lnTo>
                      <a:pt x="3131" y="5109"/>
                    </a:lnTo>
                    <a:lnTo>
                      <a:pt x="3332" y="5189"/>
                    </a:lnTo>
                    <a:lnTo>
                      <a:pt x="3575" y="5230"/>
                    </a:lnTo>
                    <a:lnTo>
                      <a:pt x="3837" y="5230"/>
                    </a:lnTo>
                    <a:lnTo>
                      <a:pt x="3656" y="4988"/>
                    </a:lnTo>
                    <a:lnTo>
                      <a:pt x="3837" y="5109"/>
                    </a:lnTo>
                    <a:lnTo>
                      <a:pt x="3999" y="5210"/>
                    </a:lnTo>
                    <a:lnTo>
                      <a:pt x="4181" y="5290"/>
                    </a:lnTo>
                    <a:lnTo>
                      <a:pt x="4362" y="5331"/>
                    </a:lnTo>
                    <a:lnTo>
                      <a:pt x="4564" y="5311"/>
                    </a:lnTo>
                    <a:lnTo>
                      <a:pt x="4746" y="5270"/>
                    </a:lnTo>
                    <a:lnTo>
                      <a:pt x="4948" y="5149"/>
                    </a:lnTo>
                    <a:lnTo>
                      <a:pt x="5150" y="5008"/>
                    </a:lnTo>
                    <a:lnTo>
                      <a:pt x="5271" y="4988"/>
                    </a:lnTo>
                    <a:lnTo>
                      <a:pt x="5392" y="4988"/>
                    </a:lnTo>
                    <a:lnTo>
                      <a:pt x="5513" y="4947"/>
                    </a:lnTo>
                    <a:lnTo>
                      <a:pt x="5634" y="4907"/>
                    </a:lnTo>
                    <a:lnTo>
                      <a:pt x="5735" y="4846"/>
                    </a:lnTo>
                    <a:lnTo>
                      <a:pt x="5836" y="4765"/>
                    </a:lnTo>
                    <a:lnTo>
                      <a:pt x="5917" y="4685"/>
                    </a:lnTo>
                    <a:lnTo>
                      <a:pt x="5998" y="4584"/>
                    </a:lnTo>
                    <a:lnTo>
                      <a:pt x="6159" y="4564"/>
                    </a:lnTo>
                    <a:lnTo>
                      <a:pt x="6301" y="4543"/>
                    </a:lnTo>
                    <a:lnTo>
                      <a:pt x="6402" y="4503"/>
                    </a:lnTo>
                    <a:lnTo>
                      <a:pt x="6482" y="4442"/>
                    </a:lnTo>
                    <a:lnTo>
                      <a:pt x="6523" y="4362"/>
                    </a:lnTo>
                    <a:lnTo>
                      <a:pt x="6503" y="4281"/>
                    </a:lnTo>
                    <a:lnTo>
                      <a:pt x="6442" y="4200"/>
                    </a:lnTo>
                    <a:lnTo>
                      <a:pt x="6341" y="4119"/>
                    </a:lnTo>
                    <a:lnTo>
                      <a:pt x="5856" y="3816"/>
                    </a:lnTo>
                    <a:lnTo>
                      <a:pt x="5412" y="3514"/>
                    </a:lnTo>
                    <a:lnTo>
                      <a:pt x="5008" y="3170"/>
                    </a:lnTo>
                    <a:lnTo>
                      <a:pt x="4625" y="2847"/>
                    </a:lnTo>
                    <a:lnTo>
                      <a:pt x="4282" y="2484"/>
                    </a:lnTo>
                    <a:lnTo>
                      <a:pt x="3918" y="2120"/>
                    </a:lnTo>
                    <a:lnTo>
                      <a:pt x="3232" y="1393"/>
                    </a:lnTo>
                    <a:lnTo>
                      <a:pt x="2969" y="1111"/>
                    </a:lnTo>
                    <a:lnTo>
                      <a:pt x="2686" y="868"/>
                    </a:lnTo>
                    <a:lnTo>
                      <a:pt x="2383" y="646"/>
                    </a:lnTo>
                    <a:lnTo>
                      <a:pt x="2060" y="444"/>
                    </a:lnTo>
                    <a:lnTo>
                      <a:pt x="1737" y="283"/>
                    </a:lnTo>
                    <a:lnTo>
                      <a:pt x="1414" y="162"/>
                    </a:lnTo>
                    <a:lnTo>
                      <a:pt x="1071" y="61"/>
                    </a:lnTo>
                    <a:lnTo>
                      <a:pt x="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774345" y="-1238231"/>
                <a:ext cx="721737" cy="589848"/>
              </a:xfrm>
              <a:custGeom>
                <a:avLst/>
                <a:gdLst/>
                <a:ahLst/>
                <a:cxnLst/>
                <a:rect l="l" t="t" r="r" b="b"/>
                <a:pathLst>
                  <a:path w="6523" h="5331" fill="none" extrusionOk="0">
                    <a:moveTo>
                      <a:pt x="6341" y="4119"/>
                    </a:moveTo>
                    <a:lnTo>
                      <a:pt x="6341" y="4119"/>
                    </a:lnTo>
                    <a:lnTo>
                      <a:pt x="5856" y="3816"/>
                    </a:lnTo>
                    <a:lnTo>
                      <a:pt x="5412" y="3514"/>
                    </a:lnTo>
                    <a:lnTo>
                      <a:pt x="5008" y="3170"/>
                    </a:lnTo>
                    <a:lnTo>
                      <a:pt x="4625" y="2847"/>
                    </a:lnTo>
                    <a:lnTo>
                      <a:pt x="4282" y="2484"/>
                    </a:lnTo>
                    <a:lnTo>
                      <a:pt x="3918" y="2120"/>
                    </a:lnTo>
                    <a:lnTo>
                      <a:pt x="3232" y="1393"/>
                    </a:lnTo>
                    <a:lnTo>
                      <a:pt x="3232" y="1393"/>
                    </a:lnTo>
                    <a:lnTo>
                      <a:pt x="2969" y="1111"/>
                    </a:lnTo>
                    <a:lnTo>
                      <a:pt x="2686" y="868"/>
                    </a:lnTo>
                    <a:lnTo>
                      <a:pt x="2383" y="646"/>
                    </a:lnTo>
                    <a:lnTo>
                      <a:pt x="2060" y="444"/>
                    </a:lnTo>
                    <a:lnTo>
                      <a:pt x="1737" y="283"/>
                    </a:lnTo>
                    <a:lnTo>
                      <a:pt x="1414" y="162"/>
                    </a:lnTo>
                    <a:lnTo>
                      <a:pt x="1071" y="61"/>
                    </a:lnTo>
                    <a:lnTo>
                      <a:pt x="748" y="0"/>
                    </a:lnTo>
                    <a:lnTo>
                      <a:pt x="788" y="61"/>
                    </a:lnTo>
                    <a:lnTo>
                      <a:pt x="788" y="61"/>
                    </a:lnTo>
                    <a:lnTo>
                      <a:pt x="708" y="81"/>
                    </a:lnTo>
                    <a:lnTo>
                      <a:pt x="607" y="121"/>
                    </a:lnTo>
                    <a:lnTo>
                      <a:pt x="526" y="182"/>
                    </a:lnTo>
                    <a:lnTo>
                      <a:pt x="445" y="283"/>
                    </a:lnTo>
                    <a:lnTo>
                      <a:pt x="445" y="283"/>
                    </a:lnTo>
                    <a:lnTo>
                      <a:pt x="385" y="424"/>
                    </a:lnTo>
                    <a:lnTo>
                      <a:pt x="324" y="586"/>
                    </a:lnTo>
                    <a:lnTo>
                      <a:pt x="284" y="384"/>
                    </a:lnTo>
                    <a:lnTo>
                      <a:pt x="284" y="384"/>
                    </a:lnTo>
                    <a:lnTo>
                      <a:pt x="243" y="485"/>
                    </a:lnTo>
                    <a:lnTo>
                      <a:pt x="162" y="788"/>
                    </a:lnTo>
                    <a:lnTo>
                      <a:pt x="61" y="1212"/>
                    </a:lnTo>
                    <a:lnTo>
                      <a:pt x="21" y="1474"/>
                    </a:lnTo>
                    <a:lnTo>
                      <a:pt x="1" y="1757"/>
                    </a:lnTo>
                    <a:lnTo>
                      <a:pt x="1" y="2040"/>
                    </a:lnTo>
                    <a:lnTo>
                      <a:pt x="21" y="2322"/>
                    </a:lnTo>
                    <a:lnTo>
                      <a:pt x="61" y="2605"/>
                    </a:lnTo>
                    <a:lnTo>
                      <a:pt x="142" y="2888"/>
                    </a:lnTo>
                    <a:lnTo>
                      <a:pt x="263" y="3170"/>
                    </a:lnTo>
                    <a:lnTo>
                      <a:pt x="344" y="3291"/>
                    </a:lnTo>
                    <a:lnTo>
                      <a:pt x="425" y="3433"/>
                    </a:lnTo>
                    <a:lnTo>
                      <a:pt x="526" y="3554"/>
                    </a:lnTo>
                    <a:lnTo>
                      <a:pt x="647" y="3655"/>
                    </a:lnTo>
                    <a:lnTo>
                      <a:pt x="768" y="3756"/>
                    </a:lnTo>
                    <a:lnTo>
                      <a:pt x="909" y="3857"/>
                    </a:lnTo>
                    <a:lnTo>
                      <a:pt x="889" y="3776"/>
                    </a:lnTo>
                    <a:lnTo>
                      <a:pt x="889" y="3776"/>
                    </a:lnTo>
                    <a:lnTo>
                      <a:pt x="950" y="3938"/>
                    </a:lnTo>
                    <a:lnTo>
                      <a:pt x="1031" y="4059"/>
                    </a:lnTo>
                    <a:lnTo>
                      <a:pt x="1132" y="4200"/>
                    </a:lnTo>
                    <a:lnTo>
                      <a:pt x="1233" y="4301"/>
                    </a:lnTo>
                    <a:lnTo>
                      <a:pt x="1354" y="4402"/>
                    </a:lnTo>
                    <a:lnTo>
                      <a:pt x="1515" y="4483"/>
                    </a:lnTo>
                    <a:lnTo>
                      <a:pt x="1677" y="4543"/>
                    </a:lnTo>
                    <a:lnTo>
                      <a:pt x="1859" y="4564"/>
                    </a:lnTo>
                    <a:lnTo>
                      <a:pt x="1859" y="4564"/>
                    </a:lnTo>
                    <a:lnTo>
                      <a:pt x="1959" y="4664"/>
                    </a:lnTo>
                    <a:lnTo>
                      <a:pt x="2060" y="4765"/>
                    </a:lnTo>
                    <a:lnTo>
                      <a:pt x="2161" y="4846"/>
                    </a:lnTo>
                    <a:lnTo>
                      <a:pt x="2303" y="4907"/>
                    </a:lnTo>
                    <a:lnTo>
                      <a:pt x="2444" y="4967"/>
                    </a:lnTo>
                    <a:lnTo>
                      <a:pt x="2585" y="5008"/>
                    </a:lnTo>
                    <a:lnTo>
                      <a:pt x="2767" y="5008"/>
                    </a:lnTo>
                    <a:lnTo>
                      <a:pt x="2949" y="5008"/>
                    </a:lnTo>
                    <a:lnTo>
                      <a:pt x="2949" y="5008"/>
                    </a:lnTo>
                    <a:lnTo>
                      <a:pt x="2949" y="5008"/>
                    </a:lnTo>
                    <a:lnTo>
                      <a:pt x="3131" y="5109"/>
                    </a:lnTo>
                    <a:lnTo>
                      <a:pt x="3332" y="5189"/>
                    </a:lnTo>
                    <a:lnTo>
                      <a:pt x="3575" y="5230"/>
                    </a:lnTo>
                    <a:lnTo>
                      <a:pt x="3837" y="5230"/>
                    </a:lnTo>
                    <a:lnTo>
                      <a:pt x="3656" y="4988"/>
                    </a:lnTo>
                    <a:lnTo>
                      <a:pt x="3656" y="4988"/>
                    </a:lnTo>
                    <a:lnTo>
                      <a:pt x="3837" y="5109"/>
                    </a:lnTo>
                    <a:lnTo>
                      <a:pt x="3999" y="5210"/>
                    </a:lnTo>
                    <a:lnTo>
                      <a:pt x="4181" y="5290"/>
                    </a:lnTo>
                    <a:lnTo>
                      <a:pt x="4362" y="5331"/>
                    </a:lnTo>
                    <a:lnTo>
                      <a:pt x="4564" y="5311"/>
                    </a:lnTo>
                    <a:lnTo>
                      <a:pt x="4746" y="5270"/>
                    </a:lnTo>
                    <a:lnTo>
                      <a:pt x="4948" y="5149"/>
                    </a:lnTo>
                    <a:lnTo>
                      <a:pt x="5150" y="5008"/>
                    </a:lnTo>
                    <a:lnTo>
                      <a:pt x="5150" y="5008"/>
                    </a:lnTo>
                    <a:lnTo>
                      <a:pt x="5150" y="5008"/>
                    </a:lnTo>
                    <a:lnTo>
                      <a:pt x="5271" y="4988"/>
                    </a:lnTo>
                    <a:lnTo>
                      <a:pt x="5392" y="4988"/>
                    </a:lnTo>
                    <a:lnTo>
                      <a:pt x="5513" y="4947"/>
                    </a:lnTo>
                    <a:lnTo>
                      <a:pt x="5634" y="4907"/>
                    </a:lnTo>
                    <a:lnTo>
                      <a:pt x="5735" y="4846"/>
                    </a:lnTo>
                    <a:lnTo>
                      <a:pt x="5836" y="4765"/>
                    </a:lnTo>
                    <a:lnTo>
                      <a:pt x="5917" y="4685"/>
                    </a:lnTo>
                    <a:lnTo>
                      <a:pt x="5998" y="4584"/>
                    </a:lnTo>
                    <a:lnTo>
                      <a:pt x="5998" y="4584"/>
                    </a:lnTo>
                    <a:lnTo>
                      <a:pt x="5998" y="4584"/>
                    </a:lnTo>
                    <a:lnTo>
                      <a:pt x="6159" y="4564"/>
                    </a:lnTo>
                    <a:lnTo>
                      <a:pt x="6301" y="4543"/>
                    </a:lnTo>
                    <a:lnTo>
                      <a:pt x="6402" y="4503"/>
                    </a:lnTo>
                    <a:lnTo>
                      <a:pt x="6482" y="4442"/>
                    </a:lnTo>
                    <a:lnTo>
                      <a:pt x="6523" y="4362"/>
                    </a:lnTo>
                    <a:lnTo>
                      <a:pt x="6503" y="4281"/>
                    </a:lnTo>
                    <a:lnTo>
                      <a:pt x="6442" y="4200"/>
                    </a:lnTo>
                    <a:lnTo>
                      <a:pt x="6341" y="411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783308" y="-655123"/>
                <a:ext cx="201153" cy="294980"/>
              </a:xfrm>
              <a:custGeom>
                <a:avLst/>
                <a:gdLst/>
                <a:ahLst/>
                <a:cxnLst/>
                <a:rect l="l" t="t" r="r" b="b"/>
                <a:pathLst>
                  <a:path w="1818" h="2666" extrusionOk="0">
                    <a:moveTo>
                      <a:pt x="1434" y="0"/>
                    </a:moveTo>
                    <a:lnTo>
                      <a:pt x="1374" y="41"/>
                    </a:lnTo>
                    <a:lnTo>
                      <a:pt x="1333" y="121"/>
                    </a:lnTo>
                    <a:lnTo>
                      <a:pt x="1253" y="303"/>
                    </a:lnTo>
                    <a:lnTo>
                      <a:pt x="1071" y="788"/>
                    </a:lnTo>
                    <a:lnTo>
                      <a:pt x="788" y="1535"/>
                    </a:lnTo>
                    <a:lnTo>
                      <a:pt x="748" y="1575"/>
                    </a:lnTo>
                    <a:lnTo>
                      <a:pt x="667" y="1636"/>
                    </a:lnTo>
                    <a:lnTo>
                      <a:pt x="465" y="1757"/>
                    </a:lnTo>
                    <a:lnTo>
                      <a:pt x="344" y="1858"/>
                    </a:lnTo>
                    <a:lnTo>
                      <a:pt x="243" y="1979"/>
                    </a:lnTo>
                    <a:lnTo>
                      <a:pt x="142" y="2141"/>
                    </a:lnTo>
                    <a:lnTo>
                      <a:pt x="41" y="2342"/>
                    </a:lnTo>
                    <a:lnTo>
                      <a:pt x="21" y="2403"/>
                    </a:lnTo>
                    <a:lnTo>
                      <a:pt x="1" y="2484"/>
                    </a:lnTo>
                    <a:lnTo>
                      <a:pt x="21" y="2524"/>
                    </a:lnTo>
                    <a:lnTo>
                      <a:pt x="21" y="2565"/>
                    </a:lnTo>
                    <a:lnTo>
                      <a:pt x="122" y="2565"/>
                    </a:lnTo>
                    <a:lnTo>
                      <a:pt x="162" y="2504"/>
                    </a:lnTo>
                    <a:lnTo>
                      <a:pt x="263" y="2363"/>
                    </a:lnTo>
                    <a:lnTo>
                      <a:pt x="425" y="2181"/>
                    </a:lnTo>
                    <a:lnTo>
                      <a:pt x="505" y="2100"/>
                    </a:lnTo>
                    <a:lnTo>
                      <a:pt x="606" y="2019"/>
                    </a:lnTo>
                    <a:lnTo>
                      <a:pt x="586" y="2100"/>
                    </a:lnTo>
                    <a:lnTo>
                      <a:pt x="566" y="2181"/>
                    </a:lnTo>
                    <a:lnTo>
                      <a:pt x="546" y="2363"/>
                    </a:lnTo>
                    <a:lnTo>
                      <a:pt x="586" y="2524"/>
                    </a:lnTo>
                    <a:lnTo>
                      <a:pt x="627" y="2645"/>
                    </a:lnTo>
                    <a:lnTo>
                      <a:pt x="667" y="2666"/>
                    </a:lnTo>
                    <a:lnTo>
                      <a:pt x="687" y="2666"/>
                    </a:lnTo>
                    <a:lnTo>
                      <a:pt x="728" y="2645"/>
                    </a:lnTo>
                    <a:lnTo>
                      <a:pt x="748" y="2625"/>
                    </a:lnTo>
                    <a:lnTo>
                      <a:pt x="788" y="2262"/>
                    </a:lnTo>
                    <a:lnTo>
                      <a:pt x="828" y="2161"/>
                    </a:lnTo>
                    <a:lnTo>
                      <a:pt x="869" y="2060"/>
                    </a:lnTo>
                    <a:lnTo>
                      <a:pt x="909" y="1979"/>
                    </a:lnTo>
                    <a:lnTo>
                      <a:pt x="990" y="1878"/>
                    </a:lnTo>
                    <a:lnTo>
                      <a:pt x="1091" y="1898"/>
                    </a:lnTo>
                    <a:lnTo>
                      <a:pt x="1192" y="1918"/>
                    </a:lnTo>
                    <a:lnTo>
                      <a:pt x="1374" y="2019"/>
                    </a:lnTo>
                    <a:lnTo>
                      <a:pt x="1555" y="2161"/>
                    </a:lnTo>
                    <a:lnTo>
                      <a:pt x="1697" y="2302"/>
                    </a:lnTo>
                    <a:lnTo>
                      <a:pt x="1798" y="2302"/>
                    </a:lnTo>
                    <a:lnTo>
                      <a:pt x="1818" y="2262"/>
                    </a:lnTo>
                    <a:lnTo>
                      <a:pt x="1798" y="2201"/>
                    </a:lnTo>
                    <a:lnTo>
                      <a:pt x="1677" y="2019"/>
                    </a:lnTo>
                    <a:lnTo>
                      <a:pt x="1515" y="1858"/>
                    </a:lnTo>
                    <a:lnTo>
                      <a:pt x="1414" y="1777"/>
                    </a:lnTo>
                    <a:lnTo>
                      <a:pt x="1333" y="1717"/>
                    </a:lnTo>
                    <a:lnTo>
                      <a:pt x="1212" y="1676"/>
                    </a:lnTo>
                    <a:lnTo>
                      <a:pt x="1111" y="1636"/>
                    </a:lnTo>
                    <a:lnTo>
                      <a:pt x="1232" y="1212"/>
                    </a:lnTo>
                    <a:lnTo>
                      <a:pt x="1374" y="747"/>
                    </a:lnTo>
                    <a:lnTo>
                      <a:pt x="1515" y="323"/>
                    </a:lnTo>
                    <a:lnTo>
                      <a:pt x="1555" y="182"/>
                    </a:lnTo>
                    <a:lnTo>
                      <a:pt x="1576" y="101"/>
                    </a:lnTo>
                    <a:lnTo>
                      <a:pt x="1576" y="61"/>
                    </a:lnTo>
                    <a:lnTo>
                      <a:pt x="1555" y="41"/>
                    </a:lnTo>
                    <a:lnTo>
                      <a:pt x="14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1"/>
              <p:cNvSpPr/>
              <p:nvPr/>
            </p:nvSpPr>
            <p:spPr>
              <a:xfrm>
                <a:off x="548737" y="-639522"/>
                <a:ext cx="216864" cy="245853"/>
              </a:xfrm>
              <a:custGeom>
                <a:avLst/>
                <a:gdLst/>
                <a:ahLst/>
                <a:cxnLst/>
                <a:rect l="l" t="t" r="r" b="b"/>
                <a:pathLst>
                  <a:path w="1960" h="2222" extrusionOk="0">
                    <a:moveTo>
                      <a:pt x="1737" y="1"/>
                    </a:moveTo>
                    <a:lnTo>
                      <a:pt x="1273" y="687"/>
                    </a:lnTo>
                    <a:lnTo>
                      <a:pt x="970" y="1151"/>
                    </a:lnTo>
                    <a:lnTo>
                      <a:pt x="909" y="1172"/>
                    </a:lnTo>
                    <a:lnTo>
                      <a:pt x="828" y="1192"/>
                    </a:lnTo>
                    <a:lnTo>
                      <a:pt x="606" y="1293"/>
                    </a:lnTo>
                    <a:lnTo>
                      <a:pt x="465" y="1353"/>
                    </a:lnTo>
                    <a:lnTo>
                      <a:pt x="344" y="1454"/>
                    </a:lnTo>
                    <a:lnTo>
                      <a:pt x="202" y="1576"/>
                    </a:lnTo>
                    <a:lnTo>
                      <a:pt x="61" y="1757"/>
                    </a:lnTo>
                    <a:lnTo>
                      <a:pt x="21" y="1818"/>
                    </a:lnTo>
                    <a:lnTo>
                      <a:pt x="1" y="1899"/>
                    </a:lnTo>
                    <a:lnTo>
                      <a:pt x="1" y="1919"/>
                    </a:lnTo>
                    <a:lnTo>
                      <a:pt x="1" y="1959"/>
                    </a:lnTo>
                    <a:lnTo>
                      <a:pt x="21" y="1979"/>
                    </a:lnTo>
                    <a:lnTo>
                      <a:pt x="61" y="2000"/>
                    </a:lnTo>
                    <a:lnTo>
                      <a:pt x="101" y="1979"/>
                    </a:lnTo>
                    <a:lnTo>
                      <a:pt x="142" y="1939"/>
                    </a:lnTo>
                    <a:lnTo>
                      <a:pt x="283" y="1838"/>
                    </a:lnTo>
                    <a:lnTo>
                      <a:pt x="465" y="1697"/>
                    </a:lnTo>
                    <a:lnTo>
                      <a:pt x="566" y="1616"/>
                    </a:lnTo>
                    <a:lnTo>
                      <a:pt x="687" y="1555"/>
                    </a:lnTo>
                    <a:lnTo>
                      <a:pt x="647" y="1636"/>
                    </a:lnTo>
                    <a:lnTo>
                      <a:pt x="606" y="1717"/>
                    </a:lnTo>
                    <a:lnTo>
                      <a:pt x="546" y="1899"/>
                    </a:lnTo>
                    <a:lnTo>
                      <a:pt x="546" y="2060"/>
                    </a:lnTo>
                    <a:lnTo>
                      <a:pt x="566" y="2181"/>
                    </a:lnTo>
                    <a:lnTo>
                      <a:pt x="586" y="2222"/>
                    </a:lnTo>
                    <a:lnTo>
                      <a:pt x="667" y="2222"/>
                    </a:lnTo>
                    <a:lnTo>
                      <a:pt x="687" y="2181"/>
                    </a:lnTo>
                    <a:lnTo>
                      <a:pt x="808" y="1858"/>
                    </a:lnTo>
                    <a:lnTo>
                      <a:pt x="869" y="1757"/>
                    </a:lnTo>
                    <a:lnTo>
                      <a:pt x="929" y="1676"/>
                    </a:lnTo>
                    <a:lnTo>
                      <a:pt x="990" y="1596"/>
                    </a:lnTo>
                    <a:lnTo>
                      <a:pt x="1091" y="1515"/>
                    </a:lnTo>
                    <a:lnTo>
                      <a:pt x="1192" y="1555"/>
                    </a:lnTo>
                    <a:lnTo>
                      <a:pt x="1273" y="1596"/>
                    </a:lnTo>
                    <a:lnTo>
                      <a:pt x="1434" y="1737"/>
                    </a:lnTo>
                    <a:lnTo>
                      <a:pt x="1575" y="1919"/>
                    </a:lnTo>
                    <a:lnTo>
                      <a:pt x="1697" y="2080"/>
                    </a:lnTo>
                    <a:lnTo>
                      <a:pt x="1737" y="2101"/>
                    </a:lnTo>
                    <a:lnTo>
                      <a:pt x="1777" y="2101"/>
                    </a:lnTo>
                    <a:lnTo>
                      <a:pt x="1818" y="2080"/>
                    </a:lnTo>
                    <a:lnTo>
                      <a:pt x="1818" y="2020"/>
                    </a:lnTo>
                    <a:lnTo>
                      <a:pt x="1717" y="1818"/>
                    </a:lnTo>
                    <a:lnTo>
                      <a:pt x="1596" y="1616"/>
                    </a:lnTo>
                    <a:lnTo>
                      <a:pt x="1535" y="1515"/>
                    </a:lnTo>
                    <a:lnTo>
                      <a:pt x="1454" y="1434"/>
                    </a:lnTo>
                    <a:lnTo>
                      <a:pt x="1353" y="1374"/>
                    </a:lnTo>
                    <a:lnTo>
                      <a:pt x="1252" y="1313"/>
                    </a:lnTo>
                    <a:lnTo>
                      <a:pt x="1414" y="1030"/>
                    </a:lnTo>
                    <a:lnTo>
                      <a:pt x="1596" y="707"/>
                    </a:lnTo>
                    <a:lnTo>
                      <a:pt x="1959" y="122"/>
                    </a:lnTo>
                    <a:lnTo>
                      <a:pt x="1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1"/>
              <p:cNvSpPr/>
              <p:nvPr/>
            </p:nvSpPr>
            <p:spPr>
              <a:xfrm>
                <a:off x="767706" y="-1244981"/>
                <a:ext cx="735125" cy="603347"/>
              </a:xfrm>
              <a:custGeom>
                <a:avLst/>
                <a:gdLst/>
                <a:ahLst/>
                <a:cxnLst/>
                <a:rect l="l" t="t" r="r" b="b"/>
                <a:pathLst>
                  <a:path w="6644" h="5453" extrusionOk="0">
                    <a:moveTo>
                      <a:pt x="808" y="1"/>
                    </a:moveTo>
                    <a:lnTo>
                      <a:pt x="768" y="21"/>
                    </a:lnTo>
                    <a:lnTo>
                      <a:pt x="747" y="61"/>
                    </a:lnTo>
                    <a:lnTo>
                      <a:pt x="747" y="102"/>
                    </a:lnTo>
                    <a:lnTo>
                      <a:pt x="788" y="122"/>
                    </a:lnTo>
                    <a:lnTo>
                      <a:pt x="1111" y="182"/>
                    </a:lnTo>
                    <a:lnTo>
                      <a:pt x="1434" y="283"/>
                    </a:lnTo>
                    <a:lnTo>
                      <a:pt x="1757" y="404"/>
                    </a:lnTo>
                    <a:lnTo>
                      <a:pt x="2080" y="566"/>
                    </a:lnTo>
                    <a:lnTo>
                      <a:pt x="2403" y="748"/>
                    </a:lnTo>
                    <a:lnTo>
                      <a:pt x="2706" y="970"/>
                    </a:lnTo>
                    <a:lnTo>
                      <a:pt x="2989" y="1212"/>
                    </a:lnTo>
                    <a:lnTo>
                      <a:pt x="3251" y="1495"/>
                    </a:lnTo>
                    <a:lnTo>
                      <a:pt x="3433" y="1677"/>
                    </a:lnTo>
                    <a:lnTo>
                      <a:pt x="4079" y="2363"/>
                    </a:lnTo>
                    <a:lnTo>
                      <a:pt x="4402" y="2706"/>
                    </a:lnTo>
                    <a:lnTo>
                      <a:pt x="4745" y="3029"/>
                    </a:lnTo>
                    <a:lnTo>
                      <a:pt x="5109" y="3352"/>
                    </a:lnTo>
                    <a:lnTo>
                      <a:pt x="5492" y="3655"/>
                    </a:lnTo>
                    <a:lnTo>
                      <a:pt x="5916" y="3958"/>
                    </a:lnTo>
                    <a:lnTo>
                      <a:pt x="6381" y="4241"/>
                    </a:lnTo>
                    <a:lnTo>
                      <a:pt x="6441" y="4281"/>
                    </a:lnTo>
                    <a:lnTo>
                      <a:pt x="6482" y="4342"/>
                    </a:lnTo>
                    <a:lnTo>
                      <a:pt x="6522" y="4382"/>
                    </a:lnTo>
                    <a:lnTo>
                      <a:pt x="6522" y="4423"/>
                    </a:lnTo>
                    <a:lnTo>
                      <a:pt x="6482" y="4463"/>
                    </a:lnTo>
                    <a:lnTo>
                      <a:pt x="6401" y="4524"/>
                    </a:lnTo>
                    <a:lnTo>
                      <a:pt x="6280" y="4564"/>
                    </a:lnTo>
                    <a:lnTo>
                      <a:pt x="6118" y="4584"/>
                    </a:lnTo>
                    <a:lnTo>
                      <a:pt x="5896" y="4584"/>
                    </a:lnTo>
                    <a:lnTo>
                      <a:pt x="5634" y="4544"/>
                    </a:lnTo>
                    <a:lnTo>
                      <a:pt x="5351" y="4463"/>
                    </a:lnTo>
                    <a:lnTo>
                      <a:pt x="5210" y="4402"/>
                    </a:lnTo>
                    <a:lnTo>
                      <a:pt x="5048" y="4322"/>
                    </a:lnTo>
                    <a:lnTo>
                      <a:pt x="4907" y="4241"/>
                    </a:lnTo>
                    <a:lnTo>
                      <a:pt x="4766" y="4120"/>
                    </a:lnTo>
                    <a:lnTo>
                      <a:pt x="4624" y="3999"/>
                    </a:lnTo>
                    <a:lnTo>
                      <a:pt x="4483" y="3857"/>
                    </a:lnTo>
                    <a:lnTo>
                      <a:pt x="4362" y="3696"/>
                    </a:lnTo>
                    <a:lnTo>
                      <a:pt x="4241" y="3514"/>
                    </a:lnTo>
                    <a:lnTo>
                      <a:pt x="4119" y="3312"/>
                    </a:lnTo>
                    <a:lnTo>
                      <a:pt x="4018" y="3090"/>
                    </a:lnTo>
                    <a:lnTo>
                      <a:pt x="3998" y="3050"/>
                    </a:lnTo>
                    <a:lnTo>
                      <a:pt x="3958" y="3050"/>
                    </a:lnTo>
                    <a:lnTo>
                      <a:pt x="3917" y="3090"/>
                    </a:lnTo>
                    <a:lnTo>
                      <a:pt x="3917" y="3130"/>
                    </a:lnTo>
                    <a:lnTo>
                      <a:pt x="4018" y="3332"/>
                    </a:lnTo>
                    <a:lnTo>
                      <a:pt x="4119" y="3534"/>
                    </a:lnTo>
                    <a:lnTo>
                      <a:pt x="4241" y="3716"/>
                    </a:lnTo>
                    <a:lnTo>
                      <a:pt x="4362" y="3877"/>
                    </a:lnTo>
                    <a:lnTo>
                      <a:pt x="4483" y="4019"/>
                    </a:lnTo>
                    <a:lnTo>
                      <a:pt x="4604" y="4140"/>
                    </a:lnTo>
                    <a:lnTo>
                      <a:pt x="4745" y="4261"/>
                    </a:lnTo>
                    <a:lnTo>
                      <a:pt x="4887" y="4362"/>
                    </a:lnTo>
                    <a:lnTo>
                      <a:pt x="5169" y="4524"/>
                    </a:lnTo>
                    <a:lnTo>
                      <a:pt x="5432" y="4625"/>
                    </a:lnTo>
                    <a:lnTo>
                      <a:pt x="5694" y="4685"/>
                    </a:lnTo>
                    <a:lnTo>
                      <a:pt x="5937" y="4705"/>
                    </a:lnTo>
                    <a:lnTo>
                      <a:pt x="5856" y="4786"/>
                    </a:lnTo>
                    <a:lnTo>
                      <a:pt x="5775" y="4847"/>
                    </a:lnTo>
                    <a:lnTo>
                      <a:pt x="5674" y="4907"/>
                    </a:lnTo>
                    <a:lnTo>
                      <a:pt x="5573" y="4948"/>
                    </a:lnTo>
                    <a:lnTo>
                      <a:pt x="5452" y="4988"/>
                    </a:lnTo>
                    <a:lnTo>
                      <a:pt x="5351" y="4988"/>
                    </a:lnTo>
                    <a:lnTo>
                      <a:pt x="5230" y="5008"/>
                    </a:lnTo>
                    <a:lnTo>
                      <a:pt x="5089" y="4988"/>
                    </a:lnTo>
                    <a:lnTo>
                      <a:pt x="4967" y="4968"/>
                    </a:lnTo>
                    <a:lnTo>
                      <a:pt x="4826" y="4927"/>
                    </a:lnTo>
                    <a:lnTo>
                      <a:pt x="4705" y="4887"/>
                    </a:lnTo>
                    <a:lnTo>
                      <a:pt x="4584" y="4806"/>
                    </a:lnTo>
                    <a:lnTo>
                      <a:pt x="4362" y="4665"/>
                    </a:lnTo>
                    <a:lnTo>
                      <a:pt x="4160" y="4463"/>
                    </a:lnTo>
                    <a:lnTo>
                      <a:pt x="3978" y="4261"/>
                    </a:lnTo>
                    <a:lnTo>
                      <a:pt x="3837" y="4019"/>
                    </a:lnTo>
                    <a:lnTo>
                      <a:pt x="3695" y="3776"/>
                    </a:lnTo>
                    <a:lnTo>
                      <a:pt x="3594" y="3554"/>
                    </a:lnTo>
                    <a:lnTo>
                      <a:pt x="3574" y="3514"/>
                    </a:lnTo>
                    <a:lnTo>
                      <a:pt x="3514" y="3514"/>
                    </a:lnTo>
                    <a:lnTo>
                      <a:pt x="3493" y="3534"/>
                    </a:lnTo>
                    <a:lnTo>
                      <a:pt x="3493" y="3595"/>
                    </a:lnTo>
                    <a:lnTo>
                      <a:pt x="3615" y="3898"/>
                    </a:lnTo>
                    <a:lnTo>
                      <a:pt x="3776" y="4180"/>
                    </a:lnTo>
                    <a:lnTo>
                      <a:pt x="3958" y="4423"/>
                    </a:lnTo>
                    <a:lnTo>
                      <a:pt x="4140" y="4625"/>
                    </a:lnTo>
                    <a:lnTo>
                      <a:pt x="4362" y="4806"/>
                    </a:lnTo>
                    <a:lnTo>
                      <a:pt x="4584" y="4948"/>
                    </a:lnTo>
                    <a:lnTo>
                      <a:pt x="4806" y="5049"/>
                    </a:lnTo>
                    <a:lnTo>
                      <a:pt x="5068" y="5109"/>
                    </a:lnTo>
                    <a:lnTo>
                      <a:pt x="4967" y="5170"/>
                    </a:lnTo>
                    <a:lnTo>
                      <a:pt x="4866" y="5230"/>
                    </a:lnTo>
                    <a:lnTo>
                      <a:pt x="4766" y="5271"/>
                    </a:lnTo>
                    <a:lnTo>
                      <a:pt x="4665" y="5311"/>
                    </a:lnTo>
                    <a:lnTo>
                      <a:pt x="4564" y="5331"/>
                    </a:lnTo>
                    <a:lnTo>
                      <a:pt x="4442" y="5331"/>
                    </a:lnTo>
                    <a:lnTo>
                      <a:pt x="4342" y="5311"/>
                    </a:lnTo>
                    <a:lnTo>
                      <a:pt x="4241" y="5291"/>
                    </a:lnTo>
                    <a:lnTo>
                      <a:pt x="4119" y="5250"/>
                    </a:lnTo>
                    <a:lnTo>
                      <a:pt x="3998" y="5190"/>
                    </a:lnTo>
                    <a:lnTo>
                      <a:pt x="3897" y="5109"/>
                    </a:lnTo>
                    <a:lnTo>
                      <a:pt x="3776" y="5008"/>
                    </a:lnTo>
                    <a:lnTo>
                      <a:pt x="3574" y="4806"/>
                    </a:lnTo>
                    <a:lnTo>
                      <a:pt x="3392" y="4564"/>
                    </a:lnTo>
                    <a:lnTo>
                      <a:pt x="3231" y="4301"/>
                    </a:lnTo>
                    <a:lnTo>
                      <a:pt x="3110" y="4039"/>
                    </a:lnTo>
                    <a:lnTo>
                      <a:pt x="3009" y="3776"/>
                    </a:lnTo>
                    <a:lnTo>
                      <a:pt x="2928" y="3534"/>
                    </a:lnTo>
                    <a:lnTo>
                      <a:pt x="2908" y="3494"/>
                    </a:lnTo>
                    <a:lnTo>
                      <a:pt x="2868" y="3494"/>
                    </a:lnTo>
                    <a:lnTo>
                      <a:pt x="2827" y="3514"/>
                    </a:lnTo>
                    <a:lnTo>
                      <a:pt x="2827" y="3554"/>
                    </a:lnTo>
                    <a:lnTo>
                      <a:pt x="2868" y="3756"/>
                    </a:lnTo>
                    <a:lnTo>
                      <a:pt x="2948" y="3978"/>
                    </a:lnTo>
                    <a:lnTo>
                      <a:pt x="3049" y="4221"/>
                    </a:lnTo>
                    <a:lnTo>
                      <a:pt x="3170" y="4443"/>
                    </a:lnTo>
                    <a:lnTo>
                      <a:pt x="3332" y="4685"/>
                    </a:lnTo>
                    <a:lnTo>
                      <a:pt x="3493" y="4887"/>
                    </a:lnTo>
                    <a:lnTo>
                      <a:pt x="3675" y="5089"/>
                    </a:lnTo>
                    <a:lnTo>
                      <a:pt x="3877" y="5230"/>
                    </a:lnTo>
                    <a:lnTo>
                      <a:pt x="3736" y="5250"/>
                    </a:lnTo>
                    <a:lnTo>
                      <a:pt x="3594" y="5230"/>
                    </a:lnTo>
                    <a:lnTo>
                      <a:pt x="3473" y="5210"/>
                    </a:lnTo>
                    <a:lnTo>
                      <a:pt x="3332" y="5170"/>
                    </a:lnTo>
                    <a:lnTo>
                      <a:pt x="3231" y="5129"/>
                    </a:lnTo>
                    <a:lnTo>
                      <a:pt x="3110" y="5069"/>
                    </a:lnTo>
                    <a:lnTo>
                      <a:pt x="3009" y="4988"/>
                    </a:lnTo>
                    <a:lnTo>
                      <a:pt x="2908" y="4907"/>
                    </a:lnTo>
                    <a:lnTo>
                      <a:pt x="2787" y="4786"/>
                    </a:lnTo>
                    <a:lnTo>
                      <a:pt x="2686" y="4645"/>
                    </a:lnTo>
                    <a:lnTo>
                      <a:pt x="2605" y="4503"/>
                    </a:lnTo>
                    <a:lnTo>
                      <a:pt x="2524" y="4342"/>
                    </a:lnTo>
                    <a:lnTo>
                      <a:pt x="2423" y="4019"/>
                    </a:lnTo>
                    <a:lnTo>
                      <a:pt x="2343" y="3696"/>
                    </a:lnTo>
                    <a:lnTo>
                      <a:pt x="2302" y="3393"/>
                    </a:lnTo>
                    <a:lnTo>
                      <a:pt x="2282" y="3151"/>
                    </a:lnTo>
                    <a:lnTo>
                      <a:pt x="2262" y="2928"/>
                    </a:lnTo>
                    <a:lnTo>
                      <a:pt x="2262" y="2888"/>
                    </a:lnTo>
                    <a:lnTo>
                      <a:pt x="2221" y="2868"/>
                    </a:lnTo>
                    <a:lnTo>
                      <a:pt x="2181" y="2888"/>
                    </a:lnTo>
                    <a:lnTo>
                      <a:pt x="2161" y="2928"/>
                    </a:lnTo>
                    <a:lnTo>
                      <a:pt x="2161" y="3191"/>
                    </a:lnTo>
                    <a:lnTo>
                      <a:pt x="2181" y="3433"/>
                    </a:lnTo>
                    <a:lnTo>
                      <a:pt x="2221" y="3736"/>
                    </a:lnTo>
                    <a:lnTo>
                      <a:pt x="2302" y="4059"/>
                    </a:lnTo>
                    <a:lnTo>
                      <a:pt x="2423" y="4402"/>
                    </a:lnTo>
                    <a:lnTo>
                      <a:pt x="2504" y="4564"/>
                    </a:lnTo>
                    <a:lnTo>
                      <a:pt x="2605" y="4725"/>
                    </a:lnTo>
                    <a:lnTo>
                      <a:pt x="2706" y="4867"/>
                    </a:lnTo>
                    <a:lnTo>
                      <a:pt x="2825" y="5006"/>
                    </a:lnTo>
                    <a:lnTo>
                      <a:pt x="2825" y="5006"/>
                    </a:lnTo>
                    <a:lnTo>
                      <a:pt x="2625" y="4988"/>
                    </a:lnTo>
                    <a:lnTo>
                      <a:pt x="2423" y="4927"/>
                    </a:lnTo>
                    <a:lnTo>
                      <a:pt x="2242" y="4847"/>
                    </a:lnTo>
                    <a:lnTo>
                      <a:pt x="2080" y="4705"/>
                    </a:lnTo>
                    <a:lnTo>
                      <a:pt x="1999" y="4625"/>
                    </a:lnTo>
                    <a:lnTo>
                      <a:pt x="1979" y="4584"/>
                    </a:lnTo>
                    <a:lnTo>
                      <a:pt x="1959" y="4584"/>
                    </a:lnTo>
                    <a:lnTo>
                      <a:pt x="1858" y="4443"/>
                    </a:lnTo>
                    <a:lnTo>
                      <a:pt x="1797" y="4301"/>
                    </a:lnTo>
                    <a:lnTo>
                      <a:pt x="1717" y="4140"/>
                    </a:lnTo>
                    <a:lnTo>
                      <a:pt x="1676" y="3978"/>
                    </a:lnTo>
                    <a:lnTo>
                      <a:pt x="1595" y="3655"/>
                    </a:lnTo>
                    <a:lnTo>
                      <a:pt x="1555" y="3352"/>
                    </a:lnTo>
                    <a:lnTo>
                      <a:pt x="1535" y="3070"/>
                    </a:lnTo>
                    <a:lnTo>
                      <a:pt x="1535" y="2827"/>
                    </a:lnTo>
                    <a:lnTo>
                      <a:pt x="1535" y="2626"/>
                    </a:lnTo>
                    <a:lnTo>
                      <a:pt x="1515" y="2585"/>
                    </a:lnTo>
                    <a:lnTo>
                      <a:pt x="1474" y="2565"/>
                    </a:lnTo>
                    <a:lnTo>
                      <a:pt x="1434" y="2565"/>
                    </a:lnTo>
                    <a:lnTo>
                      <a:pt x="1414" y="2605"/>
                    </a:lnTo>
                    <a:lnTo>
                      <a:pt x="1414" y="2827"/>
                    </a:lnTo>
                    <a:lnTo>
                      <a:pt x="1414" y="3050"/>
                    </a:lnTo>
                    <a:lnTo>
                      <a:pt x="1434" y="3332"/>
                    </a:lnTo>
                    <a:lnTo>
                      <a:pt x="1474" y="3635"/>
                    </a:lnTo>
                    <a:lnTo>
                      <a:pt x="1535" y="3938"/>
                    </a:lnTo>
                    <a:lnTo>
                      <a:pt x="1636" y="4261"/>
                    </a:lnTo>
                    <a:lnTo>
                      <a:pt x="1717" y="4402"/>
                    </a:lnTo>
                    <a:lnTo>
                      <a:pt x="1797" y="4544"/>
                    </a:lnTo>
                    <a:lnTo>
                      <a:pt x="1797" y="4544"/>
                    </a:lnTo>
                    <a:lnTo>
                      <a:pt x="1616" y="4503"/>
                    </a:lnTo>
                    <a:lnTo>
                      <a:pt x="1454" y="4423"/>
                    </a:lnTo>
                    <a:lnTo>
                      <a:pt x="1333" y="4322"/>
                    </a:lnTo>
                    <a:lnTo>
                      <a:pt x="1212" y="4180"/>
                    </a:lnTo>
                    <a:lnTo>
                      <a:pt x="1111" y="4059"/>
                    </a:lnTo>
                    <a:lnTo>
                      <a:pt x="1050" y="3918"/>
                    </a:lnTo>
                    <a:lnTo>
                      <a:pt x="990" y="3756"/>
                    </a:lnTo>
                    <a:lnTo>
                      <a:pt x="949" y="3595"/>
                    </a:lnTo>
                    <a:lnTo>
                      <a:pt x="889" y="3292"/>
                    </a:lnTo>
                    <a:lnTo>
                      <a:pt x="869" y="2969"/>
                    </a:lnTo>
                    <a:lnTo>
                      <a:pt x="869" y="2686"/>
                    </a:lnTo>
                    <a:lnTo>
                      <a:pt x="869" y="2464"/>
                    </a:lnTo>
                    <a:lnTo>
                      <a:pt x="909" y="2242"/>
                    </a:lnTo>
                    <a:lnTo>
                      <a:pt x="889" y="2202"/>
                    </a:lnTo>
                    <a:lnTo>
                      <a:pt x="848" y="2181"/>
                    </a:lnTo>
                    <a:lnTo>
                      <a:pt x="808" y="2181"/>
                    </a:lnTo>
                    <a:lnTo>
                      <a:pt x="788" y="2222"/>
                    </a:lnTo>
                    <a:lnTo>
                      <a:pt x="768" y="2383"/>
                    </a:lnTo>
                    <a:lnTo>
                      <a:pt x="747" y="2767"/>
                    </a:lnTo>
                    <a:lnTo>
                      <a:pt x="747" y="2989"/>
                    </a:lnTo>
                    <a:lnTo>
                      <a:pt x="768" y="3251"/>
                    </a:lnTo>
                    <a:lnTo>
                      <a:pt x="808" y="3514"/>
                    </a:lnTo>
                    <a:lnTo>
                      <a:pt x="869" y="3776"/>
                    </a:lnTo>
                    <a:lnTo>
                      <a:pt x="747" y="3675"/>
                    </a:lnTo>
                    <a:lnTo>
                      <a:pt x="646" y="3575"/>
                    </a:lnTo>
                    <a:lnTo>
                      <a:pt x="545" y="3474"/>
                    </a:lnTo>
                    <a:lnTo>
                      <a:pt x="465" y="3352"/>
                    </a:lnTo>
                    <a:lnTo>
                      <a:pt x="323" y="3110"/>
                    </a:lnTo>
                    <a:lnTo>
                      <a:pt x="222" y="2848"/>
                    </a:lnTo>
                    <a:lnTo>
                      <a:pt x="162" y="2565"/>
                    </a:lnTo>
                    <a:lnTo>
                      <a:pt x="142" y="2282"/>
                    </a:lnTo>
                    <a:lnTo>
                      <a:pt x="121" y="2020"/>
                    </a:lnTo>
                    <a:lnTo>
                      <a:pt x="142" y="1757"/>
                    </a:lnTo>
                    <a:lnTo>
                      <a:pt x="162" y="1495"/>
                    </a:lnTo>
                    <a:lnTo>
                      <a:pt x="202" y="1252"/>
                    </a:lnTo>
                    <a:lnTo>
                      <a:pt x="283" y="849"/>
                    </a:lnTo>
                    <a:lnTo>
                      <a:pt x="364" y="566"/>
                    </a:lnTo>
                    <a:lnTo>
                      <a:pt x="404" y="465"/>
                    </a:lnTo>
                    <a:lnTo>
                      <a:pt x="404" y="425"/>
                    </a:lnTo>
                    <a:lnTo>
                      <a:pt x="364" y="384"/>
                    </a:lnTo>
                    <a:lnTo>
                      <a:pt x="323" y="384"/>
                    </a:lnTo>
                    <a:lnTo>
                      <a:pt x="303" y="425"/>
                    </a:lnTo>
                    <a:lnTo>
                      <a:pt x="243" y="546"/>
                    </a:lnTo>
                    <a:lnTo>
                      <a:pt x="162" y="849"/>
                    </a:lnTo>
                    <a:lnTo>
                      <a:pt x="61" y="1293"/>
                    </a:lnTo>
                    <a:lnTo>
                      <a:pt x="41" y="1555"/>
                    </a:lnTo>
                    <a:lnTo>
                      <a:pt x="0" y="1818"/>
                    </a:lnTo>
                    <a:lnTo>
                      <a:pt x="0" y="2121"/>
                    </a:lnTo>
                    <a:lnTo>
                      <a:pt x="20" y="2403"/>
                    </a:lnTo>
                    <a:lnTo>
                      <a:pt x="81" y="2706"/>
                    </a:lnTo>
                    <a:lnTo>
                      <a:pt x="162" y="2989"/>
                    </a:lnTo>
                    <a:lnTo>
                      <a:pt x="283" y="3272"/>
                    </a:lnTo>
                    <a:lnTo>
                      <a:pt x="364" y="3393"/>
                    </a:lnTo>
                    <a:lnTo>
                      <a:pt x="445" y="3534"/>
                    </a:lnTo>
                    <a:lnTo>
                      <a:pt x="545" y="3655"/>
                    </a:lnTo>
                    <a:lnTo>
                      <a:pt x="667" y="3776"/>
                    </a:lnTo>
                    <a:lnTo>
                      <a:pt x="788" y="3877"/>
                    </a:lnTo>
                    <a:lnTo>
                      <a:pt x="929" y="3978"/>
                    </a:lnTo>
                    <a:lnTo>
                      <a:pt x="949" y="3978"/>
                    </a:lnTo>
                    <a:lnTo>
                      <a:pt x="1010" y="4120"/>
                    </a:lnTo>
                    <a:lnTo>
                      <a:pt x="1111" y="4261"/>
                    </a:lnTo>
                    <a:lnTo>
                      <a:pt x="1272" y="4423"/>
                    </a:lnTo>
                    <a:lnTo>
                      <a:pt x="1454" y="4544"/>
                    </a:lnTo>
                    <a:lnTo>
                      <a:pt x="1656" y="4645"/>
                    </a:lnTo>
                    <a:lnTo>
                      <a:pt x="1898" y="4685"/>
                    </a:lnTo>
                    <a:lnTo>
                      <a:pt x="1979" y="4786"/>
                    </a:lnTo>
                    <a:lnTo>
                      <a:pt x="2181" y="4948"/>
                    </a:lnTo>
                    <a:lnTo>
                      <a:pt x="2383" y="5049"/>
                    </a:lnTo>
                    <a:lnTo>
                      <a:pt x="2605" y="5109"/>
                    </a:lnTo>
                    <a:lnTo>
                      <a:pt x="2847" y="5129"/>
                    </a:lnTo>
                    <a:lnTo>
                      <a:pt x="2989" y="5129"/>
                    </a:lnTo>
                    <a:lnTo>
                      <a:pt x="3150" y="5230"/>
                    </a:lnTo>
                    <a:lnTo>
                      <a:pt x="3352" y="5311"/>
                    </a:lnTo>
                    <a:lnTo>
                      <a:pt x="3554" y="5351"/>
                    </a:lnTo>
                    <a:lnTo>
                      <a:pt x="3917" y="5351"/>
                    </a:lnTo>
                    <a:lnTo>
                      <a:pt x="3938" y="5331"/>
                    </a:lnTo>
                    <a:lnTo>
                      <a:pt x="3958" y="5291"/>
                    </a:lnTo>
                    <a:lnTo>
                      <a:pt x="4079" y="5351"/>
                    </a:lnTo>
                    <a:lnTo>
                      <a:pt x="4200" y="5412"/>
                    </a:lnTo>
                    <a:lnTo>
                      <a:pt x="4342" y="5432"/>
                    </a:lnTo>
                    <a:lnTo>
                      <a:pt x="4483" y="5452"/>
                    </a:lnTo>
                    <a:lnTo>
                      <a:pt x="4685" y="5432"/>
                    </a:lnTo>
                    <a:lnTo>
                      <a:pt x="4866" y="5372"/>
                    </a:lnTo>
                    <a:lnTo>
                      <a:pt x="5048" y="5271"/>
                    </a:lnTo>
                    <a:lnTo>
                      <a:pt x="5230" y="5129"/>
                    </a:lnTo>
                    <a:lnTo>
                      <a:pt x="5250" y="5129"/>
                    </a:lnTo>
                    <a:lnTo>
                      <a:pt x="5371" y="5109"/>
                    </a:lnTo>
                    <a:lnTo>
                      <a:pt x="5492" y="5089"/>
                    </a:lnTo>
                    <a:lnTo>
                      <a:pt x="5614" y="5069"/>
                    </a:lnTo>
                    <a:lnTo>
                      <a:pt x="5715" y="5008"/>
                    </a:lnTo>
                    <a:lnTo>
                      <a:pt x="5836" y="4948"/>
                    </a:lnTo>
                    <a:lnTo>
                      <a:pt x="5916" y="4887"/>
                    </a:lnTo>
                    <a:lnTo>
                      <a:pt x="6017" y="4806"/>
                    </a:lnTo>
                    <a:lnTo>
                      <a:pt x="6098" y="4705"/>
                    </a:lnTo>
                    <a:lnTo>
                      <a:pt x="6118" y="4705"/>
                    </a:lnTo>
                    <a:lnTo>
                      <a:pt x="6320" y="4665"/>
                    </a:lnTo>
                    <a:lnTo>
                      <a:pt x="6462" y="4625"/>
                    </a:lnTo>
                    <a:lnTo>
                      <a:pt x="6583" y="4544"/>
                    </a:lnTo>
                    <a:lnTo>
                      <a:pt x="6603" y="4483"/>
                    </a:lnTo>
                    <a:lnTo>
                      <a:pt x="6623" y="4443"/>
                    </a:lnTo>
                    <a:lnTo>
                      <a:pt x="6643" y="4382"/>
                    </a:lnTo>
                    <a:lnTo>
                      <a:pt x="6603" y="4301"/>
                    </a:lnTo>
                    <a:lnTo>
                      <a:pt x="6542" y="4221"/>
                    </a:lnTo>
                    <a:lnTo>
                      <a:pt x="6441" y="4140"/>
                    </a:lnTo>
                    <a:lnTo>
                      <a:pt x="5977" y="3857"/>
                    </a:lnTo>
                    <a:lnTo>
                      <a:pt x="5573" y="3554"/>
                    </a:lnTo>
                    <a:lnTo>
                      <a:pt x="5190" y="3251"/>
                    </a:lnTo>
                    <a:lnTo>
                      <a:pt x="4826" y="2928"/>
                    </a:lnTo>
                    <a:lnTo>
                      <a:pt x="4483" y="2605"/>
                    </a:lnTo>
                    <a:lnTo>
                      <a:pt x="4160" y="2282"/>
                    </a:lnTo>
                    <a:lnTo>
                      <a:pt x="3514" y="1596"/>
                    </a:lnTo>
                    <a:lnTo>
                      <a:pt x="3332" y="1414"/>
                    </a:lnTo>
                    <a:lnTo>
                      <a:pt x="3069" y="1131"/>
                    </a:lnTo>
                    <a:lnTo>
                      <a:pt x="2767" y="869"/>
                    </a:lnTo>
                    <a:lnTo>
                      <a:pt x="2464" y="647"/>
                    </a:lnTo>
                    <a:lnTo>
                      <a:pt x="2141" y="445"/>
                    </a:lnTo>
                    <a:lnTo>
                      <a:pt x="1797" y="283"/>
                    </a:lnTo>
                    <a:lnTo>
                      <a:pt x="1474" y="162"/>
                    </a:lnTo>
                    <a:lnTo>
                      <a:pt x="1131" y="61"/>
                    </a:lnTo>
                    <a:lnTo>
                      <a:pt x="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1"/>
              <p:cNvSpPr/>
              <p:nvPr/>
            </p:nvSpPr>
            <p:spPr>
              <a:xfrm>
                <a:off x="778882" y="-661873"/>
                <a:ext cx="212328" cy="308478"/>
              </a:xfrm>
              <a:custGeom>
                <a:avLst/>
                <a:gdLst/>
                <a:ahLst/>
                <a:cxnLst/>
                <a:rect l="l" t="t" r="r" b="b"/>
                <a:pathLst>
                  <a:path w="1919" h="2788" extrusionOk="0">
                    <a:moveTo>
                      <a:pt x="1535" y="122"/>
                    </a:moveTo>
                    <a:lnTo>
                      <a:pt x="1555" y="142"/>
                    </a:lnTo>
                    <a:lnTo>
                      <a:pt x="1555" y="162"/>
                    </a:lnTo>
                    <a:lnTo>
                      <a:pt x="1515" y="364"/>
                    </a:lnTo>
                    <a:lnTo>
                      <a:pt x="1393" y="707"/>
                    </a:lnTo>
                    <a:lnTo>
                      <a:pt x="1232" y="1212"/>
                    </a:lnTo>
                    <a:lnTo>
                      <a:pt x="1151" y="1475"/>
                    </a:lnTo>
                    <a:lnTo>
                      <a:pt x="1091" y="1697"/>
                    </a:lnTo>
                    <a:lnTo>
                      <a:pt x="1091" y="1737"/>
                    </a:lnTo>
                    <a:lnTo>
                      <a:pt x="1131" y="1757"/>
                    </a:lnTo>
                    <a:lnTo>
                      <a:pt x="1252" y="1798"/>
                    </a:lnTo>
                    <a:lnTo>
                      <a:pt x="1373" y="1858"/>
                    </a:lnTo>
                    <a:lnTo>
                      <a:pt x="1474" y="1919"/>
                    </a:lnTo>
                    <a:lnTo>
                      <a:pt x="1555" y="2000"/>
                    </a:lnTo>
                    <a:lnTo>
                      <a:pt x="1696" y="2161"/>
                    </a:lnTo>
                    <a:lnTo>
                      <a:pt x="1797" y="2303"/>
                    </a:lnTo>
                    <a:lnTo>
                      <a:pt x="1777" y="2303"/>
                    </a:lnTo>
                    <a:lnTo>
                      <a:pt x="1636" y="2161"/>
                    </a:lnTo>
                    <a:lnTo>
                      <a:pt x="1454" y="2040"/>
                    </a:lnTo>
                    <a:lnTo>
                      <a:pt x="1353" y="1979"/>
                    </a:lnTo>
                    <a:lnTo>
                      <a:pt x="1252" y="1939"/>
                    </a:lnTo>
                    <a:lnTo>
                      <a:pt x="1151" y="1899"/>
                    </a:lnTo>
                    <a:lnTo>
                      <a:pt x="1030" y="1878"/>
                    </a:lnTo>
                    <a:lnTo>
                      <a:pt x="990" y="1899"/>
                    </a:lnTo>
                    <a:lnTo>
                      <a:pt x="929" y="1979"/>
                    </a:lnTo>
                    <a:lnTo>
                      <a:pt x="868" y="2060"/>
                    </a:lnTo>
                    <a:lnTo>
                      <a:pt x="808" y="2222"/>
                    </a:lnTo>
                    <a:lnTo>
                      <a:pt x="768" y="2383"/>
                    </a:lnTo>
                    <a:lnTo>
                      <a:pt x="747" y="2525"/>
                    </a:lnTo>
                    <a:lnTo>
                      <a:pt x="727" y="2666"/>
                    </a:lnTo>
                    <a:lnTo>
                      <a:pt x="667" y="2565"/>
                    </a:lnTo>
                    <a:lnTo>
                      <a:pt x="646" y="2424"/>
                    </a:lnTo>
                    <a:lnTo>
                      <a:pt x="667" y="2262"/>
                    </a:lnTo>
                    <a:lnTo>
                      <a:pt x="667" y="2181"/>
                    </a:lnTo>
                    <a:lnTo>
                      <a:pt x="707" y="2101"/>
                    </a:lnTo>
                    <a:lnTo>
                      <a:pt x="707" y="2060"/>
                    </a:lnTo>
                    <a:lnTo>
                      <a:pt x="687" y="2020"/>
                    </a:lnTo>
                    <a:lnTo>
                      <a:pt x="606" y="2020"/>
                    </a:lnTo>
                    <a:lnTo>
                      <a:pt x="485" y="2141"/>
                    </a:lnTo>
                    <a:lnTo>
                      <a:pt x="384" y="2242"/>
                    </a:lnTo>
                    <a:lnTo>
                      <a:pt x="222" y="2464"/>
                    </a:lnTo>
                    <a:lnTo>
                      <a:pt x="121" y="2585"/>
                    </a:lnTo>
                    <a:lnTo>
                      <a:pt x="121" y="2525"/>
                    </a:lnTo>
                    <a:lnTo>
                      <a:pt x="142" y="2424"/>
                    </a:lnTo>
                    <a:lnTo>
                      <a:pt x="202" y="2282"/>
                    </a:lnTo>
                    <a:lnTo>
                      <a:pt x="263" y="2161"/>
                    </a:lnTo>
                    <a:lnTo>
                      <a:pt x="344" y="2060"/>
                    </a:lnTo>
                    <a:lnTo>
                      <a:pt x="424" y="1979"/>
                    </a:lnTo>
                    <a:lnTo>
                      <a:pt x="586" y="1838"/>
                    </a:lnTo>
                    <a:lnTo>
                      <a:pt x="727" y="1757"/>
                    </a:lnTo>
                    <a:lnTo>
                      <a:pt x="828" y="1697"/>
                    </a:lnTo>
                    <a:lnTo>
                      <a:pt x="868" y="1636"/>
                    </a:lnTo>
                    <a:lnTo>
                      <a:pt x="1030" y="1192"/>
                    </a:lnTo>
                    <a:lnTo>
                      <a:pt x="1272" y="566"/>
                    </a:lnTo>
                    <a:lnTo>
                      <a:pt x="1393" y="283"/>
                    </a:lnTo>
                    <a:lnTo>
                      <a:pt x="1454" y="142"/>
                    </a:lnTo>
                    <a:lnTo>
                      <a:pt x="1494" y="122"/>
                    </a:lnTo>
                    <a:close/>
                    <a:moveTo>
                      <a:pt x="1474" y="1"/>
                    </a:moveTo>
                    <a:lnTo>
                      <a:pt x="1434" y="21"/>
                    </a:lnTo>
                    <a:lnTo>
                      <a:pt x="1373" y="41"/>
                    </a:lnTo>
                    <a:lnTo>
                      <a:pt x="1313" y="142"/>
                    </a:lnTo>
                    <a:lnTo>
                      <a:pt x="1232" y="364"/>
                    </a:lnTo>
                    <a:lnTo>
                      <a:pt x="929" y="1152"/>
                    </a:lnTo>
                    <a:lnTo>
                      <a:pt x="768" y="1576"/>
                    </a:lnTo>
                    <a:lnTo>
                      <a:pt x="667" y="1656"/>
                    </a:lnTo>
                    <a:lnTo>
                      <a:pt x="505" y="1757"/>
                    </a:lnTo>
                    <a:lnTo>
                      <a:pt x="344" y="1899"/>
                    </a:lnTo>
                    <a:lnTo>
                      <a:pt x="243" y="1979"/>
                    </a:lnTo>
                    <a:lnTo>
                      <a:pt x="162" y="2101"/>
                    </a:lnTo>
                    <a:lnTo>
                      <a:pt x="101" y="2222"/>
                    </a:lnTo>
                    <a:lnTo>
                      <a:pt x="20" y="2383"/>
                    </a:lnTo>
                    <a:lnTo>
                      <a:pt x="0" y="2525"/>
                    </a:lnTo>
                    <a:lnTo>
                      <a:pt x="0" y="2585"/>
                    </a:lnTo>
                    <a:lnTo>
                      <a:pt x="20" y="2666"/>
                    </a:lnTo>
                    <a:lnTo>
                      <a:pt x="61" y="2686"/>
                    </a:lnTo>
                    <a:lnTo>
                      <a:pt x="182" y="2686"/>
                    </a:lnTo>
                    <a:lnTo>
                      <a:pt x="222" y="2646"/>
                    </a:lnTo>
                    <a:lnTo>
                      <a:pt x="303" y="2525"/>
                    </a:lnTo>
                    <a:lnTo>
                      <a:pt x="404" y="2403"/>
                    </a:lnTo>
                    <a:lnTo>
                      <a:pt x="545" y="2242"/>
                    </a:lnTo>
                    <a:lnTo>
                      <a:pt x="545" y="2242"/>
                    </a:lnTo>
                    <a:lnTo>
                      <a:pt x="525" y="2383"/>
                    </a:lnTo>
                    <a:lnTo>
                      <a:pt x="545" y="2525"/>
                    </a:lnTo>
                    <a:lnTo>
                      <a:pt x="586" y="2646"/>
                    </a:lnTo>
                    <a:lnTo>
                      <a:pt x="626" y="2727"/>
                    </a:lnTo>
                    <a:lnTo>
                      <a:pt x="667" y="2787"/>
                    </a:lnTo>
                    <a:lnTo>
                      <a:pt x="788" y="2787"/>
                    </a:lnTo>
                    <a:lnTo>
                      <a:pt x="808" y="2747"/>
                    </a:lnTo>
                    <a:lnTo>
                      <a:pt x="828" y="2727"/>
                    </a:lnTo>
                    <a:lnTo>
                      <a:pt x="848" y="2686"/>
                    </a:lnTo>
                    <a:lnTo>
                      <a:pt x="868" y="2545"/>
                    </a:lnTo>
                    <a:lnTo>
                      <a:pt x="889" y="2403"/>
                    </a:lnTo>
                    <a:lnTo>
                      <a:pt x="909" y="2262"/>
                    </a:lnTo>
                    <a:lnTo>
                      <a:pt x="969" y="2141"/>
                    </a:lnTo>
                    <a:lnTo>
                      <a:pt x="1050" y="2000"/>
                    </a:lnTo>
                    <a:lnTo>
                      <a:pt x="1151" y="2020"/>
                    </a:lnTo>
                    <a:lnTo>
                      <a:pt x="1232" y="2060"/>
                    </a:lnTo>
                    <a:lnTo>
                      <a:pt x="1414" y="2141"/>
                    </a:lnTo>
                    <a:lnTo>
                      <a:pt x="1575" y="2262"/>
                    </a:lnTo>
                    <a:lnTo>
                      <a:pt x="1717" y="2403"/>
                    </a:lnTo>
                    <a:lnTo>
                      <a:pt x="1737" y="2424"/>
                    </a:lnTo>
                    <a:lnTo>
                      <a:pt x="1838" y="2424"/>
                    </a:lnTo>
                    <a:lnTo>
                      <a:pt x="1878" y="2403"/>
                    </a:lnTo>
                    <a:lnTo>
                      <a:pt x="1898" y="2363"/>
                    </a:lnTo>
                    <a:lnTo>
                      <a:pt x="1918" y="2323"/>
                    </a:lnTo>
                    <a:lnTo>
                      <a:pt x="1918" y="2282"/>
                    </a:lnTo>
                    <a:lnTo>
                      <a:pt x="1898" y="2242"/>
                    </a:lnTo>
                    <a:lnTo>
                      <a:pt x="1797" y="2080"/>
                    </a:lnTo>
                    <a:lnTo>
                      <a:pt x="1656" y="1919"/>
                    </a:lnTo>
                    <a:lnTo>
                      <a:pt x="1555" y="1838"/>
                    </a:lnTo>
                    <a:lnTo>
                      <a:pt x="1454" y="1778"/>
                    </a:lnTo>
                    <a:lnTo>
                      <a:pt x="1353" y="1717"/>
                    </a:lnTo>
                    <a:lnTo>
                      <a:pt x="1212" y="1656"/>
                    </a:lnTo>
                    <a:lnTo>
                      <a:pt x="1353" y="1212"/>
                    </a:lnTo>
                    <a:lnTo>
                      <a:pt x="1515" y="728"/>
                    </a:lnTo>
                    <a:lnTo>
                      <a:pt x="1636" y="364"/>
                    </a:lnTo>
                    <a:lnTo>
                      <a:pt x="1676" y="162"/>
                    </a:lnTo>
                    <a:lnTo>
                      <a:pt x="1676" y="122"/>
                    </a:lnTo>
                    <a:lnTo>
                      <a:pt x="1656" y="81"/>
                    </a:lnTo>
                    <a:lnTo>
                      <a:pt x="1616" y="41"/>
                    </a:lnTo>
                    <a:lnTo>
                      <a:pt x="1575" y="21"/>
                    </a:lnTo>
                    <a:lnTo>
                      <a:pt x="1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1"/>
              <p:cNvSpPr/>
              <p:nvPr/>
            </p:nvSpPr>
            <p:spPr>
              <a:xfrm>
                <a:off x="541988" y="-646272"/>
                <a:ext cx="230252" cy="259352"/>
              </a:xfrm>
              <a:custGeom>
                <a:avLst/>
                <a:gdLst/>
                <a:ahLst/>
                <a:cxnLst/>
                <a:rect l="l" t="t" r="r" b="b"/>
                <a:pathLst>
                  <a:path w="2081" h="2344" extrusionOk="0">
                    <a:moveTo>
                      <a:pt x="1818" y="142"/>
                    </a:moveTo>
                    <a:lnTo>
                      <a:pt x="1939" y="203"/>
                    </a:lnTo>
                    <a:lnTo>
                      <a:pt x="1778" y="445"/>
                    </a:lnTo>
                    <a:lnTo>
                      <a:pt x="1495" y="910"/>
                    </a:lnTo>
                    <a:lnTo>
                      <a:pt x="1374" y="1152"/>
                    </a:lnTo>
                    <a:lnTo>
                      <a:pt x="1273" y="1354"/>
                    </a:lnTo>
                    <a:lnTo>
                      <a:pt x="1273" y="1394"/>
                    </a:lnTo>
                    <a:lnTo>
                      <a:pt x="1293" y="1435"/>
                    </a:lnTo>
                    <a:lnTo>
                      <a:pt x="1414" y="1495"/>
                    </a:lnTo>
                    <a:lnTo>
                      <a:pt x="1495" y="1576"/>
                    </a:lnTo>
                    <a:lnTo>
                      <a:pt x="1576" y="1657"/>
                    </a:lnTo>
                    <a:lnTo>
                      <a:pt x="1657" y="1758"/>
                    </a:lnTo>
                    <a:lnTo>
                      <a:pt x="1758" y="1939"/>
                    </a:lnTo>
                    <a:lnTo>
                      <a:pt x="1818" y="2101"/>
                    </a:lnTo>
                    <a:lnTo>
                      <a:pt x="1798" y="2101"/>
                    </a:lnTo>
                    <a:lnTo>
                      <a:pt x="1677" y="1939"/>
                    </a:lnTo>
                    <a:lnTo>
                      <a:pt x="1536" y="1758"/>
                    </a:lnTo>
                    <a:lnTo>
                      <a:pt x="1455" y="1677"/>
                    </a:lnTo>
                    <a:lnTo>
                      <a:pt x="1374" y="1616"/>
                    </a:lnTo>
                    <a:lnTo>
                      <a:pt x="1273" y="1556"/>
                    </a:lnTo>
                    <a:lnTo>
                      <a:pt x="1172" y="1515"/>
                    </a:lnTo>
                    <a:lnTo>
                      <a:pt x="1111" y="1536"/>
                    </a:lnTo>
                    <a:lnTo>
                      <a:pt x="1051" y="1596"/>
                    </a:lnTo>
                    <a:lnTo>
                      <a:pt x="970" y="1657"/>
                    </a:lnTo>
                    <a:lnTo>
                      <a:pt x="869" y="1798"/>
                    </a:lnTo>
                    <a:lnTo>
                      <a:pt x="788" y="1939"/>
                    </a:lnTo>
                    <a:lnTo>
                      <a:pt x="748" y="2081"/>
                    </a:lnTo>
                    <a:lnTo>
                      <a:pt x="687" y="2222"/>
                    </a:lnTo>
                    <a:lnTo>
                      <a:pt x="667" y="2101"/>
                    </a:lnTo>
                    <a:lnTo>
                      <a:pt x="667" y="1960"/>
                    </a:lnTo>
                    <a:lnTo>
                      <a:pt x="708" y="1798"/>
                    </a:lnTo>
                    <a:lnTo>
                      <a:pt x="748" y="1737"/>
                    </a:lnTo>
                    <a:lnTo>
                      <a:pt x="788" y="1657"/>
                    </a:lnTo>
                    <a:lnTo>
                      <a:pt x="809" y="1616"/>
                    </a:lnTo>
                    <a:lnTo>
                      <a:pt x="788" y="1596"/>
                    </a:lnTo>
                    <a:lnTo>
                      <a:pt x="768" y="1576"/>
                    </a:lnTo>
                    <a:lnTo>
                      <a:pt x="748" y="1556"/>
                    </a:lnTo>
                    <a:lnTo>
                      <a:pt x="728" y="1576"/>
                    </a:lnTo>
                    <a:lnTo>
                      <a:pt x="586" y="1637"/>
                    </a:lnTo>
                    <a:lnTo>
                      <a:pt x="445" y="1737"/>
                    </a:lnTo>
                    <a:lnTo>
                      <a:pt x="243" y="1899"/>
                    </a:lnTo>
                    <a:lnTo>
                      <a:pt x="122" y="2000"/>
                    </a:lnTo>
                    <a:lnTo>
                      <a:pt x="122" y="1939"/>
                    </a:lnTo>
                    <a:lnTo>
                      <a:pt x="183" y="1838"/>
                    </a:lnTo>
                    <a:lnTo>
                      <a:pt x="263" y="1717"/>
                    </a:lnTo>
                    <a:lnTo>
                      <a:pt x="364" y="1616"/>
                    </a:lnTo>
                    <a:lnTo>
                      <a:pt x="465" y="1536"/>
                    </a:lnTo>
                    <a:lnTo>
                      <a:pt x="546" y="1475"/>
                    </a:lnTo>
                    <a:lnTo>
                      <a:pt x="748" y="1374"/>
                    </a:lnTo>
                    <a:lnTo>
                      <a:pt x="889" y="1334"/>
                    </a:lnTo>
                    <a:lnTo>
                      <a:pt x="1011" y="1293"/>
                    </a:lnTo>
                    <a:lnTo>
                      <a:pt x="1071" y="1253"/>
                    </a:lnTo>
                    <a:lnTo>
                      <a:pt x="1334" y="869"/>
                    </a:lnTo>
                    <a:lnTo>
                      <a:pt x="1818" y="142"/>
                    </a:lnTo>
                    <a:close/>
                    <a:moveTo>
                      <a:pt x="1778" y="1"/>
                    </a:moveTo>
                    <a:lnTo>
                      <a:pt x="1737" y="21"/>
                    </a:lnTo>
                    <a:lnTo>
                      <a:pt x="1495" y="385"/>
                    </a:lnTo>
                    <a:lnTo>
                      <a:pt x="1233" y="788"/>
                    </a:lnTo>
                    <a:lnTo>
                      <a:pt x="990" y="1172"/>
                    </a:lnTo>
                    <a:lnTo>
                      <a:pt x="849" y="1212"/>
                    </a:lnTo>
                    <a:lnTo>
                      <a:pt x="687" y="1273"/>
                    </a:lnTo>
                    <a:lnTo>
                      <a:pt x="486" y="1374"/>
                    </a:lnTo>
                    <a:lnTo>
                      <a:pt x="385" y="1455"/>
                    </a:lnTo>
                    <a:lnTo>
                      <a:pt x="284" y="1536"/>
                    </a:lnTo>
                    <a:lnTo>
                      <a:pt x="183" y="1657"/>
                    </a:lnTo>
                    <a:lnTo>
                      <a:pt x="82" y="1778"/>
                    </a:lnTo>
                    <a:lnTo>
                      <a:pt x="21" y="1899"/>
                    </a:lnTo>
                    <a:lnTo>
                      <a:pt x="1" y="1980"/>
                    </a:lnTo>
                    <a:lnTo>
                      <a:pt x="1" y="2040"/>
                    </a:lnTo>
                    <a:lnTo>
                      <a:pt x="41" y="2081"/>
                    </a:lnTo>
                    <a:lnTo>
                      <a:pt x="82" y="2101"/>
                    </a:lnTo>
                    <a:lnTo>
                      <a:pt x="122" y="2121"/>
                    </a:lnTo>
                    <a:lnTo>
                      <a:pt x="162" y="2101"/>
                    </a:lnTo>
                    <a:lnTo>
                      <a:pt x="203" y="2081"/>
                    </a:lnTo>
                    <a:lnTo>
                      <a:pt x="324" y="2000"/>
                    </a:lnTo>
                    <a:lnTo>
                      <a:pt x="445" y="1879"/>
                    </a:lnTo>
                    <a:lnTo>
                      <a:pt x="607" y="1778"/>
                    </a:lnTo>
                    <a:lnTo>
                      <a:pt x="607" y="1778"/>
                    </a:lnTo>
                    <a:lnTo>
                      <a:pt x="566" y="1899"/>
                    </a:lnTo>
                    <a:lnTo>
                      <a:pt x="546" y="2040"/>
                    </a:lnTo>
                    <a:lnTo>
                      <a:pt x="546" y="2162"/>
                    </a:lnTo>
                    <a:lnTo>
                      <a:pt x="566" y="2262"/>
                    </a:lnTo>
                    <a:lnTo>
                      <a:pt x="586" y="2283"/>
                    </a:lnTo>
                    <a:lnTo>
                      <a:pt x="607" y="2323"/>
                    </a:lnTo>
                    <a:lnTo>
                      <a:pt x="647" y="2343"/>
                    </a:lnTo>
                    <a:lnTo>
                      <a:pt x="728" y="2343"/>
                    </a:lnTo>
                    <a:lnTo>
                      <a:pt x="748" y="2323"/>
                    </a:lnTo>
                    <a:lnTo>
                      <a:pt x="788" y="2303"/>
                    </a:lnTo>
                    <a:lnTo>
                      <a:pt x="809" y="2262"/>
                    </a:lnTo>
                    <a:lnTo>
                      <a:pt x="849" y="2121"/>
                    </a:lnTo>
                    <a:lnTo>
                      <a:pt x="910" y="2000"/>
                    </a:lnTo>
                    <a:lnTo>
                      <a:pt x="970" y="1879"/>
                    </a:lnTo>
                    <a:lnTo>
                      <a:pt x="1051" y="1758"/>
                    </a:lnTo>
                    <a:lnTo>
                      <a:pt x="1152" y="1637"/>
                    </a:lnTo>
                    <a:lnTo>
                      <a:pt x="1253" y="1677"/>
                    </a:lnTo>
                    <a:lnTo>
                      <a:pt x="1334" y="1737"/>
                    </a:lnTo>
                    <a:lnTo>
                      <a:pt x="1475" y="1859"/>
                    </a:lnTo>
                    <a:lnTo>
                      <a:pt x="1596" y="2020"/>
                    </a:lnTo>
                    <a:lnTo>
                      <a:pt x="1717" y="2182"/>
                    </a:lnTo>
                    <a:lnTo>
                      <a:pt x="1737" y="2202"/>
                    </a:lnTo>
                    <a:lnTo>
                      <a:pt x="1778" y="2222"/>
                    </a:lnTo>
                    <a:lnTo>
                      <a:pt x="1859" y="2222"/>
                    </a:lnTo>
                    <a:lnTo>
                      <a:pt x="1899" y="2182"/>
                    </a:lnTo>
                    <a:lnTo>
                      <a:pt x="1919" y="2162"/>
                    </a:lnTo>
                    <a:lnTo>
                      <a:pt x="1939" y="2121"/>
                    </a:lnTo>
                    <a:lnTo>
                      <a:pt x="1919" y="2061"/>
                    </a:lnTo>
                    <a:lnTo>
                      <a:pt x="1859" y="1899"/>
                    </a:lnTo>
                    <a:lnTo>
                      <a:pt x="1758" y="1697"/>
                    </a:lnTo>
                    <a:lnTo>
                      <a:pt x="1697" y="1596"/>
                    </a:lnTo>
                    <a:lnTo>
                      <a:pt x="1596" y="1515"/>
                    </a:lnTo>
                    <a:lnTo>
                      <a:pt x="1515" y="1414"/>
                    </a:lnTo>
                    <a:lnTo>
                      <a:pt x="1394" y="1354"/>
                    </a:lnTo>
                    <a:lnTo>
                      <a:pt x="1616" y="930"/>
                    </a:lnTo>
                    <a:lnTo>
                      <a:pt x="1879" y="506"/>
                    </a:lnTo>
                    <a:lnTo>
                      <a:pt x="2060" y="223"/>
                    </a:lnTo>
                    <a:lnTo>
                      <a:pt x="2081" y="163"/>
                    </a:lnTo>
                    <a:lnTo>
                      <a:pt x="2040" y="122"/>
                    </a:lnTo>
                    <a:lnTo>
                      <a:pt x="18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65" name="Google Shape;2765;p41"/>
          <p:cNvSpPr/>
          <p:nvPr/>
        </p:nvSpPr>
        <p:spPr>
          <a:xfrm>
            <a:off x="5305600" y="42807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1"/>
          <p:cNvSpPr/>
          <p:nvPr/>
        </p:nvSpPr>
        <p:spPr>
          <a:xfrm>
            <a:off x="8173746" y="300862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41"/>
          <p:cNvGrpSpPr/>
          <p:nvPr/>
        </p:nvGrpSpPr>
        <p:grpSpPr>
          <a:xfrm rot="9225315">
            <a:off x="4673522" y="180779"/>
            <a:ext cx="770348" cy="1667282"/>
            <a:chOff x="4000777" y="-1782037"/>
            <a:chExt cx="770359" cy="1667307"/>
          </a:xfrm>
        </p:grpSpPr>
        <p:sp>
          <p:nvSpPr>
            <p:cNvPr id="2768" name="Google Shape;2768;p41"/>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9" name="Google Shape;2769;p41"/>
            <p:cNvGrpSpPr/>
            <p:nvPr/>
          </p:nvGrpSpPr>
          <p:grpSpPr>
            <a:xfrm>
              <a:off x="4000780" y="-1781934"/>
              <a:ext cx="770356" cy="1667106"/>
              <a:chOff x="4039660" y="-643450"/>
              <a:chExt cx="308327" cy="667243"/>
            </a:xfrm>
          </p:grpSpPr>
          <p:sp>
            <p:nvSpPr>
              <p:cNvPr id="2770" name="Google Shape;2770;p41"/>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1"/>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1"/>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1"/>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1"/>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1"/>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1"/>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1"/>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1"/>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1"/>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1"/>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1"/>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1"/>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1"/>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1"/>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1"/>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1"/>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1"/>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1"/>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1"/>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1"/>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1"/>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1"/>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1"/>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1"/>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1"/>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1"/>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1"/>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1"/>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1" name="Google Shape;2801;p41"/>
          <p:cNvGrpSpPr/>
          <p:nvPr/>
        </p:nvGrpSpPr>
        <p:grpSpPr>
          <a:xfrm>
            <a:off x="-265368" y="173943"/>
            <a:ext cx="1840979" cy="3352530"/>
            <a:chOff x="-414043" y="148343"/>
            <a:chExt cx="1840979" cy="3352530"/>
          </a:xfrm>
        </p:grpSpPr>
        <p:sp>
          <p:nvSpPr>
            <p:cNvPr id="2802" name="Google Shape;2802;p41"/>
            <p:cNvSpPr/>
            <p:nvPr/>
          </p:nvSpPr>
          <p:spPr>
            <a:xfrm rot="479239">
              <a:off x="-199449" y="230970"/>
              <a:ext cx="1411790" cy="3187277"/>
            </a:xfrm>
            <a:custGeom>
              <a:avLst/>
              <a:gdLst/>
              <a:ahLst/>
              <a:cxnLst/>
              <a:rect l="l" t="t" r="r" b="b"/>
              <a:pathLst>
                <a:path w="7290" h="16458" extrusionOk="0">
                  <a:moveTo>
                    <a:pt x="4524" y="1"/>
                  </a:moveTo>
                  <a:lnTo>
                    <a:pt x="4261" y="21"/>
                  </a:lnTo>
                  <a:lnTo>
                    <a:pt x="4019" y="62"/>
                  </a:lnTo>
                  <a:lnTo>
                    <a:pt x="3756" y="102"/>
                  </a:lnTo>
                  <a:lnTo>
                    <a:pt x="3494" y="203"/>
                  </a:lnTo>
                  <a:lnTo>
                    <a:pt x="3252" y="304"/>
                  </a:lnTo>
                  <a:lnTo>
                    <a:pt x="3030" y="445"/>
                  </a:lnTo>
                  <a:lnTo>
                    <a:pt x="2787" y="627"/>
                  </a:lnTo>
                  <a:lnTo>
                    <a:pt x="2545" y="829"/>
                  </a:lnTo>
                  <a:lnTo>
                    <a:pt x="2343" y="1051"/>
                  </a:lnTo>
                  <a:lnTo>
                    <a:pt x="2161" y="1313"/>
                  </a:lnTo>
                  <a:lnTo>
                    <a:pt x="2020" y="1536"/>
                  </a:lnTo>
                  <a:lnTo>
                    <a:pt x="1899" y="1758"/>
                  </a:lnTo>
                  <a:lnTo>
                    <a:pt x="1778" y="2020"/>
                  </a:lnTo>
                  <a:lnTo>
                    <a:pt x="1677" y="2262"/>
                  </a:lnTo>
                  <a:lnTo>
                    <a:pt x="1596" y="2545"/>
                  </a:lnTo>
                  <a:lnTo>
                    <a:pt x="1535" y="2808"/>
                  </a:lnTo>
                  <a:lnTo>
                    <a:pt x="1495" y="3090"/>
                  </a:lnTo>
                  <a:lnTo>
                    <a:pt x="1475" y="3393"/>
                  </a:lnTo>
                  <a:lnTo>
                    <a:pt x="1455" y="3837"/>
                  </a:lnTo>
                  <a:lnTo>
                    <a:pt x="1475" y="4181"/>
                  </a:lnTo>
                  <a:lnTo>
                    <a:pt x="1515" y="4524"/>
                  </a:lnTo>
                  <a:lnTo>
                    <a:pt x="1576" y="4867"/>
                  </a:lnTo>
                  <a:lnTo>
                    <a:pt x="1677" y="5210"/>
                  </a:lnTo>
                  <a:lnTo>
                    <a:pt x="1737" y="5433"/>
                  </a:lnTo>
                  <a:lnTo>
                    <a:pt x="1818" y="5614"/>
                  </a:lnTo>
                  <a:lnTo>
                    <a:pt x="1939" y="5897"/>
                  </a:lnTo>
                  <a:lnTo>
                    <a:pt x="2060" y="6119"/>
                  </a:lnTo>
                  <a:lnTo>
                    <a:pt x="2182" y="6321"/>
                  </a:lnTo>
                  <a:lnTo>
                    <a:pt x="2303" y="6503"/>
                  </a:lnTo>
                  <a:lnTo>
                    <a:pt x="2484" y="6765"/>
                  </a:lnTo>
                  <a:lnTo>
                    <a:pt x="2626" y="6907"/>
                  </a:lnTo>
                  <a:lnTo>
                    <a:pt x="2666" y="6947"/>
                  </a:lnTo>
                  <a:lnTo>
                    <a:pt x="2585" y="7028"/>
                  </a:lnTo>
                  <a:lnTo>
                    <a:pt x="2424" y="7230"/>
                  </a:lnTo>
                  <a:lnTo>
                    <a:pt x="2262" y="7391"/>
                  </a:lnTo>
                  <a:lnTo>
                    <a:pt x="2202" y="7472"/>
                  </a:lnTo>
                  <a:lnTo>
                    <a:pt x="2161" y="7533"/>
                  </a:lnTo>
                  <a:lnTo>
                    <a:pt x="2161" y="7613"/>
                  </a:lnTo>
                  <a:lnTo>
                    <a:pt x="2182" y="7674"/>
                  </a:lnTo>
                  <a:lnTo>
                    <a:pt x="2202" y="7734"/>
                  </a:lnTo>
                  <a:lnTo>
                    <a:pt x="2282" y="7856"/>
                  </a:lnTo>
                  <a:lnTo>
                    <a:pt x="2363" y="7936"/>
                  </a:lnTo>
                  <a:lnTo>
                    <a:pt x="2464" y="7997"/>
                  </a:lnTo>
                  <a:lnTo>
                    <a:pt x="2565" y="8058"/>
                  </a:lnTo>
                  <a:lnTo>
                    <a:pt x="2666" y="8078"/>
                  </a:lnTo>
                  <a:lnTo>
                    <a:pt x="2666" y="8219"/>
                  </a:lnTo>
                  <a:lnTo>
                    <a:pt x="2606" y="8724"/>
                  </a:lnTo>
                  <a:lnTo>
                    <a:pt x="2545" y="9188"/>
                  </a:lnTo>
                  <a:lnTo>
                    <a:pt x="2444" y="9612"/>
                  </a:lnTo>
                  <a:lnTo>
                    <a:pt x="2383" y="9834"/>
                  </a:lnTo>
                  <a:lnTo>
                    <a:pt x="2303" y="10036"/>
                  </a:lnTo>
                  <a:lnTo>
                    <a:pt x="2202" y="10279"/>
                  </a:lnTo>
                  <a:lnTo>
                    <a:pt x="2081" y="10521"/>
                  </a:lnTo>
                  <a:lnTo>
                    <a:pt x="1939" y="10743"/>
                  </a:lnTo>
                  <a:lnTo>
                    <a:pt x="1798" y="10945"/>
                  </a:lnTo>
                  <a:lnTo>
                    <a:pt x="1475" y="11369"/>
                  </a:lnTo>
                  <a:lnTo>
                    <a:pt x="1132" y="11773"/>
                  </a:lnTo>
                  <a:lnTo>
                    <a:pt x="849" y="12076"/>
                  </a:lnTo>
                  <a:lnTo>
                    <a:pt x="708" y="12278"/>
                  </a:lnTo>
                  <a:lnTo>
                    <a:pt x="546" y="12500"/>
                  </a:lnTo>
                  <a:lnTo>
                    <a:pt x="425" y="12722"/>
                  </a:lnTo>
                  <a:lnTo>
                    <a:pt x="324" y="12944"/>
                  </a:lnTo>
                  <a:lnTo>
                    <a:pt x="223" y="13186"/>
                  </a:lnTo>
                  <a:lnTo>
                    <a:pt x="142" y="13429"/>
                  </a:lnTo>
                  <a:lnTo>
                    <a:pt x="82" y="13691"/>
                  </a:lnTo>
                  <a:lnTo>
                    <a:pt x="41" y="13953"/>
                  </a:lnTo>
                  <a:lnTo>
                    <a:pt x="21" y="14236"/>
                  </a:lnTo>
                  <a:lnTo>
                    <a:pt x="1" y="14519"/>
                  </a:lnTo>
                  <a:lnTo>
                    <a:pt x="21" y="14802"/>
                  </a:lnTo>
                  <a:lnTo>
                    <a:pt x="41" y="15104"/>
                  </a:lnTo>
                  <a:lnTo>
                    <a:pt x="82" y="15427"/>
                  </a:lnTo>
                  <a:lnTo>
                    <a:pt x="142" y="15751"/>
                  </a:lnTo>
                  <a:lnTo>
                    <a:pt x="203" y="16074"/>
                  </a:lnTo>
                  <a:lnTo>
                    <a:pt x="304" y="16417"/>
                  </a:lnTo>
                  <a:lnTo>
                    <a:pt x="324" y="16457"/>
                  </a:lnTo>
                  <a:lnTo>
                    <a:pt x="364" y="16457"/>
                  </a:lnTo>
                  <a:lnTo>
                    <a:pt x="405" y="16437"/>
                  </a:lnTo>
                  <a:lnTo>
                    <a:pt x="405" y="16377"/>
                  </a:lnTo>
                  <a:lnTo>
                    <a:pt x="324" y="16053"/>
                  </a:lnTo>
                  <a:lnTo>
                    <a:pt x="263" y="15730"/>
                  </a:lnTo>
                  <a:lnTo>
                    <a:pt x="203" y="15407"/>
                  </a:lnTo>
                  <a:lnTo>
                    <a:pt x="162" y="15104"/>
                  </a:lnTo>
                  <a:lnTo>
                    <a:pt x="142" y="14822"/>
                  </a:lnTo>
                  <a:lnTo>
                    <a:pt x="122" y="14519"/>
                  </a:lnTo>
                  <a:lnTo>
                    <a:pt x="142" y="14256"/>
                  </a:lnTo>
                  <a:lnTo>
                    <a:pt x="162" y="13974"/>
                  </a:lnTo>
                  <a:lnTo>
                    <a:pt x="203" y="13731"/>
                  </a:lnTo>
                  <a:lnTo>
                    <a:pt x="263" y="13469"/>
                  </a:lnTo>
                  <a:lnTo>
                    <a:pt x="344" y="13227"/>
                  </a:lnTo>
                  <a:lnTo>
                    <a:pt x="425" y="13004"/>
                  </a:lnTo>
                  <a:lnTo>
                    <a:pt x="526" y="12782"/>
                  </a:lnTo>
                  <a:lnTo>
                    <a:pt x="647" y="12560"/>
                  </a:lnTo>
                  <a:lnTo>
                    <a:pt x="788" y="12358"/>
                  </a:lnTo>
                  <a:lnTo>
                    <a:pt x="950" y="12156"/>
                  </a:lnTo>
                  <a:lnTo>
                    <a:pt x="1212" y="11854"/>
                  </a:lnTo>
                  <a:lnTo>
                    <a:pt x="1576" y="11430"/>
                  </a:lnTo>
                  <a:lnTo>
                    <a:pt x="1899" y="11026"/>
                  </a:lnTo>
                  <a:lnTo>
                    <a:pt x="2040" y="10804"/>
                  </a:lnTo>
                  <a:lnTo>
                    <a:pt x="2182" y="10561"/>
                  </a:lnTo>
                  <a:lnTo>
                    <a:pt x="2303" y="10339"/>
                  </a:lnTo>
                  <a:lnTo>
                    <a:pt x="2424" y="10077"/>
                  </a:lnTo>
                  <a:lnTo>
                    <a:pt x="2505" y="9855"/>
                  </a:lnTo>
                  <a:lnTo>
                    <a:pt x="2565" y="9653"/>
                  </a:lnTo>
                  <a:lnTo>
                    <a:pt x="2666" y="9188"/>
                  </a:lnTo>
                  <a:lnTo>
                    <a:pt x="2727" y="8724"/>
                  </a:lnTo>
                  <a:lnTo>
                    <a:pt x="2787" y="8219"/>
                  </a:lnTo>
                  <a:lnTo>
                    <a:pt x="2787" y="8098"/>
                  </a:lnTo>
                  <a:lnTo>
                    <a:pt x="2807" y="8098"/>
                  </a:lnTo>
                  <a:lnTo>
                    <a:pt x="2908" y="8078"/>
                  </a:lnTo>
                  <a:lnTo>
                    <a:pt x="2989" y="8058"/>
                  </a:lnTo>
                  <a:lnTo>
                    <a:pt x="3070" y="8017"/>
                  </a:lnTo>
                  <a:lnTo>
                    <a:pt x="3151" y="7977"/>
                  </a:lnTo>
                  <a:lnTo>
                    <a:pt x="3191" y="7916"/>
                  </a:lnTo>
                  <a:lnTo>
                    <a:pt x="3211" y="7835"/>
                  </a:lnTo>
                  <a:lnTo>
                    <a:pt x="3211" y="7512"/>
                  </a:lnTo>
                  <a:lnTo>
                    <a:pt x="3211" y="7149"/>
                  </a:lnTo>
                  <a:lnTo>
                    <a:pt x="3231" y="7149"/>
                  </a:lnTo>
                  <a:lnTo>
                    <a:pt x="3433" y="7108"/>
                  </a:lnTo>
                  <a:lnTo>
                    <a:pt x="3656" y="7068"/>
                  </a:lnTo>
                  <a:lnTo>
                    <a:pt x="3878" y="7028"/>
                  </a:lnTo>
                  <a:lnTo>
                    <a:pt x="4100" y="6967"/>
                  </a:lnTo>
                  <a:lnTo>
                    <a:pt x="4524" y="6785"/>
                  </a:lnTo>
                  <a:lnTo>
                    <a:pt x="4928" y="6584"/>
                  </a:lnTo>
                  <a:lnTo>
                    <a:pt x="5331" y="6321"/>
                  </a:lnTo>
                  <a:lnTo>
                    <a:pt x="5695" y="6038"/>
                  </a:lnTo>
                  <a:lnTo>
                    <a:pt x="6038" y="5695"/>
                  </a:lnTo>
                  <a:lnTo>
                    <a:pt x="6361" y="5332"/>
                  </a:lnTo>
                  <a:lnTo>
                    <a:pt x="6563" y="5069"/>
                  </a:lnTo>
                  <a:lnTo>
                    <a:pt x="6745" y="4786"/>
                  </a:lnTo>
                  <a:lnTo>
                    <a:pt x="6886" y="4504"/>
                  </a:lnTo>
                  <a:lnTo>
                    <a:pt x="7028" y="4221"/>
                  </a:lnTo>
                  <a:lnTo>
                    <a:pt x="7128" y="3918"/>
                  </a:lnTo>
                  <a:lnTo>
                    <a:pt x="7209" y="3615"/>
                  </a:lnTo>
                  <a:lnTo>
                    <a:pt x="7270" y="3333"/>
                  </a:lnTo>
                  <a:lnTo>
                    <a:pt x="7290" y="3030"/>
                  </a:lnTo>
                  <a:lnTo>
                    <a:pt x="7290" y="2909"/>
                  </a:lnTo>
                  <a:lnTo>
                    <a:pt x="7290" y="2545"/>
                  </a:lnTo>
                  <a:lnTo>
                    <a:pt x="7229" y="2182"/>
                  </a:lnTo>
                  <a:lnTo>
                    <a:pt x="7128" y="1818"/>
                  </a:lnTo>
                  <a:lnTo>
                    <a:pt x="6987" y="1495"/>
                  </a:lnTo>
                  <a:lnTo>
                    <a:pt x="6846" y="1233"/>
                  </a:lnTo>
                  <a:lnTo>
                    <a:pt x="6805" y="1192"/>
                  </a:lnTo>
                  <a:lnTo>
                    <a:pt x="6624" y="970"/>
                  </a:lnTo>
                  <a:lnTo>
                    <a:pt x="6442" y="768"/>
                  </a:lnTo>
                  <a:lnTo>
                    <a:pt x="6240" y="607"/>
                  </a:lnTo>
                  <a:lnTo>
                    <a:pt x="6018" y="445"/>
                  </a:lnTo>
                  <a:lnTo>
                    <a:pt x="5796" y="324"/>
                  </a:lnTo>
                  <a:lnTo>
                    <a:pt x="5554" y="203"/>
                  </a:lnTo>
                  <a:lnTo>
                    <a:pt x="5311" y="122"/>
                  </a:lnTo>
                  <a:lnTo>
                    <a:pt x="5049" y="62"/>
                  </a:lnTo>
                  <a:lnTo>
                    <a:pt x="4786" y="21"/>
                  </a:lnTo>
                  <a:lnTo>
                    <a:pt x="4524"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3" name="Google Shape;2803;p41"/>
            <p:cNvGrpSpPr/>
            <p:nvPr/>
          </p:nvGrpSpPr>
          <p:grpSpPr>
            <a:xfrm rot="479231">
              <a:off x="-199453" y="231064"/>
              <a:ext cx="1411789" cy="3187081"/>
              <a:chOff x="833425" y="-1922280"/>
              <a:chExt cx="1046243" cy="2361867"/>
            </a:xfrm>
          </p:grpSpPr>
          <p:sp>
            <p:nvSpPr>
              <p:cNvPr id="2804" name="Google Shape;2804;p41"/>
              <p:cNvSpPr/>
              <p:nvPr/>
            </p:nvSpPr>
            <p:spPr>
              <a:xfrm>
                <a:off x="1047842" y="-1913525"/>
                <a:ext cx="823216" cy="1144696"/>
              </a:xfrm>
              <a:custGeom>
                <a:avLst/>
                <a:gdLst/>
                <a:ahLst/>
                <a:cxnLst/>
                <a:rect l="l" t="t" r="r" b="b"/>
                <a:pathLst>
                  <a:path w="5736" h="7976" extrusionOk="0">
                    <a:moveTo>
                      <a:pt x="3029" y="0"/>
                    </a:moveTo>
                    <a:lnTo>
                      <a:pt x="2787" y="20"/>
                    </a:lnTo>
                    <a:lnTo>
                      <a:pt x="2525" y="40"/>
                    </a:lnTo>
                    <a:lnTo>
                      <a:pt x="2282" y="101"/>
                    </a:lnTo>
                    <a:lnTo>
                      <a:pt x="2020" y="182"/>
                    </a:lnTo>
                    <a:lnTo>
                      <a:pt x="1778" y="303"/>
                    </a:lnTo>
                    <a:lnTo>
                      <a:pt x="1555" y="424"/>
                    </a:lnTo>
                    <a:lnTo>
                      <a:pt x="1313" y="606"/>
                    </a:lnTo>
                    <a:lnTo>
                      <a:pt x="1071" y="808"/>
                    </a:lnTo>
                    <a:lnTo>
                      <a:pt x="869" y="1030"/>
                    </a:lnTo>
                    <a:lnTo>
                      <a:pt x="687" y="1272"/>
                    </a:lnTo>
                    <a:lnTo>
                      <a:pt x="546" y="1514"/>
                    </a:lnTo>
                    <a:lnTo>
                      <a:pt x="425" y="1757"/>
                    </a:lnTo>
                    <a:lnTo>
                      <a:pt x="324" y="1999"/>
                    </a:lnTo>
                    <a:lnTo>
                      <a:pt x="223" y="2262"/>
                    </a:lnTo>
                    <a:lnTo>
                      <a:pt x="142" y="2524"/>
                    </a:lnTo>
                    <a:lnTo>
                      <a:pt x="81" y="2787"/>
                    </a:lnTo>
                    <a:lnTo>
                      <a:pt x="41" y="3049"/>
                    </a:lnTo>
                    <a:lnTo>
                      <a:pt x="21" y="3332"/>
                    </a:lnTo>
                    <a:lnTo>
                      <a:pt x="1" y="3776"/>
                    </a:lnTo>
                    <a:lnTo>
                      <a:pt x="21" y="4119"/>
                    </a:lnTo>
                    <a:lnTo>
                      <a:pt x="61" y="4462"/>
                    </a:lnTo>
                    <a:lnTo>
                      <a:pt x="142" y="4785"/>
                    </a:lnTo>
                    <a:lnTo>
                      <a:pt x="223" y="5129"/>
                    </a:lnTo>
                    <a:lnTo>
                      <a:pt x="304" y="5351"/>
                    </a:lnTo>
                    <a:lnTo>
                      <a:pt x="364" y="5533"/>
                    </a:lnTo>
                    <a:lnTo>
                      <a:pt x="505" y="5835"/>
                    </a:lnTo>
                    <a:lnTo>
                      <a:pt x="647" y="6098"/>
                    </a:lnTo>
                    <a:lnTo>
                      <a:pt x="768" y="6320"/>
                    </a:lnTo>
                    <a:lnTo>
                      <a:pt x="909" y="6482"/>
                    </a:lnTo>
                    <a:lnTo>
                      <a:pt x="1111" y="6744"/>
                    </a:lnTo>
                    <a:lnTo>
                      <a:pt x="1212" y="6865"/>
                    </a:lnTo>
                    <a:lnTo>
                      <a:pt x="1192" y="6906"/>
                    </a:lnTo>
                    <a:lnTo>
                      <a:pt x="1131" y="7007"/>
                    </a:lnTo>
                    <a:lnTo>
                      <a:pt x="808" y="7370"/>
                    </a:lnTo>
                    <a:lnTo>
                      <a:pt x="728" y="7451"/>
                    </a:lnTo>
                    <a:lnTo>
                      <a:pt x="707" y="7491"/>
                    </a:lnTo>
                    <a:lnTo>
                      <a:pt x="707" y="7552"/>
                    </a:lnTo>
                    <a:lnTo>
                      <a:pt x="748" y="7633"/>
                    </a:lnTo>
                    <a:lnTo>
                      <a:pt x="829" y="7754"/>
                    </a:lnTo>
                    <a:lnTo>
                      <a:pt x="929" y="7855"/>
                    </a:lnTo>
                    <a:lnTo>
                      <a:pt x="1071" y="7915"/>
                    </a:lnTo>
                    <a:lnTo>
                      <a:pt x="1192" y="7956"/>
                    </a:lnTo>
                    <a:lnTo>
                      <a:pt x="1333" y="7976"/>
                    </a:lnTo>
                    <a:lnTo>
                      <a:pt x="1454" y="7956"/>
                    </a:lnTo>
                    <a:lnTo>
                      <a:pt x="1535" y="7915"/>
                    </a:lnTo>
                    <a:lnTo>
                      <a:pt x="1616" y="7834"/>
                    </a:lnTo>
                    <a:lnTo>
                      <a:pt x="1636" y="7774"/>
                    </a:lnTo>
                    <a:lnTo>
                      <a:pt x="1636" y="7350"/>
                    </a:lnTo>
                    <a:lnTo>
                      <a:pt x="1636" y="7128"/>
                    </a:lnTo>
                    <a:lnTo>
                      <a:pt x="1636" y="7067"/>
                    </a:lnTo>
                    <a:lnTo>
                      <a:pt x="1656" y="7027"/>
                    </a:lnTo>
                    <a:lnTo>
                      <a:pt x="1717" y="7027"/>
                    </a:lnTo>
                    <a:lnTo>
                      <a:pt x="1919" y="6986"/>
                    </a:lnTo>
                    <a:lnTo>
                      <a:pt x="2141" y="6946"/>
                    </a:lnTo>
                    <a:lnTo>
                      <a:pt x="2363" y="6906"/>
                    </a:lnTo>
                    <a:lnTo>
                      <a:pt x="2585" y="6825"/>
                    </a:lnTo>
                    <a:lnTo>
                      <a:pt x="3009" y="6663"/>
                    </a:lnTo>
                    <a:lnTo>
                      <a:pt x="3413" y="6461"/>
                    </a:lnTo>
                    <a:lnTo>
                      <a:pt x="3797" y="6199"/>
                    </a:lnTo>
                    <a:lnTo>
                      <a:pt x="4160" y="5916"/>
                    </a:lnTo>
                    <a:lnTo>
                      <a:pt x="4503" y="5593"/>
                    </a:lnTo>
                    <a:lnTo>
                      <a:pt x="4806" y="5230"/>
                    </a:lnTo>
                    <a:lnTo>
                      <a:pt x="4988" y="4987"/>
                    </a:lnTo>
                    <a:lnTo>
                      <a:pt x="5170" y="4725"/>
                    </a:lnTo>
                    <a:lnTo>
                      <a:pt x="5311" y="4442"/>
                    </a:lnTo>
                    <a:lnTo>
                      <a:pt x="5452" y="4160"/>
                    </a:lnTo>
                    <a:lnTo>
                      <a:pt x="5553" y="3877"/>
                    </a:lnTo>
                    <a:lnTo>
                      <a:pt x="5634" y="3574"/>
                    </a:lnTo>
                    <a:lnTo>
                      <a:pt x="5695" y="3271"/>
                    </a:lnTo>
                    <a:lnTo>
                      <a:pt x="5715" y="2948"/>
                    </a:lnTo>
                    <a:lnTo>
                      <a:pt x="5735" y="2847"/>
                    </a:lnTo>
                    <a:lnTo>
                      <a:pt x="5715" y="2463"/>
                    </a:lnTo>
                    <a:lnTo>
                      <a:pt x="5654" y="2100"/>
                    </a:lnTo>
                    <a:lnTo>
                      <a:pt x="5553" y="1777"/>
                    </a:lnTo>
                    <a:lnTo>
                      <a:pt x="5432" y="1454"/>
                    </a:lnTo>
                    <a:lnTo>
                      <a:pt x="5271" y="1212"/>
                    </a:lnTo>
                    <a:lnTo>
                      <a:pt x="5250" y="1151"/>
                    </a:lnTo>
                    <a:lnTo>
                      <a:pt x="5089" y="949"/>
                    </a:lnTo>
                    <a:lnTo>
                      <a:pt x="4907" y="767"/>
                    </a:lnTo>
                    <a:lnTo>
                      <a:pt x="4705" y="586"/>
                    </a:lnTo>
                    <a:lnTo>
                      <a:pt x="4503" y="444"/>
                    </a:lnTo>
                    <a:lnTo>
                      <a:pt x="4261" y="323"/>
                    </a:lnTo>
                    <a:lnTo>
                      <a:pt x="4039" y="202"/>
                    </a:lnTo>
                    <a:lnTo>
                      <a:pt x="3797" y="121"/>
                    </a:lnTo>
                    <a:lnTo>
                      <a:pt x="3554" y="61"/>
                    </a:lnTo>
                    <a:lnTo>
                      <a:pt x="3292" y="20"/>
                    </a:lnTo>
                    <a:lnTo>
                      <a:pt x="30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1"/>
              <p:cNvSpPr/>
              <p:nvPr/>
            </p:nvSpPr>
            <p:spPr>
              <a:xfrm>
                <a:off x="1047842" y="-1913525"/>
                <a:ext cx="823216" cy="1144696"/>
              </a:xfrm>
              <a:custGeom>
                <a:avLst/>
                <a:gdLst/>
                <a:ahLst/>
                <a:cxnLst/>
                <a:rect l="l" t="t" r="r" b="b"/>
                <a:pathLst>
                  <a:path w="5736" h="7976" fill="none" extrusionOk="0">
                    <a:moveTo>
                      <a:pt x="5735" y="2847"/>
                    </a:moveTo>
                    <a:lnTo>
                      <a:pt x="5735" y="2847"/>
                    </a:lnTo>
                    <a:lnTo>
                      <a:pt x="5715" y="2948"/>
                    </a:lnTo>
                    <a:lnTo>
                      <a:pt x="5715" y="2948"/>
                    </a:lnTo>
                    <a:lnTo>
                      <a:pt x="5695" y="3271"/>
                    </a:lnTo>
                    <a:lnTo>
                      <a:pt x="5634" y="3574"/>
                    </a:lnTo>
                    <a:lnTo>
                      <a:pt x="5553" y="3877"/>
                    </a:lnTo>
                    <a:lnTo>
                      <a:pt x="5452" y="4160"/>
                    </a:lnTo>
                    <a:lnTo>
                      <a:pt x="5311" y="4442"/>
                    </a:lnTo>
                    <a:lnTo>
                      <a:pt x="5170" y="4725"/>
                    </a:lnTo>
                    <a:lnTo>
                      <a:pt x="4988" y="4987"/>
                    </a:lnTo>
                    <a:lnTo>
                      <a:pt x="4806" y="5230"/>
                    </a:lnTo>
                    <a:lnTo>
                      <a:pt x="4806" y="5230"/>
                    </a:lnTo>
                    <a:lnTo>
                      <a:pt x="4503" y="5593"/>
                    </a:lnTo>
                    <a:lnTo>
                      <a:pt x="4160" y="5916"/>
                    </a:lnTo>
                    <a:lnTo>
                      <a:pt x="3797" y="6199"/>
                    </a:lnTo>
                    <a:lnTo>
                      <a:pt x="3413" y="6461"/>
                    </a:lnTo>
                    <a:lnTo>
                      <a:pt x="3009" y="6663"/>
                    </a:lnTo>
                    <a:lnTo>
                      <a:pt x="2585" y="6825"/>
                    </a:lnTo>
                    <a:lnTo>
                      <a:pt x="2363" y="6906"/>
                    </a:lnTo>
                    <a:lnTo>
                      <a:pt x="2141" y="6946"/>
                    </a:lnTo>
                    <a:lnTo>
                      <a:pt x="1919" y="6986"/>
                    </a:lnTo>
                    <a:lnTo>
                      <a:pt x="1717" y="7027"/>
                    </a:lnTo>
                    <a:lnTo>
                      <a:pt x="1717" y="7027"/>
                    </a:lnTo>
                    <a:lnTo>
                      <a:pt x="1656" y="7027"/>
                    </a:lnTo>
                    <a:lnTo>
                      <a:pt x="1656" y="7027"/>
                    </a:lnTo>
                    <a:lnTo>
                      <a:pt x="1636" y="7067"/>
                    </a:lnTo>
                    <a:lnTo>
                      <a:pt x="1636" y="7128"/>
                    </a:lnTo>
                    <a:lnTo>
                      <a:pt x="1636" y="7350"/>
                    </a:lnTo>
                    <a:lnTo>
                      <a:pt x="1636" y="7774"/>
                    </a:lnTo>
                    <a:lnTo>
                      <a:pt x="1636" y="7774"/>
                    </a:lnTo>
                    <a:lnTo>
                      <a:pt x="1616" y="7834"/>
                    </a:lnTo>
                    <a:lnTo>
                      <a:pt x="1535" y="7915"/>
                    </a:lnTo>
                    <a:lnTo>
                      <a:pt x="1454" y="7956"/>
                    </a:lnTo>
                    <a:lnTo>
                      <a:pt x="1333" y="7976"/>
                    </a:lnTo>
                    <a:lnTo>
                      <a:pt x="1192" y="7956"/>
                    </a:lnTo>
                    <a:lnTo>
                      <a:pt x="1071" y="7915"/>
                    </a:lnTo>
                    <a:lnTo>
                      <a:pt x="929" y="7855"/>
                    </a:lnTo>
                    <a:lnTo>
                      <a:pt x="829" y="7754"/>
                    </a:lnTo>
                    <a:lnTo>
                      <a:pt x="829" y="7754"/>
                    </a:lnTo>
                    <a:lnTo>
                      <a:pt x="748" y="7633"/>
                    </a:lnTo>
                    <a:lnTo>
                      <a:pt x="748" y="7633"/>
                    </a:lnTo>
                    <a:lnTo>
                      <a:pt x="707" y="7552"/>
                    </a:lnTo>
                    <a:lnTo>
                      <a:pt x="707" y="7491"/>
                    </a:lnTo>
                    <a:lnTo>
                      <a:pt x="728" y="7451"/>
                    </a:lnTo>
                    <a:lnTo>
                      <a:pt x="728" y="7451"/>
                    </a:lnTo>
                    <a:lnTo>
                      <a:pt x="808" y="7370"/>
                    </a:lnTo>
                    <a:lnTo>
                      <a:pt x="808" y="7370"/>
                    </a:lnTo>
                    <a:lnTo>
                      <a:pt x="1131" y="7007"/>
                    </a:lnTo>
                    <a:lnTo>
                      <a:pt x="1131" y="7007"/>
                    </a:lnTo>
                    <a:lnTo>
                      <a:pt x="1192" y="6906"/>
                    </a:lnTo>
                    <a:lnTo>
                      <a:pt x="1212" y="6865"/>
                    </a:lnTo>
                    <a:lnTo>
                      <a:pt x="1212" y="6865"/>
                    </a:lnTo>
                    <a:lnTo>
                      <a:pt x="1111" y="6744"/>
                    </a:lnTo>
                    <a:lnTo>
                      <a:pt x="909" y="6482"/>
                    </a:lnTo>
                    <a:lnTo>
                      <a:pt x="768" y="6320"/>
                    </a:lnTo>
                    <a:lnTo>
                      <a:pt x="647" y="6098"/>
                    </a:lnTo>
                    <a:lnTo>
                      <a:pt x="505" y="5835"/>
                    </a:lnTo>
                    <a:lnTo>
                      <a:pt x="364" y="5533"/>
                    </a:lnTo>
                    <a:lnTo>
                      <a:pt x="364" y="5533"/>
                    </a:lnTo>
                    <a:lnTo>
                      <a:pt x="304" y="5351"/>
                    </a:lnTo>
                    <a:lnTo>
                      <a:pt x="304" y="5351"/>
                    </a:lnTo>
                    <a:lnTo>
                      <a:pt x="223" y="5129"/>
                    </a:lnTo>
                    <a:lnTo>
                      <a:pt x="223" y="5129"/>
                    </a:lnTo>
                    <a:lnTo>
                      <a:pt x="142" y="4785"/>
                    </a:lnTo>
                    <a:lnTo>
                      <a:pt x="61" y="4462"/>
                    </a:lnTo>
                    <a:lnTo>
                      <a:pt x="21" y="4119"/>
                    </a:lnTo>
                    <a:lnTo>
                      <a:pt x="1" y="3776"/>
                    </a:lnTo>
                    <a:lnTo>
                      <a:pt x="1" y="3776"/>
                    </a:lnTo>
                    <a:lnTo>
                      <a:pt x="21" y="3332"/>
                    </a:lnTo>
                    <a:lnTo>
                      <a:pt x="21" y="3332"/>
                    </a:lnTo>
                    <a:lnTo>
                      <a:pt x="41" y="3049"/>
                    </a:lnTo>
                    <a:lnTo>
                      <a:pt x="81" y="2787"/>
                    </a:lnTo>
                    <a:lnTo>
                      <a:pt x="142" y="2524"/>
                    </a:lnTo>
                    <a:lnTo>
                      <a:pt x="223" y="2262"/>
                    </a:lnTo>
                    <a:lnTo>
                      <a:pt x="324" y="1999"/>
                    </a:lnTo>
                    <a:lnTo>
                      <a:pt x="425" y="1757"/>
                    </a:lnTo>
                    <a:lnTo>
                      <a:pt x="546" y="1514"/>
                    </a:lnTo>
                    <a:lnTo>
                      <a:pt x="687" y="1272"/>
                    </a:lnTo>
                    <a:lnTo>
                      <a:pt x="687" y="1272"/>
                    </a:lnTo>
                    <a:lnTo>
                      <a:pt x="869" y="1030"/>
                    </a:lnTo>
                    <a:lnTo>
                      <a:pt x="1071" y="808"/>
                    </a:lnTo>
                    <a:lnTo>
                      <a:pt x="1313" y="606"/>
                    </a:lnTo>
                    <a:lnTo>
                      <a:pt x="1555" y="424"/>
                    </a:lnTo>
                    <a:lnTo>
                      <a:pt x="1555" y="424"/>
                    </a:lnTo>
                    <a:lnTo>
                      <a:pt x="1778" y="303"/>
                    </a:lnTo>
                    <a:lnTo>
                      <a:pt x="2020" y="182"/>
                    </a:lnTo>
                    <a:lnTo>
                      <a:pt x="2282" y="101"/>
                    </a:lnTo>
                    <a:lnTo>
                      <a:pt x="2525" y="40"/>
                    </a:lnTo>
                    <a:lnTo>
                      <a:pt x="2787" y="20"/>
                    </a:lnTo>
                    <a:lnTo>
                      <a:pt x="3029" y="0"/>
                    </a:lnTo>
                    <a:lnTo>
                      <a:pt x="3292" y="20"/>
                    </a:lnTo>
                    <a:lnTo>
                      <a:pt x="3554" y="61"/>
                    </a:lnTo>
                    <a:lnTo>
                      <a:pt x="3797" y="121"/>
                    </a:lnTo>
                    <a:lnTo>
                      <a:pt x="4039" y="202"/>
                    </a:lnTo>
                    <a:lnTo>
                      <a:pt x="4261" y="323"/>
                    </a:lnTo>
                    <a:lnTo>
                      <a:pt x="4503" y="444"/>
                    </a:lnTo>
                    <a:lnTo>
                      <a:pt x="4705" y="586"/>
                    </a:lnTo>
                    <a:lnTo>
                      <a:pt x="4907" y="767"/>
                    </a:lnTo>
                    <a:lnTo>
                      <a:pt x="5089" y="949"/>
                    </a:lnTo>
                    <a:lnTo>
                      <a:pt x="5250" y="1151"/>
                    </a:lnTo>
                    <a:lnTo>
                      <a:pt x="5250" y="1151"/>
                    </a:lnTo>
                    <a:lnTo>
                      <a:pt x="5271" y="1212"/>
                    </a:lnTo>
                    <a:lnTo>
                      <a:pt x="5271" y="1212"/>
                    </a:lnTo>
                    <a:lnTo>
                      <a:pt x="5432" y="1454"/>
                    </a:lnTo>
                    <a:lnTo>
                      <a:pt x="5432" y="1454"/>
                    </a:lnTo>
                    <a:lnTo>
                      <a:pt x="5553" y="1777"/>
                    </a:lnTo>
                    <a:lnTo>
                      <a:pt x="5654" y="2100"/>
                    </a:lnTo>
                    <a:lnTo>
                      <a:pt x="5715" y="2463"/>
                    </a:lnTo>
                    <a:lnTo>
                      <a:pt x="5735" y="28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1"/>
              <p:cNvSpPr/>
              <p:nvPr/>
            </p:nvSpPr>
            <p:spPr>
              <a:xfrm>
                <a:off x="1085588" y="-1690498"/>
                <a:ext cx="133328" cy="333391"/>
              </a:xfrm>
              <a:custGeom>
                <a:avLst/>
                <a:gdLst/>
                <a:ahLst/>
                <a:cxnLst/>
                <a:rect l="l" t="t" r="r" b="b"/>
                <a:pathLst>
                  <a:path w="929" h="2323" extrusionOk="0">
                    <a:moveTo>
                      <a:pt x="848" y="1"/>
                    </a:moveTo>
                    <a:lnTo>
                      <a:pt x="666" y="142"/>
                    </a:lnTo>
                    <a:lnTo>
                      <a:pt x="505" y="304"/>
                    </a:lnTo>
                    <a:lnTo>
                      <a:pt x="364" y="485"/>
                    </a:lnTo>
                    <a:lnTo>
                      <a:pt x="242" y="708"/>
                    </a:lnTo>
                    <a:lnTo>
                      <a:pt x="141" y="930"/>
                    </a:lnTo>
                    <a:lnTo>
                      <a:pt x="81" y="1172"/>
                    </a:lnTo>
                    <a:lnTo>
                      <a:pt x="20" y="1414"/>
                    </a:lnTo>
                    <a:lnTo>
                      <a:pt x="0" y="1657"/>
                    </a:lnTo>
                    <a:lnTo>
                      <a:pt x="0" y="1959"/>
                    </a:lnTo>
                    <a:lnTo>
                      <a:pt x="41" y="2282"/>
                    </a:lnTo>
                    <a:lnTo>
                      <a:pt x="61" y="2303"/>
                    </a:lnTo>
                    <a:lnTo>
                      <a:pt x="101" y="2323"/>
                    </a:lnTo>
                    <a:lnTo>
                      <a:pt x="141" y="2303"/>
                    </a:lnTo>
                    <a:lnTo>
                      <a:pt x="162" y="2282"/>
                    </a:lnTo>
                    <a:lnTo>
                      <a:pt x="162" y="2101"/>
                    </a:lnTo>
                    <a:lnTo>
                      <a:pt x="202" y="1697"/>
                    </a:lnTo>
                    <a:lnTo>
                      <a:pt x="263" y="1434"/>
                    </a:lnTo>
                    <a:lnTo>
                      <a:pt x="323" y="1152"/>
                    </a:lnTo>
                    <a:lnTo>
                      <a:pt x="424" y="849"/>
                    </a:lnTo>
                    <a:lnTo>
                      <a:pt x="566" y="566"/>
                    </a:lnTo>
                    <a:lnTo>
                      <a:pt x="687" y="364"/>
                    </a:lnTo>
                    <a:lnTo>
                      <a:pt x="788" y="223"/>
                    </a:lnTo>
                    <a:lnTo>
                      <a:pt x="909" y="102"/>
                    </a:lnTo>
                    <a:lnTo>
                      <a:pt x="929" y="61"/>
                    </a:lnTo>
                    <a:lnTo>
                      <a:pt x="929" y="41"/>
                    </a:lnTo>
                    <a:lnTo>
                      <a:pt x="9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1"/>
              <p:cNvSpPr/>
              <p:nvPr/>
            </p:nvSpPr>
            <p:spPr>
              <a:xfrm>
                <a:off x="1108695" y="-1365861"/>
                <a:ext cx="144" cy="3014"/>
              </a:xfrm>
              <a:custGeom>
                <a:avLst/>
                <a:gdLst/>
                <a:ahLst/>
                <a:cxnLst/>
                <a:rect l="l" t="t" r="r" b="b"/>
                <a:pathLst>
                  <a:path w="1" h="21" fill="none" extrusionOk="0">
                    <a:moveTo>
                      <a:pt x="1" y="0"/>
                    </a:moveTo>
                    <a:lnTo>
                      <a:pt x="1" y="0"/>
                    </a:lnTo>
                    <a:lnTo>
                      <a:pt x="1" y="20"/>
                    </a:lnTo>
                    <a:lnTo>
                      <a:pt x="1" y="20"/>
                    </a:lnTo>
                    <a:lnTo>
                      <a:pt x="1" y="20"/>
                    </a:lnTo>
                    <a:lnTo>
                      <a:pt x="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1"/>
              <p:cNvSpPr/>
              <p:nvPr/>
            </p:nvSpPr>
            <p:spPr>
              <a:xfrm>
                <a:off x="1146440" y="-1533920"/>
                <a:ext cx="504320" cy="504320"/>
              </a:xfrm>
              <a:custGeom>
                <a:avLst/>
                <a:gdLst/>
                <a:ahLst/>
                <a:cxnLst/>
                <a:rect l="l" t="t" r="r" b="b"/>
                <a:pathLst>
                  <a:path w="3514" h="3514" extrusionOk="0">
                    <a:moveTo>
                      <a:pt x="1898" y="343"/>
                    </a:moveTo>
                    <a:lnTo>
                      <a:pt x="2019" y="364"/>
                    </a:lnTo>
                    <a:lnTo>
                      <a:pt x="1616" y="1616"/>
                    </a:lnTo>
                    <a:lnTo>
                      <a:pt x="404" y="2120"/>
                    </a:lnTo>
                    <a:lnTo>
                      <a:pt x="364" y="1939"/>
                    </a:lnTo>
                    <a:lnTo>
                      <a:pt x="343" y="1737"/>
                    </a:lnTo>
                    <a:lnTo>
                      <a:pt x="364" y="1535"/>
                    </a:lnTo>
                    <a:lnTo>
                      <a:pt x="404" y="1313"/>
                    </a:lnTo>
                    <a:lnTo>
                      <a:pt x="465" y="1191"/>
                    </a:lnTo>
                    <a:lnTo>
                      <a:pt x="505" y="1070"/>
                    </a:lnTo>
                    <a:lnTo>
                      <a:pt x="667" y="868"/>
                    </a:lnTo>
                    <a:lnTo>
                      <a:pt x="828" y="687"/>
                    </a:lnTo>
                    <a:lnTo>
                      <a:pt x="1030" y="525"/>
                    </a:lnTo>
                    <a:lnTo>
                      <a:pt x="1272" y="424"/>
                    </a:lnTo>
                    <a:lnTo>
                      <a:pt x="1515" y="364"/>
                    </a:lnTo>
                    <a:lnTo>
                      <a:pt x="1757" y="343"/>
                    </a:lnTo>
                    <a:close/>
                    <a:moveTo>
                      <a:pt x="2342" y="465"/>
                    </a:moveTo>
                    <a:lnTo>
                      <a:pt x="2565" y="586"/>
                    </a:lnTo>
                    <a:lnTo>
                      <a:pt x="2746" y="747"/>
                    </a:lnTo>
                    <a:lnTo>
                      <a:pt x="2908" y="929"/>
                    </a:lnTo>
                    <a:lnTo>
                      <a:pt x="3029" y="1131"/>
                    </a:lnTo>
                    <a:lnTo>
                      <a:pt x="3110" y="1353"/>
                    </a:lnTo>
                    <a:lnTo>
                      <a:pt x="3170" y="1575"/>
                    </a:lnTo>
                    <a:lnTo>
                      <a:pt x="3170" y="1817"/>
                    </a:lnTo>
                    <a:lnTo>
                      <a:pt x="3130" y="2060"/>
                    </a:lnTo>
                    <a:lnTo>
                      <a:pt x="3110" y="2181"/>
                    </a:lnTo>
                    <a:lnTo>
                      <a:pt x="3029" y="2383"/>
                    </a:lnTo>
                    <a:lnTo>
                      <a:pt x="2928" y="2544"/>
                    </a:lnTo>
                    <a:lnTo>
                      <a:pt x="2787" y="2706"/>
                    </a:lnTo>
                    <a:lnTo>
                      <a:pt x="2645" y="2847"/>
                    </a:lnTo>
                    <a:lnTo>
                      <a:pt x="2565" y="2706"/>
                    </a:lnTo>
                    <a:lnTo>
                      <a:pt x="1939" y="1716"/>
                    </a:lnTo>
                    <a:lnTo>
                      <a:pt x="2342" y="465"/>
                    </a:lnTo>
                    <a:close/>
                    <a:moveTo>
                      <a:pt x="1494" y="2040"/>
                    </a:moveTo>
                    <a:lnTo>
                      <a:pt x="1171" y="3029"/>
                    </a:lnTo>
                    <a:lnTo>
                      <a:pt x="969" y="2928"/>
                    </a:lnTo>
                    <a:lnTo>
                      <a:pt x="808" y="2787"/>
                    </a:lnTo>
                    <a:lnTo>
                      <a:pt x="646" y="2625"/>
                    </a:lnTo>
                    <a:lnTo>
                      <a:pt x="525" y="2443"/>
                    </a:lnTo>
                    <a:lnTo>
                      <a:pt x="1494" y="2040"/>
                    </a:lnTo>
                    <a:close/>
                    <a:moveTo>
                      <a:pt x="1817" y="2140"/>
                    </a:moveTo>
                    <a:lnTo>
                      <a:pt x="2282" y="2908"/>
                    </a:lnTo>
                    <a:lnTo>
                      <a:pt x="2363" y="3029"/>
                    </a:lnTo>
                    <a:lnTo>
                      <a:pt x="2201" y="3090"/>
                    </a:lnTo>
                    <a:lnTo>
                      <a:pt x="2060" y="3130"/>
                    </a:lnTo>
                    <a:lnTo>
                      <a:pt x="1898" y="3150"/>
                    </a:lnTo>
                    <a:lnTo>
                      <a:pt x="1737" y="3170"/>
                    </a:lnTo>
                    <a:lnTo>
                      <a:pt x="1494" y="3130"/>
                    </a:lnTo>
                    <a:lnTo>
                      <a:pt x="1817" y="2140"/>
                    </a:lnTo>
                    <a:close/>
                    <a:moveTo>
                      <a:pt x="1757" y="0"/>
                    </a:moveTo>
                    <a:lnTo>
                      <a:pt x="1474" y="20"/>
                    </a:lnTo>
                    <a:lnTo>
                      <a:pt x="1212" y="81"/>
                    </a:lnTo>
                    <a:lnTo>
                      <a:pt x="969" y="182"/>
                    </a:lnTo>
                    <a:lnTo>
                      <a:pt x="727" y="323"/>
                    </a:lnTo>
                    <a:lnTo>
                      <a:pt x="525" y="505"/>
                    </a:lnTo>
                    <a:lnTo>
                      <a:pt x="343" y="707"/>
                    </a:lnTo>
                    <a:lnTo>
                      <a:pt x="202" y="949"/>
                    </a:lnTo>
                    <a:lnTo>
                      <a:pt x="81" y="1212"/>
                    </a:lnTo>
                    <a:lnTo>
                      <a:pt x="41" y="1373"/>
                    </a:lnTo>
                    <a:lnTo>
                      <a:pt x="20" y="1515"/>
                    </a:lnTo>
                    <a:lnTo>
                      <a:pt x="0" y="1676"/>
                    </a:lnTo>
                    <a:lnTo>
                      <a:pt x="0" y="1838"/>
                    </a:lnTo>
                    <a:lnTo>
                      <a:pt x="20" y="1979"/>
                    </a:lnTo>
                    <a:lnTo>
                      <a:pt x="41" y="2120"/>
                    </a:lnTo>
                    <a:lnTo>
                      <a:pt x="81" y="2282"/>
                    </a:lnTo>
                    <a:lnTo>
                      <a:pt x="142" y="2403"/>
                    </a:lnTo>
                    <a:lnTo>
                      <a:pt x="142" y="2423"/>
                    </a:lnTo>
                    <a:lnTo>
                      <a:pt x="142" y="2443"/>
                    </a:lnTo>
                    <a:lnTo>
                      <a:pt x="263" y="2665"/>
                    </a:lnTo>
                    <a:lnTo>
                      <a:pt x="404" y="2867"/>
                    </a:lnTo>
                    <a:lnTo>
                      <a:pt x="586" y="3049"/>
                    </a:lnTo>
                    <a:lnTo>
                      <a:pt x="788" y="3211"/>
                    </a:lnTo>
                    <a:lnTo>
                      <a:pt x="990" y="3332"/>
                    </a:lnTo>
                    <a:lnTo>
                      <a:pt x="1232" y="3413"/>
                    </a:lnTo>
                    <a:lnTo>
                      <a:pt x="1414" y="3473"/>
                    </a:lnTo>
                    <a:lnTo>
                      <a:pt x="1595" y="3493"/>
                    </a:lnTo>
                    <a:lnTo>
                      <a:pt x="1797" y="3514"/>
                    </a:lnTo>
                    <a:lnTo>
                      <a:pt x="1979" y="3493"/>
                    </a:lnTo>
                    <a:lnTo>
                      <a:pt x="2161" y="3453"/>
                    </a:lnTo>
                    <a:lnTo>
                      <a:pt x="2342" y="3413"/>
                    </a:lnTo>
                    <a:lnTo>
                      <a:pt x="2504" y="3332"/>
                    </a:lnTo>
                    <a:lnTo>
                      <a:pt x="2665" y="3251"/>
                    </a:lnTo>
                    <a:lnTo>
                      <a:pt x="2686" y="3231"/>
                    </a:lnTo>
                    <a:lnTo>
                      <a:pt x="2706" y="3231"/>
                    </a:lnTo>
                    <a:lnTo>
                      <a:pt x="2827" y="3150"/>
                    </a:lnTo>
                    <a:lnTo>
                      <a:pt x="2928" y="3049"/>
                    </a:lnTo>
                    <a:lnTo>
                      <a:pt x="3049" y="2948"/>
                    </a:lnTo>
                    <a:lnTo>
                      <a:pt x="3150" y="2827"/>
                    </a:lnTo>
                    <a:lnTo>
                      <a:pt x="3231" y="2706"/>
                    </a:lnTo>
                    <a:lnTo>
                      <a:pt x="3312" y="2565"/>
                    </a:lnTo>
                    <a:lnTo>
                      <a:pt x="3372" y="2423"/>
                    </a:lnTo>
                    <a:lnTo>
                      <a:pt x="3433" y="2282"/>
                    </a:lnTo>
                    <a:lnTo>
                      <a:pt x="3493" y="2060"/>
                    </a:lnTo>
                    <a:lnTo>
                      <a:pt x="3514" y="1838"/>
                    </a:lnTo>
                    <a:lnTo>
                      <a:pt x="3514" y="1636"/>
                    </a:lnTo>
                    <a:lnTo>
                      <a:pt x="3473" y="1414"/>
                    </a:lnTo>
                    <a:lnTo>
                      <a:pt x="3413" y="1191"/>
                    </a:lnTo>
                    <a:lnTo>
                      <a:pt x="3332" y="969"/>
                    </a:lnTo>
                    <a:lnTo>
                      <a:pt x="3211" y="788"/>
                    </a:lnTo>
                    <a:lnTo>
                      <a:pt x="3069" y="586"/>
                    </a:lnTo>
                    <a:lnTo>
                      <a:pt x="2908" y="424"/>
                    </a:lnTo>
                    <a:lnTo>
                      <a:pt x="2726" y="283"/>
                    </a:lnTo>
                    <a:lnTo>
                      <a:pt x="2524" y="162"/>
                    </a:lnTo>
                    <a:lnTo>
                      <a:pt x="2282" y="81"/>
                    </a:lnTo>
                    <a:lnTo>
                      <a:pt x="2019" y="20"/>
                    </a:lnTo>
                    <a:lnTo>
                      <a:pt x="17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1"/>
              <p:cNvSpPr/>
              <p:nvPr/>
            </p:nvSpPr>
            <p:spPr>
              <a:xfrm>
                <a:off x="1195667" y="-1484694"/>
                <a:ext cx="240679" cy="255174"/>
              </a:xfrm>
              <a:custGeom>
                <a:avLst/>
                <a:gdLst/>
                <a:ahLst/>
                <a:cxnLst/>
                <a:rect l="l" t="t" r="r" b="b"/>
                <a:pathLst>
                  <a:path w="1677" h="1778" fill="none" extrusionOk="0">
                    <a:moveTo>
                      <a:pt x="61" y="1777"/>
                    </a:moveTo>
                    <a:lnTo>
                      <a:pt x="61" y="1777"/>
                    </a:lnTo>
                    <a:lnTo>
                      <a:pt x="21" y="1596"/>
                    </a:lnTo>
                    <a:lnTo>
                      <a:pt x="0" y="1394"/>
                    </a:lnTo>
                    <a:lnTo>
                      <a:pt x="21" y="1192"/>
                    </a:lnTo>
                    <a:lnTo>
                      <a:pt x="61" y="970"/>
                    </a:lnTo>
                    <a:lnTo>
                      <a:pt x="61" y="970"/>
                    </a:lnTo>
                    <a:lnTo>
                      <a:pt x="122" y="848"/>
                    </a:lnTo>
                    <a:lnTo>
                      <a:pt x="162" y="727"/>
                    </a:lnTo>
                    <a:lnTo>
                      <a:pt x="324" y="525"/>
                    </a:lnTo>
                    <a:lnTo>
                      <a:pt x="485" y="344"/>
                    </a:lnTo>
                    <a:lnTo>
                      <a:pt x="687" y="182"/>
                    </a:lnTo>
                    <a:lnTo>
                      <a:pt x="929" y="81"/>
                    </a:lnTo>
                    <a:lnTo>
                      <a:pt x="1172" y="21"/>
                    </a:lnTo>
                    <a:lnTo>
                      <a:pt x="1414" y="0"/>
                    </a:lnTo>
                    <a:lnTo>
                      <a:pt x="1555" y="0"/>
                    </a:lnTo>
                    <a:lnTo>
                      <a:pt x="1676" y="21"/>
                    </a:lnTo>
                    <a:lnTo>
                      <a:pt x="1273" y="1273"/>
                    </a:lnTo>
                    <a:lnTo>
                      <a:pt x="61" y="177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1"/>
              <p:cNvSpPr/>
              <p:nvPr/>
            </p:nvSpPr>
            <p:spPr>
              <a:xfrm>
                <a:off x="1221788" y="-1241287"/>
                <a:ext cx="139212" cy="142082"/>
              </a:xfrm>
              <a:custGeom>
                <a:avLst/>
                <a:gdLst/>
                <a:ahLst/>
                <a:cxnLst/>
                <a:rect l="l" t="t" r="r" b="b"/>
                <a:pathLst>
                  <a:path w="970" h="990" fill="none" extrusionOk="0">
                    <a:moveTo>
                      <a:pt x="0" y="404"/>
                    </a:moveTo>
                    <a:lnTo>
                      <a:pt x="969" y="1"/>
                    </a:lnTo>
                    <a:lnTo>
                      <a:pt x="646" y="990"/>
                    </a:lnTo>
                    <a:lnTo>
                      <a:pt x="646" y="990"/>
                    </a:lnTo>
                    <a:lnTo>
                      <a:pt x="444" y="889"/>
                    </a:lnTo>
                    <a:lnTo>
                      <a:pt x="283" y="748"/>
                    </a:lnTo>
                    <a:lnTo>
                      <a:pt x="121" y="586"/>
                    </a:lnTo>
                    <a:lnTo>
                      <a:pt x="0"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1"/>
              <p:cNvSpPr/>
              <p:nvPr/>
            </p:nvSpPr>
            <p:spPr>
              <a:xfrm>
                <a:off x="1360857" y="-1226792"/>
                <a:ext cx="124717" cy="147967"/>
              </a:xfrm>
              <a:custGeom>
                <a:avLst/>
                <a:gdLst/>
                <a:ahLst/>
                <a:cxnLst/>
                <a:rect l="l" t="t" r="r" b="b"/>
                <a:pathLst>
                  <a:path w="869" h="1031" fill="none" extrusionOk="0">
                    <a:moveTo>
                      <a:pt x="243" y="1030"/>
                    </a:moveTo>
                    <a:lnTo>
                      <a:pt x="243" y="1030"/>
                    </a:lnTo>
                    <a:lnTo>
                      <a:pt x="0" y="990"/>
                    </a:lnTo>
                    <a:lnTo>
                      <a:pt x="323" y="0"/>
                    </a:lnTo>
                    <a:lnTo>
                      <a:pt x="788" y="768"/>
                    </a:lnTo>
                    <a:lnTo>
                      <a:pt x="869" y="889"/>
                    </a:lnTo>
                    <a:lnTo>
                      <a:pt x="869" y="889"/>
                    </a:lnTo>
                    <a:lnTo>
                      <a:pt x="707" y="950"/>
                    </a:lnTo>
                    <a:lnTo>
                      <a:pt x="566" y="990"/>
                    </a:lnTo>
                    <a:lnTo>
                      <a:pt x="404" y="1010"/>
                    </a:lnTo>
                    <a:lnTo>
                      <a:pt x="243" y="103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1"/>
              <p:cNvSpPr/>
              <p:nvPr/>
            </p:nvSpPr>
            <p:spPr>
              <a:xfrm>
                <a:off x="1424580" y="-1467328"/>
                <a:ext cx="176957" cy="342146"/>
              </a:xfrm>
              <a:custGeom>
                <a:avLst/>
                <a:gdLst/>
                <a:ahLst/>
                <a:cxnLst/>
                <a:rect l="l" t="t" r="r" b="b"/>
                <a:pathLst>
                  <a:path w="1233" h="2384" fill="none" extrusionOk="0">
                    <a:moveTo>
                      <a:pt x="1172" y="1717"/>
                    </a:moveTo>
                    <a:lnTo>
                      <a:pt x="1172" y="1717"/>
                    </a:lnTo>
                    <a:lnTo>
                      <a:pt x="1091" y="1919"/>
                    </a:lnTo>
                    <a:lnTo>
                      <a:pt x="990" y="2080"/>
                    </a:lnTo>
                    <a:lnTo>
                      <a:pt x="849" y="2242"/>
                    </a:lnTo>
                    <a:lnTo>
                      <a:pt x="707" y="2383"/>
                    </a:lnTo>
                    <a:lnTo>
                      <a:pt x="627" y="2242"/>
                    </a:lnTo>
                    <a:lnTo>
                      <a:pt x="1" y="1252"/>
                    </a:lnTo>
                    <a:lnTo>
                      <a:pt x="404" y="1"/>
                    </a:lnTo>
                    <a:lnTo>
                      <a:pt x="404" y="1"/>
                    </a:lnTo>
                    <a:lnTo>
                      <a:pt x="627" y="122"/>
                    </a:lnTo>
                    <a:lnTo>
                      <a:pt x="808" y="283"/>
                    </a:lnTo>
                    <a:lnTo>
                      <a:pt x="970" y="465"/>
                    </a:lnTo>
                    <a:lnTo>
                      <a:pt x="1091" y="667"/>
                    </a:lnTo>
                    <a:lnTo>
                      <a:pt x="1172" y="889"/>
                    </a:lnTo>
                    <a:lnTo>
                      <a:pt x="1232" y="1111"/>
                    </a:lnTo>
                    <a:lnTo>
                      <a:pt x="1232" y="1353"/>
                    </a:lnTo>
                    <a:lnTo>
                      <a:pt x="1192" y="1596"/>
                    </a:lnTo>
                    <a:lnTo>
                      <a:pt x="1192" y="1596"/>
                    </a:lnTo>
                    <a:lnTo>
                      <a:pt x="1172" y="171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1"/>
              <p:cNvSpPr/>
              <p:nvPr/>
            </p:nvSpPr>
            <p:spPr>
              <a:xfrm>
                <a:off x="1163806" y="-908038"/>
                <a:ext cx="46500" cy="52384"/>
              </a:xfrm>
              <a:custGeom>
                <a:avLst/>
                <a:gdLst/>
                <a:ahLst/>
                <a:cxnLst/>
                <a:rect l="l" t="t" r="r" b="b"/>
                <a:pathLst>
                  <a:path w="324" h="365" extrusionOk="0">
                    <a:moveTo>
                      <a:pt x="323" y="1"/>
                    </a:moveTo>
                    <a:lnTo>
                      <a:pt x="142" y="182"/>
                    </a:lnTo>
                    <a:lnTo>
                      <a:pt x="61" y="263"/>
                    </a:lnTo>
                    <a:lnTo>
                      <a:pt x="0" y="364"/>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1"/>
              <p:cNvSpPr/>
              <p:nvPr/>
            </p:nvSpPr>
            <p:spPr>
              <a:xfrm>
                <a:off x="1233269" y="-768969"/>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1"/>
              <p:cNvSpPr/>
              <p:nvPr/>
            </p:nvSpPr>
            <p:spPr>
              <a:xfrm>
                <a:off x="1233269" y="-797960"/>
                <a:ext cx="49514" cy="29134"/>
              </a:xfrm>
              <a:custGeom>
                <a:avLst/>
                <a:gdLst/>
                <a:ahLst/>
                <a:cxnLst/>
                <a:rect l="l" t="t" r="r" b="b"/>
                <a:pathLst>
                  <a:path w="345" h="203" fill="none" extrusionOk="0">
                    <a:moveTo>
                      <a:pt x="344" y="1"/>
                    </a:moveTo>
                    <a:lnTo>
                      <a:pt x="344" y="1"/>
                    </a:lnTo>
                    <a:lnTo>
                      <a:pt x="304" y="82"/>
                    </a:lnTo>
                    <a:lnTo>
                      <a:pt x="243" y="142"/>
                    </a:lnTo>
                    <a:lnTo>
                      <a:pt x="122" y="183"/>
                    </a:lnTo>
                    <a:lnTo>
                      <a:pt x="1" y="203"/>
                    </a:lnTo>
                    <a:lnTo>
                      <a:pt x="1" y="203"/>
                    </a:lnTo>
                    <a:lnTo>
                      <a:pt x="122" y="183"/>
                    </a:lnTo>
                    <a:lnTo>
                      <a:pt x="243" y="142"/>
                    </a:lnTo>
                    <a:lnTo>
                      <a:pt x="304" y="82"/>
                    </a:lnTo>
                    <a:lnTo>
                      <a:pt x="34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1"/>
              <p:cNvSpPr/>
              <p:nvPr/>
            </p:nvSpPr>
            <p:spPr>
              <a:xfrm>
                <a:off x="1282640" y="-797960"/>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1"/>
              <p:cNvSpPr/>
              <p:nvPr/>
            </p:nvSpPr>
            <p:spPr>
              <a:xfrm>
                <a:off x="1166676" y="-800830"/>
                <a:ext cx="144" cy="144"/>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1"/>
              <p:cNvSpPr/>
              <p:nvPr/>
            </p:nvSpPr>
            <p:spPr>
              <a:xfrm>
                <a:off x="1163806" y="-928274"/>
                <a:ext cx="58125" cy="72620"/>
              </a:xfrm>
              <a:custGeom>
                <a:avLst/>
                <a:gdLst/>
                <a:ahLst/>
                <a:cxnLst/>
                <a:rect l="l" t="t" r="r" b="b"/>
                <a:pathLst>
                  <a:path w="405" h="506" fill="none" extrusionOk="0">
                    <a:moveTo>
                      <a:pt x="404" y="0"/>
                    </a:moveTo>
                    <a:lnTo>
                      <a:pt x="404" y="0"/>
                    </a:lnTo>
                    <a:lnTo>
                      <a:pt x="384" y="61"/>
                    </a:lnTo>
                    <a:lnTo>
                      <a:pt x="323" y="142"/>
                    </a:lnTo>
                    <a:lnTo>
                      <a:pt x="323" y="142"/>
                    </a:lnTo>
                    <a:lnTo>
                      <a:pt x="142" y="323"/>
                    </a:lnTo>
                    <a:lnTo>
                      <a:pt x="61" y="404"/>
                    </a:lnTo>
                    <a:lnTo>
                      <a:pt x="0" y="505"/>
                    </a:lnTo>
                    <a:lnTo>
                      <a:pt x="0" y="505"/>
                    </a:lnTo>
                    <a:lnTo>
                      <a:pt x="0" y="505"/>
                    </a:lnTo>
                    <a:lnTo>
                      <a:pt x="0" y="505"/>
                    </a:lnTo>
                    <a:lnTo>
                      <a:pt x="323" y="142"/>
                    </a:lnTo>
                    <a:lnTo>
                      <a:pt x="323" y="142"/>
                    </a:lnTo>
                    <a:lnTo>
                      <a:pt x="384" y="61"/>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1"/>
              <p:cNvSpPr/>
              <p:nvPr/>
            </p:nvSpPr>
            <p:spPr>
              <a:xfrm>
                <a:off x="1091329" y="-1704994"/>
                <a:ext cx="779731" cy="936165"/>
              </a:xfrm>
              <a:custGeom>
                <a:avLst/>
                <a:gdLst/>
                <a:ahLst/>
                <a:cxnLst/>
                <a:rect l="l" t="t" r="r" b="b"/>
                <a:pathLst>
                  <a:path w="5433" h="6523" fill="none" extrusionOk="0">
                    <a:moveTo>
                      <a:pt x="5129" y="1"/>
                    </a:moveTo>
                    <a:lnTo>
                      <a:pt x="5129" y="1"/>
                    </a:lnTo>
                    <a:lnTo>
                      <a:pt x="4947" y="142"/>
                    </a:lnTo>
                    <a:lnTo>
                      <a:pt x="4806" y="284"/>
                    </a:lnTo>
                    <a:lnTo>
                      <a:pt x="4665" y="445"/>
                    </a:lnTo>
                    <a:lnTo>
                      <a:pt x="4544" y="607"/>
                    </a:lnTo>
                    <a:lnTo>
                      <a:pt x="4443" y="768"/>
                    </a:lnTo>
                    <a:lnTo>
                      <a:pt x="4362" y="930"/>
                    </a:lnTo>
                    <a:lnTo>
                      <a:pt x="4301" y="1091"/>
                    </a:lnTo>
                    <a:lnTo>
                      <a:pt x="4261" y="1233"/>
                    </a:lnTo>
                    <a:lnTo>
                      <a:pt x="4261" y="1233"/>
                    </a:lnTo>
                    <a:lnTo>
                      <a:pt x="4200" y="1576"/>
                    </a:lnTo>
                    <a:lnTo>
                      <a:pt x="4099" y="1919"/>
                    </a:lnTo>
                    <a:lnTo>
                      <a:pt x="3998" y="2262"/>
                    </a:lnTo>
                    <a:lnTo>
                      <a:pt x="3857" y="2606"/>
                    </a:lnTo>
                    <a:lnTo>
                      <a:pt x="3857" y="2606"/>
                    </a:lnTo>
                    <a:lnTo>
                      <a:pt x="3898" y="2767"/>
                    </a:lnTo>
                    <a:lnTo>
                      <a:pt x="3898" y="2949"/>
                    </a:lnTo>
                    <a:lnTo>
                      <a:pt x="3898" y="2949"/>
                    </a:lnTo>
                    <a:lnTo>
                      <a:pt x="3898" y="2949"/>
                    </a:lnTo>
                    <a:lnTo>
                      <a:pt x="3877" y="3211"/>
                    </a:lnTo>
                    <a:lnTo>
                      <a:pt x="3817" y="3474"/>
                    </a:lnTo>
                    <a:lnTo>
                      <a:pt x="3817" y="3474"/>
                    </a:lnTo>
                    <a:lnTo>
                      <a:pt x="3756" y="3615"/>
                    </a:lnTo>
                    <a:lnTo>
                      <a:pt x="3696" y="3757"/>
                    </a:lnTo>
                    <a:lnTo>
                      <a:pt x="3615" y="3898"/>
                    </a:lnTo>
                    <a:lnTo>
                      <a:pt x="3534" y="4019"/>
                    </a:lnTo>
                    <a:lnTo>
                      <a:pt x="3433" y="4140"/>
                    </a:lnTo>
                    <a:lnTo>
                      <a:pt x="3312" y="4241"/>
                    </a:lnTo>
                    <a:lnTo>
                      <a:pt x="3211" y="4342"/>
                    </a:lnTo>
                    <a:lnTo>
                      <a:pt x="3090" y="4423"/>
                    </a:lnTo>
                    <a:lnTo>
                      <a:pt x="3070" y="4423"/>
                    </a:lnTo>
                    <a:lnTo>
                      <a:pt x="3049" y="4443"/>
                    </a:lnTo>
                    <a:lnTo>
                      <a:pt x="3049" y="4443"/>
                    </a:lnTo>
                    <a:lnTo>
                      <a:pt x="3049" y="4443"/>
                    </a:lnTo>
                    <a:lnTo>
                      <a:pt x="3049" y="4443"/>
                    </a:lnTo>
                    <a:lnTo>
                      <a:pt x="3049" y="4443"/>
                    </a:lnTo>
                    <a:lnTo>
                      <a:pt x="3049" y="4443"/>
                    </a:lnTo>
                    <a:lnTo>
                      <a:pt x="3029" y="4463"/>
                    </a:lnTo>
                    <a:lnTo>
                      <a:pt x="3029" y="4463"/>
                    </a:lnTo>
                    <a:lnTo>
                      <a:pt x="3029" y="4463"/>
                    </a:lnTo>
                    <a:lnTo>
                      <a:pt x="3029" y="4463"/>
                    </a:lnTo>
                    <a:lnTo>
                      <a:pt x="2807" y="4564"/>
                    </a:lnTo>
                    <a:lnTo>
                      <a:pt x="2605" y="4625"/>
                    </a:lnTo>
                    <a:lnTo>
                      <a:pt x="2363" y="4685"/>
                    </a:lnTo>
                    <a:lnTo>
                      <a:pt x="2141" y="4706"/>
                    </a:lnTo>
                    <a:lnTo>
                      <a:pt x="2141" y="4706"/>
                    </a:lnTo>
                    <a:lnTo>
                      <a:pt x="2141" y="4706"/>
                    </a:lnTo>
                    <a:lnTo>
                      <a:pt x="2141" y="4706"/>
                    </a:lnTo>
                    <a:lnTo>
                      <a:pt x="2141" y="4706"/>
                    </a:lnTo>
                    <a:lnTo>
                      <a:pt x="2141" y="4706"/>
                    </a:lnTo>
                    <a:lnTo>
                      <a:pt x="2141" y="4706"/>
                    </a:lnTo>
                    <a:lnTo>
                      <a:pt x="2141" y="4706"/>
                    </a:lnTo>
                    <a:lnTo>
                      <a:pt x="1878" y="4685"/>
                    </a:lnTo>
                    <a:lnTo>
                      <a:pt x="1616" y="4625"/>
                    </a:lnTo>
                    <a:lnTo>
                      <a:pt x="1616" y="4625"/>
                    </a:lnTo>
                    <a:lnTo>
                      <a:pt x="1616" y="4605"/>
                    </a:lnTo>
                    <a:lnTo>
                      <a:pt x="1616" y="4605"/>
                    </a:lnTo>
                    <a:lnTo>
                      <a:pt x="1374" y="4524"/>
                    </a:lnTo>
                    <a:lnTo>
                      <a:pt x="1172" y="4403"/>
                    </a:lnTo>
                    <a:lnTo>
                      <a:pt x="1172" y="4403"/>
                    </a:lnTo>
                    <a:lnTo>
                      <a:pt x="1172" y="4403"/>
                    </a:lnTo>
                    <a:lnTo>
                      <a:pt x="1172" y="4403"/>
                    </a:lnTo>
                    <a:lnTo>
                      <a:pt x="849" y="4342"/>
                    </a:lnTo>
                    <a:lnTo>
                      <a:pt x="566" y="4241"/>
                    </a:lnTo>
                    <a:lnTo>
                      <a:pt x="303" y="4120"/>
                    </a:lnTo>
                    <a:lnTo>
                      <a:pt x="81" y="3979"/>
                    </a:lnTo>
                    <a:lnTo>
                      <a:pt x="81" y="3979"/>
                    </a:lnTo>
                    <a:lnTo>
                      <a:pt x="1" y="3898"/>
                    </a:lnTo>
                    <a:lnTo>
                      <a:pt x="1" y="3898"/>
                    </a:lnTo>
                    <a:lnTo>
                      <a:pt x="61" y="4080"/>
                    </a:lnTo>
                    <a:lnTo>
                      <a:pt x="61" y="4080"/>
                    </a:lnTo>
                    <a:lnTo>
                      <a:pt x="202" y="4382"/>
                    </a:lnTo>
                    <a:lnTo>
                      <a:pt x="344" y="4645"/>
                    </a:lnTo>
                    <a:lnTo>
                      <a:pt x="465" y="4867"/>
                    </a:lnTo>
                    <a:lnTo>
                      <a:pt x="606" y="5029"/>
                    </a:lnTo>
                    <a:lnTo>
                      <a:pt x="808" y="5291"/>
                    </a:lnTo>
                    <a:lnTo>
                      <a:pt x="909" y="5412"/>
                    </a:lnTo>
                    <a:lnTo>
                      <a:pt x="909" y="5412"/>
                    </a:lnTo>
                    <a:lnTo>
                      <a:pt x="909" y="5412"/>
                    </a:lnTo>
                    <a:lnTo>
                      <a:pt x="909" y="5412"/>
                    </a:lnTo>
                    <a:lnTo>
                      <a:pt x="889" y="5473"/>
                    </a:lnTo>
                    <a:lnTo>
                      <a:pt x="828" y="5554"/>
                    </a:lnTo>
                    <a:lnTo>
                      <a:pt x="828" y="5554"/>
                    </a:lnTo>
                    <a:lnTo>
                      <a:pt x="505" y="5917"/>
                    </a:lnTo>
                    <a:lnTo>
                      <a:pt x="505" y="5917"/>
                    </a:lnTo>
                    <a:lnTo>
                      <a:pt x="505" y="5917"/>
                    </a:lnTo>
                    <a:lnTo>
                      <a:pt x="445" y="5998"/>
                    </a:lnTo>
                    <a:lnTo>
                      <a:pt x="445" y="6099"/>
                    </a:lnTo>
                    <a:lnTo>
                      <a:pt x="445" y="6200"/>
                    </a:lnTo>
                    <a:lnTo>
                      <a:pt x="526" y="6301"/>
                    </a:lnTo>
                    <a:lnTo>
                      <a:pt x="526" y="6301"/>
                    </a:lnTo>
                    <a:lnTo>
                      <a:pt x="526" y="6301"/>
                    </a:lnTo>
                    <a:lnTo>
                      <a:pt x="526" y="6301"/>
                    </a:lnTo>
                    <a:lnTo>
                      <a:pt x="526" y="6301"/>
                    </a:lnTo>
                    <a:lnTo>
                      <a:pt x="626" y="6402"/>
                    </a:lnTo>
                    <a:lnTo>
                      <a:pt x="748" y="6462"/>
                    </a:lnTo>
                    <a:lnTo>
                      <a:pt x="869" y="6503"/>
                    </a:lnTo>
                    <a:lnTo>
                      <a:pt x="990" y="6523"/>
                    </a:lnTo>
                    <a:lnTo>
                      <a:pt x="990" y="6523"/>
                    </a:lnTo>
                    <a:lnTo>
                      <a:pt x="990" y="6523"/>
                    </a:lnTo>
                    <a:lnTo>
                      <a:pt x="990" y="6523"/>
                    </a:lnTo>
                    <a:lnTo>
                      <a:pt x="990" y="6523"/>
                    </a:lnTo>
                    <a:lnTo>
                      <a:pt x="990" y="6523"/>
                    </a:lnTo>
                    <a:lnTo>
                      <a:pt x="1111" y="6503"/>
                    </a:lnTo>
                    <a:lnTo>
                      <a:pt x="1232" y="6462"/>
                    </a:lnTo>
                    <a:lnTo>
                      <a:pt x="1293" y="6402"/>
                    </a:lnTo>
                    <a:lnTo>
                      <a:pt x="1333" y="6321"/>
                    </a:lnTo>
                    <a:lnTo>
                      <a:pt x="1333" y="6321"/>
                    </a:lnTo>
                    <a:lnTo>
                      <a:pt x="1333" y="6321"/>
                    </a:lnTo>
                    <a:lnTo>
                      <a:pt x="1333" y="6321"/>
                    </a:lnTo>
                    <a:lnTo>
                      <a:pt x="1333" y="6321"/>
                    </a:lnTo>
                    <a:lnTo>
                      <a:pt x="1333" y="6321"/>
                    </a:lnTo>
                    <a:lnTo>
                      <a:pt x="1333" y="6321"/>
                    </a:lnTo>
                    <a:lnTo>
                      <a:pt x="1353" y="6240"/>
                    </a:lnTo>
                    <a:lnTo>
                      <a:pt x="1353" y="6240"/>
                    </a:lnTo>
                    <a:lnTo>
                      <a:pt x="1333" y="5715"/>
                    </a:lnTo>
                    <a:lnTo>
                      <a:pt x="1333" y="5715"/>
                    </a:lnTo>
                    <a:lnTo>
                      <a:pt x="1333" y="5614"/>
                    </a:lnTo>
                    <a:lnTo>
                      <a:pt x="1353" y="5574"/>
                    </a:lnTo>
                    <a:lnTo>
                      <a:pt x="1353" y="5574"/>
                    </a:lnTo>
                    <a:lnTo>
                      <a:pt x="1414" y="5574"/>
                    </a:lnTo>
                    <a:lnTo>
                      <a:pt x="1414" y="5574"/>
                    </a:lnTo>
                    <a:lnTo>
                      <a:pt x="1616" y="5533"/>
                    </a:lnTo>
                    <a:lnTo>
                      <a:pt x="1838" y="5493"/>
                    </a:lnTo>
                    <a:lnTo>
                      <a:pt x="2060" y="5453"/>
                    </a:lnTo>
                    <a:lnTo>
                      <a:pt x="2282" y="5372"/>
                    </a:lnTo>
                    <a:lnTo>
                      <a:pt x="2706" y="5210"/>
                    </a:lnTo>
                    <a:lnTo>
                      <a:pt x="3110" y="5008"/>
                    </a:lnTo>
                    <a:lnTo>
                      <a:pt x="3494" y="4746"/>
                    </a:lnTo>
                    <a:lnTo>
                      <a:pt x="3857" y="4463"/>
                    </a:lnTo>
                    <a:lnTo>
                      <a:pt x="4200" y="4140"/>
                    </a:lnTo>
                    <a:lnTo>
                      <a:pt x="4503" y="3777"/>
                    </a:lnTo>
                    <a:lnTo>
                      <a:pt x="4503" y="3777"/>
                    </a:lnTo>
                    <a:lnTo>
                      <a:pt x="4685" y="3534"/>
                    </a:lnTo>
                    <a:lnTo>
                      <a:pt x="4867" y="3272"/>
                    </a:lnTo>
                    <a:lnTo>
                      <a:pt x="5008" y="2989"/>
                    </a:lnTo>
                    <a:lnTo>
                      <a:pt x="5149" y="2707"/>
                    </a:lnTo>
                    <a:lnTo>
                      <a:pt x="5250" y="2424"/>
                    </a:lnTo>
                    <a:lnTo>
                      <a:pt x="5331" y="2121"/>
                    </a:lnTo>
                    <a:lnTo>
                      <a:pt x="5392" y="1818"/>
                    </a:lnTo>
                    <a:lnTo>
                      <a:pt x="5412" y="1495"/>
                    </a:lnTo>
                    <a:lnTo>
                      <a:pt x="5412" y="1495"/>
                    </a:lnTo>
                    <a:lnTo>
                      <a:pt x="5432" y="1394"/>
                    </a:lnTo>
                    <a:lnTo>
                      <a:pt x="5432" y="1394"/>
                    </a:lnTo>
                    <a:lnTo>
                      <a:pt x="5432" y="1293"/>
                    </a:lnTo>
                    <a:lnTo>
                      <a:pt x="5432" y="1293"/>
                    </a:lnTo>
                    <a:lnTo>
                      <a:pt x="5412" y="950"/>
                    </a:lnTo>
                    <a:lnTo>
                      <a:pt x="5351" y="607"/>
                    </a:lnTo>
                    <a:lnTo>
                      <a:pt x="5250" y="304"/>
                    </a:lnTo>
                    <a:lnTo>
                      <a:pt x="5129" y="1"/>
                    </a:lnTo>
                    <a:lnTo>
                      <a:pt x="512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1"/>
              <p:cNvSpPr/>
              <p:nvPr/>
            </p:nvSpPr>
            <p:spPr>
              <a:xfrm>
                <a:off x="1259389" y="-1281903"/>
                <a:ext cx="391372" cy="252304"/>
              </a:xfrm>
              <a:custGeom>
                <a:avLst/>
                <a:gdLst/>
                <a:ahLst/>
                <a:cxnLst/>
                <a:rect l="l" t="t" r="r" b="b"/>
                <a:pathLst>
                  <a:path w="2727" h="1758" extrusionOk="0">
                    <a:moveTo>
                      <a:pt x="970" y="1758"/>
                    </a:moveTo>
                    <a:lnTo>
                      <a:pt x="970" y="1758"/>
                    </a:lnTo>
                    <a:lnTo>
                      <a:pt x="970" y="1758"/>
                    </a:lnTo>
                    <a:lnTo>
                      <a:pt x="970" y="1758"/>
                    </a:lnTo>
                    <a:lnTo>
                      <a:pt x="970" y="1758"/>
                    </a:lnTo>
                    <a:lnTo>
                      <a:pt x="970" y="1758"/>
                    </a:lnTo>
                    <a:close/>
                    <a:moveTo>
                      <a:pt x="1858" y="1515"/>
                    </a:moveTo>
                    <a:lnTo>
                      <a:pt x="1858" y="1515"/>
                    </a:lnTo>
                    <a:lnTo>
                      <a:pt x="1636" y="1616"/>
                    </a:lnTo>
                    <a:lnTo>
                      <a:pt x="1434" y="1677"/>
                    </a:lnTo>
                    <a:lnTo>
                      <a:pt x="1192" y="1737"/>
                    </a:lnTo>
                    <a:lnTo>
                      <a:pt x="970" y="1758"/>
                    </a:lnTo>
                    <a:lnTo>
                      <a:pt x="970" y="1758"/>
                    </a:lnTo>
                    <a:lnTo>
                      <a:pt x="1192" y="1737"/>
                    </a:lnTo>
                    <a:lnTo>
                      <a:pt x="1434" y="1677"/>
                    </a:lnTo>
                    <a:lnTo>
                      <a:pt x="1636" y="1616"/>
                    </a:lnTo>
                    <a:lnTo>
                      <a:pt x="1858" y="1515"/>
                    </a:lnTo>
                    <a:close/>
                    <a:moveTo>
                      <a:pt x="1878" y="1495"/>
                    </a:moveTo>
                    <a:lnTo>
                      <a:pt x="1878" y="1495"/>
                    </a:lnTo>
                    <a:lnTo>
                      <a:pt x="1858" y="1515"/>
                    </a:lnTo>
                    <a:lnTo>
                      <a:pt x="1858" y="1515"/>
                    </a:lnTo>
                    <a:lnTo>
                      <a:pt x="1878" y="1495"/>
                    </a:lnTo>
                    <a:close/>
                    <a:moveTo>
                      <a:pt x="1" y="1455"/>
                    </a:moveTo>
                    <a:lnTo>
                      <a:pt x="1" y="1455"/>
                    </a:lnTo>
                    <a:lnTo>
                      <a:pt x="1" y="1455"/>
                    </a:lnTo>
                    <a:lnTo>
                      <a:pt x="1" y="1455"/>
                    </a:lnTo>
                    <a:lnTo>
                      <a:pt x="1" y="1455"/>
                    </a:lnTo>
                    <a:lnTo>
                      <a:pt x="1" y="1455"/>
                    </a:lnTo>
                    <a:lnTo>
                      <a:pt x="203" y="1576"/>
                    </a:lnTo>
                    <a:lnTo>
                      <a:pt x="445" y="1657"/>
                    </a:lnTo>
                    <a:lnTo>
                      <a:pt x="445" y="1657"/>
                    </a:lnTo>
                    <a:lnTo>
                      <a:pt x="445" y="1677"/>
                    </a:lnTo>
                    <a:lnTo>
                      <a:pt x="445" y="1677"/>
                    </a:lnTo>
                    <a:lnTo>
                      <a:pt x="445" y="1657"/>
                    </a:lnTo>
                    <a:lnTo>
                      <a:pt x="445" y="1657"/>
                    </a:lnTo>
                    <a:lnTo>
                      <a:pt x="203" y="1576"/>
                    </a:lnTo>
                    <a:lnTo>
                      <a:pt x="1" y="1455"/>
                    </a:lnTo>
                    <a:close/>
                    <a:moveTo>
                      <a:pt x="2727" y="1"/>
                    </a:moveTo>
                    <a:lnTo>
                      <a:pt x="2727" y="1"/>
                    </a:lnTo>
                    <a:lnTo>
                      <a:pt x="2706" y="263"/>
                    </a:lnTo>
                    <a:lnTo>
                      <a:pt x="2646" y="526"/>
                    </a:lnTo>
                    <a:lnTo>
                      <a:pt x="2646" y="526"/>
                    </a:lnTo>
                    <a:lnTo>
                      <a:pt x="2585" y="667"/>
                    </a:lnTo>
                    <a:lnTo>
                      <a:pt x="2525" y="809"/>
                    </a:lnTo>
                    <a:lnTo>
                      <a:pt x="2444" y="950"/>
                    </a:lnTo>
                    <a:lnTo>
                      <a:pt x="2363" y="1071"/>
                    </a:lnTo>
                    <a:lnTo>
                      <a:pt x="2262" y="1192"/>
                    </a:lnTo>
                    <a:lnTo>
                      <a:pt x="2141" y="1293"/>
                    </a:lnTo>
                    <a:lnTo>
                      <a:pt x="2040" y="1394"/>
                    </a:lnTo>
                    <a:lnTo>
                      <a:pt x="1919" y="1475"/>
                    </a:lnTo>
                    <a:lnTo>
                      <a:pt x="1899" y="1475"/>
                    </a:lnTo>
                    <a:lnTo>
                      <a:pt x="1878" y="1495"/>
                    </a:lnTo>
                    <a:lnTo>
                      <a:pt x="1878" y="1495"/>
                    </a:lnTo>
                    <a:lnTo>
                      <a:pt x="1878" y="1495"/>
                    </a:lnTo>
                    <a:lnTo>
                      <a:pt x="1878" y="1495"/>
                    </a:lnTo>
                    <a:lnTo>
                      <a:pt x="1878" y="1495"/>
                    </a:lnTo>
                    <a:lnTo>
                      <a:pt x="1899" y="1475"/>
                    </a:lnTo>
                    <a:lnTo>
                      <a:pt x="1919" y="1475"/>
                    </a:lnTo>
                    <a:lnTo>
                      <a:pt x="1919" y="1475"/>
                    </a:lnTo>
                    <a:lnTo>
                      <a:pt x="2040" y="1394"/>
                    </a:lnTo>
                    <a:lnTo>
                      <a:pt x="2141" y="1293"/>
                    </a:lnTo>
                    <a:lnTo>
                      <a:pt x="2262" y="1192"/>
                    </a:lnTo>
                    <a:lnTo>
                      <a:pt x="2363" y="1071"/>
                    </a:lnTo>
                    <a:lnTo>
                      <a:pt x="2444" y="950"/>
                    </a:lnTo>
                    <a:lnTo>
                      <a:pt x="2525" y="809"/>
                    </a:lnTo>
                    <a:lnTo>
                      <a:pt x="2585" y="667"/>
                    </a:lnTo>
                    <a:lnTo>
                      <a:pt x="2646" y="526"/>
                    </a:lnTo>
                    <a:lnTo>
                      <a:pt x="2646" y="526"/>
                    </a:lnTo>
                    <a:lnTo>
                      <a:pt x="2706" y="263"/>
                    </a:lnTo>
                    <a:lnTo>
                      <a:pt x="2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1"/>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1"/>
              <p:cNvSpPr/>
              <p:nvPr/>
            </p:nvSpPr>
            <p:spPr>
              <a:xfrm>
                <a:off x="1398459" y="-1064473"/>
                <a:ext cx="127731" cy="34875"/>
              </a:xfrm>
              <a:custGeom>
                <a:avLst/>
                <a:gdLst/>
                <a:ahLst/>
                <a:cxnLst/>
                <a:rect l="l" t="t" r="r" b="b"/>
                <a:pathLst>
                  <a:path w="890" h="243" fill="none" extrusionOk="0">
                    <a:moveTo>
                      <a:pt x="889" y="0"/>
                    </a:moveTo>
                    <a:lnTo>
                      <a:pt x="889" y="0"/>
                    </a:lnTo>
                    <a:lnTo>
                      <a:pt x="667" y="101"/>
                    </a:lnTo>
                    <a:lnTo>
                      <a:pt x="465" y="162"/>
                    </a:lnTo>
                    <a:lnTo>
                      <a:pt x="223" y="222"/>
                    </a:lnTo>
                    <a:lnTo>
                      <a:pt x="1" y="243"/>
                    </a:lnTo>
                    <a:lnTo>
                      <a:pt x="1" y="243"/>
                    </a:lnTo>
                    <a:lnTo>
                      <a:pt x="223" y="222"/>
                    </a:lnTo>
                    <a:lnTo>
                      <a:pt x="465" y="162"/>
                    </a:lnTo>
                    <a:lnTo>
                      <a:pt x="667" y="101"/>
                    </a:lnTo>
                    <a:lnTo>
                      <a:pt x="8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1"/>
              <p:cNvSpPr/>
              <p:nvPr/>
            </p:nvSpPr>
            <p:spPr>
              <a:xfrm>
                <a:off x="1526048" y="-1067343"/>
                <a:ext cx="3014" cy="3014"/>
              </a:xfrm>
              <a:custGeom>
                <a:avLst/>
                <a:gdLst/>
                <a:ahLst/>
                <a:cxnLst/>
                <a:rect l="l" t="t" r="r" b="b"/>
                <a:pathLst>
                  <a:path w="21" h="21" fill="none" extrusionOk="0">
                    <a:moveTo>
                      <a:pt x="20" y="0"/>
                    </a:moveTo>
                    <a:lnTo>
                      <a:pt x="20" y="0"/>
                    </a:lnTo>
                    <a:lnTo>
                      <a:pt x="0" y="20"/>
                    </a:lnTo>
                    <a:lnTo>
                      <a:pt x="0" y="2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1"/>
              <p:cNvSpPr/>
              <p:nvPr/>
            </p:nvSpPr>
            <p:spPr>
              <a:xfrm>
                <a:off x="1259389" y="-1073228"/>
                <a:ext cx="63865" cy="32004"/>
              </a:xfrm>
              <a:custGeom>
                <a:avLst/>
                <a:gdLst/>
                <a:ahLst/>
                <a:cxnLst/>
                <a:rect l="l" t="t" r="r" b="b"/>
                <a:pathLst>
                  <a:path w="445" h="223" fill="none" extrusionOk="0">
                    <a:moveTo>
                      <a:pt x="1" y="1"/>
                    </a:moveTo>
                    <a:lnTo>
                      <a:pt x="1" y="1"/>
                    </a:lnTo>
                    <a:lnTo>
                      <a:pt x="1" y="1"/>
                    </a:lnTo>
                    <a:lnTo>
                      <a:pt x="1" y="1"/>
                    </a:lnTo>
                    <a:lnTo>
                      <a:pt x="1" y="1"/>
                    </a:lnTo>
                    <a:lnTo>
                      <a:pt x="1" y="1"/>
                    </a:lnTo>
                    <a:lnTo>
                      <a:pt x="203" y="122"/>
                    </a:lnTo>
                    <a:lnTo>
                      <a:pt x="445" y="203"/>
                    </a:lnTo>
                    <a:lnTo>
                      <a:pt x="445" y="203"/>
                    </a:lnTo>
                    <a:lnTo>
                      <a:pt x="445" y="223"/>
                    </a:lnTo>
                    <a:lnTo>
                      <a:pt x="445" y="223"/>
                    </a:lnTo>
                    <a:lnTo>
                      <a:pt x="445" y="203"/>
                    </a:lnTo>
                    <a:lnTo>
                      <a:pt x="445" y="203"/>
                    </a:lnTo>
                    <a:lnTo>
                      <a:pt x="203" y="122"/>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1"/>
              <p:cNvSpPr/>
              <p:nvPr/>
            </p:nvSpPr>
            <p:spPr>
              <a:xfrm>
                <a:off x="1528918" y="-1281903"/>
                <a:ext cx="121846" cy="214702"/>
              </a:xfrm>
              <a:custGeom>
                <a:avLst/>
                <a:gdLst/>
                <a:ahLst/>
                <a:cxnLst/>
                <a:rect l="l" t="t" r="r" b="b"/>
                <a:pathLst>
                  <a:path w="849" h="1496" fill="none" extrusionOk="0">
                    <a:moveTo>
                      <a:pt x="849" y="1"/>
                    </a:moveTo>
                    <a:lnTo>
                      <a:pt x="849" y="1"/>
                    </a:lnTo>
                    <a:lnTo>
                      <a:pt x="828" y="263"/>
                    </a:lnTo>
                    <a:lnTo>
                      <a:pt x="768" y="526"/>
                    </a:lnTo>
                    <a:lnTo>
                      <a:pt x="768" y="526"/>
                    </a:lnTo>
                    <a:lnTo>
                      <a:pt x="707" y="667"/>
                    </a:lnTo>
                    <a:lnTo>
                      <a:pt x="647" y="809"/>
                    </a:lnTo>
                    <a:lnTo>
                      <a:pt x="566" y="950"/>
                    </a:lnTo>
                    <a:lnTo>
                      <a:pt x="485" y="1071"/>
                    </a:lnTo>
                    <a:lnTo>
                      <a:pt x="384" y="1192"/>
                    </a:lnTo>
                    <a:lnTo>
                      <a:pt x="263" y="1293"/>
                    </a:lnTo>
                    <a:lnTo>
                      <a:pt x="162" y="1394"/>
                    </a:lnTo>
                    <a:lnTo>
                      <a:pt x="41" y="1475"/>
                    </a:lnTo>
                    <a:lnTo>
                      <a:pt x="21" y="1475"/>
                    </a:lnTo>
                    <a:lnTo>
                      <a:pt x="0" y="1495"/>
                    </a:lnTo>
                    <a:lnTo>
                      <a:pt x="0" y="1495"/>
                    </a:lnTo>
                    <a:lnTo>
                      <a:pt x="0" y="1495"/>
                    </a:lnTo>
                    <a:lnTo>
                      <a:pt x="0" y="1495"/>
                    </a:lnTo>
                    <a:lnTo>
                      <a:pt x="0" y="1495"/>
                    </a:lnTo>
                    <a:lnTo>
                      <a:pt x="21" y="1475"/>
                    </a:lnTo>
                    <a:lnTo>
                      <a:pt x="41" y="1475"/>
                    </a:lnTo>
                    <a:lnTo>
                      <a:pt x="41" y="1475"/>
                    </a:lnTo>
                    <a:lnTo>
                      <a:pt x="162" y="1394"/>
                    </a:lnTo>
                    <a:lnTo>
                      <a:pt x="263" y="1293"/>
                    </a:lnTo>
                    <a:lnTo>
                      <a:pt x="384" y="1192"/>
                    </a:lnTo>
                    <a:lnTo>
                      <a:pt x="485" y="1071"/>
                    </a:lnTo>
                    <a:lnTo>
                      <a:pt x="566" y="950"/>
                    </a:lnTo>
                    <a:lnTo>
                      <a:pt x="647" y="809"/>
                    </a:lnTo>
                    <a:lnTo>
                      <a:pt x="707" y="667"/>
                    </a:lnTo>
                    <a:lnTo>
                      <a:pt x="768" y="526"/>
                    </a:lnTo>
                    <a:lnTo>
                      <a:pt x="768" y="526"/>
                    </a:lnTo>
                    <a:lnTo>
                      <a:pt x="828" y="263"/>
                    </a:lnTo>
                    <a:lnTo>
                      <a:pt x="84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1"/>
              <p:cNvSpPr/>
              <p:nvPr/>
            </p:nvSpPr>
            <p:spPr>
              <a:xfrm>
                <a:off x="1453571" y="-1096334"/>
                <a:ext cx="23393" cy="8755"/>
              </a:xfrm>
              <a:custGeom>
                <a:avLst/>
                <a:gdLst/>
                <a:ahLst/>
                <a:cxnLst/>
                <a:rect l="l" t="t" r="r" b="b"/>
                <a:pathLst>
                  <a:path w="163" h="61" extrusionOk="0">
                    <a:moveTo>
                      <a:pt x="162" y="0"/>
                    </a:moveTo>
                    <a:lnTo>
                      <a:pt x="108" y="20"/>
                    </a:lnTo>
                    <a:lnTo>
                      <a:pt x="142" y="20"/>
                    </a:lnTo>
                    <a:lnTo>
                      <a:pt x="162" y="0"/>
                    </a:lnTo>
                    <a:close/>
                    <a:moveTo>
                      <a:pt x="101" y="20"/>
                    </a:moveTo>
                    <a:lnTo>
                      <a:pt x="0" y="61"/>
                    </a:lnTo>
                    <a:lnTo>
                      <a:pt x="108"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1"/>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1"/>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1"/>
              <p:cNvSpPr/>
              <p:nvPr/>
            </p:nvSpPr>
            <p:spPr>
              <a:xfrm>
                <a:off x="1453571" y="-1096334"/>
                <a:ext cx="23393" cy="8755"/>
              </a:xfrm>
              <a:custGeom>
                <a:avLst/>
                <a:gdLst/>
                <a:ahLst/>
                <a:cxnLst/>
                <a:rect l="l" t="t" r="r" b="b"/>
                <a:pathLst>
                  <a:path w="163" h="61" fill="none" extrusionOk="0">
                    <a:moveTo>
                      <a:pt x="162" y="0"/>
                    </a:moveTo>
                    <a:lnTo>
                      <a:pt x="162" y="0"/>
                    </a:lnTo>
                    <a:lnTo>
                      <a:pt x="0" y="61"/>
                    </a:lnTo>
                    <a:lnTo>
                      <a:pt x="0" y="61"/>
                    </a:lnTo>
                    <a:lnTo>
                      <a:pt x="101" y="20"/>
                    </a:lnTo>
                    <a:lnTo>
                      <a:pt x="101" y="20"/>
                    </a:lnTo>
                    <a:lnTo>
                      <a:pt x="101" y="20"/>
                    </a:lnTo>
                    <a:lnTo>
                      <a:pt x="101" y="20"/>
                    </a:lnTo>
                    <a:lnTo>
                      <a:pt x="122" y="20"/>
                    </a:lnTo>
                    <a:lnTo>
                      <a:pt x="122" y="20"/>
                    </a:lnTo>
                    <a:lnTo>
                      <a:pt x="122" y="20"/>
                    </a:lnTo>
                    <a:lnTo>
                      <a:pt x="122" y="20"/>
                    </a:lnTo>
                    <a:lnTo>
                      <a:pt x="142" y="20"/>
                    </a:lnTo>
                    <a:lnTo>
                      <a:pt x="142" y="20"/>
                    </a:lnTo>
                    <a:lnTo>
                      <a:pt x="142" y="20"/>
                    </a:lnTo>
                    <a:lnTo>
                      <a:pt x="142" y="20"/>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1"/>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20" y="0"/>
                    </a:lnTo>
                    <a:lnTo>
                      <a:pt x="2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1"/>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1"/>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1"/>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1"/>
              <p:cNvSpPr/>
              <p:nvPr/>
            </p:nvSpPr>
            <p:spPr>
              <a:xfrm>
                <a:off x="1479691" y="-1099348"/>
                <a:ext cx="3014" cy="3157"/>
              </a:xfrm>
              <a:custGeom>
                <a:avLst/>
                <a:gdLst/>
                <a:ahLst/>
                <a:cxnLst/>
                <a:rect l="l" t="t" r="r" b="b"/>
                <a:pathLst>
                  <a:path w="21" h="22" extrusionOk="0">
                    <a:moveTo>
                      <a:pt x="0" y="1"/>
                    </a:moveTo>
                    <a:lnTo>
                      <a:pt x="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1"/>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1"/>
              <p:cNvSpPr/>
              <p:nvPr/>
            </p:nvSpPr>
            <p:spPr>
              <a:xfrm>
                <a:off x="1323112" y="-1041367"/>
                <a:ext cx="75490" cy="11768"/>
              </a:xfrm>
              <a:custGeom>
                <a:avLst/>
                <a:gdLst/>
                <a:ahLst/>
                <a:cxnLst/>
                <a:rect l="l" t="t" r="r" b="b"/>
                <a:pathLst>
                  <a:path w="526" h="82" fill="none" extrusionOk="0">
                    <a:moveTo>
                      <a:pt x="1" y="1"/>
                    </a:moveTo>
                    <a:lnTo>
                      <a:pt x="1" y="1"/>
                    </a:lnTo>
                    <a:lnTo>
                      <a:pt x="263" y="61"/>
                    </a:lnTo>
                    <a:lnTo>
                      <a:pt x="526" y="82"/>
                    </a:lnTo>
                    <a:lnTo>
                      <a:pt x="526" y="82"/>
                    </a:lnTo>
                    <a:lnTo>
                      <a:pt x="263" y="6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1"/>
              <p:cNvSpPr/>
              <p:nvPr/>
            </p:nvSpPr>
            <p:spPr>
              <a:xfrm>
                <a:off x="1526048" y="-106447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1"/>
              <p:cNvSpPr/>
              <p:nvPr/>
            </p:nvSpPr>
            <p:spPr>
              <a:xfrm>
                <a:off x="1528918" y="-106734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1"/>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1"/>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1"/>
              <p:cNvSpPr/>
              <p:nvPr/>
            </p:nvSpPr>
            <p:spPr>
              <a:xfrm>
                <a:off x="1479691" y="-1099348"/>
                <a:ext cx="3014" cy="3157"/>
              </a:xfrm>
              <a:custGeom>
                <a:avLst/>
                <a:gdLst/>
                <a:ahLst/>
                <a:cxnLst/>
                <a:rect l="l" t="t" r="r" b="b"/>
                <a:pathLst>
                  <a:path w="21" h="22" fill="none" extrusionOk="0">
                    <a:moveTo>
                      <a:pt x="20" y="1"/>
                    </a:moveTo>
                    <a:lnTo>
                      <a:pt x="20" y="1"/>
                    </a:lnTo>
                    <a:lnTo>
                      <a:pt x="0" y="1"/>
                    </a:lnTo>
                    <a:lnTo>
                      <a:pt x="0" y="1"/>
                    </a:lnTo>
                    <a:lnTo>
                      <a:pt x="0" y="21"/>
                    </a:lnTo>
                    <a:lnTo>
                      <a:pt x="0" y="21"/>
                    </a:lnTo>
                    <a:lnTo>
                      <a:pt x="2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1"/>
              <p:cNvSpPr/>
              <p:nvPr/>
            </p:nvSpPr>
            <p:spPr>
              <a:xfrm>
                <a:off x="1476821" y="-1099348"/>
                <a:ext cx="3014" cy="3157"/>
              </a:xfrm>
              <a:custGeom>
                <a:avLst/>
                <a:gdLst/>
                <a:ahLst/>
                <a:cxnLst/>
                <a:rect l="l" t="t" r="r" b="b"/>
                <a:pathLst>
                  <a:path w="21" h="22" extrusionOk="0">
                    <a:moveTo>
                      <a:pt x="0" y="21"/>
                    </a:moveTo>
                    <a:lnTo>
                      <a:pt x="0" y="21"/>
                    </a:lnTo>
                    <a:lnTo>
                      <a:pt x="0" y="21"/>
                    </a:lnTo>
                    <a:lnTo>
                      <a:pt x="0" y="21"/>
                    </a:lnTo>
                    <a:lnTo>
                      <a:pt x="0" y="21"/>
                    </a:lnTo>
                    <a:close/>
                    <a:moveTo>
                      <a:pt x="20" y="1"/>
                    </a:moveTo>
                    <a:lnTo>
                      <a:pt x="20" y="1"/>
                    </a:lnTo>
                    <a:lnTo>
                      <a:pt x="20" y="21"/>
                    </a:lnTo>
                    <a:lnTo>
                      <a:pt x="20" y="21"/>
                    </a:lnTo>
                    <a:lnTo>
                      <a:pt x="20" y="21"/>
                    </a:lnTo>
                    <a:lnTo>
                      <a:pt x="2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1"/>
              <p:cNvSpPr/>
              <p:nvPr/>
            </p:nvSpPr>
            <p:spPr>
              <a:xfrm>
                <a:off x="147682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1"/>
              <p:cNvSpPr/>
              <p:nvPr/>
            </p:nvSpPr>
            <p:spPr>
              <a:xfrm>
                <a:off x="1479691" y="-1099348"/>
                <a:ext cx="144" cy="3157"/>
              </a:xfrm>
              <a:custGeom>
                <a:avLst/>
                <a:gdLst/>
                <a:ahLst/>
                <a:cxnLst/>
                <a:rect l="l" t="t" r="r" b="b"/>
                <a:pathLst>
                  <a:path w="1" h="22" fill="none" extrusionOk="0">
                    <a:moveTo>
                      <a:pt x="0" y="1"/>
                    </a:moveTo>
                    <a:lnTo>
                      <a:pt x="0" y="1"/>
                    </a:lnTo>
                    <a:lnTo>
                      <a:pt x="0" y="21"/>
                    </a:lnTo>
                    <a:lnTo>
                      <a:pt x="0" y="21"/>
                    </a:lnTo>
                    <a:lnTo>
                      <a:pt x="0" y="21"/>
                    </a:lnTo>
                    <a:lnTo>
                      <a:pt x="0" y="2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1"/>
              <p:cNvSpPr/>
              <p:nvPr/>
            </p:nvSpPr>
            <p:spPr>
              <a:xfrm>
                <a:off x="1468066" y="-1099348"/>
                <a:ext cx="17509" cy="6028"/>
              </a:xfrm>
              <a:custGeom>
                <a:avLst/>
                <a:gdLst/>
                <a:ahLst/>
                <a:cxnLst/>
                <a:rect l="l" t="t" r="r" b="b"/>
                <a:pathLst>
                  <a:path w="122" h="42" extrusionOk="0">
                    <a:moveTo>
                      <a:pt x="0" y="41"/>
                    </a:moveTo>
                    <a:lnTo>
                      <a:pt x="0" y="41"/>
                    </a:lnTo>
                    <a:lnTo>
                      <a:pt x="0" y="41"/>
                    </a:lnTo>
                    <a:lnTo>
                      <a:pt x="0" y="41"/>
                    </a:lnTo>
                    <a:lnTo>
                      <a:pt x="0" y="41"/>
                    </a:lnTo>
                    <a:close/>
                    <a:moveTo>
                      <a:pt x="21" y="41"/>
                    </a:moveTo>
                    <a:lnTo>
                      <a:pt x="21" y="41"/>
                    </a:lnTo>
                    <a:lnTo>
                      <a:pt x="21" y="41"/>
                    </a:lnTo>
                    <a:lnTo>
                      <a:pt x="21" y="41"/>
                    </a:lnTo>
                    <a:lnTo>
                      <a:pt x="21" y="41"/>
                    </a:lnTo>
                    <a:close/>
                    <a:moveTo>
                      <a:pt x="41" y="41"/>
                    </a:moveTo>
                    <a:lnTo>
                      <a:pt x="41" y="41"/>
                    </a:lnTo>
                    <a:lnTo>
                      <a:pt x="41" y="41"/>
                    </a:lnTo>
                    <a:lnTo>
                      <a:pt x="41" y="41"/>
                    </a:lnTo>
                    <a:lnTo>
                      <a:pt x="41" y="41"/>
                    </a:lnTo>
                    <a:close/>
                    <a:moveTo>
                      <a:pt x="81" y="21"/>
                    </a:moveTo>
                    <a:lnTo>
                      <a:pt x="81" y="21"/>
                    </a:lnTo>
                    <a:lnTo>
                      <a:pt x="61" y="21"/>
                    </a:lnTo>
                    <a:lnTo>
                      <a:pt x="61" y="21"/>
                    </a:lnTo>
                    <a:lnTo>
                      <a:pt x="61" y="21"/>
                    </a:lnTo>
                    <a:lnTo>
                      <a:pt x="61" y="21"/>
                    </a:lnTo>
                    <a:lnTo>
                      <a:pt x="61" y="21"/>
                    </a:lnTo>
                    <a:lnTo>
                      <a:pt x="61" y="21"/>
                    </a:lnTo>
                    <a:lnTo>
                      <a:pt x="81" y="21"/>
                    </a:lnTo>
                    <a:close/>
                    <a:moveTo>
                      <a:pt x="81" y="21"/>
                    </a:moveTo>
                    <a:lnTo>
                      <a:pt x="81" y="21"/>
                    </a:lnTo>
                    <a:lnTo>
                      <a:pt x="81" y="21"/>
                    </a:lnTo>
                    <a:lnTo>
                      <a:pt x="81" y="21"/>
                    </a:lnTo>
                    <a:lnTo>
                      <a:pt x="81" y="21"/>
                    </a:lnTo>
                    <a:close/>
                    <a:moveTo>
                      <a:pt x="81" y="21"/>
                    </a:moveTo>
                    <a:lnTo>
                      <a:pt x="81" y="21"/>
                    </a:lnTo>
                    <a:lnTo>
                      <a:pt x="81" y="21"/>
                    </a:lnTo>
                    <a:lnTo>
                      <a:pt x="81" y="21"/>
                    </a:lnTo>
                    <a:lnTo>
                      <a:pt x="81" y="21"/>
                    </a:lnTo>
                    <a:lnTo>
                      <a:pt x="81" y="21"/>
                    </a:lnTo>
                    <a:lnTo>
                      <a:pt x="81" y="21"/>
                    </a:lnTo>
                    <a:close/>
                    <a:moveTo>
                      <a:pt x="101" y="1"/>
                    </a:moveTo>
                    <a:lnTo>
                      <a:pt x="101" y="1"/>
                    </a:lnTo>
                    <a:lnTo>
                      <a:pt x="101" y="1"/>
                    </a:lnTo>
                    <a:lnTo>
                      <a:pt x="101" y="1"/>
                    </a:lnTo>
                    <a:lnTo>
                      <a:pt x="101" y="1"/>
                    </a:lnTo>
                    <a:close/>
                    <a:moveTo>
                      <a:pt x="122" y="1"/>
                    </a:moveTo>
                    <a:lnTo>
                      <a:pt x="122" y="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1"/>
              <p:cNvSpPr/>
              <p:nvPr/>
            </p:nvSpPr>
            <p:spPr>
              <a:xfrm>
                <a:off x="1468066" y="-109346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1"/>
              <p:cNvSpPr/>
              <p:nvPr/>
            </p:nvSpPr>
            <p:spPr>
              <a:xfrm>
                <a:off x="147093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1"/>
              <p:cNvSpPr/>
              <p:nvPr/>
            </p:nvSpPr>
            <p:spPr>
              <a:xfrm>
                <a:off x="147380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1"/>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0" y="0"/>
                    </a:lnTo>
                    <a:lnTo>
                      <a:pt x="0" y="0"/>
                    </a:lnTo>
                    <a:lnTo>
                      <a:pt x="0" y="0"/>
                    </a:lnTo>
                    <a:lnTo>
                      <a:pt x="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1"/>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1"/>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1"/>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1"/>
              <p:cNvSpPr/>
              <p:nvPr/>
            </p:nvSpPr>
            <p:spPr>
              <a:xfrm>
                <a:off x="1485432" y="-1099348"/>
                <a:ext cx="144" cy="144"/>
              </a:xfrm>
              <a:custGeom>
                <a:avLst/>
                <a:gdLst/>
                <a:ahLst/>
                <a:cxnLst/>
                <a:rect l="l" t="t" r="r" b="b"/>
                <a:pathLst>
                  <a:path w="1" h="1" fill="none" extrusionOk="0">
                    <a:moveTo>
                      <a:pt x="1" y="1"/>
                    </a:move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1"/>
              <p:cNvSpPr/>
              <p:nvPr/>
            </p:nvSpPr>
            <p:spPr>
              <a:xfrm>
                <a:off x="1276755" y="-1728100"/>
                <a:ext cx="142226" cy="98597"/>
              </a:xfrm>
              <a:custGeom>
                <a:avLst/>
                <a:gdLst/>
                <a:ahLst/>
                <a:cxnLst/>
                <a:rect l="l" t="t" r="r" b="b"/>
                <a:pathLst>
                  <a:path w="991" h="687" extrusionOk="0">
                    <a:moveTo>
                      <a:pt x="324" y="0"/>
                    </a:moveTo>
                    <a:lnTo>
                      <a:pt x="223" y="21"/>
                    </a:lnTo>
                    <a:lnTo>
                      <a:pt x="122" y="61"/>
                    </a:lnTo>
                    <a:lnTo>
                      <a:pt x="61" y="101"/>
                    </a:lnTo>
                    <a:lnTo>
                      <a:pt x="41" y="142"/>
                    </a:lnTo>
                    <a:lnTo>
                      <a:pt x="1" y="182"/>
                    </a:lnTo>
                    <a:lnTo>
                      <a:pt x="1" y="243"/>
                    </a:lnTo>
                    <a:lnTo>
                      <a:pt x="21" y="344"/>
                    </a:lnTo>
                    <a:lnTo>
                      <a:pt x="61" y="445"/>
                    </a:lnTo>
                    <a:lnTo>
                      <a:pt x="162" y="525"/>
                    </a:lnTo>
                    <a:lnTo>
                      <a:pt x="283" y="606"/>
                    </a:lnTo>
                    <a:lnTo>
                      <a:pt x="445" y="667"/>
                    </a:lnTo>
                    <a:lnTo>
                      <a:pt x="627" y="687"/>
                    </a:lnTo>
                    <a:lnTo>
                      <a:pt x="748" y="687"/>
                    </a:lnTo>
                    <a:lnTo>
                      <a:pt x="849" y="646"/>
                    </a:lnTo>
                    <a:lnTo>
                      <a:pt x="909" y="606"/>
                    </a:lnTo>
                    <a:lnTo>
                      <a:pt x="970" y="545"/>
                    </a:lnTo>
                    <a:lnTo>
                      <a:pt x="990" y="465"/>
                    </a:lnTo>
                    <a:lnTo>
                      <a:pt x="990" y="384"/>
                    </a:lnTo>
                    <a:lnTo>
                      <a:pt x="970" y="323"/>
                    </a:lnTo>
                    <a:lnTo>
                      <a:pt x="909" y="243"/>
                    </a:lnTo>
                    <a:lnTo>
                      <a:pt x="829" y="162"/>
                    </a:lnTo>
                    <a:lnTo>
                      <a:pt x="748" y="101"/>
                    </a:lnTo>
                    <a:lnTo>
                      <a:pt x="647" y="61"/>
                    </a:lnTo>
                    <a:lnTo>
                      <a:pt x="546" y="21"/>
                    </a:lnTo>
                    <a:lnTo>
                      <a:pt x="4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1"/>
              <p:cNvSpPr/>
              <p:nvPr/>
            </p:nvSpPr>
            <p:spPr>
              <a:xfrm>
                <a:off x="1604266" y="-1620892"/>
                <a:ext cx="142082" cy="101610"/>
              </a:xfrm>
              <a:custGeom>
                <a:avLst/>
                <a:gdLst/>
                <a:ahLst/>
                <a:cxnLst/>
                <a:rect l="l" t="t" r="r" b="b"/>
                <a:pathLst>
                  <a:path w="990" h="708" extrusionOk="0">
                    <a:moveTo>
                      <a:pt x="324" y="0"/>
                    </a:moveTo>
                    <a:lnTo>
                      <a:pt x="223" y="21"/>
                    </a:lnTo>
                    <a:lnTo>
                      <a:pt x="142" y="41"/>
                    </a:lnTo>
                    <a:lnTo>
                      <a:pt x="61" y="101"/>
                    </a:lnTo>
                    <a:lnTo>
                      <a:pt x="21" y="162"/>
                    </a:lnTo>
                    <a:lnTo>
                      <a:pt x="0" y="223"/>
                    </a:lnTo>
                    <a:lnTo>
                      <a:pt x="0" y="303"/>
                    </a:lnTo>
                    <a:lnTo>
                      <a:pt x="21" y="384"/>
                    </a:lnTo>
                    <a:lnTo>
                      <a:pt x="101" y="485"/>
                    </a:lnTo>
                    <a:lnTo>
                      <a:pt x="182" y="546"/>
                    </a:lnTo>
                    <a:lnTo>
                      <a:pt x="344" y="647"/>
                    </a:lnTo>
                    <a:lnTo>
                      <a:pt x="505" y="687"/>
                    </a:lnTo>
                    <a:lnTo>
                      <a:pt x="647" y="707"/>
                    </a:lnTo>
                    <a:lnTo>
                      <a:pt x="788" y="687"/>
                    </a:lnTo>
                    <a:lnTo>
                      <a:pt x="889" y="626"/>
                    </a:lnTo>
                    <a:lnTo>
                      <a:pt x="949" y="566"/>
                    </a:lnTo>
                    <a:lnTo>
                      <a:pt x="970" y="505"/>
                    </a:lnTo>
                    <a:lnTo>
                      <a:pt x="990" y="465"/>
                    </a:lnTo>
                    <a:lnTo>
                      <a:pt x="970" y="404"/>
                    </a:lnTo>
                    <a:lnTo>
                      <a:pt x="949" y="344"/>
                    </a:lnTo>
                    <a:lnTo>
                      <a:pt x="909" y="263"/>
                    </a:lnTo>
                    <a:lnTo>
                      <a:pt x="828" y="182"/>
                    </a:lnTo>
                    <a:lnTo>
                      <a:pt x="748" y="122"/>
                    </a:lnTo>
                    <a:lnTo>
                      <a:pt x="647" y="61"/>
                    </a:lnTo>
                    <a:lnTo>
                      <a:pt x="546" y="41"/>
                    </a:lnTo>
                    <a:lnTo>
                      <a:pt x="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1"/>
              <p:cNvSpPr/>
              <p:nvPr/>
            </p:nvSpPr>
            <p:spPr>
              <a:xfrm>
                <a:off x="833425" y="-1922280"/>
                <a:ext cx="1046243" cy="2361867"/>
              </a:xfrm>
              <a:custGeom>
                <a:avLst/>
                <a:gdLst/>
                <a:ahLst/>
                <a:cxnLst/>
                <a:rect l="l" t="t" r="r" b="b"/>
                <a:pathLst>
                  <a:path w="7290" h="16457" extrusionOk="0">
                    <a:moveTo>
                      <a:pt x="4503" y="122"/>
                    </a:moveTo>
                    <a:lnTo>
                      <a:pt x="4806" y="142"/>
                    </a:lnTo>
                    <a:lnTo>
                      <a:pt x="5129" y="202"/>
                    </a:lnTo>
                    <a:lnTo>
                      <a:pt x="5432" y="283"/>
                    </a:lnTo>
                    <a:lnTo>
                      <a:pt x="5715" y="424"/>
                    </a:lnTo>
                    <a:lnTo>
                      <a:pt x="5997" y="566"/>
                    </a:lnTo>
                    <a:lnTo>
                      <a:pt x="6240" y="768"/>
                    </a:lnTo>
                    <a:lnTo>
                      <a:pt x="6482" y="990"/>
                    </a:lnTo>
                    <a:lnTo>
                      <a:pt x="6684" y="1252"/>
                    </a:lnTo>
                    <a:lnTo>
                      <a:pt x="6724" y="1313"/>
                    </a:lnTo>
                    <a:lnTo>
                      <a:pt x="6866" y="1555"/>
                    </a:lnTo>
                    <a:lnTo>
                      <a:pt x="7007" y="1858"/>
                    </a:lnTo>
                    <a:lnTo>
                      <a:pt x="7108" y="2201"/>
                    </a:lnTo>
                    <a:lnTo>
                      <a:pt x="7148" y="2545"/>
                    </a:lnTo>
                    <a:lnTo>
                      <a:pt x="7169" y="2908"/>
                    </a:lnTo>
                    <a:lnTo>
                      <a:pt x="7148" y="3009"/>
                    </a:lnTo>
                    <a:lnTo>
                      <a:pt x="7128" y="3312"/>
                    </a:lnTo>
                    <a:lnTo>
                      <a:pt x="7068" y="3595"/>
                    </a:lnTo>
                    <a:lnTo>
                      <a:pt x="6987" y="3877"/>
                    </a:lnTo>
                    <a:lnTo>
                      <a:pt x="6886" y="4180"/>
                    </a:lnTo>
                    <a:lnTo>
                      <a:pt x="6765" y="4443"/>
                    </a:lnTo>
                    <a:lnTo>
                      <a:pt x="6623" y="4725"/>
                    </a:lnTo>
                    <a:lnTo>
                      <a:pt x="6442" y="5008"/>
                    </a:lnTo>
                    <a:lnTo>
                      <a:pt x="6260" y="5271"/>
                    </a:lnTo>
                    <a:lnTo>
                      <a:pt x="5937" y="5614"/>
                    </a:lnTo>
                    <a:lnTo>
                      <a:pt x="5614" y="5937"/>
                    </a:lnTo>
                    <a:lnTo>
                      <a:pt x="5250" y="6220"/>
                    </a:lnTo>
                    <a:lnTo>
                      <a:pt x="4846" y="6462"/>
                    </a:lnTo>
                    <a:lnTo>
                      <a:pt x="4463" y="6684"/>
                    </a:lnTo>
                    <a:lnTo>
                      <a:pt x="4039" y="6845"/>
                    </a:lnTo>
                    <a:lnTo>
                      <a:pt x="3615" y="6967"/>
                    </a:lnTo>
                    <a:lnTo>
                      <a:pt x="3413" y="6987"/>
                    </a:lnTo>
                    <a:lnTo>
                      <a:pt x="3191" y="7027"/>
                    </a:lnTo>
                    <a:lnTo>
                      <a:pt x="3150" y="7027"/>
                    </a:lnTo>
                    <a:lnTo>
                      <a:pt x="3029" y="7007"/>
                    </a:lnTo>
                    <a:lnTo>
                      <a:pt x="2928" y="6987"/>
                    </a:lnTo>
                    <a:lnTo>
                      <a:pt x="2807" y="6906"/>
                    </a:lnTo>
                    <a:lnTo>
                      <a:pt x="2747" y="6866"/>
                    </a:lnTo>
                    <a:lnTo>
                      <a:pt x="2706" y="6825"/>
                    </a:lnTo>
                    <a:lnTo>
                      <a:pt x="2565" y="6684"/>
                    </a:lnTo>
                    <a:lnTo>
                      <a:pt x="2383" y="6421"/>
                    </a:lnTo>
                    <a:lnTo>
                      <a:pt x="2262" y="6260"/>
                    </a:lnTo>
                    <a:lnTo>
                      <a:pt x="2161" y="6058"/>
                    </a:lnTo>
                    <a:lnTo>
                      <a:pt x="2040" y="5836"/>
                    </a:lnTo>
                    <a:lnTo>
                      <a:pt x="1919" y="5573"/>
                    </a:lnTo>
                    <a:lnTo>
                      <a:pt x="1838" y="5392"/>
                    </a:lnTo>
                    <a:lnTo>
                      <a:pt x="1777" y="5170"/>
                    </a:lnTo>
                    <a:lnTo>
                      <a:pt x="1697" y="4846"/>
                    </a:lnTo>
                    <a:lnTo>
                      <a:pt x="1616" y="4503"/>
                    </a:lnTo>
                    <a:lnTo>
                      <a:pt x="1575" y="4180"/>
                    </a:lnTo>
                    <a:lnTo>
                      <a:pt x="1555" y="3837"/>
                    </a:lnTo>
                    <a:lnTo>
                      <a:pt x="1575" y="3393"/>
                    </a:lnTo>
                    <a:lnTo>
                      <a:pt x="1596" y="3110"/>
                    </a:lnTo>
                    <a:lnTo>
                      <a:pt x="1656" y="2827"/>
                    </a:lnTo>
                    <a:lnTo>
                      <a:pt x="1717" y="2565"/>
                    </a:lnTo>
                    <a:lnTo>
                      <a:pt x="1777" y="2302"/>
                    </a:lnTo>
                    <a:lnTo>
                      <a:pt x="1878" y="2060"/>
                    </a:lnTo>
                    <a:lnTo>
                      <a:pt x="1979" y="1818"/>
                    </a:lnTo>
                    <a:lnTo>
                      <a:pt x="2100" y="1596"/>
                    </a:lnTo>
                    <a:lnTo>
                      <a:pt x="2242" y="1374"/>
                    </a:lnTo>
                    <a:lnTo>
                      <a:pt x="2423" y="1131"/>
                    </a:lnTo>
                    <a:lnTo>
                      <a:pt x="2625" y="909"/>
                    </a:lnTo>
                    <a:lnTo>
                      <a:pt x="2848" y="707"/>
                    </a:lnTo>
                    <a:lnTo>
                      <a:pt x="3070" y="546"/>
                    </a:lnTo>
                    <a:lnTo>
                      <a:pt x="3251" y="445"/>
                    </a:lnTo>
                    <a:lnTo>
                      <a:pt x="3413" y="364"/>
                    </a:lnTo>
                    <a:lnTo>
                      <a:pt x="3595" y="283"/>
                    </a:lnTo>
                    <a:lnTo>
                      <a:pt x="3756" y="223"/>
                    </a:lnTo>
                    <a:lnTo>
                      <a:pt x="3938" y="182"/>
                    </a:lnTo>
                    <a:lnTo>
                      <a:pt x="4120" y="142"/>
                    </a:lnTo>
                    <a:lnTo>
                      <a:pt x="4301" y="142"/>
                    </a:lnTo>
                    <a:lnTo>
                      <a:pt x="4503" y="122"/>
                    </a:lnTo>
                    <a:close/>
                    <a:moveTo>
                      <a:pt x="2747" y="7007"/>
                    </a:moveTo>
                    <a:lnTo>
                      <a:pt x="2787" y="7047"/>
                    </a:lnTo>
                    <a:lnTo>
                      <a:pt x="2908" y="7108"/>
                    </a:lnTo>
                    <a:lnTo>
                      <a:pt x="2989" y="7128"/>
                    </a:lnTo>
                    <a:lnTo>
                      <a:pt x="3070" y="7148"/>
                    </a:lnTo>
                    <a:lnTo>
                      <a:pt x="3070" y="7512"/>
                    </a:lnTo>
                    <a:lnTo>
                      <a:pt x="3070" y="7815"/>
                    </a:lnTo>
                    <a:lnTo>
                      <a:pt x="3070" y="7855"/>
                    </a:lnTo>
                    <a:lnTo>
                      <a:pt x="3029" y="7895"/>
                    </a:lnTo>
                    <a:lnTo>
                      <a:pt x="2928" y="7956"/>
                    </a:lnTo>
                    <a:lnTo>
                      <a:pt x="2787" y="7976"/>
                    </a:lnTo>
                    <a:lnTo>
                      <a:pt x="2666" y="7956"/>
                    </a:lnTo>
                    <a:lnTo>
                      <a:pt x="2585" y="7936"/>
                    </a:lnTo>
                    <a:lnTo>
                      <a:pt x="2504" y="7895"/>
                    </a:lnTo>
                    <a:lnTo>
                      <a:pt x="2423" y="7835"/>
                    </a:lnTo>
                    <a:lnTo>
                      <a:pt x="2363" y="7774"/>
                    </a:lnTo>
                    <a:lnTo>
                      <a:pt x="2282" y="7673"/>
                    </a:lnTo>
                    <a:lnTo>
                      <a:pt x="2262" y="7613"/>
                    </a:lnTo>
                    <a:lnTo>
                      <a:pt x="2282" y="7532"/>
                    </a:lnTo>
                    <a:lnTo>
                      <a:pt x="2343" y="7471"/>
                    </a:lnTo>
                    <a:lnTo>
                      <a:pt x="2484" y="7310"/>
                    </a:lnTo>
                    <a:lnTo>
                      <a:pt x="2666" y="7108"/>
                    </a:lnTo>
                    <a:lnTo>
                      <a:pt x="2747" y="7007"/>
                    </a:lnTo>
                    <a:close/>
                    <a:moveTo>
                      <a:pt x="4523" y="0"/>
                    </a:moveTo>
                    <a:lnTo>
                      <a:pt x="4261" y="21"/>
                    </a:lnTo>
                    <a:lnTo>
                      <a:pt x="3998" y="41"/>
                    </a:lnTo>
                    <a:lnTo>
                      <a:pt x="3736" y="101"/>
                    </a:lnTo>
                    <a:lnTo>
                      <a:pt x="3494" y="202"/>
                    </a:lnTo>
                    <a:lnTo>
                      <a:pt x="3251" y="303"/>
                    </a:lnTo>
                    <a:lnTo>
                      <a:pt x="3009" y="445"/>
                    </a:lnTo>
                    <a:lnTo>
                      <a:pt x="2767" y="626"/>
                    </a:lnTo>
                    <a:lnTo>
                      <a:pt x="2545" y="828"/>
                    </a:lnTo>
                    <a:lnTo>
                      <a:pt x="2323" y="1050"/>
                    </a:lnTo>
                    <a:lnTo>
                      <a:pt x="2141" y="1313"/>
                    </a:lnTo>
                    <a:lnTo>
                      <a:pt x="1999" y="1535"/>
                    </a:lnTo>
                    <a:lnTo>
                      <a:pt x="1878" y="1757"/>
                    </a:lnTo>
                    <a:lnTo>
                      <a:pt x="1757" y="2020"/>
                    </a:lnTo>
                    <a:lnTo>
                      <a:pt x="1676" y="2262"/>
                    </a:lnTo>
                    <a:lnTo>
                      <a:pt x="1596" y="2545"/>
                    </a:lnTo>
                    <a:lnTo>
                      <a:pt x="1535" y="2807"/>
                    </a:lnTo>
                    <a:lnTo>
                      <a:pt x="1474" y="3090"/>
                    </a:lnTo>
                    <a:lnTo>
                      <a:pt x="1454" y="3393"/>
                    </a:lnTo>
                    <a:lnTo>
                      <a:pt x="1434" y="3837"/>
                    </a:lnTo>
                    <a:lnTo>
                      <a:pt x="1454" y="4180"/>
                    </a:lnTo>
                    <a:lnTo>
                      <a:pt x="1495" y="4523"/>
                    </a:lnTo>
                    <a:lnTo>
                      <a:pt x="1575" y="4867"/>
                    </a:lnTo>
                    <a:lnTo>
                      <a:pt x="1656" y="5210"/>
                    </a:lnTo>
                    <a:lnTo>
                      <a:pt x="1737" y="5432"/>
                    </a:lnTo>
                    <a:lnTo>
                      <a:pt x="1818" y="5614"/>
                    </a:lnTo>
                    <a:lnTo>
                      <a:pt x="1939" y="5896"/>
                    </a:lnTo>
                    <a:lnTo>
                      <a:pt x="2040" y="6119"/>
                    </a:lnTo>
                    <a:lnTo>
                      <a:pt x="2161" y="6320"/>
                    </a:lnTo>
                    <a:lnTo>
                      <a:pt x="2282" y="6502"/>
                    </a:lnTo>
                    <a:lnTo>
                      <a:pt x="2484" y="6765"/>
                    </a:lnTo>
                    <a:lnTo>
                      <a:pt x="2625" y="6906"/>
                    </a:lnTo>
                    <a:lnTo>
                      <a:pt x="2646" y="6946"/>
                    </a:lnTo>
                    <a:lnTo>
                      <a:pt x="2585" y="7027"/>
                    </a:lnTo>
                    <a:lnTo>
                      <a:pt x="2403" y="7229"/>
                    </a:lnTo>
                    <a:lnTo>
                      <a:pt x="2242" y="7391"/>
                    </a:lnTo>
                    <a:lnTo>
                      <a:pt x="2181" y="7471"/>
                    </a:lnTo>
                    <a:lnTo>
                      <a:pt x="2161" y="7532"/>
                    </a:lnTo>
                    <a:lnTo>
                      <a:pt x="2141" y="7613"/>
                    </a:lnTo>
                    <a:lnTo>
                      <a:pt x="2161" y="7673"/>
                    </a:lnTo>
                    <a:lnTo>
                      <a:pt x="2181" y="7734"/>
                    </a:lnTo>
                    <a:lnTo>
                      <a:pt x="2262" y="7855"/>
                    </a:lnTo>
                    <a:lnTo>
                      <a:pt x="2363" y="7936"/>
                    </a:lnTo>
                    <a:lnTo>
                      <a:pt x="2444" y="7996"/>
                    </a:lnTo>
                    <a:lnTo>
                      <a:pt x="2565" y="8057"/>
                    </a:lnTo>
                    <a:lnTo>
                      <a:pt x="2666" y="8077"/>
                    </a:lnTo>
                    <a:lnTo>
                      <a:pt x="2646" y="8219"/>
                    </a:lnTo>
                    <a:lnTo>
                      <a:pt x="2585" y="8723"/>
                    </a:lnTo>
                    <a:lnTo>
                      <a:pt x="2524" y="9188"/>
                    </a:lnTo>
                    <a:lnTo>
                      <a:pt x="2444" y="9612"/>
                    </a:lnTo>
                    <a:lnTo>
                      <a:pt x="2363" y="9814"/>
                    </a:lnTo>
                    <a:lnTo>
                      <a:pt x="2302" y="10036"/>
                    </a:lnTo>
                    <a:lnTo>
                      <a:pt x="2181" y="10278"/>
                    </a:lnTo>
                    <a:lnTo>
                      <a:pt x="2060" y="10520"/>
                    </a:lnTo>
                    <a:lnTo>
                      <a:pt x="1919" y="10742"/>
                    </a:lnTo>
                    <a:lnTo>
                      <a:pt x="1777" y="10944"/>
                    </a:lnTo>
                    <a:lnTo>
                      <a:pt x="1454" y="11368"/>
                    </a:lnTo>
                    <a:lnTo>
                      <a:pt x="1111" y="11772"/>
                    </a:lnTo>
                    <a:lnTo>
                      <a:pt x="849" y="12075"/>
                    </a:lnTo>
                    <a:lnTo>
                      <a:pt x="687" y="12277"/>
                    </a:lnTo>
                    <a:lnTo>
                      <a:pt x="546" y="12499"/>
                    </a:lnTo>
                    <a:lnTo>
                      <a:pt x="404" y="12721"/>
                    </a:lnTo>
                    <a:lnTo>
                      <a:pt x="303" y="12943"/>
                    </a:lnTo>
                    <a:lnTo>
                      <a:pt x="202" y="13186"/>
                    </a:lnTo>
                    <a:lnTo>
                      <a:pt x="122" y="13428"/>
                    </a:lnTo>
                    <a:lnTo>
                      <a:pt x="81" y="13690"/>
                    </a:lnTo>
                    <a:lnTo>
                      <a:pt x="21" y="13953"/>
                    </a:lnTo>
                    <a:lnTo>
                      <a:pt x="0" y="14236"/>
                    </a:lnTo>
                    <a:lnTo>
                      <a:pt x="0" y="14518"/>
                    </a:lnTo>
                    <a:lnTo>
                      <a:pt x="0" y="14801"/>
                    </a:lnTo>
                    <a:lnTo>
                      <a:pt x="21" y="15104"/>
                    </a:lnTo>
                    <a:lnTo>
                      <a:pt x="61" y="15427"/>
                    </a:lnTo>
                    <a:lnTo>
                      <a:pt x="122" y="15750"/>
                    </a:lnTo>
                    <a:lnTo>
                      <a:pt x="202" y="16073"/>
                    </a:lnTo>
                    <a:lnTo>
                      <a:pt x="283" y="16416"/>
                    </a:lnTo>
                    <a:lnTo>
                      <a:pt x="303" y="16457"/>
                    </a:lnTo>
                    <a:lnTo>
                      <a:pt x="364" y="16457"/>
                    </a:lnTo>
                    <a:lnTo>
                      <a:pt x="404" y="16437"/>
                    </a:lnTo>
                    <a:lnTo>
                      <a:pt x="404" y="16376"/>
                    </a:lnTo>
                    <a:lnTo>
                      <a:pt x="303" y="16053"/>
                    </a:lnTo>
                    <a:lnTo>
                      <a:pt x="243" y="15730"/>
                    </a:lnTo>
                    <a:lnTo>
                      <a:pt x="182" y="15407"/>
                    </a:lnTo>
                    <a:lnTo>
                      <a:pt x="142" y="15104"/>
                    </a:lnTo>
                    <a:lnTo>
                      <a:pt x="122" y="14801"/>
                    </a:lnTo>
                    <a:lnTo>
                      <a:pt x="122" y="14518"/>
                    </a:lnTo>
                    <a:lnTo>
                      <a:pt x="122" y="14256"/>
                    </a:lnTo>
                    <a:lnTo>
                      <a:pt x="142" y="13973"/>
                    </a:lnTo>
                    <a:lnTo>
                      <a:pt x="182" y="13731"/>
                    </a:lnTo>
                    <a:lnTo>
                      <a:pt x="243" y="13468"/>
                    </a:lnTo>
                    <a:lnTo>
                      <a:pt x="324" y="13226"/>
                    </a:lnTo>
                    <a:lnTo>
                      <a:pt x="404" y="13004"/>
                    </a:lnTo>
                    <a:lnTo>
                      <a:pt x="525" y="12782"/>
                    </a:lnTo>
                    <a:lnTo>
                      <a:pt x="647" y="12560"/>
                    </a:lnTo>
                    <a:lnTo>
                      <a:pt x="788" y="12358"/>
                    </a:lnTo>
                    <a:lnTo>
                      <a:pt x="929" y="12156"/>
                    </a:lnTo>
                    <a:lnTo>
                      <a:pt x="1212" y="11853"/>
                    </a:lnTo>
                    <a:lnTo>
                      <a:pt x="1555" y="11429"/>
                    </a:lnTo>
                    <a:lnTo>
                      <a:pt x="1878" y="11005"/>
                    </a:lnTo>
                    <a:lnTo>
                      <a:pt x="2040" y="10803"/>
                    </a:lnTo>
                    <a:lnTo>
                      <a:pt x="2161" y="10561"/>
                    </a:lnTo>
                    <a:lnTo>
                      <a:pt x="2302" y="10339"/>
                    </a:lnTo>
                    <a:lnTo>
                      <a:pt x="2403" y="10076"/>
                    </a:lnTo>
                    <a:lnTo>
                      <a:pt x="2484" y="9854"/>
                    </a:lnTo>
                    <a:lnTo>
                      <a:pt x="2545" y="9652"/>
                    </a:lnTo>
                    <a:lnTo>
                      <a:pt x="2646" y="9188"/>
                    </a:lnTo>
                    <a:lnTo>
                      <a:pt x="2706" y="8723"/>
                    </a:lnTo>
                    <a:lnTo>
                      <a:pt x="2767" y="8219"/>
                    </a:lnTo>
                    <a:lnTo>
                      <a:pt x="2787" y="8097"/>
                    </a:lnTo>
                    <a:lnTo>
                      <a:pt x="2888" y="8077"/>
                    </a:lnTo>
                    <a:lnTo>
                      <a:pt x="2969" y="8057"/>
                    </a:lnTo>
                    <a:lnTo>
                      <a:pt x="3070" y="8017"/>
                    </a:lnTo>
                    <a:lnTo>
                      <a:pt x="3130" y="7976"/>
                    </a:lnTo>
                    <a:lnTo>
                      <a:pt x="3171" y="7916"/>
                    </a:lnTo>
                    <a:lnTo>
                      <a:pt x="3191" y="7835"/>
                    </a:lnTo>
                    <a:lnTo>
                      <a:pt x="3191" y="7512"/>
                    </a:lnTo>
                    <a:lnTo>
                      <a:pt x="3191" y="7148"/>
                    </a:lnTo>
                    <a:lnTo>
                      <a:pt x="3211" y="7148"/>
                    </a:lnTo>
                    <a:lnTo>
                      <a:pt x="3433" y="7108"/>
                    </a:lnTo>
                    <a:lnTo>
                      <a:pt x="3655" y="7068"/>
                    </a:lnTo>
                    <a:lnTo>
                      <a:pt x="3857" y="7027"/>
                    </a:lnTo>
                    <a:lnTo>
                      <a:pt x="4079" y="6946"/>
                    </a:lnTo>
                    <a:lnTo>
                      <a:pt x="4503" y="6785"/>
                    </a:lnTo>
                    <a:lnTo>
                      <a:pt x="4907" y="6583"/>
                    </a:lnTo>
                    <a:lnTo>
                      <a:pt x="5311" y="6320"/>
                    </a:lnTo>
                    <a:lnTo>
                      <a:pt x="5674" y="6038"/>
                    </a:lnTo>
                    <a:lnTo>
                      <a:pt x="6038" y="5695"/>
                    </a:lnTo>
                    <a:lnTo>
                      <a:pt x="6341" y="5331"/>
                    </a:lnTo>
                    <a:lnTo>
                      <a:pt x="6543" y="5069"/>
                    </a:lnTo>
                    <a:lnTo>
                      <a:pt x="6724" y="4786"/>
                    </a:lnTo>
                    <a:lnTo>
                      <a:pt x="6886" y="4503"/>
                    </a:lnTo>
                    <a:lnTo>
                      <a:pt x="7007" y="4221"/>
                    </a:lnTo>
                    <a:lnTo>
                      <a:pt x="7108" y="3918"/>
                    </a:lnTo>
                    <a:lnTo>
                      <a:pt x="7189" y="3615"/>
                    </a:lnTo>
                    <a:lnTo>
                      <a:pt x="7249" y="3332"/>
                    </a:lnTo>
                    <a:lnTo>
                      <a:pt x="7269" y="3029"/>
                    </a:lnTo>
                    <a:lnTo>
                      <a:pt x="7290" y="2908"/>
                    </a:lnTo>
                    <a:lnTo>
                      <a:pt x="7269" y="2524"/>
                    </a:lnTo>
                    <a:lnTo>
                      <a:pt x="7209" y="2161"/>
                    </a:lnTo>
                    <a:lnTo>
                      <a:pt x="7108" y="1818"/>
                    </a:lnTo>
                    <a:lnTo>
                      <a:pt x="6967" y="1495"/>
                    </a:lnTo>
                    <a:lnTo>
                      <a:pt x="6825" y="1232"/>
                    </a:lnTo>
                    <a:lnTo>
                      <a:pt x="6785" y="1192"/>
                    </a:lnTo>
                    <a:lnTo>
                      <a:pt x="6623" y="970"/>
                    </a:lnTo>
                    <a:lnTo>
                      <a:pt x="6421" y="768"/>
                    </a:lnTo>
                    <a:lnTo>
                      <a:pt x="6220" y="606"/>
                    </a:lnTo>
                    <a:lnTo>
                      <a:pt x="6018" y="445"/>
                    </a:lnTo>
                    <a:lnTo>
                      <a:pt x="5775" y="303"/>
                    </a:lnTo>
                    <a:lnTo>
                      <a:pt x="5533" y="202"/>
                    </a:lnTo>
                    <a:lnTo>
                      <a:pt x="5291" y="122"/>
                    </a:lnTo>
                    <a:lnTo>
                      <a:pt x="5028" y="61"/>
                    </a:lnTo>
                    <a:lnTo>
                      <a:pt x="4786" y="21"/>
                    </a:lnTo>
                    <a:lnTo>
                      <a:pt x="4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1"/>
              <p:cNvSpPr/>
              <p:nvPr/>
            </p:nvSpPr>
            <p:spPr>
              <a:xfrm>
                <a:off x="1468066" y="-1739725"/>
                <a:ext cx="139212" cy="110221"/>
              </a:xfrm>
              <a:custGeom>
                <a:avLst/>
                <a:gdLst/>
                <a:ahLst/>
                <a:cxnLst/>
                <a:rect l="l" t="t" r="r" b="b"/>
                <a:pathLst>
                  <a:path w="970" h="768" extrusionOk="0">
                    <a:moveTo>
                      <a:pt x="61" y="1"/>
                    </a:moveTo>
                    <a:lnTo>
                      <a:pt x="21" y="41"/>
                    </a:lnTo>
                    <a:lnTo>
                      <a:pt x="0" y="162"/>
                    </a:lnTo>
                    <a:lnTo>
                      <a:pt x="0" y="303"/>
                    </a:lnTo>
                    <a:lnTo>
                      <a:pt x="21" y="425"/>
                    </a:lnTo>
                    <a:lnTo>
                      <a:pt x="61" y="546"/>
                    </a:lnTo>
                    <a:lnTo>
                      <a:pt x="122" y="626"/>
                    </a:lnTo>
                    <a:lnTo>
                      <a:pt x="182" y="687"/>
                    </a:lnTo>
                    <a:lnTo>
                      <a:pt x="263" y="727"/>
                    </a:lnTo>
                    <a:lnTo>
                      <a:pt x="364" y="768"/>
                    </a:lnTo>
                    <a:lnTo>
                      <a:pt x="546" y="768"/>
                    </a:lnTo>
                    <a:lnTo>
                      <a:pt x="626" y="727"/>
                    </a:lnTo>
                    <a:lnTo>
                      <a:pt x="707" y="687"/>
                    </a:lnTo>
                    <a:lnTo>
                      <a:pt x="788" y="647"/>
                    </a:lnTo>
                    <a:lnTo>
                      <a:pt x="849" y="586"/>
                    </a:lnTo>
                    <a:lnTo>
                      <a:pt x="909" y="505"/>
                    </a:lnTo>
                    <a:lnTo>
                      <a:pt x="970" y="344"/>
                    </a:lnTo>
                    <a:lnTo>
                      <a:pt x="970" y="303"/>
                    </a:lnTo>
                    <a:lnTo>
                      <a:pt x="929" y="263"/>
                    </a:lnTo>
                    <a:lnTo>
                      <a:pt x="889" y="283"/>
                    </a:lnTo>
                    <a:lnTo>
                      <a:pt x="869" y="303"/>
                    </a:lnTo>
                    <a:lnTo>
                      <a:pt x="788" y="445"/>
                    </a:lnTo>
                    <a:lnTo>
                      <a:pt x="748" y="505"/>
                    </a:lnTo>
                    <a:lnTo>
                      <a:pt x="687" y="566"/>
                    </a:lnTo>
                    <a:lnTo>
                      <a:pt x="606" y="606"/>
                    </a:lnTo>
                    <a:lnTo>
                      <a:pt x="546" y="647"/>
                    </a:lnTo>
                    <a:lnTo>
                      <a:pt x="384" y="647"/>
                    </a:lnTo>
                    <a:lnTo>
                      <a:pt x="303" y="606"/>
                    </a:lnTo>
                    <a:lnTo>
                      <a:pt x="243" y="566"/>
                    </a:lnTo>
                    <a:lnTo>
                      <a:pt x="202" y="526"/>
                    </a:lnTo>
                    <a:lnTo>
                      <a:pt x="162" y="485"/>
                    </a:lnTo>
                    <a:lnTo>
                      <a:pt x="142" y="384"/>
                    </a:lnTo>
                    <a:lnTo>
                      <a:pt x="122" y="283"/>
                    </a:lnTo>
                    <a:lnTo>
                      <a:pt x="122" y="182"/>
                    </a:lnTo>
                    <a:lnTo>
                      <a:pt x="142" y="81"/>
                    </a:lnTo>
                    <a:lnTo>
                      <a:pt x="142" y="2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1"/>
              <p:cNvSpPr/>
              <p:nvPr/>
            </p:nvSpPr>
            <p:spPr>
              <a:xfrm>
                <a:off x="1644882" y="-1719489"/>
                <a:ext cx="110221" cy="72620"/>
              </a:xfrm>
              <a:custGeom>
                <a:avLst/>
                <a:gdLst/>
                <a:ahLst/>
                <a:cxnLst/>
                <a:rect l="l" t="t" r="r" b="b"/>
                <a:pathLst>
                  <a:path w="768" h="506" extrusionOk="0">
                    <a:moveTo>
                      <a:pt x="222" y="1"/>
                    </a:moveTo>
                    <a:lnTo>
                      <a:pt x="121" y="41"/>
                    </a:lnTo>
                    <a:lnTo>
                      <a:pt x="41" y="102"/>
                    </a:lnTo>
                    <a:lnTo>
                      <a:pt x="0" y="183"/>
                    </a:lnTo>
                    <a:lnTo>
                      <a:pt x="0" y="263"/>
                    </a:lnTo>
                    <a:lnTo>
                      <a:pt x="0" y="344"/>
                    </a:lnTo>
                    <a:lnTo>
                      <a:pt x="41" y="405"/>
                    </a:lnTo>
                    <a:lnTo>
                      <a:pt x="101" y="465"/>
                    </a:lnTo>
                    <a:lnTo>
                      <a:pt x="182" y="506"/>
                    </a:lnTo>
                    <a:lnTo>
                      <a:pt x="343" y="506"/>
                    </a:lnTo>
                    <a:lnTo>
                      <a:pt x="404" y="465"/>
                    </a:lnTo>
                    <a:lnTo>
                      <a:pt x="444" y="445"/>
                    </a:lnTo>
                    <a:lnTo>
                      <a:pt x="505" y="344"/>
                    </a:lnTo>
                    <a:lnTo>
                      <a:pt x="707" y="364"/>
                    </a:lnTo>
                    <a:lnTo>
                      <a:pt x="747" y="344"/>
                    </a:lnTo>
                    <a:lnTo>
                      <a:pt x="767" y="304"/>
                    </a:lnTo>
                    <a:lnTo>
                      <a:pt x="747" y="263"/>
                    </a:lnTo>
                    <a:lnTo>
                      <a:pt x="707" y="243"/>
                    </a:lnTo>
                    <a:lnTo>
                      <a:pt x="525" y="223"/>
                    </a:lnTo>
                    <a:lnTo>
                      <a:pt x="687" y="122"/>
                    </a:lnTo>
                    <a:lnTo>
                      <a:pt x="707" y="82"/>
                    </a:lnTo>
                    <a:lnTo>
                      <a:pt x="707" y="41"/>
                    </a:lnTo>
                    <a:lnTo>
                      <a:pt x="666" y="21"/>
                    </a:lnTo>
                    <a:lnTo>
                      <a:pt x="626" y="21"/>
                    </a:lnTo>
                    <a:lnTo>
                      <a:pt x="465" y="102"/>
                    </a:lnTo>
                    <a:lnTo>
                      <a:pt x="404" y="41"/>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1"/>
              <p:cNvSpPr/>
              <p:nvPr/>
            </p:nvSpPr>
            <p:spPr>
              <a:xfrm>
                <a:off x="1346362" y="-1835308"/>
                <a:ext cx="98597" cy="98597"/>
              </a:xfrm>
              <a:custGeom>
                <a:avLst/>
                <a:gdLst/>
                <a:ahLst/>
                <a:cxnLst/>
                <a:rect l="l" t="t" r="r" b="b"/>
                <a:pathLst>
                  <a:path w="687" h="687" extrusionOk="0">
                    <a:moveTo>
                      <a:pt x="202" y="0"/>
                    </a:moveTo>
                    <a:lnTo>
                      <a:pt x="162" y="41"/>
                    </a:lnTo>
                    <a:lnTo>
                      <a:pt x="182" y="81"/>
                    </a:lnTo>
                    <a:lnTo>
                      <a:pt x="243" y="243"/>
                    </a:lnTo>
                    <a:lnTo>
                      <a:pt x="243" y="263"/>
                    </a:lnTo>
                    <a:lnTo>
                      <a:pt x="81" y="142"/>
                    </a:lnTo>
                    <a:lnTo>
                      <a:pt x="41" y="142"/>
                    </a:lnTo>
                    <a:lnTo>
                      <a:pt x="0" y="162"/>
                    </a:lnTo>
                    <a:lnTo>
                      <a:pt x="0" y="222"/>
                    </a:lnTo>
                    <a:lnTo>
                      <a:pt x="21" y="263"/>
                    </a:lnTo>
                    <a:lnTo>
                      <a:pt x="182" y="364"/>
                    </a:lnTo>
                    <a:lnTo>
                      <a:pt x="182" y="424"/>
                    </a:lnTo>
                    <a:lnTo>
                      <a:pt x="182" y="465"/>
                    </a:lnTo>
                    <a:lnTo>
                      <a:pt x="202" y="525"/>
                    </a:lnTo>
                    <a:lnTo>
                      <a:pt x="223" y="586"/>
                    </a:lnTo>
                    <a:lnTo>
                      <a:pt x="283" y="646"/>
                    </a:lnTo>
                    <a:lnTo>
                      <a:pt x="364" y="687"/>
                    </a:lnTo>
                    <a:lnTo>
                      <a:pt x="525" y="687"/>
                    </a:lnTo>
                    <a:lnTo>
                      <a:pt x="586" y="646"/>
                    </a:lnTo>
                    <a:lnTo>
                      <a:pt x="647" y="606"/>
                    </a:lnTo>
                    <a:lnTo>
                      <a:pt x="687" y="525"/>
                    </a:lnTo>
                    <a:lnTo>
                      <a:pt x="687" y="444"/>
                    </a:lnTo>
                    <a:lnTo>
                      <a:pt x="667" y="343"/>
                    </a:lnTo>
                    <a:lnTo>
                      <a:pt x="606" y="263"/>
                    </a:lnTo>
                    <a:lnTo>
                      <a:pt x="525" y="202"/>
                    </a:lnTo>
                    <a:lnTo>
                      <a:pt x="445" y="182"/>
                    </a:lnTo>
                    <a:lnTo>
                      <a:pt x="364" y="182"/>
                    </a:lnTo>
                    <a:lnTo>
                      <a:pt x="283" y="20"/>
                    </a:lnTo>
                    <a:lnTo>
                      <a:pt x="2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7"/>
        <p:cNvGrpSpPr/>
        <p:nvPr/>
      </p:nvGrpSpPr>
      <p:grpSpPr>
        <a:xfrm>
          <a:off x="0" y="0"/>
          <a:ext cx="0" cy="0"/>
          <a:chOff x="0" y="0"/>
          <a:chExt cx="0" cy="0"/>
        </a:xfrm>
      </p:grpSpPr>
      <p:sp>
        <p:nvSpPr>
          <p:cNvPr id="5178" name="Google Shape;5178;p51"/>
          <p:cNvSpPr txBox="1">
            <a:spLocks noGrp="1"/>
          </p:cNvSpPr>
          <p:nvPr>
            <p:ph type="title"/>
          </p:nvPr>
        </p:nvSpPr>
        <p:spPr>
          <a:xfrm>
            <a:off x="792878" y="639830"/>
            <a:ext cx="7704000" cy="5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t>What can you/we do, in the future, to further your project, to share more/better with people?</a:t>
            </a:r>
            <a:endParaRPr sz="2800">
              <a:solidFill>
                <a:schemeClr val="accent3"/>
              </a:solidFill>
            </a:endParaRPr>
          </a:p>
        </p:txBody>
      </p:sp>
      <p:sp>
        <p:nvSpPr>
          <p:cNvPr id="5179" name="Google Shape;5179;p51"/>
          <p:cNvSpPr/>
          <p:nvPr/>
        </p:nvSpPr>
        <p:spPr>
          <a:xfrm>
            <a:off x="1252213" y="39870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1"/>
          <p:cNvSpPr/>
          <p:nvPr/>
        </p:nvSpPr>
        <p:spPr>
          <a:xfrm>
            <a:off x="7499750" y="15738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1"/>
          <p:cNvSpPr/>
          <p:nvPr/>
        </p:nvSpPr>
        <p:spPr>
          <a:xfrm>
            <a:off x="7549421" y="24361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1"/>
          <p:cNvSpPr/>
          <p:nvPr/>
        </p:nvSpPr>
        <p:spPr>
          <a:xfrm>
            <a:off x="7963638" y="11812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1"/>
          <p:cNvSpPr/>
          <p:nvPr/>
        </p:nvSpPr>
        <p:spPr>
          <a:xfrm>
            <a:off x="2376175" y="12600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1"/>
          <p:cNvSpPr txBox="1">
            <a:spLocks noGrp="1"/>
          </p:cNvSpPr>
          <p:nvPr>
            <p:ph type="subTitle" idx="5"/>
          </p:nvPr>
        </p:nvSpPr>
        <p:spPr>
          <a:xfrm>
            <a:off x="2294777" y="2313616"/>
            <a:ext cx="4776430" cy="18826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Looking ahead, we aspire to expand our project by incorporating charitable initiatives and organizing inclusive events like workshops and stress-relief activities. By making these resources available to a wider audience, we hope to continue spreading the message of peace and mental well-being.</a:t>
            </a:r>
          </a:p>
        </p:txBody>
      </p:sp>
      <p:grpSp>
        <p:nvGrpSpPr>
          <p:cNvPr id="5192" name="Google Shape;5192;p51"/>
          <p:cNvGrpSpPr/>
          <p:nvPr/>
        </p:nvGrpSpPr>
        <p:grpSpPr>
          <a:xfrm>
            <a:off x="-403199" y="222234"/>
            <a:ext cx="1196077" cy="1773598"/>
            <a:chOff x="2678421" y="719226"/>
            <a:chExt cx="820862" cy="1217211"/>
          </a:xfrm>
        </p:grpSpPr>
        <p:sp>
          <p:nvSpPr>
            <p:cNvPr id="5193" name="Google Shape;5193;p51"/>
            <p:cNvSpPr/>
            <p:nvPr/>
          </p:nvSpPr>
          <p:spPr>
            <a:xfrm>
              <a:off x="2678421" y="719226"/>
              <a:ext cx="820858" cy="1217211"/>
            </a:xfrm>
            <a:custGeom>
              <a:avLst/>
              <a:gdLst/>
              <a:ahLst/>
              <a:cxnLst/>
              <a:rect l="l" t="t" r="r" b="b"/>
              <a:pathLst>
                <a:path w="11167" h="16559" extrusionOk="0">
                  <a:moveTo>
                    <a:pt x="8925" y="1"/>
                  </a:moveTo>
                  <a:lnTo>
                    <a:pt x="8824" y="21"/>
                  </a:lnTo>
                  <a:lnTo>
                    <a:pt x="8723" y="102"/>
                  </a:lnTo>
                  <a:lnTo>
                    <a:pt x="8602" y="203"/>
                  </a:lnTo>
                  <a:lnTo>
                    <a:pt x="8481" y="284"/>
                  </a:lnTo>
                  <a:lnTo>
                    <a:pt x="8178" y="425"/>
                  </a:lnTo>
                  <a:lnTo>
                    <a:pt x="7976" y="506"/>
                  </a:lnTo>
                  <a:lnTo>
                    <a:pt x="7774" y="627"/>
                  </a:lnTo>
                  <a:lnTo>
                    <a:pt x="7613" y="748"/>
                  </a:lnTo>
                  <a:lnTo>
                    <a:pt x="7491" y="889"/>
                  </a:lnTo>
                  <a:lnTo>
                    <a:pt x="7411" y="1051"/>
                  </a:lnTo>
                  <a:lnTo>
                    <a:pt x="7350" y="1212"/>
                  </a:lnTo>
                  <a:lnTo>
                    <a:pt x="7310" y="1374"/>
                  </a:lnTo>
                  <a:lnTo>
                    <a:pt x="7310" y="1535"/>
                  </a:lnTo>
                  <a:lnTo>
                    <a:pt x="7310" y="1697"/>
                  </a:lnTo>
                  <a:lnTo>
                    <a:pt x="7350" y="1858"/>
                  </a:lnTo>
                  <a:lnTo>
                    <a:pt x="7390" y="1959"/>
                  </a:lnTo>
                  <a:lnTo>
                    <a:pt x="7451" y="2060"/>
                  </a:lnTo>
                  <a:lnTo>
                    <a:pt x="7512" y="2161"/>
                  </a:lnTo>
                  <a:lnTo>
                    <a:pt x="7572" y="2242"/>
                  </a:lnTo>
                  <a:lnTo>
                    <a:pt x="7673" y="2303"/>
                  </a:lnTo>
                  <a:lnTo>
                    <a:pt x="7754" y="2343"/>
                  </a:lnTo>
                  <a:lnTo>
                    <a:pt x="7855" y="2363"/>
                  </a:lnTo>
                  <a:lnTo>
                    <a:pt x="7956" y="2383"/>
                  </a:lnTo>
                  <a:lnTo>
                    <a:pt x="8057" y="2363"/>
                  </a:lnTo>
                  <a:lnTo>
                    <a:pt x="8077" y="2363"/>
                  </a:lnTo>
                  <a:lnTo>
                    <a:pt x="8057" y="2707"/>
                  </a:lnTo>
                  <a:lnTo>
                    <a:pt x="8077" y="3110"/>
                  </a:lnTo>
                  <a:lnTo>
                    <a:pt x="7976" y="2989"/>
                  </a:lnTo>
                  <a:lnTo>
                    <a:pt x="7855" y="2888"/>
                  </a:lnTo>
                  <a:lnTo>
                    <a:pt x="7734" y="2807"/>
                  </a:lnTo>
                  <a:lnTo>
                    <a:pt x="7613" y="2727"/>
                  </a:lnTo>
                  <a:lnTo>
                    <a:pt x="7491" y="2686"/>
                  </a:lnTo>
                  <a:lnTo>
                    <a:pt x="7370" y="2646"/>
                  </a:lnTo>
                  <a:lnTo>
                    <a:pt x="7128" y="2606"/>
                  </a:lnTo>
                  <a:lnTo>
                    <a:pt x="7088" y="2545"/>
                  </a:lnTo>
                  <a:lnTo>
                    <a:pt x="7007" y="2444"/>
                  </a:lnTo>
                  <a:lnTo>
                    <a:pt x="6926" y="2343"/>
                  </a:lnTo>
                  <a:lnTo>
                    <a:pt x="6845" y="2262"/>
                  </a:lnTo>
                  <a:lnTo>
                    <a:pt x="6724" y="2182"/>
                  </a:lnTo>
                  <a:lnTo>
                    <a:pt x="6623" y="2121"/>
                  </a:lnTo>
                  <a:lnTo>
                    <a:pt x="6502" y="2081"/>
                  </a:lnTo>
                  <a:lnTo>
                    <a:pt x="6381" y="2060"/>
                  </a:lnTo>
                  <a:lnTo>
                    <a:pt x="6260" y="2040"/>
                  </a:lnTo>
                  <a:lnTo>
                    <a:pt x="6118" y="2060"/>
                  </a:lnTo>
                  <a:lnTo>
                    <a:pt x="5997" y="2081"/>
                  </a:lnTo>
                  <a:lnTo>
                    <a:pt x="5876" y="2121"/>
                  </a:lnTo>
                  <a:lnTo>
                    <a:pt x="5775" y="2182"/>
                  </a:lnTo>
                  <a:lnTo>
                    <a:pt x="5674" y="2242"/>
                  </a:lnTo>
                  <a:lnTo>
                    <a:pt x="5573" y="2323"/>
                  </a:lnTo>
                  <a:lnTo>
                    <a:pt x="5492" y="2424"/>
                  </a:lnTo>
                  <a:lnTo>
                    <a:pt x="5412" y="2545"/>
                  </a:lnTo>
                  <a:lnTo>
                    <a:pt x="5371" y="2606"/>
                  </a:lnTo>
                  <a:lnTo>
                    <a:pt x="5291" y="2747"/>
                  </a:lnTo>
                  <a:lnTo>
                    <a:pt x="5230" y="2787"/>
                  </a:lnTo>
                  <a:lnTo>
                    <a:pt x="5169" y="2828"/>
                  </a:lnTo>
                  <a:lnTo>
                    <a:pt x="5089" y="2888"/>
                  </a:lnTo>
                  <a:lnTo>
                    <a:pt x="5068" y="2908"/>
                  </a:lnTo>
                  <a:lnTo>
                    <a:pt x="5068" y="2949"/>
                  </a:lnTo>
                  <a:lnTo>
                    <a:pt x="5068" y="3030"/>
                  </a:lnTo>
                  <a:lnTo>
                    <a:pt x="5129" y="3070"/>
                  </a:lnTo>
                  <a:lnTo>
                    <a:pt x="5169" y="3110"/>
                  </a:lnTo>
                  <a:lnTo>
                    <a:pt x="5230" y="3110"/>
                  </a:lnTo>
                  <a:lnTo>
                    <a:pt x="5391" y="3131"/>
                  </a:lnTo>
                  <a:lnTo>
                    <a:pt x="5573" y="3151"/>
                  </a:lnTo>
                  <a:lnTo>
                    <a:pt x="5775" y="3191"/>
                  </a:lnTo>
                  <a:lnTo>
                    <a:pt x="5876" y="3232"/>
                  </a:lnTo>
                  <a:lnTo>
                    <a:pt x="5977" y="3272"/>
                  </a:lnTo>
                  <a:lnTo>
                    <a:pt x="6058" y="3312"/>
                  </a:lnTo>
                  <a:lnTo>
                    <a:pt x="6139" y="3393"/>
                  </a:lnTo>
                  <a:lnTo>
                    <a:pt x="6280" y="3534"/>
                  </a:lnTo>
                  <a:lnTo>
                    <a:pt x="6421" y="3656"/>
                  </a:lnTo>
                  <a:lnTo>
                    <a:pt x="6542" y="3736"/>
                  </a:lnTo>
                  <a:lnTo>
                    <a:pt x="6704" y="3817"/>
                  </a:lnTo>
                  <a:lnTo>
                    <a:pt x="6865" y="3878"/>
                  </a:lnTo>
                  <a:lnTo>
                    <a:pt x="7047" y="3898"/>
                  </a:lnTo>
                  <a:lnTo>
                    <a:pt x="7128" y="3878"/>
                  </a:lnTo>
                  <a:lnTo>
                    <a:pt x="7209" y="3857"/>
                  </a:lnTo>
                  <a:lnTo>
                    <a:pt x="7289" y="3837"/>
                  </a:lnTo>
                  <a:lnTo>
                    <a:pt x="7350" y="3797"/>
                  </a:lnTo>
                  <a:lnTo>
                    <a:pt x="7370" y="3797"/>
                  </a:lnTo>
                  <a:lnTo>
                    <a:pt x="7451" y="3696"/>
                  </a:lnTo>
                  <a:lnTo>
                    <a:pt x="7532" y="3595"/>
                  </a:lnTo>
                  <a:lnTo>
                    <a:pt x="7572" y="3494"/>
                  </a:lnTo>
                  <a:lnTo>
                    <a:pt x="7592" y="3353"/>
                  </a:lnTo>
                  <a:lnTo>
                    <a:pt x="7592" y="3191"/>
                  </a:lnTo>
                  <a:lnTo>
                    <a:pt x="7532" y="3050"/>
                  </a:lnTo>
                  <a:lnTo>
                    <a:pt x="7431" y="2888"/>
                  </a:lnTo>
                  <a:lnTo>
                    <a:pt x="7310" y="2767"/>
                  </a:lnTo>
                  <a:lnTo>
                    <a:pt x="7289" y="2727"/>
                  </a:lnTo>
                  <a:lnTo>
                    <a:pt x="7411" y="2767"/>
                  </a:lnTo>
                  <a:lnTo>
                    <a:pt x="7532" y="2828"/>
                  </a:lnTo>
                  <a:lnTo>
                    <a:pt x="7653" y="2868"/>
                  </a:lnTo>
                  <a:lnTo>
                    <a:pt x="7754" y="2949"/>
                  </a:lnTo>
                  <a:lnTo>
                    <a:pt x="7835" y="3030"/>
                  </a:lnTo>
                  <a:lnTo>
                    <a:pt x="7936" y="3131"/>
                  </a:lnTo>
                  <a:lnTo>
                    <a:pt x="8016" y="3232"/>
                  </a:lnTo>
                  <a:lnTo>
                    <a:pt x="8077" y="3353"/>
                  </a:lnTo>
                  <a:lnTo>
                    <a:pt x="8097" y="3353"/>
                  </a:lnTo>
                  <a:lnTo>
                    <a:pt x="8117" y="3555"/>
                  </a:lnTo>
                  <a:lnTo>
                    <a:pt x="8158" y="3918"/>
                  </a:lnTo>
                  <a:lnTo>
                    <a:pt x="8178" y="4281"/>
                  </a:lnTo>
                  <a:lnTo>
                    <a:pt x="8158" y="4645"/>
                  </a:lnTo>
                  <a:lnTo>
                    <a:pt x="8117" y="4988"/>
                  </a:lnTo>
                  <a:lnTo>
                    <a:pt x="8077" y="5251"/>
                  </a:lnTo>
                  <a:lnTo>
                    <a:pt x="7996" y="5493"/>
                  </a:lnTo>
                  <a:lnTo>
                    <a:pt x="7895" y="5755"/>
                  </a:lnTo>
                  <a:lnTo>
                    <a:pt x="7794" y="5998"/>
                  </a:lnTo>
                  <a:lnTo>
                    <a:pt x="7794" y="6018"/>
                  </a:lnTo>
                  <a:lnTo>
                    <a:pt x="7734" y="6139"/>
                  </a:lnTo>
                  <a:lnTo>
                    <a:pt x="7673" y="5877"/>
                  </a:lnTo>
                  <a:lnTo>
                    <a:pt x="7592" y="5655"/>
                  </a:lnTo>
                  <a:lnTo>
                    <a:pt x="7512" y="5432"/>
                  </a:lnTo>
                  <a:lnTo>
                    <a:pt x="7411" y="5251"/>
                  </a:lnTo>
                  <a:lnTo>
                    <a:pt x="7289" y="5089"/>
                  </a:lnTo>
                  <a:lnTo>
                    <a:pt x="7168" y="4948"/>
                  </a:lnTo>
                  <a:lnTo>
                    <a:pt x="7027" y="4827"/>
                  </a:lnTo>
                  <a:lnTo>
                    <a:pt x="6886" y="4706"/>
                  </a:lnTo>
                  <a:lnTo>
                    <a:pt x="6906" y="4605"/>
                  </a:lnTo>
                  <a:lnTo>
                    <a:pt x="6906" y="4524"/>
                  </a:lnTo>
                  <a:lnTo>
                    <a:pt x="6886" y="4382"/>
                  </a:lnTo>
                  <a:lnTo>
                    <a:pt x="6845" y="4261"/>
                  </a:lnTo>
                  <a:lnTo>
                    <a:pt x="6785" y="4140"/>
                  </a:lnTo>
                  <a:lnTo>
                    <a:pt x="6704" y="4019"/>
                  </a:lnTo>
                  <a:lnTo>
                    <a:pt x="6603" y="3918"/>
                  </a:lnTo>
                  <a:lnTo>
                    <a:pt x="6482" y="3817"/>
                  </a:lnTo>
                  <a:lnTo>
                    <a:pt x="6361" y="3757"/>
                  </a:lnTo>
                  <a:lnTo>
                    <a:pt x="6199" y="3676"/>
                  </a:lnTo>
                  <a:lnTo>
                    <a:pt x="5977" y="3615"/>
                  </a:lnTo>
                  <a:lnTo>
                    <a:pt x="5735" y="3595"/>
                  </a:lnTo>
                  <a:lnTo>
                    <a:pt x="5513" y="3615"/>
                  </a:lnTo>
                  <a:lnTo>
                    <a:pt x="5311" y="3676"/>
                  </a:lnTo>
                  <a:lnTo>
                    <a:pt x="5089" y="3777"/>
                  </a:lnTo>
                  <a:lnTo>
                    <a:pt x="4907" y="3898"/>
                  </a:lnTo>
                  <a:lnTo>
                    <a:pt x="4725" y="4059"/>
                  </a:lnTo>
                  <a:lnTo>
                    <a:pt x="4584" y="4261"/>
                  </a:lnTo>
                  <a:lnTo>
                    <a:pt x="4463" y="4483"/>
                  </a:lnTo>
                  <a:lnTo>
                    <a:pt x="4362" y="4706"/>
                  </a:lnTo>
                  <a:lnTo>
                    <a:pt x="4342" y="4786"/>
                  </a:lnTo>
                  <a:lnTo>
                    <a:pt x="4321" y="4867"/>
                  </a:lnTo>
                  <a:lnTo>
                    <a:pt x="4342" y="4948"/>
                  </a:lnTo>
                  <a:lnTo>
                    <a:pt x="4362" y="5008"/>
                  </a:lnTo>
                  <a:lnTo>
                    <a:pt x="4402" y="5049"/>
                  </a:lnTo>
                  <a:lnTo>
                    <a:pt x="4442" y="5069"/>
                  </a:lnTo>
                  <a:lnTo>
                    <a:pt x="4564" y="5089"/>
                  </a:lnTo>
                  <a:lnTo>
                    <a:pt x="4665" y="5089"/>
                  </a:lnTo>
                  <a:lnTo>
                    <a:pt x="4786" y="5069"/>
                  </a:lnTo>
                  <a:lnTo>
                    <a:pt x="4927" y="5049"/>
                  </a:lnTo>
                  <a:lnTo>
                    <a:pt x="5068" y="5029"/>
                  </a:lnTo>
                  <a:lnTo>
                    <a:pt x="5149" y="5029"/>
                  </a:lnTo>
                  <a:lnTo>
                    <a:pt x="5230" y="5069"/>
                  </a:lnTo>
                  <a:lnTo>
                    <a:pt x="5270" y="5069"/>
                  </a:lnTo>
                  <a:lnTo>
                    <a:pt x="5452" y="5170"/>
                  </a:lnTo>
                  <a:lnTo>
                    <a:pt x="5654" y="5231"/>
                  </a:lnTo>
                  <a:lnTo>
                    <a:pt x="5836" y="5291"/>
                  </a:lnTo>
                  <a:lnTo>
                    <a:pt x="6038" y="5291"/>
                  </a:lnTo>
                  <a:lnTo>
                    <a:pt x="6219" y="5271"/>
                  </a:lnTo>
                  <a:lnTo>
                    <a:pt x="6421" y="5210"/>
                  </a:lnTo>
                  <a:lnTo>
                    <a:pt x="6583" y="5130"/>
                  </a:lnTo>
                  <a:lnTo>
                    <a:pt x="6704" y="5029"/>
                  </a:lnTo>
                  <a:lnTo>
                    <a:pt x="6785" y="4928"/>
                  </a:lnTo>
                  <a:lnTo>
                    <a:pt x="6845" y="4806"/>
                  </a:lnTo>
                  <a:lnTo>
                    <a:pt x="6987" y="4928"/>
                  </a:lnTo>
                  <a:lnTo>
                    <a:pt x="7108" y="5049"/>
                  </a:lnTo>
                  <a:lnTo>
                    <a:pt x="7229" y="5210"/>
                  </a:lnTo>
                  <a:lnTo>
                    <a:pt x="7350" y="5372"/>
                  </a:lnTo>
                  <a:lnTo>
                    <a:pt x="7451" y="5574"/>
                  </a:lnTo>
                  <a:lnTo>
                    <a:pt x="7532" y="5796"/>
                  </a:lnTo>
                  <a:lnTo>
                    <a:pt x="7592" y="6038"/>
                  </a:lnTo>
                  <a:lnTo>
                    <a:pt x="7633" y="6321"/>
                  </a:lnTo>
                  <a:lnTo>
                    <a:pt x="7613" y="6361"/>
                  </a:lnTo>
                  <a:lnTo>
                    <a:pt x="7229" y="7169"/>
                  </a:lnTo>
                  <a:lnTo>
                    <a:pt x="6825" y="7936"/>
                  </a:lnTo>
                  <a:lnTo>
                    <a:pt x="6825" y="7956"/>
                  </a:lnTo>
                  <a:lnTo>
                    <a:pt x="6744" y="7674"/>
                  </a:lnTo>
                  <a:lnTo>
                    <a:pt x="6643" y="7411"/>
                  </a:lnTo>
                  <a:lnTo>
                    <a:pt x="6502" y="7189"/>
                  </a:lnTo>
                  <a:lnTo>
                    <a:pt x="6340" y="6967"/>
                  </a:lnTo>
                  <a:lnTo>
                    <a:pt x="6421" y="6947"/>
                  </a:lnTo>
                  <a:lnTo>
                    <a:pt x="6502" y="6927"/>
                  </a:lnTo>
                  <a:lnTo>
                    <a:pt x="6623" y="6866"/>
                  </a:lnTo>
                  <a:lnTo>
                    <a:pt x="6724" y="6765"/>
                  </a:lnTo>
                  <a:lnTo>
                    <a:pt x="6785" y="6644"/>
                  </a:lnTo>
                  <a:lnTo>
                    <a:pt x="6805" y="6503"/>
                  </a:lnTo>
                  <a:lnTo>
                    <a:pt x="6785" y="6381"/>
                  </a:lnTo>
                  <a:lnTo>
                    <a:pt x="6744" y="6280"/>
                  </a:lnTo>
                  <a:lnTo>
                    <a:pt x="6684" y="6180"/>
                  </a:lnTo>
                  <a:lnTo>
                    <a:pt x="6583" y="6079"/>
                  </a:lnTo>
                  <a:lnTo>
                    <a:pt x="6462" y="5978"/>
                  </a:lnTo>
                  <a:lnTo>
                    <a:pt x="6320" y="5897"/>
                  </a:lnTo>
                  <a:lnTo>
                    <a:pt x="6179" y="5836"/>
                  </a:lnTo>
                  <a:lnTo>
                    <a:pt x="5997" y="5755"/>
                  </a:lnTo>
                  <a:lnTo>
                    <a:pt x="5715" y="5695"/>
                  </a:lnTo>
                  <a:lnTo>
                    <a:pt x="5432" y="5675"/>
                  </a:lnTo>
                  <a:lnTo>
                    <a:pt x="5129" y="5675"/>
                  </a:lnTo>
                  <a:lnTo>
                    <a:pt x="4846" y="5695"/>
                  </a:lnTo>
                  <a:lnTo>
                    <a:pt x="4604" y="5735"/>
                  </a:lnTo>
                  <a:lnTo>
                    <a:pt x="4402" y="5755"/>
                  </a:lnTo>
                  <a:lnTo>
                    <a:pt x="4241" y="5796"/>
                  </a:lnTo>
                  <a:lnTo>
                    <a:pt x="4160" y="5836"/>
                  </a:lnTo>
                  <a:lnTo>
                    <a:pt x="4119" y="5877"/>
                  </a:lnTo>
                  <a:lnTo>
                    <a:pt x="4099" y="5937"/>
                  </a:lnTo>
                  <a:lnTo>
                    <a:pt x="4119" y="5978"/>
                  </a:lnTo>
                  <a:lnTo>
                    <a:pt x="4140" y="6038"/>
                  </a:lnTo>
                  <a:lnTo>
                    <a:pt x="4241" y="6139"/>
                  </a:lnTo>
                  <a:lnTo>
                    <a:pt x="4382" y="6260"/>
                  </a:lnTo>
                  <a:lnTo>
                    <a:pt x="4442" y="6361"/>
                  </a:lnTo>
                  <a:lnTo>
                    <a:pt x="4503" y="6462"/>
                  </a:lnTo>
                  <a:lnTo>
                    <a:pt x="4523" y="6482"/>
                  </a:lnTo>
                  <a:lnTo>
                    <a:pt x="4725" y="6866"/>
                  </a:lnTo>
                  <a:lnTo>
                    <a:pt x="4866" y="7048"/>
                  </a:lnTo>
                  <a:lnTo>
                    <a:pt x="5008" y="7189"/>
                  </a:lnTo>
                  <a:lnTo>
                    <a:pt x="5190" y="7290"/>
                  </a:lnTo>
                  <a:lnTo>
                    <a:pt x="5371" y="7351"/>
                  </a:lnTo>
                  <a:lnTo>
                    <a:pt x="5614" y="7351"/>
                  </a:lnTo>
                  <a:lnTo>
                    <a:pt x="5735" y="7310"/>
                  </a:lnTo>
                  <a:lnTo>
                    <a:pt x="5836" y="7270"/>
                  </a:lnTo>
                  <a:lnTo>
                    <a:pt x="5937" y="7189"/>
                  </a:lnTo>
                  <a:lnTo>
                    <a:pt x="6098" y="7088"/>
                  </a:lnTo>
                  <a:lnTo>
                    <a:pt x="6240" y="7028"/>
                  </a:lnTo>
                  <a:lnTo>
                    <a:pt x="6421" y="7250"/>
                  </a:lnTo>
                  <a:lnTo>
                    <a:pt x="6502" y="7371"/>
                  </a:lnTo>
                  <a:lnTo>
                    <a:pt x="6563" y="7512"/>
                  </a:lnTo>
                  <a:lnTo>
                    <a:pt x="6623" y="7654"/>
                  </a:lnTo>
                  <a:lnTo>
                    <a:pt x="6664" y="7815"/>
                  </a:lnTo>
                  <a:lnTo>
                    <a:pt x="6704" y="7977"/>
                  </a:lnTo>
                  <a:lnTo>
                    <a:pt x="6724" y="8138"/>
                  </a:lnTo>
                  <a:lnTo>
                    <a:pt x="6563" y="8481"/>
                  </a:lnTo>
                  <a:lnTo>
                    <a:pt x="2645" y="7310"/>
                  </a:lnTo>
                  <a:lnTo>
                    <a:pt x="2544" y="7310"/>
                  </a:lnTo>
                  <a:lnTo>
                    <a:pt x="2443" y="7330"/>
                  </a:lnTo>
                  <a:lnTo>
                    <a:pt x="2363" y="7411"/>
                  </a:lnTo>
                  <a:lnTo>
                    <a:pt x="2322" y="7492"/>
                  </a:lnTo>
                  <a:lnTo>
                    <a:pt x="1959" y="9107"/>
                  </a:lnTo>
                  <a:lnTo>
                    <a:pt x="1959" y="9208"/>
                  </a:lnTo>
                  <a:lnTo>
                    <a:pt x="1999" y="9289"/>
                  </a:lnTo>
                  <a:lnTo>
                    <a:pt x="2060" y="9350"/>
                  </a:lnTo>
                  <a:lnTo>
                    <a:pt x="2141" y="9410"/>
                  </a:lnTo>
                  <a:lnTo>
                    <a:pt x="1999" y="10117"/>
                  </a:lnTo>
                  <a:lnTo>
                    <a:pt x="1999" y="10097"/>
                  </a:lnTo>
                  <a:lnTo>
                    <a:pt x="1919" y="9976"/>
                  </a:lnTo>
                  <a:lnTo>
                    <a:pt x="1818" y="9875"/>
                  </a:lnTo>
                  <a:lnTo>
                    <a:pt x="1696" y="9794"/>
                  </a:lnTo>
                  <a:lnTo>
                    <a:pt x="1575" y="9713"/>
                  </a:lnTo>
                  <a:lnTo>
                    <a:pt x="1454" y="9673"/>
                  </a:lnTo>
                  <a:lnTo>
                    <a:pt x="1313" y="9632"/>
                  </a:lnTo>
                  <a:lnTo>
                    <a:pt x="1171" y="9632"/>
                  </a:lnTo>
                  <a:lnTo>
                    <a:pt x="1050" y="9652"/>
                  </a:lnTo>
                  <a:lnTo>
                    <a:pt x="949" y="9673"/>
                  </a:lnTo>
                  <a:lnTo>
                    <a:pt x="848" y="9713"/>
                  </a:lnTo>
                  <a:lnTo>
                    <a:pt x="687" y="9834"/>
                  </a:lnTo>
                  <a:lnTo>
                    <a:pt x="505" y="9976"/>
                  </a:lnTo>
                  <a:lnTo>
                    <a:pt x="364" y="10198"/>
                  </a:lnTo>
                  <a:lnTo>
                    <a:pt x="243" y="10420"/>
                  </a:lnTo>
                  <a:lnTo>
                    <a:pt x="142" y="10662"/>
                  </a:lnTo>
                  <a:lnTo>
                    <a:pt x="81" y="10925"/>
                  </a:lnTo>
                  <a:lnTo>
                    <a:pt x="20" y="11187"/>
                  </a:lnTo>
                  <a:lnTo>
                    <a:pt x="0" y="11470"/>
                  </a:lnTo>
                  <a:lnTo>
                    <a:pt x="0" y="11752"/>
                  </a:lnTo>
                  <a:lnTo>
                    <a:pt x="41" y="12035"/>
                  </a:lnTo>
                  <a:lnTo>
                    <a:pt x="81" y="12318"/>
                  </a:lnTo>
                  <a:lnTo>
                    <a:pt x="182" y="12580"/>
                  </a:lnTo>
                  <a:lnTo>
                    <a:pt x="283" y="12863"/>
                  </a:lnTo>
                  <a:lnTo>
                    <a:pt x="424" y="13125"/>
                  </a:lnTo>
                  <a:lnTo>
                    <a:pt x="566" y="13388"/>
                  </a:lnTo>
                  <a:lnTo>
                    <a:pt x="747" y="13711"/>
                  </a:lnTo>
                  <a:lnTo>
                    <a:pt x="929" y="14014"/>
                  </a:lnTo>
                  <a:lnTo>
                    <a:pt x="1030" y="14155"/>
                  </a:lnTo>
                  <a:lnTo>
                    <a:pt x="1151" y="14276"/>
                  </a:lnTo>
                  <a:lnTo>
                    <a:pt x="1272" y="14398"/>
                  </a:lnTo>
                  <a:lnTo>
                    <a:pt x="1394" y="14499"/>
                  </a:lnTo>
                  <a:lnTo>
                    <a:pt x="1656" y="14680"/>
                  </a:lnTo>
                  <a:lnTo>
                    <a:pt x="1858" y="14882"/>
                  </a:lnTo>
                  <a:lnTo>
                    <a:pt x="2040" y="15064"/>
                  </a:lnTo>
                  <a:lnTo>
                    <a:pt x="2363" y="15246"/>
                  </a:lnTo>
                  <a:lnTo>
                    <a:pt x="2746" y="15448"/>
                  </a:lnTo>
                  <a:lnTo>
                    <a:pt x="3170" y="15609"/>
                  </a:lnTo>
                  <a:lnTo>
                    <a:pt x="3574" y="15730"/>
                  </a:lnTo>
                  <a:lnTo>
                    <a:pt x="3655" y="15750"/>
                  </a:lnTo>
                  <a:lnTo>
                    <a:pt x="3695" y="15771"/>
                  </a:lnTo>
                  <a:lnTo>
                    <a:pt x="3796" y="15791"/>
                  </a:lnTo>
                  <a:lnTo>
                    <a:pt x="3837" y="15791"/>
                  </a:lnTo>
                  <a:lnTo>
                    <a:pt x="4059" y="15811"/>
                  </a:lnTo>
                  <a:lnTo>
                    <a:pt x="4200" y="15811"/>
                  </a:lnTo>
                  <a:lnTo>
                    <a:pt x="4241" y="15791"/>
                  </a:lnTo>
                  <a:lnTo>
                    <a:pt x="4261" y="15771"/>
                  </a:lnTo>
                  <a:lnTo>
                    <a:pt x="4281" y="15771"/>
                  </a:lnTo>
                  <a:lnTo>
                    <a:pt x="4301" y="15750"/>
                  </a:lnTo>
                  <a:lnTo>
                    <a:pt x="4321" y="15730"/>
                  </a:lnTo>
                  <a:lnTo>
                    <a:pt x="4342" y="15710"/>
                  </a:lnTo>
                  <a:lnTo>
                    <a:pt x="4342" y="15690"/>
                  </a:lnTo>
                  <a:lnTo>
                    <a:pt x="4362" y="15670"/>
                  </a:lnTo>
                  <a:lnTo>
                    <a:pt x="4362" y="15649"/>
                  </a:lnTo>
                  <a:lnTo>
                    <a:pt x="4382" y="15528"/>
                  </a:lnTo>
                  <a:lnTo>
                    <a:pt x="4362" y="15427"/>
                  </a:lnTo>
                  <a:lnTo>
                    <a:pt x="4301" y="15306"/>
                  </a:lnTo>
                  <a:lnTo>
                    <a:pt x="4241" y="15225"/>
                  </a:lnTo>
                  <a:lnTo>
                    <a:pt x="5169" y="15488"/>
                  </a:lnTo>
                  <a:lnTo>
                    <a:pt x="5048" y="15528"/>
                  </a:lnTo>
                  <a:lnTo>
                    <a:pt x="4947" y="15589"/>
                  </a:lnTo>
                  <a:lnTo>
                    <a:pt x="4866" y="15670"/>
                  </a:lnTo>
                  <a:lnTo>
                    <a:pt x="4826" y="15771"/>
                  </a:lnTo>
                  <a:lnTo>
                    <a:pt x="4826" y="15791"/>
                  </a:lnTo>
                  <a:lnTo>
                    <a:pt x="4826" y="15811"/>
                  </a:lnTo>
                  <a:lnTo>
                    <a:pt x="4806" y="15851"/>
                  </a:lnTo>
                  <a:lnTo>
                    <a:pt x="4806" y="15872"/>
                  </a:lnTo>
                  <a:lnTo>
                    <a:pt x="4806" y="15892"/>
                  </a:lnTo>
                  <a:lnTo>
                    <a:pt x="4826" y="15952"/>
                  </a:lnTo>
                  <a:lnTo>
                    <a:pt x="4866" y="15993"/>
                  </a:lnTo>
                  <a:lnTo>
                    <a:pt x="4887" y="16013"/>
                  </a:lnTo>
                  <a:lnTo>
                    <a:pt x="4907" y="16033"/>
                  </a:lnTo>
                  <a:lnTo>
                    <a:pt x="4927" y="16053"/>
                  </a:lnTo>
                  <a:lnTo>
                    <a:pt x="4967" y="16073"/>
                  </a:lnTo>
                  <a:lnTo>
                    <a:pt x="5008" y="16094"/>
                  </a:lnTo>
                  <a:lnTo>
                    <a:pt x="5028" y="16114"/>
                  </a:lnTo>
                  <a:lnTo>
                    <a:pt x="5068" y="16134"/>
                  </a:lnTo>
                  <a:lnTo>
                    <a:pt x="5129" y="16174"/>
                  </a:lnTo>
                  <a:lnTo>
                    <a:pt x="5291" y="16235"/>
                  </a:lnTo>
                  <a:lnTo>
                    <a:pt x="5432" y="16296"/>
                  </a:lnTo>
                  <a:lnTo>
                    <a:pt x="5815" y="16397"/>
                  </a:lnTo>
                  <a:lnTo>
                    <a:pt x="6219" y="16477"/>
                  </a:lnTo>
                  <a:lnTo>
                    <a:pt x="6603" y="16538"/>
                  </a:lnTo>
                  <a:lnTo>
                    <a:pt x="6966" y="16558"/>
                  </a:lnTo>
                  <a:lnTo>
                    <a:pt x="7088" y="16558"/>
                  </a:lnTo>
                  <a:lnTo>
                    <a:pt x="7350" y="16518"/>
                  </a:lnTo>
                  <a:lnTo>
                    <a:pt x="7613" y="16437"/>
                  </a:lnTo>
                  <a:lnTo>
                    <a:pt x="7814" y="16457"/>
                  </a:lnTo>
                  <a:lnTo>
                    <a:pt x="7936" y="16437"/>
                  </a:lnTo>
                  <a:lnTo>
                    <a:pt x="8097" y="16437"/>
                  </a:lnTo>
                  <a:lnTo>
                    <a:pt x="8259" y="16397"/>
                  </a:lnTo>
                  <a:lnTo>
                    <a:pt x="8420" y="16356"/>
                  </a:lnTo>
                  <a:lnTo>
                    <a:pt x="8582" y="16296"/>
                  </a:lnTo>
                  <a:lnTo>
                    <a:pt x="8925" y="16134"/>
                  </a:lnTo>
                  <a:lnTo>
                    <a:pt x="9248" y="15973"/>
                  </a:lnTo>
                  <a:lnTo>
                    <a:pt x="9511" y="15831"/>
                  </a:lnTo>
                  <a:lnTo>
                    <a:pt x="9753" y="15670"/>
                  </a:lnTo>
                  <a:lnTo>
                    <a:pt x="9995" y="15508"/>
                  </a:lnTo>
                  <a:lnTo>
                    <a:pt x="10237" y="15326"/>
                  </a:lnTo>
                  <a:lnTo>
                    <a:pt x="10419" y="15124"/>
                  </a:lnTo>
                  <a:lnTo>
                    <a:pt x="10601" y="14902"/>
                  </a:lnTo>
                  <a:lnTo>
                    <a:pt x="10762" y="14660"/>
                  </a:lnTo>
                  <a:lnTo>
                    <a:pt x="10884" y="14418"/>
                  </a:lnTo>
                  <a:lnTo>
                    <a:pt x="11005" y="14155"/>
                  </a:lnTo>
                  <a:lnTo>
                    <a:pt x="11086" y="13893"/>
                  </a:lnTo>
                  <a:lnTo>
                    <a:pt x="11126" y="13650"/>
                  </a:lnTo>
                  <a:lnTo>
                    <a:pt x="11146" y="13388"/>
                  </a:lnTo>
                  <a:lnTo>
                    <a:pt x="11146" y="13146"/>
                  </a:lnTo>
                  <a:lnTo>
                    <a:pt x="11086" y="12924"/>
                  </a:lnTo>
                  <a:lnTo>
                    <a:pt x="11005" y="12722"/>
                  </a:lnTo>
                  <a:lnTo>
                    <a:pt x="10944" y="12641"/>
                  </a:lnTo>
                  <a:lnTo>
                    <a:pt x="10884" y="12560"/>
                  </a:lnTo>
                  <a:lnTo>
                    <a:pt x="10783" y="12479"/>
                  </a:lnTo>
                  <a:lnTo>
                    <a:pt x="10662" y="12419"/>
                  </a:lnTo>
                  <a:lnTo>
                    <a:pt x="10520" y="12358"/>
                  </a:lnTo>
                  <a:lnTo>
                    <a:pt x="10399" y="12338"/>
                  </a:lnTo>
                  <a:lnTo>
                    <a:pt x="10258" y="12318"/>
                  </a:lnTo>
                  <a:lnTo>
                    <a:pt x="10096" y="12338"/>
                  </a:lnTo>
                  <a:lnTo>
                    <a:pt x="9955" y="12378"/>
                  </a:lnTo>
                  <a:lnTo>
                    <a:pt x="9834" y="12439"/>
                  </a:lnTo>
                  <a:lnTo>
                    <a:pt x="9834" y="12439"/>
                  </a:lnTo>
                  <a:lnTo>
                    <a:pt x="10096" y="11773"/>
                  </a:lnTo>
                  <a:lnTo>
                    <a:pt x="10177" y="11773"/>
                  </a:lnTo>
                  <a:lnTo>
                    <a:pt x="10237" y="11752"/>
                  </a:lnTo>
                  <a:lnTo>
                    <a:pt x="10318" y="11732"/>
                  </a:lnTo>
                  <a:lnTo>
                    <a:pt x="10359" y="11672"/>
                  </a:lnTo>
                  <a:lnTo>
                    <a:pt x="10399" y="11611"/>
                  </a:lnTo>
                  <a:lnTo>
                    <a:pt x="10985" y="10056"/>
                  </a:lnTo>
                  <a:lnTo>
                    <a:pt x="10985" y="9955"/>
                  </a:lnTo>
                  <a:lnTo>
                    <a:pt x="10964" y="9854"/>
                  </a:lnTo>
                  <a:lnTo>
                    <a:pt x="10904" y="9774"/>
                  </a:lnTo>
                  <a:lnTo>
                    <a:pt x="10803" y="9733"/>
                  </a:lnTo>
                  <a:lnTo>
                    <a:pt x="6664" y="8502"/>
                  </a:lnTo>
                  <a:lnTo>
                    <a:pt x="6825" y="8178"/>
                  </a:lnTo>
                  <a:lnTo>
                    <a:pt x="6845" y="8178"/>
                  </a:lnTo>
                  <a:lnTo>
                    <a:pt x="6886" y="8057"/>
                  </a:lnTo>
                  <a:lnTo>
                    <a:pt x="6926" y="7997"/>
                  </a:lnTo>
                  <a:lnTo>
                    <a:pt x="7289" y="7270"/>
                  </a:lnTo>
                  <a:lnTo>
                    <a:pt x="7512" y="7250"/>
                  </a:lnTo>
                  <a:lnTo>
                    <a:pt x="7714" y="7270"/>
                  </a:lnTo>
                  <a:lnTo>
                    <a:pt x="7915" y="7290"/>
                  </a:lnTo>
                  <a:lnTo>
                    <a:pt x="8097" y="7351"/>
                  </a:lnTo>
                  <a:lnTo>
                    <a:pt x="7956" y="7431"/>
                  </a:lnTo>
                  <a:lnTo>
                    <a:pt x="7835" y="7532"/>
                  </a:lnTo>
                  <a:lnTo>
                    <a:pt x="7754" y="7633"/>
                  </a:lnTo>
                  <a:lnTo>
                    <a:pt x="7673" y="7754"/>
                  </a:lnTo>
                  <a:lnTo>
                    <a:pt x="7633" y="7876"/>
                  </a:lnTo>
                  <a:lnTo>
                    <a:pt x="7592" y="7997"/>
                  </a:lnTo>
                  <a:lnTo>
                    <a:pt x="7613" y="8138"/>
                  </a:lnTo>
                  <a:lnTo>
                    <a:pt x="7633" y="8259"/>
                  </a:lnTo>
                  <a:lnTo>
                    <a:pt x="7693" y="8360"/>
                  </a:lnTo>
                  <a:lnTo>
                    <a:pt x="7774" y="8481"/>
                  </a:lnTo>
                  <a:lnTo>
                    <a:pt x="7875" y="8562"/>
                  </a:lnTo>
                  <a:lnTo>
                    <a:pt x="7996" y="8643"/>
                  </a:lnTo>
                  <a:lnTo>
                    <a:pt x="8138" y="8724"/>
                  </a:lnTo>
                  <a:lnTo>
                    <a:pt x="8299" y="8764"/>
                  </a:lnTo>
                  <a:lnTo>
                    <a:pt x="8481" y="8804"/>
                  </a:lnTo>
                  <a:lnTo>
                    <a:pt x="8703" y="8804"/>
                  </a:lnTo>
                  <a:lnTo>
                    <a:pt x="9006" y="8784"/>
                  </a:lnTo>
                  <a:lnTo>
                    <a:pt x="9329" y="8724"/>
                  </a:lnTo>
                  <a:lnTo>
                    <a:pt x="9389" y="8724"/>
                  </a:lnTo>
                  <a:lnTo>
                    <a:pt x="9712" y="8643"/>
                  </a:lnTo>
                  <a:lnTo>
                    <a:pt x="10036" y="8522"/>
                  </a:lnTo>
                  <a:lnTo>
                    <a:pt x="10157" y="8461"/>
                  </a:lnTo>
                  <a:lnTo>
                    <a:pt x="10237" y="8401"/>
                  </a:lnTo>
                  <a:lnTo>
                    <a:pt x="10298" y="8320"/>
                  </a:lnTo>
                  <a:lnTo>
                    <a:pt x="10318" y="8279"/>
                  </a:lnTo>
                  <a:lnTo>
                    <a:pt x="10318" y="8219"/>
                  </a:lnTo>
                  <a:lnTo>
                    <a:pt x="10298" y="8158"/>
                  </a:lnTo>
                  <a:lnTo>
                    <a:pt x="10258" y="8098"/>
                  </a:lnTo>
                  <a:lnTo>
                    <a:pt x="10137" y="7997"/>
                  </a:lnTo>
                  <a:lnTo>
                    <a:pt x="9995" y="7876"/>
                  </a:lnTo>
                  <a:lnTo>
                    <a:pt x="9834" y="7694"/>
                  </a:lnTo>
                  <a:lnTo>
                    <a:pt x="9632" y="7472"/>
                  </a:lnTo>
                  <a:lnTo>
                    <a:pt x="9430" y="7209"/>
                  </a:lnTo>
                  <a:lnTo>
                    <a:pt x="9369" y="7108"/>
                  </a:lnTo>
                  <a:lnTo>
                    <a:pt x="9248" y="6927"/>
                  </a:lnTo>
                  <a:lnTo>
                    <a:pt x="9107" y="6745"/>
                  </a:lnTo>
                  <a:lnTo>
                    <a:pt x="9026" y="6664"/>
                  </a:lnTo>
                  <a:lnTo>
                    <a:pt x="8925" y="6583"/>
                  </a:lnTo>
                  <a:lnTo>
                    <a:pt x="8824" y="6523"/>
                  </a:lnTo>
                  <a:lnTo>
                    <a:pt x="8723" y="6482"/>
                  </a:lnTo>
                  <a:lnTo>
                    <a:pt x="8562" y="6462"/>
                  </a:lnTo>
                  <a:lnTo>
                    <a:pt x="8400" y="6482"/>
                  </a:lnTo>
                  <a:lnTo>
                    <a:pt x="8279" y="6543"/>
                  </a:lnTo>
                  <a:lnTo>
                    <a:pt x="8158" y="6624"/>
                  </a:lnTo>
                  <a:lnTo>
                    <a:pt x="8077" y="6745"/>
                  </a:lnTo>
                  <a:lnTo>
                    <a:pt x="8037" y="6886"/>
                  </a:lnTo>
                  <a:lnTo>
                    <a:pt x="8037" y="7048"/>
                  </a:lnTo>
                  <a:lnTo>
                    <a:pt x="8077" y="7209"/>
                  </a:lnTo>
                  <a:lnTo>
                    <a:pt x="7915" y="7169"/>
                  </a:lnTo>
                  <a:lnTo>
                    <a:pt x="7734" y="7149"/>
                  </a:lnTo>
                  <a:lnTo>
                    <a:pt x="7552" y="7129"/>
                  </a:lnTo>
                  <a:lnTo>
                    <a:pt x="7370" y="7149"/>
                  </a:lnTo>
                  <a:lnTo>
                    <a:pt x="7734" y="6402"/>
                  </a:lnTo>
                  <a:lnTo>
                    <a:pt x="7734" y="6381"/>
                  </a:lnTo>
                  <a:lnTo>
                    <a:pt x="7895" y="6058"/>
                  </a:lnTo>
                  <a:lnTo>
                    <a:pt x="8218" y="5735"/>
                  </a:lnTo>
                  <a:lnTo>
                    <a:pt x="8380" y="5614"/>
                  </a:lnTo>
                  <a:lnTo>
                    <a:pt x="8521" y="5513"/>
                  </a:lnTo>
                  <a:lnTo>
                    <a:pt x="8683" y="5412"/>
                  </a:lnTo>
                  <a:lnTo>
                    <a:pt x="8824" y="5352"/>
                  </a:lnTo>
                  <a:lnTo>
                    <a:pt x="8965" y="5291"/>
                  </a:lnTo>
                  <a:lnTo>
                    <a:pt x="9107" y="5271"/>
                  </a:lnTo>
                  <a:lnTo>
                    <a:pt x="9087" y="5331"/>
                  </a:lnTo>
                  <a:lnTo>
                    <a:pt x="9046" y="5412"/>
                  </a:lnTo>
                  <a:lnTo>
                    <a:pt x="9006" y="5493"/>
                  </a:lnTo>
                  <a:lnTo>
                    <a:pt x="9006" y="5513"/>
                  </a:lnTo>
                  <a:lnTo>
                    <a:pt x="8986" y="5594"/>
                  </a:lnTo>
                  <a:lnTo>
                    <a:pt x="8986" y="5614"/>
                  </a:lnTo>
                  <a:lnTo>
                    <a:pt x="8986" y="5634"/>
                  </a:lnTo>
                  <a:lnTo>
                    <a:pt x="8986" y="5675"/>
                  </a:lnTo>
                  <a:lnTo>
                    <a:pt x="8965" y="5695"/>
                  </a:lnTo>
                  <a:lnTo>
                    <a:pt x="8965" y="5715"/>
                  </a:lnTo>
                  <a:lnTo>
                    <a:pt x="8965" y="5897"/>
                  </a:lnTo>
                  <a:lnTo>
                    <a:pt x="8986" y="6079"/>
                  </a:lnTo>
                  <a:lnTo>
                    <a:pt x="9066" y="6321"/>
                  </a:lnTo>
                  <a:lnTo>
                    <a:pt x="9188" y="6523"/>
                  </a:lnTo>
                  <a:lnTo>
                    <a:pt x="9329" y="6725"/>
                  </a:lnTo>
                  <a:lnTo>
                    <a:pt x="9531" y="6906"/>
                  </a:lnTo>
                  <a:lnTo>
                    <a:pt x="9733" y="7048"/>
                  </a:lnTo>
                  <a:lnTo>
                    <a:pt x="9955" y="7169"/>
                  </a:lnTo>
                  <a:lnTo>
                    <a:pt x="10177" y="7270"/>
                  </a:lnTo>
                  <a:lnTo>
                    <a:pt x="10419" y="7330"/>
                  </a:lnTo>
                  <a:lnTo>
                    <a:pt x="10581" y="7330"/>
                  </a:lnTo>
                  <a:lnTo>
                    <a:pt x="10641" y="7310"/>
                  </a:lnTo>
                  <a:lnTo>
                    <a:pt x="10682" y="7270"/>
                  </a:lnTo>
                  <a:lnTo>
                    <a:pt x="10702" y="7229"/>
                  </a:lnTo>
                  <a:lnTo>
                    <a:pt x="10742" y="7169"/>
                  </a:lnTo>
                  <a:lnTo>
                    <a:pt x="10762" y="7108"/>
                  </a:lnTo>
                  <a:lnTo>
                    <a:pt x="10762" y="6947"/>
                  </a:lnTo>
                  <a:lnTo>
                    <a:pt x="10762" y="6826"/>
                  </a:lnTo>
                  <a:lnTo>
                    <a:pt x="10823" y="6664"/>
                  </a:lnTo>
                  <a:lnTo>
                    <a:pt x="10884" y="6523"/>
                  </a:lnTo>
                  <a:lnTo>
                    <a:pt x="10964" y="6381"/>
                  </a:lnTo>
                  <a:lnTo>
                    <a:pt x="11025" y="6220"/>
                  </a:lnTo>
                  <a:lnTo>
                    <a:pt x="11065" y="6018"/>
                  </a:lnTo>
                  <a:lnTo>
                    <a:pt x="11086" y="5816"/>
                  </a:lnTo>
                  <a:lnTo>
                    <a:pt x="11065" y="5634"/>
                  </a:lnTo>
                  <a:lnTo>
                    <a:pt x="11025" y="5432"/>
                  </a:lnTo>
                  <a:lnTo>
                    <a:pt x="10944" y="5271"/>
                  </a:lnTo>
                  <a:lnTo>
                    <a:pt x="10843" y="5109"/>
                  </a:lnTo>
                  <a:lnTo>
                    <a:pt x="10702" y="4988"/>
                  </a:lnTo>
                  <a:lnTo>
                    <a:pt x="10540" y="4867"/>
                  </a:lnTo>
                  <a:lnTo>
                    <a:pt x="10419" y="4806"/>
                  </a:lnTo>
                  <a:lnTo>
                    <a:pt x="10298" y="4766"/>
                  </a:lnTo>
                  <a:lnTo>
                    <a:pt x="10157" y="4726"/>
                  </a:lnTo>
                  <a:lnTo>
                    <a:pt x="9914" y="4726"/>
                  </a:lnTo>
                  <a:lnTo>
                    <a:pt x="9793" y="4746"/>
                  </a:lnTo>
                  <a:lnTo>
                    <a:pt x="9692" y="4786"/>
                  </a:lnTo>
                  <a:lnTo>
                    <a:pt x="9591" y="4827"/>
                  </a:lnTo>
                  <a:lnTo>
                    <a:pt x="9490" y="4887"/>
                  </a:lnTo>
                  <a:lnTo>
                    <a:pt x="9389" y="4948"/>
                  </a:lnTo>
                  <a:lnTo>
                    <a:pt x="9309" y="5029"/>
                  </a:lnTo>
                  <a:lnTo>
                    <a:pt x="9228" y="5109"/>
                  </a:lnTo>
                  <a:lnTo>
                    <a:pt x="9188" y="5150"/>
                  </a:lnTo>
                  <a:lnTo>
                    <a:pt x="9046" y="5150"/>
                  </a:lnTo>
                  <a:lnTo>
                    <a:pt x="8925" y="5190"/>
                  </a:lnTo>
                  <a:lnTo>
                    <a:pt x="8763" y="5251"/>
                  </a:lnTo>
                  <a:lnTo>
                    <a:pt x="8622" y="5311"/>
                  </a:lnTo>
                  <a:lnTo>
                    <a:pt x="8481" y="5392"/>
                  </a:lnTo>
                  <a:lnTo>
                    <a:pt x="8319" y="5513"/>
                  </a:lnTo>
                  <a:lnTo>
                    <a:pt x="8016" y="5776"/>
                  </a:lnTo>
                  <a:lnTo>
                    <a:pt x="8158" y="5392"/>
                  </a:lnTo>
                  <a:lnTo>
                    <a:pt x="8198" y="5190"/>
                  </a:lnTo>
                  <a:lnTo>
                    <a:pt x="8238" y="5008"/>
                  </a:lnTo>
                  <a:lnTo>
                    <a:pt x="8238" y="4988"/>
                  </a:lnTo>
                  <a:lnTo>
                    <a:pt x="8339" y="4726"/>
                  </a:lnTo>
                  <a:lnTo>
                    <a:pt x="8481" y="4483"/>
                  </a:lnTo>
                  <a:lnTo>
                    <a:pt x="8663" y="4261"/>
                  </a:lnTo>
                  <a:lnTo>
                    <a:pt x="8844" y="4059"/>
                  </a:lnTo>
                  <a:lnTo>
                    <a:pt x="8945" y="4160"/>
                  </a:lnTo>
                  <a:lnTo>
                    <a:pt x="9046" y="4261"/>
                  </a:lnTo>
                  <a:lnTo>
                    <a:pt x="9167" y="4362"/>
                  </a:lnTo>
                  <a:lnTo>
                    <a:pt x="9309" y="4423"/>
                  </a:lnTo>
                  <a:lnTo>
                    <a:pt x="9450" y="4483"/>
                  </a:lnTo>
                  <a:lnTo>
                    <a:pt x="9591" y="4524"/>
                  </a:lnTo>
                  <a:lnTo>
                    <a:pt x="9733" y="4564"/>
                  </a:lnTo>
                  <a:lnTo>
                    <a:pt x="9995" y="4564"/>
                  </a:lnTo>
                  <a:lnTo>
                    <a:pt x="10116" y="4544"/>
                  </a:lnTo>
                  <a:lnTo>
                    <a:pt x="10237" y="4504"/>
                  </a:lnTo>
                  <a:lnTo>
                    <a:pt x="10338" y="4463"/>
                  </a:lnTo>
                  <a:lnTo>
                    <a:pt x="10460" y="4382"/>
                  </a:lnTo>
                  <a:lnTo>
                    <a:pt x="10581" y="4281"/>
                  </a:lnTo>
                  <a:lnTo>
                    <a:pt x="10682" y="4160"/>
                  </a:lnTo>
                  <a:lnTo>
                    <a:pt x="10762" y="4039"/>
                  </a:lnTo>
                  <a:lnTo>
                    <a:pt x="10843" y="3898"/>
                  </a:lnTo>
                  <a:lnTo>
                    <a:pt x="10904" y="3757"/>
                  </a:lnTo>
                  <a:lnTo>
                    <a:pt x="10964" y="3595"/>
                  </a:lnTo>
                  <a:lnTo>
                    <a:pt x="10985" y="3413"/>
                  </a:lnTo>
                  <a:lnTo>
                    <a:pt x="11045" y="3131"/>
                  </a:lnTo>
                  <a:lnTo>
                    <a:pt x="11106" y="2908"/>
                  </a:lnTo>
                  <a:lnTo>
                    <a:pt x="11166" y="2686"/>
                  </a:lnTo>
                  <a:lnTo>
                    <a:pt x="11166" y="2606"/>
                  </a:lnTo>
                  <a:lnTo>
                    <a:pt x="11126" y="2545"/>
                  </a:lnTo>
                  <a:lnTo>
                    <a:pt x="11065" y="2505"/>
                  </a:lnTo>
                  <a:lnTo>
                    <a:pt x="11005" y="2484"/>
                  </a:lnTo>
                  <a:lnTo>
                    <a:pt x="10985" y="2484"/>
                  </a:lnTo>
                  <a:lnTo>
                    <a:pt x="10561" y="2525"/>
                  </a:lnTo>
                  <a:lnTo>
                    <a:pt x="10338" y="2545"/>
                  </a:lnTo>
                  <a:lnTo>
                    <a:pt x="9773" y="2545"/>
                  </a:lnTo>
                  <a:lnTo>
                    <a:pt x="9612" y="2565"/>
                  </a:lnTo>
                  <a:lnTo>
                    <a:pt x="9470" y="2606"/>
                  </a:lnTo>
                  <a:lnTo>
                    <a:pt x="9329" y="2646"/>
                  </a:lnTo>
                  <a:lnTo>
                    <a:pt x="9208" y="2707"/>
                  </a:lnTo>
                  <a:lnTo>
                    <a:pt x="9107" y="2767"/>
                  </a:lnTo>
                  <a:lnTo>
                    <a:pt x="9006" y="2848"/>
                  </a:lnTo>
                  <a:lnTo>
                    <a:pt x="8925" y="2949"/>
                  </a:lnTo>
                  <a:lnTo>
                    <a:pt x="8844" y="3030"/>
                  </a:lnTo>
                  <a:lnTo>
                    <a:pt x="8784" y="3151"/>
                  </a:lnTo>
                  <a:lnTo>
                    <a:pt x="8723" y="3252"/>
                  </a:lnTo>
                  <a:lnTo>
                    <a:pt x="8683" y="3433"/>
                  </a:lnTo>
                  <a:lnTo>
                    <a:pt x="8683" y="3615"/>
                  </a:lnTo>
                  <a:lnTo>
                    <a:pt x="8723" y="3777"/>
                  </a:lnTo>
                  <a:lnTo>
                    <a:pt x="8784" y="3958"/>
                  </a:lnTo>
                  <a:lnTo>
                    <a:pt x="8642" y="4100"/>
                  </a:lnTo>
                  <a:lnTo>
                    <a:pt x="8501" y="4261"/>
                  </a:lnTo>
                  <a:lnTo>
                    <a:pt x="8380" y="4443"/>
                  </a:lnTo>
                  <a:lnTo>
                    <a:pt x="8279" y="4605"/>
                  </a:lnTo>
                  <a:lnTo>
                    <a:pt x="8299" y="4342"/>
                  </a:lnTo>
                  <a:lnTo>
                    <a:pt x="8279" y="4080"/>
                  </a:lnTo>
                  <a:lnTo>
                    <a:pt x="8259" y="3817"/>
                  </a:lnTo>
                  <a:lnTo>
                    <a:pt x="8238" y="3534"/>
                  </a:lnTo>
                  <a:lnTo>
                    <a:pt x="8198" y="3292"/>
                  </a:lnTo>
                  <a:lnTo>
                    <a:pt x="8178" y="3030"/>
                  </a:lnTo>
                  <a:lnTo>
                    <a:pt x="8178" y="2727"/>
                  </a:lnTo>
                  <a:lnTo>
                    <a:pt x="8198" y="2424"/>
                  </a:lnTo>
                  <a:lnTo>
                    <a:pt x="8440" y="2505"/>
                  </a:lnTo>
                  <a:lnTo>
                    <a:pt x="8541" y="2525"/>
                  </a:lnTo>
                  <a:lnTo>
                    <a:pt x="8763" y="2525"/>
                  </a:lnTo>
                  <a:lnTo>
                    <a:pt x="8885" y="2505"/>
                  </a:lnTo>
                  <a:lnTo>
                    <a:pt x="8986" y="2464"/>
                  </a:lnTo>
                  <a:lnTo>
                    <a:pt x="9066" y="2424"/>
                  </a:lnTo>
                  <a:lnTo>
                    <a:pt x="9167" y="2363"/>
                  </a:lnTo>
                  <a:lnTo>
                    <a:pt x="9248" y="2283"/>
                  </a:lnTo>
                  <a:lnTo>
                    <a:pt x="9309" y="2202"/>
                  </a:lnTo>
                  <a:lnTo>
                    <a:pt x="9369" y="2101"/>
                  </a:lnTo>
                  <a:lnTo>
                    <a:pt x="9450" y="1980"/>
                  </a:lnTo>
                  <a:lnTo>
                    <a:pt x="9490" y="1818"/>
                  </a:lnTo>
                  <a:lnTo>
                    <a:pt x="9531" y="1657"/>
                  </a:lnTo>
                  <a:lnTo>
                    <a:pt x="9531" y="1495"/>
                  </a:lnTo>
                  <a:lnTo>
                    <a:pt x="9531" y="1333"/>
                  </a:lnTo>
                  <a:lnTo>
                    <a:pt x="9490" y="1152"/>
                  </a:lnTo>
                  <a:lnTo>
                    <a:pt x="9430" y="990"/>
                  </a:lnTo>
                  <a:lnTo>
                    <a:pt x="9349" y="829"/>
                  </a:lnTo>
                  <a:lnTo>
                    <a:pt x="9288" y="687"/>
                  </a:lnTo>
                  <a:lnTo>
                    <a:pt x="9248" y="546"/>
                  </a:lnTo>
                  <a:lnTo>
                    <a:pt x="9167" y="324"/>
                  </a:lnTo>
                  <a:lnTo>
                    <a:pt x="9127" y="162"/>
                  </a:lnTo>
                  <a:lnTo>
                    <a:pt x="9087" y="82"/>
                  </a:lnTo>
                  <a:lnTo>
                    <a:pt x="9046" y="41"/>
                  </a:lnTo>
                  <a:lnTo>
                    <a:pt x="8986" y="21"/>
                  </a:lnTo>
                  <a:lnTo>
                    <a:pt x="8925"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4" name="Google Shape;5194;p51"/>
            <p:cNvGrpSpPr/>
            <p:nvPr/>
          </p:nvGrpSpPr>
          <p:grpSpPr>
            <a:xfrm>
              <a:off x="2678425" y="719263"/>
              <a:ext cx="820857" cy="1217129"/>
              <a:chOff x="1168875" y="625725"/>
              <a:chExt cx="820857" cy="1217129"/>
            </a:xfrm>
          </p:grpSpPr>
          <p:sp>
            <p:nvSpPr>
              <p:cNvPr id="5195" name="Google Shape;5195;p51"/>
              <p:cNvSpPr/>
              <p:nvPr/>
            </p:nvSpPr>
            <p:spPr>
              <a:xfrm>
                <a:off x="1710620" y="630209"/>
                <a:ext cx="154439" cy="176712"/>
              </a:xfrm>
              <a:custGeom>
                <a:avLst/>
                <a:gdLst/>
                <a:ahLst/>
                <a:cxnLst/>
                <a:rect l="l" t="t" r="r" b="b"/>
                <a:pathLst>
                  <a:path w="2101" h="2404" extrusionOk="0">
                    <a:moveTo>
                      <a:pt x="1556" y="0"/>
                    </a:moveTo>
                    <a:lnTo>
                      <a:pt x="1475" y="21"/>
                    </a:lnTo>
                    <a:lnTo>
                      <a:pt x="1394" y="81"/>
                    </a:lnTo>
                    <a:lnTo>
                      <a:pt x="1273" y="182"/>
                    </a:lnTo>
                    <a:lnTo>
                      <a:pt x="1132" y="263"/>
                    </a:lnTo>
                    <a:lnTo>
                      <a:pt x="829" y="404"/>
                    </a:lnTo>
                    <a:lnTo>
                      <a:pt x="627" y="505"/>
                    </a:lnTo>
                    <a:lnTo>
                      <a:pt x="445" y="626"/>
                    </a:lnTo>
                    <a:lnTo>
                      <a:pt x="304" y="727"/>
                    </a:lnTo>
                    <a:lnTo>
                      <a:pt x="183" y="869"/>
                    </a:lnTo>
                    <a:lnTo>
                      <a:pt x="102" y="1010"/>
                    </a:lnTo>
                    <a:lnTo>
                      <a:pt x="41" y="1171"/>
                    </a:lnTo>
                    <a:lnTo>
                      <a:pt x="1" y="1313"/>
                    </a:lnTo>
                    <a:lnTo>
                      <a:pt x="1" y="1474"/>
                    </a:lnTo>
                    <a:lnTo>
                      <a:pt x="1" y="1636"/>
                    </a:lnTo>
                    <a:lnTo>
                      <a:pt x="41" y="1777"/>
                    </a:lnTo>
                    <a:lnTo>
                      <a:pt x="82" y="1878"/>
                    </a:lnTo>
                    <a:lnTo>
                      <a:pt x="122" y="1979"/>
                    </a:lnTo>
                    <a:lnTo>
                      <a:pt x="183" y="2060"/>
                    </a:lnTo>
                    <a:lnTo>
                      <a:pt x="243" y="2120"/>
                    </a:lnTo>
                    <a:lnTo>
                      <a:pt x="324" y="2181"/>
                    </a:lnTo>
                    <a:lnTo>
                      <a:pt x="405" y="2221"/>
                    </a:lnTo>
                    <a:lnTo>
                      <a:pt x="485" y="2262"/>
                    </a:lnTo>
                    <a:lnTo>
                      <a:pt x="667" y="2262"/>
                    </a:lnTo>
                    <a:lnTo>
                      <a:pt x="708" y="2242"/>
                    </a:lnTo>
                    <a:lnTo>
                      <a:pt x="788" y="2282"/>
                    </a:lnTo>
                    <a:lnTo>
                      <a:pt x="909" y="2322"/>
                    </a:lnTo>
                    <a:lnTo>
                      <a:pt x="1051" y="2383"/>
                    </a:lnTo>
                    <a:lnTo>
                      <a:pt x="1172" y="2403"/>
                    </a:lnTo>
                    <a:lnTo>
                      <a:pt x="1394" y="2403"/>
                    </a:lnTo>
                    <a:lnTo>
                      <a:pt x="1495" y="2383"/>
                    </a:lnTo>
                    <a:lnTo>
                      <a:pt x="1596" y="2343"/>
                    </a:lnTo>
                    <a:lnTo>
                      <a:pt x="1677" y="2302"/>
                    </a:lnTo>
                    <a:lnTo>
                      <a:pt x="1757" y="2242"/>
                    </a:lnTo>
                    <a:lnTo>
                      <a:pt x="1838" y="2181"/>
                    </a:lnTo>
                    <a:lnTo>
                      <a:pt x="1899" y="2100"/>
                    </a:lnTo>
                    <a:lnTo>
                      <a:pt x="1959" y="2020"/>
                    </a:lnTo>
                    <a:lnTo>
                      <a:pt x="2020" y="1878"/>
                    </a:lnTo>
                    <a:lnTo>
                      <a:pt x="2081" y="1737"/>
                    </a:lnTo>
                    <a:lnTo>
                      <a:pt x="2101" y="1595"/>
                    </a:lnTo>
                    <a:lnTo>
                      <a:pt x="2101" y="1434"/>
                    </a:lnTo>
                    <a:lnTo>
                      <a:pt x="2101" y="1272"/>
                    </a:lnTo>
                    <a:lnTo>
                      <a:pt x="2060" y="1111"/>
                    </a:lnTo>
                    <a:lnTo>
                      <a:pt x="2020" y="949"/>
                    </a:lnTo>
                    <a:lnTo>
                      <a:pt x="1939" y="788"/>
                    </a:lnTo>
                    <a:lnTo>
                      <a:pt x="1879" y="646"/>
                    </a:lnTo>
                    <a:lnTo>
                      <a:pt x="1818" y="505"/>
                    </a:lnTo>
                    <a:lnTo>
                      <a:pt x="1757" y="283"/>
                    </a:lnTo>
                    <a:lnTo>
                      <a:pt x="1697" y="121"/>
                    </a:lnTo>
                    <a:lnTo>
                      <a:pt x="1677" y="61"/>
                    </a:lnTo>
                    <a:lnTo>
                      <a:pt x="1636" y="21"/>
                    </a:lnTo>
                    <a:lnTo>
                      <a:pt x="15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1"/>
              <p:cNvSpPr/>
              <p:nvPr/>
            </p:nvSpPr>
            <p:spPr>
              <a:xfrm>
                <a:off x="1710620" y="630209"/>
                <a:ext cx="154439" cy="176712"/>
              </a:xfrm>
              <a:custGeom>
                <a:avLst/>
                <a:gdLst/>
                <a:ahLst/>
                <a:cxnLst/>
                <a:rect l="l" t="t" r="r" b="b"/>
                <a:pathLst>
                  <a:path w="2101" h="2404" fill="none" extrusionOk="0">
                    <a:moveTo>
                      <a:pt x="586" y="2262"/>
                    </a:moveTo>
                    <a:lnTo>
                      <a:pt x="586" y="2262"/>
                    </a:lnTo>
                    <a:lnTo>
                      <a:pt x="667" y="2262"/>
                    </a:lnTo>
                    <a:lnTo>
                      <a:pt x="667" y="2262"/>
                    </a:lnTo>
                    <a:lnTo>
                      <a:pt x="708" y="2242"/>
                    </a:lnTo>
                    <a:lnTo>
                      <a:pt x="708" y="2242"/>
                    </a:lnTo>
                    <a:lnTo>
                      <a:pt x="788" y="2282"/>
                    </a:lnTo>
                    <a:lnTo>
                      <a:pt x="788" y="2282"/>
                    </a:lnTo>
                    <a:lnTo>
                      <a:pt x="909" y="2322"/>
                    </a:lnTo>
                    <a:lnTo>
                      <a:pt x="1051" y="2383"/>
                    </a:lnTo>
                    <a:lnTo>
                      <a:pt x="1172" y="2403"/>
                    </a:lnTo>
                    <a:lnTo>
                      <a:pt x="1293" y="2403"/>
                    </a:lnTo>
                    <a:lnTo>
                      <a:pt x="1293" y="2403"/>
                    </a:lnTo>
                    <a:lnTo>
                      <a:pt x="1394" y="2403"/>
                    </a:lnTo>
                    <a:lnTo>
                      <a:pt x="1495" y="2383"/>
                    </a:lnTo>
                    <a:lnTo>
                      <a:pt x="1596" y="2343"/>
                    </a:lnTo>
                    <a:lnTo>
                      <a:pt x="1677" y="2302"/>
                    </a:lnTo>
                    <a:lnTo>
                      <a:pt x="1757" y="2242"/>
                    </a:lnTo>
                    <a:lnTo>
                      <a:pt x="1838" y="2181"/>
                    </a:lnTo>
                    <a:lnTo>
                      <a:pt x="1899" y="2100"/>
                    </a:lnTo>
                    <a:lnTo>
                      <a:pt x="1959" y="2020"/>
                    </a:lnTo>
                    <a:lnTo>
                      <a:pt x="1959" y="2020"/>
                    </a:lnTo>
                    <a:lnTo>
                      <a:pt x="2020" y="1878"/>
                    </a:lnTo>
                    <a:lnTo>
                      <a:pt x="2081" y="1737"/>
                    </a:lnTo>
                    <a:lnTo>
                      <a:pt x="2101" y="1595"/>
                    </a:lnTo>
                    <a:lnTo>
                      <a:pt x="2101" y="1434"/>
                    </a:lnTo>
                    <a:lnTo>
                      <a:pt x="2101" y="1272"/>
                    </a:lnTo>
                    <a:lnTo>
                      <a:pt x="2060" y="1111"/>
                    </a:lnTo>
                    <a:lnTo>
                      <a:pt x="2020" y="949"/>
                    </a:lnTo>
                    <a:lnTo>
                      <a:pt x="1939" y="788"/>
                    </a:lnTo>
                    <a:lnTo>
                      <a:pt x="1939" y="788"/>
                    </a:lnTo>
                    <a:lnTo>
                      <a:pt x="1879" y="646"/>
                    </a:lnTo>
                    <a:lnTo>
                      <a:pt x="1818" y="505"/>
                    </a:lnTo>
                    <a:lnTo>
                      <a:pt x="1757" y="283"/>
                    </a:lnTo>
                    <a:lnTo>
                      <a:pt x="1757" y="283"/>
                    </a:lnTo>
                    <a:lnTo>
                      <a:pt x="1697" y="121"/>
                    </a:lnTo>
                    <a:lnTo>
                      <a:pt x="1677" y="61"/>
                    </a:lnTo>
                    <a:lnTo>
                      <a:pt x="1636" y="21"/>
                    </a:lnTo>
                    <a:lnTo>
                      <a:pt x="1636" y="21"/>
                    </a:lnTo>
                    <a:lnTo>
                      <a:pt x="1596" y="0"/>
                    </a:lnTo>
                    <a:lnTo>
                      <a:pt x="1556" y="0"/>
                    </a:lnTo>
                    <a:lnTo>
                      <a:pt x="1556" y="0"/>
                    </a:lnTo>
                    <a:lnTo>
                      <a:pt x="1475" y="21"/>
                    </a:lnTo>
                    <a:lnTo>
                      <a:pt x="1394" y="81"/>
                    </a:lnTo>
                    <a:lnTo>
                      <a:pt x="1394" y="81"/>
                    </a:lnTo>
                    <a:lnTo>
                      <a:pt x="1273" y="182"/>
                    </a:lnTo>
                    <a:lnTo>
                      <a:pt x="1132" y="263"/>
                    </a:lnTo>
                    <a:lnTo>
                      <a:pt x="829" y="404"/>
                    </a:lnTo>
                    <a:lnTo>
                      <a:pt x="829" y="404"/>
                    </a:lnTo>
                    <a:lnTo>
                      <a:pt x="627" y="505"/>
                    </a:lnTo>
                    <a:lnTo>
                      <a:pt x="445" y="626"/>
                    </a:lnTo>
                    <a:lnTo>
                      <a:pt x="445" y="626"/>
                    </a:lnTo>
                    <a:lnTo>
                      <a:pt x="304" y="727"/>
                    </a:lnTo>
                    <a:lnTo>
                      <a:pt x="183" y="869"/>
                    </a:lnTo>
                    <a:lnTo>
                      <a:pt x="102" y="1010"/>
                    </a:lnTo>
                    <a:lnTo>
                      <a:pt x="41" y="1171"/>
                    </a:lnTo>
                    <a:lnTo>
                      <a:pt x="1" y="1313"/>
                    </a:lnTo>
                    <a:lnTo>
                      <a:pt x="1" y="1474"/>
                    </a:lnTo>
                    <a:lnTo>
                      <a:pt x="1" y="1636"/>
                    </a:lnTo>
                    <a:lnTo>
                      <a:pt x="41" y="1777"/>
                    </a:lnTo>
                    <a:lnTo>
                      <a:pt x="41" y="1777"/>
                    </a:lnTo>
                    <a:lnTo>
                      <a:pt x="82" y="1878"/>
                    </a:lnTo>
                    <a:lnTo>
                      <a:pt x="122" y="1979"/>
                    </a:lnTo>
                    <a:lnTo>
                      <a:pt x="183" y="2060"/>
                    </a:lnTo>
                    <a:lnTo>
                      <a:pt x="243" y="2120"/>
                    </a:lnTo>
                    <a:lnTo>
                      <a:pt x="324" y="2181"/>
                    </a:lnTo>
                    <a:lnTo>
                      <a:pt x="405" y="2221"/>
                    </a:lnTo>
                    <a:lnTo>
                      <a:pt x="485" y="2262"/>
                    </a:lnTo>
                    <a:lnTo>
                      <a:pt x="586" y="2262"/>
                    </a:lnTo>
                    <a:lnTo>
                      <a:pt x="586" y="226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1"/>
              <p:cNvSpPr/>
              <p:nvPr/>
            </p:nvSpPr>
            <p:spPr>
              <a:xfrm>
                <a:off x="1811545" y="812726"/>
                <a:ext cx="173772" cy="144075"/>
              </a:xfrm>
              <a:custGeom>
                <a:avLst/>
                <a:gdLst/>
                <a:ahLst/>
                <a:cxnLst/>
                <a:rect l="l" t="t" r="r" b="b"/>
                <a:pathLst>
                  <a:path w="2364" h="1960" extrusionOk="0">
                    <a:moveTo>
                      <a:pt x="2283" y="1"/>
                    </a:moveTo>
                    <a:lnTo>
                      <a:pt x="1838" y="41"/>
                    </a:lnTo>
                    <a:lnTo>
                      <a:pt x="1616" y="61"/>
                    </a:lnTo>
                    <a:lnTo>
                      <a:pt x="1071" y="61"/>
                    </a:lnTo>
                    <a:lnTo>
                      <a:pt x="909" y="82"/>
                    </a:lnTo>
                    <a:lnTo>
                      <a:pt x="748" y="102"/>
                    </a:lnTo>
                    <a:lnTo>
                      <a:pt x="607" y="162"/>
                    </a:lnTo>
                    <a:lnTo>
                      <a:pt x="506" y="203"/>
                    </a:lnTo>
                    <a:lnTo>
                      <a:pt x="405" y="284"/>
                    </a:lnTo>
                    <a:lnTo>
                      <a:pt x="304" y="344"/>
                    </a:lnTo>
                    <a:lnTo>
                      <a:pt x="223" y="425"/>
                    </a:lnTo>
                    <a:lnTo>
                      <a:pt x="162" y="506"/>
                    </a:lnTo>
                    <a:lnTo>
                      <a:pt x="102" y="607"/>
                    </a:lnTo>
                    <a:lnTo>
                      <a:pt x="61" y="687"/>
                    </a:lnTo>
                    <a:lnTo>
                      <a:pt x="21" y="788"/>
                    </a:lnTo>
                    <a:lnTo>
                      <a:pt x="1" y="889"/>
                    </a:lnTo>
                    <a:lnTo>
                      <a:pt x="1" y="990"/>
                    </a:lnTo>
                    <a:lnTo>
                      <a:pt x="1" y="1091"/>
                    </a:lnTo>
                    <a:lnTo>
                      <a:pt x="21" y="1172"/>
                    </a:lnTo>
                    <a:lnTo>
                      <a:pt x="41" y="1273"/>
                    </a:lnTo>
                    <a:lnTo>
                      <a:pt x="82" y="1374"/>
                    </a:lnTo>
                    <a:lnTo>
                      <a:pt x="142" y="1455"/>
                    </a:lnTo>
                    <a:lnTo>
                      <a:pt x="263" y="1616"/>
                    </a:lnTo>
                    <a:lnTo>
                      <a:pt x="425" y="1737"/>
                    </a:lnTo>
                    <a:lnTo>
                      <a:pt x="607" y="1838"/>
                    </a:lnTo>
                    <a:lnTo>
                      <a:pt x="809" y="1919"/>
                    </a:lnTo>
                    <a:lnTo>
                      <a:pt x="990" y="1960"/>
                    </a:lnTo>
                    <a:lnTo>
                      <a:pt x="1192" y="1960"/>
                    </a:lnTo>
                    <a:lnTo>
                      <a:pt x="1394" y="1939"/>
                    </a:lnTo>
                    <a:lnTo>
                      <a:pt x="1576" y="1859"/>
                    </a:lnTo>
                    <a:lnTo>
                      <a:pt x="1697" y="1778"/>
                    </a:lnTo>
                    <a:lnTo>
                      <a:pt x="1818" y="1677"/>
                    </a:lnTo>
                    <a:lnTo>
                      <a:pt x="1919" y="1576"/>
                    </a:lnTo>
                    <a:lnTo>
                      <a:pt x="2000" y="1435"/>
                    </a:lnTo>
                    <a:lnTo>
                      <a:pt x="2060" y="1313"/>
                    </a:lnTo>
                    <a:lnTo>
                      <a:pt x="2121" y="1172"/>
                    </a:lnTo>
                    <a:lnTo>
                      <a:pt x="2161" y="1011"/>
                    </a:lnTo>
                    <a:lnTo>
                      <a:pt x="2202" y="869"/>
                    </a:lnTo>
                    <a:lnTo>
                      <a:pt x="2262" y="566"/>
                    </a:lnTo>
                    <a:lnTo>
                      <a:pt x="2323" y="324"/>
                    </a:lnTo>
                    <a:lnTo>
                      <a:pt x="2363" y="142"/>
                    </a:lnTo>
                    <a:lnTo>
                      <a:pt x="2363" y="82"/>
                    </a:lnTo>
                    <a:lnTo>
                      <a:pt x="2343" y="41"/>
                    </a:lnTo>
                    <a:lnTo>
                      <a:pt x="23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1"/>
              <p:cNvSpPr/>
              <p:nvPr/>
            </p:nvSpPr>
            <p:spPr>
              <a:xfrm>
                <a:off x="1811545" y="812726"/>
                <a:ext cx="173772" cy="144075"/>
              </a:xfrm>
              <a:custGeom>
                <a:avLst/>
                <a:gdLst/>
                <a:ahLst/>
                <a:cxnLst/>
                <a:rect l="l" t="t" r="r" b="b"/>
                <a:pathLst>
                  <a:path w="2364" h="1960" fill="none" extrusionOk="0">
                    <a:moveTo>
                      <a:pt x="142" y="1455"/>
                    </a:moveTo>
                    <a:lnTo>
                      <a:pt x="142" y="1455"/>
                    </a:lnTo>
                    <a:lnTo>
                      <a:pt x="263" y="1616"/>
                    </a:lnTo>
                    <a:lnTo>
                      <a:pt x="425" y="1737"/>
                    </a:lnTo>
                    <a:lnTo>
                      <a:pt x="607" y="1838"/>
                    </a:lnTo>
                    <a:lnTo>
                      <a:pt x="809" y="1919"/>
                    </a:lnTo>
                    <a:lnTo>
                      <a:pt x="990" y="1960"/>
                    </a:lnTo>
                    <a:lnTo>
                      <a:pt x="1192" y="1960"/>
                    </a:lnTo>
                    <a:lnTo>
                      <a:pt x="1394" y="1939"/>
                    </a:lnTo>
                    <a:lnTo>
                      <a:pt x="1576" y="1859"/>
                    </a:lnTo>
                    <a:lnTo>
                      <a:pt x="1576" y="1859"/>
                    </a:lnTo>
                    <a:lnTo>
                      <a:pt x="1697" y="1778"/>
                    </a:lnTo>
                    <a:lnTo>
                      <a:pt x="1818" y="1677"/>
                    </a:lnTo>
                    <a:lnTo>
                      <a:pt x="1919" y="1576"/>
                    </a:lnTo>
                    <a:lnTo>
                      <a:pt x="2000" y="1435"/>
                    </a:lnTo>
                    <a:lnTo>
                      <a:pt x="2060" y="1313"/>
                    </a:lnTo>
                    <a:lnTo>
                      <a:pt x="2121" y="1172"/>
                    </a:lnTo>
                    <a:lnTo>
                      <a:pt x="2161" y="1011"/>
                    </a:lnTo>
                    <a:lnTo>
                      <a:pt x="2202" y="869"/>
                    </a:lnTo>
                    <a:lnTo>
                      <a:pt x="2202" y="869"/>
                    </a:lnTo>
                    <a:lnTo>
                      <a:pt x="2262" y="566"/>
                    </a:lnTo>
                    <a:lnTo>
                      <a:pt x="2323" y="324"/>
                    </a:lnTo>
                    <a:lnTo>
                      <a:pt x="2363" y="142"/>
                    </a:lnTo>
                    <a:lnTo>
                      <a:pt x="2363" y="82"/>
                    </a:lnTo>
                    <a:lnTo>
                      <a:pt x="2343" y="41"/>
                    </a:lnTo>
                    <a:lnTo>
                      <a:pt x="2343" y="41"/>
                    </a:lnTo>
                    <a:lnTo>
                      <a:pt x="2323" y="1"/>
                    </a:lnTo>
                    <a:lnTo>
                      <a:pt x="2283" y="1"/>
                    </a:lnTo>
                    <a:lnTo>
                      <a:pt x="2283" y="1"/>
                    </a:lnTo>
                    <a:lnTo>
                      <a:pt x="1838" y="41"/>
                    </a:lnTo>
                    <a:lnTo>
                      <a:pt x="1616" y="61"/>
                    </a:lnTo>
                    <a:lnTo>
                      <a:pt x="1394" y="61"/>
                    </a:lnTo>
                    <a:lnTo>
                      <a:pt x="1394" y="61"/>
                    </a:lnTo>
                    <a:lnTo>
                      <a:pt x="1071" y="61"/>
                    </a:lnTo>
                    <a:lnTo>
                      <a:pt x="909" y="82"/>
                    </a:lnTo>
                    <a:lnTo>
                      <a:pt x="748" y="102"/>
                    </a:lnTo>
                    <a:lnTo>
                      <a:pt x="748" y="102"/>
                    </a:lnTo>
                    <a:lnTo>
                      <a:pt x="607" y="162"/>
                    </a:lnTo>
                    <a:lnTo>
                      <a:pt x="506" y="203"/>
                    </a:lnTo>
                    <a:lnTo>
                      <a:pt x="405" y="284"/>
                    </a:lnTo>
                    <a:lnTo>
                      <a:pt x="304" y="344"/>
                    </a:lnTo>
                    <a:lnTo>
                      <a:pt x="223" y="425"/>
                    </a:lnTo>
                    <a:lnTo>
                      <a:pt x="162" y="506"/>
                    </a:lnTo>
                    <a:lnTo>
                      <a:pt x="102" y="607"/>
                    </a:lnTo>
                    <a:lnTo>
                      <a:pt x="61" y="687"/>
                    </a:lnTo>
                    <a:lnTo>
                      <a:pt x="21" y="788"/>
                    </a:lnTo>
                    <a:lnTo>
                      <a:pt x="1" y="889"/>
                    </a:lnTo>
                    <a:lnTo>
                      <a:pt x="1" y="990"/>
                    </a:lnTo>
                    <a:lnTo>
                      <a:pt x="1" y="1091"/>
                    </a:lnTo>
                    <a:lnTo>
                      <a:pt x="21" y="1172"/>
                    </a:lnTo>
                    <a:lnTo>
                      <a:pt x="41" y="1273"/>
                    </a:lnTo>
                    <a:lnTo>
                      <a:pt x="82" y="1374"/>
                    </a:lnTo>
                    <a:lnTo>
                      <a:pt x="142" y="145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1"/>
              <p:cNvSpPr/>
              <p:nvPr/>
            </p:nvSpPr>
            <p:spPr>
              <a:xfrm>
                <a:off x="1545891" y="780089"/>
                <a:ext cx="176712" cy="127756"/>
              </a:xfrm>
              <a:custGeom>
                <a:avLst/>
                <a:gdLst/>
                <a:ahLst/>
                <a:cxnLst/>
                <a:rect l="l" t="t" r="r" b="b"/>
                <a:pathLst>
                  <a:path w="2404" h="1738" extrusionOk="0">
                    <a:moveTo>
                      <a:pt x="1030" y="1"/>
                    </a:moveTo>
                    <a:lnTo>
                      <a:pt x="909" y="21"/>
                    </a:lnTo>
                    <a:lnTo>
                      <a:pt x="788" y="61"/>
                    </a:lnTo>
                    <a:lnTo>
                      <a:pt x="687" y="122"/>
                    </a:lnTo>
                    <a:lnTo>
                      <a:pt x="586" y="182"/>
                    </a:lnTo>
                    <a:lnTo>
                      <a:pt x="485" y="263"/>
                    </a:lnTo>
                    <a:lnTo>
                      <a:pt x="404" y="364"/>
                    </a:lnTo>
                    <a:lnTo>
                      <a:pt x="324" y="465"/>
                    </a:lnTo>
                    <a:lnTo>
                      <a:pt x="223" y="647"/>
                    </a:lnTo>
                    <a:lnTo>
                      <a:pt x="162" y="728"/>
                    </a:lnTo>
                    <a:lnTo>
                      <a:pt x="61" y="788"/>
                    </a:lnTo>
                    <a:lnTo>
                      <a:pt x="21" y="808"/>
                    </a:lnTo>
                    <a:lnTo>
                      <a:pt x="1" y="869"/>
                    </a:lnTo>
                    <a:lnTo>
                      <a:pt x="1" y="909"/>
                    </a:lnTo>
                    <a:lnTo>
                      <a:pt x="21" y="930"/>
                    </a:lnTo>
                    <a:lnTo>
                      <a:pt x="101" y="950"/>
                    </a:lnTo>
                    <a:lnTo>
                      <a:pt x="202" y="970"/>
                    </a:lnTo>
                    <a:lnTo>
                      <a:pt x="465" y="990"/>
                    </a:lnTo>
                    <a:lnTo>
                      <a:pt x="626" y="1030"/>
                    </a:lnTo>
                    <a:lnTo>
                      <a:pt x="788" y="1071"/>
                    </a:lnTo>
                    <a:lnTo>
                      <a:pt x="929" y="1152"/>
                    </a:lnTo>
                    <a:lnTo>
                      <a:pt x="1051" y="1253"/>
                    </a:lnTo>
                    <a:lnTo>
                      <a:pt x="1192" y="1394"/>
                    </a:lnTo>
                    <a:lnTo>
                      <a:pt x="1333" y="1515"/>
                    </a:lnTo>
                    <a:lnTo>
                      <a:pt x="1414" y="1576"/>
                    </a:lnTo>
                    <a:lnTo>
                      <a:pt x="1515" y="1636"/>
                    </a:lnTo>
                    <a:lnTo>
                      <a:pt x="1636" y="1677"/>
                    </a:lnTo>
                    <a:lnTo>
                      <a:pt x="1757" y="1717"/>
                    </a:lnTo>
                    <a:lnTo>
                      <a:pt x="1878" y="1737"/>
                    </a:lnTo>
                    <a:lnTo>
                      <a:pt x="1979" y="1737"/>
                    </a:lnTo>
                    <a:lnTo>
                      <a:pt x="2100" y="1697"/>
                    </a:lnTo>
                    <a:lnTo>
                      <a:pt x="2201" y="1656"/>
                    </a:lnTo>
                    <a:lnTo>
                      <a:pt x="2302" y="1535"/>
                    </a:lnTo>
                    <a:lnTo>
                      <a:pt x="2383" y="1414"/>
                    </a:lnTo>
                    <a:lnTo>
                      <a:pt x="2403" y="1293"/>
                    </a:lnTo>
                    <a:lnTo>
                      <a:pt x="2403" y="1172"/>
                    </a:lnTo>
                    <a:lnTo>
                      <a:pt x="2383" y="1030"/>
                    </a:lnTo>
                    <a:lnTo>
                      <a:pt x="2323" y="909"/>
                    </a:lnTo>
                    <a:lnTo>
                      <a:pt x="2242" y="808"/>
                    </a:lnTo>
                    <a:lnTo>
                      <a:pt x="2141" y="707"/>
                    </a:lnTo>
                    <a:lnTo>
                      <a:pt x="2040" y="627"/>
                    </a:lnTo>
                    <a:lnTo>
                      <a:pt x="1959" y="546"/>
                    </a:lnTo>
                    <a:lnTo>
                      <a:pt x="1919" y="485"/>
                    </a:lnTo>
                    <a:lnTo>
                      <a:pt x="1838" y="364"/>
                    </a:lnTo>
                    <a:lnTo>
                      <a:pt x="1757" y="283"/>
                    </a:lnTo>
                    <a:lnTo>
                      <a:pt x="1676" y="203"/>
                    </a:lnTo>
                    <a:lnTo>
                      <a:pt x="1575" y="122"/>
                    </a:lnTo>
                    <a:lnTo>
                      <a:pt x="1475" y="81"/>
                    </a:lnTo>
                    <a:lnTo>
                      <a:pt x="1353" y="41"/>
                    </a:lnTo>
                    <a:lnTo>
                      <a:pt x="1252" y="21"/>
                    </a:lnTo>
                    <a:lnTo>
                      <a:pt x="1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1"/>
              <p:cNvSpPr/>
              <p:nvPr/>
            </p:nvSpPr>
            <p:spPr>
              <a:xfrm>
                <a:off x="1545891" y="780089"/>
                <a:ext cx="176712" cy="127756"/>
              </a:xfrm>
              <a:custGeom>
                <a:avLst/>
                <a:gdLst/>
                <a:ahLst/>
                <a:cxnLst/>
                <a:rect l="l" t="t" r="r" b="b"/>
                <a:pathLst>
                  <a:path w="2404" h="1738" fill="none" extrusionOk="0">
                    <a:moveTo>
                      <a:pt x="2141" y="707"/>
                    </a:moveTo>
                    <a:lnTo>
                      <a:pt x="2141" y="707"/>
                    </a:lnTo>
                    <a:lnTo>
                      <a:pt x="2040" y="627"/>
                    </a:lnTo>
                    <a:lnTo>
                      <a:pt x="1959" y="546"/>
                    </a:lnTo>
                    <a:lnTo>
                      <a:pt x="1959" y="546"/>
                    </a:lnTo>
                    <a:lnTo>
                      <a:pt x="1919" y="485"/>
                    </a:lnTo>
                    <a:lnTo>
                      <a:pt x="1919" y="485"/>
                    </a:lnTo>
                    <a:lnTo>
                      <a:pt x="1838" y="364"/>
                    </a:lnTo>
                    <a:lnTo>
                      <a:pt x="1757" y="283"/>
                    </a:lnTo>
                    <a:lnTo>
                      <a:pt x="1676" y="203"/>
                    </a:lnTo>
                    <a:lnTo>
                      <a:pt x="1575" y="122"/>
                    </a:lnTo>
                    <a:lnTo>
                      <a:pt x="1475" y="81"/>
                    </a:lnTo>
                    <a:lnTo>
                      <a:pt x="1353" y="41"/>
                    </a:lnTo>
                    <a:lnTo>
                      <a:pt x="1252" y="21"/>
                    </a:lnTo>
                    <a:lnTo>
                      <a:pt x="1131" y="1"/>
                    </a:lnTo>
                    <a:lnTo>
                      <a:pt x="1030" y="1"/>
                    </a:lnTo>
                    <a:lnTo>
                      <a:pt x="909" y="21"/>
                    </a:lnTo>
                    <a:lnTo>
                      <a:pt x="788" y="61"/>
                    </a:lnTo>
                    <a:lnTo>
                      <a:pt x="687" y="122"/>
                    </a:lnTo>
                    <a:lnTo>
                      <a:pt x="586" y="182"/>
                    </a:lnTo>
                    <a:lnTo>
                      <a:pt x="485" y="263"/>
                    </a:lnTo>
                    <a:lnTo>
                      <a:pt x="404" y="364"/>
                    </a:lnTo>
                    <a:lnTo>
                      <a:pt x="324" y="465"/>
                    </a:lnTo>
                    <a:lnTo>
                      <a:pt x="324" y="465"/>
                    </a:lnTo>
                    <a:lnTo>
                      <a:pt x="223" y="647"/>
                    </a:lnTo>
                    <a:lnTo>
                      <a:pt x="162" y="728"/>
                    </a:lnTo>
                    <a:lnTo>
                      <a:pt x="61" y="788"/>
                    </a:lnTo>
                    <a:lnTo>
                      <a:pt x="61" y="788"/>
                    </a:lnTo>
                    <a:lnTo>
                      <a:pt x="21" y="808"/>
                    </a:lnTo>
                    <a:lnTo>
                      <a:pt x="1" y="869"/>
                    </a:lnTo>
                    <a:lnTo>
                      <a:pt x="1" y="869"/>
                    </a:lnTo>
                    <a:lnTo>
                      <a:pt x="1" y="909"/>
                    </a:lnTo>
                    <a:lnTo>
                      <a:pt x="21" y="930"/>
                    </a:lnTo>
                    <a:lnTo>
                      <a:pt x="21" y="930"/>
                    </a:lnTo>
                    <a:lnTo>
                      <a:pt x="101" y="950"/>
                    </a:lnTo>
                    <a:lnTo>
                      <a:pt x="202" y="970"/>
                    </a:lnTo>
                    <a:lnTo>
                      <a:pt x="465" y="990"/>
                    </a:lnTo>
                    <a:lnTo>
                      <a:pt x="626" y="1030"/>
                    </a:lnTo>
                    <a:lnTo>
                      <a:pt x="788" y="1071"/>
                    </a:lnTo>
                    <a:lnTo>
                      <a:pt x="929" y="1152"/>
                    </a:lnTo>
                    <a:lnTo>
                      <a:pt x="1051" y="1253"/>
                    </a:lnTo>
                    <a:lnTo>
                      <a:pt x="1051" y="1253"/>
                    </a:lnTo>
                    <a:lnTo>
                      <a:pt x="1192" y="1394"/>
                    </a:lnTo>
                    <a:lnTo>
                      <a:pt x="1333" y="1515"/>
                    </a:lnTo>
                    <a:lnTo>
                      <a:pt x="1333" y="1515"/>
                    </a:lnTo>
                    <a:lnTo>
                      <a:pt x="1414" y="1576"/>
                    </a:lnTo>
                    <a:lnTo>
                      <a:pt x="1515" y="1636"/>
                    </a:lnTo>
                    <a:lnTo>
                      <a:pt x="1636" y="1677"/>
                    </a:lnTo>
                    <a:lnTo>
                      <a:pt x="1757" y="1717"/>
                    </a:lnTo>
                    <a:lnTo>
                      <a:pt x="1878" y="1737"/>
                    </a:lnTo>
                    <a:lnTo>
                      <a:pt x="1979" y="1737"/>
                    </a:lnTo>
                    <a:lnTo>
                      <a:pt x="2100" y="1697"/>
                    </a:lnTo>
                    <a:lnTo>
                      <a:pt x="2201" y="1656"/>
                    </a:lnTo>
                    <a:lnTo>
                      <a:pt x="2201" y="1656"/>
                    </a:lnTo>
                    <a:lnTo>
                      <a:pt x="2302" y="1535"/>
                    </a:lnTo>
                    <a:lnTo>
                      <a:pt x="2383" y="1414"/>
                    </a:lnTo>
                    <a:lnTo>
                      <a:pt x="2403" y="1293"/>
                    </a:lnTo>
                    <a:lnTo>
                      <a:pt x="2403" y="1172"/>
                    </a:lnTo>
                    <a:lnTo>
                      <a:pt x="2383" y="1030"/>
                    </a:lnTo>
                    <a:lnTo>
                      <a:pt x="2323" y="909"/>
                    </a:lnTo>
                    <a:lnTo>
                      <a:pt x="2242" y="808"/>
                    </a:lnTo>
                    <a:lnTo>
                      <a:pt x="2141" y="70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1"/>
              <p:cNvSpPr/>
              <p:nvPr/>
            </p:nvSpPr>
            <p:spPr>
              <a:xfrm>
                <a:off x="1490982" y="894392"/>
                <a:ext cx="181122" cy="117318"/>
              </a:xfrm>
              <a:custGeom>
                <a:avLst/>
                <a:gdLst/>
                <a:ahLst/>
                <a:cxnLst/>
                <a:rect l="l" t="t" r="r" b="b"/>
                <a:pathLst>
                  <a:path w="2464" h="1596" extrusionOk="0">
                    <a:moveTo>
                      <a:pt x="1373" y="0"/>
                    </a:moveTo>
                    <a:lnTo>
                      <a:pt x="1151" y="21"/>
                    </a:lnTo>
                    <a:lnTo>
                      <a:pt x="949" y="81"/>
                    </a:lnTo>
                    <a:lnTo>
                      <a:pt x="748" y="182"/>
                    </a:lnTo>
                    <a:lnTo>
                      <a:pt x="566" y="303"/>
                    </a:lnTo>
                    <a:lnTo>
                      <a:pt x="404" y="465"/>
                    </a:lnTo>
                    <a:lnTo>
                      <a:pt x="243" y="647"/>
                    </a:lnTo>
                    <a:lnTo>
                      <a:pt x="122" y="849"/>
                    </a:lnTo>
                    <a:lnTo>
                      <a:pt x="41" y="1071"/>
                    </a:lnTo>
                    <a:lnTo>
                      <a:pt x="0" y="1232"/>
                    </a:lnTo>
                    <a:lnTo>
                      <a:pt x="21" y="1293"/>
                    </a:lnTo>
                    <a:lnTo>
                      <a:pt x="41" y="1333"/>
                    </a:lnTo>
                    <a:lnTo>
                      <a:pt x="81" y="1353"/>
                    </a:lnTo>
                    <a:lnTo>
                      <a:pt x="122" y="1374"/>
                    </a:lnTo>
                    <a:lnTo>
                      <a:pt x="182" y="1394"/>
                    </a:lnTo>
                    <a:lnTo>
                      <a:pt x="283" y="1374"/>
                    </a:lnTo>
                    <a:lnTo>
                      <a:pt x="384" y="1353"/>
                    </a:lnTo>
                    <a:lnTo>
                      <a:pt x="525" y="1333"/>
                    </a:lnTo>
                    <a:lnTo>
                      <a:pt x="687" y="1313"/>
                    </a:lnTo>
                    <a:lnTo>
                      <a:pt x="788" y="1333"/>
                    </a:lnTo>
                    <a:lnTo>
                      <a:pt x="869" y="1353"/>
                    </a:lnTo>
                    <a:lnTo>
                      <a:pt x="909" y="1374"/>
                    </a:lnTo>
                    <a:lnTo>
                      <a:pt x="1111" y="1454"/>
                    </a:lnTo>
                    <a:lnTo>
                      <a:pt x="1293" y="1515"/>
                    </a:lnTo>
                    <a:lnTo>
                      <a:pt x="1474" y="1575"/>
                    </a:lnTo>
                    <a:lnTo>
                      <a:pt x="1656" y="1596"/>
                    </a:lnTo>
                    <a:lnTo>
                      <a:pt x="1838" y="1575"/>
                    </a:lnTo>
                    <a:lnTo>
                      <a:pt x="2020" y="1515"/>
                    </a:lnTo>
                    <a:lnTo>
                      <a:pt x="2121" y="1454"/>
                    </a:lnTo>
                    <a:lnTo>
                      <a:pt x="2222" y="1374"/>
                    </a:lnTo>
                    <a:lnTo>
                      <a:pt x="2302" y="1313"/>
                    </a:lnTo>
                    <a:lnTo>
                      <a:pt x="2363" y="1232"/>
                    </a:lnTo>
                    <a:lnTo>
                      <a:pt x="2423" y="1151"/>
                    </a:lnTo>
                    <a:lnTo>
                      <a:pt x="2444" y="1050"/>
                    </a:lnTo>
                    <a:lnTo>
                      <a:pt x="2464" y="970"/>
                    </a:lnTo>
                    <a:lnTo>
                      <a:pt x="2464" y="869"/>
                    </a:lnTo>
                    <a:lnTo>
                      <a:pt x="2464" y="748"/>
                    </a:lnTo>
                    <a:lnTo>
                      <a:pt x="2423" y="626"/>
                    </a:lnTo>
                    <a:lnTo>
                      <a:pt x="2363" y="505"/>
                    </a:lnTo>
                    <a:lnTo>
                      <a:pt x="2282" y="404"/>
                    </a:lnTo>
                    <a:lnTo>
                      <a:pt x="2181" y="303"/>
                    </a:lnTo>
                    <a:lnTo>
                      <a:pt x="2060" y="223"/>
                    </a:lnTo>
                    <a:lnTo>
                      <a:pt x="1939" y="142"/>
                    </a:lnTo>
                    <a:lnTo>
                      <a:pt x="1818" y="81"/>
                    </a:lnTo>
                    <a:lnTo>
                      <a:pt x="1596" y="21"/>
                    </a:lnTo>
                    <a:lnTo>
                      <a:pt x="13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1"/>
              <p:cNvSpPr/>
              <p:nvPr/>
            </p:nvSpPr>
            <p:spPr>
              <a:xfrm>
                <a:off x="1490982" y="894392"/>
                <a:ext cx="181122" cy="117318"/>
              </a:xfrm>
              <a:custGeom>
                <a:avLst/>
                <a:gdLst/>
                <a:ahLst/>
                <a:cxnLst/>
                <a:rect l="l" t="t" r="r" b="b"/>
                <a:pathLst>
                  <a:path w="2464" h="1596" fill="none" extrusionOk="0">
                    <a:moveTo>
                      <a:pt x="1818" y="81"/>
                    </a:moveTo>
                    <a:lnTo>
                      <a:pt x="1818" y="81"/>
                    </a:lnTo>
                    <a:lnTo>
                      <a:pt x="1596" y="21"/>
                    </a:lnTo>
                    <a:lnTo>
                      <a:pt x="1373" y="0"/>
                    </a:lnTo>
                    <a:lnTo>
                      <a:pt x="1373" y="0"/>
                    </a:lnTo>
                    <a:lnTo>
                      <a:pt x="1151" y="21"/>
                    </a:lnTo>
                    <a:lnTo>
                      <a:pt x="949" y="81"/>
                    </a:lnTo>
                    <a:lnTo>
                      <a:pt x="748" y="182"/>
                    </a:lnTo>
                    <a:lnTo>
                      <a:pt x="566" y="303"/>
                    </a:lnTo>
                    <a:lnTo>
                      <a:pt x="404" y="465"/>
                    </a:lnTo>
                    <a:lnTo>
                      <a:pt x="243" y="647"/>
                    </a:lnTo>
                    <a:lnTo>
                      <a:pt x="122" y="849"/>
                    </a:lnTo>
                    <a:lnTo>
                      <a:pt x="41" y="1071"/>
                    </a:lnTo>
                    <a:lnTo>
                      <a:pt x="41" y="1071"/>
                    </a:lnTo>
                    <a:lnTo>
                      <a:pt x="0" y="1232"/>
                    </a:lnTo>
                    <a:lnTo>
                      <a:pt x="21" y="1293"/>
                    </a:lnTo>
                    <a:lnTo>
                      <a:pt x="41" y="1333"/>
                    </a:lnTo>
                    <a:lnTo>
                      <a:pt x="41" y="1333"/>
                    </a:lnTo>
                    <a:lnTo>
                      <a:pt x="81" y="1353"/>
                    </a:lnTo>
                    <a:lnTo>
                      <a:pt x="122" y="1374"/>
                    </a:lnTo>
                    <a:lnTo>
                      <a:pt x="182" y="1394"/>
                    </a:lnTo>
                    <a:lnTo>
                      <a:pt x="182" y="1394"/>
                    </a:lnTo>
                    <a:lnTo>
                      <a:pt x="182" y="1394"/>
                    </a:lnTo>
                    <a:lnTo>
                      <a:pt x="283" y="1374"/>
                    </a:lnTo>
                    <a:lnTo>
                      <a:pt x="384" y="1353"/>
                    </a:lnTo>
                    <a:lnTo>
                      <a:pt x="384" y="1353"/>
                    </a:lnTo>
                    <a:lnTo>
                      <a:pt x="525" y="1333"/>
                    </a:lnTo>
                    <a:lnTo>
                      <a:pt x="687" y="1313"/>
                    </a:lnTo>
                    <a:lnTo>
                      <a:pt x="687" y="1313"/>
                    </a:lnTo>
                    <a:lnTo>
                      <a:pt x="788" y="1333"/>
                    </a:lnTo>
                    <a:lnTo>
                      <a:pt x="869" y="1353"/>
                    </a:lnTo>
                    <a:lnTo>
                      <a:pt x="909" y="1374"/>
                    </a:lnTo>
                    <a:lnTo>
                      <a:pt x="909" y="1374"/>
                    </a:lnTo>
                    <a:lnTo>
                      <a:pt x="1111" y="1454"/>
                    </a:lnTo>
                    <a:lnTo>
                      <a:pt x="1293" y="1515"/>
                    </a:lnTo>
                    <a:lnTo>
                      <a:pt x="1474" y="1575"/>
                    </a:lnTo>
                    <a:lnTo>
                      <a:pt x="1656" y="1596"/>
                    </a:lnTo>
                    <a:lnTo>
                      <a:pt x="1656" y="1596"/>
                    </a:lnTo>
                    <a:lnTo>
                      <a:pt x="1838" y="1575"/>
                    </a:lnTo>
                    <a:lnTo>
                      <a:pt x="2020" y="1515"/>
                    </a:lnTo>
                    <a:lnTo>
                      <a:pt x="2020" y="1515"/>
                    </a:lnTo>
                    <a:lnTo>
                      <a:pt x="2121" y="1454"/>
                    </a:lnTo>
                    <a:lnTo>
                      <a:pt x="2222" y="1374"/>
                    </a:lnTo>
                    <a:lnTo>
                      <a:pt x="2302" y="1313"/>
                    </a:lnTo>
                    <a:lnTo>
                      <a:pt x="2363" y="1232"/>
                    </a:lnTo>
                    <a:lnTo>
                      <a:pt x="2423" y="1151"/>
                    </a:lnTo>
                    <a:lnTo>
                      <a:pt x="2444" y="1050"/>
                    </a:lnTo>
                    <a:lnTo>
                      <a:pt x="2464" y="970"/>
                    </a:lnTo>
                    <a:lnTo>
                      <a:pt x="2464" y="869"/>
                    </a:lnTo>
                    <a:lnTo>
                      <a:pt x="2464" y="869"/>
                    </a:lnTo>
                    <a:lnTo>
                      <a:pt x="2464" y="748"/>
                    </a:lnTo>
                    <a:lnTo>
                      <a:pt x="2423" y="626"/>
                    </a:lnTo>
                    <a:lnTo>
                      <a:pt x="2363" y="505"/>
                    </a:lnTo>
                    <a:lnTo>
                      <a:pt x="2282" y="404"/>
                    </a:lnTo>
                    <a:lnTo>
                      <a:pt x="2181" y="303"/>
                    </a:lnTo>
                    <a:lnTo>
                      <a:pt x="2060" y="223"/>
                    </a:lnTo>
                    <a:lnTo>
                      <a:pt x="1939" y="142"/>
                    </a:lnTo>
                    <a:lnTo>
                      <a:pt x="1818"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1"/>
              <p:cNvSpPr/>
              <p:nvPr/>
            </p:nvSpPr>
            <p:spPr>
              <a:xfrm>
                <a:off x="1474663" y="1047287"/>
                <a:ext cx="190017" cy="114304"/>
              </a:xfrm>
              <a:custGeom>
                <a:avLst/>
                <a:gdLst/>
                <a:ahLst/>
                <a:cxnLst/>
                <a:rect l="l" t="t" r="r" b="b"/>
                <a:pathLst>
                  <a:path w="2585" h="1555" extrusionOk="0">
                    <a:moveTo>
                      <a:pt x="990" y="0"/>
                    </a:moveTo>
                    <a:lnTo>
                      <a:pt x="707" y="20"/>
                    </a:lnTo>
                    <a:lnTo>
                      <a:pt x="465" y="41"/>
                    </a:lnTo>
                    <a:lnTo>
                      <a:pt x="263" y="81"/>
                    </a:lnTo>
                    <a:lnTo>
                      <a:pt x="121" y="121"/>
                    </a:lnTo>
                    <a:lnTo>
                      <a:pt x="41" y="142"/>
                    </a:lnTo>
                    <a:lnTo>
                      <a:pt x="0" y="182"/>
                    </a:lnTo>
                    <a:lnTo>
                      <a:pt x="21" y="222"/>
                    </a:lnTo>
                    <a:lnTo>
                      <a:pt x="41" y="283"/>
                    </a:lnTo>
                    <a:lnTo>
                      <a:pt x="101" y="323"/>
                    </a:lnTo>
                    <a:lnTo>
                      <a:pt x="243" y="485"/>
                    </a:lnTo>
                    <a:lnTo>
                      <a:pt x="323" y="586"/>
                    </a:lnTo>
                    <a:lnTo>
                      <a:pt x="404" y="707"/>
                    </a:lnTo>
                    <a:lnTo>
                      <a:pt x="626" y="1111"/>
                    </a:lnTo>
                    <a:lnTo>
                      <a:pt x="747" y="1272"/>
                    </a:lnTo>
                    <a:lnTo>
                      <a:pt x="889" y="1393"/>
                    </a:lnTo>
                    <a:lnTo>
                      <a:pt x="1030" y="1494"/>
                    </a:lnTo>
                    <a:lnTo>
                      <a:pt x="1171" y="1535"/>
                    </a:lnTo>
                    <a:lnTo>
                      <a:pt x="1333" y="1555"/>
                    </a:lnTo>
                    <a:lnTo>
                      <a:pt x="1474" y="1555"/>
                    </a:lnTo>
                    <a:lnTo>
                      <a:pt x="1616" y="1494"/>
                    </a:lnTo>
                    <a:lnTo>
                      <a:pt x="1737" y="1414"/>
                    </a:lnTo>
                    <a:lnTo>
                      <a:pt x="1939" y="1292"/>
                    </a:lnTo>
                    <a:lnTo>
                      <a:pt x="2100" y="1212"/>
                    </a:lnTo>
                    <a:lnTo>
                      <a:pt x="2322" y="1151"/>
                    </a:lnTo>
                    <a:lnTo>
                      <a:pt x="2403" y="1111"/>
                    </a:lnTo>
                    <a:lnTo>
                      <a:pt x="2464" y="1070"/>
                    </a:lnTo>
                    <a:lnTo>
                      <a:pt x="2504" y="1010"/>
                    </a:lnTo>
                    <a:lnTo>
                      <a:pt x="2544" y="949"/>
                    </a:lnTo>
                    <a:lnTo>
                      <a:pt x="2585" y="889"/>
                    </a:lnTo>
                    <a:lnTo>
                      <a:pt x="2585" y="808"/>
                    </a:lnTo>
                    <a:lnTo>
                      <a:pt x="2585" y="747"/>
                    </a:lnTo>
                    <a:lnTo>
                      <a:pt x="2565" y="667"/>
                    </a:lnTo>
                    <a:lnTo>
                      <a:pt x="2544" y="586"/>
                    </a:lnTo>
                    <a:lnTo>
                      <a:pt x="2484" y="505"/>
                    </a:lnTo>
                    <a:lnTo>
                      <a:pt x="2423" y="424"/>
                    </a:lnTo>
                    <a:lnTo>
                      <a:pt x="2343" y="343"/>
                    </a:lnTo>
                    <a:lnTo>
                      <a:pt x="2242" y="283"/>
                    </a:lnTo>
                    <a:lnTo>
                      <a:pt x="2120" y="202"/>
                    </a:lnTo>
                    <a:lnTo>
                      <a:pt x="1979" y="142"/>
                    </a:lnTo>
                    <a:lnTo>
                      <a:pt x="1818" y="81"/>
                    </a:lnTo>
                    <a:lnTo>
                      <a:pt x="1555" y="20"/>
                    </a:lnTo>
                    <a:lnTo>
                      <a:pt x="12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1"/>
              <p:cNvSpPr/>
              <p:nvPr/>
            </p:nvSpPr>
            <p:spPr>
              <a:xfrm>
                <a:off x="1474663" y="1047287"/>
                <a:ext cx="190017" cy="114304"/>
              </a:xfrm>
              <a:custGeom>
                <a:avLst/>
                <a:gdLst/>
                <a:ahLst/>
                <a:cxnLst/>
                <a:rect l="l" t="t" r="r" b="b"/>
                <a:pathLst>
                  <a:path w="2585" h="1555" fill="none" extrusionOk="0">
                    <a:moveTo>
                      <a:pt x="1818" y="81"/>
                    </a:moveTo>
                    <a:lnTo>
                      <a:pt x="1818" y="81"/>
                    </a:lnTo>
                    <a:lnTo>
                      <a:pt x="1555" y="20"/>
                    </a:lnTo>
                    <a:lnTo>
                      <a:pt x="1272" y="0"/>
                    </a:lnTo>
                    <a:lnTo>
                      <a:pt x="990" y="0"/>
                    </a:lnTo>
                    <a:lnTo>
                      <a:pt x="707" y="20"/>
                    </a:lnTo>
                    <a:lnTo>
                      <a:pt x="465" y="41"/>
                    </a:lnTo>
                    <a:lnTo>
                      <a:pt x="263" y="81"/>
                    </a:lnTo>
                    <a:lnTo>
                      <a:pt x="121" y="121"/>
                    </a:lnTo>
                    <a:lnTo>
                      <a:pt x="41" y="142"/>
                    </a:lnTo>
                    <a:lnTo>
                      <a:pt x="41" y="142"/>
                    </a:lnTo>
                    <a:lnTo>
                      <a:pt x="0" y="182"/>
                    </a:lnTo>
                    <a:lnTo>
                      <a:pt x="21" y="222"/>
                    </a:lnTo>
                    <a:lnTo>
                      <a:pt x="41" y="283"/>
                    </a:lnTo>
                    <a:lnTo>
                      <a:pt x="101" y="323"/>
                    </a:lnTo>
                    <a:lnTo>
                      <a:pt x="243" y="485"/>
                    </a:lnTo>
                    <a:lnTo>
                      <a:pt x="323" y="586"/>
                    </a:lnTo>
                    <a:lnTo>
                      <a:pt x="404" y="707"/>
                    </a:lnTo>
                    <a:lnTo>
                      <a:pt x="404" y="707"/>
                    </a:lnTo>
                    <a:lnTo>
                      <a:pt x="626" y="1111"/>
                    </a:lnTo>
                    <a:lnTo>
                      <a:pt x="626" y="1111"/>
                    </a:lnTo>
                    <a:lnTo>
                      <a:pt x="747" y="1272"/>
                    </a:lnTo>
                    <a:lnTo>
                      <a:pt x="889" y="1393"/>
                    </a:lnTo>
                    <a:lnTo>
                      <a:pt x="1030" y="1494"/>
                    </a:lnTo>
                    <a:lnTo>
                      <a:pt x="1171" y="1535"/>
                    </a:lnTo>
                    <a:lnTo>
                      <a:pt x="1333" y="1555"/>
                    </a:lnTo>
                    <a:lnTo>
                      <a:pt x="1474" y="1555"/>
                    </a:lnTo>
                    <a:lnTo>
                      <a:pt x="1616" y="1494"/>
                    </a:lnTo>
                    <a:lnTo>
                      <a:pt x="1737" y="1414"/>
                    </a:lnTo>
                    <a:lnTo>
                      <a:pt x="1737" y="1414"/>
                    </a:lnTo>
                    <a:lnTo>
                      <a:pt x="1939" y="1292"/>
                    </a:lnTo>
                    <a:lnTo>
                      <a:pt x="2100" y="1212"/>
                    </a:lnTo>
                    <a:lnTo>
                      <a:pt x="2322" y="1151"/>
                    </a:lnTo>
                    <a:lnTo>
                      <a:pt x="2322" y="1151"/>
                    </a:lnTo>
                    <a:lnTo>
                      <a:pt x="2403" y="1111"/>
                    </a:lnTo>
                    <a:lnTo>
                      <a:pt x="2464" y="1070"/>
                    </a:lnTo>
                    <a:lnTo>
                      <a:pt x="2504" y="1010"/>
                    </a:lnTo>
                    <a:lnTo>
                      <a:pt x="2544" y="949"/>
                    </a:lnTo>
                    <a:lnTo>
                      <a:pt x="2585" y="889"/>
                    </a:lnTo>
                    <a:lnTo>
                      <a:pt x="2585" y="808"/>
                    </a:lnTo>
                    <a:lnTo>
                      <a:pt x="2585" y="747"/>
                    </a:lnTo>
                    <a:lnTo>
                      <a:pt x="2565" y="667"/>
                    </a:lnTo>
                    <a:lnTo>
                      <a:pt x="2544" y="586"/>
                    </a:lnTo>
                    <a:lnTo>
                      <a:pt x="2484" y="505"/>
                    </a:lnTo>
                    <a:lnTo>
                      <a:pt x="2423" y="424"/>
                    </a:lnTo>
                    <a:lnTo>
                      <a:pt x="2343" y="343"/>
                    </a:lnTo>
                    <a:lnTo>
                      <a:pt x="2242" y="283"/>
                    </a:lnTo>
                    <a:lnTo>
                      <a:pt x="2120" y="202"/>
                    </a:lnTo>
                    <a:lnTo>
                      <a:pt x="1979" y="142"/>
                    </a:lnTo>
                    <a:lnTo>
                      <a:pt x="1818"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1"/>
              <p:cNvSpPr/>
              <p:nvPr/>
            </p:nvSpPr>
            <p:spPr>
              <a:xfrm>
                <a:off x="1731423" y="1105136"/>
                <a:ext cx="191561" cy="164804"/>
              </a:xfrm>
              <a:custGeom>
                <a:avLst/>
                <a:gdLst/>
                <a:ahLst/>
                <a:cxnLst/>
                <a:rect l="l" t="t" r="r" b="b"/>
                <a:pathLst>
                  <a:path w="2606" h="2242" extrusionOk="0">
                    <a:moveTo>
                      <a:pt x="889" y="1"/>
                    </a:moveTo>
                    <a:lnTo>
                      <a:pt x="748" y="21"/>
                    </a:lnTo>
                    <a:lnTo>
                      <a:pt x="626" y="81"/>
                    </a:lnTo>
                    <a:lnTo>
                      <a:pt x="546" y="162"/>
                    </a:lnTo>
                    <a:lnTo>
                      <a:pt x="485" y="263"/>
                    </a:lnTo>
                    <a:lnTo>
                      <a:pt x="445" y="384"/>
                    </a:lnTo>
                    <a:lnTo>
                      <a:pt x="445" y="546"/>
                    </a:lnTo>
                    <a:lnTo>
                      <a:pt x="485" y="687"/>
                    </a:lnTo>
                    <a:lnTo>
                      <a:pt x="525" y="768"/>
                    </a:lnTo>
                    <a:lnTo>
                      <a:pt x="525" y="829"/>
                    </a:lnTo>
                    <a:lnTo>
                      <a:pt x="525" y="849"/>
                    </a:lnTo>
                    <a:lnTo>
                      <a:pt x="485" y="869"/>
                    </a:lnTo>
                    <a:lnTo>
                      <a:pt x="324" y="970"/>
                    </a:lnTo>
                    <a:lnTo>
                      <a:pt x="202" y="1071"/>
                    </a:lnTo>
                    <a:lnTo>
                      <a:pt x="101" y="1192"/>
                    </a:lnTo>
                    <a:lnTo>
                      <a:pt x="41" y="1333"/>
                    </a:lnTo>
                    <a:lnTo>
                      <a:pt x="0" y="1454"/>
                    </a:lnTo>
                    <a:lnTo>
                      <a:pt x="0" y="1596"/>
                    </a:lnTo>
                    <a:lnTo>
                      <a:pt x="41" y="1717"/>
                    </a:lnTo>
                    <a:lnTo>
                      <a:pt x="101" y="1838"/>
                    </a:lnTo>
                    <a:lnTo>
                      <a:pt x="182" y="1959"/>
                    </a:lnTo>
                    <a:lnTo>
                      <a:pt x="303" y="2040"/>
                    </a:lnTo>
                    <a:lnTo>
                      <a:pt x="465" y="2121"/>
                    </a:lnTo>
                    <a:lnTo>
                      <a:pt x="647" y="2181"/>
                    </a:lnTo>
                    <a:lnTo>
                      <a:pt x="869" y="2222"/>
                    </a:lnTo>
                    <a:lnTo>
                      <a:pt x="1111" y="2242"/>
                    </a:lnTo>
                    <a:lnTo>
                      <a:pt x="1374" y="2222"/>
                    </a:lnTo>
                    <a:lnTo>
                      <a:pt x="1676" y="2161"/>
                    </a:lnTo>
                    <a:lnTo>
                      <a:pt x="1878" y="2101"/>
                    </a:lnTo>
                    <a:lnTo>
                      <a:pt x="2201" y="2020"/>
                    </a:lnTo>
                    <a:lnTo>
                      <a:pt x="2363" y="1959"/>
                    </a:lnTo>
                    <a:lnTo>
                      <a:pt x="2484" y="1879"/>
                    </a:lnTo>
                    <a:lnTo>
                      <a:pt x="2585" y="1798"/>
                    </a:lnTo>
                    <a:lnTo>
                      <a:pt x="2605" y="1757"/>
                    </a:lnTo>
                    <a:lnTo>
                      <a:pt x="2605" y="1717"/>
                    </a:lnTo>
                    <a:lnTo>
                      <a:pt x="2585" y="1656"/>
                    </a:lnTo>
                    <a:lnTo>
                      <a:pt x="2504" y="1555"/>
                    </a:lnTo>
                    <a:lnTo>
                      <a:pt x="2302" y="1374"/>
                    </a:lnTo>
                    <a:lnTo>
                      <a:pt x="2020" y="1091"/>
                    </a:lnTo>
                    <a:lnTo>
                      <a:pt x="1878" y="930"/>
                    </a:lnTo>
                    <a:lnTo>
                      <a:pt x="1737" y="728"/>
                    </a:lnTo>
                    <a:lnTo>
                      <a:pt x="1616" y="526"/>
                    </a:lnTo>
                    <a:lnTo>
                      <a:pt x="1454" y="304"/>
                    </a:lnTo>
                    <a:lnTo>
                      <a:pt x="1374" y="223"/>
                    </a:lnTo>
                    <a:lnTo>
                      <a:pt x="1273" y="142"/>
                    </a:lnTo>
                    <a:lnTo>
                      <a:pt x="1172" y="61"/>
                    </a:lnTo>
                    <a:lnTo>
                      <a:pt x="1050" y="21"/>
                    </a:lnTo>
                    <a:lnTo>
                      <a:pt x="8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1"/>
              <p:cNvSpPr/>
              <p:nvPr/>
            </p:nvSpPr>
            <p:spPr>
              <a:xfrm>
                <a:off x="1731423" y="1105136"/>
                <a:ext cx="191561" cy="164804"/>
              </a:xfrm>
              <a:custGeom>
                <a:avLst/>
                <a:gdLst/>
                <a:ahLst/>
                <a:cxnLst/>
                <a:rect l="l" t="t" r="r" b="b"/>
                <a:pathLst>
                  <a:path w="2606" h="2242" fill="none" extrusionOk="0">
                    <a:moveTo>
                      <a:pt x="2585" y="1656"/>
                    </a:moveTo>
                    <a:lnTo>
                      <a:pt x="2585" y="1656"/>
                    </a:lnTo>
                    <a:lnTo>
                      <a:pt x="2504" y="1555"/>
                    </a:lnTo>
                    <a:lnTo>
                      <a:pt x="2302" y="1374"/>
                    </a:lnTo>
                    <a:lnTo>
                      <a:pt x="2020" y="1091"/>
                    </a:lnTo>
                    <a:lnTo>
                      <a:pt x="1878" y="930"/>
                    </a:lnTo>
                    <a:lnTo>
                      <a:pt x="1737" y="728"/>
                    </a:lnTo>
                    <a:lnTo>
                      <a:pt x="1737" y="728"/>
                    </a:lnTo>
                    <a:lnTo>
                      <a:pt x="1616" y="526"/>
                    </a:lnTo>
                    <a:lnTo>
                      <a:pt x="1454" y="304"/>
                    </a:lnTo>
                    <a:lnTo>
                      <a:pt x="1374" y="223"/>
                    </a:lnTo>
                    <a:lnTo>
                      <a:pt x="1273" y="142"/>
                    </a:lnTo>
                    <a:lnTo>
                      <a:pt x="1172" y="61"/>
                    </a:lnTo>
                    <a:lnTo>
                      <a:pt x="1050" y="21"/>
                    </a:lnTo>
                    <a:lnTo>
                      <a:pt x="1050" y="21"/>
                    </a:lnTo>
                    <a:lnTo>
                      <a:pt x="889" y="1"/>
                    </a:lnTo>
                    <a:lnTo>
                      <a:pt x="748" y="21"/>
                    </a:lnTo>
                    <a:lnTo>
                      <a:pt x="626" y="81"/>
                    </a:lnTo>
                    <a:lnTo>
                      <a:pt x="546" y="162"/>
                    </a:lnTo>
                    <a:lnTo>
                      <a:pt x="485" y="263"/>
                    </a:lnTo>
                    <a:lnTo>
                      <a:pt x="445" y="384"/>
                    </a:lnTo>
                    <a:lnTo>
                      <a:pt x="445" y="546"/>
                    </a:lnTo>
                    <a:lnTo>
                      <a:pt x="485" y="687"/>
                    </a:lnTo>
                    <a:lnTo>
                      <a:pt x="485" y="687"/>
                    </a:lnTo>
                    <a:lnTo>
                      <a:pt x="525" y="768"/>
                    </a:lnTo>
                    <a:lnTo>
                      <a:pt x="525" y="768"/>
                    </a:lnTo>
                    <a:lnTo>
                      <a:pt x="525" y="829"/>
                    </a:lnTo>
                    <a:lnTo>
                      <a:pt x="525" y="849"/>
                    </a:lnTo>
                    <a:lnTo>
                      <a:pt x="485" y="869"/>
                    </a:lnTo>
                    <a:lnTo>
                      <a:pt x="485" y="869"/>
                    </a:lnTo>
                    <a:lnTo>
                      <a:pt x="324" y="970"/>
                    </a:lnTo>
                    <a:lnTo>
                      <a:pt x="202" y="1071"/>
                    </a:lnTo>
                    <a:lnTo>
                      <a:pt x="101" y="1192"/>
                    </a:lnTo>
                    <a:lnTo>
                      <a:pt x="41" y="1333"/>
                    </a:lnTo>
                    <a:lnTo>
                      <a:pt x="0" y="1454"/>
                    </a:lnTo>
                    <a:lnTo>
                      <a:pt x="0" y="1596"/>
                    </a:lnTo>
                    <a:lnTo>
                      <a:pt x="41" y="1717"/>
                    </a:lnTo>
                    <a:lnTo>
                      <a:pt x="101" y="1838"/>
                    </a:lnTo>
                    <a:lnTo>
                      <a:pt x="182" y="1959"/>
                    </a:lnTo>
                    <a:lnTo>
                      <a:pt x="303" y="2040"/>
                    </a:lnTo>
                    <a:lnTo>
                      <a:pt x="465" y="2121"/>
                    </a:lnTo>
                    <a:lnTo>
                      <a:pt x="647" y="2181"/>
                    </a:lnTo>
                    <a:lnTo>
                      <a:pt x="869" y="2222"/>
                    </a:lnTo>
                    <a:lnTo>
                      <a:pt x="1111" y="2242"/>
                    </a:lnTo>
                    <a:lnTo>
                      <a:pt x="1374" y="2222"/>
                    </a:lnTo>
                    <a:lnTo>
                      <a:pt x="1676" y="2161"/>
                    </a:lnTo>
                    <a:lnTo>
                      <a:pt x="1676" y="2161"/>
                    </a:lnTo>
                    <a:lnTo>
                      <a:pt x="1878" y="2101"/>
                    </a:lnTo>
                    <a:lnTo>
                      <a:pt x="2201" y="2020"/>
                    </a:lnTo>
                    <a:lnTo>
                      <a:pt x="2363" y="1959"/>
                    </a:lnTo>
                    <a:lnTo>
                      <a:pt x="2484" y="1879"/>
                    </a:lnTo>
                    <a:lnTo>
                      <a:pt x="2585" y="1798"/>
                    </a:lnTo>
                    <a:lnTo>
                      <a:pt x="2605" y="1757"/>
                    </a:lnTo>
                    <a:lnTo>
                      <a:pt x="2605" y="1717"/>
                    </a:lnTo>
                    <a:lnTo>
                      <a:pt x="2605" y="1717"/>
                    </a:lnTo>
                    <a:lnTo>
                      <a:pt x="2585" y="1656"/>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1"/>
              <p:cNvSpPr/>
              <p:nvPr/>
            </p:nvSpPr>
            <p:spPr>
              <a:xfrm>
                <a:off x="1832348" y="977529"/>
                <a:ext cx="147015" cy="184063"/>
              </a:xfrm>
              <a:custGeom>
                <a:avLst/>
                <a:gdLst/>
                <a:ahLst/>
                <a:cxnLst/>
                <a:rect l="l" t="t" r="r" b="b"/>
                <a:pathLst>
                  <a:path w="2000" h="2504" extrusionOk="0">
                    <a:moveTo>
                      <a:pt x="889" y="0"/>
                    </a:moveTo>
                    <a:lnTo>
                      <a:pt x="788" y="20"/>
                    </a:lnTo>
                    <a:lnTo>
                      <a:pt x="586" y="101"/>
                    </a:lnTo>
                    <a:lnTo>
                      <a:pt x="404" y="202"/>
                    </a:lnTo>
                    <a:lnTo>
                      <a:pt x="243" y="364"/>
                    </a:lnTo>
                    <a:lnTo>
                      <a:pt x="182" y="444"/>
                    </a:lnTo>
                    <a:lnTo>
                      <a:pt x="162" y="465"/>
                    </a:lnTo>
                    <a:lnTo>
                      <a:pt x="162" y="485"/>
                    </a:lnTo>
                    <a:lnTo>
                      <a:pt x="101" y="566"/>
                    </a:lnTo>
                    <a:lnTo>
                      <a:pt x="81" y="646"/>
                    </a:lnTo>
                    <a:lnTo>
                      <a:pt x="41" y="727"/>
                    </a:lnTo>
                    <a:lnTo>
                      <a:pt x="41" y="747"/>
                    </a:lnTo>
                    <a:lnTo>
                      <a:pt x="21" y="828"/>
                    </a:lnTo>
                    <a:lnTo>
                      <a:pt x="21" y="848"/>
                    </a:lnTo>
                    <a:lnTo>
                      <a:pt x="21" y="868"/>
                    </a:lnTo>
                    <a:lnTo>
                      <a:pt x="1" y="909"/>
                    </a:lnTo>
                    <a:lnTo>
                      <a:pt x="1" y="929"/>
                    </a:lnTo>
                    <a:lnTo>
                      <a:pt x="1" y="1111"/>
                    </a:lnTo>
                    <a:lnTo>
                      <a:pt x="21" y="1292"/>
                    </a:lnTo>
                    <a:lnTo>
                      <a:pt x="61" y="1414"/>
                    </a:lnTo>
                    <a:lnTo>
                      <a:pt x="101" y="1515"/>
                    </a:lnTo>
                    <a:lnTo>
                      <a:pt x="223" y="1737"/>
                    </a:lnTo>
                    <a:lnTo>
                      <a:pt x="384" y="1918"/>
                    </a:lnTo>
                    <a:lnTo>
                      <a:pt x="546" y="2100"/>
                    </a:lnTo>
                    <a:lnTo>
                      <a:pt x="748" y="2241"/>
                    </a:lnTo>
                    <a:lnTo>
                      <a:pt x="970" y="2342"/>
                    </a:lnTo>
                    <a:lnTo>
                      <a:pt x="1192" y="2423"/>
                    </a:lnTo>
                    <a:lnTo>
                      <a:pt x="1414" y="2484"/>
                    </a:lnTo>
                    <a:lnTo>
                      <a:pt x="1475" y="2504"/>
                    </a:lnTo>
                    <a:lnTo>
                      <a:pt x="1575" y="2484"/>
                    </a:lnTo>
                    <a:lnTo>
                      <a:pt x="1636" y="2423"/>
                    </a:lnTo>
                    <a:lnTo>
                      <a:pt x="1656" y="2363"/>
                    </a:lnTo>
                    <a:lnTo>
                      <a:pt x="1676" y="2302"/>
                    </a:lnTo>
                    <a:lnTo>
                      <a:pt x="1676" y="2161"/>
                    </a:lnTo>
                    <a:lnTo>
                      <a:pt x="1697" y="2040"/>
                    </a:lnTo>
                    <a:lnTo>
                      <a:pt x="1737" y="1878"/>
                    </a:lnTo>
                    <a:lnTo>
                      <a:pt x="1818" y="1696"/>
                    </a:lnTo>
                    <a:lnTo>
                      <a:pt x="1878" y="1575"/>
                    </a:lnTo>
                    <a:lnTo>
                      <a:pt x="1939" y="1414"/>
                    </a:lnTo>
                    <a:lnTo>
                      <a:pt x="1979" y="1232"/>
                    </a:lnTo>
                    <a:lnTo>
                      <a:pt x="2000" y="1030"/>
                    </a:lnTo>
                    <a:lnTo>
                      <a:pt x="1979" y="848"/>
                    </a:lnTo>
                    <a:lnTo>
                      <a:pt x="1939" y="687"/>
                    </a:lnTo>
                    <a:lnTo>
                      <a:pt x="1878" y="525"/>
                    </a:lnTo>
                    <a:lnTo>
                      <a:pt x="1777" y="364"/>
                    </a:lnTo>
                    <a:lnTo>
                      <a:pt x="1636" y="243"/>
                    </a:lnTo>
                    <a:lnTo>
                      <a:pt x="1495" y="142"/>
                    </a:lnTo>
                    <a:lnTo>
                      <a:pt x="1374" y="81"/>
                    </a:lnTo>
                    <a:lnTo>
                      <a:pt x="1252" y="41"/>
                    </a:lnTo>
                    <a:lnTo>
                      <a:pt x="1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1"/>
              <p:cNvSpPr/>
              <p:nvPr/>
            </p:nvSpPr>
            <p:spPr>
              <a:xfrm>
                <a:off x="1832348" y="977529"/>
                <a:ext cx="147015" cy="184063"/>
              </a:xfrm>
              <a:custGeom>
                <a:avLst/>
                <a:gdLst/>
                <a:ahLst/>
                <a:cxnLst/>
                <a:rect l="l" t="t" r="r" b="b"/>
                <a:pathLst>
                  <a:path w="2000" h="2504" fill="none" extrusionOk="0">
                    <a:moveTo>
                      <a:pt x="1495" y="142"/>
                    </a:moveTo>
                    <a:lnTo>
                      <a:pt x="1495" y="142"/>
                    </a:lnTo>
                    <a:lnTo>
                      <a:pt x="1374" y="81"/>
                    </a:lnTo>
                    <a:lnTo>
                      <a:pt x="1252" y="41"/>
                    </a:lnTo>
                    <a:lnTo>
                      <a:pt x="1131" y="0"/>
                    </a:lnTo>
                    <a:lnTo>
                      <a:pt x="1010" y="0"/>
                    </a:lnTo>
                    <a:lnTo>
                      <a:pt x="1010" y="0"/>
                    </a:lnTo>
                    <a:lnTo>
                      <a:pt x="889" y="0"/>
                    </a:lnTo>
                    <a:lnTo>
                      <a:pt x="788" y="20"/>
                    </a:lnTo>
                    <a:lnTo>
                      <a:pt x="586" y="101"/>
                    </a:lnTo>
                    <a:lnTo>
                      <a:pt x="404" y="202"/>
                    </a:lnTo>
                    <a:lnTo>
                      <a:pt x="243" y="364"/>
                    </a:lnTo>
                    <a:lnTo>
                      <a:pt x="243" y="364"/>
                    </a:lnTo>
                    <a:lnTo>
                      <a:pt x="182" y="444"/>
                    </a:lnTo>
                    <a:lnTo>
                      <a:pt x="182" y="444"/>
                    </a:lnTo>
                    <a:lnTo>
                      <a:pt x="162" y="465"/>
                    </a:lnTo>
                    <a:lnTo>
                      <a:pt x="162" y="485"/>
                    </a:lnTo>
                    <a:lnTo>
                      <a:pt x="162" y="485"/>
                    </a:lnTo>
                    <a:lnTo>
                      <a:pt x="101" y="566"/>
                    </a:lnTo>
                    <a:lnTo>
                      <a:pt x="101" y="566"/>
                    </a:lnTo>
                    <a:lnTo>
                      <a:pt x="81" y="646"/>
                    </a:lnTo>
                    <a:lnTo>
                      <a:pt x="81" y="646"/>
                    </a:lnTo>
                    <a:lnTo>
                      <a:pt x="81" y="646"/>
                    </a:lnTo>
                    <a:lnTo>
                      <a:pt x="41" y="727"/>
                    </a:lnTo>
                    <a:lnTo>
                      <a:pt x="41" y="747"/>
                    </a:lnTo>
                    <a:lnTo>
                      <a:pt x="41" y="747"/>
                    </a:lnTo>
                    <a:lnTo>
                      <a:pt x="21" y="828"/>
                    </a:lnTo>
                    <a:lnTo>
                      <a:pt x="21" y="848"/>
                    </a:lnTo>
                    <a:lnTo>
                      <a:pt x="21" y="868"/>
                    </a:lnTo>
                    <a:lnTo>
                      <a:pt x="21" y="868"/>
                    </a:lnTo>
                    <a:lnTo>
                      <a:pt x="1" y="909"/>
                    </a:lnTo>
                    <a:lnTo>
                      <a:pt x="1" y="929"/>
                    </a:lnTo>
                    <a:lnTo>
                      <a:pt x="1" y="929"/>
                    </a:lnTo>
                    <a:lnTo>
                      <a:pt x="1" y="1111"/>
                    </a:lnTo>
                    <a:lnTo>
                      <a:pt x="21" y="1292"/>
                    </a:lnTo>
                    <a:lnTo>
                      <a:pt x="21" y="1292"/>
                    </a:lnTo>
                    <a:lnTo>
                      <a:pt x="61" y="1414"/>
                    </a:lnTo>
                    <a:lnTo>
                      <a:pt x="101" y="1515"/>
                    </a:lnTo>
                    <a:lnTo>
                      <a:pt x="223" y="1737"/>
                    </a:lnTo>
                    <a:lnTo>
                      <a:pt x="384" y="1918"/>
                    </a:lnTo>
                    <a:lnTo>
                      <a:pt x="546" y="2100"/>
                    </a:lnTo>
                    <a:lnTo>
                      <a:pt x="748" y="2241"/>
                    </a:lnTo>
                    <a:lnTo>
                      <a:pt x="970" y="2342"/>
                    </a:lnTo>
                    <a:lnTo>
                      <a:pt x="1192" y="2423"/>
                    </a:lnTo>
                    <a:lnTo>
                      <a:pt x="1414" y="2484"/>
                    </a:lnTo>
                    <a:lnTo>
                      <a:pt x="1414" y="2484"/>
                    </a:lnTo>
                    <a:lnTo>
                      <a:pt x="1475" y="2504"/>
                    </a:lnTo>
                    <a:lnTo>
                      <a:pt x="1475" y="2504"/>
                    </a:lnTo>
                    <a:lnTo>
                      <a:pt x="1575" y="2484"/>
                    </a:lnTo>
                    <a:lnTo>
                      <a:pt x="1636" y="2423"/>
                    </a:lnTo>
                    <a:lnTo>
                      <a:pt x="1636" y="2423"/>
                    </a:lnTo>
                    <a:lnTo>
                      <a:pt x="1656" y="2363"/>
                    </a:lnTo>
                    <a:lnTo>
                      <a:pt x="1676" y="2302"/>
                    </a:lnTo>
                    <a:lnTo>
                      <a:pt x="1676" y="2161"/>
                    </a:lnTo>
                    <a:lnTo>
                      <a:pt x="1676" y="2161"/>
                    </a:lnTo>
                    <a:lnTo>
                      <a:pt x="1697" y="2040"/>
                    </a:lnTo>
                    <a:lnTo>
                      <a:pt x="1697" y="2040"/>
                    </a:lnTo>
                    <a:lnTo>
                      <a:pt x="1737" y="1878"/>
                    </a:lnTo>
                    <a:lnTo>
                      <a:pt x="1818" y="1696"/>
                    </a:lnTo>
                    <a:lnTo>
                      <a:pt x="1818" y="1696"/>
                    </a:lnTo>
                    <a:lnTo>
                      <a:pt x="1878" y="1575"/>
                    </a:lnTo>
                    <a:lnTo>
                      <a:pt x="1939" y="1414"/>
                    </a:lnTo>
                    <a:lnTo>
                      <a:pt x="1939" y="1414"/>
                    </a:lnTo>
                    <a:lnTo>
                      <a:pt x="1979" y="1232"/>
                    </a:lnTo>
                    <a:lnTo>
                      <a:pt x="2000" y="1030"/>
                    </a:lnTo>
                    <a:lnTo>
                      <a:pt x="1979" y="848"/>
                    </a:lnTo>
                    <a:lnTo>
                      <a:pt x="1939" y="687"/>
                    </a:lnTo>
                    <a:lnTo>
                      <a:pt x="1878" y="525"/>
                    </a:lnTo>
                    <a:lnTo>
                      <a:pt x="1777" y="364"/>
                    </a:lnTo>
                    <a:lnTo>
                      <a:pt x="1636" y="243"/>
                    </a:lnTo>
                    <a:lnTo>
                      <a:pt x="1495" y="14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1"/>
              <p:cNvSpPr/>
              <p:nvPr/>
            </p:nvSpPr>
            <p:spPr>
              <a:xfrm>
                <a:off x="1265389" y="1167470"/>
                <a:ext cx="708024" cy="653188"/>
              </a:xfrm>
              <a:custGeom>
                <a:avLst/>
                <a:gdLst/>
                <a:ahLst/>
                <a:cxnLst/>
                <a:rect l="l" t="t" r="r" b="b"/>
                <a:pathLst>
                  <a:path w="9632" h="8886" extrusionOk="0">
                    <a:moveTo>
                      <a:pt x="1232" y="1"/>
                    </a:moveTo>
                    <a:lnTo>
                      <a:pt x="1171" y="21"/>
                    </a:lnTo>
                    <a:lnTo>
                      <a:pt x="1111" y="61"/>
                    </a:lnTo>
                    <a:lnTo>
                      <a:pt x="1070" y="142"/>
                    </a:lnTo>
                    <a:lnTo>
                      <a:pt x="889" y="990"/>
                    </a:lnTo>
                    <a:lnTo>
                      <a:pt x="707" y="1757"/>
                    </a:lnTo>
                    <a:lnTo>
                      <a:pt x="707" y="1818"/>
                    </a:lnTo>
                    <a:lnTo>
                      <a:pt x="727" y="1899"/>
                    </a:lnTo>
                    <a:lnTo>
                      <a:pt x="788" y="1939"/>
                    </a:lnTo>
                    <a:lnTo>
                      <a:pt x="848" y="1980"/>
                    </a:lnTo>
                    <a:lnTo>
                      <a:pt x="889" y="2000"/>
                    </a:lnTo>
                    <a:lnTo>
                      <a:pt x="162" y="5796"/>
                    </a:lnTo>
                    <a:lnTo>
                      <a:pt x="41" y="6381"/>
                    </a:lnTo>
                    <a:lnTo>
                      <a:pt x="0" y="6583"/>
                    </a:lnTo>
                    <a:lnTo>
                      <a:pt x="0" y="6644"/>
                    </a:lnTo>
                    <a:lnTo>
                      <a:pt x="0" y="6725"/>
                    </a:lnTo>
                    <a:lnTo>
                      <a:pt x="61" y="6846"/>
                    </a:lnTo>
                    <a:lnTo>
                      <a:pt x="142" y="6927"/>
                    </a:lnTo>
                    <a:lnTo>
                      <a:pt x="202" y="6967"/>
                    </a:lnTo>
                    <a:lnTo>
                      <a:pt x="263" y="7007"/>
                    </a:lnTo>
                    <a:lnTo>
                      <a:pt x="6542" y="8865"/>
                    </a:lnTo>
                    <a:lnTo>
                      <a:pt x="6623" y="8885"/>
                    </a:lnTo>
                    <a:lnTo>
                      <a:pt x="6684" y="8885"/>
                    </a:lnTo>
                    <a:lnTo>
                      <a:pt x="6805" y="8845"/>
                    </a:lnTo>
                    <a:lnTo>
                      <a:pt x="6926" y="8764"/>
                    </a:lnTo>
                    <a:lnTo>
                      <a:pt x="6966" y="8724"/>
                    </a:lnTo>
                    <a:lnTo>
                      <a:pt x="6987" y="8663"/>
                    </a:lnTo>
                    <a:lnTo>
                      <a:pt x="8743" y="4322"/>
                    </a:lnTo>
                    <a:lnTo>
                      <a:pt x="8804" y="4342"/>
                    </a:lnTo>
                    <a:lnTo>
                      <a:pt x="8885" y="4342"/>
                    </a:lnTo>
                    <a:lnTo>
                      <a:pt x="8945" y="4322"/>
                    </a:lnTo>
                    <a:lnTo>
                      <a:pt x="9006" y="4281"/>
                    </a:lnTo>
                    <a:lnTo>
                      <a:pt x="9046" y="4221"/>
                    </a:lnTo>
                    <a:lnTo>
                      <a:pt x="9309" y="3494"/>
                    </a:lnTo>
                    <a:lnTo>
                      <a:pt x="9612" y="2666"/>
                    </a:lnTo>
                    <a:lnTo>
                      <a:pt x="9632" y="2605"/>
                    </a:lnTo>
                    <a:lnTo>
                      <a:pt x="9612" y="2525"/>
                    </a:lnTo>
                    <a:lnTo>
                      <a:pt x="9551" y="2464"/>
                    </a:lnTo>
                    <a:lnTo>
                      <a:pt x="9490" y="2424"/>
                    </a:lnTo>
                    <a:lnTo>
                      <a:pt x="1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1"/>
              <p:cNvSpPr/>
              <p:nvPr/>
            </p:nvSpPr>
            <p:spPr>
              <a:xfrm>
                <a:off x="1265389" y="1167470"/>
                <a:ext cx="708024" cy="653188"/>
              </a:xfrm>
              <a:custGeom>
                <a:avLst/>
                <a:gdLst/>
                <a:ahLst/>
                <a:cxnLst/>
                <a:rect l="l" t="t" r="r" b="b"/>
                <a:pathLst>
                  <a:path w="9632" h="8886" fill="none" extrusionOk="0">
                    <a:moveTo>
                      <a:pt x="9490" y="2424"/>
                    </a:moveTo>
                    <a:lnTo>
                      <a:pt x="1313" y="1"/>
                    </a:lnTo>
                    <a:lnTo>
                      <a:pt x="1313" y="1"/>
                    </a:lnTo>
                    <a:lnTo>
                      <a:pt x="1232" y="1"/>
                    </a:lnTo>
                    <a:lnTo>
                      <a:pt x="1171" y="21"/>
                    </a:lnTo>
                    <a:lnTo>
                      <a:pt x="1111" y="61"/>
                    </a:lnTo>
                    <a:lnTo>
                      <a:pt x="1070" y="142"/>
                    </a:lnTo>
                    <a:lnTo>
                      <a:pt x="889" y="990"/>
                    </a:lnTo>
                    <a:lnTo>
                      <a:pt x="707" y="1757"/>
                    </a:lnTo>
                    <a:lnTo>
                      <a:pt x="707" y="1757"/>
                    </a:lnTo>
                    <a:lnTo>
                      <a:pt x="707" y="1818"/>
                    </a:lnTo>
                    <a:lnTo>
                      <a:pt x="727" y="1899"/>
                    </a:lnTo>
                    <a:lnTo>
                      <a:pt x="788" y="1939"/>
                    </a:lnTo>
                    <a:lnTo>
                      <a:pt x="848" y="1980"/>
                    </a:lnTo>
                    <a:lnTo>
                      <a:pt x="889" y="2000"/>
                    </a:lnTo>
                    <a:lnTo>
                      <a:pt x="162" y="5796"/>
                    </a:lnTo>
                    <a:lnTo>
                      <a:pt x="41" y="6381"/>
                    </a:lnTo>
                    <a:lnTo>
                      <a:pt x="0" y="6583"/>
                    </a:lnTo>
                    <a:lnTo>
                      <a:pt x="0" y="6583"/>
                    </a:lnTo>
                    <a:lnTo>
                      <a:pt x="0" y="6644"/>
                    </a:lnTo>
                    <a:lnTo>
                      <a:pt x="0" y="6725"/>
                    </a:lnTo>
                    <a:lnTo>
                      <a:pt x="61" y="6846"/>
                    </a:lnTo>
                    <a:lnTo>
                      <a:pt x="142" y="6927"/>
                    </a:lnTo>
                    <a:lnTo>
                      <a:pt x="202" y="6967"/>
                    </a:lnTo>
                    <a:lnTo>
                      <a:pt x="263" y="7007"/>
                    </a:lnTo>
                    <a:lnTo>
                      <a:pt x="6542" y="8865"/>
                    </a:lnTo>
                    <a:lnTo>
                      <a:pt x="6542" y="8865"/>
                    </a:lnTo>
                    <a:lnTo>
                      <a:pt x="6623" y="8885"/>
                    </a:lnTo>
                    <a:lnTo>
                      <a:pt x="6684" y="8885"/>
                    </a:lnTo>
                    <a:lnTo>
                      <a:pt x="6805" y="8845"/>
                    </a:lnTo>
                    <a:lnTo>
                      <a:pt x="6926" y="8764"/>
                    </a:lnTo>
                    <a:lnTo>
                      <a:pt x="6966" y="8724"/>
                    </a:lnTo>
                    <a:lnTo>
                      <a:pt x="6987" y="8663"/>
                    </a:lnTo>
                    <a:lnTo>
                      <a:pt x="8743" y="4322"/>
                    </a:lnTo>
                    <a:lnTo>
                      <a:pt x="8804" y="4342"/>
                    </a:lnTo>
                    <a:lnTo>
                      <a:pt x="8804" y="4342"/>
                    </a:lnTo>
                    <a:lnTo>
                      <a:pt x="8885" y="4342"/>
                    </a:lnTo>
                    <a:lnTo>
                      <a:pt x="8945" y="4322"/>
                    </a:lnTo>
                    <a:lnTo>
                      <a:pt x="9006" y="4281"/>
                    </a:lnTo>
                    <a:lnTo>
                      <a:pt x="9046" y="4221"/>
                    </a:lnTo>
                    <a:lnTo>
                      <a:pt x="9309" y="3494"/>
                    </a:lnTo>
                    <a:lnTo>
                      <a:pt x="9612" y="2666"/>
                    </a:lnTo>
                    <a:lnTo>
                      <a:pt x="9612" y="2666"/>
                    </a:lnTo>
                    <a:lnTo>
                      <a:pt x="9632" y="2605"/>
                    </a:lnTo>
                    <a:lnTo>
                      <a:pt x="9612" y="2525"/>
                    </a:lnTo>
                    <a:lnTo>
                      <a:pt x="9551" y="2464"/>
                    </a:lnTo>
                    <a:lnTo>
                      <a:pt x="9490" y="242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1"/>
              <p:cNvSpPr/>
              <p:nvPr/>
            </p:nvSpPr>
            <p:spPr>
              <a:xfrm>
                <a:off x="1300967" y="1462821"/>
                <a:ext cx="602688" cy="311819"/>
              </a:xfrm>
              <a:custGeom>
                <a:avLst/>
                <a:gdLst/>
                <a:ahLst/>
                <a:cxnLst/>
                <a:rect l="l" t="t" r="r" b="b"/>
                <a:pathLst>
                  <a:path w="8199" h="4242" fill="none" extrusionOk="0">
                    <a:moveTo>
                      <a:pt x="7028" y="1"/>
                    </a:moveTo>
                    <a:lnTo>
                      <a:pt x="5897" y="2989"/>
                    </a:lnTo>
                    <a:lnTo>
                      <a:pt x="5897" y="2989"/>
                    </a:lnTo>
                    <a:lnTo>
                      <a:pt x="5856" y="3070"/>
                    </a:lnTo>
                    <a:lnTo>
                      <a:pt x="5796" y="3171"/>
                    </a:lnTo>
                    <a:lnTo>
                      <a:pt x="5735" y="3232"/>
                    </a:lnTo>
                    <a:lnTo>
                      <a:pt x="5655" y="3292"/>
                    </a:lnTo>
                    <a:lnTo>
                      <a:pt x="5574" y="3353"/>
                    </a:lnTo>
                    <a:lnTo>
                      <a:pt x="5473" y="3373"/>
                    </a:lnTo>
                    <a:lnTo>
                      <a:pt x="5392" y="3393"/>
                    </a:lnTo>
                    <a:lnTo>
                      <a:pt x="5291" y="3413"/>
                    </a:lnTo>
                    <a:lnTo>
                      <a:pt x="5291" y="3413"/>
                    </a:lnTo>
                    <a:lnTo>
                      <a:pt x="5190" y="3393"/>
                    </a:lnTo>
                    <a:lnTo>
                      <a:pt x="5089" y="3373"/>
                    </a:lnTo>
                    <a:lnTo>
                      <a:pt x="647" y="2060"/>
                    </a:lnTo>
                    <a:lnTo>
                      <a:pt x="647" y="2060"/>
                    </a:lnTo>
                    <a:lnTo>
                      <a:pt x="647" y="2081"/>
                    </a:lnTo>
                    <a:lnTo>
                      <a:pt x="647" y="2081"/>
                    </a:lnTo>
                    <a:lnTo>
                      <a:pt x="607" y="2141"/>
                    </a:lnTo>
                    <a:lnTo>
                      <a:pt x="546" y="2182"/>
                    </a:lnTo>
                    <a:lnTo>
                      <a:pt x="546" y="2182"/>
                    </a:lnTo>
                    <a:lnTo>
                      <a:pt x="486" y="2222"/>
                    </a:lnTo>
                    <a:lnTo>
                      <a:pt x="425" y="2262"/>
                    </a:lnTo>
                    <a:lnTo>
                      <a:pt x="304" y="2283"/>
                    </a:lnTo>
                    <a:lnTo>
                      <a:pt x="304" y="2283"/>
                    </a:lnTo>
                    <a:lnTo>
                      <a:pt x="162" y="2242"/>
                    </a:lnTo>
                    <a:lnTo>
                      <a:pt x="21" y="2182"/>
                    </a:lnTo>
                    <a:lnTo>
                      <a:pt x="1" y="2182"/>
                    </a:lnTo>
                    <a:lnTo>
                      <a:pt x="21" y="2202"/>
                    </a:lnTo>
                    <a:lnTo>
                      <a:pt x="21" y="2202"/>
                    </a:lnTo>
                    <a:lnTo>
                      <a:pt x="243" y="2505"/>
                    </a:lnTo>
                    <a:lnTo>
                      <a:pt x="465" y="2707"/>
                    </a:lnTo>
                    <a:lnTo>
                      <a:pt x="667" y="2848"/>
                    </a:lnTo>
                    <a:lnTo>
                      <a:pt x="849" y="2949"/>
                    </a:lnTo>
                    <a:lnTo>
                      <a:pt x="849" y="2949"/>
                    </a:lnTo>
                    <a:lnTo>
                      <a:pt x="869" y="2949"/>
                    </a:lnTo>
                    <a:lnTo>
                      <a:pt x="869" y="2949"/>
                    </a:lnTo>
                    <a:lnTo>
                      <a:pt x="1071" y="3009"/>
                    </a:lnTo>
                    <a:lnTo>
                      <a:pt x="1273" y="3070"/>
                    </a:lnTo>
                    <a:lnTo>
                      <a:pt x="1455" y="3131"/>
                    </a:lnTo>
                    <a:lnTo>
                      <a:pt x="1556" y="3171"/>
                    </a:lnTo>
                    <a:lnTo>
                      <a:pt x="1657" y="3232"/>
                    </a:lnTo>
                    <a:lnTo>
                      <a:pt x="1657" y="3232"/>
                    </a:lnTo>
                    <a:lnTo>
                      <a:pt x="1717" y="3292"/>
                    </a:lnTo>
                    <a:lnTo>
                      <a:pt x="1798" y="3373"/>
                    </a:lnTo>
                    <a:lnTo>
                      <a:pt x="1838" y="3454"/>
                    </a:lnTo>
                    <a:lnTo>
                      <a:pt x="1879" y="3534"/>
                    </a:lnTo>
                    <a:lnTo>
                      <a:pt x="3999" y="4181"/>
                    </a:lnTo>
                    <a:lnTo>
                      <a:pt x="3999" y="4181"/>
                    </a:lnTo>
                    <a:lnTo>
                      <a:pt x="4080" y="4120"/>
                    </a:lnTo>
                    <a:lnTo>
                      <a:pt x="4160" y="4080"/>
                    </a:lnTo>
                    <a:lnTo>
                      <a:pt x="4261" y="4039"/>
                    </a:lnTo>
                    <a:lnTo>
                      <a:pt x="4362" y="4039"/>
                    </a:lnTo>
                    <a:lnTo>
                      <a:pt x="4362" y="4039"/>
                    </a:lnTo>
                    <a:lnTo>
                      <a:pt x="4383" y="4039"/>
                    </a:lnTo>
                    <a:lnTo>
                      <a:pt x="4383" y="4039"/>
                    </a:lnTo>
                    <a:lnTo>
                      <a:pt x="4584" y="4059"/>
                    </a:lnTo>
                    <a:lnTo>
                      <a:pt x="4786" y="4100"/>
                    </a:lnTo>
                    <a:lnTo>
                      <a:pt x="4968" y="4160"/>
                    </a:lnTo>
                    <a:lnTo>
                      <a:pt x="5190" y="4221"/>
                    </a:lnTo>
                    <a:lnTo>
                      <a:pt x="5190" y="4221"/>
                    </a:lnTo>
                    <a:lnTo>
                      <a:pt x="5190" y="4221"/>
                    </a:lnTo>
                    <a:lnTo>
                      <a:pt x="5190" y="4221"/>
                    </a:lnTo>
                    <a:lnTo>
                      <a:pt x="5311" y="4241"/>
                    </a:lnTo>
                    <a:lnTo>
                      <a:pt x="5453" y="4241"/>
                    </a:lnTo>
                    <a:lnTo>
                      <a:pt x="5453" y="4241"/>
                    </a:lnTo>
                    <a:lnTo>
                      <a:pt x="5634" y="4241"/>
                    </a:lnTo>
                    <a:lnTo>
                      <a:pt x="5816" y="4201"/>
                    </a:lnTo>
                    <a:lnTo>
                      <a:pt x="6038" y="4160"/>
                    </a:lnTo>
                    <a:lnTo>
                      <a:pt x="6281" y="4059"/>
                    </a:lnTo>
                    <a:lnTo>
                      <a:pt x="6301" y="4059"/>
                    </a:lnTo>
                    <a:lnTo>
                      <a:pt x="6301" y="4059"/>
                    </a:lnTo>
                    <a:lnTo>
                      <a:pt x="6301" y="4059"/>
                    </a:lnTo>
                    <a:lnTo>
                      <a:pt x="6301" y="4059"/>
                    </a:lnTo>
                    <a:lnTo>
                      <a:pt x="6301" y="4059"/>
                    </a:lnTo>
                    <a:lnTo>
                      <a:pt x="6139" y="4039"/>
                    </a:lnTo>
                    <a:lnTo>
                      <a:pt x="6018" y="3979"/>
                    </a:lnTo>
                    <a:lnTo>
                      <a:pt x="5957" y="3918"/>
                    </a:lnTo>
                    <a:lnTo>
                      <a:pt x="5917" y="3878"/>
                    </a:lnTo>
                    <a:lnTo>
                      <a:pt x="5877" y="3817"/>
                    </a:lnTo>
                    <a:lnTo>
                      <a:pt x="5856" y="3736"/>
                    </a:lnTo>
                    <a:lnTo>
                      <a:pt x="5856" y="3736"/>
                    </a:lnTo>
                    <a:lnTo>
                      <a:pt x="5836" y="3615"/>
                    </a:lnTo>
                    <a:lnTo>
                      <a:pt x="5836" y="3615"/>
                    </a:lnTo>
                    <a:lnTo>
                      <a:pt x="5856" y="3534"/>
                    </a:lnTo>
                    <a:lnTo>
                      <a:pt x="5897" y="3434"/>
                    </a:lnTo>
                    <a:lnTo>
                      <a:pt x="5957" y="3373"/>
                    </a:lnTo>
                    <a:lnTo>
                      <a:pt x="6018" y="3292"/>
                    </a:lnTo>
                    <a:lnTo>
                      <a:pt x="6018" y="3292"/>
                    </a:lnTo>
                    <a:lnTo>
                      <a:pt x="6018" y="3292"/>
                    </a:lnTo>
                    <a:lnTo>
                      <a:pt x="6018" y="3292"/>
                    </a:lnTo>
                    <a:lnTo>
                      <a:pt x="6018" y="3292"/>
                    </a:lnTo>
                    <a:lnTo>
                      <a:pt x="6180" y="3191"/>
                    </a:lnTo>
                    <a:lnTo>
                      <a:pt x="6180" y="3191"/>
                    </a:lnTo>
                    <a:lnTo>
                      <a:pt x="6583" y="2929"/>
                    </a:lnTo>
                    <a:lnTo>
                      <a:pt x="6765" y="2828"/>
                    </a:lnTo>
                    <a:lnTo>
                      <a:pt x="6906" y="2727"/>
                    </a:lnTo>
                    <a:lnTo>
                      <a:pt x="7048" y="2606"/>
                    </a:lnTo>
                    <a:lnTo>
                      <a:pt x="7169" y="2464"/>
                    </a:lnTo>
                    <a:lnTo>
                      <a:pt x="7290" y="2283"/>
                    </a:lnTo>
                    <a:lnTo>
                      <a:pt x="7411" y="2040"/>
                    </a:lnTo>
                    <a:lnTo>
                      <a:pt x="7411" y="2040"/>
                    </a:lnTo>
                    <a:lnTo>
                      <a:pt x="7573" y="1636"/>
                    </a:lnTo>
                    <a:lnTo>
                      <a:pt x="7674" y="1455"/>
                    </a:lnTo>
                    <a:lnTo>
                      <a:pt x="7815" y="1293"/>
                    </a:lnTo>
                    <a:lnTo>
                      <a:pt x="8199" y="344"/>
                    </a:lnTo>
                    <a:lnTo>
                      <a:pt x="702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1"/>
              <p:cNvSpPr/>
              <p:nvPr/>
            </p:nvSpPr>
            <p:spPr>
              <a:xfrm>
                <a:off x="1321769" y="1241712"/>
                <a:ext cx="623491" cy="240517"/>
              </a:xfrm>
              <a:custGeom>
                <a:avLst/>
                <a:gdLst/>
                <a:ahLst/>
                <a:cxnLst/>
                <a:rect l="l" t="t" r="r" b="b"/>
                <a:pathLst>
                  <a:path w="8482" h="3272" fill="none" extrusionOk="0">
                    <a:moveTo>
                      <a:pt x="182" y="0"/>
                    </a:moveTo>
                    <a:lnTo>
                      <a:pt x="1" y="747"/>
                    </a:lnTo>
                    <a:lnTo>
                      <a:pt x="1" y="747"/>
                    </a:lnTo>
                    <a:lnTo>
                      <a:pt x="1" y="808"/>
                    </a:lnTo>
                    <a:lnTo>
                      <a:pt x="21" y="848"/>
                    </a:lnTo>
                    <a:lnTo>
                      <a:pt x="41" y="889"/>
                    </a:lnTo>
                    <a:lnTo>
                      <a:pt x="81" y="909"/>
                    </a:lnTo>
                    <a:lnTo>
                      <a:pt x="102" y="909"/>
                    </a:lnTo>
                    <a:lnTo>
                      <a:pt x="203" y="949"/>
                    </a:lnTo>
                    <a:lnTo>
                      <a:pt x="7956" y="3251"/>
                    </a:lnTo>
                    <a:lnTo>
                      <a:pt x="8057" y="3271"/>
                    </a:lnTo>
                    <a:lnTo>
                      <a:pt x="8057" y="3271"/>
                    </a:lnTo>
                    <a:lnTo>
                      <a:pt x="8057" y="3271"/>
                    </a:lnTo>
                    <a:lnTo>
                      <a:pt x="8097" y="3271"/>
                    </a:lnTo>
                    <a:lnTo>
                      <a:pt x="8097" y="3271"/>
                    </a:lnTo>
                    <a:lnTo>
                      <a:pt x="8138" y="3271"/>
                    </a:lnTo>
                    <a:lnTo>
                      <a:pt x="8158" y="3251"/>
                    </a:lnTo>
                    <a:lnTo>
                      <a:pt x="8198" y="3231"/>
                    </a:lnTo>
                    <a:lnTo>
                      <a:pt x="8219" y="3191"/>
                    </a:lnTo>
                    <a:lnTo>
                      <a:pt x="8481" y="2464"/>
                    </a:lnTo>
                    <a:lnTo>
                      <a:pt x="18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1"/>
              <p:cNvSpPr/>
              <p:nvPr/>
            </p:nvSpPr>
            <p:spPr>
              <a:xfrm>
                <a:off x="1501346" y="1305516"/>
                <a:ext cx="77256" cy="52043"/>
              </a:xfrm>
              <a:custGeom>
                <a:avLst/>
                <a:gdLst/>
                <a:ahLst/>
                <a:cxnLst/>
                <a:rect l="l" t="t" r="r" b="b"/>
                <a:pathLst>
                  <a:path w="1051" h="708" extrusionOk="0">
                    <a:moveTo>
                      <a:pt x="344" y="1"/>
                    </a:moveTo>
                    <a:lnTo>
                      <a:pt x="243" y="21"/>
                    </a:lnTo>
                    <a:lnTo>
                      <a:pt x="162" y="41"/>
                    </a:lnTo>
                    <a:lnTo>
                      <a:pt x="82" y="102"/>
                    </a:lnTo>
                    <a:lnTo>
                      <a:pt x="41" y="142"/>
                    </a:lnTo>
                    <a:lnTo>
                      <a:pt x="21" y="182"/>
                    </a:lnTo>
                    <a:lnTo>
                      <a:pt x="1" y="223"/>
                    </a:lnTo>
                    <a:lnTo>
                      <a:pt x="1" y="283"/>
                    </a:lnTo>
                    <a:lnTo>
                      <a:pt x="1" y="344"/>
                    </a:lnTo>
                    <a:lnTo>
                      <a:pt x="21" y="404"/>
                    </a:lnTo>
                    <a:lnTo>
                      <a:pt x="82" y="465"/>
                    </a:lnTo>
                    <a:lnTo>
                      <a:pt x="122" y="526"/>
                    </a:lnTo>
                    <a:lnTo>
                      <a:pt x="243" y="606"/>
                    </a:lnTo>
                    <a:lnTo>
                      <a:pt x="364" y="667"/>
                    </a:lnTo>
                    <a:lnTo>
                      <a:pt x="506" y="687"/>
                    </a:lnTo>
                    <a:lnTo>
                      <a:pt x="627" y="707"/>
                    </a:lnTo>
                    <a:lnTo>
                      <a:pt x="748" y="707"/>
                    </a:lnTo>
                    <a:lnTo>
                      <a:pt x="849" y="687"/>
                    </a:lnTo>
                    <a:lnTo>
                      <a:pt x="950" y="647"/>
                    </a:lnTo>
                    <a:lnTo>
                      <a:pt x="1010" y="586"/>
                    </a:lnTo>
                    <a:lnTo>
                      <a:pt x="1051" y="526"/>
                    </a:lnTo>
                    <a:lnTo>
                      <a:pt x="1051" y="445"/>
                    </a:lnTo>
                    <a:lnTo>
                      <a:pt x="1051" y="384"/>
                    </a:lnTo>
                    <a:lnTo>
                      <a:pt x="1031" y="324"/>
                    </a:lnTo>
                    <a:lnTo>
                      <a:pt x="990" y="263"/>
                    </a:lnTo>
                    <a:lnTo>
                      <a:pt x="930" y="202"/>
                    </a:lnTo>
                    <a:lnTo>
                      <a:pt x="788" y="102"/>
                    </a:lnTo>
                    <a:lnTo>
                      <a:pt x="607" y="41"/>
                    </a:lnTo>
                    <a:lnTo>
                      <a:pt x="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1"/>
              <p:cNvSpPr/>
              <p:nvPr/>
            </p:nvSpPr>
            <p:spPr>
              <a:xfrm>
                <a:off x="1685407" y="1360426"/>
                <a:ext cx="77256" cy="52043"/>
              </a:xfrm>
              <a:custGeom>
                <a:avLst/>
                <a:gdLst/>
                <a:ahLst/>
                <a:cxnLst/>
                <a:rect l="l" t="t" r="r" b="b"/>
                <a:pathLst>
                  <a:path w="1051" h="708" extrusionOk="0">
                    <a:moveTo>
                      <a:pt x="263" y="1"/>
                    </a:moveTo>
                    <a:lnTo>
                      <a:pt x="182" y="21"/>
                    </a:lnTo>
                    <a:lnTo>
                      <a:pt x="122" y="41"/>
                    </a:lnTo>
                    <a:lnTo>
                      <a:pt x="61" y="81"/>
                    </a:lnTo>
                    <a:lnTo>
                      <a:pt x="21" y="142"/>
                    </a:lnTo>
                    <a:lnTo>
                      <a:pt x="1" y="203"/>
                    </a:lnTo>
                    <a:lnTo>
                      <a:pt x="1" y="283"/>
                    </a:lnTo>
                    <a:lnTo>
                      <a:pt x="21" y="364"/>
                    </a:lnTo>
                    <a:lnTo>
                      <a:pt x="81" y="445"/>
                    </a:lnTo>
                    <a:lnTo>
                      <a:pt x="162" y="526"/>
                    </a:lnTo>
                    <a:lnTo>
                      <a:pt x="243" y="586"/>
                    </a:lnTo>
                    <a:lnTo>
                      <a:pt x="364" y="647"/>
                    </a:lnTo>
                    <a:lnTo>
                      <a:pt x="485" y="687"/>
                    </a:lnTo>
                    <a:lnTo>
                      <a:pt x="626" y="707"/>
                    </a:lnTo>
                    <a:lnTo>
                      <a:pt x="768" y="707"/>
                    </a:lnTo>
                    <a:lnTo>
                      <a:pt x="849" y="687"/>
                    </a:lnTo>
                    <a:lnTo>
                      <a:pt x="909" y="667"/>
                    </a:lnTo>
                    <a:lnTo>
                      <a:pt x="970" y="627"/>
                    </a:lnTo>
                    <a:lnTo>
                      <a:pt x="1010" y="586"/>
                    </a:lnTo>
                    <a:lnTo>
                      <a:pt x="1030" y="546"/>
                    </a:lnTo>
                    <a:lnTo>
                      <a:pt x="1051" y="485"/>
                    </a:lnTo>
                    <a:lnTo>
                      <a:pt x="1051" y="425"/>
                    </a:lnTo>
                    <a:lnTo>
                      <a:pt x="1030" y="364"/>
                    </a:lnTo>
                    <a:lnTo>
                      <a:pt x="990" y="304"/>
                    </a:lnTo>
                    <a:lnTo>
                      <a:pt x="950" y="223"/>
                    </a:lnTo>
                    <a:lnTo>
                      <a:pt x="869" y="162"/>
                    </a:lnTo>
                    <a:lnTo>
                      <a:pt x="808" y="102"/>
                    </a:lnTo>
                    <a:lnTo>
                      <a:pt x="626" y="41"/>
                    </a:lnTo>
                    <a:lnTo>
                      <a:pt x="4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1"/>
              <p:cNvSpPr/>
              <p:nvPr/>
            </p:nvSpPr>
            <p:spPr>
              <a:xfrm>
                <a:off x="1404905" y="1413865"/>
                <a:ext cx="325124" cy="323654"/>
              </a:xfrm>
              <a:custGeom>
                <a:avLst/>
                <a:gdLst/>
                <a:ahLst/>
                <a:cxnLst/>
                <a:rect l="l" t="t" r="r" b="b"/>
                <a:pathLst>
                  <a:path w="4423" h="4403" extrusionOk="0">
                    <a:moveTo>
                      <a:pt x="2363" y="425"/>
                    </a:moveTo>
                    <a:lnTo>
                      <a:pt x="2504" y="445"/>
                    </a:lnTo>
                    <a:lnTo>
                      <a:pt x="2040" y="2040"/>
                    </a:lnTo>
                    <a:lnTo>
                      <a:pt x="505" y="2706"/>
                    </a:lnTo>
                    <a:lnTo>
                      <a:pt x="465" y="2464"/>
                    </a:lnTo>
                    <a:lnTo>
                      <a:pt x="445" y="2201"/>
                    </a:lnTo>
                    <a:lnTo>
                      <a:pt x="465" y="1939"/>
                    </a:lnTo>
                    <a:lnTo>
                      <a:pt x="505" y="1697"/>
                    </a:lnTo>
                    <a:lnTo>
                      <a:pt x="566" y="1535"/>
                    </a:lnTo>
                    <a:lnTo>
                      <a:pt x="646" y="1374"/>
                    </a:lnTo>
                    <a:lnTo>
                      <a:pt x="727" y="1212"/>
                    </a:lnTo>
                    <a:lnTo>
                      <a:pt x="828" y="1091"/>
                    </a:lnTo>
                    <a:lnTo>
                      <a:pt x="949" y="950"/>
                    </a:lnTo>
                    <a:lnTo>
                      <a:pt x="1070" y="828"/>
                    </a:lnTo>
                    <a:lnTo>
                      <a:pt x="1212" y="727"/>
                    </a:lnTo>
                    <a:lnTo>
                      <a:pt x="1373" y="647"/>
                    </a:lnTo>
                    <a:lnTo>
                      <a:pt x="1575" y="546"/>
                    </a:lnTo>
                    <a:lnTo>
                      <a:pt x="1777" y="485"/>
                    </a:lnTo>
                    <a:lnTo>
                      <a:pt x="1999" y="445"/>
                    </a:lnTo>
                    <a:lnTo>
                      <a:pt x="2221" y="425"/>
                    </a:lnTo>
                    <a:close/>
                    <a:moveTo>
                      <a:pt x="2928" y="566"/>
                    </a:moveTo>
                    <a:lnTo>
                      <a:pt x="3069" y="647"/>
                    </a:lnTo>
                    <a:lnTo>
                      <a:pt x="3211" y="727"/>
                    </a:lnTo>
                    <a:lnTo>
                      <a:pt x="3332" y="828"/>
                    </a:lnTo>
                    <a:lnTo>
                      <a:pt x="3453" y="929"/>
                    </a:lnTo>
                    <a:lnTo>
                      <a:pt x="3574" y="1051"/>
                    </a:lnTo>
                    <a:lnTo>
                      <a:pt x="3655" y="1172"/>
                    </a:lnTo>
                    <a:lnTo>
                      <a:pt x="3756" y="1313"/>
                    </a:lnTo>
                    <a:lnTo>
                      <a:pt x="3817" y="1454"/>
                    </a:lnTo>
                    <a:lnTo>
                      <a:pt x="3877" y="1596"/>
                    </a:lnTo>
                    <a:lnTo>
                      <a:pt x="3938" y="1737"/>
                    </a:lnTo>
                    <a:lnTo>
                      <a:pt x="3958" y="1899"/>
                    </a:lnTo>
                    <a:lnTo>
                      <a:pt x="3978" y="2060"/>
                    </a:lnTo>
                    <a:lnTo>
                      <a:pt x="3998" y="2222"/>
                    </a:lnTo>
                    <a:lnTo>
                      <a:pt x="3978" y="2383"/>
                    </a:lnTo>
                    <a:lnTo>
                      <a:pt x="3958" y="2545"/>
                    </a:lnTo>
                    <a:lnTo>
                      <a:pt x="3918" y="2706"/>
                    </a:lnTo>
                    <a:lnTo>
                      <a:pt x="3817" y="2949"/>
                    </a:lnTo>
                    <a:lnTo>
                      <a:pt x="3695" y="3171"/>
                    </a:lnTo>
                    <a:lnTo>
                      <a:pt x="3554" y="3373"/>
                    </a:lnTo>
                    <a:lnTo>
                      <a:pt x="3372" y="3554"/>
                    </a:lnTo>
                    <a:lnTo>
                      <a:pt x="2464" y="2161"/>
                    </a:lnTo>
                    <a:lnTo>
                      <a:pt x="2928" y="566"/>
                    </a:lnTo>
                    <a:close/>
                    <a:moveTo>
                      <a:pt x="1878" y="2585"/>
                    </a:moveTo>
                    <a:lnTo>
                      <a:pt x="1515" y="3817"/>
                    </a:lnTo>
                    <a:lnTo>
                      <a:pt x="1252" y="3696"/>
                    </a:lnTo>
                    <a:lnTo>
                      <a:pt x="1050" y="3534"/>
                    </a:lnTo>
                    <a:lnTo>
                      <a:pt x="848" y="3332"/>
                    </a:lnTo>
                    <a:lnTo>
                      <a:pt x="687" y="3110"/>
                    </a:lnTo>
                    <a:lnTo>
                      <a:pt x="1878" y="2585"/>
                    </a:lnTo>
                    <a:close/>
                    <a:moveTo>
                      <a:pt x="2282" y="2706"/>
                    </a:moveTo>
                    <a:lnTo>
                      <a:pt x="3009" y="3797"/>
                    </a:lnTo>
                    <a:lnTo>
                      <a:pt x="2746" y="3898"/>
                    </a:lnTo>
                    <a:lnTo>
                      <a:pt x="2464" y="3958"/>
                    </a:lnTo>
                    <a:lnTo>
                      <a:pt x="2201" y="3978"/>
                    </a:lnTo>
                    <a:lnTo>
                      <a:pt x="1919" y="3958"/>
                    </a:lnTo>
                    <a:lnTo>
                      <a:pt x="2282" y="2706"/>
                    </a:lnTo>
                    <a:close/>
                    <a:moveTo>
                      <a:pt x="1979" y="1"/>
                    </a:moveTo>
                    <a:lnTo>
                      <a:pt x="1777" y="41"/>
                    </a:lnTo>
                    <a:lnTo>
                      <a:pt x="1555" y="81"/>
                    </a:lnTo>
                    <a:lnTo>
                      <a:pt x="1353" y="162"/>
                    </a:lnTo>
                    <a:lnTo>
                      <a:pt x="1171" y="263"/>
                    </a:lnTo>
                    <a:lnTo>
                      <a:pt x="970" y="364"/>
                    </a:lnTo>
                    <a:lnTo>
                      <a:pt x="808" y="505"/>
                    </a:lnTo>
                    <a:lnTo>
                      <a:pt x="646" y="647"/>
                    </a:lnTo>
                    <a:lnTo>
                      <a:pt x="505" y="808"/>
                    </a:lnTo>
                    <a:lnTo>
                      <a:pt x="364" y="990"/>
                    </a:lnTo>
                    <a:lnTo>
                      <a:pt x="263" y="1172"/>
                    </a:lnTo>
                    <a:lnTo>
                      <a:pt x="162" y="1374"/>
                    </a:lnTo>
                    <a:lnTo>
                      <a:pt x="101" y="1576"/>
                    </a:lnTo>
                    <a:lnTo>
                      <a:pt x="61" y="1757"/>
                    </a:lnTo>
                    <a:lnTo>
                      <a:pt x="21" y="1959"/>
                    </a:lnTo>
                    <a:lnTo>
                      <a:pt x="0" y="2141"/>
                    </a:lnTo>
                    <a:lnTo>
                      <a:pt x="21" y="2343"/>
                    </a:lnTo>
                    <a:lnTo>
                      <a:pt x="41" y="2525"/>
                    </a:lnTo>
                    <a:lnTo>
                      <a:pt x="61" y="2726"/>
                    </a:lnTo>
                    <a:lnTo>
                      <a:pt x="121" y="2908"/>
                    </a:lnTo>
                    <a:lnTo>
                      <a:pt x="202" y="3090"/>
                    </a:lnTo>
                    <a:lnTo>
                      <a:pt x="283" y="3251"/>
                    </a:lnTo>
                    <a:lnTo>
                      <a:pt x="384" y="3433"/>
                    </a:lnTo>
                    <a:lnTo>
                      <a:pt x="525" y="3615"/>
                    </a:lnTo>
                    <a:lnTo>
                      <a:pt x="667" y="3776"/>
                    </a:lnTo>
                    <a:lnTo>
                      <a:pt x="828" y="3918"/>
                    </a:lnTo>
                    <a:lnTo>
                      <a:pt x="990" y="4039"/>
                    </a:lnTo>
                    <a:lnTo>
                      <a:pt x="1192" y="4160"/>
                    </a:lnTo>
                    <a:lnTo>
                      <a:pt x="1373" y="4241"/>
                    </a:lnTo>
                    <a:lnTo>
                      <a:pt x="1595" y="4322"/>
                    </a:lnTo>
                    <a:lnTo>
                      <a:pt x="1898" y="4382"/>
                    </a:lnTo>
                    <a:lnTo>
                      <a:pt x="2221" y="4402"/>
                    </a:lnTo>
                    <a:lnTo>
                      <a:pt x="2484" y="4382"/>
                    </a:lnTo>
                    <a:lnTo>
                      <a:pt x="2746" y="4342"/>
                    </a:lnTo>
                    <a:lnTo>
                      <a:pt x="3009" y="4261"/>
                    </a:lnTo>
                    <a:lnTo>
                      <a:pt x="3271" y="4140"/>
                    </a:lnTo>
                    <a:lnTo>
                      <a:pt x="3433" y="4039"/>
                    </a:lnTo>
                    <a:lnTo>
                      <a:pt x="3594" y="3938"/>
                    </a:lnTo>
                    <a:lnTo>
                      <a:pt x="3736" y="3797"/>
                    </a:lnTo>
                    <a:lnTo>
                      <a:pt x="3857" y="3675"/>
                    </a:lnTo>
                    <a:lnTo>
                      <a:pt x="3978" y="3514"/>
                    </a:lnTo>
                    <a:lnTo>
                      <a:pt x="4099" y="3352"/>
                    </a:lnTo>
                    <a:lnTo>
                      <a:pt x="4180" y="3191"/>
                    </a:lnTo>
                    <a:lnTo>
                      <a:pt x="4261" y="3009"/>
                    </a:lnTo>
                    <a:lnTo>
                      <a:pt x="4342" y="2827"/>
                    </a:lnTo>
                    <a:lnTo>
                      <a:pt x="4382" y="2605"/>
                    </a:lnTo>
                    <a:lnTo>
                      <a:pt x="4422" y="2383"/>
                    </a:lnTo>
                    <a:lnTo>
                      <a:pt x="4422" y="2181"/>
                    </a:lnTo>
                    <a:lnTo>
                      <a:pt x="4402" y="1959"/>
                    </a:lnTo>
                    <a:lnTo>
                      <a:pt x="4382" y="1737"/>
                    </a:lnTo>
                    <a:lnTo>
                      <a:pt x="4321" y="1535"/>
                    </a:lnTo>
                    <a:lnTo>
                      <a:pt x="4241" y="1333"/>
                    </a:lnTo>
                    <a:lnTo>
                      <a:pt x="4160" y="1152"/>
                    </a:lnTo>
                    <a:lnTo>
                      <a:pt x="4039" y="970"/>
                    </a:lnTo>
                    <a:lnTo>
                      <a:pt x="3918" y="788"/>
                    </a:lnTo>
                    <a:lnTo>
                      <a:pt x="3776" y="647"/>
                    </a:lnTo>
                    <a:lnTo>
                      <a:pt x="3615" y="485"/>
                    </a:lnTo>
                    <a:lnTo>
                      <a:pt x="3453" y="364"/>
                    </a:lnTo>
                    <a:lnTo>
                      <a:pt x="3251" y="263"/>
                    </a:lnTo>
                    <a:lnTo>
                      <a:pt x="3049" y="162"/>
                    </a:lnTo>
                    <a:lnTo>
                      <a:pt x="2847" y="81"/>
                    </a:lnTo>
                    <a:lnTo>
                      <a:pt x="2625" y="41"/>
                    </a:lnTo>
                    <a:lnTo>
                      <a:pt x="2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1"/>
              <p:cNvSpPr/>
              <p:nvPr/>
            </p:nvSpPr>
            <p:spPr>
              <a:xfrm>
                <a:off x="1802651" y="683648"/>
                <a:ext cx="38665" cy="99529"/>
              </a:xfrm>
              <a:custGeom>
                <a:avLst/>
                <a:gdLst/>
                <a:ahLst/>
                <a:cxnLst/>
                <a:rect l="l" t="t" r="r" b="b"/>
                <a:pathLst>
                  <a:path w="526" h="1354" extrusionOk="0">
                    <a:moveTo>
                      <a:pt x="405" y="0"/>
                    </a:moveTo>
                    <a:lnTo>
                      <a:pt x="384" y="20"/>
                    </a:lnTo>
                    <a:lnTo>
                      <a:pt x="364" y="41"/>
                    </a:lnTo>
                    <a:lnTo>
                      <a:pt x="364" y="202"/>
                    </a:lnTo>
                    <a:lnTo>
                      <a:pt x="364" y="384"/>
                    </a:lnTo>
                    <a:lnTo>
                      <a:pt x="344" y="545"/>
                    </a:lnTo>
                    <a:lnTo>
                      <a:pt x="304" y="687"/>
                    </a:lnTo>
                    <a:lnTo>
                      <a:pt x="243" y="848"/>
                    </a:lnTo>
                    <a:lnTo>
                      <a:pt x="182" y="1010"/>
                    </a:lnTo>
                    <a:lnTo>
                      <a:pt x="102" y="1151"/>
                    </a:lnTo>
                    <a:lnTo>
                      <a:pt x="1" y="1293"/>
                    </a:lnTo>
                    <a:lnTo>
                      <a:pt x="1" y="1313"/>
                    </a:lnTo>
                    <a:lnTo>
                      <a:pt x="21" y="1353"/>
                    </a:lnTo>
                    <a:lnTo>
                      <a:pt x="81" y="1353"/>
                    </a:lnTo>
                    <a:lnTo>
                      <a:pt x="203" y="1232"/>
                    </a:lnTo>
                    <a:lnTo>
                      <a:pt x="324" y="1070"/>
                    </a:lnTo>
                    <a:lnTo>
                      <a:pt x="405" y="909"/>
                    </a:lnTo>
                    <a:lnTo>
                      <a:pt x="465" y="747"/>
                    </a:lnTo>
                    <a:lnTo>
                      <a:pt x="505" y="566"/>
                    </a:lnTo>
                    <a:lnTo>
                      <a:pt x="526" y="384"/>
                    </a:lnTo>
                    <a:lnTo>
                      <a:pt x="505" y="202"/>
                    </a:lnTo>
                    <a:lnTo>
                      <a:pt x="445" y="20"/>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1"/>
              <p:cNvSpPr/>
              <p:nvPr/>
            </p:nvSpPr>
            <p:spPr>
              <a:xfrm>
                <a:off x="1802651" y="683648"/>
                <a:ext cx="38665" cy="99529"/>
              </a:xfrm>
              <a:custGeom>
                <a:avLst/>
                <a:gdLst/>
                <a:ahLst/>
                <a:cxnLst/>
                <a:rect l="l" t="t" r="r" b="b"/>
                <a:pathLst>
                  <a:path w="526" h="1354" fill="none" extrusionOk="0">
                    <a:moveTo>
                      <a:pt x="405" y="0"/>
                    </a:moveTo>
                    <a:lnTo>
                      <a:pt x="405" y="0"/>
                    </a:lnTo>
                    <a:lnTo>
                      <a:pt x="405" y="0"/>
                    </a:lnTo>
                    <a:lnTo>
                      <a:pt x="405" y="0"/>
                    </a:lnTo>
                    <a:lnTo>
                      <a:pt x="384" y="20"/>
                    </a:lnTo>
                    <a:lnTo>
                      <a:pt x="364" y="41"/>
                    </a:lnTo>
                    <a:lnTo>
                      <a:pt x="364" y="41"/>
                    </a:lnTo>
                    <a:lnTo>
                      <a:pt x="364" y="41"/>
                    </a:lnTo>
                    <a:lnTo>
                      <a:pt x="364" y="202"/>
                    </a:lnTo>
                    <a:lnTo>
                      <a:pt x="364" y="384"/>
                    </a:lnTo>
                    <a:lnTo>
                      <a:pt x="364" y="384"/>
                    </a:lnTo>
                    <a:lnTo>
                      <a:pt x="344" y="545"/>
                    </a:lnTo>
                    <a:lnTo>
                      <a:pt x="304" y="687"/>
                    </a:lnTo>
                    <a:lnTo>
                      <a:pt x="304" y="687"/>
                    </a:lnTo>
                    <a:lnTo>
                      <a:pt x="243" y="848"/>
                    </a:lnTo>
                    <a:lnTo>
                      <a:pt x="182" y="1010"/>
                    </a:lnTo>
                    <a:lnTo>
                      <a:pt x="182" y="1010"/>
                    </a:lnTo>
                    <a:lnTo>
                      <a:pt x="102" y="1151"/>
                    </a:lnTo>
                    <a:lnTo>
                      <a:pt x="1" y="1293"/>
                    </a:lnTo>
                    <a:lnTo>
                      <a:pt x="1" y="1293"/>
                    </a:lnTo>
                    <a:lnTo>
                      <a:pt x="1" y="1293"/>
                    </a:lnTo>
                    <a:lnTo>
                      <a:pt x="1" y="1313"/>
                    </a:lnTo>
                    <a:lnTo>
                      <a:pt x="21" y="1353"/>
                    </a:lnTo>
                    <a:lnTo>
                      <a:pt x="21" y="1353"/>
                    </a:lnTo>
                    <a:lnTo>
                      <a:pt x="41" y="1353"/>
                    </a:lnTo>
                    <a:lnTo>
                      <a:pt x="41" y="1353"/>
                    </a:lnTo>
                    <a:lnTo>
                      <a:pt x="81" y="1353"/>
                    </a:lnTo>
                    <a:lnTo>
                      <a:pt x="81" y="1353"/>
                    </a:lnTo>
                    <a:lnTo>
                      <a:pt x="203" y="1232"/>
                    </a:lnTo>
                    <a:lnTo>
                      <a:pt x="324" y="1070"/>
                    </a:lnTo>
                    <a:lnTo>
                      <a:pt x="324" y="1070"/>
                    </a:lnTo>
                    <a:lnTo>
                      <a:pt x="405" y="909"/>
                    </a:lnTo>
                    <a:lnTo>
                      <a:pt x="465" y="747"/>
                    </a:lnTo>
                    <a:lnTo>
                      <a:pt x="465" y="747"/>
                    </a:lnTo>
                    <a:lnTo>
                      <a:pt x="505" y="566"/>
                    </a:lnTo>
                    <a:lnTo>
                      <a:pt x="526" y="384"/>
                    </a:lnTo>
                    <a:lnTo>
                      <a:pt x="526" y="384"/>
                    </a:lnTo>
                    <a:lnTo>
                      <a:pt x="505" y="202"/>
                    </a:lnTo>
                    <a:lnTo>
                      <a:pt x="445" y="20"/>
                    </a:lnTo>
                    <a:lnTo>
                      <a:pt x="445" y="20"/>
                    </a:lnTo>
                    <a:lnTo>
                      <a:pt x="425" y="0"/>
                    </a:lnTo>
                    <a:lnTo>
                      <a:pt x="40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1"/>
              <p:cNvSpPr/>
              <p:nvPr/>
            </p:nvSpPr>
            <p:spPr>
              <a:xfrm>
                <a:off x="1838302" y="832059"/>
                <a:ext cx="80197" cy="40135"/>
              </a:xfrm>
              <a:custGeom>
                <a:avLst/>
                <a:gdLst/>
                <a:ahLst/>
                <a:cxnLst/>
                <a:rect l="l" t="t" r="r" b="b"/>
                <a:pathLst>
                  <a:path w="1091" h="546" extrusionOk="0">
                    <a:moveTo>
                      <a:pt x="586" y="0"/>
                    </a:moveTo>
                    <a:lnTo>
                      <a:pt x="445" y="61"/>
                    </a:lnTo>
                    <a:lnTo>
                      <a:pt x="303" y="122"/>
                    </a:lnTo>
                    <a:lnTo>
                      <a:pt x="162" y="223"/>
                    </a:lnTo>
                    <a:lnTo>
                      <a:pt x="61" y="344"/>
                    </a:lnTo>
                    <a:lnTo>
                      <a:pt x="0" y="485"/>
                    </a:lnTo>
                    <a:lnTo>
                      <a:pt x="0" y="505"/>
                    </a:lnTo>
                    <a:lnTo>
                      <a:pt x="0" y="525"/>
                    </a:lnTo>
                    <a:lnTo>
                      <a:pt x="41" y="546"/>
                    </a:lnTo>
                    <a:lnTo>
                      <a:pt x="61" y="525"/>
                    </a:lnTo>
                    <a:lnTo>
                      <a:pt x="162" y="424"/>
                    </a:lnTo>
                    <a:lnTo>
                      <a:pt x="263" y="344"/>
                    </a:lnTo>
                    <a:lnTo>
                      <a:pt x="384" y="263"/>
                    </a:lnTo>
                    <a:lnTo>
                      <a:pt x="505" y="223"/>
                    </a:lnTo>
                    <a:lnTo>
                      <a:pt x="626" y="182"/>
                    </a:lnTo>
                    <a:lnTo>
                      <a:pt x="768" y="162"/>
                    </a:lnTo>
                    <a:lnTo>
                      <a:pt x="889" y="142"/>
                    </a:lnTo>
                    <a:lnTo>
                      <a:pt x="1050" y="142"/>
                    </a:lnTo>
                    <a:lnTo>
                      <a:pt x="1070" y="122"/>
                    </a:lnTo>
                    <a:lnTo>
                      <a:pt x="1091" y="101"/>
                    </a:lnTo>
                    <a:lnTo>
                      <a:pt x="1091" y="81"/>
                    </a:lnTo>
                    <a:lnTo>
                      <a:pt x="1050" y="41"/>
                    </a:lnTo>
                    <a:lnTo>
                      <a:pt x="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1"/>
              <p:cNvSpPr/>
              <p:nvPr/>
            </p:nvSpPr>
            <p:spPr>
              <a:xfrm>
                <a:off x="1838302" y="832059"/>
                <a:ext cx="80197" cy="40135"/>
              </a:xfrm>
              <a:custGeom>
                <a:avLst/>
                <a:gdLst/>
                <a:ahLst/>
                <a:cxnLst/>
                <a:rect l="l" t="t" r="r" b="b"/>
                <a:pathLst>
                  <a:path w="1091" h="546" fill="none" extrusionOk="0">
                    <a:moveTo>
                      <a:pt x="768" y="0"/>
                    </a:moveTo>
                    <a:lnTo>
                      <a:pt x="768" y="0"/>
                    </a:lnTo>
                    <a:lnTo>
                      <a:pt x="747" y="0"/>
                    </a:lnTo>
                    <a:lnTo>
                      <a:pt x="747" y="0"/>
                    </a:lnTo>
                    <a:lnTo>
                      <a:pt x="727" y="0"/>
                    </a:lnTo>
                    <a:lnTo>
                      <a:pt x="727" y="0"/>
                    </a:lnTo>
                    <a:lnTo>
                      <a:pt x="586" y="0"/>
                    </a:lnTo>
                    <a:lnTo>
                      <a:pt x="445" y="61"/>
                    </a:lnTo>
                    <a:lnTo>
                      <a:pt x="445" y="61"/>
                    </a:lnTo>
                    <a:lnTo>
                      <a:pt x="303" y="122"/>
                    </a:lnTo>
                    <a:lnTo>
                      <a:pt x="162" y="223"/>
                    </a:lnTo>
                    <a:lnTo>
                      <a:pt x="162" y="223"/>
                    </a:lnTo>
                    <a:lnTo>
                      <a:pt x="61" y="344"/>
                    </a:lnTo>
                    <a:lnTo>
                      <a:pt x="0" y="485"/>
                    </a:lnTo>
                    <a:lnTo>
                      <a:pt x="0" y="485"/>
                    </a:lnTo>
                    <a:lnTo>
                      <a:pt x="0" y="485"/>
                    </a:lnTo>
                    <a:lnTo>
                      <a:pt x="0" y="505"/>
                    </a:lnTo>
                    <a:lnTo>
                      <a:pt x="0" y="525"/>
                    </a:lnTo>
                    <a:lnTo>
                      <a:pt x="0" y="525"/>
                    </a:lnTo>
                    <a:lnTo>
                      <a:pt x="41" y="546"/>
                    </a:lnTo>
                    <a:lnTo>
                      <a:pt x="41" y="546"/>
                    </a:lnTo>
                    <a:lnTo>
                      <a:pt x="61" y="525"/>
                    </a:lnTo>
                    <a:lnTo>
                      <a:pt x="61" y="525"/>
                    </a:lnTo>
                    <a:lnTo>
                      <a:pt x="162" y="424"/>
                    </a:lnTo>
                    <a:lnTo>
                      <a:pt x="263" y="344"/>
                    </a:lnTo>
                    <a:lnTo>
                      <a:pt x="263" y="344"/>
                    </a:lnTo>
                    <a:lnTo>
                      <a:pt x="384" y="263"/>
                    </a:lnTo>
                    <a:lnTo>
                      <a:pt x="505" y="223"/>
                    </a:lnTo>
                    <a:lnTo>
                      <a:pt x="505" y="223"/>
                    </a:lnTo>
                    <a:lnTo>
                      <a:pt x="626" y="182"/>
                    </a:lnTo>
                    <a:lnTo>
                      <a:pt x="768" y="162"/>
                    </a:lnTo>
                    <a:lnTo>
                      <a:pt x="768" y="162"/>
                    </a:lnTo>
                    <a:lnTo>
                      <a:pt x="889" y="142"/>
                    </a:lnTo>
                    <a:lnTo>
                      <a:pt x="889" y="142"/>
                    </a:lnTo>
                    <a:lnTo>
                      <a:pt x="1030" y="142"/>
                    </a:lnTo>
                    <a:lnTo>
                      <a:pt x="1050" y="142"/>
                    </a:lnTo>
                    <a:lnTo>
                      <a:pt x="1050" y="142"/>
                    </a:lnTo>
                    <a:lnTo>
                      <a:pt x="1070" y="122"/>
                    </a:lnTo>
                    <a:lnTo>
                      <a:pt x="1091" y="101"/>
                    </a:lnTo>
                    <a:lnTo>
                      <a:pt x="1091" y="101"/>
                    </a:lnTo>
                    <a:lnTo>
                      <a:pt x="1091" y="81"/>
                    </a:lnTo>
                    <a:lnTo>
                      <a:pt x="1050" y="41"/>
                    </a:lnTo>
                    <a:lnTo>
                      <a:pt x="1050" y="41"/>
                    </a:lnTo>
                    <a:lnTo>
                      <a:pt x="909" y="0"/>
                    </a:lnTo>
                    <a:lnTo>
                      <a:pt x="909" y="0"/>
                    </a:lnTo>
                    <a:lnTo>
                      <a:pt x="768"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1"/>
              <p:cNvSpPr/>
              <p:nvPr/>
            </p:nvSpPr>
            <p:spPr>
              <a:xfrm>
                <a:off x="1585953" y="794938"/>
                <a:ext cx="65422" cy="29771"/>
              </a:xfrm>
              <a:custGeom>
                <a:avLst/>
                <a:gdLst/>
                <a:ahLst/>
                <a:cxnLst/>
                <a:rect l="l" t="t" r="r" b="b"/>
                <a:pathLst>
                  <a:path w="890" h="405" extrusionOk="0">
                    <a:moveTo>
                      <a:pt x="384" y="1"/>
                    </a:moveTo>
                    <a:lnTo>
                      <a:pt x="263" y="61"/>
                    </a:lnTo>
                    <a:lnTo>
                      <a:pt x="142" y="142"/>
                    </a:lnTo>
                    <a:lnTo>
                      <a:pt x="61" y="223"/>
                    </a:lnTo>
                    <a:lnTo>
                      <a:pt x="1" y="344"/>
                    </a:lnTo>
                    <a:lnTo>
                      <a:pt x="1" y="364"/>
                    </a:lnTo>
                    <a:lnTo>
                      <a:pt x="21" y="384"/>
                    </a:lnTo>
                    <a:lnTo>
                      <a:pt x="41" y="404"/>
                    </a:lnTo>
                    <a:lnTo>
                      <a:pt x="81" y="384"/>
                    </a:lnTo>
                    <a:lnTo>
                      <a:pt x="162" y="324"/>
                    </a:lnTo>
                    <a:lnTo>
                      <a:pt x="243" y="263"/>
                    </a:lnTo>
                    <a:lnTo>
                      <a:pt x="324" y="223"/>
                    </a:lnTo>
                    <a:lnTo>
                      <a:pt x="425" y="182"/>
                    </a:lnTo>
                    <a:lnTo>
                      <a:pt x="526" y="162"/>
                    </a:lnTo>
                    <a:lnTo>
                      <a:pt x="849" y="162"/>
                    </a:lnTo>
                    <a:lnTo>
                      <a:pt x="869" y="142"/>
                    </a:lnTo>
                    <a:lnTo>
                      <a:pt x="889" y="122"/>
                    </a:lnTo>
                    <a:lnTo>
                      <a:pt x="869" y="102"/>
                    </a:lnTo>
                    <a:lnTo>
                      <a:pt x="748" y="41"/>
                    </a:lnTo>
                    <a:lnTo>
                      <a:pt x="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1"/>
              <p:cNvSpPr/>
              <p:nvPr/>
            </p:nvSpPr>
            <p:spPr>
              <a:xfrm>
                <a:off x="1585953" y="794938"/>
                <a:ext cx="65422" cy="29771"/>
              </a:xfrm>
              <a:custGeom>
                <a:avLst/>
                <a:gdLst/>
                <a:ahLst/>
                <a:cxnLst/>
                <a:rect l="l" t="t" r="r" b="b"/>
                <a:pathLst>
                  <a:path w="890" h="405" fill="none" extrusionOk="0">
                    <a:moveTo>
                      <a:pt x="526" y="1"/>
                    </a:moveTo>
                    <a:lnTo>
                      <a:pt x="526" y="1"/>
                    </a:lnTo>
                    <a:lnTo>
                      <a:pt x="384" y="1"/>
                    </a:lnTo>
                    <a:lnTo>
                      <a:pt x="384" y="1"/>
                    </a:lnTo>
                    <a:lnTo>
                      <a:pt x="263" y="61"/>
                    </a:lnTo>
                    <a:lnTo>
                      <a:pt x="263" y="61"/>
                    </a:lnTo>
                    <a:lnTo>
                      <a:pt x="142" y="142"/>
                    </a:lnTo>
                    <a:lnTo>
                      <a:pt x="142" y="142"/>
                    </a:lnTo>
                    <a:lnTo>
                      <a:pt x="61" y="223"/>
                    </a:lnTo>
                    <a:lnTo>
                      <a:pt x="1" y="344"/>
                    </a:lnTo>
                    <a:lnTo>
                      <a:pt x="1" y="344"/>
                    </a:lnTo>
                    <a:lnTo>
                      <a:pt x="1" y="364"/>
                    </a:lnTo>
                    <a:lnTo>
                      <a:pt x="21" y="384"/>
                    </a:lnTo>
                    <a:lnTo>
                      <a:pt x="21" y="384"/>
                    </a:lnTo>
                    <a:lnTo>
                      <a:pt x="41" y="404"/>
                    </a:lnTo>
                    <a:lnTo>
                      <a:pt x="41" y="404"/>
                    </a:lnTo>
                    <a:lnTo>
                      <a:pt x="81" y="384"/>
                    </a:lnTo>
                    <a:lnTo>
                      <a:pt x="81" y="384"/>
                    </a:lnTo>
                    <a:lnTo>
                      <a:pt x="81" y="384"/>
                    </a:lnTo>
                    <a:lnTo>
                      <a:pt x="162" y="324"/>
                    </a:lnTo>
                    <a:lnTo>
                      <a:pt x="243" y="263"/>
                    </a:lnTo>
                    <a:lnTo>
                      <a:pt x="243" y="263"/>
                    </a:lnTo>
                    <a:lnTo>
                      <a:pt x="324" y="223"/>
                    </a:lnTo>
                    <a:lnTo>
                      <a:pt x="425" y="182"/>
                    </a:lnTo>
                    <a:lnTo>
                      <a:pt x="425" y="182"/>
                    </a:lnTo>
                    <a:lnTo>
                      <a:pt x="526" y="162"/>
                    </a:lnTo>
                    <a:lnTo>
                      <a:pt x="627" y="162"/>
                    </a:lnTo>
                    <a:lnTo>
                      <a:pt x="627" y="162"/>
                    </a:lnTo>
                    <a:lnTo>
                      <a:pt x="627" y="162"/>
                    </a:lnTo>
                    <a:lnTo>
                      <a:pt x="627" y="162"/>
                    </a:lnTo>
                    <a:lnTo>
                      <a:pt x="829" y="162"/>
                    </a:lnTo>
                    <a:lnTo>
                      <a:pt x="829" y="162"/>
                    </a:lnTo>
                    <a:lnTo>
                      <a:pt x="829" y="162"/>
                    </a:lnTo>
                    <a:lnTo>
                      <a:pt x="849" y="162"/>
                    </a:lnTo>
                    <a:lnTo>
                      <a:pt x="849" y="162"/>
                    </a:lnTo>
                    <a:lnTo>
                      <a:pt x="869" y="142"/>
                    </a:lnTo>
                    <a:lnTo>
                      <a:pt x="869" y="142"/>
                    </a:lnTo>
                    <a:lnTo>
                      <a:pt x="889" y="122"/>
                    </a:lnTo>
                    <a:lnTo>
                      <a:pt x="869" y="102"/>
                    </a:lnTo>
                    <a:lnTo>
                      <a:pt x="869" y="102"/>
                    </a:lnTo>
                    <a:lnTo>
                      <a:pt x="748" y="41"/>
                    </a:lnTo>
                    <a:lnTo>
                      <a:pt x="627" y="1"/>
                    </a:lnTo>
                    <a:lnTo>
                      <a:pt x="627" y="1"/>
                    </a:lnTo>
                    <a:lnTo>
                      <a:pt x="526"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1"/>
              <p:cNvSpPr/>
              <p:nvPr/>
            </p:nvSpPr>
            <p:spPr>
              <a:xfrm>
                <a:off x="1536997" y="912181"/>
                <a:ext cx="96515" cy="31241"/>
              </a:xfrm>
              <a:custGeom>
                <a:avLst/>
                <a:gdLst/>
                <a:ahLst/>
                <a:cxnLst/>
                <a:rect l="l" t="t" r="r" b="b"/>
                <a:pathLst>
                  <a:path w="1313" h="425" extrusionOk="0">
                    <a:moveTo>
                      <a:pt x="525" y="1"/>
                    </a:moveTo>
                    <a:lnTo>
                      <a:pt x="445" y="21"/>
                    </a:lnTo>
                    <a:lnTo>
                      <a:pt x="263" y="102"/>
                    </a:lnTo>
                    <a:lnTo>
                      <a:pt x="182" y="142"/>
                    </a:lnTo>
                    <a:lnTo>
                      <a:pt x="122" y="203"/>
                    </a:lnTo>
                    <a:lnTo>
                      <a:pt x="0" y="344"/>
                    </a:lnTo>
                    <a:lnTo>
                      <a:pt x="0" y="384"/>
                    </a:lnTo>
                    <a:lnTo>
                      <a:pt x="0" y="405"/>
                    </a:lnTo>
                    <a:lnTo>
                      <a:pt x="41" y="425"/>
                    </a:lnTo>
                    <a:lnTo>
                      <a:pt x="81" y="405"/>
                    </a:lnTo>
                    <a:lnTo>
                      <a:pt x="202" y="304"/>
                    </a:lnTo>
                    <a:lnTo>
                      <a:pt x="344" y="243"/>
                    </a:lnTo>
                    <a:lnTo>
                      <a:pt x="485" y="203"/>
                    </a:lnTo>
                    <a:lnTo>
                      <a:pt x="626" y="182"/>
                    </a:lnTo>
                    <a:lnTo>
                      <a:pt x="808" y="182"/>
                    </a:lnTo>
                    <a:lnTo>
                      <a:pt x="949" y="203"/>
                    </a:lnTo>
                    <a:lnTo>
                      <a:pt x="1091" y="243"/>
                    </a:lnTo>
                    <a:lnTo>
                      <a:pt x="1252" y="304"/>
                    </a:lnTo>
                    <a:lnTo>
                      <a:pt x="1293" y="304"/>
                    </a:lnTo>
                    <a:lnTo>
                      <a:pt x="1313" y="263"/>
                    </a:lnTo>
                    <a:lnTo>
                      <a:pt x="1293" y="243"/>
                    </a:lnTo>
                    <a:lnTo>
                      <a:pt x="1151" y="142"/>
                    </a:lnTo>
                    <a:lnTo>
                      <a:pt x="990" y="61"/>
                    </a:lnTo>
                    <a:lnTo>
                      <a:pt x="828" y="21"/>
                    </a:lnTo>
                    <a:lnTo>
                      <a:pt x="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1"/>
              <p:cNvSpPr/>
              <p:nvPr/>
            </p:nvSpPr>
            <p:spPr>
              <a:xfrm>
                <a:off x="1536997" y="912181"/>
                <a:ext cx="96515" cy="31241"/>
              </a:xfrm>
              <a:custGeom>
                <a:avLst/>
                <a:gdLst/>
                <a:ahLst/>
                <a:cxnLst/>
                <a:rect l="l" t="t" r="r" b="b"/>
                <a:pathLst>
                  <a:path w="1313" h="425" fill="none" extrusionOk="0">
                    <a:moveTo>
                      <a:pt x="647" y="1"/>
                    </a:moveTo>
                    <a:lnTo>
                      <a:pt x="647" y="1"/>
                    </a:lnTo>
                    <a:lnTo>
                      <a:pt x="626" y="1"/>
                    </a:lnTo>
                    <a:lnTo>
                      <a:pt x="626" y="1"/>
                    </a:lnTo>
                    <a:lnTo>
                      <a:pt x="525" y="1"/>
                    </a:lnTo>
                    <a:lnTo>
                      <a:pt x="445" y="21"/>
                    </a:lnTo>
                    <a:lnTo>
                      <a:pt x="263" y="102"/>
                    </a:lnTo>
                    <a:lnTo>
                      <a:pt x="263" y="102"/>
                    </a:lnTo>
                    <a:lnTo>
                      <a:pt x="182" y="142"/>
                    </a:lnTo>
                    <a:lnTo>
                      <a:pt x="122" y="203"/>
                    </a:lnTo>
                    <a:lnTo>
                      <a:pt x="0" y="344"/>
                    </a:lnTo>
                    <a:lnTo>
                      <a:pt x="0" y="344"/>
                    </a:lnTo>
                    <a:lnTo>
                      <a:pt x="0" y="384"/>
                    </a:lnTo>
                    <a:lnTo>
                      <a:pt x="0" y="405"/>
                    </a:lnTo>
                    <a:lnTo>
                      <a:pt x="0" y="405"/>
                    </a:lnTo>
                    <a:lnTo>
                      <a:pt x="41" y="425"/>
                    </a:lnTo>
                    <a:lnTo>
                      <a:pt x="41" y="425"/>
                    </a:lnTo>
                    <a:lnTo>
                      <a:pt x="81" y="405"/>
                    </a:lnTo>
                    <a:lnTo>
                      <a:pt x="81" y="405"/>
                    </a:lnTo>
                    <a:lnTo>
                      <a:pt x="81" y="405"/>
                    </a:lnTo>
                    <a:lnTo>
                      <a:pt x="202" y="304"/>
                    </a:lnTo>
                    <a:lnTo>
                      <a:pt x="344" y="243"/>
                    </a:lnTo>
                    <a:lnTo>
                      <a:pt x="344" y="243"/>
                    </a:lnTo>
                    <a:lnTo>
                      <a:pt x="485" y="203"/>
                    </a:lnTo>
                    <a:lnTo>
                      <a:pt x="626" y="182"/>
                    </a:lnTo>
                    <a:lnTo>
                      <a:pt x="626" y="182"/>
                    </a:lnTo>
                    <a:lnTo>
                      <a:pt x="667" y="182"/>
                    </a:lnTo>
                    <a:lnTo>
                      <a:pt x="667" y="182"/>
                    </a:lnTo>
                    <a:lnTo>
                      <a:pt x="808" y="182"/>
                    </a:lnTo>
                    <a:lnTo>
                      <a:pt x="949" y="203"/>
                    </a:lnTo>
                    <a:lnTo>
                      <a:pt x="949" y="203"/>
                    </a:lnTo>
                    <a:lnTo>
                      <a:pt x="1091" y="243"/>
                    </a:lnTo>
                    <a:lnTo>
                      <a:pt x="1252" y="304"/>
                    </a:lnTo>
                    <a:lnTo>
                      <a:pt x="1252" y="304"/>
                    </a:lnTo>
                    <a:lnTo>
                      <a:pt x="1252" y="304"/>
                    </a:lnTo>
                    <a:lnTo>
                      <a:pt x="1272" y="304"/>
                    </a:lnTo>
                    <a:lnTo>
                      <a:pt x="1272" y="304"/>
                    </a:lnTo>
                    <a:lnTo>
                      <a:pt x="1293" y="304"/>
                    </a:lnTo>
                    <a:lnTo>
                      <a:pt x="1293" y="304"/>
                    </a:lnTo>
                    <a:lnTo>
                      <a:pt x="1313" y="263"/>
                    </a:lnTo>
                    <a:lnTo>
                      <a:pt x="1293" y="243"/>
                    </a:lnTo>
                    <a:lnTo>
                      <a:pt x="1293" y="243"/>
                    </a:lnTo>
                    <a:lnTo>
                      <a:pt x="1151" y="142"/>
                    </a:lnTo>
                    <a:lnTo>
                      <a:pt x="990" y="61"/>
                    </a:lnTo>
                    <a:lnTo>
                      <a:pt x="990" y="61"/>
                    </a:lnTo>
                    <a:lnTo>
                      <a:pt x="828" y="21"/>
                    </a:lnTo>
                    <a:lnTo>
                      <a:pt x="64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1"/>
              <p:cNvSpPr/>
              <p:nvPr/>
            </p:nvSpPr>
            <p:spPr>
              <a:xfrm>
                <a:off x="1551846" y="1062135"/>
                <a:ext cx="84681" cy="43075"/>
              </a:xfrm>
              <a:custGeom>
                <a:avLst/>
                <a:gdLst/>
                <a:ahLst/>
                <a:cxnLst/>
                <a:rect l="l" t="t" r="r" b="b"/>
                <a:pathLst>
                  <a:path w="1152" h="586" extrusionOk="0">
                    <a:moveTo>
                      <a:pt x="182" y="0"/>
                    </a:moveTo>
                    <a:lnTo>
                      <a:pt x="20" y="41"/>
                    </a:lnTo>
                    <a:lnTo>
                      <a:pt x="0" y="41"/>
                    </a:lnTo>
                    <a:lnTo>
                      <a:pt x="0" y="81"/>
                    </a:lnTo>
                    <a:lnTo>
                      <a:pt x="0" y="101"/>
                    </a:lnTo>
                    <a:lnTo>
                      <a:pt x="41" y="121"/>
                    </a:lnTo>
                    <a:lnTo>
                      <a:pt x="344" y="162"/>
                    </a:lnTo>
                    <a:lnTo>
                      <a:pt x="485" y="182"/>
                    </a:lnTo>
                    <a:lnTo>
                      <a:pt x="626" y="222"/>
                    </a:lnTo>
                    <a:lnTo>
                      <a:pt x="747" y="283"/>
                    </a:lnTo>
                    <a:lnTo>
                      <a:pt x="869" y="364"/>
                    </a:lnTo>
                    <a:lnTo>
                      <a:pt x="970" y="444"/>
                    </a:lnTo>
                    <a:lnTo>
                      <a:pt x="1070" y="566"/>
                    </a:lnTo>
                    <a:lnTo>
                      <a:pt x="1111" y="586"/>
                    </a:lnTo>
                    <a:lnTo>
                      <a:pt x="1151" y="566"/>
                    </a:lnTo>
                    <a:lnTo>
                      <a:pt x="1151" y="525"/>
                    </a:lnTo>
                    <a:lnTo>
                      <a:pt x="1091" y="364"/>
                    </a:lnTo>
                    <a:lnTo>
                      <a:pt x="1030" y="303"/>
                    </a:lnTo>
                    <a:lnTo>
                      <a:pt x="970" y="242"/>
                    </a:lnTo>
                    <a:lnTo>
                      <a:pt x="848" y="121"/>
                    </a:lnTo>
                    <a:lnTo>
                      <a:pt x="687" y="61"/>
                    </a:lnTo>
                    <a:lnTo>
                      <a:pt x="525" y="20"/>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1"/>
              <p:cNvSpPr/>
              <p:nvPr/>
            </p:nvSpPr>
            <p:spPr>
              <a:xfrm>
                <a:off x="1551846" y="1062135"/>
                <a:ext cx="84681" cy="43075"/>
              </a:xfrm>
              <a:custGeom>
                <a:avLst/>
                <a:gdLst/>
                <a:ahLst/>
                <a:cxnLst/>
                <a:rect l="l" t="t" r="r" b="b"/>
                <a:pathLst>
                  <a:path w="1152" h="586" fill="none" extrusionOk="0">
                    <a:moveTo>
                      <a:pt x="323" y="0"/>
                    </a:moveTo>
                    <a:lnTo>
                      <a:pt x="323" y="0"/>
                    </a:lnTo>
                    <a:lnTo>
                      <a:pt x="182" y="0"/>
                    </a:lnTo>
                    <a:lnTo>
                      <a:pt x="20" y="41"/>
                    </a:lnTo>
                    <a:lnTo>
                      <a:pt x="20" y="41"/>
                    </a:lnTo>
                    <a:lnTo>
                      <a:pt x="0" y="41"/>
                    </a:lnTo>
                    <a:lnTo>
                      <a:pt x="0" y="81"/>
                    </a:lnTo>
                    <a:lnTo>
                      <a:pt x="0" y="81"/>
                    </a:lnTo>
                    <a:lnTo>
                      <a:pt x="0" y="101"/>
                    </a:lnTo>
                    <a:lnTo>
                      <a:pt x="41" y="121"/>
                    </a:lnTo>
                    <a:lnTo>
                      <a:pt x="41" y="121"/>
                    </a:lnTo>
                    <a:lnTo>
                      <a:pt x="41" y="121"/>
                    </a:lnTo>
                    <a:lnTo>
                      <a:pt x="344" y="162"/>
                    </a:lnTo>
                    <a:lnTo>
                      <a:pt x="344" y="162"/>
                    </a:lnTo>
                    <a:lnTo>
                      <a:pt x="485" y="182"/>
                    </a:lnTo>
                    <a:lnTo>
                      <a:pt x="626" y="222"/>
                    </a:lnTo>
                    <a:lnTo>
                      <a:pt x="626" y="222"/>
                    </a:lnTo>
                    <a:lnTo>
                      <a:pt x="747" y="283"/>
                    </a:lnTo>
                    <a:lnTo>
                      <a:pt x="869" y="364"/>
                    </a:lnTo>
                    <a:lnTo>
                      <a:pt x="869" y="364"/>
                    </a:lnTo>
                    <a:lnTo>
                      <a:pt x="970" y="444"/>
                    </a:lnTo>
                    <a:lnTo>
                      <a:pt x="1070" y="566"/>
                    </a:lnTo>
                    <a:lnTo>
                      <a:pt x="1070" y="566"/>
                    </a:lnTo>
                    <a:lnTo>
                      <a:pt x="1070" y="566"/>
                    </a:lnTo>
                    <a:lnTo>
                      <a:pt x="1111" y="586"/>
                    </a:lnTo>
                    <a:lnTo>
                      <a:pt x="1111" y="586"/>
                    </a:lnTo>
                    <a:lnTo>
                      <a:pt x="1111" y="586"/>
                    </a:lnTo>
                    <a:lnTo>
                      <a:pt x="1111" y="586"/>
                    </a:lnTo>
                    <a:lnTo>
                      <a:pt x="1151" y="566"/>
                    </a:lnTo>
                    <a:lnTo>
                      <a:pt x="1151" y="525"/>
                    </a:lnTo>
                    <a:lnTo>
                      <a:pt x="1151" y="525"/>
                    </a:lnTo>
                    <a:lnTo>
                      <a:pt x="1091" y="364"/>
                    </a:lnTo>
                    <a:lnTo>
                      <a:pt x="1030" y="303"/>
                    </a:lnTo>
                    <a:lnTo>
                      <a:pt x="970" y="242"/>
                    </a:lnTo>
                    <a:lnTo>
                      <a:pt x="970" y="242"/>
                    </a:lnTo>
                    <a:lnTo>
                      <a:pt x="848" y="121"/>
                    </a:lnTo>
                    <a:lnTo>
                      <a:pt x="687" y="61"/>
                    </a:lnTo>
                    <a:lnTo>
                      <a:pt x="687" y="61"/>
                    </a:lnTo>
                    <a:lnTo>
                      <a:pt x="525" y="20"/>
                    </a:lnTo>
                    <a:lnTo>
                      <a:pt x="364" y="0"/>
                    </a:lnTo>
                    <a:lnTo>
                      <a:pt x="364" y="0"/>
                    </a:lnTo>
                    <a:lnTo>
                      <a:pt x="3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1"/>
              <p:cNvSpPr/>
              <p:nvPr/>
            </p:nvSpPr>
            <p:spPr>
              <a:xfrm>
                <a:off x="1787802" y="1122925"/>
                <a:ext cx="54984" cy="60938"/>
              </a:xfrm>
              <a:custGeom>
                <a:avLst/>
                <a:gdLst/>
                <a:ahLst/>
                <a:cxnLst/>
                <a:rect l="l" t="t" r="r" b="b"/>
                <a:pathLst>
                  <a:path w="748" h="829" extrusionOk="0">
                    <a:moveTo>
                      <a:pt x="1" y="1"/>
                    </a:moveTo>
                    <a:lnTo>
                      <a:pt x="1" y="21"/>
                    </a:lnTo>
                    <a:lnTo>
                      <a:pt x="1" y="62"/>
                    </a:lnTo>
                    <a:lnTo>
                      <a:pt x="21" y="82"/>
                    </a:lnTo>
                    <a:lnTo>
                      <a:pt x="243" y="223"/>
                    </a:lnTo>
                    <a:lnTo>
                      <a:pt x="344" y="284"/>
                    </a:lnTo>
                    <a:lnTo>
                      <a:pt x="425" y="364"/>
                    </a:lnTo>
                    <a:lnTo>
                      <a:pt x="506" y="465"/>
                    </a:lnTo>
                    <a:lnTo>
                      <a:pt x="566" y="566"/>
                    </a:lnTo>
                    <a:lnTo>
                      <a:pt x="627" y="667"/>
                    </a:lnTo>
                    <a:lnTo>
                      <a:pt x="667" y="788"/>
                    </a:lnTo>
                    <a:lnTo>
                      <a:pt x="667" y="809"/>
                    </a:lnTo>
                    <a:lnTo>
                      <a:pt x="707" y="829"/>
                    </a:lnTo>
                    <a:lnTo>
                      <a:pt x="728" y="809"/>
                    </a:lnTo>
                    <a:lnTo>
                      <a:pt x="748" y="788"/>
                    </a:lnTo>
                    <a:lnTo>
                      <a:pt x="748" y="647"/>
                    </a:lnTo>
                    <a:lnTo>
                      <a:pt x="748" y="566"/>
                    </a:lnTo>
                    <a:lnTo>
                      <a:pt x="728" y="486"/>
                    </a:lnTo>
                    <a:lnTo>
                      <a:pt x="647" y="364"/>
                    </a:lnTo>
                    <a:lnTo>
                      <a:pt x="566" y="243"/>
                    </a:lnTo>
                    <a:lnTo>
                      <a:pt x="445" y="142"/>
                    </a:lnTo>
                    <a:lnTo>
                      <a:pt x="324" y="82"/>
                    </a:lnTo>
                    <a:lnTo>
                      <a:pt x="183" y="21"/>
                    </a:ln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1"/>
              <p:cNvSpPr/>
              <p:nvPr/>
            </p:nvSpPr>
            <p:spPr>
              <a:xfrm>
                <a:off x="1787802" y="1122925"/>
                <a:ext cx="54984" cy="60938"/>
              </a:xfrm>
              <a:custGeom>
                <a:avLst/>
                <a:gdLst/>
                <a:ahLst/>
                <a:cxnLst/>
                <a:rect l="l" t="t" r="r" b="b"/>
                <a:pathLst>
                  <a:path w="748" h="829" fill="none" extrusionOk="0">
                    <a:moveTo>
                      <a:pt x="41" y="1"/>
                    </a:moveTo>
                    <a:lnTo>
                      <a:pt x="41" y="1"/>
                    </a:lnTo>
                    <a:lnTo>
                      <a:pt x="1" y="1"/>
                    </a:lnTo>
                    <a:lnTo>
                      <a:pt x="1" y="21"/>
                    </a:lnTo>
                    <a:lnTo>
                      <a:pt x="1" y="21"/>
                    </a:lnTo>
                    <a:lnTo>
                      <a:pt x="1" y="62"/>
                    </a:lnTo>
                    <a:lnTo>
                      <a:pt x="21" y="82"/>
                    </a:lnTo>
                    <a:lnTo>
                      <a:pt x="21" y="82"/>
                    </a:lnTo>
                    <a:lnTo>
                      <a:pt x="21" y="82"/>
                    </a:lnTo>
                    <a:lnTo>
                      <a:pt x="243" y="223"/>
                    </a:lnTo>
                    <a:lnTo>
                      <a:pt x="243" y="223"/>
                    </a:lnTo>
                    <a:lnTo>
                      <a:pt x="344" y="284"/>
                    </a:lnTo>
                    <a:lnTo>
                      <a:pt x="425" y="364"/>
                    </a:lnTo>
                    <a:lnTo>
                      <a:pt x="425" y="364"/>
                    </a:lnTo>
                    <a:lnTo>
                      <a:pt x="506" y="465"/>
                    </a:lnTo>
                    <a:lnTo>
                      <a:pt x="566" y="566"/>
                    </a:lnTo>
                    <a:lnTo>
                      <a:pt x="566" y="566"/>
                    </a:lnTo>
                    <a:lnTo>
                      <a:pt x="627" y="667"/>
                    </a:lnTo>
                    <a:lnTo>
                      <a:pt x="667" y="788"/>
                    </a:lnTo>
                    <a:lnTo>
                      <a:pt x="667" y="788"/>
                    </a:lnTo>
                    <a:lnTo>
                      <a:pt x="667" y="788"/>
                    </a:lnTo>
                    <a:lnTo>
                      <a:pt x="667" y="809"/>
                    </a:lnTo>
                    <a:lnTo>
                      <a:pt x="707" y="829"/>
                    </a:lnTo>
                    <a:lnTo>
                      <a:pt x="707" y="829"/>
                    </a:lnTo>
                    <a:lnTo>
                      <a:pt x="707" y="829"/>
                    </a:lnTo>
                    <a:lnTo>
                      <a:pt x="707" y="829"/>
                    </a:lnTo>
                    <a:lnTo>
                      <a:pt x="728" y="809"/>
                    </a:lnTo>
                    <a:lnTo>
                      <a:pt x="748" y="788"/>
                    </a:lnTo>
                    <a:lnTo>
                      <a:pt x="748" y="788"/>
                    </a:lnTo>
                    <a:lnTo>
                      <a:pt x="748" y="647"/>
                    </a:lnTo>
                    <a:lnTo>
                      <a:pt x="748" y="566"/>
                    </a:lnTo>
                    <a:lnTo>
                      <a:pt x="728" y="486"/>
                    </a:lnTo>
                    <a:lnTo>
                      <a:pt x="728" y="486"/>
                    </a:lnTo>
                    <a:lnTo>
                      <a:pt x="647" y="364"/>
                    </a:lnTo>
                    <a:lnTo>
                      <a:pt x="566" y="243"/>
                    </a:lnTo>
                    <a:lnTo>
                      <a:pt x="566" y="243"/>
                    </a:lnTo>
                    <a:lnTo>
                      <a:pt x="445" y="142"/>
                    </a:lnTo>
                    <a:lnTo>
                      <a:pt x="324" y="82"/>
                    </a:lnTo>
                    <a:lnTo>
                      <a:pt x="324" y="82"/>
                    </a:lnTo>
                    <a:lnTo>
                      <a:pt x="183" y="21"/>
                    </a:lnTo>
                    <a:lnTo>
                      <a:pt x="41" y="1"/>
                    </a:lnTo>
                    <a:lnTo>
                      <a:pt x="41" y="1"/>
                    </a:lnTo>
                    <a:lnTo>
                      <a:pt x="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1"/>
              <p:cNvSpPr/>
              <p:nvPr/>
            </p:nvSpPr>
            <p:spPr>
              <a:xfrm>
                <a:off x="1896151" y="992377"/>
                <a:ext cx="56527" cy="69832"/>
              </a:xfrm>
              <a:custGeom>
                <a:avLst/>
                <a:gdLst/>
                <a:ahLst/>
                <a:cxnLst/>
                <a:rect l="l" t="t" r="r" b="b"/>
                <a:pathLst>
                  <a:path w="769" h="950" extrusionOk="0">
                    <a:moveTo>
                      <a:pt x="41" y="0"/>
                    </a:moveTo>
                    <a:lnTo>
                      <a:pt x="21" y="20"/>
                    </a:lnTo>
                    <a:lnTo>
                      <a:pt x="1" y="41"/>
                    </a:lnTo>
                    <a:lnTo>
                      <a:pt x="1" y="61"/>
                    </a:lnTo>
                    <a:lnTo>
                      <a:pt x="21" y="81"/>
                    </a:lnTo>
                    <a:lnTo>
                      <a:pt x="21" y="101"/>
                    </a:lnTo>
                    <a:lnTo>
                      <a:pt x="142" y="162"/>
                    </a:lnTo>
                    <a:lnTo>
                      <a:pt x="263" y="222"/>
                    </a:lnTo>
                    <a:lnTo>
                      <a:pt x="364" y="323"/>
                    </a:lnTo>
                    <a:lnTo>
                      <a:pt x="465" y="424"/>
                    </a:lnTo>
                    <a:lnTo>
                      <a:pt x="526" y="525"/>
                    </a:lnTo>
                    <a:lnTo>
                      <a:pt x="586" y="646"/>
                    </a:lnTo>
                    <a:lnTo>
                      <a:pt x="627" y="767"/>
                    </a:lnTo>
                    <a:lnTo>
                      <a:pt x="667" y="909"/>
                    </a:lnTo>
                    <a:lnTo>
                      <a:pt x="667" y="929"/>
                    </a:lnTo>
                    <a:lnTo>
                      <a:pt x="707" y="949"/>
                    </a:lnTo>
                    <a:lnTo>
                      <a:pt x="728" y="949"/>
                    </a:lnTo>
                    <a:lnTo>
                      <a:pt x="748" y="909"/>
                    </a:lnTo>
                    <a:lnTo>
                      <a:pt x="768" y="747"/>
                    </a:lnTo>
                    <a:lnTo>
                      <a:pt x="748" y="586"/>
                    </a:lnTo>
                    <a:lnTo>
                      <a:pt x="687" y="444"/>
                    </a:lnTo>
                    <a:lnTo>
                      <a:pt x="586" y="303"/>
                    </a:lnTo>
                    <a:lnTo>
                      <a:pt x="485" y="182"/>
                    </a:lnTo>
                    <a:lnTo>
                      <a:pt x="344" y="101"/>
                    </a:lnTo>
                    <a:lnTo>
                      <a:pt x="203" y="41"/>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1"/>
              <p:cNvSpPr/>
              <p:nvPr/>
            </p:nvSpPr>
            <p:spPr>
              <a:xfrm>
                <a:off x="1896151" y="992377"/>
                <a:ext cx="56527" cy="69832"/>
              </a:xfrm>
              <a:custGeom>
                <a:avLst/>
                <a:gdLst/>
                <a:ahLst/>
                <a:cxnLst/>
                <a:rect l="l" t="t" r="r" b="b"/>
                <a:pathLst>
                  <a:path w="769" h="950" fill="none" extrusionOk="0">
                    <a:moveTo>
                      <a:pt x="41" y="0"/>
                    </a:moveTo>
                    <a:lnTo>
                      <a:pt x="41" y="0"/>
                    </a:lnTo>
                    <a:lnTo>
                      <a:pt x="21" y="20"/>
                    </a:lnTo>
                    <a:lnTo>
                      <a:pt x="1" y="41"/>
                    </a:lnTo>
                    <a:lnTo>
                      <a:pt x="1" y="41"/>
                    </a:lnTo>
                    <a:lnTo>
                      <a:pt x="1" y="61"/>
                    </a:lnTo>
                    <a:lnTo>
                      <a:pt x="21" y="81"/>
                    </a:lnTo>
                    <a:lnTo>
                      <a:pt x="21" y="101"/>
                    </a:lnTo>
                    <a:lnTo>
                      <a:pt x="21" y="101"/>
                    </a:lnTo>
                    <a:lnTo>
                      <a:pt x="142" y="162"/>
                    </a:lnTo>
                    <a:lnTo>
                      <a:pt x="263" y="222"/>
                    </a:lnTo>
                    <a:lnTo>
                      <a:pt x="263" y="222"/>
                    </a:lnTo>
                    <a:lnTo>
                      <a:pt x="364" y="323"/>
                    </a:lnTo>
                    <a:lnTo>
                      <a:pt x="465" y="424"/>
                    </a:lnTo>
                    <a:lnTo>
                      <a:pt x="465" y="424"/>
                    </a:lnTo>
                    <a:lnTo>
                      <a:pt x="526" y="525"/>
                    </a:lnTo>
                    <a:lnTo>
                      <a:pt x="586" y="646"/>
                    </a:lnTo>
                    <a:lnTo>
                      <a:pt x="586" y="646"/>
                    </a:lnTo>
                    <a:lnTo>
                      <a:pt x="627" y="767"/>
                    </a:lnTo>
                    <a:lnTo>
                      <a:pt x="667" y="909"/>
                    </a:lnTo>
                    <a:lnTo>
                      <a:pt x="667" y="909"/>
                    </a:lnTo>
                    <a:lnTo>
                      <a:pt x="667" y="909"/>
                    </a:lnTo>
                    <a:lnTo>
                      <a:pt x="667" y="929"/>
                    </a:lnTo>
                    <a:lnTo>
                      <a:pt x="707" y="949"/>
                    </a:lnTo>
                    <a:lnTo>
                      <a:pt x="707" y="949"/>
                    </a:lnTo>
                    <a:lnTo>
                      <a:pt x="707" y="949"/>
                    </a:lnTo>
                    <a:lnTo>
                      <a:pt x="707" y="949"/>
                    </a:lnTo>
                    <a:lnTo>
                      <a:pt x="728" y="949"/>
                    </a:lnTo>
                    <a:lnTo>
                      <a:pt x="748" y="909"/>
                    </a:lnTo>
                    <a:lnTo>
                      <a:pt x="748" y="909"/>
                    </a:lnTo>
                    <a:lnTo>
                      <a:pt x="768" y="747"/>
                    </a:lnTo>
                    <a:lnTo>
                      <a:pt x="748" y="586"/>
                    </a:lnTo>
                    <a:lnTo>
                      <a:pt x="748" y="586"/>
                    </a:lnTo>
                    <a:lnTo>
                      <a:pt x="687" y="444"/>
                    </a:lnTo>
                    <a:lnTo>
                      <a:pt x="586" y="303"/>
                    </a:lnTo>
                    <a:lnTo>
                      <a:pt x="586" y="303"/>
                    </a:lnTo>
                    <a:lnTo>
                      <a:pt x="485" y="182"/>
                    </a:lnTo>
                    <a:lnTo>
                      <a:pt x="344" y="101"/>
                    </a:lnTo>
                    <a:lnTo>
                      <a:pt x="344" y="101"/>
                    </a:lnTo>
                    <a:lnTo>
                      <a:pt x="203" y="41"/>
                    </a:lnTo>
                    <a:lnTo>
                      <a:pt x="41" y="0"/>
                    </a:lnTo>
                    <a:lnTo>
                      <a:pt x="41" y="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1"/>
              <p:cNvSpPr/>
              <p:nvPr/>
            </p:nvSpPr>
            <p:spPr>
              <a:xfrm>
                <a:off x="1715104" y="634619"/>
                <a:ext cx="115848" cy="157453"/>
              </a:xfrm>
              <a:custGeom>
                <a:avLst/>
                <a:gdLst/>
                <a:ahLst/>
                <a:cxnLst/>
                <a:rect l="l" t="t" r="r" b="b"/>
                <a:pathLst>
                  <a:path w="1576" h="2142" fill="none" extrusionOk="0">
                    <a:moveTo>
                      <a:pt x="1495" y="1"/>
                    </a:moveTo>
                    <a:lnTo>
                      <a:pt x="1495" y="1"/>
                    </a:lnTo>
                    <a:lnTo>
                      <a:pt x="1495" y="1"/>
                    </a:lnTo>
                    <a:lnTo>
                      <a:pt x="1434" y="21"/>
                    </a:lnTo>
                    <a:lnTo>
                      <a:pt x="1394" y="41"/>
                    </a:lnTo>
                    <a:lnTo>
                      <a:pt x="1394" y="41"/>
                    </a:lnTo>
                    <a:lnTo>
                      <a:pt x="1373" y="61"/>
                    </a:lnTo>
                    <a:lnTo>
                      <a:pt x="1373" y="61"/>
                    </a:lnTo>
                    <a:lnTo>
                      <a:pt x="1272" y="162"/>
                    </a:lnTo>
                    <a:lnTo>
                      <a:pt x="1151" y="223"/>
                    </a:lnTo>
                    <a:lnTo>
                      <a:pt x="909" y="364"/>
                    </a:lnTo>
                    <a:lnTo>
                      <a:pt x="647" y="465"/>
                    </a:lnTo>
                    <a:lnTo>
                      <a:pt x="404" y="607"/>
                    </a:lnTo>
                    <a:lnTo>
                      <a:pt x="404" y="607"/>
                    </a:lnTo>
                    <a:lnTo>
                      <a:pt x="303" y="687"/>
                    </a:lnTo>
                    <a:lnTo>
                      <a:pt x="202" y="788"/>
                    </a:lnTo>
                    <a:lnTo>
                      <a:pt x="122" y="910"/>
                    </a:lnTo>
                    <a:lnTo>
                      <a:pt x="61" y="1031"/>
                    </a:lnTo>
                    <a:lnTo>
                      <a:pt x="21" y="1152"/>
                    </a:lnTo>
                    <a:lnTo>
                      <a:pt x="0" y="1273"/>
                    </a:lnTo>
                    <a:lnTo>
                      <a:pt x="0" y="1414"/>
                    </a:lnTo>
                    <a:lnTo>
                      <a:pt x="0" y="1535"/>
                    </a:lnTo>
                    <a:lnTo>
                      <a:pt x="21" y="1657"/>
                    </a:lnTo>
                    <a:lnTo>
                      <a:pt x="61" y="1778"/>
                    </a:lnTo>
                    <a:lnTo>
                      <a:pt x="101" y="1879"/>
                    </a:lnTo>
                    <a:lnTo>
                      <a:pt x="162" y="1960"/>
                    </a:lnTo>
                    <a:lnTo>
                      <a:pt x="243" y="2040"/>
                    </a:lnTo>
                    <a:lnTo>
                      <a:pt x="323" y="2101"/>
                    </a:lnTo>
                    <a:lnTo>
                      <a:pt x="424" y="2121"/>
                    </a:lnTo>
                    <a:lnTo>
                      <a:pt x="525" y="2141"/>
                    </a:lnTo>
                    <a:lnTo>
                      <a:pt x="525" y="2141"/>
                    </a:lnTo>
                    <a:lnTo>
                      <a:pt x="606" y="2141"/>
                    </a:lnTo>
                    <a:lnTo>
                      <a:pt x="606" y="2141"/>
                    </a:lnTo>
                    <a:lnTo>
                      <a:pt x="626" y="2141"/>
                    </a:lnTo>
                    <a:lnTo>
                      <a:pt x="626" y="2141"/>
                    </a:lnTo>
                    <a:lnTo>
                      <a:pt x="626" y="2141"/>
                    </a:lnTo>
                    <a:lnTo>
                      <a:pt x="626" y="2141"/>
                    </a:lnTo>
                    <a:lnTo>
                      <a:pt x="647" y="2141"/>
                    </a:lnTo>
                    <a:lnTo>
                      <a:pt x="647" y="2141"/>
                    </a:lnTo>
                    <a:lnTo>
                      <a:pt x="667" y="2141"/>
                    </a:lnTo>
                    <a:lnTo>
                      <a:pt x="667" y="2141"/>
                    </a:lnTo>
                    <a:lnTo>
                      <a:pt x="707" y="1919"/>
                    </a:lnTo>
                    <a:lnTo>
                      <a:pt x="768" y="1717"/>
                    </a:lnTo>
                    <a:lnTo>
                      <a:pt x="848" y="1535"/>
                    </a:lnTo>
                    <a:lnTo>
                      <a:pt x="909" y="1394"/>
                    </a:lnTo>
                    <a:lnTo>
                      <a:pt x="990" y="1253"/>
                    </a:lnTo>
                    <a:lnTo>
                      <a:pt x="1071" y="1132"/>
                    </a:lnTo>
                    <a:lnTo>
                      <a:pt x="1212" y="970"/>
                    </a:lnTo>
                    <a:lnTo>
                      <a:pt x="1212" y="970"/>
                    </a:lnTo>
                    <a:lnTo>
                      <a:pt x="1252" y="950"/>
                    </a:lnTo>
                    <a:lnTo>
                      <a:pt x="1252" y="950"/>
                    </a:lnTo>
                    <a:lnTo>
                      <a:pt x="1272" y="950"/>
                    </a:lnTo>
                    <a:lnTo>
                      <a:pt x="1272" y="950"/>
                    </a:lnTo>
                    <a:lnTo>
                      <a:pt x="1373" y="829"/>
                    </a:lnTo>
                    <a:lnTo>
                      <a:pt x="1454" y="687"/>
                    </a:lnTo>
                    <a:lnTo>
                      <a:pt x="1515" y="546"/>
                    </a:lnTo>
                    <a:lnTo>
                      <a:pt x="1555" y="405"/>
                    </a:lnTo>
                    <a:lnTo>
                      <a:pt x="1555" y="405"/>
                    </a:lnTo>
                    <a:lnTo>
                      <a:pt x="1575" y="223"/>
                    </a:lnTo>
                    <a:lnTo>
                      <a:pt x="1575" y="102"/>
                    </a:lnTo>
                    <a:lnTo>
                      <a:pt x="1575" y="61"/>
                    </a:lnTo>
                    <a:lnTo>
                      <a:pt x="1555" y="21"/>
                    </a:lnTo>
                    <a:lnTo>
                      <a:pt x="1555" y="21"/>
                    </a:lnTo>
                    <a:lnTo>
                      <a:pt x="1555" y="21"/>
                    </a:lnTo>
                    <a:lnTo>
                      <a:pt x="1555" y="21"/>
                    </a:lnTo>
                    <a:lnTo>
                      <a:pt x="1535" y="21"/>
                    </a:lnTo>
                    <a:lnTo>
                      <a:pt x="1535" y="21"/>
                    </a:lnTo>
                    <a:lnTo>
                      <a:pt x="1535" y="1"/>
                    </a:lnTo>
                    <a:lnTo>
                      <a:pt x="1535" y="1"/>
                    </a:lnTo>
                    <a:lnTo>
                      <a:pt x="149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1"/>
              <p:cNvSpPr/>
              <p:nvPr/>
            </p:nvSpPr>
            <p:spPr>
              <a:xfrm>
                <a:off x="1824923" y="843893"/>
                <a:ext cx="149955" cy="108424"/>
              </a:xfrm>
              <a:custGeom>
                <a:avLst/>
                <a:gdLst/>
                <a:ahLst/>
                <a:cxnLst/>
                <a:rect l="l" t="t" r="r" b="b"/>
                <a:pathLst>
                  <a:path w="2040" h="1475" fill="none" extrusionOk="0">
                    <a:moveTo>
                      <a:pt x="2040" y="1"/>
                    </a:moveTo>
                    <a:lnTo>
                      <a:pt x="2040" y="1"/>
                    </a:lnTo>
                    <a:lnTo>
                      <a:pt x="1858" y="21"/>
                    </a:lnTo>
                    <a:lnTo>
                      <a:pt x="1636" y="62"/>
                    </a:lnTo>
                    <a:lnTo>
                      <a:pt x="1636" y="62"/>
                    </a:lnTo>
                    <a:lnTo>
                      <a:pt x="1636" y="102"/>
                    </a:lnTo>
                    <a:lnTo>
                      <a:pt x="1596" y="122"/>
                    </a:lnTo>
                    <a:lnTo>
                      <a:pt x="1596" y="122"/>
                    </a:lnTo>
                    <a:lnTo>
                      <a:pt x="1434" y="162"/>
                    </a:lnTo>
                    <a:lnTo>
                      <a:pt x="1051" y="324"/>
                    </a:lnTo>
                    <a:lnTo>
                      <a:pt x="808" y="465"/>
                    </a:lnTo>
                    <a:lnTo>
                      <a:pt x="546" y="607"/>
                    </a:lnTo>
                    <a:lnTo>
                      <a:pt x="283" y="788"/>
                    </a:lnTo>
                    <a:lnTo>
                      <a:pt x="1" y="1011"/>
                    </a:lnTo>
                    <a:lnTo>
                      <a:pt x="1" y="1011"/>
                    </a:lnTo>
                    <a:lnTo>
                      <a:pt x="102" y="1111"/>
                    </a:lnTo>
                    <a:lnTo>
                      <a:pt x="202" y="1212"/>
                    </a:lnTo>
                    <a:lnTo>
                      <a:pt x="303" y="1293"/>
                    </a:lnTo>
                    <a:lnTo>
                      <a:pt x="425" y="1354"/>
                    </a:lnTo>
                    <a:lnTo>
                      <a:pt x="566" y="1414"/>
                    </a:lnTo>
                    <a:lnTo>
                      <a:pt x="687" y="1455"/>
                    </a:lnTo>
                    <a:lnTo>
                      <a:pt x="828" y="1475"/>
                    </a:lnTo>
                    <a:lnTo>
                      <a:pt x="970" y="1475"/>
                    </a:lnTo>
                    <a:lnTo>
                      <a:pt x="970" y="1475"/>
                    </a:lnTo>
                    <a:lnTo>
                      <a:pt x="1172" y="1455"/>
                    </a:lnTo>
                    <a:lnTo>
                      <a:pt x="1273" y="1435"/>
                    </a:lnTo>
                    <a:lnTo>
                      <a:pt x="1353" y="1394"/>
                    </a:lnTo>
                    <a:lnTo>
                      <a:pt x="1353" y="1394"/>
                    </a:lnTo>
                    <a:lnTo>
                      <a:pt x="1475" y="1313"/>
                    </a:lnTo>
                    <a:lnTo>
                      <a:pt x="1576" y="1233"/>
                    </a:lnTo>
                    <a:lnTo>
                      <a:pt x="1676" y="1132"/>
                    </a:lnTo>
                    <a:lnTo>
                      <a:pt x="1757" y="1011"/>
                    </a:lnTo>
                    <a:lnTo>
                      <a:pt x="1818" y="889"/>
                    </a:lnTo>
                    <a:lnTo>
                      <a:pt x="1878" y="748"/>
                    </a:lnTo>
                    <a:lnTo>
                      <a:pt x="1919" y="587"/>
                    </a:lnTo>
                    <a:lnTo>
                      <a:pt x="1959" y="425"/>
                    </a:lnTo>
                    <a:lnTo>
                      <a:pt x="1959" y="425"/>
                    </a:lnTo>
                    <a:lnTo>
                      <a:pt x="2000" y="203"/>
                    </a:lnTo>
                    <a:lnTo>
                      <a:pt x="204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1"/>
              <p:cNvSpPr/>
              <p:nvPr/>
            </p:nvSpPr>
            <p:spPr>
              <a:xfrm>
                <a:off x="1550375" y="824634"/>
                <a:ext cx="169214" cy="78727"/>
              </a:xfrm>
              <a:custGeom>
                <a:avLst/>
                <a:gdLst/>
                <a:ahLst/>
                <a:cxnLst/>
                <a:rect l="l" t="t" r="r" b="b"/>
                <a:pathLst>
                  <a:path w="2302" h="1071" fill="none" extrusionOk="0">
                    <a:moveTo>
                      <a:pt x="1757" y="0"/>
                    </a:moveTo>
                    <a:lnTo>
                      <a:pt x="1757" y="0"/>
                    </a:lnTo>
                    <a:lnTo>
                      <a:pt x="1494" y="21"/>
                    </a:lnTo>
                    <a:lnTo>
                      <a:pt x="1292" y="41"/>
                    </a:lnTo>
                    <a:lnTo>
                      <a:pt x="1111" y="101"/>
                    </a:lnTo>
                    <a:lnTo>
                      <a:pt x="1111" y="101"/>
                    </a:lnTo>
                    <a:lnTo>
                      <a:pt x="1090" y="101"/>
                    </a:lnTo>
                    <a:lnTo>
                      <a:pt x="1090" y="101"/>
                    </a:lnTo>
                    <a:lnTo>
                      <a:pt x="1050" y="101"/>
                    </a:lnTo>
                    <a:lnTo>
                      <a:pt x="1030" y="61"/>
                    </a:lnTo>
                    <a:lnTo>
                      <a:pt x="1030" y="61"/>
                    </a:lnTo>
                    <a:lnTo>
                      <a:pt x="767" y="162"/>
                    </a:lnTo>
                    <a:lnTo>
                      <a:pt x="525" y="243"/>
                    </a:lnTo>
                    <a:lnTo>
                      <a:pt x="323" y="263"/>
                    </a:lnTo>
                    <a:lnTo>
                      <a:pt x="162" y="283"/>
                    </a:lnTo>
                    <a:lnTo>
                      <a:pt x="162" y="283"/>
                    </a:lnTo>
                    <a:lnTo>
                      <a:pt x="0" y="263"/>
                    </a:lnTo>
                    <a:lnTo>
                      <a:pt x="0" y="263"/>
                    </a:lnTo>
                    <a:lnTo>
                      <a:pt x="0" y="283"/>
                    </a:lnTo>
                    <a:lnTo>
                      <a:pt x="0" y="283"/>
                    </a:lnTo>
                    <a:lnTo>
                      <a:pt x="81" y="303"/>
                    </a:lnTo>
                    <a:lnTo>
                      <a:pt x="222" y="324"/>
                    </a:lnTo>
                    <a:lnTo>
                      <a:pt x="222" y="324"/>
                    </a:lnTo>
                    <a:lnTo>
                      <a:pt x="404" y="344"/>
                    </a:lnTo>
                    <a:lnTo>
                      <a:pt x="626" y="384"/>
                    </a:lnTo>
                    <a:lnTo>
                      <a:pt x="747" y="404"/>
                    </a:lnTo>
                    <a:lnTo>
                      <a:pt x="848" y="465"/>
                    </a:lnTo>
                    <a:lnTo>
                      <a:pt x="949" y="525"/>
                    </a:lnTo>
                    <a:lnTo>
                      <a:pt x="1030" y="606"/>
                    </a:lnTo>
                    <a:lnTo>
                      <a:pt x="1030" y="606"/>
                    </a:lnTo>
                    <a:lnTo>
                      <a:pt x="1171" y="748"/>
                    </a:lnTo>
                    <a:lnTo>
                      <a:pt x="1313" y="849"/>
                    </a:lnTo>
                    <a:lnTo>
                      <a:pt x="1313" y="849"/>
                    </a:lnTo>
                    <a:lnTo>
                      <a:pt x="1434" y="949"/>
                    </a:lnTo>
                    <a:lnTo>
                      <a:pt x="1555" y="1010"/>
                    </a:lnTo>
                    <a:lnTo>
                      <a:pt x="1696" y="1050"/>
                    </a:lnTo>
                    <a:lnTo>
                      <a:pt x="1858" y="1071"/>
                    </a:lnTo>
                    <a:lnTo>
                      <a:pt x="1858" y="1071"/>
                    </a:lnTo>
                    <a:lnTo>
                      <a:pt x="1979" y="1050"/>
                    </a:lnTo>
                    <a:lnTo>
                      <a:pt x="2039" y="1030"/>
                    </a:lnTo>
                    <a:lnTo>
                      <a:pt x="2100" y="990"/>
                    </a:lnTo>
                    <a:lnTo>
                      <a:pt x="2100" y="990"/>
                    </a:lnTo>
                    <a:lnTo>
                      <a:pt x="2181" y="929"/>
                    </a:lnTo>
                    <a:lnTo>
                      <a:pt x="2241" y="849"/>
                    </a:lnTo>
                    <a:lnTo>
                      <a:pt x="2282" y="748"/>
                    </a:lnTo>
                    <a:lnTo>
                      <a:pt x="2302" y="647"/>
                    </a:lnTo>
                    <a:lnTo>
                      <a:pt x="2302" y="647"/>
                    </a:lnTo>
                    <a:lnTo>
                      <a:pt x="2282" y="525"/>
                    </a:lnTo>
                    <a:lnTo>
                      <a:pt x="2241" y="384"/>
                    </a:lnTo>
                    <a:lnTo>
                      <a:pt x="2161" y="263"/>
                    </a:lnTo>
                    <a:lnTo>
                      <a:pt x="2039" y="142"/>
                    </a:lnTo>
                    <a:lnTo>
                      <a:pt x="2039" y="142"/>
                    </a:lnTo>
                    <a:lnTo>
                      <a:pt x="1979" y="81"/>
                    </a:lnTo>
                    <a:lnTo>
                      <a:pt x="1979" y="81"/>
                    </a:lnTo>
                    <a:lnTo>
                      <a:pt x="1878" y="0"/>
                    </a:lnTo>
                    <a:lnTo>
                      <a:pt x="1878" y="0"/>
                    </a:lnTo>
                    <a:lnTo>
                      <a:pt x="1878" y="0"/>
                    </a:lnTo>
                    <a:lnTo>
                      <a:pt x="1878" y="0"/>
                    </a:lnTo>
                    <a:lnTo>
                      <a:pt x="1797" y="0"/>
                    </a:lnTo>
                    <a:lnTo>
                      <a:pt x="1797" y="0"/>
                    </a:lnTo>
                    <a:lnTo>
                      <a:pt x="1757"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1"/>
              <p:cNvSpPr/>
              <p:nvPr/>
            </p:nvSpPr>
            <p:spPr>
              <a:xfrm>
                <a:off x="1495466" y="946362"/>
                <a:ext cx="170758" cy="60938"/>
              </a:xfrm>
              <a:custGeom>
                <a:avLst/>
                <a:gdLst/>
                <a:ahLst/>
                <a:cxnLst/>
                <a:rect l="l" t="t" r="r" b="b"/>
                <a:pathLst>
                  <a:path w="2323" h="829" fill="none" extrusionOk="0">
                    <a:moveTo>
                      <a:pt x="1131" y="0"/>
                    </a:moveTo>
                    <a:lnTo>
                      <a:pt x="1131" y="0"/>
                    </a:lnTo>
                    <a:lnTo>
                      <a:pt x="989" y="20"/>
                    </a:lnTo>
                    <a:lnTo>
                      <a:pt x="848" y="41"/>
                    </a:lnTo>
                    <a:lnTo>
                      <a:pt x="707" y="81"/>
                    </a:lnTo>
                    <a:lnTo>
                      <a:pt x="565" y="121"/>
                    </a:lnTo>
                    <a:lnTo>
                      <a:pt x="424" y="202"/>
                    </a:lnTo>
                    <a:lnTo>
                      <a:pt x="283" y="283"/>
                    </a:lnTo>
                    <a:lnTo>
                      <a:pt x="141" y="384"/>
                    </a:lnTo>
                    <a:lnTo>
                      <a:pt x="0" y="505"/>
                    </a:lnTo>
                    <a:lnTo>
                      <a:pt x="0" y="505"/>
                    </a:lnTo>
                    <a:lnTo>
                      <a:pt x="0" y="566"/>
                    </a:lnTo>
                    <a:lnTo>
                      <a:pt x="40" y="606"/>
                    </a:lnTo>
                    <a:lnTo>
                      <a:pt x="61" y="626"/>
                    </a:lnTo>
                    <a:lnTo>
                      <a:pt x="121" y="626"/>
                    </a:lnTo>
                    <a:lnTo>
                      <a:pt x="121" y="626"/>
                    </a:lnTo>
                    <a:lnTo>
                      <a:pt x="222" y="606"/>
                    </a:lnTo>
                    <a:lnTo>
                      <a:pt x="343" y="586"/>
                    </a:lnTo>
                    <a:lnTo>
                      <a:pt x="343" y="586"/>
                    </a:lnTo>
                    <a:lnTo>
                      <a:pt x="485" y="566"/>
                    </a:lnTo>
                    <a:lnTo>
                      <a:pt x="626" y="545"/>
                    </a:lnTo>
                    <a:lnTo>
                      <a:pt x="626" y="545"/>
                    </a:lnTo>
                    <a:lnTo>
                      <a:pt x="727" y="566"/>
                    </a:lnTo>
                    <a:lnTo>
                      <a:pt x="828" y="586"/>
                    </a:lnTo>
                    <a:lnTo>
                      <a:pt x="828" y="586"/>
                    </a:lnTo>
                    <a:lnTo>
                      <a:pt x="868" y="606"/>
                    </a:lnTo>
                    <a:lnTo>
                      <a:pt x="868" y="606"/>
                    </a:lnTo>
                    <a:lnTo>
                      <a:pt x="1050" y="687"/>
                    </a:lnTo>
                    <a:lnTo>
                      <a:pt x="1232" y="767"/>
                    </a:lnTo>
                    <a:lnTo>
                      <a:pt x="1413" y="808"/>
                    </a:lnTo>
                    <a:lnTo>
                      <a:pt x="1595" y="828"/>
                    </a:lnTo>
                    <a:lnTo>
                      <a:pt x="1595" y="828"/>
                    </a:lnTo>
                    <a:lnTo>
                      <a:pt x="1757" y="808"/>
                    </a:lnTo>
                    <a:lnTo>
                      <a:pt x="1938" y="747"/>
                    </a:lnTo>
                    <a:lnTo>
                      <a:pt x="1938" y="747"/>
                    </a:lnTo>
                    <a:lnTo>
                      <a:pt x="2060" y="667"/>
                    </a:lnTo>
                    <a:lnTo>
                      <a:pt x="2181" y="586"/>
                    </a:lnTo>
                    <a:lnTo>
                      <a:pt x="2261" y="485"/>
                    </a:lnTo>
                    <a:lnTo>
                      <a:pt x="2322" y="384"/>
                    </a:lnTo>
                    <a:lnTo>
                      <a:pt x="2322" y="384"/>
                    </a:lnTo>
                    <a:lnTo>
                      <a:pt x="2140" y="283"/>
                    </a:lnTo>
                    <a:lnTo>
                      <a:pt x="1959" y="202"/>
                    </a:lnTo>
                    <a:lnTo>
                      <a:pt x="1777" y="142"/>
                    </a:lnTo>
                    <a:lnTo>
                      <a:pt x="1615" y="101"/>
                    </a:lnTo>
                    <a:lnTo>
                      <a:pt x="1353" y="61"/>
                    </a:lnTo>
                    <a:lnTo>
                      <a:pt x="1212" y="61"/>
                    </a:lnTo>
                    <a:lnTo>
                      <a:pt x="1212" y="61"/>
                    </a:lnTo>
                    <a:lnTo>
                      <a:pt x="1191" y="61"/>
                    </a:lnTo>
                    <a:lnTo>
                      <a:pt x="1191" y="61"/>
                    </a:lnTo>
                    <a:lnTo>
                      <a:pt x="1151" y="41"/>
                    </a:lnTo>
                    <a:lnTo>
                      <a:pt x="113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1"/>
              <p:cNvSpPr/>
              <p:nvPr/>
            </p:nvSpPr>
            <p:spPr>
              <a:xfrm>
                <a:off x="1479074" y="1063605"/>
                <a:ext cx="142605" cy="95045"/>
              </a:xfrm>
              <a:custGeom>
                <a:avLst/>
                <a:gdLst/>
                <a:ahLst/>
                <a:cxnLst/>
                <a:rect l="l" t="t" r="r" b="b"/>
                <a:pathLst>
                  <a:path w="1940" h="1293" fill="none" extrusionOk="0">
                    <a:moveTo>
                      <a:pt x="1" y="0"/>
                    </a:moveTo>
                    <a:lnTo>
                      <a:pt x="1" y="0"/>
                    </a:lnTo>
                    <a:lnTo>
                      <a:pt x="102" y="101"/>
                    </a:lnTo>
                    <a:lnTo>
                      <a:pt x="102" y="101"/>
                    </a:lnTo>
                    <a:lnTo>
                      <a:pt x="243" y="243"/>
                    </a:lnTo>
                    <a:lnTo>
                      <a:pt x="324" y="344"/>
                    </a:lnTo>
                    <a:lnTo>
                      <a:pt x="385" y="445"/>
                    </a:lnTo>
                    <a:lnTo>
                      <a:pt x="405" y="465"/>
                    </a:lnTo>
                    <a:lnTo>
                      <a:pt x="405" y="465"/>
                    </a:lnTo>
                    <a:lnTo>
                      <a:pt x="607" y="848"/>
                    </a:lnTo>
                    <a:lnTo>
                      <a:pt x="607" y="848"/>
                    </a:lnTo>
                    <a:lnTo>
                      <a:pt x="728" y="1010"/>
                    </a:lnTo>
                    <a:lnTo>
                      <a:pt x="869" y="1131"/>
                    </a:lnTo>
                    <a:lnTo>
                      <a:pt x="1010" y="1232"/>
                    </a:lnTo>
                    <a:lnTo>
                      <a:pt x="1172" y="1272"/>
                    </a:lnTo>
                    <a:lnTo>
                      <a:pt x="1172" y="1272"/>
                    </a:lnTo>
                    <a:lnTo>
                      <a:pt x="1273" y="1293"/>
                    </a:lnTo>
                    <a:lnTo>
                      <a:pt x="1273" y="1293"/>
                    </a:lnTo>
                    <a:lnTo>
                      <a:pt x="1374" y="1272"/>
                    </a:lnTo>
                    <a:lnTo>
                      <a:pt x="1475" y="1252"/>
                    </a:lnTo>
                    <a:lnTo>
                      <a:pt x="1576" y="1212"/>
                    </a:lnTo>
                    <a:lnTo>
                      <a:pt x="1657" y="1151"/>
                    </a:lnTo>
                    <a:lnTo>
                      <a:pt x="1657" y="1151"/>
                    </a:lnTo>
                    <a:lnTo>
                      <a:pt x="1798" y="1050"/>
                    </a:lnTo>
                    <a:lnTo>
                      <a:pt x="1939" y="970"/>
                    </a:lnTo>
                    <a:lnTo>
                      <a:pt x="1939" y="970"/>
                    </a:lnTo>
                    <a:lnTo>
                      <a:pt x="1758" y="808"/>
                    </a:lnTo>
                    <a:lnTo>
                      <a:pt x="1576" y="667"/>
                    </a:lnTo>
                    <a:lnTo>
                      <a:pt x="1394" y="546"/>
                    </a:lnTo>
                    <a:lnTo>
                      <a:pt x="1253" y="445"/>
                    </a:lnTo>
                    <a:lnTo>
                      <a:pt x="990" y="323"/>
                    </a:lnTo>
                    <a:lnTo>
                      <a:pt x="889" y="263"/>
                    </a:lnTo>
                    <a:lnTo>
                      <a:pt x="889" y="263"/>
                    </a:lnTo>
                    <a:lnTo>
                      <a:pt x="849" y="243"/>
                    </a:lnTo>
                    <a:lnTo>
                      <a:pt x="849" y="202"/>
                    </a:lnTo>
                    <a:lnTo>
                      <a:pt x="849" y="202"/>
                    </a:lnTo>
                    <a:lnTo>
                      <a:pt x="849" y="202"/>
                    </a:lnTo>
                    <a:lnTo>
                      <a:pt x="849" y="202"/>
                    </a:lnTo>
                    <a:lnTo>
                      <a:pt x="607" y="121"/>
                    </a:lnTo>
                    <a:lnTo>
                      <a:pt x="385" y="61"/>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1"/>
              <p:cNvSpPr/>
              <p:nvPr/>
            </p:nvSpPr>
            <p:spPr>
              <a:xfrm>
                <a:off x="1735907" y="1168940"/>
                <a:ext cx="182593" cy="96589"/>
              </a:xfrm>
              <a:custGeom>
                <a:avLst/>
                <a:gdLst/>
                <a:ahLst/>
                <a:cxnLst/>
                <a:rect l="l" t="t" r="r" b="b"/>
                <a:pathLst>
                  <a:path w="2484" h="1314" fill="none" extrusionOk="0">
                    <a:moveTo>
                      <a:pt x="505" y="1"/>
                    </a:moveTo>
                    <a:lnTo>
                      <a:pt x="505" y="1"/>
                    </a:lnTo>
                    <a:lnTo>
                      <a:pt x="485" y="41"/>
                    </a:lnTo>
                    <a:lnTo>
                      <a:pt x="464" y="62"/>
                    </a:lnTo>
                    <a:lnTo>
                      <a:pt x="464" y="62"/>
                    </a:lnTo>
                    <a:lnTo>
                      <a:pt x="343" y="122"/>
                    </a:lnTo>
                    <a:lnTo>
                      <a:pt x="222" y="203"/>
                    </a:lnTo>
                    <a:lnTo>
                      <a:pt x="141" y="304"/>
                    </a:lnTo>
                    <a:lnTo>
                      <a:pt x="81" y="405"/>
                    </a:lnTo>
                    <a:lnTo>
                      <a:pt x="20" y="506"/>
                    </a:lnTo>
                    <a:lnTo>
                      <a:pt x="0" y="607"/>
                    </a:lnTo>
                    <a:lnTo>
                      <a:pt x="0" y="728"/>
                    </a:lnTo>
                    <a:lnTo>
                      <a:pt x="40" y="829"/>
                    </a:lnTo>
                    <a:lnTo>
                      <a:pt x="40" y="829"/>
                    </a:lnTo>
                    <a:lnTo>
                      <a:pt x="81" y="930"/>
                    </a:lnTo>
                    <a:lnTo>
                      <a:pt x="141" y="1011"/>
                    </a:lnTo>
                    <a:lnTo>
                      <a:pt x="242" y="1091"/>
                    </a:lnTo>
                    <a:lnTo>
                      <a:pt x="343" y="1172"/>
                    </a:lnTo>
                    <a:lnTo>
                      <a:pt x="464" y="1233"/>
                    </a:lnTo>
                    <a:lnTo>
                      <a:pt x="626" y="1273"/>
                    </a:lnTo>
                    <a:lnTo>
                      <a:pt x="788" y="1293"/>
                    </a:lnTo>
                    <a:lnTo>
                      <a:pt x="989" y="1313"/>
                    </a:lnTo>
                    <a:lnTo>
                      <a:pt x="989" y="1313"/>
                    </a:lnTo>
                    <a:lnTo>
                      <a:pt x="1272" y="1293"/>
                    </a:lnTo>
                    <a:lnTo>
                      <a:pt x="1595" y="1233"/>
                    </a:lnTo>
                    <a:lnTo>
                      <a:pt x="1595" y="1233"/>
                    </a:lnTo>
                    <a:lnTo>
                      <a:pt x="1656" y="1212"/>
                    </a:lnTo>
                    <a:lnTo>
                      <a:pt x="1656" y="1212"/>
                    </a:lnTo>
                    <a:lnTo>
                      <a:pt x="2060" y="1111"/>
                    </a:lnTo>
                    <a:lnTo>
                      <a:pt x="2322" y="1011"/>
                    </a:lnTo>
                    <a:lnTo>
                      <a:pt x="2443" y="930"/>
                    </a:lnTo>
                    <a:lnTo>
                      <a:pt x="2484" y="869"/>
                    </a:lnTo>
                    <a:lnTo>
                      <a:pt x="2484" y="869"/>
                    </a:lnTo>
                    <a:lnTo>
                      <a:pt x="2302" y="950"/>
                    </a:lnTo>
                    <a:lnTo>
                      <a:pt x="2201" y="970"/>
                    </a:lnTo>
                    <a:lnTo>
                      <a:pt x="2100" y="970"/>
                    </a:lnTo>
                    <a:lnTo>
                      <a:pt x="2100" y="970"/>
                    </a:lnTo>
                    <a:lnTo>
                      <a:pt x="1979" y="950"/>
                    </a:lnTo>
                    <a:lnTo>
                      <a:pt x="1838" y="910"/>
                    </a:lnTo>
                    <a:lnTo>
                      <a:pt x="1737" y="849"/>
                    </a:lnTo>
                    <a:lnTo>
                      <a:pt x="1615" y="728"/>
                    </a:lnTo>
                    <a:lnTo>
                      <a:pt x="1615" y="728"/>
                    </a:lnTo>
                    <a:lnTo>
                      <a:pt x="1595" y="708"/>
                    </a:lnTo>
                    <a:lnTo>
                      <a:pt x="1595" y="708"/>
                    </a:lnTo>
                    <a:lnTo>
                      <a:pt x="1575" y="708"/>
                    </a:lnTo>
                    <a:lnTo>
                      <a:pt x="1575" y="708"/>
                    </a:lnTo>
                    <a:lnTo>
                      <a:pt x="1535" y="687"/>
                    </a:lnTo>
                    <a:lnTo>
                      <a:pt x="1535" y="687"/>
                    </a:lnTo>
                    <a:lnTo>
                      <a:pt x="1454" y="607"/>
                    </a:lnTo>
                    <a:lnTo>
                      <a:pt x="1252" y="425"/>
                    </a:lnTo>
                    <a:lnTo>
                      <a:pt x="1090" y="324"/>
                    </a:lnTo>
                    <a:lnTo>
                      <a:pt x="929" y="203"/>
                    </a:lnTo>
                    <a:lnTo>
                      <a:pt x="727" y="102"/>
                    </a:lnTo>
                    <a:lnTo>
                      <a:pt x="50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51"/>
              <p:cNvSpPr/>
              <p:nvPr/>
            </p:nvSpPr>
            <p:spPr>
              <a:xfrm>
                <a:off x="1836831" y="1011636"/>
                <a:ext cx="112834" cy="145545"/>
              </a:xfrm>
              <a:custGeom>
                <a:avLst/>
                <a:gdLst/>
                <a:ahLst/>
                <a:cxnLst/>
                <a:rect l="l" t="t" r="r" b="b"/>
                <a:pathLst>
                  <a:path w="1535" h="1980" fill="none" extrusionOk="0">
                    <a:moveTo>
                      <a:pt x="162" y="1"/>
                    </a:moveTo>
                    <a:lnTo>
                      <a:pt x="162" y="1"/>
                    </a:lnTo>
                    <a:lnTo>
                      <a:pt x="162" y="1"/>
                    </a:lnTo>
                    <a:lnTo>
                      <a:pt x="162" y="1"/>
                    </a:lnTo>
                    <a:lnTo>
                      <a:pt x="141" y="41"/>
                    </a:lnTo>
                    <a:lnTo>
                      <a:pt x="141" y="41"/>
                    </a:lnTo>
                    <a:lnTo>
                      <a:pt x="141" y="41"/>
                    </a:lnTo>
                    <a:lnTo>
                      <a:pt x="141" y="41"/>
                    </a:lnTo>
                    <a:lnTo>
                      <a:pt x="101" y="122"/>
                    </a:lnTo>
                    <a:lnTo>
                      <a:pt x="101" y="122"/>
                    </a:lnTo>
                    <a:lnTo>
                      <a:pt x="61" y="203"/>
                    </a:lnTo>
                    <a:lnTo>
                      <a:pt x="61" y="203"/>
                    </a:lnTo>
                    <a:lnTo>
                      <a:pt x="61" y="203"/>
                    </a:lnTo>
                    <a:lnTo>
                      <a:pt x="61" y="223"/>
                    </a:lnTo>
                    <a:lnTo>
                      <a:pt x="61" y="223"/>
                    </a:lnTo>
                    <a:lnTo>
                      <a:pt x="40" y="283"/>
                    </a:lnTo>
                    <a:lnTo>
                      <a:pt x="40" y="283"/>
                    </a:lnTo>
                    <a:lnTo>
                      <a:pt x="40" y="283"/>
                    </a:lnTo>
                    <a:lnTo>
                      <a:pt x="20" y="364"/>
                    </a:lnTo>
                    <a:lnTo>
                      <a:pt x="20" y="384"/>
                    </a:lnTo>
                    <a:lnTo>
                      <a:pt x="20" y="384"/>
                    </a:lnTo>
                    <a:lnTo>
                      <a:pt x="20" y="384"/>
                    </a:lnTo>
                    <a:lnTo>
                      <a:pt x="20" y="384"/>
                    </a:lnTo>
                    <a:lnTo>
                      <a:pt x="0" y="445"/>
                    </a:lnTo>
                    <a:lnTo>
                      <a:pt x="0" y="445"/>
                    </a:lnTo>
                    <a:lnTo>
                      <a:pt x="0" y="465"/>
                    </a:lnTo>
                    <a:lnTo>
                      <a:pt x="0" y="465"/>
                    </a:lnTo>
                    <a:lnTo>
                      <a:pt x="0" y="465"/>
                    </a:lnTo>
                    <a:lnTo>
                      <a:pt x="0" y="485"/>
                    </a:lnTo>
                    <a:lnTo>
                      <a:pt x="0" y="485"/>
                    </a:lnTo>
                    <a:lnTo>
                      <a:pt x="0" y="627"/>
                    </a:lnTo>
                    <a:lnTo>
                      <a:pt x="20" y="768"/>
                    </a:lnTo>
                    <a:lnTo>
                      <a:pt x="20" y="768"/>
                    </a:lnTo>
                    <a:lnTo>
                      <a:pt x="20" y="808"/>
                    </a:lnTo>
                    <a:lnTo>
                      <a:pt x="20" y="808"/>
                    </a:lnTo>
                    <a:lnTo>
                      <a:pt x="20" y="808"/>
                    </a:lnTo>
                    <a:lnTo>
                      <a:pt x="20" y="808"/>
                    </a:lnTo>
                    <a:lnTo>
                      <a:pt x="101" y="1030"/>
                    </a:lnTo>
                    <a:lnTo>
                      <a:pt x="202" y="1232"/>
                    </a:lnTo>
                    <a:lnTo>
                      <a:pt x="343" y="1414"/>
                    </a:lnTo>
                    <a:lnTo>
                      <a:pt x="525" y="1576"/>
                    </a:lnTo>
                    <a:lnTo>
                      <a:pt x="707" y="1717"/>
                    </a:lnTo>
                    <a:lnTo>
                      <a:pt x="909" y="1818"/>
                    </a:lnTo>
                    <a:lnTo>
                      <a:pt x="1131" y="1919"/>
                    </a:lnTo>
                    <a:lnTo>
                      <a:pt x="1353" y="1959"/>
                    </a:lnTo>
                    <a:lnTo>
                      <a:pt x="1353" y="1959"/>
                    </a:lnTo>
                    <a:lnTo>
                      <a:pt x="1353" y="1959"/>
                    </a:lnTo>
                    <a:lnTo>
                      <a:pt x="1353" y="1959"/>
                    </a:lnTo>
                    <a:lnTo>
                      <a:pt x="1393" y="1979"/>
                    </a:lnTo>
                    <a:lnTo>
                      <a:pt x="1393" y="1979"/>
                    </a:lnTo>
                    <a:lnTo>
                      <a:pt x="1414" y="1979"/>
                    </a:lnTo>
                    <a:lnTo>
                      <a:pt x="1414" y="1979"/>
                    </a:lnTo>
                    <a:lnTo>
                      <a:pt x="1474" y="1959"/>
                    </a:lnTo>
                    <a:lnTo>
                      <a:pt x="1474" y="1959"/>
                    </a:lnTo>
                    <a:lnTo>
                      <a:pt x="1514" y="1939"/>
                    </a:lnTo>
                    <a:lnTo>
                      <a:pt x="1535" y="1919"/>
                    </a:lnTo>
                    <a:lnTo>
                      <a:pt x="1535" y="1919"/>
                    </a:lnTo>
                    <a:lnTo>
                      <a:pt x="1474" y="1596"/>
                    </a:lnTo>
                    <a:lnTo>
                      <a:pt x="1393" y="1313"/>
                    </a:lnTo>
                    <a:lnTo>
                      <a:pt x="1313" y="1071"/>
                    </a:lnTo>
                    <a:lnTo>
                      <a:pt x="1212" y="828"/>
                    </a:lnTo>
                    <a:lnTo>
                      <a:pt x="1191" y="849"/>
                    </a:lnTo>
                    <a:lnTo>
                      <a:pt x="1191" y="849"/>
                    </a:lnTo>
                    <a:lnTo>
                      <a:pt x="1171" y="828"/>
                    </a:lnTo>
                    <a:lnTo>
                      <a:pt x="1151" y="808"/>
                    </a:lnTo>
                    <a:lnTo>
                      <a:pt x="1151" y="808"/>
                    </a:lnTo>
                    <a:lnTo>
                      <a:pt x="1090" y="687"/>
                    </a:lnTo>
                    <a:lnTo>
                      <a:pt x="1030" y="586"/>
                    </a:lnTo>
                    <a:lnTo>
                      <a:pt x="949" y="445"/>
                    </a:lnTo>
                    <a:lnTo>
                      <a:pt x="828" y="324"/>
                    </a:lnTo>
                    <a:lnTo>
                      <a:pt x="687" y="182"/>
                    </a:lnTo>
                    <a:lnTo>
                      <a:pt x="525" y="81"/>
                    </a:lnTo>
                    <a:lnTo>
                      <a:pt x="424" y="41"/>
                    </a:lnTo>
                    <a:lnTo>
                      <a:pt x="323" y="21"/>
                    </a:lnTo>
                    <a:lnTo>
                      <a:pt x="323" y="21"/>
                    </a:lnTo>
                    <a:lnTo>
                      <a:pt x="16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51"/>
              <p:cNvSpPr/>
              <p:nvPr/>
            </p:nvSpPr>
            <p:spPr>
              <a:xfrm>
                <a:off x="1360360" y="1192757"/>
                <a:ext cx="149955" cy="50500"/>
              </a:xfrm>
              <a:custGeom>
                <a:avLst/>
                <a:gdLst/>
                <a:ahLst/>
                <a:cxnLst/>
                <a:rect l="l" t="t" r="r" b="b"/>
                <a:pathLst>
                  <a:path w="2040" h="687" extrusionOk="0">
                    <a:moveTo>
                      <a:pt x="41" y="0"/>
                    </a:moveTo>
                    <a:lnTo>
                      <a:pt x="21" y="20"/>
                    </a:lnTo>
                    <a:lnTo>
                      <a:pt x="1" y="40"/>
                    </a:lnTo>
                    <a:lnTo>
                      <a:pt x="1" y="81"/>
                    </a:lnTo>
                    <a:lnTo>
                      <a:pt x="21" y="101"/>
                    </a:lnTo>
                    <a:lnTo>
                      <a:pt x="465" y="283"/>
                    </a:lnTo>
                    <a:lnTo>
                      <a:pt x="990" y="464"/>
                    </a:lnTo>
                    <a:lnTo>
                      <a:pt x="1515" y="606"/>
                    </a:lnTo>
                    <a:lnTo>
                      <a:pt x="1979" y="687"/>
                    </a:lnTo>
                    <a:lnTo>
                      <a:pt x="2020" y="687"/>
                    </a:lnTo>
                    <a:lnTo>
                      <a:pt x="2040" y="666"/>
                    </a:lnTo>
                    <a:lnTo>
                      <a:pt x="2040" y="626"/>
                    </a:lnTo>
                    <a:lnTo>
                      <a:pt x="2020" y="586"/>
                    </a:lnTo>
                    <a:lnTo>
                      <a:pt x="1576" y="404"/>
                    </a:lnTo>
                    <a:lnTo>
                      <a:pt x="1051" y="242"/>
                    </a:lnTo>
                    <a:lnTo>
                      <a:pt x="505" y="101"/>
                    </a:lnTo>
                    <a:lnTo>
                      <a:pt x="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1"/>
              <p:cNvSpPr/>
              <p:nvPr/>
            </p:nvSpPr>
            <p:spPr>
              <a:xfrm>
                <a:off x="1260906" y="625725"/>
                <a:ext cx="728827" cy="1199348"/>
              </a:xfrm>
              <a:custGeom>
                <a:avLst/>
                <a:gdLst/>
                <a:ahLst/>
                <a:cxnLst/>
                <a:rect l="l" t="t" r="r" b="b"/>
                <a:pathLst>
                  <a:path w="9915" h="16316" extrusionOk="0">
                    <a:moveTo>
                      <a:pt x="7674" y="122"/>
                    </a:moveTo>
                    <a:lnTo>
                      <a:pt x="7714" y="142"/>
                    </a:lnTo>
                    <a:lnTo>
                      <a:pt x="7754" y="162"/>
                    </a:lnTo>
                    <a:lnTo>
                      <a:pt x="7775" y="223"/>
                    </a:lnTo>
                    <a:lnTo>
                      <a:pt x="7815" y="384"/>
                    </a:lnTo>
                    <a:lnTo>
                      <a:pt x="7896" y="607"/>
                    </a:lnTo>
                    <a:lnTo>
                      <a:pt x="7936" y="748"/>
                    </a:lnTo>
                    <a:lnTo>
                      <a:pt x="7997" y="869"/>
                    </a:lnTo>
                    <a:lnTo>
                      <a:pt x="8077" y="1010"/>
                    </a:lnTo>
                    <a:lnTo>
                      <a:pt x="8118" y="1152"/>
                    </a:lnTo>
                    <a:lnTo>
                      <a:pt x="8158" y="1293"/>
                    </a:lnTo>
                    <a:lnTo>
                      <a:pt x="8158" y="1434"/>
                    </a:lnTo>
                    <a:lnTo>
                      <a:pt x="8178" y="1556"/>
                    </a:lnTo>
                    <a:lnTo>
                      <a:pt x="8158" y="1677"/>
                    </a:lnTo>
                    <a:lnTo>
                      <a:pt x="8138" y="1798"/>
                    </a:lnTo>
                    <a:lnTo>
                      <a:pt x="8098" y="1919"/>
                    </a:lnTo>
                    <a:lnTo>
                      <a:pt x="8057" y="2020"/>
                    </a:lnTo>
                    <a:lnTo>
                      <a:pt x="7997" y="2121"/>
                    </a:lnTo>
                    <a:lnTo>
                      <a:pt x="7916" y="2202"/>
                    </a:lnTo>
                    <a:lnTo>
                      <a:pt x="7835" y="2282"/>
                    </a:lnTo>
                    <a:lnTo>
                      <a:pt x="7734" y="2323"/>
                    </a:lnTo>
                    <a:lnTo>
                      <a:pt x="7633" y="2383"/>
                    </a:lnTo>
                    <a:lnTo>
                      <a:pt x="7532" y="2404"/>
                    </a:lnTo>
                    <a:lnTo>
                      <a:pt x="7310" y="2404"/>
                    </a:lnTo>
                    <a:lnTo>
                      <a:pt x="7189" y="2383"/>
                    </a:lnTo>
                    <a:lnTo>
                      <a:pt x="7088" y="2343"/>
                    </a:lnTo>
                    <a:lnTo>
                      <a:pt x="6967" y="2303"/>
                    </a:lnTo>
                    <a:lnTo>
                      <a:pt x="7027" y="2000"/>
                    </a:lnTo>
                    <a:lnTo>
                      <a:pt x="7128" y="1697"/>
                    </a:lnTo>
                    <a:lnTo>
                      <a:pt x="7189" y="1556"/>
                    </a:lnTo>
                    <a:lnTo>
                      <a:pt x="7270" y="1414"/>
                    </a:lnTo>
                    <a:lnTo>
                      <a:pt x="7371" y="1293"/>
                    </a:lnTo>
                    <a:lnTo>
                      <a:pt x="7472" y="1172"/>
                    </a:lnTo>
                    <a:lnTo>
                      <a:pt x="7492" y="1131"/>
                    </a:lnTo>
                    <a:lnTo>
                      <a:pt x="7472" y="1091"/>
                    </a:lnTo>
                    <a:lnTo>
                      <a:pt x="7431" y="1071"/>
                    </a:lnTo>
                    <a:lnTo>
                      <a:pt x="7391" y="1091"/>
                    </a:lnTo>
                    <a:lnTo>
                      <a:pt x="7250" y="1253"/>
                    </a:lnTo>
                    <a:lnTo>
                      <a:pt x="7169" y="1374"/>
                    </a:lnTo>
                    <a:lnTo>
                      <a:pt x="7088" y="1515"/>
                    </a:lnTo>
                    <a:lnTo>
                      <a:pt x="7027" y="1656"/>
                    </a:lnTo>
                    <a:lnTo>
                      <a:pt x="6947" y="1838"/>
                    </a:lnTo>
                    <a:lnTo>
                      <a:pt x="6886" y="2040"/>
                    </a:lnTo>
                    <a:lnTo>
                      <a:pt x="6846" y="2262"/>
                    </a:lnTo>
                    <a:lnTo>
                      <a:pt x="6704" y="2262"/>
                    </a:lnTo>
                    <a:lnTo>
                      <a:pt x="6603" y="2242"/>
                    </a:lnTo>
                    <a:lnTo>
                      <a:pt x="6502" y="2222"/>
                    </a:lnTo>
                    <a:lnTo>
                      <a:pt x="6422" y="2161"/>
                    </a:lnTo>
                    <a:lnTo>
                      <a:pt x="6341" y="2081"/>
                    </a:lnTo>
                    <a:lnTo>
                      <a:pt x="6280" y="2000"/>
                    </a:lnTo>
                    <a:lnTo>
                      <a:pt x="6240" y="1899"/>
                    </a:lnTo>
                    <a:lnTo>
                      <a:pt x="6200" y="1778"/>
                    </a:lnTo>
                    <a:lnTo>
                      <a:pt x="6179" y="1656"/>
                    </a:lnTo>
                    <a:lnTo>
                      <a:pt x="6179" y="1535"/>
                    </a:lnTo>
                    <a:lnTo>
                      <a:pt x="6179" y="1394"/>
                    </a:lnTo>
                    <a:lnTo>
                      <a:pt x="6200" y="1273"/>
                    </a:lnTo>
                    <a:lnTo>
                      <a:pt x="6240" y="1152"/>
                    </a:lnTo>
                    <a:lnTo>
                      <a:pt x="6301" y="1031"/>
                    </a:lnTo>
                    <a:lnTo>
                      <a:pt x="6381" y="909"/>
                    </a:lnTo>
                    <a:lnTo>
                      <a:pt x="6482" y="808"/>
                    </a:lnTo>
                    <a:lnTo>
                      <a:pt x="6583" y="728"/>
                    </a:lnTo>
                    <a:lnTo>
                      <a:pt x="6826" y="586"/>
                    </a:lnTo>
                    <a:lnTo>
                      <a:pt x="7088" y="485"/>
                    </a:lnTo>
                    <a:lnTo>
                      <a:pt x="7330" y="344"/>
                    </a:lnTo>
                    <a:lnTo>
                      <a:pt x="7451" y="283"/>
                    </a:lnTo>
                    <a:lnTo>
                      <a:pt x="7552" y="182"/>
                    </a:lnTo>
                    <a:lnTo>
                      <a:pt x="7613" y="142"/>
                    </a:lnTo>
                    <a:lnTo>
                      <a:pt x="7674" y="122"/>
                    </a:lnTo>
                    <a:close/>
                    <a:moveTo>
                      <a:pt x="5109" y="2161"/>
                    </a:moveTo>
                    <a:lnTo>
                      <a:pt x="5210" y="2202"/>
                    </a:lnTo>
                    <a:lnTo>
                      <a:pt x="5331" y="2222"/>
                    </a:lnTo>
                    <a:lnTo>
                      <a:pt x="5412" y="2282"/>
                    </a:lnTo>
                    <a:lnTo>
                      <a:pt x="5513" y="2343"/>
                    </a:lnTo>
                    <a:lnTo>
                      <a:pt x="5594" y="2404"/>
                    </a:lnTo>
                    <a:lnTo>
                      <a:pt x="5675" y="2505"/>
                    </a:lnTo>
                    <a:lnTo>
                      <a:pt x="5735" y="2585"/>
                    </a:lnTo>
                    <a:lnTo>
                      <a:pt x="5452" y="2605"/>
                    </a:lnTo>
                    <a:lnTo>
                      <a:pt x="5230" y="2646"/>
                    </a:lnTo>
                    <a:lnTo>
                      <a:pt x="5008" y="2706"/>
                    </a:lnTo>
                    <a:lnTo>
                      <a:pt x="4968" y="2727"/>
                    </a:lnTo>
                    <a:lnTo>
                      <a:pt x="4968" y="2767"/>
                    </a:lnTo>
                    <a:lnTo>
                      <a:pt x="5008" y="2807"/>
                    </a:lnTo>
                    <a:lnTo>
                      <a:pt x="5049" y="2807"/>
                    </a:lnTo>
                    <a:lnTo>
                      <a:pt x="5251" y="2747"/>
                    </a:lnTo>
                    <a:lnTo>
                      <a:pt x="5473" y="2706"/>
                    </a:lnTo>
                    <a:lnTo>
                      <a:pt x="5816" y="2706"/>
                    </a:lnTo>
                    <a:lnTo>
                      <a:pt x="5917" y="2787"/>
                    </a:lnTo>
                    <a:lnTo>
                      <a:pt x="5977" y="2848"/>
                    </a:lnTo>
                    <a:lnTo>
                      <a:pt x="6099" y="2969"/>
                    </a:lnTo>
                    <a:lnTo>
                      <a:pt x="6179" y="3090"/>
                    </a:lnTo>
                    <a:lnTo>
                      <a:pt x="6220" y="3231"/>
                    </a:lnTo>
                    <a:lnTo>
                      <a:pt x="6240" y="3353"/>
                    </a:lnTo>
                    <a:lnTo>
                      <a:pt x="6220" y="3454"/>
                    </a:lnTo>
                    <a:lnTo>
                      <a:pt x="6179" y="3555"/>
                    </a:lnTo>
                    <a:lnTo>
                      <a:pt x="6119" y="3635"/>
                    </a:lnTo>
                    <a:lnTo>
                      <a:pt x="6038" y="3696"/>
                    </a:lnTo>
                    <a:lnTo>
                      <a:pt x="5957" y="3756"/>
                    </a:lnTo>
                    <a:lnTo>
                      <a:pt x="5856" y="3777"/>
                    </a:lnTo>
                    <a:lnTo>
                      <a:pt x="5755" y="3777"/>
                    </a:lnTo>
                    <a:lnTo>
                      <a:pt x="5654" y="3756"/>
                    </a:lnTo>
                    <a:lnTo>
                      <a:pt x="5533" y="3736"/>
                    </a:lnTo>
                    <a:lnTo>
                      <a:pt x="5432" y="3696"/>
                    </a:lnTo>
                    <a:lnTo>
                      <a:pt x="5331" y="3635"/>
                    </a:lnTo>
                    <a:lnTo>
                      <a:pt x="5251" y="3555"/>
                    </a:lnTo>
                    <a:lnTo>
                      <a:pt x="5109" y="3454"/>
                    </a:lnTo>
                    <a:lnTo>
                      <a:pt x="4968" y="3312"/>
                    </a:lnTo>
                    <a:lnTo>
                      <a:pt x="4887" y="3231"/>
                    </a:lnTo>
                    <a:lnTo>
                      <a:pt x="4786" y="3171"/>
                    </a:lnTo>
                    <a:lnTo>
                      <a:pt x="4685" y="3110"/>
                    </a:lnTo>
                    <a:lnTo>
                      <a:pt x="4564" y="3090"/>
                    </a:lnTo>
                    <a:lnTo>
                      <a:pt x="4342" y="3050"/>
                    </a:lnTo>
                    <a:lnTo>
                      <a:pt x="4160" y="3030"/>
                    </a:lnTo>
                    <a:lnTo>
                      <a:pt x="4019" y="3009"/>
                    </a:lnTo>
                    <a:lnTo>
                      <a:pt x="3938" y="2989"/>
                    </a:lnTo>
                    <a:lnTo>
                      <a:pt x="3938" y="2969"/>
                    </a:lnTo>
                    <a:lnTo>
                      <a:pt x="3958" y="2929"/>
                    </a:lnTo>
                    <a:lnTo>
                      <a:pt x="4059" y="2888"/>
                    </a:lnTo>
                    <a:lnTo>
                      <a:pt x="4120" y="2828"/>
                    </a:lnTo>
                    <a:lnTo>
                      <a:pt x="4180" y="2747"/>
                    </a:lnTo>
                    <a:lnTo>
                      <a:pt x="4221" y="2666"/>
                    </a:lnTo>
                    <a:lnTo>
                      <a:pt x="4261" y="2605"/>
                    </a:lnTo>
                    <a:lnTo>
                      <a:pt x="4322" y="2505"/>
                    </a:lnTo>
                    <a:lnTo>
                      <a:pt x="4403" y="2424"/>
                    </a:lnTo>
                    <a:lnTo>
                      <a:pt x="4483" y="2343"/>
                    </a:lnTo>
                    <a:lnTo>
                      <a:pt x="4584" y="2282"/>
                    </a:lnTo>
                    <a:lnTo>
                      <a:pt x="4665" y="2222"/>
                    </a:lnTo>
                    <a:lnTo>
                      <a:pt x="4766" y="2202"/>
                    </a:lnTo>
                    <a:lnTo>
                      <a:pt x="4887" y="2161"/>
                    </a:lnTo>
                    <a:close/>
                    <a:moveTo>
                      <a:pt x="9794" y="2605"/>
                    </a:moveTo>
                    <a:lnTo>
                      <a:pt x="9794" y="2646"/>
                    </a:lnTo>
                    <a:lnTo>
                      <a:pt x="9794" y="2706"/>
                    </a:lnTo>
                    <a:lnTo>
                      <a:pt x="9753" y="2888"/>
                    </a:lnTo>
                    <a:lnTo>
                      <a:pt x="9673" y="3110"/>
                    </a:lnTo>
                    <a:lnTo>
                      <a:pt x="9632" y="3393"/>
                    </a:lnTo>
                    <a:lnTo>
                      <a:pt x="9592" y="3555"/>
                    </a:lnTo>
                    <a:lnTo>
                      <a:pt x="9551" y="3716"/>
                    </a:lnTo>
                    <a:lnTo>
                      <a:pt x="9491" y="3857"/>
                    </a:lnTo>
                    <a:lnTo>
                      <a:pt x="9430" y="3979"/>
                    </a:lnTo>
                    <a:lnTo>
                      <a:pt x="9349" y="4100"/>
                    </a:lnTo>
                    <a:lnTo>
                      <a:pt x="9249" y="4201"/>
                    </a:lnTo>
                    <a:lnTo>
                      <a:pt x="9148" y="4281"/>
                    </a:lnTo>
                    <a:lnTo>
                      <a:pt x="9026" y="4362"/>
                    </a:lnTo>
                    <a:lnTo>
                      <a:pt x="8865" y="4423"/>
                    </a:lnTo>
                    <a:lnTo>
                      <a:pt x="8683" y="4443"/>
                    </a:lnTo>
                    <a:lnTo>
                      <a:pt x="8501" y="4443"/>
                    </a:lnTo>
                    <a:lnTo>
                      <a:pt x="8320" y="4403"/>
                    </a:lnTo>
                    <a:lnTo>
                      <a:pt x="8118" y="4342"/>
                    </a:lnTo>
                    <a:lnTo>
                      <a:pt x="7956" y="4241"/>
                    </a:lnTo>
                    <a:lnTo>
                      <a:pt x="7815" y="4120"/>
                    </a:lnTo>
                    <a:lnTo>
                      <a:pt x="7674" y="3979"/>
                    </a:lnTo>
                    <a:lnTo>
                      <a:pt x="7956" y="3756"/>
                    </a:lnTo>
                    <a:lnTo>
                      <a:pt x="8219" y="3575"/>
                    </a:lnTo>
                    <a:lnTo>
                      <a:pt x="8481" y="3433"/>
                    </a:lnTo>
                    <a:lnTo>
                      <a:pt x="8724" y="3292"/>
                    </a:lnTo>
                    <a:lnTo>
                      <a:pt x="9107" y="3130"/>
                    </a:lnTo>
                    <a:lnTo>
                      <a:pt x="9269" y="3090"/>
                    </a:lnTo>
                    <a:lnTo>
                      <a:pt x="9309" y="3050"/>
                    </a:lnTo>
                    <a:lnTo>
                      <a:pt x="9309" y="3009"/>
                    </a:lnTo>
                    <a:lnTo>
                      <a:pt x="9289" y="2989"/>
                    </a:lnTo>
                    <a:lnTo>
                      <a:pt x="9228" y="2969"/>
                    </a:lnTo>
                    <a:lnTo>
                      <a:pt x="8925" y="3090"/>
                    </a:lnTo>
                    <a:lnTo>
                      <a:pt x="8602" y="3231"/>
                    </a:lnTo>
                    <a:lnTo>
                      <a:pt x="8239" y="3433"/>
                    </a:lnTo>
                    <a:lnTo>
                      <a:pt x="7916" y="3635"/>
                    </a:lnTo>
                    <a:lnTo>
                      <a:pt x="7613" y="3878"/>
                    </a:lnTo>
                    <a:lnTo>
                      <a:pt x="7573" y="3736"/>
                    </a:lnTo>
                    <a:lnTo>
                      <a:pt x="7552" y="3595"/>
                    </a:lnTo>
                    <a:lnTo>
                      <a:pt x="7552" y="3433"/>
                    </a:lnTo>
                    <a:lnTo>
                      <a:pt x="7593" y="3292"/>
                    </a:lnTo>
                    <a:lnTo>
                      <a:pt x="7633" y="3191"/>
                    </a:lnTo>
                    <a:lnTo>
                      <a:pt x="7694" y="3110"/>
                    </a:lnTo>
                    <a:lnTo>
                      <a:pt x="7754" y="3009"/>
                    </a:lnTo>
                    <a:lnTo>
                      <a:pt x="7835" y="2929"/>
                    </a:lnTo>
                    <a:lnTo>
                      <a:pt x="7916" y="2868"/>
                    </a:lnTo>
                    <a:lnTo>
                      <a:pt x="8017" y="2807"/>
                    </a:lnTo>
                    <a:lnTo>
                      <a:pt x="8138" y="2747"/>
                    </a:lnTo>
                    <a:lnTo>
                      <a:pt x="8239" y="2706"/>
                    </a:lnTo>
                    <a:lnTo>
                      <a:pt x="8461" y="2666"/>
                    </a:lnTo>
                    <a:lnTo>
                      <a:pt x="9107" y="2666"/>
                    </a:lnTo>
                    <a:lnTo>
                      <a:pt x="9309" y="2646"/>
                    </a:lnTo>
                    <a:lnTo>
                      <a:pt x="9753" y="2605"/>
                    </a:lnTo>
                    <a:close/>
                    <a:moveTo>
                      <a:pt x="4503" y="3716"/>
                    </a:moveTo>
                    <a:lnTo>
                      <a:pt x="4705" y="3736"/>
                    </a:lnTo>
                    <a:lnTo>
                      <a:pt x="4928" y="3797"/>
                    </a:lnTo>
                    <a:lnTo>
                      <a:pt x="5069" y="3857"/>
                    </a:lnTo>
                    <a:lnTo>
                      <a:pt x="5190" y="3938"/>
                    </a:lnTo>
                    <a:lnTo>
                      <a:pt x="5311" y="4039"/>
                    </a:lnTo>
                    <a:lnTo>
                      <a:pt x="5412" y="4140"/>
                    </a:lnTo>
                    <a:lnTo>
                      <a:pt x="5473" y="4261"/>
                    </a:lnTo>
                    <a:lnTo>
                      <a:pt x="5513" y="4382"/>
                    </a:lnTo>
                    <a:lnTo>
                      <a:pt x="5553" y="4524"/>
                    </a:lnTo>
                    <a:lnTo>
                      <a:pt x="5533" y="4645"/>
                    </a:lnTo>
                    <a:lnTo>
                      <a:pt x="5331" y="4524"/>
                    </a:lnTo>
                    <a:lnTo>
                      <a:pt x="5129" y="4443"/>
                    </a:lnTo>
                    <a:lnTo>
                      <a:pt x="4928" y="4382"/>
                    </a:lnTo>
                    <a:lnTo>
                      <a:pt x="4746" y="4342"/>
                    </a:lnTo>
                    <a:lnTo>
                      <a:pt x="4483" y="4302"/>
                    </a:lnTo>
                    <a:lnTo>
                      <a:pt x="4382" y="4302"/>
                    </a:lnTo>
                    <a:lnTo>
                      <a:pt x="4342" y="4322"/>
                    </a:lnTo>
                    <a:lnTo>
                      <a:pt x="4322" y="4362"/>
                    </a:lnTo>
                    <a:lnTo>
                      <a:pt x="4342" y="4403"/>
                    </a:lnTo>
                    <a:lnTo>
                      <a:pt x="4382" y="4423"/>
                    </a:lnTo>
                    <a:lnTo>
                      <a:pt x="4503" y="4423"/>
                    </a:lnTo>
                    <a:lnTo>
                      <a:pt x="4766" y="4463"/>
                    </a:lnTo>
                    <a:lnTo>
                      <a:pt x="4928" y="4504"/>
                    </a:lnTo>
                    <a:lnTo>
                      <a:pt x="5109" y="4564"/>
                    </a:lnTo>
                    <a:lnTo>
                      <a:pt x="5311" y="4645"/>
                    </a:lnTo>
                    <a:lnTo>
                      <a:pt x="5513" y="4746"/>
                    </a:lnTo>
                    <a:lnTo>
                      <a:pt x="5452" y="4847"/>
                    </a:lnTo>
                    <a:lnTo>
                      <a:pt x="5372" y="4948"/>
                    </a:lnTo>
                    <a:lnTo>
                      <a:pt x="5251" y="5029"/>
                    </a:lnTo>
                    <a:lnTo>
                      <a:pt x="5129" y="5109"/>
                    </a:lnTo>
                    <a:lnTo>
                      <a:pt x="4948" y="5170"/>
                    </a:lnTo>
                    <a:lnTo>
                      <a:pt x="4786" y="5190"/>
                    </a:lnTo>
                    <a:lnTo>
                      <a:pt x="4584" y="5170"/>
                    </a:lnTo>
                    <a:lnTo>
                      <a:pt x="4403" y="5109"/>
                    </a:lnTo>
                    <a:lnTo>
                      <a:pt x="4221" y="5049"/>
                    </a:lnTo>
                    <a:lnTo>
                      <a:pt x="4019" y="4948"/>
                    </a:lnTo>
                    <a:lnTo>
                      <a:pt x="3918" y="4928"/>
                    </a:lnTo>
                    <a:lnTo>
                      <a:pt x="3817" y="4907"/>
                    </a:lnTo>
                    <a:lnTo>
                      <a:pt x="3676" y="4928"/>
                    </a:lnTo>
                    <a:lnTo>
                      <a:pt x="3534" y="4948"/>
                    </a:lnTo>
                    <a:lnTo>
                      <a:pt x="3413" y="4968"/>
                    </a:lnTo>
                    <a:lnTo>
                      <a:pt x="3312" y="4988"/>
                    </a:lnTo>
                    <a:lnTo>
                      <a:pt x="3252" y="4968"/>
                    </a:lnTo>
                    <a:lnTo>
                      <a:pt x="3211" y="4928"/>
                    </a:lnTo>
                    <a:lnTo>
                      <a:pt x="3191" y="4867"/>
                    </a:lnTo>
                    <a:lnTo>
                      <a:pt x="3231" y="4746"/>
                    </a:lnTo>
                    <a:lnTo>
                      <a:pt x="3312" y="4524"/>
                    </a:lnTo>
                    <a:lnTo>
                      <a:pt x="3413" y="4342"/>
                    </a:lnTo>
                    <a:lnTo>
                      <a:pt x="3554" y="4160"/>
                    </a:lnTo>
                    <a:lnTo>
                      <a:pt x="3716" y="3999"/>
                    </a:lnTo>
                    <a:lnTo>
                      <a:pt x="3898" y="3878"/>
                    </a:lnTo>
                    <a:lnTo>
                      <a:pt x="4079" y="3797"/>
                    </a:lnTo>
                    <a:lnTo>
                      <a:pt x="4281" y="3736"/>
                    </a:lnTo>
                    <a:lnTo>
                      <a:pt x="4503" y="3716"/>
                    </a:lnTo>
                    <a:close/>
                    <a:moveTo>
                      <a:pt x="4039" y="5796"/>
                    </a:moveTo>
                    <a:lnTo>
                      <a:pt x="4382" y="5816"/>
                    </a:lnTo>
                    <a:lnTo>
                      <a:pt x="4544" y="5836"/>
                    </a:lnTo>
                    <a:lnTo>
                      <a:pt x="4705" y="5877"/>
                    </a:lnTo>
                    <a:lnTo>
                      <a:pt x="4887" y="5937"/>
                    </a:lnTo>
                    <a:lnTo>
                      <a:pt x="5049" y="6018"/>
                    </a:lnTo>
                    <a:lnTo>
                      <a:pt x="5170" y="6099"/>
                    </a:lnTo>
                    <a:lnTo>
                      <a:pt x="5271" y="6179"/>
                    </a:lnTo>
                    <a:lnTo>
                      <a:pt x="5352" y="6260"/>
                    </a:lnTo>
                    <a:lnTo>
                      <a:pt x="5392" y="6341"/>
                    </a:lnTo>
                    <a:lnTo>
                      <a:pt x="5432" y="6422"/>
                    </a:lnTo>
                    <a:lnTo>
                      <a:pt x="5432" y="6503"/>
                    </a:lnTo>
                    <a:lnTo>
                      <a:pt x="5432" y="6523"/>
                    </a:lnTo>
                    <a:lnTo>
                      <a:pt x="5432" y="6624"/>
                    </a:lnTo>
                    <a:lnTo>
                      <a:pt x="5372" y="6704"/>
                    </a:lnTo>
                    <a:lnTo>
                      <a:pt x="5311" y="6785"/>
                    </a:lnTo>
                    <a:lnTo>
                      <a:pt x="5210" y="6826"/>
                    </a:lnTo>
                    <a:lnTo>
                      <a:pt x="5129" y="6846"/>
                    </a:lnTo>
                    <a:lnTo>
                      <a:pt x="5008" y="6886"/>
                    </a:lnTo>
                    <a:lnTo>
                      <a:pt x="4827" y="6704"/>
                    </a:lnTo>
                    <a:lnTo>
                      <a:pt x="4645" y="6543"/>
                    </a:lnTo>
                    <a:lnTo>
                      <a:pt x="4443" y="6422"/>
                    </a:lnTo>
                    <a:lnTo>
                      <a:pt x="4281" y="6301"/>
                    </a:lnTo>
                    <a:lnTo>
                      <a:pt x="4019" y="6179"/>
                    </a:lnTo>
                    <a:lnTo>
                      <a:pt x="3898" y="6119"/>
                    </a:lnTo>
                    <a:lnTo>
                      <a:pt x="3857" y="6119"/>
                    </a:lnTo>
                    <a:lnTo>
                      <a:pt x="3817" y="6159"/>
                    </a:lnTo>
                    <a:lnTo>
                      <a:pt x="3817" y="6200"/>
                    </a:lnTo>
                    <a:lnTo>
                      <a:pt x="3857" y="6220"/>
                    </a:lnTo>
                    <a:lnTo>
                      <a:pt x="3958" y="6280"/>
                    </a:lnTo>
                    <a:lnTo>
                      <a:pt x="4221" y="6402"/>
                    </a:lnTo>
                    <a:lnTo>
                      <a:pt x="4362" y="6503"/>
                    </a:lnTo>
                    <a:lnTo>
                      <a:pt x="4544" y="6624"/>
                    </a:lnTo>
                    <a:lnTo>
                      <a:pt x="4726" y="6765"/>
                    </a:lnTo>
                    <a:lnTo>
                      <a:pt x="4907" y="6927"/>
                    </a:lnTo>
                    <a:lnTo>
                      <a:pt x="4766" y="7007"/>
                    </a:lnTo>
                    <a:lnTo>
                      <a:pt x="4625" y="7108"/>
                    </a:lnTo>
                    <a:lnTo>
                      <a:pt x="4503" y="7169"/>
                    </a:lnTo>
                    <a:lnTo>
                      <a:pt x="4382" y="7229"/>
                    </a:lnTo>
                    <a:lnTo>
                      <a:pt x="4140" y="7229"/>
                    </a:lnTo>
                    <a:lnTo>
                      <a:pt x="3978" y="7189"/>
                    </a:lnTo>
                    <a:lnTo>
                      <a:pt x="3837" y="7088"/>
                    </a:lnTo>
                    <a:lnTo>
                      <a:pt x="3696" y="6967"/>
                    </a:lnTo>
                    <a:lnTo>
                      <a:pt x="3575" y="6805"/>
                    </a:lnTo>
                    <a:lnTo>
                      <a:pt x="3373" y="6422"/>
                    </a:lnTo>
                    <a:lnTo>
                      <a:pt x="3353" y="6402"/>
                    </a:lnTo>
                    <a:lnTo>
                      <a:pt x="3292" y="6301"/>
                    </a:lnTo>
                    <a:lnTo>
                      <a:pt x="3211" y="6200"/>
                    </a:lnTo>
                    <a:lnTo>
                      <a:pt x="3070" y="6058"/>
                    </a:lnTo>
                    <a:lnTo>
                      <a:pt x="3009" y="5998"/>
                    </a:lnTo>
                    <a:lnTo>
                      <a:pt x="2969" y="5937"/>
                    </a:lnTo>
                    <a:lnTo>
                      <a:pt x="2989" y="5937"/>
                    </a:lnTo>
                    <a:lnTo>
                      <a:pt x="3110" y="5897"/>
                    </a:lnTo>
                    <a:lnTo>
                      <a:pt x="3332" y="5856"/>
                    </a:lnTo>
                    <a:lnTo>
                      <a:pt x="3655" y="5816"/>
                    </a:lnTo>
                    <a:lnTo>
                      <a:pt x="4039" y="5796"/>
                    </a:lnTo>
                    <a:close/>
                    <a:moveTo>
                      <a:pt x="8885" y="4847"/>
                    </a:moveTo>
                    <a:lnTo>
                      <a:pt x="9006" y="4867"/>
                    </a:lnTo>
                    <a:lnTo>
                      <a:pt x="9127" y="4907"/>
                    </a:lnTo>
                    <a:lnTo>
                      <a:pt x="9228" y="4968"/>
                    </a:lnTo>
                    <a:lnTo>
                      <a:pt x="9390" y="5069"/>
                    </a:lnTo>
                    <a:lnTo>
                      <a:pt x="9511" y="5190"/>
                    </a:lnTo>
                    <a:lnTo>
                      <a:pt x="9592" y="5352"/>
                    </a:lnTo>
                    <a:lnTo>
                      <a:pt x="9673" y="5493"/>
                    </a:lnTo>
                    <a:lnTo>
                      <a:pt x="9713" y="5675"/>
                    </a:lnTo>
                    <a:lnTo>
                      <a:pt x="9713" y="5836"/>
                    </a:lnTo>
                    <a:lnTo>
                      <a:pt x="9693" y="6018"/>
                    </a:lnTo>
                    <a:lnTo>
                      <a:pt x="9652" y="6200"/>
                    </a:lnTo>
                    <a:lnTo>
                      <a:pt x="9592" y="6341"/>
                    </a:lnTo>
                    <a:lnTo>
                      <a:pt x="9531" y="6503"/>
                    </a:lnTo>
                    <a:lnTo>
                      <a:pt x="9450" y="6644"/>
                    </a:lnTo>
                    <a:lnTo>
                      <a:pt x="9410" y="6805"/>
                    </a:lnTo>
                    <a:lnTo>
                      <a:pt x="9390" y="6886"/>
                    </a:lnTo>
                    <a:lnTo>
                      <a:pt x="9390" y="6987"/>
                    </a:lnTo>
                    <a:lnTo>
                      <a:pt x="9390" y="7088"/>
                    </a:lnTo>
                    <a:lnTo>
                      <a:pt x="9370" y="7169"/>
                    </a:lnTo>
                    <a:lnTo>
                      <a:pt x="9329" y="7209"/>
                    </a:lnTo>
                    <a:lnTo>
                      <a:pt x="9249" y="7229"/>
                    </a:lnTo>
                    <a:lnTo>
                      <a:pt x="9188" y="7209"/>
                    </a:lnTo>
                    <a:lnTo>
                      <a:pt x="8966" y="7169"/>
                    </a:lnTo>
                    <a:lnTo>
                      <a:pt x="8744" y="7068"/>
                    </a:lnTo>
                    <a:lnTo>
                      <a:pt x="8542" y="6967"/>
                    </a:lnTo>
                    <a:lnTo>
                      <a:pt x="8360" y="6826"/>
                    </a:lnTo>
                    <a:lnTo>
                      <a:pt x="8178" y="6664"/>
                    </a:lnTo>
                    <a:lnTo>
                      <a:pt x="8037" y="6482"/>
                    </a:lnTo>
                    <a:lnTo>
                      <a:pt x="7936" y="6280"/>
                    </a:lnTo>
                    <a:lnTo>
                      <a:pt x="7855" y="6058"/>
                    </a:lnTo>
                    <a:lnTo>
                      <a:pt x="7835" y="5897"/>
                    </a:lnTo>
                    <a:lnTo>
                      <a:pt x="7835" y="5715"/>
                    </a:lnTo>
                    <a:lnTo>
                      <a:pt x="7835" y="5654"/>
                    </a:lnTo>
                    <a:lnTo>
                      <a:pt x="7855" y="5634"/>
                    </a:lnTo>
                    <a:lnTo>
                      <a:pt x="7855" y="5614"/>
                    </a:lnTo>
                    <a:lnTo>
                      <a:pt x="7875" y="5533"/>
                    </a:lnTo>
                    <a:lnTo>
                      <a:pt x="7896" y="5453"/>
                    </a:lnTo>
                    <a:lnTo>
                      <a:pt x="7936" y="5372"/>
                    </a:lnTo>
                    <a:lnTo>
                      <a:pt x="7976" y="5291"/>
                    </a:lnTo>
                    <a:lnTo>
                      <a:pt x="7997" y="5251"/>
                    </a:lnTo>
                    <a:lnTo>
                      <a:pt x="8158" y="5271"/>
                    </a:lnTo>
                    <a:lnTo>
                      <a:pt x="8259" y="5291"/>
                    </a:lnTo>
                    <a:lnTo>
                      <a:pt x="8360" y="5331"/>
                    </a:lnTo>
                    <a:lnTo>
                      <a:pt x="8522" y="5432"/>
                    </a:lnTo>
                    <a:lnTo>
                      <a:pt x="8663" y="5574"/>
                    </a:lnTo>
                    <a:lnTo>
                      <a:pt x="8784" y="5695"/>
                    </a:lnTo>
                    <a:lnTo>
                      <a:pt x="8865" y="5836"/>
                    </a:lnTo>
                    <a:lnTo>
                      <a:pt x="8925" y="5937"/>
                    </a:lnTo>
                    <a:lnTo>
                      <a:pt x="8986" y="6058"/>
                    </a:lnTo>
                    <a:lnTo>
                      <a:pt x="9006" y="6078"/>
                    </a:lnTo>
                    <a:lnTo>
                      <a:pt x="9026" y="6099"/>
                    </a:lnTo>
                    <a:lnTo>
                      <a:pt x="9047" y="6078"/>
                    </a:lnTo>
                    <a:lnTo>
                      <a:pt x="9087" y="6058"/>
                    </a:lnTo>
                    <a:lnTo>
                      <a:pt x="9087" y="6018"/>
                    </a:lnTo>
                    <a:lnTo>
                      <a:pt x="9026" y="5877"/>
                    </a:lnTo>
                    <a:lnTo>
                      <a:pt x="8966" y="5755"/>
                    </a:lnTo>
                    <a:lnTo>
                      <a:pt x="8865" y="5614"/>
                    </a:lnTo>
                    <a:lnTo>
                      <a:pt x="8744" y="5473"/>
                    </a:lnTo>
                    <a:lnTo>
                      <a:pt x="8582" y="5352"/>
                    </a:lnTo>
                    <a:lnTo>
                      <a:pt x="8400" y="5230"/>
                    </a:lnTo>
                    <a:lnTo>
                      <a:pt x="8300" y="5190"/>
                    </a:lnTo>
                    <a:lnTo>
                      <a:pt x="8178" y="5170"/>
                    </a:lnTo>
                    <a:lnTo>
                      <a:pt x="8098" y="5150"/>
                    </a:lnTo>
                    <a:lnTo>
                      <a:pt x="8239" y="5029"/>
                    </a:lnTo>
                    <a:lnTo>
                      <a:pt x="8400" y="4928"/>
                    </a:lnTo>
                    <a:lnTo>
                      <a:pt x="8582" y="4867"/>
                    </a:lnTo>
                    <a:lnTo>
                      <a:pt x="8784" y="4847"/>
                    </a:lnTo>
                    <a:close/>
                    <a:moveTo>
                      <a:pt x="7290" y="6583"/>
                    </a:moveTo>
                    <a:lnTo>
                      <a:pt x="7451" y="6603"/>
                    </a:lnTo>
                    <a:lnTo>
                      <a:pt x="7532" y="6644"/>
                    </a:lnTo>
                    <a:lnTo>
                      <a:pt x="7613" y="6684"/>
                    </a:lnTo>
                    <a:lnTo>
                      <a:pt x="7694" y="6745"/>
                    </a:lnTo>
                    <a:lnTo>
                      <a:pt x="7775" y="6826"/>
                    </a:lnTo>
                    <a:lnTo>
                      <a:pt x="7916" y="7007"/>
                    </a:lnTo>
                    <a:lnTo>
                      <a:pt x="8037" y="7169"/>
                    </a:lnTo>
                    <a:lnTo>
                      <a:pt x="8098" y="7290"/>
                    </a:lnTo>
                    <a:lnTo>
                      <a:pt x="8300" y="7552"/>
                    </a:lnTo>
                    <a:lnTo>
                      <a:pt x="8501" y="7775"/>
                    </a:lnTo>
                    <a:lnTo>
                      <a:pt x="8663" y="7956"/>
                    </a:lnTo>
                    <a:lnTo>
                      <a:pt x="8824" y="8098"/>
                    </a:lnTo>
                    <a:lnTo>
                      <a:pt x="8946" y="8219"/>
                    </a:lnTo>
                    <a:lnTo>
                      <a:pt x="8946" y="8239"/>
                    </a:lnTo>
                    <a:lnTo>
                      <a:pt x="8946" y="8259"/>
                    </a:lnTo>
                    <a:lnTo>
                      <a:pt x="8925" y="8300"/>
                    </a:lnTo>
                    <a:lnTo>
                      <a:pt x="8885" y="8340"/>
                    </a:lnTo>
                    <a:lnTo>
                      <a:pt x="8824" y="8380"/>
                    </a:lnTo>
                    <a:lnTo>
                      <a:pt x="8724" y="8421"/>
                    </a:lnTo>
                    <a:lnTo>
                      <a:pt x="8562" y="8481"/>
                    </a:lnTo>
                    <a:lnTo>
                      <a:pt x="8360" y="8542"/>
                    </a:lnTo>
                    <a:lnTo>
                      <a:pt x="8118" y="8602"/>
                    </a:lnTo>
                    <a:lnTo>
                      <a:pt x="8057" y="8623"/>
                    </a:lnTo>
                    <a:lnTo>
                      <a:pt x="7734" y="8683"/>
                    </a:lnTo>
                    <a:lnTo>
                      <a:pt x="7451" y="8703"/>
                    </a:lnTo>
                    <a:lnTo>
                      <a:pt x="7209" y="8683"/>
                    </a:lnTo>
                    <a:lnTo>
                      <a:pt x="6987" y="8643"/>
                    </a:lnTo>
                    <a:lnTo>
                      <a:pt x="6805" y="8562"/>
                    </a:lnTo>
                    <a:lnTo>
                      <a:pt x="6664" y="8461"/>
                    </a:lnTo>
                    <a:lnTo>
                      <a:pt x="6563" y="8340"/>
                    </a:lnTo>
                    <a:lnTo>
                      <a:pt x="6502" y="8219"/>
                    </a:lnTo>
                    <a:lnTo>
                      <a:pt x="6462" y="8118"/>
                    </a:lnTo>
                    <a:lnTo>
                      <a:pt x="6462" y="7997"/>
                    </a:lnTo>
                    <a:lnTo>
                      <a:pt x="6482" y="7896"/>
                    </a:lnTo>
                    <a:lnTo>
                      <a:pt x="6543" y="7795"/>
                    </a:lnTo>
                    <a:lnTo>
                      <a:pt x="6603" y="7694"/>
                    </a:lnTo>
                    <a:lnTo>
                      <a:pt x="6684" y="7593"/>
                    </a:lnTo>
                    <a:lnTo>
                      <a:pt x="6805" y="7512"/>
                    </a:lnTo>
                    <a:lnTo>
                      <a:pt x="6926" y="7452"/>
                    </a:lnTo>
                    <a:lnTo>
                      <a:pt x="6947" y="7431"/>
                    </a:lnTo>
                    <a:lnTo>
                      <a:pt x="6967" y="7391"/>
                    </a:lnTo>
                    <a:lnTo>
                      <a:pt x="7189" y="7492"/>
                    </a:lnTo>
                    <a:lnTo>
                      <a:pt x="7391" y="7593"/>
                    </a:lnTo>
                    <a:lnTo>
                      <a:pt x="7552" y="7714"/>
                    </a:lnTo>
                    <a:lnTo>
                      <a:pt x="7714" y="7815"/>
                    </a:lnTo>
                    <a:lnTo>
                      <a:pt x="7916" y="7997"/>
                    </a:lnTo>
                    <a:lnTo>
                      <a:pt x="7997" y="8077"/>
                    </a:lnTo>
                    <a:lnTo>
                      <a:pt x="8037" y="8098"/>
                    </a:lnTo>
                    <a:lnTo>
                      <a:pt x="8077" y="8077"/>
                    </a:lnTo>
                    <a:lnTo>
                      <a:pt x="8098" y="8037"/>
                    </a:lnTo>
                    <a:lnTo>
                      <a:pt x="8077" y="7997"/>
                    </a:lnTo>
                    <a:lnTo>
                      <a:pt x="7976" y="7896"/>
                    </a:lnTo>
                    <a:lnTo>
                      <a:pt x="7754" y="7714"/>
                    </a:lnTo>
                    <a:lnTo>
                      <a:pt x="7593" y="7593"/>
                    </a:lnTo>
                    <a:lnTo>
                      <a:pt x="7411" y="7472"/>
                    </a:lnTo>
                    <a:lnTo>
                      <a:pt x="7209" y="7351"/>
                    </a:lnTo>
                    <a:lnTo>
                      <a:pt x="6967" y="7270"/>
                    </a:lnTo>
                    <a:lnTo>
                      <a:pt x="6947" y="7209"/>
                    </a:lnTo>
                    <a:lnTo>
                      <a:pt x="6947" y="7189"/>
                    </a:lnTo>
                    <a:lnTo>
                      <a:pt x="6906" y="7048"/>
                    </a:lnTo>
                    <a:lnTo>
                      <a:pt x="6906" y="6927"/>
                    </a:lnTo>
                    <a:lnTo>
                      <a:pt x="6926" y="6805"/>
                    </a:lnTo>
                    <a:lnTo>
                      <a:pt x="7007" y="6704"/>
                    </a:lnTo>
                    <a:lnTo>
                      <a:pt x="7048" y="6644"/>
                    </a:lnTo>
                    <a:lnTo>
                      <a:pt x="7128" y="6603"/>
                    </a:lnTo>
                    <a:lnTo>
                      <a:pt x="7209" y="6583"/>
                    </a:lnTo>
                    <a:close/>
                    <a:moveTo>
                      <a:pt x="1333" y="7411"/>
                    </a:moveTo>
                    <a:lnTo>
                      <a:pt x="1354" y="7431"/>
                    </a:lnTo>
                    <a:lnTo>
                      <a:pt x="5271" y="8582"/>
                    </a:lnTo>
                    <a:lnTo>
                      <a:pt x="5372" y="8623"/>
                    </a:lnTo>
                    <a:lnTo>
                      <a:pt x="9531" y="9854"/>
                    </a:lnTo>
                    <a:lnTo>
                      <a:pt x="9572" y="9875"/>
                    </a:lnTo>
                    <a:lnTo>
                      <a:pt x="9612" y="9915"/>
                    </a:lnTo>
                    <a:lnTo>
                      <a:pt x="9632" y="9975"/>
                    </a:lnTo>
                    <a:lnTo>
                      <a:pt x="9612" y="10016"/>
                    </a:lnTo>
                    <a:lnTo>
                      <a:pt x="9047" y="11571"/>
                    </a:lnTo>
                    <a:lnTo>
                      <a:pt x="9026" y="11611"/>
                    </a:lnTo>
                    <a:lnTo>
                      <a:pt x="8986" y="11651"/>
                    </a:lnTo>
                    <a:lnTo>
                      <a:pt x="8885" y="11651"/>
                    </a:lnTo>
                    <a:lnTo>
                      <a:pt x="8784" y="11631"/>
                    </a:lnTo>
                    <a:lnTo>
                      <a:pt x="1031" y="9329"/>
                    </a:lnTo>
                    <a:lnTo>
                      <a:pt x="930" y="9289"/>
                    </a:lnTo>
                    <a:lnTo>
                      <a:pt x="909" y="9289"/>
                    </a:lnTo>
                    <a:lnTo>
                      <a:pt x="869" y="9269"/>
                    </a:lnTo>
                    <a:lnTo>
                      <a:pt x="849" y="9228"/>
                    </a:lnTo>
                    <a:lnTo>
                      <a:pt x="829" y="9188"/>
                    </a:lnTo>
                    <a:lnTo>
                      <a:pt x="829" y="9127"/>
                    </a:lnTo>
                    <a:lnTo>
                      <a:pt x="1192" y="7532"/>
                    </a:lnTo>
                    <a:lnTo>
                      <a:pt x="1212" y="7472"/>
                    </a:lnTo>
                    <a:lnTo>
                      <a:pt x="1253" y="7431"/>
                    </a:lnTo>
                    <a:lnTo>
                      <a:pt x="1333" y="7411"/>
                    </a:lnTo>
                    <a:close/>
                    <a:moveTo>
                      <a:pt x="1010" y="9430"/>
                    </a:moveTo>
                    <a:lnTo>
                      <a:pt x="8744" y="11732"/>
                    </a:lnTo>
                    <a:lnTo>
                      <a:pt x="7007" y="15993"/>
                    </a:lnTo>
                    <a:lnTo>
                      <a:pt x="6947" y="16094"/>
                    </a:lnTo>
                    <a:lnTo>
                      <a:pt x="6846" y="16154"/>
                    </a:lnTo>
                    <a:lnTo>
                      <a:pt x="6745" y="16195"/>
                    </a:lnTo>
                    <a:lnTo>
                      <a:pt x="6624" y="16174"/>
                    </a:lnTo>
                    <a:lnTo>
                      <a:pt x="344" y="14317"/>
                    </a:lnTo>
                    <a:lnTo>
                      <a:pt x="243" y="14256"/>
                    </a:lnTo>
                    <a:lnTo>
                      <a:pt x="162" y="14175"/>
                    </a:lnTo>
                    <a:lnTo>
                      <a:pt x="122" y="14074"/>
                    </a:lnTo>
                    <a:lnTo>
                      <a:pt x="122" y="13953"/>
                    </a:lnTo>
                    <a:lnTo>
                      <a:pt x="1010" y="9430"/>
                    </a:lnTo>
                    <a:close/>
                    <a:moveTo>
                      <a:pt x="7674" y="1"/>
                    </a:moveTo>
                    <a:lnTo>
                      <a:pt x="7573" y="21"/>
                    </a:lnTo>
                    <a:lnTo>
                      <a:pt x="7472" y="102"/>
                    </a:lnTo>
                    <a:lnTo>
                      <a:pt x="7351" y="203"/>
                    </a:lnTo>
                    <a:lnTo>
                      <a:pt x="7229" y="283"/>
                    </a:lnTo>
                    <a:lnTo>
                      <a:pt x="6926" y="425"/>
                    </a:lnTo>
                    <a:lnTo>
                      <a:pt x="6725" y="526"/>
                    </a:lnTo>
                    <a:lnTo>
                      <a:pt x="6523" y="627"/>
                    </a:lnTo>
                    <a:lnTo>
                      <a:pt x="6381" y="748"/>
                    </a:lnTo>
                    <a:lnTo>
                      <a:pt x="6260" y="889"/>
                    </a:lnTo>
                    <a:lnTo>
                      <a:pt x="6159" y="1051"/>
                    </a:lnTo>
                    <a:lnTo>
                      <a:pt x="6099" y="1212"/>
                    </a:lnTo>
                    <a:lnTo>
                      <a:pt x="6058" y="1374"/>
                    </a:lnTo>
                    <a:lnTo>
                      <a:pt x="6058" y="1535"/>
                    </a:lnTo>
                    <a:lnTo>
                      <a:pt x="6058" y="1697"/>
                    </a:lnTo>
                    <a:lnTo>
                      <a:pt x="6099" y="1858"/>
                    </a:lnTo>
                    <a:lnTo>
                      <a:pt x="6139" y="1959"/>
                    </a:lnTo>
                    <a:lnTo>
                      <a:pt x="6200" y="2081"/>
                    </a:lnTo>
                    <a:lnTo>
                      <a:pt x="6260" y="2161"/>
                    </a:lnTo>
                    <a:lnTo>
                      <a:pt x="6341" y="2242"/>
                    </a:lnTo>
                    <a:lnTo>
                      <a:pt x="6422" y="2303"/>
                    </a:lnTo>
                    <a:lnTo>
                      <a:pt x="6502" y="2343"/>
                    </a:lnTo>
                    <a:lnTo>
                      <a:pt x="6603" y="2363"/>
                    </a:lnTo>
                    <a:lnTo>
                      <a:pt x="6704" y="2383"/>
                    </a:lnTo>
                    <a:lnTo>
                      <a:pt x="6805" y="2363"/>
                    </a:lnTo>
                    <a:lnTo>
                      <a:pt x="6846" y="2363"/>
                    </a:lnTo>
                    <a:lnTo>
                      <a:pt x="6805" y="2727"/>
                    </a:lnTo>
                    <a:lnTo>
                      <a:pt x="6826" y="3110"/>
                    </a:lnTo>
                    <a:lnTo>
                      <a:pt x="6725" y="2989"/>
                    </a:lnTo>
                    <a:lnTo>
                      <a:pt x="6603" y="2888"/>
                    </a:lnTo>
                    <a:lnTo>
                      <a:pt x="6482" y="2807"/>
                    </a:lnTo>
                    <a:lnTo>
                      <a:pt x="6361" y="2747"/>
                    </a:lnTo>
                    <a:lnTo>
                      <a:pt x="6240" y="2686"/>
                    </a:lnTo>
                    <a:lnTo>
                      <a:pt x="6119" y="2646"/>
                    </a:lnTo>
                    <a:lnTo>
                      <a:pt x="5877" y="2605"/>
                    </a:lnTo>
                    <a:lnTo>
                      <a:pt x="5836" y="2545"/>
                    </a:lnTo>
                    <a:lnTo>
                      <a:pt x="5776" y="2444"/>
                    </a:lnTo>
                    <a:lnTo>
                      <a:pt x="5675" y="2343"/>
                    </a:lnTo>
                    <a:lnTo>
                      <a:pt x="5594" y="2262"/>
                    </a:lnTo>
                    <a:lnTo>
                      <a:pt x="5493" y="2181"/>
                    </a:lnTo>
                    <a:lnTo>
                      <a:pt x="5372" y="2121"/>
                    </a:lnTo>
                    <a:lnTo>
                      <a:pt x="5251" y="2081"/>
                    </a:lnTo>
                    <a:lnTo>
                      <a:pt x="5129" y="2060"/>
                    </a:lnTo>
                    <a:lnTo>
                      <a:pt x="5008" y="2040"/>
                    </a:lnTo>
                    <a:lnTo>
                      <a:pt x="4867" y="2060"/>
                    </a:lnTo>
                    <a:lnTo>
                      <a:pt x="4746" y="2081"/>
                    </a:lnTo>
                    <a:lnTo>
                      <a:pt x="4645" y="2121"/>
                    </a:lnTo>
                    <a:lnTo>
                      <a:pt x="4524" y="2181"/>
                    </a:lnTo>
                    <a:lnTo>
                      <a:pt x="4423" y="2242"/>
                    </a:lnTo>
                    <a:lnTo>
                      <a:pt x="4322" y="2343"/>
                    </a:lnTo>
                    <a:lnTo>
                      <a:pt x="4241" y="2424"/>
                    </a:lnTo>
                    <a:lnTo>
                      <a:pt x="4160" y="2545"/>
                    </a:lnTo>
                    <a:lnTo>
                      <a:pt x="4120" y="2605"/>
                    </a:lnTo>
                    <a:lnTo>
                      <a:pt x="4039" y="2747"/>
                    </a:lnTo>
                    <a:lnTo>
                      <a:pt x="3978" y="2787"/>
                    </a:lnTo>
                    <a:lnTo>
                      <a:pt x="3918" y="2828"/>
                    </a:lnTo>
                    <a:lnTo>
                      <a:pt x="3837" y="2888"/>
                    </a:lnTo>
                    <a:lnTo>
                      <a:pt x="3817" y="2929"/>
                    </a:lnTo>
                    <a:lnTo>
                      <a:pt x="3817" y="2949"/>
                    </a:lnTo>
                    <a:lnTo>
                      <a:pt x="3817" y="3030"/>
                    </a:lnTo>
                    <a:lnTo>
                      <a:pt x="3878" y="3090"/>
                    </a:lnTo>
                    <a:lnTo>
                      <a:pt x="3918" y="3110"/>
                    </a:lnTo>
                    <a:lnTo>
                      <a:pt x="3978" y="3110"/>
                    </a:lnTo>
                    <a:lnTo>
                      <a:pt x="4140" y="3130"/>
                    </a:lnTo>
                    <a:lnTo>
                      <a:pt x="4322" y="3151"/>
                    </a:lnTo>
                    <a:lnTo>
                      <a:pt x="4524" y="3191"/>
                    </a:lnTo>
                    <a:lnTo>
                      <a:pt x="4625" y="3231"/>
                    </a:lnTo>
                    <a:lnTo>
                      <a:pt x="4726" y="3272"/>
                    </a:lnTo>
                    <a:lnTo>
                      <a:pt x="4806" y="3332"/>
                    </a:lnTo>
                    <a:lnTo>
                      <a:pt x="4887" y="3393"/>
                    </a:lnTo>
                    <a:lnTo>
                      <a:pt x="5028" y="3534"/>
                    </a:lnTo>
                    <a:lnTo>
                      <a:pt x="5170" y="3655"/>
                    </a:lnTo>
                    <a:lnTo>
                      <a:pt x="5291" y="3736"/>
                    </a:lnTo>
                    <a:lnTo>
                      <a:pt x="5452" y="3817"/>
                    </a:lnTo>
                    <a:lnTo>
                      <a:pt x="5614" y="3878"/>
                    </a:lnTo>
                    <a:lnTo>
                      <a:pt x="5796" y="3898"/>
                    </a:lnTo>
                    <a:lnTo>
                      <a:pt x="5877" y="3878"/>
                    </a:lnTo>
                    <a:lnTo>
                      <a:pt x="5957" y="3878"/>
                    </a:lnTo>
                    <a:lnTo>
                      <a:pt x="6038" y="3837"/>
                    </a:lnTo>
                    <a:lnTo>
                      <a:pt x="6119" y="3797"/>
                    </a:lnTo>
                    <a:lnTo>
                      <a:pt x="6220" y="3696"/>
                    </a:lnTo>
                    <a:lnTo>
                      <a:pt x="6280" y="3595"/>
                    </a:lnTo>
                    <a:lnTo>
                      <a:pt x="6321" y="3494"/>
                    </a:lnTo>
                    <a:lnTo>
                      <a:pt x="6341" y="3353"/>
                    </a:lnTo>
                    <a:lnTo>
                      <a:pt x="6341" y="3211"/>
                    </a:lnTo>
                    <a:lnTo>
                      <a:pt x="6280" y="3050"/>
                    </a:lnTo>
                    <a:lnTo>
                      <a:pt x="6179" y="2888"/>
                    </a:lnTo>
                    <a:lnTo>
                      <a:pt x="6058" y="2767"/>
                    </a:lnTo>
                    <a:lnTo>
                      <a:pt x="6038" y="2747"/>
                    </a:lnTo>
                    <a:lnTo>
                      <a:pt x="6159" y="2767"/>
                    </a:lnTo>
                    <a:lnTo>
                      <a:pt x="6280" y="2828"/>
                    </a:lnTo>
                    <a:lnTo>
                      <a:pt x="6401" y="2888"/>
                    </a:lnTo>
                    <a:lnTo>
                      <a:pt x="6502" y="2949"/>
                    </a:lnTo>
                    <a:lnTo>
                      <a:pt x="6603" y="3030"/>
                    </a:lnTo>
                    <a:lnTo>
                      <a:pt x="6684" y="3130"/>
                    </a:lnTo>
                    <a:lnTo>
                      <a:pt x="6765" y="3231"/>
                    </a:lnTo>
                    <a:lnTo>
                      <a:pt x="6826" y="3353"/>
                    </a:lnTo>
                    <a:lnTo>
                      <a:pt x="6846" y="3353"/>
                    </a:lnTo>
                    <a:lnTo>
                      <a:pt x="6866" y="3555"/>
                    </a:lnTo>
                    <a:lnTo>
                      <a:pt x="6906" y="3918"/>
                    </a:lnTo>
                    <a:lnTo>
                      <a:pt x="6926" y="4281"/>
                    </a:lnTo>
                    <a:lnTo>
                      <a:pt x="6906" y="4645"/>
                    </a:lnTo>
                    <a:lnTo>
                      <a:pt x="6886" y="4988"/>
                    </a:lnTo>
                    <a:lnTo>
                      <a:pt x="6826" y="5251"/>
                    </a:lnTo>
                    <a:lnTo>
                      <a:pt x="6745" y="5513"/>
                    </a:lnTo>
                    <a:lnTo>
                      <a:pt x="6664" y="5755"/>
                    </a:lnTo>
                    <a:lnTo>
                      <a:pt x="6543" y="5998"/>
                    </a:lnTo>
                    <a:lnTo>
                      <a:pt x="6543" y="6018"/>
                    </a:lnTo>
                    <a:lnTo>
                      <a:pt x="6482" y="6139"/>
                    </a:lnTo>
                    <a:lnTo>
                      <a:pt x="6422" y="5877"/>
                    </a:lnTo>
                    <a:lnTo>
                      <a:pt x="6341" y="5654"/>
                    </a:lnTo>
                    <a:lnTo>
                      <a:pt x="6260" y="5432"/>
                    </a:lnTo>
                    <a:lnTo>
                      <a:pt x="6159" y="5251"/>
                    </a:lnTo>
                    <a:lnTo>
                      <a:pt x="6038" y="5089"/>
                    </a:lnTo>
                    <a:lnTo>
                      <a:pt x="5917" y="4948"/>
                    </a:lnTo>
                    <a:lnTo>
                      <a:pt x="5776" y="4827"/>
                    </a:lnTo>
                    <a:lnTo>
                      <a:pt x="5634" y="4705"/>
                    </a:lnTo>
                    <a:lnTo>
                      <a:pt x="5654" y="4604"/>
                    </a:lnTo>
                    <a:lnTo>
                      <a:pt x="5654" y="4524"/>
                    </a:lnTo>
                    <a:lnTo>
                      <a:pt x="5634" y="4382"/>
                    </a:lnTo>
                    <a:lnTo>
                      <a:pt x="5594" y="4261"/>
                    </a:lnTo>
                    <a:lnTo>
                      <a:pt x="5533" y="4140"/>
                    </a:lnTo>
                    <a:lnTo>
                      <a:pt x="5452" y="4019"/>
                    </a:lnTo>
                    <a:lnTo>
                      <a:pt x="5352" y="3918"/>
                    </a:lnTo>
                    <a:lnTo>
                      <a:pt x="5230" y="3837"/>
                    </a:lnTo>
                    <a:lnTo>
                      <a:pt x="5109" y="3756"/>
                    </a:lnTo>
                    <a:lnTo>
                      <a:pt x="4968" y="3696"/>
                    </a:lnTo>
                    <a:lnTo>
                      <a:pt x="4726" y="3615"/>
                    </a:lnTo>
                    <a:lnTo>
                      <a:pt x="4503" y="3595"/>
                    </a:lnTo>
                    <a:lnTo>
                      <a:pt x="4261" y="3615"/>
                    </a:lnTo>
                    <a:lnTo>
                      <a:pt x="4059" y="3676"/>
                    </a:lnTo>
                    <a:lnTo>
                      <a:pt x="3857" y="3777"/>
                    </a:lnTo>
                    <a:lnTo>
                      <a:pt x="3655" y="3918"/>
                    </a:lnTo>
                    <a:lnTo>
                      <a:pt x="3494" y="4079"/>
                    </a:lnTo>
                    <a:lnTo>
                      <a:pt x="3332" y="4261"/>
                    </a:lnTo>
                    <a:lnTo>
                      <a:pt x="3211" y="4483"/>
                    </a:lnTo>
                    <a:lnTo>
                      <a:pt x="3110" y="4705"/>
                    </a:lnTo>
                    <a:lnTo>
                      <a:pt x="3090" y="4786"/>
                    </a:lnTo>
                    <a:lnTo>
                      <a:pt x="3090" y="4867"/>
                    </a:lnTo>
                    <a:lnTo>
                      <a:pt x="3090" y="4948"/>
                    </a:lnTo>
                    <a:lnTo>
                      <a:pt x="3110" y="5008"/>
                    </a:lnTo>
                    <a:lnTo>
                      <a:pt x="3151" y="5049"/>
                    </a:lnTo>
                    <a:lnTo>
                      <a:pt x="3191" y="5069"/>
                    </a:lnTo>
                    <a:lnTo>
                      <a:pt x="3312" y="5109"/>
                    </a:lnTo>
                    <a:lnTo>
                      <a:pt x="3413" y="5089"/>
                    </a:lnTo>
                    <a:lnTo>
                      <a:pt x="3534" y="5069"/>
                    </a:lnTo>
                    <a:lnTo>
                      <a:pt x="3676" y="5049"/>
                    </a:lnTo>
                    <a:lnTo>
                      <a:pt x="3817" y="5029"/>
                    </a:lnTo>
                    <a:lnTo>
                      <a:pt x="3898" y="5029"/>
                    </a:lnTo>
                    <a:lnTo>
                      <a:pt x="3978" y="5069"/>
                    </a:lnTo>
                    <a:lnTo>
                      <a:pt x="4019" y="5089"/>
                    </a:lnTo>
                    <a:lnTo>
                      <a:pt x="4221" y="5170"/>
                    </a:lnTo>
                    <a:lnTo>
                      <a:pt x="4403" y="5230"/>
                    </a:lnTo>
                    <a:lnTo>
                      <a:pt x="4584" y="5291"/>
                    </a:lnTo>
                    <a:lnTo>
                      <a:pt x="4786" y="5311"/>
                    </a:lnTo>
                    <a:lnTo>
                      <a:pt x="4988" y="5271"/>
                    </a:lnTo>
                    <a:lnTo>
                      <a:pt x="5170" y="5210"/>
                    </a:lnTo>
                    <a:lnTo>
                      <a:pt x="5331" y="5129"/>
                    </a:lnTo>
                    <a:lnTo>
                      <a:pt x="5452" y="5029"/>
                    </a:lnTo>
                    <a:lnTo>
                      <a:pt x="5533" y="4928"/>
                    </a:lnTo>
                    <a:lnTo>
                      <a:pt x="5594" y="4827"/>
                    </a:lnTo>
                    <a:lnTo>
                      <a:pt x="5735" y="4928"/>
                    </a:lnTo>
                    <a:lnTo>
                      <a:pt x="5856" y="5049"/>
                    </a:lnTo>
                    <a:lnTo>
                      <a:pt x="5977" y="5210"/>
                    </a:lnTo>
                    <a:lnTo>
                      <a:pt x="6099" y="5372"/>
                    </a:lnTo>
                    <a:lnTo>
                      <a:pt x="6200" y="5574"/>
                    </a:lnTo>
                    <a:lnTo>
                      <a:pt x="6280" y="5796"/>
                    </a:lnTo>
                    <a:lnTo>
                      <a:pt x="6341" y="6038"/>
                    </a:lnTo>
                    <a:lnTo>
                      <a:pt x="6401" y="6321"/>
                    </a:lnTo>
                    <a:lnTo>
                      <a:pt x="6381" y="6321"/>
                    </a:lnTo>
                    <a:lnTo>
                      <a:pt x="6381" y="6361"/>
                    </a:lnTo>
                    <a:lnTo>
                      <a:pt x="5977" y="7169"/>
                    </a:lnTo>
                    <a:lnTo>
                      <a:pt x="5574" y="7956"/>
                    </a:lnTo>
                    <a:lnTo>
                      <a:pt x="5493" y="7674"/>
                    </a:lnTo>
                    <a:lnTo>
                      <a:pt x="5392" y="7411"/>
                    </a:lnTo>
                    <a:lnTo>
                      <a:pt x="5251" y="7189"/>
                    </a:lnTo>
                    <a:lnTo>
                      <a:pt x="5109" y="6987"/>
                    </a:lnTo>
                    <a:lnTo>
                      <a:pt x="5170" y="6967"/>
                    </a:lnTo>
                    <a:lnTo>
                      <a:pt x="5251" y="6927"/>
                    </a:lnTo>
                    <a:lnTo>
                      <a:pt x="5372" y="6866"/>
                    </a:lnTo>
                    <a:lnTo>
                      <a:pt x="5473" y="6765"/>
                    </a:lnTo>
                    <a:lnTo>
                      <a:pt x="5533" y="6644"/>
                    </a:lnTo>
                    <a:lnTo>
                      <a:pt x="5553" y="6503"/>
                    </a:lnTo>
                    <a:lnTo>
                      <a:pt x="5533" y="6402"/>
                    </a:lnTo>
                    <a:lnTo>
                      <a:pt x="5493" y="6280"/>
                    </a:lnTo>
                    <a:lnTo>
                      <a:pt x="5432" y="6179"/>
                    </a:lnTo>
                    <a:lnTo>
                      <a:pt x="5331" y="6078"/>
                    </a:lnTo>
                    <a:lnTo>
                      <a:pt x="5210" y="5978"/>
                    </a:lnTo>
                    <a:lnTo>
                      <a:pt x="5069" y="5897"/>
                    </a:lnTo>
                    <a:lnTo>
                      <a:pt x="4928" y="5836"/>
                    </a:lnTo>
                    <a:lnTo>
                      <a:pt x="4746" y="5776"/>
                    </a:lnTo>
                    <a:lnTo>
                      <a:pt x="4463" y="5715"/>
                    </a:lnTo>
                    <a:lnTo>
                      <a:pt x="4180" y="5675"/>
                    </a:lnTo>
                    <a:lnTo>
                      <a:pt x="3878" y="5675"/>
                    </a:lnTo>
                    <a:lnTo>
                      <a:pt x="3615" y="5695"/>
                    </a:lnTo>
                    <a:lnTo>
                      <a:pt x="3353" y="5735"/>
                    </a:lnTo>
                    <a:lnTo>
                      <a:pt x="3151" y="5776"/>
                    </a:lnTo>
                    <a:lnTo>
                      <a:pt x="2989" y="5796"/>
                    </a:lnTo>
                    <a:lnTo>
                      <a:pt x="2929" y="5836"/>
                    </a:lnTo>
                    <a:lnTo>
                      <a:pt x="2868" y="5877"/>
                    </a:lnTo>
                    <a:lnTo>
                      <a:pt x="2848" y="5937"/>
                    </a:lnTo>
                    <a:lnTo>
                      <a:pt x="2868" y="5978"/>
                    </a:lnTo>
                    <a:lnTo>
                      <a:pt x="2888" y="6038"/>
                    </a:lnTo>
                    <a:lnTo>
                      <a:pt x="2989" y="6139"/>
                    </a:lnTo>
                    <a:lnTo>
                      <a:pt x="3130" y="6260"/>
                    </a:lnTo>
                    <a:lnTo>
                      <a:pt x="3191" y="6361"/>
                    </a:lnTo>
                    <a:lnTo>
                      <a:pt x="3252" y="6462"/>
                    </a:lnTo>
                    <a:lnTo>
                      <a:pt x="3272" y="6482"/>
                    </a:lnTo>
                    <a:lnTo>
                      <a:pt x="3474" y="6866"/>
                    </a:lnTo>
                    <a:lnTo>
                      <a:pt x="3615" y="7048"/>
                    </a:lnTo>
                    <a:lnTo>
                      <a:pt x="3756" y="7189"/>
                    </a:lnTo>
                    <a:lnTo>
                      <a:pt x="3938" y="7290"/>
                    </a:lnTo>
                    <a:lnTo>
                      <a:pt x="4120" y="7351"/>
                    </a:lnTo>
                    <a:lnTo>
                      <a:pt x="4362" y="7351"/>
                    </a:lnTo>
                    <a:lnTo>
                      <a:pt x="4483" y="7310"/>
                    </a:lnTo>
                    <a:lnTo>
                      <a:pt x="4584" y="7270"/>
                    </a:lnTo>
                    <a:lnTo>
                      <a:pt x="4685" y="7209"/>
                    </a:lnTo>
                    <a:lnTo>
                      <a:pt x="4847" y="7088"/>
                    </a:lnTo>
                    <a:lnTo>
                      <a:pt x="4988" y="7027"/>
                    </a:lnTo>
                    <a:lnTo>
                      <a:pt x="5170" y="7250"/>
                    </a:lnTo>
                    <a:lnTo>
                      <a:pt x="5251" y="7391"/>
                    </a:lnTo>
                    <a:lnTo>
                      <a:pt x="5311" y="7512"/>
                    </a:lnTo>
                    <a:lnTo>
                      <a:pt x="5372" y="7653"/>
                    </a:lnTo>
                    <a:lnTo>
                      <a:pt x="5412" y="7815"/>
                    </a:lnTo>
                    <a:lnTo>
                      <a:pt x="5452" y="7976"/>
                    </a:lnTo>
                    <a:lnTo>
                      <a:pt x="5473" y="8138"/>
                    </a:lnTo>
                    <a:lnTo>
                      <a:pt x="5311" y="8481"/>
                    </a:lnTo>
                    <a:lnTo>
                      <a:pt x="1394" y="7310"/>
                    </a:lnTo>
                    <a:lnTo>
                      <a:pt x="1293" y="7310"/>
                    </a:lnTo>
                    <a:lnTo>
                      <a:pt x="1192" y="7330"/>
                    </a:lnTo>
                    <a:lnTo>
                      <a:pt x="1131" y="7411"/>
                    </a:lnTo>
                    <a:lnTo>
                      <a:pt x="1071" y="7492"/>
                    </a:lnTo>
                    <a:lnTo>
                      <a:pt x="707" y="9107"/>
                    </a:lnTo>
                    <a:lnTo>
                      <a:pt x="707" y="9208"/>
                    </a:lnTo>
                    <a:lnTo>
                      <a:pt x="748" y="9289"/>
                    </a:lnTo>
                    <a:lnTo>
                      <a:pt x="808" y="9350"/>
                    </a:lnTo>
                    <a:lnTo>
                      <a:pt x="889" y="9410"/>
                    </a:lnTo>
                    <a:lnTo>
                      <a:pt x="21" y="13933"/>
                    </a:lnTo>
                    <a:lnTo>
                      <a:pt x="1" y="14014"/>
                    </a:lnTo>
                    <a:lnTo>
                      <a:pt x="21" y="14095"/>
                    </a:lnTo>
                    <a:lnTo>
                      <a:pt x="41" y="14175"/>
                    </a:lnTo>
                    <a:lnTo>
                      <a:pt x="61" y="14236"/>
                    </a:lnTo>
                    <a:lnTo>
                      <a:pt x="102" y="14297"/>
                    </a:lnTo>
                    <a:lnTo>
                      <a:pt x="162" y="14357"/>
                    </a:lnTo>
                    <a:lnTo>
                      <a:pt x="223" y="14397"/>
                    </a:lnTo>
                    <a:lnTo>
                      <a:pt x="304" y="14418"/>
                    </a:lnTo>
                    <a:lnTo>
                      <a:pt x="6603" y="16296"/>
                    </a:lnTo>
                    <a:lnTo>
                      <a:pt x="6725" y="16316"/>
                    </a:lnTo>
                    <a:lnTo>
                      <a:pt x="6846" y="16296"/>
                    </a:lnTo>
                    <a:lnTo>
                      <a:pt x="6947" y="16235"/>
                    </a:lnTo>
                    <a:lnTo>
                      <a:pt x="7048" y="16154"/>
                    </a:lnTo>
                    <a:lnTo>
                      <a:pt x="7108" y="16053"/>
                    </a:lnTo>
                    <a:lnTo>
                      <a:pt x="8845" y="11773"/>
                    </a:lnTo>
                    <a:lnTo>
                      <a:pt x="8986" y="11773"/>
                    </a:lnTo>
                    <a:lnTo>
                      <a:pt x="9067" y="11732"/>
                    </a:lnTo>
                    <a:lnTo>
                      <a:pt x="9107" y="11672"/>
                    </a:lnTo>
                    <a:lnTo>
                      <a:pt x="9148" y="11611"/>
                    </a:lnTo>
                    <a:lnTo>
                      <a:pt x="9733" y="10056"/>
                    </a:lnTo>
                    <a:lnTo>
                      <a:pt x="9733" y="9955"/>
                    </a:lnTo>
                    <a:lnTo>
                      <a:pt x="9713" y="9875"/>
                    </a:lnTo>
                    <a:lnTo>
                      <a:pt x="9652" y="9794"/>
                    </a:lnTo>
                    <a:lnTo>
                      <a:pt x="9572" y="9733"/>
                    </a:lnTo>
                    <a:lnTo>
                      <a:pt x="5412" y="8501"/>
                    </a:lnTo>
                    <a:lnTo>
                      <a:pt x="5594" y="8178"/>
                    </a:lnTo>
                    <a:lnTo>
                      <a:pt x="5634" y="8057"/>
                    </a:lnTo>
                    <a:lnTo>
                      <a:pt x="5675" y="7997"/>
                    </a:lnTo>
                    <a:lnTo>
                      <a:pt x="6058" y="7270"/>
                    </a:lnTo>
                    <a:lnTo>
                      <a:pt x="6260" y="7250"/>
                    </a:lnTo>
                    <a:lnTo>
                      <a:pt x="6462" y="7270"/>
                    </a:lnTo>
                    <a:lnTo>
                      <a:pt x="6664" y="7290"/>
                    </a:lnTo>
                    <a:lnTo>
                      <a:pt x="6866" y="7351"/>
                    </a:lnTo>
                    <a:lnTo>
                      <a:pt x="6725" y="7431"/>
                    </a:lnTo>
                    <a:lnTo>
                      <a:pt x="6603" y="7532"/>
                    </a:lnTo>
                    <a:lnTo>
                      <a:pt x="6502" y="7633"/>
                    </a:lnTo>
                    <a:lnTo>
                      <a:pt x="6422" y="7754"/>
                    </a:lnTo>
                    <a:lnTo>
                      <a:pt x="6381" y="7876"/>
                    </a:lnTo>
                    <a:lnTo>
                      <a:pt x="6341" y="7997"/>
                    </a:lnTo>
                    <a:lnTo>
                      <a:pt x="6361" y="8138"/>
                    </a:lnTo>
                    <a:lnTo>
                      <a:pt x="6381" y="8259"/>
                    </a:lnTo>
                    <a:lnTo>
                      <a:pt x="6442" y="8380"/>
                    </a:lnTo>
                    <a:lnTo>
                      <a:pt x="6523" y="8481"/>
                    </a:lnTo>
                    <a:lnTo>
                      <a:pt x="6624" y="8562"/>
                    </a:lnTo>
                    <a:lnTo>
                      <a:pt x="6745" y="8643"/>
                    </a:lnTo>
                    <a:lnTo>
                      <a:pt x="6886" y="8724"/>
                    </a:lnTo>
                    <a:lnTo>
                      <a:pt x="7048" y="8764"/>
                    </a:lnTo>
                    <a:lnTo>
                      <a:pt x="7250" y="8804"/>
                    </a:lnTo>
                    <a:lnTo>
                      <a:pt x="7451" y="8825"/>
                    </a:lnTo>
                    <a:lnTo>
                      <a:pt x="7754" y="8804"/>
                    </a:lnTo>
                    <a:lnTo>
                      <a:pt x="8098" y="8724"/>
                    </a:lnTo>
                    <a:lnTo>
                      <a:pt x="8138" y="8724"/>
                    </a:lnTo>
                    <a:lnTo>
                      <a:pt x="8481" y="8643"/>
                    </a:lnTo>
                    <a:lnTo>
                      <a:pt x="8784" y="8522"/>
                    </a:lnTo>
                    <a:lnTo>
                      <a:pt x="8905" y="8461"/>
                    </a:lnTo>
                    <a:lnTo>
                      <a:pt x="8986" y="8401"/>
                    </a:lnTo>
                    <a:lnTo>
                      <a:pt x="9047" y="8320"/>
                    </a:lnTo>
                    <a:lnTo>
                      <a:pt x="9067" y="8279"/>
                    </a:lnTo>
                    <a:lnTo>
                      <a:pt x="9067" y="8219"/>
                    </a:lnTo>
                    <a:lnTo>
                      <a:pt x="9047" y="8158"/>
                    </a:lnTo>
                    <a:lnTo>
                      <a:pt x="9006" y="8098"/>
                    </a:lnTo>
                    <a:lnTo>
                      <a:pt x="8905" y="8017"/>
                    </a:lnTo>
                    <a:lnTo>
                      <a:pt x="8744" y="7876"/>
                    </a:lnTo>
                    <a:lnTo>
                      <a:pt x="8582" y="7694"/>
                    </a:lnTo>
                    <a:lnTo>
                      <a:pt x="8380" y="7472"/>
                    </a:lnTo>
                    <a:lnTo>
                      <a:pt x="8199" y="7209"/>
                    </a:lnTo>
                    <a:lnTo>
                      <a:pt x="8118" y="7108"/>
                    </a:lnTo>
                    <a:lnTo>
                      <a:pt x="7997" y="6927"/>
                    </a:lnTo>
                    <a:lnTo>
                      <a:pt x="7855" y="6745"/>
                    </a:lnTo>
                    <a:lnTo>
                      <a:pt x="7775" y="6664"/>
                    </a:lnTo>
                    <a:lnTo>
                      <a:pt x="7674" y="6583"/>
                    </a:lnTo>
                    <a:lnTo>
                      <a:pt x="7573" y="6523"/>
                    </a:lnTo>
                    <a:lnTo>
                      <a:pt x="7472" y="6503"/>
                    </a:lnTo>
                    <a:lnTo>
                      <a:pt x="7310" y="6462"/>
                    </a:lnTo>
                    <a:lnTo>
                      <a:pt x="7149" y="6482"/>
                    </a:lnTo>
                    <a:lnTo>
                      <a:pt x="7027" y="6543"/>
                    </a:lnTo>
                    <a:lnTo>
                      <a:pt x="6906" y="6624"/>
                    </a:lnTo>
                    <a:lnTo>
                      <a:pt x="6826" y="6745"/>
                    </a:lnTo>
                    <a:lnTo>
                      <a:pt x="6785" y="6886"/>
                    </a:lnTo>
                    <a:lnTo>
                      <a:pt x="6785" y="7048"/>
                    </a:lnTo>
                    <a:lnTo>
                      <a:pt x="6826" y="7209"/>
                    </a:lnTo>
                    <a:lnTo>
                      <a:pt x="6826" y="7209"/>
                    </a:lnTo>
                    <a:lnTo>
                      <a:pt x="6664" y="7169"/>
                    </a:lnTo>
                    <a:lnTo>
                      <a:pt x="6482" y="7149"/>
                    </a:lnTo>
                    <a:lnTo>
                      <a:pt x="6119" y="7149"/>
                    </a:lnTo>
                    <a:lnTo>
                      <a:pt x="6482" y="6402"/>
                    </a:lnTo>
                    <a:lnTo>
                      <a:pt x="6482" y="6381"/>
                    </a:lnTo>
                    <a:lnTo>
                      <a:pt x="6644" y="6058"/>
                    </a:lnTo>
                    <a:lnTo>
                      <a:pt x="6967" y="5755"/>
                    </a:lnTo>
                    <a:lnTo>
                      <a:pt x="7128" y="5614"/>
                    </a:lnTo>
                    <a:lnTo>
                      <a:pt x="7270" y="5513"/>
                    </a:lnTo>
                    <a:lnTo>
                      <a:pt x="7431" y="5412"/>
                    </a:lnTo>
                    <a:lnTo>
                      <a:pt x="7573" y="5352"/>
                    </a:lnTo>
                    <a:lnTo>
                      <a:pt x="7714" y="5291"/>
                    </a:lnTo>
                    <a:lnTo>
                      <a:pt x="7855" y="5271"/>
                    </a:lnTo>
                    <a:lnTo>
                      <a:pt x="7835" y="5331"/>
                    </a:lnTo>
                    <a:lnTo>
                      <a:pt x="7795" y="5412"/>
                    </a:lnTo>
                    <a:lnTo>
                      <a:pt x="7775" y="5493"/>
                    </a:lnTo>
                    <a:lnTo>
                      <a:pt x="7754" y="5513"/>
                    </a:lnTo>
                    <a:lnTo>
                      <a:pt x="7734" y="5594"/>
                    </a:lnTo>
                    <a:lnTo>
                      <a:pt x="7734" y="5614"/>
                    </a:lnTo>
                    <a:lnTo>
                      <a:pt x="7734" y="5634"/>
                    </a:lnTo>
                    <a:lnTo>
                      <a:pt x="7734" y="5675"/>
                    </a:lnTo>
                    <a:lnTo>
                      <a:pt x="7734" y="5695"/>
                    </a:lnTo>
                    <a:lnTo>
                      <a:pt x="7714" y="5715"/>
                    </a:lnTo>
                    <a:lnTo>
                      <a:pt x="7714" y="5897"/>
                    </a:lnTo>
                    <a:lnTo>
                      <a:pt x="7754" y="6078"/>
                    </a:lnTo>
                    <a:lnTo>
                      <a:pt x="7754" y="6099"/>
                    </a:lnTo>
                    <a:lnTo>
                      <a:pt x="7815" y="6321"/>
                    </a:lnTo>
                    <a:lnTo>
                      <a:pt x="7936" y="6523"/>
                    </a:lnTo>
                    <a:lnTo>
                      <a:pt x="8098" y="6725"/>
                    </a:lnTo>
                    <a:lnTo>
                      <a:pt x="8279" y="6906"/>
                    </a:lnTo>
                    <a:lnTo>
                      <a:pt x="8481" y="7068"/>
                    </a:lnTo>
                    <a:lnTo>
                      <a:pt x="8703" y="7169"/>
                    </a:lnTo>
                    <a:lnTo>
                      <a:pt x="8925" y="7270"/>
                    </a:lnTo>
                    <a:lnTo>
                      <a:pt x="9168" y="7330"/>
                    </a:lnTo>
                    <a:lnTo>
                      <a:pt x="9329" y="7330"/>
                    </a:lnTo>
                    <a:lnTo>
                      <a:pt x="9390" y="7310"/>
                    </a:lnTo>
                    <a:lnTo>
                      <a:pt x="9430" y="7270"/>
                    </a:lnTo>
                    <a:lnTo>
                      <a:pt x="9450" y="7229"/>
                    </a:lnTo>
                    <a:lnTo>
                      <a:pt x="9491" y="7169"/>
                    </a:lnTo>
                    <a:lnTo>
                      <a:pt x="9511" y="7108"/>
                    </a:lnTo>
                    <a:lnTo>
                      <a:pt x="9511" y="6947"/>
                    </a:lnTo>
                    <a:lnTo>
                      <a:pt x="9511" y="6846"/>
                    </a:lnTo>
                    <a:lnTo>
                      <a:pt x="9572" y="6684"/>
                    </a:lnTo>
                    <a:lnTo>
                      <a:pt x="9652" y="6523"/>
                    </a:lnTo>
                    <a:lnTo>
                      <a:pt x="9713" y="6381"/>
                    </a:lnTo>
                    <a:lnTo>
                      <a:pt x="9774" y="6220"/>
                    </a:lnTo>
                    <a:lnTo>
                      <a:pt x="9814" y="6018"/>
                    </a:lnTo>
                    <a:lnTo>
                      <a:pt x="9834" y="5816"/>
                    </a:lnTo>
                    <a:lnTo>
                      <a:pt x="9814" y="5634"/>
                    </a:lnTo>
                    <a:lnTo>
                      <a:pt x="9774" y="5453"/>
                    </a:lnTo>
                    <a:lnTo>
                      <a:pt x="9693" y="5271"/>
                    </a:lnTo>
                    <a:lnTo>
                      <a:pt x="9592" y="5109"/>
                    </a:lnTo>
                    <a:lnTo>
                      <a:pt x="9450" y="4988"/>
                    </a:lnTo>
                    <a:lnTo>
                      <a:pt x="9289" y="4867"/>
                    </a:lnTo>
                    <a:lnTo>
                      <a:pt x="9168" y="4806"/>
                    </a:lnTo>
                    <a:lnTo>
                      <a:pt x="9047" y="4766"/>
                    </a:lnTo>
                    <a:lnTo>
                      <a:pt x="8905" y="4726"/>
                    </a:lnTo>
                    <a:lnTo>
                      <a:pt x="8663" y="4726"/>
                    </a:lnTo>
                    <a:lnTo>
                      <a:pt x="8542" y="4746"/>
                    </a:lnTo>
                    <a:lnTo>
                      <a:pt x="8441" y="4786"/>
                    </a:lnTo>
                    <a:lnTo>
                      <a:pt x="8340" y="4827"/>
                    </a:lnTo>
                    <a:lnTo>
                      <a:pt x="8239" y="4887"/>
                    </a:lnTo>
                    <a:lnTo>
                      <a:pt x="8138" y="4948"/>
                    </a:lnTo>
                    <a:lnTo>
                      <a:pt x="8057" y="5029"/>
                    </a:lnTo>
                    <a:lnTo>
                      <a:pt x="7976" y="5109"/>
                    </a:lnTo>
                    <a:lnTo>
                      <a:pt x="7936" y="5150"/>
                    </a:lnTo>
                    <a:lnTo>
                      <a:pt x="7815" y="5170"/>
                    </a:lnTo>
                    <a:lnTo>
                      <a:pt x="7674" y="5190"/>
                    </a:lnTo>
                    <a:lnTo>
                      <a:pt x="7532" y="5251"/>
                    </a:lnTo>
                    <a:lnTo>
                      <a:pt x="7371" y="5311"/>
                    </a:lnTo>
                    <a:lnTo>
                      <a:pt x="7229" y="5412"/>
                    </a:lnTo>
                    <a:lnTo>
                      <a:pt x="7088" y="5513"/>
                    </a:lnTo>
                    <a:lnTo>
                      <a:pt x="6765" y="5776"/>
                    </a:lnTo>
                    <a:lnTo>
                      <a:pt x="6765" y="5776"/>
                    </a:lnTo>
                    <a:lnTo>
                      <a:pt x="6906" y="5392"/>
                    </a:lnTo>
                    <a:lnTo>
                      <a:pt x="6947" y="5210"/>
                    </a:lnTo>
                    <a:lnTo>
                      <a:pt x="6987" y="5008"/>
                    </a:lnTo>
                    <a:lnTo>
                      <a:pt x="6987" y="4988"/>
                    </a:lnTo>
                    <a:lnTo>
                      <a:pt x="7108" y="4726"/>
                    </a:lnTo>
                    <a:lnTo>
                      <a:pt x="7250" y="4483"/>
                    </a:lnTo>
                    <a:lnTo>
                      <a:pt x="7411" y="4261"/>
                    </a:lnTo>
                    <a:lnTo>
                      <a:pt x="7593" y="4059"/>
                    </a:lnTo>
                    <a:lnTo>
                      <a:pt x="7694" y="4160"/>
                    </a:lnTo>
                    <a:lnTo>
                      <a:pt x="7795" y="4261"/>
                    </a:lnTo>
                    <a:lnTo>
                      <a:pt x="7916" y="4362"/>
                    </a:lnTo>
                    <a:lnTo>
                      <a:pt x="8057" y="4423"/>
                    </a:lnTo>
                    <a:lnTo>
                      <a:pt x="8199" y="4483"/>
                    </a:lnTo>
                    <a:lnTo>
                      <a:pt x="8340" y="4524"/>
                    </a:lnTo>
                    <a:lnTo>
                      <a:pt x="8481" y="4564"/>
                    </a:lnTo>
                    <a:lnTo>
                      <a:pt x="8744" y="4564"/>
                    </a:lnTo>
                    <a:lnTo>
                      <a:pt x="8865" y="4544"/>
                    </a:lnTo>
                    <a:lnTo>
                      <a:pt x="8986" y="4504"/>
                    </a:lnTo>
                    <a:lnTo>
                      <a:pt x="9087" y="4463"/>
                    </a:lnTo>
                    <a:lnTo>
                      <a:pt x="9208" y="4382"/>
                    </a:lnTo>
                    <a:lnTo>
                      <a:pt x="9329" y="4281"/>
                    </a:lnTo>
                    <a:lnTo>
                      <a:pt x="9430" y="4180"/>
                    </a:lnTo>
                    <a:lnTo>
                      <a:pt x="9511" y="4039"/>
                    </a:lnTo>
                    <a:lnTo>
                      <a:pt x="9592" y="3898"/>
                    </a:lnTo>
                    <a:lnTo>
                      <a:pt x="9652" y="3756"/>
                    </a:lnTo>
                    <a:lnTo>
                      <a:pt x="9713" y="3595"/>
                    </a:lnTo>
                    <a:lnTo>
                      <a:pt x="9733" y="3413"/>
                    </a:lnTo>
                    <a:lnTo>
                      <a:pt x="9794" y="3151"/>
                    </a:lnTo>
                    <a:lnTo>
                      <a:pt x="9854" y="2908"/>
                    </a:lnTo>
                    <a:lnTo>
                      <a:pt x="9915" y="2686"/>
                    </a:lnTo>
                    <a:lnTo>
                      <a:pt x="9915" y="2605"/>
                    </a:lnTo>
                    <a:lnTo>
                      <a:pt x="9874" y="2545"/>
                    </a:lnTo>
                    <a:lnTo>
                      <a:pt x="9834" y="2505"/>
                    </a:lnTo>
                    <a:lnTo>
                      <a:pt x="9774" y="2484"/>
                    </a:lnTo>
                    <a:lnTo>
                      <a:pt x="9733" y="2484"/>
                    </a:lnTo>
                    <a:lnTo>
                      <a:pt x="9309" y="2525"/>
                    </a:lnTo>
                    <a:lnTo>
                      <a:pt x="9087" y="2545"/>
                    </a:lnTo>
                    <a:lnTo>
                      <a:pt x="8522" y="2545"/>
                    </a:lnTo>
                    <a:lnTo>
                      <a:pt x="8380" y="2565"/>
                    </a:lnTo>
                    <a:lnTo>
                      <a:pt x="8219" y="2605"/>
                    </a:lnTo>
                    <a:lnTo>
                      <a:pt x="8077" y="2646"/>
                    </a:lnTo>
                    <a:lnTo>
                      <a:pt x="7956" y="2706"/>
                    </a:lnTo>
                    <a:lnTo>
                      <a:pt x="7855" y="2767"/>
                    </a:lnTo>
                    <a:lnTo>
                      <a:pt x="7754" y="2848"/>
                    </a:lnTo>
                    <a:lnTo>
                      <a:pt x="7674" y="2949"/>
                    </a:lnTo>
                    <a:lnTo>
                      <a:pt x="7593" y="3030"/>
                    </a:lnTo>
                    <a:lnTo>
                      <a:pt x="7532" y="3151"/>
                    </a:lnTo>
                    <a:lnTo>
                      <a:pt x="7472" y="3252"/>
                    </a:lnTo>
                    <a:lnTo>
                      <a:pt x="7431" y="3433"/>
                    </a:lnTo>
                    <a:lnTo>
                      <a:pt x="7431" y="3615"/>
                    </a:lnTo>
                    <a:lnTo>
                      <a:pt x="7472" y="3777"/>
                    </a:lnTo>
                    <a:lnTo>
                      <a:pt x="7532" y="3958"/>
                    </a:lnTo>
                    <a:lnTo>
                      <a:pt x="7391" y="4100"/>
                    </a:lnTo>
                    <a:lnTo>
                      <a:pt x="7250" y="4261"/>
                    </a:lnTo>
                    <a:lnTo>
                      <a:pt x="7128" y="4443"/>
                    </a:lnTo>
                    <a:lnTo>
                      <a:pt x="7027" y="4604"/>
                    </a:lnTo>
                    <a:lnTo>
                      <a:pt x="7048" y="4342"/>
                    </a:lnTo>
                    <a:lnTo>
                      <a:pt x="7027" y="4079"/>
                    </a:lnTo>
                    <a:lnTo>
                      <a:pt x="7007" y="3817"/>
                    </a:lnTo>
                    <a:lnTo>
                      <a:pt x="6987" y="3534"/>
                    </a:lnTo>
                    <a:lnTo>
                      <a:pt x="6947" y="3292"/>
                    </a:lnTo>
                    <a:lnTo>
                      <a:pt x="6926" y="3030"/>
                    </a:lnTo>
                    <a:lnTo>
                      <a:pt x="6926" y="2727"/>
                    </a:lnTo>
                    <a:lnTo>
                      <a:pt x="6947" y="2424"/>
                    </a:lnTo>
                    <a:lnTo>
                      <a:pt x="7189" y="2505"/>
                    </a:lnTo>
                    <a:lnTo>
                      <a:pt x="7290" y="2525"/>
                    </a:lnTo>
                    <a:lnTo>
                      <a:pt x="7512" y="2525"/>
                    </a:lnTo>
                    <a:lnTo>
                      <a:pt x="7633" y="2505"/>
                    </a:lnTo>
                    <a:lnTo>
                      <a:pt x="7734" y="2464"/>
                    </a:lnTo>
                    <a:lnTo>
                      <a:pt x="7815" y="2424"/>
                    </a:lnTo>
                    <a:lnTo>
                      <a:pt x="7916" y="2363"/>
                    </a:lnTo>
                    <a:lnTo>
                      <a:pt x="7997" y="2282"/>
                    </a:lnTo>
                    <a:lnTo>
                      <a:pt x="8057" y="2202"/>
                    </a:lnTo>
                    <a:lnTo>
                      <a:pt x="8138" y="2121"/>
                    </a:lnTo>
                    <a:lnTo>
                      <a:pt x="8199" y="1980"/>
                    </a:lnTo>
                    <a:lnTo>
                      <a:pt x="8259" y="1818"/>
                    </a:lnTo>
                    <a:lnTo>
                      <a:pt x="8279" y="1656"/>
                    </a:lnTo>
                    <a:lnTo>
                      <a:pt x="8279" y="1495"/>
                    </a:lnTo>
                    <a:lnTo>
                      <a:pt x="8279" y="1333"/>
                    </a:lnTo>
                    <a:lnTo>
                      <a:pt x="8239" y="1152"/>
                    </a:lnTo>
                    <a:lnTo>
                      <a:pt x="8178" y="990"/>
                    </a:lnTo>
                    <a:lnTo>
                      <a:pt x="8098" y="829"/>
                    </a:lnTo>
                    <a:lnTo>
                      <a:pt x="8037" y="687"/>
                    </a:lnTo>
                    <a:lnTo>
                      <a:pt x="7997" y="546"/>
                    </a:lnTo>
                    <a:lnTo>
                      <a:pt x="7936" y="324"/>
                    </a:lnTo>
                    <a:lnTo>
                      <a:pt x="7875" y="162"/>
                    </a:lnTo>
                    <a:lnTo>
                      <a:pt x="7835" y="102"/>
                    </a:lnTo>
                    <a:lnTo>
                      <a:pt x="7795" y="41"/>
                    </a:lnTo>
                    <a:lnTo>
                      <a:pt x="7734" y="21"/>
                    </a:lnTo>
                    <a:lnTo>
                      <a:pt x="7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1"/>
              <p:cNvSpPr/>
              <p:nvPr/>
            </p:nvSpPr>
            <p:spPr>
              <a:xfrm>
                <a:off x="1816029" y="817210"/>
                <a:ext cx="164804" cy="135107"/>
              </a:xfrm>
              <a:custGeom>
                <a:avLst/>
                <a:gdLst/>
                <a:ahLst/>
                <a:cxnLst/>
                <a:rect l="l" t="t" r="r" b="b"/>
                <a:pathLst>
                  <a:path w="2242" h="1838" fill="none" extrusionOk="0">
                    <a:moveTo>
                      <a:pt x="41" y="687"/>
                    </a:moveTo>
                    <a:lnTo>
                      <a:pt x="41" y="687"/>
                    </a:lnTo>
                    <a:lnTo>
                      <a:pt x="81" y="586"/>
                    </a:lnTo>
                    <a:lnTo>
                      <a:pt x="142" y="505"/>
                    </a:lnTo>
                    <a:lnTo>
                      <a:pt x="202" y="404"/>
                    </a:lnTo>
                    <a:lnTo>
                      <a:pt x="283" y="324"/>
                    </a:lnTo>
                    <a:lnTo>
                      <a:pt x="364" y="263"/>
                    </a:lnTo>
                    <a:lnTo>
                      <a:pt x="465" y="202"/>
                    </a:lnTo>
                    <a:lnTo>
                      <a:pt x="586" y="142"/>
                    </a:lnTo>
                    <a:lnTo>
                      <a:pt x="687" y="101"/>
                    </a:lnTo>
                    <a:lnTo>
                      <a:pt x="687" y="101"/>
                    </a:lnTo>
                    <a:lnTo>
                      <a:pt x="909" y="61"/>
                    </a:lnTo>
                    <a:lnTo>
                      <a:pt x="1111" y="61"/>
                    </a:lnTo>
                    <a:lnTo>
                      <a:pt x="1111" y="61"/>
                    </a:lnTo>
                    <a:lnTo>
                      <a:pt x="1272" y="61"/>
                    </a:lnTo>
                    <a:lnTo>
                      <a:pt x="1333" y="61"/>
                    </a:lnTo>
                    <a:lnTo>
                      <a:pt x="1333" y="61"/>
                    </a:lnTo>
                    <a:lnTo>
                      <a:pt x="1555" y="61"/>
                    </a:lnTo>
                    <a:lnTo>
                      <a:pt x="1757" y="41"/>
                    </a:lnTo>
                    <a:lnTo>
                      <a:pt x="2201" y="0"/>
                    </a:lnTo>
                    <a:lnTo>
                      <a:pt x="2222" y="0"/>
                    </a:lnTo>
                    <a:lnTo>
                      <a:pt x="2222" y="0"/>
                    </a:lnTo>
                    <a:lnTo>
                      <a:pt x="2242" y="0"/>
                    </a:lnTo>
                    <a:lnTo>
                      <a:pt x="2242" y="0"/>
                    </a:lnTo>
                    <a:lnTo>
                      <a:pt x="2242" y="41"/>
                    </a:lnTo>
                    <a:lnTo>
                      <a:pt x="2242" y="101"/>
                    </a:lnTo>
                    <a:lnTo>
                      <a:pt x="2201" y="283"/>
                    </a:lnTo>
                    <a:lnTo>
                      <a:pt x="2201" y="283"/>
                    </a:lnTo>
                    <a:lnTo>
                      <a:pt x="2121" y="505"/>
                    </a:lnTo>
                    <a:lnTo>
                      <a:pt x="2080" y="788"/>
                    </a:lnTo>
                    <a:lnTo>
                      <a:pt x="2080" y="788"/>
                    </a:lnTo>
                    <a:lnTo>
                      <a:pt x="2040" y="950"/>
                    </a:lnTo>
                    <a:lnTo>
                      <a:pt x="1999" y="1111"/>
                    </a:lnTo>
                    <a:lnTo>
                      <a:pt x="1939" y="1252"/>
                    </a:lnTo>
                    <a:lnTo>
                      <a:pt x="1878" y="1374"/>
                    </a:lnTo>
                    <a:lnTo>
                      <a:pt x="1797" y="1495"/>
                    </a:lnTo>
                    <a:lnTo>
                      <a:pt x="1697" y="1596"/>
                    </a:lnTo>
                    <a:lnTo>
                      <a:pt x="1596" y="1676"/>
                    </a:lnTo>
                    <a:lnTo>
                      <a:pt x="1474" y="1757"/>
                    </a:lnTo>
                    <a:lnTo>
                      <a:pt x="1474" y="1757"/>
                    </a:lnTo>
                    <a:lnTo>
                      <a:pt x="1313" y="1818"/>
                    </a:lnTo>
                    <a:lnTo>
                      <a:pt x="1131" y="1838"/>
                    </a:lnTo>
                    <a:lnTo>
                      <a:pt x="949" y="1838"/>
                    </a:lnTo>
                    <a:lnTo>
                      <a:pt x="768" y="1798"/>
                    </a:lnTo>
                    <a:lnTo>
                      <a:pt x="566" y="1737"/>
                    </a:lnTo>
                    <a:lnTo>
                      <a:pt x="404" y="1636"/>
                    </a:lnTo>
                    <a:lnTo>
                      <a:pt x="263" y="1515"/>
                    </a:lnTo>
                    <a:lnTo>
                      <a:pt x="122" y="1374"/>
                    </a:lnTo>
                    <a:lnTo>
                      <a:pt x="122" y="1374"/>
                    </a:lnTo>
                    <a:lnTo>
                      <a:pt x="404" y="1151"/>
                    </a:lnTo>
                    <a:lnTo>
                      <a:pt x="667" y="970"/>
                    </a:lnTo>
                    <a:lnTo>
                      <a:pt x="929" y="828"/>
                    </a:lnTo>
                    <a:lnTo>
                      <a:pt x="1172" y="687"/>
                    </a:lnTo>
                    <a:lnTo>
                      <a:pt x="1555" y="525"/>
                    </a:lnTo>
                    <a:lnTo>
                      <a:pt x="1717" y="485"/>
                    </a:lnTo>
                    <a:lnTo>
                      <a:pt x="1717" y="485"/>
                    </a:lnTo>
                    <a:lnTo>
                      <a:pt x="1757" y="445"/>
                    </a:lnTo>
                    <a:lnTo>
                      <a:pt x="1757" y="404"/>
                    </a:lnTo>
                    <a:lnTo>
                      <a:pt x="1757" y="404"/>
                    </a:lnTo>
                    <a:lnTo>
                      <a:pt x="1737" y="384"/>
                    </a:lnTo>
                    <a:lnTo>
                      <a:pt x="1676" y="364"/>
                    </a:lnTo>
                    <a:lnTo>
                      <a:pt x="1676" y="364"/>
                    </a:lnTo>
                    <a:lnTo>
                      <a:pt x="1373" y="485"/>
                    </a:lnTo>
                    <a:lnTo>
                      <a:pt x="1050" y="626"/>
                    </a:lnTo>
                    <a:lnTo>
                      <a:pt x="687" y="828"/>
                    </a:lnTo>
                    <a:lnTo>
                      <a:pt x="687" y="828"/>
                    </a:lnTo>
                    <a:lnTo>
                      <a:pt x="364" y="1030"/>
                    </a:lnTo>
                    <a:lnTo>
                      <a:pt x="61" y="1273"/>
                    </a:lnTo>
                    <a:lnTo>
                      <a:pt x="61" y="1273"/>
                    </a:lnTo>
                    <a:lnTo>
                      <a:pt x="21" y="1131"/>
                    </a:lnTo>
                    <a:lnTo>
                      <a:pt x="0" y="990"/>
                    </a:lnTo>
                    <a:lnTo>
                      <a:pt x="0" y="828"/>
                    </a:lnTo>
                    <a:lnTo>
                      <a:pt x="41" y="68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1"/>
              <p:cNvSpPr/>
              <p:nvPr/>
            </p:nvSpPr>
            <p:spPr>
              <a:xfrm>
                <a:off x="1550375" y="784573"/>
                <a:ext cx="169214" cy="118788"/>
              </a:xfrm>
              <a:custGeom>
                <a:avLst/>
                <a:gdLst/>
                <a:ahLst/>
                <a:cxnLst/>
                <a:rect l="l" t="t" r="r" b="b"/>
                <a:pathLst>
                  <a:path w="2302" h="1616" fill="none" extrusionOk="0">
                    <a:moveTo>
                      <a:pt x="1878" y="545"/>
                    </a:moveTo>
                    <a:lnTo>
                      <a:pt x="1878" y="545"/>
                    </a:lnTo>
                    <a:lnTo>
                      <a:pt x="1878" y="545"/>
                    </a:lnTo>
                    <a:lnTo>
                      <a:pt x="1979" y="626"/>
                    </a:lnTo>
                    <a:lnTo>
                      <a:pt x="1979" y="626"/>
                    </a:lnTo>
                    <a:lnTo>
                      <a:pt x="2039" y="687"/>
                    </a:lnTo>
                    <a:lnTo>
                      <a:pt x="2039" y="687"/>
                    </a:lnTo>
                    <a:lnTo>
                      <a:pt x="2161" y="808"/>
                    </a:lnTo>
                    <a:lnTo>
                      <a:pt x="2241" y="929"/>
                    </a:lnTo>
                    <a:lnTo>
                      <a:pt x="2282" y="1070"/>
                    </a:lnTo>
                    <a:lnTo>
                      <a:pt x="2302" y="1192"/>
                    </a:lnTo>
                    <a:lnTo>
                      <a:pt x="2302" y="1192"/>
                    </a:lnTo>
                    <a:lnTo>
                      <a:pt x="2282" y="1293"/>
                    </a:lnTo>
                    <a:lnTo>
                      <a:pt x="2241" y="1394"/>
                    </a:lnTo>
                    <a:lnTo>
                      <a:pt x="2181" y="1474"/>
                    </a:lnTo>
                    <a:lnTo>
                      <a:pt x="2100" y="1535"/>
                    </a:lnTo>
                    <a:lnTo>
                      <a:pt x="2100" y="1535"/>
                    </a:lnTo>
                    <a:lnTo>
                      <a:pt x="2019" y="1595"/>
                    </a:lnTo>
                    <a:lnTo>
                      <a:pt x="1918" y="1616"/>
                    </a:lnTo>
                    <a:lnTo>
                      <a:pt x="1817" y="1616"/>
                    </a:lnTo>
                    <a:lnTo>
                      <a:pt x="1716" y="1595"/>
                    </a:lnTo>
                    <a:lnTo>
                      <a:pt x="1595" y="1575"/>
                    </a:lnTo>
                    <a:lnTo>
                      <a:pt x="1494" y="1535"/>
                    </a:lnTo>
                    <a:lnTo>
                      <a:pt x="1393" y="1474"/>
                    </a:lnTo>
                    <a:lnTo>
                      <a:pt x="1313" y="1394"/>
                    </a:lnTo>
                    <a:lnTo>
                      <a:pt x="1313" y="1394"/>
                    </a:lnTo>
                    <a:lnTo>
                      <a:pt x="1171" y="1293"/>
                    </a:lnTo>
                    <a:lnTo>
                      <a:pt x="1030" y="1151"/>
                    </a:lnTo>
                    <a:lnTo>
                      <a:pt x="1030" y="1151"/>
                    </a:lnTo>
                    <a:lnTo>
                      <a:pt x="949" y="1070"/>
                    </a:lnTo>
                    <a:lnTo>
                      <a:pt x="848" y="1010"/>
                    </a:lnTo>
                    <a:lnTo>
                      <a:pt x="747" y="949"/>
                    </a:lnTo>
                    <a:lnTo>
                      <a:pt x="626" y="929"/>
                    </a:lnTo>
                    <a:lnTo>
                      <a:pt x="404" y="889"/>
                    </a:lnTo>
                    <a:lnTo>
                      <a:pt x="222" y="869"/>
                    </a:lnTo>
                    <a:lnTo>
                      <a:pt x="222" y="869"/>
                    </a:lnTo>
                    <a:lnTo>
                      <a:pt x="81" y="848"/>
                    </a:lnTo>
                    <a:lnTo>
                      <a:pt x="0" y="828"/>
                    </a:lnTo>
                    <a:lnTo>
                      <a:pt x="0" y="828"/>
                    </a:lnTo>
                    <a:lnTo>
                      <a:pt x="0" y="808"/>
                    </a:lnTo>
                    <a:lnTo>
                      <a:pt x="0" y="808"/>
                    </a:lnTo>
                    <a:lnTo>
                      <a:pt x="20" y="768"/>
                    </a:lnTo>
                    <a:lnTo>
                      <a:pt x="20" y="768"/>
                    </a:lnTo>
                    <a:lnTo>
                      <a:pt x="121" y="727"/>
                    </a:lnTo>
                    <a:lnTo>
                      <a:pt x="182" y="667"/>
                    </a:lnTo>
                    <a:lnTo>
                      <a:pt x="242" y="586"/>
                    </a:lnTo>
                    <a:lnTo>
                      <a:pt x="283" y="505"/>
                    </a:lnTo>
                    <a:lnTo>
                      <a:pt x="283" y="505"/>
                    </a:lnTo>
                    <a:lnTo>
                      <a:pt x="323" y="444"/>
                    </a:lnTo>
                    <a:lnTo>
                      <a:pt x="323" y="444"/>
                    </a:lnTo>
                    <a:lnTo>
                      <a:pt x="384" y="344"/>
                    </a:lnTo>
                    <a:lnTo>
                      <a:pt x="465" y="263"/>
                    </a:lnTo>
                    <a:lnTo>
                      <a:pt x="545" y="182"/>
                    </a:lnTo>
                    <a:lnTo>
                      <a:pt x="646" y="121"/>
                    </a:lnTo>
                    <a:lnTo>
                      <a:pt x="727" y="61"/>
                    </a:lnTo>
                    <a:lnTo>
                      <a:pt x="828" y="41"/>
                    </a:lnTo>
                    <a:lnTo>
                      <a:pt x="949" y="0"/>
                    </a:lnTo>
                    <a:lnTo>
                      <a:pt x="1050" y="0"/>
                    </a:lnTo>
                    <a:lnTo>
                      <a:pt x="1070" y="0"/>
                    </a:lnTo>
                    <a:lnTo>
                      <a:pt x="1070" y="0"/>
                    </a:lnTo>
                    <a:lnTo>
                      <a:pt x="1171" y="0"/>
                    </a:lnTo>
                    <a:lnTo>
                      <a:pt x="1272" y="41"/>
                    </a:lnTo>
                    <a:lnTo>
                      <a:pt x="1393" y="61"/>
                    </a:lnTo>
                    <a:lnTo>
                      <a:pt x="1474" y="121"/>
                    </a:lnTo>
                    <a:lnTo>
                      <a:pt x="1575" y="182"/>
                    </a:lnTo>
                    <a:lnTo>
                      <a:pt x="1656" y="243"/>
                    </a:lnTo>
                    <a:lnTo>
                      <a:pt x="1737" y="344"/>
                    </a:lnTo>
                    <a:lnTo>
                      <a:pt x="1797" y="424"/>
                    </a:lnTo>
                    <a:lnTo>
                      <a:pt x="1797" y="424"/>
                    </a:lnTo>
                    <a:lnTo>
                      <a:pt x="1797" y="424"/>
                    </a:lnTo>
                    <a:lnTo>
                      <a:pt x="1514" y="444"/>
                    </a:lnTo>
                    <a:lnTo>
                      <a:pt x="1292" y="485"/>
                    </a:lnTo>
                    <a:lnTo>
                      <a:pt x="1070" y="545"/>
                    </a:lnTo>
                    <a:lnTo>
                      <a:pt x="1070" y="545"/>
                    </a:lnTo>
                    <a:lnTo>
                      <a:pt x="1030" y="566"/>
                    </a:lnTo>
                    <a:lnTo>
                      <a:pt x="1030" y="606"/>
                    </a:lnTo>
                    <a:lnTo>
                      <a:pt x="1030" y="606"/>
                    </a:lnTo>
                    <a:lnTo>
                      <a:pt x="1070" y="646"/>
                    </a:lnTo>
                    <a:lnTo>
                      <a:pt x="1111" y="646"/>
                    </a:lnTo>
                    <a:lnTo>
                      <a:pt x="1111" y="646"/>
                    </a:lnTo>
                    <a:lnTo>
                      <a:pt x="1313" y="586"/>
                    </a:lnTo>
                    <a:lnTo>
                      <a:pt x="1535" y="545"/>
                    </a:lnTo>
                    <a:lnTo>
                      <a:pt x="1797" y="545"/>
                    </a:lnTo>
                    <a:lnTo>
                      <a:pt x="1797" y="545"/>
                    </a:lnTo>
                    <a:lnTo>
                      <a:pt x="1878" y="545"/>
                    </a:lnTo>
                    <a:lnTo>
                      <a:pt x="1878" y="54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1"/>
              <p:cNvSpPr/>
              <p:nvPr/>
            </p:nvSpPr>
            <p:spPr>
              <a:xfrm>
                <a:off x="1715104" y="634619"/>
                <a:ext cx="147015" cy="167818"/>
              </a:xfrm>
              <a:custGeom>
                <a:avLst/>
                <a:gdLst/>
                <a:ahLst/>
                <a:cxnLst/>
                <a:rect l="l" t="t" r="r" b="b"/>
                <a:pathLst>
                  <a:path w="2000" h="2283" fill="none" extrusionOk="0">
                    <a:moveTo>
                      <a:pt x="647" y="2141"/>
                    </a:moveTo>
                    <a:lnTo>
                      <a:pt x="647" y="2141"/>
                    </a:lnTo>
                    <a:lnTo>
                      <a:pt x="606" y="2141"/>
                    </a:lnTo>
                    <a:lnTo>
                      <a:pt x="606" y="2141"/>
                    </a:lnTo>
                    <a:lnTo>
                      <a:pt x="525" y="2141"/>
                    </a:lnTo>
                    <a:lnTo>
                      <a:pt x="525" y="2141"/>
                    </a:lnTo>
                    <a:lnTo>
                      <a:pt x="424" y="2121"/>
                    </a:lnTo>
                    <a:lnTo>
                      <a:pt x="323" y="2101"/>
                    </a:lnTo>
                    <a:lnTo>
                      <a:pt x="243" y="2040"/>
                    </a:lnTo>
                    <a:lnTo>
                      <a:pt x="162" y="1960"/>
                    </a:lnTo>
                    <a:lnTo>
                      <a:pt x="101" y="1879"/>
                    </a:lnTo>
                    <a:lnTo>
                      <a:pt x="61" y="1778"/>
                    </a:lnTo>
                    <a:lnTo>
                      <a:pt x="21" y="1657"/>
                    </a:lnTo>
                    <a:lnTo>
                      <a:pt x="0" y="1535"/>
                    </a:lnTo>
                    <a:lnTo>
                      <a:pt x="0" y="1414"/>
                    </a:lnTo>
                    <a:lnTo>
                      <a:pt x="0" y="1273"/>
                    </a:lnTo>
                    <a:lnTo>
                      <a:pt x="21" y="1152"/>
                    </a:lnTo>
                    <a:lnTo>
                      <a:pt x="61" y="1031"/>
                    </a:lnTo>
                    <a:lnTo>
                      <a:pt x="122" y="910"/>
                    </a:lnTo>
                    <a:lnTo>
                      <a:pt x="202" y="788"/>
                    </a:lnTo>
                    <a:lnTo>
                      <a:pt x="303" y="687"/>
                    </a:lnTo>
                    <a:lnTo>
                      <a:pt x="404" y="607"/>
                    </a:lnTo>
                    <a:lnTo>
                      <a:pt x="404" y="607"/>
                    </a:lnTo>
                    <a:lnTo>
                      <a:pt x="647" y="465"/>
                    </a:lnTo>
                    <a:lnTo>
                      <a:pt x="909" y="364"/>
                    </a:lnTo>
                    <a:lnTo>
                      <a:pt x="1151" y="223"/>
                    </a:lnTo>
                    <a:lnTo>
                      <a:pt x="1272" y="162"/>
                    </a:lnTo>
                    <a:lnTo>
                      <a:pt x="1373" y="61"/>
                    </a:lnTo>
                    <a:lnTo>
                      <a:pt x="1373" y="61"/>
                    </a:lnTo>
                    <a:lnTo>
                      <a:pt x="1434" y="21"/>
                    </a:lnTo>
                    <a:lnTo>
                      <a:pt x="1495" y="1"/>
                    </a:lnTo>
                    <a:lnTo>
                      <a:pt x="1495" y="1"/>
                    </a:lnTo>
                    <a:lnTo>
                      <a:pt x="1495" y="1"/>
                    </a:lnTo>
                    <a:lnTo>
                      <a:pt x="1535" y="21"/>
                    </a:lnTo>
                    <a:lnTo>
                      <a:pt x="1535" y="21"/>
                    </a:lnTo>
                    <a:lnTo>
                      <a:pt x="1575" y="41"/>
                    </a:lnTo>
                    <a:lnTo>
                      <a:pt x="1596" y="102"/>
                    </a:lnTo>
                    <a:lnTo>
                      <a:pt x="1636" y="263"/>
                    </a:lnTo>
                    <a:lnTo>
                      <a:pt x="1717" y="486"/>
                    </a:lnTo>
                    <a:lnTo>
                      <a:pt x="1757" y="627"/>
                    </a:lnTo>
                    <a:lnTo>
                      <a:pt x="1818" y="748"/>
                    </a:lnTo>
                    <a:lnTo>
                      <a:pt x="1818" y="748"/>
                    </a:lnTo>
                    <a:lnTo>
                      <a:pt x="1898" y="889"/>
                    </a:lnTo>
                    <a:lnTo>
                      <a:pt x="1939" y="1031"/>
                    </a:lnTo>
                    <a:lnTo>
                      <a:pt x="1979" y="1172"/>
                    </a:lnTo>
                    <a:lnTo>
                      <a:pt x="1979" y="1313"/>
                    </a:lnTo>
                    <a:lnTo>
                      <a:pt x="1999" y="1435"/>
                    </a:lnTo>
                    <a:lnTo>
                      <a:pt x="1979" y="1556"/>
                    </a:lnTo>
                    <a:lnTo>
                      <a:pt x="1959" y="1677"/>
                    </a:lnTo>
                    <a:lnTo>
                      <a:pt x="1919" y="1798"/>
                    </a:lnTo>
                    <a:lnTo>
                      <a:pt x="1878" y="1899"/>
                    </a:lnTo>
                    <a:lnTo>
                      <a:pt x="1818" y="2000"/>
                    </a:lnTo>
                    <a:lnTo>
                      <a:pt x="1737" y="2081"/>
                    </a:lnTo>
                    <a:lnTo>
                      <a:pt x="1656" y="2161"/>
                    </a:lnTo>
                    <a:lnTo>
                      <a:pt x="1555" y="2202"/>
                    </a:lnTo>
                    <a:lnTo>
                      <a:pt x="1454" y="2262"/>
                    </a:lnTo>
                    <a:lnTo>
                      <a:pt x="1353" y="2283"/>
                    </a:lnTo>
                    <a:lnTo>
                      <a:pt x="1232" y="2283"/>
                    </a:lnTo>
                    <a:lnTo>
                      <a:pt x="1232" y="2283"/>
                    </a:lnTo>
                    <a:lnTo>
                      <a:pt x="1131" y="2283"/>
                    </a:lnTo>
                    <a:lnTo>
                      <a:pt x="1010" y="2262"/>
                    </a:lnTo>
                    <a:lnTo>
                      <a:pt x="909" y="2222"/>
                    </a:lnTo>
                    <a:lnTo>
                      <a:pt x="788" y="2182"/>
                    </a:lnTo>
                    <a:lnTo>
                      <a:pt x="788" y="2182"/>
                    </a:lnTo>
                    <a:lnTo>
                      <a:pt x="848" y="1879"/>
                    </a:lnTo>
                    <a:lnTo>
                      <a:pt x="949" y="1576"/>
                    </a:lnTo>
                    <a:lnTo>
                      <a:pt x="1010" y="1435"/>
                    </a:lnTo>
                    <a:lnTo>
                      <a:pt x="1091" y="1293"/>
                    </a:lnTo>
                    <a:lnTo>
                      <a:pt x="1192" y="1172"/>
                    </a:lnTo>
                    <a:lnTo>
                      <a:pt x="1293" y="1051"/>
                    </a:lnTo>
                    <a:lnTo>
                      <a:pt x="1293" y="1051"/>
                    </a:lnTo>
                    <a:lnTo>
                      <a:pt x="1313" y="1010"/>
                    </a:lnTo>
                    <a:lnTo>
                      <a:pt x="1293" y="970"/>
                    </a:lnTo>
                    <a:lnTo>
                      <a:pt x="1293" y="970"/>
                    </a:lnTo>
                    <a:lnTo>
                      <a:pt x="1252" y="950"/>
                    </a:lnTo>
                    <a:lnTo>
                      <a:pt x="1212" y="970"/>
                    </a:lnTo>
                    <a:lnTo>
                      <a:pt x="1212" y="970"/>
                    </a:lnTo>
                    <a:lnTo>
                      <a:pt x="1071" y="1132"/>
                    </a:lnTo>
                    <a:lnTo>
                      <a:pt x="990" y="1253"/>
                    </a:lnTo>
                    <a:lnTo>
                      <a:pt x="909" y="1394"/>
                    </a:lnTo>
                    <a:lnTo>
                      <a:pt x="848" y="1535"/>
                    </a:lnTo>
                    <a:lnTo>
                      <a:pt x="768" y="1717"/>
                    </a:lnTo>
                    <a:lnTo>
                      <a:pt x="707" y="1919"/>
                    </a:lnTo>
                    <a:lnTo>
                      <a:pt x="667" y="2141"/>
                    </a:lnTo>
                    <a:lnTo>
                      <a:pt x="667" y="2141"/>
                    </a:lnTo>
                    <a:lnTo>
                      <a:pt x="647" y="214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1"/>
              <p:cNvSpPr/>
              <p:nvPr/>
            </p:nvSpPr>
            <p:spPr>
              <a:xfrm>
                <a:off x="1495466" y="898876"/>
                <a:ext cx="173698" cy="108424"/>
              </a:xfrm>
              <a:custGeom>
                <a:avLst/>
                <a:gdLst/>
                <a:ahLst/>
                <a:cxnLst/>
                <a:rect l="l" t="t" r="r" b="b"/>
                <a:pathLst>
                  <a:path w="2363" h="1475" fill="none" extrusionOk="0">
                    <a:moveTo>
                      <a:pt x="1938" y="1393"/>
                    </a:moveTo>
                    <a:lnTo>
                      <a:pt x="1938" y="1393"/>
                    </a:lnTo>
                    <a:lnTo>
                      <a:pt x="1757" y="1454"/>
                    </a:lnTo>
                    <a:lnTo>
                      <a:pt x="1595" y="1474"/>
                    </a:lnTo>
                    <a:lnTo>
                      <a:pt x="1595" y="1474"/>
                    </a:lnTo>
                    <a:lnTo>
                      <a:pt x="1393" y="1454"/>
                    </a:lnTo>
                    <a:lnTo>
                      <a:pt x="1212" y="1393"/>
                    </a:lnTo>
                    <a:lnTo>
                      <a:pt x="1030" y="1333"/>
                    </a:lnTo>
                    <a:lnTo>
                      <a:pt x="828" y="1232"/>
                    </a:lnTo>
                    <a:lnTo>
                      <a:pt x="828" y="1232"/>
                    </a:lnTo>
                    <a:lnTo>
                      <a:pt x="727" y="1212"/>
                    </a:lnTo>
                    <a:lnTo>
                      <a:pt x="626" y="1191"/>
                    </a:lnTo>
                    <a:lnTo>
                      <a:pt x="626" y="1191"/>
                    </a:lnTo>
                    <a:lnTo>
                      <a:pt x="485" y="1212"/>
                    </a:lnTo>
                    <a:lnTo>
                      <a:pt x="343" y="1232"/>
                    </a:lnTo>
                    <a:lnTo>
                      <a:pt x="222" y="1252"/>
                    </a:lnTo>
                    <a:lnTo>
                      <a:pt x="121" y="1272"/>
                    </a:lnTo>
                    <a:lnTo>
                      <a:pt x="121" y="1272"/>
                    </a:lnTo>
                    <a:lnTo>
                      <a:pt x="61" y="1252"/>
                    </a:lnTo>
                    <a:lnTo>
                      <a:pt x="20" y="1212"/>
                    </a:lnTo>
                    <a:lnTo>
                      <a:pt x="0" y="1151"/>
                    </a:lnTo>
                    <a:lnTo>
                      <a:pt x="40" y="1030"/>
                    </a:lnTo>
                    <a:lnTo>
                      <a:pt x="40" y="1030"/>
                    </a:lnTo>
                    <a:lnTo>
                      <a:pt x="121" y="808"/>
                    </a:lnTo>
                    <a:lnTo>
                      <a:pt x="222" y="626"/>
                    </a:lnTo>
                    <a:lnTo>
                      <a:pt x="363" y="444"/>
                    </a:lnTo>
                    <a:lnTo>
                      <a:pt x="525" y="283"/>
                    </a:lnTo>
                    <a:lnTo>
                      <a:pt x="707" y="162"/>
                    </a:lnTo>
                    <a:lnTo>
                      <a:pt x="888" y="81"/>
                    </a:lnTo>
                    <a:lnTo>
                      <a:pt x="1090" y="20"/>
                    </a:lnTo>
                    <a:lnTo>
                      <a:pt x="1312" y="0"/>
                    </a:lnTo>
                    <a:lnTo>
                      <a:pt x="1312" y="0"/>
                    </a:lnTo>
                    <a:lnTo>
                      <a:pt x="1514" y="20"/>
                    </a:lnTo>
                    <a:lnTo>
                      <a:pt x="1737" y="81"/>
                    </a:lnTo>
                    <a:lnTo>
                      <a:pt x="1737" y="81"/>
                    </a:lnTo>
                    <a:lnTo>
                      <a:pt x="1878" y="141"/>
                    </a:lnTo>
                    <a:lnTo>
                      <a:pt x="1999" y="222"/>
                    </a:lnTo>
                    <a:lnTo>
                      <a:pt x="2120" y="323"/>
                    </a:lnTo>
                    <a:lnTo>
                      <a:pt x="2221" y="424"/>
                    </a:lnTo>
                    <a:lnTo>
                      <a:pt x="2282" y="545"/>
                    </a:lnTo>
                    <a:lnTo>
                      <a:pt x="2322" y="666"/>
                    </a:lnTo>
                    <a:lnTo>
                      <a:pt x="2362" y="808"/>
                    </a:lnTo>
                    <a:lnTo>
                      <a:pt x="2342" y="929"/>
                    </a:lnTo>
                    <a:lnTo>
                      <a:pt x="2342" y="929"/>
                    </a:lnTo>
                    <a:lnTo>
                      <a:pt x="2342" y="929"/>
                    </a:lnTo>
                    <a:lnTo>
                      <a:pt x="2140" y="808"/>
                    </a:lnTo>
                    <a:lnTo>
                      <a:pt x="1938" y="727"/>
                    </a:lnTo>
                    <a:lnTo>
                      <a:pt x="1737" y="666"/>
                    </a:lnTo>
                    <a:lnTo>
                      <a:pt x="1555" y="626"/>
                    </a:lnTo>
                    <a:lnTo>
                      <a:pt x="1292" y="586"/>
                    </a:lnTo>
                    <a:lnTo>
                      <a:pt x="1191" y="586"/>
                    </a:lnTo>
                    <a:lnTo>
                      <a:pt x="1191" y="586"/>
                    </a:lnTo>
                    <a:lnTo>
                      <a:pt x="1151" y="606"/>
                    </a:lnTo>
                    <a:lnTo>
                      <a:pt x="1131" y="646"/>
                    </a:lnTo>
                    <a:lnTo>
                      <a:pt x="1131" y="646"/>
                    </a:lnTo>
                    <a:lnTo>
                      <a:pt x="1151" y="687"/>
                    </a:lnTo>
                    <a:lnTo>
                      <a:pt x="1191" y="707"/>
                    </a:lnTo>
                    <a:lnTo>
                      <a:pt x="1191" y="707"/>
                    </a:lnTo>
                    <a:lnTo>
                      <a:pt x="1312" y="707"/>
                    </a:lnTo>
                    <a:lnTo>
                      <a:pt x="1575" y="747"/>
                    </a:lnTo>
                    <a:lnTo>
                      <a:pt x="1737" y="788"/>
                    </a:lnTo>
                    <a:lnTo>
                      <a:pt x="1918" y="848"/>
                    </a:lnTo>
                    <a:lnTo>
                      <a:pt x="2120" y="929"/>
                    </a:lnTo>
                    <a:lnTo>
                      <a:pt x="2322" y="1030"/>
                    </a:lnTo>
                    <a:lnTo>
                      <a:pt x="2322" y="1030"/>
                    </a:lnTo>
                    <a:lnTo>
                      <a:pt x="2261" y="1131"/>
                    </a:lnTo>
                    <a:lnTo>
                      <a:pt x="2181" y="1232"/>
                    </a:lnTo>
                    <a:lnTo>
                      <a:pt x="2060" y="1313"/>
                    </a:lnTo>
                    <a:lnTo>
                      <a:pt x="1938" y="13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1"/>
              <p:cNvSpPr/>
              <p:nvPr/>
            </p:nvSpPr>
            <p:spPr>
              <a:xfrm>
                <a:off x="1269800" y="1318894"/>
                <a:ext cx="633855" cy="497278"/>
              </a:xfrm>
              <a:custGeom>
                <a:avLst/>
                <a:gdLst/>
                <a:ahLst/>
                <a:cxnLst/>
                <a:rect l="l" t="t" r="r" b="b"/>
                <a:pathLst>
                  <a:path w="8623" h="6765" fill="none" extrusionOk="0">
                    <a:moveTo>
                      <a:pt x="6886" y="6563"/>
                    </a:moveTo>
                    <a:lnTo>
                      <a:pt x="6886" y="6563"/>
                    </a:lnTo>
                    <a:lnTo>
                      <a:pt x="6826" y="6664"/>
                    </a:lnTo>
                    <a:lnTo>
                      <a:pt x="6725" y="6724"/>
                    </a:lnTo>
                    <a:lnTo>
                      <a:pt x="6624" y="6765"/>
                    </a:lnTo>
                    <a:lnTo>
                      <a:pt x="6503" y="6744"/>
                    </a:lnTo>
                    <a:lnTo>
                      <a:pt x="223" y="4887"/>
                    </a:lnTo>
                    <a:lnTo>
                      <a:pt x="223" y="4887"/>
                    </a:lnTo>
                    <a:lnTo>
                      <a:pt x="122" y="4826"/>
                    </a:lnTo>
                    <a:lnTo>
                      <a:pt x="41" y="4745"/>
                    </a:lnTo>
                    <a:lnTo>
                      <a:pt x="1" y="4644"/>
                    </a:lnTo>
                    <a:lnTo>
                      <a:pt x="1" y="4523"/>
                    </a:lnTo>
                    <a:lnTo>
                      <a:pt x="889" y="0"/>
                    </a:lnTo>
                    <a:lnTo>
                      <a:pt x="8623" y="2302"/>
                    </a:lnTo>
                    <a:lnTo>
                      <a:pt x="6886" y="656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1"/>
              <p:cNvSpPr/>
              <p:nvPr/>
            </p:nvSpPr>
            <p:spPr>
              <a:xfrm>
                <a:off x="1321769" y="1170484"/>
                <a:ext cx="647234" cy="311745"/>
              </a:xfrm>
              <a:custGeom>
                <a:avLst/>
                <a:gdLst/>
                <a:ahLst/>
                <a:cxnLst/>
                <a:rect l="l" t="t" r="r" b="b"/>
                <a:pathLst>
                  <a:path w="8805" h="4241" fill="none" extrusionOk="0">
                    <a:moveTo>
                      <a:pt x="8703" y="2443"/>
                    </a:moveTo>
                    <a:lnTo>
                      <a:pt x="8703" y="2443"/>
                    </a:lnTo>
                    <a:lnTo>
                      <a:pt x="8744" y="2464"/>
                    </a:lnTo>
                    <a:lnTo>
                      <a:pt x="8784" y="2504"/>
                    </a:lnTo>
                    <a:lnTo>
                      <a:pt x="8784" y="2504"/>
                    </a:lnTo>
                    <a:lnTo>
                      <a:pt x="8804" y="2564"/>
                    </a:lnTo>
                    <a:lnTo>
                      <a:pt x="8804" y="2564"/>
                    </a:lnTo>
                    <a:lnTo>
                      <a:pt x="8784" y="2605"/>
                    </a:lnTo>
                    <a:lnTo>
                      <a:pt x="8219" y="4160"/>
                    </a:lnTo>
                    <a:lnTo>
                      <a:pt x="8219" y="4160"/>
                    </a:lnTo>
                    <a:lnTo>
                      <a:pt x="8198" y="4200"/>
                    </a:lnTo>
                    <a:lnTo>
                      <a:pt x="8158" y="4240"/>
                    </a:lnTo>
                    <a:lnTo>
                      <a:pt x="8118" y="4240"/>
                    </a:lnTo>
                    <a:lnTo>
                      <a:pt x="8057" y="4240"/>
                    </a:lnTo>
                    <a:lnTo>
                      <a:pt x="8057" y="4240"/>
                    </a:lnTo>
                    <a:lnTo>
                      <a:pt x="7956" y="4220"/>
                    </a:lnTo>
                    <a:lnTo>
                      <a:pt x="203" y="1918"/>
                    </a:lnTo>
                    <a:lnTo>
                      <a:pt x="102" y="1878"/>
                    </a:lnTo>
                    <a:lnTo>
                      <a:pt x="81" y="1878"/>
                    </a:lnTo>
                    <a:lnTo>
                      <a:pt x="81" y="1878"/>
                    </a:lnTo>
                    <a:lnTo>
                      <a:pt x="41" y="1858"/>
                    </a:lnTo>
                    <a:lnTo>
                      <a:pt x="21" y="1817"/>
                    </a:lnTo>
                    <a:lnTo>
                      <a:pt x="1" y="1777"/>
                    </a:lnTo>
                    <a:lnTo>
                      <a:pt x="1" y="1716"/>
                    </a:lnTo>
                    <a:lnTo>
                      <a:pt x="364" y="121"/>
                    </a:lnTo>
                    <a:lnTo>
                      <a:pt x="364" y="121"/>
                    </a:lnTo>
                    <a:lnTo>
                      <a:pt x="384" y="61"/>
                    </a:lnTo>
                    <a:lnTo>
                      <a:pt x="425" y="20"/>
                    </a:lnTo>
                    <a:lnTo>
                      <a:pt x="425" y="20"/>
                    </a:lnTo>
                    <a:lnTo>
                      <a:pt x="505" y="0"/>
                    </a:lnTo>
                    <a:lnTo>
                      <a:pt x="505" y="0"/>
                    </a:lnTo>
                    <a:lnTo>
                      <a:pt x="526" y="20"/>
                    </a:lnTo>
                    <a:lnTo>
                      <a:pt x="4443" y="1171"/>
                    </a:lnTo>
                    <a:lnTo>
                      <a:pt x="4544" y="1212"/>
                    </a:lnTo>
                    <a:lnTo>
                      <a:pt x="8703" y="244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1"/>
              <p:cNvSpPr/>
              <p:nvPr/>
            </p:nvSpPr>
            <p:spPr>
              <a:xfrm>
                <a:off x="1479074" y="1051697"/>
                <a:ext cx="181196" cy="105483"/>
              </a:xfrm>
              <a:custGeom>
                <a:avLst/>
                <a:gdLst/>
                <a:ahLst/>
                <a:cxnLst/>
                <a:rect l="l" t="t" r="r" b="b"/>
                <a:pathLst>
                  <a:path w="2465" h="1435" fill="none" extrusionOk="0">
                    <a:moveTo>
                      <a:pt x="1657" y="1313"/>
                    </a:moveTo>
                    <a:lnTo>
                      <a:pt x="1657" y="1313"/>
                    </a:lnTo>
                    <a:lnTo>
                      <a:pt x="1535" y="1374"/>
                    </a:lnTo>
                    <a:lnTo>
                      <a:pt x="1414" y="1434"/>
                    </a:lnTo>
                    <a:lnTo>
                      <a:pt x="1293" y="1434"/>
                    </a:lnTo>
                    <a:lnTo>
                      <a:pt x="1172" y="1434"/>
                    </a:lnTo>
                    <a:lnTo>
                      <a:pt x="1172" y="1434"/>
                    </a:lnTo>
                    <a:lnTo>
                      <a:pt x="1010" y="1394"/>
                    </a:lnTo>
                    <a:lnTo>
                      <a:pt x="869" y="1293"/>
                    </a:lnTo>
                    <a:lnTo>
                      <a:pt x="728" y="1172"/>
                    </a:lnTo>
                    <a:lnTo>
                      <a:pt x="607" y="1010"/>
                    </a:lnTo>
                    <a:lnTo>
                      <a:pt x="607" y="1010"/>
                    </a:lnTo>
                    <a:lnTo>
                      <a:pt x="405" y="627"/>
                    </a:lnTo>
                    <a:lnTo>
                      <a:pt x="385" y="607"/>
                    </a:lnTo>
                    <a:lnTo>
                      <a:pt x="385" y="607"/>
                    </a:lnTo>
                    <a:lnTo>
                      <a:pt x="324" y="506"/>
                    </a:lnTo>
                    <a:lnTo>
                      <a:pt x="243" y="405"/>
                    </a:lnTo>
                    <a:lnTo>
                      <a:pt x="102" y="263"/>
                    </a:lnTo>
                    <a:lnTo>
                      <a:pt x="102" y="263"/>
                    </a:lnTo>
                    <a:lnTo>
                      <a:pt x="41" y="203"/>
                    </a:lnTo>
                    <a:lnTo>
                      <a:pt x="1" y="142"/>
                    </a:lnTo>
                    <a:lnTo>
                      <a:pt x="1" y="142"/>
                    </a:lnTo>
                    <a:lnTo>
                      <a:pt x="21" y="142"/>
                    </a:lnTo>
                    <a:lnTo>
                      <a:pt x="21" y="142"/>
                    </a:lnTo>
                    <a:lnTo>
                      <a:pt x="142" y="102"/>
                    </a:lnTo>
                    <a:lnTo>
                      <a:pt x="364" y="61"/>
                    </a:lnTo>
                    <a:lnTo>
                      <a:pt x="687" y="21"/>
                    </a:lnTo>
                    <a:lnTo>
                      <a:pt x="1071" y="1"/>
                    </a:lnTo>
                    <a:lnTo>
                      <a:pt x="1071" y="1"/>
                    </a:lnTo>
                    <a:lnTo>
                      <a:pt x="1414" y="21"/>
                    </a:lnTo>
                    <a:lnTo>
                      <a:pt x="1576" y="41"/>
                    </a:lnTo>
                    <a:lnTo>
                      <a:pt x="1737" y="82"/>
                    </a:lnTo>
                    <a:lnTo>
                      <a:pt x="1737" y="82"/>
                    </a:lnTo>
                    <a:lnTo>
                      <a:pt x="1919" y="142"/>
                    </a:lnTo>
                    <a:lnTo>
                      <a:pt x="2081" y="223"/>
                    </a:lnTo>
                    <a:lnTo>
                      <a:pt x="2202" y="304"/>
                    </a:lnTo>
                    <a:lnTo>
                      <a:pt x="2303" y="384"/>
                    </a:lnTo>
                    <a:lnTo>
                      <a:pt x="2384" y="465"/>
                    </a:lnTo>
                    <a:lnTo>
                      <a:pt x="2424" y="546"/>
                    </a:lnTo>
                    <a:lnTo>
                      <a:pt x="2464" y="627"/>
                    </a:lnTo>
                    <a:lnTo>
                      <a:pt x="2464" y="708"/>
                    </a:lnTo>
                    <a:lnTo>
                      <a:pt x="2464" y="728"/>
                    </a:lnTo>
                    <a:lnTo>
                      <a:pt x="2464" y="728"/>
                    </a:lnTo>
                    <a:lnTo>
                      <a:pt x="2464" y="829"/>
                    </a:lnTo>
                    <a:lnTo>
                      <a:pt x="2404" y="909"/>
                    </a:lnTo>
                    <a:lnTo>
                      <a:pt x="2343" y="990"/>
                    </a:lnTo>
                    <a:lnTo>
                      <a:pt x="2242" y="1031"/>
                    </a:lnTo>
                    <a:lnTo>
                      <a:pt x="2242" y="1031"/>
                    </a:lnTo>
                    <a:lnTo>
                      <a:pt x="2161" y="1051"/>
                    </a:lnTo>
                    <a:lnTo>
                      <a:pt x="2161" y="1051"/>
                    </a:lnTo>
                    <a:lnTo>
                      <a:pt x="2040" y="1091"/>
                    </a:lnTo>
                    <a:lnTo>
                      <a:pt x="2040" y="1091"/>
                    </a:lnTo>
                    <a:lnTo>
                      <a:pt x="1859" y="909"/>
                    </a:lnTo>
                    <a:lnTo>
                      <a:pt x="1677" y="748"/>
                    </a:lnTo>
                    <a:lnTo>
                      <a:pt x="1475" y="627"/>
                    </a:lnTo>
                    <a:lnTo>
                      <a:pt x="1313" y="506"/>
                    </a:lnTo>
                    <a:lnTo>
                      <a:pt x="1051" y="384"/>
                    </a:lnTo>
                    <a:lnTo>
                      <a:pt x="930" y="324"/>
                    </a:lnTo>
                    <a:lnTo>
                      <a:pt x="930" y="324"/>
                    </a:lnTo>
                    <a:lnTo>
                      <a:pt x="889" y="324"/>
                    </a:lnTo>
                    <a:lnTo>
                      <a:pt x="849" y="364"/>
                    </a:lnTo>
                    <a:lnTo>
                      <a:pt x="849" y="364"/>
                    </a:lnTo>
                    <a:lnTo>
                      <a:pt x="849" y="405"/>
                    </a:lnTo>
                    <a:lnTo>
                      <a:pt x="889" y="425"/>
                    </a:lnTo>
                    <a:lnTo>
                      <a:pt x="889" y="425"/>
                    </a:lnTo>
                    <a:lnTo>
                      <a:pt x="990" y="485"/>
                    </a:lnTo>
                    <a:lnTo>
                      <a:pt x="1253" y="607"/>
                    </a:lnTo>
                    <a:lnTo>
                      <a:pt x="1394" y="708"/>
                    </a:lnTo>
                    <a:lnTo>
                      <a:pt x="1576" y="829"/>
                    </a:lnTo>
                    <a:lnTo>
                      <a:pt x="1758" y="970"/>
                    </a:lnTo>
                    <a:lnTo>
                      <a:pt x="1939" y="1132"/>
                    </a:lnTo>
                    <a:lnTo>
                      <a:pt x="1939" y="1132"/>
                    </a:lnTo>
                    <a:lnTo>
                      <a:pt x="1798" y="1212"/>
                    </a:lnTo>
                    <a:lnTo>
                      <a:pt x="1657" y="131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1"/>
              <p:cNvSpPr/>
              <p:nvPr/>
            </p:nvSpPr>
            <p:spPr>
              <a:xfrm>
                <a:off x="1735907" y="1109620"/>
                <a:ext cx="182593" cy="155909"/>
              </a:xfrm>
              <a:custGeom>
                <a:avLst/>
                <a:gdLst/>
                <a:ahLst/>
                <a:cxnLst/>
                <a:rect l="l" t="t" r="r" b="b"/>
                <a:pathLst>
                  <a:path w="2484" h="2121" fill="none" extrusionOk="0">
                    <a:moveTo>
                      <a:pt x="505" y="687"/>
                    </a:moveTo>
                    <a:lnTo>
                      <a:pt x="505" y="687"/>
                    </a:lnTo>
                    <a:lnTo>
                      <a:pt x="505" y="687"/>
                    </a:lnTo>
                    <a:lnTo>
                      <a:pt x="485" y="626"/>
                    </a:lnTo>
                    <a:lnTo>
                      <a:pt x="485" y="606"/>
                    </a:lnTo>
                    <a:lnTo>
                      <a:pt x="485" y="606"/>
                    </a:lnTo>
                    <a:lnTo>
                      <a:pt x="444" y="465"/>
                    </a:lnTo>
                    <a:lnTo>
                      <a:pt x="444" y="344"/>
                    </a:lnTo>
                    <a:lnTo>
                      <a:pt x="464" y="222"/>
                    </a:lnTo>
                    <a:lnTo>
                      <a:pt x="545" y="121"/>
                    </a:lnTo>
                    <a:lnTo>
                      <a:pt x="545" y="121"/>
                    </a:lnTo>
                    <a:lnTo>
                      <a:pt x="586" y="61"/>
                    </a:lnTo>
                    <a:lnTo>
                      <a:pt x="666" y="20"/>
                    </a:lnTo>
                    <a:lnTo>
                      <a:pt x="747" y="0"/>
                    </a:lnTo>
                    <a:lnTo>
                      <a:pt x="828" y="0"/>
                    </a:lnTo>
                    <a:lnTo>
                      <a:pt x="828" y="0"/>
                    </a:lnTo>
                    <a:lnTo>
                      <a:pt x="989" y="20"/>
                    </a:lnTo>
                    <a:lnTo>
                      <a:pt x="989" y="20"/>
                    </a:lnTo>
                    <a:lnTo>
                      <a:pt x="1070" y="61"/>
                    </a:lnTo>
                    <a:lnTo>
                      <a:pt x="1151" y="101"/>
                    </a:lnTo>
                    <a:lnTo>
                      <a:pt x="1232" y="162"/>
                    </a:lnTo>
                    <a:lnTo>
                      <a:pt x="1313" y="243"/>
                    </a:lnTo>
                    <a:lnTo>
                      <a:pt x="1454" y="424"/>
                    </a:lnTo>
                    <a:lnTo>
                      <a:pt x="1575" y="586"/>
                    </a:lnTo>
                    <a:lnTo>
                      <a:pt x="1575" y="586"/>
                    </a:lnTo>
                    <a:lnTo>
                      <a:pt x="1636" y="707"/>
                    </a:lnTo>
                    <a:lnTo>
                      <a:pt x="1636" y="707"/>
                    </a:lnTo>
                    <a:lnTo>
                      <a:pt x="1838" y="969"/>
                    </a:lnTo>
                    <a:lnTo>
                      <a:pt x="2039" y="1192"/>
                    </a:lnTo>
                    <a:lnTo>
                      <a:pt x="2201" y="1373"/>
                    </a:lnTo>
                    <a:lnTo>
                      <a:pt x="2362" y="1515"/>
                    </a:lnTo>
                    <a:lnTo>
                      <a:pt x="2362" y="1515"/>
                    </a:lnTo>
                    <a:lnTo>
                      <a:pt x="2484" y="1636"/>
                    </a:lnTo>
                    <a:lnTo>
                      <a:pt x="2484" y="1636"/>
                    </a:lnTo>
                    <a:lnTo>
                      <a:pt x="2484" y="1656"/>
                    </a:lnTo>
                    <a:lnTo>
                      <a:pt x="2484" y="1656"/>
                    </a:lnTo>
                    <a:lnTo>
                      <a:pt x="2484" y="1676"/>
                    </a:lnTo>
                    <a:lnTo>
                      <a:pt x="2463" y="1717"/>
                    </a:lnTo>
                    <a:lnTo>
                      <a:pt x="2423" y="1757"/>
                    </a:lnTo>
                    <a:lnTo>
                      <a:pt x="2362" y="1797"/>
                    </a:lnTo>
                    <a:lnTo>
                      <a:pt x="2262" y="1838"/>
                    </a:lnTo>
                    <a:lnTo>
                      <a:pt x="2100" y="1898"/>
                    </a:lnTo>
                    <a:lnTo>
                      <a:pt x="1898" y="1959"/>
                    </a:lnTo>
                    <a:lnTo>
                      <a:pt x="1656" y="2019"/>
                    </a:lnTo>
                    <a:lnTo>
                      <a:pt x="1656" y="2019"/>
                    </a:lnTo>
                    <a:lnTo>
                      <a:pt x="1595" y="2040"/>
                    </a:lnTo>
                    <a:lnTo>
                      <a:pt x="1595" y="2040"/>
                    </a:lnTo>
                    <a:lnTo>
                      <a:pt x="1272" y="2100"/>
                    </a:lnTo>
                    <a:lnTo>
                      <a:pt x="989" y="2120"/>
                    </a:lnTo>
                    <a:lnTo>
                      <a:pt x="747" y="2100"/>
                    </a:lnTo>
                    <a:lnTo>
                      <a:pt x="525" y="2060"/>
                    </a:lnTo>
                    <a:lnTo>
                      <a:pt x="343" y="1979"/>
                    </a:lnTo>
                    <a:lnTo>
                      <a:pt x="202" y="1878"/>
                    </a:lnTo>
                    <a:lnTo>
                      <a:pt x="101" y="1757"/>
                    </a:lnTo>
                    <a:lnTo>
                      <a:pt x="40" y="1636"/>
                    </a:lnTo>
                    <a:lnTo>
                      <a:pt x="40" y="1636"/>
                    </a:lnTo>
                    <a:lnTo>
                      <a:pt x="0" y="1535"/>
                    </a:lnTo>
                    <a:lnTo>
                      <a:pt x="0" y="1414"/>
                    </a:lnTo>
                    <a:lnTo>
                      <a:pt x="20" y="1313"/>
                    </a:lnTo>
                    <a:lnTo>
                      <a:pt x="81" y="1212"/>
                    </a:lnTo>
                    <a:lnTo>
                      <a:pt x="141" y="1111"/>
                    </a:lnTo>
                    <a:lnTo>
                      <a:pt x="222" y="1010"/>
                    </a:lnTo>
                    <a:lnTo>
                      <a:pt x="343" y="929"/>
                    </a:lnTo>
                    <a:lnTo>
                      <a:pt x="464" y="869"/>
                    </a:lnTo>
                    <a:lnTo>
                      <a:pt x="464" y="869"/>
                    </a:lnTo>
                    <a:lnTo>
                      <a:pt x="485" y="848"/>
                    </a:lnTo>
                    <a:lnTo>
                      <a:pt x="505" y="808"/>
                    </a:lnTo>
                    <a:lnTo>
                      <a:pt x="505" y="808"/>
                    </a:lnTo>
                    <a:lnTo>
                      <a:pt x="727" y="909"/>
                    </a:lnTo>
                    <a:lnTo>
                      <a:pt x="929" y="1010"/>
                    </a:lnTo>
                    <a:lnTo>
                      <a:pt x="1090" y="1131"/>
                    </a:lnTo>
                    <a:lnTo>
                      <a:pt x="1252" y="1232"/>
                    </a:lnTo>
                    <a:lnTo>
                      <a:pt x="1454" y="1414"/>
                    </a:lnTo>
                    <a:lnTo>
                      <a:pt x="1535" y="1494"/>
                    </a:lnTo>
                    <a:lnTo>
                      <a:pt x="1535" y="1494"/>
                    </a:lnTo>
                    <a:lnTo>
                      <a:pt x="1575" y="1515"/>
                    </a:lnTo>
                    <a:lnTo>
                      <a:pt x="1575" y="1515"/>
                    </a:lnTo>
                    <a:lnTo>
                      <a:pt x="1615" y="1494"/>
                    </a:lnTo>
                    <a:lnTo>
                      <a:pt x="1615" y="1494"/>
                    </a:lnTo>
                    <a:lnTo>
                      <a:pt x="1636" y="1454"/>
                    </a:lnTo>
                    <a:lnTo>
                      <a:pt x="1615" y="1414"/>
                    </a:lnTo>
                    <a:lnTo>
                      <a:pt x="1615" y="1414"/>
                    </a:lnTo>
                    <a:lnTo>
                      <a:pt x="1514" y="1313"/>
                    </a:lnTo>
                    <a:lnTo>
                      <a:pt x="1292" y="1131"/>
                    </a:lnTo>
                    <a:lnTo>
                      <a:pt x="1131" y="1010"/>
                    </a:lnTo>
                    <a:lnTo>
                      <a:pt x="949" y="889"/>
                    </a:lnTo>
                    <a:lnTo>
                      <a:pt x="747" y="768"/>
                    </a:lnTo>
                    <a:lnTo>
                      <a:pt x="505" y="687"/>
                    </a:lnTo>
                    <a:lnTo>
                      <a:pt x="505" y="68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1"/>
              <p:cNvSpPr/>
              <p:nvPr/>
            </p:nvSpPr>
            <p:spPr>
              <a:xfrm>
                <a:off x="1836831" y="981939"/>
                <a:ext cx="138047" cy="175242"/>
              </a:xfrm>
              <a:custGeom>
                <a:avLst/>
                <a:gdLst/>
                <a:ahLst/>
                <a:cxnLst/>
                <a:rect l="l" t="t" r="r" b="b"/>
                <a:pathLst>
                  <a:path w="1878" h="2384" fill="none" extrusionOk="0">
                    <a:moveTo>
                      <a:pt x="949" y="1"/>
                    </a:moveTo>
                    <a:lnTo>
                      <a:pt x="949" y="1"/>
                    </a:lnTo>
                    <a:lnTo>
                      <a:pt x="1050" y="1"/>
                    </a:lnTo>
                    <a:lnTo>
                      <a:pt x="1171" y="21"/>
                    </a:lnTo>
                    <a:lnTo>
                      <a:pt x="1292" y="61"/>
                    </a:lnTo>
                    <a:lnTo>
                      <a:pt x="1393" y="122"/>
                    </a:lnTo>
                    <a:lnTo>
                      <a:pt x="1393" y="122"/>
                    </a:lnTo>
                    <a:lnTo>
                      <a:pt x="1555" y="223"/>
                    </a:lnTo>
                    <a:lnTo>
                      <a:pt x="1676" y="344"/>
                    </a:lnTo>
                    <a:lnTo>
                      <a:pt x="1757" y="506"/>
                    </a:lnTo>
                    <a:lnTo>
                      <a:pt x="1838" y="647"/>
                    </a:lnTo>
                    <a:lnTo>
                      <a:pt x="1878" y="829"/>
                    </a:lnTo>
                    <a:lnTo>
                      <a:pt x="1878" y="990"/>
                    </a:lnTo>
                    <a:lnTo>
                      <a:pt x="1858" y="1172"/>
                    </a:lnTo>
                    <a:lnTo>
                      <a:pt x="1817" y="1354"/>
                    </a:lnTo>
                    <a:lnTo>
                      <a:pt x="1817" y="1354"/>
                    </a:lnTo>
                    <a:lnTo>
                      <a:pt x="1757" y="1495"/>
                    </a:lnTo>
                    <a:lnTo>
                      <a:pt x="1696" y="1657"/>
                    </a:lnTo>
                    <a:lnTo>
                      <a:pt x="1615" y="1798"/>
                    </a:lnTo>
                    <a:lnTo>
                      <a:pt x="1575" y="1959"/>
                    </a:lnTo>
                    <a:lnTo>
                      <a:pt x="1575" y="1959"/>
                    </a:lnTo>
                    <a:lnTo>
                      <a:pt x="1555" y="2040"/>
                    </a:lnTo>
                    <a:lnTo>
                      <a:pt x="1555" y="2141"/>
                    </a:lnTo>
                    <a:lnTo>
                      <a:pt x="1555" y="2242"/>
                    </a:lnTo>
                    <a:lnTo>
                      <a:pt x="1535" y="2323"/>
                    </a:lnTo>
                    <a:lnTo>
                      <a:pt x="1535" y="2323"/>
                    </a:lnTo>
                    <a:lnTo>
                      <a:pt x="1494" y="2363"/>
                    </a:lnTo>
                    <a:lnTo>
                      <a:pt x="1414" y="2383"/>
                    </a:lnTo>
                    <a:lnTo>
                      <a:pt x="1414" y="2383"/>
                    </a:lnTo>
                    <a:lnTo>
                      <a:pt x="1353" y="2363"/>
                    </a:lnTo>
                    <a:lnTo>
                      <a:pt x="1353" y="2363"/>
                    </a:lnTo>
                    <a:lnTo>
                      <a:pt x="1131" y="2323"/>
                    </a:lnTo>
                    <a:lnTo>
                      <a:pt x="909" y="2222"/>
                    </a:lnTo>
                    <a:lnTo>
                      <a:pt x="707" y="2121"/>
                    </a:lnTo>
                    <a:lnTo>
                      <a:pt x="525" y="1980"/>
                    </a:lnTo>
                    <a:lnTo>
                      <a:pt x="343" y="1818"/>
                    </a:lnTo>
                    <a:lnTo>
                      <a:pt x="202" y="1636"/>
                    </a:lnTo>
                    <a:lnTo>
                      <a:pt x="101" y="1434"/>
                    </a:lnTo>
                    <a:lnTo>
                      <a:pt x="20" y="1212"/>
                    </a:lnTo>
                    <a:lnTo>
                      <a:pt x="20" y="1212"/>
                    </a:lnTo>
                    <a:lnTo>
                      <a:pt x="20" y="1212"/>
                    </a:lnTo>
                    <a:lnTo>
                      <a:pt x="0" y="1051"/>
                    </a:lnTo>
                    <a:lnTo>
                      <a:pt x="0" y="869"/>
                    </a:lnTo>
                    <a:lnTo>
                      <a:pt x="0" y="869"/>
                    </a:lnTo>
                    <a:lnTo>
                      <a:pt x="0" y="869"/>
                    </a:lnTo>
                    <a:lnTo>
                      <a:pt x="0" y="808"/>
                    </a:lnTo>
                    <a:lnTo>
                      <a:pt x="0" y="808"/>
                    </a:lnTo>
                    <a:lnTo>
                      <a:pt x="20" y="788"/>
                    </a:lnTo>
                    <a:lnTo>
                      <a:pt x="20" y="768"/>
                    </a:lnTo>
                    <a:lnTo>
                      <a:pt x="20" y="768"/>
                    </a:lnTo>
                    <a:lnTo>
                      <a:pt x="40" y="687"/>
                    </a:lnTo>
                    <a:lnTo>
                      <a:pt x="40" y="687"/>
                    </a:lnTo>
                    <a:lnTo>
                      <a:pt x="40" y="687"/>
                    </a:lnTo>
                    <a:lnTo>
                      <a:pt x="61" y="607"/>
                    </a:lnTo>
                    <a:lnTo>
                      <a:pt x="61" y="607"/>
                    </a:lnTo>
                    <a:lnTo>
                      <a:pt x="61" y="607"/>
                    </a:lnTo>
                    <a:lnTo>
                      <a:pt x="101" y="526"/>
                    </a:lnTo>
                    <a:lnTo>
                      <a:pt x="101" y="526"/>
                    </a:lnTo>
                    <a:lnTo>
                      <a:pt x="141" y="445"/>
                    </a:lnTo>
                    <a:lnTo>
                      <a:pt x="141" y="445"/>
                    </a:lnTo>
                    <a:lnTo>
                      <a:pt x="162" y="405"/>
                    </a:lnTo>
                    <a:lnTo>
                      <a:pt x="162" y="405"/>
                    </a:lnTo>
                    <a:lnTo>
                      <a:pt x="162" y="405"/>
                    </a:lnTo>
                    <a:lnTo>
                      <a:pt x="323" y="425"/>
                    </a:lnTo>
                    <a:lnTo>
                      <a:pt x="323" y="425"/>
                    </a:lnTo>
                    <a:lnTo>
                      <a:pt x="424" y="445"/>
                    </a:lnTo>
                    <a:lnTo>
                      <a:pt x="525" y="485"/>
                    </a:lnTo>
                    <a:lnTo>
                      <a:pt x="687" y="586"/>
                    </a:lnTo>
                    <a:lnTo>
                      <a:pt x="828" y="728"/>
                    </a:lnTo>
                    <a:lnTo>
                      <a:pt x="949" y="849"/>
                    </a:lnTo>
                    <a:lnTo>
                      <a:pt x="1030" y="990"/>
                    </a:lnTo>
                    <a:lnTo>
                      <a:pt x="1090" y="1091"/>
                    </a:lnTo>
                    <a:lnTo>
                      <a:pt x="1151" y="1212"/>
                    </a:lnTo>
                    <a:lnTo>
                      <a:pt x="1151" y="1212"/>
                    </a:lnTo>
                    <a:lnTo>
                      <a:pt x="1171" y="1232"/>
                    </a:lnTo>
                    <a:lnTo>
                      <a:pt x="1191" y="1253"/>
                    </a:lnTo>
                    <a:lnTo>
                      <a:pt x="1212" y="1232"/>
                    </a:lnTo>
                    <a:lnTo>
                      <a:pt x="1212" y="1232"/>
                    </a:lnTo>
                    <a:lnTo>
                      <a:pt x="1252" y="1212"/>
                    </a:lnTo>
                    <a:lnTo>
                      <a:pt x="1252" y="1172"/>
                    </a:lnTo>
                    <a:lnTo>
                      <a:pt x="1252" y="1172"/>
                    </a:lnTo>
                    <a:lnTo>
                      <a:pt x="1191" y="1031"/>
                    </a:lnTo>
                    <a:lnTo>
                      <a:pt x="1131" y="909"/>
                    </a:lnTo>
                    <a:lnTo>
                      <a:pt x="1030" y="768"/>
                    </a:lnTo>
                    <a:lnTo>
                      <a:pt x="909" y="627"/>
                    </a:lnTo>
                    <a:lnTo>
                      <a:pt x="747" y="506"/>
                    </a:lnTo>
                    <a:lnTo>
                      <a:pt x="565" y="384"/>
                    </a:lnTo>
                    <a:lnTo>
                      <a:pt x="465" y="344"/>
                    </a:lnTo>
                    <a:lnTo>
                      <a:pt x="343" y="324"/>
                    </a:lnTo>
                    <a:lnTo>
                      <a:pt x="343" y="324"/>
                    </a:lnTo>
                    <a:lnTo>
                      <a:pt x="263" y="304"/>
                    </a:lnTo>
                    <a:lnTo>
                      <a:pt x="263" y="304"/>
                    </a:lnTo>
                    <a:lnTo>
                      <a:pt x="263" y="304"/>
                    </a:lnTo>
                    <a:lnTo>
                      <a:pt x="404" y="183"/>
                    </a:lnTo>
                    <a:lnTo>
                      <a:pt x="565" y="82"/>
                    </a:lnTo>
                    <a:lnTo>
                      <a:pt x="747" y="21"/>
                    </a:lnTo>
                    <a:lnTo>
                      <a:pt x="949"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1"/>
              <p:cNvSpPr/>
              <p:nvPr/>
            </p:nvSpPr>
            <p:spPr>
              <a:xfrm>
                <a:off x="1605285" y="1293681"/>
                <a:ext cx="81667" cy="63878"/>
              </a:xfrm>
              <a:custGeom>
                <a:avLst/>
                <a:gdLst/>
                <a:ahLst/>
                <a:cxnLst/>
                <a:rect l="l" t="t" r="r" b="b"/>
                <a:pathLst>
                  <a:path w="1111" h="869" extrusionOk="0">
                    <a:moveTo>
                      <a:pt x="61" y="0"/>
                    </a:moveTo>
                    <a:lnTo>
                      <a:pt x="20" y="40"/>
                    </a:lnTo>
                    <a:lnTo>
                      <a:pt x="0" y="182"/>
                    </a:lnTo>
                    <a:lnTo>
                      <a:pt x="0" y="303"/>
                    </a:lnTo>
                    <a:lnTo>
                      <a:pt x="20" y="464"/>
                    </a:lnTo>
                    <a:lnTo>
                      <a:pt x="81" y="606"/>
                    </a:lnTo>
                    <a:lnTo>
                      <a:pt x="142" y="707"/>
                    </a:lnTo>
                    <a:lnTo>
                      <a:pt x="222" y="767"/>
                    </a:lnTo>
                    <a:lnTo>
                      <a:pt x="323" y="828"/>
                    </a:lnTo>
                    <a:lnTo>
                      <a:pt x="424" y="848"/>
                    </a:lnTo>
                    <a:lnTo>
                      <a:pt x="525" y="868"/>
                    </a:lnTo>
                    <a:lnTo>
                      <a:pt x="667" y="848"/>
                    </a:lnTo>
                    <a:lnTo>
                      <a:pt x="788" y="788"/>
                    </a:lnTo>
                    <a:lnTo>
                      <a:pt x="909" y="707"/>
                    </a:lnTo>
                    <a:lnTo>
                      <a:pt x="990" y="606"/>
                    </a:lnTo>
                    <a:lnTo>
                      <a:pt x="1050" y="505"/>
                    </a:lnTo>
                    <a:lnTo>
                      <a:pt x="1111" y="363"/>
                    </a:lnTo>
                    <a:lnTo>
                      <a:pt x="1111" y="323"/>
                    </a:lnTo>
                    <a:lnTo>
                      <a:pt x="1070" y="283"/>
                    </a:lnTo>
                    <a:lnTo>
                      <a:pt x="1030" y="303"/>
                    </a:lnTo>
                    <a:lnTo>
                      <a:pt x="1010" y="323"/>
                    </a:lnTo>
                    <a:lnTo>
                      <a:pt x="949" y="464"/>
                    </a:lnTo>
                    <a:lnTo>
                      <a:pt x="868" y="565"/>
                    </a:lnTo>
                    <a:lnTo>
                      <a:pt x="788" y="646"/>
                    </a:lnTo>
                    <a:lnTo>
                      <a:pt x="687" y="707"/>
                    </a:lnTo>
                    <a:lnTo>
                      <a:pt x="566" y="747"/>
                    </a:lnTo>
                    <a:lnTo>
                      <a:pt x="444" y="747"/>
                    </a:lnTo>
                    <a:lnTo>
                      <a:pt x="343" y="707"/>
                    </a:lnTo>
                    <a:lnTo>
                      <a:pt x="283" y="666"/>
                    </a:lnTo>
                    <a:lnTo>
                      <a:pt x="222" y="606"/>
                    </a:lnTo>
                    <a:lnTo>
                      <a:pt x="182" y="545"/>
                    </a:lnTo>
                    <a:lnTo>
                      <a:pt x="142" y="444"/>
                    </a:lnTo>
                    <a:lnTo>
                      <a:pt x="101" y="343"/>
                    </a:lnTo>
                    <a:lnTo>
                      <a:pt x="101" y="222"/>
                    </a:lnTo>
                    <a:lnTo>
                      <a:pt x="142" y="81"/>
                    </a:lnTo>
                    <a:lnTo>
                      <a:pt x="142" y="2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1"/>
              <p:cNvSpPr/>
              <p:nvPr/>
            </p:nvSpPr>
            <p:spPr>
              <a:xfrm>
                <a:off x="1709150" y="1289198"/>
                <a:ext cx="60938" cy="50500"/>
              </a:xfrm>
              <a:custGeom>
                <a:avLst/>
                <a:gdLst/>
                <a:ahLst/>
                <a:cxnLst/>
                <a:rect l="l" t="t" r="r" b="b"/>
                <a:pathLst>
                  <a:path w="829" h="687" extrusionOk="0">
                    <a:moveTo>
                      <a:pt x="102" y="0"/>
                    </a:moveTo>
                    <a:lnTo>
                      <a:pt x="61" y="21"/>
                    </a:lnTo>
                    <a:lnTo>
                      <a:pt x="41" y="41"/>
                    </a:lnTo>
                    <a:lnTo>
                      <a:pt x="21" y="162"/>
                    </a:lnTo>
                    <a:lnTo>
                      <a:pt x="1" y="303"/>
                    </a:lnTo>
                    <a:lnTo>
                      <a:pt x="41" y="424"/>
                    </a:lnTo>
                    <a:lnTo>
                      <a:pt x="81" y="525"/>
                    </a:lnTo>
                    <a:lnTo>
                      <a:pt x="122" y="586"/>
                    </a:lnTo>
                    <a:lnTo>
                      <a:pt x="182" y="626"/>
                    </a:lnTo>
                    <a:lnTo>
                      <a:pt x="243" y="667"/>
                    </a:lnTo>
                    <a:lnTo>
                      <a:pt x="303" y="687"/>
                    </a:lnTo>
                    <a:lnTo>
                      <a:pt x="445" y="687"/>
                    </a:lnTo>
                    <a:lnTo>
                      <a:pt x="526" y="667"/>
                    </a:lnTo>
                    <a:lnTo>
                      <a:pt x="606" y="626"/>
                    </a:lnTo>
                    <a:lnTo>
                      <a:pt x="667" y="566"/>
                    </a:lnTo>
                    <a:lnTo>
                      <a:pt x="768" y="424"/>
                    </a:lnTo>
                    <a:lnTo>
                      <a:pt x="828" y="283"/>
                    </a:lnTo>
                    <a:lnTo>
                      <a:pt x="828" y="243"/>
                    </a:lnTo>
                    <a:lnTo>
                      <a:pt x="788" y="202"/>
                    </a:lnTo>
                    <a:lnTo>
                      <a:pt x="748" y="223"/>
                    </a:lnTo>
                    <a:lnTo>
                      <a:pt x="707" y="243"/>
                    </a:lnTo>
                    <a:lnTo>
                      <a:pt x="667" y="384"/>
                    </a:lnTo>
                    <a:lnTo>
                      <a:pt x="566" y="485"/>
                    </a:lnTo>
                    <a:lnTo>
                      <a:pt x="526" y="525"/>
                    </a:lnTo>
                    <a:lnTo>
                      <a:pt x="465" y="566"/>
                    </a:lnTo>
                    <a:lnTo>
                      <a:pt x="404" y="586"/>
                    </a:lnTo>
                    <a:lnTo>
                      <a:pt x="324" y="566"/>
                    </a:lnTo>
                    <a:lnTo>
                      <a:pt x="243" y="546"/>
                    </a:lnTo>
                    <a:lnTo>
                      <a:pt x="182" y="465"/>
                    </a:lnTo>
                    <a:lnTo>
                      <a:pt x="142" y="384"/>
                    </a:lnTo>
                    <a:lnTo>
                      <a:pt x="122" y="283"/>
                    </a:lnTo>
                    <a:lnTo>
                      <a:pt x="122" y="182"/>
                    </a:lnTo>
                    <a:lnTo>
                      <a:pt x="142" y="81"/>
                    </a:lnTo>
                    <a:lnTo>
                      <a:pt x="142" y="41"/>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1"/>
              <p:cNvSpPr/>
              <p:nvPr/>
            </p:nvSpPr>
            <p:spPr>
              <a:xfrm>
                <a:off x="1541408" y="1240242"/>
                <a:ext cx="59468" cy="50500"/>
              </a:xfrm>
              <a:custGeom>
                <a:avLst/>
                <a:gdLst/>
                <a:ahLst/>
                <a:cxnLst/>
                <a:rect l="l" t="t" r="r" b="b"/>
                <a:pathLst>
                  <a:path w="809" h="687" extrusionOk="0">
                    <a:moveTo>
                      <a:pt x="62" y="0"/>
                    </a:moveTo>
                    <a:lnTo>
                      <a:pt x="21" y="41"/>
                    </a:lnTo>
                    <a:lnTo>
                      <a:pt x="1" y="162"/>
                    </a:lnTo>
                    <a:lnTo>
                      <a:pt x="1" y="283"/>
                    </a:lnTo>
                    <a:lnTo>
                      <a:pt x="21" y="404"/>
                    </a:lnTo>
                    <a:lnTo>
                      <a:pt x="62" y="505"/>
                    </a:lnTo>
                    <a:lnTo>
                      <a:pt x="102" y="566"/>
                    </a:lnTo>
                    <a:lnTo>
                      <a:pt x="162" y="626"/>
                    </a:lnTo>
                    <a:lnTo>
                      <a:pt x="223" y="646"/>
                    </a:lnTo>
                    <a:lnTo>
                      <a:pt x="304" y="666"/>
                    </a:lnTo>
                    <a:lnTo>
                      <a:pt x="364" y="687"/>
                    </a:lnTo>
                    <a:lnTo>
                      <a:pt x="445" y="666"/>
                    </a:lnTo>
                    <a:lnTo>
                      <a:pt x="526" y="646"/>
                    </a:lnTo>
                    <a:lnTo>
                      <a:pt x="587" y="606"/>
                    </a:lnTo>
                    <a:lnTo>
                      <a:pt x="647" y="545"/>
                    </a:lnTo>
                    <a:lnTo>
                      <a:pt x="748" y="424"/>
                    </a:lnTo>
                    <a:lnTo>
                      <a:pt x="809" y="263"/>
                    </a:lnTo>
                    <a:lnTo>
                      <a:pt x="809" y="222"/>
                    </a:lnTo>
                    <a:lnTo>
                      <a:pt x="768" y="202"/>
                    </a:lnTo>
                    <a:lnTo>
                      <a:pt x="728" y="202"/>
                    </a:lnTo>
                    <a:lnTo>
                      <a:pt x="708" y="242"/>
                    </a:lnTo>
                    <a:lnTo>
                      <a:pt x="647" y="364"/>
                    </a:lnTo>
                    <a:lnTo>
                      <a:pt x="566" y="485"/>
                    </a:lnTo>
                    <a:lnTo>
                      <a:pt x="506" y="525"/>
                    </a:lnTo>
                    <a:lnTo>
                      <a:pt x="445" y="545"/>
                    </a:lnTo>
                    <a:lnTo>
                      <a:pt x="385" y="566"/>
                    </a:lnTo>
                    <a:lnTo>
                      <a:pt x="324" y="566"/>
                    </a:lnTo>
                    <a:lnTo>
                      <a:pt x="223" y="525"/>
                    </a:lnTo>
                    <a:lnTo>
                      <a:pt x="162" y="444"/>
                    </a:lnTo>
                    <a:lnTo>
                      <a:pt x="122" y="364"/>
                    </a:lnTo>
                    <a:lnTo>
                      <a:pt x="122" y="263"/>
                    </a:lnTo>
                    <a:lnTo>
                      <a:pt x="122" y="162"/>
                    </a:lnTo>
                    <a:lnTo>
                      <a:pt x="142" y="61"/>
                    </a:lnTo>
                    <a:lnTo>
                      <a:pt x="142" y="20"/>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1"/>
              <p:cNvSpPr/>
              <p:nvPr/>
            </p:nvSpPr>
            <p:spPr>
              <a:xfrm>
                <a:off x="1173359" y="1338153"/>
                <a:ext cx="313215" cy="446852"/>
              </a:xfrm>
              <a:custGeom>
                <a:avLst/>
                <a:gdLst/>
                <a:ahLst/>
                <a:cxnLst/>
                <a:rect l="l" t="t" r="r" b="b"/>
                <a:pathLst>
                  <a:path w="4261" h="6079" extrusionOk="0">
                    <a:moveTo>
                      <a:pt x="990" y="1"/>
                    </a:moveTo>
                    <a:lnTo>
                      <a:pt x="869" y="41"/>
                    </a:lnTo>
                    <a:lnTo>
                      <a:pt x="748" y="122"/>
                    </a:lnTo>
                    <a:lnTo>
                      <a:pt x="626" y="203"/>
                    </a:lnTo>
                    <a:lnTo>
                      <a:pt x="525" y="304"/>
                    </a:lnTo>
                    <a:lnTo>
                      <a:pt x="424" y="445"/>
                    </a:lnTo>
                    <a:lnTo>
                      <a:pt x="323" y="586"/>
                    </a:lnTo>
                    <a:lnTo>
                      <a:pt x="243" y="748"/>
                    </a:lnTo>
                    <a:lnTo>
                      <a:pt x="162" y="909"/>
                    </a:lnTo>
                    <a:lnTo>
                      <a:pt x="101" y="1111"/>
                    </a:lnTo>
                    <a:lnTo>
                      <a:pt x="61" y="1293"/>
                    </a:lnTo>
                    <a:lnTo>
                      <a:pt x="21" y="1495"/>
                    </a:lnTo>
                    <a:lnTo>
                      <a:pt x="0" y="1717"/>
                    </a:lnTo>
                    <a:lnTo>
                      <a:pt x="0" y="1939"/>
                    </a:lnTo>
                    <a:lnTo>
                      <a:pt x="0" y="2161"/>
                    </a:lnTo>
                    <a:lnTo>
                      <a:pt x="41" y="2383"/>
                    </a:lnTo>
                    <a:lnTo>
                      <a:pt x="81" y="2606"/>
                    </a:lnTo>
                    <a:lnTo>
                      <a:pt x="182" y="2888"/>
                    </a:lnTo>
                    <a:lnTo>
                      <a:pt x="283" y="3151"/>
                    </a:lnTo>
                    <a:lnTo>
                      <a:pt x="404" y="3413"/>
                    </a:lnTo>
                    <a:lnTo>
                      <a:pt x="546" y="3676"/>
                    </a:lnTo>
                    <a:lnTo>
                      <a:pt x="707" y="3979"/>
                    </a:lnTo>
                    <a:lnTo>
                      <a:pt x="909" y="4261"/>
                    </a:lnTo>
                    <a:lnTo>
                      <a:pt x="1010" y="4403"/>
                    </a:lnTo>
                    <a:lnTo>
                      <a:pt x="1131" y="4544"/>
                    </a:lnTo>
                    <a:lnTo>
                      <a:pt x="1232" y="4665"/>
                    </a:lnTo>
                    <a:lnTo>
                      <a:pt x="1373" y="4766"/>
                    </a:lnTo>
                    <a:lnTo>
                      <a:pt x="1636" y="4948"/>
                    </a:lnTo>
                    <a:lnTo>
                      <a:pt x="1818" y="5150"/>
                    </a:lnTo>
                    <a:lnTo>
                      <a:pt x="2020" y="5331"/>
                    </a:lnTo>
                    <a:lnTo>
                      <a:pt x="2282" y="5493"/>
                    </a:lnTo>
                    <a:lnTo>
                      <a:pt x="2605" y="5654"/>
                    </a:lnTo>
                    <a:lnTo>
                      <a:pt x="2948" y="5796"/>
                    </a:lnTo>
                    <a:lnTo>
                      <a:pt x="3292" y="5917"/>
                    </a:lnTo>
                    <a:lnTo>
                      <a:pt x="3615" y="6018"/>
                    </a:lnTo>
                    <a:lnTo>
                      <a:pt x="3897" y="6058"/>
                    </a:lnTo>
                    <a:lnTo>
                      <a:pt x="4019" y="6079"/>
                    </a:lnTo>
                    <a:lnTo>
                      <a:pt x="4120" y="6058"/>
                    </a:lnTo>
                    <a:lnTo>
                      <a:pt x="4180" y="6038"/>
                    </a:lnTo>
                    <a:lnTo>
                      <a:pt x="4220" y="5998"/>
                    </a:lnTo>
                    <a:lnTo>
                      <a:pt x="4261" y="5917"/>
                    </a:lnTo>
                    <a:lnTo>
                      <a:pt x="4261" y="5856"/>
                    </a:lnTo>
                    <a:lnTo>
                      <a:pt x="4261" y="5776"/>
                    </a:lnTo>
                    <a:lnTo>
                      <a:pt x="4241" y="5715"/>
                    </a:lnTo>
                    <a:lnTo>
                      <a:pt x="4140" y="5574"/>
                    </a:lnTo>
                    <a:lnTo>
                      <a:pt x="4039" y="5473"/>
                    </a:lnTo>
                    <a:lnTo>
                      <a:pt x="3938" y="5412"/>
                    </a:lnTo>
                    <a:lnTo>
                      <a:pt x="3837" y="5372"/>
                    </a:lnTo>
                    <a:lnTo>
                      <a:pt x="3615" y="5291"/>
                    </a:lnTo>
                    <a:lnTo>
                      <a:pt x="3595" y="5190"/>
                    </a:lnTo>
                    <a:lnTo>
                      <a:pt x="3554" y="5089"/>
                    </a:lnTo>
                    <a:lnTo>
                      <a:pt x="3473" y="4988"/>
                    </a:lnTo>
                    <a:lnTo>
                      <a:pt x="3393" y="4928"/>
                    </a:lnTo>
                    <a:lnTo>
                      <a:pt x="3211" y="4827"/>
                    </a:lnTo>
                    <a:lnTo>
                      <a:pt x="3029" y="4766"/>
                    </a:lnTo>
                    <a:lnTo>
                      <a:pt x="2847" y="4726"/>
                    </a:lnTo>
                    <a:lnTo>
                      <a:pt x="2666" y="4665"/>
                    </a:lnTo>
                    <a:lnTo>
                      <a:pt x="2464" y="4564"/>
                    </a:lnTo>
                    <a:lnTo>
                      <a:pt x="2242" y="4423"/>
                    </a:lnTo>
                    <a:lnTo>
                      <a:pt x="2121" y="4322"/>
                    </a:lnTo>
                    <a:lnTo>
                      <a:pt x="1999" y="4221"/>
                    </a:lnTo>
                    <a:lnTo>
                      <a:pt x="1878" y="4059"/>
                    </a:lnTo>
                    <a:lnTo>
                      <a:pt x="1757" y="3898"/>
                    </a:lnTo>
                    <a:lnTo>
                      <a:pt x="1737" y="3878"/>
                    </a:lnTo>
                    <a:lnTo>
                      <a:pt x="1757" y="3878"/>
                    </a:lnTo>
                    <a:lnTo>
                      <a:pt x="1838" y="3918"/>
                    </a:lnTo>
                    <a:lnTo>
                      <a:pt x="1919" y="3958"/>
                    </a:lnTo>
                    <a:lnTo>
                      <a:pt x="1999" y="3979"/>
                    </a:lnTo>
                    <a:lnTo>
                      <a:pt x="2100" y="3958"/>
                    </a:lnTo>
                    <a:lnTo>
                      <a:pt x="2181" y="3938"/>
                    </a:lnTo>
                    <a:lnTo>
                      <a:pt x="2262" y="3918"/>
                    </a:lnTo>
                    <a:lnTo>
                      <a:pt x="2322" y="3857"/>
                    </a:lnTo>
                    <a:lnTo>
                      <a:pt x="2383" y="3777"/>
                    </a:lnTo>
                    <a:lnTo>
                      <a:pt x="2403" y="3716"/>
                    </a:lnTo>
                    <a:lnTo>
                      <a:pt x="2423" y="3635"/>
                    </a:lnTo>
                    <a:lnTo>
                      <a:pt x="2423" y="3494"/>
                    </a:lnTo>
                    <a:lnTo>
                      <a:pt x="2383" y="3353"/>
                    </a:lnTo>
                    <a:lnTo>
                      <a:pt x="2343" y="3231"/>
                    </a:lnTo>
                    <a:lnTo>
                      <a:pt x="2121" y="2787"/>
                    </a:lnTo>
                    <a:lnTo>
                      <a:pt x="2040" y="2606"/>
                    </a:lnTo>
                    <a:lnTo>
                      <a:pt x="1959" y="2444"/>
                    </a:lnTo>
                    <a:lnTo>
                      <a:pt x="1919" y="2262"/>
                    </a:lnTo>
                    <a:lnTo>
                      <a:pt x="1878" y="2081"/>
                    </a:lnTo>
                    <a:lnTo>
                      <a:pt x="1898" y="1858"/>
                    </a:lnTo>
                    <a:lnTo>
                      <a:pt x="1919" y="1596"/>
                    </a:lnTo>
                    <a:lnTo>
                      <a:pt x="1979" y="1293"/>
                    </a:lnTo>
                    <a:lnTo>
                      <a:pt x="2020" y="1010"/>
                    </a:lnTo>
                    <a:lnTo>
                      <a:pt x="2020" y="869"/>
                    </a:lnTo>
                    <a:lnTo>
                      <a:pt x="1999" y="728"/>
                    </a:lnTo>
                    <a:lnTo>
                      <a:pt x="1959" y="586"/>
                    </a:lnTo>
                    <a:lnTo>
                      <a:pt x="1898" y="445"/>
                    </a:lnTo>
                    <a:lnTo>
                      <a:pt x="1818" y="344"/>
                    </a:lnTo>
                    <a:lnTo>
                      <a:pt x="1737" y="243"/>
                    </a:lnTo>
                    <a:lnTo>
                      <a:pt x="1616" y="142"/>
                    </a:lnTo>
                    <a:lnTo>
                      <a:pt x="1515" y="82"/>
                    </a:lnTo>
                    <a:lnTo>
                      <a:pt x="1394" y="41"/>
                    </a:lnTo>
                    <a:lnTo>
                      <a:pt x="1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1"/>
              <p:cNvSpPr/>
              <p:nvPr/>
            </p:nvSpPr>
            <p:spPr>
              <a:xfrm>
                <a:off x="1173359" y="1338153"/>
                <a:ext cx="313215" cy="446852"/>
              </a:xfrm>
              <a:custGeom>
                <a:avLst/>
                <a:gdLst/>
                <a:ahLst/>
                <a:cxnLst/>
                <a:rect l="l" t="t" r="r" b="b"/>
                <a:pathLst>
                  <a:path w="4261" h="6079" fill="none" extrusionOk="0">
                    <a:moveTo>
                      <a:pt x="4039" y="5473"/>
                    </a:moveTo>
                    <a:lnTo>
                      <a:pt x="4039" y="5473"/>
                    </a:lnTo>
                    <a:lnTo>
                      <a:pt x="3938" y="5412"/>
                    </a:lnTo>
                    <a:lnTo>
                      <a:pt x="3837" y="5372"/>
                    </a:lnTo>
                    <a:lnTo>
                      <a:pt x="3615" y="5291"/>
                    </a:lnTo>
                    <a:lnTo>
                      <a:pt x="3615" y="5291"/>
                    </a:lnTo>
                    <a:lnTo>
                      <a:pt x="3595" y="5190"/>
                    </a:lnTo>
                    <a:lnTo>
                      <a:pt x="3554" y="5089"/>
                    </a:lnTo>
                    <a:lnTo>
                      <a:pt x="3473" y="4988"/>
                    </a:lnTo>
                    <a:lnTo>
                      <a:pt x="3393" y="4928"/>
                    </a:lnTo>
                    <a:lnTo>
                      <a:pt x="3393" y="4928"/>
                    </a:lnTo>
                    <a:lnTo>
                      <a:pt x="3211" y="4827"/>
                    </a:lnTo>
                    <a:lnTo>
                      <a:pt x="3029" y="4766"/>
                    </a:lnTo>
                    <a:lnTo>
                      <a:pt x="2847" y="4726"/>
                    </a:lnTo>
                    <a:lnTo>
                      <a:pt x="2666" y="4665"/>
                    </a:lnTo>
                    <a:lnTo>
                      <a:pt x="2464" y="4564"/>
                    </a:lnTo>
                    <a:lnTo>
                      <a:pt x="2242" y="4423"/>
                    </a:lnTo>
                    <a:lnTo>
                      <a:pt x="2121" y="4322"/>
                    </a:lnTo>
                    <a:lnTo>
                      <a:pt x="1999" y="4221"/>
                    </a:lnTo>
                    <a:lnTo>
                      <a:pt x="1878" y="4059"/>
                    </a:lnTo>
                    <a:lnTo>
                      <a:pt x="1757" y="3898"/>
                    </a:lnTo>
                    <a:lnTo>
                      <a:pt x="1737" y="3878"/>
                    </a:lnTo>
                    <a:lnTo>
                      <a:pt x="1757" y="3878"/>
                    </a:lnTo>
                    <a:lnTo>
                      <a:pt x="1757" y="3878"/>
                    </a:lnTo>
                    <a:lnTo>
                      <a:pt x="1838" y="3918"/>
                    </a:lnTo>
                    <a:lnTo>
                      <a:pt x="1919" y="3958"/>
                    </a:lnTo>
                    <a:lnTo>
                      <a:pt x="1999" y="3979"/>
                    </a:lnTo>
                    <a:lnTo>
                      <a:pt x="2100" y="3958"/>
                    </a:lnTo>
                    <a:lnTo>
                      <a:pt x="2181" y="3938"/>
                    </a:lnTo>
                    <a:lnTo>
                      <a:pt x="2262" y="3918"/>
                    </a:lnTo>
                    <a:lnTo>
                      <a:pt x="2322" y="3857"/>
                    </a:lnTo>
                    <a:lnTo>
                      <a:pt x="2383" y="3777"/>
                    </a:lnTo>
                    <a:lnTo>
                      <a:pt x="2383" y="3777"/>
                    </a:lnTo>
                    <a:lnTo>
                      <a:pt x="2403" y="3716"/>
                    </a:lnTo>
                    <a:lnTo>
                      <a:pt x="2423" y="3635"/>
                    </a:lnTo>
                    <a:lnTo>
                      <a:pt x="2423" y="3494"/>
                    </a:lnTo>
                    <a:lnTo>
                      <a:pt x="2383" y="3353"/>
                    </a:lnTo>
                    <a:lnTo>
                      <a:pt x="2343" y="3231"/>
                    </a:lnTo>
                    <a:lnTo>
                      <a:pt x="2343" y="3231"/>
                    </a:lnTo>
                    <a:lnTo>
                      <a:pt x="2121" y="2787"/>
                    </a:lnTo>
                    <a:lnTo>
                      <a:pt x="2040" y="2606"/>
                    </a:lnTo>
                    <a:lnTo>
                      <a:pt x="1959" y="2444"/>
                    </a:lnTo>
                    <a:lnTo>
                      <a:pt x="1919" y="2262"/>
                    </a:lnTo>
                    <a:lnTo>
                      <a:pt x="1878" y="2081"/>
                    </a:lnTo>
                    <a:lnTo>
                      <a:pt x="1898" y="1858"/>
                    </a:lnTo>
                    <a:lnTo>
                      <a:pt x="1919" y="1596"/>
                    </a:lnTo>
                    <a:lnTo>
                      <a:pt x="1919" y="1596"/>
                    </a:lnTo>
                    <a:lnTo>
                      <a:pt x="1979" y="1293"/>
                    </a:lnTo>
                    <a:lnTo>
                      <a:pt x="2020" y="1010"/>
                    </a:lnTo>
                    <a:lnTo>
                      <a:pt x="2020" y="869"/>
                    </a:lnTo>
                    <a:lnTo>
                      <a:pt x="1999" y="728"/>
                    </a:lnTo>
                    <a:lnTo>
                      <a:pt x="1959" y="586"/>
                    </a:lnTo>
                    <a:lnTo>
                      <a:pt x="1898" y="445"/>
                    </a:lnTo>
                    <a:lnTo>
                      <a:pt x="1898" y="445"/>
                    </a:lnTo>
                    <a:lnTo>
                      <a:pt x="1818" y="344"/>
                    </a:lnTo>
                    <a:lnTo>
                      <a:pt x="1737" y="243"/>
                    </a:lnTo>
                    <a:lnTo>
                      <a:pt x="1616" y="142"/>
                    </a:lnTo>
                    <a:lnTo>
                      <a:pt x="1515" y="82"/>
                    </a:lnTo>
                    <a:lnTo>
                      <a:pt x="1394" y="41"/>
                    </a:lnTo>
                    <a:lnTo>
                      <a:pt x="1252" y="1"/>
                    </a:lnTo>
                    <a:lnTo>
                      <a:pt x="1131" y="1"/>
                    </a:lnTo>
                    <a:lnTo>
                      <a:pt x="990" y="1"/>
                    </a:lnTo>
                    <a:lnTo>
                      <a:pt x="990" y="1"/>
                    </a:lnTo>
                    <a:lnTo>
                      <a:pt x="869" y="41"/>
                    </a:lnTo>
                    <a:lnTo>
                      <a:pt x="748" y="122"/>
                    </a:lnTo>
                    <a:lnTo>
                      <a:pt x="626" y="203"/>
                    </a:lnTo>
                    <a:lnTo>
                      <a:pt x="525" y="304"/>
                    </a:lnTo>
                    <a:lnTo>
                      <a:pt x="424" y="445"/>
                    </a:lnTo>
                    <a:lnTo>
                      <a:pt x="323" y="586"/>
                    </a:lnTo>
                    <a:lnTo>
                      <a:pt x="243" y="748"/>
                    </a:lnTo>
                    <a:lnTo>
                      <a:pt x="162" y="909"/>
                    </a:lnTo>
                    <a:lnTo>
                      <a:pt x="101" y="1111"/>
                    </a:lnTo>
                    <a:lnTo>
                      <a:pt x="61" y="1293"/>
                    </a:lnTo>
                    <a:lnTo>
                      <a:pt x="21" y="1495"/>
                    </a:lnTo>
                    <a:lnTo>
                      <a:pt x="0" y="1717"/>
                    </a:lnTo>
                    <a:lnTo>
                      <a:pt x="0" y="1939"/>
                    </a:lnTo>
                    <a:lnTo>
                      <a:pt x="0" y="2161"/>
                    </a:lnTo>
                    <a:lnTo>
                      <a:pt x="41" y="2383"/>
                    </a:lnTo>
                    <a:lnTo>
                      <a:pt x="81" y="2606"/>
                    </a:lnTo>
                    <a:lnTo>
                      <a:pt x="81" y="2606"/>
                    </a:lnTo>
                    <a:lnTo>
                      <a:pt x="182" y="2888"/>
                    </a:lnTo>
                    <a:lnTo>
                      <a:pt x="283" y="3151"/>
                    </a:lnTo>
                    <a:lnTo>
                      <a:pt x="404" y="3413"/>
                    </a:lnTo>
                    <a:lnTo>
                      <a:pt x="546" y="3676"/>
                    </a:lnTo>
                    <a:lnTo>
                      <a:pt x="546" y="3676"/>
                    </a:lnTo>
                    <a:lnTo>
                      <a:pt x="707" y="3979"/>
                    </a:lnTo>
                    <a:lnTo>
                      <a:pt x="909" y="4261"/>
                    </a:lnTo>
                    <a:lnTo>
                      <a:pt x="1010" y="4403"/>
                    </a:lnTo>
                    <a:lnTo>
                      <a:pt x="1131" y="4544"/>
                    </a:lnTo>
                    <a:lnTo>
                      <a:pt x="1232" y="4665"/>
                    </a:lnTo>
                    <a:lnTo>
                      <a:pt x="1373" y="4766"/>
                    </a:lnTo>
                    <a:lnTo>
                      <a:pt x="1373" y="4766"/>
                    </a:lnTo>
                    <a:lnTo>
                      <a:pt x="1636" y="4948"/>
                    </a:lnTo>
                    <a:lnTo>
                      <a:pt x="1636" y="4948"/>
                    </a:lnTo>
                    <a:lnTo>
                      <a:pt x="1818" y="5150"/>
                    </a:lnTo>
                    <a:lnTo>
                      <a:pt x="2020" y="5331"/>
                    </a:lnTo>
                    <a:lnTo>
                      <a:pt x="2020" y="5331"/>
                    </a:lnTo>
                    <a:lnTo>
                      <a:pt x="2282" y="5493"/>
                    </a:lnTo>
                    <a:lnTo>
                      <a:pt x="2605" y="5654"/>
                    </a:lnTo>
                    <a:lnTo>
                      <a:pt x="2948" y="5796"/>
                    </a:lnTo>
                    <a:lnTo>
                      <a:pt x="3292" y="5917"/>
                    </a:lnTo>
                    <a:lnTo>
                      <a:pt x="3615" y="6018"/>
                    </a:lnTo>
                    <a:lnTo>
                      <a:pt x="3897" y="6058"/>
                    </a:lnTo>
                    <a:lnTo>
                      <a:pt x="4019" y="6079"/>
                    </a:lnTo>
                    <a:lnTo>
                      <a:pt x="4120" y="6058"/>
                    </a:lnTo>
                    <a:lnTo>
                      <a:pt x="4180" y="6038"/>
                    </a:lnTo>
                    <a:lnTo>
                      <a:pt x="4220" y="5998"/>
                    </a:lnTo>
                    <a:lnTo>
                      <a:pt x="4220" y="5998"/>
                    </a:lnTo>
                    <a:lnTo>
                      <a:pt x="4261" y="5917"/>
                    </a:lnTo>
                    <a:lnTo>
                      <a:pt x="4261" y="5856"/>
                    </a:lnTo>
                    <a:lnTo>
                      <a:pt x="4261" y="5776"/>
                    </a:lnTo>
                    <a:lnTo>
                      <a:pt x="4241" y="5715"/>
                    </a:lnTo>
                    <a:lnTo>
                      <a:pt x="4140" y="5574"/>
                    </a:lnTo>
                    <a:lnTo>
                      <a:pt x="4039" y="54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1"/>
              <p:cNvSpPr/>
              <p:nvPr/>
            </p:nvSpPr>
            <p:spPr>
              <a:xfrm>
                <a:off x="1179313" y="1525154"/>
                <a:ext cx="95045" cy="163407"/>
              </a:xfrm>
              <a:custGeom>
                <a:avLst/>
                <a:gdLst/>
                <a:ahLst/>
                <a:cxnLst/>
                <a:rect l="l" t="t" r="r" b="b"/>
                <a:pathLst>
                  <a:path w="1293" h="2223" extrusionOk="0">
                    <a:moveTo>
                      <a:pt x="485" y="1172"/>
                    </a:moveTo>
                    <a:lnTo>
                      <a:pt x="485" y="1172"/>
                    </a:lnTo>
                    <a:lnTo>
                      <a:pt x="646" y="1455"/>
                    </a:lnTo>
                    <a:lnTo>
                      <a:pt x="828" y="1737"/>
                    </a:lnTo>
                    <a:lnTo>
                      <a:pt x="1050" y="2000"/>
                    </a:lnTo>
                    <a:lnTo>
                      <a:pt x="1171" y="2121"/>
                    </a:lnTo>
                    <a:lnTo>
                      <a:pt x="1292" y="2222"/>
                    </a:lnTo>
                    <a:lnTo>
                      <a:pt x="1292" y="2222"/>
                    </a:lnTo>
                    <a:lnTo>
                      <a:pt x="1171" y="2121"/>
                    </a:lnTo>
                    <a:lnTo>
                      <a:pt x="1050" y="2000"/>
                    </a:lnTo>
                    <a:lnTo>
                      <a:pt x="828" y="1737"/>
                    </a:lnTo>
                    <a:lnTo>
                      <a:pt x="646" y="1455"/>
                    </a:lnTo>
                    <a:lnTo>
                      <a:pt x="485" y="1172"/>
                    </a:lnTo>
                    <a:close/>
                    <a:moveTo>
                      <a:pt x="0" y="1"/>
                    </a:moveTo>
                    <a:lnTo>
                      <a:pt x="0" y="1"/>
                    </a:lnTo>
                    <a:lnTo>
                      <a:pt x="0" y="62"/>
                    </a:lnTo>
                    <a:lnTo>
                      <a:pt x="0" y="62"/>
                    </a:lnTo>
                    <a:lnTo>
                      <a:pt x="81" y="284"/>
                    </a:lnTo>
                    <a:lnTo>
                      <a:pt x="162" y="506"/>
                    </a:lnTo>
                    <a:lnTo>
                      <a:pt x="364" y="930"/>
                    </a:lnTo>
                    <a:lnTo>
                      <a:pt x="364" y="930"/>
                    </a:lnTo>
                    <a:lnTo>
                      <a:pt x="162" y="506"/>
                    </a:lnTo>
                    <a:lnTo>
                      <a:pt x="81" y="284"/>
                    </a:lnTo>
                    <a:lnTo>
                      <a:pt x="0" y="62"/>
                    </a:lnTo>
                    <a:lnTo>
                      <a:pt x="0" y="6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1"/>
              <p:cNvSpPr/>
              <p:nvPr/>
            </p:nvSpPr>
            <p:spPr>
              <a:xfrm>
                <a:off x="1214890" y="1611304"/>
                <a:ext cx="59468" cy="77256"/>
              </a:xfrm>
              <a:custGeom>
                <a:avLst/>
                <a:gdLst/>
                <a:ahLst/>
                <a:cxnLst/>
                <a:rect l="l" t="t" r="r" b="b"/>
                <a:pathLst>
                  <a:path w="809" h="1051" fill="none" extrusionOk="0">
                    <a:moveTo>
                      <a:pt x="1" y="0"/>
                    </a:moveTo>
                    <a:lnTo>
                      <a:pt x="1" y="0"/>
                    </a:lnTo>
                    <a:lnTo>
                      <a:pt x="162" y="283"/>
                    </a:lnTo>
                    <a:lnTo>
                      <a:pt x="344" y="565"/>
                    </a:lnTo>
                    <a:lnTo>
                      <a:pt x="566" y="828"/>
                    </a:lnTo>
                    <a:lnTo>
                      <a:pt x="687" y="949"/>
                    </a:lnTo>
                    <a:lnTo>
                      <a:pt x="808" y="1050"/>
                    </a:lnTo>
                    <a:lnTo>
                      <a:pt x="808" y="1050"/>
                    </a:lnTo>
                    <a:lnTo>
                      <a:pt x="687" y="949"/>
                    </a:lnTo>
                    <a:lnTo>
                      <a:pt x="566" y="828"/>
                    </a:lnTo>
                    <a:lnTo>
                      <a:pt x="344" y="565"/>
                    </a:lnTo>
                    <a:lnTo>
                      <a:pt x="162" y="283"/>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1"/>
              <p:cNvSpPr/>
              <p:nvPr/>
            </p:nvSpPr>
            <p:spPr>
              <a:xfrm>
                <a:off x="1179313" y="1525154"/>
                <a:ext cx="26757" cy="68362"/>
              </a:xfrm>
              <a:custGeom>
                <a:avLst/>
                <a:gdLst/>
                <a:ahLst/>
                <a:cxnLst/>
                <a:rect l="l" t="t" r="r" b="b"/>
                <a:pathLst>
                  <a:path w="364" h="930" fill="none" extrusionOk="0">
                    <a:moveTo>
                      <a:pt x="0" y="1"/>
                    </a:moveTo>
                    <a:lnTo>
                      <a:pt x="0" y="1"/>
                    </a:lnTo>
                    <a:lnTo>
                      <a:pt x="0" y="62"/>
                    </a:lnTo>
                    <a:lnTo>
                      <a:pt x="0" y="62"/>
                    </a:lnTo>
                    <a:lnTo>
                      <a:pt x="81" y="284"/>
                    </a:lnTo>
                    <a:lnTo>
                      <a:pt x="162" y="506"/>
                    </a:lnTo>
                    <a:lnTo>
                      <a:pt x="364" y="930"/>
                    </a:lnTo>
                    <a:lnTo>
                      <a:pt x="364" y="930"/>
                    </a:lnTo>
                    <a:lnTo>
                      <a:pt x="162" y="506"/>
                    </a:lnTo>
                    <a:lnTo>
                      <a:pt x="81" y="284"/>
                    </a:lnTo>
                    <a:lnTo>
                      <a:pt x="0" y="62"/>
                    </a:lnTo>
                    <a:lnTo>
                      <a:pt x="0" y="6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1"/>
              <p:cNvSpPr/>
              <p:nvPr/>
            </p:nvSpPr>
            <p:spPr>
              <a:xfrm>
                <a:off x="1363301" y="1679519"/>
                <a:ext cx="16466" cy="4557"/>
              </a:xfrm>
              <a:custGeom>
                <a:avLst/>
                <a:gdLst/>
                <a:ahLst/>
                <a:cxnLst/>
                <a:rect l="l" t="t" r="r" b="b"/>
                <a:pathLst>
                  <a:path w="224" h="62" extrusionOk="0">
                    <a:moveTo>
                      <a:pt x="1" y="1"/>
                    </a:moveTo>
                    <a:lnTo>
                      <a:pt x="223" y="6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51"/>
              <p:cNvSpPr/>
              <p:nvPr/>
            </p:nvSpPr>
            <p:spPr>
              <a:xfrm>
                <a:off x="1363301" y="1679519"/>
                <a:ext cx="75786" cy="43149"/>
              </a:xfrm>
              <a:custGeom>
                <a:avLst/>
                <a:gdLst/>
                <a:ahLst/>
                <a:cxnLst/>
                <a:rect l="l" t="t" r="r" b="b"/>
                <a:pathLst>
                  <a:path w="1031" h="587" fill="none" extrusionOk="0">
                    <a:moveTo>
                      <a:pt x="1" y="1"/>
                    </a:moveTo>
                    <a:lnTo>
                      <a:pt x="1" y="1"/>
                    </a:lnTo>
                    <a:lnTo>
                      <a:pt x="223" y="61"/>
                    </a:lnTo>
                    <a:lnTo>
                      <a:pt x="425" y="122"/>
                    </a:lnTo>
                    <a:lnTo>
                      <a:pt x="607" y="183"/>
                    </a:lnTo>
                    <a:lnTo>
                      <a:pt x="708" y="223"/>
                    </a:lnTo>
                    <a:lnTo>
                      <a:pt x="809" y="284"/>
                    </a:lnTo>
                    <a:lnTo>
                      <a:pt x="809" y="284"/>
                    </a:lnTo>
                    <a:lnTo>
                      <a:pt x="869" y="344"/>
                    </a:lnTo>
                    <a:lnTo>
                      <a:pt x="950" y="425"/>
                    </a:lnTo>
                    <a:lnTo>
                      <a:pt x="990" y="506"/>
                    </a:lnTo>
                    <a:lnTo>
                      <a:pt x="1031" y="586"/>
                    </a:lnTo>
                    <a:lnTo>
                      <a:pt x="1031" y="586"/>
                    </a:lnTo>
                    <a:lnTo>
                      <a:pt x="1031" y="586"/>
                    </a:lnTo>
                    <a:lnTo>
                      <a:pt x="990" y="506"/>
                    </a:lnTo>
                    <a:lnTo>
                      <a:pt x="950" y="425"/>
                    </a:lnTo>
                    <a:lnTo>
                      <a:pt x="869" y="344"/>
                    </a:lnTo>
                    <a:lnTo>
                      <a:pt x="809" y="284"/>
                    </a:lnTo>
                    <a:lnTo>
                      <a:pt x="809" y="284"/>
                    </a:lnTo>
                    <a:lnTo>
                      <a:pt x="708" y="223"/>
                    </a:lnTo>
                    <a:lnTo>
                      <a:pt x="607" y="183"/>
                    </a:lnTo>
                    <a:lnTo>
                      <a:pt x="425" y="122"/>
                    </a:lnTo>
                    <a:lnTo>
                      <a:pt x="223" y="61"/>
                    </a:lnTo>
                    <a:lnTo>
                      <a:pt x="21" y="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51"/>
              <p:cNvSpPr/>
              <p:nvPr/>
            </p:nvSpPr>
            <p:spPr>
              <a:xfrm>
                <a:off x="1439013" y="1722594"/>
                <a:ext cx="32711" cy="19332"/>
              </a:xfrm>
              <a:custGeom>
                <a:avLst/>
                <a:gdLst/>
                <a:ahLst/>
                <a:cxnLst/>
                <a:rect l="l" t="t" r="r" b="b"/>
                <a:pathLst>
                  <a:path w="445" h="263" extrusionOk="0">
                    <a:moveTo>
                      <a:pt x="1" y="0"/>
                    </a:moveTo>
                    <a:lnTo>
                      <a:pt x="1" y="0"/>
                    </a:lnTo>
                    <a:lnTo>
                      <a:pt x="1" y="61"/>
                    </a:lnTo>
                    <a:lnTo>
                      <a:pt x="1" y="61"/>
                    </a:lnTo>
                    <a:lnTo>
                      <a:pt x="223" y="142"/>
                    </a:lnTo>
                    <a:lnTo>
                      <a:pt x="324" y="182"/>
                    </a:lnTo>
                    <a:lnTo>
                      <a:pt x="425" y="243"/>
                    </a:lnTo>
                    <a:lnTo>
                      <a:pt x="425" y="243"/>
                    </a:lnTo>
                    <a:lnTo>
                      <a:pt x="445" y="263"/>
                    </a:lnTo>
                    <a:lnTo>
                      <a:pt x="445" y="263"/>
                    </a:lnTo>
                    <a:lnTo>
                      <a:pt x="445" y="263"/>
                    </a:lnTo>
                    <a:lnTo>
                      <a:pt x="425" y="243"/>
                    </a:lnTo>
                    <a:lnTo>
                      <a:pt x="425" y="243"/>
                    </a:lnTo>
                    <a:lnTo>
                      <a:pt x="324" y="182"/>
                    </a:lnTo>
                    <a:lnTo>
                      <a:pt x="223" y="142"/>
                    </a:lnTo>
                    <a:lnTo>
                      <a:pt x="1" y="61"/>
                    </a:lnTo>
                    <a:lnTo>
                      <a:pt x="1" y="61"/>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1"/>
              <p:cNvSpPr/>
              <p:nvPr/>
            </p:nvSpPr>
            <p:spPr>
              <a:xfrm>
                <a:off x="1439013" y="1722594"/>
                <a:ext cx="32711" cy="19332"/>
              </a:xfrm>
              <a:custGeom>
                <a:avLst/>
                <a:gdLst/>
                <a:ahLst/>
                <a:cxnLst/>
                <a:rect l="l" t="t" r="r" b="b"/>
                <a:pathLst>
                  <a:path w="445" h="263" fill="none" extrusionOk="0">
                    <a:moveTo>
                      <a:pt x="1" y="0"/>
                    </a:moveTo>
                    <a:lnTo>
                      <a:pt x="1" y="0"/>
                    </a:lnTo>
                    <a:lnTo>
                      <a:pt x="1" y="61"/>
                    </a:lnTo>
                    <a:lnTo>
                      <a:pt x="1" y="61"/>
                    </a:lnTo>
                    <a:lnTo>
                      <a:pt x="223" y="142"/>
                    </a:lnTo>
                    <a:lnTo>
                      <a:pt x="324" y="182"/>
                    </a:lnTo>
                    <a:lnTo>
                      <a:pt x="425" y="243"/>
                    </a:lnTo>
                    <a:lnTo>
                      <a:pt x="425" y="243"/>
                    </a:lnTo>
                    <a:lnTo>
                      <a:pt x="445" y="263"/>
                    </a:lnTo>
                    <a:lnTo>
                      <a:pt x="445" y="263"/>
                    </a:lnTo>
                    <a:lnTo>
                      <a:pt x="445" y="263"/>
                    </a:lnTo>
                    <a:lnTo>
                      <a:pt x="425" y="243"/>
                    </a:lnTo>
                    <a:lnTo>
                      <a:pt x="425" y="243"/>
                    </a:lnTo>
                    <a:lnTo>
                      <a:pt x="324" y="182"/>
                    </a:lnTo>
                    <a:lnTo>
                      <a:pt x="223" y="142"/>
                    </a:lnTo>
                    <a:lnTo>
                      <a:pt x="1" y="61"/>
                    </a:lnTo>
                    <a:lnTo>
                      <a:pt x="1" y="61"/>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1"/>
              <p:cNvSpPr/>
              <p:nvPr/>
            </p:nvSpPr>
            <p:spPr>
              <a:xfrm>
                <a:off x="1302510" y="1710686"/>
                <a:ext cx="19332" cy="19406"/>
              </a:xfrm>
              <a:custGeom>
                <a:avLst/>
                <a:gdLst/>
                <a:ahLst/>
                <a:cxnLst/>
                <a:rect l="l" t="t" r="r" b="b"/>
                <a:pathLst>
                  <a:path w="263" h="264" extrusionOk="0">
                    <a:moveTo>
                      <a:pt x="0" y="1"/>
                    </a:moveTo>
                    <a:lnTo>
                      <a:pt x="0" y="1"/>
                    </a:lnTo>
                    <a:lnTo>
                      <a:pt x="121" y="142"/>
                    </a:lnTo>
                    <a:lnTo>
                      <a:pt x="263" y="263"/>
                    </a:lnTo>
                    <a:lnTo>
                      <a:pt x="263" y="263"/>
                    </a:lnTo>
                    <a:lnTo>
                      <a:pt x="121" y="14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1"/>
              <p:cNvSpPr/>
              <p:nvPr/>
            </p:nvSpPr>
            <p:spPr>
              <a:xfrm>
                <a:off x="1302510" y="1710686"/>
                <a:ext cx="19332" cy="19406"/>
              </a:xfrm>
              <a:custGeom>
                <a:avLst/>
                <a:gdLst/>
                <a:ahLst/>
                <a:cxnLst/>
                <a:rect l="l" t="t" r="r" b="b"/>
                <a:pathLst>
                  <a:path w="263" h="264" fill="none" extrusionOk="0">
                    <a:moveTo>
                      <a:pt x="0" y="1"/>
                    </a:moveTo>
                    <a:lnTo>
                      <a:pt x="0" y="1"/>
                    </a:lnTo>
                    <a:lnTo>
                      <a:pt x="121" y="142"/>
                    </a:lnTo>
                    <a:lnTo>
                      <a:pt x="263" y="263"/>
                    </a:lnTo>
                    <a:lnTo>
                      <a:pt x="263" y="263"/>
                    </a:lnTo>
                    <a:lnTo>
                      <a:pt x="121" y="14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1"/>
              <p:cNvSpPr/>
              <p:nvPr/>
            </p:nvSpPr>
            <p:spPr>
              <a:xfrm>
                <a:off x="1349996" y="1587562"/>
                <a:ext cx="74" cy="1544"/>
              </a:xfrm>
              <a:custGeom>
                <a:avLst/>
                <a:gdLst/>
                <a:ahLst/>
                <a:cxnLst/>
                <a:rect l="l" t="t" r="r" b="b"/>
                <a:pathLst>
                  <a:path w="1" h="21" extrusionOk="0">
                    <a:moveTo>
                      <a:pt x="0" y="0"/>
                    </a:moveTo>
                    <a:lnTo>
                      <a:pt x="0" y="0"/>
                    </a:lnTo>
                    <a:lnTo>
                      <a:pt x="0" y="20"/>
                    </a:lnTo>
                    <a:lnTo>
                      <a:pt x="0" y="20"/>
                    </a:lnTo>
                    <a:lnTo>
                      <a:pt x="0" y="0"/>
                    </a:ln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1"/>
              <p:cNvSpPr/>
              <p:nvPr/>
            </p:nvSpPr>
            <p:spPr>
              <a:xfrm>
                <a:off x="1349996" y="1587562"/>
                <a:ext cx="74" cy="1544"/>
              </a:xfrm>
              <a:custGeom>
                <a:avLst/>
                <a:gdLst/>
                <a:ahLst/>
                <a:cxnLst/>
                <a:rect l="l" t="t" r="r" b="b"/>
                <a:pathLst>
                  <a:path w="1" h="21" fill="none" extrusionOk="0">
                    <a:moveTo>
                      <a:pt x="0" y="0"/>
                    </a:moveTo>
                    <a:lnTo>
                      <a:pt x="0" y="0"/>
                    </a:lnTo>
                    <a:lnTo>
                      <a:pt x="0" y="20"/>
                    </a:lnTo>
                    <a:lnTo>
                      <a:pt x="0" y="20"/>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1"/>
              <p:cNvSpPr/>
              <p:nvPr/>
            </p:nvSpPr>
            <p:spPr>
              <a:xfrm>
                <a:off x="1300967" y="1623139"/>
                <a:ext cx="40209" cy="7498"/>
              </a:xfrm>
              <a:custGeom>
                <a:avLst/>
                <a:gdLst/>
                <a:ahLst/>
                <a:cxnLst/>
                <a:rect l="l" t="t" r="r" b="b"/>
                <a:pathLst>
                  <a:path w="547" h="102" extrusionOk="0">
                    <a:moveTo>
                      <a:pt x="1" y="1"/>
                    </a:moveTo>
                    <a:lnTo>
                      <a:pt x="1" y="1"/>
                    </a:lnTo>
                    <a:lnTo>
                      <a:pt x="21" y="1"/>
                    </a:lnTo>
                    <a:lnTo>
                      <a:pt x="21" y="1"/>
                    </a:lnTo>
                    <a:lnTo>
                      <a:pt x="162" y="61"/>
                    </a:lnTo>
                    <a:lnTo>
                      <a:pt x="304" y="102"/>
                    </a:lnTo>
                    <a:lnTo>
                      <a:pt x="304" y="102"/>
                    </a:lnTo>
                    <a:lnTo>
                      <a:pt x="425" y="81"/>
                    </a:lnTo>
                    <a:lnTo>
                      <a:pt x="486" y="41"/>
                    </a:lnTo>
                    <a:lnTo>
                      <a:pt x="546" y="1"/>
                    </a:lnTo>
                    <a:lnTo>
                      <a:pt x="546" y="1"/>
                    </a:lnTo>
                    <a:lnTo>
                      <a:pt x="486" y="41"/>
                    </a:lnTo>
                    <a:lnTo>
                      <a:pt x="425" y="81"/>
                    </a:lnTo>
                    <a:lnTo>
                      <a:pt x="304" y="102"/>
                    </a:lnTo>
                    <a:lnTo>
                      <a:pt x="304" y="102"/>
                    </a:lnTo>
                    <a:lnTo>
                      <a:pt x="162" y="61"/>
                    </a:lnTo>
                    <a:lnTo>
                      <a:pt x="2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1"/>
              <p:cNvSpPr/>
              <p:nvPr/>
            </p:nvSpPr>
            <p:spPr>
              <a:xfrm>
                <a:off x="1300967" y="1623139"/>
                <a:ext cx="40209" cy="7498"/>
              </a:xfrm>
              <a:custGeom>
                <a:avLst/>
                <a:gdLst/>
                <a:ahLst/>
                <a:cxnLst/>
                <a:rect l="l" t="t" r="r" b="b"/>
                <a:pathLst>
                  <a:path w="547" h="102" fill="none" extrusionOk="0">
                    <a:moveTo>
                      <a:pt x="1" y="1"/>
                    </a:moveTo>
                    <a:lnTo>
                      <a:pt x="1" y="1"/>
                    </a:lnTo>
                    <a:lnTo>
                      <a:pt x="21" y="1"/>
                    </a:lnTo>
                    <a:lnTo>
                      <a:pt x="21" y="1"/>
                    </a:lnTo>
                    <a:lnTo>
                      <a:pt x="162" y="61"/>
                    </a:lnTo>
                    <a:lnTo>
                      <a:pt x="304" y="102"/>
                    </a:lnTo>
                    <a:lnTo>
                      <a:pt x="304" y="102"/>
                    </a:lnTo>
                    <a:lnTo>
                      <a:pt x="425" y="81"/>
                    </a:lnTo>
                    <a:lnTo>
                      <a:pt x="486" y="41"/>
                    </a:lnTo>
                    <a:lnTo>
                      <a:pt x="546" y="1"/>
                    </a:lnTo>
                    <a:lnTo>
                      <a:pt x="546" y="1"/>
                    </a:lnTo>
                    <a:lnTo>
                      <a:pt x="486" y="41"/>
                    </a:lnTo>
                    <a:lnTo>
                      <a:pt x="425" y="81"/>
                    </a:lnTo>
                    <a:lnTo>
                      <a:pt x="304" y="102"/>
                    </a:lnTo>
                    <a:lnTo>
                      <a:pt x="304" y="102"/>
                    </a:lnTo>
                    <a:lnTo>
                      <a:pt x="162" y="6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1"/>
              <p:cNvSpPr/>
              <p:nvPr/>
            </p:nvSpPr>
            <p:spPr>
              <a:xfrm>
                <a:off x="1433058" y="1764125"/>
                <a:ext cx="52043" cy="20876"/>
              </a:xfrm>
              <a:custGeom>
                <a:avLst/>
                <a:gdLst/>
                <a:ahLst/>
                <a:cxnLst/>
                <a:rect l="l" t="t" r="r" b="b"/>
                <a:pathLst>
                  <a:path w="708" h="284" extrusionOk="0">
                    <a:moveTo>
                      <a:pt x="183" y="1"/>
                    </a:moveTo>
                    <a:lnTo>
                      <a:pt x="122" y="21"/>
                    </a:lnTo>
                    <a:lnTo>
                      <a:pt x="62" y="61"/>
                    </a:lnTo>
                    <a:lnTo>
                      <a:pt x="41" y="102"/>
                    </a:lnTo>
                    <a:lnTo>
                      <a:pt x="1" y="203"/>
                    </a:lnTo>
                    <a:lnTo>
                      <a:pt x="243" y="243"/>
                    </a:lnTo>
                    <a:lnTo>
                      <a:pt x="445" y="284"/>
                    </a:lnTo>
                    <a:lnTo>
                      <a:pt x="607" y="263"/>
                    </a:lnTo>
                    <a:lnTo>
                      <a:pt x="667" y="243"/>
                    </a:lnTo>
                    <a:lnTo>
                      <a:pt x="687" y="203"/>
                    </a:lnTo>
                    <a:lnTo>
                      <a:pt x="708" y="142"/>
                    </a:lnTo>
                    <a:lnTo>
                      <a:pt x="627" y="102"/>
                    </a:lnTo>
                    <a:lnTo>
                      <a:pt x="465" y="41"/>
                    </a:lnTo>
                    <a:lnTo>
                      <a:pt x="2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1"/>
              <p:cNvSpPr/>
              <p:nvPr/>
            </p:nvSpPr>
            <p:spPr>
              <a:xfrm>
                <a:off x="1385573" y="1724064"/>
                <a:ext cx="52043" cy="19406"/>
              </a:xfrm>
              <a:custGeom>
                <a:avLst/>
                <a:gdLst/>
                <a:ahLst/>
                <a:cxnLst/>
                <a:rect l="l" t="t" r="r" b="b"/>
                <a:pathLst>
                  <a:path w="708" h="264" extrusionOk="0">
                    <a:moveTo>
                      <a:pt x="183" y="1"/>
                    </a:moveTo>
                    <a:lnTo>
                      <a:pt x="102" y="21"/>
                    </a:lnTo>
                    <a:lnTo>
                      <a:pt x="61" y="41"/>
                    </a:lnTo>
                    <a:lnTo>
                      <a:pt x="21" y="102"/>
                    </a:lnTo>
                    <a:lnTo>
                      <a:pt x="1" y="182"/>
                    </a:lnTo>
                    <a:lnTo>
                      <a:pt x="243" y="243"/>
                    </a:lnTo>
                    <a:lnTo>
                      <a:pt x="445" y="263"/>
                    </a:lnTo>
                    <a:lnTo>
                      <a:pt x="607" y="243"/>
                    </a:lnTo>
                    <a:lnTo>
                      <a:pt x="647" y="223"/>
                    </a:lnTo>
                    <a:lnTo>
                      <a:pt x="687" y="203"/>
                    </a:lnTo>
                    <a:lnTo>
                      <a:pt x="708" y="142"/>
                    </a:lnTo>
                    <a:lnTo>
                      <a:pt x="687" y="122"/>
                    </a:lnTo>
                    <a:lnTo>
                      <a:pt x="627" y="102"/>
                    </a:lnTo>
                    <a:lnTo>
                      <a:pt x="465" y="41"/>
                    </a:lnTo>
                    <a:lnTo>
                      <a:pt x="2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1"/>
              <p:cNvSpPr/>
              <p:nvPr/>
            </p:nvSpPr>
            <p:spPr>
              <a:xfrm>
                <a:off x="1293543" y="1568229"/>
                <a:ext cx="43149" cy="46089"/>
              </a:xfrm>
              <a:custGeom>
                <a:avLst/>
                <a:gdLst/>
                <a:ahLst/>
                <a:cxnLst/>
                <a:rect l="l" t="t" r="r" b="b"/>
                <a:pathLst>
                  <a:path w="587" h="627" extrusionOk="0">
                    <a:moveTo>
                      <a:pt x="324" y="1"/>
                    </a:moveTo>
                    <a:lnTo>
                      <a:pt x="243" y="21"/>
                    </a:lnTo>
                    <a:lnTo>
                      <a:pt x="162" y="41"/>
                    </a:lnTo>
                    <a:lnTo>
                      <a:pt x="102" y="101"/>
                    </a:lnTo>
                    <a:lnTo>
                      <a:pt x="62" y="142"/>
                    </a:lnTo>
                    <a:lnTo>
                      <a:pt x="21" y="202"/>
                    </a:lnTo>
                    <a:lnTo>
                      <a:pt x="1" y="263"/>
                    </a:lnTo>
                    <a:lnTo>
                      <a:pt x="21" y="344"/>
                    </a:lnTo>
                    <a:lnTo>
                      <a:pt x="41" y="425"/>
                    </a:lnTo>
                    <a:lnTo>
                      <a:pt x="102" y="485"/>
                    </a:lnTo>
                    <a:lnTo>
                      <a:pt x="162" y="546"/>
                    </a:lnTo>
                    <a:lnTo>
                      <a:pt x="223" y="586"/>
                    </a:lnTo>
                    <a:lnTo>
                      <a:pt x="304" y="626"/>
                    </a:lnTo>
                    <a:lnTo>
                      <a:pt x="385" y="626"/>
                    </a:lnTo>
                    <a:lnTo>
                      <a:pt x="445" y="586"/>
                    </a:lnTo>
                    <a:lnTo>
                      <a:pt x="526" y="526"/>
                    </a:lnTo>
                    <a:lnTo>
                      <a:pt x="566" y="465"/>
                    </a:lnTo>
                    <a:lnTo>
                      <a:pt x="587" y="384"/>
                    </a:lnTo>
                    <a:lnTo>
                      <a:pt x="587" y="324"/>
                    </a:lnTo>
                    <a:lnTo>
                      <a:pt x="566" y="243"/>
                    </a:lnTo>
                    <a:lnTo>
                      <a:pt x="546" y="162"/>
                    </a:lnTo>
                    <a:lnTo>
                      <a:pt x="486" y="101"/>
                    </a:lnTo>
                    <a:lnTo>
                      <a:pt x="445" y="41"/>
                    </a:lnTo>
                    <a:lnTo>
                      <a:pt x="3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1"/>
              <p:cNvSpPr/>
              <p:nvPr/>
            </p:nvSpPr>
            <p:spPr>
              <a:xfrm>
                <a:off x="1197102" y="1363439"/>
                <a:ext cx="81740" cy="84607"/>
              </a:xfrm>
              <a:custGeom>
                <a:avLst/>
                <a:gdLst/>
                <a:ahLst/>
                <a:cxnLst/>
                <a:rect l="l" t="t" r="r" b="b"/>
                <a:pathLst>
                  <a:path w="1112" h="1151" extrusionOk="0">
                    <a:moveTo>
                      <a:pt x="950" y="0"/>
                    </a:moveTo>
                    <a:lnTo>
                      <a:pt x="788" y="20"/>
                    </a:lnTo>
                    <a:lnTo>
                      <a:pt x="626" y="81"/>
                    </a:lnTo>
                    <a:lnTo>
                      <a:pt x="465" y="182"/>
                    </a:lnTo>
                    <a:lnTo>
                      <a:pt x="303" y="323"/>
                    </a:lnTo>
                    <a:lnTo>
                      <a:pt x="202" y="464"/>
                    </a:lnTo>
                    <a:lnTo>
                      <a:pt x="122" y="606"/>
                    </a:lnTo>
                    <a:lnTo>
                      <a:pt x="81" y="747"/>
                    </a:lnTo>
                    <a:lnTo>
                      <a:pt x="41" y="888"/>
                    </a:lnTo>
                    <a:lnTo>
                      <a:pt x="0" y="1090"/>
                    </a:lnTo>
                    <a:lnTo>
                      <a:pt x="21" y="1131"/>
                    </a:lnTo>
                    <a:lnTo>
                      <a:pt x="41" y="1151"/>
                    </a:lnTo>
                    <a:lnTo>
                      <a:pt x="101" y="1151"/>
                    </a:lnTo>
                    <a:lnTo>
                      <a:pt x="122" y="1131"/>
                    </a:lnTo>
                    <a:lnTo>
                      <a:pt x="202" y="909"/>
                    </a:lnTo>
                    <a:lnTo>
                      <a:pt x="283" y="747"/>
                    </a:lnTo>
                    <a:lnTo>
                      <a:pt x="364" y="626"/>
                    </a:lnTo>
                    <a:lnTo>
                      <a:pt x="485" y="464"/>
                    </a:lnTo>
                    <a:lnTo>
                      <a:pt x="606" y="343"/>
                    </a:lnTo>
                    <a:lnTo>
                      <a:pt x="707" y="263"/>
                    </a:lnTo>
                    <a:lnTo>
                      <a:pt x="808" y="222"/>
                    </a:lnTo>
                    <a:lnTo>
                      <a:pt x="970" y="162"/>
                    </a:lnTo>
                    <a:lnTo>
                      <a:pt x="1071" y="121"/>
                    </a:lnTo>
                    <a:lnTo>
                      <a:pt x="1111" y="101"/>
                    </a:lnTo>
                    <a:lnTo>
                      <a:pt x="1111" y="81"/>
                    </a:lnTo>
                    <a:lnTo>
                      <a:pt x="1111" y="40"/>
                    </a:lnTo>
                    <a:lnTo>
                      <a:pt x="1071" y="20"/>
                    </a:lnTo>
                    <a:lnTo>
                      <a:pt x="9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1"/>
              <p:cNvSpPr/>
              <p:nvPr/>
            </p:nvSpPr>
            <p:spPr>
              <a:xfrm>
                <a:off x="1197102" y="1363439"/>
                <a:ext cx="81740" cy="84607"/>
              </a:xfrm>
              <a:custGeom>
                <a:avLst/>
                <a:gdLst/>
                <a:ahLst/>
                <a:cxnLst/>
                <a:rect l="l" t="t" r="r" b="b"/>
                <a:pathLst>
                  <a:path w="1112" h="1151" fill="none" extrusionOk="0">
                    <a:moveTo>
                      <a:pt x="950" y="0"/>
                    </a:moveTo>
                    <a:lnTo>
                      <a:pt x="950" y="0"/>
                    </a:lnTo>
                    <a:lnTo>
                      <a:pt x="788" y="20"/>
                    </a:lnTo>
                    <a:lnTo>
                      <a:pt x="626" y="81"/>
                    </a:lnTo>
                    <a:lnTo>
                      <a:pt x="465" y="182"/>
                    </a:lnTo>
                    <a:lnTo>
                      <a:pt x="303" y="323"/>
                    </a:lnTo>
                    <a:lnTo>
                      <a:pt x="303" y="323"/>
                    </a:lnTo>
                    <a:lnTo>
                      <a:pt x="202" y="464"/>
                    </a:lnTo>
                    <a:lnTo>
                      <a:pt x="122" y="606"/>
                    </a:lnTo>
                    <a:lnTo>
                      <a:pt x="81" y="747"/>
                    </a:lnTo>
                    <a:lnTo>
                      <a:pt x="41" y="888"/>
                    </a:lnTo>
                    <a:lnTo>
                      <a:pt x="41" y="888"/>
                    </a:lnTo>
                    <a:lnTo>
                      <a:pt x="0" y="1090"/>
                    </a:lnTo>
                    <a:lnTo>
                      <a:pt x="21" y="1131"/>
                    </a:lnTo>
                    <a:lnTo>
                      <a:pt x="41" y="1151"/>
                    </a:lnTo>
                    <a:lnTo>
                      <a:pt x="41" y="1151"/>
                    </a:lnTo>
                    <a:lnTo>
                      <a:pt x="61" y="1151"/>
                    </a:lnTo>
                    <a:lnTo>
                      <a:pt x="61" y="1151"/>
                    </a:lnTo>
                    <a:lnTo>
                      <a:pt x="101" y="1151"/>
                    </a:lnTo>
                    <a:lnTo>
                      <a:pt x="122" y="1131"/>
                    </a:lnTo>
                    <a:lnTo>
                      <a:pt x="122" y="1131"/>
                    </a:lnTo>
                    <a:lnTo>
                      <a:pt x="122" y="1131"/>
                    </a:lnTo>
                    <a:lnTo>
                      <a:pt x="122" y="1131"/>
                    </a:lnTo>
                    <a:lnTo>
                      <a:pt x="202" y="909"/>
                    </a:lnTo>
                    <a:lnTo>
                      <a:pt x="283" y="747"/>
                    </a:lnTo>
                    <a:lnTo>
                      <a:pt x="364" y="626"/>
                    </a:lnTo>
                    <a:lnTo>
                      <a:pt x="364" y="626"/>
                    </a:lnTo>
                    <a:lnTo>
                      <a:pt x="485" y="464"/>
                    </a:lnTo>
                    <a:lnTo>
                      <a:pt x="606" y="343"/>
                    </a:lnTo>
                    <a:lnTo>
                      <a:pt x="707" y="263"/>
                    </a:lnTo>
                    <a:lnTo>
                      <a:pt x="808" y="222"/>
                    </a:lnTo>
                    <a:lnTo>
                      <a:pt x="970" y="162"/>
                    </a:lnTo>
                    <a:lnTo>
                      <a:pt x="1071" y="121"/>
                    </a:lnTo>
                    <a:lnTo>
                      <a:pt x="1071" y="121"/>
                    </a:lnTo>
                    <a:lnTo>
                      <a:pt x="1111" y="101"/>
                    </a:lnTo>
                    <a:lnTo>
                      <a:pt x="1111" y="81"/>
                    </a:lnTo>
                    <a:lnTo>
                      <a:pt x="1111" y="40"/>
                    </a:lnTo>
                    <a:lnTo>
                      <a:pt x="1071" y="20"/>
                    </a:lnTo>
                    <a:lnTo>
                      <a:pt x="1071" y="20"/>
                    </a:lnTo>
                    <a:lnTo>
                      <a:pt x="95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1"/>
              <p:cNvSpPr/>
              <p:nvPr/>
            </p:nvSpPr>
            <p:spPr>
              <a:xfrm>
                <a:off x="1289132" y="1563745"/>
                <a:ext cx="52043" cy="55057"/>
              </a:xfrm>
              <a:custGeom>
                <a:avLst/>
                <a:gdLst/>
                <a:ahLst/>
                <a:cxnLst/>
                <a:rect l="l" t="t" r="r" b="b"/>
                <a:pathLst>
                  <a:path w="708" h="749" extrusionOk="0">
                    <a:moveTo>
                      <a:pt x="424" y="122"/>
                    </a:moveTo>
                    <a:lnTo>
                      <a:pt x="465" y="142"/>
                    </a:lnTo>
                    <a:lnTo>
                      <a:pt x="505" y="203"/>
                    </a:lnTo>
                    <a:lnTo>
                      <a:pt x="566" y="284"/>
                    </a:lnTo>
                    <a:lnTo>
                      <a:pt x="586" y="364"/>
                    </a:lnTo>
                    <a:lnTo>
                      <a:pt x="606" y="445"/>
                    </a:lnTo>
                    <a:lnTo>
                      <a:pt x="566" y="526"/>
                    </a:lnTo>
                    <a:lnTo>
                      <a:pt x="485" y="607"/>
                    </a:lnTo>
                    <a:lnTo>
                      <a:pt x="424" y="627"/>
                    </a:lnTo>
                    <a:lnTo>
                      <a:pt x="384" y="627"/>
                    </a:lnTo>
                    <a:lnTo>
                      <a:pt x="303" y="587"/>
                    </a:lnTo>
                    <a:lnTo>
                      <a:pt x="222" y="546"/>
                    </a:lnTo>
                    <a:lnTo>
                      <a:pt x="182" y="486"/>
                    </a:lnTo>
                    <a:lnTo>
                      <a:pt x="142" y="405"/>
                    </a:lnTo>
                    <a:lnTo>
                      <a:pt x="122" y="324"/>
                    </a:lnTo>
                    <a:lnTo>
                      <a:pt x="142" y="284"/>
                    </a:lnTo>
                    <a:lnTo>
                      <a:pt x="162" y="223"/>
                    </a:lnTo>
                    <a:lnTo>
                      <a:pt x="222" y="183"/>
                    </a:lnTo>
                    <a:lnTo>
                      <a:pt x="283" y="142"/>
                    </a:lnTo>
                    <a:lnTo>
                      <a:pt x="344" y="122"/>
                    </a:lnTo>
                    <a:close/>
                    <a:moveTo>
                      <a:pt x="404" y="1"/>
                    </a:moveTo>
                    <a:lnTo>
                      <a:pt x="323" y="21"/>
                    </a:lnTo>
                    <a:lnTo>
                      <a:pt x="243" y="41"/>
                    </a:lnTo>
                    <a:lnTo>
                      <a:pt x="162" y="82"/>
                    </a:lnTo>
                    <a:lnTo>
                      <a:pt x="81" y="162"/>
                    </a:lnTo>
                    <a:lnTo>
                      <a:pt x="21" y="243"/>
                    </a:lnTo>
                    <a:lnTo>
                      <a:pt x="0" y="324"/>
                    </a:lnTo>
                    <a:lnTo>
                      <a:pt x="0" y="344"/>
                    </a:lnTo>
                    <a:lnTo>
                      <a:pt x="21" y="445"/>
                    </a:lnTo>
                    <a:lnTo>
                      <a:pt x="81" y="546"/>
                    </a:lnTo>
                    <a:lnTo>
                      <a:pt x="142" y="627"/>
                    </a:lnTo>
                    <a:lnTo>
                      <a:pt x="243" y="687"/>
                    </a:lnTo>
                    <a:lnTo>
                      <a:pt x="323" y="728"/>
                    </a:lnTo>
                    <a:lnTo>
                      <a:pt x="404" y="748"/>
                    </a:lnTo>
                    <a:lnTo>
                      <a:pt x="465" y="728"/>
                    </a:lnTo>
                    <a:lnTo>
                      <a:pt x="546" y="708"/>
                    </a:lnTo>
                    <a:lnTo>
                      <a:pt x="606" y="647"/>
                    </a:lnTo>
                    <a:lnTo>
                      <a:pt x="667" y="607"/>
                    </a:lnTo>
                    <a:lnTo>
                      <a:pt x="687" y="526"/>
                    </a:lnTo>
                    <a:lnTo>
                      <a:pt x="707" y="465"/>
                    </a:lnTo>
                    <a:lnTo>
                      <a:pt x="707" y="344"/>
                    </a:lnTo>
                    <a:lnTo>
                      <a:pt x="667" y="223"/>
                    </a:lnTo>
                    <a:lnTo>
                      <a:pt x="606" y="142"/>
                    </a:lnTo>
                    <a:lnTo>
                      <a:pt x="546" y="62"/>
                    </a:lnTo>
                    <a:lnTo>
                      <a:pt x="485" y="21"/>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51"/>
              <p:cNvSpPr/>
              <p:nvPr/>
            </p:nvSpPr>
            <p:spPr>
              <a:xfrm>
                <a:off x="1526633" y="1535592"/>
                <a:ext cx="458687" cy="302851"/>
              </a:xfrm>
              <a:custGeom>
                <a:avLst/>
                <a:gdLst/>
                <a:ahLst/>
                <a:cxnLst/>
                <a:rect l="l" t="t" r="r" b="b"/>
                <a:pathLst>
                  <a:path w="6240" h="4120" extrusionOk="0">
                    <a:moveTo>
                      <a:pt x="5371" y="0"/>
                    </a:moveTo>
                    <a:lnTo>
                      <a:pt x="5250" y="20"/>
                    </a:lnTo>
                    <a:lnTo>
                      <a:pt x="5109" y="61"/>
                    </a:lnTo>
                    <a:lnTo>
                      <a:pt x="4987" y="101"/>
                    </a:lnTo>
                    <a:lnTo>
                      <a:pt x="4866" y="182"/>
                    </a:lnTo>
                    <a:lnTo>
                      <a:pt x="4745" y="283"/>
                    </a:lnTo>
                    <a:lnTo>
                      <a:pt x="4664" y="384"/>
                    </a:lnTo>
                    <a:lnTo>
                      <a:pt x="4584" y="505"/>
                    </a:lnTo>
                    <a:lnTo>
                      <a:pt x="4442" y="768"/>
                    </a:lnTo>
                    <a:lnTo>
                      <a:pt x="4341" y="1050"/>
                    </a:lnTo>
                    <a:lnTo>
                      <a:pt x="4220" y="1293"/>
                    </a:lnTo>
                    <a:lnTo>
                      <a:pt x="4099" y="1474"/>
                    </a:lnTo>
                    <a:lnTo>
                      <a:pt x="3978" y="1616"/>
                    </a:lnTo>
                    <a:lnTo>
                      <a:pt x="3836" y="1737"/>
                    </a:lnTo>
                    <a:lnTo>
                      <a:pt x="3695" y="1838"/>
                    </a:lnTo>
                    <a:lnTo>
                      <a:pt x="3513" y="1939"/>
                    </a:lnTo>
                    <a:lnTo>
                      <a:pt x="3110" y="2201"/>
                    </a:lnTo>
                    <a:lnTo>
                      <a:pt x="2988" y="2282"/>
                    </a:lnTo>
                    <a:lnTo>
                      <a:pt x="2887" y="2383"/>
                    </a:lnTo>
                    <a:lnTo>
                      <a:pt x="2807" y="2484"/>
                    </a:lnTo>
                    <a:lnTo>
                      <a:pt x="2786" y="2565"/>
                    </a:lnTo>
                    <a:lnTo>
                      <a:pt x="2766" y="2625"/>
                    </a:lnTo>
                    <a:lnTo>
                      <a:pt x="2766" y="2726"/>
                    </a:lnTo>
                    <a:lnTo>
                      <a:pt x="2807" y="2807"/>
                    </a:lnTo>
                    <a:lnTo>
                      <a:pt x="2847" y="2888"/>
                    </a:lnTo>
                    <a:lnTo>
                      <a:pt x="2908" y="2948"/>
                    </a:lnTo>
                    <a:lnTo>
                      <a:pt x="2968" y="2989"/>
                    </a:lnTo>
                    <a:lnTo>
                      <a:pt x="3049" y="3029"/>
                    </a:lnTo>
                    <a:lnTo>
                      <a:pt x="3150" y="3049"/>
                    </a:lnTo>
                    <a:lnTo>
                      <a:pt x="3231" y="3069"/>
                    </a:lnTo>
                    <a:lnTo>
                      <a:pt x="3211" y="3069"/>
                    </a:lnTo>
                    <a:lnTo>
                      <a:pt x="2968" y="3170"/>
                    </a:lnTo>
                    <a:lnTo>
                      <a:pt x="2746" y="3231"/>
                    </a:lnTo>
                    <a:lnTo>
                      <a:pt x="2544" y="3251"/>
                    </a:lnTo>
                    <a:lnTo>
                      <a:pt x="2201" y="3251"/>
                    </a:lnTo>
                    <a:lnTo>
                      <a:pt x="2060" y="3231"/>
                    </a:lnTo>
                    <a:lnTo>
                      <a:pt x="1817" y="3150"/>
                    </a:lnTo>
                    <a:lnTo>
                      <a:pt x="1575" y="3069"/>
                    </a:lnTo>
                    <a:lnTo>
                      <a:pt x="1434" y="3049"/>
                    </a:lnTo>
                    <a:lnTo>
                      <a:pt x="1171" y="3049"/>
                    </a:lnTo>
                    <a:lnTo>
                      <a:pt x="1070" y="3090"/>
                    </a:lnTo>
                    <a:lnTo>
                      <a:pt x="969" y="3150"/>
                    </a:lnTo>
                    <a:lnTo>
                      <a:pt x="888" y="3231"/>
                    </a:lnTo>
                    <a:lnTo>
                      <a:pt x="687" y="3170"/>
                    </a:lnTo>
                    <a:lnTo>
                      <a:pt x="565" y="3150"/>
                    </a:lnTo>
                    <a:lnTo>
                      <a:pt x="444" y="3150"/>
                    </a:lnTo>
                    <a:lnTo>
                      <a:pt x="303" y="3170"/>
                    </a:lnTo>
                    <a:lnTo>
                      <a:pt x="162" y="3231"/>
                    </a:lnTo>
                    <a:lnTo>
                      <a:pt x="101" y="3292"/>
                    </a:lnTo>
                    <a:lnTo>
                      <a:pt x="61" y="3332"/>
                    </a:lnTo>
                    <a:lnTo>
                      <a:pt x="20" y="3413"/>
                    </a:lnTo>
                    <a:lnTo>
                      <a:pt x="0" y="3473"/>
                    </a:lnTo>
                    <a:lnTo>
                      <a:pt x="20" y="3534"/>
                    </a:lnTo>
                    <a:lnTo>
                      <a:pt x="61" y="3594"/>
                    </a:lnTo>
                    <a:lnTo>
                      <a:pt x="141" y="3655"/>
                    </a:lnTo>
                    <a:lnTo>
                      <a:pt x="242" y="3716"/>
                    </a:lnTo>
                    <a:lnTo>
                      <a:pt x="505" y="3837"/>
                    </a:lnTo>
                    <a:lnTo>
                      <a:pt x="828" y="3938"/>
                    </a:lnTo>
                    <a:lnTo>
                      <a:pt x="1191" y="4018"/>
                    </a:lnTo>
                    <a:lnTo>
                      <a:pt x="1555" y="4079"/>
                    </a:lnTo>
                    <a:lnTo>
                      <a:pt x="1918" y="4119"/>
                    </a:lnTo>
                    <a:lnTo>
                      <a:pt x="2221" y="4119"/>
                    </a:lnTo>
                    <a:lnTo>
                      <a:pt x="2484" y="4079"/>
                    </a:lnTo>
                    <a:lnTo>
                      <a:pt x="2746" y="3998"/>
                    </a:lnTo>
                    <a:lnTo>
                      <a:pt x="3069" y="4018"/>
                    </a:lnTo>
                    <a:lnTo>
                      <a:pt x="3231" y="3998"/>
                    </a:lnTo>
                    <a:lnTo>
                      <a:pt x="3392" y="3958"/>
                    </a:lnTo>
                    <a:lnTo>
                      <a:pt x="3574" y="3918"/>
                    </a:lnTo>
                    <a:lnTo>
                      <a:pt x="3736" y="3857"/>
                    </a:lnTo>
                    <a:lnTo>
                      <a:pt x="4059" y="3695"/>
                    </a:lnTo>
                    <a:lnTo>
                      <a:pt x="4361" y="3534"/>
                    </a:lnTo>
                    <a:lnTo>
                      <a:pt x="4604" y="3413"/>
                    </a:lnTo>
                    <a:lnTo>
                      <a:pt x="4866" y="3251"/>
                    </a:lnTo>
                    <a:lnTo>
                      <a:pt x="5109" y="3090"/>
                    </a:lnTo>
                    <a:lnTo>
                      <a:pt x="5331" y="2908"/>
                    </a:lnTo>
                    <a:lnTo>
                      <a:pt x="5492" y="2746"/>
                    </a:lnTo>
                    <a:lnTo>
                      <a:pt x="5634" y="2565"/>
                    </a:lnTo>
                    <a:lnTo>
                      <a:pt x="5755" y="2383"/>
                    </a:lnTo>
                    <a:lnTo>
                      <a:pt x="5876" y="2201"/>
                    </a:lnTo>
                    <a:lnTo>
                      <a:pt x="5977" y="2019"/>
                    </a:lnTo>
                    <a:lnTo>
                      <a:pt x="6058" y="1818"/>
                    </a:lnTo>
                    <a:lnTo>
                      <a:pt x="6118" y="1636"/>
                    </a:lnTo>
                    <a:lnTo>
                      <a:pt x="6179" y="1434"/>
                    </a:lnTo>
                    <a:lnTo>
                      <a:pt x="6219" y="1252"/>
                    </a:lnTo>
                    <a:lnTo>
                      <a:pt x="6239" y="1070"/>
                    </a:lnTo>
                    <a:lnTo>
                      <a:pt x="6239" y="909"/>
                    </a:lnTo>
                    <a:lnTo>
                      <a:pt x="6219" y="747"/>
                    </a:lnTo>
                    <a:lnTo>
                      <a:pt x="6179" y="586"/>
                    </a:lnTo>
                    <a:lnTo>
                      <a:pt x="6138" y="465"/>
                    </a:lnTo>
                    <a:lnTo>
                      <a:pt x="6058" y="344"/>
                    </a:lnTo>
                    <a:lnTo>
                      <a:pt x="5977" y="222"/>
                    </a:lnTo>
                    <a:lnTo>
                      <a:pt x="5876" y="142"/>
                    </a:lnTo>
                    <a:lnTo>
                      <a:pt x="5755" y="81"/>
                    </a:lnTo>
                    <a:lnTo>
                      <a:pt x="5634" y="41"/>
                    </a:lnTo>
                    <a:lnTo>
                      <a:pt x="55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51"/>
              <p:cNvSpPr/>
              <p:nvPr/>
            </p:nvSpPr>
            <p:spPr>
              <a:xfrm>
                <a:off x="1526633" y="1535592"/>
                <a:ext cx="458687" cy="302851"/>
              </a:xfrm>
              <a:custGeom>
                <a:avLst/>
                <a:gdLst/>
                <a:ahLst/>
                <a:cxnLst/>
                <a:rect l="l" t="t" r="r" b="b"/>
                <a:pathLst>
                  <a:path w="6240" h="4120" fill="none" extrusionOk="0">
                    <a:moveTo>
                      <a:pt x="5977" y="222"/>
                    </a:moveTo>
                    <a:lnTo>
                      <a:pt x="5977" y="222"/>
                    </a:lnTo>
                    <a:lnTo>
                      <a:pt x="5876" y="142"/>
                    </a:lnTo>
                    <a:lnTo>
                      <a:pt x="5755" y="81"/>
                    </a:lnTo>
                    <a:lnTo>
                      <a:pt x="5634" y="41"/>
                    </a:lnTo>
                    <a:lnTo>
                      <a:pt x="5512" y="0"/>
                    </a:lnTo>
                    <a:lnTo>
                      <a:pt x="5371" y="0"/>
                    </a:lnTo>
                    <a:lnTo>
                      <a:pt x="5250" y="20"/>
                    </a:lnTo>
                    <a:lnTo>
                      <a:pt x="5109" y="61"/>
                    </a:lnTo>
                    <a:lnTo>
                      <a:pt x="4987" y="101"/>
                    </a:lnTo>
                    <a:lnTo>
                      <a:pt x="4987" y="101"/>
                    </a:lnTo>
                    <a:lnTo>
                      <a:pt x="4866" y="182"/>
                    </a:lnTo>
                    <a:lnTo>
                      <a:pt x="4745" y="283"/>
                    </a:lnTo>
                    <a:lnTo>
                      <a:pt x="4664" y="384"/>
                    </a:lnTo>
                    <a:lnTo>
                      <a:pt x="4584" y="505"/>
                    </a:lnTo>
                    <a:lnTo>
                      <a:pt x="4442" y="768"/>
                    </a:lnTo>
                    <a:lnTo>
                      <a:pt x="4341" y="1050"/>
                    </a:lnTo>
                    <a:lnTo>
                      <a:pt x="4341" y="1050"/>
                    </a:lnTo>
                    <a:lnTo>
                      <a:pt x="4220" y="1293"/>
                    </a:lnTo>
                    <a:lnTo>
                      <a:pt x="4099" y="1474"/>
                    </a:lnTo>
                    <a:lnTo>
                      <a:pt x="3978" y="1616"/>
                    </a:lnTo>
                    <a:lnTo>
                      <a:pt x="3836" y="1737"/>
                    </a:lnTo>
                    <a:lnTo>
                      <a:pt x="3695" y="1838"/>
                    </a:lnTo>
                    <a:lnTo>
                      <a:pt x="3513" y="1939"/>
                    </a:lnTo>
                    <a:lnTo>
                      <a:pt x="3110" y="2201"/>
                    </a:lnTo>
                    <a:lnTo>
                      <a:pt x="3110" y="2201"/>
                    </a:lnTo>
                    <a:lnTo>
                      <a:pt x="2988" y="2282"/>
                    </a:lnTo>
                    <a:lnTo>
                      <a:pt x="2887" y="2383"/>
                    </a:lnTo>
                    <a:lnTo>
                      <a:pt x="2807" y="2484"/>
                    </a:lnTo>
                    <a:lnTo>
                      <a:pt x="2786" y="2565"/>
                    </a:lnTo>
                    <a:lnTo>
                      <a:pt x="2766" y="2625"/>
                    </a:lnTo>
                    <a:lnTo>
                      <a:pt x="2766" y="2625"/>
                    </a:lnTo>
                    <a:lnTo>
                      <a:pt x="2766" y="2726"/>
                    </a:lnTo>
                    <a:lnTo>
                      <a:pt x="2807" y="2807"/>
                    </a:lnTo>
                    <a:lnTo>
                      <a:pt x="2847" y="2888"/>
                    </a:lnTo>
                    <a:lnTo>
                      <a:pt x="2908" y="2948"/>
                    </a:lnTo>
                    <a:lnTo>
                      <a:pt x="2968" y="2989"/>
                    </a:lnTo>
                    <a:lnTo>
                      <a:pt x="3049" y="3029"/>
                    </a:lnTo>
                    <a:lnTo>
                      <a:pt x="3150" y="3049"/>
                    </a:lnTo>
                    <a:lnTo>
                      <a:pt x="3231" y="3069"/>
                    </a:lnTo>
                    <a:lnTo>
                      <a:pt x="3231" y="3069"/>
                    </a:lnTo>
                    <a:lnTo>
                      <a:pt x="3211" y="3069"/>
                    </a:lnTo>
                    <a:lnTo>
                      <a:pt x="3211" y="3069"/>
                    </a:lnTo>
                    <a:lnTo>
                      <a:pt x="2968" y="3170"/>
                    </a:lnTo>
                    <a:lnTo>
                      <a:pt x="2746" y="3231"/>
                    </a:lnTo>
                    <a:lnTo>
                      <a:pt x="2544" y="3251"/>
                    </a:lnTo>
                    <a:lnTo>
                      <a:pt x="2362" y="3251"/>
                    </a:lnTo>
                    <a:lnTo>
                      <a:pt x="2201" y="3251"/>
                    </a:lnTo>
                    <a:lnTo>
                      <a:pt x="2060" y="3231"/>
                    </a:lnTo>
                    <a:lnTo>
                      <a:pt x="1817" y="3150"/>
                    </a:lnTo>
                    <a:lnTo>
                      <a:pt x="1817" y="3150"/>
                    </a:lnTo>
                    <a:lnTo>
                      <a:pt x="1575" y="3069"/>
                    </a:lnTo>
                    <a:lnTo>
                      <a:pt x="1434" y="3049"/>
                    </a:lnTo>
                    <a:lnTo>
                      <a:pt x="1292" y="3049"/>
                    </a:lnTo>
                    <a:lnTo>
                      <a:pt x="1292" y="3049"/>
                    </a:lnTo>
                    <a:lnTo>
                      <a:pt x="1171" y="3049"/>
                    </a:lnTo>
                    <a:lnTo>
                      <a:pt x="1070" y="3090"/>
                    </a:lnTo>
                    <a:lnTo>
                      <a:pt x="969" y="3150"/>
                    </a:lnTo>
                    <a:lnTo>
                      <a:pt x="888" y="3231"/>
                    </a:lnTo>
                    <a:lnTo>
                      <a:pt x="888" y="3231"/>
                    </a:lnTo>
                    <a:lnTo>
                      <a:pt x="687" y="3170"/>
                    </a:lnTo>
                    <a:lnTo>
                      <a:pt x="565" y="3150"/>
                    </a:lnTo>
                    <a:lnTo>
                      <a:pt x="444" y="3150"/>
                    </a:lnTo>
                    <a:lnTo>
                      <a:pt x="444" y="3150"/>
                    </a:lnTo>
                    <a:lnTo>
                      <a:pt x="303" y="3170"/>
                    </a:lnTo>
                    <a:lnTo>
                      <a:pt x="162" y="3231"/>
                    </a:lnTo>
                    <a:lnTo>
                      <a:pt x="101" y="3292"/>
                    </a:lnTo>
                    <a:lnTo>
                      <a:pt x="61" y="3332"/>
                    </a:lnTo>
                    <a:lnTo>
                      <a:pt x="20" y="3413"/>
                    </a:lnTo>
                    <a:lnTo>
                      <a:pt x="0" y="3473"/>
                    </a:lnTo>
                    <a:lnTo>
                      <a:pt x="0" y="3473"/>
                    </a:lnTo>
                    <a:lnTo>
                      <a:pt x="20" y="3534"/>
                    </a:lnTo>
                    <a:lnTo>
                      <a:pt x="61" y="3594"/>
                    </a:lnTo>
                    <a:lnTo>
                      <a:pt x="141" y="3655"/>
                    </a:lnTo>
                    <a:lnTo>
                      <a:pt x="242" y="3716"/>
                    </a:lnTo>
                    <a:lnTo>
                      <a:pt x="505" y="3837"/>
                    </a:lnTo>
                    <a:lnTo>
                      <a:pt x="828" y="3938"/>
                    </a:lnTo>
                    <a:lnTo>
                      <a:pt x="1191" y="4018"/>
                    </a:lnTo>
                    <a:lnTo>
                      <a:pt x="1555" y="4079"/>
                    </a:lnTo>
                    <a:lnTo>
                      <a:pt x="1918" y="4119"/>
                    </a:lnTo>
                    <a:lnTo>
                      <a:pt x="2221" y="4119"/>
                    </a:lnTo>
                    <a:lnTo>
                      <a:pt x="2221" y="4119"/>
                    </a:lnTo>
                    <a:lnTo>
                      <a:pt x="2484" y="4079"/>
                    </a:lnTo>
                    <a:lnTo>
                      <a:pt x="2746" y="3998"/>
                    </a:lnTo>
                    <a:lnTo>
                      <a:pt x="2746" y="3998"/>
                    </a:lnTo>
                    <a:lnTo>
                      <a:pt x="3069" y="4018"/>
                    </a:lnTo>
                    <a:lnTo>
                      <a:pt x="3069" y="4018"/>
                    </a:lnTo>
                    <a:lnTo>
                      <a:pt x="3231" y="3998"/>
                    </a:lnTo>
                    <a:lnTo>
                      <a:pt x="3392" y="3958"/>
                    </a:lnTo>
                    <a:lnTo>
                      <a:pt x="3574" y="3918"/>
                    </a:lnTo>
                    <a:lnTo>
                      <a:pt x="3736" y="3857"/>
                    </a:lnTo>
                    <a:lnTo>
                      <a:pt x="4059" y="3695"/>
                    </a:lnTo>
                    <a:lnTo>
                      <a:pt x="4361" y="3534"/>
                    </a:lnTo>
                    <a:lnTo>
                      <a:pt x="4361" y="3534"/>
                    </a:lnTo>
                    <a:lnTo>
                      <a:pt x="4604" y="3413"/>
                    </a:lnTo>
                    <a:lnTo>
                      <a:pt x="4866" y="3251"/>
                    </a:lnTo>
                    <a:lnTo>
                      <a:pt x="5109" y="3090"/>
                    </a:lnTo>
                    <a:lnTo>
                      <a:pt x="5331" y="2908"/>
                    </a:lnTo>
                    <a:lnTo>
                      <a:pt x="5331" y="2908"/>
                    </a:lnTo>
                    <a:lnTo>
                      <a:pt x="5492" y="2746"/>
                    </a:lnTo>
                    <a:lnTo>
                      <a:pt x="5634" y="2565"/>
                    </a:lnTo>
                    <a:lnTo>
                      <a:pt x="5755" y="2383"/>
                    </a:lnTo>
                    <a:lnTo>
                      <a:pt x="5876" y="2201"/>
                    </a:lnTo>
                    <a:lnTo>
                      <a:pt x="5977" y="2019"/>
                    </a:lnTo>
                    <a:lnTo>
                      <a:pt x="6058" y="1818"/>
                    </a:lnTo>
                    <a:lnTo>
                      <a:pt x="6118" y="1636"/>
                    </a:lnTo>
                    <a:lnTo>
                      <a:pt x="6179" y="1434"/>
                    </a:lnTo>
                    <a:lnTo>
                      <a:pt x="6219" y="1252"/>
                    </a:lnTo>
                    <a:lnTo>
                      <a:pt x="6239" y="1070"/>
                    </a:lnTo>
                    <a:lnTo>
                      <a:pt x="6239" y="909"/>
                    </a:lnTo>
                    <a:lnTo>
                      <a:pt x="6219" y="747"/>
                    </a:lnTo>
                    <a:lnTo>
                      <a:pt x="6179" y="586"/>
                    </a:lnTo>
                    <a:lnTo>
                      <a:pt x="6138" y="465"/>
                    </a:lnTo>
                    <a:lnTo>
                      <a:pt x="6058" y="344"/>
                    </a:lnTo>
                    <a:lnTo>
                      <a:pt x="5977" y="2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51"/>
              <p:cNvSpPr/>
              <p:nvPr/>
            </p:nvSpPr>
            <p:spPr>
              <a:xfrm>
                <a:off x="1921438" y="1557865"/>
                <a:ext cx="41605" cy="111364"/>
              </a:xfrm>
              <a:custGeom>
                <a:avLst/>
                <a:gdLst/>
                <a:ahLst/>
                <a:cxnLst/>
                <a:rect l="l" t="t" r="r" b="b"/>
                <a:pathLst>
                  <a:path w="566" h="1515" extrusionOk="0">
                    <a:moveTo>
                      <a:pt x="61" y="0"/>
                    </a:moveTo>
                    <a:lnTo>
                      <a:pt x="20" y="20"/>
                    </a:lnTo>
                    <a:lnTo>
                      <a:pt x="0" y="61"/>
                    </a:lnTo>
                    <a:lnTo>
                      <a:pt x="20" y="101"/>
                    </a:lnTo>
                    <a:lnTo>
                      <a:pt x="40" y="101"/>
                    </a:lnTo>
                    <a:lnTo>
                      <a:pt x="121" y="182"/>
                    </a:lnTo>
                    <a:lnTo>
                      <a:pt x="182" y="283"/>
                    </a:lnTo>
                    <a:lnTo>
                      <a:pt x="263" y="465"/>
                    </a:lnTo>
                    <a:lnTo>
                      <a:pt x="323" y="667"/>
                    </a:lnTo>
                    <a:lnTo>
                      <a:pt x="343" y="848"/>
                    </a:lnTo>
                    <a:lnTo>
                      <a:pt x="343" y="1030"/>
                    </a:lnTo>
                    <a:lnTo>
                      <a:pt x="323" y="1191"/>
                    </a:lnTo>
                    <a:lnTo>
                      <a:pt x="283" y="1454"/>
                    </a:lnTo>
                    <a:lnTo>
                      <a:pt x="283" y="1474"/>
                    </a:lnTo>
                    <a:lnTo>
                      <a:pt x="283" y="1494"/>
                    </a:lnTo>
                    <a:lnTo>
                      <a:pt x="343" y="1515"/>
                    </a:lnTo>
                    <a:lnTo>
                      <a:pt x="363" y="1515"/>
                    </a:lnTo>
                    <a:lnTo>
                      <a:pt x="384" y="1494"/>
                    </a:lnTo>
                    <a:lnTo>
                      <a:pt x="464" y="1333"/>
                    </a:lnTo>
                    <a:lnTo>
                      <a:pt x="525" y="1171"/>
                    </a:lnTo>
                    <a:lnTo>
                      <a:pt x="545" y="1030"/>
                    </a:lnTo>
                    <a:lnTo>
                      <a:pt x="565" y="889"/>
                    </a:lnTo>
                    <a:lnTo>
                      <a:pt x="565" y="747"/>
                    </a:lnTo>
                    <a:lnTo>
                      <a:pt x="545" y="626"/>
                    </a:lnTo>
                    <a:lnTo>
                      <a:pt x="525" y="525"/>
                    </a:lnTo>
                    <a:lnTo>
                      <a:pt x="485" y="424"/>
                    </a:lnTo>
                    <a:lnTo>
                      <a:pt x="384" y="242"/>
                    </a:lnTo>
                    <a:lnTo>
                      <a:pt x="263" y="121"/>
                    </a:lnTo>
                    <a:lnTo>
                      <a:pt x="162" y="41"/>
                    </a:lnTo>
                    <a:lnTo>
                      <a:pt x="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51"/>
              <p:cNvSpPr/>
              <p:nvPr/>
            </p:nvSpPr>
            <p:spPr>
              <a:xfrm>
                <a:off x="1752225" y="1744866"/>
                <a:ext cx="169288" cy="86151"/>
              </a:xfrm>
              <a:custGeom>
                <a:avLst/>
                <a:gdLst/>
                <a:ahLst/>
                <a:cxnLst/>
                <a:rect l="l" t="t" r="r" b="b"/>
                <a:pathLst>
                  <a:path w="2303" h="1172" extrusionOk="0">
                    <a:moveTo>
                      <a:pt x="2302" y="0"/>
                    </a:moveTo>
                    <a:lnTo>
                      <a:pt x="2302" y="0"/>
                    </a:lnTo>
                    <a:lnTo>
                      <a:pt x="2262" y="61"/>
                    </a:lnTo>
                    <a:lnTo>
                      <a:pt x="2262" y="61"/>
                    </a:lnTo>
                    <a:lnTo>
                      <a:pt x="2040" y="243"/>
                    </a:lnTo>
                    <a:lnTo>
                      <a:pt x="1797" y="404"/>
                    </a:lnTo>
                    <a:lnTo>
                      <a:pt x="1535" y="566"/>
                    </a:lnTo>
                    <a:lnTo>
                      <a:pt x="1292" y="687"/>
                    </a:lnTo>
                    <a:lnTo>
                      <a:pt x="1292" y="687"/>
                    </a:lnTo>
                    <a:lnTo>
                      <a:pt x="990" y="848"/>
                    </a:lnTo>
                    <a:lnTo>
                      <a:pt x="667" y="1010"/>
                    </a:lnTo>
                    <a:lnTo>
                      <a:pt x="505" y="1071"/>
                    </a:lnTo>
                    <a:lnTo>
                      <a:pt x="323" y="1111"/>
                    </a:lnTo>
                    <a:lnTo>
                      <a:pt x="162" y="1151"/>
                    </a:lnTo>
                    <a:lnTo>
                      <a:pt x="0" y="1171"/>
                    </a:lnTo>
                    <a:lnTo>
                      <a:pt x="0" y="1171"/>
                    </a:lnTo>
                    <a:lnTo>
                      <a:pt x="162" y="1151"/>
                    </a:lnTo>
                    <a:lnTo>
                      <a:pt x="323" y="1111"/>
                    </a:lnTo>
                    <a:lnTo>
                      <a:pt x="505" y="1071"/>
                    </a:lnTo>
                    <a:lnTo>
                      <a:pt x="667" y="1010"/>
                    </a:lnTo>
                    <a:lnTo>
                      <a:pt x="990" y="848"/>
                    </a:lnTo>
                    <a:lnTo>
                      <a:pt x="1292" y="687"/>
                    </a:lnTo>
                    <a:lnTo>
                      <a:pt x="1292" y="687"/>
                    </a:lnTo>
                    <a:lnTo>
                      <a:pt x="1535" y="566"/>
                    </a:lnTo>
                    <a:lnTo>
                      <a:pt x="1797" y="404"/>
                    </a:lnTo>
                    <a:lnTo>
                      <a:pt x="2040" y="243"/>
                    </a:lnTo>
                    <a:lnTo>
                      <a:pt x="2262" y="61"/>
                    </a:lnTo>
                    <a:lnTo>
                      <a:pt x="2262" y="61"/>
                    </a:lnTo>
                    <a:lnTo>
                      <a:pt x="2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51"/>
              <p:cNvSpPr/>
              <p:nvPr/>
            </p:nvSpPr>
            <p:spPr>
              <a:xfrm>
                <a:off x="1752225" y="1744866"/>
                <a:ext cx="169288" cy="86151"/>
              </a:xfrm>
              <a:custGeom>
                <a:avLst/>
                <a:gdLst/>
                <a:ahLst/>
                <a:cxnLst/>
                <a:rect l="l" t="t" r="r" b="b"/>
                <a:pathLst>
                  <a:path w="2303" h="1172" fill="none" extrusionOk="0">
                    <a:moveTo>
                      <a:pt x="2302" y="0"/>
                    </a:moveTo>
                    <a:lnTo>
                      <a:pt x="2302" y="0"/>
                    </a:lnTo>
                    <a:lnTo>
                      <a:pt x="2262" y="61"/>
                    </a:lnTo>
                    <a:lnTo>
                      <a:pt x="2262" y="61"/>
                    </a:lnTo>
                    <a:lnTo>
                      <a:pt x="2040" y="243"/>
                    </a:lnTo>
                    <a:lnTo>
                      <a:pt x="1797" y="404"/>
                    </a:lnTo>
                    <a:lnTo>
                      <a:pt x="1535" y="566"/>
                    </a:lnTo>
                    <a:lnTo>
                      <a:pt x="1292" y="687"/>
                    </a:lnTo>
                    <a:lnTo>
                      <a:pt x="1292" y="687"/>
                    </a:lnTo>
                    <a:lnTo>
                      <a:pt x="990" y="848"/>
                    </a:lnTo>
                    <a:lnTo>
                      <a:pt x="667" y="1010"/>
                    </a:lnTo>
                    <a:lnTo>
                      <a:pt x="505" y="1071"/>
                    </a:lnTo>
                    <a:lnTo>
                      <a:pt x="323" y="1111"/>
                    </a:lnTo>
                    <a:lnTo>
                      <a:pt x="162" y="1151"/>
                    </a:lnTo>
                    <a:lnTo>
                      <a:pt x="0" y="1171"/>
                    </a:lnTo>
                    <a:lnTo>
                      <a:pt x="0" y="1171"/>
                    </a:lnTo>
                    <a:lnTo>
                      <a:pt x="162" y="1151"/>
                    </a:lnTo>
                    <a:lnTo>
                      <a:pt x="323" y="1111"/>
                    </a:lnTo>
                    <a:lnTo>
                      <a:pt x="505" y="1071"/>
                    </a:lnTo>
                    <a:lnTo>
                      <a:pt x="667" y="1010"/>
                    </a:lnTo>
                    <a:lnTo>
                      <a:pt x="990" y="848"/>
                    </a:lnTo>
                    <a:lnTo>
                      <a:pt x="1292" y="687"/>
                    </a:lnTo>
                    <a:lnTo>
                      <a:pt x="1292" y="687"/>
                    </a:lnTo>
                    <a:lnTo>
                      <a:pt x="1535" y="566"/>
                    </a:lnTo>
                    <a:lnTo>
                      <a:pt x="1797" y="404"/>
                    </a:lnTo>
                    <a:lnTo>
                      <a:pt x="2040" y="243"/>
                    </a:lnTo>
                    <a:lnTo>
                      <a:pt x="2262" y="61"/>
                    </a:lnTo>
                    <a:lnTo>
                      <a:pt x="2262" y="61"/>
                    </a:lnTo>
                    <a:lnTo>
                      <a:pt x="230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51"/>
              <p:cNvSpPr/>
              <p:nvPr/>
            </p:nvSpPr>
            <p:spPr>
              <a:xfrm>
                <a:off x="1623074" y="1759715"/>
                <a:ext cx="59468" cy="13378"/>
              </a:xfrm>
              <a:custGeom>
                <a:avLst/>
                <a:gdLst/>
                <a:ahLst/>
                <a:cxnLst/>
                <a:rect l="l" t="t" r="r" b="b"/>
                <a:pathLst>
                  <a:path w="809" h="182" extrusionOk="0">
                    <a:moveTo>
                      <a:pt x="1" y="0"/>
                    </a:moveTo>
                    <a:lnTo>
                      <a:pt x="202" y="20"/>
                    </a:lnTo>
                    <a:lnTo>
                      <a:pt x="354" y="51"/>
                    </a:lnTo>
                    <a:lnTo>
                      <a:pt x="354" y="51"/>
                    </a:lnTo>
                    <a:lnTo>
                      <a:pt x="263" y="20"/>
                    </a:lnTo>
                    <a:lnTo>
                      <a:pt x="142" y="0"/>
                    </a:lnTo>
                    <a:close/>
                    <a:moveTo>
                      <a:pt x="354" y="51"/>
                    </a:moveTo>
                    <a:lnTo>
                      <a:pt x="505" y="101"/>
                    </a:lnTo>
                    <a:lnTo>
                      <a:pt x="647" y="142"/>
                    </a:lnTo>
                    <a:lnTo>
                      <a:pt x="808" y="182"/>
                    </a:lnTo>
                    <a:lnTo>
                      <a:pt x="586" y="121"/>
                    </a:lnTo>
                    <a:lnTo>
                      <a:pt x="404" y="61"/>
                    </a:lnTo>
                    <a:lnTo>
                      <a:pt x="354" y="5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51"/>
              <p:cNvSpPr/>
              <p:nvPr/>
            </p:nvSpPr>
            <p:spPr>
              <a:xfrm>
                <a:off x="1594847" y="1759715"/>
                <a:ext cx="87694" cy="13378"/>
              </a:xfrm>
              <a:custGeom>
                <a:avLst/>
                <a:gdLst/>
                <a:ahLst/>
                <a:cxnLst/>
                <a:rect l="l" t="t" r="r" b="b"/>
                <a:pathLst>
                  <a:path w="1193" h="182" fill="none" extrusionOk="0">
                    <a:moveTo>
                      <a:pt x="385" y="0"/>
                    </a:moveTo>
                    <a:lnTo>
                      <a:pt x="385" y="0"/>
                    </a:lnTo>
                    <a:lnTo>
                      <a:pt x="364" y="0"/>
                    </a:lnTo>
                    <a:lnTo>
                      <a:pt x="364" y="0"/>
                    </a:lnTo>
                    <a:lnTo>
                      <a:pt x="263" y="0"/>
                    </a:lnTo>
                    <a:lnTo>
                      <a:pt x="162" y="41"/>
                    </a:lnTo>
                    <a:lnTo>
                      <a:pt x="82" y="81"/>
                    </a:lnTo>
                    <a:lnTo>
                      <a:pt x="1" y="142"/>
                    </a:lnTo>
                    <a:lnTo>
                      <a:pt x="1" y="142"/>
                    </a:lnTo>
                    <a:lnTo>
                      <a:pt x="1" y="142"/>
                    </a:lnTo>
                    <a:lnTo>
                      <a:pt x="82" y="81"/>
                    </a:lnTo>
                    <a:lnTo>
                      <a:pt x="162" y="41"/>
                    </a:lnTo>
                    <a:lnTo>
                      <a:pt x="263" y="0"/>
                    </a:lnTo>
                    <a:lnTo>
                      <a:pt x="364" y="0"/>
                    </a:lnTo>
                    <a:lnTo>
                      <a:pt x="364" y="0"/>
                    </a:lnTo>
                    <a:lnTo>
                      <a:pt x="385" y="0"/>
                    </a:lnTo>
                    <a:lnTo>
                      <a:pt x="385" y="0"/>
                    </a:lnTo>
                    <a:lnTo>
                      <a:pt x="526" y="0"/>
                    </a:lnTo>
                    <a:lnTo>
                      <a:pt x="647" y="20"/>
                    </a:lnTo>
                    <a:lnTo>
                      <a:pt x="889" y="101"/>
                    </a:lnTo>
                    <a:lnTo>
                      <a:pt x="889" y="101"/>
                    </a:lnTo>
                    <a:lnTo>
                      <a:pt x="1031" y="142"/>
                    </a:lnTo>
                    <a:lnTo>
                      <a:pt x="1192" y="182"/>
                    </a:lnTo>
                    <a:lnTo>
                      <a:pt x="1192" y="182"/>
                    </a:lnTo>
                    <a:lnTo>
                      <a:pt x="1192" y="182"/>
                    </a:lnTo>
                    <a:lnTo>
                      <a:pt x="1192" y="182"/>
                    </a:lnTo>
                    <a:lnTo>
                      <a:pt x="970" y="121"/>
                    </a:lnTo>
                    <a:lnTo>
                      <a:pt x="788" y="61"/>
                    </a:lnTo>
                    <a:lnTo>
                      <a:pt x="586" y="20"/>
                    </a:lnTo>
                    <a:lnTo>
                      <a:pt x="38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51"/>
              <p:cNvSpPr/>
              <p:nvPr/>
            </p:nvSpPr>
            <p:spPr>
              <a:xfrm>
                <a:off x="1560740" y="1767139"/>
                <a:ext cx="34181" cy="5954"/>
              </a:xfrm>
              <a:custGeom>
                <a:avLst/>
                <a:gdLst/>
                <a:ahLst/>
                <a:cxnLst/>
                <a:rect l="l" t="t" r="r" b="b"/>
                <a:pathLst>
                  <a:path w="465" h="81" extrusionOk="0">
                    <a:moveTo>
                      <a:pt x="465" y="41"/>
                    </a:moveTo>
                    <a:lnTo>
                      <a:pt x="465" y="41"/>
                    </a:lnTo>
                    <a:lnTo>
                      <a:pt x="424" y="81"/>
                    </a:lnTo>
                    <a:lnTo>
                      <a:pt x="424" y="81"/>
                    </a:lnTo>
                    <a:lnTo>
                      <a:pt x="424" y="81"/>
                    </a:lnTo>
                    <a:lnTo>
                      <a:pt x="424" y="81"/>
                    </a:lnTo>
                    <a:lnTo>
                      <a:pt x="465" y="41"/>
                    </a:lnTo>
                    <a:lnTo>
                      <a:pt x="465" y="41"/>
                    </a:lnTo>
                    <a:close/>
                    <a:moveTo>
                      <a:pt x="0" y="0"/>
                    </a:moveTo>
                    <a:lnTo>
                      <a:pt x="0" y="0"/>
                    </a:lnTo>
                    <a:lnTo>
                      <a:pt x="0" y="0"/>
                    </a:lnTo>
                    <a:lnTo>
                      <a:pt x="0" y="0"/>
                    </a:lnTo>
                    <a:lnTo>
                      <a:pt x="0" y="0"/>
                    </a:lnTo>
                    <a:lnTo>
                      <a:pt x="0" y="0"/>
                    </a:lnTo>
                    <a:lnTo>
                      <a:pt x="162" y="20"/>
                    </a:lnTo>
                    <a:lnTo>
                      <a:pt x="324" y="41"/>
                    </a:lnTo>
                    <a:lnTo>
                      <a:pt x="324" y="41"/>
                    </a:lnTo>
                    <a:lnTo>
                      <a:pt x="162"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51"/>
              <p:cNvSpPr/>
              <p:nvPr/>
            </p:nvSpPr>
            <p:spPr>
              <a:xfrm>
                <a:off x="1591907" y="1770079"/>
                <a:ext cx="3014" cy="3014"/>
              </a:xfrm>
              <a:custGeom>
                <a:avLst/>
                <a:gdLst/>
                <a:ahLst/>
                <a:cxnLst/>
                <a:rect l="l" t="t" r="r" b="b"/>
                <a:pathLst>
                  <a:path w="41" h="41" fill="none" extrusionOk="0">
                    <a:moveTo>
                      <a:pt x="41" y="1"/>
                    </a:moveTo>
                    <a:lnTo>
                      <a:pt x="41" y="1"/>
                    </a:lnTo>
                    <a:lnTo>
                      <a:pt x="0" y="41"/>
                    </a:lnTo>
                    <a:lnTo>
                      <a:pt x="0" y="41"/>
                    </a:lnTo>
                    <a:lnTo>
                      <a:pt x="0" y="41"/>
                    </a:lnTo>
                    <a:lnTo>
                      <a:pt x="0" y="41"/>
                    </a:lnTo>
                    <a:lnTo>
                      <a:pt x="41" y="1"/>
                    </a:lnTo>
                    <a:lnTo>
                      <a:pt x="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51"/>
              <p:cNvSpPr/>
              <p:nvPr/>
            </p:nvSpPr>
            <p:spPr>
              <a:xfrm>
                <a:off x="1560740" y="1767139"/>
                <a:ext cx="23816" cy="3014"/>
              </a:xfrm>
              <a:custGeom>
                <a:avLst/>
                <a:gdLst/>
                <a:ahLst/>
                <a:cxnLst/>
                <a:rect l="l" t="t" r="r" b="b"/>
                <a:pathLst>
                  <a:path w="324" h="41" fill="none" extrusionOk="0">
                    <a:moveTo>
                      <a:pt x="0" y="0"/>
                    </a:moveTo>
                    <a:lnTo>
                      <a:pt x="0" y="0"/>
                    </a:lnTo>
                    <a:lnTo>
                      <a:pt x="0" y="0"/>
                    </a:lnTo>
                    <a:lnTo>
                      <a:pt x="0" y="0"/>
                    </a:lnTo>
                    <a:lnTo>
                      <a:pt x="0" y="0"/>
                    </a:lnTo>
                    <a:lnTo>
                      <a:pt x="0" y="0"/>
                    </a:lnTo>
                    <a:lnTo>
                      <a:pt x="162" y="20"/>
                    </a:lnTo>
                    <a:lnTo>
                      <a:pt x="324" y="41"/>
                    </a:lnTo>
                    <a:lnTo>
                      <a:pt x="324" y="41"/>
                    </a:lnTo>
                    <a:lnTo>
                      <a:pt x="162"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51"/>
              <p:cNvSpPr/>
              <p:nvPr/>
            </p:nvSpPr>
            <p:spPr>
              <a:xfrm>
                <a:off x="1728482" y="1829473"/>
                <a:ext cx="23816" cy="1544"/>
              </a:xfrm>
              <a:custGeom>
                <a:avLst/>
                <a:gdLst/>
                <a:ahLst/>
                <a:cxnLst/>
                <a:rect l="l" t="t" r="r" b="b"/>
                <a:pathLst>
                  <a:path w="324" h="21" extrusionOk="0">
                    <a:moveTo>
                      <a:pt x="0" y="0"/>
                    </a:moveTo>
                    <a:lnTo>
                      <a:pt x="0" y="0"/>
                    </a:lnTo>
                    <a:lnTo>
                      <a:pt x="202" y="20"/>
                    </a:lnTo>
                    <a:lnTo>
                      <a:pt x="202" y="20"/>
                    </a:lnTo>
                    <a:lnTo>
                      <a:pt x="323" y="20"/>
                    </a:lnTo>
                    <a:lnTo>
                      <a:pt x="323" y="20"/>
                    </a:lnTo>
                    <a:lnTo>
                      <a:pt x="202" y="20"/>
                    </a:lnTo>
                    <a:lnTo>
                      <a:pt x="202"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51"/>
              <p:cNvSpPr/>
              <p:nvPr/>
            </p:nvSpPr>
            <p:spPr>
              <a:xfrm>
                <a:off x="1728482" y="1829473"/>
                <a:ext cx="23816" cy="1544"/>
              </a:xfrm>
              <a:custGeom>
                <a:avLst/>
                <a:gdLst/>
                <a:ahLst/>
                <a:cxnLst/>
                <a:rect l="l" t="t" r="r" b="b"/>
                <a:pathLst>
                  <a:path w="324" h="21" fill="none" extrusionOk="0">
                    <a:moveTo>
                      <a:pt x="0" y="0"/>
                    </a:moveTo>
                    <a:lnTo>
                      <a:pt x="0" y="0"/>
                    </a:lnTo>
                    <a:lnTo>
                      <a:pt x="202" y="20"/>
                    </a:lnTo>
                    <a:lnTo>
                      <a:pt x="202" y="20"/>
                    </a:lnTo>
                    <a:lnTo>
                      <a:pt x="323" y="20"/>
                    </a:lnTo>
                    <a:lnTo>
                      <a:pt x="323" y="20"/>
                    </a:lnTo>
                    <a:lnTo>
                      <a:pt x="202" y="20"/>
                    </a:lnTo>
                    <a:lnTo>
                      <a:pt x="202"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51"/>
              <p:cNvSpPr/>
              <p:nvPr/>
            </p:nvSpPr>
            <p:spPr>
              <a:xfrm>
                <a:off x="1731423" y="1704805"/>
                <a:ext cx="32711" cy="56454"/>
              </a:xfrm>
              <a:custGeom>
                <a:avLst/>
                <a:gdLst/>
                <a:ahLst/>
                <a:cxnLst/>
                <a:rect l="l" t="t" r="r" b="b"/>
                <a:pathLst>
                  <a:path w="445" h="768" extrusionOk="0">
                    <a:moveTo>
                      <a:pt x="0" y="444"/>
                    </a:moveTo>
                    <a:lnTo>
                      <a:pt x="0" y="444"/>
                    </a:lnTo>
                    <a:lnTo>
                      <a:pt x="21" y="525"/>
                    </a:lnTo>
                    <a:lnTo>
                      <a:pt x="61" y="586"/>
                    </a:lnTo>
                    <a:lnTo>
                      <a:pt x="101" y="626"/>
                    </a:lnTo>
                    <a:lnTo>
                      <a:pt x="162" y="687"/>
                    </a:lnTo>
                    <a:lnTo>
                      <a:pt x="283" y="747"/>
                    </a:lnTo>
                    <a:lnTo>
                      <a:pt x="445" y="767"/>
                    </a:lnTo>
                    <a:lnTo>
                      <a:pt x="445" y="767"/>
                    </a:lnTo>
                    <a:lnTo>
                      <a:pt x="445" y="767"/>
                    </a:lnTo>
                    <a:lnTo>
                      <a:pt x="445" y="767"/>
                    </a:lnTo>
                    <a:lnTo>
                      <a:pt x="445" y="767"/>
                    </a:lnTo>
                    <a:lnTo>
                      <a:pt x="445" y="767"/>
                    </a:lnTo>
                    <a:lnTo>
                      <a:pt x="445" y="767"/>
                    </a:lnTo>
                    <a:lnTo>
                      <a:pt x="445" y="767"/>
                    </a:lnTo>
                    <a:lnTo>
                      <a:pt x="445" y="767"/>
                    </a:lnTo>
                    <a:lnTo>
                      <a:pt x="283" y="747"/>
                    </a:lnTo>
                    <a:lnTo>
                      <a:pt x="162" y="687"/>
                    </a:lnTo>
                    <a:lnTo>
                      <a:pt x="101" y="626"/>
                    </a:lnTo>
                    <a:lnTo>
                      <a:pt x="61" y="586"/>
                    </a:lnTo>
                    <a:lnTo>
                      <a:pt x="21" y="525"/>
                    </a:lnTo>
                    <a:lnTo>
                      <a:pt x="0" y="444"/>
                    </a:lnTo>
                    <a:close/>
                    <a:moveTo>
                      <a:pt x="162" y="0"/>
                    </a:moveTo>
                    <a:lnTo>
                      <a:pt x="162" y="0"/>
                    </a:lnTo>
                    <a:lnTo>
                      <a:pt x="162" y="0"/>
                    </a:lnTo>
                    <a:lnTo>
                      <a:pt x="162" y="0"/>
                    </a:lnTo>
                    <a:lnTo>
                      <a:pt x="162" y="0"/>
                    </a:lnTo>
                    <a:lnTo>
                      <a:pt x="162" y="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51"/>
              <p:cNvSpPr/>
              <p:nvPr/>
            </p:nvSpPr>
            <p:spPr>
              <a:xfrm>
                <a:off x="1731423" y="1737442"/>
                <a:ext cx="32711" cy="23816"/>
              </a:xfrm>
              <a:custGeom>
                <a:avLst/>
                <a:gdLst/>
                <a:ahLst/>
                <a:cxnLst/>
                <a:rect l="l" t="t" r="r" b="b"/>
                <a:pathLst>
                  <a:path w="445" h="324" fill="none" extrusionOk="0">
                    <a:moveTo>
                      <a:pt x="0" y="0"/>
                    </a:moveTo>
                    <a:lnTo>
                      <a:pt x="0" y="0"/>
                    </a:lnTo>
                    <a:lnTo>
                      <a:pt x="21" y="81"/>
                    </a:lnTo>
                    <a:lnTo>
                      <a:pt x="61" y="142"/>
                    </a:lnTo>
                    <a:lnTo>
                      <a:pt x="101" y="182"/>
                    </a:lnTo>
                    <a:lnTo>
                      <a:pt x="162" y="243"/>
                    </a:lnTo>
                    <a:lnTo>
                      <a:pt x="283" y="303"/>
                    </a:lnTo>
                    <a:lnTo>
                      <a:pt x="445" y="323"/>
                    </a:lnTo>
                    <a:lnTo>
                      <a:pt x="445" y="323"/>
                    </a:lnTo>
                    <a:lnTo>
                      <a:pt x="445" y="323"/>
                    </a:lnTo>
                    <a:lnTo>
                      <a:pt x="445" y="323"/>
                    </a:lnTo>
                    <a:lnTo>
                      <a:pt x="445" y="323"/>
                    </a:lnTo>
                    <a:lnTo>
                      <a:pt x="445" y="323"/>
                    </a:lnTo>
                    <a:lnTo>
                      <a:pt x="445" y="323"/>
                    </a:lnTo>
                    <a:lnTo>
                      <a:pt x="445" y="323"/>
                    </a:lnTo>
                    <a:lnTo>
                      <a:pt x="445" y="323"/>
                    </a:lnTo>
                    <a:lnTo>
                      <a:pt x="283" y="303"/>
                    </a:lnTo>
                    <a:lnTo>
                      <a:pt x="162" y="243"/>
                    </a:lnTo>
                    <a:lnTo>
                      <a:pt x="101" y="182"/>
                    </a:lnTo>
                    <a:lnTo>
                      <a:pt x="61" y="142"/>
                    </a:lnTo>
                    <a:lnTo>
                      <a:pt x="21" y="81"/>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51"/>
              <p:cNvSpPr/>
              <p:nvPr/>
            </p:nvSpPr>
            <p:spPr>
              <a:xfrm>
                <a:off x="1743331" y="1704805"/>
                <a:ext cx="74" cy="7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51"/>
              <p:cNvSpPr/>
              <p:nvPr/>
            </p:nvSpPr>
            <p:spPr>
              <a:xfrm>
                <a:off x="1526633" y="1787868"/>
                <a:ext cx="44546" cy="31241"/>
              </a:xfrm>
              <a:custGeom>
                <a:avLst/>
                <a:gdLst/>
                <a:ahLst/>
                <a:cxnLst/>
                <a:rect l="l" t="t" r="r" b="b"/>
                <a:pathLst>
                  <a:path w="606" h="425" extrusionOk="0">
                    <a:moveTo>
                      <a:pt x="20" y="1"/>
                    </a:moveTo>
                    <a:lnTo>
                      <a:pt x="0" y="41"/>
                    </a:lnTo>
                    <a:lnTo>
                      <a:pt x="20" y="102"/>
                    </a:lnTo>
                    <a:lnTo>
                      <a:pt x="40" y="142"/>
                    </a:lnTo>
                    <a:lnTo>
                      <a:pt x="162" y="243"/>
                    </a:lnTo>
                    <a:lnTo>
                      <a:pt x="343" y="344"/>
                    </a:lnTo>
                    <a:lnTo>
                      <a:pt x="586" y="425"/>
                    </a:lnTo>
                    <a:lnTo>
                      <a:pt x="606" y="324"/>
                    </a:lnTo>
                    <a:lnTo>
                      <a:pt x="606" y="263"/>
                    </a:lnTo>
                    <a:lnTo>
                      <a:pt x="586" y="223"/>
                    </a:lnTo>
                    <a:lnTo>
                      <a:pt x="545" y="162"/>
                    </a:lnTo>
                    <a:lnTo>
                      <a:pt x="464" y="122"/>
                    </a:lnTo>
                    <a:lnTo>
                      <a:pt x="283" y="41"/>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51"/>
              <p:cNvSpPr/>
              <p:nvPr/>
            </p:nvSpPr>
            <p:spPr>
              <a:xfrm>
                <a:off x="1588966" y="1778973"/>
                <a:ext cx="44546" cy="32711"/>
              </a:xfrm>
              <a:custGeom>
                <a:avLst/>
                <a:gdLst/>
                <a:ahLst/>
                <a:cxnLst/>
                <a:rect l="l" t="t" r="r" b="b"/>
                <a:pathLst>
                  <a:path w="606" h="445" extrusionOk="0">
                    <a:moveTo>
                      <a:pt x="20" y="1"/>
                    </a:moveTo>
                    <a:lnTo>
                      <a:pt x="0" y="61"/>
                    </a:lnTo>
                    <a:lnTo>
                      <a:pt x="20" y="102"/>
                    </a:lnTo>
                    <a:lnTo>
                      <a:pt x="40" y="162"/>
                    </a:lnTo>
                    <a:lnTo>
                      <a:pt x="162" y="263"/>
                    </a:lnTo>
                    <a:lnTo>
                      <a:pt x="343" y="344"/>
                    </a:lnTo>
                    <a:lnTo>
                      <a:pt x="586" y="445"/>
                    </a:lnTo>
                    <a:lnTo>
                      <a:pt x="606" y="344"/>
                    </a:lnTo>
                    <a:lnTo>
                      <a:pt x="606" y="283"/>
                    </a:lnTo>
                    <a:lnTo>
                      <a:pt x="586" y="223"/>
                    </a:lnTo>
                    <a:lnTo>
                      <a:pt x="525" y="182"/>
                    </a:lnTo>
                    <a:lnTo>
                      <a:pt x="465" y="122"/>
                    </a:lnTo>
                    <a:lnTo>
                      <a:pt x="263" y="61"/>
                    </a:lnTo>
                    <a:lnTo>
                      <a:pt x="101" y="21"/>
                    </a:lnTo>
                    <a:lnTo>
                      <a:pt x="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51"/>
              <p:cNvSpPr/>
              <p:nvPr/>
            </p:nvSpPr>
            <p:spPr>
              <a:xfrm>
                <a:off x="1747741" y="1703261"/>
                <a:ext cx="44619" cy="43149"/>
              </a:xfrm>
              <a:custGeom>
                <a:avLst/>
                <a:gdLst/>
                <a:ahLst/>
                <a:cxnLst/>
                <a:rect l="l" t="t" r="r" b="b"/>
                <a:pathLst>
                  <a:path w="607" h="587" extrusionOk="0">
                    <a:moveTo>
                      <a:pt x="344" y="1"/>
                    </a:moveTo>
                    <a:lnTo>
                      <a:pt x="263" y="21"/>
                    </a:lnTo>
                    <a:lnTo>
                      <a:pt x="182" y="62"/>
                    </a:lnTo>
                    <a:lnTo>
                      <a:pt x="122" y="102"/>
                    </a:lnTo>
                    <a:lnTo>
                      <a:pt x="61" y="163"/>
                    </a:lnTo>
                    <a:lnTo>
                      <a:pt x="21" y="223"/>
                    </a:lnTo>
                    <a:lnTo>
                      <a:pt x="1" y="284"/>
                    </a:lnTo>
                    <a:lnTo>
                      <a:pt x="1" y="364"/>
                    </a:lnTo>
                    <a:lnTo>
                      <a:pt x="21" y="465"/>
                    </a:lnTo>
                    <a:lnTo>
                      <a:pt x="81" y="526"/>
                    </a:lnTo>
                    <a:lnTo>
                      <a:pt x="142" y="566"/>
                    </a:lnTo>
                    <a:lnTo>
                      <a:pt x="223" y="587"/>
                    </a:lnTo>
                    <a:lnTo>
                      <a:pt x="303" y="587"/>
                    </a:lnTo>
                    <a:lnTo>
                      <a:pt x="384" y="566"/>
                    </a:lnTo>
                    <a:lnTo>
                      <a:pt x="465" y="546"/>
                    </a:lnTo>
                    <a:lnTo>
                      <a:pt x="526" y="506"/>
                    </a:lnTo>
                    <a:lnTo>
                      <a:pt x="586" y="445"/>
                    </a:lnTo>
                    <a:lnTo>
                      <a:pt x="606" y="385"/>
                    </a:lnTo>
                    <a:lnTo>
                      <a:pt x="606" y="304"/>
                    </a:lnTo>
                    <a:lnTo>
                      <a:pt x="586" y="223"/>
                    </a:lnTo>
                    <a:lnTo>
                      <a:pt x="566" y="163"/>
                    </a:lnTo>
                    <a:lnTo>
                      <a:pt x="526" y="102"/>
                    </a:lnTo>
                    <a:lnTo>
                      <a:pt x="465" y="41"/>
                    </a:lnTo>
                    <a:lnTo>
                      <a:pt x="404" y="21"/>
                    </a:lnTo>
                    <a:lnTo>
                      <a:pt x="3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51"/>
              <p:cNvSpPr/>
              <p:nvPr/>
            </p:nvSpPr>
            <p:spPr>
              <a:xfrm>
                <a:off x="1743331" y="1700321"/>
                <a:ext cx="53440" cy="50573"/>
              </a:xfrm>
              <a:custGeom>
                <a:avLst/>
                <a:gdLst/>
                <a:ahLst/>
                <a:cxnLst/>
                <a:rect l="l" t="t" r="r" b="b"/>
                <a:pathLst>
                  <a:path w="727" h="688" extrusionOk="0">
                    <a:moveTo>
                      <a:pt x="424" y="102"/>
                    </a:moveTo>
                    <a:lnTo>
                      <a:pt x="464" y="122"/>
                    </a:lnTo>
                    <a:lnTo>
                      <a:pt x="505" y="142"/>
                    </a:lnTo>
                    <a:lnTo>
                      <a:pt x="565" y="203"/>
                    </a:lnTo>
                    <a:lnTo>
                      <a:pt x="586" y="263"/>
                    </a:lnTo>
                    <a:lnTo>
                      <a:pt x="606" y="344"/>
                    </a:lnTo>
                    <a:lnTo>
                      <a:pt x="606" y="404"/>
                    </a:lnTo>
                    <a:lnTo>
                      <a:pt x="586" y="445"/>
                    </a:lnTo>
                    <a:lnTo>
                      <a:pt x="545" y="505"/>
                    </a:lnTo>
                    <a:lnTo>
                      <a:pt x="464" y="546"/>
                    </a:lnTo>
                    <a:lnTo>
                      <a:pt x="384" y="566"/>
                    </a:lnTo>
                    <a:lnTo>
                      <a:pt x="303" y="566"/>
                    </a:lnTo>
                    <a:lnTo>
                      <a:pt x="222" y="546"/>
                    </a:lnTo>
                    <a:lnTo>
                      <a:pt x="182" y="526"/>
                    </a:lnTo>
                    <a:lnTo>
                      <a:pt x="141" y="485"/>
                    </a:lnTo>
                    <a:lnTo>
                      <a:pt x="121" y="384"/>
                    </a:lnTo>
                    <a:lnTo>
                      <a:pt x="121" y="324"/>
                    </a:lnTo>
                    <a:lnTo>
                      <a:pt x="141" y="283"/>
                    </a:lnTo>
                    <a:lnTo>
                      <a:pt x="182" y="223"/>
                    </a:lnTo>
                    <a:lnTo>
                      <a:pt x="242" y="162"/>
                    </a:lnTo>
                    <a:lnTo>
                      <a:pt x="323" y="122"/>
                    </a:lnTo>
                    <a:lnTo>
                      <a:pt x="404" y="102"/>
                    </a:lnTo>
                    <a:close/>
                    <a:moveTo>
                      <a:pt x="404" y="1"/>
                    </a:moveTo>
                    <a:lnTo>
                      <a:pt x="303" y="21"/>
                    </a:lnTo>
                    <a:lnTo>
                      <a:pt x="202" y="61"/>
                    </a:lnTo>
                    <a:lnTo>
                      <a:pt x="101" y="142"/>
                    </a:lnTo>
                    <a:lnTo>
                      <a:pt x="20" y="243"/>
                    </a:lnTo>
                    <a:lnTo>
                      <a:pt x="0" y="303"/>
                    </a:lnTo>
                    <a:lnTo>
                      <a:pt x="0" y="384"/>
                    </a:lnTo>
                    <a:lnTo>
                      <a:pt x="0" y="445"/>
                    </a:lnTo>
                    <a:lnTo>
                      <a:pt x="40" y="526"/>
                    </a:lnTo>
                    <a:lnTo>
                      <a:pt x="81" y="586"/>
                    </a:lnTo>
                    <a:lnTo>
                      <a:pt x="141" y="647"/>
                    </a:lnTo>
                    <a:lnTo>
                      <a:pt x="222" y="667"/>
                    </a:lnTo>
                    <a:lnTo>
                      <a:pt x="303" y="687"/>
                    </a:lnTo>
                    <a:lnTo>
                      <a:pt x="323" y="687"/>
                    </a:lnTo>
                    <a:lnTo>
                      <a:pt x="424" y="667"/>
                    </a:lnTo>
                    <a:lnTo>
                      <a:pt x="525" y="647"/>
                    </a:lnTo>
                    <a:lnTo>
                      <a:pt x="626" y="586"/>
                    </a:lnTo>
                    <a:lnTo>
                      <a:pt x="687" y="505"/>
                    </a:lnTo>
                    <a:lnTo>
                      <a:pt x="727" y="425"/>
                    </a:lnTo>
                    <a:lnTo>
                      <a:pt x="727" y="324"/>
                    </a:lnTo>
                    <a:lnTo>
                      <a:pt x="707" y="223"/>
                    </a:lnTo>
                    <a:lnTo>
                      <a:pt x="646" y="142"/>
                    </a:lnTo>
                    <a:lnTo>
                      <a:pt x="606" y="61"/>
                    </a:lnTo>
                    <a:lnTo>
                      <a:pt x="525" y="21"/>
                    </a:lnTo>
                    <a:lnTo>
                      <a:pt x="4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51"/>
              <p:cNvSpPr/>
              <p:nvPr/>
            </p:nvSpPr>
            <p:spPr>
              <a:xfrm>
                <a:off x="1168875" y="1333743"/>
                <a:ext cx="322183" cy="454203"/>
              </a:xfrm>
              <a:custGeom>
                <a:avLst/>
                <a:gdLst/>
                <a:ahLst/>
                <a:cxnLst/>
                <a:rect l="l" t="t" r="r" b="b"/>
                <a:pathLst>
                  <a:path w="4383" h="6179" extrusionOk="0">
                    <a:moveTo>
                      <a:pt x="1313" y="121"/>
                    </a:moveTo>
                    <a:lnTo>
                      <a:pt x="1414" y="142"/>
                    </a:lnTo>
                    <a:lnTo>
                      <a:pt x="1515" y="182"/>
                    </a:lnTo>
                    <a:lnTo>
                      <a:pt x="1596" y="222"/>
                    </a:lnTo>
                    <a:lnTo>
                      <a:pt x="1697" y="283"/>
                    </a:lnTo>
                    <a:lnTo>
                      <a:pt x="1778" y="364"/>
                    </a:lnTo>
                    <a:lnTo>
                      <a:pt x="1838" y="444"/>
                    </a:lnTo>
                    <a:lnTo>
                      <a:pt x="1899" y="525"/>
                    </a:lnTo>
                    <a:lnTo>
                      <a:pt x="1959" y="646"/>
                    </a:lnTo>
                    <a:lnTo>
                      <a:pt x="2000" y="768"/>
                    </a:lnTo>
                    <a:lnTo>
                      <a:pt x="2020" y="889"/>
                    </a:lnTo>
                    <a:lnTo>
                      <a:pt x="2020" y="1030"/>
                    </a:lnTo>
                    <a:lnTo>
                      <a:pt x="2000" y="1292"/>
                    </a:lnTo>
                    <a:lnTo>
                      <a:pt x="1939" y="1555"/>
                    </a:lnTo>
                    <a:lnTo>
                      <a:pt x="1939" y="1636"/>
                    </a:lnTo>
                    <a:lnTo>
                      <a:pt x="1899" y="1858"/>
                    </a:lnTo>
                    <a:lnTo>
                      <a:pt x="1879" y="2040"/>
                    </a:lnTo>
                    <a:lnTo>
                      <a:pt x="1899" y="2201"/>
                    </a:lnTo>
                    <a:lnTo>
                      <a:pt x="1919" y="2363"/>
                    </a:lnTo>
                    <a:lnTo>
                      <a:pt x="1959" y="2484"/>
                    </a:lnTo>
                    <a:lnTo>
                      <a:pt x="2000" y="2625"/>
                    </a:lnTo>
                    <a:lnTo>
                      <a:pt x="2141" y="2888"/>
                    </a:lnTo>
                    <a:lnTo>
                      <a:pt x="2343" y="3312"/>
                    </a:lnTo>
                    <a:lnTo>
                      <a:pt x="2383" y="3433"/>
                    </a:lnTo>
                    <a:lnTo>
                      <a:pt x="2424" y="3554"/>
                    </a:lnTo>
                    <a:lnTo>
                      <a:pt x="2424" y="3675"/>
                    </a:lnTo>
                    <a:lnTo>
                      <a:pt x="2424" y="3736"/>
                    </a:lnTo>
                    <a:lnTo>
                      <a:pt x="2383" y="3796"/>
                    </a:lnTo>
                    <a:lnTo>
                      <a:pt x="2343" y="3857"/>
                    </a:lnTo>
                    <a:lnTo>
                      <a:pt x="2303" y="3897"/>
                    </a:lnTo>
                    <a:lnTo>
                      <a:pt x="2242" y="3938"/>
                    </a:lnTo>
                    <a:lnTo>
                      <a:pt x="2182" y="3958"/>
                    </a:lnTo>
                    <a:lnTo>
                      <a:pt x="2101" y="3978"/>
                    </a:lnTo>
                    <a:lnTo>
                      <a:pt x="2020" y="3958"/>
                    </a:lnTo>
                    <a:lnTo>
                      <a:pt x="1919" y="3938"/>
                    </a:lnTo>
                    <a:lnTo>
                      <a:pt x="1838" y="3897"/>
                    </a:lnTo>
                    <a:lnTo>
                      <a:pt x="1697" y="3776"/>
                    </a:lnTo>
                    <a:lnTo>
                      <a:pt x="1596" y="3635"/>
                    </a:lnTo>
                    <a:lnTo>
                      <a:pt x="1495" y="3473"/>
                    </a:lnTo>
                    <a:lnTo>
                      <a:pt x="1414" y="3332"/>
                    </a:lnTo>
                    <a:lnTo>
                      <a:pt x="1313" y="3110"/>
                    </a:lnTo>
                    <a:lnTo>
                      <a:pt x="1233" y="2928"/>
                    </a:lnTo>
                    <a:lnTo>
                      <a:pt x="1111" y="2585"/>
                    </a:lnTo>
                    <a:lnTo>
                      <a:pt x="1031" y="2363"/>
                    </a:lnTo>
                    <a:lnTo>
                      <a:pt x="950" y="2161"/>
                    </a:lnTo>
                    <a:lnTo>
                      <a:pt x="869" y="2060"/>
                    </a:lnTo>
                    <a:lnTo>
                      <a:pt x="809" y="1959"/>
                    </a:lnTo>
                    <a:lnTo>
                      <a:pt x="708" y="1858"/>
                    </a:lnTo>
                    <a:lnTo>
                      <a:pt x="586" y="1737"/>
                    </a:lnTo>
                    <a:lnTo>
                      <a:pt x="546" y="1717"/>
                    </a:lnTo>
                    <a:lnTo>
                      <a:pt x="506" y="1737"/>
                    </a:lnTo>
                    <a:lnTo>
                      <a:pt x="485" y="1797"/>
                    </a:lnTo>
                    <a:lnTo>
                      <a:pt x="506" y="1817"/>
                    </a:lnTo>
                    <a:lnTo>
                      <a:pt x="708" y="2019"/>
                    </a:lnTo>
                    <a:lnTo>
                      <a:pt x="849" y="2221"/>
                    </a:lnTo>
                    <a:lnTo>
                      <a:pt x="930" y="2403"/>
                    </a:lnTo>
                    <a:lnTo>
                      <a:pt x="1010" y="2625"/>
                    </a:lnTo>
                    <a:lnTo>
                      <a:pt x="1132" y="2948"/>
                    </a:lnTo>
                    <a:lnTo>
                      <a:pt x="1212" y="3170"/>
                    </a:lnTo>
                    <a:lnTo>
                      <a:pt x="1313" y="3392"/>
                    </a:lnTo>
                    <a:lnTo>
                      <a:pt x="1394" y="3534"/>
                    </a:lnTo>
                    <a:lnTo>
                      <a:pt x="1495" y="3695"/>
                    </a:lnTo>
                    <a:lnTo>
                      <a:pt x="1616" y="3857"/>
                    </a:lnTo>
                    <a:lnTo>
                      <a:pt x="1758" y="3978"/>
                    </a:lnTo>
                    <a:lnTo>
                      <a:pt x="1778" y="3998"/>
                    </a:lnTo>
                    <a:lnTo>
                      <a:pt x="1939" y="4220"/>
                    </a:lnTo>
                    <a:lnTo>
                      <a:pt x="2121" y="4402"/>
                    </a:lnTo>
                    <a:lnTo>
                      <a:pt x="2262" y="4543"/>
                    </a:lnTo>
                    <a:lnTo>
                      <a:pt x="2424" y="4644"/>
                    </a:lnTo>
                    <a:lnTo>
                      <a:pt x="2565" y="4725"/>
                    </a:lnTo>
                    <a:lnTo>
                      <a:pt x="2707" y="4765"/>
                    </a:lnTo>
                    <a:lnTo>
                      <a:pt x="2969" y="4846"/>
                    </a:lnTo>
                    <a:lnTo>
                      <a:pt x="3191" y="4927"/>
                    </a:lnTo>
                    <a:lnTo>
                      <a:pt x="3312" y="4967"/>
                    </a:lnTo>
                    <a:lnTo>
                      <a:pt x="3413" y="5028"/>
                    </a:lnTo>
                    <a:lnTo>
                      <a:pt x="3534" y="5129"/>
                    </a:lnTo>
                    <a:lnTo>
                      <a:pt x="3575" y="5210"/>
                    </a:lnTo>
                    <a:lnTo>
                      <a:pt x="3615" y="5290"/>
                    </a:lnTo>
                    <a:lnTo>
                      <a:pt x="3615" y="5371"/>
                    </a:lnTo>
                    <a:lnTo>
                      <a:pt x="3413" y="5290"/>
                    </a:lnTo>
                    <a:lnTo>
                      <a:pt x="3292" y="5270"/>
                    </a:lnTo>
                    <a:lnTo>
                      <a:pt x="3171" y="5250"/>
                    </a:lnTo>
                    <a:lnTo>
                      <a:pt x="3090" y="5250"/>
                    </a:lnTo>
                    <a:lnTo>
                      <a:pt x="3030" y="5270"/>
                    </a:lnTo>
                    <a:lnTo>
                      <a:pt x="2949" y="5331"/>
                    </a:lnTo>
                    <a:lnTo>
                      <a:pt x="2908" y="5432"/>
                    </a:lnTo>
                    <a:lnTo>
                      <a:pt x="2606" y="5331"/>
                    </a:lnTo>
                    <a:lnTo>
                      <a:pt x="2303" y="5230"/>
                    </a:lnTo>
                    <a:lnTo>
                      <a:pt x="2020" y="5089"/>
                    </a:lnTo>
                    <a:lnTo>
                      <a:pt x="1737" y="4947"/>
                    </a:lnTo>
                    <a:lnTo>
                      <a:pt x="1515" y="4826"/>
                    </a:lnTo>
                    <a:lnTo>
                      <a:pt x="1475" y="4786"/>
                    </a:lnTo>
                    <a:lnTo>
                      <a:pt x="1354" y="4685"/>
                    </a:lnTo>
                    <a:lnTo>
                      <a:pt x="1233" y="4564"/>
                    </a:lnTo>
                    <a:lnTo>
                      <a:pt x="1031" y="4321"/>
                    </a:lnTo>
                    <a:lnTo>
                      <a:pt x="829" y="4018"/>
                    </a:lnTo>
                    <a:lnTo>
                      <a:pt x="667" y="3716"/>
                    </a:lnTo>
                    <a:lnTo>
                      <a:pt x="526" y="3453"/>
                    </a:lnTo>
                    <a:lnTo>
                      <a:pt x="405" y="3191"/>
                    </a:lnTo>
                    <a:lnTo>
                      <a:pt x="284" y="2928"/>
                    </a:lnTo>
                    <a:lnTo>
                      <a:pt x="203" y="2645"/>
                    </a:lnTo>
                    <a:lnTo>
                      <a:pt x="142" y="2383"/>
                    </a:lnTo>
                    <a:lnTo>
                      <a:pt x="122" y="2120"/>
                    </a:lnTo>
                    <a:lnTo>
                      <a:pt x="122" y="1838"/>
                    </a:lnTo>
                    <a:lnTo>
                      <a:pt x="142" y="1575"/>
                    </a:lnTo>
                    <a:lnTo>
                      <a:pt x="183" y="1313"/>
                    </a:lnTo>
                    <a:lnTo>
                      <a:pt x="263" y="1070"/>
                    </a:lnTo>
                    <a:lnTo>
                      <a:pt x="344" y="828"/>
                    </a:lnTo>
                    <a:lnTo>
                      <a:pt x="465" y="626"/>
                    </a:lnTo>
                    <a:lnTo>
                      <a:pt x="607" y="444"/>
                    </a:lnTo>
                    <a:lnTo>
                      <a:pt x="748" y="283"/>
                    </a:lnTo>
                    <a:lnTo>
                      <a:pt x="909" y="182"/>
                    </a:lnTo>
                    <a:lnTo>
                      <a:pt x="1071" y="121"/>
                    </a:lnTo>
                    <a:close/>
                    <a:moveTo>
                      <a:pt x="3191" y="5371"/>
                    </a:moveTo>
                    <a:lnTo>
                      <a:pt x="3312" y="5391"/>
                    </a:lnTo>
                    <a:lnTo>
                      <a:pt x="3454" y="5432"/>
                    </a:lnTo>
                    <a:lnTo>
                      <a:pt x="3595" y="5472"/>
                    </a:lnTo>
                    <a:lnTo>
                      <a:pt x="3575" y="5472"/>
                    </a:lnTo>
                    <a:lnTo>
                      <a:pt x="3534" y="5513"/>
                    </a:lnTo>
                    <a:lnTo>
                      <a:pt x="3332" y="5513"/>
                    </a:lnTo>
                    <a:lnTo>
                      <a:pt x="3232" y="5492"/>
                    </a:lnTo>
                    <a:lnTo>
                      <a:pt x="3090" y="5472"/>
                    </a:lnTo>
                    <a:lnTo>
                      <a:pt x="3070" y="5472"/>
                    </a:lnTo>
                    <a:lnTo>
                      <a:pt x="3009" y="5452"/>
                    </a:lnTo>
                    <a:lnTo>
                      <a:pt x="3050" y="5412"/>
                    </a:lnTo>
                    <a:lnTo>
                      <a:pt x="3090" y="5371"/>
                    </a:lnTo>
                    <a:close/>
                    <a:moveTo>
                      <a:pt x="1939" y="5190"/>
                    </a:moveTo>
                    <a:lnTo>
                      <a:pt x="2182" y="5290"/>
                    </a:lnTo>
                    <a:lnTo>
                      <a:pt x="2444" y="5391"/>
                    </a:lnTo>
                    <a:lnTo>
                      <a:pt x="2686" y="5492"/>
                    </a:lnTo>
                    <a:lnTo>
                      <a:pt x="2929" y="5553"/>
                    </a:lnTo>
                    <a:lnTo>
                      <a:pt x="3009" y="5573"/>
                    </a:lnTo>
                    <a:lnTo>
                      <a:pt x="3151" y="5614"/>
                    </a:lnTo>
                    <a:lnTo>
                      <a:pt x="3191" y="5614"/>
                    </a:lnTo>
                    <a:lnTo>
                      <a:pt x="3413" y="5634"/>
                    </a:lnTo>
                    <a:lnTo>
                      <a:pt x="3514" y="5634"/>
                    </a:lnTo>
                    <a:lnTo>
                      <a:pt x="3534" y="5614"/>
                    </a:lnTo>
                    <a:lnTo>
                      <a:pt x="3595" y="5614"/>
                    </a:lnTo>
                    <a:lnTo>
                      <a:pt x="3615" y="5593"/>
                    </a:lnTo>
                    <a:lnTo>
                      <a:pt x="3635" y="5573"/>
                    </a:lnTo>
                    <a:lnTo>
                      <a:pt x="3656" y="5573"/>
                    </a:lnTo>
                    <a:lnTo>
                      <a:pt x="3676" y="5553"/>
                    </a:lnTo>
                    <a:lnTo>
                      <a:pt x="3696" y="5533"/>
                    </a:lnTo>
                    <a:lnTo>
                      <a:pt x="3696" y="5513"/>
                    </a:lnTo>
                    <a:lnTo>
                      <a:pt x="3716" y="5492"/>
                    </a:lnTo>
                    <a:lnTo>
                      <a:pt x="3716" y="5472"/>
                    </a:lnTo>
                    <a:lnTo>
                      <a:pt x="3716" y="5452"/>
                    </a:lnTo>
                    <a:lnTo>
                      <a:pt x="3716" y="5432"/>
                    </a:lnTo>
                    <a:lnTo>
                      <a:pt x="3898" y="5492"/>
                    </a:lnTo>
                    <a:lnTo>
                      <a:pt x="4059" y="5573"/>
                    </a:lnTo>
                    <a:lnTo>
                      <a:pt x="4140" y="5634"/>
                    </a:lnTo>
                    <a:lnTo>
                      <a:pt x="4201" y="5714"/>
                    </a:lnTo>
                    <a:lnTo>
                      <a:pt x="4261" y="5815"/>
                    </a:lnTo>
                    <a:lnTo>
                      <a:pt x="4261" y="5916"/>
                    </a:lnTo>
                    <a:lnTo>
                      <a:pt x="4140" y="5876"/>
                    </a:lnTo>
                    <a:lnTo>
                      <a:pt x="3979" y="5815"/>
                    </a:lnTo>
                    <a:lnTo>
                      <a:pt x="3817" y="5795"/>
                    </a:lnTo>
                    <a:lnTo>
                      <a:pt x="3757" y="5815"/>
                    </a:lnTo>
                    <a:lnTo>
                      <a:pt x="3676" y="5836"/>
                    </a:lnTo>
                    <a:lnTo>
                      <a:pt x="3595" y="5896"/>
                    </a:lnTo>
                    <a:lnTo>
                      <a:pt x="3555" y="5977"/>
                    </a:lnTo>
                    <a:lnTo>
                      <a:pt x="3171" y="5856"/>
                    </a:lnTo>
                    <a:lnTo>
                      <a:pt x="2787" y="5694"/>
                    </a:lnTo>
                    <a:lnTo>
                      <a:pt x="2424" y="5533"/>
                    </a:lnTo>
                    <a:lnTo>
                      <a:pt x="2121" y="5331"/>
                    </a:lnTo>
                    <a:lnTo>
                      <a:pt x="1939" y="5190"/>
                    </a:lnTo>
                    <a:close/>
                    <a:moveTo>
                      <a:pt x="3837" y="5916"/>
                    </a:moveTo>
                    <a:lnTo>
                      <a:pt x="3958" y="5937"/>
                    </a:lnTo>
                    <a:lnTo>
                      <a:pt x="4100" y="5977"/>
                    </a:lnTo>
                    <a:lnTo>
                      <a:pt x="4241" y="6038"/>
                    </a:lnTo>
                    <a:lnTo>
                      <a:pt x="4221" y="6038"/>
                    </a:lnTo>
                    <a:lnTo>
                      <a:pt x="4201" y="6058"/>
                    </a:lnTo>
                    <a:lnTo>
                      <a:pt x="4160" y="6058"/>
                    </a:lnTo>
                    <a:lnTo>
                      <a:pt x="4120" y="6078"/>
                    </a:lnTo>
                    <a:lnTo>
                      <a:pt x="3979" y="6058"/>
                    </a:lnTo>
                    <a:lnTo>
                      <a:pt x="3656" y="6017"/>
                    </a:lnTo>
                    <a:lnTo>
                      <a:pt x="3696" y="5957"/>
                    </a:lnTo>
                    <a:lnTo>
                      <a:pt x="3736" y="5937"/>
                    </a:lnTo>
                    <a:lnTo>
                      <a:pt x="3777" y="5916"/>
                    </a:lnTo>
                    <a:close/>
                    <a:moveTo>
                      <a:pt x="1172" y="0"/>
                    </a:moveTo>
                    <a:lnTo>
                      <a:pt x="1051" y="20"/>
                    </a:lnTo>
                    <a:lnTo>
                      <a:pt x="950" y="41"/>
                    </a:lnTo>
                    <a:lnTo>
                      <a:pt x="849" y="81"/>
                    </a:lnTo>
                    <a:lnTo>
                      <a:pt x="687" y="202"/>
                    </a:lnTo>
                    <a:lnTo>
                      <a:pt x="506" y="364"/>
                    </a:lnTo>
                    <a:lnTo>
                      <a:pt x="364" y="566"/>
                    </a:lnTo>
                    <a:lnTo>
                      <a:pt x="243" y="788"/>
                    </a:lnTo>
                    <a:lnTo>
                      <a:pt x="142" y="1030"/>
                    </a:lnTo>
                    <a:lnTo>
                      <a:pt x="82" y="1292"/>
                    </a:lnTo>
                    <a:lnTo>
                      <a:pt x="21" y="1555"/>
                    </a:lnTo>
                    <a:lnTo>
                      <a:pt x="1" y="1838"/>
                    </a:lnTo>
                    <a:lnTo>
                      <a:pt x="1" y="2120"/>
                    </a:lnTo>
                    <a:lnTo>
                      <a:pt x="41" y="2403"/>
                    </a:lnTo>
                    <a:lnTo>
                      <a:pt x="82" y="2686"/>
                    </a:lnTo>
                    <a:lnTo>
                      <a:pt x="183" y="2948"/>
                    </a:lnTo>
                    <a:lnTo>
                      <a:pt x="284" y="3231"/>
                    </a:lnTo>
                    <a:lnTo>
                      <a:pt x="425" y="3493"/>
                    </a:lnTo>
                    <a:lnTo>
                      <a:pt x="566" y="3756"/>
                    </a:lnTo>
                    <a:lnTo>
                      <a:pt x="748" y="4079"/>
                    </a:lnTo>
                    <a:lnTo>
                      <a:pt x="930" y="4382"/>
                    </a:lnTo>
                    <a:lnTo>
                      <a:pt x="1051" y="4523"/>
                    </a:lnTo>
                    <a:lnTo>
                      <a:pt x="1152" y="4644"/>
                    </a:lnTo>
                    <a:lnTo>
                      <a:pt x="1273" y="4765"/>
                    </a:lnTo>
                    <a:lnTo>
                      <a:pt x="1394" y="4866"/>
                    </a:lnTo>
                    <a:lnTo>
                      <a:pt x="1657" y="5048"/>
                    </a:lnTo>
                    <a:lnTo>
                      <a:pt x="1858" y="5250"/>
                    </a:lnTo>
                    <a:lnTo>
                      <a:pt x="2040" y="5432"/>
                    </a:lnTo>
                    <a:lnTo>
                      <a:pt x="2363" y="5634"/>
                    </a:lnTo>
                    <a:lnTo>
                      <a:pt x="2747" y="5815"/>
                    </a:lnTo>
                    <a:lnTo>
                      <a:pt x="3171" y="5977"/>
                    </a:lnTo>
                    <a:lnTo>
                      <a:pt x="3575" y="6118"/>
                    </a:lnTo>
                    <a:lnTo>
                      <a:pt x="3656" y="6118"/>
                    </a:lnTo>
                    <a:lnTo>
                      <a:pt x="3696" y="6139"/>
                    </a:lnTo>
                    <a:lnTo>
                      <a:pt x="3797" y="6159"/>
                    </a:lnTo>
                    <a:lnTo>
                      <a:pt x="3837" y="6159"/>
                    </a:lnTo>
                    <a:lnTo>
                      <a:pt x="4059" y="6179"/>
                    </a:lnTo>
                    <a:lnTo>
                      <a:pt x="4201" y="6179"/>
                    </a:lnTo>
                    <a:lnTo>
                      <a:pt x="4241" y="6159"/>
                    </a:lnTo>
                    <a:lnTo>
                      <a:pt x="4261" y="6139"/>
                    </a:lnTo>
                    <a:lnTo>
                      <a:pt x="4281" y="6139"/>
                    </a:lnTo>
                    <a:lnTo>
                      <a:pt x="4302" y="6118"/>
                    </a:lnTo>
                    <a:lnTo>
                      <a:pt x="4322" y="6098"/>
                    </a:lnTo>
                    <a:lnTo>
                      <a:pt x="4342" y="6078"/>
                    </a:lnTo>
                    <a:lnTo>
                      <a:pt x="4342" y="6058"/>
                    </a:lnTo>
                    <a:lnTo>
                      <a:pt x="4362" y="6038"/>
                    </a:lnTo>
                    <a:lnTo>
                      <a:pt x="4362" y="6017"/>
                    </a:lnTo>
                    <a:lnTo>
                      <a:pt x="4382" y="5937"/>
                    </a:lnTo>
                    <a:lnTo>
                      <a:pt x="4382" y="5856"/>
                    </a:lnTo>
                    <a:lnTo>
                      <a:pt x="4362" y="5795"/>
                    </a:lnTo>
                    <a:lnTo>
                      <a:pt x="4342" y="5714"/>
                    </a:lnTo>
                    <a:lnTo>
                      <a:pt x="4241" y="5593"/>
                    </a:lnTo>
                    <a:lnTo>
                      <a:pt x="4120" y="5492"/>
                    </a:lnTo>
                    <a:lnTo>
                      <a:pt x="4039" y="5432"/>
                    </a:lnTo>
                    <a:lnTo>
                      <a:pt x="3938" y="5391"/>
                    </a:lnTo>
                    <a:lnTo>
                      <a:pt x="3736" y="5311"/>
                    </a:lnTo>
                    <a:lnTo>
                      <a:pt x="3696" y="5210"/>
                    </a:lnTo>
                    <a:lnTo>
                      <a:pt x="3656" y="5109"/>
                    </a:lnTo>
                    <a:lnTo>
                      <a:pt x="3575" y="5008"/>
                    </a:lnTo>
                    <a:lnTo>
                      <a:pt x="3474" y="4927"/>
                    </a:lnTo>
                    <a:lnTo>
                      <a:pt x="3353" y="4866"/>
                    </a:lnTo>
                    <a:lnTo>
                      <a:pt x="3232" y="4806"/>
                    </a:lnTo>
                    <a:lnTo>
                      <a:pt x="2989" y="4745"/>
                    </a:lnTo>
                    <a:lnTo>
                      <a:pt x="2767" y="4665"/>
                    </a:lnTo>
                    <a:lnTo>
                      <a:pt x="2646" y="4624"/>
                    </a:lnTo>
                    <a:lnTo>
                      <a:pt x="2525" y="4564"/>
                    </a:lnTo>
                    <a:lnTo>
                      <a:pt x="2383" y="4483"/>
                    </a:lnTo>
                    <a:lnTo>
                      <a:pt x="2262" y="4382"/>
                    </a:lnTo>
                    <a:lnTo>
                      <a:pt x="2121" y="4240"/>
                    </a:lnTo>
                    <a:lnTo>
                      <a:pt x="1980" y="4079"/>
                    </a:lnTo>
                    <a:lnTo>
                      <a:pt x="2202" y="4079"/>
                    </a:lnTo>
                    <a:lnTo>
                      <a:pt x="2303" y="4039"/>
                    </a:lnTo>
                    <a:lnTo>
                      <a:pt x="2363" y="3998"/>
                    </a:lnTo>
                    <a:lnTo>
                      <a:pt x="2424" y="3938"/>
                    </a:lnTo>
                    <a:lnTo>
                      <a:pt x="2484" y="3857"/>
                    </a:lnTo>
                    <a:lnTo>
                      <a:pt x="2525" y="3776"/>
                    </a:lnTo>
                    <a:lnTo>
                      <a:pt x="2545" y="3695"/>
                    </a:lnTo>
                    <a:lnTo>
                      <a:pt x="2545" y="3554"/>
                    </a:lnTo>
                    <a:lnTo>
                      <a:pt x="2505" y="3392"/>
                    </a:lnTo>
                    <a:lnTo>
                      <a:pt x="2444" y="3271"/>
                    </a:lnTo>
                    <a:lnTo>
                      <a:pt x="2242" y="2847"/>
                    </a:lnTo>
                    <a:lnTo>
                      <a:pt x="2121" y="2585"/>
                    </a:lnTo>
                    <a:lnTo>
                      <a:pt x="2060" y="2464"/>
                    </a:lnTo>
                    <a:lnTo>
                      <a:pt x="2040" y="2322"/>
                    </a:lnTo>
                    <a:lnTo>
                      <a:pt x="2000" y="2181"/>
                    </a:lnTo>
                    <a:lnTo>
                      <a:pt x="2000" y="2040"/>
                    </a:lnTo>
                    <a:lnTo>
                      <a:pt x="2020" y="1858"/>
                    </a:lnTo>
                    <a:lnTo>
                      <a:pt x="2040" y="1656"/>
                    </a:lnTo>
                    <a:lnTo>
                      <a:pt x="2060" y="1575"/>
                    </a:lnTo>
                    <a:lnTo>
                      <a:pt x="2101" y="1292"/>
                    </a:lnTo>
                    <a:lnTo>
                      <a:pt x="2121" y="1030"/>
                    </a:lnTo>
                    <a:lnTo>
                      <a:pt x="2121" y="889"/>
                    </a:lnTo>
                    <a:lnTo>
                      <a:pt x="2101" y="747"/>
                    </a:lnTo>
                    <a:lnTo>
                      <a:pt x="2060" y="606"/>
                    </a:lnTo>
                    <a:lnTo>
                      <a:pt x="2000" y="485"/>
                    </a:lnTo>
                    <a:lnTo>
                      <a:pt x="1919" y="364"/>
                    </a:lnTo>
                    <a:lnTo>
                      <a:pt x="1818" y="243"/>
                    </a:lnTo>
                    <a:lnTo>
                      <a:pt x="1717" y="162"/>
                    </a:lnTo>
                    <a:lnTo>
                      <a:pt x="1576" y="81"/>
                    </a:lnTo>
                    <a:lnTo>
                      <a:pt x="1455" y="4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51"/>
              <p:cNvSpPr/>
              <p:nvPr/>
            </p:nvSpPr>
            <p:spPr>
              <a:xfrm>
                <a:off x="1522149" y="1531108"/>
                <a:ext cx="466111" cy="311745"/>
              </a:xfrm>
              <a:custGeom>
                <a:avLst/>
                <a:gdLst/>
                <a:ahLst/>
                <a:cxnLst/>
                <a:rect l="l" t="t" r="r" b="b"/>
                <a:pathLst>
                  <a:path w="6341" h="4241" extrusionOk="0">
                    <a:moveTo>
                      <a:pt x="970" y="3433"/>
                    </a:moveTo>
                    <a:lnTo>
                      <a:pt x="1111" y="3474"/>
                    </a:lnTo>
                    <a:lnTo>
                      <a:pt x="1252" y="3514"/>
                    </a:lnTo>
                    <a:lnTo>
                      <a:pt x="1374" y="3575"/>
                    </a:lnTo>
                    <a:lnTo>
                      <a:pt x="1414" y="3595"/>
                    </a:lnTo>
                    <a:lnTo>
                      <a:pt x="1454" y="3635"/>
                    </a:lnTo>
                    <a:lnTo>
                      <a:pt x="1454" y="3676"/>
                    </a:lnTo>
                    <a:lnTo>
                      <a:pt x="1454" y="3736"/>
                    </a:lnTo>
                    <a:lnTo>
                      <a:pt x="1273" y="3676"/>
                    </a:lnTo>
                    <a:lnTo>
                      <a:pt x="1192" y="3635"/>
                    </a:lnTo>
                    <a:lnTo>
                      <a:pt x="1071" y="3554"/>
                    </a:lnTo>
                    <a:lnTo>
                      <a:pt x="1050" y="3534"/>
                    </a:lnTo>
                    <a:lnTo>
                      <a:pt x="990" y="3494"/>
                    </a:lnTo>
                    <a:lnTo>
                      <a:pt x="970" y="3433"/>
                    </a:lnTo>
                    <a:close/>
                    <a:moveTo>
                      <a:pt x="122" y="3554"/>
                    </a:moveTo>
                    <a:lnTo>
                      <a:pt x="263" y="3575"/>
                    </a:lnTo>
                    <a:lnTo>
                      <a:pt x="404" y="3615"/>
                    </a:lnTo>
                    <a:lnTo>
                      <a:pt x="525" y="3676"/>
                    </a:lnTo>
                    <a:lnTo>
                      <a:pt x="566" y="3716"/>
                    </a:lnTo>
                    <a:lnTo>
                      <a:pt x="606" y="3736"/>
                    </a:lnTo>
                    <a:lnTo>
                      <a:pt x="606" y="3797"/>
                    </a:lnTo>
                    <a:lnTo>
                      <a:pt x="606" y="3837"/>
                    </a:lnTo>
                    <a:lnTo>
                      <a:pt x="445" y="3777"/>
                    </a:lnTo>
                    <a:lnTo>
                      <a:pt x="283" y="3696"/>
                    </a:lnTo>
                    <a:lnTo>
                      <a:pt x="243" y="3676"/>
                    </a:lnTo>
                    <a:lnTo>
                      <a:pt x="223" y="3676"/>
                    </a:lnTo>
                    <a:lnTo>
                      <a:pt x="202" y="3655"/>
                    </a:lnTo>
                    <a:lnTo>
                      <a:pt x="182" y="3635"/>
                    </a:lnTo>
                    <a:lnTo>
                      <a:pt x="162" y="3615"/>
                    </a:lnTo>
                    <a:lnTo>
                      <a:pt x="122" y="3575"/>
                    </a:lnTo>
                    <a:lnTo>
                      <a:pt x="122" y="3554"/>
                    </a:lnTo>
                    <a:close/>
                    <a:moveTo>
                      <a:pt x="5573" y="122"/>
                    </a:moveTo>
                    <a:lnTo>
                      <a:pt x="5695" y="162"/>
                    </a:lnTo>
                    <a:lnTo>
                      <a:pt x="5795" y="203"/>
                    </a:lnTo>
                    <a:lnTo>
                      <a:pt x="5917" y="263"/>
                    </a:lnTo>
                    <a:lnTo>
                      <a:pt x="5997" y="324"/>
                    </a:lnTo>
                    <a:lnTo>
                      <a:pt x="6098" y="465"/>
                    </a:lnTo>
                    <a:lnTo>
                      <a:pt x="6179" y="647"/>
                    </a:lnTo>
                    <a:lnTo>
                      <a:pt x="6220" y="849"/>
                    </a:lnTo>
                    <a:lnTo>
                      <a:pt x="6240" y="1071"/>
                    </a:lnTo>
                    <a:lnTo>
                      <a:pt x="6220" y="1313"/>
                    </a:lnTo>
                    <a:lnTo>
                      <a:pt x="6159" y="1555"/>
                    </a:lnTo>
                    <a:lnTo>
                      <a:pt x="6078" y="1818"/>
                    </a:lnTo>
                    <a:lnTo>
                      <a:pt x="5977" y="2060"/>
                    </a:lnTo>
                    <a:lnTo>
                      <a:pt x="5856" y="2282"/>
                    </a:lnTo>
                    <a:lnTo>
                      <a:pt x="5715" y="2505"/>
                    </a:lnTo>
                    <a:lnTo>
                      <a:pt x="5533" y="2727"/>
                    </a:lnTo>
                    <a:lnTo>
                      <a:pt x="5351" y="2929"/>
                    </a:lnTo>
                    <a:lnTo>
                      <a:pt x="5129" y="3090"/>
                    </a:lnTo>
                    <a:lnTo>
                      <a:pt x="4887" y="3272"/>
                    </a:lnTo>
                    <a:lnTo>
                      <a:pt x="4645" y="3413"/>
                    </a:lnTo>
                    <a:lnTo>
                      <a:pt x="4382" y="3554"/>
                    </a:lnTo>
                    <a:lnTo>
                      <a:pt x="4059" y="3716"/>
                    </a:lnTo>
                    <a:lnTo>
                      <a:pt x="3756" y="3857"/>
                    </a:lnTo>
                    <a:lnTo>
                      <a:pt x="3433" y="3958"/>
                    </a:lnTo>
                    <a:lnTo>
                      <a:pt x="3272" y="3999"/>
                    </a:lnTo>
                    <a:lnTo>
                      <a:pt x="3130" y="4019"/>
                    </a:lnTo>
                    <a:lnTo>
                      <a:pt x="2807" y="4019"/>
                    </a:lnTo>
                    <a:lnTo>
                      <a:pt x="2484" y="3979"/>
                    </a:lnTo>
                    <a:lnTo>
                      <a:pt x="2181" y="3918"/>
                    </a:lnTo>
                    <a:lnTo>
                      <a:pt x="1858" y="3857"/>
                    </a:lnTo>
                    <a:lnTo>
                      <a:pt x="1575" y="3777"/>
                    </a:lnTo>
                    <a:lnTo>
                      <a:pt x="1575" y="3696"/>
                    </a:lnTo>
                    <a:lnTo>
                      <a:pt x="1575" y="3635"/>
                    </a:lnTo>
                    <a:lnTo>
                      <a:pt x="1535" y="3575"/>
                    </a:lnTo>
                    <a:lnTo>
                      <a:pt x="1495" y="3514"/>
                    </a:lnTo>
                    <a:lnTo>
                      <a:pt x="1454" y="3474"/>
                    </a:lnTo>
                    <a:lnTo>
                      <a:pt x="1333" y="3413"/>
                    </a:lnTo>
                    <a:lnTo>
                      <a:pt x="1212" y="3373"/>
                    </a:lnTo>
                    <a:lnTo>
                      <a:pt x="1010" y="3332"/>
                    </a:lnTo>
                    <a:lnTo>
                      <a:pt x="1050" y="3272"/>
                    </a:lnTo>
                    <a:lnTo>
                      <a:pt x="1131" y="3211"/>
                    </a:lnTo>
                    <a:lnTo>
                      <a:pt x="1212" y="3191"/>
                    </a:lnTo>
                    <a:lnTo>
                      <a:pt x="1353" y="3171"/>
                    </a:lnTo>
                    <a:lnTo>
                      <a:pt x="1495" y="3171"/>
                    </a:lnTo>
                    <a:lnTo>
                      <a:pt x="1616" y="3191"/>
                    </a:lnTo>
                    <a:lnTo>
                      <a:pt x="1838" y="3252"/>
                    </a:lnTo>
                    <a:lnTo>
                      <a:pt x="2100" y="3332"/>
                    </a:lnTo>
                    <a:lnTo>
                      <a:pt x="2242" y="3373"/>
                    </a:lnTo>
                    <a:lnTo>
                      <a:pt x="2585" y="3373"/>
                    </a:lnTo>
                    <a:lnTo>
                      <a:pt x="2787" y="3353"/>
                    </a:lnTo>
                    <a:lnTo>
                      <a:pt x="3029" y="3292"/>
                    </a:lnTo>
                    <a:lnTo>
                      <a:pt x="3292" y="3191"/>
                    </a:lnTo>
                    <a:lnTo>
                      <a:pt x="3312" y="3171"/>
                    </a:lnTo>
                    <a:lnTo>
                      <a:pt x="3514" y="3151"/>
                    </a:lnTo>
                    <a:lnTo>
                      <a:pt x="3696" y="3090"/>
                    </a:lnTo>
                    <a:lnTo>
                      <a:pt x="3857" y="3009"/>
                    </a:lnTo>
                    <a:lnTo>
                      <a:pt x="3998" y="2929"/>
                    </a:lnTo>
                    <a:lnTo>
                      <a:pt x="4221" y="2807"/>
                    </a:lnTo>
                    <a:lnTo>
                      <a:pt x="4402" y="2666"/>
                    </a:lnTo>
                    <a:lnTo>
                      <a:pt x="4685" y="2464"/>
                    </a:lnTo>
                    <a:lnTo>
                      <a:pt x="4867" y="2323"/>
                    </a:lnTo>
                    <a:lnTo>
                      <a:pt x="5048" y="2202"/>
                    </a:lnTo>
                    <a:lnTo>
                      <a:pt x="5270" y="2121"/>
                    </a:lnTo>
                    <a:lnTo>
                      <a:pt x="5533" y="2060"/>
                    </a:lnTo>
                    <a:lnTo>
                      <a:pt x="5573" y="2040"/>
                    </a:lnTo>
                    <a:lnTo>
                      <a:pt x="5594" y="2000"/>
                    </a:lnTo>
                    <a:lnTo>
                      <a:pt x="5573" y="1959"/>
                    </a:lnTo>
                    <a:lnTo>
                      <a:pt x="5533" y="1939"/>
                    </a:lnTo>
                    <a:lnTo>
                      <a:pt x="5371" y="1980"/>
                    </a:lnTo>
                    <a:lnTo>
                      <a:pt x="5230" y="2020"/>
                    </a:lnTo>
                    <a:lnTo>
                      <a:pt x="5109" y="2060"/>
                    </a:lnTo>
                    <a:lnTo>
                      <a:pt x="4988" y="2101"/>
                    </a:lnTo>
                    <a:lnTo>
                      <a:pt x="4806" y="2222"/>
                    </a:lnTo>
                    <a:lnTo>
                      <a:pt x="4624" y="2363"/>
                    </a:lnTo>
                    <a:lnTo>
                      <a:pt x="4342" y="2585"/>
                    </a:lnTo>
                    <a:lnTo>
                      <a:pt x="4160" y="2706"/>
                    </a:lnTo>
                    <a:lnTo>
                      <a:pt x="3958" y="2828"/>
                    </a:lnTo>
                    <a:lnTo>
                      <a:pt x="3817" y="2908"/>
                    </a:lnTo>
                    <a:lnTo>
                      <a:pt x="3655" y="2989"/>
                    </a:lnTo>
                    <a:lnTo>
                      <a:pt x="3473" y="3050"/>
                    </a:lnTo>
                    <a:lnTo>
                      <a:pt x="3292" y="3070"/>
                    </a:lnTo>
                    <a:lnTo>
                      <a:pt x="3191" y="3050"/>
                    </a:lnTo>
                    <a:lnTo>
                      <a:pt x="3110" y="3029"/>
                    </a:lnTo>
                    <a:lnTo>
                      <a:pt x="3029" y="2989"/>
                    </a:lnTo>
                    <a:lnTo>
                      <a:pt x="2969" y="2949"/>
                    </a:lnTo>
                    <a:lnTo>
                      <a:pt x="2928" y="2888"/>
                    </a:lnTo>
                    <a:lnTo>
                      <a:pt x="2908" y="2828"/>
                    </a:lnTo>
                    <a:lnTo>
                      <a:pt x="2888" y="2767"/>
                    </a:lnTo>
                    <a:lnTo>
                      <a:pt x="2888" y="2686"/>
                    </a:lnTo>
                    <a:lnTo>
                      <a:pt x="2888" y="2626"/>
                    </a:lnTo>
                    <a:lnTo>
                      <a:pt x="2928" y="2565"/>
                    </a:lnTo>
                    <a:lnTo>
                      <a:pt x="2989" y="2464"/>
                    </a:lnTo>
                    <a:lnTo>
                      <a:pt x="3090" y="2383"/>
                    </a:lnTo>
                    <a:lnTo>
                      <a:pt x="3191" y="2303"/>
                    </a:lnTo>
                    <a:lnTo>
                      <a:pt x="3595" y="2060"/>
                    </a:lnTo>
                    <a:lnTo>
                      <a:pt x="3857" y="1919"/>
                    </a:lnTo>
                    <a:lnTo>
                      <a:pt x="3958" y="1818"/>
                    </a:lnTo>
                    <a:lnTo>
                      <a:pt x="4079" y="1737"/>
                    </a:lnTo>
                    <a:lnTo>
                      <a:pt x="4180" y="1616"/>
                    </a:lnTo>
                    <a:lnTo>
                      <a:pt x="4261" y="1495"/>
                    </a:lnTo>
                    <a:lnTo>
                      <a:pt x="4362" y="1333"/>
                    </a:lnTo>
                    <a:lnTo>
                      <a:pt x="4443" y="1131"/>
                    </a:lnTo>
                    <a:lnTo>
                      <a:pt x="4483" y="1051"/>
                    </a:lnTo>
                    <a:lnTo>
                      <a:pt x="4584" y="808"/>
                    </a:lnTo>
                    <a:lnTo>
                      <a:pt x="4705" y="566"/>
                    </a:lnTo>
                    <a:lnTo>
                      <a:pt x="4786" y="465"/>
                    </a:lnTo>
                    <a:lnTo>
                      <a:pt x="4867" y="364"/>
                    </a:lnTo>
                    <a:lnTo>
                      <a:pt x="4968" y="283"/>
                    </a:lnTo>
                    <a:lnTo>
                      <a:pt x="5069" y="223"/>
                    </a:lnTo>
                    <a:lnTo>
                      <a:pt x="5190" y="162"/>
                    </a:lnTo>
                    <a:lnTo>
                      <a:pt x="5311" y="142"/>
                    </a:lnTo>
                    <a:lnTo>
                      <a:pt x="5452" y="122"/>
                    </a:lnTo>
                    <a:close/>
                    <a:moveTo>
                      <a:pt x="525" y="3272"/>
                    </a:moveTo>
                    <a:lnTo>
                      <a:pt x="707" y="3292"/>
                    </a:lnTo>
                    <a:lnTo>
                      <a:pt x="869" y="3332"/>
                    </a:lnTo>
                    <a:lnTo>
                      <a:pt x="869" y="3353"/>
                    </a:lnTo>
                    <a:lnTo>
                      <a:pt x="869" y="3373"/>
                    </a:lnTo>
                    <a:lnTo>
                      <a:pt x="869" y="3393"/>
                    </a:lnTo>
                    <a:lnTo>
                      <a:pt x="849" y="3433"/>
                    </a:lnTo>
                    <a:lnTo>
                      <a:pt x="849" y="3474"/>
                    </a:lnTo>
                    <a:lnTo>
                      <a:pt x="869" y="3514"/>
                    </a:lnTo>
                    <a:lnTo>
                      <a:pt x="889" y="3534"/>
                    </a:lnTo>
                    <a:lnTo>
                      <a:pt x="909" y="3554"/>
                    </a:lnTo>
                    <a:lnTo>
                      <a:pt x="929" y="3575"/>
                    </a:lnTo>
                    <a:lnTo>
                      <a:pt x="929" y="3595"/>
                    </a:lnTo>
                    <a:lnTo>
                      <a:pt x="949" y="3595"/>
                    </a:lnTo>
                    <a:lnTo>
                      <a:pt x="970" y="3635"/>
                    </a:lnTo>
                    <a:lnTo>
                      <a:pt x="1010" y="3655"/>
                    </a:lnTo>
                    <a:lnTo>
                      <a:pt x="1050" y="3676"/>
                    </a:lnTo>
                    <a:lnTo>
                      <a:pt x="1091" y="3716"/>
                    </a:lnTo>
                    <a:lnTo>
                      <a:pt x="1131" y="3736"/>
                    </a:lnTo>
                    <a:lnTo>
                      <a:pt x="1172" y="3736"/>
                    </a:lnTo>
                    <a:lnTo>
                      <a:pt x="1333" y="3817"/>
                    </a:lnTo>
                    <a:lnTo>
                      <a:pt x="1474" y="3857"/>
                    </a:lnTo>
                    <a:lnTo>
                      <a:pt x="1717" y="3938"/>
                    </a:lnTo>
                    <a:lnTo>
                      <a:pt x="1979" y="3999"/>
                    </a:lnTo>
                    <a:lnTo>
                      <a:pt x="2504" y="4100"/>
                    </a:lnTo>
                    <a:lnTo>
                      <a:pt x="2282" y="4120"/>
                    </a:lnTo>
                    <a:lnTo>
                      <a:pt x="1919" y="4120"/>
                    </a:lnTo>
                    <a:lnTo>
                      <a:pt x="1515" y="4059"/>
                    </a:lnTo>
                    <a:lnTo>
                      <a:pt x="1111" y="3979"/>
                    </a:lnTo>
                    <a:lnTo>
                      <a:pt x="727" y="3878"/>
                    </a:lnTo>
                    <a:lnTo>
                      <a:pt x="727" y="3797"/>
                    </a:lnTo>
                    <a:lnTo>
                      <a:pt x="727" y="3736"/>
                    </a:lnTo>
                    <a:lnTo>
                      <a:pt x="707" y="3676"/>
                    </a:lnTo>
                    <a:lnTo>
                      <a:pt x="647" y="3635"/>
                    </a:lnTo>
                    <a:lnTo>
                      <a:pt x="586" y="3575"/>
                    </a:lnTo>
                    <a:lnTo>
                      <a:pt x="445" y="3514"/>
                    </a:lnTo>
                    <a:lnTo>
                      <a:pt x="283" y="3474"/>
                    </a:lnTo>
                    <a:lnTo>
                      <a:pt x="162" y="3433"/>
                    </a:lnTo>
                    <a:lnTo>
                      <a:pt x="223" y="3373"/>
                    </a:lnTo>
                    <a:lnTo>
                      <a:pt x="324" y="3312"/>
                    </a:lnTo>
                    <a:lnTo>
                      <a:pt x="424" y="3272"/>
                    </a:lnTo>
                    <a:close/>
                    <a:moveTo>
                      <a:pt x="5452" y="1"/>
                    </a:moveTo>
                    <a:lnTo>
                      <a:pt x="5311" y="21"/>
                    </a:lnTo>
                    <a:lnTo>
                      <a:pt x="5170" y="61"/>
                    </a:lnTo>
                    <a:lnTo>
                      <a:pt x="5028" y="122"/>
                    </a:lnTo>
                    <a:lnTo>
                      <a:pt x="4907" y="182"/>
                    </a:lnTo>
                    <a:lnTo>
                      <a:pt x="4786" y="283"/>
                    </a:lnTo>
                    <a:lnTo>
                      <a:pt x="4705" y="384"/>
                    </a:lnTo>
                    <a:lnTo>
                      <a:pt x="4624" y="506"/>
                    </a:lnTo>
                    <a:lnTo>
                      <a:pt x="4483" y="748"/>
                    </a:lnTo>
                    <a:lnTo>
                      <a:pt x="4382" y="990"/>
                    </a:lnTo>
                    <a:lnTo>
                      <a:pt x="4342" y="1091"/>
                    </a:lnTo>
                    <a:lnTo>
                      <a:pt x="4261" y="1273"/>
                    </a:lnTo>
                    <a:lnTo>
                      <a:pt x="4180" y="1434"/>
                    </a:lnTo>
                    <a:lnTo>
                      <a:pt x="4079" y="1555"/>
                    </a:lnTo>
                    <a:lnTo>
                      <a:pt x="3998" y="1656"/>
                    </a:lnTo>
                    <a:lnTo>
                      <a:pt x="3897" y="1737"/>
                    </a:lnTo>
                    <a:lnTo>
                      <a:pt x="3776" y="1818"/>
                    </a:lnTo>
                    <a:lnTo>
                      <a:pt x="3534" y="1959"/>
                    </a:lnTo>
                    <a:lnTo>
                      <a:pt x="3130" y="2202"/>
                    </a:lnTo>
                    <a:lnTo>
                      <a:pt x="3009" y="2282"/>
                    </a:lnTo>
                    <a:lnTo>
                      <a:pt x="2908" y="2404"/>
                    </a:lnTo>
                    <a:lnTo>
                      <a:pt x="2807" y="2525"/>
                    </a:lnTo>
                    <a:lnTo>
                      <a:pt x="2787" y="2605"/>
                    </a:lnTo>
                    <a:lnTo>
                      <a:pt x="2767" y="2686"/>
                    </a:lnTo>
                    <a:lnTo>
                      <a:pt x="2767" y="2787"/>
                    </a:lnTo>
                    <a:lnTo>
                      <a:pt x="2787" y="2868"/>
                    </a:lnTo>
                    <a:lnTo>
                      <a:pt x="2827" y="2949"/>
                    </a:lnTo>
                    <a:lnTo>
                      <a:pt x="2888" y="3009"/>
                    </a:lnTo>
                    <a:lnTo>
                      <a:pt x="2969" y="3090"/>
                    </a:lnTo>
                    <a:lnTo>
                      <a:pt x="3090" y="3151"/>
                    </a:lnTo>
                    <a:lnTo>
                      <a:pt x="2868" y="3211"/>
                    </a:lnTo>
                    <a:lnTo>
                      <a:pt x="2686" y="3252"/>
                    </a:lnTo>
                    <a:lnTo>
                      <a:pt x="2504" y="3272"/>
                    </a:lnTo>
                    <a:lnTo>
                      <a:pt x="2363" y="3272"/>
                    </a:lnTo>
                    <a:lnTo>
                      <a:pt x="2222" y="3252"/>
                    </a:lnTo>
                    <a:lnTo>
                      <a:pt x="2100" y="3211"/>
                    </a:lnTo>
                    <a:lnTo>
                      <a:pt x="1878" y="3151"/>
                    </a:lnTo>
                    <a:lnTo>
                      <a:pt x="1616" y="3070"/>
                    </a:lnTo>
                    <a:lnTo>
                      <a:pt x="1495" y="3050"/>
                    </a:lnTo>
                    <a:lnTo>
                      <a:pt x="1353" y="3050"/>
                    </a:lnTo>
                    <a:lnTo>
                      <a:pt x="1232" y="3070"/>
                    </a:lnTo>
                    <a:lnTo>
                      <a:pt x="1131" y="3090"/>
                    </a:lnTo>
                    <a:lnTo>
                      <a:pt x="1010" y="3151"/>
                    </a:lnTo>
                    <a:lnTo>
                      <a:pt x="929" y="3231"/>
                    </a:lnTo>
                    <a:lnTo>
                      <a:pt x="727" y="3171"/>
                    </a:lnTo>
                    <a:lnTo>
                      <a:pt x="626" y="3151"/>
                    </a:lnTo>
                    <a:lnTo>
                      <a:pt x="505" y="3151"/>
                    </a:lnTo>
                    <a:lnTo>
                      <a:pt x="344" y="3171"/>
                    </a:lnTo>
                    <a:lnTo>
                      <a:pt x="202" y="3231"/>
                    </a:lnTo>
                    <a:lnTo>
                      <a:pt x="142" y="3272"/>
                    </a:lnTo>
                    <a:lnTo>
                      <a:pt x="101" y="3332"/>
                    </a:lnTo>
                    <a:lnTo>
                      <a:pt x="41" y="3393"/>
                    </a:lnTo>
                    <a:lnTo>
                      <a:pt x="21" y="3474"/>
                    </a:lnTo>
                    <a:lnTo>
                      <a:pt x="21" y="3494"/>
                    </a:lnTo>
                    <a:lnTo>
                      <a:pt x="0" y="3534"/>
                    </a:lnTo>
                    <a:lnTo>
                      <a:pt x="0" y="3554"/>
                    </a:lnTo>
                    <a:lnTo>
                      <a:pt x="21" y="3575"/>
                    </a:lnTo>
                    <a:lnTo>
                      <a:pt x="41" y="3635"/>
                    </a:lnTo>
                    <a:lnTo>
                      <a:pt x="61" y="3676"/>
                    </a:lnTo>
                    <a:lnTo>
                      <a:pt x="81" y="3696"/>
                    </a:lnTo>
                    <a:lnTo>
                      <a:pt x="101" y="3716"/>
                    </a:lnTo>
                    <a:lnTo>
                      <a:pt x="142" y="3736"/>
                    </a:lnTo>
                    <a:lnTo>
                      <a:pt x="162" y="3756"/>
                    </a:lnTo>
                    <a:lnTo>
                      <a:pt x="202" y="3777"/>
                    </a:lnTo>
                    <a:lnTo>
                      <a:pt x="223" y="3797"/>
                    </a:lnTo>
                    <a:lnTo>
                      <a:pt x="263" y="3837"/>
                    </a:lnTo>
                    <a:lnTo>
                      <a:pt x="324" y="3857"/>
                    </a:lnTo>
                    <a:lnTo>
                      <a:pt x="485" y="3918"/>
                    </a:lnTo>
                    <a:lnTo>
                      <a:pt x="626" y="3979"/>
                    </a:lnTo>
                    <a:lnTo>
                      <a:pt x="1010" y="4079"/>
                    </a:lnTo>
                    <a:lnTo>
                      <a:pt x="1414" y="4160"/>
                    </a:lnTo>
                    <a:lnTo>
                      <a:pt x="1818" y="4221"/>
                    </a:lnTo>
                    <a:lnTo>
                      <a:pt x="2161" y="4241"/>
                    </a:lnTo>
                    <a:lnTo>
                      <a:pt x="2282" y="4241"/>
                    </a:lnTo>
                    <a:lnTo>
                      <a:pt x="2545" y="4201"/>
                    </a:lnTo>
                    <a:lnTo>
                      <a:pt x="2807" y="4120"/>
                    </a:lnTo>
                    <a:lnTo>
                      <a:pt x="3009" y="4140"/>
                    </a:lnTo>
                    <a:lnTo>
                      <a:pt x="3130" y="4140"/>
                    </a:lnTo>
                    <a:lnTo>
                      <a:pt x="3292" y="4120"/>
                    </a:lnTo>
                    <a:lnTo>
                      <a:pt x="3453" y="4079"/>
                    </a:lnTo>
                    <a:lnTo>
                      <a:pt x="3615" y="4039"/>
                    </a:lnTo>
                    <a:lnTo>
                      <a:pt x="3776" y="3979"/>
                    </a:lnTo>
                    <a:lnTo>
                      <a:pt x="4120" y="3817"/>
                    </a:lnTo>
                    <a:lnTo>
                      <a:pt x="4443" y="3655"/>
                    </a:lnTo>
                    <a:lnTo>
                      <a:pt x="4705" y="3514"/>
                    </a:lnTo>
                    <a:lnTo>
                      <a:pt x="4947" y="3353"/>
                    </a:lnTo>
                    <a:lnTo>
                      <a:pt x="5190" y="3191"/>
                    </a:lnTo>
                    <a:lnTo>
                      <a:pt x="5432" y="3009"/>
                    </a:lnTo>
                    <a:lnTo>
                      <a:pt x="5614" y="2807"/>
                    </a:lnTo>
                    <a:lnTo>
                      <a:pt x="5795" y="2585"/>
                    </a:lnTo>
                    <a:lnTo>
                      <a:pt x="5957" y="2343"/>
                    </a:lnTo>
                    <a:lnTo>
                      <a:pt x="6098" y="2101"/>
                    </a:lnTo>
                    <a:lnTo>
                      <a:pt x="6199" y="1838"/>
                    </a:lnTo>
                    <a:lnTo>
                      <a:pt x="6280" y="1596"/>
                    </a:lnTo>
                    <a:lnTo>
                      <a:pt x="6320" y="1333"/>
                    </a:lnTo>
                    <a:lnTo>
                      <a:pt x="6341" y="1071"/>
                    </a:lnTo>
                    <a:lnTo>
                      <a:pt x="6341" y="829"/>
                    </a:lnTo>
                    <a:lnTo>
                      <a:pt x="6280" y="606"/>
                    </a:lnTo>
                    <a:lnTo>
                      <a:pt x="6199" y="405"/>
                    </a:lnTo>
                    <a:lnTo>
                      <a:pt x="6139" y="324"/>
                    </a:lnTo>
                    <a:lnTo>
                      <a:pt x="6078" y="243"/>
                    </a:lnTo>
                    <a:lnTo>
                      <a:pt x="5977" y="162"/>
                    </a:lnTo>
                    <a:lnTo>
                      <a:pt x="5856" y="102"/>
                    </a:lnTo>
                    <a:lnTo>
                      <a:pt x="5735" y="41"/>
                    </a:lnTo>
                    <a:lnTo>
                      <a:pt x="5594" y="21"/>
                    </a:lnTo>
                    <a:lnTo>
                      <a:pt x="5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3" name="Google Shape;5293;p51"/>
          <p:cNvGrpSpPr/>
          <p:nvPr/>
        </p:nvGrpSpPr>
        <p:grpSpPr>
          <a:xfrm rot="-486700">
            <a:off x="7186665" y="2880366"/>
            <a:ext cx="1524641" cy="1835734"/>
            <a:chOff x="5094463" y="-2108373"/>
            <a:chExt cx="1387049" cy="1670218"/>
          </a:xfrm>
        </p:grpSpPr>
        <p:sp>
          <p:nvSpPr>
            <p:cNvPr id="5294" name="Google Shape;5294;p51"/>
            <p:cNvSpPr/>
            <p:nvPr/>
          </p:nvSpPr>
          <p:spPr>
            <a:xfrm>
              <a:off x="5094482" y="-2108373"/>
              <a:ext cx="1387029" cy="1670209"/>
            </a:xfrm>
            <a:custGeom>
              <a:avLst/>
              <a:gdLst/>
              <a:ahLst/>
              <a:cxnLst/>
              <a:rect l="l" t="t" r="r" b="b"/>
              <a:pathLst>
                <a:path w="12459" h="15003" extrusionOk="0">
                  <a:moveTo>
                    <a:pt x="7209" y="11489"/>
                  </a:moveTo>
                  <a:lnTo>
                    <a:pt x="7148" y="11813"/>
                  </a:lnTo>
                  <a:lnTo>
                    <a:pt x="7087" y="11732"/>
                  </a:lnTo>
                  <a:lnTo>
                    <a:pt x="7047" y="11651"/>
                  </a:lnTo>
                  <a:lnTo>
                    <a:pt x="7027" y="11590"/>
                  </a:lnTo>
                  <a:lnTo>
                    <a:pt x="7027" y="11550"/>
                  </a:lnTo>
                  <a:lnTo>
                    <a:pt x="7067" y="11530"/>
                  </a:lnTo>
                  <a:lnTo>
                    <a:pt x="7087" y="11510"/>
                  </a:lnTo>
                  <a:lnTo>
                    <a:pt x="7209" y="11489"/>
                  </a:lnTo>
                  <a:close/>
                  <a:moveTo>
                    <a:pt x="8905" y="12136"/>
                  </a:moveTo>
                  <a:lnTo>
                    <a:pt x="9127" y="12317"/>
                  </a:lnTo>
                  <a:lnTo>
                    <a:pt x="9268" y="12479"/>
                  </a:lnTo>
                  <a:lnTo>
                    <a:pt x="9349" y="12600"/>
                  </a:lnTo>
                  <a:lnTo>
                    <a:pt x="9369" y="12640"/>
                  </a:lnTo>
                  <a:lnTo>
                    <a:pt x="9349" y="12681"/>
                  </a:lnTo>
                  <a:lnTo>
                    <a:pt x="9308" y="12721"/>
                  </a:lnTo>
                  <a:lnTo>
                    <a:pt x="9228" y="12741"/>
                  </a:lnTo>
                  <a:lnTo>
                    <a:pt x="9127" y="12762"/>
                  </a:lnTo>
                  <a:lnTo>
                    <a:pt x="8985" y="12741"/>
                  </a:lnTo>
                  <a:lnTo>
                    <a:pt x="8925" y="12721"/>
                  </a:lnTo>
                  <a:lnTo>
                    <a:pt x="8905" y="12136"/>
                  </a:lnTo>
                  <a:close/>
                  <a:moveTo>
                    <a:pt x="9712" y="0"/>
                  </a:moveTo>
                  <a:lnTo>
                    <a:pt x="9531" y="21"/>
                  </a:lnTo>
                  <a:lnTo>
                    <a:pt x="9369" y="61"/>
                  </a:lnTo>
                  <a:lnTo>
                    <a:pt x="9208" y="121"/>
                  </a:lnTo>
                  <a:lnTo>
                    <a:pt x="9046" y="182"/>
                  </a:lnTo>
                  <a:lnTo>
                    <a:pt x="8905" y="263"/>
                  </a:lnTo>
                  <a:lnTo>
                    <a:pt x="8763" y="344"/>
                  </a:lnTo>
                  <a:lnTo>
                    <a:pt x="8622" y="445"/>
                  </a:lnTo>
                  <a:lnTo>
                    <a:pt x="8501" y="546"/>
                  </a:lnTo>
                  <a:lnTo>
                    <a:pt x="8380" y="667"/>
                  </a:lnTo>
                  <a:lnTo>
                    <a:pt x="8279" y="808"/>
                  </a:lnTo>
                  <a:lnTo>
                    <a:pt x="8178" y="949"/>
                  </a:lnTo>
                  <a:lnTo>
                    <a:pt x="8097" y="1091"/>
                  </a:lnTo>
                  <a:lnTo>
                    <a:pt x="8036" y="1252"/>
                  </a:lnTo>
                  <a:lnTo>
                    <a:pt x="7976" y="1414"/>
                  </a:lnTo>
                  <a:lnTo>
                    <a:pt x="7935" y="1575"/>
                  </a:lnTo>
                  <a:lnTo>
                    <a:pt x="7915" y="1757"/>
                  </a:lnTo>
                  <a:lnTo>
                    <a:pt x="7895" y="1919"/>
                  </a:lnTo>
                  <a:lnTo>
                    <a:pt x="7895" y="2100"/>
                  </a:lnTo>
                  <a:lnTo>
                    <a:pt x="7915" y="2262"/>
                  </a:lnTo>
                  <a:lnTo>
                    <a:pt x="7956" y="2423"/>
                  </a:lnTo>
                  <a:lnTo>
                    <a:pt x="7552" y="2282"/>
                  </a:lnTo>
                  <a:lnTo>
                    <a:pt x="7108" y="2161"/>
                  </a:lnTo>
                  <a:lnTo>
                    <a:pt x="6684" y="2080"/>
                  </a:lnTo>
                  <a:lnTo>
                    <a:pt x="6219" y="2060"/>
                  </a:lnTo>
                  <a:lnTo>
                    <a:pt x="5795" y="2080"/>
                  </a:lnTo>
                  <a:lnTo>
                    <a:pt x="5371" y="2161"/>
                  </a:lnTo>
                  <a:lnTo>
                    <a:pt x="4947" y="2262"/>
                  </a:lnTo>
                  <a:lnTo>
                    <a:pt x="4563" y="2403"/>
                  </a:lnTo>
                  <a:lnTo>
                    <a:pt x="4180" y="2585"/>
                  </a:lnTo>
                  <a:lnTo>
                    <a:pt x="3837" y="2807"/>
                  </a:lnTo>
                  <a:lnTo>
                    <a:pt x="3493" y="3049"/>
                  </a:lnTo>
                  <a:lnTo>
                    <a:pt x="3190" y="3332"/>
                  </a:lnTo>
                  <a:lnTo>
                    <a:pt x="2928" y="3635"/>
                  </a:lnTo>
                  <a:lnTo>
                    <a:pt x="2665" y="3958"/>
                  </a:lnTo>
                  <a:lnTo>
                    <a:pt x="2464" y="4301"/>
                  </a:lnTo>
                  <a:lnTo>
                    <a:pt x="2282" y="4685"/>
                  </a:lnTo>
                  <a:lnTo>
                    <a:pt x="2140" y="5089"/>
                  </a:lnTo>
                  <a:lnTo>
                    <a:pt x="2019" y="5492"/>
                  </a:lnTo>
                  <a:lnTo>
                    <a:pt x="1959" y="5917"/>
                  </a:lnTo>
                  <a:lnTo>
                    <a:pt x="1939" y="6361"/>
                  </a:lnTo>
                  <a:lnTo>
                    <a:pt x="1959" y="6765"/>
                  </a:lnTo>
                  <a:lnTo>
                    <a:pt x="2019" y="7189"/>
                  </a:lnTo>
                  <a:lnTo>
                    <a:pt x="2120" y="7572"/>
                  </a:lnTo>
                  <a:lnTo>
                    <a:pt x="2262" y="7956"/>
                  </a:lnTo>
                  <a:lnTo>
                    <a:pt x="2423" y="8340"/>
                  </a:lnTo>
                  <a:lnTo>
                    <a:pt x="2625" y="8683"/>
                  </a:lnTo>
                  <a:lnTo>
                    <a:pt x="2867" y="9026"/>
                  </a:lnTo>
                  <a:lnTo>
                    <a:pt x="3150" y="9329"/>
                  </a:lnTo>
                  <a:lnTo>
                    <a:pt x="2888" y="9329"/>
                  </a:lnTo>
                  <a:lnTo>
                    <a:pt x="2746" y="9309"/>
                  </a:lnTo>
                  <a:lnTo>
                    <a:pt x="2625" y="9268"/>
                  </a:lnTo>
                  <a:lnTo>
                    <a:pt x="2484" y="9208"/>
                  </a:lnTo>
                  <a:lnTo>
                    <a:pt x="2363" y="9147"/>
                  </a:lnTo>
                  <a:lnTo>
                    <a:pt x="2262" y="9046"/>
                  </a:lnTo>
                  <a:lnTo>
                    <a:pt x="2060" y="8865"/>
                  </a:lnTo>
                  <a:lnTo>
                    <a:pt x="1939" y="8764"/>
                  </a:lnTo>
                  <a:lnTo>
                    <a:pt x="1777" y="8622"/>
                  </a:lnTo>
                  <a:lnTo>
                    <a:pt x="1595" y="8481"/>
                  </a:lnTo>
                  <a:lnTo>
                    <a:pt x="1615" y="8057"/>
                  </a:lnTo>
                  <a:lnTo>
                    <a:pt x="1636" y="7572"/>
                  </a:lnTo>
                  <a:lnTo>
                    <a:pt x="1615" y="7310"/>
                  </a:lnTo>
                  <a:lnTo>
                    <a:pt x="1595" y="7108"/>
                  </a:lnTo>
                  <a:lnTo>
                    <a:pt x="1575" y="6966"/>
                  </a:lnTo>
                  <a:lnTo>
                    <a:pt x="1515" y="6845"/>
                  </a:lnTo>
                  <a:lnTo>
                    <a:pt x="1454" y="6744"/>
                  </a:lnTo>
                  <a:lnTo>
                    <a:pt x="1373" y="6664"/>
                  </a:lnTo>
                  <a:lnTo>
                    <a:pt x="1272" y="6603"/>
                  </a:lnTo>
                  <a:lnTo>
                    <a:pt x="1252" y="6542"/>
                  </a:lnTo>
                  <a:lnTo>
                    <a:pt x="1232" y="6522"/>
                  </a:lnTo>
                  <a:lnTo>
                    <a:pt x="1191" y="6502"/>
                  </a:lnTo>
                  <a:lnTo>
                    <a:pt x="1131" y="6502"/>
                  </a:lnTo>
                  <a:lnTo>
                    <a:pt x="1090" y="6522"/>
                  </a:lnTo>
                  <a:lnTo>
                    <a:pt x="1050" y="6542"/>
                  </a:lnTo>
                  <a:lnTo>
                    <a:pt x="1030" y="6583"/>
                  </a:lnTo>
                  <a:lnTo>
                    <a:pt x="990" y="6664"/>
                  </a:lnTo>
                  <a:lnTo>
                    <a:pt x="889" y="6542"/>
                  </a:lnTo>
                  <a:lnTo>
                    <a:pt x="747" y="6462"/>
                  </a:lnTo>
                  <a:lnTo>
                    <a:pt x="646" y="6421"/>
                  </a:lnTo>
                  <a:lnTo>
                    <a:pt x="606" y="6361"/>
                  </a:lnTo>
                  <a:lnTo>
                    <a:pt x="586" y="6341"/>
                  </a:lnTo>
                  <a:lnTo>
                    <a:pt x="485" y="6341"/>
                  </a:lnTo>
                  <a:lnTo>
                    <a:pt x="444" y="6381"/>
                  </a:lnTo>
                  <a:lnTo>
                    <a:pt x="424" y="6401"/>
                  </a:lnTo>
                  <a:lnTo>
                    <a:pt x="404" y="6462"/>
                  </a:lnTo>
                  <a:lnTo>
                    <a:pt x="384" y="6522"/>
                  </a:lnTo>
                  <a:lnTo>
                    <a:pt x="364" y="6603"/>
                  </a:lnTo>
                  <a:lnTo>
                    <a:pt x="384" y="6785"/>
                  </a:lnTo>
                  <a:lnTo>
                    <a:pt x="263" y="6765"/>
                  </a:lnTo>
                  <a:lnTo>
                    <a:pt x="222" y="6704"/>
                  </a:lnTo>
                  <a:lnTo>
                    <a:pt x="202" y="6704"/>
                  </a:lnTo>
                  <a:lnTo>
                    <a:pt x="162" y="6684"/>
                  </a:lnTo>
                  <a:lnTo>
                    <a:pt x="121" y="6704"/>
                  </a:lnTo>
                  <a:lnTo>
                    <a:pt x="81" y="6724"/>
                  </a:lnTo>
                  <a:lnTo>
                    <a:pt x="20" y="6805"/>
                  </a:lnTo>
                  <a:lnTo>
                    <a:pt x="0" y="6946"/>
                  </a:lnTo>
                  <a:lnTo>
                    <a:pt x="0" y="7088"/>
                  </a:lnTo>
                  <a:lnTo>
                    <a:pt x="41" y="7249"/>
                  </a:lnTo>
                  <a:lnTo>
                    <a:pt x="61" y="7370"/>
                  </a:lnTo>
                  <a:lnTo>
                    <a:pt x="101" y="7451"/>
                  </a:lnTo>
                  <a:lnTo>
                    <a:pt x="162" y="8097"/>
                  </a:lnTo>
                  <a:lnTo>
                    <a:pt x="242" y="8663"/>
                  </a:lnTo>
                  <a:lnTo>
                    <a:pt x="283" y="8844"/>
                  </a:lnTo>
                  <a:lnTo>
                    <a:pt x="343" y="9006"/>
                  </a:lnTo>
                  <a:lnTo>
                    <a:pt x="424" y="9167"/>
                  </a:lnTo>
                  <a:lnTo>
                    <a:pt x="505" y="9329"/>
                  </a:lnTo>
                  <a:lnTo>
                    <a:pt x="707" y="9632"/>
                  </a:lnTo>
                  <a:lnTo>
                    <a:pt x="909" y="9935"/>
                  </a:lnTo>
                  <a:lnTo>
                    <a:pt x="929" y="9955"/>
                  </a:lnTo>
                  <a:lnTo>
                    <a:pt x="1171" y="10298"/>
                  </a:lnTo>
                  <a:lnTo>
                    <a:pt x="1353" y="10500"/>
                  </a:lnTo>
                  <a:lnTo>
                    <a:pt x="1515" y="10621"/>
                  </a:lnTo>
                  <a:lnTo>
                    <a:pt x="1676" y="10722"/>
                  </a:lnTo>
                  <a:lnTo>
                    <a:pt x="1999" y="10864"/>
                  </a:lnTo>
                  <a:lnTo>
                    <a:pt x="2322" y="10985"/>
                  </a:lnTo>
                  <a:lnTo>
                    <a:pt x="2686" y="11106"/>
                  </a:lnTo>
                  <a:lnTo>
                    <a:pt x="2989" y="11247"/>
                  </a:lnTo>
                  <a:lnTo>
                    <a:pt x="3190" y="11368"/>
                  </a:lnTo>
                  <a:lnTo>
                    <a:pt x="3352" y="11510"/>
                  </a:lnTo>
                  <a:lnTo>
                    <a:pt x="3413" y="11590"/>
                  </a:lnTo>
                  <a:lnTo>
                    <a:pt x="3453" y="11671"/>
                  </a:lnTo>
                  <a:lnTo>
                    <a:pt x="3513" y="11833"/>
                  </a:lnTo>
                  <a:lnTo>
                    <a:pt x="3554" y="12055"/>
                  </a:lnTo>
                  <a:lnTo>
                    <a:pt x="3554" y="12297"/>
                  </a:lnTo>
                  <a:lnTo>
                    <a:pt x="3554" y="12600"/>
                  </a:lnTo>
                  <a:lnTo>
                    <a:pt x="3534" y="12782"/>
                  </a:lnTo>
                  <a:lnTo>
                    <a:pt x="3534" y="12862"/>
                  </a:lnTo>
                  <a:lnTo>
                    <a:pt x="3534" y="13690"/>
                  </a:lnTo>
                  <a:lnTo>
                    <a:pt x="3513" y="14720"/>
                  </a:lnTo>
                  <a:lnTo>
                    <a:pt x="3534" y="14801"/>
                  </a:lnTo>
                  <a:lnTo>
                    <a:pt x="3554" y="14861"/>
                  </a:lnTo>
                  <a:lnTo>
                    <a:pt x="3594" y="14902"/>
                  </a:lnTo>
                  <a:lnTo>
                    <a:pt x="3614" y="14942"/>
                  </a:lnTo>
                  <a:lnTo>
                    <a:pt x="3736" y="14983"/>
                  </a:lnTo>
                  <a:lnTo>
                    <a:pt x="3857" y="15003"/>
                  </a:lnTo>
                  <a:lnTo>
                    <a:pt x="3978" y="14983"/>
                  </a:lnTo>
                  <a:lnTo>
                    <a:pt x="4119" y="14962"/>
                  </a:lnTo>
                  <a:lnTo>
                    <a:pt x="4301" y="14902"/>
                  </a:lnTo>
                  <a:lnTo>
                    <a:pt x="4483" y="14821"/>
                  </a:lnTo>
                  <a:lnTo>
                    <a:pt x="4664" y="14700"/>
                  </a:lnTo>
                  <a:lnTo>
                    <a:pt x="4846" y="14579"/>
                  </a:lnTo>
                  <a:lnTo>
                    <a:pt x="5028" y="14417"/>
                  </a:lnTo>
                  <a:lnTo>
                    <a:pt x="5230" y="14215"/>
                  </a:lnTo>
                  <a:lnTo>
                    <a:pt x="5311" y="14094"/>
                  </a:lnTo>
                  <a:lnTo>
                    <a:pt x="5391" y="13973"/>
                  </a:lnTo>
                  <a:lnTo>
                    <a:pt x="5472" y="13852"/>
                  </a:lnTo>
                  <a:lnTo>
                    <a:pt x="5512" y="13690"/>
                  </a:lnTo>
                  <a:lnTo>
                    <a:pt x="5533" y="13549"/>
                  </a:lnTo>
                  <a:lnTo>
                    <a:pt x="5533" y="13387"/>
                  </a:lnTo>
                  <a:lnTo>
                    <a:pt x="5472" y="12782"/>
                  </a:lnTo>
                  <a:lnTo>
                    <a:pt x="5351" y="12115"/>
                  </a:lnTo>
                  <a:lnTo>
                    <a:pt x="5351" y="12035"/>
                  </a:lnTo>
                  <a:lnTo>
                    <a:pt x="5270" y="11550"/>
                  </a:lnTo>
                  <a:lnTo>
                    <a:pt x="5169" y="11126"/>
                  </a:lnTo>
                  <a:lnTo>
                    <a:pt x="5088" y="10763"/>
                  </a:lnTo>
                  <a:lnTo>
                    <a:pt x="4967" y="10460"/>
                  </a:lnTo>
                  <a:lnTo>
                    <a:pt x="5270" y="10540"/>
                  </a:lnTo>
                  <a:lnTo>
                    <a:pt x="5593" y="10601"/>
                  </a:lnTo>
                  <a:lnTo>
                    <a:pt x="5916" y="10621"/>
                  </a:lnTo>
                  <a:lnTo>
                    <a:pt x="6219" y="10641"/>
                  </a:lnTo>
                  <a:lnTo>
                    <a:pt x="6562" y="10621"/>
                  </a:lnTo>
                  <a:lnTo>
                    <a:pt x="6865" y="10601"/>
                  </a:lnTo>
                  <a:lnTo>
                    <a:pt x="7188" y="10540"/>
                  </a:lnTo>
                  <a:lnTo>
                    <a:pt x="7491" y="10460"/>
                  </a:lnTo>
                  <a:lnTo>
                    <a:pt x="7390" y="10722"/>
                  </a:lnTo>
                  <a:lnTo>
                    <a:pt x="7269" y="11207"/>
                  </a:lnTo>
                  <a:lnTo>
                    <a:pt x="7108" y="11227"/>
                  </a:lnTo>
                  <a:lnTo>
                    <a:pt x="6966" y="11267"/>
                  </a:lnTo>
                  <a:lnTo>
                    <a:pt x="6865" y="11328"/>
                  </a:lnTo>
                  <a:lnTo>
                    <a:pt x="6785" y="11429"/>
                  </a:lnTo>
                  <a:lnTo>
                    <a:pt x="6764" y="11510"/>
                  </a:lnTo>
                  <a:lnTo>
                    <a:pt x="6744" y="11590"/>
                  </a:lnTo>
                  <a:lnTo>
                    <a:pt x="6764" y="11671"/>
                  </a:lnTo>
                  <a:lnTo>
                    <a:pt x="6785" y="11752"/>
                  </a:lnTo>
                  <a:lnTo>
                    <a:pt x="6825" y="11833"/>
                  </a:lnTo>
                  <a:lnTo>
                    <a:pt x="6885" y="11934"/>
                  </a:lnTo>
                  <a:lnTo>
                    <a:pt x="7067" y="12115"/>
                  </a:lnTo>
                  <a:lnTo>
                    <a:pt x="7087" y="12136"/>
                  </a:lnTo>
                  <a:lnTo>
                    <a:pt x="6986" y="12802"/>
                  </a:lnTo>
                  <a:lnTo>
                    <a:pt x="6926" y="13387"/>
                  </a:lnTo>
                  <a:lnTo>
                    <a:pt x="6926" y="13549"/>
                  </a:lnTo>
                  <a:lnTo>
                    <a:pt x="6946" y="13690"/>
                  </a:lnTo>
                  <a:lnTo>
                    <a:pt x="7007" y="13852"/>
                  </a:lnTo>
                  <a:lnTo>
                    <a:pt x="7067" y="13973"/>
                  </a:lnTo>
                  <a:lnTo>
                    <a:pt x="7148" y="14094"/>
                  </a:lnTo>
                  <a:lnTo>
                    <a:pt x="7229" y="14215"/>
                  </a:lnTo>
                  <a:lnTo>
                    <a:pt x="7431" y="14417"/>
                  </a:lnTo>
                  <a:lnTo>
                    <a:pt x="7612" y="14579"/>
                  </a:lnTo>
                  <a:lnTo>
                    <a:pt x="7794" y="14700"/>
                  </a:lnTo>
                  <a:lnTo>
                    <a:pt x="7976" y="14821"/>
                  </a:lnTo>
                  <a:lnTo>
                    <a:pt x="8158" y="14902"/>
                  </a:lnTo>
                  <a:lnTo>
                    <a:pt x="8339" y="14962"/>
                  </a:lnTo>
                  <a:lnTo>
                    <a:pt x="8481" y="14983"/>
                  </a:lnTo>
                  <a:lnTo>
                    <a:pt x="8622" y="15003"/>
                  </a:lnTo>
                  <a:lnTo>
                    <a:pt x="8723" y="14983"/>
                  </a:lnTo>
                  <a:lnTo>
                    <a:pt x="8824" y="14942"/>
                  </a:lnTo>
                  <a:lnTo>
                    <a:pt x="8864" y="14902"/>
                  </a:lnTo>
                  <a:lnTo>
                    <a:pt x="8905" y="14861"/>
                  </a:lnTo>
                  <a:lnTo>
                    <a:pt x="8925" y="14801"/>
                  </a:lnTo>
                  <a:lnTo>
                    <a:pt x="8945" y="14720"/>
                  </a:lnTo>
                  <a:lnTo>
                    <a:pt x="8945" y="13731"/>
                  </a:lnTo>
                  <a:lnTo>
                    <a:pt x="8925" y="13004"/>
                  </a:lnTo>
                  <a:lnTo>
                    <a:pt x="8965" y="13024"/>
                  </a:lnTo>
                  <a:lnTo>
                    <a:pt x="9308" y="13024"/>
                  </a:lnTo>
                  <a:lnTo>
                    <a:pt x="9430" y="12963"/>
                  </a:lnTo>
                  <a:lnTo>
                    <a:pt x="9531" y="12903"/>
                  </a:lnTo>
                  <a:lnTo>
                    <a:pt x="9591" y="12802"/>
                  </a:lnTo>
                  <a:lnTo>
                    <a:pt x="9632" y="12721"/>
                  </a:lnTo>
                  <a:lnTo>
                    <a:pt x="9632" y="12640"/>
                  </a:lnTo>
                  <a:lnTo>
                    <a:pt x="9611" y="12519"/>
                  </a:lnTo>
                  <a:lnTo>
                    <a:pt x="9551" y="12398"/>
                  </a:lnTo>
                  <a:lnTo>
                    <a:pt x="9450" y="12257"/>
                  </a:lnTo>
                  <a:lnTo>
                    <a:pt x="9329" y="12115"/>
                  </a:lnTo>
                  <a:lnTo>
                    <a:pt x="9147" y="11974"/>
                  </a:lnTo>
                  <a:lnTo>
                    <a:pt x="8945" y="11833"/>
                  </a:lnTo>
                  <a:lnTo>
                    <a:pt x="8965" y="11732"/>
                  </a:lnTo>
                  <a:lnTo>
                    <a:pt x="9006" y="11631"/>
                  </a:lnTo>
                  <a:lnTo>
                    <a:pt x="9086" y="11530"/>
                  </a:lnTo>
                  <a:lnTo>
                    <a:pt x="9167" y="11449"/>
                  </a:lnTo>
                  <a:lnTo>
                    <a:pt x="9248" y="11388"/>
                  </a:lnTo>
                  <a:lnTo>
                    <a:pt x="9349" y="11308"/>
                  </a:lnTo>
                  <a:lnTo>
                    <a:pt x="9551" y="11207"/>
                  </a:lnTo>
                  <a:lnTo>
                    <a:pt x="9773" y="11106"/>
                  </a:lnTo>
                  <a:lnTo>
                    <a:pt x="10136" y="10985"/>
                  </a:lnTo>
                  <a:lnTo>
                    <a:pt x="10459" y="10864"/>
                  </a:lnTo>
                  <a:lnTo>
                    <a:pt x="10782" y="10722"/>
                  </a:lnTo>
                  <a:lnTo>
                    <a:pt x="10944" y="10621"/>
                  </a:lnTo>
                  <a:lnTo>
                    <a:pt x="11106" y="10500"/>
                  </a:lnTo>
                  <a:lnTo>
                    <a:pt x="11287" y="10298"/>
                  </a:lnTo>
                  <a:lnTo>
                    <a:pt x="11530" y="9955"/>
                  </a:lnTo>
                  <a:lnTo>
                    <a:pt x="11550" y="9935"/>
                  </a:lnTo>
                  <a:lnTo>
                    <a:pt x="11752" y="9632"/>
                  </a:lnTo>
                  <a:lnTo>
                    <a:pt x="11954" y="9329"/>
                  </a:lnTo>
                  <a:lnTo>
                    <a:pt x="12034" y="9167"/>
                  </a:lnTo>
                  <a:lnTo>
                    <a:pt x="12115" y="9006"/>
                  </a:lnTo>
                  <a:lnTo>
                    <a:pt x="12176" y="8844"/>
                  </a:lnTo>
                  <a:lnTo>
                    <a:pt x="12216" y="8663"/>
                  </a:lnTo>
                  <a:lnTo>
                    <a:pt x="12297" y="8097"/>
                  </a:lnTo>
                  <a:lnTo>
                    <a:pt x="12357" y="7451"/>
                  </a:lnTo>
                  <a:lnTo>
                    <a:pt x="12378" y="7431"/>
                  </a:lnTo>
                  <a:lnTo>
                    <a:pt x="12398" y="7370"/>
                  </a:lnTo>
                  <a:lnTo>
                    <a:pt x="12418" y="7249"/>
                  </a:lnTo>
                  <a:lnTo>
                    <a:pt x="12458" y="7088"/>
                  </a:lnTo>
                  <a:lnTo>
                    <a:pt x="12458" y="6946"/>
                  </a:lnTo>
                  <a:lnTo>
                    <a:pt x="12438" y="6805"/>
                  </a:lnTo>
                  <a:lnTo>
                    <a:pt x="12418" y="6765"/>
                  </a:lnTo>
                  <a:lnTo>
                    <a:pt x="12378" y="6724"/>
                  </a:lnTo>
                  <a:lnTo>
                    <a:pt x="12337" y="6704"/>
                  </a:lnTo>
                  <a:lnTo>
                    <a:pt x="12297" y="6684"/>
                  </a:lnTo>
                  <a:lnTo>
                    <a:pt x="12256" y="6704"/>
                  </a:lnTo>
                  <a:lnTo>
                    <a:pt x="12236" y="6704"/>
                  </a:lnTo>
                  <a:lnTo>
                    <a:pt x="12196" y="6765"/>
                  </a:lnTo>
                  <a:lnTo>
                    <a:pt x="12075" y="6785"/>
                  </a:lnTo>
                  <a:lnTo>
                    <a:pt x="12095" y="6603"/>
                  </a:lnTo>
                  <a:lnTo>
                    <a:pt x="12055" y="6462"/>
                  </a:lnTo>
                  <a:lnTo>
                    <a:pt x="12034" y="6401"/>
                  </a:lnTo>
                  <a:lnTo>
                    <a:pt x="12014" y="6381"/>
                  </a:lnTo>
                  <a:lnTo>
                    <a:pt x="11974" y="6341"/>
                  </a:lnTo>
                  <a:lnTo>
                    <a:pt x="11873" y="6341"/>
                  </a:lnTo>
                  <a:lnTo>
                    <a:pt x="11853" y="6361"/>
                  </a:lnTo>
                  <a:lnTo>
                    <a:pt x="11812" y="6421"/>
                  </a:lnTo>
                  <a:lnTo>
                    <a:pt x="11711" y="6462"/>
                  </a:lnTo>
                  <a:lnTo>
                    <a:pt x="11610" y="6522"/>
                  </a:lnTo>
                  <a:lnTo>
                    <a:pt x="11509" y="6603"/>
                  </a:lnTo>
                  <a:lnTo>
                    <a:pt x="11469" y="6664"/>
                  </a:lnTo>
                  <a:lnTo>
                    <a:pt x="11429" y="6583"/>
                  </a:lnTo>
                  <a:lnTo>
                    <a:pt x="11408" y="6542"/>
                  </a:lnTo>
                  <a:lnTo>
                    <a:pt x="11368" y="6522"/>
                  </a:lnTo>
                  <a:lnTo>
                    <a:pt x="11328" y="6502"/>
                  </a:lnTo>
                  <a:lnTo>
                    <a:pt x="11267" y="6502"/>
                  </a:lnTo>
                  <a:lnTo>
                    <a:pt x="11247" y="6522"/>
                  </a:lnTo>
                  <a:lnTo>
                    <a:pt x="11207" y="6542"/>
                  </a:lnTo>
                  <a:lnTo>
                    <a:pt x="11186" y="6603"/>
                  </a:lnTo>
                  <a:lnTo>
                    <a:pt x="11085" y="6664"/>
                  </a:lnTo>
                  <a:lnTo>
                    <a:pt x="11005" y="6744"/>
                  </a:lnTo>
                  <a:lnTo>
                    <a:pt x="10944" y="6845"/>
                  </a:lnTo>
                  <a:lnTo>
                    <a:pt x="10883" y="6966"/>
                  </a:lnTo>
                  <a:lnTo>
                    <a:pt x="10863" y="7108"/>
                  </a:lnTo>
                  <a:lnTo>
                    <a:pt x="10843" y="7269"/>
                  </a:lnTo>
                  <a:lnTo>
                    <a:pt x="10843" y="7471"/>
                  </a:lnTo>
                  <a:lnTo>
                    <a:pt x="10843" y="8057"/>
                  </a:lnTo>
                  <a:lnTo>
                    <a:pt x="10863" y="8481"/>
                  </a:lnTo>
                  <a:lnTo>
                    <a:pt x="10682" y="8622"/>
                  </a:lnTo>
                  <a:lnTo>
                    <a:pt x="10520" y="8764"/>
                  </a:lnTo>
                  <a:lnTo>
                    <a:pt x="10399" y="8865"/>
                  </a:lnTo>
                  <a:lnTo>
                    <a:pt x="10197" y="9046"/>
                  </a:lnTo>
                  <a:lnTo>
                    <a:pt x="10096" y="9147"/>
                  </a:lnTo>
                  <a:lnTo>
                    <a:pt x="9975" y="9208"/>
                  </a:lnTo>
                  <a:lnTo>
                    <a:pt x="9833" y="9268"/>
                  </a:lnTo>
                  <a:lnTo>
                    <a:pt x="9712" y="9309"/>
                  </a:lnTo>
                  <a:lnTo>
                    <a:pt x="9571" y="9329"/>
                  </a:lnTo>
                  <a:lnTo>
                    <a:pt x="9308" y="9329"/>
                  </a:lnTo>
                  <a:lnTo>
                    <a:pt x="9571" y="9026"/>
                  </a:lnTo>
                  <a:lnTo>
                    <a:pt x="9813" y="8703"/>
                  </a:lnTo>
                  <a:lnTo>
                    <a:pt x="10015" y="8360"/>
                  </a:lnTo>
                  <a:lnTo>
                    <a:pt x="10197" y="7996"/>
                  </a:lnTo>
                  <a:lnTo>
                    <a:pt x="10338" y="7613"/>
                  </a:lnTo>
                  <a:lnTo>
                    <a:pt x="10439" y="7209"/>
                  </a:lnTo>
                  <a:lnTo>
                    <a:pt x="10500" y="6785"/>
                  </a:lnTo>
                  <a:lnTo>
                    <a:pt x="10520" y="6361"/>
                  </a:lnTo>
                  <a:lnTo>
                    <a:pt x="10500" y="5917"/>
                  </a:lnTo>
                  <a:lnTo>
                    <a:pt x="10439" y="5492"/>
                  </a:lnTo>
                  <a:lnTo>
                    <a:pt x="10318" y="5089"/>
                  </a:lnTo>
                  <a:lnTo>
                    <a:pt x="10177" y="4685"/>
                  </a:lnTo>
                  <a:lnTo>
                    <a:pt x="10278" y="4523"/>
                  </a:lnTo>
                  <a:lnTo>
                    <a:pt x="10358" y="4362"/>
                  </a:lnTo>
                  <a:lnTo>
                    <a:pt x="10480" y="4059"/>
                  </a:lnTo>
                  <a:lnTo>
                    <a:pt x="10560" y="3857"/>
                  </a:lnTo>
                  <a:lnTo>
                    <a:pt x="10601" y="3776"/>
                  </a:lnTo>
                  <a:lnTo>
                    <a:pt x="10641" y="3736"/>
                  </a:lnTo>
                  <a:lnTo>
                    <a:pt x="10762" y="3675"/>
                  </a:lnTo>
                  <a:lnTo>
                    <a:pt x="10904" y="3574"/>
                  </a:lnTo>
                  <a:lnTo>
                    <a:pt x="11085" y="3453"/>
                  </a:lnTo>
                  <a:lnTo>
                    <a:pt x="11267" y="3292"/>
                  </a:lnTo>
                  <a:lnTo>
                    <a:pt x="11429" y="3090"/>
                  </a:lnTo>
                  <a:lnTo>
                    <a:pt x="11469" y="3029"/>
                  </a:lnTo>
                  <a:lnTo>
                    <a:pt x="11489" y="3009"/>
                  </a:lnTo>
                  <a:lnTo>
                    <a:pt x="11509" y="2969"/>
                  </a:lnTo>
                  <a:lnTo>
                    <a:pt x="11550" y="2908"/>
                  </a:lnTo>
                  <a:lnTo>
                    <a:pt x="11570" y="2868"/>
                  </a:lnTo>
                  <a:lnTo>
                    <a:pt x="11671" y="2645"/>
                  </a:lnTo>
                  <a:lnTo>
                    <a:pt x="11691" y="2605"/>
                  </a:lnTo>
                  <a:lnTo>
                    <a:pt x="11691" y="2565"/>
                  </a:lnTo>
                  <a:lnTo>
                    <a:pt x="11711" y="2504"/>
                  </a:lnTo>
                  <a:lnTo>
                    <a:pt x="11752" y="2363"/>
                  </a:lnTo>
                  <a:lnTo>
                    <a:pt x="11772" y="2302"/>
                  </a:lnTo>
                  <a:lnTo>
                    <a:pt x="11772" y="2242"/>
                  </a:lnTo>
                  <a:lnTo>
                    <a:pt x="11772" y="2201"/>
                  </a:lnTo>
                  <a:lnTo>
                    <a:pt x="11792" y="2161"/>
                  </a:lnTo>
                  <a:lnTo>
                    <a:pt x="11792" y="2080"/>
                  </a:lnTo>
                  <a:lnTo>
                    <a:pt x="11792" y="2040"/>
                  </a:lnTo>
                  <a:lnTo>
                    <a:pt x="11792" y="1959"/>
                  </a:lnTo>
                  <a:lnTo>
                    <a:pt x="11792" y="1797"/>
                  </a:lnTo>
                  <a:lnTo>
                    <a:pt x="11792" y="1757"/>
                  </a:lnTo>
                  <a:lnTo>
                    <a:pt x="11772" y="1636"/>
                  </a:lnTo>
                  <a:lnTo>
                    <a:pt x="11772" y="1595"/>
                  </a:lnTo>
                  <a:lnTo>
                    <a:pt x="11752" y="1555"/>
                  </a:lnTo>
                  <a:lnTo>
                    <a:pt x="11752" y="1495"/>
                  </a:lnTo>
                  <a:lnTo>
                    <a:pt x="11671" y="1272"/>
                  </a:lnTo>
                  <a:lnTo>
                    <a:pt x="11671" y="1252"/>
                  </a:lnTo>
                  <a:lnTo>
                    <a:pt x="11651" y="1232"/>
                  </a:lnTo>
                  <a:lnTo>
                    <a:pt x="11610" y="1131"/>
                  </a:lnTo>
                  <a:lnTo>
                    <a:pt x="11530" y="949"/>
                  </a:lnTo>
                  <a:lnTo>
                    <a:pt x="11408" y="788"/>
                  </a:lnTo>
                  <a:lnTo>
                    <a:pt x="11348" y="707"/>
                  </a:lnTo>
                  <a:lnTo>
                    <a:pt x="11267" y="626"/>
                  </a:lnTo>
                  <a:lnTo>
                    <a:pt x="11207" y="566"/>
                  </a:lnTo>
                  <a:lnTo>
                    <a:pt x="11186" y="525"/>
                  </a:lnTo>
                  <a:lnTo>
                    <a:pt x="11126" y="485"/>
                  </a:lnTo>
                  <a:lnTo>
                    <a:pt x="10984" y="364"/>
                  </a:lnTo>
                  <a:lnTo>
                    <a:pt x="10823" y="263"/>
                  </a:lnTo>
                  <a:lnTo>
                    <a:pt x="10641" y="182"/>
                  </a:lnTo>
                  <a:lnTo>
                    <a:pt x="10459" y="101"/>
                  </a:lnTo>
                  <a:lnTo>
                    <a:pt x="10278" y="61"/>
                  </a:lnTo>
                  <a:lnTo>
                    <a:pt x="10096" y="21"/>
                  </a:lnTo>
                  <a:lnTo>
                    <a:pt x="9894" y="0"/>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5" name="Google Shape;5295;p51"/>
            <p:cNvGrpSpPr/>
            <p:nvPr/>
          </p:nvGrpSpPr>
          <p:grpSpPr>
            <a:xfrm>
              <a:off x="5094463" y="-2108373"/>
              <a:ext cx="1387026" cy="1670218"/>
              <a:chOff x="3105175" y="-2108373"/>
              <a:chExt cx="1387026" cy="1670218"/>
            </a:xfrm>
          </p:grpSpPr>
          <p:sp>
            <p:nvSpPr>
              <p:cNvPr id="5296" name="Google Shape;5296;p51"/>
              <p:cNvSpPr/>
              <p:nvPr/>
            </p:nvSpPr>
            <p:spPr>
              <a:xfrm>
                <a:off x="3116419" y="-1386867"/>
                <a:ext cx="600278" cy="942032"/>
              </a:xfrm>
              <a:custGeom>
                <a:avLst/>
                <a:gdLst/>
                <a:ahLst/>
                <a:cxnLst/>
                <a:rect l="l" t="t" r="r" b="b"/>
                <a:pathLst>
                  <a:path w="5392" h="8462" extrusionOk="0">
                    <a:moveTo>
                      <a:pt x="425" y="1"/>
                    </a:moveTo>
                    <a:lnTo>
                      <a:pt x="384" y="21"/>
                    </a:lnTo>
                    <a:lnTo>
                      <a:pt x="384" y="284"/>
                    </a:lnTo>
                    <a:lnTo>
                      <a:pt x="384" y="445"/>
                    </a:lnTo>
                    <a:lnTo>
                      <a:pt x="344" y="405"/>
                    </a:lnTo>
                    <a:lnTo>
                      <a:pt x="283" y="364"/>
                    </a:lnTo>
                    <a:lnTo>
                      <a:pt x="223" y="344"/>
                    </a:lnTo>
                    <a:lnTo>
                      <a:pt x="41" y="344"/>
                    </a:lnTo>
                    <a:lnTo>
                      <a:pt x="1" y="364"/>
                    </a:lnTo>
                    <a:lnTo>
                      <a:pt x="61" y="1071"/>
                    </a:lnTo>
                    <a:lnTo>
                      <a:pt x="122" y="1677"/>
                    </a:lnTo>
                    <a:lnTo>
                      <a:pt x="182" y="2182"/>
                    </a:lnTo>
                    <a:lnTo>
                      <a:pt x="243" y="2343"/>
                    </a:lnTo>
                    <a:lnTo>
                      <a:pt x="304" y="2505"/>
                    </a:lnTo>
                    <a:lnTo>
                      <a:pt x="384" y="2686"/>
                    </a:lnTo>
                    <a:lnTo>
                      <a:pt x="465" y="2848"/>
                    </a:lnTo>
                    <a:lnTo>
                      <a:pt x="667" y="3151"/>
                    </a:lnTo>
                    <a:lnTo>
                      <a:pt x="869" y="3454"/>
                    </a:lnTo>
                    <a:lnTo>
                      <a:pt x="1111" y="3777"/>
                    </a:lnTo>
                    <a:lnTo>
                      <a:pt x="1293" y="3979"/>
                    </a:lnTo>
                    <a:lnTo>
                      <a:pt x="1434" y="4100"/>
                    </a:lnTo>
                    <a:lnTo>
                      <a:pt x="1596" y="4181"/>
                    </a:lnTo>
                    <a:lnTo>
                      <a:pt x="1838" y="4302"/>
                    </a:lnTo>
                    <a:lnTo>
                      <a:pt x="2101" y="4403"/>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74" y="7169"/>
                    </a:lnTo>
                    <a:lnTo>
                      <a:pt x="3474" y="8239"/>
                    </a:lnTo>
                    <a:lnTo>
                      <a:pt x="3474" y="8300"/>
                    </a:lnTo>
                    <a:lnTo>
                      <a:pt x="3494" y="8340"/>
                    </a:lnTo>
                    <a:lnTo>
                      <a:pt x="3514" y="8380"/>
                    </a:lnTo>
                    <a:lnTo>
                      <a:pt x="3554" y="8421"/>
                    </a:lnTo>
                    <a:lnTo>
                      <a:pt x="3635" y="8461"/>
                    </a:lnTo>
                    <a:lnTo>
                      <a:pt x="3877" y="8461"/>
                    </a:lnTo>
                    <a:lnTo>
                      <a:pt x="3978" y="8441"/>
                    </a:lnTo>
                    <a:lnTo>
                      <a:pt x="4180" y="8380"/>
                    </a:lnTo>
                    <a:lnTo>
                      <a:pt x="4362" y="8280"/>
                    </a:lnTo>
                    <a:lnTo>
                      <a:pt x="4564" y="8158"/>
                    </a:lnTo>
                    <a:lnTo>
                      <a:pt x="4726" y="8037"/>
                    </a:lnTo>
                    <a:lnTo>
                      <a:pt x="4907" y="7896"/>
                    </a:lnTo>
                    <a:lnTo>
                      <a:pt x="5089" y="7694"/>
                    </a:lnTo>
                    <a:lnTo>
                      <a:pt x="5190" y="7573"/>
                    </a:lnTo>
                    <a:lnTo>
                      <a:pt x="5250" y="7452"/>
                    </a:lnTo>
                    <a:lnTo>
                      <a:pt x="5311" y="7330"/>
                    </a:lnTo>
                    <a:lnTo>
                      <a:pt x="5372" y="7189"/>
                    </a:lnTo>
                    <a:lnTo>
                      <a:pt x="5392" y="7048"/>
                    </a:lnTo>
                    <a:lnTo>
                      <a:pt x="5392" y="6906"/>
                    </a:lnTo>
                    <a:lnTo>
                      <a:pt x="5311" y="6281"/>
                    </a:lnTo>
                    <a:lnTo>
                      <a:pt x="5210" y="5634"/>
                    </a:lnTo>
                    <a:lnTo>
                      <a:pt x="5069" y="4887"/>
                    </a:lnTo>
                    <a:lnTo>
                      <a:pt x="5008" y="4564"/>
                    </a:lnTo>
                    <a:lnTo>
                      <a:pt x="4927" y="4282"/>
                    </a:lnTo>
                    <a:lnTo>
                      <a:pt x="4847" y="4039"/>
                    </a:lnTo>
                    <a:lnTo>
                      <a:pt x="4726" y="3797"/>
                    </a:lnTo>
                    <a:lnTo>
                      <a:pt x="4604" y="3615"/>
                    </a:lnTo>
                    <a:lnTo>
                      <a:pt x="4443" y="3433"/>
                    </a:lnTo>
                    <a:lnTo>
                      <a:pt x="4281" y="3312"/>
                    </a:lnTo>
                    <a:lnTo>
                      <a:pt x="4120" y="3211"/>
                    </a:lnTo>
                    <a:lnTo>
                      <a:pt x="3938" y="3131"/>
                    </a:lnTo>
                    <a:lnTo>
                      <a:pt x="3756" y="3050"/>
                    </a:lnTo>
                    <a:lnTo>
                      <a:pt x="3575" y="2989"/>
                    </a:lnTo>
                    <a:lnTo>
                      <a:pt x="3373" y="2949"/>
                    </a:lnTo>
                    <a:lnTo>
                      <a:pt x="3191" y="2909"/>
                    </a:lnTo>
                    <a:lnTo>
                      <a:pt x="2989" y="2909"/>
                    </a:lnTo>
                    <a:lnTo>
                      <a:pt x="2827" y="2888"/>
                    </a:lnTo>
                    <a:lnTo>
                      <a:pt x="2666" y="2888"/>
                    </a:lnTo>
                    <a:lnTo>
                      <a:pt x="2504" y="2848"/>
                    </a:lnTo>
                    <a:lnTo>
                      <a:pt x="2363" y="2767"/>
                    </a:lnTo>
                    <a:lnTo>
                      <a:pt x="2202" y="2686"/>
                    </a:lnTo>
                    <a:lnTo>
                      <a:pt x="2080" y="2565"/>
                    </a:lnTo>
                    <a:lnTo>
                      <a:pt x="1818" y="2323"/>
                    </a:lnTo>
                    <a:lnTo>
                      <a:pt x="1636" y="2161"/>
                    </a:lnTo>
                    <a:lnTo>
                      <a:pt x="1434" y="2020"/>
                    </a:lnTo>
                    <a:lnTo>
                      <a:pt x="1454" y="1576"/>
                    </a:lnTo>
                    <a:lnTo>
                      <a:pt x="1475" y="1051"/>
                    </a:lnTo>
                    <a:lnTo>
                      <a:pt x="1475" y="809"/>
                    </a:lnTo>
                    <a:lnTo>
                      <a:pt x="1454" y="627"/>
                    </a:lnTo>
                    <a:lnTo>
                      <a:pt x="1414" y="465"/>
                    </a:lnTo>
                    <a:lnTo>
                      <a:pt x="1333" y="324"/>
                    </a:lnTo>
                    <a:lnTo>
                      <a:pt x="1273" y="243"/>
                    </a:lnTo>
                    <a:lnTo>
                      <a:pt x="1192" y="203"/>
                    </a:lnTo>
                    <a:lnTo>
                      <a:pt x="1111" y="162"/>
                    </a:lnTo>
                    <a:lnTo>
                      <a:pt x="990" y="162"/>
                    </a:lnTo>
                    <a:lnTo>
                      <a:pt x="950" y="405"/>
                    </a:lnTo>
                    <a:lnTo>
                      <a:pt x="929" y="385"/>
                    </a:lnTo>
                    <a:lnTo>
                      <a:pt x="909" y="304"/>
                    </a:lnTo>
                    <a:lnTo>
                      <a:pt x="829" y="162"/>
                    </a:lnTo>
                    <a:lnTo>
                      <a:pt x="728" y="82"/>
                    </a:lnTo>
                    <a:lnTo>
                      <a:pt x="647" y="21"/>
                    </a:ln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51"/>
              <p:cNvSpPr/>
              <p:nvPr/>
            </p:nvSpPr>
            <p:spPr>
              <a:xfrm>
                <a:off x="3116419" y="-1386867"/>
                <a:ext cx="600278" cy="942032"/>
              </a:xfrm>
              <a:custGeom>
                <a:avLst/>
                <a:gdLst/>
                <a:ahLst/>
                <a:cxnLst/>
                <a:rect l="l" t="t" r="r" b="b"/>
                <a:pathLst>
                  <a:path w="5392" h="8462" fill="none" extrusionOk="0">
                    <a:moveTo>
                      <a:pt x="5392" y="6906"/>
                    </a:moveTo>
                    <a:lnTo>
                      <a:pt x="5392" y="6906"/>
                    </a:lnTo>
                    <a:lnTo>
                      <a:pt x="5311" y="6281"/>
                    </a:lnTo>
                    <a:lnTo>
                      <a:pt x="5210" y="5634"/>
                    </a:lnTo>
                    <a:lnTo>
                      <a:pt x="5210" y="5634"/>
                    </a:lnTo>
                    <a:lnTo>
                      <a:pt x="5069" y="4887"/>
                    </a:lnTo>
                    <a:lnTo>
                      <a:pt x="5008" y="4564"/>
                    </a:lnTo>
                    <a:lnTo>
                      <a:pt x="4927" y="4282"/>
                    </a:lnTo>
                    <a:lnTo>
                      <a:pt x="4847" y="4039"/>
                    </a:lnTo>
                    <a:lnTo>
                      <a:pt x="4726" y="3797"/>
                    </a:lnTo>
                    <a:lnTo>
                      <a:pt x="4604" y="3615"/>
                    </a:lnTo>
                    <a:lnTo>
                      <a:pt x="4443" y="3433"/>
                    </a:lnTo>
                    <a:lnTo>
                      <a:pt x="4443" y="3433"/>
                    </a:lnTo>
                    <a:lnTo>
                      <a:pt x="4281" y="3312"/>
                    </a:lnTo>
                    <a:lnTo>
                      <a:pt x="4120" y="3211"/>
                    </a:lnTo>
                    <a:lnTo>
                      <a:pt x="3938" y="3131"/>
                    </a:lnTo>
                    <a:lnTo>
                      <a:pt x="3756" y="3050"/>
                    </a:lnTo>
                    <a:lnTo>
                      <a:pt x="3575" y="2989"/>
                    </a:lnTo>
                    <a:lnTo>
                      <a:pt x="3373" y="2949"/>
                    </a:lnTo>
                    <a:lnTo>
                      <a:pt x="3191" y="2909"/>
                    </a:lnTo>
                    <a:lnTo>
                      <a:pt x="2989" y="2909"/>
                    </a:lnTo>
                    <a:lnTo>
                      <a:pt x="2989" y="2909"/>
                    </a:lnTo>
                    <a:lnTo>
                      <a:pt x="2827" y="2888"/>
                    </a:lnTo>
                    <a:lnTo>
                      <a:pt x="2666" y="2888"/>
                    </a:lnTo>
                    <a:lnTo>
                      <a:pt x="2504" y="2848"/>
                    </a:lnTo>
                    <a:lnTo>
                      <a:pt x="2363" y="2767"/>
                    </a:lnTo>
                    <a:lnTo>
                      <a:pt x="2363" y="2767"/>
                    </a:lnTo>
                    <a:lnTo>
                      <a:pt x="2202" y="2686"/>
                    </a:lnTo>
                    <a:lnTo>
                      <a:pt x="2080" y="2565"/>
                    </a:lnTo>
                    <a:lnTo>
                      <a:pt x="1818" y="2323"/>
                    </a:lnTo>
                    <a:lnTo>
                      <a:pt x="1818" y="2323"/>
                    </a:lnTo>
                    <a:lnTo>
                      <a:pt x="1636" y="2161"/>
                    </a:lnTo>
                    <a:lnTo>
                      <a:pt x="1434" y="2020"/>
                    </a:lnTo>
                    <a:lnTo>
                      <a:pt x="1434" y="2020"/>
                    </a:lnTo>
                    <a:lnTo>
                      <a:pt x="1454" y="1576"/>
                    </a:lnTo>
                    <a:lnTo>
                      <a:pt x="1454" y="1576"/>
                    </a:lnTo>
                    <a:lnTo>
                      <a:pt x="1475" y="1051"/>
                    </a:lnTo>
                    <a:lnTo>
                      <a:pt x="1475" y="809"/>
                    </a:lnTo>
                    <a:lnTo>
                      <a:pt x="1454" y="627"/>
                    </a:lnTo>
                    <a:lnTo>
                      <a:pt x="1454" y="627"/>
                    </a:lnTo>
                    <a:lnTo>
                      <a:pt x="1414" y="465"/>
                    </a:lnTo>
                    <a:lnTo>
                      <a:pt x="1333" y="324"/>
                    </a:lnTo>
                    <a:lnTo>
                      <a:pt x="1273" y="243"/>
                    </a:lnTo>
                    <a:lnTo>
                      <a:pt x="1192" y="203"/>
                    </a:lnTo>
                    <a:lnTo>
                      <a:pt x="1111" y="162"/>
                    </a:lnTo>
                    <a:lnTo>
                      <a:pt x="1051" y="162"/>
                    </a:lnTo>
                    <a:lnTo>
                      <a:pt x="990" y="162"/>
                    </a:lnTo>
                    <a:lnTo>
                      <a:pt x="990" y="162"/>
                    </a:lnTo>
                    <a:lnTo>
                      <a:pt x="950" y="405"/>
                    </a:lnTo>
                    <a:lnTo>
                      <a:pt x="950" y="405"/>
                    </a:lnTo>
                    <a:lnTo>
                      <a:pt x="929" y="385"/>
                    </a:lnTo>
                    <a:lnTo>
                      <a:pt x="929" y="385"/>
                    </a:lnTo>
                    <a:lnTo>
                      <a:pt x="909" y="304"/>
                    </a:lnTo>
                    <a:lnTo>
                      <a:pt x="909" y="304"/>
                    </a:lnTo>
                    <a:lnTo>
                      <a:pt x="829" y="162"/>
                    </a:lnTo>
                    <a:lnTo>
                      <a:pt x="728" y="82"/>
                    </a:lnTo>
                    <a:lnTo>
                      <a:pt x="647" y="21"/>
                    </a:lnTo>
                    <a:lnTo>
                      <a:pt x="566" y="1"/>
                    </a:lnTo>
                    <a:lnTo>
                      <a:pt x="485" y="1"/>
                    </a:lnTo>
                    <a:lnTo>
                      <a:pt x="425" y="1"/>
                    </a:lnTo>
                    <a:lnTo>
                      <a:pt x="384" y="21"/>
                    </a:lnTo>
                    <a:lnTo>
                      <a:pt x="384" y="21"/>
                    </a:lnTo>
                    <a:lnTo>
                      <a:pt x="384" y="284"/>
                    </a:lnTo>
                    <a:lnTo>
                      <a:pt x="384" y="284"/>
                    </a:lnTo>
                    <a:lnTo>
                      <a:pt x="384" y="445"/>
                    </a:lnTo>
                    <a:lnTo>
                      <a:pt x="384" y="445"/>
                    </a:lnTo>
                    <a:lnTo>
                      <a:pt x="445" y="485"/>
                    </a:lnTo>
                    <a:lnTo>
                      <a:pt x="445" y="485"/>
                    </a:lnTo>
                    <a:lnTo>
                      <a:pt x="384" y="445"/>
                    </a:lnTo>
                    <a:lnTo>
                      <a:pt x="384" y="445"/>
                    </a:lnTo>
                    <a:lnTo>
                      <a:pt x="344" y="405"/>
                    </a:lnTo>
                    <a:lnTo>
                      <a:pt x="344" y="405"/>
                    </a:lnTo>
                    <a:lnTo>
                      <a:pt x="283" y="364"/>
                    </a:lnTo>
                    <a:lnTo>
                      <a:pt x="223" y="344"/>
                    </a:lnTo>
                    <a:lnTo>
                      <a:pt x="102" y="344"/>
                    </a:lnTo>
                    <a:lnTo>
                      <a:pt x="41" y="344"/>
                    </a:lnTo>
                    <a:lnTo>
                      <a:pt x="1" y="364"/>
                    </a:lnTo>
                    <a:lnTo>
                      <a:pt x="1" y="364"/>
                    </a:lnTo>
                    <a:lnTo>
                      <a:pt x="61" y="1071"/>
                    </a:lnTo>
                    <a:lnTo>
                      <a:pt x="122" y="1677"/>
                    </a:lnTo>
                    <a:lnTo>
                      <a:pt x="182" y="2182"/>
                    </a:lnTo>
                    <a:lnTo>
                      <a:pt x="182" y="2182"/>
                    </a:lnTo>
                    <a:lnTo>
                      <a:pt x="243" y="2343"/>
                    </a:lnTo>
                    <a:lnTo>
                      <a:pt x="304" y="2505"/>
                    </a:lnTo>
                    <a:lnTo>
                      <a:pt x="384" y="2686"/>
                    </a:lnTo>
                    <a:lnTo>
                      <a:pt x="465" y="2848"/>
                    </a:lnTo>
                    <a:lnTo>
                      <a:pt x="667" y="3151"/>
                    </a:lnTo>
                    <a:lnTo>
                      <a:pt x="869" y="3454"/>
                    </a:lnTo>
                    <a:lnTo>
                      <a:pt x="869" y="3454"/>
                    </a:lnTo>
                    <a:lnTo>
                      <a:pt x="1111" y="3777"/>
                    </a:lnTo>
                    <a:lnTo>
                      <a:pt x="1293" y="3979"/>
                    </a:lnTo>
                    <a:lnTo>
                      <a:pt x="1434" y="4100"/>
                    </a:lnTo>
                    <a:lnTo>
                      <a:pt x="1596" y="4181"/>
                    </a:lnTo>
                    <a:lnTo>
                      <a:pt x="1596" y="4181"/>
                    </a:lnTo>
                    <a:lnTo>
                      <a:pt x="1838" y="4302"/>
                    </a:lnTo>
                    <a:lnTo>
                      <a:pt x="2101" y="4403"/>
                    </a:lnTo>
                    <a:lnTo>
                      <a:pt x="2605" y="4584"/>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94" y="6301"/>
                    </a:lnTo>
                    <a:lnTo>
                      <a:pt x="3474" y="7169"/>
                    </a:lnTo>
                    <a:lnTo>
                      <a:pt x="3474" y="8239"/>
                    </a:lnTo>
                    <a:lnTo>
                      <a:pt x="3474" y="8239"/>
                    </a:lnTo>
                    <a:lnTo>
                      <a:pt x="3474" y="8300"/>
                    </a:lnTo>
                    <a:lnTo>
                      <a:pt x="3494" y="8340"/>
                    </a:lnTo>
                    <a:lnTo>
                      <a:pt x="3514" y="8380"/>
                    </a:lnTo>
                    <a:lnTo>
                      <a:pt x="3554" y="8421"/>
                    </a:lnTo>
                    <a:lnTo>
                      <a:pt x="3635" y="8461"/>
                    </a:lnTo>
                    <a:lnTo>
                      <a:pt x="3756" y="8461"/>
                    </a:lnTo>
                    <a:lnTo>
                      <a:pt x="3877" y="8461"/>
                    </a:lnTo>
                    <a:lnTo>
                      <a:pt x="3978" y="8441"/>
                    </a:lnTo>
                    <a:lnTo>
                      <a:pt x="4180" y="8380"/>
                    </a:lnTo>
                    <a:lnTo>
                      <a:pt x="4180" y="8380"/>
                    </a:lnTo>
                    <a:lnTo>
                      <a:pt x="4362" y="8280"/>
                    </a:lnTo>
                    <a:lnTo>
                      <a:pt x="4564" y="8158"/>
                    </a:lnTo>
                    <a:lnTo>
                      <a:pt x="4726" y="8037"/>
                    </a:lnTo>
                    <a:lnTo>
                      <a:pt x="4907" y="7896"/>
                    </a:lnTo>
                    <a:lnTo>
                      <a:pt x="4907" y="7896"/>
                    </a:lnTo>
                    <a:lnTo>
                      <a:pt x="5089" y="7694"/>
                    </a:lnTo>
                    <a:lnTo>
                      <a:pt x="5190" y="7573"/>
                    </a:lnTo>
                    <a:lnTo>
                      <a:pt x="5250" y="7452"/>
                    </a:lnTo>
                    <a:lnTo>
                      <a:pt x="5311" y="7330"/>
                    </a:lnTo>
                    <a:lnTo>
                      <a:pt x="5372" y="7189"/>
                    </a:lnTo>
                    <a:lnTo>
                      <a:pt x="5392" y="7048"/>
                    </a:lnTo>
                    <a:lnTo>
                      <a:pt x="5392" y="690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51"/>
              <p:cNvSpPr/>
              <p:nvPr/>
            </p:nvSpPr>
            <p:spPr>
              <a:xfrm>
                <a:off x="3437932" y="-1029398"/>
                <a:ext cx="188923" cy="119229"/>
              </a:xfrm>
              <a:custGeom>
                <a:avLst/>
                <a:gdLst/>
                <a:ahLst/>
                <a:cxnLst/>
                <a:rect l="l" t="t" r="r" b="b"/>
                <a:pathLst>
                  <a:path w="1697" h="1071" extrusionOk="0">
                    <a:moveTo>
                      <a:pt x="121" y="0"/>
                    </a:moveTo>
                    <a:lnTo>
                      <a:pt x="61" y="21"/>
                    </a:lnTo>
                    <a:lnTo>
                      <a:pt x="20" y="41"/>
                    </a:lnTo>
                    <a:lnTo>
                      <a:pt x="0" y="61"/>
                    </a:lnTo>
                    <a:lnTo>
                      <a:pt x="20" y="101"/>
                    </a:lnTo>
                    <a:lnTo>
                      <a:pt x="61" y="122"/>
                    </a:lnTo>
                    <a:lnTo>
                      <a:pt x="81" y="101"/>
                    </a:lnTo>
                    <a:lnTo>
                      <a:pt x="81" y="122"/>
                    </a:lnTo>
                    <a:lnTo>
                      <a:pt x="202" y="142"/>
                    </a:lnTo>
                    <a:lnTo>
                      <a:pt x="485" y="202"/>
                    </a:lnTo>
                    <a:lnTo>
                      <a:pt x="666" y="263"/>
                    </a:lnTo>
                    <a:lnTo>
                      <a:pt x="868" y="344"/>
                    </a:lnTo>
                    <a:lnTo>
                      <a:pt x="1050" y="465"/>
                    </a:lnTo>
                    <a:lnTo>
                      <a:pt x="1232" y="586"/>
                    </a:lnTo>
                    <a:lnTo>
                      <a:pt x="1373" y="747"/>
                    </a:lnTo>
                    <a:lnTo>
                      <a:pt x="1474" y="848"/>
                    </a:lnTo>
                    <a:lnTo>
                      <a:pt x="1595" y="1050"/>
                    </a:lnTo>
                    <a:lnTo>
                      <a:pt x="1615" y="1071"/>
                    </a:lnTo>
                    <a:lnTo>
                      <a:pt x="1636" y="1071"/>
                    </a:lnTo>
                    <a:lnTo>
                      <a:pt x="1676" y="1050"/>
                    </a:lnTo>
                    <a:lnTo>
                      <a:pt x="1696" y="1030"/>
                    </a:lnTo>
                    <a:lnTo>
                      <a:pt x="1696" y="990"/>
                    </a:lnTo>
                    <a:lnTo>
                      <a:pt x="1595" y="768"/>
                    </a:lnTo>
                    <a:lnTo>
                      <a:pt x="1474" y="566"/>
                    </a:lnTo>
                    <a:lnTo>
                      <a:pt x="1252" y="465"/>
                    </a:lnTo>
                    <a:lnTo>
                      <a:pt x="1030" y="344"/>
                    </a:lnTo>
                    <a:lnTo>
                      <a:pt x="828" y="202"/>
                    </a:lnTo>
                    <a:lnTo>
                      <a:pt x="626" y="61"/>
                    </a:lnTo>
                    <a:lnTo>
                      <a:pt x="364" y="21"/>
                    </a:lnTo>
                    <a:lnTo>
                      <a:pt x="2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51"/>
              <p:cNvSpPr/>
              <p:nvPr/>
            </p:nvSpPr>
            <p:spPr>
              <a:xfrm>
                <a:off x="3217615" y="-1380076"/>
                <a:ext cx="22599" cy="65348"/>
              </a:xfrm>
              <a:custGeom>
                <a:avLst/>
                <a:gdLst/>
                <a:ahLst/>
                <a:cxnLst/>
                <a:rect l="l" t="t" r="r" b="b"/>
                <a:pathLst>
                  <a:path w="203" h="587" extrusionOk="0">
                    <a:moveTo>
                      <a:pt x="121" y="0"/>
                    </a:moveTo>
                    <a:lnTo>
                      <a:pt x="101" y="21"/>
                    </a:lnTo>
                    <a:lnTo>
                      <a:pt x="61" y="61"/>
                    </a:lnTo>
                    <a:lnTo>
                      <a:pt x="20" y="142"/>
                    </a:lnTo>
                    <a:lnTo>
                      <a:pt x="0" y="243"/>
                    </a:lnTo>
                    <a:lnTo>
                      <a:pt x="20" y="324"/>
                    </a:lnTo>
                    <a:lnTo>
                      <a:pt x="41" y="344"/>
                    </a:lnTo>
                    <a:lnTo>
                      <a:pt x="101" y="586"/>
                    </a:lnTo>
                    <a:lnTo>
                      <a:pt x="162" y="364"/>
                    </a:lnTo>
                    <a:lnTo>
                      <a:pt x="202" y="101"/>
                    </a:lnTo>
                    <a:lnTo>
                      <a:pt x="202" y="61"/>
                    </a:lnTo>
                    <a:lnTo>
                      <a:pt x="182" y="21"/>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51"/>
              <p:cNvSpPr/>
              <p:nvPr/>
            </p:nvSpPr>
            <p:spPr>
              <a:xfrm>
                <a:off x="3152378" y="-1395773"/>
                <a:ext cx="22599" cy="69801"/>
              </a:xfrm>
              <a:custGeom>
                <a:avLst/>
                <a:gdLst/>
                <a:ahLst/>
                <a:cxnLst/>
                <a:rect l="l" t="t" r="r" b="b"/>
                <a:pathLst>
                  <a:path w="203" h="627" extrusionOk="0">
                    <a:moveTo>
                      <a:pt x="81" y="0"/>
                    </a:moveTo>
                    <a:lnTo>
                      <a:pt x="61" y="20"/>
                    </a:lnTo>
                    <a:lnTo>
                      <a:pt x="21" y="61"/>
                    </a:lnTo>
                    <a:lnTo>
                      <a:pt x="1" y="162"/>
                    </a:lnTo>
                    <a:lnTo>
                      <a:pt x="1" y="263"/>
                    </a:lnTo>
                    <a:lnTo>
                      <a:pt x="21" y="485"/>
                    </a:lnTo>
                    <a:lnTo>
                      <a:pt x="61" y="525"/>
                    </a:lnTo>
                    <a:lnTo>
                      <a:pt x="162" y="626"/>
                    </a:lnTo>
                    <a:lnTo>
                      <a:pt x="182" y="565"/>
                    </a:lnTo>
                    <a:lnTo>
                      <a:pt x="203" y="343"/>
                    </a:lnTo>
                    <a:lnTo>
                      <a:pt x="182" y="81"/>
                    </a:lnTo>
                    <a:lnTo>
                      <a:pt x="162" y="20"/>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51"/>
              <p:cNvSpPr/>
              <p:nvPr/>
            </p:nvSpPr>
            <p:spPr>
              <a:xfrm>
                <a:off x="3190563" y="-1171005"/>
                <a:ext cx="72140" cy="65236"/>
              </a:xfrm>
              <a:custGeom>
                <a:avLst/>
                <a:gdLst/>
                <a:ahLst/>
                <a:cxnLst/>
                <a:rect l="l" t="t" r="r" b="b"/>
                <a:pathLst>
                  <a:path w="648" h="586" extrusionOk="0">
                    <a:moveTo>
                      <a:pt x="183" y="0"/>
                    </a:moveTo>
                    <a:lnTo>
                      <a:pt x="122" y="20"/>
                    </a:lnTo>
                    <a:lnTo>
                      <a:pt x="41" y="61"/>
                    </a:lnTo>
                    <a:lnTo>
                      <a:pt x="21" y="121"/>
                    </a:lnTo>
                    <a:lnTo>
                      <a:pt x="1" y="182"/>
                    </a:lnTo>
                    <a:lnTo>
                      <a:pt x="21" y="263"/>
                    </a:lnTo>
                    <a:lnTo>
                      <a:pt x="62" y="303"/>
                    </a:lnTo>
                    <a:lnTo>
                      <a:pt x="142" y="424"/>
                    </a:lnTo>
                    <a:lnTo>
                      <a:pt x="263" y="525"/>
                    </a:lnTo>
                    <a:lnTo>
                      <a:pt x="324" y="566"/>
                    </a:lnTo>
                    <a:lnTo>
                      <a:pt x="385" y="586"/>
                    </a:lnTo>
                    <a:lnTo>
                      <a:pt x="445" y="586"/>
                    </a:lnTo>
                    <a:lnTo>
                      <a:pt x="526" y="566"/>
                    </a:lnTo>
                    <a:lnTo>
                      <a:pt x="587" y="525"/>
                    </a:lnTo>
                    <a:lnTo>
                      <a:pt x="627" y="445"/>
                    </a:lnTo>
                    <a:lnTo>
                      <a:pt x="647" y="364"/>
                    </a:lnTo>
                    <a:lnTo>
                      <a:pt x="607" y="283"/>
                    </a:lnTo>
                    <a:lnTo>
                      <a:pt x="566" y="222"/>
                    </a:lnTo>
                    <a:lnTo>
                      <a:pt x="506" y="142"/>
                    </a:lnTo>
                    <a:lnTo>
                      <a:pt x="425" y="81"/>
                    </a:lnTo>
                    <a:lnTo>
                      <a:pt x="344" y="41"/>
                    </a:lnTo>
                    <a:lnTo>
                      <a:pt x="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51"/>
              <p:cNvSpPr/>
              <p:nvPr/>
            </p:nvSpPr>
            <p:spPr>
              <a:xfrm>
                <a:off x="3190563" y="-1171005"/>
                <a:ext cx="72140" cy="65236"/>
              </a:xfrm>
              <a:custGeom>
                <a:avLst/>
                <a:gdLst/>
                <a:ahLst/>
                <a:cxnLst/>
                <a:rect l="l" t="t" r="r" b="b"/>
                <a:pathLst>
                  <a:path w="648" h="586" fill="none" extrusionOk="0">
                    <a:moveTo>
                      <a:pt x="607" y="283"/>
                    </a:moveTo>
                    <a:lnTo>
                      <a:pt x="607" y="283"/>
                    </a:lnTo>
                    <a:lnTo>
                      <a:pt x="566" y="222"/>
                    </a:lnTo>
                    <a:lnTo>
                      <a:pt x="506" y="142"/>
                    </a:lnTo>
                    <a:lnTo>
                      <a:pt x="425" y="81"/>
                    </a:lnTo>
                    <a:lnTo>
                      <a:pt x="344" y="41"/>
                    </a:lnTo>
                    <a:lnTo>
                      <a:pt x="263" y="0"/>
                    </a:lnTo>
                    <a:lnTo>
                      <a:pt x="183" y="0"/>
                    </a:lnTo>
                    <a:lnTo>
                      <a:pt x="122" y="20"/>
                    </a:lnTo>
                    <a:lnTo>
                      <a:pt x="41" y="61"/>
                    </a:lnTo>
                    <a:lnTo>
                      <a:pt x="41" y="61"/>
                    </a:lnTo>
                    <a:lnTo>
                      <a:pt x="21" y="121"/>
                    </a:lnTo>
                    <a:lnTo>
                      <a:pt x="1" y="182"/>
                    </a:lnTo>
                    <a:lnTo>
                      <a:pt x="21" y="263"/>
                    </a:lnTo>
                    <a:lnTo>
                      <a:pt x="62" y="303"/>
                    </a:lnTo>
                    <a:lnTo>
                      <a:pt x="62" y="303"/>
                    </a:lnTo>
                    <a:lnTo>
                      <a:pt x="142" y="424"/>
                    </a:lnTo>
                    <a:lnTo>
                      <a:pt x="263" y="525"/>
                    </a:lnTo>
                    <a:lnTo>
                      <a:pt x="324" y="566"/>
                    </a:lnTo>
                    <a:lnTo>
                      <a:pt x="385" y="586"/>
                    </a:lnTo>
                    <a:lnTo>
                      <a:pt x="445" y="586"/>
                    </a:lnTo>
                    <a:lnTo>
                      <a:pt x="526" y="566"/>
                    </a:lnTo>
                    <a:lnTo>
                      <a:pt x="526" y="566"/>
                    </a:lnTo>
                    <a:lnTo>
                      <a:pt x="587" y="525"/>
                    </a:lnTo>
                    <a:lnTo>
                      <a:pt x="627" y="445"/>
                    </a:lnTo>
                    <a:lnTo>
                      <a:pt x="647" y="364"/>
                    </a:lnTo>
                    <a:lnTo>
                      <a:pt x="607" y="28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51"/>
              <p:cNvSpPr/>
              <p:nvPr/>
            </p:nvSpPr>
            <p:spPr>
              <a:xfrm>
                <a:off x="3111966" y="-1357588"/>
                <a:ext cx="22599" cy="76480"/>
              </a:xfrm>
              <a:custGeom>
                <a:avLst/>
                <a:gdLst/>
                <a:ahLst/>
                <a:cxnLst/>
                <a:rect l="l" t="t" r="r" b="b"/>
                <a:pathLst>
                  <a:path w="203" h="687" extrusionOk="0">
                    <a:moveTo>
                      <a:pt x="81" y="0"/>
                    </a:moveTo>
                    <a:lnTo>
                      <a:pt x="41" y="21"/>
                    </a:lnTo>
                    <a:lnTo>
                      <a:pt x="20" y="81"/>
                    </a:lnTo>
                    <a:lnTo>
                      <a:pt x="0" y="202"/>
                    </a:lnTo>
                    <a:lnTo>
                      <a:pt x="0" y="344"/>
                    </a:lnTo>
                    <a:lnTo>
                      <a:pt x="20" y="505"/>
                    </a:lnTo>
                    <a:lnTo>
                      <a:pt x="41" y="626"/>
                    </a:lnTo>
                    <a:lnTo>
                      <a:pt x="61" y="667"/>
                    </a:lnTo>
                    <a:lnTo>
                      <a:pt x="81" y="687"/>
                    </a:lnTo>
                    <a:lnTo>
                      <a:pt x="142" y="687"/>
                    </a:lnTo>
                    <a:lnTo>
                      <a:pt x="182" y="647"/>
                    </a:lnTo>
                    <a:lnTo>
                      <a:pt x="202" y="566"/>
                    </a:lnTo>
                    <a:lnTo>
                      <a:pt x="202" y="344"/>
                    </a:lnTo>
                    <a:lnTo>
                      <a:pt x="162" y="81"/>
                    </a:lnTo>
                    <a:lnTo>
                      <a:pt x="142" y="21"/>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51"/>
              <p:cNvSpPr/>
              <p:nvPr/>
            </p:nvSpPr>
            <p:spPr>
              <a:xfrm>
                <a:off x="3251347" y="-1240695"/>
                <a:ext cx="22599" cy="69801"/>
              </a:xfrm>
              <a:custGeom>
                <a:avLst/>
                <a:gdLst/>
                <a:ahLst/>
                <a:cxnLst/>
                <a:rect l="l" t="t" r="r" b="b"/>
                <a:pathLst>
                  <a:path w="203" h="627" fill="none" extrusionOk="0">
                    <a:moveTo>
                      <a:pt x="0" y="0"/>
                    </a:moveTo>
                    <a:lnTo>
                      <a:pt x="0" y="0"/>
                    </a:lnTo>
                    <a:lnTo>
                      <a:pt x="101" y="586"/>
                    </a:lnTo>
                    <a:lnTo>
                      <a:pt x="101" y="586"/>
                    </a:lnTo>
                    <a:lnTo>
                      <a:pt x="182" y="626"/>
                    </a:lnTo>
                    <a:lnTo>
                      <a:pt x="182" y="626"/>
                    </a:lnTo>
                    <a:lnTo>
                      <a:pt x="202" y="263"/>
                    </a:lnTo>
                    <a:lnTo>
                      <a:pt x="202" y="263"/>
                    </a:lnTo>
                    <a:lnTo>
                      <a:pt x="202" y="222"/>
                    </a:lnTo>
                    <a:lnTo>
                      <a:pt x="202" y="222"/>
                    </a:lnTo>
                    <a:lnTo>
                      <a:pt x="101" y="122"/>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51"/>
              <p:cNvSpPr/>
              <p:nvPr/>
            </p:nvSpPr>
            <p:spPr>
              <a:xfrm>
                <a:off x="3195127" y="-1290124"/>
                <a:ext cx="53994" cy="114665"/>
              </a:xfrm>
              <a:custGeom>
                <a:avLst/>
                <a:gdLst/>
                <a:ahLst/>
                <a:cxnLst/>
                <a:rect l="l" t="t" r="r" b="b"/>
                <a:pathLst>
                  <a:path w="485" h="1030" fill="none" extrusionOk="0">
                    <a:moveTo>
                      <a:pt x="0" y="0"/>
                    </a:moveTo>
                    <a:lnTo>
                      <a:pt x="0" y="0"/>
                    </a:lnTo>
                    <a:lnTo>
                      <a:pt x="61" y="202"/>
                    </a:lnTo>
                    <a:lnTo>
                      <a:pt x="61" y="202"/>
                    </a:lnTo>
                    <a:lnTo>
                      <a:pt x="122" y="424"/>
                    </a:lnTo>
                    <a:lnTo>
                      <a:pt x="122" y="424"/>
                    </a:lnTo>
                    <a:lnTo>
                      <a:pt x="263" y="1030"/>
                    </a:lnTo>
                    <a:lnTo>
                      <a:pt x="263" y="1030"/>
                    </a:lnTo>
                    <a:lnTo>
                      <a:pt x="344" y="1010"/>
                    </a:lnTo>
                    <a:lnTo>
                      <a:pt x="404" y="990"/>
                    </a:lnTo>
                    <a:lnTo>
                      <a:pt x="404" y="990"/>
                    </a:lnTo>
                    <a:lnTo>
                      <a:pt x="485" y="1010"/>
                    </a:lnTo>
                    <a:lnTo>
                      <a:pt x="485" y="1010"/>
                    </a:lnTo>
                    <a:lnTo>
                      <a:pt x="384" y="364"/>
                    </a:lnTo>
                    <a:lnTo>
                      <a:pt x="384" y="364"/>
                    </a:lnTo>
                    <a:lnTo>
                      <a:pt x="384" y="323"/>
                    </a:lnTo>
                    <a:lnTo>
                      <a:pt x="384" y="323"/>
                    </a:lnTo>
                    <a:lnTo>
                      <a:pt x="202" y="222"/>
                    </a:lnTo>
                    <a:lnTo>
                      <a:pt x="61" y="81"/>
                    </a:lnTo>
                    <a:lnTo>
                      <a:pt x="61" y="8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51"/>
              <p:cNvSpPr/>
              <p:nvPr/>
            </p:nvSpPr>
            <p:spPr>
              <a:xfrm>
                <a:off x="3105175" y="-1402564"/>
                <a:ext cx="616086" cy="964408"/>
              </a:xfrm>
              <a:custGeom>
                <a:avLst/>
                <a:gdLst/>
                <a:ahLst/>
                <a:cxnLst/>
                <a:rect l="l" t="t" r="r" b="b"/>
                <a:pathLst>
                  <a:path w="5534" h="8663" fill="none" extrusionOk="0">
                    <a:moveTo>
                      <a:pt x="5533" y="7047"/>
                    </a:moveTo>
                    <a:lnTo>
                      <a:pt x="5533" y="7047"/>
                    </a:lnTo>
                    <a:lnTo>
                      <a:pt x="5473" y="6442"/>
                    </a:lnTo>
                    <a:lnTo>
                      <a:pt x="5351" y="5775"/>
                    </a:lnTo>
                    <a:lnTo>
                      <a:pt x="5351" y="5695"/>
                    </a:lnTo>
                    <a:lnTo>
                      <a:pt x="5351" y="5695"/>
                    </a:lnTo>
                    <a:lnTo>
                      <a:pt x="5210" y="4968"/>
                    </a:lnTo>
                    <a:lnTo>
                      <a:pt x="5150" y="4645"/>
                    </a:lnTo>
                    <a:lnTo>
                      <a:pt x="5069" y="4362"/>
                    </a:lnTo>
                    <a:lnTo>
                      <a:pt x="4988" y="4120"/>
                    </a:lnTo>
                    <a:lnTo>
                      <a:pt x="4867" y="3898"/>
                    </a:lnTo>
                    <a:lnTo>
                      <a:pt x="4726" y="3716"/>
                    </a:lnTo>
                    <a:lnTo>
                      <a:pt x="4564" y="3534"/>
                    </a:lnTo>
                    <a:lnTo>
                      <a:pt x="4564" y="3534"/>
                    </a:lnTo>
                    <a:lnTo>
                      <a:pt x="4423" y="3413"/>
                    </a:lnTo>
                    <a:lnTo>
                      <a:pt x="4261" y="3312"/>
                    </a:lnTo>
                    <a:lnTo>
                      <a:pt x="4100" y="3231"/>
                    </a:lnTo>
                    <a:lnTo>
                      <a:pt x="3918" y="3150"/>
                    </a:lnTo>
                    <a:lnTo>
                      <a:pt x="3716" y="3090"/>
                    </a:lnTo>
                    <a:lnTo>
                      <a:pt x="3514" y="3050"/>
                    </a:lnTo>
                    <a:lnTo>
                      <a:pt x="3312" y="3009"/>
                    </a:lnTo>
                    <a:lnTo>
                      <a:pt x="3090" y="2989"/>
                    </a:lnTo>
                    <a:lnTo>
                      <a:pt x="3029" y="2989"/>
                    </a:lnTo>
                    <a:lnTo>
                      <a:pt x="3029" y="2989"/>
                    </a:lnTo>
                    <a:lnTo>
                      <a:pt x="2888" y="2989"/>
                    </a:lnTo>
                    <a:lnTo>
                      <a:pt x="2747" y="2969"/>
                    </a:lnTo>
                    <a:lnTo>
                      <a:pt x="2626" y="2928"/>
                    </a:lnTo>
                    <a:lnTo>
                      <a:pt x="2484" y="2868"/>
                    </a:lnTo>
                    <a:lnTo>
                      <a:pt x="2484" y="2868"/>
                    </a:lnTo>
                    <a:lnTo>
                      <a:pt x="2363" y="2807"/>
                    </a:lnTo>
                    <a:lnTo>
                      <a:pt x="2262" y="2706"/>
                    </a:lnTo>
                    <a:lnTo>
                      <a:pt x="2060" y="2525"/>
                    </a:lnTo>
                    <a:lnTo>
                      <a:pt x="2060" y="2525"/>
                    </a:lnTo>
                    <a:lnTo>
                      <a:pt x="1939" y="2424"/>
                    </a:lnTo>
                    <a:lnTo>
                      <a:pt x="1939" y="2424"/>
                    </a:lnTo>
                    <a:lnTo>
                      <a:pt x="1778" y="2282"/>
                    </a:lnTo>
                    <a:lnTo>
                      <a:pt x="1596" y="2141"/>
                    </a:lnTo>
                    <a:lnTo>
                      <a:pt x="1596" y="2141"/>
                    </a:lnTo>
                    <a:lnTo>
                      <a:pt x="1616" y="1717"/>
                    </a:lnTo>
                    <a:lnTo>
                      <a:pt x="1616" y="1717"/>
                    </a:lnTo>
                    <a:lnTo>
                      <a:pt x="1636" y="1232"/>
                    </a:lnTo>
                    <a:lnTo>
                      <a:pt x="1636" y="1232"/>
                    </a:lnTo>
                    <a:lnTo>
                      <a:pt x="1616" y="970"/>
                    </a:lnTo>
                    <a:lnTo>
                      <a:pt x="1596" y="768"/>
                    </a:lnTo>
                    <a:lnTo>
                      <a:pt x="1596" y="768"/>
                    </a:lnTo>
                    <a:lnTo>
                      <a:pt x="1576" y="626"/>
                    </a:lnTo>
                    <a:lnTo>
                      <a:pt x="1515" y="505"/>
                    </a:lnTo>
                    <a:lnTo>
                      <a:pt x="1455" y="404"/>
                    </a:lnTo>
                    <a:lnTo>
                      <a:pt x="1374" y="324"/>
                    </a:lnTo>
                    <a:lnTo>
                      <a:pt x="1374" y="324"/>
                    </a:lnTo>
                    <a:lnTo>
                      <a:pt x="1273" y="263"/>
                    </a:lnTo>
                    <a:lnTo>
                      <a:pt x="1273" y="263"/>
                    </a:lnTo>
                    <a:lnTo>
                      <a:pt x="1273" y="263"/>
                    </a:lnTo>
                    <a:lnTo>
                      <a:pt x="1253" y="202"/>
                    </a:lnTo>
                    <a:lnTo>
                      <a:pt x="1232" y="182"/>
                    </a:lnTo>
                    <a:lnTo>
                      <a:pt x="1192" y="162"/>
                    </a:lnTo>
                    <a:lnTo>
                      <a:pt x="1192" y="162"/>
                    </a:lnTo>
                    <a:lnTo>
                      <a:pt x="1131" y="162"/>
                    </a:lnTo>
                    <a:lnTo>
                      <a:pt x="1091" y="182"/>
                    </a:lnTo>
                    <a:lnTo>
                      <a:pt x="1051" y="202"/>
                    </a:lnTo>
                    <a:lnTo>
                      <a:pt x="1030" y="243"/>
                    </a:lnTo>
                    <a:lnTo>
                      <a:pt x="1030" y="243"/>
                    </a:lnTo>
                    <a:lnTo>
                      <a:pt x="990" y="324"/>
                    </a:lnTo>
                    <a:lnTo>
                      <a:pt x="990" y="324"/>
                    </a:lnTo>
                    <a:lnTo>
                      <a:pt x="889" y="202"/>
                    </a:lnTo>
                    <a:lnTo>
                      <a:pt x="768" y="122"/>
                    </a:lnTo>
                    <a:lnTo>
                      <a:pt x="768" y="122"/>
                    </a:lnTo>
                    <a:lnTo>
                      <a:pt x="647" y="81"/>
                    </a:lnTo>
                    <a:lnTo>
                      <a:pt x="647" y="81"/>
                    </a:lnTo>
                    <a:lnTo>
                      <a:pt x="606" y="21"/>
                    </a:lnTo>
                    <a:lnTo>
                      <a:pt x="586" y="1"/>
                    </a:lnTo>
                    <a:lnTo>
                      <a:pt x="546" y="1"/>
                    </a:lnTo>
                    <a:lnTo>
                      <a:pt x="546" y="1"/>
                    </a:lnTo>
                    <a:lnTo>
                      <a:pt x="485" y="1"/>
                    </a:lnTo>
                    <a:lnTo>
                      <a:pt x="445" y="41"/>
                    </a:lnTo>
                    <a:lnTo>
                      <a:pt x="425" y="61"/>
                    </a:lnTo>
                    <a:lnTo>
                      <a:pt x="405" y="122"/>
                    </a:lnTo>
                    <a:lnTo>
                      <a:pt x="405" y="122"/>
                    </a:lnTo>
                    <a:lnTo>
                      <a:pt x="384" y="182"/>
                    </a:lnTo>
                    <a:lnTo>
                      <a:pt x="364" y="263"/>
                    </a:lnTo>
                    <a:lnTo>
                      <a:pt x="384" y="445"/>
                    </a:lnTo>
                    <a:lnTo>
                      <a:pt x="384" y="445"/>
                    </a:lnTo>
                    <a:lnTo>
                      <a:pt x="263" y="425"/>
                    </a:lnTo>
                    <a:lnTo>
                      <a:pt x="263" y="425"/>
                    </a:lnTo>
                    <a:lnTo>
                      <a:pt x="243" y="364"/>
                    </a:lnTo>
                    <a:lnTo>
                      <a:pt x="203" y="364"/>
                    </a:lnTo>
                    <a:lnTo>
                      <a:pt x="162" y="344"/>
                    </a:lnTo>
                    <a:lnTo>
                      <a:pt x="162" y="344"/>
                    </a:lnTo>
                    <a:lnTo>
                      <a:pt x="162" y="344"/>
                    </a:lnTo>
                    <a:lnTo>
                      <a:pt x="122" y="364"/>
                    </a:lnTo>
                    <a:lnTo>
                      <a:pt x="81" y="384"/>
                    </a:lnTo>
                    <a:lnTo>
                      <a:pt x="21" y="465"/>
                    </a:lnTo>
                    <a:lnTo>
                      <a:pt x="21" y="465"/>
                    </a:lnTo>
                    <a:lnTo>
                      <a:pt x="1" y="606"/>
                    </a:lnTo>
                    <a:lnTo>
                      <a:pt x="21" y="748"/>
                    </a:lnTo>
                    <a:lnTo>
                      <a:pt x="41" y="909"/>
                    </a:lnTo>
                    <a:lnTo>
                      <a:pt x="61" y="1030"/>
                    </a:lnTo>
                    <a:lnTo>
                      <a:pt x="61" y="1030"/>
                    </a:lnTo>
                    <a:lnTo>
                      <a:pt x="102" y="1111"/>
                    </a:lnTo>
                    <a:lnTo>
                      <a:pt x="102" y="1111"/>
                    </a:lnTo>
                    <a:lnTo>
                      <a:pt x="162" y="1757"/>
                    </a:lnTo>
                    <a:lnTo>
                      <a:pt x="243" y="2323"/>
                    </a:lnTo>
                    <a:lnTo>
                      <a:pt x="243" y="2323"/>
                    </a:lnTo>
                    <a:lnTo>
                      <a:pt x="283" y="2504"/>
                    </a:lnTo>
                    <a:lnTo>
                      <a:pt x="344" y="2666"/>
                    </a:lnTo>
                    <a:lnTo>
                      <a:pt x="425" y="2827"/>
                    </a:lnTo>
                    <a:lnTo>
                      <a:pt x="505" y="2989"/>
                    </a:lnTo>
                    <a:lnTo>
                      <a:pt x="707" y="3292"/>
                    </a:lnTo>
                    <a:lnTo>
                      <a:pt x="909" y="3595"/>
                    </a:lnTo>
                    <a:lnTo>
                      <a:pt x="930" y="3615"/>
                    </a:lnTo>
                    <a:lnTo>
                      <a:pt x="930" y="3615"/>
                    </a:lnTo>
                    <a:lnTo>
                      <a:pt x="1172" y="3958"/>
                    </a:lnTo>
                    <a:lnTo>
                      <a:pt x="1354" y="4160"/>
                    </a:lnTo>
                    <a:lnTo>
                      <a:pt x="1515" y="4281"/>
                    </a:lnTo>
                    <a:lnTo>
                      <a:pt x="1677" y="4382"/>
                    </a:lnTo>
                    <a:lnTo>
                      <a:pt x="1677" y="4382"/>
                    </a:lnTo>
                    <a:lnTo>
                      <a:pt x="2000" y="4524"/>
                    </a:lnTo>
                    <a:lnTo>
                      <a:pt x="2323" y="4645"/>
                    </a:lnTo>
                    <a:lnTo>
                      <a:pt x="2323" y="4645"/>
                    </a:lnTo>
                    <a:lnTo>
                      <a:pt x="2686" y="4766"/>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54" y="6260"/>
                    </a:lnTo>
                    <a:lnTo>
                      <a:pt x="3534" y="6442"/>
                    </a:lnTo>
                    <a:lnTo>
                      <a:pt x="3534" y="6522"/>
                    </a:lnTo>
                    <a:lnTo>
                      <a:pt x="3534" y="6522"/>
                    </a:lnTo>
                    <a:lnTo>
                      <a:pt x="3534" y="7350"/>
                    </a:lnTo>
                    <a:lnTo>
                      <a:pt x="3514" y="8380"/>
                    </a:lnTo>
                    <a:lnTo>
                      <a:pt x="3514" y="8380"/>
                    </a:lnTo>
                    <a:lnTo>
                      <a:pt x="3534" y="8461"/>
                    </a:lnTo>
                    <a:lnTo>
                      <a:pt x="3554" y="8521"/>
                    </a:lnTo>
                    <a:lnTo>
                      <a:pt x="3595" y="8562"/>
                    </a:lnTo>
                    <a:lnTo>
                      <a:pt x="3635" y="8602"/>
                    </a:lnTo>
                    <a:lnTo>
                      <a:pt x="3635" y="8602"/>
                    </a:lnTo>
                    <a:lnTo>
                      <a:pt x="3736" y="8643"/>
                    </a:lnTo>
                    <a:lnTo>
                      <a:pt x="3857" y="8663"/>
                    </a:lnTo>
                    <a:lnTo>
                      <a:pt x="3857" y="8663"/>
                    </a:lnTo>
                    <a:lnTo>
                      <a:pt x="3999" y="8643"/>
                    </a:lnTo>
                    <a:lnTo>
                      <a:pt x="4120" y="8622"/>
                    </a:lnTo>
                    <a:lnTo>
                      <a:pt x="4302" y="8562"/>
                    </a:lnTo>
                    <a:lnTo>
                      <a:pt x="4302" y="8562"/>
                    </a:lnTo>
                    <a:lnTo>
                      <a:pt x="4483" y="8481"/>
                    </a:lnTo>
                    <a:lnTo>
                      <a:pt x="4665" y="8360"/>
                    </a:lnTo>
                    <a:lnTo>
                      <a:pt x="4847" y="8239"/>
                    </a:lnTo>
                    <a:lnTo>
                      <a:pt x="5028" y="8077"/>
                    </a:lnTo>
                    <a:lnTo>
                      <a:pt x="5028" y="8077"/>
                    </a:lnTo>
                    <a:lnTo>
                      <a:pt x="5230" y="7875"/>
                    </a:lnTo>
                    <a:lnTo>
                      <a:pt x="5311" y="7754"/>
                    </a:lnTo>
                    <a:lnTo>
                      <a:pt x="5392" y="7633"/>
                    </a:lnTo>
                    <a:lnTo>
                      <a:pt x="5473" y="7512"/>
                    </a:lnTo>
                    <a:lnTo>
                      <a:pt x="5513" y="7350"/>
                    </a:lnTo>
                    <a:lnTo>
                      <a:pt x="5533" y="7209"/>
                    </a:lnTo>
                    <a:lnTo>
                      <a:pt x="5533" y="70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51"/>
              <p:cNvSpPr/>
              <p:nvPr/>
            </p:nvSpPr>
            <p:spPr>
              <a:xfrm>
                <a:off x="3235539" y="-1359815"/>
                <a:ext cx="38408" cy="188919"/>
              </a:xfrm>
              <a:custGeom>
                <a:avLst/>
                <a:gdLst/>
                <a:ahLst/>
                <a:cxnLst/>
                <a:rect l="l" t="t" r="r" b="b"/>
                <a:pathLst>
                  <a:path w="345" h="1697" fill="none" extrusionOk="0">
                    <a:moveTo>
                      <a:pt x="324" y="404"/>
                    </a:moveTo>
                    <a:lnTo>
                      <a:pt x="324" y="404"/>
                    </a:lnTo>
                    <a:lnTo>
                      <a:pt x="344" y="767"/>
                    </a:lnTo>
                    <a:lnTo>
                      <a:pt x="344" y="1333"/>
                    </a:lnTo>
                    <a:lnTo>
                      <a:pt x="344" y="1333"/>
                    </a:lnTo>
                    <a:lnTo>
                      <a:pt x="324" y="1696"/>
                    </a:lnTo>
                    <a:lnTo>
                      <a:pt x="324" y="1696"/>
                    </a:lnTo>
                    <a:lnTo>
                      <a:pt x="243" y="1656"/>
                    </a:lnTo>
                    <a:lnTo>
                      <a:pt x="243" y="1656"/>
                    </a:lnTo>
                    <a:lnTo>
                      <a:pt x="122" y="969"/>
                    </a:lnTo>
                    <a:lnTo>
                      <a:pt x="122" y="969"/>
                    </a:lnTo>
                    <a:lnTo>
                      <a:pt x="1" y="444"/>
                    </a:lnTo>
                    <a:lnTo>
                      <a:pt x="1" y="444"/>
                    </a:lnTo>
                    <a:lnTo>
                      <a:pt x="1" y="404"/>
                    </a:lnTo>
                    <a:lnTo>
                      <a:pt x="1" y="404"/>
                    </a:lnTo>
                    <a:lnTo>
                      <a:pt x="41" y="222"/>
                    </a:lnTo>
                    <a:lnTo>
                      <a:pt x="82" y="0"/>
                    </a:lnTo>
                    <a:lnTo>
                      <a:pt x="82" y="0"/>
                    </a:lnTo>
                    <a:lnTo>
                      <a:pt x="142" y="20"/>
                    </a:lnTo>
                    <a:lnTo>
                      <a:pt x="142" y="20"/>
                    </a:lnTo>
                    <a:lnTo>
                      <a:pt x="203" y="81"/>
                    </a:lnTo>
                    <a:lnTo>
                      <a:pt x="263" y="162"/>
                    </a:lnTo>
                    <a:lnTo>
                      <a:pt x="304" y="283"/>
                    </a:lnTo>
                    <a:lnTo>
                      <a:pt x="324"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51"/>
              <p:cNvSpPr/>
              <p:nvPr/>
            </p:nvSpPr>
            <p:spPr>
              <a:xfrm>
                <a:off x="3197354" y="-1166552"/>
                <a:ext cx="58558" cy="56330"/>
              </a:xfrm>
              <a:custGeom>
                <a:avLst/>
                <a:gdLst/>
                <a:ahLst/>
                <a:cxnLst/>
                <a:rect l="l" t="t" r="r" b="b"/>
                <a:pathLst>
                  <a:path w="526" h="506" fill="none" extrusionOk="0">
                    <a:moveTo>
                      <a:pt x="344" y="102"/>
                    </a:moveTo>
                    <a:lnTo>
                      <a:pt x="344" y="102"/>
                    </a:lnTo>
                    <a:lnTo>
                      <a:pt x="425" y="162"/>
                    </a:lnTo>
                    <a:lnTo>
                      <a:pt x="485" y="223"/>
                    </a:lnTo>
                    <a:lnTo>
                      <a:pt x="485" y="223"/>
                    </a:lnTo>
                    <a:lnTo>
                      <a:pt x="505" y="263"/>
                    </a:lnTo>
                    <a:lnTo>
                      <a:pt x="505" y="263"/>
                    </a:lnTo>
                    <a:lnTo>
                      <a:pt x="526" y="344"/>
                    </a:lnTo>
                    <a:lnTo>
                      <a:pt x="526" y="344"/>
                    </a:lnTo>
                    <a:lnTo>
                      <a:pt x="526" y="384"/>
                    </a:lnTo>
                    <a:lnTo>
                      <a:pt x="526" y="384"/>
                    </a:lnTo>
                    <a:lnTo>
                      <a:pt x="485" y="445"/>
                    </a:lnTo>
                    <a:lnTo>
                      <a:pt x="485" y="445"/>
                    </a:lnTo>
                    <a:lnTo>
                      <a:pt x="445" y="485"/>
                    </a:lnTo>
                    <a:lnTo>
                      <a:pt x="445" y="485"/>
                    </a:lnTo>
                    <a:lnTo>
                      <a:pt x="384" y="505"/>
                    </a:lnTo>
                    <a:lnTo>
                      <a:pt x="384" y="505"/>
                    </a:lnTo>
                    <a:lnTo>
                      <a:pt x="384" y="505"/>
                    </a:lnTo>
                    <a:lnTo>
                      <a:pt x="344" y="485"/>
                    </a:lnTo>
                    <a:lnTo>
                      <a:pt x="283" y="465"/>
                    </a:lnTo>
                    <a:lnTo>
                      <a:pt x="182" y="405"/>
                    </a:lnTo>
                    <a:lnTo>
                      <a:pt x="182" y="405"/>
                    </a:lnTo>
                    <a:lnTo>
                      <a:pt x="182" y="405"/>
                    </a:lnTo>
                    <a:lnTo>
                      <a:pt x="41" y="243"/>
                    </a:lnTo>
                    <a:lnTo>
                      <a:pt x="41" y="223"/>
                    </a:lnTo>
                    <a:lnTo>
                      <a:pt x="41" y="223"/>
                    </a:lnTo>
                    <a:lnTo>
                      <a:pt x="21" y="182"/>
                    </a:lnTo>
                    <a:lnTo>
                      <a:pt x="21" y="182"/>
                    </a:lnTo>
                    <a:lnTo>
                      <a:pt x="1" y="142"/>
                    </a:lnTo>
                    <a:lnTo>
                      <a:pt x="21" y="81"/>
                    </a:lnTo>
                    <a:lnTo>
                      <a:pt x="21" y="81"/>
                    </a:lnTo>
                    <a:lnTo>
                      <a:pt x="21" y="81"/>
                    </a:lnTo>
                    <a:lnTo>
                      <a:pt x="21" y="61"/>
                    </a:lnTo>
                    <a:lnTo>
                      <a:pt x="21" y="61"/>
                    </a:lnTo>
                    <a:lnTo>
                      <a:pt x="81" y="21"/>
                    </a:lnTo>
                    <a:lnTo>
                      <a:pt x="81" y="21"/>
                    </a:lnTo>
                    <a:lnTo>
                      <a:pt x="81" y="21"/>
                    </a:lnTo>
                    <a:lnTo>
                      <a:pt x="142" y="1"/>
                    </a:lnTo>
                    <a:lnTo>
                      <a:pt x="142" y="1"/>
                    </a:lnTo>
                    <a:lnTo>
                      <a:pt x="142" y="1"/>
                    </a:lnTo>
                    <a:lnTo>
                      <a:pt x="263" y="41"/>
                    </a:lnTo>
                    <a:lnTo>
                      <a:pt x="263" y="41"/>
                    </a:lnTo>
                    <a:lnTo>
                      <a:pt x="344" y="81"/>
                    </a:lnTo>
                    <a:lnTo>
                      <a:pt x="344" y="10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51"/>
              <p:cNvSpPr/>
              <p:nvPr/>
            </p:nvSpPr>
            <p:spPr>
              <a:xfrm>
                <a:off x="3177092" y="-1380076"/>
                <a:ext cx="72029" cy="204615"/>
              </a:xfrm>
              <a:custGeom>
                <a:avLst/>
                <a:gdLst/>
                <a:ahLst/>
                <a:cxnLst/>
                <a:rect l="l" t="t" r="r" b="b"/>
                <a:pathLst>
                  <a:path w="647" h="1838" fill="none" extrusionOk="0">
                    <a:moveTo>
                      <a:pt x="82" y="21"/>
                    </a:moveTo>
                    <a:lnTo>
                      <a:pt x="82" y="21"/>
                    </a:lnTo>
                    <a:lnTo>
                      <a:pt x="142" y="41"/>
                    </a:lnTo>
                    <a:lnTo>
                      <a:pt x="203" y="101"/>
                    </a:lnTo>
                    <a:lnTo>
                      <a:pt x="243" y="162"/>
                    </a:lnTo>
                    <a:lnTo>
                      <a:pt x="304" y="243"/>
                    </a:lnTo>
                    <a:lnTo>
                      <a:pt x="304" y="243"/>
                    </a:lnTo>
                    <a:lnTo>
                      <a:pt x="344" y="324"/>
                    </a:lnTo>
                    <a:lnTo>
                      <a:pt x="344" y="344"/>
                    </a:lnTo>
                    <a:lnTo>
                      <a:pt x="344" y="344"/>
                    </a:lnTo>
                    <a:lnTo>
                      <a:pt x="384" y="424"/>
                    </a:lnTo>
                    <a:lnTo>
                      <a:pt x="384" y="424"/>
                    </a:lnTo>
                    <a:lnTo>
                      <a:pt x="405" y="546"/>
                    </a:lnTo>
                    <a:lnTo>
                      <a:pt x="405" y="546"/>
                    </a:lnTo>
                    <a:lnTo>
                      <a:pt x="425" y="586"/>
                    </a:lnTo>
                    <a:lnTo>
                      <a:pt x="425" y="586"/>
                    </a:lnTo>
                    <a:lnTo>
                      <a:pt x="445" y="707"/>
                    </a:lnTo>
                    <a:lnTo>
                      <a:pt x="445" y="707"/>
                    </a:lnTo>
                    <a:lnTo>
                      <a:pt x="546" y="1172"/>
                    </a:lnTo>
                    <a:lnTo>
                      <a:pt x="546" y="1172"/>
                    </a:lnTo>
                    <a:lnTo>
                      <a:pt x="647" y="1818"/>
                    </a:lnTo>
                    <a:lnTo>
                      <a:pt x="647" y="1818"/>
                    </a:lnTo>
                    <a:lnTo>
                      <a:pt x="546" y="1798"/>
                    </a:lnTo>
                    <a:lnTo>
                      <a:pt x="425" y="1838"/>
                    </a:lnTo>
                    <a:lnTo>
                      <a:pt x="425" y="1838"/>
                    </a:lnTo>
                    <a:lnTo>
                      <a:pt x="284" y="1232"/>
                    </a:lnTo>
                    <a:lnTo>
                      <a:pt x="284" y="1232"/>
                    </a:lnTo>
                    <a:lnTo>
                      <a:pt x="223" y="1010"/>
                    </a:lnTo>
                    <a:lnTo>
                      <a:pt x="223" y="1010"/>
                    </a:lnTo>
                    <a:lnTo>
                      <a:pt x="142" y="788"/>
                    </a:lnTo>
                    <a:lnTo>
                      <a:pt x="82" y="626"/>
                    </a:lnTo>
                    <a:lnTo>
                      <a:pt x="82" y="626"/>
                    </a:lnTo>
                    <a:lnTo>
                      <a:pt x="1" y="485"/>
                    </a:lnTo>
                    <a:lnTo>
                      <a:pt x="1" y="485"/>
                    </a:lnTo>
                    <a:lnTo>
                      <a:pt x="21" y="445"/>
                    </a:lnTo>
                    <a:lnTo>
                      <a:pt x="21" y="445"/>
                    </a:lnTo>
                    <a:lnTo>
                      <a:pt x="21" y="243"/>
                    </a:lnTo>
                    <a:lnTo>
                      <a:pt x="21" y="0"/>
                    </a:lnTo>
                    <a:lnTo>
                      <a:pt x="21" y="0"/>
                    </a:lnTo>
                    <a:lnTo>
                      <a:pt x="82" y="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51"/>
              <p:cNvSpPr/>
              <p:nvPr/>
            </p:nvSpPr>
            <p:spPr>
              <a:xfrm>
                <a:off x="3127663" y="-1341891"/>
                <a:ext cx="582354" cy="892493"/>
              </a:xfrm>
              <a:custGeom>
                <a:avLst/>
                <a:gdLst/>
                <a:ahLst/>
                <a:cxnLst/>
                <a:rect l="l" t="t" r="r" b="b"/>
                <a:pathLst>
                  <a:path w="5231" h="8017" fill="none" extrusionOk="0">
                    <a:moveTo>
                      <a:pt x="4766" y="7451"/>
                    </a:moveTo>
                    <a:lnTo>
                      <a:pt x="4766" y="7451"/>
                    </a:lnTo>
                    <a:lnTo>
                      <a:pt x="4584" y="7613"/>
                    </a:lnTo>
                    <a:lnTo>
                      <a:pt x="4402" y="7734"/>
                    </a:lnTo>
                    <a:lnTo>
                      <a:pt x="4221" y="7835"/>
                    </a:lnTo>
                    <a:lnTo>
                      <a:pt x="4059" y="7916"/>
                    </a:lnTo>
                    <a:lnTo>
                      <a:pt x="4059" y="7916"/>
                    </a:lnTo>
                    <a:lnTo>
                      <a:pt x="3898" y="7976"/>
                    </a:lnTo>
                    <a:lnTo>
                      <a:pt x="3736" y="7997"/>
                    </a:lnTo>
                    <a:lnTo>
                      <a:pt x="3595" y="8017"/>
                    </a:lnTo>
                    <a:lnTo>
                      <a:pt x="3534" y="7997"/>
                    </a:lnTo>
                    <a:lnTo>
                      <a:pt x="3474" y="7976"/>
                    </a:lnTo>
                    <a:lnTo>
                      <a:pt x="3474" y="7976"/>
                    </a:lnTo>
                    <a:lnTo>
                      <a:pt x="3433" y="7916"/>
                    </a:lnTo>
                    <a:lnTo>
                      <a:pt x="3413" y="7835"/>
                    </a:lnTo>
                    <a:lnTo>
                      <a:pt x="3413" y="7835"/>
                    </a:lnTo>
                    <a:lnTo>
                      <a:pt x="3433" y="6805"/>
                    </a:lnTo>
                    <a:lnTo>
                      <a:pt x="3453" y="5977"/>
                    </a:lnTo>
                    <a:lnTo>
                      <a:pt x="3453" y="5897"/>
                    </a:lnTo>
                    <a:lnTo>
                      <a:pt x="3453" y="5897"/>
                    </a:lnTo>
                    <a:lnTo>
                      <a:pt x="3453" y="5715"/>
                    </a:lnTo>
                    <a:lnTo>
                      <a:pt x="3453" y="5715"/>
                    </a:lnTo>
                    <a:lnTo>
                      <a:pt x="3453" y="5412"/>
                    </a:lnTo>
                    <a:lnTo>
                      <a:pt x="3453" y="5150"/>
                    </a:lnTo>
                    <a:lnTo>
                      <a:pt x="3413" y="4928"/>
                    </a:lnTo>
                    <a:lnTo>
                      <a:pt x="3393" y="4827"/>
                    </a:lnTo>
                    <a:lnTo>
                      <a:pt x="3352" y="4746"/>
                    </a:lnTo>
                    <a:lnTo>
                      <a:pt x="3312" y="4645"/>
                    </a:lnTo>
                    <a:lnTo>
                      <a:pt x="3251" y="4564"/>
                    </a:lnTo>
                    <a:lnTo>
                      <a:pt x="3171" y="4483"/>
                    </a:lnTo>
                    <a:lnTo>
                      <a:pt x="3070" y="4423"/>
                    </a:lnTo>
                    <a:lnTo>
                      <a:pt x="2848" y="4261"/>
                    </a:lnTo>
                    <a:lnTo>
                      <a:pt x="2525" y="4120"/>
                    </a:lnTo>
                    <a:lnTo>
                      <a:pt x="2525" y="4120"/>
                    </a:lnTo>
                    <a:lnTo>
                      <a:pt x="2161" y="3999"/>
                    </a:lnTo>
                    <a:lnTo>
                      <a:pt x="2161" y="3999"/>
                    </a:lnTo>
                    <a:lnTo>
                      <a:pt x="1838" y="3878"/>
                    </a:lnTo>
                    <a:lnTo>
                      <a:pt x="1515" y="3736"/>
                    </a:lnTo>
                    <a:lnTo>
                      <a:pt x="1515" y="3736"/>
                    </a:lnTo>
                    <a:lnTo>
                      <a:pt x="1374" y="3655"/>
                    </a:lnTo>
                    <a:lnTo>
                      <a:pt x="1212" y="3534"/>
                    </a:lnTo>
                    <a:lnTo>
                      <a:pt x="1051" y="3332"/>
                    </a:lnTo>
                    <a:lnTo>
                      <a:pt x="808" y="3009"/>
                    </a:lnTo>
                    <a:lnTo>
                      <a:pt x="788" y="2989"/>
                    </a:lnTo>
                    <a:lnTo>
                      <a:pt x="788" y="2989"/>
                    </a:lnTo>
                    <a:lnTo>
                      <a:pt x="586" y="2686"/>
                    </a:lnTo>
                    <a:lnTo>
                      <a:pt x="404" y="2383"/>
                    </a:lnTo>
                    <a:lnTo>
                      <a:pt x="243" y="2080"/>
                    </a:lnTo>
                    <a:lnTo>
                      <a:pt x="182" y="1919"/>
                    </a:lnTo>
                    <a:lnTo>
                      <a:pt x="142" y="1757"/>
                    </a:lnTo>
                    <a:lnTo>
                      <a:pt x="142" y="1757"/>
                    </a:lnTo>
                    <a:lnTo>
                      <a:pt x="61" y="1232"/>
                    </a:lnTo>
                    <a:lnTo>
                      <a:pt x="1" y="606"/>
                    </a:lnTo>
                    <a:lnTo>
                      <a:pt x="1" y="606"/>
                    </a:lnTo>
                    <a:lnTo>
                      <a:pt x="41" y="586"/>
                    </a:lnTo>
                    <a:lnTo>
                      <a:pt x="81" y="546"/>
                    </a:lnTo>
                    <a:lnTo>
                      <a:pt x="102" y="485"/>
                    </a:lnTo>
                    <a:lnTo>
                      <a:pt x="122" y="425"/>
                    </a:lnTo>
                    <a:lnTo>
                      <a:pt x="122" y="425"/>
                    </a:lnTo>
                    <a:lnTo>
                      <a:pt x="122" y="243"/>
                    </a:lnTo>
                    <a:lnTo>
                      <a:pt x="81" y="1"/>
                    </a:lnTo>
                    <a:lnTo>
                      <a:pt x="81" y="1"/>
                    </a:lnTo>
                    <a:lnTo>
                      <a:pt x="182" y="21"/>
                    </a:lnTo>
                    <a:lnTo>
                      <a:pt x="203" y="41"/>
                    </a:lnTo>
                    <a:lnTo>
                      <a:pt x="203" y="41"/>
                    </a:lnTo>
                    <a:lnTo>
                      <a:pt x="243" y="61"/>
                    </a:lnTo>
                    <a:lnTo>
                      <a:pt x="243" y="61"/>
                    </a:lnTo>
                    <a:lnTo>
                      <a:pt x="243" y="61"/>
                    </a:lnTo>
                    <a:lnTo>
                      <a:pt x="303" y="142"/>
                    </a:lnTo>
                    <a:lnTo>
                      <a:pt x="324" y="142"/>
                    </a:lnTo>
                    <a:lnTo>
                      <a:pt x="324" y="142"/>
                    </a:lnTo>
                    <a:lnTo>
                      <a:pt x="344" y="182"/>
                    </a:lnTo>
                    <a:lnTo>
                      <a:pt x="344" y="182"/>
                    </a:lnTo>
                    <a:lnTo>
                      <a:pt x="384" y="243"/>
                    </a:lnTo>
                    <a:lnTo>
                      <a:pt x="384" y="243"/>
                    </a:lnTo>
                    <a:lnTo>
                      <a:pt x="425" y="324"/>
                    </a:lnTo>
                    <a:lnTo>
                      <a:pt x="425" y="324"/>
                    </a:lnTo>
                    <a:lnTo>
                      <a:pt x="526" y="586"/>
                    </a:lnTo>
                    <a:lnTo>
                      <a:pt x="627" y="909"/>
                    </a:lnTo>
                    <a:lnTo>
                      <a:pt x="627" y="909"/>
                    </a:lnTo>
                    <a:lnTo>
                      <a:pt x="687" y="1172"/>
                    </a:lnTo>
                    <a:lnTo>
                      <a:pt x="687" y="1172"/>
                    </a:lnTo>
                    <a:lnTo>
                      <a:pt x="748" y="1475"/>
                    </a:lnTo>
                    <a:lnTo>
                      <a:pt x="748" y="1475"/>
                    </a:lnTo>
                    <a:lnTo>
                      <a:pt x="707" y="1475"/>
                    </a:lnTo>
                    <a:lnTo>
                      <a:pt x="647" y="1515"/>
                    </a:lnTo>
                    <a:lnTo>
                      <a:pt x="647" y="1515"/>
                    </a:lnTo>
                    <a:lnTo>
                      <a:pt x="586" y="1555"/>
                    </a:lnTo>
                    <a:lnTo>
                      <a:pt x="566" y="1576"/>
                    </a:lnTo>
                    <a:lnTo>
                      <a:pt x="566" y="1576"/>
                    </a:lnTo>
                    <a:lnTo>
                      <a:pt x="526" y="1636"/>
                    </a:lnTo>
                    <a:lnTo>
                      <a:pt x="526" y="1656"/>
                    </a:lnTo>
                    <a:lnTo>
                      <a:pt x="526" y="1656"/>
                    </a:lnTo>
                    <a:lnTo>
                      <a:pt x="526" y="1717"/>
                    </a:lnTo>
                    <a:lnTo>
                      <a:pt x="526" y="1757"/>
                    </a:lnTo>
                    <a:lnTo>
                      <a:pt x="586" y="1879"/>
                    </a:lnTo>
                    <a:lnTo>
                      <a:pt x="586" y="1879"/>
                    </a:lnTo>
                    <a:lnTo>
                      <a:pt x="647" y="1959"/>
                    </a:lnTo>
                    <a:lnTo>
                      <a:pt x="728" y="2040"/>
                    </a:lnTo>
                    <a:lnTo>
                      <a:pt x="728" y="2040"/>
                    </a:lnTo>
                    <a:lnTo>
                      <a:pt x="889" y="2262"/>
                    </a:lnTo>
                    <a:lnTo>
                      <a:pt x="1091" y="2464"/>
                    </a:lnTo>
                    <a:lnTo>
                      <a:pt x="1333" y="2686"/>
                    </a:lnTo>
                    <a:lnTo>
                      <a:pt x="1596" y="2908"/>
                    </a:lnTo>
                    <a:lnTo>
                      <a:pt x="1596" y="2908"/>
                    </a:lnTo>
                    <a:lnTo>
                      <a:pt x="1656" y="2949"/>
                    </a:lnTo>
                    <a:lnTo>
                      <a:pt x="1656" y="2949"/>
                    </a:lnTo>
                    <a:lnTo>
                      <a:pt x="1757" y="3029"/>
                    </a:lnTo>
                    <a:lnTo>
                      <a:pt x="1757" y="3029"/>
                    </a:lnTo>
                    <a:lnTo>
                      <a:pt x="1838" y="3110"/>
                    </a:lnTo>
                    <a:lnTo>
                      <a:pt x="1838" y="3110"/>
                    </a:lnTo>
                    <a:lnTo>
                      <a:pt x="1838" y="3110"/>
                    </a:lnTo>
                    <a:lnTo>
                      <a:pt x="1919" y="3191"/>
                    </a:lnTo>
                    <a:lnTo>
                      <a:pt x="1919" y="3191"/>
                    </a:lnTo>
                    <a:lnTo>
                      <a:pt x="1919" y="3191"/>
                    </a:lnTo>
                    <a:lnTo>
                      <a:pt x="1959" y="3231"/>
                    </a:lnTo>
                    <a:lnTo>
                      <a:pt x="2343" y="3696"/>
                    </a:lnTo>
                    <a:lnTo>
                      <a:pt x="2343" y="3696"/>
                    </a:lnTo>
                    <a:lnTo>
                      <a:pt x="2363" y="3716"/>
                    </a:lnTo>
                    <a:lnTo>
                      <a:pt x="2403" y="3696"/>
                    </a:lnTo>
                    <a:lnTo>
                      <a:pt x="2403" y="3696"/>
                    </a:lnTo>
                    <a:lnTo>
                      <a:pt x="2424" y="3676"/>
                    </a:lnTo>
                    <a:lnTo>
                      <a:pt x="2424" y="3635"/>
                    </a:lnTo>
                    <a:lnTo>
                      <a:pt x="2424" y="3635"/>
                    </a:lnTo>
                    <a:lnTo>
                      <a:pt x="2343" y="3534"/>
                    </a:lnTo>
                    <a:lnTo>
                      <a:pt x="2343" y="3534"/>
                    </a:lnTo>
                    <a:lnTo>
                      <a:pt x="2222" y="3353"/>
                    </a:lnTo>
                    <a:lnTo>
                      <a:pt x="2040" y="3151"/>
                    </a:lnTo>
                    <a:lnTo>
                      <a:pt x="2020" y="3151"/>
                    </a:lnTo>
                    <a:lnTo>
                      <a:pt x="2020" y="3151"/>
                    </a:lnTo>
                    <a:lnTo>
                      <a:pt x="1656" y="2828"/>
                    </a:lnTo>
                    <a:lnTo>
                      <a:pt x="1656" y="2828"/>
                    </a:lnTo>
                    <a:lnTo>
                      <a:pt x="1576" y="2747"/>
                    </a:lnTo>
                    <a:lnTo>
                      <a:pt x="1576" y="2747"/>
                    </a:lnTo>
                    <a:lnTo>
                      <a:pt x="1596" y="2727"/>
                    </a:lnTo>
                    <a:lnTo>
                      <a:pt x="1616" y="2706"/>
                    </a:lnTo>
                    <a:lnTo>
                      <a:pt x="1616" y="2706"/>
                    </a:lnTo>
                    <a:lnTo>
                      <a:pt x="1616" y="2646"/>
                    </a:lnTo>
                    <a:lnTo>
                      <a:pt x="1616" y="2646"/>
                    </a:lnTo>
                    <a:lnTo>
                      <a:pt x="1656" y="2585"/>
                    </a:lnTo>
                    <a:lnTo>
                      <a:pt x="1717" y="2525"/>
                    </a:lnTo>
                    <a:lnTo>
                      <a:pt x="1777" y="2505"/>
                    </a:lnTo>
                    <a:lnTo>
                      <a:pt x="1838" y="2464"/>
                    </a:lnTo>
                    <a:lnTo>
                      <a:pt x="1838" y="2464"/>
                    </a:lnTo>
                    <a:lnTo>
                      <a:pt x="1878" y="2444"/>
                    </a:lnTo>
                    <a:lnTo>
                      <a:pt x="1878" y="2404"/>
                    </a:lnTo>
                    <a:lnTo>
                      <a:pt x="1878" y="2404"/>
                    </a:lnTo>
                    <a:lnTo>
                      <a:pt x="1858" y="2383"/>
                    </a:lnTo>
                    <a:lnTo>
                      <a:pt x="1818" y="2363"/>
                    </a:lnTo>
                    <a:lnTo>
                      <a:pt x="1818" y="2363"/>
                    </a:lnTo>
                    <a:lnTo>
                      <a:pt x="1737" y="2404"/>
                    </a:lnTo>
                    <a:lnTo>
                      <a:pt x="1656" y="2444"/>
                    </a:lnTo>
                    <a:lnTo>
                      <a:pt x="1596" y="2484"/>
                    </a:lnTo>
                    <a:lnTo>
                      <a:pt x="1555" y="2565"/>
                    </a:lnTo>
                    <a:lnTo>
                      <a:pt x="1555" y="2565"/>
                    </a:lnTo>
                    <a:lnTo>
                      <a:pt x="1515" y="2605"/>
                    </a:lnTo>
                    <a:lnTo>
                      <a:pt x="1515" y="2666"/>
                    </a:lnTo>
                    <a:lnTo>
                      <a:pt x="1515" y="2686"/>
                    </a:lnTo>
                    <a:lnTo>
                      <a:pt x="1495" y="2686"/>
                    </a:lnTo>
                    <a:lnTo>
                      <a:pt x="1495" y="2686"/>
                    </a:lnTo>
                    <a:lnTo>
                      <a:pt x="1434" y="2626"/>
                    </a:lnTo>
                    <a:lnTo>
                      <a:pt x="1434" y="2626"/>
                    </a:lnTo>
                    <a:lnTo>
                      <a:pt x="1273" y="2505"/>
                    </a:lnTo>
                    <a:lnTo>
                      <a:pt x="1273" y="2505"/>
                    </a:lnTo>
                    <a:lnTo>
                      <a:pt x="1232" y="2464"/>
                    </a:lnTo>
                    <a:lnTo>
                      <a:pt x="1232" y="2464"/>
                    </a:lnTo>
                    <a:lnTo>
                      <a:pt x="950" y="2181"/>
                    </a:lnTo>
                    <a:lnTo>
                      <a:pt x="950" y="2181"/>
                    </a:lnTo>
                    <a:lnTo>
                      <a:pt x="990" y="2181"/>
                    </a:lnTo>
                    <a:lnTo>
                      <a:pt x="990" y="2181"/>
                    </a:lnTo>
                    <a:lnTo>
                      <a:pt x="1091" y="2161"/>
                    </a:lnTo>
                    <a:lnTo>
                      <a:pt x="1111" y="2161"/>
                    </a:lnTo>
                    <a:lnTo>
                      <a:pt x="1111" y="2161"/>
                    </a:lnTo>
                    <a:lnTo>
                      <a:pt x="1172" y="2101"/>
                    </a:lnTo>
                    <a:lnTo>
                      <a:pt x="1172" y="2101"/>
                    </a:lnTo>
                    <a:lnTo>
                      <a:pt x="1212" y="2060"/>
                    </a:lnTo>
                    <a:lnTo>
                      <a:pt x="1253" y="2000"/>
                    </a:lnTo>
                    <a:lnTo>
                      <a:pt x="1253" y="2000"/>
                    </a:lnTo>
                    <a:lnTo>
                      <a:pt x="1253" y="1939"/>
                    </a:lnTo>
                    <a:lnTo>
                      <a:pt x="1253" y="1939"/>
                    </a:lnTo>
                    <a:lnTo>
                      <a:pt x="1253" y="1919"/>
                    </a:lnTo>
                    <a:lnTo>
                      <a:pt x="1253" y="1919"/>
                    </a:lnTo>
                    <a:lnTo>
                      <a:pt x="1253" y="1838"/>
                    </a:lnTo>
                    <a:lnTo>
                      <a:pt x="1253" y="1838"/>
                    </a:lnTo>
                    <a:lnTo>
                      <a:pt x="1232" y="1798"/>
                    </a:lnTo>
                    <a:lnTo>
                      <a:pt x="1232" y="1798"/>
                    </a:lnTo>
                    <a:lnTo>
                      <a:pt x="1152" y="1697"/>
                    </a:lnTo>
                    <a:lnTo>
                      <a:pt x="1152" y="1697"/>
                    </a:lnTo>
                    <a:lnTo>
                      <a:pt x="1131" y="1677"/>
                    </a:lnTo>
                    <a:lnTo>
                      <a:pt x="1131" y="1677"/>
                    </a:lnTo>
                    <a:lnTo>
                      <a:pt x="1131" y="1677"/>
                    </a:lnTo>
                    <a:lnTo>
                      <a:pt x="1131" y="1677"/>
                    </a:lnTo>
                    <a:lnTo>
                      <a:pt x="1010" y="1576"/>
                    </a:lnTo>
                    <a:lnTo>
                      <a:pt x="1010" y="1576"/>
                    </a:lnTo>
                    <a:lnTo>
                      <a:pt x="1131" y="1576"/>
                    </a:lnTo>
                    <a:lnTo>
                      <a:pt x="1131" y="1576"/>
                    </a:lnTo>
                    <a:lnTo>
                      <a:pt x="1232" y="1616"/>
                    </a:lnTo>
                    <a:lnTo>
                      <a:pt x="1232" y="1616"/>
                    </a:lnTo>
                    <a:lnTo>
                      <a:pt x="1253" y="1636"/>
                    </a:lnTo>
                    <a:lnTo>
                      <a:pt x="1253" y="1636"/>
                    </a:lnTo>
                    <a:lnTo>
                      <a:pt x="1293" y="1656"/>
                    </a:lnTo>
                    <a:lnTo>
                      <a:pt x="1293" y="1656"/>
                    </a:lnTo>
                    <a:lnTo>
                      <a:pt x="1394" y="1717"/>
                    </a:lnTo>
                    <a:lnTo>
                      <a:pt x="1394" y="1717"/>
                    </a:lnTo>
                    <a:lnTo>
                      <a:pt x="1535" y="1838"/>
                    </a:lnTo>
                    <a:lnTo>
                      <a:pt x="1677" y="1959"/>
                    </a:lnTo>
                    <a:lnTo>
                      <a:pt x="1677" y="1959"/>
                    </a:lnTo>
                    <a:lnTo>
                      <a:pt x="1777" y="2060"/>
                    </a:lnTo>
                    <a:lnTo>
                      <a:pt x="1777" y="2060"/>
                    </a:lnTo>
                    <a:lnTo>
                      <a:pt x="2000" y="2242"/>
                    </a:lnTo>
                    <a:lnTo>
                      <a:pt x="2101" y="2343"/>
                    </a:lnTo>
                    <a:lnTo>
                      <a:pt x="2222" y="2424"/>
                    </a:lnTo>
                    <a:lnTo>
                      <a:pt x="2222" y="2424"/>
                    </a:lnTo>
                    <a:lnTo>
                      <a:pt x="2383" y="2484"/>
                    </a:lnTo>
                    <a:lnTo>
                      <a:pt x="2525" y="2525"/>
                    </a:lnTo>
                    <a:lnTo>
                      <a:pt x="2686" y="2545"/>
                    </a:lnTo>
                    <a:lnTo>
                      <a:pt x="2827" y="2545"/>
                    </a:lnTo>
                    <a:lnTo>
                      <a:pt x="2888" y="2545"/>
                    </a:lnTo>
                    <a:lnTo>
                      <a:pt x="2888" y="2545"/>
                    </a:lnTo>
                    <a:lnTo>
                      <a:pt x="3090" y="2565"/>
                    </a:lnTo>
                    <a:lnTo>
                      <a:pt x="3292" y="2605"/>
                    </a:lnTo>
                    <a:lnTo>
                      <a:pt x="3494" y="2646"/>
                    </a:lnTo>
                    <a:lnTo>
                      <a:pt x="3676" y="2706"/>
                    </a:lnTo>
                    <a:lnTo>
                      <a:pt x="3837" y="2767"/>
                    </a:lnTo>
                    <a:lnTo>
                      <a:pt x="3999" y="2868"/>
                    </a:lnTo>
                    <a:lnTo>
                      <a:pt x="4160" y="2969"/>
                    </a:lnTo>
                    <a:lnTo>
                      <a:pt x="4301" y="3070"/>
                    </a:lnTo>
                    <a:lnTo>
                      <a:pt x="4301" y="3070"/>
                    </a:lnTo>
                    <a:lnTo>
                      <a:pt x="4443" y="3231"/>
                    </a:lnTo>
                    <a:lnTo>
                      <a:pt x="4584" y="3413"/>
                    </a:lnTo>
                    <a:lnTo>
                      <a:pt x="4685" y="3635"/>
                    </a:lnTo>
                    <a:lnTo>
                      <a:pt x="4766" y="3878"/>
                    </a:lnTo>
                    <a:lnTo>
                      <a:pt x="4847" y="4140"/>
                    </a:lnTo>
                    <a:lnTo>
                      <a:pt x="4907" y="4443"/>
                    </a:lnTo>
                    <a:lnTo>
                      <a:pt x="5049" y="5150"/>
                    </a:lnTo>
                    <a:lnTo>
                      <a:pt x="5049" y="5251"/>
                    </a:lnTo>
                    <a:lnTo>
                      <a:pt x="5049" y="5251"/>
                    </a:lnTo>
                    <a:lnTo>
                      <a:pt x="5170" y="5917"/>
                    </a:lnTo>
                    <a:lnTo>
                      <a:pt x="5230" y="6502"/>
                    </a:lnTo>
                    <a:lnTo>
                      <a:pt x="5230" y="6502"/>
                    </a:lnTo>
                    <a:lnTo>
                      <a:pt x="5230" y="6664"/>
                    </a:lnTo>
                    <a:lnTo>
                      <a:pt x="5210" y="6785"/>
                    </a:lnTo>
                    <a:lnTo>
                      <a:pt x="5170" y="6926"/>
                    </a:lnTo>
                    <a:lnTo>
                      <a:pt x="5109" y="7048"/>
                    </a:lnTo>
                    <a:lnTo>
                      <a:pt x="5028" y="7169"/>
                    </a:lnTo>
                    <a:lnTo>
                      <a:pt x="4948" y="7270"/>
                    </a:lnTo>
                    <a:lnTo>
                      <a:pt x="4766" y="745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51"/>
              <p:cNvSpPr/>
              <p:nvPr/>
            </p:nvSpPr>
            <p:spPr>
              <a:xfrm>
                <a:off x="3105175" y="-1402564"/>
                <a:ext cx="616086" cy="964408"/>
              </a:xfrm>
              <a:custGeom>
                <a:avLst/>
                <a:gdLst/>
                <a:ahLst/>
                <a:cxnLst/>
                <a:rect l="l" t="t" r="r" b="b"/>
                <a:pathLst>
                  <a:path w="5534" h="8663" extrusionOk="0">
                    <a:moveTo>
                      <a:pt x="546" y="102"/>
                    </a:moveTo>
                    <a:lnTo>
                      <a:pt x="546" y="142"/>
                    </a:lnTo>
                    <a:lnTo>
                      <a:pt x="546" y="182"/>
                    </a:lnTo>
                    <a:lnTo>
                      <a:pt x="566" y="505"/>
                    </a:lnTo>
                    <a:lnTo>
                      <a:pt x="566" y="586"/>
                    </a:lnTo>
                    <a:lnTo>
                      <a:pt x="546" y="546"/>
                    </a:lnTo>
                    <a:lnTo>
                      <a:pt x="485" y="505"/>
                    </a:lnTo>
                    <a:lnTo>
                      <a:pt x="485" y="303"/>
                    </a:lnTo>
                    <a:lnTo>
                      <a:pt x="485" y="223"/>
                    </a:lnTo>
                    <a:lnTo>
                      <a:pt x="505" y="142"/>
                    </a:lnTo>
                    <a:lnTo>
                      <a:pt x="526" y="122"/>
                    </a:lnTo>
                    <a:lnTo>
                      <a:pt x="546" y="102"/>
                    </a:lnTo>
                    <a:close/>
                    <a:moveTo>
                      <a:pt x="1152" y="263"/>
                    </a:moveTo>
                    <a:lnTo>
                      <a:pt x="1152" y="303"/>
                    </a:lnTo>
                    <a:lnTo>
                      <a:pt x="1152" y="344"/>
                    </a:lnTo>
                    <a:lnTo>
                      <a:pt x="1111" y="566"/>
                    </a:lnTo>
                    <a:lnTo>
                      <a:pt x="1111" y="586"/>
                    </a:lnTo>
                    <a:lnTo>
                      <a:pt x="1091" y="526"/>
                    </a:lnTo>
                    <a:lnTo>
                      <a:pt x="1091" y="505"/>
                    </a:lnTo>
                    <a:lnTo>
                      <a:pt x="1051" y="445"/>
                    </a:lnTo>
                    <a:lnTo>
                      <a:pt x="1071" y="364"/>
                    </a:lnTo>
                    <a:lnTo>
                      <a:pt x="1111" y="303"/>
                    </a:lnTo>
                    <a:lnTo>
                      <a:pt x="1131" y="263"/>
                    </a:lnTo>
                    <a:close/>
                    <a:moveTo>
                      <a:pt x="162" y="445"/>
                    </a:moveTo>
                    <a:lnTo>
                      <a:pt x="182" y="505"/>
                    </a:lnTo>
                    <a:lnTo>
                      <a:pt x="182" y="546"/>
                    </a:lnTo>
                    <a:lnTo>
                      <a:pt x="223" y="929"/>
                    </a:lnTo>
                    <a:lnTo>
                      <a:pt x="203" y="970"/>
                    </a:lnTo>
                    <a:lnTo>
                      <a:pt x="203" y="1010"/>
                    </a:lnTo>
                    <a:lnTo>
                      <a:pt x="182" y="1051"/>
                    </a:lnTo>
                    <a:lnTo>
                      <a:pt x="162" y="1010"/>
                    </a:lnTo>
                    <a:lnTo>
                      <a:pt x="122" y="748"/>
                    </a:lnTo>
                    <a:lnTo>
                      <a:pt x="102" y="606"/>
                    </a:lnTo>
                    <a:lnTo>
                      <a:pt x="122" y="505"/>
                    </a:lnTo>
                    <a:lnTo>
                      <a:pt x="142" y="465"/>
                    </a:lnTo>
                    <a:lnTo>
                      <a:pt x="162" y="445"/>
                    </a:lnTo>
                    <a:close/>
                    <a:moveTo>
                      <a:pt x="667" y="202"/>
                    </a:moveTo>
                    <a:lnTo>
                      <a:pt x="728" y="223"/>
                    </a:lnTo>
                    <a:lnTo>
                      <a:pt x="788" y="243"/>
                    </a:lnTo>
                    <a:lnTo>
                      <a:pt x="849" y="303"/>
                    </a:lnTo>
                    <a:lnTo>
                      <a:pt x="889" y="364"/>
                    </a:lnTo>
                    <a:lnTo>
                      <a:pt x="950" y="445"/>
                    </a:lnTo>
                    <a:lnTo>
                      <a:pt x="990" y="526"/>
                    </a:lnTo>
                    <a:lnTo>
                      <a:pt x="990" y="546"/>
                    </a:lnTo>
                    <a:lnTo>
                      <a:pt x="1030" y="626"/>
                    </a:lnTo>
                    <a:lnTo>
                      <a:pt x="1051" y="748"/>
                    </a:lnTo>
                    <a:lnTo>
                      <a:pt x="1071" y="788"/>
                    </a:lnTo>
                    <a:lnTo>
                      <a:pt x="1091" y="909"/>
                    </a:lnTo>
                    <a:lnTo>
                      <a:pt x="1192" y="1374"/>
                    </a:lnTo>
                    <a:lnTo>
                      <a:pt x="1293" y="2020"/>
                    </a:lnTo>
                    <a:lnTo>
                      <a:pt x="1293" y="2020"/>
                    </a:lnTo>
                    <a:lnTo>
                      <a:pt x="1192" y="2000"/>
                    </a:lnTo>
                    <a:lnTo>
                      <a:pt x="1071" y="2040"/>
                    </a:lnTo>
                    <a:lnTo>
                      <a:pt x="930" y="1434"/>
                    </a:lnTo>
                    <a:lnTo>
                      <a:pt x="869" y="1212"/>
                    </a:lnTo>
                    <a:lnTo>
                      <a:pt x="788" y="990"/>
                    </a:lnTo>
                    <a:lnTo>
                      <a:pt x="728" y="828"/>
                    </a:lnTo>
                    <a:lnTo>
                      <a:pt x="647" y="687"/>
                    </a:lnTo>
                    <a:lnTo>
                      <a:pt x="667" y="647"/>
                    </a:lnTo>
                    <a:lnTo>
                      <a:pt x="667" y="445"/>
                    </a:lnTo>
                    <a:lnTo>
                      <a:pt x="667" y="202"/>
                    </a:lnTo>
                    <a:close/>
                    <a:moveTo>
                      <a:pt x="1253" y="384"/>
                    </a:moveTo>
                    <a:lnTo>
                      <a:pt x="1313" y="404"/>
                    </a:lnTo>
                    <a:lnTo>
                      <a:pt x="1374" y="465"/>
                    </a:lnTo>
                    <a:lnTo>
                      <a:pt x="1434" y="546"/>
                    </a:lnTo>
                    <a:lnTo>
                      <a:pt x="1475" y="667"/>
                    </a:lnTo>
                    <a:lnTo>
                      <a:pt x="1495" y="788"/>
                    </a:lnTo>
                    <a:lnTo>
                      <a:pt x="1515" y="1151"/>
                    </a:lnTo>
                    <a:lnTo>
                      <a:pt x="1515" y="1717"/>
                    </a:lnTo>
                    <a:lnTo>
                      <a:pt x="1495" y="2080"/>
                    </a:lnTo>
                    <a:lnTo>
                      <a:pt x="1414" y="2040"/>
                    </a:lnTo>
                    <a:lnTo>
                      <a:pt x="1293" y="1353"/>
                    </a:lnTo>
                    <a:lnTo>
                      <a:pt x="1172" y="828"/>
                    </a:lnTo>
                    <a:lnTo>
                      <a:pt x="1172" y="788"/>
                    </a:lnTo>
                    <a:lnTo>
                      <a:pt x="1212" y="606"/>
                    </a:lnTo>
                    <a:lnTo>
                      <a:pt x="1253" y="384"/>
                    </a:lnTo>
                    <a:close/>
                    <a:moveTo>
                      <a:pt x="970" y="2121"/>
                    </a:moveTo>
                    <a:lnTo>
                      <a:pt x="1091" y="2161"/>
                    </a:lnTo>
                    <a:lnTo>
                      <a:pt x="1172" y="2201"/>
                    </a:lnTo>
                    <a:lnTo>
                      <a:pt x="1172" y="2222"/>
                    </a:lnTo>
                    <a:lnTo>
                      <a:pt x="1253" y="2282"/>
                    </a:lnTo>
                    <a:lnTo>
                      <a:pt x="1313" y="2343"/>
                    </a:lnTo>
                    <a:lnTo>
                      <a:pt x="1333" y="2383"/>
                    </a:lnTo>
                    <a:lnTo>
                      <a:pt x="1354" y="2464"/>
                    </a:lnTo>
                    <a:lnTo>
                      <a:pt x="1354" y="2504"/>
                    </a:lnTo>
                    <a:lnTo>
                      <a:pt x="1313" y="2565"/>
                    </a:lnTo>
                    <a:lnTo>
                      <a:pt x="1273" y="2605"/>
                    </a:lnTo>
                    <a:lnTo>
                      <a:pt x="1212" y="2625"/>
                    </a:lnTo>
                    <a:lnTo>
                      <a:pt x="1172" y="2605"/>
                    </a:lnTo>
                    <a:lnTo>
                      <a:pt x="1111" y="2585"/>
                    </a:lnTo>
                    <a:lnTo>
                      <a:pt x="1010" y="2525"/>
                    </a:lnTo>
                    <a:lnTo>
                      <a:pt x="869" y="2363"/>
                    </a:lnTo>
                    <a:lnTo>
                      <a:pt x="869" y="2343"/>
                    </a:lnTo>
                    <a:lnTo>
                      <a:pt x="849" y="2302"/>
                    </a:lnTo>
                    <a:lnTo>
                      <a:pt x="829" y="2262"/>
                    </a:lnTo>
                    <a:lnTo>
                      <a:pt x="849" y="2201"/>
                    </a:lnTo>
                    <a:lnTo>
                      <a:pt x="849" y="2181"/>
                    </a:lnTo>
                    <a:lnTo>
                      <a:pt x="909" y="2141"/>
                    </a:lnTo>
                    <a:lnTo>
                      <a:pt x="970" y="2121"/>
                    </a:lnTo>
                    <a:close/>
                    <a:moveTo>
                      <a:pt x="283" y="546"/>
                    </a:moveTo>
                    <a:lnTo>
                      <a:pt x="384" y="566"/>
                    </a:lnTo>
                    <a:lnTo>
                      <a:pt x="405" y="586"/>
                    </a:lnTo>
                    <a:lnTo>
                      <a:pt x="445" y="606"/>
                    </a:lnTo>
                    <a:lnTo>
                      <a:pt x="505" y="687"/>
                    </a:lnTo>
                    <a:lnTo>
                      <a:pt x="526" y="687"/>
                    </a:lnTo>
                    <a:lnTo>
                      <a:pt x="546" y="727"/>
                    </a:lnTo>
                    <a:lnTo>
                      <a:pt x="586" y="788"/>
                    </a:lnTo>
                    <a:lnTo>
                      <a:pt x="627" y="869"/>
                    </a:lnTo>
                    <a:lnTo>
                      <a:pt x="728" y="1131"/>
                    </a:lnTo>
                    <a:lnTo>
                      <a:pt x="829" y="1454"/>
                    </a:lnTo>
                    <a:lnTo>
                      <a:pt x="889" y="1717"/>
                    </a:lnTo>
                    <a:lnTo>
                      <a:pt x="950" y="2020"/>
                    </a:lnTo>
                    <a:lnTo>
                      <a:pt x="909" y="2020"/>
                    </a:lnTo>
                    <a:lnTo>
                      <a:pt x="849" y="2060"/>
                    </a:lnTo>
                    <a:lnTo>
                      <a:pt x="788" y="2100"/>
                    </a:lnTo>
                    <a:lnTo>
                      <a:pt x="768" y="2121"/>
                    </a:lnTo>
                    <a:lnTo>
                      <a:pt x="728" y="2181"/>
                    </a:lnTo>
                    <a:lnTo>
                      <a:pt x="728" y="2201"/>
                    </a:lnTo>
                    <a:lnTo>
                      <a:pt x="728" y="2262"/>
                    </a:lnTo>
                    <a:lnTo>
                      <a:pt x="728" y="2302"/>
                    </a:lnTo>
                    <a:lnTo>
                      <a:pt x="788" y="2424"/>
                    </a:lnTo>
                    <a:lnTo>
                      <a:pt x="849" y="2504"/>
                    </a:lnTo>
                    <a:lnTo>
                      <a:pt x="930" y="2585"/>
                    </a:lnTo>
                    <a:lnTo>
                      <a:pt x="1091" y="2807"/>
                    </a:lnTo>
                    <a:lnTo>
                      <a:pt x="1293" y="3009"/>
                    </a:lnTo>
                    <a:lnTo>
                      <a:pt x="1535" y="3231"/>
                    </a:lnTo>
                    <a:lnTo>
                      <a:pt x="1798" y="3453"/>
                    </a:lnTo>
                    <a:lnTo>
                      <a:pt x="1858" y="3494"/>
                    </a:lnTo>
                    <a:lnTo>
                      <a:pt x="1959" y="3574"/>
                    </a:lnTo>
                    <a:lnTo>
                      <a:pt x="2040" y="3655"/>
                    </a:lnTo>
                    <a:lnTo>
                      <a:pt x="2121" y="3736"/>
                    </a:lnTo>
                    <a:lnTo>
                      <a:pt x="2161" y="3776"/>
                    </a:lnTo>
                    <a:lnTo>
                      <a:pt x="2545" y="4241"/>
                    </a:lnTo>
                    <a:lnTo>
                      <a:pt x="2565" y="4261"/>
                    </a:lnTo>
                    <a:lnTo>
                      <a:pt x="2605" y="4241"/>
                    </a:lnTo>
                    <a:lnTo>
                      <a:pt x="2626" y="4221"/>
                    </a:lnTo>
                    <a:lnTo>
                      <a:pt x="2626" y="4180"/>
                    </a:lnTo>
                    <a:lnTo>
                      <a:pt x="2545" y="4079"/>
                    </a:lnTo>
                    <a:lnTo>
                      <a:pt x="2424" y="3898"/>
                    </a:lnTo>
                    <a:lnTo>
                      <a:pt x="2242" y="3696"/>
                    </a:lnTo>
                    <a:lnTo>
                      <a:pt x="2222" y="3696"/>
                    </a:lnTo>
                    <a:lnTo>
                      <a:pt x="1858" y="3373"/>
                    </a:lnTo>
                    <a:lnTo>
                      <a:pt x="1778" y="3292"/>
                    </a:lnTo>
                    <a:lnTo>
                      <a:pt x="1798" y="3272"/>
                    </a:lnTo>
                    <a:lnTo>
                      <a:pt x="1818" y="3251"/>
                    </a:lnTo>
                    <a:lnTo>
                      <a:pt x="1818" y="3191"/>
                    </a:lnTo>
                    <a:lnTo>
                      <a:pt x="1858" y="3130"/>
                    </a:lnTo>
                    <a:lnTo>
                      <a:pt x="1919" y="3070"/>
                    </a:lnTo>
                    <a:lnTo>
                      <a:pt x="1979" y="3050"/>
                    </a:lnTo>
                    <a:lnTo>
                      <a:pt x="2040" y="3009"/>
                    </a:lnTo>
                    <a:lnTo>
                      <a:pt x="2080" y="2989"/>
                    </a:lnTo>
                    <a:lnTo>
                      <a:pt x="2080" y="2949"/>
                    </a:lnTo>
                    <a:lnTo>
                      <a:pt x="2060" y="2928"/>
                    </a:lnTo>
                    <a:lnTo>
                      <a:pt x="2020" y="2908"/>
                    </a:lnTo>
                    <a:lnTo>
                      <a:pt x="1939" y="2949"/>
                    </a:lnTo>
                    <a:lnTo>
                      <a:pt x="1858" y="2989"/>
                    </a:lnTo>
                    <a:lnTo>
                      <a:pt x="1798" y="3029"/>
                    </a:lnTo>
                    <a:lnTo>
                      <a:pt x="1757" y="3110"/>
                    </a:lnTo>
                    <a:lnTo>
                      <a:pt x="1717" y="3150"/>
                    </a:lnTo>
                    <a:lnTo>
                      <a:pt x="1717" y="3211"/>
                    </a:lnTo>
                    <a:lnTo>
                      <a:pt x="1717" y="3231"/>
                    </a:lnTo>
                    <a:lnTo>
                      <a:pt x="1697" y="3231"/>
                    </a:lnTo>
                    <a:lnTo>
                      <a:pt x="1636" y="3171"/>
                    </a:lnTo>
                    <a:lnTo>
                      <a:pt x="1475" y="3050"/>
                    </a:lnTo>
                    <a:lnTo>
                      <a:pt x="1434" y="3009"/>
                    </a:lnTo>
                    <a:lnTo>
                      <a:pt x="1152" y="2726"/>
                    </a:lnTo>
                    <a:lnTo>
                      <a:pt x="1192" y="2726"/>
                    </a:lnTo>
                    <a:lnTo>
                      <a:pt x="1293" y="2706"/>
                    </a:lnTo>
                    <a:lnTo>
                      <a:pt x="1313" y="2706"/>
                    </a:lnTo>
                    <a:lnTo>
                      <a:pt x="1374" y="2646"/>
                    </a:lnTo>
                    <a:lnTo>
                      <a:pt x="1414" y="2605"/>
                    </a:lnTo>
                    <a:lnTo>
                      <a:pt x="1455" y="2545"/>
                    </a:lnTo>
                    <a:lnTo>
                      <a:pt x="1455" y="2484"/>
                    </a:lnTo>
                    <a:lnTo>
                      <a:pt x="1455" y="2464"/>
                    </a:lnTo>
                    <a:lnTo>
                      <a:pt x="1455" y="2383"/>
                    </a:lnTo>
                    <a:lnTo>
                      <a:pt x="1434" y="2343"/>
                    </a:lnTo>
                    <a:lnTo>
                      <a:pt x="1354" y="2242"/>
                    </a:lnTo>
                    <a:lnTo>
                      <a:pt x="1333" y="2222"/>
                    </a:lnTo>
                    <a:lnTo>
                      <a:pt x="1212" y="2121"/>
                    </a:lnTo>
                    <a:lnTo>
                      <a:pt x="1333" y="2121"/>
                    </a:lnTo>
                    <a:lnTo>
                      <a:pt x="1434" y="2161"/>
                    </a:lnTo>
                    <a:lnTo>
                      <a:pt x="1455" y="2181"/>
                    </a:lnTo>
                    <a:lnTo>
                      <a:pt x="1495" y="2201"/>
                    </a:lnTo>
                    <a:lnTo>
                      <a:pt x="1596" y="2262"/>
                    </a:lnTo>
                    <a:lnTo>
                      <a:pt x="1737" y="2383"/>
                    </a:lnTo>
                    <a:lnTo>
                      <a:pt x="1879" y="2504"/>
                    </a:lnTo>
                    <a:lnTo>
                      <a:pt x="1979" y="2605"/>
                    </a:lnTo>
                    <a:lnTo>
                      <a:pt x="2202" y="2787"/>
                    </a:lnTo>
                    <a:lnTo>
                      <a:pt x="2303" y="2888"/>
                    </a:lnTo>
                    <a:lnTo>
                      <a:pt x="2424" y="2969"/>
                    </a:lnTo>
                    <a:lnTo>
                      <a:pt x="2585" y="3029"/>
                    </a:lnTo>
                    <a:lnTo>
                      <a:pt x="2727" y="3070"/>
                    </a:lnTo>
                    <a:lnTo>
                      <a:pt x="2888" y="3090"/>
                    </a:lnTo>
                    <a:lnTo>
                      <a:pt x="3090" y="3090"/>
                    </a:lnTo>
                    <a:lnTo>
                      <a:pt x="3292" y="3110"/>
                    </a:lnTo>
                    <a:lnTo>
                      <a:pt x="3494" y="3150"/>
                    </a:lnTo>
                    <a:lnTo>
                      <a:pt x="3696" y="3191"/>
                    </a:lnTo>
                    <a:lnTo>
                      <a:pt x="3878" y="3251"/>
                    </a:lnTo>
                    <a:lnTo>
                      <a:pt x="4039" y="3312"/>
                    </a:lnTo>
                    <a:lnTo>
                      <a:pt x="4201" y="3413"/>
                    </a:lnTo>
                    <a:lnTo>
                      <a:pt x="4362" y="3514"/>
                    </a:lnTo>
                    <a:lnTo>
                      <a:pt x="4503" y="3615"/>
                    </a:lnTo>
                    <a:lnTo>
                      <a:pt x="4645" y="3776"/>
                    </a:lnTo>
                    <a:lnTo>
                      <a:pt x="4786" y="3958"/>
                    </a:lnTo>
                    <a:lnTo>
                      <a:pt x="4887" y="4180"/>
                    </a:lnTo>
                    <a:lnTo>
                      <a:pt x="4968" y="4423"/>
                    </a:lnTo>
                    <a:lnTo>
                      <a:pt x="5049" y="4685"/>
                    </a:lnTo>
                    <a:lnTo>
                      <a:pt x="5109" y="4988"/>
                    </a:lnTo>
                    <a:lnTo>
                      <a:pt x="5251" y="5695"/>
                    </a:lnTo>
                    <a:lnTo>
                      <a:pt x="5251" y="5796"/>
                    </a:lnTo>
                    <a:lnTo>
                      <a:pt x="5372" y="6462"/>
                    </a:lnTo>
                    <a:lnTo>
                      <a:pt x="5432" y="7047"/>
                    </a:lnTo>
                    <a:lnTo>
                      <a:pt x="5432" y="7209"/>
                    </a:lnTo>
                    <a:lnTo>
                      <a:pt x="5412" y="7330"/>
                    </a:lnTo>
                    <a:lnTo>
                      <a:pt x="5372" y="7471"/>
                    </a:lnTo>
                    <a:lnTo>
                      <a:pt x="5311" y="7593"/>
                    </a:lnTo>
                    <a:lnTo>
                      <a:pt x="5230" y="7714"/>
                    </a:lnTo>
                    <a:lnTo>
                      <a:pt x="5150" y="7815"/>
                    </a:lnTo>
                    <a:lnTo>
                      <a:pt x="4968" y="7996"/>
                    </a:lnTo>
                    <a:lnTo>
                      <a:pt x="4786" y="8158"/>
                    </a:lnTo>
                    <a:lnTo>
                      <a:pt x="4604" y="8279"/>
                    </a:lnTo>
                    <a:lnTo>
                      <a:pt x="4423" y="8380"/>
                    </a:lnTo>
                    <a:lnTo>
                      <a:pt x="4261" y="8461"/>
                    </a:lnTo>
                    <a:lnTo>
                      <a:pt x="4100" y="8521"/>
                    </a:lnTo>
                    <a:lnTo>
                      <a:pt x="3938" y="8542"/>
                    </a:lnTo>
                    <a:lnTo>
                      <a:pt x="3797" y="8562"/>
                    </a:lnTo>
                    <a:lnTo>
                      <a:pt x="3736" y="8542"/>
                    </a:lnTo>
                    <a:lnTo>
                      <a:pt x="3676" y="8521"/>
                    </a:lnTo>
                    <a:lnTo>
                      <a:pt x="3635" y="8461"/>
                    </a:lnTo>
                    <a:lnTo>
                      <a:pt x="3615" y="8380"/>
                    </a:lnTo>
                    <a:lnTo>
                      <a:pt x="3635" y="7350"/>
                    </a:lnTo>
                    <a:lnTo>
                      <a:pt x="3655" y="6522"/>
                    </a:lnTo>
                    <a:lnTo>
                      <a:pt x="3655" y="6442"/>
                    </a:lnTo>
                    <a:lnTo>
                      <a:pt x="3655" y="6260"/>
                    </a:lnTo>
                    <a:lnTo>
                      <a:pt x="3655" y="5957"/>
                    </a:lnTo>
                    <a:lnTo>
                      <a:pt x="3655" y="5695"/>
                    </a:lnTo>
                    <a:lnTo>
                      <a:pt x="3615" y="5473"/>
                    </a:lnTo>
                    <a:lnTo>
                      <a:pt x="3595" y="5372"/>
                    </a:lnTo>
                    <a:lnTo>
                      <a:pt x="3554" y="5291"/>
                    </a:lnTo>
                    <a:lnTo>
                      <a:pt x="3514" y="5190"/>
                    </a:lnTo>
                    <a:lnTo>
                      <a:pt x="3453" y="5109"/>
                    </a:lnTo>
                    <a:lnTo>
                      <a:pt x="3373" y="5028"/>
                    </a:lnTo>
                    <a:lnTo>
                      <a:pt x="3272" y="4968"/>
                    </a:lnTo>
                    <a:lnTo>
                      <a:pt x="3050" y="4806"/>
                    </a:lnTo>
                    <a:lnTo>
                      <a:pt x="2727" y="4665"/>
                    </a:lnTo>
                    <a:lnTo>
                      <a:pt x="2363" y="4544"/>
                    </a:lnTo>
                    <a:lnTo>
                      <a:pt x="2040" y="4423"/>
                    </a:lnTo>
                    <a:lnTo>
                      <a:pt x="1717" y="4281"/>
                    </a:lnTo>
                    <a:lnTo>
                      <a:pt x="1576" y="4200"/>
                    </a:lnTo>
                    <a:lnTo>
                      <a:pt x="1414" y="4079"/>
                    </a:lnTo>
                    <a:lnTo>
                      <a:pt x="1253" y="3877"/>
                    </a:lnTo>
                    <a:lnTo>
                      <a:pt x="1010" y="3554"/>
                    </a:lnTo>
                    <a:lnTo>
                      <a:pt x="990" y="3534"/>
                    </a:lnTo>
                    <a:lnTo>
                      <a:pt x="788" y="3231"/>
                    </a:lnTo>
                    <a:lnTo>
                      <a:pt x="606" y="2928"/>
                    </a:lnTo>
                    <a:lnTo>
                      <a:pt x="445" y="2625"/>
                    </a:lnTo>
                    <a:lnTo>
                      <a:pt x="384" y="2464"/>
                    </a:lnTo>
                    <a:lnTo>
                      <a:pt x="344" y="2302"/>
                    </a:lnTo>
                    <a:lnTo>
                      <a:pt x="263" y="1777"/>
                    </a:lnTo>
                    <a:lnTo>
                      <a:pt x="203" y="1151"/>
                    </a:lnTo>
                    <a:lnTo>
                      <a:pt x="243" y="1131"/>
                    </a:lnTo>
                    <a:lnTo>
                      <a:pt x="283" y="1091"/>
                    </a:lnTo>
                    <a:lnTo>
                      <a:pt x="304" y="1030"/>
                    </a:lnTo>
                    <a:lnTo>
                      <a:pt x="324" y="970"/>
                    </a:lnTo>
                    <a:lnTo>
                      <a:pt x="324" y="788"/>
                    </a:lnTo>
                    <a:lnTo>
                      <a:pt x="283" y="546"/>
                    </a:lnTo>
                    <a:close/>
                    <a:moveTo>
                      <a:pt x="485" y="1"/>
                    </a:moveTo>
                    <a:lnTo>
                      <a:pt x="445" y="41"/>
                    </a:lnTo>
                    <a:lnTo>
                      <a:pt x="425" y="61"/>
                    </a:lnTo>
                    <a:lnTo>
                      <a:pt x="405" y="122"/>
                    </a:lnTo>
                    <a:lnTo>
                      <a:pt x="384" y="182"/>
                    </a:lnTo>
                    <a:lnTo>
                      <a:pt x="364" y="263"/>
                    </a:lnTo>
                    <a:lnTo>
                      <a:pt x="384" y="445"/>
                    </a:lnTo>
                    <a:lnTo>
                      <a:pt x="263" y="425"/>
                    </a:lnTo>
                    <a:lnTo>
                      <a:pt x="243" y="364"/>
                    </a:lnTo>
                    <a:lnTo>
                      <a:pt x="203" y="364"/>
                    </a:lnTo>
                    <a:lnTo>
                      <a:pt x="162" y="344"/>
                    </a:lnTo>
                    <a:lnTo>
                      <a:pt x="122" y="364"/>
                    </a:lnTo>
                    <a:lnTo>
                      <a:pt x="81" y="384"/>
                    </a:lnTo>
                    <a:lnTo>
                      <a:pt x="21" y="465"/>
                    </a:lnTo>
                    <a:lnTo>
                      <a:pt x="1" y="606"/>
                    </a:lnTo>
                    <a:lnTo>
                      <a:pt x="21" y="748"/>
                    </a:lnTo>
                    <a:lnTo>
                      <a:pt x="41" y="909"/>
                    </a:lnTo>
                    <a:lnTo>
                      <a:pt x="61" y="1030"/>
                    </a:lnTo>
                    <a:lnTo>
                      <a:pt x="102" y="1111"/>
                    </a:lnTo>
                    <a:lnTo>
                      <a:pt x="162" y="1757"/>
                    </a:lnTo>
                    <a:lnTo>
                      <a:pt x="243" y="2323"/>
                    </a:lnTo>
                    <a:lnTo>
                      <a:pt x="283" y="2504"/>
                    </a:lnTo>
                    <a:lnTo>
                      <a:pt x="344" y="2666"/>
                    </a:lnTo>
                    <a:lnTo>
                      <a:pt x="425" y="2827"/>
                    </a:lnTo>
                    <a:lnTo>
                      <a:pt x="505" y="2989"/>
                    </a:lnTo>
                    <a:lnTo>
                      <a:pt x="707" y="3292"/>
                    </a:lnTo>
                    <a:lnTo>
                      <a:pt x="909" y="3595"/>
                    </a:lnTo>
                    <a:lnTo>
                      <a:pt x="930" y="3615"/>
                    </a:lnTo>
                    <a:lnTo>
                      <a:pt x="1172" y="3958"/>
                    </a:lnTo>
                    <a:lnTo>
                      <a:pt x="1354" y="4160"/>
                    </a:lnTo>
                    <a:lnTo>
                      <a:pt x="1515" y="4281"/>
                    </a:lnTo>
                    <a:lnTo>
                      <a:pt x="1677" y="4382"/>
                    </a:lnTo>
                    <a:lnTo>
                      <a:pt x="2000" y="4524"/>
                    </a:lnTo>
                    <a:lnTo>
                      <a:pt x="2323" y="4645"/>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34" y="6442"/>
                    </a:lnTo>
                    <a:lnTo>
                      <a:pt x="3534" y="6522"/>
                    </a:lnTo>
                    <a:lnTo>
                      <a:pt x="3534" y="7350"/>
                    </a:lnTo>
                    <a:lnTo>
                      <a:pt x="3514" y="8380"/>
                    </a:lnTo>
                    <a:lnTo>
                      <a:pt x="3534" y="8461"/>
                    </a:lnTo>
                    <a:lnTo>
                      <a:pt x="3554" y="8521"/>
                    </a:lnTo>
                    <a:lnTo>
                      <a:pt x="3595" y="8562"/>
                    </a:lnTo>
                    <a:lnTo>
                      <a:pt x="3635" y="8602"/>
                    </a:lnTo>
                    <a:lnTo>
                      <a:pt x="3736" y="8643"/>
                    </a:lnTo>
                    <a:lnTo>
                      <a:pt x="3857" y="8663"/>
                    </a:lnTo>
                    <a:lnTo>
                      <a:pt x="3999" y="8643"/>
                    </a:lnTo>
                    <a:lnTo>
                      <a:pt x="4120" y="8622"/>
                    </a:lnTo>
                    <a:lnTo>
                      <a:pt x="4302" y="8562"/>
                    </a:lnTo>
                    <a:lnTo>
                      <a:pt x="4483" y="8481"/>
                    </a:lnTo>
                    <a:lnTo>
                      <a:pt x="4665" y="8360"/>
                    </a:lnTo>
                    <a:lnTo>
                      <a:pt x="4847" y="8239"/>
                    </a:lnTo>
                    <a:lnTo>
                      <a:pt x="5028" y="8077"/>
                    </a:lnTo>
                    <a:lnTo>
                      <a:pt x="5230" y="7875"/>
                    </a:lnTo>
                    <a:lnTo>
                      <a:pt x="5311" y="7754"/>
                    </a:lnTo>
                    <a:lnTo>
                      <a:pt x="5392" y="7633"/>
                    </a:lnTo>
                    <a:lnTo>
                      <a:pt x="5473" y="7512"/>
                    </a:lnTo>
                    <a:lnTo>
                      <a:pt x="5513" y="7350"/>
                    </a:lnTo>
                    <a:lnTo>
                      <a:pt x="5533" y="7209"/>
                    </a:lnTo>
                    <a:lnTo>
                      <a:pt x="5533" y="7047"/>
                    </a:lnTo>
                    <a:lnTo>
                      <a:pt x="5473" y="6442"/>
                    </a:lnTo>
                    <a:lnTo>
                      <a:pt x="5351" y="5775"/>
                    </a:lnTo>
                    <a:lnTo>
                      <a:pt x="5351" y="5695"/>
                    </a:lnTo>
                    <a:lnTo>
                      <a:pt x="5210" y="4968"/>
                    </a:lnTo>
                    <a:lnTo>
                      <a:pt x="5150" y="4645"/>
                    </a:lnTo>
                    <a:lnTo>
                      <a:pt x="5069" y="4362"/>
                    </a:lnTo>
                    <a:lnTo>
                      <a:pt x="4988" y="4120"/>
                    </a:lnTo>
                    <a:lnTo>
                      <a:pt x="4867" y="3898"/>
                    </a:lnTo>
                    <a:lnTo>
                      <a:pt x="4726" y="3716"/>
                    </a:lnTo>
                    <a:lnTo>
                      <a:pt x="4564" y="3534"/>
                    </a:lnTo>
                    <a:lnTo>
                      <a:pt x="4423" y="3413"/>
                    </a:lnTo>
                    <a:lnTo>
                      <a:pt x="4261" y="3312"/>
                    </a:lnTo>
                    <a:lnTo>
                      <a:pt x="4100" y="3231"/>
                    </a:lnTo>
                    <a:lnTo>
                      <a:pt x="3918" y="3150"/>
                    </a:lnTo>
                    <a:lnTo>
                      <a:pt x="3716" y="3090"/>
                    </a:lnTo>
                    <a:lnTo>
                      <a:pt x="3514" y="3050"/>
                    </a:lnTo>
                    <a:lnTo>
                      <a:pt x="3312" y="3009"/>
                    </a:lnTo>
                    <a:lnTo>
                      <a:pt x="3090" y="2989"/>
                    </a:lnTo>
                    <a:lnTo>
                      <a:pt x="2888" y="2989"/>
                    </a:lnTo>
                    <a:lnTo>
                      <a:pt x="2747" y="2969"/>
                    </a:lnTo>
                    <a:lnTo>
                      <a:pt x="2626" y="2928"/>
                    </a:lnTo>
                    <a:lnTo>
                      <a:pt x="2484" y="2868"/>
                    </a:lnTo>
                    <a:lnTo>
                      <a:pt x="2363" y="2807"/>
                    </a:lnTo>
                    <a:lnTo>
                      <a:pt x="2262" y="2706"/>
                    </a:lnTo>
                    <a:lnTo>
                      <a:pt x="2060" y="2525"/>
                    </a:lnTo>
                    <a:lnTo>
                      <a:pt x="1939" y="2424"/>
                    </a:lnTo>
                    <a:lnTo>
                      <a:pt x="1778" y="2282"/>
                    </a:lnTo>
                    <a:lnTo>
                      <a:pt x="1596" y="2141"/>
                    </a:lnTo>
                    <a:lnTo>
                      <a:pt x="1616" y="1717"/>
                    </a:lnTo>
                    <a:lnTo>
                      <a:pt x="1636" y="1232"/>
                    </a:lnTo>
                    <a:lnTo>
                      <a:pt x="1616" y="970"/>
                    </a:lnTo>
                    <a:lnTo>
                      <a:pt x="1596" y="768"/>
                    </a:lnTo>
                    <a:lnTo>
                      <a:pt x="1576" y="626"/>
                    </a:lnTo>
                    <a:lnTo>
                      <a:pt x="1515" y="505"/>
                    </a:lnTo>
                    <a:lnTo>
                      <a:pt x="1455" y="404"/>
                    </a:lnTo>
                    <a:lnTo>
                      <a:pt x="1374" y="324"/>
                    </a:lnTo>
                    <a:lnTo>
                      <a:pt x="1273" y="263"/>
                    </a:lnTo>
                    <a:lnTo>
                      <a:pt x="1253" y="202"/>
                    </a:lnTo>
                    <a:lnTo>
                      <a:pt x="1232" y="182"/>
                    </a:lnTo>
                    <a:lnTo>
                      <a:pt x="1192" y="162"/>
                    </a:lnTo>
                    <a:lnTo>
                      <a:pt x="1131" y="162"/>
                    </a:lnTo>
                    <a:lnTo>
                      <a:pt x="1091" y="182"/>
                    </a:lnTo>
                    <a:lnTo>
                      <a:pt x="1051" y="202"/>
                    </a:lnTo>
                    <a:lnTo>
                      <a:pt x="1030" y="243"/>
                    </a:lnTo>
                    <a:lnTo>
                      <a:pt x="990" y="324"/>
                    </a:lnTo>
                    <a:lnTo>
                      <a:pt x="889" y="202"/>
                    </a:lnTo>
                    <a:lnTo>
                      <a:pt x="768" y="122"/>
                    </a:lnTo>
                    <a:lnTo>
                      <a:pt x="647" y="81"/>
                    </a:lnTo>
                    <a:lnTo>
                      <a:pt x="606" y="21"/>
                    </a:lnTo>
                    <a:lnTo>
                      <a:pt x="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51"/>
              <p:cNvSpPr/>
              <p:nvPr/>
            </p:nvSpPr>
            <p:spPr>
              <a:xfrm>
                <a:off x="3880679" y="-1386867"/>
                <a:ext cx="600389" cy="942032"/>
              </a:xfrm>
              <a:custGeom>
                <a:avLst/>
                <a:gdLst/>
                <a:ahLst/>
                <a:cxnLst/>
                <a:rect l="l" t="t" r="r" b="b"/>
                <a:pathLst>
                  <a:path w="5393" h="8462" extrusionOk="0">
                    <a:moveTo>
                      <a:pt x="4806" y="1"/>
                    </a:moveTo>
                    <a:lnTo>
                      <a:pt x="4726" y="41"/>
                    </a:lnTo>
                    <a:lnTo>
                      <a:pt x="4625" y="102"/>
                    </a:lnTo>
                    <a:lnTo>
                      <a:pt x="4544" y="223"/>
                    </a:lnTo>
                    <a:lnTo>
                      <a:pt x="4463" y="385"/>
                    </a:lnTo>
                    <a:lnTo>
                      <a:pt x="4443" y="405"/>
                    </a:lnTo>
                    <a:lnTo>
                      <a:pt x="4403" y="162"/>
                    </a:lnTo>
                    <a:lnTo>
                      <a:pt x="4281" y="162"/>
                    </a:lnTo>
                    <a:lnTo>
                      <a:pt x="4201" y="203"/>
                    </a:lnTo>
                    <a:lnTo>
                      <a:pt x="4120" y="243"/>
                    </a:lnTo>
                    <a:lnTo>
                      <a:pt x="4059" y="324"/>
                    </a:lnTo>
                    <a:lnTo>
                      <a:pt x="3999" y="465"/>
                    </a:lnTo>
                    <a:lnTo>
                      <a:pt x="3938" y="627"/>
                    </a:lnTo>
                    <a:lnTo>
                      <a:pt x="3918" y="809"/>
                    </a:lnTo>
                    <a:lnTo>
                      <a:pt x="3918" y="1051"/>
                    </a:lnTo>
                    <a:lnTo>
                      <a:pt x="3938" y="1576"/>
                    </a:lnTo>
                    <a:lnTo>
                      <a:pt x="3938" y="1697"/>
                    </a:lnTo>
                    <a:lnTo>
                      <a:pt x="3938" y="1758"/>
                    </a:lnTo>
                    <a:lnTo>
                      <a:pt x="3938" y="1899"/>
                    </a:lnTo>
                    <a:lnTo>
                      <a:pt x="3958" y="2020"/>
                    </a:lnTo>
                    <a:lnTo>
                      <a:pt x="3756" y="2161"/>
                    </a:lnTo>
                    <a:lnTo>
                      <a:pt x="3575" y="2323"/>
                    </a:lnTo>
                    <a:lnTo>
                      <a:pt x="3332" y="2565"/>
                    </a:lnTo>
                    <a:lnTo>
                      <a:pt x="3191" y="2686"/>
                    </a:lnTo>
                    <a:lnTo>
                      <a:pt x="3030" y="2767"/>
                    </a:lnTo>
                    <a:lnTo>
                      <a:pt x="2888" y="2848"/>
                    </a:lnTo>
                    <a:lnTo>
                      <a:pt x="2727" y="2888"/>
                    </a:lnTo>
                    <a:lnTo>
                      <a:pt x="2565" y="2888"/>
                    </a:lnTo>
                    <a:lnTo>
                      <a:pt x="2404" y="2909"/>
                    </a:lnTo>
                    <a:lnTo>
                      <a:pt x="2202" y="2909"/>
                    </a:lnTo>
                    <a:lnTo>
                      <a:pt x="2020" y="2949"/>
                    </a:lnTo>
                    <a:lnTo>
                      <a:pt x="1818" y="2989"/>
                    </a:lnTo>
                    <a:lnTo>
                      <a:pt x="1636" y="3050"/>
                    </a:lnTo>
                    <a:lnTo>
                      <a:pt x="1455" y="3131"/>
                    </a:lnTo>
                    <a:lnTo>
                      <a:pt x="1273" y="3211"/>
                    </a:lnTo>
                    <a:lnTo>
                      <a:pt x="1111" y="3312"/>
                    </a:lnTo>
                    <a:lnTo>
                      <a:pt x="970" y="3433"/>
                    </a:lnTo>
                    <a:lnTo>
                      <a:pt x="788" y="3615"/>
                    </a:lnTo>
                    <a:lnTo>
                      <a:pt x="667" y="3817"/>
                    </a:lnTo>
                    <a:lnTo>
                      <a:pt x="566" y="4019"/>
                    </a:lnTo>
                    <a:lnTo>
                      <a:pt x="485" y="4241"/>
                    </a:lnTo>
                    <a:lnTo>
                      <a:pt x="344" y="4786"/>
                    </a:lnTo>
                    <a:lnTo>
                      <a:pt x="324" y="4948"/>
                    </a:lnTo>
                    <a:lnTo>
                      <a:pt x="223" y="5432"/>
                    </a:lnTo>
                    <a:lnTo>
                      <a:pt x="183" y="5634"/>
                    </a:lnTo>
                    <a:lnTo>
                      <a:pt x="82" y="6281"/>
                    </a:lnTo>
                    <a:lnTo>
                      <a:pt x="1" y="6906"/>
                    </a:lnTo>
                    <a:lnTo>
                      <a:pt x="1" y="7048"/>
                    </a:lnTo>
                    <a:lnTo>
                      <a:pt x="41" y="7189"/>
                    </a:lnTo>
                    <a:lnTo>
                      <a:pt x="82" y="7330"/>
                    </a:lnTo>
                    <a:lnTo>
                      <a:pt x="142" y="7452"/>
                    </a:lnTo>
                    <a:lnTo>
                      <a:pt x="203" y="7573"/>
                    </a:lnTo>
                    <a:lnTo>
                      <a:pt x="304" y="7694"/>
                    </a:lnTo>
                    <a:lnTo>
                      <a:pt x="485" y="7896"/>
                    </a:lnTo>
                    <a:lnTo>
                      <a:pt x="667" y="8037"/>
                    </a:lnTo>
                    <a:lnTo>
                      <a:pt x="829" y="8158"/>
                    </a:lnTo>
                    <a:lnTo>
                      <a:pt x="1031" y="8280"/>
                    </a:lnTo>
                    <a:lnTo>
                      <a:pt x="1233" y="8380"/>
                    </a:lnTo>
                    <a:lnTo>
                      <a:pt x="1414" y="8441"/>
                    </a:lnTo>
                    <a:lnTo>
                      <a:pt x="1535" y="8461"/>
                    </a:lnTo>
                    <a:lnTo>
                      <a:pt x="1758" y="8461"/>
                    </a:lnTo>
                    <a:lnTo>
                      <a:pt x="1838" y="8421"/>
                    </a:lnTo>
                    <a:lnTo>
                      <a:pt x="1879" y="8380"/>
                    </a:lnTo>
                    <a:lnTo>
                      <a:pt x="1899" y="8340"/>
                    </a:lnTo>
                    <a:lnTo>
                      <a:pt x="1919" y="8300"/>
                    </a:lnTo>
                    <a:lnTo>
                      <a:pt x="1919" y="8239"/>
                    </a:lnTo>
                    <a:lnTo>
                      <a:pt x="1919" y="7209"/>
                    </a:lnTo>
                    <a:lnTo>
                      <a:pt x="1899" y="6462"/>
                    </a:lnTo>
                    <a:lnTo>
                      <a:pt x="1899" y="6301"/>
                    </a:lnTo>
                    <a:lnTo>
                      <a:pt x="1899" y="5856"/>
                    </a:lnTo>
                    <a:lnTo>
                      <a:pt x="1899" y="5574"/>
                    </a:lnTo>
                    <a:lnTo>
                      <a:pt x="1919" y="5372"/>
                    </a:lnTo>
                    <a:lnTo>
                      <a:pt x="1939" y="5231"/>
                    </a:lnTo>
                    <a:lnTo>
                      <a:pt x="2000" y="5130"/>
                    </a:lnTo>
                    <a:lnTo>
                      <a:pt x="2081" y="5029"/>
                    </a:lnTo>
                    <a:lnTo>
                      <a:pt x="2161" y="4928"/>
                    </a:lnTo>
                    <a:lnTo>
                      <a:pt x="2242" y="4867"/>
                    </a:lnTo>
                    <a:lnTo>
                      <a:pt x="2343" y="4786"/>
                    </a:lnTo>
                    <a:lnTo>
                      <a:pt x="2565" y="4665"/>
                    </a:lnTo>
                    <a:lnTo>
                      <a:pt x="2787" y="4584"/>
                    </a:lnTo>
                    <a:lnTo>
                      <a:pt x="3292" y="4403"/>
                    </a:lnTo>
                    <a:lnTo>
                      <a:pt x="3555" y="4302"/>
                    </a:lnTo>
                    <a:lnTo>
                      <a:pt x="3797" y="4181"/>
                    </a:lnTo>
                    <a:lnTo>
                      <a:pt x="3958" y="4100"/>
                    </a:lnTo>
                    <a:lnTo>
                      <a:pt x="4100" y="3979"/>
                    </a:lnTo>
                    <a:lnTo>
                      <a:pt x="4281" y="3777"/>
                    </a:lnTo>
                    <a:lnTo>
                      <a:pt x="4524" y="3454"/>
                    </a:lnTo>
                    <a:lnTo>
                      <a:pt x="4726" y="3151"/>
                    </a:lnTo>
                    <a:lnTo>
                      <a:pt x="4928" y="2848"/>
                    </a:lnTo>
                    <a:lnTo>
                      <a:pt x="5029" y="2686"/>
                    </a:lnTo>
                    <a:lnTo>
                      <a:pt x="5089" y="2505"/>
                    </a:lnTo>
                    <a:lnTo>
                      <a:pt x="5150" y="2343"/>
                    </a:lnTo>
                    <a:lnTo>
                      <a:pt x="5210" y="2182"/>
                    </a:lnTo>
                    <a:lnTo>
                      <a:pt x="5271" y="1677"/>
                    </a:lnTo>
                    <a:lnTo>
                      <a:pt x="5331" y="1071"/>
                    </a:lnTo>
                    <a:lnTo>
                      <a:pt x="5392" y="364"/>
                    </a:lnTo>
                    <a:lnTo>
                      <a:pt x="5352" y="344"/>
                    </a:lnTo>
                    <a:lnTo>
                      <a:pt x="5271" y="344"/>
                    </a:lnTo>
                    <a:lnTo>
                      <a:pt x="5150" y="364"/>
                    </a:lnTo>
                    <a:lnTo>
                      <a:pt x="5069" y="385"/>
                    </a:lnTo>
                    <a:lnTo>
                      <a:pt x="5008" y="445"/>
                    </a:lnTo>
                    <a:lnTo>
                      <a:pt x="5008" y="284"/>
                    </a:lnTo>
                    <a:lnTo>
                      <a:pt x="5008" y="21"/>
                    </a:lnTo>
                    <a:lnTo>
                      <a:pt x="49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51"/>
              <p:cNvSpPr/>
              <p:nvPr/>
            </p:nvSpPr>
            <p:spPr>
              <a:xfrm>
                <a:off x="3880679" y="-1386867"/>
                <a:ext cx="600389" cy="942032"/>
              </a:xfrm>
              <a:custGeom>
                <a:avLst/>
                <a:gdLst/>
                <a:ahLst/>
                <a:cxnLst/>
                <a:rect l="l" t="t" r="r" b="b"/>
                <a:pathLst>
                  <a:path w="5393" h="8462" fill="none" extrusionOk="0">
                    <a:moveTo>
                      <a:pt x="5008" y="445"/>
                    </a:moveTo>
                    <a:lnTo>
                      <a:pt x="5008" y="445"/>
                    </a:lnTo>
                    <a:lnTo>
                      <a:pt x="5008" y="284"/>
                    </a:lnTo>
                    <a:lnTo>
                      <a:pt x="5008" y="284"/>
                    </a:lnTo>
                    <a:lnTo>
                      <a:pt x="5008" y="21"/>
                    </a:lnTo>
                    <a:lnTo>
                      <a:pt x="5008" y="21"/>
                    </a:lnTo>
                    <a:lnTo>
                      <a:pt x="4948" y="1"/>
                    </a:lnTo>
                    <a:lnTo>
                      <a:pt x="4887" y="1"/>
                    </a:lnTo>
                    <a:lnTo>
                      <a:pt x="4806" y="1"/>
                    </a:lnTo>
                    <a:lnTo>
                      <a:pt x="4726" y="41"/>
                    </a:lnTo>
                    <a:lnTo>
                      <a:pt x="4625" y="102"/>
                    </a:lnTo>
                    <a:lnTo>
                      <a:pt x="4544" y="223"/>
                    </a:lnTo>
                    <a:lnTo>
                      <a:pt x="4463" y="385"/>
                    </a:lnTo>
                    <a:lnTo>
                      <a:pt x="4463" y="385"/>
                    </a:lnTo>
                    <a:lnTo>
                      <a:pt x="4443" y="405"/>
                    </a:lnTo>
                    <a:lnTo>
                      <a:pt x="4443" y="405"/>
                    </a:lnTo>
                    <a:lnTo>
                      <a:pt x="4403" y="162"/>
                    </a:lnTo>
                    <a:lnTo>
                      <a:pt x="4403" y="162"/>
                    </a:lnTo>
                    <a:lnTo>
                      <a:pt x="4342" y="162"/>
                    </a:lnTo>
                    <a:lnTo>
                      <a:pt x="4281" y="162"/>
                    </a:lnTo>
                    <a:lnTo>
                      <a:pt x="4201" y="203"/>
                    </a:lnTo>
                    <a:lnTo>
                      <a:pt x="4120" y="243"/>
                    </a:lnTo>
                    <a:lnTo>
                      <a:pt x="4059" y="324"/>
                    </a:lnTo>
                    <a:lnTo>
                      <a:pt x="3999" y="465"/>
                    </a:lnTo>
                    <a:lnTo>
                      <a:pt x="3938" y="627"/>
                    </a:lnTo>
                    <a:lnTo>
                      <a:pt x="3938" y="627"/>
                    </a:lnTo>
                    <a:lnTo>
                      <a:pt x="3918" y="809"/>
                    </a:lnTo>
                    <a:lnTo>
                      <a:pt x="3918" y="1051"/>
                    </a:lnTo>
                    <a:lnTo>
                      <a:pt x="3938" y="1576"/>
                    </a:lnTo>
                    <a:lnTo>
                      <a:pt x="3938" y="1576"/>
                    </a:lnTo>
                    <a:lnTo>
                      <a:pt x="3938" y="1697"/>
                    </a:lnTo>
                    <a:lnTo>
                      <a:pt x="3938" y="1697"/>
                    </a:lnTo>
                    <a:lnTo>
                      <a:pt x="3938" y="1758"/>
                    </a:lnTo>
                    <a:lnTo>
                      <a:pt x="3938" y="1758"/>
                    </a:lnTo>
                    <a:lnTo>
                      <a:pt x="3938" y="1899"/>
                    </a:lnTo>
                    <a:lnTo>
                      <a:pt x="3938" y="1899"/>
                    </a:lnTo>
                    <a:lnTo>
                      <a:pt x="3958" y="2020"/>
                    </a:lnTo>
                    <a:lnTo>
                      <a:pt x="3958" y="2020"/>
                    </a:lnTo>
                    <a:lnTo>
                      <a:pt x="3756" y="2161"/>
                    </a:lnTo>
                    <a:lnTo>
                      <a:pt x="3575" y="2323"/>
                    </a:lnTo>
                    <a:lnTo>
                      <a:pt x="3575" y="2323"/>
                    </a:lnTo>
                    <a:lnTo>
                      <a:pt x="3332" y="2565"/>
                    </a:lnTo>
                    <a:lnTo>
                      <a:pt x="3191" y="2686"/>
                    </a:lnTo>
                    <a:lnTo>
                      <a:pt x="3030" y="2767"/>
                    </a:lnTo>
                    <a:lnTo>
                      <a:pt x="3030" y="2767"/>
                    </a:lnTo>
                    <a:lnTo>
                      <a:pt x="2888" y="2848"/>
                    </a:lnTo>
                    <a:lnTo>
                      <a:pt x="2727" y="2888"/>
                    </a:lnTo>
                    <a:lnTo>
                      <a:pt x="2565" y="2888"/>
                    </a:lnTo>
                    <a:lnTo>
                      <a:pt x="2404" y="2909"/>
                    </a:lnTo>
                    <a:lnTo>
                      <a:pt x="2404" y="2909"/>
                    </a:lnTo>
                    <a:lnTo>
                      <a:pt x="2202" y="2909"/>
                    </a:lnTo>
                    <a:lnTo>
                      <a:pt x="2020" y="2949"/>
                    </a:lnTo>
                    <a:lnTo>
                      <a:pt x="1818" y="2989"/>
                    </a:lnTo>
                    <a:lnTo>
                      <a:pt x="1636" y="3050"/>
                    </a:lnTo>
                    <a:lnTo>
                      <a:pt x="1455" y="3131"/>
                    </a:lnTo>
                    <a:lnTo>
                      <a:pt x="1273" y="3211"/>
                    </a:lnTo>
                    <a:lnTo>
                      <a:pt x="1111" y="3312"/>
                    </a:lnTo>
                    <a:lnTo>
                      <a:pt x="970" y="3433"/>
                    </a:lnTo>
                    <a:lnTo>
                      <a:pt x="970" y="3433"/>
                    </a:lnTo>
                    <a:lnTo>
                      <a:pt x="788" y="3615"/>
                    </a:lnTo>
                    <a:lnTo>
                      <a:pt x="667" y="3817"/>
                    </a:lnTo>
                    <a:lnTo>
                      <a:pt x="566" y="4019"/>
                    </a:lnTo>
                    <a:lnTo>
                      <a:pt x="485" y="4241"/>
                    </a:lnTo>
                    <a:lnTo>
                      <a:pt x="485" y="4241"/>
                    </a:lnTo>
                    <a:lnTo>
                      <a:pt x="344" y="4786"/>
                    </a:lnTo>
                    <a:lnTo>
                      <a:pt x="344" y="4786"/>
                    </a:lnTo>
                    <a:lnTo>
                      <a:pt x="324" y="4948"/>
                    </a:lnTo>
                    <a:lnTo>
                      <a:pt x="324" y="4948"/>
                    </a:lnTo>
                    <a:lnTo>
                      <a:pt x="223" y="5432"/>
                    </a:lnTo>
                    <a:lnTo>
                      <a:pt x="223" y="5432"/>
                    </a:lnTo>
                    <a:lnTo>
                      <a:pt x="183" y="5634"/>
                    </a:lnTo>
                    <a:lnTo>
                      <a:pt x="183" y="5634"/>
                    </a:lnTo>
                    <a:lnTo>
                      <a:pt x="82" y="6281"/>
                    </a:lnTo>
                    <a:lnTo>
                      <a:pt x="1" y="6906"/>
                    </a:lnTo>
                    <a:lnTo>
                      <a:pt x="1" y="6906"/>
                    </a:lnTo>
                    <a:lnTo>
                      <a:pt x="1" y="7048"/>
                    </a:lnTo>
                    <a:lnTo>
                      <a:pt x="41" y="7189"/>
                    </a:lnTo>
                    <a:lnTo>
                      <a:pt x="82" y="7330"/>
                    </a:lnTo>
                    <a:lnTo>
                      <a:pt x="142" y="7452"/>
                    </a:lnTo>
                    <a:lnTo>
                      <a:pt x="203" y="7573"/>
                    </a:lnTo>
                    <a:lnTo>
                      <a:pt x="304" y="7694"/>
                    </a:lnTo>
                    <a:lnTo>
                      <a:pt x="485" y="7896"/>
                    </a:lnTo>
                    <a:lnTo>
                      <a:pt x="485" y="7896"/>
                    </a:lnTo>
                    <a:lnTo>
                      <a:pt x="667" y="8037"/>
                    </a:lnTo>
                    <a:lnTo>
                      <a:pt x="829" y="8158"/>
                    </a:lnTo>
                    <a:lnTo>
                      <a:pt x="1031" y="8280"/>
                    </a:lnTo>
                    <a:lnTo>
                      <a:pt x="1233" y="8380"/>
                    </a:lnTo>
                    <a:lnTo>
                      <a:pt x="1233" y="8380"/>
                    </a:lnTo>
                    <a:lnTo>
                      <a:pt x="1414" y="8441"/>
                    </a:lnTo>
                    <a:lnTo>
                      <a:pt x="1535" y="8461"/>
                    </a:lnTo>
                    <a:lnTo>
                      <a:pt x="1636" y="8461"/>
                    </a:lnTo>
                    <a:lnTo>
                      <a:pt x="1758" y="8461"/>
                    </a:lnTo>
                    <a:lnTo>
                      <a:pt x="1838" y="8421"/>
                    </a:lnTo>
                    <a:lnTo>
                      <a:pt x="1879" y="8380"/>
                    </a:lnTo>
                    <a:lnTo>
                      <a:pt x="1899" y="8340"/>
                    </a:lnTo>
                    <a:lnTo>
                      <a:pt x="1919" y="8300"/>
                    </a:lnTo>
                    <a:lnTo>
                      <a:pt x="1919" y="8239"/>
                    </a:lnTo>
                    <a:lnTo>
                      <a:pt x="1919" y="8239"/>
                    </a:lnTo>
                    <a:lnTo>
                      <a:pt x="1919" y="7209"/>
                    </a:lnTo>
                    <a:lnTo>
                      <a:pt x="1899" y="6462"/>
                    </a:lnTo>
                    <a:lnTo>
                      <a:pt x="1899" y="6462"/>
                    </a:lnTo>
                    <a:lnTo>
                      <a:pt x="1899" y="6301"/>
                    </a:lnTo>
                    <a:lnTo>
                      <a:pt x="1899" y="6301"/>
                    </a:lnTo>
                    <a:lnTo>
                      <a:pt x="1899" y="5856"/>
                    </a:lnTo>
                    <a:lnTo>
                      <a:pt x="1899" y="5574"/>
                    </a:lnTo>
                    <a:lnTo>
                      <a:pt x="1899" y="5574"/>
                    </a:lnTo>
                    <a:lnTo>
                      <a:pt x="1919" y="5372"/>
                    </a:lnTo>
                    <a:lnTo>
                      <a:pt x="1919" y="5372"/>
                    </a:lnTo>
                    <a:lnTo>
                      <a:pt x="1939" y="5231"/>
                    </a:lnTo>
                    <a:lnTo>
                      <a:pt x="2000" y="5130"/>
                    </a:lnTo>
                    <a:lnTo>
                      <a:pt x="2000" y="5130"/>
                    </a:lnTo>
                    <a:lnTo>
                      <a:pt x="2081" y="5029"/>
                    </a:lnTo>
                    <a:lnTo>
                      <a:pt x="2161" y="4928"/>
                    </a:lnTo>
                    <a:lnTo>
                      <a:pt x="2242" y="4867"/>
                    </a:lnTo>
                    <a:lnTo>
                      <a:pt x="2343" y="4786"/>
                    </a:lnTo>
                    <a:lnTo>
                      <a:pt x="2565" y="4665"/>
                    </a:lnTo>
                    <a:lnTo>
                      <a:pt x="2787" y="4584"/>
                    </a:lnTo>
                    <a:lnTo>
                      <a:pt x="2787" y="4584"/>
                    </a:lnTo>
                    <a:lnTo>
                      <a:pt x="3292" y="4403"/>
                    </a:lnTo>
                    <a:lnTo>
                      <a:pt x="3555" y="4302"/>
                    </a:lnTo>
                    <a:lnTo>
                      <a:pt x="3797" y="4181"/>
                    </a:lnTo>
                    <a:lnTo>
                      <a:pt x="3797" y="4181"/>
                    </a:lnTo>
                    <a:lnTo>
                      <a:pt x="3958" y="4100"/>
                    </a:lnTo>
                    <a:lnTo>
                      <a:pt x="4100" y="3979"/>
                    </a:lnTo>
                    <a:lnTo>
                      <a:pt x="4281" y="3777"/>
                    </a:lnTo>
                    <a:lnTo>
                      <a:pt x="4524" y="3454"/>
                    </a:lnTo>
                    <a:lnTo>
                      <a:pt x="4524" y="3454"/>
                    </a:lnTo>
                    <a:lnTo>
                      <a:pt x="4726" y="3151"/>
                    </a:lnTo>
                    <a:lnTo>
                      <a:pt x="4928" y="2848"/>
                    </a:lnTo>
                    <a:lnTo>
                      <a:pt x="5029" y="2686"/>
                    </a:lnTo>
                    <a:lnTo>
                      <a:pt x="5089" y="2505"/>
                    </a:lnTo>
                    <a:lnTo>
                      <a:pt x="5150" y="2343"/>
                    </a:lnTo>
                    <a:lnTo>
                      <a:pt x="5210" y="2182"/>
                    </a:lnTo>
                    <a:lnTo>
                      <a:pt x="5210" y="2182"/>
                    </a:lnTo>
                    <a:lnTo>
                      <a:pt x="5271" y="1677"/>
                    </a:lnTo>
                    <a:lnTo>
                      <a:pt x="5331" y="1071"/>
                    </a:lnTo>
                    <a:lnTo>
                      <a:pt x="5392" y="364"/>
                    </a:lnTo>
                    <a:lnTo>
                      <a:pt x="5392" y="364"/>
                    </a:lnTo>
                    <a:lnTo>
                      <a:pt x="5352" y="344"/>
                    </a:lnTo>
                    <a:lnTo>
                      <a:pt x="5271" y="344"/>
                    </a:lnTo>
                    <a:lnTo>
                      <a:pt x="5150" y="364"/>
                    </a:lnTo>
                    <a:lnTo>
                      <a:pt x="5069" y="385"/>
                    </a:lnTo>
                    <a:lnTo>
                      <a:pt x="5008" y="4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51"/>
              <p:cNvSpPr/>
              <p:nvPr/>
            </p:nvSpPr>
            <p:spPr>
              <a:xfrm>
                <a:off x="3876226" y="-1402564"/>
                <a:ext cx="615975" cy="964408"/>
              </a:xfrm>
              <a:custGeom>
                <a:avLst/>
                <a:gdLst/>
                <a:ahLst/>
                <a:cxnLst/>
                <a:rect l="l" t="t" r="r" b="b"/>
                <a:pathLst>
                  <a:path w="5533" h="8663" fill="none" extrusionOk="0">
                    <a:moveTo>
                      <a:pt x="5513" y="465"/>
                    </a:moveTo>
                    <a:lnTo>
                      <a:pt x="5513" y="465"/>
                    </a:lnTo>
                    <a:lnTo>
                      <a:pt x="5493" y="425"/>
                    </a:lnTo>
                    <a:lnTo>
                      <a:pt x="5452" y="384"/>
                    </a:lnTo>
                    <a:lnTo>
                      <a:pt x="5412" y="364"/>
                    </a:lnTo>
                    <a:lnTo>
                      <a:pt x="5371" y="344"/>
                    </a:lnTo>
                    <a:lnTo>
                      <a:pt x="5371" y="344"/>
                    </a:lnTo>
                    <a:lnTo>
                      <a:pt x="5331" y="364"/>
                    </a:lnTo>
                    <a:lnTo>
                      <a:pt x="5311" y="364"/>
                    </a:lnTo>
                    <a:lnTo>
                      <a:pt x="5270" y="425"/>
                    </a:lnTo>
                    <a:lnTo>
                      <a:pt x="5270" y="425"/>
                    </a:lnTo>
                    <a:lnTo>
                      <a:pt x="5170" y="445"/>
                    </a:lnTo>
                    <a:lnTo>
                      <a:pt x="5170" y="445"/>
                    </a:lnTo>
                    <a:lnTo>
                      <a:pt x="5170" y="263"/>
                    </a:lnTo>
                    <a:lnTo>
                      <a:pt x="5129" y="122"/>
                    </a:lnTo>
                    <a:lnTo>
                      <a:pt x="5129" y="122"/>
                    </a:lnTo>
                    <a:lnTo>
                      <a:pt x="5109" y="61"/>
                    </a:lnTo>
                    <a:lnTo>
                      <a:pt x="5089" y="41"/>
                    </a:lnTo>
                    <a:lnTo>
                      <a:pt x="5048" y="1"/>
                    </a:lnTo>
                    <a:lnTo>
                      <a:pt x="4988" y="1"/>
                    </a:lnTo>
                    <a:lnTo>
                      <a:pt x="4988" y="1"/>
                    </a:lnTo>
                    <a:lnTo>
                      <a:pt x="4947" y="1"/>
                    </a:lnTo>
                    <a:lnTo>
                      <a:pt x="4927" y="21"/>
                    </a:lnTo>
                    <a:lnTo>
                      <a:pt x="4887" y="81"/>
                    </a:lnTo>
                    <a:lnTo>
                      <a:pt x="4887" y="81"/>
                    </a:lnTo>
                    <a:lnTo>
                      <a:pt x="4786" y="122"/>
                    </a:lnTo>
                    <a:lnTo>
                      <a:pt x="4786" y="122"/>
                    </a:lnTo>
                    <a:lnTo>
                      <a:pt x="4685" y="182"/>
                    </a:lnTo>
                    <a:lnTo>
                      <a:pt x="4604" y="263"/>
                    </a:lnTo>
                    <a:lnTo>
                      <a:pt x="4604" y="263"/>
                    </a:lnTo>
                    <a:lnTo>
                      <a:pt x="4544" y="324"/>
                    </a:lnTo>
                    <a:lnTo>
                      <a:pt x="4544" y="324"/>
                    </a:lnTo>
                    <a:lnTo>
                      <a:pt x="4503" y="243"/>
                    </a:lnTo>
                    <a:lnTo>
                      <a:pt x="4503" y="243"/>
                    </a:lnTo>
                    <a:lnTo>
                      <a:pt x="4483" y="202"/>
                    </a:lnTo>
                    <a:lnTo>
                      <a:pt x="4443" y="182"/>
                    </a:lnTo>
                    <a:lnTo>
                      <a:pt x="4402" y="162"/>
                    </a:lnTo>
                    <a:lnTo>
                      <a:pt x="4342" y="162"/>
                    </a:lnTo>
                    <a:lnTo>
                      <a:pt x="4342" y="162"/>
                    </a:lnTo>
                    <a:lnTo>
                      <a:pt x="4321" y="182"/>
                    </a:lnTo>
                    <a:lnTo>
                      <a:pt x="4281" y="202"/>
                    </a:lnTo>
                    <a:lnTo>
                      <a:pt x="4281" y="263"/>
                    </a:lnTo>
                    <a:lnTo>
                      <a:pt x="4281" y="263"/>
                    </a:lnTo>
                    <a:lnTo>
                      <a:pt x="4160" y="324"/>
                    </a:lnTo>
                    <a:lnTo>
                      <a:pt x="4160" y="324"/>
                    </a:lnTo>
                    <a:lnTo>
                      <a:pt x="4079" y="404"/>
                    </a:lnTo>
                    <a:lnTo>
                      <a:pt x="4019" y="505"/>
                    </a:lnTo>
                    <a:lnTo>
                      <a:pt x="3958" y="626"/>
                    </a:lnTo>
                    <a:lnTo>
                      <a:pt x="3938" y="768"/>
                    </a:lnTo>
                    <a:lnTo>
                      <a:pt x="3938" y="768"/>
                    </a:lnTo>
                    <a:lnTo>
                      <a:pt x="3918" y="929"/>
                    </a:lnTo>
                    <a:lnTo>
                      <a:pt x="3918" y="1131"/>
                    </a:lnTo>
                    <a:lnTo>
                      <a:pt x="3918" y="1717"/>
                    </a:lnTo>
                    <a:lnTo>
                      <a:pt x="3918" y="1717"/>
                    </a:lnTo>
                    <a:lnTo>
                      <a:pt x="3938" y="2141"/>
                    </a:lnTo>
                    <a:lnTo>
                      <a:pt x="3938" y="2141"/>
                    </a:lnTo>
                    <a:lnTo>
                      <a:pt x="3756" y="2282"/>
                    </a:lnTo>
                    <a:lnTo>
                      <a:pt x="3595" y="2424"/>
                    </a:lnTo>
                    <a:lnTo>
                      <a:pt x="3595" y="2424"/>
                    </a:lnTo>
                    <a:lnTo>
                      <a:pt x="3473" y="2525"/>
                    </a:lnTo>
                    <a:lnTo>
                      <a:pt x="3473" y="2525"/>
                    </a:lnTo>
                    <a:lnTo>
                      <a:pt x="3271" y="2706"/>
                    </a:lnTo>
                    <a:lnTo>
                      <a:pt x="3171" y="2807"/>
                    </a:lnTo>
                    <a:lnTo>
                      <a:pt x="3049" y="2868"/>
                    </a:lnTo>
                    <a:lnTo>
                      <a:pt x="3049" y="2868"/>
                    </a:lnTo>
                    <a:lnTo>
                      <a:pt x="2928" y="2928"/>
                    </a:lnTo>
                    <a:lnTo>
                      <a:pt x="2787" y="2969"/>
                    </a:lnTo>
                    <a:lnTo>
                      <a:pt x="2646" y="2989"/>
                    </a:lnTo>
                    <a:lnTo>
                      <a:pt x="2504" y="2989"/>
                    </a:lnTo>
                    <a:lnTo>
                      <a:pt x="2444" y="2989"/>
                    </a:lnTo>
                    <a:lnTo>
                      <a:pt x="2444" y="2989"/>
                    </a:lnTo>
                    <a:lnTo>
                      <a:pt x="2222" y="3009"/>
                    </a:lnTo>
                    <a:lnTo>
                      <a:pt x="2020" y="3050"/>
                    </a:lnTo>
                    <a:lnTo>
                      <a:pt x="1818" y="3090"/>
                    </a:lnTo>
                    <a:lnTo>
                      <a:pt x="1616" y="3150"/>
                    </a:lnTo>
                    <a:lnTo>
                      <a:pt x="1434" y="3231"/>
                    </a:lnTo>
                    <a:lnTo>
                      <a:pt x="1273" y="3312"/>
                    </a:lnTo>
                    <a:lnTo>
                      <a:pt x="1111" y="3413"/>
                    </a:lnTo>
                    <a:lnTo>
                      <a:pt x="970" y="3534"/>
                    </a:lnTo>
                    <a:lnTo>
                      <a:pt x="970" y="3534"/>
                    </a:lnTo>
                    <a:lnTo>
                      <a:pt x="808" y="3696"/>
                    </a:lnTo>
                    <a:lnTo>
                      <a:pt x="667" y="3898"/>
                    </a:lnTo>
                    <a:lnTo>
                      <a:pt x="566" y="4120"/>
                    </a:lnTo>
                    <a:lnTo>
                      <a:pt x="465" y="4382"/>
                    </a:lnTo>
                    <a:lnTo>
                      <a:pt x="465" y="4382"/>
                    </a:lnTo>
                    <a:lnTo>
                      <a:pt x="344" y="4907"/>
                    </a:lnTo>
                    <a:lnTo>
                      <a:pt x="344" y="4907"/>
                    </a:lnTo>
                    <a:lnTo>
                      <a:pt x="324" y="5028"/>
                    </a:lnTo>
                    <a:lnTo>
                      <a:pt x="303" y="5089"/>
                    </a:lnTo>
                    <a:lnTo>
                      <a:pt x="303" y="5089"/>
                    </a:lnTo>
                    <a:lnTo>
                      <a:pt x="202" y="5573"/>
                    </a:lnTo>
                    <a:lnTo>
                      <a:pt x="202" y="5573"/>
                    </a:lnTo>
                    <a:lnTo>
                      <a:pt x="182" y="5775"/>
                    </a:lnTo>
                    <a:lnTo>
                      <a:pt x="182" y="5775"/>
                    </a:lnTo>
                    <a:lnTo>
                      <a:pt x="61" y="6442"/>
                    </a:lnTo>
                    <a:lnTo>
                      <a:pt x="0" y="7047"/>
                    </a:lnTo>
                    <a:lnTo>
                      <a:pt x="0" y="7047"/>
                    </a:lnTo>
                    <a:lnTo>
                      <a:pt x="0" y="7209"/>
                    </a:lnTo>
                    <a:lnTo>
                      <a:pt x="21" y="7350"/>
                    </a:lnTo>
                    <a:lnTo>
                      <a:pt x="81" y="7512"/>
                    </a:lnTo>
                    <a:lnTo>
                      <a:pt x="142" y="7633"/>
                    </a:lnTo>
                    <a:lnTo>
                      <a:pt x="223" y="7754"/>
                    </a:lnTo>
                    <a:lnTo>
                      <a:pt x="303" y="7875"/>
                    </a:lnTo>
                    <a:lnTo>
                      <a:pt x="505" y="8077"/>
                    </a:lnTo>
                    <a:lnTo>
                      <a:pt x="505" y="8077"/>
                    </a:lnTo>
                    <a:lnTo>
                      <a:pt x="687" y="8239"/>
                    </a:lnTo>
                    <a:lnTo>
                      <a:pt x="869" y="8360"/>
                    </a:lnTo>
                    <a:lnTo>
                      <a:pt x="1050" y="8481"/>
                    </a:lnTo>
                    <a:lnTo>
                      <a:pt x="1252" y="8562"/>
                    </a:lnTo>
                    <a:lnTo>
                      <a:pt x="1252" y="8562"/>
                    </a:lnTo>
                    <a:lnTo>
                      <a:pt x="1414" y="8622"/>
                    </a:lnTo>
                    <a:lnTo>
                      <a:pt x="1555" y="8643"/>
                    </a:lnTo>
                    <a:lnTo>
                      <a:pt x="1697" y="8663"/>
                    </a:lnTo>
                    <a:lnTo>
                      <a:pt x="1697" y="8663"/>
                    </a:lnTo>
                    <a:lnTo>
                      <a:pt x="1798" y="8643"/>
                    </a:lnTo>
                    <a:lnTo>
                      <a:pt x="1919" y="8602"/>
                    </a:lnTo>
                    <a:lnTo>
                      <a:pt x="1919" y="8602"/>
                    </a:lnTo>
                    <a:lnTo>
                      <a:pt x="1939" y="8562"/>
                    </a:lnTo>
                    <a:lnTo>
                      <a:pt x="1979" y="8521"/>
                    </a:lnTo>
                    <a:lnTo>
                      <a:pt x="1999" y="8461"/>
                    </a:lnTo>
                    <a:lnTo>
                      <a:pt x="2020" y="8380"/>
                    </a:lnTo>
                    <a:lnTo>
                      <a:pt x="2020" y="8380"/>
                    </a:lnTo>
                    <a:lnTo>
                      <a:pt x="2020" y="7350"/>
                    </a:lnTo>
                    <a:lnTo>
                      <a:pt x="1999" y="6603"/>
                    </a:lnTo>
                    <a:lnTo>
                      <a:pt x="1999" y="6442"/>
                    </a:lnTo>
                    <a:lnTo>
                      <a:pt x="1999" y="6442"/>
                    </a:lnTo>
                    <a:lnTo>
                      <a:pt x="1979" y="5997"/>
                    </a:lnTo>
                    <a:lnTo>
                      <a:pt x="1979" y="5715"/>
                    </a:lnTo>
                    <a:lnTo>
                      <a:pt x="1979" y="5715"/>
                    </a:lnTo>
                    <a:lnTo>
                      <a:pt x="1999" y="5533"/>
                    </a:lnTo>
                    <a:lnTo>
                      <a:pt x="1999" y="5533"/>
                    </a:lnTo>
                    <a:lnTo>
                      <a:pt x="2040" y="5412"/>
                    </a:lnTo>
                    <a:lnTo>
                      <a:pt x="2080" y="5291"/>
                    </a:lnTo>
                    <a:lnTo>
                      <a:pt x="2080" y="5291"/>
                    </a:lnTo>
                    <a:lnTo>
                      <a:pt x="2161" y="5190"/>
                    </a:lnTo>
                    <a:lnTo>
                      <a:pt x="2242" y="5109"/>
                    </a:lnTo>
                    <a:lnTo>
                      <a:pt x="2322" y="5048"/>
                    </a:lnTo>
                    <a:lnTo>
                      <a:pt x="2423" y="4968"/>
                    </a:lnTo>
                    <a:lnTo>
                      <a:pt x="2625" y="4867"/>
                    </a:lnTo>
                    <a:lnTo>
                      <a:pt x="2847" y="4766"/>
                    </a:lnTo>
                    <a:lnTo>
                      <a:pt x="2847" y="4766"/>
                    </a:lnTo>
                    <a:lnTo>
                      <a:pt x="3211" y="4645"/>
                    </a:lnTo>
                    <a:lnTo>
                      <a:pt x="3211" y="4645"/>
                    </a:lnTo>
                    <a:lnTo>
                      <a:pt x="3534" y="4524"/>
                    </a:lnTo>
                    <a:lnTo>
                      <a:pt x="3857" y="4382"/>
                    </a:lnTo>
                    <a:lnTo>
                      <a:pt x="3857" y="4382"/>
                    </a:lnTo>
                    <a:lnTo>
                      <a:pt x="4039" y="4281"/>
                    </a:lnTo>
                    <a:lnTo>
                      <a:pt x="4180" y="4160"/>
                    </a:lnTo>
                    <a:lnTo>
                      <a:pt x="4362" y="3958"/>
                    </a:lnTo>
                    <a:lnTo>
                      <a:pt x="4604" y="3615"/>
                    </a:lnTo>
                    <a:lnTo>
                      <a:pt x="4624" y="3595"/>
                    </a:lnTo>
                    <a:lnTo>
                      <a:pt x="4624" y="3595"/>
                    </a:lnTo>
                    <a:lnTo>
                      <a:pt x="4826" y="3292"/>
                    </a:lnTo>
                    <a:lnTo>
                      <a:pt x="5028" y="2989"/>
                    </a:lnTo>
                    <a:lnTo>
                      <a:pt x="5109" y="2827"/>
                    </a:lnTo>
                    <a:lnTo>
                      <a:pt x="5190" y="2666"/>
                    </a:lnTo>
                    <a:lnTo>
                      <a:pt x="5250" y="2504"/>
                    </a:lnTo>
                    <a:lnTo>
                      <a:pt x="5291" y="2323"/>
                    </a:lnTo>
                    <a:lnTo>
                      <a:pt x="5291" y="2323"/>
                    </a:lnTo>
                    <a:lnTo>
                      <a:pt x="5371" y="1757"/>
                    </a:lnTo>
                    <a:lnTo>
                      <a:pt x="5432" y="1111"/>
                    </a:lnTo>
                    <a:lnTo>
                      <a:pt x="5432" y="1111"/>
                    </a:lnTo>
                    <a:lnTo>
                      <a:pt x="5452" y="1091"/>
                    </a:lnTo>
                    <a:lnTo>
                      <a:pt x="5472" y="1030"/>
                    </a:lnTo>
                    <a:lnTo>
                      <a:pt x="5472" y="1030"/>
                    </a:lnTo>
                    <a:lnTo>
                      <a:pt x="5513" y="909"/>
                    </a:lnTo>
                    <a:lnTo>
                      <a:pt x="5533" y="748"/>
                    </a:lnTo>
                    <a:lnTo>
                      <a:pt x="5533" y="606"/>
                    </a:lnTo>
                    <a:lnTo>
                      <a:pt x="5513" y="46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51"/>
              <p:cNvSpPr/>
              <p:nvPr/>
            </p:nvSpPr>
            <p:spPr>
              <a:xfrm>
                <a:off x="3887470" y="-1341891"/>
                <a:ext cx="582354" cy="892493"/>
              </a:xfrm>
              <a:custGeom>
                <a:avLst/>
                <a:gdLst/>
                <a:ahLst/>
                <a:cxnLst/>
                <a:rect l="l" t="t" r="r" b="b"/>
                <a:pathLst>
                  <a:path w="5231" h="8017" fill="none" extrusionOk="0">
                    <a:moveTo>
                      <a:pt x="5089" y="1757"/>
                    </a:moveTo>
                    <a:lnTo>
                      <a:pt x="5089" y="1757"/>
                    </a:lnTo>
                    <a:lnTo>
                      <a:pt x="5048" y="1919"/>
                    </a:lnTo>
                    <a:lnTo>
                      <a:pt x="4988" y="2080"/>
                    </a:lnTo>
                    <a:lnTo>
                      <a:pt x="4826" y="2383"/>
                    </a:lnTo>
                    <a:lnTo>
                      <a:pt x="4644" y="2686"/>
                    </a:lnTo>
                    <a:lnTo>
                      <a:pt x="4443" y="2989"/>
                    </a:lnTo>
                    <a:lnTo>
                      <a:pt x="4422" y="3009"/>
                    </a:lnTo>
                    <a:lnTo>
                      <a:pt x="4422" y="3009"/>
                    </a:lnTo>
                    <a:lnTo>
                      <a:pt x="4180" y="3332"/>
                    </a:lnTo>
                    <a:lnTo>
                      <a:pt x="4019" y="3534"/>
                    </a:lnTo>
                    <a:lnTo>
                      <a:pt x="3877" y="3655"/>
                    </a:lnTo>
                    <a:lnTo>
                      <a:pt x="3716" y="3736"/>
                    </a:lnTo>
                    <a:lnTo>
                      <a:pt x="3716" y="3736"/>
                    </a:lnTo>
                    <a:lnTo>
                      <a:pt x="3393" y="3878"/>
                    </a:lnTo>
                    <a:lnTo>
                      <a:pt x="3070" y="3999"/>
                    </a:lnTo>
                    <a:lnTo>
                      <a:pt x="3070" y="3999"/>
                    </a:lnTo>
                    <a:lnTo>
                      <a:pt x="2706" y="4120"/>
                    </a:lnTo>
                    <a:lnTo>
                      <a:pt x="2706" y="4120"/>
                    </a:lnTo>
                    <a:lnTo>
                      <a:pt x="2484" y="4221"/>
                    </a:lnTo>
                    <a:lnTo>
                      <a:pt x="2262" y="4342"/>
                    </a:lnTo>
                    <a:lnTo>
                      <a:pt x="2161" y="4423"/>
                    </a:lnTo>
                    <a:lnTo>
                      <a:pt x="2060" y="4503"/>
                    </a:lnTo>
                    <a:lnTo>
                      <a:pt x="1979" y="4584"/>
                    </a:lnTo>
                    <a:lnTo>
                      <a:pt x="1898" y="4685"/>
                    </a:lnTo>
                    <a:lnTo>
                      <a:pt x="1898" y="4685"/>
                    </a:lnTo>
                    <a:lnTo>
                      <a:pt x="1838" y="4827"/>
                    </a:lnTo>
                    <a:lnTo>
                      <a:pt x="1797" y="4968"/>
                    </a:lnTo>
                    <a:lnTo>
                      <a:pt x="1797" y="4968"/>
                    </a:lnTo>
                    <a:lnTo>
                      <a:pt x="1777" y="5150"/>
                    </a:lnTo>
                    <a:lnTo>
                      <a:pt x="1777" y="5150"/>
                    </a:lnTo>
                    <a:lnTo>
                      <a:pt x="1777" y="5452"/>
                    </a:lnTo>
                    <a:lnTo>
                      <a:pt x="1777" y="5897"/>
                    </a:lnTo>
                    <a:lnTo>
                      <a:pt x="1797" y="6058"/>
                    </a:lnTo>
                    <a:lnTo>
                      <a:pt x="1797" y="6058"/>
                    </a:lnTo>
                    <a:lnTo>
                      <a:pt x="1797" y="6805"/>
                    </a:lnTo>
                    <a:lnTo>
                      <a:pt x="1818" y="7835"/>
                    </a:lnTo>
                    <a:lnTo>
                      <a:pt x="1818" y="7835"/>
                    </a:lnTo>
                    <a:lnTo>
                      <a:pt x="1797" y="7916"/>
                    </a:lnTo>
                    <a:lnTo>
                      <a:pt x="1757" y="7976"/>
                    </a:lnTo>
                    <a:lnTo>
                      <a:pt x="1757" y="7976"/>
                    </a:lnTo>
                    <a:lnTo>
                      <a:pt x="1697" y="7997"/>
                    </a:lnTo>
                    <a:lnTo>
                      <a:pt x="1636" y="8017"/>
                    </a:lnTo>
                    <a:lnTo>
                      <a:pt x="1495" y="7997"/>
                    </a:lnTo>
                    <a:lnTo>
                      <a:pt x="1333" y="7976"/>
                    </a:lnTo>
                    <a:lnTo>
                      <a:pt x="1172" y="7916"/>
                    </a:lnTo>
                    <a:lnTo>
                      <a:pt x="1172" y="7916"/>
                    </a:lnTo>
                    <a:lnTo>
                      <a:pt x="1010" y="7835"/>
                    </a:lnTo>
                    <a:lnTo>
                      <a:pt x="828" y="7734"/>
                    </a:lnTo>
                    <a:lnTo>
                      <a:pt x="647" y="7613"/>
                    </a:lnTo>
                    <a:lnTo>
                      <a:pt x="465" y="7451"/>
                    </a:lnTo>
                    <a:lnTo>
                      <a:pt x="465" y="7451"/>
                    </a:lnTo>
                    <a:lnTo>
                      <a:pt x="283" y="7270"/>
                    </a:lnTo>
                    <a:lnTo>
                      <a:pt x="202" y="7169"/>
                    </a:lnTo>
                    <a:lnTo>
                      <a:pt x="142" y="7048"/>
                    </a:lnTo>
                    <a:lnTo>
                      <a:pt x="81" y="6926"/>
                    </a:lnTo>
                    <a:lnTo>
                      <a:pt x="21" y="6785"/>
                    </a:lnTo>
                    <a:lnTo>
                      <a:pt x="0" y="6664"/>
                    </a:lnTo>
                    <a:lnTo>
                      <a:pt x="0" y="6502"/>
                    </a:lnTo>
                    <a:lnTo>
                      <a:pt x="0" y="6502"/>
                    </a:lnTo>
                    <a:lnTo>
                      <a:pt x="81" y="5917"/>
                    </a:lnTo>
                    <a:lnTo>
                      <a:pt x="182" y="5251"/>
                    </a:lnTo>
                    <a:lnTo>
                      <a:pt x="182" y="5251"/>
                    </a:lnTo>
                    <a:lnTo>
                      <a:pt x="202" y="5049"/>
                    </a:lnTo>
                    <a:lnTo>
                      <a:pt x="202" y="5049"/>
                    </a:lnTo>
                    <a:lnTo>
                      <a:pt x="303" y="4564"/>
                    </a:lnTo>
                    <a:lnTo>
                      <a:pt x="323" y="4503"/>
                    </a:lnTo>
                    <a:lnTo>
                      <a:pt x="323" y="4503"/>
                    </a:lnTo>
                    <a:lnTo>
                      <a:pt x="344" y="4382"/>
                    </a:lnTo>
                    <a:lnTo>
                      <a:pt x="344" y="4382"/>
                    </a:lnTo>
                    <a:lnTo>
                      <a:pt x="465" y="3857"/>
                    </a:lnTo>
                    <a:lnTo>
                      <a:pt x="465" y="3857"/>
                    </a:lnTo>
                    <a:lnTo>
                      <a:pt x="546" y="3615"/>
                    </a:lnTo>
                    <a:lnTo>
                      <a:pt x="667" y="3413"/>
                    </a:lnTo>
                    <a:lnTo>
                      <a:pt x="788" y="3231"/>
                    </a:lnTo>
                    <a:lnTo>
                      <a:pt x="929" y="3070"/>
                    </a:lnTo>
                    <a:lnTo>
                      <a:pt x="929" y="3070"/>
                    </a:lnTo>
                    <a:lnTo>
                      <a:pt x="1071" y="2969"/>
                    </a:lnTo>
                    <a:lnTo>
                      <a:pt x="1232" y="2868"/>
                    </a:lnTo>
                    <a:lnTo>
                      <a:pt x="1394" y="2767"/>
                    </a:lnTo>
                    <a:lnTo>
                      <a:pt x="1555" y="2706"/>
                    </a:lnTo>
                    <a:lnTo>
                      <a:pt x="1737" y="2646"/>
                    </a:lnTo>
                    <a:lnTo>
                      <a:pt x="1939" y="2605"/>
                    </a:lnTo>
                    <a:lnTo>
                      <a:pt x="2141" y="2565"/>
                    </a:lnTo>
                    <a:lnTo>
                      <a:pt x="2343" y="2545"/>
                    </a:lnTo>
                    <a:lnTo>
                      <a:pt x="2403" y="2545"/>
                    </a:lnTo>
                    <a:lnTo>
                      <a:pt x="2403" y="2545"/>
                    </a:lnTo>
                    <a:lnTo>
                      <a:pt x="2545" y="2545"/>
                    </a:lnTo>
                    <a:lnTo>
                      <a:pt x="2706" y="2525"/>
                    </a:lnTo>
                    <a:lnTo>
                      <a:pt x="2847" y="2484"/>
                    </a:lnTo>
                    <a:lnTo>
                      <a:pt x="3009" y="2424"/>
                    </a:lnTo>
                    <a:lnTo>
                      <a:pt x="3009" y="2424"/>
                    </a:lnTo>
                    <a:lnTo>
                      <a:pt x="3130" y="2343"/>
                    </a:lnTo>
                    <a:lnTo>
                      <a:pt x="3231" y="2242"/>
                    </a:lnTo>
                    <a:lnTo>
                      <a:pt x="3453" y="2060"/>
                    </a:lnTo>
                    <a:lnTo>
                      <a:pt x="3453" y="2060"/>
                    </a:lnTo>
                    <a:lnTo>
                      <a:pt x="3554" y="1959"/>
                    </a:lnTo>
                    <a:lnTo>
                      <a:pt x="3554" y="1959"/>
                    </a:lnTo>
                    <a:lnTo>
                      <a:pt x="3695" y="1838"/>
                    </a:lnTo>
                    <a:lnTo>
                      <a:pt x="3837" y="1717"/>
                    </a:lnTo>
                    <a:lnTo>
                      <a:pt x="3837" y="1717"/>
                    </a:lnTo>
                    <a:lnTo>
                      <a:pt x="3938" y="1656"/>
                    </a:lnTo>
                    <a:lnTo>
                      <a:pt x="3938" y="1656"/>
                    </a:lnTo>
                    <a:lnTo>
                      <a:pt x="3978" y="1636"/>
                    </a:lnTo>
                    <a:lnTo>
                      <a:pt x="3998" y="1616"/>
                    </a:lnTo>
                    <a:lnTo>
                      <a:pt x="3998" y="1616"/>
                    </a:lnTo>
                    <a:lnTo>
                      <a:pt x="4099" y="1576"/>
                    </a:lnTo>
                    <a:lnTo>
                      <a:pt x="4099" y="1576"/>
                    </a:lnTo>
                    <a:lnTo>
                      <a:pt x="4220" y="1576"/>
                    </a:lnTo>
                    <a:lnTo>
                      <a:pt x="4220" y="1576"/>
                    </a:lnTo>
                    <a:lnTo>
                      <a:pt x="4220" y="1576"/>
                    </a:lnTo>
                    <a:lnTo>
                      <a:pt x="4200" y="1596"/>
                    </a:lnTo>
                    <a:lnTo>
                      <a:pt x="4200" y="1596"/>
                    </a:lnTo>
                    <a:lnTo>
                      <a:pt x="4099" y="1677"/>
                    </a:lnTo>
                    <a:lnTo>
                      <a:pt x="4099" y="1677"/>
                    </a:lnTo>
                    <a:lnTo>
                      <a:pt x="4079" y="1697"/>
                    </a:lnTo>
                    <a:lnTo>
                      <a:pt x="4079" y="1697"/>
                    </a:lnTo>
                    <a:lnTo>
                      <a:pt x="3998" y="1798"/>
                    </a:lnTo>
                    <a:lnTo>
                      <a:pt x="3998" y="1798"/>
                    </a:lnTo>
                    <a:lnTo>
                      <a:pt x="3998" y="1838"/>
                    </a:lnTo>
                    <a:lnTo>
                      <a:pt x="3998" y="1838"/>
                    </a:lnTo>
                    <a:lnTo>
                      <a:pt x="3978" y="1899"/>
                    </a:lnTo>
                    <a:lnTo>
                      <a:pt x="3978" y="1939"/>
                    </a:lnTo>
                    <a:lnTo>
                      <a:pt x="3978" y="1939"/>
                    </a:lnTo>
                    <a:lnTo>
                      <a:pt x="3978" y="2000"/>
                    </a:lnTo>
                    <a:lnTo>
                      <a:pt x="3978" y="2000"/>
                    </a:lnTo>
                    <a:lnTo>
                      <a:pt x="4019" y="2060"/>
                    </a:lnTo>
                    <a:lnTo>
                      <a:pt x="4059" y="2101"/>
                    </a:lnTo>
                    <a:lnTo>
                      <a:pt x="4059" y="2101"/>
                    </a:lnTo>
                    <a:lnTo>
                      <a:pt x="4120" y="2161"/>
                    </a:lnTo>
                    <a:lnTo>
                      <a:pt x="4140" y="2161"/>
                    </a:lnTo>
                    <a:lnTo>
                      <a:pt x="4140" y="2161"/>
                    </a:lnTo>
                    <a:lnTo>
                      <a:pt x="4241" y="2181"/>
                    </a:lnTo>
                    <a:lnTo>
                      <a:pt x="4241" y="2181"/>
                    </a:lnTo>
                    <a:lnTo>
                      <a:pt x="4281" y="2181"/>
                    </a:lnTo>
                    <a:lnTo>
                      <a:pt x="4281" y="2181"/>
                    </a:lnTo>
                    <a:lnTo>
                      <a:pt x="4120" y="2343"/>
                    </a:lnTo>
                    <a:lnTo>
                      <a:pt x="4120" y="2343"/>
                    </a:lnTo>
                    <a:lnTo>
                      <a:pt x="4079" y="2383"/>
                    </a:lnTo>
                    <a:lnTo>
                      <a:pt x="4079" y="2383"/>
                    </a:lnTo>
                    <a:lnTo>
                      <a:pt x="4039" y="2404"/>
                    </a:lnTo>
                    <a:lnTo>
                      <a:pt x="4039" y="2404"/>
                    </a:lnTo>
                    <a:lnTo>
                      <a:pt x="3978" y="2484"/>
                    </a:lnTo>
                    <a:lnTo>
                      <a:pt x="3978" y="2484"/>
                    </a:lnTo>
                    <a:lnTo>
                      <a:pt x="3877" y="2565"/>
                    </a:lnTo>
                    <a:lnTo>
                      <a:pt x="3877" y="2565"/>
                    </a:lnTo>
                    <a:lnTo>
                      <a:pt x="3796" y="2626"/>
                    </a:lnTo>
                    <a:lnTo>
                      <a:pt x="3796" y="2626"/>
                    </a:lnTo>
                    <a:lnTo>
                      <a:pt x="3736" y="2686"/>
                    </a:lnTo>
                    <a:lnTo>
                      <a:pt x="3736" y="2666"/>
                    </a:lnTo>
                    <a:lnTo>
                      <a:pt x="3736" y="2666"/>
                    </a:lnTo>
                    <a:lnTo>
                      <a:pt x="3716" y="2605"/>
                    </a:lnTo>
                    <a:lnTo>
                      <a:pt x="3675" y="2565"/>
                    </a:lnTo>
                    <a:lnTo>
                      <a:pt x="3675" y="2565"/>
                    </a:lnTo>
                    <a:lnTo>
                      <a:pt x="3635" y="2484"/>
                    </a:lnTo>
                    <a:lnTo>
                      <a:pt x="3574" y="2444"/>
                    </a:lnTo>
                    <a:lnTo>
                      <a:pt x="3494" y="2404"/>
                    </a:lnTo>
                    <a:lnTo>
                      <a:pt x="3413" y="2363"/>
                    </a:lnTo>
                    <a:lnTo>
                      <a:pt x="3413" y="2363"/>
                    </a:lnTo>
                    <a:lnTo>
                      <a:pt x="3372" y="2383"/>
                    </a:lnTo>
                    <a:lnTo>
                      <a:pt x="3352" y="2404"/>
                    </a:lnTo>
                    <a:lnTo>
                      <a:pt x="3352" y="2404"/>
                    </a:lnTo>
                    <a:lnTo>
                      <a:pt x="3372" y="2444"/>
                    </a:lnTo>
                    <a:lnTo>
                      <a:pt x="3393" y="2464"/>
                    </a:lnTo>
                    <a:lnTo>
                      <a:pt x="3393" y="2464"/>
                    </a:lnTo>
                    <a:lnTo>
                      <a:pt x="3453" y="2505"/>
                    </a:lnTo>
                    <a:lnTo>
                      <a:pt x="3534" y="2525"/>
                    </a:lnTo>
                    <a:lnTo>
                      <a:pt x="3574" y="2585"/>
                    </a:lnTo>
                    <a:lnTo>
                      <a:pt x="3615" y="2646"/>
                    </a:lnTo>
                    <a:lnTo>
                      <a:pt x="3615" y="2646"/>
                    </a:lnTo>
                    <a:lnTo>
                      <a:pt x="3615" y="2706"/>
                    </a:lnTo>
                    <a:lnTo>
                      <a:pt x="3615" y="2706"/>
                    </a:lnTo>
                    <a:lnTo>
                      <a:pt x="3635" y="2727"/>
                    </a:lnTo>
                    <a:lnTo>
                      <a:pt x="3655" y="2747"/>
                    </a:lnTo>
                    <a:lnTo>
                      <a:pt x="3655" y="2747"/>
                    </a:lnTo>
                    <a:lnTo>
                      <a:pt x="3574" y="2828"/>
                    </a:lnTo>
                    <a:lnTo>
                      <a:pt x="3574" y="2828"/>
                    </a:lnTo>
                    <a:lnTo>
                      <a:pt x="3211" y="3151"/>
                    </a:lnTo>
                    <a:lnTo>
                      <a:pt x="3211" y="3151"/>
                    </a:lnTo>
                    <a:lnTo>
                      <a:pt x="3009" y="3353"/>
                    </a:lnTo>
                    <a:lnTo>
                      <a:pt x="2888" y="3534"/>
                    </a:lnTo>
                    <a:lnTo>
                      <a:pt x="2888" y="3534"/>
                    </a:lnTo>
                    <a:lnTo>
                      <a:pt x="2807" y="3635"/>
                    </a:lnTo>
                    <a:lnTo>
                      <a:pt x="2807" y="3635"/>
                    </a:lnTo>
                    <a:lnTo>
                      <a:pt x="2807" y="3676"/>
                    </a:lnTo>
                    <a:lnTo>
                      <a:pt x="2827" y="3696"/>
                    </a:lnTo>
                    <a:lnTo>
                      <a:pt x="2827" y="3696"/>
                    </a:lnTo>
                    <a:lnTo>
                      <a:pt x="2868" y="3716"/>
                    </a:lnTo>
                    <a:lnTo>
                      <a:pt x="2888" y="3696"/>
                    </a:lnTo>
                    <a:lnTo>
                      <a:pt x="3271" y="3231"/>
                    </a:lnTo>
                    <a:lnTo>
                      <a:pt x="3271" y="3231"/>
                    </a:lnTo>
                    <a:lnTo>
                      <a:pt x="3635" y="2908"/>
                    </a:lnTo>
                    <a:lnTo>
                      <a:pt x="3635" y="2908"/>
                    </a:lnTo>
                    <a:lnTo>
                      <a:pt x="3897" y="2686"/>
                    </a:lnTo>
                    <a:lnTo>
                      <a:pt x="3897" y="2686"/>
                    </a:lnTo>
                    <a:lnTo>
                      <a:pt x="3978" y="2605"/>
                    </a:lnTo>
                    <a:lnTo>
                      <a:pt x="3978" y="2605"/>
                    </a:lnTo>
                    <a:lnTo>
                      <a:pt x="4140" y="2464"/>
                    </a:lnTo>
                    <a:lnTo>
                      <a:pt x="4140" y="2464"/>
                    </a:lnTo>
                    <a:lnTo>
                      <a:pt x="4220" y="2383"/>
                    </a:lnTo>
                    <a:lnTo>
                      <a:pt x="4220" y="2383"/>
                    </a:lnTo>
                    <a:lnTo>
                      <a:pt x="4301" y="2303"/>
                    </a:lnTo>
                    <a:lnTo>
                      <a:pt x="4301" y="2303"/>
                    </a:lnTo>
                    <a:lnTo>
                      <a:pt x="4342" y="2262"/>
                    </a:lnTo>
                    <a:lnTo>
                      <a:pt x="4342" y="2262"/>
                    </a:lnTo>
                    <a:lnTo>
                      <a:pt x="4402" y="2202"/>
                    </a:lnTo>
                    <a:lnTo>
                      <a:pt x="4402" y="2202"/>
                    </a:lnTo>
                    <a:lnTo>
                      <a:pt x="4463" y="2101"/>
                    </a:lnTo>
                    <a:lnTo>
                      <a:pt x="4463" y="2101"/>
                    </a:lnTo>
                    <a:lnTo>
                      <a:pt x="4463" y="2101"/>
                    </a:lnTo>
                    <a:lnTo>
                      <a:pt x="4503" y="2040"/>
                    </a:lnTo>
                    <a:lnTo>
                      <a:pt x="4503" y="2040"/>
                    </a:lnTo>
                    <a:lnTo>
                      <a:pt x="4584" y="1959"/>
                    </a:lnTo>
                    <a:lnTo>
                      <a:pt x="4644" y="1879"/>
                    </a:lnTo>
                    <a:lnTo>
                      <a:pt x="4644" y="1879"/>
                    </a:lnTo>
                    <a:lnTo>
                      <a:pt x="4685" y="1818"/>
                    </a:lnTo>
                    <a:lnTo>
                      <a:pt x="4705" y="1757"/>
                    </a:lnTo>
                    <a:lnTo>
                      <a:pt x="4705" y="1717"/>
                    </a:lnTo>
                    <a:lnTo>
                      <a:pt x="4705" y="1656"/>
                    </a:lnTo>
                    <a:lnTo>
                      <a:pt x="4705" y="1636"/>
                    </a:lnTo>
                    <a:lnTo>
                      <a:pt x="4705" y="1636"/>
                    </a:lnTo>
                    <a:lnTo>
                      <a:pt x="4665" y="1576"/>
                    </a:lnTo>
                    <a:lnTo>
                      <a:pt x="4644" y="1555"/>
                    </a:lnTo>
                    <a:lnTo>
                      <a:pt x="4644" y="1555"/>
                    </a:lnTo>
                    <a:lnTo>
                      <a:pt x="4584" y="1515"/>
                    </a:lnTo>
                    <a:lnTo>
                      <a:pt x="4584" y="1515"/>
                    </a:lnTo>
                    <a:lnTo>
                      <a:pt x="4544" y="1495"/>
                    </a:lnTo>
                    <a:lnTo>
                      <a:pt x="4483" y="1475"/>
                    </a:lnTo>
                    <a:lnTo>
                      <a:pt x="4483" y="1475"/>
                    </a:lnTo>
                    <a:lnTo>
                      <a:pt x="4544" y="1172"/>
                    </a:lnTo>
                    <a:lnTo>
                      <a:pt x="4544" y="1172"/>
                    </a:lnTo>
                    <a:lnTo>
                      <a:pt x="4604" y="909"/>
                    </a:lnTo>
                    <a:lnTo>
                      <a:pt x="4604" y="909"/>
                    </a:lnTo>
                    <a:lnTo>
                      <a:pt x="4705" y="586"/>
                    </a:lnTo>
                    <a:lnTo>
                      <a:pt x="4806" y="324"/>
                    </a:lnTo>
                    <a:lnTo>
                      <a:pt x="4806" y="324"/>
                    </a:lnTo>
                    <a:lnTo>
                      <a:pt x="4846" y="243"/>
                    </a:lnTo>
                    <a:lnTo>
                      <a:pt x="4846" y="243"/>
                    </a:lnTo>
                    <a:lnTo>
                      <a:pt x="4887" y="182"/>
                    </a:lnTo>
                    <a:lnTo>
                      <a:pt x="4887" y="182"/>
                    </a:lnTo>
                    <a:lnTo>
                      <a:pt x="4907" y="142"/>
                    </a:lnTo>
                    <a:lnTo>
                      <a:pt x="4927" y="142"/>
                    </a:lnTo>
                    <a:lnTo>
                      <a:pt x="4927" y="142"/>
                    </a:lnTo>
                    <a:lnTo>
                      <a:pt x="4988" y="61"/>
                    </a:lnTo>
                    <a:lnTo>
                      <a:pt x="4988" y="61"/>
                    </a:lnTo>
                    <a:lnTo>
                      <a:pt x="4988" y="61"/>
                    </a:lnTo>
                    <a:lnTo>
                      <a:pt x="5048" y="21"/>
                    </a:lnTo>
                    <a:lnTo>
                      <a:pt x="5048" y="21"/>
                    </a:lnTo>
                    <a:lnTo>
                      <a:pt x="5149" y="1"/>
                    </a:lnTo>
                    <a:lnTo>
                      <a:pt x="5149" y="1"/>
                    </a:lnTo>
                    <a:lnTo>
                      <a:pt x="5129" y="203"/>
                    </a:lnTo>
                    <a:lnTo>
                      <a:pt x="5109" y="384"/>
                    </a:lnTo>
                    <a:lnTo>
                      <a:pt x="5109" y="384"/>
                    </a:lnTo>
                    <a:lnTo>
                      <a:pt x="5109" y="425"/>
                    </a:lnTo>
                    <a:lnTo>
                      <a:pt x="5109" y="425"/>
                    </a:lnTo>
                    <a:lnTo>
                      <a:pt x="5129" y="485"/>
                    </a:lnTo>
                    <a:lnTo>
                      <a:pt x="5149" y="546"/>
                    </a:lnTo>
                    <a:lnTo>
                      <a:pt x="5190" y="586"/>
                    </a:lnTo>
                    <a:lnTo>
                      <a:pt x="5230" y="606"/>
                    </a:lnTo>
                    <a:lnTo>
                      <a:pt x="5230" y="606"/>
                    </a:lnTo>
                    <a:lnTo>
                      <a:pt x="5169" y="1232"/>
                    </a:lnTo>
                    <a:lnTo>
                      <a:pt x="5089"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51"/>
              <p:cNvSpPr/>
              <p:nvPr/>
            </p:nvSpPr>
            <p:spPr>
              <a:xfrm>
                <a:off x="3876226" y="-1402564"/>
                <a:ext cx="615975" cy="964408"/>
              </a:xfrm>
              <a:custGeom>
                <a:avLst/>
                <a:gdLst/>
                <a:ahLst/>
                <a:cxnLst/>
                <a:rect l="l" t="t" r="r" b="b"/>
                <a:pathLst>
                  <a:path w="5533" h="8663" extrusionOk="0">
                    <a:moveTo>
                      <a:pt x="5008" y="102"/>
                    </a:moveTo>
                    <a:lnTo>
                      <a:pt x="5028" y="122"/>
                    </a:lnTo>
                    <a:lnTo>
                      <a:pt x="5028" y="142"/>
                    </a:lnTo>
                    <a:lnTo>
                      <a:pt x="5048" y="223"/>
                    </a:lnTo>
                    <a:lnTo>
                      <a:pt x="5069" y="303"/>
                    </a:lnTo>
                    <a:lnTo>
                      <a:pt x="5048" y="505"/>
                    </a:lnTo>
                    <a:lnTo>
                      <a:pt x="4988" y="546"/>
                    </a:lnTo>
                    <a:lnTo>
                      <a:pt x="4968" y="586"/>
                    </a:lnTo>
                    <a:lnTo>
                      <a:pt x="4968" y="586"/>
                    </a:lnTo>
                    <a:lnTo>
                      <a:pt x="4988" y="182"/>
                    </a:lnTo>
                    <a:lnTo>
                      <a:pt x="4988" y="142"/>
                    </a:lnTo>
                    <a:lnTo>
                      <a:pt x="5008" y="102"/>
                    </a:lnTo>
                    <a:close/>
                    <a:moveTo>
                      <a:pt x="4402" y="263"/>
                    </a:moveTo>
                    <a:lnTo>
                      <a:pt x="4422" y="303"/>
                    </a:lnTo>
                    <a:lnTo>
                      <a:pt x="4463" y="364"/>
                    </a:lnTo>
                    <a:lnTo>
                      <a:pt x="4483" y="445"/>
                    </a:lnTo>
                    <a:lnTo>
                      <a:pt x="4463" y="505"/>
                    </a:lnTo>
                    <a:lnTo>
                      <a:pt x="4443" y="546"/>
                    </a:lnTo>
                    <a:lnTo>
                      <a:pt x="4422" y="586"/>
                    </a:lnTo>
                    <a:lnTo>
                      <a:pt x="4382" y="344"/>
                    </a:lnTo>
                    <a:lnTo>
                      <a:pt x="4382" y="303"/>
                    </a:lnTo>
                    <a:lnTo>
                      <a:pt x="4382" y="263"/>
                    </a:lnTo>
                    <a:close/>
                    <a:moveTo>
                      <a:pt x="5371" y="445"/>
                    </a:moveTo>
                    <a:lnTo>
                      <a:pt x="5392" y="465"/>
                    </a:lnTo>
                    <a:lnTo>
                      <a:pt x="5412" y="505"/>
                    </a:lnTo>
                    <a:lnTo>
                      <a:pt x="5432" y="606"/>
                    </a:lnTo>
                    <a:lnTo>
                      <a:pt x="5412" y="748"/>
                    </a:lnTo>
                    <a:lnTo>
                      <a:pt x="5371" y="1010"/>
                    </a:lnTo>
                    <a:lnTo>
                      <a:pt x="5351" y="1051"/>
                    </a:lnTo>
                    <a:lnTo>
                      <a:pt x="5331" y="1010"/>
                    </a:lnTo>
                    <a:lnTo>
                      <a:pt x="5331" y="970"/>
                    </a:lnTo>
                    <a:lnTo>
                      <a:pt x="5331" y="788"/>
                    </a:lnTo>
                    <a:lnTo>
                      <a:pt x="5351" y="546"/>
                    </a:lnTo>
                    <a:lnTo>
                      <a:pt x="5351" y="505"/>
                    </a:lnTo>
                    <a:lnTo>
                      <a:pt x="5371" y="445"/>
                    </a:lnTo>
                    <a:close/>
                    <a:moveTo>
                      <a:pt x="4867" y="202"/>
                    </a:moveTo>
                    <a:lnTo>
                      <a:pt x="4867" y="505"/>
                    </a:lnTo>
                    <a:lnTo>
                      <a:pt x="4867" y="647"/>
                    </a:lnTo>
                    <a:lnTo>
                      <a:pt x="4887" y="687"/>
                    </a:lnTo>
                    <a:lnTo>
                      <a:pt x="4806" y="828"/>
                    </a:lnTo>
                    <a:lnTo>
                      <a:pt x="4745" y="990"/>
                    </a:lnTo>
                    <a:lnTo>
                      <a:pt x="4665" y="1212"/>
                    </a:lnTo>
                    <a:lnTo>
                      <a:pt x="4604" y="1434"/>
                    </a:lnTo>
                    <a:lnTo>
                      <a:pt x="4463" y="2040"/>
                    </a:lnTo>
                    <a:lnTo>
                      <a:pt x="4342" y="2000"/>
                    </a:lnTo>
                    <a:lnTo>
                      <a:pt x="4241" y="2020"/>
                    </a:lnTo>
                    <a:lnTo>
                      <a:pt x="4241" y="2020"/>
                    </a:lnTo>
                    <a:lnTo>
                      <a:pt x="4342" y="1374"/>
                    </a:lnTo>
                    <a:lnTo>
                      <a:pt x="4443" y="909"/>
                    </a:lnTo>
                    <a:lnTo>
                      <a:pt x="4463" y="788"/>
                    </a:lnTo>
                    <a:lnTo>
                      <a:pt x="4483" y="748"/>
                    </a:lnTo>
                    <a:lnTo>
                      <a:pt x="4523" y="626"/>
                    </a:lnTo>
                    <a:lnTo>
                      <a:pt x="4544" y="546"/>
                    </a:lnTo>
                    <a:lnTo>
                      <a:pt x="4544" y="526"/>
                    </a:lnTo>
                    <a:lnTo>
                      <a:pt x="4584" y="445"/>
                    </a:lnTo>
                    <a:lnTo>
                      <a:pt x="4665" y="344"/>
                    </a:lnTo>
                    <a:lnTo>
                      <a:pt x="4725" y="263"/>
                    </a:lnTo>
                    <a:lnTo>
                      <a:pt x="4806" y="223"/>
                    </a:lnTo>
                    <a:lnTo>
                      <a:pt x="4867" y="202"/>
                    </a:lnTo>
                    <a:close/>
                    <a:moveTo>
                      <a:pt x="4281" y="384"/>
                    </a:moveTo>
                    <a:lnTo>
                      <a:pt x="4321" y="586"/>
                    </a:lnTo>
                    <a:lnTo>
                      <a:pt x="4362" y="788"/>
                    </a:lnTo>
                    <a:lnTo>
                      <a:pt x="4241" y="1353"/>
                    </a:lnTo>
                    <a:lnTo>
                      <a:pt x="4120" y="2040"/>
                    </a:lnTo>
                    <a:lnTo>
                      <a:pt x="4039" y="2080"/>
                    </a:lnTo>
                    <a:lnTo>
                      <a:pt x="4019" y="1717"/>
                    </a:lnTo>
                    <a:lnTo>
                      <a:pt x="4019" y="1151"/>
                    </a:lnTo>
                    <a:lnTo>
                      <a:pt x="4039" y="788"/>
                    </a:lnTo>
                    <a:lnTo>
                      <a:pt x="4079" y="626"/>
                    </a:lnTo>
                    <a:lnTo>
                      <a:pt x="4140" y="505"/>
                    </a:lnTo>
                    <a:lnTo>
                      <a:pt x="4200" y="425"/>
                    </a:lnTo>
                    <a:lnTo>
                      <a:pt x="4281" y="384"/>
                    </a:lnTo>
                    <a:close/>
                    <a:moveTo>
                      <a:pt x="4564" y="2121"/>
                    </a:moveTo>
                    <a:lnTo>
                      <a:pt x="4624" y="2141"/>
                    </a:lnTo>
                    <a:lnTo>
                      <a:pt x="4665" y="2161"/>
                    </a:lnTo>
                    <a:lnTo>
                      <a:pt x="4685" y="2181"/>
                    </a:lnTo>
                    <a:lnTo>
                      <a:pt x="4685" y="2201"/>
                    </a:lnTo>
                    <a:lnTo>
                      <a:pt x="4705" y="2201"/>
                    </a:lnTo>
                    <a:lnTo>
                      <a:pt x="4705" y="2262"/>
                    </a:lnTo>
                    <a:lnTo>
                      <a:pt x="4705" y="2302"/>
                    </a:lnTo>
                    <a:lnTo>
                      <a:pt x="4665" y="2343"/>
                    </a:lnTo>
                    <a:lnTo>
                      <a:pt x="4665" y="2363"/>
                    </a:lnTo>
                    <a:lnTo>
                      <a:pt x="4523" y="2525"/>
                    </a:lnTo>
                    <a:lnTo>
                      <a:pt x="4422" y="2585"/>
                    </a:lnTo>
                    <a:lnTo>
                      <a:pt x="4362" y="2605"/>
                    </a:lnTo>
                    <a:lnTo>
                      <a:pt x="4321" y="2625"/>
                    </a:lnTo>
                    <a:lnTo>
                      <a:pt x="4281" y="2605"/>
                    </a:lnTo>
                    <a:lnTo>
                      <a:pt x="4221" y="2565"/>
                    </a:lnTo>
                    <a:lnTo>
                      <a:pt x="4180" y="2504"/>
                    </a:lnTo>
                    <a:lnTo>
                      <a:pt x="4180" y="2464"/>
                    </a:lnTo>
                    <a:lnTo>
                      <a:pt x="4200" y="2383"/>
                    </a:lnTo>
                    <a:lnTo>
                      <a:pt x="4221" y="2343"/>
                    </a:lnTo>
                    <a:lnTo>
                      <a:pt x="4301" y="2262"/>
                    </a:lnTo>
                    <a:lnTo>
                      <a:pt x="4382" y="2201"/>
                    </a:lnTo>
                    <a:lnTo>
                      <a:pt x="4443" y="2161"/>
                    </a:lnTo>
                    <a:lnTo>
                      <a:pt x="4564" y="2121"/>
                    </a:lnTo>
                    <a:close/>
                    <a:moveTo>
                      <a:pt x="5250" y="546"/>
                    </a:moveTo>
                    <a:lnTo>
                      <a:pt x="5230" y="748"/>
                    </a:lnTo>
                    <a:lnTo>
                      <a:pt x="5210" y="929"/>
                    </a:lnTo>
                    <a:lnTo>
                      <a:pt x="5210" y="970"/>
                    </a:lnTo>
                    <a:lnTo>
                      <a:pt x="5230" y="1030"/>
                    </a:lnTo>
                    <a:lnTo>
                      <a:pt x="5250" y="1091"/>
                    </a:lnTo>
                    <a:lnTo>
                      <a:pt x="5291" y="1131"/>
                    </a:lnTo>
                    <a:lnTo>
                      <a:pt x="5331" y="1151"/>
                    </a:lnTo>
                    <a:lnTo>
                      <a:pt x="5270" y="1777"/>
                    </a:lnTo>
                    <a:lnTo>
                      <a:pt x="5190" y="2302"/>
                    </a:lnTo>
                    <a:lnTo>
                      <a:pt x="5149" y="2464"/>
                    </a:lnTo>
                    <a:lnTo>
                      <a:pt x="5089" y="2625"/>
                    </a:lnTo>
                    <a:lnTo>
                      <a:pt x="4927" y="2928"/>
                    </a:lnTo>
                    <a:lnTo>
                      <a:pt x="4745" y="3231"/>
                    </a:lnTo>
                    <a:lnTo>
                      <a:pt x="4544" y="3534"/>
                    </a:lnTo>
                    <a:lnTo>
                      <a:pt x="4523" y="3554"/>
                    </a:lnTo>
                    <a:lnTo>
                      <a:pt x="4281" y="3877"/>
                    </a:lnTo>
                    <a:lnTo>
                      <a:pt x="4120" y="4079"/>
                    </a:lnTo>
                    <a:lnTo>
                      <a:pt x="3978" y="4200"/>
                    </a:lnTo>
                    <a:lnTo>
                      <a:pt x="3817" y="4281"/>
                    </a:lnTo>
                    <a:lnTo>
                      <a:pt x="3494" y="4423"/>
                    </a:lnTo>
                    <a:lnTo>
                      <a:pt x="3171" y="4544"/>
                    </a:lnTo>
                    <a:lnTo>
                      <a:pt x="2807" y="4665"/>
                    </a:lnTo>
                    <a:lnTo>
                      <a:pt x="2585" y="4766"/>
                    </a:lnTo>
                    <a:lnTo>
                      <a:pt x="2363" y="4887"/>
                    </a:lnTo>
                    <a:lnTo>
                      <a:pt x="2262" y="4968"/>
                    </a:lnTo>
                    <a:lnTo>
                      <a:pt x="2161" y="5048"/>
                    </a:lnTo>
                    <a:lnTo>
                      <a:pt x="2080" y="5129"/>
                    </a:lnTo>
                    <a:lnTo>
                      <a:pt x="1999" y="5230"/>
                    </a:lnTo>
                    <a:lnTo>
                      <a:pt x="1939" y="5372"/>
                    </a:lnTo>
                    <a:lnTo>
                      <a:pt x="1898" y="5513"/>
                    </a:lnTo>
                    <a:lnTo>
                      <a:pt x="1878" y="5695"/>
                    </a:lnTo>
                    <a:lnTo>
                      <a:pt x="1878" y="5997"/>
                    </a:lnTo>
                    <a:lnTo>
                      <a:pt x="1878" y="6442"/>
                    </a:lnTo>
                    <a:lnTo>
                      <a:pt x="1898" y="6603"/>
                    </a:lnTo>
                    <a:lnTo>
                      <a:pt x="1898" y="7350"/>
                    </a:lnTo>
                    <a:lnTo>
                      <a:pt x="1919" y="8380"/>
                    </a:lnTo>
                    <a:lnTo>
                      <a:pt x="1898" y="8461"/>
                    </a:lnTo>
                    <a:lnTo>
                      <a:pt x="1858" y="8521"/>
                    </a:lnTo>
                    <a:lnTo>
                      <a:pt x="1798" y="8542"/>
                    </a:lnTo>
                    <a:lnTo>
                      <a:pt x="1737" y="8562"/>
                    </a:lnTo>
                    <a:lnTo>
                      <a:pt x="1596" y="8542"/>
                    </a:lnTo>
                    <a:lnTo>
                      <a:pt x="1434" y="8521"/>
                    </a:lnTo>
                    <a:lnTo>
                      <a:pt x="1273" y="8461"/>
                    </a:lnTo>
                    <a:lnTo>
                      <a:pt x="1111" y="8380"/>
                    </a:lnTo>
                    <a:lnTo>
                      <a:pt x="929" y="8279"/>
                    </a:lnTo>
                    <a:lnTo>
                      <a:pt x="748" y="8158"/>
                    </a:lnTo>
                    <a:lnTo>
                      <a:pt x="566" y="7996"/>
                    </a:lnTo>
                    <a:lnTo>
                      <a:pt x="384" y="7815"/>
                    </a:lnTo>
                    <a:lnTo>
                      <a:pt x="303" y="7714"/>
                    </a:lnTo>
                    <a:lnTo>
                      <a:pt x="243" y="7593"/>
                    </a:lnTo>
                    <a:lnTo>
                      <a:pt x="182" y="7471"/>
                    </a:lnTo>
                    <a:lnTo>
                      <a:pt x="122" y="7330"/>
                    </a:lnTo>
                    <a:lnTo>
                      <a:pt x="101" y="7209"/>
                    </a:lnTo>
                    <a:lnTo>
                      <a:pt x="101" y="7047"/>
                    </a:lnTo>
                    <a:lnTo>
                      <a:pt x="182" y="6462"/>
                    </a:lnTo>
                    <a:lnTo>
                      <a:pt x="283" y="5796"/>
                    </a:lnTo>
                    <a:lnTo>
                      <a:pt x="303" y="5594"/>
                    </a:lnTo>
                    <a:lnTo>
                      <a:pt x="404" y="5109"/>
                    </a:lnTo>
                    <a:lnTo>
                      <a:pt x="424" y="5048"/>
                    </a:lnTo>
                    <a:lnTo>
                      <a:pt x="445" y="4927"/>
                    </a:lnTo>
                    <a:lnTo>
                      <a:pt x="566" y="4402"/>
                    </a:lnTo>
                    <a:lnTo>
                      <a:pt x="647" y="4160"/>
                    </a:lnTo>
                    <a:lnTo>
                      <a:pt x="768" y="3958"/>
                    </a:lnTo>
                    <a:lnTo>
                      <a:pt x="889" y="3776"/>
                    </a:lnTo>
                    <a:lnTo>
                      <a:pt x="1030" y="3615"/>
                    </a:lnTo>
                    <a:lnTo>
                      <a:pt x="1172" y="3514"/>
                    </a:lnTo>
                    <a:lnTo>
                      <a:pt x="1333" y="3413"/>
                    </a:lnTo>
                    <a:lnTo>
                      <a:pt x="1495" y="3312"/>
                    </a:lnTo>
                    <a:lnTo>
                      <a:pt x="1656" y="3251"/>
                    </a:lnTo>
                    <a:lnTo>
                      <a:pt x="1838" y="3191"/>
                    </a:lnTo>
                    <a:lnTo>
                      <a:pt x="2040" y="3150"/>
                    </a:lnTo>
                    <a:lnTo>
                      <a:pt x="2242" y="3110"/>
                    </a:lnTo>
                    <a:lnTo>
                      <a:pt x="2444" y="3090"/>
                    </a:lnTo>
                    <a:lnTo>
                      <a:pt x="2646" y="3090"/>
                    </a:lnTo>
                    <a:lnTo>
                      <a:pt x="2807" y="3070"/>
                    </a:lnTo>
                    <a:lnTo>
                      <a:pt x="2948" y="3029"/>
                    </a:lnTo>
                    <a:lnTo>
                      <a:pt x="3110" y="2969"/>
                    </a:lnTo>
                    <a:lnTo>
                      <a:pt x="3231" y="2888"/>
                    </a:lnTo>
                    <a:lnTo>
                      <a:pt x="3332" y="2787"/>
                    </a:lnTo>
                    <a:lnTo>
                      <a:pt x="3554" y="2605"/>
                    </a:lnTo>
                    <a:lnTo>
                      <a:pt x="3655" y="2504"/>
                    </a:lnTo>
                    <a:lnTo>
                      <a:pt x="3796" y="2383"/>
                    </a:lnTo>
                    <a:lnTo>
                      <a:pt x="3938" y="2262"/>
                    </a:lnTo>
                    <a:lnTo>
                      <a:pt x="4039" y="2201"/>
                    </a:lnTo>
                    <a:lnTo>
                      <a:pt x="4079" y="2181"/>
                    </a:lnTo>
                    <a:lnTo>
                      <a:pt x="4099" y="2161"/>
                    </a:lnTo>
                    <a:lnTo>
                      <a:pt x="4200" y="2121"/>
                    </a:lnTo>
                    <a:lnTo>
                      <a:pt x="4321" y="2121"/>
                    </a:lnTo>
                    <a:lnTo>
                      <a:pt x="4301" y="2141"/>
                    </a:lnTo>
                    <a:lnTo>
                      <a:pt x="4200" y="2222"/>
                    </a:lnTo>
                    <a:lnTo>
                      <a:pt x="4180" y="2242"/>
                    </a:lnTo>
                    <a:lnTo>
                      <a:pt x="4099" y="2343"/>
                    </a:lnTo>
                    <a:lnTo>
                      <a:pt x="4099" y="2383"/>
                    </a:lnTo>
                    <a:lnTo>
                      <a:pt x="4079" y="2444"/>
                    </a:lnTo>
                    <a:lnTo>
                      <a:pt x="4079" y="2484"/>
                    </a:lnTo>
                    <a:lnTo>
                      <a:pt x="4079" y="2545"/>
                    </a:lnTo>
                    <a:lnTo>
                      <a:pt x="4120" y="2605"/>
                    </a:lnTo>
                    <a:lnTo>
                      <a:pt x="4160" y="2646"/>
                    </a:lnTo>
                    <a:lnTo>
                      <a:pt x="4221" y="2706"/>
                    </a:lnTo>
                    <a:lnTo>
                      <a:pt x="4241" y="2706"/>
                    </a:lnTo>
                    <a:lnTo>
                      <a:pt x="4342" y="2726"/>
                    </a:lnTo>
                    <a:lnTo>
                      <a:pt x="4382" y="2726"/>
                    </a:lnTo>
                    <a:lnTo>
                      <a:pt x="4221" y="2888"/>
                    </a:lnTo>
                    <a:lnTo>
                      <a:pt x="4180" y="2928"/>
                    </a:lnTo>
                    <a:lnTo>
                      <a:pt x="4140" y="2949"/>
                    </a:lnTo>
                    <a:lnTo>
                      <a:pt x="4079" y="3029"/>
                    </a:lnTo>
                    <a:lnTo>
                      <a:pt x="3978" y="3110"/>
                    </a:lnTo>
                    <a:lnTo>
                      <a:pt x="3897" y="3171"/>
                    </a:lnTo>
                    <a:lnTo>
                      <a:pt x="3837" y="3231"/>
                    </a:lnTo>
                    <a:lnTo>
                      <a:pt x="3837" y="3211"/>
                    </a:lnTo>
                    <a:lnTo>
                      <a:pt x="3817" y="3150"/>
                    </a:lnTo>
                    <a:lnTo>
                      <a:pt x="3776" y="3110"/>
                    </a:lnTo>
                    <a:lnTo>
                      <a:pt x="3736" y="3029"/>
                    </a:lnTo>
                    <a:lnTo>
                      <a:pt x="3675" y="2989"/>
                    </a:lnTo>
                    <a:lnTo>
                      <a:pt x="3595" y="2949"/>
                    </a:lnTo>
                    <a:lnTo>
                      <a:pt x="3514" y="2908"/>
                    </a:lnTo>
                    <a:lnTo>
                      <a:pt x="3473" y="2928"/>
                    </a:lnTo>
                    <a:lnTo>
                      <a:pt x="3453" y="2949"/>
                    </a:lnTo>
                    <a:lnTo>
                      <a:pt x="3473" y="2989"/>
                    </a:lnTo>
                    <a:lnTo>
                      <a:pt x="3494" y="3009"/>
                    </a:lnTo>
                    <a:lnTo>
                      <a:pt x="3554" y="3050"/>
                    </a:lnTo>
                    <a:lnTo>
                      <a:pt x="3635" y="3070"/>
                    </a:lnTo>
                    <a:lnTo>
                      <a:pt x="3675" y="3130"/>
                    </a:lnTo>
                    <a:lnTo>
                      <a:pt x="3716" y="3191"/>
                    </a:lnTo>
                    <a:lnTo>
                      <a:pt x="3716" y="3251"/>
                    </a:lnTo>
                    <a:lnTo>
                      <a:pt x="3736" y="3272"/>
                    </a:lnTo>
                    <a:lnTo>
                      <a:pt x="3756" y="3292"/>
                    </a:lnTo>
                    <a:lnTo>
                      <a:pt x="3675" y="3373"/>
                    </a:lnTo>
                    <a:lnTo>
                      <a:pt x="3312" y="3696"/>
                    </a:lnTo>
                    <a:lnTo>
                      <a:pt x="3110" y="3898"/>
                    </a:lnTo>
                    <a:lnTo>
                      <a:pt x="2989" y="4079"/>
                    </a:lnTo>
                    <a:lnTo>
                      <a:pt x="2908" y="4180"/>
                    </a:lnTo>
                    <a:lnTo>
                      <a:pt x="2908" y="4221"/>
                    </a:lnTo>
                    <a:lnTo>
                      <a:pt x="2928" y="4241"/>
                    </a:lnTo>
                    <a:lnTo>
                      <a:pt x="2969" y="4261"/>
                    </a:lnTo>
                    <a:lnTo>
                      <a:pt x="2989" y="4241"/>
                    </a:lnTo>
                    <a:lnTo>
                      <a:pt x="3372" y="3776"/>
                    </a:lnTo>
                    <a:lnTo>
                      <a:pt x="3736" y="3453"/>
                    </a:lnTo>
                    <a:lnTo>
                      <a:pt x="3998" y="3231"/>
                    </a:lnTo>
                    <a:lnTo>
                      <a:pt x="4079" y="3150"/>
                    </a:lnTo>
                    <a:lnTo>
                      <a:pt x="4241" y="3009"/>
                    </a:lnTo>
                    <a:lnTo>
                      <a:pt x="4321" y="2928"/>
                    </a:lnTo>
                    <a:lnTo>
                      <a:pt x="4402" y="2848"/>
                    </a:lnTo>
                    <a:lnTo>
                      <a:pt x="4443" y="2807"/>
                    </a:lnTo>
                    <a:lnTo>
                      <a:pt x="4503" y="2747"/>
                    </a:lnTo>
                    <a:lnTo>
                      <a:pt x="4564" y="2646"/>
                    </a:lnTo>
                    <a:lnTo>
                      <a:pt x="4604" y="2585"/>
                    </a:lnTo>
                    <a:lnTo>
                      <a:pt x="4685" y="2504"/>
                    </a:lnTo>
                    <a:lnTo>
                      <a:pt x="4745" y="2424"/>
                    </a:lnTo>
                    <a:lnTo>
                      <a:pt x="4786" y="2363"/>
                    </a:lnTo>
                    <a:lnTo>
                      <a:pt x="4806" y="2302"/>
                    </a:lnTo>
                    <a:lnTo>
                      <a:pt x="4806" y="2262"/>
                    </a:lnTo>
                    <a:lnTo>
                      <a:pt x="4806" y="2201"/>
                    </a:lnTo>
                    <a:lnTo>
                      <a:pt x="4806" y="2181"/>
                    </a:lnTo>
                    <a:lnTo>
                      <a:pt x="4766" y="2121"/>
                    </a:lnTo>
                    <a:lnTo>
                      <a:pt x="4745" y="2100"/>
                    </a:lnTo>
                    <a:lnTo>
                      <a:pt x="4685" y="2060"/>
                    </a:lnTo>
                    <a:lnTo>
                      <a:pt x="4645" y="2040"/>
                    </a:lnTo>
                    <a:lnTo>
                      <a:pt x="4584" y="2020"/>
                    </a:lnTo>
                    <a:lnTo>
                      <a:pt x="4645" y="1717"/>
                    </a:lnTo>
                    <a:lnTo>
                      <a:pt x="4705" y="1454"/>
                    </a:lnTo>
                    <a:lnTo>
                      <a:pt x="4806" y="1131"/>
                    </a:lnTo>
                    <a:lnTo>
                      <a:pt x="4907" y="869"/>
                    </a:lnTo>
                    <a:lnTo>
                      <a:pt x="4947" y="788"/>
                    </a:lnTo>
                    <a:lnTo>
                      <a:pt x="4988" y="727"/>
                    </a:lnTo>
                    <a:lnTo>
                      <a:pt x="5008" y="687"/>
                    </a:lnTo>
                    <a:lnTo>
                      <a:pt x="5028" y="687"/>
                    </a:lnTo>
                    <a:lnTo>
                      <a:pt x="5089" y="606"/>
                    </a:lnTo>
                    <a:lnTo>
                      <a:pt x="5149" y="566"/>
                    </a:lnTo>
                    <a:lnTo>
                      <a:pt x="5250" y="546"/>
                    </a:lnTo>
                    <a:close/>
                    <a:moveTo>
                      <a:pt x="4947" y="1"/>
                    </a:moveTo>
                    <a:lnTo>
                      <a:pt x="4927" y="21"/>
                    </a:lnTo>
                    <a:lnTo>
                      <a:pt x="4887" y="81"/>
                    </a:lnTo>
                    <a:lnTo>
                      <a:pt x="4786" y="122"/>
                    </a:lnTo>
                    <a:lnTo>
                      <a:pt x="4685" y="182"/>
                    </a:lnTo>
                    <a:lnTo>
                      <a:pt x="4604" y="263"/>
                    </a:lnTo>
                    <a:lnTo>
                      <a:pt x="4544" y="324"/>
                    </a:lnTo>
                    <a:lnTo>
                      <a:pt x="4503" y="243"/>
                    </a:lnTo>
                    <a:lnTo>
                      <a:pt x="4483" y="202"/>
                    </a:lnTo>
                    <a:lnTo>
                      <a:pt x="4443" y="182"/>
                    </a:lnTo>
                    <a:lnTo>
                      <a:pt x="4402" y="162"/>
                    </a:lnTo>
                    <a:lnTo>
                      <a:pt x="4342" y="162"/>
                    </a:lnTo>
                    <a:lnTo>
                      <a:pt x="4321" y="182"/>
                    </a:lnTo>
                    <a:lnTo>
                      <a:pt x="4281" y="202"/>
                    </a:lnTo>
                    <a:lnTo>
                      <a:pt x="4281" y="263"/>
                    </a:lnTo>
                    <a:lnTo>
                      <a:pt x="4160" y="324"/>
                    </a:lnTo>
                    <a:lnTo>
                      <a:pt x="4079" y="404"/>
                    </a:lnTo>
                    <a:lnTo>
                      <a:pt x="4019" y="505"/>
                    </a:lnTo>
                    <a:lnTo>
                      <a:pt x="3958" y="626"/>
                    </a:lnTo>
                    <a:lnTo>
                      <a:pt x="3938" y="768"/>
                    </a:lnTo>
                    <a:lnTo>
                      <a:pt x="3918" y="929"/>
                    </a:lnTo>
                    <a:lnTo>
                      <a:pt x="3918" y="1131"/>
                    </a:lnTo>
                    <a:lnTo>
                      <a:pt x="3918" y="1717"/>
                    </a:lnTo>
                    <a:lnTo>
                      <a:pt x="3938" y="2141"/>
                    </a:lnTo>
                    <a:lnTo>
                      <a:pt x="3756" y="2282"/>
                    </a:lnTo>
                    <a:lnTo>
                      <a:pt x="3595" y="2424"/>
                    </a:lnTo>
                    <a:lnTo>
                      <a:pt x="3473" y="2525"/>
                    </a:lnTo>
                    <a:lnTo>
                      <a:pt x="3271" y="2706"/>
                    </a:lnTo>
                    <a:lnTo>
                      <a:pt x="3171" y="2807"/>
                    </a:lnTo>
                    <a:lnTo>
                      <a:pt x="3049" y="2868"/>
                    </a:lnTo>
                    <a:lnTo>
                      <a:pt x="2928" y="2928"/>
                    </a:lnTo>
                    <a:lnTo>
                      <a:pt x="2787" y="2969"/>
                    </a:lnTo>
                    <a:lnTo>
                      <a:pt x="2646" y="2989"/>
                    </a:lnTo>
                    <a:lnTo>
                      <a:pt x="2444" y="2989"/>
                    </a:lnTo>
                    <a:lnTo>
                      <a:pt x="2222" y="3009"/>
                    </a:lnTo>
                    <a:lnTo>
                      <a:pt x="2020" y="3050"/>
                    </a:lnTo>
                    <a:lnTo>
                      <a:pt x="1818" y="3090"/>
                    </a:lnTo>
                    <a:lnTo>
                      <a:pt x="1616" y="3150"/>
                    </a:lnTo>
                    <a:lnTo>
                      <a:pt x="1434" y="3231"/>
                    </a:lnTo>
                    <a:lnTo>
                      <a:pt x="1273" y="3312"/>
                    </a:lnTo>
                    <a:lnTo>
                      <a:pt x="1111" y="3413"/>
                    </a:lnTo>
                    <a:lnTo>
                      <a:pt x="970" y="3534"/>
                    </a:lnTo>
                    <a:lnTo>
                      <a:pt x="808" y="3696"/>
                    </a:lnTo>
                    <a:lnTo>
                      <a:pt x="667" y="3898"/>
                    </a:lnTo>
                    <a:lnTo>
                      <a:pt x="566" y="4120"/>
                    </a:lnTo>
                    <a:lnTo>
                      <a:pt x="465" y="4382"/>
                    </a:lnTo>
                    <a:lnTo>
                      <a:pt x="344" y="4907"/>
                    </a:lnTo>
                    <a:lnTo>
                      <a:pt x="324" y="5028"/>
                    </a:lnTo>
                    <a:lnTo>
                      <a:pt x="303" y="5089"/>
                    </a:lnTo>
                    <a:lnTo>
                      <a:pt x="202" y="5573"/>
                    </a:lnTo>
                    <a:lnTo>
                      <a:pt x="182" y="5775"/>
                    </a:lnTo>
                    <a:lnTo>
                      <a:pt x="61" y="6442"/>
                    </a:lnTo>
                    <a:lnTo>
                      <a:pt x="0" y="7047"/>
                    </a:lnTo>
                    <a:lnTo>
                      <a:pt x="0" y="7209"/>
                    </a:lnTo>
                    <a:lnTo>
                      <a:pt x="21" y="7350"/>
                    </a:lnTo>
                    <a:lnTo>
                      <a:pt x="81" y="7512"/>
                    </a:lnTo>
                    <a:lnTo>
                      <a:pt x="142" y="7633"/>
                    </a:lnTo>
                    <a:lnTo>
                      <a:pt x="223" y="7754"/>
                    </a:lnTo>
                    <a:lnTo>
                      <a:pt x="303" y="7875"/>
                    </a:lnTo>
                    <a:lnTo>
                      <a:pt x="505" y="8077"/>
                    </a:lnTo>
                    <a:lnTo>
                      <a:pt x="687" y="8239"/>
                    </a:lnTo>
                    <a:lnTo>
                      <a:pt x="869" y="8360"/>
                    </a:lnTo>
                    <a:lnTo>
                      <a:pt x="1050" y="8481"/>
                    </a:lnTo>
                    <a:lnTo>
                      <a:pt x="1252" y="8562"/>
                    </a:lnTo>
                    <a:lnTo>
                      <a:pt x="1414" y="8622"/>
                    </a:lnTo>
                    <a:lnTo>
                      <a:pt x="1555" y="8643"/>
                    </a:lnTo>
                    <a:lnTo>
                      <a:pt x="1697" y="8663"/>
                    </a:lnTo>
                    <a:lnTo>
                      <a:pt x="1798" y="8643"/>
                    </a:lnTo>
                    <a:lnTo>
                      <a:pt x="1919" y="8602"/>
                    </a:lnTo>
                    <a:lnTo>
                      <a:pt x="1939" y="8562"/>
                    </a:lnTo>
                    <a:lnTo>
                      <a:pt x="1979" y="8521"/>
                    </a:lnTo>
                    <a:lnTo>
                      <a:pt x="1999" y="8461"/>
                    </a:lnTo>
                    <a:lnTo>
                      <a:pt x="2020" y="8380"/>
                    </a:lnTo>
                    <a:lnTo>
                      <a:pt x="2020" y="7350"/>
                    </a:lnTo>
                    <a:lnTo>
                      <a:pt x="1999" y="6603"/>
                    </a:lnTo>
                    <a:lnTo>
                      <a:pt x="1999" y="6442"/>
                    </a:lnTo>
                    <a:lnTo>
                      <a:pt x="1979" y="5997"/>
                    </a:lnTo>
                    <a:lnTo>
                      <a:pt x="1979" y="5715"/>
                    </a:lnTo>
                    <a:lnTo>
                      <a:pt x="1999" y="5533"/>
                    </a:lnTo>
                    <a:lnTo>
                      <a:pt x="2040" y="5412"/>
                    </a:lnTo>
                    <a:lnTo>
                      <a:pt x="2080" y="5291"/>
                    </a:lnTo>
                    <a:lnTo>
                      <a:pt x="2161" y="5190"/>
                    </a:lnTo>
                    <a:lnTo>
                      <a:pt x="2242" y="5109"/>
                    </a:lnTo>
                    <a:lnTo>
                      <a:pt x="2322" y="5048"/>
                    </a:lnTo>
                    <a:lnTo>
                      <a:pt x="2423" y="4968"/>
                    </a:lnTo>
                    <a:lnTo>
                      <a:pt x="2625" y="4867"/>
                    </a:lnTo>
                    <a:lnTo>
                      <a:pt x="2847" y="4766"/>
                    </a:lnTo>
                    <a:lnTo>
                      <a:pt x="3211" y="4645"/>
                    </a:lnTo>
                    <a:lnTo>
                      <a:pt x="3534" y="4524"/>
                    </a:lnTo>
                    <a:lnTo>
                      <a:pt x="3857" y="4382"/>
                    </a:lnTo>
                    <a:lnTo>
                      <a:pt x="4039" y="4281"/>
                    </a:lnTo>
                    <a:lnTo>
                      <a:pt x="4180" y="4160"/>
                    </a:lnTo>
                    <a:lnTo>
                      <a:pt x="4362" y="3958"/>
                    </a:lnTo>
                    <a:lnTo>
                      <a:pt x="4604" y="3615"/>
                    </a:lnTo>
                    <a:lnTo>
                      <a:pt x="4624" y="3595"/>
                    </a:lnTo>
                    <a:lnTo>
                      <a:pt x="4826" y="3292"/>
                    </a:lnTo>
                    <a:lnTo>
                      <a:pt x="5028" y="2989"/>
                    </a:lnTo>
                    <a:lnTo>
                      <a:pt x="5109" y="2827"/>
                    </a:lnTo>
                    <a:lnTo>
                      <a:pt x="5190" y="2666"/>
                    </a:lnTo>
                    <a:lnTo>
                      <a:pt x="5250" y="2504"/>
                    </a:lnTo>
                    <a:lnTo>
                      <a:pt x="5291" y="2323"/>
                    </a:lnTo>
                    <a:lnTo>
                      <a:pt x="5371" y="1757"/>
                    </a:lnTo>
                    <a:lnTo>
                      <a:pt x="5432" y="1111"/>
                    </a:lnTo>
                    <a:lnTo>
                      <a:pt x="5452" y="1091"/>
                    </a:lnTo>
                    <a:lnTo>
                      <a:pt x="5472" y="1030"/>
                    </a:lnTo>
                    <a:lnTo>
                      <a:pt x="5513" y="909"/>
                    </a:lnTo>
                    <a:lnTo>
                      <a:pt x="5533" y="748"/>
                    </a:lnTo>
                    <a:lnTo>
                      <a:pt x="5533" y="606"/>
                    </a:lnTo>
                    <a:lnTo>
                      <a:pt x="5513" y="465"/>
                    </a:lnTo>
                    <a:lnTo>
                      <a:pt x="5493" y="425"/>
                    </a:lnTo>
                    <a:lnTo>
                      <a:pt x="5452" y="384"/>
                    </a:lnTo>
                    <a:lnTo>
                      <a:pt x="5412" y="364"/>
                    </a:lnTo>
                    <a:lnTo>
                      <a:pt x="5371" y="344"/>
                    </a:lnTo>
                    <a:lnTo>
                      <a:pt x="5331" y="364"/>
                    </a:lnTo>
                    <a:lnTo>
                      <a:pt x="5311" y="364"/>
                    </a:lnTo>
                    <a:lnTo>
                      <a:pt x="5270" y="425"/>
                    </a:lnTo>
                    <a:lnTo>
                      <a:pt x="5170" y="445"/>
                    </a:lnTo>
                    <a:lnTo>
                      <a:pt x="5170" y="263"/>
                    </a:lnTo>
                    <a:lnTo>
                      <a:pt x="5129" y="122"/>
                    </a:lnTo>
                    <a:lnTo>
                      <a:pt x="5109" y="61"/>
                    </a:lnTo>
                    <a:lnTo>
                      <a:pt x="5089" y="41"/>
                    </a:lnTo>
                    <a:lnTo>
                      <a:pt x="5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51"/>
              <p:cNvSpPr/>
              <p:nvPr/>
            </p:nvSpPr>
            <p:spPr>
              <a:xfrm>
                <a:off x="3855965" y="-860850"/>
                <a:ext cx="321625" cy="249702"/>
              </a:xfrm>
              <a:custGeom>
                <a:avLst/>
                <a:gdLst/>
                <a:ahLst/>
                <a:cxnLst/>
                <a:rect l="l" t="t" r="r" b="b"/>
                <a:pathLst>
                  <a:path w="2889" h="2243" extrusionOk="0">
                    <a:moveTo>
                      <a:pt x="506" y="102"/>
                    </a:moveTo>
                    <a:lnTo>
                      <a:pt x="506" y="162"/>
                    </a:lnTo>
                    <a:lnTo>
                      <a:pt x="485" y="162"/>
                    </a:lnTo>
                    <a:lnTo>
                      <a:pt x="384" y="182"/>
                    </a:lnTo>
                    <a:lnTo>
                      <a:pt x="304" y="203"/>
                    </a:lnTo>
                    <a:lnTo>
                      <a:pt x="243" y="243"/>
                    </a:lnTo>
                    <a:lnTo>
                      <a:pt x="203" y="304"/>
                    </a:lnTo>
                    <a:lnTo>
                      <a:pt x="182" y="344"/>
                    </a:lnTo>
                    <a:lnTo>
                      <a:pt x="182" y="384"/>
                    </a:lnTo>
                    <a:lnTo>
                      <a:pt x="203" y="506"/>
                    </a:lnTo>
                    <a:lnTo>
                      <a:pt x="283" y="627"/>
                    </a:lnTo>
                    <a:lnTo>
                      <a:pt x="405" y="748"/>
                    </a:lnTo>
                    <a:lnTo>
                      <a:pt x="627" y="930"/>
                    </a:lnTo>
                    <a:lnTo>
                      <a:pt x="586" y="990"/>
                    </a:lnTo>
                    <a:lnTo>
                      <a:pt x="445" y="869"/>
                    </a:lnTo>
                    <a:lnTo>
                      <a:pt x="405" y="829"/>
                    </a:lnTo>
                    <a:lnTo>
                      <a:pt x="243" y="667"/>
                    </a:lnTo>
                    <a:lnTo>
                      <a:pt x="142" y="526"/>
                    </a:lnTo>
                    <a:lnTo>
                      <a:pt x="122" y="445"/>
                    </a:lnTo>
                    <a:lnTo>
                      <a:pt x="122" y="384"/>
                    </a:lnTo>
                    <a:lnTo>
                      <a:pt x="122" y="324"/>
                    </a:lnTo>
                    <a:lnTo>
                      <a:pt x="142" y="263"/>
                    </a:lnTo>
                    <a:lnTo>
                      <a:pt x="203" y="203"/>
                    </a:lnTo>
                    <a:lnTo>
                      <a:pt x="263" y="142"/>
                    </a:lnTo>
                    <a:lnTo>
                      <a:pt x="384" y="122"/>
                    </a:lnTo>
                    <a:lnTo>
                      <a:pt x="506" y="102"/>
                    </a:lnTo>
                    <a:close/>
                    <a:moveTo>
                      <a:pt x="2181" y="748"/>
                    </a:moveTo>
                    <a:lnTo>
                      <a:pt x="2363" y="869"/>
                    </a:lnTo>
                    <a:lnTo>
                      <a:pt x="2504" y="990"/>
                    </a:lnTo>
                    <a:lnTo>
                      <a:pt x="2666" y="1152"/>
                    </a:lnTo>
                    <a:lnTo>
                      <a:pt x="2747" y="1293"/>
                    </a:lnTo>
                    <a:lnTo>
                      <a:pt x="2787" y="1374"/>
                    </a:lnTo>
                    <a:lnTo>
                      <a:pt x="2787" y="1434"/>
                    </a:lnTo>
                    <a:lnTo>
                      <a:pt x="2787" y="1495"/>
                    </a:lnTo>
                    <a:lnTo>
                      <a:pt x="2767" y="1556"/>
                    </a:lnTo>
                    <a:lnTo>
                      <a:pt x="2727" y="1596"/>
                    </a:lnTo>
                    <a:lnTo>
                      <a:pt x="2686" y="1636"/>
                    </a:lnTo>
                    <a:lnTo>
                      <a:pt x="2585" y="1697"/>
                    </a:lnTo>
                    <a:lnTo>
                      <a:pt x="2424" y="1717"/>
                    </a:lnTo>
                    <a:lnTo>
                      <a:pt x="2222" y="1697"/>
                    </a:lnTo>
                    <a:lnTo>
                      <a:pt x="2141" y="1697"/>
                    </a:lnTo>
                    <a:lnTo>
                      <a:pt x="2020" y="1656"/>
                    </a:lnTo>
                    <a:lnTo>
                      <a:pt x="2020" y="1636"/>
                    </a:lnTo>
                    <a:lnTo>
                      <a:pt x="2020" y="1596"/>
                    </a:lnTo>
                    <a:lnTo>
                      <a:pt x="2121" y="1616"/>
                    </a:lnTo>
                    <a:lnTo>
                      <a:pt x="2242" y="1636"/>
                    </a:lnTo>
                    <a:lnTo>
                      <a:pt x="2404" y="1656"/>
                    </a:lnTo>
                    <a:lnTo>
                      <a:pt x="2545" y="1636"/>
                    </a:lnTo>
                    <a:lnTo>
                      <a:pt x="2646" y="1596"/>
                    </a:lnTo>
                    <a:lnTo>
                      <a:pt x="2706" y="1515"/>
                    </a:lnTo>
                    <a:lnTo>
                      <a:pt x="2727" y="1455"/>
                    </a:lnTo>
                    <a:lnTo>
                      <a:pt x="2706" y="1394"/>
                    </a:lnTo>
                    <a:lnTo>
                      <a:pt x="2686" y="1293"/>
                    </a:lnTo>
                    <a:lnTo>
                      <a:pt x="2626" y="1212"/>
                    </a:lnTo>
                    <a:lnTo>
                      <a:pt x="2545" y="1111"/>
                    </a:lnTo>
                    <a:lnTo>
                      <a:pt x="2444" y="1031"/>
                    </a:lnTo>
                    <a:lnTo>
                      <a:pt x="2161" y="808"/>
                    </a:lnTo>
                    <a:lnTo>
                      <a:pt x="2181" y="748"/>
                    </a:lnTo>
                    <a:close/>
                    <a:moveTo>
                      <a:pt x="1253" y="748"/>
                    </a:moveTo>
                    <a:lnTo>
                      <a:pt x="1414" y="768"/>
                    </a:lnTo>
                    <a:lnTo>
                      <a:pt x="1535" y="829"/>
                    </a:lnTo>
                    <a:lnTo>
                      <a:pt x="1656" y="889"/>
                    </a:lnTo>
                    <a:lnTo>
                      <a:pt x="1757" y="990"/>
                    </a:lnTo>
                    <a:lnTo>
                      <a:pt x="1838" y="1091"/>
                    </a:lnTo>
                    <a:lnTo>
                      <a:pt x="1879" y="1172"/>
                    </a:lnTo>
                    <a:lnTo>
                      <a:pt x="1919" y="1273"/>
                    </a:lnTo>
                    <a:lnTo>
                      <a:pt x="1939" y="1374"/>
                    </a:lnTo>
                    <a:lnTo>
                      <a:pt x="1939" y="1475"/>
                    </a:lnTo>
                    <a:lnTo>
                      <a:pt x="1919" y="1576"/>
                    </a:lnTo>
                    <a:lnTo>
                      <a:pt x="1919" y="1616"/>
                    </a:lnTo>
                    <a:lnTo>
                      <a:pt x="1919" y="1636"/>
                    </a:lnTo>
                    <a:lnTo>
                      <a:pt x="1879" y="1737"/>
                    </a:lnTo>
                    <a:lnTo>
                      <a:pt x="1778" y="1879"/>
                    </a:lnTo>
                    <a:lnTo>
                      <a:pt x="1656" y="2000"/>
                    </a:lnTo>
                    <a:lnTo>
                      <a:pt x="1656" y="2020"/>
                    </a:lnTo>
                    <a:lnTo>
                      <a:pt x="1636" y="2020"/>
                    </a:lnTo>
                    <a:lnTo>
                      <a:pt x="1555" y="2060"/>
                    </a:lnTo>
                    <a:lnTo>
                      <a:pt x="1455" y="2101"/>
                    </a:lnTo>
                    <a:lnTo>
                      <a:pt x="1354" y="2141"/>
                    </a:lnTo>
                    <a:lnTo>
                      <a:pt x="1232" y="2141"/>
                    </a:lnTo>
                    <a:lnTo>
                      <a:pt x="1071" y="2121"/>
                    </a:lnTo>
                    <a:lnTo>
                      <a:pt x="990" y="2101"/>
                    </a:lnTo>
                    <a:lnTo>
                      <a:pt x="889" y="2040"/>
                    </a:lnTo>
                    <a:lnTo>
                      <a:pt x="788" y="1980"/>
                    </a:lnTo>
                    <a:lnTo>
                      <a:pt x="707" y="1899"/>
                    </a:lnTo>
                    <a:lnTo>
                      <a:pt x="647" y="1818"/>
                    </a:lnTo>
                    <a:lnTo>
                      <a:pt x="627" y="1757"/>
                    </a:lnTo>
                    <a:lnTo>
                      <a:pt x="586" y="1636"/>
                    </a:lnTo>
                    <a:lnTo>
                      <a:pt x="546" y="1535"/>
                    </a:lnTo>
                    <a:lnTo>
                      <a:pt x="546" y="1414"/>
                    </a:lnTo>
                    <a:lnTo>
                      <a:pt x="566" y="1293"/>
                    </a:lnTo>
                    <a:lnTo>
                      <a:pt x="627" y="1131"/>
                    </a:lnTo>
                    <a:lnTo>
                      <a:pt x="687" y="1051"/>
                    </a:lnTo>
                    <a:lnTo>
                      <a:pt x="707" y="990"/>
                    </a:lnTo>
                    <a:lnTo>
                      <a:pt x="788" y="930"/>
                    </a:lnTo>
                    <a:lnTo>
                      <a:pt x="889" y="849"/>
                    </a:lnTo>
                    <a:lnTo>
                      <a:pt x="1010" y="808"/>
                    </a:lnTo>
                    <a:lnTo>
                      <a:pt x="1111" y="768"/>
                    </a:lnTo>
                    <a:lnTo>
                      <a:pt x="1253" y="748"/>
                    </a:lnTo>
                    <a:close/>
                    <a:moveTo>
                      <a:pt x="384" y="1"/>
                    </a:moveTo>
                    <a:lnTo>
                      <a:pt x="243" y="41"/>
                    </a:lnTo>
                    <a:lnTo>
                      <a:pt x="122" y="122"/>
                    </a:lnTo>
                    <a:lnTo>
                      <a:pt x="81" y="162"/>
                    </a:lnTo>
                    <a:lnTo>
                      <a:pt x="41" y="223"/>
                    </a:lnTo>
                    <a:lnTo>
                      <a:pt x="21" y="304"/>
                    </a:lnTo>
                    <a:lnTo>
                      <a:pt x="1" y="384"/>
                    </a:lnTo>
                    <a:lnTo>
                      <a:pt x="21" y="465"/>
                    </a:lnTo>
                    <a:lnTo>
                      <a:pt x="41" y="546"/>
                    </a:lnTo>
                    <a:lnTo>
                      <a:pt x="81" y="627"/>
                    </a:lnTo>
                    <a:lnTo>
                      <a:pt x="142" y="728"/>
                    </a:lnTo>
                    <a:lnTo>
                      <a:pt x="324" y="909"/>
                    </a:lnTo>
                    <a:lnTo>
                      <a:pt x="384" y="950"/>
                    </a:lnTo>
                    <a:lnTo>
                      <a:pt x="546" y="1071"/>
                    </a:lnTo>
                    <a:lnTo>
                      <a:pt x="465" y="1253"/>
                    </a:lnTo>
                    <a:lnTo>
                      <a:pt x="445" y="1394"/>
                    </a:lnTo>
                    <a:lnTo>
                      <a:pt x="445" y="1535"/>
                    </a:lnTo>
                    <a:lnTo>
                      <a:pt x="485" y="1677"/>
                    </a:lnTo>
                    <a:lnTo>
                      <a:pt x="526" y="1798"/>
                    </a:lnTo>
                    <a:lnTo>
                      <a:pt x="526" y="1818"/>
                    </a:lnTo>
                    <a:lnTo>
                      <a:pt x="566" y="1858"/>
                    </a:lnTo>
                    <a:lnTo>
                      <a:pt x="627" y="1959"/>
                    </a:lnTo>
                    <a:lnTo>
                      <a:pt x="728" y="2060"/>
                    </a:lnTo>
                    <a:lnTo>
                      <a:pt x="829" y="2141"/>
                    </a:lnTo>
                    <a:lnTo>
                      <a:pt x="950" y="2181"/>
                    </a:lnTo>
                    <a:lnTo>
                      <a:pt x="1051" y="2222"/>
                    </a:lnTo>
                    <a:lnTo>
                      <a:pt x="1232" y="2242"/>
                    </a:lnTo>
                    <a:lnTo>
                      <a:pt x="1354" y="2242"/>
                    </a:lnTo>
                    <a:lnTo>
                      <a:pt x="1475" y="2202"/>
                    </a:lnTo>
                    <a:lnTo>
                      <a:pt x="1596" y="2161"/>
                    </a:lnTo>
                    <a:lnTo>
                      <a:pt x="1697" y="2101"/>
                    </a:lnTo>
                    <a:lnTo>
                      <a:pt x="1717" y="2101"/>
                    </a:lnTo>
                    <a:lnTo>
                      <a:pt x="1717" y="2081"/>
                    </a:lnTo>
                    <a:lnTo>
                      <a:pt x="1798" y="2020"/>
                    </a:lnTo>
                    <a:lnTo>
                      <a:pt x="1879" y="1939"/>
                    </a:lnTo>
                    <a:lnTo>
                      <a:pt x="1939" y="1858"/>
                    </a:lnTo>
                    <a:lnTo>
                      <a:pt x="1980" y="1757"/>
                    </a:lnTo>
                    <a:lnTo>
                      <a:pt x="2121" y="1798"/>
                    </a:lnTo>
                    <a:lnTo>
                      <a:pt x="2222" y="1818"/>
                    </a:lnTo>
                    <a:lnTo>
                      <a:pt x="2565" y="1818"/>
                    </a:lnTo>
                    <a:lnTo>
                      <a:pt x="2686" y="1757"/>
                    </a:lnTo>
                    <a:lnTo>
                      <a:pt x="2787" y="1697"/>
                    </a:lnTo>
                    <a:lnTo>
                      <a:pt x="2848" y="1596"/>
                    </a:lnTo>
                    <a:lnTo>
                      <a:pt x="2888" y="1515"/>
                    </a:lnTo>
                    <a:lnTo>
                      <a:pt x="2888" y="1434"/>
                    </a:lnTo>
                    <a:lnTo>
                      <a:pt x="2868" y="1313"/>
                    </a:lnTo>
                    <a:lnTo>
                      <a:pt x="2807" y="1192"/>
                    </a:lnTo>
                    <a:lnTo>
                      <a:pt x="2706" y="1051"/>
                    </a:lnTo>
                    <a:lnTo>
                      <a:pt x="2585" y="909"/>
                    </a:lnTo>
                    <a:lnTo>
                      <a:pt x="2383" y="768"/>
                    </a:lnTo>
                    <a:lnTo>
                      <a:pt x="2161" y="607"/>
                    </a:lnTo>
                    <a:lnTo>
                      <a:pt x="2121" y="607"/>
                    </a:lnTo>
                    <a:lnTo>
                      <a:pt x="2101" y="627"/>
                    </a:lnTo>
                    <a:lnTo>
                      <a:pt x="2080" y="647"/>
                    </a:lnTo>
                    <a:lnTo>
                      <a:pt x="2060" y="829"/>
                    </a:lnTo>
                    <a:lnTo>
                      <a:pt x="2060" y="869"/>
                    </a:lnTo>
                    <a:lnTo>
                      <a:pt x="2080" y="889"/>
                    </a:lnTo>
                    <a:lnTo>
                      <a:pt x="2343" y="1071"/>
                    </a:lnTo>
                    <a:lnTo>
                      <a:pt x="2525" y="1253"/>
                    </a:lnTo>
                    <a:lnTo>
                      <a:pt x="2565" y="1313"/>
                    </a:lnTo>
                    <a:lnTo>
                      <a:pt x="2605" y="1394"/>
                    </a:lnTo>
                    <a:lnTo>
                      <a:pt x="2626" y="1434"/>
                    </a:lnTo>
                    <a:lnTo>
                      <a:pt x="2605" y="1475"/>
                    </a:lnTo>
                    <a:lnTo>
                      <a:pt x="2565" y="1515"/>
                    </a:lnTo>
                    <a:lnTo>
                      <a:pt x="2484" y="1535"/>
                    </a:lnTo>
                    <a:lnTo>
                      <a:pt x="2383" y="1556"/>
                    </a:lnTo>
                    <a:lnTo>
                      <a:pt x="2242" y="1535"/>
                    </a:lnTo>
                    <a:lnTo>
                      <a:pt x="2141" y="1515"/>
                    </a:lnTo>
                    <a:lnTo>
                      <a:pt x="2040" y="1495"/>
                    </a:lnTo>
                    <a:lnTo>
                      <a:pt x="2040" y="1374"/>
                    </a:lnTo>
                    <a:lnTo>
                      <a:pt x="2020" y="1253"/>
                    </a:lnTo>
                    <a:lnTo>
                      <a:pt x="1980" y="1152"/>
                    </a:lnTo>
                    <a:lnTo>
                      <a:pt x="1919" y="1031"/>
                    </a:lnTo>
                    <a:lnTo>
                      <a:pt x="1838" y="909"/>
                    </a:lnTo>
                    <a:lnTo>
                      <a:pt x="1717" y="808"/>
                    </a:lnTo>
                    <a:lnTo>
                      <a:pt x="1576" y="728"/>
                    </a:lnTo>
                    <a:lnTo>
                      <a:pt x="1434" y="667"/>
                    </a:lnTo>
                    <a:lnTo>
                      <a:pt x="1253" y="647"/>
                    </a:lnTo>
                    <a:lnTo>
                      <a:pt x="1091" y="667"/>
                    </a:lnTo>
                    <a:lnTo>
                      <a:pt x="950" y="707"/>
                    </a:lnTo>
                    <a:lnTo>
                      <a:pt x="829" y="768"/>
                    </a:lnTo>
                    <a:lnTo>
                      <a:pt x="707" y="869"/>
                    </a:lnTo>
                    <a:lnTo>
                      <a:pt x="485" y="667"/>
                    </a:lnTo>
                    <a:lnTo>
                      <a:pt x="384" y="566"/>
                    </a:lnTo>
                    <a:lnTo>
                      <a:pt x="324" y="485"/>
                    </a:lnTo>
                    <a:lnTo>
                      <a:pt x="283" y="405"/>
                    </a:lnTo>
                    <a:lnTo>
                      <a:pt x="283" y="344"/>
                    </a:lnTo>
                    <a:lnTo>
                      <a:pt x="324" y="304"/>
                    </a:lnTo>
                    <a:lnTo>
                      <a:pt x="364" y="283"/>
                    </a:lnTo>
                    <a:lnTo>
                      <a:pt x="526" y="283"/>
                    </a:lnTo>
                    <a:lnTo>
                      <a:pt x="566" y="263"/>
                    </a:lnTo>
                    <a:lnTo>
                      <a:pt x="586" y="243"/>
                    </a:lnTo>
                    <a:lnTo>
                      <a:pt x="606" y="182"/>
                    </a:lnTo>
                    <a:lnTo>
                      <a:pt x="627" y="61"/>
                    </a:lnTo>
                    <a:lnTo>
                      <a:pt x="606" y="21"/>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51"/>
              <p:cNvSpPr/>
              <p:nvPr/>
            </p:nvSpPr>
            <p:spPr>
              <a:xfrm>
                <a:off x="3862756" y="-854059"/>
                <a:ext cx="310270" cy="191145"/>
              </a:xfrm>
              <a:custGeom>
                <a:avLst/>
                <a:gdLst/>
                <a:ahLst/>
                <a:cxnLst/>
                <a:rect l="l" t="t" r="r" b="b"/>
                <a:pathLst>
                  <a:path w="2787" h="1717" extrusionOk="0">
                    <a:moveTo>
                      <a:pt x="344" y="0"/>
                    </a:moveTo>
                    <a:lnTo>
                      <a:pt x="202" y="41"/>
                    </a:lnTo>
                    <a:lnTo>
                      <a:pt x="101" y="101"/>
                    </a:lnTo>
                    <a:lnTo>
                      <a:pt x="41" y="182"/>
                    </a:lnTo>
                    <a:lnTo>
                      <a:pt x="0" y="263"/>
                    </a:lnTo>
                    <a:lnTo>
                      <a:pt x="0" y="323"/>
                    </a:lnTo>
                    <a:lnTo>
                      <a:pt x="20" y="404"/>
                    </a:lnTo>
                    <a:lnTo>
                      <a:pt x="41" y="465"/>
                    </a:lnTo>
                    <a:lnTo>
                      <a:pt x="81" y="546"/>
                    </a:lnTo>
                    <a:lnTo>
                      <a:pt x="142" y="626"/>
                    </a:lnTo>
                    <a:lnTo>
                      <a:pt x="303" y="808"/>
                    </a:lnTo>
                    <a:lnTo>
                      <a:pt x="344" y="848"/>
                    </a:lnTo>
                    <a:lnTo>
                      <a:pt x="505" y="990"/>
                    </a:lnTo>
                    <a:lnTo>
                      <a:pt x="707" y="1111"/>
                    </a:lnTo>
                    <a:lnTo>
                      <a:pt x="909" y="1232"/>
                    </a:lnTo>
                    <a:lnTo>
                      <a:pt x="1151" y="1353"/>
                    </a:lnTo>
                    <a:lnTo>
                      <a:pt x="1394" y="1474"/>
                    </a:lnTo>
                    <a:lnTo>
                      <a:pt x="1616" y="1555"/>
                    </a:lnTo>
                    <a:lnTo>
                      <a:pt x="1858" y="1636"/>
                    </a:lnTo>
                    <a:lnTo>
                      <a:pt x="2060" y="1676"/>
                    </a:lnTo>
                    <a:lnTo>
                      <a:pt x="2161" y="1696"/>
                    </a:lnTo>
                    <a:lnTo>
                      <a:pt x="2363" y="1717"/>
                    </a:lnTo>
                    <a:lnTo>
                      <a:pt x="2544" y="1676"/>
                    </a:lnTo>
                    <a:lnTo>
                      <a:pt x="2605" y="1656"/>
                    </a:lnTo>
                    <a:lnTo>
                      <a:pt x="2666" y="1616"/>
                    </a:lnTo>
                    <a:lnTo>
                      <a:pt x="2706" y="1575"/>
                    </a:lnTo>
                    <a:lnTo>
                      <a:pt x="2746" y="1515"/>
                    </a:lnTo>
                    <a:lnTo>
                      <a:pt x="2767" y="1454"/>
                    </a:lnTo>
                    <a:lnTo>
                      <a:pt x="2787" y="1373"/>
                    </a:lnTo>
                    <a:lnTo>
                      <a:pt x="2767" y="1313"/>
                    </a:lnTo>
                    <a:lnTo>
                      <a:pt x="2746" y="1232"/>
                    </a:lnTo>
                    <a:lnTo>
                      <a:pt x="2706" y="1151"/>
                    </a:lnTo>
                    <a:lnTo>
                      <a:pt x="2645" y="1070"/>
                    </a:lnTo>
                    <a:lnTo>
                      <a:pt x="2484" y="889"/>
                    </a:lnTo>
                    <a:lnTo>
                      <a:pt x="2302" y="747"/>
                    </a:lnTo>
                    <a:lnTo>
                      <a:pt x="2080" y="586"/>
                    </a:lnTo>
                    <a:lnTo>
                      <a:pt x="2060" y="788"/>
                    </a:lnTo>
                    <a:lnTo>
                      <a:pt x="2302" y="970"/>
                    </a:lnTo>
                    <a:lnTo>
                      <a:pt x="2504" y="1151"/>
                    </a:lnTo>
                    <a:lnTo>
                      <a:pt x="2565" y="1232"/>
                    </a:lnTo>
                    <a:lnTo>
                      <a:pt x="2605" y="1313"/>
                    </a:lnTo>
                    <a:lnTo>
                      <a:pt x="2605" y="1373"/>
                    </a:lnTo>
                    <a:lnTo>
                      <a:pt x="2605" y="1434"/>
                    </a:lnTo>
                    <a:lnTo>
                      <a:pt x="2544" y="1495"/>
                    </a:lnTo>
                    <a:lnTo>
                      <a:pt x="2464" y="1535"/>
                    </a:lnTo>
                    <a:lnTo>
                      <a:pt x="2181" y="1535"/>
                    </a:lnTo>
                    <a:lnTo>
                      <a:pt x="2060" y="1515"/>
                    </a:lnTo>
                    <a:lnTo>
                      <a:pt x="1878" y="1454"/>
                    </a:lnTo>
                    <a:lnTo>
                      <a:pt x="1656" y="1394"/>
                    </a:lnTo>
                    <a:lnTo>
                      <a:pt x="1454" y="1313"/>
                    </a:lnTo>
                    <a:lnTo>
                      <a:pt x="1212" y="1212"/>
                    </a:lnTo>
                    <a:lnTo>
                      <a:pt x="969" y="1070"/>
                    </a:lnTo>
                    <a:lnTo>
                      <a:pt x="727" y="929"/>
                    </a:lnTo>
                    <a:lnTo>
                      <a:pt x="545" y="788"/>
                    </a:lnTo>
                    <a:lnTo>
                      <a:pt x="384" y="646"/>
                    </a:lnTo>
                    <a:lnTo>
                      <a:pt x="283" y="546"/>
                    </a:lnTo>
                    <a:lnTo>
                      <a:pt x="202" y="424"/>
                    </a:lnTo>
                    <a:lnTo>
                      <a:pt x="182" y="344"/>
                    </a:lnTo>
                    <a:lnTo>
                      <a:pt x="182" y="263"/>
                    </a:lnTo>
                    <a:lnTo>
                      <a:pt x="222" y="222"/>
                    </a:lnTo>
                    <a:lnTo>
                      <a:pt x="283" y="182"/>
                    </a:lnTo>
                    <a:lnTo>
                      <a:pt x="364" y="162"/>
                    </a:lnTo>
                    <a:lnTo>
                      <a:pt x="485" y="162"/>
                    </a:lnTo>
                    <a:lnTo>
                      <a:pt x="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51"/>
              <p:cNvSpPr/>
              <p:nvPr/>
            </p:nvSpPr>
            <p:spPr>
              <a:xfrm>
                <a:off x="3970632" y="-1029398"/>
                <a:ext cx="188923" cy="119229"/>
              </a:xfrm>
              <a:custGeom>
                <a:avLst/>
                <a:gdLst/>
                <a:ahLst/>
                <a:cxnLst/>
                <a:rect l="l" t="t" r="r" b="b"/>
                <a:pathLst>
                  <a:path w="1697" h="1071" extrusionOk="0">
                    <a:moveTo>
                      <a:pt x="1495" y="0"/>
                    </a:moveTo>
                    <a:lnTo>
                      <a:pt x="1293" y="21"/>
                    </a:lnTo>
                    <a:lnTo>
                      <a:pt x="1071" y="61"/>
                    </a:lnTo>
                    <a:lnTo>
                      <a:pt x="869" y="202"/>
                    </a:lnTo>
                    <a:lnTo>
                      <a:pt x="667" y="344"/>
                    </a:lnTo>
                    <a:lnTo>
                      <a:pt x="445" y="465"/>
                    </a:lnTo>
                    <a:lnTo>
                      <a:pt x="223" y="566"/>
                    </a:lnTo>
                    <a:lnTo>
                      <a:pt x="162" y="667"/>
                    </a:lnTo>
                    <a:lnTo>
                      <a:pt x="61" y="808"/>
                    </a:lnTo>
                    <a:lnTo>
                      <a:pt x="0" y="990"/>
                    </a:lnTo>
                    <a:lnTo>
                      <a:pt x="0" y="1030"/>
                    </a:lnTo>
                    <a:lnTo>
                      <a:pt x="21" y="1050"/>
                    </a:lnTo>
                    <a:lnTo>
                      <a:pt x="61" y="1071"/>
                    </a:lnTo>
                    <a:lnTo>
                      <a:pt x="81" y="1071"/>
                    </a:lnTo>
                    <a:lnTo>
                      <a:pt x="101" y="1050"/>
                    </a:lnTo>
                    <a:lnTo>
                      <a:pt x="202" y="889"/>
                    </a:lnTo>
                    <a:lnTo>
                      <a:pt x="283" y="768"/>
                    </a:lnTo>
                    <a:lnTo>
                      <a:pt x="384" y="667"/>
                    </a:lnTo>
                    <a:lnTo>
                      <a:pt x="485" y="566"/>
                    </a:lnTo>
                    <a:lnTo>
                      <a:pt x="606" y="485"/>
                    </a:lnTo>
                    <a:lnTo>
                      <a:pt x="849" y="364"/>
                    </a:lnTo>
                    <a:lnTo>
                      <a:pt x="1071" y="263"/>
                    </a:lnTo>
                    <a:lnTo>
                      <a:pt x="1273" y="182"/>
                    </a:lnTo>
                    <a:lnTo>
                      <a:pt x="1454" y="142"/>
                    </a:lnTo>
                    <a:lnTo>
                      <a:pt x="1616" y="122"/>
                    </a:lnTo>
                    <a:lnTo>
                      <a:pt x="1616" y="101"/>
                    </a:lnTo>
                    <a:lnTo>
                      <a:pt x="1636" y="122"/>
                    </a:lnTo>
                    <a:lnTo>
                      <a:pt x="1676" y="101"/>
                    </a:lnTo>
                    <a:lnTo>
                      <a:pt x="1697" y="81"/>
                    </a:lnTo>
                    <a:lnTo>
                      <a:pt x="1697" y="61"/>
                    </a:lnTo>
                    <a:lnTo>
                      <a:pt x="1676" y="21"/>
                    </a:lnTo>
                    <a:lnTo>
                      <a:pt x="15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51"/>
              <p:cNvSpPr/>
              <p:nvPr/>
            </p:nvSpPr>
            <p:spPr>
              <a:xfrm>
                <a:off x="4323538" y="-1240695"/>
                <a:ext cx="22599" cy="69801"/>
              </a:xfrm>
              <a:custGeom>
                <a:avLst/>
                <a:gdLst/>
                <a:ahLst/>
                <a:cxnLst/>
                <a:rect l="l" t="t" r="r" b="b"/>
                <a:pathLst>
                  <a:path w="203" h="627" fill="none" extrusionOk="0">
                    <a:moveTo>
                      <a:pt x="203" y="0"/>
                    </a:moveTo>
                    <a:lnTo>
                      <a:pt x="203" y="0"/>
                    </a:lnTo>
                    <a:lnTo>
                      <a:pt x="102" y="122"/>
                    </a:lnTo>
                    <a:lnTo>
                      <a:pt x="1" y="222"/>
                    </a:lnTo>
                    <a:lnTo>
                      <a:pt x="1" y="222"/>
                    </a:lnTo>
                    <a:lnTo>
                      <a:pt x="1" y="263"/>
                    </a:lnTo>
                    <a:lnTo>
                      <a:pt x="1" y="263"/>
                    </a:lnTo>
                    <a:lnTo>
                      <a:pt x="21" y="626"/>
                    </a:lnTo>
                    <a:lnTo>
                      <a:pt x="21" y="626"/>
                    </a:lnTo>
                    <a:lnTo>
                      <a:pt x="102" y="586"/>
                    </a:lnTo>
                    <a:lnTo>
                      <a:pt x="102" y="586"/>
                    </a:lnTo>
                    <a:lnTo>
                      <a:pt x="20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51"/>
              <p:cNvSpPr/>
              <p:nvPr/>
            </p:nvSpPr>
            <p:spPr>
              <a:xfrm>
                <a:off x="4348253" y="-1290124"/>
                <a:ext cx="54105" cy="114665"/>
              </a:xfrm>
              <a:custGeom>
                <a:avLst/>
                <a:gdLst/>
                <a:ahLst/>
                <a:cxnLst/>
                <a:rect l="l" t="t" r="r" b="b"/>
                <a:pathLst>
                  <a:path w="486" h="1030" fill="none" extrusionOk="0">
                    <a:moveTo>
                      <a:pt x="485" y="0"/>
                    </a:moveTo>
                    <a:lnTo>
                      <a:pt x="485" y="0"/>
                    </a:lnTo>
                    <a:lnTo>
                      <a:pt x="425" y="81"/>
                    </a:lnTo>
                    <a:lnTo>
                      <a:pt x="425" y="81"/>
                    </a:lnTo>
                    <a:lnTo>
                      <a:pt x="283" y="222"/>
                    </a:lnTo>
                    <a:lnTo>
                      <a:pt x="102" y="323"/>
                    </a:lnTo>
                    <a:lnTo>
                      <a:pt x="102" y="323"/>
                    </a:lnTo>
                    <a:lnTo>
                      <a:pt x="102" y="364"/>
                    </a:lnTo>
                    <a:lnTo>
                      <a:pt x="102" y="364"/>
                    </a:lnTo>
                    <a:lnTo>
                      <a:pt x="1" y="1010"/>
                    </a:lnTo>
                    <a:lnTo>
                      <a:pt x="1" y="1010"/>
                    </a:lnTo>
                    <a:lnTo>
                      <a:pt x="81" y="990"/>
                    </a:lnTo>
                    <a:lnTo>
                      <a:pt x="81" y="990"/>
                    </a:lnTo>
                    <a:lnTo>
                      <a:pt x="162" y="1010"/>
                    </a:lnTo>
                    <a:lnTo>
                      <a:pt x="223" y="1030"/>
                    </a:lnTo>
                    <a:lnTo>
                      <a:pt x="223" y="1030"/>
                    </a:lnTo>
                    <a:lnTo>
                      <a:pt x="364" y="424"/>
                    </a:lnTo>
                    <a:lnTo>
                      <a:pt x="364" y="424"/>
                    </a:lnTo>
                    <a:lnTo>
                      <a:pt x="425" y="202"/>
                    </a:lnTo>
                    <a:lnTo>
                      <a:pt x="425" y="202"/>
                    </a:lnTo>
                    <a:lnTo>
                      <a:pt x="425" y="202"/>
                    </a:lnTo>
                    <a:lnTo>
                      <a:pt x="48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51"/>
              <p:cNvSpPr/>
              <p:nvPr/>
            </p:nvSpPr>
            <p:spPr>
              <a:xfrm>
                <a:off x="4433641" y="-1355362"/>
                <a:ext cx="4676" cy="13582"/>
              </a:xfrm>
              <a:custGeom>
                <a:avLst/>
                <a:gdLst/>
                <a:ahLst/>
                <a:cxnLst/>
                <a:rect l="l" t="t" r="r" b="b"/>
                <a:pathLst>
                  <a:path w="42" h="122" extrusionOk="0">
                    <a:moveTo>
                      <a:pt x="41" y="1"/>
                    </a:moveTo>
                    <a:lnTo>
                      <a:pt x="1" y="122"/>
                    </a:lnTo>
                    <a:lnTo>
                      <a:pt x="41" y="8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51"/>
              <p:cNvSpPr/>
              <p:nvPr/>
            </p:nvSpPr>
            <p:spPr>
              <a:xfrm>
                <a:off x="4433641" y="-1355362"/>
                <a:ext cx="4676" cy="13582"/>
              </a:xfrm>
              <a:custGeom>
                <a:avLst/>
                <a:gdLst/>
                <a:ahLst/>
                <a:cxnLst/>
                <a:rect l="l" t="t" r="r" b="b"/>
                <a:pathLst>
                  <a:path w="42" h="122" fill="none" extrusionOk="0">
                    <a:moveTo>
                      <a:pt x="41" y="1"/>
                    </a:moveTo>
                    <a:lnTo>
                      <a:pt x="41" y="1"/>
                    </a:lnTo>
                    <a:lnTo>
                      <a:pt x="1" y="122"/>
                    </a:lnTo>
                    <a:lnTo>
                      <a:pt x="1" y="122"/>
                    </a:lnTo>
                    <a:lnTo>
                      <a:pt x="41" y="81"/>
                    </a:lnTo>
                    <a:lnTo>
                      <a:pt x="41" y="8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51"/>
              <p:cNvSpPr/>
              <p:nvPr/>
            </p:nvSpPr>
            <p:spPr>
              <a:xfrm>
                <a:off x="4357271" y="-1380076"/>
                <a:ext cx="24826" cy="65348"/>
              </a:xfrm>
              <a:custGeom>
                <a:avLst/>
                <a:gdLst/>
                <a:ahLst/>
                <a:cxnLst/>
                <a:rect l="l" t="t" r="r" b="b"/>
                <a:pathLst>
                  <a:path w="223" h="587" extrusionOk="0">
                    <a:moveTo>
                      <a:pt x="41" y="0"/>
                    </a:moveTo>
                    <a:lnTo>
                      <a:pt x="21" y="21"/>
                    </a:lnTo>
                    <a:lnTo>
                      <a:pt x="0" y="61"/>
                    </a:lnTo>
                    <a:lnTo>
                      <a:pt x="0" y="101"/>
                    </a:lnTo>
                    <a:lnTo>
                      <a:pt x="41" y="364"/>
                    </a:lnTo>
                    <a:lnTo>
                      <a:pt x="101" y="586"/>
                    </a:lnTo>
                    <a:lnTo>
                      <a:pt x="142" y="445"/>
                    </a:lnTo>
                    <a:lnTo>
                      <a:pt x="223" y="283"/>
                    </a:lnTo>
                    <a:lnTo>
                      <a:pt x="182" y="162"/>
                    </a:lnTo>
                    <a:lnTo>
                      <a:pt x="142" y="61"/>
                    </a:lnTo>
                    <a:lnTo>
                      <a:pt x="101" y="21"/>
                    </a:lnTo>
                    <a:lnTo>
                      <a:pt x="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51"/>
              <p:cNvSpPr/>
              <p:nvPr/>
            </p:nvSpPr>
            <p:spPr>
              <a:xfrm>
                <a:off x="4422508" y="-1395773"/>
                <a:ext cx="22488" cy="72027"/>
              </a:xfrm>
              <a:custGeom>
                <a:avLst/>
                <a:gdLst/>
                <a:ahLst/>
                <a:cxnLst/>
                <a:rect l="l" t="t" r="r" b="b"/>
                <a:pathLst>
                  <a:path w="202" h="647" extrusionOk="0">
                    <a:moveTo>
                      <a:pt x="61" y="0"/>
                    </a:moveTo>
                    <a:lnTo>
                      <a:pt x="40" y="20"/>
                    </a:lnTo>
                    <a:lnTo>
                      <a:pt x="20" y="81"/>
                    </a:lnTo>
                    <a:lnTo>
                      <a:pt x="0" y="343"/>
                    </a:lnTo>
                    <a:lnTo>
                      <a:pt x="20" y="565"/>
                    </a:lnTo>
                    <a:lnTo>
                      <a:pt x="40" y="646"/>
                    </a:lnTo>
                    <a:lnTo>
                      <a:pt x="182" y="505"/>
                    </a:lnTo>
                    <a:lnTo>
                      <a:pt x="202" y="283"/>
                    </a:lnTo>
                    <a:lnTo>
                      <a:pt x="202" y="162"/>
                    </a:lnTo>
                    <a:lnTo>
                      <a:pt x="182" y="61"/>
                    </a:lnTo>
                    <a:lnTo>
                      <a:pt x="141" y="20"/>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51"/>
              <p:cNvSpPr/>
              <p:nvPr/>
            </p:nvSpPr>
            <p:spPr>
              <a:xfrm>
                <a:off x="4334782" y="-1171005"/>
                <a:ext cx="72029" cy="65236"/>
              </a:xfrm>
              <a:custGeom>
                <a:avLst/>
                <a:gdLst/>
                <a:ahLst/>
                <a:cxnLst/>
                <a:rect l="l" t="t" r="r" b="b"/>
                <a:pathLst>
                  <a:path w="647" h="586" extrusionOk="0">
                    <a:moveTo>
                      <a:pt x="384" y="0"/>
                    </a:moveTo>
                    <a:lnTo>
                      <a:pt x="303" y="41"/>
                    </a:lnTo>
                    <a:lnTo>
                      <a:pt x="223" y="81"/>
                    </a:lnTo>
                    <a:lnTo>
                      <a:pt x="142" y="142"/>
                    </a:lnTo>
                    <a:lnTo>
                      <a:pt x="81" y="222"/>
                    </a:lnTo>
                    <a:lnTo>
                      <a:pt x="41" y="283"/>
                    </a:lnTo>
                    <a:lnTo>
                      <a:pt x="1" y="364"/>
                    </a:lnTo>
                    <a:lnTo>
                      <a:pt x="21" y="445"/>
                    </a:lnTo>
                    <a:lnTo>
                      <a:pt x="61" y="525"/>
                    </a:lnTo>
                    <a:lnTo>
                      <a:pt x="122" y="566"/>
                    </a:lnTo>
                    <a:lnTo>
                      <a:pt x="202" y="586"/>
                    </a:lnTo>
                    <a:lnTo>
                      <a:pt x="263" y="586"/>
                    </a:lnTo>
                    <a:lnTo>
                      <a:pt x="324" y="566"/>
                    </a:lnTo>
                    <a:lnTo>
                      <a:pt x="384" y="525"/>
                    </a:lnTo>
                    <a:lnTo>
                      <a:pt x="505" y="424"/>
                    </a:lnTo>
                    <a:lnTo>
                      <a:pt x="586" y="303"/>
                    </a:lnTo>
                    <a:lnTo>
                      <a:pt x="626" y="263"/>
                    </a:lnTo>
                    <a:lnTo>
                      <a:pt x="647" y="182"/>
                    </a:lnTo>
                    <a:lnTo>
                      <a:pt x="626" y="121"/>
                    </a:lnTo>
                    <a:lnTo>
                      <a:pt x="606" y="61"/>
                    </a:lnTo>
                    <a:lnTo>
                      <a:pt x="546" y="20"/>
                    </a:lnTo>
                    <a:lnTo>
                      <a:pt x="4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51"/>
              <p:cNvSpPr/>
              <p:nvPr/>
            </p:nvSpPr>
            <p:spPr>
              <a:xfrm>
                <a:off x="4462920" y="-1357588"/>
                <a:ext cx="22599" cy="76480"/>
              </a:xfrm>
              <a:custGeom>
                <a:avLst/>
                <a:gdLst/>
                <a:ahLst/>
                <a:cxnLst/>
                <a:rect l="l" t="t" r="r" b="b"/>
                <a:pathLst>
                  <a:path w="203" h="687" extrusionOk="0">
                    <a:moveTo>
                      <a:pt x="81" y="0"/>
                    </a:moveTo>
                    <a:lnTo>
                      <a:pt x="61" y="21"/>
                    </a:lnTo>
                    <a:lnTo>
                      <a:pt x="41" y="81"/>
                    </a:lnTo>
                    <a:lnTo>
                      <a:pt x="0" y="344"/>
                    </a:lnTo>
                    <a:lnTo>
                      <a:pt x="0" y="566"/>
                    </a:lnTo>
                    <a:lnTo>
                      <a:pt x="21" y="647"/>
                    </a:lnTo>
                    <a:lnTo>
                      <a:pt x="61" y="687"/>
                    </a:lnTo>
                    <a:lnTo>
                      <a:pt x="122" y="687"/>
                    </a:lnTo>
                    <a:lnTo>
                      <a:pt x="142" y="667"/>
                    </a:lnTo>
                    <a:lnTo>
                      <a:pt x="162" y="626"/>
                    </a:lnTo>
                    <a:lnTo>
                      <a:pt x="182" y="505"/>
                    </a:lnTo>
                    <a:lnTo>
                      <a:pt x="202" y="344"/>
                    </a:lnTo>
                    <a:lnTo>
                      <a:pt x="202" y="202"/>
                    </a:lnTo>
                    <a:lnTo>
                      <a:pt x="182" y="81"/>
                    </a:lnTo>
                    <a:lnTo>
                      <a:pt x="162" y="21"/>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51"/>
              <p:cNvSpPr/>
              <p:nvPr/>
            </p:nvSpPr>
            <p:spPr>
              <a:xfrm>
                <a:off x="4348253" y="-1380076"/>
                <a:ext cx="72029" cy="204615"/>
              </a:xfrm>
              <a:custGeom>
                <a:avLst/>
                <a:gdLst/>
                <a:ahLst/>
                <a:cxnLst/>
                <a:rect l="l" t="t" r="r" b="b"/>
                <a:pathLst>
                  <a:path w="647" h="1838" fill="none" extrusionOk="0">
                    <a:moveTo>
                      <a:pt x="304" y="324"/>
                    </a:moveTo>
                    <a:lnTo>
                      <a:pt x="304" y="324"/>
                    </a:lnTo>
                    <a:lnTo>
                      <a:pt x="344" y="243"/>
                    </a:lnTo>
                    <a:lnTo>
                      <a:pt x="344" y="243"/>
                    </a:lnTo>
                    <a:lnTo>
                      <a:pt x="425" y="142"/>
                    </a:lnTo>
                    <a:lnTo>
                      <a:pt x="485" y="61"/>
                    </a:lnTo>
                    <a:lnTo>
                      <a:pt x="566" y="21"/>
                    </a:lnTo>
                    <a:lnTo>
                      <a:pt x="627" y="0"/>
                    </a:lnTo>
                    <a:lnTo>
                      <a:pt x="627" y="0"/>
                    </a:lnTo>
                    <a:lnTo>
                      <a:pt x="627" y="303"/>
                    </a:lnTo>
                    <a:lnTo>
                      <a:pt x="627" y="303"/>
                    </a:lnTo>
                    <a:lnTo>
                      <a:pt x="627" y="445"/>
                    </a:lnTo>
                    <a:lnTo>
                      <a:pt x="627" y="445"/>
                    </a:lnTo>
                    <a:lnTo>
                      <a:pt x="647" y="485"/>
                    </a:lnTo>
                    <a:lnTo>
                      <a:pt x="647" y="485"/>
                    </a:lnTo>
                    <a:lnTo>
                      <a:pt x="566" y="626"/>
                    </a:lnTo>
                    <a:lnTo>
                      <a:pt x="566" y="626"/>
                    </a:lnTo>
                    <a:lnTo>
                      <a:pt x="505" y="788"/>
                    </a:lnTo>
                    <a:lnTo>
                      <a:pt x="425" y="1010"/>
                    </a:lnTo>
                    <a:lnTo>
                      <a:pt x="425" y="1010"/>
                    </a:lnTo>
                    <a:lnTo>
                      <a:pt x="425" y="1010"/>
                    </a:lnTo>
                    <a:lnTo>
                      <a:pt x="364" y="1232"/>
                    </a:lnTo>
                    <a:lnTo>
                      <a:pt x="364" y="1232"/>
                    </a:lnTo>
                    <a:lnTo>
                      <a:pt x="223" y="1838"/>
                    </a:lnTo>
                    <a:lnTo>
                      <a:pt x="223" y="1838"/>
                    </a:lnTo>
                    <a:lnTo>
                      <a:pt x="102" y="1798"/>
                    </a:lnTo>
                    <a:lnTo>
                      <a:pt x="1" y="1818"/>
                    </a:lnTo>
                    <a:lnTo>
                      <a:pt x="1" y="1818"/>
                    </a:lnTo>
                    <a:lnTo>
                      <a:pt x="102" y="1172"/>
                    </a:lnTo>
                    <a:lnTo>
                      <a:pt x="102" y="1172"/>
                    </a:lnTo>
                    <a:lnTo>
                      <a:pt x="203" y="707"/>
                    </a:lnTo>
                    <a:lnTo>
                      <a:pt x="203" y="707"/>
                    </a:lnTo>
                    <a:lnTo>
                      <a:pt x="223" y="586"/>
                    </a:lnTo>
                    <a:lnTo>
                      <a:pt x="223" y="586"/>
                    </a:lnTo>
                    <a:lnTo>
                      <a:pt x="243" y="546"/>
                    </a:lnTo>
                    <a:lnTo>
                      <a:pt x="243" y="546"/>
                    </a:lnTo>
                    <a:lnTo>
                      <a:pt x="283" y="424"/>
                    </a:lnTo>
                    <a:lnTo>
                      <a:pt x="283" y="424"/>
                    </a:lnTo>
                    <a:lnTo>
                      <a:pt x="304" y="344"/>
                    </a:lnTo>
                    <a:lnTo>
                      <a:pt x="304" y="32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51"/>
              <p:cNvSpPr/>
              <p:nvPr/>
            </p:nvSpPr>
            <p:spPr>
              <a:xfrm>
                <a:off x="4341573" y="-1166552"/>
                <a:ext cx="58558" cy="56330"/>
              </a:xfrm>
              <a:custGeom>
                <a:avLst/>
                <a:gdLst/>
                <a:ahLst/>
                <a:cxnLst/>
                <a:rect l="l" t="t" r="r" b="b"/>
                <a:pathLst>
                  <a:path w="526" h="506" fill="none" extrusionOk="0">
                    <a:moveTo>
                      <a:pt x="101" y="485"/>
                    </a:moveTo>
                    <a:lnTo>
                      <a:pt x="101" y="485"/>
                    </a:lnTo>
                    <a:lnTo>
                      <a:pt x="41" y="445"/>
                    </a:lnTo>
                    <a:lnTo>
                      <a:pt x="41" y="445"/>
                    </a:lnTo>
                    <a:lnTo>
                      <a:pt x="0" y="384"/>
                    </a:lnTo>
                    <a:lnTo>
                      <a:pt x="0" y="384"/>
                    </a:lnTo>
                    <a:lnTo>
                      <a:pt x="0" y="344"/>
                    </a:lnTo>
                    <a:lnTo>
                      <a:pt x="0" y="344"/>
                    </a:lnTo>
                    <a:lnTo>
                      <a:pt x="0" y="344"/>
                    </a:lnTo>
                    <a:lnTo>
                      <a:pt x="20" y="263"/>
                    </a:lnTo>
                    <a:lnTo>
                      <a:pt x="20" y="263"/>
                    </a:lnTo>
                    <a:lnTo>
                      <a:pt x="41" y="223"/>
                    </a:lnTo>
                    <a:lnTo>
                      <a:pt x="41" y="223"/>
                    </a:lnTo>
                    <a:lnTo>
                      <a:pt x="121" y="142"/>
                    </a:lnTo>
                    <a:lnTo>
                      <a:pt x="202" y="81"/>
                    </a:lnTo>
                    <a:lnTo>
                      <a:pt x="202" y="81"/>
                    </a:lnTo>
                    <a:lnTo>
                      <a:pt x="263" y="41"/>
                    </a:lnTo>
                    <a:lnTo>
                      <a:pt x="263" y="41"/>
                    </a:lnTo>
                    <a:lnTo>
                      <a:pt x="384" y="1"/>
                    </a:lnTo>
                    <a:lnTo>
                      <a:pt x="384" y="1"/>
                    </a:lnTo>
                    <a:lnTo>
                      <a:pt x="444" y="21"/>
                    </a:lnTo>
                    <a:lnTo>
                      <a:pt x="444" y="21"/>
                    </a:lnTo>
                    <a:lnTo>
                      <a:pt x="444" y="21"/>
                    </a:lnTo>
                    <a:lnTo>
                      <a:pt x="444" y="21"/>
                    </a:lnTo>
                    <a:lnTo>
                      <a:pt x="444" y="21"/>
                    </a:lnTo>
                    <a:lnTo>
                      <a:pt x="485" y="41"/>
                    </a:lnTo>
                    <a:lnTo>
                      <a:pt x="505" y="61"/>
                    </a:lnTo>
                    <a:lnTo>
                      <a:pt x="505" y="61"/>
                    </a:lnTo>
                    <a:lnTo>
                      <a:pt x="505" y="81"/>
                    </a:lnTo>
                    <a:lnTo>
                      <a:pt x="525" y="81"/>
                    </a:lnTo>
                    <a:lnTo>
                      <a:pt x="525" y="81"/>
                    </a:lnTo>
                    <a:lnTo>
                      <a:pt x="525" y="81"/>
                    </a:lnTo>
                    <a:lnTo>
                      <a:pt x="525" y="142"/>
                    </a:lnTo>
                    <a:lnTo>
                      <a:pt x="525" y="182"/>
                    </a:lnTo>
                    <a:lnTo>
                      <a:pt x="525" y="182"/>
                    </a:lnTo>
                    <a:lnTo>
                      <a:pt x="485" y="223"/>
                    </a:lnTo>
                    <a:lnTo>
                      <a:pt x="485" y="243"/>
                    </a:lnTo>
                    <a:lnTo>
                      <a:pt x="485" y="243"/>
                    </a:lnTo>
                    <a:lnTo>
                      <a:pt x="343" y="405"/>
                    </a:lnTo>
                    <a:lnTo>
                      <a:pt x="343" y="405"/>
                    </a:lnTo>
                    <a:lnTo>
                      <a:pt x="343" y="405"/>
                    </a:lnTo>
                    <a:lnTo>
                      <a:pt x="242" y="465"/>
                    </a:lnTo>
                    <a:lnTo>
                      <a:pt x="182" y="485"/>
                    </a:lnTo>
                    <a:lnTo>
                      <a:pt x="141" y="505"/>
                    </a:lnTo>
                    <a:lnTo>
                      <a:pt x="141" y="505"/>
                    </a:lnTo>
                    <a:lnTo>
                      <a:pt x="141" y="505"/>
                    </a:lnTo>
                    <a:lnTo>
                      <a:pt x="101" y="48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51"/>
              <p:cNvSpPr/>
              <p:nvPr/>
            </p:nvSpPr>
            <p:spPr>
              <a:xfrm>
                <a:off x="4323538" y="-1359815"/>
                <a:ext cx="38297" cy="188919"/>
              </a:xfrm>
              <a:custGeom>
                <a:avLst/>
                <a:gdLst/>
                <a:ahLst/>
                <a:cxnLst/>
                <a:rect l="l" t="t" r="r" b="b"/>
                <a:pathLst>
                  <a:path w="344" h="1697" fill="none" extrusionOk="0">
                    <a:moveTo>
                      <a:pt x="1" y="1333"/>
                    </a:moveTo>
                    <a:lnTo>
                      <a:pt x="1" y="1333"/>
                    </a:lnTo>
                    <a:lnTo>
                      <a:pt x="1" y="767"/>
                    </a:lnTo>
                    <a:lnTo>
                      <a:pt x="21" y="404"/>
                    </a:lnTo>
                    <a:lnTo>
                      <a:pt x="21" y="404"/>
                    </a:lnTo>
                    <a:lnTo>
                      <a:pt x="61" y="242"/>
                    </a:lnTo>
                    <a:lnTo>
                      <a:pt x="122" y="121"/>
                    </a:lnTo>
                    <a:lnTo>
                      <a:pt x="182" y="41"/>
                    </a:lnTo>
                    <a:lnTo>
                      <a:pt x="263" y="0"/>
                    </a:lnTo>
                    <a:lnTo>
                      <a:pt x="263" y="0"/>
                    </a:lnTo>
                    <a:lnTo>
                      <a:pt x="303" y="202"/>
                    </a:lnTo>
                    <a:lnTo>
                      <a:pt x="303" y="202"/>
                    </a:lnTo>
                    <a:lnTo>
                      <a:pt x="344" y="404"/>
                    </a:lnTo>
                    <a:lnTo>
                      <a:pt x="344" y="404"/>
                    </a:lnTo>
                    <a:lnTo>
                      <a:pt x="223" y="969"/>
                    </a:lnTo>
                    <a:lnTo>
                      <a:pt x="223" y="969"/>
                    </a:lnTo>
                    <a:lnTo>
                      <a:pt x="102" y="1656"/>
                    </a:lnTo>
                    <a:lnTo>
                      <a:pt x="102" y="1656"/>
                    </a:lnTo>
                    <a:lnTo>
                      <a:pt x="21" y="1696"/>
                    </a:lnTo>
                    <a:lnTo>
                      <a:pt x="21" y="1696"/>
                    </a:lnTo>
                    <a:lnTo>
                      <a:pt x="1" y="13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1" name="Google Shape;5331;p51"/>
              <p:cNvGrpSpPr/>
              <p:nvPr/>
            </p:nvGrpSpPr>
            <p:grpSpPr>
              <a:xfrm>
                <a:off x="3912185" y="-782142"/>
                <a:ext cx="164208" cy="166431"/>
                <a:chOff x="3912185" y="-782142"/>
                <a:chExt cx="164208" cy="166431"/>
              </a:xfrm>
            </p:grpSpPr>
            <p:sp>
              <p:nvSpPr>
                <p:cNvPr id="5332" name="Google Shape;5332;p51"/>
                <p:cNvSpPr/>
                <p:nvPr/>
              </p:nvSpPr>
              <p:spPr>
                <a:xfrm>
                  <a:off x="3927882" y="-766445"/>
                  <a:ext cx="132814" cy="132811"/>
                </a:xfrm>
                <a:custGeom>
                  <a:avLst/>
                  <a:gdLst/>
                  <a:ahLst/>
                  <a:cxnLst/>
                  <a:rect l="l" t="t" r="r" b="b"/>
                  <a:pathLst>
                    <a:path w="1193" h="1193" extrusionOk="0">
                      <a:moveTo>
                        <a:pt x="546" y="1"/>
                      </a:moveTo>
                      <a:lnTo>
                        <a:pt x="445" y="21"/>
                      </a:lnTo>
                      <a:lnTo>
                        <a:pt x="324" y="61"/>
                      </a:lnTo>
                      <a:lnTo>
                        <a:pt x="243" y="122"/>
                      </a:lnTo>
                      <a:lnTo>
                        <a:pt x="142" y="203"/>
                      </a:lnTo>
                      <a:lnTo>
                        <a:pt x="82" y="304"/>
                      </a:lnTo>
                      <a:lnTo>
                        <a:pt x="41" y="405"/>
                      </a:lnTo>
                      <a:lnTo>
                        <a:pt x="1" y="526"/>
                      </a:lnTo>
                      <a:lnTo>
                        <a:pt x="1" y="647"/>
                      </a:lnTo>
                      <a:lnTo>
                        <a:pt x="21" y="768"/>
                      </a:lnTo>
                      <a:lnTo>
                        <a:pt x="61" y="869"/>
                      </a:lnTo>
                      <a:lnTo>
                        <a:pt x="122" y="970"/>
                      </a:lnTo>
                      <a:lnTo>
                        <a:pt x="203" y="1051"/>
                      </a:lnTo>
                      <a:lnTo>
                        <a:pt x="304" y="1111"/>
                      </a:lnTo>
                      <a:lnTo>
                        <a:pt x="405" y="1172"/>
                      </a:lnTo>
                      <a:lnTo>
                        <a:pt x="526" y="1192"/>
                      </a:lnTo>
                      <a:lnTo>
                        <a:pt x="647" y="1192"/>
                      </a:lnTo>
                      <a:lnTo>
                        <a:pt x="748" y="1172"/>
                      </a:lnTo>
                      <a:lnTo>
                        <a:pt x="869" y="1132"/>
                      </a:lnTo>
                      <a:lnTo>
                        <a:pt x="970" y="1071"/>
                      </a:lnTo>
                      <a:lnTo>
                        <a:pt x="1051" y="990"/>
                      </a:lnTo>
                      <a:lnTo>
                        <a:pt x="1111" y="909"/>
                      </a:lnTo>
                      <a:lnTo>
                        <a:pt x="1172" y="808"/>
                      </a:lnTo>
                      <a:lnTo>
                        <a:pt x="1192" y="687"/>
                      </a:lnTo>
                      <a:lnTo>
                        <a:pt x="1192" y="566"/>
                      </a:lnTo>
                      <a:lnTo>
                        <a:pt x="1172" y="445"/>
                      </a:lnTo>
                      <a:lnTo>
                        <a:pt x="1132" y="344"/>
                      </a:lnTo>
                      <a:lnTo>
                        <a:pt x="1071" y="243"/>
                      </a:lnTo>
                      <a:lnTo>
                        <a:pt x="990" y="162"/>
                      </a:lnTo>
                      <a:lnTo>
                        <a:pt x="909" y="82"/>
                      </a:lnTo>
                      <a:lnTo>
                        <a:pt x="788" y="41"/>
                      </a:lnTo>
                      <a:lnTo>
                        <a:pt x="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3" name="Google Shape;5333;p51"/>
                <p:cNvGrpSpPr/>
                <p:nvPr/>
              </p:nvGrpSpPr>
              <p:grpSpPr>
                <a:xfrm>
                  <a:off x="3912185" y="-782142"/>
                  <a:ext cx="164208" cy="166431"/>
                  <a:chOff x="3912185" y="-782142"/>
                  <a:chExt cx="164208" cy="166431"/>
                </a:xfrm>
              </p:grpSpPr>
              <p:sp>
                <p:nvSpPr>
                  <p:cNvPr id="5334" name="Google Shape;5334;p51"/>
                  <p:cNvSpPr/>
                  <p:nvPr/>
                </p:nvSpPr>
                <p:spPr>
                  <a:xfrm>
                    <a:off x="3912185" y="-782142"/>
                    <a:ext cx="164208" cy="166431"/>
                  </a:xfrm>
                  <a:custGeom>
                    <a:avLst/>
                    <a:gdLst/>
                    <a:ahLst/>
                    <a:cxnLst/>
                    <a:rect l="l" t="t" r="r" b="b"/>
                    <a:pathLst>
                      <a:path w="1475" h="1495" extrusionOk="0">
                        <a:moveTo>
                          <a:pt x="727" y="243"/>
                        </a:moveTo>
                        <a:lnTo>
                          <a:pt x="626" y="667"/>
                        </a:lnTo>
                        <a:lnTo>
                          <a:pt x="243" y="849"/>
                        </a:lnTo>
                        <a:lnTo>
                          <a:pt x="243" y="727"/>
                        </a:lnTo>
                        <a:lnTo>
                          <a:pt x="243" y="626"/>
                        </a:lnTo>
                        <a:lnTo>
                          <a:pt x="283" y="546"/>
                        </a:lnTo>
                        <a:lnTo>
                          <a:pt x="324" y="465"/>
                        </a:lnTo>
                        <a:lnTo>
                          <a:pt x="364" y="404"/>
                        </a:lnTo>
                        <a:lnTo>
                          <a:pt x="425" y="344"/>
                        </a:lnTo>
                        <a:lnTo>
                          <a:pt x="505" y="303"/>
                        </a:lnTo>
                        <a:lnTo>
                          <a:pt x="566" y="263"/>
                        </a:lnTo>
                        <a:lnTo>
                          <a:pt x="647" y="243"/>
                        </a:lnTo>
                        <a:close/>
                        <a:moveTo>
                          <a:pt x="970" y="303"/>
                        </a:moveTo>
                        <a:lnTo>
                          <a:pt x="1091" y="384"/>
                        </a:lnTo>
                        <a:lnTo>
                          <a:pt x="1172" y="485"/>
                        </a:lnTo>
                        <a:lnTo>
                          <a:pt x="1212" y="566"/>
                        </a:lnTo>
                        <a:lnTo>
                          <a:pt x="1232" y="667"/>
                        </a:lnTo>
                        <a:lnTo>
                          <a:pt x="1232" y="768"/>
                        </a:lnTo>
                        <a:lnTo>
                          <a:pt x="1232" y="869"/>
                        </a:lnTo>
                        <a:lnTo>
                          <a:pt x="1192" y="970"/>
                        </a:lnTo>
                        <a:lnTo>
                          <a:pt x="1131" y="1071"/>
                        </a:lnTo>
                        <a:lnTo>
                          <a:pt x="869" y="707"/>
                        </a:lnTo>
                        <a:lnTo>
                          <a:pt x="970" y="303"/>
                        </a:lnTo>
                        <a:close/>
                        <a:moveTo>
                          <a:pt x="566" y="970"/>
                        </a:moveTo>
                        <a:lnTo>
                          <a:pt x="505" y="1192"/>
                        </a:lnTo>
                        <a:lnTo>
                          <a:pt x="425" y="1131"/>
                        </a:lnTo>
                        <a:lnTo>
                          <a:pt x="364" y="1071"/>
                        </a:lnTo>
                        <a:lnTo>
                          <a:pt x="566" y="970"/>
                        </a:lnTo>
                        <a:close/>
                        <a:moveTo>
                          <a:pt x="788" y="1030"/>
                        </a:moveTo>
                        <a:lnTo>
                          <a:pt x="929" y="1212"/>
                        </a:lnTo>
                        <a:lnTo>
                          <a:pt x="828" y="1232"/>
                        </a:lnTo>
                        <a:lnTo>
                          <a:pt x="748" y="1252"/>
                        </a:lnTo>
                        <a:lnTo>
                          <a:pt x="748" y="1252"/>
                        </a:lnTo>
                        <a:lnTo>
                          <a:pt x="788" y="1030"/>
                        </a:lnTo>
                        <a:close/>
                        <a:moveTo>
                          <a:pt x="606" y="0"/>
                        </a:moveTo>
                        <a:lnTo>
                          <a:pt x="485" y="41"/>
                        </a:lnTo>
                        <a:lnTo>
                          <a:pt x="384" y="81"/>
                        </a:lnTo>
                        <a:lnTo>
                          <a:pt x="283" y="162"/>
                        </a:lnTo>
                        <a:lnTo>
                          <a:pt x="182" y="243"/>
                        </a:lnTo>
                        <a:lnTo>
                          <a:pt x="122" y="344"/>
                        </a:lnTo>
                        <a:lnTo>
                          <a:pt x="61" y="445"/>
                        </a:lnTo>
                        <a:lnTo>
                          <a:pt x="21" y="566"/>
                        </a:lnTo>
                        <a:lnTo>
                          <a:pt x="1" y="687"/>
                        </a:lnTo>
                        <a:lnTo>
                          <a:pt x="1" y="828"/>
                        </a:lnTo>
                        <a:lnTo>
                          <a:pt x="21" y="949"/>
                        </a:lnTo>
                        <a:lnTo>
                          <a:pt x="61" y="1071"/>
                        </a:lnTo>
                        <a:lnTo>
                          <a:pt x="81" y="1071"/>
                        </a:lnTo>
                        <a:lnTo>
                          <a:pt x="101" y="1131"/>
                        </a:lnTo>
                        <a:lnTo>
                          <a:pt x="162" y="1232"/>
                        </a:lnTo>
                        <a:lnTo>
                          <a:pt x="263" y="1313"/>
                        </a:lnTo>
                        <a:lnTo>
                          <a:pt x="344" y="1374"/>
                        </a:lnTo>
                        <a:lnTo>
                          <a:pt x="465" y="1434"/>
                        </a:lnTo>
                        <a:lnTo>
                          <a:pt x="566" y="1474"/>
                        </a:lnTo>
                        <a:lnTo>
                          <a:pt x="748" y="1495"/>
                        </a:lnTo>
                        <a:lnTo>
                          <a:pt x="849" y="1474"/>
                        </a:lnTo>
                        <a:lnTo>
                          <a:pt x="970" y="1454"/>
                        </a:lnTo>
                        <a:lnTo>
                          <a:pt x="1071" y="1414"/>
                        </a:lnTo>
                        <a:lnTo>
                          <a:pt x="1172" y="1353"/>
                        </a:lnTo>
                        <a:lnTo>
                          <a:pt x="1273" y="1252"/>
                        </a:lnTo>
                        <a:lnTo>
                          <a:pt x="1353" y="1151"/>
                        </a:lnTo>
                        <a:lnTo>
                          <a:pt x="1414" y="1050"/>
                        </a:lnTo>
                        <a:lnTo>
                          <a:pt x="1454" y="929"/>
                        </a:lnTo>
                        <a:lnTo>
                          <a:pt x="1475" y="768"/>
                        </a:lnTo>
                        <a:lnTo>
                          <a:pt x="1475" y="626"/>
                        </a:lnTo>
                        <a:lnTo>
                          <a:pt x="1434" y="485"/>
                        </a:lnTo>
                        <a:lnTo>
                          <a:pt x="1374" y="364"/>
                        </a:lnTo>
                        <a:lnTo>
                          <a:pt x="1293" y="243"/>
                        </a:lnTo>
                        <a:lnTo>
                          <a:pt x="1172" y="142"/>
                        </a:lnTo>
                        <a:lnTo>
                          <a:pt x="1050" y="61"/>
                        </a:lnTo>
                        <a:lnTo>
                          <a:pt x="909" y="21"/>
                        </a:lnTo>
                        <a:lnTo>
                          <a:pt x="7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51"/>
                  <p:cNvSpPr/>
                  <p:nvPr/>
                </p:nvSpPr>
                <p:spPr>
                  <a:xfrm>
                    <a:off x="3943690" y="-685511"/>
                    <a:ext cx="38297" cy="42860"/>
                  </a:xfrm>
                  <a:custGeom>
                    <a:avLst/>
                    <a:gdLst/>
                    <a:ahLst/>
                    <a:cxnLst/>
                    <a:rect l="l" t="t" r="r" b="b"/>
                    <a:pathLst>
                      <a:path w="344" h="385" extrusionOk="0">
                        <a:moveTo>
                          <a:pt x="202" y="203"/>
                        </a:moveTo>
                        <a:lnTo>
                          <a:pt x="182" y="243"/>
                        </a:lnTo>
                        <a:lnTo>
                          <a:pt x="162" y="223"/>
                        </a:lnTo>
                        <a:lnTo>
                          <a:pt x="202" y="203"/>
                        </a:lnTo>
                        <a:close/>
                        <a:moveTo>
                          <a:pt x="343" y="1"/>
                        </a:moveTo>
                        <a:lnTo>
                          <a:pt x="0" y="182"/>
                        </a:lnTo>
                        <a:lnTo>
                          <a:pt x="41" y="243"/>
                        </a:lnTo>
                        <a:lnTo>
                          <a:pt x="101" y="304"/>
                        </a:lnTo>
                        <a:lnTo>
                          <a:pt x="182" y="364"/>
                        </a:lnTo>
                        <a:lnTo>
                          <a:pt x="263" y="384"/>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51"/>
                  <p:cNvSpPr/>
                  <p:nvPr/>
                </p:nvSpPr>
                <p:spPr>
                  <a:xfrm>
                    <a:off x="3986329" y="-680947"/>
                    <a:ext cx="38408" cy="42749"/>
                  </a:xfrm>
                  <a:custGeom>
                    <a:avLst/>
                    <a:gdLst/>
                    <a:ahLst/>
                    <a:cxnLst/>
                    <a:rect l="l" t="t" r="r" b="b"/>
                    <a:pathLst>
                      <a:path w="345" h="384" extrusionOk="0">
                        <a:moveTo>
                          <a:pt x="142" y="242"/>
                        </a:moveTo>
                        <a:lnTo>
                          <a:pt x="183" y="263"/>
                        </a:lnTo>
                        <a:lnTo>
                          <a:pt x="142" y="283"/>
                        </a:lnTo>
                        <a:lnTo>
                          <a:pt x="142" y="242"/>
                        </a:lnTo>
                        <a:close/>
                        <a:moveTo>
                          <a:pt x="102" y="0"/>
                        </a:moveTo>
                        <a:lnTo>
                          <a:pt x="1" y="384"/>
                        </a:lnTo>
                        <a:lnTo>
                          <a:pt x="82" y="384"/>
                        </a:lnTo>
                        <a:lnTo>
                          <a:pt x="203" y="364"/>
                        </a:lnTo>
                        <a:lnTo>
                          <a:pt x="344" y="323"/>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51"/>
                  <p:cNvSpPr/>
                  <p:nvPr/>
                </p:nvSpPr>
                <p:spPr>
                  <a:xfrm>
                    <a:off x="4002137" y="-757428"/>
                    <a:ext cx="53994" cy="103532"/>
                  </a:xfrm>
                  <a:custGeom>
                    <a:avLst/>
                    <a:gdLst/>
                    <a:ahLst/>
                    <a:cxnLst/>
                    <a:rect l="l" t="t" r="r" b="b"/>
                    <a:pathLst>
                      <a:path w="485" h="930" extrusionOk="0">
                        <a:moveTo>
                          <a:pt x="202" y="162"/>
                        </a:moveTo>
                        <a:lnTo>
                          <a:pt x="263" y="223"/>
                        </a:lnTo>
                        <a:lnTo>
                          <a:pt x="323" y="283"/>
                        </a:lnTo>
                        <a:lnTo>
                          <a:pt x="364" y="364"/>
                        </a:lnTo>
                        <a:lnTo>
                          <a:pt x="384" y="465"/>
                        </a:lnTo>
                        <a:lnTo>
                          <a:pt x="384" y="566"/>
                        </a:lnTo>
                        <a:lnTo>
                          <a:pt x="364" y="627"/>
                        </a:lnTo>
                        <a:lnTo>
                          <a:pt x="323" y="727"/>
                        </a:lnTo>
                        <a:lnTo>
                          <a:pt x="323" y="748"/>
                        </a:lnTo>
                        <a:lnTo>
                          <a:pt x="283" y="707"/>
                        </a:lnTo>
                        <a:lnTo>
                          <a:pt x="182" y="566"/>
                        </a:lnTo>
                        <a:lnTo>
                          <a:pt x="121" y="485"/>
                        </a:lnTo>
                        <a:lnTo>
                          <a:pt x="121" y="465"/>
                        </a:lnTo>
                        <a:lnTo>
                          <a:pt x="142" y="364"/>
                        </a:lnTo>
                        <a:lnTo>
                          <a:pt x="202" y="162"/>
                        </a:lnTo>
                        <a:close/>
                        <a:moveTo>
                          <a:pt x="121" y="1"/>
                        </a:moveTo>
                        <a:lnTo>
                          <a:pt x="61" y="324"/>
                        </a:lnTo>
                        <a:lnTo>
                          <a:pt x="20" y="425"/>
                        </a:lnTo>
                        <a:lnTo>
                          <a:pt x="0" y="485"/>
                        </a:lnTo>
                        <a:lnTo>
                          <a:pt x="0" y="505"/>
                        </a:lnTo>
                        <a:lnTo>
                          <a:pt x="101" y="647"/>
                        </a:lnTo>
                        <a:lnTo>
                          <a:pt x="303" y="929"/>
                        </a:lnTo>
                        <a:lnTo>
                          <a:pt x="384" y="849"/>
                        </a:lnTo>
                        <a:lnTo>
                          <a:pt x="424" y="768"/>
                        </a:lnTo>
                        <a:lnTo>
                          <a:pt x="465" y="667"/>
                        </a:lnTo>
                        <a:lnTo>
                          <a:pt x="465" y="647"/>
                        </a:lnTo>
                        <a:lnTo>
                          <a:pt x="485" y="606"/>
                        </a:lnTo>
                        <a:lnTo>
                          <a:pt x="485" y="505"/>
                        </a:lnTo>
                        <a:lnTo>
                          <a:pt x="465" y="364"/>
                        </a:lnTo>
                        <a:lnTo>
                          <a:pt x="404" y="243"/>
                        </a:lnTo>
                        <a:lnTo>
                          <a:pt x="343" y="162"/>
                        </a:lnTo>
                        <a:lnTo>
                          <a:pt x="283" y="102"/>
                        </a:lnTo>
                        <a:lnTo>
                          <a:pt x="222" y="4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51"/>
                  <p:cNvSpPr/>
                  <p:nvPr/>
                </p:nvSpPr>
                <p:spPr>
                  <a:xfrm>
                    <a:off x="3932446" y="-761881"/>
                    <a:ext cx="69802" cy="83271"/>
                  </a:xfrm>
                  <a:custGeom>
                    <a:avLst/>
                    <a:gdLst/>
                    <a:ahLst/>
                    <a:cxnLst/>
                    <a:rect l="l" t="t" r="r" b="b"/>
                    <a:pathLst>
                      <a:path w="627" h="748" extrusionOk="0">
                        <a:moveTo>
                          <a:pt x="485" y="121"/>
                        </a:moveTo>
                        <a:lnTo>
                          <a:pt x="465" y="242"/>
                        </a:lnTo>
                        <a:lnTo>
                          <a:pt x="424" y="343"/>
                        </a:lnTo>
                        <a:lnTo>
                          <a:pt x="404" y="424"/>
                        </a:lnTo>
                        <a:lnTo>
                          <a:pt x="404" y="444"/>
                        </a:lnTo>
                        <a:lnTo>
                          <a:pt x="323" y="485"/>
                        </a:lnTo>
                        <a:lnTo>
                          <a:pt x="101" y="586"/>
                        </a:lnTo>
                        <a:lnTo>
                          <a:pt x="121" y="444"/>
                        </a:lnTo>
                        <a:lnTo>
                          <a:pt x="142" y="384"/>
                        </a:lnTo>
                        <a:lnTo>
                          <a:pt x="202" y="303"/>
                        </a:lnTo>
                        <a:lnTo>
                          <a:pt x="243" y="242"/>
                        </a:lnTo>
                        <a:lnTo>
                          <a:pt x="323" y="182"/>
                        </a:lnTo>
                        <a:lnTo>
                          <a:pt x="404" y="142"/>
                        </a:lnTo>
                        <a:lnTo>
                          <a:pt x="485" y="121"/>
                        </a:lnTo>
                        <a:close/>
                        <a:moveTo>
                          <a:pt x="566" y="0"/>
                        </a:moveTo>
                        <a:lnTo>
                          <a:pt x="465" y="20"/>
                        </a:lnTo>
                        <a:lnTo>
                          <a:pt x="384" y="41"/>
                        </a:lnTo>
                        <a:lnTo>
                          <a:pt x="303" y="61"/>
                        </a:lnTo>
                        <a:lnTo>
                          <a:pt x="222" y="121"/>
                        </a:lnTo>
                        <a:lnTo>
                          <a:pt x="142" y="182"/>
                        </a:lnTo>
                        <a:lnTo>
                          <a:pt x="101" y="242"/>
                        </a:lnTo>
                        <a:lnTo>
                          <a:pt x="61" y="323"/>
                        </a:lnTo>
                        <a:lnTo>
                          <a:pt x="20" y="424"/>
                        </a:lnTo>
                        <a:lnTo>
                          <a:pt x="0" y="586"/>
                        </a:lnTo>
                        <a:lnTo>
                          <a:pt x="41" y="747"/>
                        </a:lnTo>
                        <a:lnTo>
                          <a:pt x="424" y="545"/>
                        </a:lnTo>
                        <a:lnTo>
                          <a:pt x="505" y="505"/>
                        </a:lnTo>
                        <a:lnTo>
                          <a:pt x="505" y="465"/>
                        </a:lnTo>
                        <a:lnTo>
                          <a:pt x="525" y="404"/>
                        </a:lnTo>
                        <a:lnTo>
                          <a:pt x="545" y="303"/>
                        </a:lnTo>
                        <a:lnTo>
                          <a:pt x="626" y="20"/>
                        </a:lnTo>
                        <a:lnTo>
                          <a:pt x="5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39" name="Google Shape;5339;p51"/>
              <p:cNvSpPr/>
              <p:nvPr/>
            </p:nvSpPr>
            <p:spPr>
              <a:xfrm>
                <a:off x="3887470" y="-872094"/>
                <a:ext cx="202393" cy="422701"/>
              </a:xfrm>
              <a:custGeom>
                <a:avLst/>
                <a:gdLst/>
                <a:ahLst/>
                <a:cxnLst/>
                <a:rect l="l" t="t" r="r" b="b"/>
                <a:pathLst>
                  <a:path w="1818" h="3797" fill="none" extrusionOk="0">
                    <a:moveTo>
                      <a:pt x="384" y="1"/>
                    </a:moveTo>
                    <a:lnTo>
                      <a:pt x="384" y="1"/>
                    </a:lnTo>
                    <a:lnTo>
                      <a:pt x="344" y="162"/>
                    </a:lnTo>
                    <a:lnTo>
                      <a:pt x="344" y="162"/>
                    </a:lnTo>
                    <a:lnTo>
                      <a:pt x="323" y="283"/>
                    </a:lnTo>
                    <a:lnTo>
                      <a:pt x="303" y="344"/>
                    </a:lnTo>
                    <a:lnTo>
                      <a:pt x="303" y="344"/>
                    </a:lnTo>
                    <a:lnTo>
                      <a:pt x="202" y="829"/>
                    </a:lnTo>
                    <a:lnTo>
                      <a:pt x="202" y="829"/>
                    </a:lnTo>
                    <a:lnTo>
                      <a:pt x="182" y="1031"/>
                    </a:lnTo>
                    <a:lnTo>
                      <a:pt x="182" y="1031"/>
                    </a:lnTo>
                    <a:lnTo>
                      <a:pt x="81" y="1697"/>
                    </a:lnTo>
                    <a:lnTo>
                      <a:pt x="0" y="2282"/>
                    </a:lnTo>
                    <a:lnTo>
                      <a:pt x="0" y="2282"/>
                    </a:lnTo>
                    <a:lnTo>
                      <a:pt x="0" y="2444"/>
                    </a:lnTo>
                    <a:lnTo>
                      <a:pt x="21" y="2565"/>
                    </a:lnTo>
                    <a:lnTo>
                      <a:pt x="81" y="2706"/>
                    </a:lnTo>
                    <a:lnTo>
                      <a:pt x="142" y="2828"/>
                    </a:lnTo>
                    <a:lnTo>
                      <a:pt x="202" y="2949"/>
                    </a:lnTo>
                    <a:lnTo>
                      <a:pt x="283" y="3050"/>
                    </a:lnTo>
                    <a:lnTo>
                      <a:pt x="465" y="3231"/>
                    </a:lnTo>
                    <a:lnTo>
                      <a:pt x="465" y="3231"/>
                    </a:lnTo>
                    <a:lnTo>
                      <a:pt x="647" y="3393"/>
                    </a:lnTo>
                    <a:lnTo>
                      <a:pt x="828" y="3514"/>
                    </a:lnTo>
                    <a:lnTo>
                      <a:pt x="1010" y="3615"/>
                    </a:lnTo>
                    <a:lnTo>
                      <a:pt x="1172" y="3696"/>
                    </a:lnTo>
                    <a:lnTo>
                      <a:pt x="1172" y="3696"/>
                    </a:lnTo>
                    <a:lnTo>
                      <a:pt x="1394" y="3756"/>
                    </a:lnTo>
                    <a:lnTo>
                      <a:pt x="1596" y="3797"/>
                    </a:lnTo>
                    <a:lnTo>
                      <a:pt x="1596" y="3797"/>
                    </a:lnTo>
                    <a:lnTo>
                      <a:pt x="1676" y="3777"/>
                    </a:lnTo>
                    <a:lnTo>
                      <a:pt x="1757" y="3756"/>
                    </a:lnTo>
                    <a:lnTo>
                      <a:pt x="1757" y="3756"/>
                    </a:lnTo>
                    <a:lnTo>
                      <a:pt x="1797" y="3696"/>
                    </a:lnTo>
                    <a:lnTo>
                      <a:pt x="1818" y="3615"/>
                    </a:lnTo>
                    <a:lnTo>
                      <a:pt x="1818" y="3615"/>
                    </a:lnTo>
                    <a:lnTo>
                      <a:pt x="1818" y="3050"/>
                    </a:lnTo>
                    <a:lnTo>
                      <a:pt x="1818" y="3050"/>
                    </a:lnTo>
                    <a:lnTo>
                      <a:pt x="1616" y="2969"/>
                    </a:lnTo>
                    <a:lnTo>
                      <a:pt x="1414" y="2868"/>
                    </a:lnTo>
                    <a:lnTo>
                      <a:pt x="1252" y="2767"/>
                    </a:lnTo>
                    <a:lnTo>
                      <a:pt x="1091" y="2646"/>
                    </a:lnTo>
                    <a:lnTo>
                      <a:pt x="1091" y="2646"/>
                    </a:lnTo>
                    <a:lnTo>
                      <a:pt x="970" y="2525"/>
                    </a:lnTo>
                    <a:lnTo>
                      <a:pt x="889" y="2404"/>
                    </a:lnTo>
                    <a:lnTo>
                      <a:pt x="808" y="2282"/>
                    </a:lnTo>
                    <a:lnTo>
                      <a:pt x="768" y="2141"/>
                    </a:lnTo>
                    <a:lnTo>
                      <a:pt x="768" y="2141"/>
                    </a:lnTo>
                    <a:lnTo>
                      <a:pt x="768" y="1980"/>
                    </a:lnTo>
                    <a:lnTo>
                      <a:pt x="788" y="1818"/>
                    </a:lnTo>
                    <a:lnTo>
                      <a:pt x="848" y="1515"/>
                    </a:lnTo>
                    <a:lnTo>
                      <a:pt x="848" y="1515"/>
                    </a:lnTo>
                    <a:lnTo>
                      <a:pt x="929" y="1212"/>
                    </a:lnTo>
                    <a:lnTo>
                      <a:pt x="929" y="1051"/>
                    </a:lnTo>
                    <a:lnTo>
                      <a:pt x="929" y="909"/>
                    </a:lnTo>
                    <a:lnTo>
                      <a:pt x="929" y="909"/>
                    </a:lnTo>
                    <a:lnTo>
                      <a:pt x="909" y="748"/>
                    </a:lnTo>
                    <a:lnTo>
                      <a:pt x="889" y="627"/>
                    </a:lnTo>
                    <a:lnTo>
                      <a:pt x="828" y="506"/>
                    </a:lnTo>
                    <a:lnTo>
                      <a:pt x="768" y="384"/>
                    </a:lnTo>
                    <a:lnTo>
                      <a:pt x="687" y="283"/>
                    </a:lnTo>
                    <a:lnTo>
                      <a:pt x="586" y="183"/>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51"/>
              <p:cNvSpPr/>
              <p:nvPr/>
            </p:nvSpPr>
            <p:spPr>
              <a:xfrm>
                <a:off x="3451402" y="-1029398"/>
                <a:ext cx="111" cy="11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51"/>
              <p:cNvSpPr/>
              <p:nvPr/>
            </p:nvSpPr>
            <p:spPr>
              <a:xfrm>
                <a:off x="3507622" y="-874320"/>
                <a:ext cx="202393" cy="424928"/>
              </a:xfrm>
              <a:custGeom>
                <a:avLst/>
                <a:gdLst/>
                <a:ahLst/>
                <a:cxnLst/>
                <a:rect l="l" t="t" r="r" b="b"/>
                <a:pathLst>
                  <a:path w="1818" h="3817" fill="none" extrusionOk="0">
                    <a:moveTo>
                      <a:pt x="1454" y="1"/>
                    </a:moveTo>
                    <a:lnTo>
                      <a:pt x="1454" y="1"/>
                    </a:lnTo>
                    <a:lnTo>
                      <a:pt x="1232" y="182"/>
                    </a:lnTo>
                    <a:lnTo>
                      <a:pt x="1151" y="283"/>
                    </a:lnTo>
                    <a:lnTo>
                      <a:pt x="1070" y="404"/>
                    </a:lnTo>
                    <a:lnTo>
                      <a:pt x="989" y="505"/>
                    </a:lnTo>
                    <a:lnTo>
                      <a:pt x="949" y="647"/>
                    </a:lnTo>
                    <a:lnTo>
                      <a:pt x="909" y="768"/>
                    </a:lnTo>
                    <a:lnTo>
                      <a:pt x="888" y="929"/>
                    </a:lnTo>
                    <a:lnTo>
                      <a:pt x="888" y="929"/>
                    </a:lnTo>
                    <a:lnTo>
                      <a:pt x="888" y="1071"/>
                    </a:lnTo>
                    <a:lnTo>
                      <a:pt x="909" y="1232"/>
                    </a:lnTo>
                    <a:lnTo>
                      <a:pt x="969" y="1535"/>
                    </a:lnTo>
                    <a:lnTo>
                      <a:pt x="969" y="1535"/>
                    </a:lnTo>
                    <a:lnTo>
                      <a:pt x="1030" y="1838"/>
                    </a:lnTo>
                    <a:lnTo>
                      <a:pt x="1050" y="2000"/>
                    </a:lnTo>
                    <a:lnTo>
                      <a:pt x="1050" y="2161"/>
                    </a:lnTo>
                    <a:lnTo>
                      <a:pt x="1050" y="2161"/>
                    </a:lnTo>
                    <a:lnTo>
                      <a:pt x="1010" y="2302"/>
                    </a:lnTo>
                    <a:lnTo>
                      <a:pt x="929" y="2424"/>
                    </a:lnTo>
                    <a:lnTo>
                      <a:pt x="848" y="2545"/>
                    </a:lnTo>
                    <a:lnTo>
                      <a:pt x="747" y="2666"/>
                    </a:lnTo>
                    <a:lnTo>
                      <a:pt x="747" y="2666"/>
                    </a:lnTo>
                    <a:lnTo>
                      <a:pt x="565" y="2787"/>
                    </a:lnTo>
                    <a:lnTo>
                      <a:pt x="404" y="2888"/>
                    </a:lnTo>
                    <a:lnTo>
                      <a:pt x="202" y="2989"/>
                    </a:lnTo>
                    <a:lnTo>
                      <a:pt x="0" y="3070"/>
                    </a:lnTo>
                    <a:lnTo>
                      <a:pt x="0" y="3070"/>
                    </a:lnTo>
                    <a:lnTo>
                      <a:pt x="0" y="3635"/>
                    </a:lnTo>
                    <a:lnTo>
                      <a:pt x="0" y="3635"/>
                    </a:lnTo>
                    <a:lnTo>
                      <a:pt x="20" y="3716"/>
                    </a:lnTo>
                    <a:lnTo>
                      <a:pt x="61" y="3776"/>
                    </a:lnTo>
                    <a:lnTo>
                      <a:pt x="61" y="3776"/>
                    </a:lnTo>
                    <a:lnTo>
                      <a:pt x="141" y="3797"/>
                    </a:lnTo>
                    <a:lnTo>
                      <a:pt x="242" y="3817"/>
                    </a:lnTo>
                    <a:lnTo>
                      <a:pt x="242" y="3817"/>
                    </a:lnTo>
                    <a:lnTo>
                      <a:pt x="444" y="3776"/>
                    </a:lnTo>
                    <a:lnTo>
                      <a:pt x="646" y="3716"/>
                    </a:lnTo>
                    <a:lnTo>
                      <a:pt x="646" y="3716"/>
                    </a:lnTo>
                    <a:lnTo>
                      <a:pt x="808" y="3635"/>
                    </a:lnTo>
                    <a:lnTo>
                      <a:pt x="989" y="3534"/>
                    </a:lnTo>
                    <a:lnTo>
                      <a:pt x="1171" y="3413"/>
                    </a:lnTo>
                    <a:lnTo>
                      <a:pt x="1353" y="3251"/>
                    </a:lnTo>
                    <a:lnTo>
                      <a:pt x="1353" y="3251"/>
                    </a:lnTo>
                    <a:lnTo>
                      <a:pt x="1535" y="3070"/>
                    </a:lnTo>
                    <a:lnTo>
                      <a:pt x="1615" y="2969"/>
                    </a:lnTo>
                    <a:lnTo>
                      <a:pt x="1696" y="2848"/>
                    </a:lnTo>
                    <a:lnTo>
                      <a:pt x="1757" y="2726"/>
                    </a:lnTo>
                    <a:lnTo>
                      <a:pt x="1797" y="2585"/>
                    </a:lnTo>
                    <a:lnTo>
                      <a:pt x="1817" y="2464"/>
                    </a:lnTo>
                    <a:lnTo>
                      <a:pt x="1817" y="2302"/>
                    </a:lnTo>
                    <a:lnTo>
                      <a:pt x="1817" y="2302"/>
                    </a:lnTo>
                    <a:lnTo>
                      <a:pt x="1757" y="1717"/>
                    </a:lnTo>
                    <a:lnTo>
                      <a:pt x="1636" y="1051"/>
                    </a:lnTo>
                    <a:lnTo>
                      <a:pt x="1636" y="950"/>
                    </a:lnTo>
                    <a:lnTo>
                      <a:pt x="1636" y="950"/>
                    </a:lnTo>
                    <a:lnTo>
                      <a:pt x="1535" y="445"/>
                    </a:lnTo>
                    <a:lnTo>
                      <a:pt x="145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51"/>
              <p:cNvSpPr/>
              <p:nvPr/>
            </p:nvSpPr>
            <p:spPr>
              <a:xfrm>
                <a:off x="3327718" y="-1872361"/>
                <a:ext cx="941942" cy="941921"/>
              </a:xfrm>
              <a:custGeom>
                <a:avLst/>
                <a:gdLst/>
                <a:ahLst/>
                <a:cxnLst/>
                <a:rect l="l" t="t" r="r" b="b"/>
                <a:pathLst>
                  <a:path w="8461" h="8461" extrusionOk="0">
                    <a:moveTo>
                      <a:pt x="4241" y="0"/>
                    </a:moveTo>
                    <a:lnTo>
                      <a:pt x="3797" y="21"/>
                    </a:lnTo>
                    <a:lnTo>
                      <a:pt x="3373" y="81"/>
                    </a:lnTo>
                    <a:lnTo>
                      <a:pt x="2969" y="182"/>
                    </a:lnTo>
                    <a:lnTo>
                      <a:pt x="2585" y="324"/>
                    </a:lnTo>
                    <a:lnTo>
                      <a:pt x="2222" y="505"/>
                    </a:lnTo>
                    <a:lnTo>
                      <a:pt x="1858" y="727"/>
                    </a:lnTo>
                    <a:lnTo>
                      <a:pt x="1535" y="970"/>
                    </a:lnTo>
                    <a:lnTo>
                      <a:pt x="1232" y="1232"/>
                    </a:lnTo>
                    <a:lnTo>
                      <a:pt x="970" y="1535"/>
                    </a:lnTo>
                    <a:lnTo>
                      <a:pt x="728" y="1858"/>
                    </a:lnTo>
                    <a:lnTo>
                      <a:pt x="505" y="2222"/>
                    </a:lnTo>
                    <a:lnTo>
                      <a:pt x="324" y="2585"/>
                    </a:lnTo>
                    <a:lnTo>
                      <a:pt x="182" y="2969"/>
                    </a:lnTo>
                    <a:lnTo>
                      <a:pt x="81" y="3372"/>
                    </a:lnTo>
                    <a:lnTo>
                      <a:pt x="21" y="3797"/>
                    </a:lnTo>
                    <a:lnTo>
                      <a:pt x="1" y="4241"/>
                    </a:lnTo>
                    <a:lnTo>
                      <a:pt x="21" y="4665"/>
                    </a:lnTo>
                    <a:lnTo>
                      <a:pt x="81" y="5089"/>
                    </a:lnTo>
                    <a:lnTo>
                      <a:pt x="182" y="5493"/>
                    </a:lnTo>
                    <a:lnTo>
                      <a:pt x="324" y="5876"/>
                    </a:lnTo>
                    <a:lnTo>
                      <a:pt x="505" y="6240"/>
                    </a:lnTo>
                    <a:lnTo>
                      <a:pt x="707" y="6583"/>
                    </a:lnTo>
                    <a:lnTo>
                      <a:pt x="950" y="6926"/>
                    </a:lnTo>
                    <a:lnTo>
                      <a:pt x="1232" y="7209"/>
                    </a:lnTo>
                    <a:lnTo>
                      <a:pt x="1535" y="7492"/>
                    </a:lnTo>
                    <a:lnTo>
                      <a:pt x="1858" y="7734"/>
                    </a:lnTo>
                    <a:lnTo>
                      <a:pt x="2202" y="7956"/>
                    </a:lnTo>
                    <a:lnTo>
                      <a:pt x="2585" y="8138"/>
                    </a:lnTo>
                    <a:lnTo>
                      <a:pt x="2969" y="8279"/>
                    </a:lnTo>
                    <a:lnTo>
                      <a:pt x="3373" y="8380"/>
                    </a:lnTo>
                    <a:lnTo>
                      <a:pt x="3797" y="8441"/>
                    </a:lnTo>
                    <a:lnTo>
                      <a:pt x="4241" y="8461"/>
                    </a:lnTo>
                    <a:lnTo>
                      <a:pt x="4665" y="8441"/>
                    </a:lnTo>
                    <a:lnTo>
                      <a:pt x="5089" y="8380"/>
                    </a:lnTo>
                    <a:lnTo>
                      <a:pt x="5493" y="8279"/>
                    </a:lnTo>
                    <a:lnTo>
                      <a:pt x="5876" y="8138"/>
                    </a:lnTo>
                    <a:lnTo>
                      <a:pt x="6260" y="7956"/>
                    </a:lnTo>
                    <a:lnTo>
                      <a:pt x="6603" y="7754"/>
                    </a:lnTo>
                    <a:lnTo>
                      <a:pt x="6926" y="7512"/>
                    </a:lnTo>
                    <a:lnTo>
                      <a:pt x="7229" y="7229"/>
                    </a:lnTo>
                    <a:lnTo>
                      <a:pt x="7492" y="6926"/>
                    </a:lnTo>
                    <a:lnTo>
                      <a:pt x="7754" y="6603"/>
                    </a:lnTo>
                    <a:lnTo>
                      <a:pt x="7956" y="6260"/>
                    </a:lnTo>
                    <a:lnTo>
                      <a:pt x="8138" y="5876"/>
                    </a:lnTo>
                    <a:lnTo>
                      <a:pt x="8279" y="5493"/>
                    </a:lnTo>
                    <a:lnTo>
                      <a:pt x="8380" y="5089"/>
                    </a:lnTo>
                    <a:lnTo>
                      <a:pt x="8441" y="4665"/>
                    </a:lnTo>
                    <a:lnTo>
                      <a:pt x="8461" y="4241"/>
                    </a:lnTo>
                    <a:lnTo>
                      <a:pt x="8441" y="3817"/>
                    </a:lnTo>
                    <a:lnTo>
                      <a:pt x="8400" y="3433"/>
                    </a:lnTo>
                    <a:lnTo>
                      <a:pt x="8299" y="3029"/>
                    </a:lnTo>
                    <a:lnTo>
                      <a:pt x="8158" y="2666"/>
                    </a:lnTo>
                    <a:lnTo>
                      <a:pt x="8017" y="2302"/>
                    </a:lnTo>
                    <a:lnTo>
                      <a:pt x="7815" y="1979"/>
                    </a:lnTo>
                    <a:lnTo>
                      <a:pt x="7593" y="1656"/>
                    </a:lnTo>
                    <a:lnTo>
                      <a:pt x="7350" y="1353"/>
                    </a:lnTo>
                    <a:lnTo>
                      <a:pt x="7048" y="1071"/>
                    </a:lnTo>
                    <a:lnTo>
                      <a:pt x="6704" y="788"/>
                    </a:lnTo>
                    <a:lnTo>
                      <a:pt x="6341" y="566"/>
                    </a:lnTo>
                    <a:lnTo>
                      <a:pt x="5957" y="364"/>
                    </a:lnTo>
                    <a:lnTo>
                      <a:pt x="5553" y="202"/>
                    </a:lnTo>
                    <a:lnTo>
                      <a:pt x="5129" y="101"/>
                    </a:lnTo>
                    <a:lnTo>
                      <a:pt x="4685" y="21"/>
                    </a:lnTo>
                    <a:lnTo>
                      <a:pt x="4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51"/>
              <p:cNvSpPr/>
              <p:nvPr/>
            </p:nvSpPr>
            <p:spPr>
              <a:xfrm>
                <a:off x="3327718" y="-1872361"/>
                <a:ext cx="941942" cy="941921"/>
              </a:xfrm>
              <a:custGeom>
                <a:avLst/>
                <a:gdLst/>
                <a:ahLst/>
                <a:cxnLst/>
                <a:rect l="l" t="t" r="r" b="b"/>
                <a:pathLst>
                  <a:path w="8461" h="8461" fill="none" extrusionOk="0">
                    <a:moveTo>
                      <a:pt x="8461" y="4241"/>
                    </a:moveTo>
                    <a:lnTo>
                      <a:pt x="8461" y="4241"/>
                    </a:lnTo>
                    <a:lnTo>
                      <a:pt x="8441" y="4665"/>
                    </a:lnTo>
                    <a:lnTo>
                      <a:pt x="8380" y="5089"/>
                    </a:lnTo>
                    <a:lnTo>
                      <a:pt x="8279" y="5493"/>
                    </a:lnTo>
                    <a:lnTo>
                      <a:pt x="8138" y="5876"/>
                    </a:lnTo>
                    <a:lnTo>
                      <a:pt x="7956" y="6260"/>
                    </a:lnTo>
                    <a:lnTo>
                      <a:pt x="7754" y="6603"/>
                    </a:lnTo>
                    <a:lnTo>
                      <a:pt x="7492" y="6926"/>
                    </a:lnTo>
                    <a:lnTo>
                      <a:pt x="7229" y="7229"/>
                    </a:lnTo>
                    <a:lnTo>
                      <a:pt x="6926" y="7512"/>
                    </a:lnTo>
                    <a:lnTo>
                      <a:pt x="6603" y="7754"/>
                    </a:lnTo>
                    <a:lnTo>
                      <a:pt x="6260" y="7956"/>
                    </a:lnTo>
                    <a:lnTo>
                      <a:pt x="5876" y="8138"/>
                    </a:lnTo>
                    <a:lnTo>
                      <a:pt x="5493" y="8279"/>
                    </a:lnTo>
                    <a:lnTo>
                      <a:pt x="5089" y="8380"/>
                    </a:lnTo>
                    <a:lnTo>
                      <a:pt x="4665" y="8441"/>
                    </a:lnTo>
                    <a:lnTo>
                      <a:pt x="4241" y="8461"/>
                    </a:lnTo>
                    <a:lnTo>
                      <a:pt x="4241" y="8461"/>
                    </a:lnTo>
                    <a:lnTo>
                      <a:pt x="3797" y="8441"/>
                    </a:lnTo>
                    <a:lnTo>
                      <a:pt x="3373" y="8380"/>
                    </a:lnTo>
                    <a:lnTo>
                      <a:pt x="2969" y="8279"/>
                    </a:lnTo>
                    <a:lnTo>
                      <a:pt x="2585" y="8138"/>
                    </a:lnTo>
                    <a:lnTo>
                      <a:pt x="2202" y="7956"/>
                    </a:lnTo>
                    <a:lnTo>
                      <a:pt x="1858" y="7734"/>
                    </a:lnTo>
                    <a:lnTo>
                      <a:pt x="1535" y="7492"/>
                    </a:lnTo>
                    <a:lnTo>
                      <a:pt x="1232" y="7209"/>
                    </a:lnTo>
                    <a:lnTo>
                      <a:pt x="1232" y="7209"/>
                    </a:lnTo>
                    <a:lnTo>
                      <a:pt x="950" y="6926"/>
                    </a:lnTo>
                    <a:lnTo>
                      <a:pt x="707" y="6583"/>
                    </a:lnTo>
                    <a:lnTo>
                      <a:pt x="505" y="6240"/>
                    </a:lnTo>
                    <a:lnTo>
                      <a:pt x="324" y="5876"/>
                    </a:lnTo>
                    <a:lnTo>
                      <a:pt x="182" y="5493"/>
                    </a:lnTo>
                    <a:lnTo>
                      <a:pt x="81" y="5089"/>
                    </a:lnTo>
                    <a:lnTo>
                      <a:pt x="21" y="4665"/>
                    </a:lnTo>
                    <a:lnTo>
                      <a:pt x="1" y="4241"/>
                    </a:lnTo>
                    <a:lnTo>
                      <a:pt x="1" y="4241"/>
                    </a:lnTo>
                    <a:lnTo>
                      <a:pt x="21" y="3797"/>
                    </a:lnTo>
                    <a:lnTo>
                      <a:pt x="81" y="3372"/>
                    </a:lnTo>
                    <a:lnTo>
                      <a:pt x="182" y="2969"/>
                    </a:lnTo>
                    <a:lnTo>
                      <a:pt x="324" y="2585"/>
                    </a:lnTo>
                    <a:lnTo>
                      <a:pt x="505" y="2222"/>
                    </a:lnTo>
                    <a:lnTo>
                      <a:pt x="728" y="1858"/>
                    </a:lnTo>
                    <a:lnTo>
                      <a:pt x="970" y="1535"/>
                    </a:lnTo>
                    <a:lnTo>
                      <a:pt x="1232" y="1232"/>
                    </a:lnTo>
                    <a:lnTo>
                      <a:pt x="1535" y="970"/>
                    </a:lnTo>
                    <a:lnTo>
                      <a:pt x="1858" y="727"/>
                    </a:lnTo>
                    <a:lnTo>
                      <a:pt x="2222" y="505"/>
                    </a:lnTo>
                    <a:lnTo>
                      <a:pt x="2585" y="324"/>
                    </a:lnTo>
                    <a:lnTo>
                      <a:pt x="2969" y="182"/>
                    </a:lnTo>
                    <a:lnTo>
                      <a:pt x="3373" y="81"/>
                    </a:lnTo>
                    <a:lnTo>
                      <a:pt x="3797" y="21"/>
                    </a:lnTo>
                    <a:lnTo>
                      <a:pt x="4241" y="0"/>
                    </a:lnTo>
                    <a:lnTo>
                      <a:pt x="4241" y="0"/>
                    </a:lnTo>
                    <a:lnTo>
                      <a:pt x="4463" y="0"/>
                    </a:lnTo>
                    <a:lnTo>
                      <a:pt x="4685" y="21"/>
                    </a:lnTo>
                    <a:lnTo>
                      <a:pt x="5129" y="101"/>
                    </a:lnTo>
                    <a:lnTo>
                      <a:pt x="5553" y="202"/>
                    </a:lnTo>
                    <a:lnTo>
                      <a:pt x="5957" y="364"/>
                    </a:lnTo>
                    <a:lnTo>
                      <a:pt x="6341" y="566"/>
                    </a:lnTo>
                    <a:lnTo>
                      <a:pt x="6704" y="788"/>
                    </a:lnTo>
                    <a:lnTo>
                      <a:pt x="7048" y="1071"/>
                    </a:lnTo>
                    <a:lnTo>
                      <a:pt x="7350" y="1353"/>
                    </a:lnTo>
                    <a:lnTo>
                      <a:pt x="7350" y="1353"/>
                    </a:lnTo>
                    <a:lnTo>
                      <a:pt x="7593" y="1656"/>
                    </a:lnTo>
                    <a:lnTo>
                      <a:pt x="7815" y="1979"/>
                    </a:lnTo>
                    <a:lnTo>
                      <a:pt x="8017" y="2302"/>
                    </a:lnTo>
                    <a:lnTo>
                      <a:pt x="8158" y="2666"/>
                    </a:lnTo>
                    <a:lnTo>
                      <a:pt x="8299" y="3029"/>
                    </a:lnTo>
                    <a:lnTo>
                      <a:pt x="8400" y="3433"/>
                    </a:lnTo>
                    <a:lnTo>
                      <a:pt x="8441" y="3817"/>
                    </a:lnTo>
                    <a:lnTo>
                      <a:pt x="8461" y="42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51"/>
              <p:cNvSpPr/>
              <p:nvPr/>
            </p:nvSpPr>
            <p:spPr>
              <a:xfrm>
                <a:off x="3772803" y="-1719510"/>
                <a:ext cx="496855" cy="559853"/>
              </a:xfrm>
              <a:custGeom>
                <a:avLst/>
                <a:gdLst/>
                <a:ahLst/>
                <a:cxnLst/>
                <a:rect l="l" t="t" r="r" b="b"/>
                <a:pathLst>
                  <a:path w="4463" h="5029" extrusionOk="0">
                    <a:moveTo>
                      <a:pt x="3352" y="1"/>
                    </a:moveTo>
                    <a:lnTo>
                      <a:pt x="3332" y="21"/>
                    </a:lnTo>
                    <a:lnTo>
                      <a:pt x="3292" y="61"/>
                    </a:lnTo>
                    <a:lnTo>
                      <a:pt x="3211" y="101"/>
                    </a:lnTo>
                    <a:lnTo>
                      <a:pt x="3050" y="101"/>
                    </a:lnTo>
                    <a:lnTo>
                      <a:pt x="2949" y="61"/>
                    </a:lnTo>
                    <a:lnTo>
                      <a:pt x="2868" y="41"/>
                    </a:lnTo>
                    <a:lnTo>
                      <a:pt x="2787" y="21"/>
                    </a:lnTo>
                    <a:lnTo>
                      <a:pt x="2605" y="21"/>
                    </a:lnTo>
                    <a:lnTo>
                      <a:pt x="2545" y="41"/>
                    </a:lnTo>
                    <a:lnTo>
                      <a:pt x="2444" y="122"/>
                    </a:lnTo>
                    <a:lnTo>
                      <a:pt x="2363" y="202"/>
                    </a:lnTo>
                    <a:lnTo>
                      <a:pt x="2302" y="283"/>
                    </a:lnTo>
                    <a:lnTo>
                      <a:pt x="2282" y="324"/>
                    </a:lnTo>
                    <a:lnTo>
                      <a:pt x="2242" y="344"/>
                    </a:lnTo>
                    <a:lnTo>
                      <a:pt x="2141" y="344"/>
                    </a:lnTo>
                    <a:lnTo>
                      <a:pt x="2060" y="324"/>
                    </a:lnTo>
                    <a:lnTo>
                      <a:pt x="1979" y="263"/>
                    </a:lnTo>
                    <a:lnTo>
                      <a:pt x="1939" y="182"/>
                    </a:lnTo>
                    <a:lnTo>
                      <a:pt x="1878" y="81"/>
                    </a:lnTo>
                    <a:lnTo>
                      <a:pt x="1838" y="41"/>
                    </a:lnTo>
                    <a:lnTo>
                      <a:pt x="1777" y="21"/>
                    </a:lnTo>
                    <a:lnTo>
                      <a:pt x="1697" y="21"/>
                    </a:lnTo>
                    <a:lnTo>
                      <a:pt x="1616" y="41"/>
                    </a:lnTo>
                    <a:lnTo>
                      <a:pt x="1555" y="61"/>
                    </a:lnTo>
                    <a:lnTo>
                      <a:pt x="1515" y="101"/>
                    </a:lnTo>
                    <a:lnTo>
                      <a:pt x="1495" y="142"/>
                    </a:lnTo>
                    <a:lnTo>
                      <a:pt x="1475" y="202"/>
                    </a:lnTo>
                    <a:lnTo>
                      <a:pt x="1454" y="263"/>
                    </a:lnTo>
                    <a:lnTo>
                      <a:pt x="1434" y="303"/>
                    </a:lnTo>
                    <a:lnTo>
                      <a:pt x="1394" y="324"/>
                    </a:lnTo>
                    <a:lnTo>
                      <a:pt x="1232" y="324"/>
                    </a:lnTo>
                    <a:lnTo>
                      <a:pt x="1172" y="344"/>
                    </a:lnTo>
                    <a:lnTo>
                      <a:pt x="1131" y="384"/>
                    </a:lnTo>
                    <a:lnTo>
                      <a:pt x="1091" y="445"/>
                    </a:lnTo>
                    <a:lnTo>
                      <a:pt x="1091" y="485"/>
                    </a:lnTo>
                    <a:lnTo>
                      <a:pt x="1091" y="546"/>
                    </a:lnTo>
                    <a:lnTo>
                      <a:pt x="1131" y="626"/>
                    </a:lnTo>
                    <a:lnTo>
                      <a:pt x="1172" y="667"/>
                    </a:lnTo>
                    <a:lnTo>
                      <a:pt x="1212" y="687"/>
                    </a:lnTo>
                    <a:lnTo>
                      <a:pt x="1273" y="687"/>
                    </a:lnTo>
                    <a:lnTo>
                      <a:pt x="1333" y="667"/>
                    </a:lnTo>
                    <a:lnTo>
                      <a:pt x="1434" y="606"/>
                    </a:lnTo>
                    <a:lnTo>
                      <a:pt x="1515" y="566"/>
                    </a:lnTo>
                    <a:lnTo>
                      <a:pt x="1576" y="566"/>
                    </a:lnTo>
                    <a:lnTo>
                      <a:pt x="1616" y="626"/>
                    </a:lnTo>
                    <a:lnTo>
                      <a:pt x="1636" y="687"/>
                    </a:lnTo>
                    <a:lnTo>
                      <a:pt x="1596" y="768"/>
                    </a:lnTo>
                    <a:lnTo>
                      <a:pt x="1576" y="808"/>
                    </a:lnTo>
                    <a:lnTo>
                      <a:pt x="1535" y="828"/>
                    </a:lnTo>
                    <a:lnTo>
                      <a:pt x="1475" y="849"/>
                    </a:lnTo>
                    <a:lnTo>
                      <a:pt x="1394" y="849"/>
                    </a:lnTo>
                    <a:lnTo>
                      <a:pt x="1353" y="828"/>
                    </a:lnTo>
                    <a:lnTo>
                      <a:pt x="1293" y="808"/>
                    </a:lnTo>
                    <a:lnTo>
                      <a:pt x="1172" y="808"/>
                    </a:lnTo>
                    <a:lnTo>
                      <a:pt x="1111" y="849"/>
                    </a:lnTo>
                    <a:lnTo>
                      <a:pt x="1071" y="869"/>
                    </a:lnTo>
                    <a:lnTo>
                      <a:pt x="1051" y="909"/>
                    </a:lnTo>
                    <a:lnTo>
                      <a:pt x="1010" y="990"/>
                    </a:lnTo>
                    <a:lnTo>
                      <a:pt x="990" y="1010"/>
                    </a:lnTo>
                    <a:lnTo>
                      <a:pt x="909" y="1010"/>
                    </a:lnTo>
                    <a:lnTo>
                      <a:pt x="828" y="1030"/>
                    </a:lnTo>
                    <a:lnTo>
                      <a:pt x="748" y="1050"/>
                    </a:lnTo>
                    <a:lnTo>
                      <a:pt x="687" y="1071"/>
                    </a:lnTo>
                    <a:lnTo>
                      <a:pt x="647" y="1131"/>
                    </a:lnTo>
                    <a:lnTo>
                      <a:pt x="627" y="1192"/>
                    </a:lnTo>
                    <a:lnTo>
                      <a:pt x="586" y="1232"/>
                    </a:lnTo>
                    <a:lnTo>
                      <a:pt x="546" y="1252"/>
                    </a:lnTo>
                    <a:lnTo>
                      <a:pt x="485" y="1293"/>
                    </a:lnTo>
                    <a:lnTo>
                      <a:pt x="445" y="1333"/>
                    </a:lnTo>
                    <a:lnTo>
                      <a:pt x="425" y="1414"/>
                    </a:lnTo>
                    <a:lnTo>
                      <a:pt x="445" y="1434"/>
                    </a:lnTo>
                    <a:lnTo>
                      <a:pt x="465" y="1475"/>
                    </a:lnTo>
                    <a:lnTo>
                      <a:pt x="526" y="1515"/>
                    </a:lnTo>
                    <a:lnTo>
                      <a:pt x="647" y="1515"/>
                    </a:lnTo>
                    <a:lnTo>
                      <a:pt x="728" y="1475"/>
                    </a:lnTo>
                    <a:lnTo>
                      <a:pt x="788" y="1414"/>
                    </a:lnTo>
                    <a:lnTo>
                      <a:pt x="849" y="1313"/>
                    </a:lnTo>
                    <a:lnTo>
                      <a:pt x="889" y="1293"/>
                    </a:lnTo>
                    <a:lnTo>
                      <a:pt x="929" y="1273"/>
                    </a:lnTo>
                    <a:lnTo>
                      <a:pt x="990" y="1273"/>
                    </a:lnTo>
                    <a:lnTo>
                      <a:pt x="1030" y="1293"/>
                    </a:lnTo>
                    <a:lnTo>
                      <a:pt x="1071" y="1333"/>
                    </a:lnTo>
                    <a:lnTo>
                      <a:pt x="1111" y="1353"/>
                    </a:lnTo>
                    <a:lnTo>
                      <a:pt x="1152" y="1353"/>
                    </a:lnTo>
                    <a:lnTo>
                      <a:pt x="1253" y="1313"/>
                    </a:lnTo>
                    <a:lnTo>
                      <a:pt x="1313" y="1293"/>
                    </a:lnTo>
                    <a:lnTo>
                      <a:pt x="1333" y="1273"/>
                    </a:lnTo>
                    <a:lnTo>
                      <a:pt x="1374" y="1293"/>
                    </a:lnTo>
                    <a:lnTo>
                      <a:pt x="1414" y="1333"/>
                    </a:lnTo>
                    <a:lnTo>
                      <a:pt x="1434" y="1374"/>
                    </a:lnTo>
                    <a:lnTo>
                      <a:pt x="1454" y="1434"/>
                    </a:lnTo>
                    <a:lnTo>
                      <a:pt x="1475" y="1535"/>
                    </a:lnTo>
                    <a:lnTo>
                      <a:pt x="1495" y="1636"/>
                    </a:lnTo>
                    <a:lnTo>
                      <a:pt x="1515" y="1676"/>
                    </a:lnTo>
                    <a:lnTo>
                      <a:pt x="1576" y="1717"/>
                    </a:lnTo>
                    <a:lnTo>
                      <a:pt x="1616" y="1737"/>
                    </a:lnTo>
                    <a:lnTo>
                      <a:pt x="1656" y="1697"/>
                    </a:lnTo>
                    <a:lnTo>
                      <a:pt x="1677" y="1656"/>
                    </a:lnTo>
                    <a:lnTo>
                      <a:pt x="1697" y="1596"/>
                    </a:lnTo>
                    <a:lnTo>
                      <a:pt x="1656" y="1475"/>
                    </a:lnTo>
                    <a:lnTo>
                      <a:pt x="1656" y="1353"/>
                    </a:lnTo>
                    <a:lnTo>
                      <a:pt x="1677" y="1313"/>
                    </a:lnTo>
                    <a:lnTo>
                      <a:pt x="1677" y="1293"/>
                    </a:lnTo>
                    <a:lnTo>
                      <a:pt x="1737" y="1252"/>
                    </a:lnTo>
                    <a:lnTo>
                      <a:pt x="1798" y="1252"/>
                    </a:lnTo>
                    <a:lnTo>
                      <a:pt x="1818" y="1273"/>
                    </a:lnTo>
                    <a:lnTo>
                      <a:pt x="1818" y="1293"/>
                    </a:lnTo>
                    <a:lnTo>
                      <a:pt x="1838" y="1414"/>
                    </a:lnTo>
                    <a:lnTo>
                      <a:pt x="1818" y="1535"/>
                    </a:lnTo>
                    <a:lnTo>
                      <a:pt x="1818" y="1575"/>
                    </a:lnTo>
                    <a:lnTo>
                      <a:pt x="1838" y="1596"/>
                    </a:lnTo>
                    <a:lnTo>
                      <a:pt x="1878" y="1656"/>
                    </a:lnTo>
                    <a:lnTo>
                      <a:pt x="1959" y="1676"/>
                    </a:lnTo>
                    <a:lnTo>
                      <a:pt x="2080" y="1676"/>
                    </a:lnTo>
                    <a:lnTo>
                      <a:pt x="2101" y="1697"/>
                    </a:lnTo>
                    <a:lnTo>
                      <a:pt x="2141" y="1757"/>
                    </a:lnTo>
                    <a:lnTo>
                      <a:pt x="2121" y="1798"/>
                    </a:lnTo>
                    <a:lnTo>
                      <a:pt x="2080" y="1838"/>
                    </a:lnTo>
                    <a:lnTo>
                      <a:pt x="2020" y="1858"/>
                    </a:lnTo>
                    <a:lnTo>
                      <a:pt x="1899" y="1858"/>
                    </a:lnTo>
                    <a:lnTo>
                      <a:pt x="1818" y="1838"/>
                    </a:lnTo>
                    <a:lnTo>
                      <a:pt x="1737" y="1878"/>
                    </a:lnTo>
                    <a:lnTo>
                      <a:pt x="1677" y="1939"/>
                    </a:lnTo>
                    <a:lnTo>
                      <a:pt x="1636" y="1959"/>
                    </a:lnTo>
                    <a:lnTo>
                      <a:pt x="1535" y="1959"/>
                    </a:lnTo>
                    <a:lnTo>
                      <a:pt x="1475" y="1939"/>
                    </a:lnTo>
                    <a:lnTo>
                      <a:pt x="1394" y="1878"/>
                    </a:lnTo>
                    <a:lnTo>
                      <a:pt x="1333" y="1798"/>
                    </a:lnTo>
                    <a:lnTo>
                      <a:pt x="1253" y="1737"/>
                    </a:lnTo>
                    <a:lnTo>
                      <a:pt x="1172" y="1717"/>
                    </a:lnTo>
                    <a:lnTo>
                      <a:pt x="1111" y="1717"/>
                    </a:lnTo>
                    <a:lnTo>
                      <a:pt x="1010" y="1737"/>
                    </a:lnTo>
                    <a:lnTo>
                      <a:pt x="970" y="1757"/>
                    </a:lnTo>
                    <a:lnTo>
                      <a:pt x="929" y="1757"/>
                    </a:lnTo>
                    <a:lnTo>
                      <a:pt x="869" y="1697"/>
                    </a:lnTo>
                    <a:lnTo>
                      <a:pt x="828" y="1676"/>
                    </a:lnTo>
                    <a:lnTo>
                      <a:pt x="748" y="1656"/>
                    </a:lnTo>
                    <a:lnTo>
                      <a:pt x="647" y="1676"/>
                    </a:lnTo>
                    <a:lnTo>
                      <a:pt x="566" y="1717"/>
                    </a:lnTo>
                    <a:lnTo>
                      <a:pt x="445" y="1777"/>
                    </a:lnTo>
                    <a:lnTo>
                      <a:pt x="404" y="1818"/>
                    </a:lnTo>
                    <a:lnTo>
                      <a:pt x="384" y="1878"/>
                    </a:lnTo>
                    <a:lnTo>
                      <a:pt x="364" y="1939"/>
                    </a:lnTo>
                    <a:lnTo>
                      <a:pt x="364" y="1979"/>
                    </a:lnTo>
                    <a:lnTo>
                      <a:pt x="364" y="2060"/>
                    </a:lnTo>
                    <a:lnTo>
                      <a:pt x="364" y="2100"/>
                    </a:lnTo>
                    <a:lnTo>
                      <a:pt x="344" y="2141"/>
                    </a:lnTo>
                    <a:lnTo>
                      <a:pt x="263" y="2181"/>
                    </a:lnTo>
                    <a:lnTo>
                      <a:pt x="162" y="2242"/>
                    </a:lnTo>
                    <a:lnTo>
                      <a:pt x="81" y="2302"/>
                    </a:lnTo>
                    <a:lnTo>
                      <a:pt x="21" y="2383"/>
                    </a:lnTo>
                    <a:lnTo>
                      <a:pt x="1" y="2484"/>
                    </a:lnTo>
                    <a:lnTo>
                      <a:pt x="1" y="2565"/>
                    </a:lnTo>
                    <a:lnTo>
                      <a:pt x="21" y="2605"/>
                    </a:lnTo>
                    <a:lnTo>
                      <a:pt x="102" y="2686"/>
                    </a:lnTo>
                    <a:lnTo>
                      <a:pt x="142" y="2747"/>
                    </a:lnTo>
                    <a:lnTo>
                      <a:pt x="142" y="2787"/>
                    </a:lnTo>
                    <a:lnTo>
                      <a:pt x="162" y="2888"/>
                    </a:lnTo>
                    <a:lnTo>
                      <a:pt x="182" y="2969"/>
                    </a:lnTo>
                    <a:lnTo>
                      <a:pt x="243" y="3049"/>
                    </a:lnTo>
                    <a:lnTo>
                      <a:pt x="324" y="3110"/>
                    </a:lnTo>
                    <a:lnTo>
                      <a:pt x="404" y="3130"/>
                    </a:lnTo>
                    <a:lnTo>
                      <a:pt x="485" y="3110"/>
                    </a:lnTo>
                    <a:lnTo>
                      <a:pt x="586" y="3090"/>
                    </a:lnTo>
                    <a:lnTo>
                      <a:pt x="687" y="3070"/>
                    </a:lnTo>
                    <a:lnTo>
                      <a:pt x="808" y="3049"/>
                    </a:lnTo>
                    <a:lnTo>
                      <a:pt x="869" y="3070"/>
                    </a:lnTo>
                    <a:lnTo>
                      <a:pt x="929" y="3130"/>
                    </a:lnTo>
                    <a:lnTo>
                      <a:pt x="950" y="3191"/>
                    </a:lnTo>
                    <a:lnTo>
                      <a:pt x="950" y="3251"/>
                    </a:lnTo>
                    <a:lnTo>
                      <a:pt x="929" y="3393"/>
                    </a:lnTo>
                    <a:lnTo>
                      <a:pt x="929" y="3453"/>
                    </a:lnTo>
                    <a:lnTo>
                      <a:pt x="929" y="3534"/>
                    </a:lnTo>
                    <a:lnTo>
                      <a:pt x="950" y="3574"/>
                    </a:lnTo>
                    <a:lnTo>
                      <a:pt x="970" y="3615"/>
                    </a:lnTo>
                    <a:lnTo>
                      <a:pt x="1051" y="3696"/>
                    </a:lnTo>
                    <a:lnTo>
                      <a:pt x="1111" y="3756"/>
                    </a:lnTo>
                    <a:lnTo>
                      <a:pt x="1131" y="3797"/>
                    </a:lnTo>
                    <a:lnTo>
                      <a:pt x="1152" y="3857"/>
                    </a:lnTo>
                    <a:lnTo>
                      <a:pt x="1131" y="3918"/>
                    </a:lnTo>
                    <a:lnTo>
                      <a:pt x="1091" y="4019"/>
                    </a:lnTo>
                    <a:lnTo>
                      <a:pt x="1051" y="4140"/>
                    </a:lnTo>
                    <a:lnTo>
                      <a:pt x="1030" y="4200"/>
                    </a:lnTo>
                    <a:lnTo>
                      <a:pt x="1030" y="4281"/>
                    </a:lnTo>
                    <a:lnTo>
                      <a:pt x="1071" y="4342"/>
                    </a:lnTo>
                    <a:lnTo>
                      <a:pt x="1111" y="4423"/>
                    </a:lnTo>
                    <a:lnTo>
                      <a:pt x="1192" y="4523"/>
                    </a:lnTo>
                    <a:lnTo>
                      <a:pt x="1212" y="4624"/>
                    </a:lnTo>
                    <a:lnTo>
                      <a:pt x="1232" y="4766"/>
                    </a:lnTo>
                    <a:lnTo>
                      <a:pt x="1253" y="4847"/>
                    </a:lnTo>
                    <a:lnTo>
                      <a:pt x="1273" y="4907"/>
                    </a:lnTo>
                    <a:lnTo>
                      <a:pt x="1313" y="4947"/>
                    </a:lnTo>
                    <a:lnTo>
                      <a:pt x="1374" y="4988"/>
                    </a:lnTo>
                    <a:lnTo>
                      <a:pt x="1414" y="5028"/>
                    </a:lnTo>
                    <a:lnTo>
                      <a:pt x="1576" y="5028"/>
                    </a:lnTo>
                    <a:lnTo>
                      <a:pt x="1717" y="4968"/>
                    </a:lnTo>
                    <a:lnTo>
                      <a:pt x="1919" y="4968"/>
                    </a:lnTo>
                    <a:lnTo>
                      <a:pt x="1979" y="4947"/>
                    </a:lnTo>
                    <a:lnTo>
                      <a:pt x="2040" y="4927"/>
                    </a:lnTo>
                    <a:lnTo>
                      <a:pt x="2080" y="4867"/>
                    </a:lnTo>
                    <a:lnTo>
                      <a:pt x="2121" y="4826"/>
                    </a:lnTo>
                    <a:lnTo>
                      <a:pt x="2161" y="4746"/>
                    </a:lnTo>
                    <a:lnTo>
                      <a:pt x="2181" y="4604"/>
                    </a:lnTo>
                    <a:lnTo>
                      <a:pt x="2161" y="4483"/>
                    </a:lnTo>
                    <a:lnTo>
                      <a:pt x="2161" y="4402"/>
                    </a:lnTo>
                    <a:lnTo>
                      <a:pt x="2161" y="4342"/>
                    </a:lnTo>
                    <a:lnTo>
                      <a:pt x="2181" y="4301"/>
                    </a:lnTo>
                    <a:lnTo>
                      <a:pt x="2202" y="4281"/>
                    </a:lnTo>
                    <a:lnTo>
                      <a:pt x="2282" y="4261"/>
                    </a:lnTo>
                    <a:lnTo>
                      <a:pt x="2383" y="4221"/>
                    </a:lnTo>
                    <a:lnTo>
                      <a:pt x="2464" y="4200"/>
                    </a:lnTo>
                    <a:lnTo>
                      <a:pt x="2525" y="4120"/>
                    </a:lnTo>
                    <a:lnTo>
                      <a:pt x="2545" y="4039"/>
                    </a:lnTo>
                    <a:lnTo>
                      <a:pt x="2525" y="3958"/>
                    </a:lnTo>
                    <a:lnTo>
                      <a:pt x="2484" y="3877"/>
                    </a:lnTo>
                    <a:lnTo>
                      <a:pt x="2383" y="3736"/>
                    </a:lnTo>
                    <a:lnTo>
                      <a:pt x="2383" y="3675"/>
                    </a:lnTo>
                    <a:lnTo>
                      <a:pt x="2403" y="3635"/>
                    </a:lnTo>
                    <a:lnTo>
                      <a:pt x="2464" y="3595"/>
                    </a:lnTo>
                    <a:lnTo>
                      <a:pt x="2605" y="3473"/>
                    </a:lnTo>
                    <a:lnTo>
                      <a:pt x="2686" y="3413"/>
                    </a:lnTo>
                    <a:lnTo>
                      <a:pt x="2727" y="3332"/>
                    </a:lnTo>
                    <a:lnTo>
                      <a:pt x="2767" y="3251"/>
                    </a:lnTo>
                    <a:lnTo>
                      <a:pt x="2807" y="3150"/>
                    </a:lnTo>
                    <a:lnTo>
                      <a:pt x="2848" y="3090"/>
                    </a:lnTo>
                    <a:lnTo>
                      <a:pt x="2848" y="3029"/>
                    </a:lnTo>
                    <a:lnTo>
                      <a:pt x="2848" y="2969"/>
                    </a:lnTo>
                    <a:lnTo>
                      <a:pt x="2848" y="2908"/>
                    </a:lnTo>
                    <a:lnTo>
                      <a:pt x="2807" y="2868"/>
                    </a:lnTo>
                    <a:lnTo>
                      <a:pt x="2767" y="2827"/>
                    </a:lnTo>
                    <a:lnTo>
                      <a:pt x="2706" y="2807"/>
                    </a:lnTo>
                    <a:lnTo>
                      <a:pt x="2646" y="2787"/>
                    </a:lnTo>
                    <a:lnTo>
                      <a:pt x="2525" y="2787"/>
                    </a:lnTo>
                    <a:lnTo>
                      <a:pt x="2464" y="2767"/>
                    </a:lnTo>
                    <a:lnTo>
                      <a:pt x="2403" y="2726"/>
                    </a:lnTo>
                    <a:lnTo>
                      <a:pt x="2343" y="2646"/>
                    </a:lnTo>
                    <a:lnTo>
                      <a:pt x="2282" y="2565"/>
                    </a:lnTo>
                    <a:lnTo>
                      <a:pt x="2262" y="2484"/>
                    </a:lnTo>
                    <a:lnTo>
                      <a:pt x="2242" y="2424"/>
                    </a:lnTo>
                    <a:lnTo>
                      <a:pt x="2262" y="2343"/>
                    </a:lnTo>
                    <a:lnTo>
                      <a:pt x="2323" y="2161"/>
                    </a:lnTo>
                    <a:lnTo>
                      <a:pt x="2323" y="2141"/>
                    </a:lnTo>
                    <a:lnTo>
                      <a:pt x="2363" y="2161"/>
                    </a:lnTo>
                    <a:lnTo>
                      <a:pt x="2403" y="2201"/>
                    </a:lnTo>
                    <a:lnTo>
                      <a:pt x="2424" y="2262"/>
                    </a:lnTo>
                    <a:lnTo>
                      <a:pt x="2424" y="2383"/>
                    </a:lnTo>
                    <a:lnTo>
                      <a:pt x="2444" y="2444"/>
                    </a:lnTo>
                    <a:lnTo>
                      <a:pt x="2464" y="2504"/>
                    </a:lnTo>
                    <a:lnTo>
                      <a:pt x="2484" y="2545"/>
                    </a:lnTo>
                    <a:lnTo>
                      <a:pt x="2525" y="2585"/>
                    </a:lnTo>
                    <a:lnTo>
                      <a:pt x="2565" y="2605"/>
                    </a:lnTo>
                    <a:lnTo>
                      <a:pt x="2605" y="2625"/>
                    </a:lnTo>
                    <a:lnTo>
                      <a:pt x="2646" y="2605"/>
                    </a:lnTo>
                    <a:lnTo>
                      <a:pt x="2686" y="2605"/>
                    </a:lnTo>
                    <a:lnTo>
                      <a:pt x="2827" y="2524"/>
                    </a:lnTo>
                    <a:lnTo>
                      <a:pt x="2888" y="2504"/>
                    </a:lnTo>
                    <a:lnTo>
                      <a:pt x="2969" y="2504"/>
                    </a:lnTo>
                    <a:lnTo>
                      <a:pt x="3029" y="2524"/>
                    </a:lnTo>
                    <a:lnTo>
                      <a:pt x="3110" y="2524"/>
                    </a:lnTo>
                    <a:lnTo>
                      <a:pt x="3191" y="2464"/>
                    </a:lnTo>
                    <a:lnTo>
                      <a:pt x="3211" y="2424"/>
                    </a:lnTo>
                    <a:lnTo>
                      <a:pt x="3211" y="2363"/>
                    </a:lnTo>
                    <a:lnTo>
                      <a:pt x="3211" y="2323"/>
                    </a:lnTo>
                    <a:lnTo>
                      <a:pt x="3191" y="2282"/>
                    </a:lnTo>
                    <a:lnTo>
                      <a:pt x="3130" y="2222"/>
                    </a:lnTo>
                    <a:lnTo>
                      <a:pt x="3090" y="2181"/>
                    </a:lnTo>
                    <a:lnTo>
                      <a:pt x="2949" y="2121"/>
                    </a:lnTo>
                    <a:lnTo>
                      <a:pt x="2868" y="2080"/>
                    </a:lnTo>
                    <a:lnTo>
                      <a:pt x="2807" y="2040"/>
                    </a:lnTo>
                    <a:lnTo>
                      <a:pt x="2747" y="1999"/>
                    </a:lnTo>
                    <a:lnTo>
                      <a:pt x="2727" y="1919"/>
                    </a:lnTo>
                    <a:lnTo>
                      <a:pt x="2727" y="1878"/>
                    </a:lnTo>
                    <a:lnTo>
                      <a:pt x="2727" y="1838"/>
                    </a:lnTo>
                    <a:lnTo>
                      <a:pt x="2787" y="1777"/>
                    </a:lnTo>
                    <a:lnTo>
                      <a:pt x="2848" y="1757"/>
                    </a:lnTo>
                    <a:lnTo>
                      <a:pt x="2868" y="1757"/>
                    </a:lnTo>
                    <a:lnTo>
                      <a:pt x="2888" y="1777"/>
                    </a:lnTo>
                    <a:lnTo>
                      <a:pt x="2928" y="1818"/>
                    </a:lnTo>
                    <a:lnTo>
                      <a:pt x="2969" y="1899"/>
                    </a:lnTo>
                    <a:lnTo>
                      <a:pt x="3029" y="1979"/>
                    </a:lnTo>
                    <a:lnTo>
                      <a:pt x="3110" y="2040"/>
                    </a:lnTo>
                    <a:lnTo>
                      <a:pt x="3191" y="2100"/>
                    </a:lnTo>
                    <a:lnTo>
                      <a:pt x="3332" y="2121"/>
                    </a:lnTo>
                    <a:lnTo>
                      <a:pt x="3514" y="2141"/>
                    </a:lnTo>
                    <a:lnTo>
                      <a:pt x="3595" y="2161"/>
                    </a:lnTo>
                    <a:lnTo>
                      <a:pt x="3655" y="2201"/>
                    </a:lnTo>
                    <a:lnTo>
                      <a:pt x="3696" y="2242"/>
                    </a:lnTo>
                    <a:lnTo>
                      <a:pt x="3696" y="2282"/>
                    </a:lnTo>
                    <a:lnTo>
                      <a:pt x="3696" y="2323"/>
                    </a:lnTo>
                    <a:lnTo>
                      <a:pt x="3676" y="2424"/>
                    </a:lnTo>
                    <a:lnTo>
                      <a:pt x="3676" y="2504"/>
                    </a:lnTo>
                    <a:lnTo>
                      <a:pt x="3696" y="2565"/>
                    </a:lnTo>
                    <a:lnTo>
                      <a:pt x="3716" y="2605"/>
                    </a:lnTo>
                    <a:lnTo>
                      <a:pt x="3797" y="2666"/>
                    </a:lnTo>
                    <a:lnTo>
                      <a:pt x="3817" y="2726"/>
                    </a:lnTo>
                    <a:lnTo>
                      <a:pt x="3837" y="2767"/>
                    </a:lnTo>
                    <a:lnTo>
                      <a:pt x="3837" y="2928"/>
                    </a:lnTo>
                    <a:lnTo>
                      <a:pt x="3837" y="2969"/>
                    </a:lnTo>
                    <a:lnTo>
                      <a:pt x="3877" y="3029"/>
                    </a:lnTo>
                    <a:lnTo>
                      <a:pt x="3898" y="3049"/>
                    </a:lnTo>
                    <a:lnTo>
                      <a:pt x="3999" y="3049"/>
                    </a:lnTo>
                    <a:lnTo>
                      <a:pt x="4059" y="3029"/>
                    </a:lnTo>
                    <a:lnTo>
                      <a:pt x="4100" y="2969"/>
                    </a:lnTo>
                    <a:lnTo>
                      <a:pt x="4140" y="2908"/>
                    </a:lnTo>
                    <a:lnTo>
                      <a:pt x="4200" y="2747"/>
                    </a:lnTo>
                    <a:lnTo>
                      <a:pt x="4241" y="2706"/>
                    </a:lnTo>
                    <a:lnTo>
                      <a:pt x="4322" y="2666"/>
                    </a:lnTo>
                    <a:lnTo>
                      <a:pt x="4423" y="2625"/>
                    </a:lnTo>
                    <a:lnTo>
                      <a:pt x="4463" y="2605"/>
                    </a:lnTo>
                    <a:lnTo>
                      <a:pt x="4423" y="2242"/>
                    </a:lnTo>
                    <a:lnTo>
                      <a:pt x="4362" y="1878"/>
                    </a:lnTo>
                    <a:lnTo>
                      <a:pt x="4261" y="1535"/>
                    </a:lnTo>
                    <a:lnTo>
                      <a:pt x="4120" y="1192"/>
                    </a:lnTo>
                    <a:lnTo>
                      <a:pt x="3978" y="869"/>
                    </a:lnTo>
                    <a:lnTo>
                      <a:pt x="3797" y="566"/>
                    </a:lnTo>
                    <a:lnTo>
                      <a:pt x="3595" y="263"/>
                    </a:lnTo>
                    <a:lnTo>
                      <a:pt x="3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51"/>
              <p:cNvSpPr/>
              <p:nvPr/>
            </p:nvSpPr>
            <p:spPr>
              <a:xfrm>
                <a:off x="3772803" y="-1719510"/>
                <a:ext cx="496855" cy="559853"/>
              </a:xfrm>
              <a:custGeom>
                <a:avLst/>
                <a:gdLst/>
                <a:ahLst/>
                <a:cxnLst/>
                <a:rect l="l" t="t" r="r" b="b"/>
                <a:pathLst>
                  <a:path w="4463" h="5029" fill="none" extrusionOk="0">
                    <a:moveTo>
                      <a:pt x="3352" y="1"/>
                    </a:moveTo>
                    <a:lnTo>
                      <a:pt x="3352" y="1"/>
                    </a:lnTo>
                    <a:lnTo>
                      <a:pt x="3332" y="21"/>
                    </a:lnTo>
                    <a:lnTo>
                      <a:pt x="3332" y="21"/>
                    </a:lnTo>
                    <a:lnTo>
                      <a:pt x="3292" y="61"/>
                    </a:lnTo>
                    <a:lnTo>
                      <a:pt x="3211" y="101"/>
                    </a:lnTo>
                    <a:lnTo>
                      <a:pt x="3151" y="101"/>
                    </a:lnTo>
                    <a:lnTo>
                      <a:pt x="3050" y="101"/>
                    </a:lnTo>
                    <a:lnTo>
                      <a:pt x="3050" y="101"/>
                    </a:lnTo>
                    <a:lnTo>
                      <a:pt x="2949" y="61"/>
                    </a:lnTo>
                    <a:lnTo>
                      <a:pt x="2868" y="41"/>
                    </a:lnTo>
                    <a:lnTo>
                      <a:pt x="2787" y="21"/>
                    </a:lnTo>
                    <a:lnTo>
                      <a:pt x="2686" y="21"/>
                    </a:lnTo>
                    <a:lnTo>
                      <a:pt x="2686" y="21"/>
                    </a:lnTo>
                    <a:lnTo>
                      <a:pt x="2605" y="21"/>
                    </a:lnTo>
                    <a:lnTo>
                      <a:pt x="2545" y="41"/>
                    </a:lnTo>
                    <a:lnTo>
                      <a:pt x="2444" y="122"/>
                    </a:lnTo>
                    <a:lnTo>
                      <a:pt x="2363" y="202"/>
                    </a:lnTo>
                    <a:lnTo>
                      <a:pt x="2302" y="283"/>
                    </a:lnTo>
                    <a:lnTo>
                      <a:pt x="2302" y="283"/>
                    </a:lnTo>
                    <a:lnTo>
                      <a:pt x="2282" y="324"/>
                    </a:lnTo>
                    <a:lnTo>
                      <a:pt x="2242" y="344"/>
                    </a:lnTo>
                    <a:lnTo>
                      <a:pt x="2141" y="344"/>
                    </a:lnTo>
                    <a:lnTo>
                      <a:pt x="2060" y="324"/>
                    </a:lnTo>
                    <a:lnTo>
                      <a:pt x="1979" y="263"/>
                    </a:lnTo>
                    <a:lnTo>
                      <a:pt x="1979" y="263"/>
                    </a:lnTo>
                    <a:lnTo>
                      <a:pt x="1939" y="182"/>
                    </a:lnTo>
                    <a:lnTo>
                      <a:pt x="1878" y="81"/>
                    </a:lnTo>
                    <a:lnTo>
                      <a:pt x="1838" y="41"/>
                    </a:lnTo>
                    <a:lnTo>
                      <a:pt x="1777" y="21"/>
                    </a:lnTo>
                    <a:lnTo>
                      <a:pt x="1697" y="21"/>
                    </a:lnTo>
                    <a:lnTo>
                      <a:pt x="1616" y="41"/>
                    </a:lnTo>
                    <a:lnTo>
                      <a:pt x="1616" y="41"/>
                    </a:lnTo>
                    <a:lnTo>
                      <a:pt x="1555" y="61"/>
                    </a:lnTo>
                    <a:lnTo>
                      <a:pt x="1515" y="101"/>
                    </a:lnTo>
                    <a:lnTo>
                      <a:pt x="1495" y="142"/>
                    </a:lnTo>
                    <a:lnTo>
                      <a:pt x="1475" y="202"/>
                    </a:lnTo>
                    <a:lnTo>
                      <a:pt x="1475" y="202"/>
                    </a:lnTo>
                    <a:lnTo>
                      <a:pt x="1454" y="263"/>
                    </a:lnTo>
                    <a:lnTo>
                      <a:pt x="1454" y="263"/>
                    </a:lnTo>
                    <a:lnTo>
                      <a:pt x="1434" y="303"/>
                    </a:lnTo>
                    <a:lnTo>
                      <a:pt x="1394" y="324"/>
                    </a:lnTo>
                    <a:lnTo>
                      <a:pt x="1293" y="324"/>
                    </a:lnTo>
                    <a:lnTo>
                      <a:pt x="1293" y="324"/>
                    </a:lnTo>
                    <a:lnTo>
                      <a:pt x="1232" y="324"/>
                    </a:lnTo>
                    <a:lnTo>
                      <a:pt x="1172" y="344"/>
                    </a:lnTo>
                    <a:lnTo>
                      <a:pt x="1131" y="384"/>
                    </a:lnTo>
                    <a:lnTo>
                      <a:pt x="1091" y="445"/>
                    </a:lnTo>
                    <a:lnTo>
                      <a:pt x="1091" y="445"/>
                    </a:lnTo>
                    <a:lnTo>
                      <a:pt x="1091" y="485"/>
                    </a:lnTo>
                    <a:lnTo>
                      <a:pt x="1091" y="546"/>
                    </a:lnTo>
                    <a:lnTo>
                      <a:pt x="1131" y="626"/>
                    </a:lnTo>
                    <a:lnTo>
                      <a:pt x="1172" y="667"/>
                    </a:lnTo>
                    <a:lnTo>
                      <a:pt x="1212" y="687"/>
                    </a:lnTo>
                    <a:lnTo>
                      <a:pt x="1273" y="687"/>
                    </a:lnTo>
                    <a:lnTo>
                      <a:pt x="1333" y="667"/>
                    </a:lnTo>
                    <a:lnTo>
                      <a:pt x="1333" y="667"/>
                    </a:lnTo>
                    <a:lnTo>
                      <a:pt x="1434" y="606"/>
                    </a:lnTo>
                    <a:lnTo>
                      <a:pt x="1515" y="566"/>
                    </a:lnTo>
                    <a:lnTo>
                      <a:pt x="1515" y="566"/>
                    </a:lnTo>
                    <a:lnTo>
                      <a:pt x="1555" y="566"/>
                    </a:lnTo>
                    <a:lnTo>
                      <a:pt x="1576" y="566"/>
                    </a:lnTo>
                    <a:lnTo>
                      <a:pt x="1616" y="626"/>
                    </a:lnTo>
                    <a:lnTo>
                      <a:pt x="1636" y="687"/>
                    </a:lnTo>
                    <a:lnTo>
                      <a:pt x="1596" y="768"/>
                    </a:lnTo>
                    <a:lnTo>
                      <a:pt x="1596" y="768"/>
                    </a:lnTo>
                    <a:lnTo>
                      <a:pt x="1576" y="808"/>
                    </a:lnTo>
                    <a:lnTo>
                      <a:pt x="1535" y="828"/>
                    </a:lnTo>
                    <a:lnTo>
                      <a:pt x="1475" y="849"/>
                    </a:lnTo>
                    <a:lnTo>
                      <a:pt x="1394" y="849"/>
                    </a:lnTo>
                    <a:lnTo>
                      <a:pt x="1353" y="828"/>
                    </a:lnTo>
                    <a:lnTo>
                      <a:pt x="1353" y="828"/>
                    </a:lnTo>
                    <a:lnTo>
                      <a:pt x="1293" y="808"/>
                    </a:lnTo>
                    <a:lnTo>
                      <a:pt x="1232" y="808"/>
                    </a:lnTo>
                    <a:lnTo>
                      <a:pt x="1232" y="808"/>
                    </a:lnTo>
                    <a:lnTo>
                      <a:pt x="1172" y="808"/>
                    </a:lnTo>
                    <a:lnTo>
                      <a:pt x="1111" y="849"/>
                    </a:lnTo>
                    <a:lnTo>
                      <a:pt x="1071" y="869"/>
                    </a:lnTo>
                    <a:lnTo>
                      <a:pt x="1051" y="909"/>
                    </a:lnTo>
                    <a:lnTo>
                      <a:pt x="1010" y="990"/>
                    </a:lnTo>
                    <a:lnTo>
                      <a:pt x="990" y="1010"/>
                    </a:lnTo>
                    <a:lnTo>
                      <a:pt x="950" y="1010"/>
                    </a:lnTo>
                    <a:lnTo>
                      <a:pt x="950" y="1010"/>
                    </a:lnTo>
                    <a:lnTo>
                      <a:pt x="909" y="1010"/>
                    </a:lnTo>
                    <a:lnTo>
                      <a:pt x="909" y="1010"/>
                    </a:lnTo>
                    <a:lnTo>
                      <a:pt x="828" y="1030"/>
                    </a:lnTo>
                    <a:lnTo>
                      <a:pt x="828" y="1030"/>
                    </a:lnTo>
                    <a:lnTo>
                      <a:pt x="748" y="1050"/>
                    </a:lnTo>
                    <a:lnTo>
                      <a:pt x="687" y="1071"/>
                    </a:lnTo>
                    <a:lnTo>
                      <a:pt x="647" y="1131"/>
                    </a:lnTo>
                    <a:lnTo>
                      <a:pt x="627" y="1192"/>
                    </a:lnTo>
                    <a:lnTo>
                      <a:pt x="627" y="1192"/>
                    </a:lnTo>
                    <a:lnTo>
                      <a:pt x="586" y="1232"/>
                    </a:lnTo>
                    <a:lnTo>
                      <a:pt x="546" y="1252"/>
                    </a:lnTo>
                    <a:lnTo>
                      <a:pt x="485" y="1293"/>
                    </a:lnTo>
                    <a:lnTo>
                      <a:pt x="445" y="1333"/>
                    </a:lnTo>
                    <a:lnTo>
                      <a:pt x="445" y="1333"/>
                    </a:lnTo>
                    <a:lnTo>
                      <a:pt x="425" y="1414"/>
                    </a:lnTo>
                    <a:lnTo>
                      <a:pt x="445" y="1434"/>
                    </a:lnTo>
                    <a:lnTo>
                      <a:pt x="465" y="1475"/>
                    </a:lnTo>
                    <a:lnTo>
                      <a:pt x="465" y="1475"/>
                    </a:lnTo>
                    <a:lnTo>
                      <a:pt x="526" y="1515"/>
                    </a:lnTo>
                    <a:lnTo>
                      <a:pt x="586" y="1515"/>
                    </a:lnTo>
                    <a:lnTo>
                      <a:pt x="647" y="1515"/>
                    </a:lnTo>
                    <a:lnTo>
                      <a:pt x="728" y="1475"/>
                    </a:lnTo>
                    <a:lnTo>
                      <a:pt x="728" y="1475"/>
                    </a:lnTo>
                    <a:lnTo>
                      <a:pt x="788" y="1414"/>
                    </a:lnTo>
                    <a:lnTo>
                      <a:pt x="849" y="1313"/>
                    </a:lnTo>
                    <a:lnTo>
                      <a:pt x="849" y="1313"/>
                    </a:lnTo>
                    <a:lnTo>
                      <a:pt x="889" y="1293"/>
                    </a:lnTo>
                    <a:lnTo>
                      <a:pt x="929" y="1273"/>
                    </a:lnTo>
                    <a:lnTo>
                      <a:pt x="990" y="1273"/>
                    </a:lnTo>
                    <a:lnTo>
                      <a:pt x="1030" y="1293"/>
                    </a:lnTo>
                    <a:lnTo>
                      <a:pt x="1030" y="1293"/>
                    </a:lnTo>
                    <a:lnTo>
                      <a:pt x="1071" y="1333"/>
                    </a:lnTo>
                    <a:lnTo>
                      <a:pt x="1071" y="1333"/>
                    </a:lnTo>
                    <a:lnTo>
                      <a:pt x="1111" y="1353"/>
                    </a:lnTo>
                    <a:lnTo>
                      <a:pt x="1152" y="1353"/>
                    </a:lnTo>
                    <a:lnTo>
                      <a:pt x="1253" y="1313"/>
                    </a:lnTo>
                    <a:lnTo>
                      <a:pt x="1253" y="1313"/>
                    </a:lnTo>
                    <a:lnTo>
                      <a:pt x="1313" y="1293"/>
                    </a:lnTo>
                    <a:lnTo>
                      <a:pt x="1333" y="1273"/>
                    </a:lnTo>
                    <a:lnTo>
                      <a:pt x="1374" y="1293"/>
                    </a:lnTo>
                    <a:lnTo>
                      <a:pt x="1374" y="1293"/>
                    </a:lnTo>
                    <a:lnTo>
                      <a:pt x="1414" y="1333"/>
                    </a:lnTo>
                    <a:lnTo>
                      <a:pt x="1434" y="1374"/>
                    </a:lnTo>
                    <a:lnTo>
                      <a:pt x="1454" y="1434"/>
                    </a:lnTo>
                    <a:lnTo>
                      <a:pt x="1475" y="1535"/>
                    </a:lnTo>
                    <a:lnTo>
                      <a:pt x="1495" y="1636"/>
                    </a:lnTo>
                    <a:lnTo>
                      <a:pt x="1495" y="1636"/>
                    </a:lnTo>
                    <a:lnTo>
                      <a:pt x="1515" y="1676"/>
                    </a:lnTo>
                    <a:lnTo>
                      <a:pt x="1576" y="1717"/>
                    </a:lnTo>
                    <a:lnTo>
                      <a:pt x="1576" y="1717"/>
                    </a:lnTo>
                    <a:lnTo>
                      <a:pt x="1616" y="1737"/>
                    </a:lnTo>
                    <a:lnTo>
                      <a:pt x="1656" y="1697"/>
                    </a:lnTo>
                    <a:lnTo>
                      <a:pt x="1677" y="1656"/>
                    </a:lnTo>
                    <a:lnTo>
                      <a:pt x="1697" y="1596"/>
                    </a:lnTo>
                    <a:lnTo>
                      <a:pt x="1697" y="1596"/>
                    </a:lnTo>
                    <a:lnTo>
                      <a:pt x="1656" y="1475"/>
                    </a:lnTo>
                    <a:lnTo>
                      <a:pt x="1656" y="1353"/>
                    </a:lnTo>
                    <a:lnTo>
                      <a:pt x="1656" y="1353"/>
                    </a:lnTo>
                    <a:lnTo>
                      <a:pt x="1677" y="1313"/>
                    </a:lnTo>
                    <a:lnTo>
                      <a:pt x="1677" y="1293"/>
                    </a:lnTo>
                    <a:lnTo>
                      <a:pt x="1737" y="1252"/>
                    </a:lnTo>
                    <a:lnTo>
                      <a:pt x="1798" y="1252"/>
                    </a:lnTo>
                    <a:lnTo>
                      <a:pt x="1818" y="1273"/>
                    </a:lnTo>
                    <a:lnTo>
                      <a:pt x="1818" y="1293"/>
                    </a:lnTo>
                    <a:lnTo>
                      <a:pt x="1818" y="1293"/>
                    </a:lnTo>
                    <a:lnTo>
                      <a:pt x="1838" y="1414"/>
                    </a:lnTo>
                    <a:lnTo>
                      <a:pt x="1818" y="1535"/>
                    </a:lnTo>
                    <a:lnTo>
                      <a:pt x="1818" y="1535"/>
                    </a:lnTo>
                    <a:lnTo>
                      <a:pt x="1818" y="1575"/>
                    </a:lnTo>
                    <a:lnTo>
                      <a:pt x="1838" y="1596"/>
                    </a:lnTo>
                    <a:lnTo>
                      <a:pt x="1878" y="1656"/>
                    </a:lnTo>
                    <a:lnTo>
                      <a:pt x="1878" y="1656"/>
                    </a:lnTo>
                    <a:lnTo>
                      <a:pt x="1959" y="1676"/>
                    </a:lnTo>
                    <a:lnTo>
                      <a:pt x="2040" y="1676"/>
                    </a:lnTo>
                    <a:lnTo>
                      <a:pt x="2040" y="1676"/>
                    </a:lnTo>
                    <a:lnTo>
                      <a:pt x="2080" y="1676"/>
                    </a:lnTo>
                    <a:lnTo>
                      <a:pt x="2101" y="1697"/>
                    </a:lnTo>
                    <a:lnTo>
                      <a:pt x="2101" y="1697"/>
                    </a:lnTo>
                    <a:lnTo>
                      <a:pt x="2141" y="1757"/>
                    </a:lnTo>
                    <a:lnTo>
                      <a:pt x="2121" y="1798"/>
                    </a:lnTo>
                    <a:lnTo>
                      <a:pt x="2080" y="1838"/>
                    </a:lnTo>
                    <a:lnTo>
                      <a:pt x="2020" y="1858"/>
                    </a:lnTo>
                    <a:lnTo>
                      <a:pt x="2020" y="1858"/>
                    </a:lnTo>
                    <a:lnTo>
                      <a:pt x="1899" y="1858"/>
                    </a:lnTo>
                    <a:lnTo>
                      <a:pt x="1899" y="1858"/>
                    </a:lnTo>
                    <a:lnTo>
                      <a:pt x="1818" y="1838"/>
                    </a:lnTo>
                    <a:lnTo>
                      <a:pt x="1737" y="1878"/>
                    </a:lnTo>
                    <a:lnTo>
                      <a:pt x="1737" y="1878"/>
                    </a:lnTo>
                    <a:lnTo>
                      <a:pt x="1677" y="1939"/>
                    </a:lnTo>
                    <a:lnTo>
                      <a:pt x="1636" y="1959"/>
                    </a:lnTo>
                    <a:lnTo>
                      <a:pt x="1576" y="1959"/>
                    </a:lnTo>
                    <a:lnTo>
                      <a:pt x="1576" y="1959"/>
                    </a:lnTo>
                    <a:lnTo>
                      <a:pt x="1535" y="1959"/>
                    </a:lnTo>
                    <a:lnTo>
                      <a:pt x="1475" y="1939"/>
                    </a:lnTo>
                    <a:lnTo>
                      <a:pt x="1475" y="1939"/>
                    </a:lnTo>
                    <a:lnTo>
                      <a:pt x="1394" y="1878"/>
                    </a:lnTo>
                    <a:lnTo>
                      <a:pt x="1333" y="1798"/>
                    </a:lnTo>
                    <a:lnTo>
                      <a:pt x="1333" y="1798"/>
                    </a:lnTo>
                    <a:lnTo>
                      <a:pt x="1253" y="1737"/>
                    </a:lnTo>
                    <a:lnTo>
                      <a:pt x="1172" y="1717"/>
                    </a:lnTo>
                    <a:lnTo>
                      <a:pt x="1111" y="1717"/>
                    </a:lnTo>
                    <a:lnTo>
                      <a:pt x="1010" y="1737"/>
                    </a:lnTo>
                    <a:lnTo>
                      <a:pt x="1010" y="1737"/>
                    </a:lnTo>
                    <a:lnTo>
                      <a:pt x="970" y="1757"/>
                    </a:lnTo>
                    <a:lnTo>
                      <a:pt x="929" y="1757"/>
                    </a:lnTo>
                    <a:lnTo>
                      <a:pt x="869" y="1697"/>
                    </a:lnTo>
                    <a:lnTo>
                      <a:pt x="869" y="1697"/>
                    </a:lnTo>
                    <a:lnTo>
                      <a:pt x="828" y="1676"/>
                    </a:lnTo>
                    <a:lnTo>
                      <a:pt x="748" y="1656"/>
                    </a:lnTo>
                    <a:lnTo>
                      <a:pt x="748" y="1656"/>
                    </a:lnTo>
                    <a:lnTo>
                      <a:pt x="647" y="1676"/>
                    </a:lnTo>
                    <a:lnTo>
                      <a:pt x="566" y="1717"/>
                    </a:lnTo>
                    <a:lnTo>
                      <a:pt x="445" y="1777"/>
                    </a:lnTo>
                    <a:lnTo>
                      <a:pt x="445" y="1777"/>
                    </a:lnTo>
                    <a:lnTo>
                      <a:pt x="404" y="1818"/>
                    </a:lnTo>
                    <a:lnTo>
                      <a:pt x="384" y="1878"/>
                    </a:lnTo>
                    <a:lnTo>
                      <a:pt x="364" y="1939"/>
                    </a:lnTo>
                    <a:lnTo>
                      <a:pt x="364" y="1979"/>
                    </a:lnTo>
                    <a:lnTo>
                      <a:pt x="364" y="1979"/>
                    </a:lnTo>
                    <a:lnTo>
                      <a:pt x="364" y="2060"/>
                    </a:lnTo>
                    <a:lnTo>
                      <a:pt x="364" y="2060"/>
                    </a:lnTo>
                    <a:lnTo>
                      <a:pt x="364" y="2100"/>
                    </a:lnTo>
                    <a:lnTo>
                      <a:pt x="344" y="2141"/>
                    </a:lnTo>
                    <a:lnTo>
                      <a:pt x="263" y="2181"/>
                    </a:lnTo>
                    <a:lnTo>
                      <a:pt x="162" y="2242"/>
                    </a:lnTo>
                    <a:lnTo>
                      <a:pt x="81" y="2302"/>
                    </a:lnTo>
                    <a:lnTo>
                      <a:pt x="81" y="2302"/>
                    </a:lnTo>
                    <a:lnTo>
                      <a:pt x="21" y="2383"/>
                    </a:lnTo>
                    <a:lnTo>
                      <a:pt x="1" y="2484"/>
                    </a:lnTo>
                    <a:lnTo>
                      <a:pt x="1" y="2484"/>
                    </a:lnTo>
                    <a:lnTo>
                      <a:pt x="1" y="2565"/>
                    </a:lnTo>
                    <a:lnTo>
                      <a:pt x="21" y="2605"/>
                    </a:lnTo>
                    <a:lnTo>
                      <a:pt x="102" y="2686"/>
                    </a:lnTo>
                    <a:lnTo>
                      <a:pt x="102" y="2686"/>
                    </a:lnTo>
                    <a:lnTo>
                      <a:pt x="142" y="2747"/>
                    </a:lnTo>
                    <a:lnTo>
                      <a:pt x="142" y="2787"/>
                    </a:lnTo>
                    <a:lnTo>
                      <a:pt x="162" y="2888"/>
                    </a:lnTo>
                    <a:lnTo>
                      <a:pt x="162" y="2888"/>
                    </a:lnTo>
                    <a:lnTo>
                      <a:pt x="182" y="2969"/>
                    </a:lnTo>
                    <a:lnTo>
                      <a:pt x="243" y="3049"/>
                    </a:lnTo>
                    <a:lnTo>
                      <a:pt x="324" y="3110"/>
                    </a:lnTo>
                    <a:lnTo>
                      <a:pt x="404" y="3130"/>
                    </a:lnTo>
                    <a:lnTo>
                      <a:pt x="404" y="3130"/>
                    </a:lnTo>
                    <a:lnTo>
                      <a:pt x="485" y="3110"/>
                    </a:lnTo>
                    <a:lnTo>
                      <a:pt x="586" y="3090"/>
                    </a:lnTo>
                    <a:lnTo>
                      <a:pt x="586" y="3090"/>
                    </a:lnTo>
                    <a:lnTo>
                      <a:pt x="687" y="3070"/>
                    </a:lnTo>
                    <a:lnTo>
                      <a:pt x="808" y="3049"/>
                    </a:lnTo>
                    <a:lnTo>
                      <a:pt x="808" y="3049"/>
                    </a:lnTo>
                    <a:lnTo>
                      <a:pt x="869" y="3070"/>
                    </a:lnTo>
                    <a:lnTo>
                      <a:pt x="929" y="3130"/>
                    </a:lnTo>
                    <a:lnTo>
                      <a:pt x="950" y="3191"/>
                    </a:lnTo>
                    <a:lnTo>
                      <a:pt x="950" y="3251"/>
                    </a:lnTo>
                    <a:lnTo>
                      <a:pt x="950" y="3251"/>
                    </a:lnTo>
                    <a:lnTo>
                      <a:pt x="929" y="3393"/>
                    </a:lnTo>
                    <a:lnTo>
                      <a:pt x="929" y="3453"/>
                    </a:lnTo>
                    <a:lnTo>
                      <a:pt x="929" y="3534"/>
                    </a:lnTo>
                    <a:lnTo>
                      <a:pt x="929" y="3534"/>
                    </a:lnTo>
                    <a:lnTo>
                      <a:pt x="950" y="3574"/>
                    </a:lnTo>
                    <a:lnTo>
                      <a:pt x="970" y="3615"/>
                    </a:lnTo>
                    <a:lnTo>
                      <a:pt x="1051" y="3696"/>
                    </a:lnTo>
                    <a:lnTo>
                      <a:pt x="1051" y="3696"/>
                    </a:lnTo>
                    <a:lnTo>
                      <a:pt x="1111" y="3756"/>
                    </a:lnTo>
                    <a:lnTo>
                      <a:pt x="1131" y="3797"/>
                    </a:lnTo>
                    <a:lnTo>
                      <a:pt x="1152" y="3857"/>
                    </a:lnTo>
                    <a:lnTo>
                      <a:pt x="1131" y="3918"/>
                    </a:lnTo>
                    <a:lnTo>
                      <a:pt x="1131" y="3918"/>
                    </a:lnTo>
                    <a:lnTo>
                      <a:pt x="1091" y="4019"/>
                    </a:lnTo>
                    <a:lnTo>
                      <a:pt x="1051" y="4140"/>
                    </a:lnTo>
                    <a:lnTo>
                      <a:pt x="1030" y="4200"/>
                    </a:lnTo>
                    <a:lnTo>
                      <a:pt x="1030" y="4281"/>
                    </a:lnTo>
                    <a:lnTo>
                      <a:pt x="1071" y="4342"/>
                    </a:lnTo>
                    <a:lnTo>
                      <a:pt x="1111" y="4423"/>
                    </a:lnTo>
                    <a:lnTo>
                      <a:pt x="1111" y="4423"/>
                    </a:lnTo>
                    <a:lnTo>
                      <a:pt x="1192" y="4523"/>
                    </a:lnTo>
                    <a:lnTo>
                      <a:pt x="1212" y="4624"/>
                    </a:lnTo>
                    <a:lnTo>
                      <a:pt x="1232" y="4766"/>
                    </a:lnTo>
                    <a:lnTo>
                      <a:pt x="1232" y="4766"/>
                    </a:lnTo>
                    <a:lnTo>
                      <a:pt x="1253" y="4847"/>
                    </a:lnTo>
                    <a:lnTo>
                      <a:pt x="1273" y="4907"/>
                    </a:lnTo>
                    <a:lnTo>
                      <a:pt x="1313" y="4947"/>
                    </a:lnTo>
                    <a:lnTo>
                      <a:pt x="1374" y="4988"/>
                    </a:lnTo>
                    <a:lnTo>
                      <a:pt x="1414" y="5028"/>
                    </a:lnTo>
                    <a:lnTo>
                      <a:pt x="1475" y="5028"/>
                    </a:lnTo>
                    <a:lnTo>
                      <a:pt x="1535" y="5028"/>
                    </a:lnTo>
                    <a:lnTo>
                      <a:pt x="1576" y="5028"/>
                    </a:lnTo>
                    <a:lnTo>
                      <a:pt x="1576" y="5028"/>
                    </a:lnTo>
                    <a:lnTo>
                      <a:pt x="1717" y="4968"/>
                    </a:lnTo>
                    <a:lnTo>
                      <a:pt x="1777" y="4968"/>
                    </a:lnTo>
                    <a:lnTo>
                      <a:pt x="1858" y="4968"/>
                    </a:lnTo>
                    <a:lnTo>
                      <a:pt x="1858" y="4968"/>
                    </a:lnTo>
                    <a:lnTo>
                      <a:pt x="1919" y="4968"/>
                    </a:lnTo>
                    <a:lnTo>
                      <a:pt x="1979" y="4947"/>
                    </a:lnTo>
                    <a:lnTo>
                      <a:pt x="2040" y="4927"/>
                    </a:lnTo>
                    <a:lnTo>
                      <a:pt x="2080" y="4867"/>
                    </a:lnTo>
                    <a:lnTo>
                      <a:pt x="2121" y="4826"/>
                    </a:lnTo>
                    <a:lnTo>
                      <a:pt x="2161" y="4746"/>
                    </a:lnTo>
                    <a:lnTo>
                      <a:pt x="2181" y="4604"/>
                    </a:lnTo>
                    <a:lnTo>
                      <a:pt x="2181" y="4604"/>
                    </a:lnTo>
                    <a:lnTo>
                      <a:pt x="2161" y="4483"/>
                    </a:lnTo>
                    <a:lnTo>
                      <a:pt x="2161" y="4402"/>
                    </a:lnTo>
                    <a:lnTo>
                      <a:pt x="2161" y="4342"/>
                    </a:lnTo>
                    <a:lnTo>
                      <a:pt x="2161" y="4342"/>
                    </a:lnTo>
                    <a:lnTo>
                      <a:pt x="2181" y="4301"/>
                    </a:lnTo>
                    <a:lnTo>
                      <a:pt x="2202" y="4281"/>
                    </a:lnTo>
                    <a:lnTo>
                      <a:pt x="2282" y="4261"/>
                    </a:lnTo>
                    <a:lnTo>
                      <a:pt x="2383" y="4221"/>
                    </a:lnTo>
                    <a:lnTo>
                      <a:pt x="2464" y="4200"/>
                    </a:lnTo>
                    <a:lnTo>
                      <a:pt x="2464" y="4200"/>
                    </a:lnTo>
                    <a:lnTo>
                      <a:pt x="2525" y="4120"/>
                    </a:lnTo>
                    <a:lnTo>
                      <a:pt x="2545" y="4039"/>
                    </a:lnTo>
                    <a:lnTo>
                      <a:pt x="2525" y="3958"/>
                    </a:lnTo>
                    <a:lnTo>
                      <a:pt x="2484" y="3877"/>
                    </a:lnTo>
                    <a:lnTo>
                      <a:pt x="2383" y="3736"/>
                    </a:lnTo>
                    <a:lnTo>
                      <a:pt x="2383" y="3675"/>
                    </a:lnTo>
                    <a:lnTo>
                      <a:pt x="2403" y="3635"/>
                    </a:lnTo>
                    <a:lnTo>
                      <a:pt x="2403" y="3635"/>
                    </a:lnTo>
                    <a:lnTo>
                      <a:pt x="2464" y="3595"/>
                    </a:lnTo>
                    <a:lnTo>
                      <a:pt x="2605" y="3473"/>
                    </a:lnTo>
                    <a:lnTo>
                      <a:pt x="2605" y="3473"/>
                    </a:lnTo>
                    <a:lnTo>
                      <a:pt x="2686" y="3413"/>
                    </a:lnTo>
                    <a:lnTo>
                      <a:pt x="2727" y="3332"/>
                    </a:lnTo>
                    <a:lnTo>
                      <a:pt x="2767" y="3251"/>
                    </a:lnTo>
                    <a:lnTo>
                      <a:pt x="2807" y="3150"/>
                    </a:lnTo>
                    <a:lnTo>
                      <a:pt x="2807" y="3150"/>
                    </a:lnTo>
                    <a:lnTo>
                      <a:pt x="2848" y="3090"/>
                    </a:lnTo>
                    <a:lnTo>
                      <a:pt x="2848" y="3029"/>
                    </a:lnTo>
                    <a:lnTo>
                      <a:pt x="2848" y="2969"/>
                    </a:lnTo>
                    <a:lnTo>
                      <a:pt x="2848" y="2908"/>
                    </a:lnTo>
                    <a:lnTo>
                      <a:pt x="2807" y="2868"/>
                    </a:lnTo>
                    <a:lnTo>
                      <a:pt x="2767" y="2827"/>
                    </a:lnTo>
                    <a:lnTo>
                      <a:pt x="2706" y="2807"/>
                    </a:lnTo>
                    <a:lnTo>
                      <a:pt x="2646" y="2787"/>
                    </a:lnTo>
                    <a:lnTo>
                      <a:pt x="2646" y="2787"/>
                    </a:lnTo>
                    <a:lnTo>
                      <a:pt x="2525" y="2787"/>
                    </a:lnTo>
                    <a:lnTo>
                      <a:pt x="2464" y="2767"/>
                    </a:lnTo>
                    <a:lnTo>
                      <a:pt x="2464" y="2767"/>
                    </a:lnTo>
                    <a:lnTo>
                      <a:pt x="2403" y="2726"/>
                    </a:lnTo>
                    <a:lnTo>
                      <a:pt x="2343" y="2646"/>
                    </a:lnTo>
                    <a:lnTo>
                      <a:pt x="2282" y="2565"/>
                    </a:lnTo>
                    <a:lnTo>
                      <a:pt x="2262" y="2484"/>
                    </a:lnTo>
                    <a:lnTo>
                      <a:pt x="2262" y="2484"/>
                    </a:lnTo>
                    <a:lnTo>
                      <a:pt x="2242" y="2424"/>
                    </a:lnTo>
                    <a:lnTo>
                      <a:pt x="2262" y="2343"/>
                    </a:lnTo>
                    <a:lnTo>
                      <a:pt x="2323" y="2161"/>
                    </a:lnTo>
                    <a:lnTo>
                      <a:pt x="2323" y="2161"/>
                    </a:lnTo>
                    <a:lnTo>
                      <a:pt x="2323" y="2141"/>
                    </a:lnTo>
                    <a:lnTo>
                      <a:pt x="2363" y="2161"/>
                    </a:lnTo>
                    <a:lnTo>
                      <a:pt x="2363" y="2161"/>
                    </a:lnTo>
                    <a:lnTo>
                      <a:pt x="2403" y="2201"/>
                    </a:lnTo>
                    <a:lnTo>
                      <a:pt x="2424" y="2262"/>
                    </a:lnTo>
                    <a:lnTo>
                      <a:pt x="2424" y="2383"/>
                    </a:lnTo>
                    <a:lnTo>
                      <a:pt x="2424" y="2383"/>
                    </a:lnTo>
                    <a:lnTo>
                      <a:pt x="2444" y="2444"/>
                    </a:lnTo>
                    <a:lnTo>
                      <a:pt x="2464" y="2504"/>
                    </a:lnTo>
                    <a:lnTo>
                      <a:pt x="2484" y="2545"/>
                    </a:lnTo>
                    <a:lnTo>
                      <a:pt x="2525" y="2585"/>
                    </a:lnTo>
                    <a:lnTo>
                      <a:pt x="2565" y="2605"/>
                    </a:lnTo>
                    <a:lnTo>
                      <a:pt x="2605" y="2625"/>
                    </a:lnTo>
                    <a:lnTo>
                      <a:pt x="2646" y="2605"/>
                    </a:lnTo>
                    <a:lnTo>
                      <a:pt x="2686" y="2605"/>
                    </a:lnTo>
                    <a:lnTo>
                      <a:pt x="2686" y="2605"/>
                    </a:lnTo>
                    <a:lnTo>
                      <a:pt x="2827" y="2524"/>
                    </a:lnTo>
                    <a:lnTo>
                      <a:pt x="2888" y="2504"/>
                    </a:lnTo>
                    <a:lnTo>
                      <a:pt x="2969" y="2504"/>
                    </a:lnTo>
                    <a:lnTo>
                      <a:pt x="2969" y="2504"/>
                    </a:lnTo>
                    <a:lnTo>
                      <a:pt x="3029" y="2524"/>
                    </a:lnTo>
                    <a:lnTo>
                      <a:pt x="3029" y="2524"/>
                    </a:lnTo>
                    <a:lnTo>
                      <a:pt x="3070" y="2524"/>
                    </a:lnTo>
                    <a:lnTo>
                      <a:pt x="3110" y="2524"/>
                    </a:lnTo>
                    <a:lnTo>
                      <a:pt x="3191" y="2464"/>
                    </a:lnTo>
                    <a:lnTo>
                      <a:pt x="3211" y="2424"/>
                    </a:lnTo>
                    <a:lnTo>
                      <a:pt x="3211" y="2363"/>
                    </a:lnTo>
                    <a:lnTo>
                      <a:pt x="3211" y="2323"/>
                    </a:lnTo>
                    <a:lnTo>
                      <a:pt x="3191" y="2282"/>
                    </a:lnTo>
                    <a:lnTo>
                      <a:pt x="3191" y="2282"/>
                    </a:lnTo>
                    <a:lnTo>
                      <a:pt x="3130" y="2222"/>
                    </a:lnTo>
                    <a:lnTo>
                      <a:pt x="3090" y="2181"/>
                    </a:lnTo>
                    <a:lnTo>
                      <a:pt x="2949" y="2121"/>
                    </a:lnTo>
                    <a:lnTo>
                      <a:pt x="2949" y="2121"/>
                    </a:lnTo>
                    <a:lnTo>
                      <a:pt x="2868" y="2080"/>
                    </a:lnTo>
                    <a:lnTo>
                      <a:pt x="2807" y="2040"/>
                    </a:lnTo>
                    <a:lnTo>
                      <a:pt x="2747" y="1999"/>
                    </a:lnTo>
                    <a:lnTo>
                      <a:pt x="2727" y="1919"/>
                    </a:lnTo>
                    <a:lnTo>
                      <a:pt x="2727" y="1919"/>
                    </a:lnTo>
                    <a:lnTo>
                      <a:pt x="2727" y="1878"/>
                    </a:lnTo>
                    <a:lnTo>
                      <a:pt x="2727" y="1838"/>
                    </a:lnTo>
                    <a:lnTo>
                      <a:pt x="2787" y="1777"/>
                    </a:lnTo>
                    <a:lnTo>
                      <a:pt x="2848" y="1757"/>
                    </a:lnTo>
                    <a:lnTo>
                      <a:pt x="2868" y="1757"/>
                    </a:lnTo>
                    <a:lnTo>
                      <a:pt x="2888" y="1777"/>
                    </a:lnTo>
                    <a:lnTo>
                      <a:pt x="2888" y="1777"/>
                    </a:lnTo>
                    <a:lnTo>
                      <a:pt x="2928" y="1818"/>
                    </a:lnTo>
                    <a:lnTo>
                      <a:pt x="2928" y="1818"/>
                    </a:lnTo>
                    <a:lnTo>
                      <a:pt x="2969" y="1899"/>
                    </a:lnTo>
                    <a:lnTo>
                      <a:pt x="3029" y="1979"/>
                    </a:lnTo>
                    <a:lnTo>
                      <a:pt x="3110" y="2040"/>
                    </a:lnTo>
                    <a:lnTo>
                      <a:pt x="3191" y="2100"/>
                    </a:lnTo>
                    <a:lnTo>
                      <a:pt x="3191" y="2100"/>
                    </a:lnTo>
                    <a:lnTo>
                      <a:pt x="3332" y="2121"/>
                    </a:lnTo>
                    <a:lnTo>
                      <a:pt x="3514" y="2141"/>
                    </a:lnTo>
                    <a:lnTo>
                      <a:pt x="3514" y="2141"/>
                    </a:lnTo>
                    <a:lnTo>
                      <a:pt x="3595" y="2161"/>
                    </a:lnTo>
                    <a:lnTo>
                      <a:pt x="3655" y="2201"/>
                    </a:lnTo>
                    <a:lnTo>
                      <a:pt x="3696" y="2242"/>
                    </a:lnTo>
                    <a:lnTo>
                      <a:pt x="3696" y="2282"/>
                    </a:lnTo>
                    <a:lnTo>
                      <a:pt x="3696" y="2323"/>
                    </a:lnTo>
                    <a:lnTo>
                      <a:pt x="3696" y="2323"/>
                    </a:lnTo>
                    <a:lnTo>
                      <a:pt x="3676" y="2424"/>
                    </a:lnTo>
                    <a:lnTo>
                      <a:pt x="3676" y="2424"/>
                    </a:lnTo>
                    <a:lnTo>
                      <a:pt x="3676" y="2504"/>
                    </a:lnTo>
                    <a:lnTo>
                      <a:pt x="3676" y="2504"/>
                    </a:lnTo>
                    <a:lnTo>
                      <a:pt x="3696" y="2565"/>
                    </a:lnTo>
                    <a:lnTo>
                      <a:pt x="3716" y="2605"/>
                    </a:lnTo>
                    <a:lnTo>
                      <a:pt x="3797" y="2666"/>
                    </a:lnTo>
                    <a:lnTo>
                      <a:pt x="3797" y="2666"/>
                    </a:lnTo>
                    <a:lnTo>
                      <a:pt x="3817" y="2726"/>
                    </a:lnTo>
                    <a:lnTo>
                      <a:pt x="3837" y="2767"/>
                    </a:lnTo>
                    <a:lnTo>
                      <a:pt x="3837" y="2928"/>
                    </a:lnTo>
                    <a:lnTo>
                      <a:pt x="3837" y="2928"/>
                    </a:lnTo>
                    <a:lnTo>
                      <a:pt x="3837" y="2969"/>
                    </a:lnTo>
                    <a:lnTo>
                      <a:pt x="3877" y="3029"/>
                    </a:lnTo>
                    <a:lnTo>
                      <a:pt x="3898" y="3049"/>
                    </a:lnTo>
                    <a:lnTo>
                      <a:pt x="3958" y="3049"/>
                    </a:lnTo>
                    <a:lnTo>
                      <a:pt x="3999" y="3049"/>
                    </a:lnTo>
                    <a:lnTo>
                      <a:pt x="4059" y="3029"/>
                    </a:lnTo>
                    <a:lnTo>
                      <a:pt x="4100" y="2969"/>
                    </a:lnTo>
                    <a:lnTo>
                      <a:pt x="4140" y="2908"/>
                    </a:lnTo>
                    <a:lnTo>
                      <a:pt x="4140" y="2908"/>
                    </a:lnTo>
                    <a:lnTo>
                      <a:pt x="4200" y="2747"/>
                    </a:lnTo>
                    <a:lnTo>
                      <a:pt x="4241" y="2706"/>
                    </a:lnTo>
                    <a:lnTo>
                      <a:pt x="4322" y="2666"/>
                    </a:lnTo>
                    <a:lnTo>
                      <a:pt x="4322" y="2666"/>
                    </a:lnTo>
                    <a:lnTo>
                      <a:pt x="4423" y="2625"/>
                    </a:lnTo>
                    <a:lnTo>
                      <a:pt x="4423" y="2625"/>
                    </a:lnTo>
                    <a:lnTo>
                      <a:pt x="4463" y="2605"/>
                    </a:lnTo>
                    <a:lnTo>
                      <a:pt x="4463" y="2605"/>
                    </a:lnTo>
                    <a:lnTo>
                      <a:pt x="4423" y="2242"/>
                    </a:lnTo>
                    <a:lnTo>
                      <a:pt x="4362" y="1878"/>
                    </a:lnTo>
                    <a:lnTo>
                      <a:pt x="4261" y="1535"/>
                    </a:lnTo>
                    <a:lnTo>
                      <a:pt x="4120" y="1192"/>
                    </a:lnTo>
                    <a:lnTo>
                      <a:pt x="3978" y="869"/>
                    </a:lnTo>
                    <a:lnTo>
                      <a:pt x="3797" y="566"/>
                    </a:lnTo>
                    <a:lnTo>
                      <a:pt x="3595" y="263"/>
                    </a:lnTo>
                    <a:lnTo>
                      <a:pt x="335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51"/>
              <p:cNvSpPr/>
              <p:nvPr/>
            </p:nvSpPr>
            <p:spPr>
              <a:xfrm>
                <a:off x="3532337" y="-1060903"/>
                <a:ext cx="557528" cy="123793"/>
              </a:xfrm>
              <a:custGeom>
                <a:avLst/>
                <a:gdLst/>
                <a:ahLst/>
                <a:cxnLst/>
                <a:rect l="l" t="t" r="r" b="b"/>
                <a:pathLst>
                  <a:path w="5008" h="1112" extrusionOk="0">
                    <a:moveTo>
                      <a:pt x="4806" y="1"/>
                    </a:moveTo>
                    <a:lnTo>
                      <a:pt x="4745" y="21"/>
                    </a:lnTo>
                    <a:lnTo>
                      <a:pt x="4664" y="41"/>
                    </a:lnTo>
                    <a:lnTo>
                      <a:pt x="4563" y="81"/>
                    </a:lnTo>
                    <a:lnTo>
                      <a:pt x="4422" y="162"/>
                    </a:lnTo>
                    <a:lnTo>
                      <a:pt x="4281" y="243"/>
                    </a:lnTo>
                    <a:lnTo>
                      <a:pt x="4240" y="263"/>
                    </a:lnTo>
                    <a:lnTo>
                      <a:pt x="4180" y="283"/>
                    </a:lnTo>
                    <a:lnTo>
                      <a:pt x="4099" y="283"/>
                    </a:lnTo>
                    <a:lnTo>
                      <a:pt x="4038" y="263"/>
                    </a:lnTo>
                    <a:lnTo>
                      <a:pt x="3937" y="182"/>
                    </a:lnTo>
                    <a:lnTo>
                      <a:pt x="3877" y="122"/>
                    </a:lnTo>
                    <a:lnTo>
                      <a:pt x="3796" y="81"/>
                    </a:lnTo>
                    <a:lnTo>
                      <a:pt x="3736" y="61"/>
                    </a:lnTo>
                    <a:lnTo>
                      <a:pt x="3635" y="61"/>
                    </a:lnTo>
                    <a:lnTo>
                      <a:pt x="3554" y="102"/>
                    </a:lnTo>
                    <a:lnTo>
                      <a:pt x="3453" y="162"/>
                    </a:lnTo>
                    <a:lnTo>
                      <a:pt x="3352" y="243"/>
                    </a:lnTo>
                    <a:lnTo>
                      <a:pt x="3251" y="304"/>
                    </a:lnTo>
                    <a:lnTo>
                      <a:pt x="3211" y="324"/>
                    </a:lnTo>
                    <a:lnTo>
                      <a:pt x="3170" y="324"/>
                    </a:lnTo>
                    <a:lnTo>
                      <a:pt x="3089" y="304"/>
                    </a:lnTo>
                    <a:lnTo>
                      <a:pt x="3049" y="283"/>
                    </a:lnTo>
                    <a:lnTo>
                      <a:pt x="2988" y="283"/>
                    </a:lnTo>
                    <a:lnTo>
                      <a:pt x="2867" y="324"/>
                    </a:lnTo>
                    <a:lnTo>
                      <a:pt x="2746" y="344"/>
                    </a:lnTo>
                    <a:lnTo>
                      <a:pt x="2706" y="324"/>
                    </a:lnTo>
                    <a:lnTo>
                      <a:pt x="2645" y="304"/>
                    </a:lnTo>
                    <a:lnTo>
                      <a:pt x="2585" y="263"/>
                    </a:lnTo>
                    <a:lnTo>
                      <a:pt x="2524" y="203"/>
                    </a:lnTo>
                    <a:lnTo>
                      <a:pt x="2464" y="142"/>
                    </a:lnTo>
                    <a:lnTo>
                      <a:pt x="2403" y="122"/>
                    </a:lnTo>
                    <a:lnTo>
                      <a:pt x="2322" y="102"/>
                    </a:lnTo>
                    <a:lnTo>
                      <a:pt x="2241" y="122"/>
                    </a:lnTo>
                    <a:lnTo>
                      <a:pt x="2201" y="142"/>
                    </a:lnTo>
                    <a:lnTo>
                      <a:pt x="2161" y="182"/>
                    </a:lnTo>
                    <a:lnTo>
                      <a:pt x="2140" y="223"/>
                    </a:lnTo>
                    <a:lnTo>
                      <a:pt x="2120" y="263"/>
                    </a:lnTo>
                    <a:lnTo>
                      <a:pt x="2161" y="364"/>
                    </a:lnTo>
                    <a:lnTo>
                      <a:pt x="2181" y="445"/>
                    </a:lnTo>
                    <a:lnTo>
                      <a:pt x="2181" y="505"/>
                    </a:lnTo>
                    <a:lnTo>
                      <a:pt x="2161" y="546"/>
                    </a:lnTo>
                    <a:lnTo>
                      <a:pt x="2080" y="606"/>
                    </a:lnTo>
                    <a:lnTo>
                      <a:pt x="1999" y="606"/>
                    </a:lnTo>
                    <a:lnTo>
                      <a:pt x="1918" y="586"/>
                    </a:lnTo>
                    <a:lnTo>
                      <a:pt x="1817" y="566"/>
                    </a:lnTo>
                    <a:lnTo>
                      <a:pt x="1696" y="566"/>
                    </a:lnTo>
                    <a:lnTo>
                      <a:pt x="1636" y="586"/>
                    </a:lnTo>
                    <a:lnTo>
                      <a:pt x="1555" y="627"/>
                    </a:lnTo>
                    <a:lnTo>
                      <a:pt x="1494" y="647"/>
                    </a:lnTo>
                    <a:lnTo>
                      <a:pt x="1434" y="647"/>
                    </a:lnTo>
                    <a:lnTo>
                      <a:pt x="1373" y="627"/>
                    </a:lnTo>
                    <a:lnTo>
                      <a:pt x="1313" y="606"/>
                    </a:lnTo>
                    <a:lnTo>
                      <a:pt x="1272" y="546"/>
                    </a:lnTo>
                    <a:lnTo>
                      <a:pt x="1272" y="485"/>
                    </a:lnTo>
                    <a:lnTo>
                      <a:pt x="1313" y="425"/>
                    </a:lnTo>
                    <a:lnTo>
                      <a:pt x="1353" y="364"/>
                    </a:lnTo>
                    <a:lnTo>
                      <a:pt x="1393" y="283"/>
                    </a:lnTo>
                    <a:lnTo>
                      <a:pt x="1414" y="203"/>
                    </a:lnTo>
                    <a:lnTo>
                      <a:pt x="1414" y="162"/>
                    </a:lnTo>
                    <a:lnTo>
                      <a:pt x="1393" y="122"/>
                    </a:lnTo>
                    <a:lnTo>
                      <a:pt x="1373" y="102"/>
                    </a:lnTo>
                    <a:lnTo>
                      <a:pt x="1313" y="81"/>
                    </a:lnTo>
                    <a:lnTo>
                      <a:pt x="1232" y="81"/>
                    </a:lnTo>
                    <a:lnTo>
                      <a:pt x="1151" y="102"/>
                    </a:lnTo>
                    <a:lnTo>
                      <a:pt x="1090" y="142"/>
                    </a:lnTo>
                    <a:lnTo>
                      <a:pt x="949" y="263"/>
                    </a:lnTo>
                    <a:lnTo>
                      <a:pt x="909" y="304"/>
                    </a:lnTo>
                    <a:lnTo>
                      <a:pt x="828" y="324"/>
                    </a:lnTo>
                    <a:lnTo>
                      <a:pt x="767" y="324"/>
                    </a:lnTo>
                    <a:lnTo>
                      <a:pt x="707" y="344"/>
                    </a:lnTo>
                    <a:lnTo>
                      <a:pt x="646" y="384"/>
                    </a:lnTo>
                    <a:lnTo>
                      <a:pt x="586" y="405"/>
                    </a:lnTo>
                    <a:lnTo>
                      <a:pt x="525" y="384"/>
                    </a:lnTo>
                    <a:lnTo>
                      <a:pt x="485" y="364"/>
                    </a:lnTo>
                    <a:lnTo>
                      <a:pt x="444" y="324"/>
                    </a:lnTo>
                    <a:lnTo>
                      <a:pt x="384" y="182"/>
                    </a:lnTo>
                    <a:lnTo>
                      <a:pt x="323" y="122"/>
                    </a:lnTo>
                    <a:lnTo>
                      <a:pt x="303" y="102"/>
                    </a:lnTo>
                    <a:lnTo>
                      <a:pt x="263" y="122"/>
                    </a:lnTo>
                    <a:lnTo>
                      <a:pt x="162" y="162"/>
                    </a:lnTo>
                    <a:lnTo>
                      <a:pt x="101" y="243"/>
                    </a:lnTo>
                    <a:lnTo>
                      <a:pt x="0" y="445"/>
                    </a:lnTo>
                    <a:lnTo>
                      <a:pt x="364" y="667"/>
                    </a:lnTo>
                    <a:lnTo>
                      <a:pt x="767" y="849"/>
                    </a:lnTo>
                    <a:lnTo>
                      <a:pt x="1191" y="1010"/>
                    </a:lnTo>
                    <a:lnTo>
                      <a:pt x="1414" y="1071"/>
                    </a:lnTo>
                    <a:lnTo>
                      <a:pt x="1636" y="1111"/>
                    </a:lnTo>
                    <a:lnTo>
                      <a:pt x="3190" y="1111"/>
                    </a:lnTo>
                    <a:lnTo>
                      <a:pt x="3433" y="1051"/>
                    </a:lnTo>
                    <a:lnTo>
                      <a:pt x="3675" y="990"/>
                    </a:lnTo>
                    <a:lnTo>
                      <a:pt x="3917" y="889"/>
                    </a:lnTo>
                    <a:lnTo>
                      <a:pt x="4160" y="808"/>
                    </a:lnTo>
                    <a:lnTo>
                      <a:pt x="4382" y="687"/>
                    </a:lnTo>
                    <a:lnTo>
                      <a:pt x="4584" y="566"/>
                    </a:lnTo>
                    <a:lnTo>
                      <a:pt x="4806" y="425"/>
                    </a:lnTo>
                    <a:lnTo>
                      <a:pt x="5008" y="283"/>
                    </a:lnTo>
                    <a:lnTo>
                      <a:pt x="4987" y="142"/>
                    </a:lnTo>
                    <a:lnTo>
                      <a:pt x="4987" y="81"/>
                    </a:lnTo>
                    <a:lnTo>
                      <a:pt x="4947" y="61"/>
                    </a:lnTo>
                    <a:lnTo>
                      <a:pt x="4907" y="21"/>
                    </a:lnTo>
                    <a:lnTo>
                      <a:pt x="4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51"/>
              <p:cNvSpPr/>
              <p:nvPr/>
            </p:nvSpPr>
            <p:spPr>
              <a:xfrm>
                <a:off x="3532337" y="-1060903"/>
                <a:ext cx="557528" cy="123793"/>
              </a:xfrm>
              <a:custGeom>
                <a:avLst/>
                <a:gdLst/>
                <a:ahLst/>
                <a:cxnLst/>
                <a:rect l="l" t="t" r="r" b="b"/>
                <a:pathLst>
                  <a:path w="5008" h="1112" fill="none" extrusionOk="0">
                    <a:moveTo>
                      <a:pt x="4866" y="1"/>
                    </a:moveTo>
                    <a:lnTo>
                      <a:pt x="4866" y="1"/>
                    </a:lnTo>
                    <a:lnTo>
                      <a:pt x="4806" y="1"/>
                    </a:lnTo>
                    <a:lnTo>
                      <a:pt x="4745" y="21"/>
                    </a:lnTo>
                    <a:lnTo>
                      <a:pt x="4745" y="21"/>
                    </a:lnTo>
                    <a:lnTo>
                      <a:pt x="4664" y="41"/>
                    </a:lnTo>
                    <a:lnTo>
                      <a:pt x="4563" y="81"/>
                    </a:lnTo>
                    <a:lnTo>
                      <a:pt x="4422" y="162"/>
                    </a:lnTo>
                    <a:lnTo>
                      <a:pt x="4281" y="243"/>
                    </a:lnTo>
                    <a:lnTo>
                      <a:pt x="4240" y="263"/>
                    </a:lnTo>
                    <a:lnTo>
                      <a:pt x="4180" y="283"/>
                    </a:lnTo>
                    <a:lnTo>
                      <a:pt x="4180" y="283"/>
                    </a:lnTo>
                    <a:lnTo>
                      <a:pt x="4099" y="283"/>
                    </a:lnTo>
                    <a:lnTo>
                      <a:pt x="4038" y="263"/>
                    </a:lnTo>
                    <a:lnTo>
                      <a:pt x="3937" y="182"/>
                    </a:lnTo>
                    <a:lnTo>
                      <a:pt x="3937" y="182"/>
                    </a:lnTo>
                    <a:lnTo>
                      <a:pt x="3877" y="122"/>
                    </a:lnTo>
                    <a:lnTo>
                      <a:pt x="3796" y="81"/>
                    </a:lnTo>
                    <a:lnTo>
                      <a:pt x="3736" y="61"/>
                    </a:lnTo>
                    <a:lnTo>
                      <a:pt x="3635" y="61"/>
                    </a:lnTo>
                    <a:lnTo>
                      <a:pt x="3635" y="61"/>
                    </a:lnTo>
                    <a:lnTo>
                      <a:pt x="3554" y="102"/>
                    </a:lnTo>
                    <a:lnTo>
                      <a:pt x="3453" y="162"/>
                    </a:lnTo>
                    <a:lnTo>
                      <a:pt x="3352" y="243"/>
                    </a:lnTo>
                    <a:lnTo>
                      <a:pt x="3251" y="304"/>
                    </a:lnTo>
                    <a:lnTo>
                      <a:pt x="3251" y="304"/>
                    </a:lnTo>
                    <a:lnTo>
                      <a:pt x="3211" y="324"/>
                    </a:lnTo>
                    <a:lnTo>
                      <a:pt x="3170" y="324"/>
                    </a:lnTo>
                    <a:lnTo>
                      <a:pt x="3089" y="304"/>
                    </a:lnTo>
                    <a:lnTo>
                      <a:pt x="3089" y="304"/>
                    </a:lnTo>
                    <a:lnTo>
                      <a:pt x="3049" y="283"/>
                    </a:lnTo>
                    <a:lnTo>
                      <a:pt x="2988" y="283"/>
                    </a:lnTo>
                    <a:lnTo>
                      <a:pt x="2988" y="283"/>
                    </a:lnTo>
                    <a:lnTo>
                      <a:pt x="2867" y="324"/>
                    </a:lnTo>
                    <a:lnTo>
                      <a:pt x="2746" y="344"/>
                    </a:lnTo>
                    <a:lnTo>
                      <a:pt x="2706" y="324"/>
                    </a:lnTo>
                    <a:lnTo>
                      <a:pt x="2645" y="304"/>
                    </a:lnTo>
                    <a:lnTo>
                      <a:pt x="2585" y="263"/>
                    </a:lnTo>
                    <a:lnTo>
                      <a:pt x="2524" y="203"/>
                    </a:lnTo>
                    <a:lnTo>
                      <a:pt x="2524" y="203"/>
                    </a:lnTo>
                    <a:lnTo>
                      <a:pt x="2464" y="142"/>
                    </a:lnTo>
                    <a:lnTo>
                      <a:pt x="2403" y="122"/>
                    </a:lnTo>
                    <a:lnTo>
                      <a:pt x="2322" y="102"/>
                    </a:lnTo>
                    <a:lnTo>
                      <a:pt x="2241" y="122"/>
                    </a:lnTo>
                    <a:lnTo>
                      <a:pt x="2241" y="122"/>
                    </a:lnTo>
                    <a:lnTo>
                      <a:pt x="2201" y="142"/>
                    </a:lnTo>
                    <a:lnTo>
                      <a:pt x="2161" y="182"/>
                    </a:lnTo>
                    <a:lnTo>
                      <a:pt x="2140" y="223"/>
                    </a:lnTo>
                    <a:lnTo>
                      <a:pt x="2120" y="263"/>
                    </a:lnTo>
                    <a:lnTo>
                      <a:pt x="2120" y="263"/>
                    </a:lnTo>
                    <a:lnTo>
                      <a:pt x="2161" y="364"/>
                    </a:lnTo>
                    <a:lnTo>
                      <a:pt x="2181" y="445"/>
                    </a:lnTo>
                    <a:lnTo>
                      <a:pt x="2181" y="505"/>
                    </a:lnTo>
                    <a:lnTo>
                      <a:pt x="2161" y="546"/>
                    </a:lnTo>
                    <a:lnTo>
                      <a:pt x="2161" y="546"/>
                    </a:lnTo>
                    <a:lnTo>
                      <a:pt x="2080" y="606"/>
                    </a:lnTo>
                    <a:lnTo>
                      <a:pt x="1999" y="606"/>
                    </a:lnTo>
                    <a:lnTo>
                      <a:pt x="1999" y="606"/>
                    </a:lnTo>
                    <a:lnTo>
                      <a:pt x="1918" y="586"/>
                    </a:lnTo>
                    <a:lnTo>
                      <a:pt x="1817" y="566"/>
                    </a:lnTo>
                    <a:lnTo>
                      <a:pt x="1696" y="566"/>
                    </a:lnTo>
                    <a:lnTo>
                      <a:pt x="1636" y="586"/>
                    </a:lnTo>
                    <a:lnTo>
                      <a:pt x="1555" y="627"/>
                    </a:lnTo>
                    <a:lnTo>
                      <a:pt x="1555" y="627"/>
                    </a:lnTo>
                    <a:lnTo>
                      <a:pt x="1494" y="647"/>
                    </a:lnTo>
                    <a:lnTo>
                      <a:pt x="1434" y="647"/>
                    </a:lnTo>
                    <a:lnTo>
                      <a:pt x="1373" y="627"/>
                    </a:lnTo>
                    <a:lnTo>
                      <a:pt x="1313" y="606"/>
                    </a:lnTo>
                    <a:lnTo>
                      <a:pt x="1313" y="606"/>
                    </a:lnTo>
                    <a:lnTo>
                      <a:pt x="1272" y="546"/>
                    </a:lnTo>
                    <a:lnTo>
                      <a:pt x="1272" y="485"/>
                    </a:lnTo>
                    <a:lnTo>
                      <a:pt x="1272" y="485"/>
                    </a:lnTo>
                    <a:lnTo>
                      <a:pt x="1313" y="425"/>
                    </a:lnTo>
                    <a:lnTo>
                      <a:pt x="1353" y="364"/>
                    </a:lnTo>
                    <a:lnTo>
                      <a:pt x="1393" y="283"/>
                    </a:lnTo>
                    <a:lnTo>
                      <a:pt x="1414" y="203"/>
                    </a:lnTo>
                    <a:lnTo>
                      <a:pt x="1414" y="203"/>
                    </a:lnTo>
                    <a:lnTo>
                      <a:pt x="1414" y="162"/>
                    </a:lnTo>
                    <a:lnTo>
                      <a:pt x="1393" y="122"/>
                    </a:lnTo>
                    <a:lnTo>
                      <a:pt x="1373" y="102"/>
                    </a:lnTo>
                    <a:lnTo>
                      <a:pt x="1313" y="81"/>
                    </a:lnTo>
                    <a:lnTo>
                      <a:pt x="1313" y="81"/>
                    </a:lnTo>
                    <a:lnTo>
                      <a:pt x="1272" y="81"/>
                    </a:lnTo>
                    <a:lnTo>
                      <a:pt x="1232" y="81"/>
                    </a:lnTo>
                    <a:lnTo>
                      <a:pt x="1232" y="81"/>
                    </a:lnTo>
                    <a:lnTo>
                      <a:pt x="1151" y="102"/>
                    </a:lnTo>
                    <a:lnTo>
                      <a:pt x="1090" y="142"/>
                    </a:lnTo>
                    <a:lnTo>
                      <a:pt x="1090" y="142"/>
                    </a:lnTo>
                    <a:lnTo>
                      <a:pt x="949" y="263"/>
                    </a:lnTo>
                    <a:lnTo>
                      <a:pt x="909" y="304"/>
                    </a:lnTo>
                    <a:lnTo>
                      <a:pt x="828" y="324"/>
                    </a:lnTo>
                    <a:lnTo>
                      <a:pt x="828" y="324"/>
                    </a:lnTo>
                    <a:lnTo>
                      <a:pt x="767" y="324"/>
                    </a:lnTo>
                    <a:lnTo>
                      <a:pt x="707" y="344"/>
                    </a:lnTo>
                    <a:lnTo>
                      <a:pt x="646" y="384"/>
                    </a:lnTo>
                    <a:lnTo>
                      <a:pt x="646" y="384"/>
                    </a:lnTo>
                    <a:lnTo>
                      <a:pt x="586" y="405"/>
                    </a:lnTo>
                    <a:lnTo>
                      <a:pt x="525" y="384"/>
                    </a:lnTo>
                    <a:lnTo>
                      <a:pt x="485" y="364"/>
                    </a:lnTo>
                    <a:lnTo>
                      <a:pt x="444" y="324"/>
                    </a:lnTo>
                    <a:lnTo>
                      <a:pt x="444" y="324"/>
                    </a:lnTo>
                    <a:lnTo>
                      <a:pt x="384" y="182"/>
                    </a:lnTo>
                    <a:lnTo>
                      <a:pt x="323" y="122"/>
                    </a:lnTo>
                    <a:lnTo>
                      <a:pt x="303" y="102"/>
                    </a:lnTo>
                    <a:lnTo>
                      <a:pt x="263" y="122"/>
                    </a:lnTo>
                    <a:lnTo>
                      <a:pt x="263" y="122"/>
                    </a:lnTo>
                    <a:lnTo>
                      <a:pt x="162" y="162"/>
                    </a:lnTo>
                    <a:lnTo>
                      <a:pt x="101" y="243"/>
                    </a:lnTo>
                    <a:lnTo>
                      <a:pt x="0" y="445"/>
                    </a:lnTo>
                    <a:lnTo>
                      <a:pt x="0" y="445"/>
                    </a:lnTo>
                    <a:lnTo>
                      <a:pt x="364" y="667"/>
                    </a:lnTo>
                    <a:lnTo>
                      <a:pt x="767" y="849"/>
                    </a:lnTo>
                    <a:lnTo>
                      <a:pt x="1191" y="1010"/>
                    </a:lnTo>
                    <a:lnTo>
                      <a:pt x="1414" y="1071"/>
                    </a:lnTo>
                    <a:lnTo>
                      <a:pt x="1636" y="1111"/>
                    </a:lnTo>
                    <a:lnTo>
                      <a:pt x="1636" y="1111"/>
                    </a:lnTo>
                    <a:lnTo>
                      <a:pt x="3190" y="1111"/>
                    </a:lnTo>
                    <a:lnTo>
                      <a:pt x="3190" y="1111"/>
                    </a:lnTo>
                    <a:lnTo>
                      <a:pt x="3433" y="1051"/>
                    </a:lnTo>
                    <a:lnTo>
                      <a:pt x="3675" y="990"/>
                    </a:lnTo>
                    <a:lnTo>
                      <a:pt x="3917" y="889"/>
                    </a:lnTo>
                    <a:lnTo>
                      <a:pt x="4160" y="808"/>
                    </a:lnTo>
                    <a:lnTo>
                      <a:pt x="4382" y="687"/>
                    </a:lnTo>
                    <a:lnTo>
                      <a:pt x="4584" y="566"/>
                    </a:lnTo>
                    <a:lnTo>
                      <a:pt x="4806" y="425"/>
                    </a:lnTo>
                    <a:lnTo>
                      <a:pt x="5008" y="283"/>
                    </a:lnTo>
                    <a:lnTo>
                      <a:pt x="5008" y="283"/>
                    </a:lnTo>
                    <a:lnTo>
                      <a:pt x="4987" y="142"/>
                    </a:lnTo>
                    <a:lnTo>
                      <a:pt x="4987" y="142"/>
                    </a:lnTo>
                    <a:lnTo>
                      <a:pt x="4987" y="81"/>
                    </a:lnTo>
                    <a:lnTo>
                      <a:pt x="4947" y="61"/>
                    </a:lnTo>
                    <a:lnTo>
                      <a:pt x="4907" y="21"/>
                    </a:lnTo>
                    <a:lnTo>
                      <a:pt x="48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51"/>
              <p:cNvSpPr/>
              <p:nvPr/>
            </p:nvSpPr>
            <p:spPr>
              <a:xfrm>
                <a:off x="3350206" y="-1723963"/>
                <a:ext cx="373281" cy="658710"/>
              </a:xfrm>
              <a:custGeom>
                <a:avLst/>
                <a:gdLst/>
                <a:ahLst/>
                <a:cxnLst/>
                <a:rect l="l" t="t" r="r" b="b"/>
                <a:pathLst>
                  <a:path w="3353" h="5917" extrusionOk="0">
                    <a:moveTo>
                      <a:pt x="1091" y="0"/>
                    </a:moveTo>
                    <a:lnTo>
                      <a:pt x="970" y="20"/>
                    </a:lnTo>
                    <a:lnTo>
                      <a:pt x="889" y="61"/>
                    </a:lnTo>
                    <a:lnTo>
                      <a:pt x="606" y="404"/>
                    </a:lnTo>
                    <a:lnTo>
                      <a:pt x="364" y="767"/>
                    </a:lnTo>
                    <a:lnTo>
                      <a:pt x="162" y="1171"/>
                    </a:lnTo>
                    <a:lnTo>
                      <a:pt x="1" y="1575"/>
                    </a:lnTo>
                    <a:lnTo>
                      <a:pt x="61" y="1696"/>
                    </a:lnTo>
                    <a:lnTo>
                      <a:pt x="122" y="1797"/>
                    </a:lnTo>
                    <a:lnTo>
                      <a:pt x="142" y="1898"/>
                    </a:lnTo>
                    <a:lnTo>
                      <a:pt x="142" y="2019"/>
                    </a:lnTo>
                    <a:lnTo>
                      <a:pt x="162" y="2120"/>
                    </a:lnTo>
                    <a:lnTo>
                      <a:pt x="203" y="2201"/>
                    </a:lnTo>
                    <a:lnTo>
                      <a:pt x="243" y="2241"/>
                    </a:lnTo>
                    <a:lnTo>
                      <a:pt x="283" y="2221"/>
                    </a:lnTo>
                    <a:lnTo>
                      <a:pt x="324" y="2181"/>
                    </a:lnTo>
                    <a:lnTo>
                      <a:pt x="344" y="2060"/>
                    </a:lnTo>
                    <a:lnTo>
                      <a:pt x="364" y="1939"/>
                    </a:lnTo>
                    <a:lnTo>
                      <a:pt x="384" y="1898"/>
                    </a:lnTo>
                    <a:lnTo>
                      <a:pt x="404" y="1898"/>
                    </a:lnTo>
                    <a:lnTo>
                      <a:pt x="425" y="1918"/>
                    </a:lnTo>
                    <a:lnTo>
                      <a:pt x="425" y="1999"/>
                    </a:lnTo>
                    <a:lnTo>
                      <a:pt x="425" y="2080"/>
                    </a:lnTo>
                    <a:lnTo>
                      <a:pt x="425" y="2181"/>
                    </a:lnTo>
                    <a:lnTo>
                      <a:pt x="445" y="2262"/>
                    </a:lnTo>
                    <a:lnTo>
                      <a:pt x="465" y="2322"/>
                    </a:lnTo>
                    <a:lnTo>
                      <a:pt x="526" y="2403"/>
                    </a:lnTo>
                    <a:lnTo>
                      <a:pt x="566" y="2443"/>
                    </a:lnTo>
                    <a:lnTo>
                      <a:pt x="606" y="2464"/>
                    </a:lnTo>
                    <a:lnTo>
                      <a:pt x="667" y="2484"/>
                    </a:lnTo>
                    <a:lnTo>
                      <a:pt x="768" y="2504"/>
                    </a:lnTo>
                    <a:lnTo>
                      <a:pt x="828" y="2504"/>
                    </a:lnTo>
                    <a:lnTo>
                      <a:pt x="849" y="2524"/>
                    </a:lnTo>
                    <a:lnTo>
                      <a:pt x="889" y="2585"/>
                    </a:lnTo>
                    <a:lnTo>
                      <a:pt x="929" y="2625"/>
                    </a:lnTo>
                    <a:lnTo>
                      <a:pt x="950" y="2665"/>
                    </a:lnTo>
                    <a:lnTo>
                      <a:pt x="1051" y="2686"/>
                    </a:lnTo>
                    <a:lnTo>
                      <a:pt x="1091" y="2706"/>
                    </a:lnTo>
                    <a:lnTo>
                      <a:pt x="1131" y="2726"/>
                    </a:lnTo>
                    <a:lnTo>
                      <a:pt x="1172" y="2787"/>
                    </a:lnTo>
                    <a:lnTo>
                      <a:pt x="1232" y="2867"/>
                    </a:lnTo>
                    <a:lnTo>
                      <a:pt x="1293" y="2928"/>
                    </a:lnTo>
                    <a:lnTo>
                      <a:pt x="1374" y="2968"/>
                    </a:lnTo>
                    <a:lnTo>
                      <a:pt x="1454" y="2989"/>
                    </a:lnTo>
                    <a:lnTo>
                      <a:pt x="1515" y="3009"/>
                    </a:lnTo>
                    <a:lnTo>
                      <a:pt x="1555" y="3029"/>
                    </a:lnTo>
                    <a:lnTo>
                      <a:pt x="1576" y="3069"/>
                    </a:lnTo>
                    <a:lnTo>
                      <a:pt x="1576" y="3130"/>
                    </a:lnTo>
                    <a:lnTo>
                      <a:pt x="1576" y="3170"/>
                    </a:lnTo>
                    <a:lnTo>
                      <a:pt x="1535" y="3211"/>
                    </a:lnTo>
                    <a:lnTo>
                      <a:pt x="1434" y="3312"/>
                    </a:lnTo>
                    <a:lnTo>
                      <a:pt x="1394" y="3352"/>
                    </a:lnTo>
                    <a:lnTo>
                      <a:pt x="1374" y="3413"/>
                    </a:lnTo>
                    <a:lnTo>
                      <a:pt x="1374" y="3513"/>
                    </a:lnTo>
                    <a:lnTo>
                      <a:pt x="1394" y="3614"/>
                    </a:lnTo>
                    <a:lnTo>
                      <a:pt x="1454" y="3715"/>
                    </a:lnTo>
                    <a:lnTo>
                      <a:pt x="1535" y="3796"/>
                    </a:lnTo>
                    <a:lnTo>
                      <a:pt x="1596" y="3837"/>
                    </a:lnTo>
                    <a:lnTo>
                      <a:pt x="1636" y="3877"/>
                    </a:lnTo>
                    <a:lnTo>
                      <a:pt x="1656" y="3917"/>
                    </a:lnTo>
                    <a:lnTo>
                      <a:pt x="1656" y="3998"/>
                    </a:lnTo>
                    <a:lnTo>
                      <a:pt x="1636" y="4079"/>
                    </a:lnTo>
                    <a:lnTo>
                      <a:pt x="1636" y="4180"/>
                    </a:lnTo>
                    <a:lnTo>
                      <a:pt x="1636" y="4220"/>
                    </a:lnTo>
                    <a:lnTo>
                      <a:pt x="1677" y="4261"/>
                    </a:lnTo>
                    <a:lnTo>
                      <a:pt x="1737" y="4341"/>
                    </a:lnTo>
                    <a:lnTo>
                      <a:pt x="1798" y="4402"/>
                    </a:lnTo>
                    <a:lnTo>
                      <a:pt x="1838" y="4483"/>
                    </a:lnTo>
                    <a:lnTo>
                      <a:pt x="1838" y="4563"/>
                    </a:lnTo>
                    <a:lnTo>
                      <a:pt x="1838" y="4644"/>
                    </a:lnTo>
                    <a:lnTo>
                      <a:pt x="1798" y="4806"/>
                    </a:lnTo>
                    <a:lnTo>
                      <a:pt x="1798" y="4907"/>
                    </a:lnTo>
                    <a:lnTo>
                      <a:pt x="1818" y="4987"/>
                    </a:lnTo>
                    <a:lnTo>
                      <a:pt x="1878" y="5109"/>
                    </a:lnTo>
                    <a:lnTo>
                      <a:pt x="1899" y="5189"/>
                    </a:lnTo>
                    <a:lnTo>
                      <a:pt x="1899" y="5290"/>
                    </a:lnTo>
                    <a:lnTo>
                      <a:pt x="1899" y="5371"/>
                    </a:lnTo>
                    <a:lnTo>
                      <a:pt x="1919" y="5432"/>
                    </a:lnTo>
                    <a:lnTo>
                      <a:pt x="1939" y="5512"/>
                    </a:lnTo>
                    <a:lnTo>
                      <a:pt x="1979" y="5573"/>
                    </a:lnTo>
                    <a:lnTo>
                      <a:pt x="2101" y="5735"/>
                    </a:lnTo>
                    <a:lnTo>
                      <a:pt x="2161" y="5815"/>
                    </a:lnTo>
                    <a:lnTo>
                      <a:pt x="2222" y="5876"/>
                    </a:lnTo>
                    <a:lnTo>
                      <a:pt x="2282" y="5896"/>
                    </a:lnTo>
                    <a:lnTo>
                      <a:pt x="2323" y="5916"/>
                    </a:lnTo>
                    <a:lnTo>
                      <a:pt x="2363" y="5916"/>
                    </a:lnTo>
                    <a:lnTo>
                      <a:pt x="2403" y="5896"/>
                    </a:lnTo>
                    <a:lnTo>
                      <a:pt x="2424" y="5876"/>
                    </a:lnTo>
                    <a:lnTo>
                      <a:pt x="2424" y="5836"/>
                    </a:lnTo>
                    <a:lnTo>
                      <a:pt x="2424" y="5795"/>
                    </a:lnTo>
                    <a:lnTo>
                      <a:pt x="2403" y="5755"/>
                    </a:lnTo>
                    <a:lnTo>
                      <a:pt x="2323" y="5654"/>
                    </a:lnTo>
                    <a:lnTo>
                      <a:pt x="2282" y="5573"/>
                    </a:lnTo>
                    <a:lnTo>
                      <a:pt x="2262" y="5533"/>
                    </a:lnTo>
                    <a:lnTo>
                      <a:pt x="2282" y="5512"/>
                    </a:lnTo>
                    <a:lnTo>
                      <a:pt x="2323" y="5492"/>
                    </a:lnTo>
                    <a:lnTo>
                      <a:pt x="2383" y="5472"/>
                    </a:lnTo>
                    <a:lnTo>
                      <a:pt x="2464" y="5391"/>
                    </a:lnTo>
                    <a:lnTo>
                      <a:pt x="2484" y="5351"/>
                    </a:lnTo>
                    <a:lnTo>
                      <a:pt x="2504" y="5311"/>
                    </a:lnTo>
                    <a:lnTo>
                      <a:pt x="2504" y="5230"/>
                    </a:lnTo>
                    <a:lnTo>
                      <a:pt x="2504" y="5169"/>
                    </a:lnTo>
                    <a:lnTo>
                      <a:pt x="2525" y="5088"/>
                    </a:lnTo>
                    <a:lnTo>
                      <a:pt x="2565" y="5028"/>
                    </a:lnTo>
                    <a:lnTo>
                      <a:pt x="2585" y="4967"/>
                    </a:lnTo>
                    <a:lnTo>
                      <a:pt x="2605" y="4866"/>
                    </a:lnTo>
                    <a:lnTo>
                      <a:pt x="2626" y="4806"/>
                    </a:lnTo>
                    <a:lnTo>
                      <a:pt x="2686" y="4786"/>
                    </a:lnTo>
                    <a:lnTo>
                      <a:pt x="2726" y="4786"/>
                    </a:lnTo>
                    <a:lnTo>
                      <a:pt x="2767" y="4765"/>
                    </a:lnTo>
                    <a:lnTo>
                      <a:pt x="2807" y="4745"/>
                    </a:lnTo>
                    <a:lnTo>
                      <a:pt x="2827" y="4705"/>
                    </a:lnTo>
                    <a:lnTo>
                      <a:pt x="2848" y="4644"/>
                    </a:lnTo>
                    <a:lnTo>
                      <a:pt x="2848" y="4563"/>
                    </a:lnTo>
                    <a:lnTo>
                      <a:pt x="2848" y="4483"/>
                    </a:lnTo>
                    <a:lnTo>
                      <a:pt x="2868" y="4422"/>
                    </a:lnTo>
                    <a:lnTo>
                      <a:pt x="2928" y="4402"/>
                    </a:lnTo>
                    <a:lnTo>
                      <a:pt x="3029" y="4402"/>
                    </a:lnTo>
                    <a:lnTo>
                      <a:pt x="3090" y="4382"/>
                    </a:lnTo>
                    <a:lnTo>
                      <a:pt x="3150" y="4321"/>
                    </a:lnTo>
                    <a:lnTo>
                      <a:pt x="3211" y="4240"/>
                    </a:lnTo>
                    <a:lnTo>
                      <a:pt x="3231" y="4180"/>
                    </a:lnTo>
                    <a:lnTo>
                      <a:pt x="3231" y="4099"/>
                    </a:lnTo>
                    <a:lnTo>
                      <a:pt x="3211" y="4038"/>
                    </a:lnTo>
                    <a:lnTo>
                      <a:pt x="3171" y="3917"/>
                    </a:lnTo>
                    <a:lnTo>
                      <a:pt x="3191" y="3857"/>
                    </a:lnTo>
                    <a:lnTo>
                      <a:pt x="3231" y="3816"/>
                    </a:lnTo>
                    <a:lnTo>
                      <a:pt x="3292" y="3776"/>
                    </a:lnTo>
                    <a:lnTo>
                      <a:pt x="3332" y="3695"/>
                    </a:lnTo>
                    <a:lnTo>
                      <a:pt x="3352" y="3635"/>
                    </a:lnTo>
                    <a:lnTo>
                      <a:pt x="3352" y="3554"/>
                    </a:lnTo>
                    <a:lnTo>
                      <a:pt x="3332" y="3493"/>
                    </a:lnTo>
                    <a:lnTo>
                      <a:pt x="3312" y="3433"/>
                    </a:lnTo>
                    <a:lnTo>
                      <a:pt x="3251" y="3392"/>
                    </a:lnTo>
                    <a:lnTo>
                      <a:pt x="3191" y="3352"/>
                    </a:lnTo>
                    <a:lnTo>
                      <a:pt x="3130" y="3332"/>
                    </a:lnTo>
                    <a:lnTo>
                      <a:pt x="3070" y="3352"/>
                    </a:lnTo>
                    <a:lnTo>
                      <a:pt x="2949" y="3372"/>
                    </a:lnTo>
                    <a:lnTo>
                      <a:pt x="2848" y="3372"/>
                    </a:lnTo>
                    <a:lnTo>
                      <a:pt x="2787" y="3352"/>
                    </a:lnTo>
                    <a:lnTo>
                      <a:pt x="2747" y="3312"/>
                    </a:lnTo>
                    <a:lnTo>
                      <a:pt x="2726" y="3251"/>
                    </a:lnTo>
                    <a:lnTo>
                      <a:pt x="2726" y="3190"/>
                    </a:lnTo>
                    <a:lnTo>
                      <a:pt x="2706" y="3110"/>
                    </a:lnTo>
                    <a:lnTo>
                      <a:pt x="2666" y="3049"/>
                    </a:lnTo>
                    <a:lnTo>
                      <a:pt x="2605" y="2989"/>
                    </a:lnTo>
                    <a:lnTo>
                      <a:pt x="2525" y="2968"/>
                    </a:lnTo>
                    <a:lnTo>
                      <a:pt x="2444" y="2968"/>
                    </a:lnTo>
                    <a:lnTo>
                      <a:pt x="2363" y="2948"/>
                    </a:lnTo>
                    <a:lnTo>
                      <a:pt x="2302" y="2908"/>
                    </a:lnTo>
                    <a:lnTo>
                      <a:pt x="2242" y="2827"/>
                    </a:lnTo>
                    <a:lnTo>
                      <a:pt x="2201" y="2746"/>
                    </a:lnTo>
                    <a:lnTo>
                      <a:pt x="2161" y="2726"/>
                    </a:lnTo>
                    <a:lnTo>
                      <a:pt x="2121" y="2686"/>
                    </a:lnTo>
                    <a:lnTo>
                      <a:pt x="2020" y="2686"/>
                    </a:lnTo>
                    <a:lnTo>
                      <a:pt x="1919" y="2726"/>
                    </a:lnTo>
                    <a:lnTo>
                      <a:pt x="1878" y="2766"/>
                    </a:lnTo>
                    <a:lnTo>
                      <a:pt x="1838" y="2787"/>
                    </a:lnTo>
                    <a:lnTo>
                      <a:pt x="1777" y="2766"/>
                    </a:lnTo>
                    <a:lnTo>
                      <a:pt x="1697" y="2726"/>
                    </a:lnTo>
                    <a:lnTo>
                      <a:pt x="1555" y="2726"/>
                    </a:lnTo>
                    <a:lnTo>
                      <a:pt x="1475" y="2746"/>
                    </a:lnTo>
                    <a:lnTo>
                      <a:pt x="1434" y="2726"/>
                    </a:lnTo>
                    <a:lnTo>
                      <a:pt x="1374" y="2706"/>
                    </a:lnTo>
                    <a:lnTo>
                      <a:pt x="1353" y="2665"/>
                    </a:lnTo>
                    <a:lnTo>
                      <a:pt x="1333" y="2625"/>
                    </a:lnTo>
                    <a:lnTo>
                      <a:pt x="1313" y="2544"/>
                    </a:lnTo>
                    <a:lnTo>
                      <a:pt x="1313" y="2443"/>
                    </a:lnTo>
                    <a:lnTo>
                      <a:pt x="1313" y="2363"/>
                    </a:lnTo>
                    <a:lnTo>
                      <a:pt x="1293" y="2322"/>
                    </a:lnTo>
                    <a:lnTo>
                      <a:pt x="1273" y="2302"/>
                    </a:lnTo>
                    <a:lnTo>
                      <a:pt x="1252" y="2282"/>
                    </a:lnTo>
                    <a:lnTo>
                      <a:pt x="1192" y="2282"/>
                    </a:lnTo>
                    <a:lnTo>
                      <a:pt x="1071" y="2342"/>
                    </a:lnTo>
                    <a:lnTo>
                      <a:pt x="1010" y="2342"/>
                    </a:lnTo>
                    <a:lnTo>
                      <a:pt x="950" y="2302"/>
                    </a:lnTo>
                    <a:lnTo>
                      <a:pt x="909" y="2221"/>
                    </a:lnTo>
                    <a:lnTo>
                      <a:pt x="909" y="2120"/>
                    </a:lnTo>
                    <a:lnTo>
                      <a:pt x="929" y="2019"/>
                    </a:lnTo>
                    <a:lnTo>
                      <a:pt x="990" y="1939"/>
                    </a:lnTo>
                    <a:lnTo>
                      <a:pt x="1051" y="1898"/>
                    </a:lnTo>
                    <a:lnTo>
                      <a:pt x="1131" y="1878"/>
                    </a:lnTo>
                    <a:lnTo>
                      <a:pt x="1353" y="1878"/>
                    </a:lnTo>
                    <a:lnTo>
                      <a:pt x="1374" y="1858"/>
                    </a:lnTo>
                    <a:lnTo>
                      <a:pt x="1394" y="1878"/>
                    </a:lnTo>
                    <a:lnTo>
                      <a:pt x="1434" y="1898"/>
                    </a:lnTo>
                    <a:lnTo>
                      <a:pt x="1434" y="1918"/>
                    </a:lnTo>
                    <a:lnTo>
                      <a:pt x="1434" y="2019"/>
                    </a:lnTo>
                    <a:lnTo>
                      <a:pt x="1434" y="2120"/>
                    </a:lnTo>
                    <a:lnTo>
                      <a:pt x="1434" y="2181"/>
                    </a:lnTo>
                    <a:lnTo>
                      <a:pt x="1475" y="2221"/>
                    </a:lnTo>
                    <a:lnTo>
                      <a:pt x="1515" y="2262"/>
                    </a:lnTo>
                    <a:lnTo>
                      <a:pt x="1555" y="2262"/>
                    </a:lnTo>
                    <a:lnTo>
                      <a:pt x="1576" y="2241"/>
                    </a:lnTo>
                    <a:lnTo>
                      <a:pt x="1616" y="2201"/>
                    </a:lnTo>
                    <a:lnTo>
                      <a:pt x="1616" y="2120"/>
                    </a:lnTo>
                    <a:lnTo>
                      <a:pt x="1616" y="2039"/>
                    </a:lnTo>
                    <a:lnTo>
                      <a:pt x="1596" y="1979"/>
                    </a:lnTo>
                    <a:lnTo>
                      <a:pt x="1596" y="1878"/>
                    </a:lnTo>
                    <a:lnTo>
                      <a:pt x="1616" y="1858"/>
                    </a:lnTo>
                    <a:lnTo>
                      <a:pt x="1636" y="1838"/>
                    </a:lnTo>
                    <a:lnTo>
                      <a:pt x="1798" y="1817"/>
                    </a:lnTo>
                    <a:lnTo>
                      <a:pt x="1858" y="1797"/>
                    </a:lnTo>
                    <a:lnTo>
                      <a:pt x="1899" y="1777"/>
                    </a:lnTo>
                    <a:lnTo>
                      <a:pt x="1919" y="1737"/>
                    </a:lnTo>
                    <a:lnTo>
                      <a:pt x="1939" y="1636"/>
                    </a:lnTo>
                    <a:lnTo>
                      <a:pt x="1939" y="1575"/>
                    </a:lnTo>
                    <a:lnTo>
                      <a:pt x="1959" y="1474"/>
                    </a:lnTo>
                    <a:lnTo>
                      <a:pt x="1979" y="1434"/>
                    </a:lnTo>
                    <a:lnTo>
                      <a:pt x="2020" y="1393"/>
                    </a:lnTo>
                    <a:lnTo>
                      <a:pt x="2121" y="1373"/>
                    </a:lnTo>
                    <a:lnTo>
                      <a:pt x="2201" y="1353"/>
                    </a:lnTo>
                    <a:lnTo>
                      <a:pt x="2242" y="1313"/>
                    </a:lnTo>
                    <a:lnTo>
                      <a:pt x="2302" y="1212"/>
                    </a:lnTo>
                    <a:lnTo>
                      <a:pt x="2343" y="1191"/>
                    </a:lnTo>
                    <a:lnTo>
                      <a:pt x="2383" y="1171"/>
                    </a:lnTo>
                    <a:lnTo>
                      <a:pt x="2424" y="1151"/>
                    </a:lnTo>
                    <a:lnTo>
                      <a:pt x="2484" y="1171"/>
                    </a:lnTo>
                    <a:lnTo>
                      <a:pt x="2545" y="1212"/>
                    </a:lnTo>
                    <a:lnTo>
                      <a:pt x="2565" y="1232"/>
                    </a:lnTo>
                    <a:lnTo>
                      <a:pt x="2605" y="1232"/>
                    </a:lnTo>
                    <a:lnTo>
                      <a:pt x="2666" y="1191"/>
                    </a:lnTo>
                    <a:lnTo>
                      <a:pt x="2726" y="1151"/>
                    </a:lnTo>
                    <a:lnTo>
                      <a:pt x="2767" y="1070"/>
                    </a:lnTo>
                    <a:lnTo>
                      <a:pt x="2787" y="969"/>
                    </a:lnTo>
                    <a:lnTo>
                      <a:pt x="2807" y="808"/>
                    </a:lnTo>
                    <a:lnTo>
                      <a:pt x="2807" y="666"/>
                    </a:lnTo>
                    <a:lnTo>
                      <a:pt x="2767" y="586"/>
                    </a:lnTo>
                    <a:lnTo>
                      <a:pt x="2726" y="505"/>
                    </a:lnTo>
                    <a:lnTo>
                      <a:pt x="2666" y="465"/>
                    </a:lnTo>
                    <a:lnTo>
                      <a:pt x="2605" y="424"/>
                    </a:lnTo>
                    <a:lnTo>
                      <a:pt x="2464" y="424"/>
                    </a:lnTo>
                    <a:lnTo>
                      <a:pt x="2383" y="485"/>
                    </a:lnTo>
                    <a:lnTo>
                      <a:pt x="2323" y="565"/>
                    </a:lnTo>
                    <a:lnTo>
                      <a:pt x="2181" y="767"/>
                    </a:lnTo>
                    <a:lnTo>
                      <a:pt x="2101" y="828"/>
                    </a:lnTo>
                    <a:lnTo>
                      <a:pt x="2040" y="848"/>
                    </a:lnTo>
                    <a:lnTo>
                      <a:pt x="1979" y="868"/>
                    </a:lnTo>
                    <a:lnTo>
                      <a:pt x="1919" y="848"/>
                    </a:lnTo>
                    <a:lnTo>
                      <a:pt x="1858" y="808"/>
                    </a:lnTo>
                    <a:lnTo>
                      <a:pt x="1798" y="767"/>
                    </a:lnTo>
                    <a:lnTo>
                      <a:pt x="1777" y="707"/>
                    </a:lnTo>
                    <a:lnTo>
                      <a:pt x="1757" y="666"/>
                    </a:lnTo>
                    <a:lnTo>
                      <a:pt x="1777" y="626"/>
                    </a:lnTo>
                    <a:lnTo>
                      <a:pt x="1798" y="606"/>
                    </a:lnTo>
                    <a:lnTo>
                      <a:pt x="1838" y="586"/>
                    </a:lnTo>
                    <a:lnTo>
                      <a:pt x="1919" y="565"/>
                    </a:lnTo>
                    <a:lnTo>
                      <a:pt x="1959" y="545"/>
                    </a:lnTo>
                    <a:lnTo>
                      <a:pt x="2000" y="505"/>
                    </a:lnTo>
                    <a:lnTo>
                      <a:pt x="2040" y="424"/>
                    </a:lnTo>
                    <a:lnTo>
                      <a:pt x="2060" y="343"/>
                    </a:lnTo>
                    <a:lnTo>
                      <a:pt x="2060" y="263"/>
                    </a:lnTo>
                    <a:lnTo>
                      <a:pt x="2040" y="202"/>
                    </a:lnTo>
                    <a:lnTo>
                      <a:pt x="2000" y="162"/>
                    </a:lnTo>
                    <a:lnTo>
                      <a:pt x="1939" y="121"/>
                    </a:lnTo>
                    <a:lnTo>
                      <a:pt x="1878" y="121"/>
                    </a:lnTo>
                    <a:lnTo>
                      <a:pt x="1818" y="141"/>
                    </a:lnTo>
                    <a:lnTo>
                      <a:pt x="1677" y="202"/>
                    </a:lnTo>
                    <a:lnTo>
                      <a:pt x="1616" y="222"/>
                    </a:lnTo>
                    <a:lnTo>
                      <a:pt x="1535" y="222"/>
                    </a:lnTo>
                    <a:lnTo>
                      <a:pt x="1475" y="202"/>
                    </a:lnTo>
                    <a:lnTo>
                      <a:pt x="1414" y="162"/>
                    </a:lnTo>
                    <a:lnTo>
                      <a:pt x="1273" y="61"/>
                    </a:lnTo>
                    <a:lnTo>
                      <a:pt x="1192" y="20"/>
                    </a:lnTo>
                    <a:lnTo>
                      <a:pt x="1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51"/>
              <p:cNvSpPr/>
              <p:nvPr/>
            </p:nvSpPr>
            <p:spPr>
              <a:xfrm>
                <a:off x="3350206" y="-1723963"/>
                <a:ext cx="373281" cy="658710"/>
              </a:xfrm>
              <a:custGeom>
                <a:avLst/>
                <a:gdLst/>
                <a:ahLst/>
                <a:cxnLst/>
                <a:rect l="l" t="t" r="r" b="b"/>
                <a:pathLst>
                  <a:path w="3353" h="5917" fill="none" extrusionOk="0">
                    <a:moveTo>
                      <a:pt x="1636" y="4180"/>
                    </a:moveTo>
                    <a:lnTo>
                      <a:pt x="1636" y="4180"/>
                    </a:lnTo>
                    <a:lnTo>
                      <a:pt x="1636" y="4220"/>
                    </a:lnTo>
                    <a:lnTo>
                      <a:pt x="1677" y="4261"/>
                    </a:lnTo>
                    <a:lnTo>
                      <a:pt x="1737" y="4341"/>
                    </a:lnTo>
                    <a:lnTo>
                      <a:pt x="1737" y="4341"/>
                    </a:lnTo>
                    <a:lnTo>
                      <a:pt x="1798" y="4402"/>
                    </a:lnTo>
                    <a:lnTo>
                      <a:pt x="1838" y="4483"/>
                    </a:lnTo>
                    <a:lnTo>
                      <a:pt x="1838" y="4563"/>
                    </a:lnTo>
                    <a:lnTo>
                      <a:pt x="1838" y="4644"/>
                    </a:lnTo>
                    <a:lnTo>
                      <a:pt x="1838" y="4644"/>
                    </a:lnTo>
                    <a:lnTo>
                      <a:pt x="1798" y="4806"/>
                    </a:lnTo>
                    <a:lnTo>
                      <a:pt x="1798" y="4907"/>
                    </a:lnTo>
                    <a:lnTo>
                      <a:pt x="1818" y="4987"/>
                    </a:lnTo>
                    <a:lnTo>
                      <a:pt x="1878" y="5109"/>
                    </a:lnTo>
                    <a:lnTo>
                      <a:pt x="1878" y="5109"/>
                    </a:lnTo>
                    <a:lnTo>
                      <a:pt x="1899" y="5189"/>
                    </a:lnTo>
                    <a:lnTo>
                      <a:pt x="1899" y="5290"/>
                    </a:lnTo>
                    <a:lnTo>
                      <a:pt x="1899" y="5290"/>
                    </a:lnTo>
                    <a:lnTo>
                      <a:pt x="1899" y="5371"/>
                    </a:lnTo>
                    <a:lnTo>
                      <a:pt x="1919" y="5432"/>
                    </a:lnTo>
                    <a:lnTo>
                      <a:pt x="1939" y="5512"/>
                    </a:lnTo>
                    <a:lnTo>
                      <a:pt x="1979" y="5573"/>
                    </a:lnTo>
                    <a:lnTo>
                      <a:pt x="1979" y="5573"/>
                    </a:lnTo>
                    <a:lnTo>
                      <a:pt x="2101" y="5735"/>
                    </a:lnTo>
                    <a:lnTo>
                      <a:pt x="2161" y="5815"/>
                    </a:lnTo>
                    <a:lnTo>
                      <a:pt x="2222" y="5876"/>
                    </a:lnTo>
                    <a:lnTo>
                      <a:pt x="2222" y="5876"/>
                    </a:lnTo>
                    <a:lnTo>
                      <a:pt x="2282" y="5896"/>
                    </a:lnTo>
                    <a:lnTo>
                      <a:pt x="2323" y="5916"/>
                    </a:lnTo>
                    <a:lnTo>
                      <a:pt x="2363" y="5916"/>
                    </a:lnTo>
                    <a:lnTo>
                      <a:pt x="2403" y="5896"/>
                    </a:lnTo>
                    <a:lnTo>
                      <a:pt x="2424" y="5876"/>
                    </a:lnTo>
                    <a:lnTo>
                      <a:pt x="2424" y="5836"/>
                    </a:lnTo>
                    <a:lnTo>
                      <a:pt x="2424" y="5795"/>
                    </a:lnTo>
                    <a:lnTo>
                      <a:pt x="2403" y="5755"/>
                    </a:lnTo>
                    <a:lnTo>
                      <a:pt x="2403" y="5755"/>
                    </a:lnTo>
                    <a:lnTo>
                      <a:pt x="2323" y="5654"/>
                    </a:lnTo>
                    <a:lnTo>
                      <a:pt x="2282" y="5573"/>
                    </a:lnTo>
                    <a:lnTo>
                      <a:pt x="2282" y="5573"/>
                    </a:lnTo>
                    <a:lnTo>
                      <a:pt x="2262" y="5533"/>
                    </a:lnTo>
                    <a:lnTo>
                      <a:pt x="2282" y="5512"/>
                    </a:lnTo>
                    <a:lnTo>
                      <a:pt x="2323" y="5492"/>
                    </a:lnTo>
                    <a:lnTo>
                      <a:pt x="2383" y="5472"/>
                    </a:lnTo>
                    <a:lnTo>
                      <a:pt x="2464" y="5391"/>
                    </a:lnTo>
                    <a:lnTo>
                      <a:pt x="2464" y="5391"/>
                    </a:lnTo>
                    <a:lnTo>
                      <a:pt x="2484" y="5351"/>
                    </a:lnTo>
                    <a:lnTo>
                      <a:pt x="2504" y="5311"/>
                    </a:lnTo>
                    <a:lnTo>
                      <a:pt x="2504" y="5230"/>
                    </a:lnTo>
                    <a:lnTo>
                      <a:pt x="2504" y="5169"/>
                    </a:lnTo>
                    <a:lnTo>
                      <a:pt x="2525" y="5088"/>
                    </a:lnTo>
                    <a:lnTo>
                      <a:pt x="2525" y="5088"/>
                    </a:lnTo>
                    <a:lnTo>
                      <a:pt x="2565" y="5028"/>
                    </a:lnTo>
                    <a:lnTo>
                      <a:pt x="2585" y="4967"/>
                    </a:lnTo>
                    <a:lnTo>
                      <a:pt x="2605" y="4866"/>
                    </a:lnTo>
                    <a:lnTo>
                      <a:pt x="2605" y="4866"/>
                    </a:lnTo>
                    <a:lnTo>
                      <a:pt x="2626" y="4806"/>
                    </a:lnTo>
                    <a:lnTo>
                      <a:pt x="2686" y="4786"/>
                    </a:lnTo>
                    <a:lnTo>
                      <a:pt x="2686" y="4786"/>
                    </a:lnTo>
                    <a:lnTo>
                      <a:pt x="2726" y="4786"/>
                    </a:lnTo>
                    <a:lnTo>
                      <a:pt x="2726" y="4786"/>
                    </a:lnTo>
                    <a:lnTo>
                      <a:pt x="2767" y="4765"/>
                    </a:lnTo>
                    <a:lnTo>
                      <a:pt x="2807" y="4745"/>
                    </a:lnTo>
                    <a:lnTo>
                      <a:pt x="2827" y="4705"/>
                    </a:lnTo>
                    <a:lnTo>
                      <a:pt x="2848" y="4644"/>
                    </a:lnTo>
                    <a:lnTo>
                      <a:pt x="2848" y="4644"/>
                    </a:lnTo>
                    <a:lnTo>
                      <a:pt x="2848" y="4563"/>
                    </a:lnTo>
                    <a:lnTo>
                      <a:pt x="2848" y="4483"/>
                    </a:lnTo>
                    <a:lnTo>
                      <a:pt x="2848" y="4483"/>
                    </a:lnTo>
                    <a:lnTo>
                      <a:pt x="2868" y="4422"/>
                    </a:lnTo>
                    <a:lnTo>
                      <a:pt x="2928" y="4402"/>
                    </a:lnTo>
                    <a:lnTo>
                      <a:pt x="2928" y="4402"/>
                    </a:lnTo>
                    <a:lnTo>
                      <a:pt x="3029" y="4402"/>
                    </a:lnTo>
                    <a:lnTo>
                      <a:pt x="3090" y="4382"/>
                    </a:lnTo>
                    <a:lnTo>
                      <a:pt x="3150" y="4321"/>
                    </a:lnTo>
                    <a:lnTo>
                      <a:pt x="3150" y="4321"/>
                    </a:lnTo>
                    <a:lnTo>
                      <a:pt x="3211" y="4240"/>
                    </a:lnTo>
                    <a:lnTo>
                      <a:pt x="3231" y="4180"/>
                    </a:lnTo>
                    <a:lnTo>
                      <a:pt x="3231" y="4099"/>
                    </a:lnTo>
                    <a:lnTo>
                      <a:pt x="3211" y="4038"/>
                    </a:lnTo>
                    <a:lnTo>
                      <a:pt x="3171" y="3917"/>
                    </a:lnTo>
                    <a:lnTo>
                      <a:pt x="3191" y="3857"/>
                    </a:lnTo>
                    <a:lnTo>
                      <a:pt x="3231" y="3816"/>
                    </a:lnTo>
                    <a:lnTo>
                      <a:pt x="3231" y="3816"/>
                    </a:lnTo>
                    <a:lnTo>
                      <a:pt x="3292" y="3776"/>
                    </a:lnTo>
                    <a:lnTo>
                      <a:pt x="3332" y="3695"/>
                    </a:lnTo>
                    <a:lnTo>
                      <a:pt x="3332" y="3695"/>
                    </a:lnTo>
                    <a:lnTo>
                      <a:pt x="3352" y="3635"/>
                    </a:lnTo>
                    <a:lnTo>
                      <a:pt x="3352" y="3554"/>
                    </a:lnTo>
                    <a:lnTo>
                      <a:pt x="3332" y="3493"/>
                    </a:lnTo>
                    <a:lnTo>
                      <a:pt x="3312" y="3433"/>
                    </a:lnTo>
                    <a:lnTo>
                      <a:pt x="3251" y="3392"/>
                    </a:lnTo>
                    <a:lnTo>
                      <a:pt x="3191" y="3352"/>
                    </a:lnTo>
                    <a:lnTo>
                      <a:pt x="3130" y="3332"/>
                    </a:lnTo>
                    <a:lnTo>
                      <a:pt x="3070" y="3352"/>
                    </a:lnTo>
                    <a:lnTo>
                      <a:pt x="3070" y="3352"/>
                    </a:lnTo>
                    <a:lnTo>
                      <a:pt x="2949" y="3372"/>
                    </a:lnTo>
                    <a:lnTo>
                      <a:pt x="2848" y="3372"/>
                    </a:lnTo>
                    <a:lnTo>
                      <a:pt x="2848" y="3372"/>
                    </a:lnTo>
                    <a:lnTo>
                      <a:pt x="2787" y="3352"/>
                    </a:lnTo>
                    <a:lnTo>
                      <a:pt x="2747" y="3312"/>
                    </a:lnTo>
                    <a:lnTo>
                      <a:pt x="2726" y="3251"/>
                    </a:lnTo>
                    <a:lnTo>
                      <a:pt x="2726" y="3190"/>
                    </a:lnTo>
                    <a:lnTo>
                      <a:pt x="2726" y="3190"/>
                    </a:lnTo>
                    <a:lnTo>
                      <a:pt x="2706" y="3110"/>
                    </a:lnTo>
                    <a:lnTo>
                      <a:pt x="2666" y="3049"/>
                    </a:lnTo>
                    <a:lnTo>
                      <a:pt x="2605" y="2989"/>
                    </a:lnTo>
                    <a:lnTo>
                      <a:pt x="2525" y="2968"/>
                    </a:lnTo>
                    <a:lnTo>
                      <a:pt x="2525" y="2968"/>
                    </a:lnTo>
                    <a:lnTo>
                      <a:pt x="2444" y="2968"/>
                    </a:lnTo>
                    <a:lnTo>
                      <a:pt x="2363" y="2948"/>
                    </a:lnTo>
                    <a:lnTo>
                      <a:pt x="2302" y="2908"/>
                    </a:lnTo>
                    <a:lnTo>
                      <a:pt x="2242" y="2827"/>
                    </a:lnTo>
                    <a:lnTo>
                      <a:pt x="2242" y="2827"/>
                    </a:lnTo>
                    <a:lnTo>
                      <a:pt x="2201" y="2746"/>
                    </a:lnTo>
                    <a:lnTo>
                      <a:pt x="2201" y="2746"/>
                    </a:lnTo>
                    <a:lnTo>
                      <a:pt x="2161" y="2726"/>
                    </a:lnTo>
                    <a:lnTo>
                      <a:pt x="2121" y="2686"/>
                    </a:lnTo>
                    <a:lnTo>
                      <a:pt x="2060" y="2686"/>
                    </a:lnTo>
                    <a:lnTo>
                      <a:pt x="2020" y="2686"/>
                    </a:lnTo>
                    <a:lnTo>
                      <a:pt x="2020" y="2686"/>
                    </a:lnTo>
                    <a:lnTo>
                      <a:pt x="1919" y="2726"/>
                    </a:lnTo>
                    <a:lnTo>
                      <a:pt x="1878" y="2766"/>
                    </a:lnTo>
                    <a:lnTo>
                      <a:pt x="1838" y="2787"/>
                    </a:lnTo>
                    <a:lnTo>
                      <a:pt x="1777" y="2766"/>
                    </a:lnTo>
                    <a:lnTo>
                      <a:pt x="1777" y="2766"/>
                    </a:lnTo>
                    <a:lnTo>
                      <a:pt x="1697" y="2726"/>
                    </a:lnTo>
                    <a:lnTo>
                      <a:pt x="1656" y="2726"/>
                    </a:lnTo>
                    <a:lnTo>
                      <a:pt x="1656" y="2726"/>
                    </a:lnTo>
                    <a:lnTo>
                      <a:pt x="1555" y="2726"/>
                    </a:lnTo>
                    <a:lnTo>
                      <a:pt x="1555" y="2726"/>
                    </a:lnTo>
                    <a:lnTo>
                      <a:pt x="1475" y="2746"/>
                    </a:lnTo>
                    <a:lnTo>
                      <a:pt x="1434" y="2726"/>
                    </a:lnTo>
                    <a:lnTo>
                      <a:pt x="1374" y="2706"/>
                    </a:lnTo>
                    <a:lnTo>
                      <a:pt x="1374" y="2706"/>
                    </a:lnTo>
                    <a:lnTo>
                      <a:pt x="1353" y="2665"/>
                    </a:lnTo>
                    <a:lnTo>
                      <a:pt x="1333" y="2625"/>
                    </a:lnTo>
                    <a:lnTo>
                      <a:pt x="1313" y="2544"/>
                    </a:lnTo>
                    <a:lnTo>
                      <a:pt x="1313" y="2544"/>
                    </a:lnTo>
                    <a:lnTo>
                      <a:pt x="1313" y="2443"/>
                    </a:lnTo>
                    <a:lnTo>
                      <a:pt x="1313" y="2363"/>
                    </a:lnTo>
                    <a:lnTo>
                      <a:pt x="1293" y="2322"/>
                    </a:lnTo>
                    <a:lnTo>
                      <a:pt x="1293" y="2322"/>
                    </a:lnTo>
                    <a:lnTo>
                      <a:pt x="1273" y="2302"/>
                    </a:lnTo>
                    <a:lnTo>
                      <a:pt x="1252" y="2282"/>
                    </a:lnTo>
                    <a:lnTo>
                      <a:pt x="1192" y="2282"/>
                    </a:lnTo>
                    <a:lnTo>
                      <a:pt x="1071" y="2342"/>
                    </a:lnTo>
                    <a:lnTo>
                      <a:pt x="1071" y="2342"/>
                    </a:lnTo>
                    <a:lnTo>
                      <a:pt x="1030" y="2342"/>
                    </a:lnTo>
                    <a:lnTo>
                      <a:pt x="1010" y="2342"/>
                    </a:lnTo>
                    <a:lnTo>
                      <a:pt x="950" y="2302"/>
                    </a:lnTo>
                    <a:lnTo>
                      <a:pt x="950" y="2302"/>
                    </a:lnTo>
                    <a:lnTo>
                      <a:pt x="909" y="2221"/>
                    </a:lnTo>
                    <a:lnTo>
                      <a:pt x="909" y="2120"/>
                    </a:lnTo>
                    <a:lnTo>
                      <a:pt x="929" y="2019"/>
                    </a:lnTo>
                    <a:lnTo>
                      <a:pt x="990" y="1939"/>
                    </a:lnTo>
                    <a:lnTo>
                      <a:pt x="990" y="1939"/>
                    </a:lnTo>
                    <a:lnTo>
                      <a:pt x="1051" y="1898"/>
                    </a:lnTo>
                    <a:lnTo>
                      <a:pt x="1131" y="1878"/>
                    </a:lnTo>
                    <a:lnTo>
                      <a:pt x="1131" y="1878"/>
                    </a:lnTo>
                    <a:lnTo>
                      <a:pt x="1252" y="1878"/>
                    </a:lnTo>
                    <a:lnTo>
                      <a:pt x="1252" y="1878"/>
                    </a:lnTo>
                    <a:lnTo>
                      <a:pt x="1353" y="1878"/>
                    </a:lnTo>
                    <a:lnTo>
                      <a:pt x="1353" y="1878"/>
                    </a:lnTo>
                    <a:lnTo>
                      <a:pt x="1374" y="1858"/>
                    </a:lnTo>
                    <a:lnTo>
                      <a:pt x="1394" y="1878"/>
                    </a:lnTo>
                    <a:lnTo>
                      <a:pt x="1394" y="1878"/>
                    </a:lnTo>
                    <a:lnTo>
                      <a:pt x="1434" y="1898"/>
                    </a:lnTo>
                    <a:lnTo>
                      <a:pt x="1434" y="1918"/>
                    </a:lnTo>
                    <a:lnTo>
                      <a:pt x="1434" y="2019"/>
                    </a:lnTo>
                    <a:lnTo>
                      <a:pt x="1434" y="2120"/>
                    </a:lnTo>
                    <a:lnTo>
                      <a:pt x="1434" y="2181"/>
                    </a:lnTo>
                    <a:lnTo>
                      <a:pt x="1475" y="2221"/>
                    </a:lnTo>
                    <a:lnTo>
                      <a:pt x="1475" y="2221"/>
                    </a:lnTo>
                    <a:lnTo>
                      <a:pt x="1515" y="2262"/>
                    </a:lnTo>
                    <a:lnTo>
                      <a:pt x="1555" y="2262"/>
                    </a:lnTo>
                    <a:lnTo>
                      <a:pt x="1576" y="2241"/>
                    </a:lnTo>
                    <a:lnTo>
                      <a:pt x="1616" y="2201"/>
                    </a:lnTo>
                    <a:lnTo>
                      <a:pt x="1616" y="2201"/>
                    </a:lnTo>
                    <a:lnTo>
                      <a:pt x="1616" y="2120"/>
                    </a:lnTo>
                    <a:lnTo>
                      <a:pt x="1616" y="2039"/>
                    </a:lnTo>
                    <a:lnTo>
                      <a:pt x="1596" y="1979"/>
                    </a:lnTo>
                    <a:lnTo>
                      <a:pt x="1596" y="1878"/>
                    </a:lnTo>
                    <a:lnTo>
                      <a:pt x="1596" y="1878"/>
                    </a:lnTo>
                    <a:lnTo>
                      <a:pt x="1616" y="1858"/>
                    </a:lnTo>
                    <a:lnTo>
                      <a:pt x="1636" y="1838"/>
                    </a:lnTo>
                    <a:lnTo>
                      <a:pt x="1636" y="1838"/>
                    </a:lnTo>
                    <a:lnTo>
                      <a:pt x="1798" y="1817"/>
                    </a:lnTo>
                    <a:lnTo>
                      <a:pt x="1858" y="1797"/>
                    </a:lnTo>
                    <a:lnTo>
                      <a:pt x="1899" y="1777"/>
                    </a:lnTo>
                    <a:lnTo>
                      <a:pt x="1919" y="1737"/>
                    </a:lnTo>
                    <a:lnTo>
                      <a:pt x="1919" y="1737"/>
                    </a:lnTo>
                    <a:lnTo>
                      <a:pt x="1939" y="1636"/>
                    </a:lnTo>
                    <a:lnTo>
                      <a:pt x="1939" y="1636"/>
                    </a:lnTo>
                    <a:lnTo>
                      <a:pt x="1939" y="1575"/>
                    </a:lnTo>
                    <a:lnTo>
                      <a:pt x="1959" y="1474"/>
                    </a:lnTo>
                    <a:lnTo>
                      <a:pt x="1959" y="1474"/>
                    </a:lnTo>
                    <a:lnTo>
                      <a:pt x="1979" y="1434"/>
                    </a:lnTo>
                    <a:lnTo>
                      <a:pt x="2020" y="1393"/>
                    </a:lnTo>
                    <a:lnTo>
                      <a:pt x="2121" y="1373"/>
                    </a:lnTo>
                    <a:lnTo>
                      <a:pt x="2121" y="1373"/>
                    </a:lnTo>
                    <a:lnTo>
                      <a:pt x="2201" y="1353"/>
                    </a:lnTo>
                    <a:lnTo>
                      <a:pt x="2242" y="1313"/>
                    </a:lnTo>
                    <a:lnTo>
                      <a:pt x="2302" y="1212"/>
                    </a:lnTo>
                    <a:lnTo>
                      <a:pt x="2302" y="1212"/>
                    </a:lnTo>
                    <a:lnTo>
                      <a:pt x="2343" y="1191"/>
                    </a:lnTo>
                    <a:lnTo>
                      <a:pt x="2383" y="1171"/>
                    </a:lnTo>
                    <a:lnTo>
                      <a:pt x="2424" y="1151"/>
                    </a:lnTo>
                    <a:lnTo>
                      <a:pt x="2484" y="1171"/>
                    </a:lnTo>
                    <a:lnTo>
                      <a:pt x="2484" y="1171"/>
                    </a:lnTo>
                    <a:lnTo>
                      <a:pt x="2545" y="1212"/>
                    </a:lnTo>
                    <a:lnTo>
                      <a:pt x="2565" y="1232"/>
                    </a:lnTo>
                    <a:lnTo>
                      <a:pt x="2605" y="1232"/>
                    </a:lnTo>
                    <a:lnTo>
                      <a:pt x="2605" y="1232"/>
                    </a:lnTo>
                    <a:lnTo>
                      <a:pt x="2666" y="1191"/>
                    </a:lnTo>
                    <a:lnTo>
                      <a:pt x="2726" y="1151"/>
                    </a:lnTo>
                    <a:lnTo>
                      <a:pt x="2767" y="1070"/>
                    </a:lnTo>
                    <a:lnTo>
                      <a:pt x="2787" y="969"/>
                    </a:lnTo>
                    <a:lnTo>
                      <a:pt x="2807" y="808"/>
                    </a:lnTo>
                    <a:lnTo>
                      <a:pt x="2807" y="666"/>
                    </a:lnTo>
                    <a:lnTo>
                      <a:pt x="2807" y="666"/>
                    </a:lnTo>
                    <a:lnTo>
                      <a:pt x="2767" y="586"/>
                    </a:lnTo>
                    <a:lnTo>
                      <a:pt x="2726" y="505"/>
                    </a:lnTo>
                    <a:lnTo>
                      <a:pt x="2666" y="465"/>
                    </a:lnTo>
                    <a:lnTo>
                      <a:pt x="2605" y="424"/>
                    </a:lnTo>
                    <a:lnTo>
                      <a:pt x="2545" y="424"/>
                    </a:lnTo>
                    <a:lnTo>
                      <a:pt x="2464" y="424"/>
                    </a:lnTo>
                    <a:lnTo>
                      <a:pt x="2383" y="485"/>
                    </a:lnTo>
                    <a:lnTo>
                      <a:pt x="2323" y="565"/>
                    </a:lnTo>
                    <a:lnTo>
                      <a:pt x="2323" y="565"/>
                    </a:lnTo>
                    <a:lnTo>
                      <a:pt x="2181" y="767"/>
                    </a:lnTo>
                    <a:lnTo>
                      <a:pt x="2181" y="767"/>
                    </a:lnTo>
                    <a:lnTo>
                      <a:pt x="2101" y="828"/>
                    </a:lnTo>
                    <a:lnTo>
                      <a:pt x="2101" y="828"/>
                    </a:lnTo>
                    <a:lnTo>
                      <a:pt x="2040" y="848"/>
                    </a:lnTo>
                    <a:lnTo>
                      <a:pt x="1979" y="868"/>
                    </a:lnTo>
                    <a:lnTo>
                      <a:pt x="1979" y="868"/>
                    </a:lnTo>
                    <a:lnTo>
                      <a:pt x="1919" y="848"/>
                    </a:lnTo>
                    <a:lnTo>
                      <a:pt x="1858" y="808"/>
                    </a:lnTo>
                    <a:lnTo>
                      <a:pt x="1798" y="767"/>
                    </a:lnTo>
                    <a:lnTo>
                      <a:pt x="1777" y="707"/>
                    </a:lnTo>
                    <a:lnTo>
                      <a:pt x="1777" y="707"/>
                    </a:lnTo>
                    <a:lnTo>
                      <a:pt x="1757" y="666"/>
                    </a:lnTo>
                    <a:lnTo>
                      <a:pt x="1777" y="626"/>
                    </a:lnTo>
                    <a:lnTo>
                      <a:pt x="1798" y="606"/>
                    </a:lnTo>
                    <a:lnTo>
                      <a:pt x="1838" y="586"/>
                    </a:lnTo>
                    <a:lnTo>
                      <a:pt x="1838" y="586"/>
                    </a:lnTo>
                    <a:lnTo>
                      <a:pt x="1919" y="565"/>
                    </a:lnTo>
                    <a:lnTo>
                      <a:pt x="1959" y="545"/>
                    </a:lnTo>
                    <a:lnTo>
                      <a:pt x="2000" y="505"/>
                    </a:lnTo>
                    <a:lnTo>
                      <a:pt x="2000" y="505"/>
                    </a:lnTo>
                    <a:lnTo>
                      <a:pt x="2040" y="424"/>
                    </a:lnTo>
                    <a:lnTo>
                      <a:pt x="2060" y="343"/>
                    </a:lnTo>
                    <a:lnTo>
                      <a:pt x="2060" y="263"/>
                    </a:lnTo>
                    <a:lnTo>
                      <a:pt x="2040" y="202"/>
                    </a:lnTo>
                    <a:lnTo>
                      <a:pt x="2000" y="162"/>
                    </a:lnTo>
                    <a:lnTo>
                      <a:pt x="1939" y="121"/>
                    </a:lnTo>
                    <a:lnTo>
                      <a:pt x="1878" y="121"/>
                    </a:lnTo>
                    <a:lnTo>
                      <a:pt x="1818" y="141"/>
                    </a:lnTo>
                    <a:lnTo>
                      <a:pt x="1818" y="141"/>
                    </a:lnTo>
                    <a:lnTo>
                      <a:pt x="1677" y="202"/>
                    </a:lnTo>
                    <a:lnTo>
                      <a:pt x="1677" y="202"/>
                    </a:lnTo>
                    <a:lnTo>
                      <a:pt x="1616" y="222"/>
                    </a:lnTo>
                    <a:lnTo>
                      <a:pt x="1535" y="222"/>
                    </a:lnTo>
                    <a:lnTo>
                      <a:pt x="1475" y="202"/>
                    </a:lnTo>
                    <a:lnTo>
                      <a:pt x="1414" y="162"/>
                    </a:lnTo>
                    <a:lnTo>
                      <a:pt x="1414" y="162"/>
                    </a:lnTo>
                    <a:lnTo>
                      <a:pt x="1273" y="61"/>
                    </a:lnTo>
                    <a:lnTo>
                      <a:pt x="1192" y="20"/>
                    </a:lnTo>
                    <a:lnTo>
                      <a:pt x="1091" y="0"/>
                    </a:lnTo>
                    <a:lnTo>
                      <a:pt x="1091" y="0"/>
                    </a:lnTo>
                    <a:lnTo>
                      <a:pt x="970" y="20"/>
                    </a:lnTo>
                    <a:lnTo>
                      <a:pt x="889" y="61"/>
                    </a:lnTo>
                    <a:lnTo>
                      <a:pt x="889" y="61"/>
                    </a:lnTo>
                    <a:lnTo>
                      <a:pt x="606" y="404"/>
                    </a:lnTo>
                    <a:lnTo>
                      <a:pt x="364" y="767"/>
                    </a:lnTo>
                    <a:lnTo>
                      <a:pt x="162" y="1171"/>
                    </a:lnTo>
                    <a:lnTo>
                      <a:pt x="1" y="1575"/>
                    </a:lnTo>
                    <a:lnTo>
                      <a:pt x="1" y="1575"/>
                    </a:lnTo>
                    <a:lnTo>
                      <a:pt x="61" y="1696"/>
                    </a:lnTo>
                    <a:lnTo>
                      <a:pt x="61" y="1696"/>
                    </a:lnTo>
                    <a:lnTo>
                      <a:pt x="122" y="1797"/>
                    </a:lnTo>
                    <a:lnTo>
                      <a:pt x="142" y="1898"/>
                    </a:lnTo>
                    <a:lnTo>
                      <a:pt x="142" y="2019"/>
                    </a:lnTo>
                    <a:lnTo>
                      <a:pt x="162" y="2120"/>
                    </a:lnTo>
                    <a:lnTo>
                      <a:pt x="162" y="2120"/>
                    </a:lnTo>
                    <a:lnTo>
                      <a:pt x="203" y="2201"/>
                    </a:lnTo>
                    <a:lnTo>
                      <a:pt x="243" y="2241"/>
                    </a:lnTo>
                    <a:lnTo>
                      <a:pt x="283" y="2221"/>
                    </a:lnTo>
                    <a:lnTo>
                      <a:pt x="324" y="2181"/>
                    </a:lnTo>
                    <a:lnTo>
                      <a:pt x="324" y="2181"/>
                    </a:lnTo>
                    <a:lnTo>
                      <a:pt x="344" y="2060"/>
                    </a:lnTo>
                    <a:lnTo>
                      <a:pt x="364" y="1939"/>
                    </a:lnTo>
                    <a:lnTo>
                      <a:pt x="364" y="1939"/>
                    </a:lnTo>
                    <a:lnTo>
                      <a:pt x="384" y="1898"/>
                    </a:lnTo>
                    <a:lnTo>
                      <a:pt x="404" y="1898"/>
                    </a:lnTo>
                    <a:lnTo>
                      <a:pt x="425" y="1918"/>
                    </a:lnTo>
                    <a:lnTo>
                      <a:pt x="425" y="1918"/>
                    </a:lnTo>
                    <a:lnTo>
                      <a:pt x="425" y="1999"/>
                    </a:lnTo>
                    <a:lnTo>
                      <a:pt x="425" y="2080"/>
                    </a:lnTo>
                    <a:lnTo>
                      <a:pt x="425" y="2080"/>
                    </a:lnTo>
                    <a:lnTo>
                      <a:pt x="425" y="2181"/>
                    </a:lnTo>
                    <a:lnTo>
                      <a:pt x="445" y="2262"/>
                    </a:lnTo>
                    <a:lnTo>
                      <a:pt x="465" y="2322"/>
                    </a:lnTo>
                    <a:lnTo>
                      <a:pt x="526" y="2403"/>
                    </a:lnTo>
                    <a:lnTo>
                      <a:pt x="526" y="2403"/>
                    </a:lnTo>
                    <a:lnTo>
                      <a:pt x="566" y="2443"/>
                    </a:lnTo>
                    <a:lnTo>
                      <a:pt x="606" y="2464"/>
                    </a:lnTo>
                    <a:lnTo>
                      <a:pt x="667" y="2484"/>
                    </a:lnTo>
                    <a:lnTo>
                      <a:pt x="768" y="2504"/>
                    </a:lnTo>
                    <a:lnTo>
                      <a:pt x="768" y="2504"/>
                    </a:lnTo>
                    <a:lnTo>
                      <a:pt x="828" y="2504"/>
                    </a:lnTo>
                    <a:lnTo>
                      <a:pt x="849" y="2524"/>
                    </a:lnTo>
                    <a:lnTo>
                      <a:pt x="889" y="2585"/>
                    </a:lnTo>
                    <a:lnTo>
                      <a:pt x="889" y="2585"/>
                    </a:lnTo>
                    <a:lnTo>
                      <a:pt x="929" y="2625"/>
                    </a:lnTo>
                    <a:lnTo>
                      <a:pt x="950" y="2665"/>
                    </a:lnTo>
                    <a:lnTo>
                      <a:pt x="1051" y="2686"/>
                    </a:lnTo>
                    <a:lnTo>
                      <a:pt x="1051" y="2686"/>
                    </a:lnTo>
                    <a:lnTo>
                      <a:pt x="1091" y="2706"/>
                    </a:lnTo>
                    <a:lnTo>
                      <a:pt x="1131" y="2726"/>
                    </a:lnTo>
                    <a:lnTo>
                      <a:pt x="1172" y="2787"/>
                    </a:lnTo>
                    <a:lnTo>
                      <a:pt x="1172" y="2787"/>
                    </a:lnTo>
                    <a:lnTo>
                      <a:pt x="1232" y="2867"/>
                    </a:lnTo>
                    <a:lnTo>
                      <a:pt x="1293" y="2928"/>
                    </a:lnTo>
                    <a:lnTo>
                      <a:pt x="1374" y="2968"/>
                    </a:lnTo>
                    <a:lnTo>
                      <a:pt x="1454" y="2989"/>
                    </a:lnTo>
                    <a:lnTo>
                      <a:pt x="1454" y="2989"/>
                    </a:lnTo>
                    <a:lnTo>
                      <a:pt x="1515" y="3009"/>
                    </a:lnTo>
                    <a:lnTo>
                      <a:pt x="1555" y="3029"/>
                    </a:lnTo>
                    <a:lnTo>
                      <a:pt x="1576" y="3069"/>
                    </a:lnTo>
                    <a:lnTo>
                      <a:pt x="1576" y="3130"/>
                    </a:lnTo>
                    <a:lnTo>
                      <a:pt x="1576" y="3130"/>
                    </a:lnTo>
                    <a:lnTo>
                      <a:pt x="1576" y="3170"/>
                    </a:lnTo>
                    <a:lnTo>
                      <a:pt x="1535" y="3211"/>
                    </a:lnTo>
                    <a:lnTo>
                      <a:pt x="1434" y="3312"/>
                    </a:lnTo>
                    <a:lnTo>
                      <a:pt x="1434" y="3312"/>
                    </a:lnTo>
                    <a:lnTo>
                      <a:pt x="1394" y="3352"/>
                    </a:lnTo>
                    <a:lnTo>
                      <a:pt x="1374" y="3413"/>
                    </a:lnTo>
                    <a:lnTo>
                      <a:pt x="1374" y="3513"/>
                    </a:lnTo>
                    <a:lnTo>
                      <a:pt x="1394" y="3614"/>
                    </a:lnTo>
                    <a:lnTo>
                      <a:pt x="1454" y="3715"/>
                    </a:lnTo>
                    <a:lnTo>
                      <a:pt x="1454" y="3715"/>
                    </a:lnTo>
                    <a:lnTo>
                      <a:pt x="1535" y="3796"/>
                    </a:lnTo>
                    <a:lnTo>
                      <a:pt x="1596" y="3837"/>
                    </a:lnTo>
                    <a:lnTo>
                      <a:pt x="1596" y="3837"/>
                    </a:lnTo>
                    <a:lnTo>
                      <a:pt x="1636" y="3877"/>
                    </a:lnTo>
                    <a:lnTo>
                      <a:pt x="1656" y="3917"/>
                    </a:lnTo>
                    <a:lnTo>
                      <a:pt x="1656" y="3998"/>
                    </a:lnTo>
                    <a:lnTo>
                      <a:pt x="1636" y="4079"/>
                    </a:lnTo>
                    <a:lnTo>
                      <a:pt x="1636" y="41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51"/>
              <p:cNvSpPr/>
              <p:nvPr/>
            </p:nvSpPr>
            <p:spPr>
              <a:xfrm>
                <a:off x="3698660" y="-1858891"/>
                <a:ext cx="141720" cy="114776"/>
              </a:xfrm>
              <a:custGeom>
                <a:avLst/>
                <a:gdLst/>
                <a:ahLst/>
                <a:cxnLst/>
                <a:rect l="l" t="t" r="r" b="b"/>
                <a:pathLst>
                  <a:path w="1273" h="1031" extrusionOk="0">
                    <a:moveTo>
                      <a:pt x="626" y="1"/>
                    </a:moveTo>
                    <a:lnTo>
                      <a:pt x="465" y="21"/>
                    </a:lnTo>
                    <a:lnTo>
                      <a:pt x="303" y="61"/>
                    </a:lnTo>
                    <a:lnTo>
                      <a:pt x="182" y="102"/>
                    </a:lnTo>
                    <a:lnTo>
                      <a:pt x="61" y="182"/>
                    </a:lnTo>
                    <a:lnTo>
                      <a:pt x="20" y="243"/>
                    </a:lnTo>
                    <a:lnTo>
                      <a:pt x="0" y="303"/>
                    </a:lnTo>
                    <a:lnTo>
                      <a:pt x="0" y="384"/>
                    </a:lnTo>
                    <a:lnTo>
                      <a:pt x="41" y="425"/>
                    </a:lnTo>
                    <a:lnTo>
                      <a:pt x="81" y="465"/>
                    </a:lnTo>
                    <a:lnTo>
                      <a:pt x="121" y="505"/>
                    </a:lnTo>
                    <a:lnTo>
                      <a:pt x="142" y="566"/>
                    </a:lnTo>
                    <a:lnTo>
                      <a:pt x="121" y="606"/>
                    </a:lnTo>
                    <a:lnTo>
                      <a:pt x="61" y="707"/>
                    </a:lnTo>
                    <a:lnTo>
                      <a:pt x="41" y="788"/>
                    </a:lnTo>
                    <a:lnTo>
                      <a:pt x="41" y="869"/>
                    </a:lnTo>
                    <a:lnTo>
                      <a:pt x="61" y="929"/>
                    </a:lnTo>
                    <a:lnTo>
                      <a:pt x="121" y="990"/>
                    </a:lnTo>
                    <a:lnTo>
                      <a:pt x="162" y="1010"/>
                    </a:lnTo>
                    <a:lnTo>
                      <a:pt x="222" y="1030"/>
                    </a:lnTo>
                    <a:lnTo>
                      <a:pt x="263" y="1010"/>
                    </a:lnTo>
                    <a:lnTo>
                      <a:pt x="323" y="990"/>
                    </a:lnTo>
                    <a:lnTo>
                      <a:pt x="344" y="950"/>
                    </a:lnTo>
                    <a:lnTo>
                      <a:pt x="424" y="849"/>
                    </a:lnTo>
                    <a:lnTo>
                      <a:pt x="485" y="768"/>
                    </a:lnTo>
                    <a:lnTo>
                      <a:pt x="525" y="748"/>
                    </a:lnTo>
                    <a:lnTo>
                      <a:pt x="566" y="768"/>
                    </a:lnTo>
                    <a:lnTo>
                      <a:pt x="646" y="788"/>
                    </a:lnTo>
                    <a:lnTo>
                      <a:pt x="788" y="788"/>
                    </a:lnTo>
                    <a:lnTo>
                      <a:pt x="828" y="768"/>
                    </a:lnTo>
                    <a:lnTo>
                      <a:pt x="848" y="728"/>
                    </a:lnTo>
                    <a:lnTo>
                      <a:pt x="889" y="687"/>
                    </a:lnTo>
                    <a:lnTo>
                      <a:pt x="909" y="586"/>
                    </a:lnTo>
                    <a:lnTo>
                      <a:pt x="929" y="546"/>
                    </a:lnTo>
                    <a:lnTo>
                      <a:pt x="1010" y="546"/>
                    </a:lnTo>
                    <a:lnTo>
                      <a:pt x="1091" y="566"/>
                    </a:lnTo>
                    <a:lnTo>
                      <a:pt x="1151" y="526"/>
                    </a:lnTo>
                    <a:lnTo>
                      <a:pt x="1212" y="485"/>
                    </a:lnTo>
                    <a:lnTo>
                      <a:pt x="1252" y="404"/>
                    </a:lnTo>
                    <a:lnTo>
                      <a:pt x="1272" y="344"/>
                    </a:lnTo>
                    <a:lnTo>
                      <a:pt x="1272" y="263"/>
                    </a:lnTo>
                    <a:lnTo>
                      <a:pt x="1252" y="182"/>
                    </a:lnTo>
                    <a:lnTo>
                      <a:pt x="1212" y="142"/>
                    </a:lnTo>
                    <a:lnTo>
                      <a:pt x="1091" y="81"/>
                    </a:lnTo>
                    <a:lnTo>
                      <a:pt x="949" y="21"/>
                    </a:lnTo>
                    <a:lnTo>
                      <a:pt x="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51"/>
              <p:cNvSpPr/>
              <p:nvPr/>
            </p:nvSpPr>
            <p:spPr>
              <a:xfrm>
                <a:off x="4076281" y="-1269974"/>
                <a:ext cx="60785" cy="76592"/>
              </a:xfrm>
              <a:custGeom>
                <a:avLst/>
                <a:gdLst/>
                <a:ahLst/>
                <a:cxnLst/>
                <a:rect l="l" t="t" r="r" b="b"/>
                <a:pathLst>
                  <a:path w="546" h="688" extrusionOk="0">
                    <a:moveTo>
                      <a:pt x="283" y="1"/>
                    </a:moveTo>
                    <a:lnTo>
                      <a:pt x="223" y="41"/>
                    </a:lnTo>
                    <a:lnTo>
                      <a:pt x="162" y="102"/>
                    </a:lnTo>
                    <a:lnTo>
                      <a:pt x="142" y="162"/>
                    </a:lnTo>
                    <a:lnTo>
                      <a:pt x="142" y="243"/>
                    </a:lnTo>
                    <a:lnTo>
                      <a:pt x="142" y="284"/>
                    </a:lnTo>
                    <a:lnTo>
                      <a:pt x="122" y="324"/>
                    </a:lnTo>
                    <a:lnTo>
                      <a:pt x="41" y="405"/>
                    </a:lnTo>
                    <a:lnTo>
                      <a:pt x="1" y="465"/>
                    </a:lnTo>
                    <a:lnTo>
                      <a:pt x="1" y="526"/>
                    </a:lnTo>
                    <a:lnTo>
                      <a:pt x="21" y="586"/>
                    </a:lnTo>
                    <a:lnTo>
                      <a:pt x="41" y="627"/>
                    </a:lnTo>
                    <a:lnTo>
                      <a:pt x="81" y="647"/>
                    </a:lnTo>
                    <a:lnTo>
                      <a:pt x="122" y="687"/>
                    </a:lnTo>
                    <a:lnTo>
                      <a:pt x="202" y="687"/>
                    </a:lnTo>
                    <a:lnTo>
                      <a:pt x="263" y="66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51"/>
              <p:cNvSpPr/>
              <p:nvPr/>
            </p:nvSpPr>
            <p:spPr>
              <a:xfrm>
                <a:off x="4076281" y="-1269974"/>
                <a:ext cx="60785" cy="76592"/>
              </a:xfrm>
              <a:custGeom>
                <a:avLst/>
                <a:gdLst/>
                <a:ahLst/>
                <a:cxnLst/>
                <a:rect l="l" t="t" r="r" b="b"/>
                <a:pathLst>
                  <a:path w="546" h="688" fill="none" extrusionOk="0">
                    <a:moveTo>
                      <a:pt x="384" y="1"/>
                    </a:moveTo>
                    <a:lnTo>
                      <a:pt x="384" y="1"/>
                    </a:lnTo>
                    <a:lnTo>
                      <a:pt x="283" y="1"/>
                    </a:lnTo>
                    <a:lnTo>
                      <a:pt x="223" y="4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41" y="627"/>
                    </a:lnTo>
                    <a:lnTo>
                      <a:pt x="81" y="647"/>
                    </a:lnTo>
                    <a:lnTo>
                      <a:pt x="122" y="687"/>
                    </a:lnTo>
                    <a:lnTo>
                      <a:pt x="162" y="687"/>
                    </a:lnTo>
                    <a:lnTo>
                      <a:pt x="202" y="687"/>
                    </a:lnTo>
                    <a:lnTo>
                      <a:pt x="263" y="66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51"/>
              <p:cNvSpPr/>
              <p:nvPr/>
            </p:nvSpPr>
            <p:spPr>
              <a:xfrm>
                <a:off x="3808762" y="-1674534"/>
                <a:ext cx="49541" cy="56330"/>
              </a:xfrm>
              <a:custGeom>
                <a:avLst/>
                <a:gdLst/>
                <a:ahLst/>
                <a:cxnLst/>
                <a:rect l="l" t="t" r="r" b="b"/>
                <a:pathLst>
                  <a:path w="445" h="506" extrusionOk="0">
                    <a:moveTo>
                      <a:pt x="304" y="0"/>
                    </a:moveTo>
                    <a:lnTo>
                      <a:pt x="263" y="21"/>
                    </a:lnTo>
                    <a:lnTo>
                      <a:pt x="203" y="41"/>
                    </a:lnTo>
                    <a:lnTo>
                      <a:pt x="142" y="21"/>
                    </a:lnTo>
                    <a:lnTo>
                      <a:pt x="102" y="21"/>
                    </a:lnTo>
                    <a:lnTo>
                      <a:pt x="61" y="41"/>
                    </a:lnTo>
                    <a:lnTo>
                      <a:pt x="21" y="61"/>
                    </a:lnTo>
                    <a:lnTo>
                      <a:pt x="1" y="101"/>
                    </a:lnTo>
                    <a:lnTo>
                      <a:pt x="1" y="142"/>
                    </a:lnTo>
                    <a:lnTo>
                      <a:pt x="21" y="182"/>
                    </a:lnTo>
                    <a:lnTo>
                      <a:pt x="81" y="243"/>
                    </a:lnTo>
                    <a:lnTo>
                      <a:pt x="81" y="263"/>
                    </a:lnTo>
                    <a:lnTo>
                      <a:pt x="81" y="283"/>
                    </a:lnTo>
                    <a:lnTo>
                      <a:pt x="41" y="364"/>
                    </a:lnTo>
                    <a:lnTo>
                      <a:pt x="41" y="424"/>
                    </a:lnTo>
                    <a:lnTo>
                      <a:pt x="61" y="465"/>
                    </a:lnTo>
                    <a:lnTo>
                      <a:pt x="102" y="505"/>
                    </a:lnTo>
                    <a:lnTo>
                      <a:pt x="263" y="505"/>
                    </a:lnTo>
                    <a:lnTo>
                      <a:pt x="304" y="465"/>
                    </a:lnTo>
                    <a:lnTo>
                      <a:pt x="344" y="424"/>
                    </a:lnTo>
                    <a:lnTo>
                      <a:pt x="364" y="384"/>
                    </a:lnTo>
                    <a:lnTo>
                      <a:pt x="364" y="323"/>
                    </a:lnTo>
                    <a:lnTo>
                      <a:pt x="405" y="283"/>
                    </a:lnTo>
                    <a:lnTo>
                      <a:pt x="425" y="222"/>
                    </a:lnTo>
                    <a:lnTo>
                      <a:pt x="445" y="162"/>
                    </a:lnTo>
                    <a:lnTo>
                      <a:pt x="445" y="101"/>
                    </a:lnTo>
                    <a:lnTo>
                      <a:pt x="425" y="61"/>
                    </a:lnTo>
                    <a:lnTo>
                      <a:pt x="384"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51"/>
              <p:cNvSpPr/>
              <p:nvPr/>
            </p:nvSpPr>
            <p:spPr>
              <a:xfrm>
                <a:off x="3907732" y="-1791427"/>
                <a:ext cx="67464" cy="38296"/>
              </a:xfrm>
              <a:custGeom>
                <a:avLst/>
                <a:gdLst/>
                <a:ahLst/>
                <a:cxnLst/>
                <a:rect l="l" t="t" r="r" b="b"/>
                <a:pathLst>
                  <a:path w="606" h="344" extrusionOk="0">
                    <a:moveTo>
                      <a:pt x="242" y="0"/>
                    </a:moveTo>
                    <a:lnTo>
                      <a:pt x="162" y="41"/>
                    </a:lnTo>
                    <a:lnTo>
                      <a:pt x="101" y="61"/>
                    </a:lnTo>
                    <a:lnTo>
                      <a:pt x="61" y="101"/>
                    </a:lnTo>
                    <a:lnTo>
                      <a:pt x="20" y="142"/>
                    </a:lnTo>
                    <a:lnTo>
                      <a:pt x="0" y="202"/>
                    </a:lnTo>
                    <a:lnTo>
                      <a:pt x="0" y="243"/>
                    </a:lnTo>
                    <a:lnTo>
                      <a:pt x="20" y="263"/>
                    </a:lnTo>
                    <a:lnTo>
                      <a:pt x="61" y="283"/>
                    </a:lnTo>
                    <a:lnTo>
                      <a:pt x="81" y="303"/>
                    </a:lnTo>
                    <a:lnTo>
                      <a:pt x="121" y="303"/>
                    </a:lnTo>
                    <a:lnTo>
                      <a:pt x="263" y="283"/>
                    </a:lnTo>
                    <a:lnTo>
                      <a:pt x="303" y="283"/>
                    </a:lnTo>
                    <a:lnTo>
                      <a:pt x="364" y="323"/>
                    </a:lnTo>
                    <a:lnTo>
                      <a:pt x="404" y="323"/>
                    </a:lnTo>
                    <a:lnTo>
                      <a:pt x="444" y="344"/>
                    </a:lnTo>
                    <a:lnTo>
                      <a:pt x="545" y="303"/>
                    </a:lnTo>
                    <a:lnTo>
                      <a:pt x="586" y="263"/>
                    </a:lnTo>
                    <a:lnTo>
                      <a:pt x="606" y="202"/>
                    </a:lnTo>
                    <a:lnTo>
                      <a:pt x="586" y="122"/>
                    </a:lnTo>
                    <a:lnTo>
                      <a:pt x="525" y="61"/>
                    </a:lnTo>
                    <a:lnTo>
                      <a:pt x="465" y="21"/>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51"/>
              <p:cNvSpPr/>
              <p:nvPr/>
            </p:nvSpPr>
            <p:spPr>
              <a:xfrm>
                <a:off x="3608707" y="-1791427"/>
                <a:ext cx="60785" cy="51766"/>
              </a:xfrm>
              <a:custGeom>
                <a:avLst/>
                <a:gdLst/>
                <a:ahLst/>
                <a:cxnLst/>
                <a:rect l="l" t="t" r="r" b="b"/>
                <a:pathLst>
                  <a:path w="546" h="465" extrusionOk="0">
                    <a:moveTo>
                      <a:pt x="344" y="0"/>
                    </a:moveTo>
                    <a:lnTo>
                      <a:pt x="263" y="21"/>
                    </a:lnTo>
                    <a:lnTo>
                      <a:pt x="182" y="41"/>
                    </a:lnTo>
                    <a:lnTo>
                      <a:pt x="122" y="101"/>
                    </a:lnTo>
                    <a:lnTo>
                      <a:pt x="122" y="142"/>
                    </a:lnTo>
                    <a:lnTo>
                      <a:pt x="122" y="202"/>
                    </a:lnTo>
                    <a:lnTo>
                      <a:pt x="122" y="243"/>
                    </a:lnTo>
                    <a:lnTo>
                      <a:pt x="102" y="263"/>
                    </a:lnTo>
                    <a:lnTo>
                      <a:pt x="61" y="283"/>
                    </a:lnTo>
                    <a:lnTo>
                      <a:pt x="1" y="344"/>
                    </a:lnTo>
                    <a:lnTo>
                      <a:pt x="1" y="364"/>
                    </a:lnTo>
                    <a:lnTo>
                      <a:pt x="1" y="404"/>
                    </a:lnTo>
                    <a:lnTo>
                      <a:pt x="1" y="445"/>
                    </a:lnTo>
                    <a:lnTo>
                      <a:pt x="41" y="465"/>
                    </a:lnTo>
                    <a:lnTo>
                      <a:pt x="122" y="465"/>
                    </a:lnTo>
                    <a:lnTo>
                      <a:pt x="162" y="445"/>
                    </a:lnTo>
                    <a:lnTo>
                      <a:pt x="223" y="404"/>
                    </a:lnTo>
                    <a:lnTo>
                      <a:pt x="243" y="344"/>
                    </a:lnTo>
                    <a:lnTo>
                      <a:pt x="304" y="344"/>
                    </a:lnTo>
                    <a:lnTo>
                      <a:pt x="364" y="323"/>
                    </a:lnTo>
                    <a:lnTo>
                      <a:pt x="425" y="303"/>
                    </a:lnTo>
                    <a:lnTo>
                      <a:pt x="485" y="243"/>
                    </a:lnTo>
                    <a:lnTo>
                      <a:pt x="526" y="182"/>
                    </a:lnTo>
                    <a:lnTo>
                      <a:pt x="546" y="142"/>
                    </a:lnTo>
                    <a:lnTo>
                      <a:pt x="546" y="101"/>
                    </a:lnTo>
                    <a:lnTo>
                      <a:pt x="505" y="61"/>
                    </a:lnTo>
                    <a:lnTo>
                      <a:pt x="445"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51"/>
              <p:cNvSpPr/>
              <p:nvPr/>
            </p:nvSpPr>
            <p:spPr>
              <a:xfrm>
                <a:off x="3775030" y="-1735207"/>
                <a:ext cx="51879" cy="38296"/>
              </a:xfrm>
              <a:custGeom>
                <a:avLst/>
                <a:gdLst/>
                <a:ahLst/>
                <a:cxnLst/>
                <a:rect l="l" t="t" r="r" b="b"/>
                <a:pathLst>
                  <a:path w="466" h="344" extrusionOk="0">
                    <a:moveTo>
                      <a:pt x="364" y="0"/>
                    </a:moveTo>
                    <a:lnTo>
                      <a:pt x="304" y="20"/>
                    </a:lnTo>
                    <a:lnTo>
                      <a:pt x="243" y="61"/>
                    </a:lnTo>
                    <a:lnTo>
                      <a:pt x="203" y="101"/>
                    </a:lnTo>
                    <a:lnTo>
                      <a:pt x="183" y="121"/>
                    </a:lnTo>
                    <a:lnTo>
                      <a:pt x="61" y="121"/>
                    </a:lnTo>
                    <a:lnTo>
                      <a:pt x="21" y="182"/>
                    </a:lnTo>
                    <a:lnTo>
                      <a:pt x="1" y="222"/>
                    </a:lnTo>
                    <a:lnTo>
                      <a:pt x="21" y="283"/>
                    </a:lnTo>
                    <a:lnTo>
                      <a:pt x="61" y="323"/>
                    </a:lnTo>
                    <a:lnTo>
                      <a:pt x="102" y="323"/>
                    </a:lnTo>
                    <a:lnTo>
                      <a:pt x="223" y="343"/>
                    </a:lnTo>
                    <a:lnTo>
                      <a:pt x="324" y="323"/>
                    </a:lnTo>
                    <a:lnTo>
                      <a:pt x="384" y="303"/>
                    </a:lnTo>
                    <a:lnTo>
                      <a:pt x="445" y="242"/>
                    </a:lnTo>
                    <a:lnTo>
                      <a:pt x="465" y="162"/>
                    </a:lnTo>
                    <a:lnTo>
                      <a:pt x="465" y="101"/>
                    </a:lnTo>
                    <a:lnTo>
                      <a:pt x="445" y="61"/>
                    </a:lnTo>
                    <a:lnTo>
                      <a:pt x="405" y="20"/>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51"/>
              <p:cNvSpPr/>
              <p:nvPr/>
            </p:nvSpPr>
            <p:spPr>
              <a:xfrm>
                <a:off x="4184157" y="-1308159"/>
                <a:ext cx="38297" cy="40634"/>
              </a:xfrm>
              <a:custGeom>
                <a:avLst/>
                <a:gdLst/>
                <a:ahLst/>
                <a:cxnLst/>
                <a:rect l="l" t="t" r="r" b="b"/>
                <a:pathLst>
                  <a:path w="344" h="365" extrusionOk="0">
                    <a:moveTo>
                      <a:pt x="142" y="1"/>
                    </a:moveTo>
                    <a:lnTo>
                      <a:pt x="102" y="21"/>
                    </a:lnTo>
                    <a:lnTo>
                      <a:pt x="61" y="41"/>
                    </a:lnTo>
                    <a:lnTo>
                      <a:pt x="21" y="61"/>
                    </a:lnTo>
                    <a:lnTo>
                      <a:pt x="1" y="122"/>
                    </a:lnTo>
                    <a:lnTo>
                      <a:pt x="1" y="203"/>
                    </a:lnTo>
                    <a:lnTo>
                      <a:pt x="41" y="263"/>
                    </a:lnTo>
                    <a:lnTo>
                      <a:pt x="102" y="344"/>
                    </a:lnTo>
                    <a:lnTo>
                      <a:pt x="182" y="364"/>
                    </a:lnTo>
                    <a:lnTo>
                      <a:pt x="223" y="364"/>
                    </a:lnTo>
                    <a:lnTo>
                      <a:pt x="263" y="344"/>
                    </a:lnTo>
                    <a:lnTo>
                      <a:pt x="304" y="324"/>
                    </a:lnTo>
                    <a:lnTo>
                      <a:pt x="324" y="283"/>
                    </a:lnTo>
                    <a:lnTo>
                      <a:pt x="344" y="182"/>
                    </a:lnTo>
                    <a:lnTo>
                      <a:pt x="304" y="81"/>
                    </a:lnTo>
                    <a:lnTo>
                      <a:pt x="283" y="41"/>
                    </a:lnTo>
                    <a:lnTo>
                      <a:pt x="243" y="21"/>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51"/>
              <p:cNvSpPr/>
              <p:nvPr/>
            </p:nvSpPr>
            <p:spPr>
              <a:xfrm>
                <a:off x="4184157" y="-1308159"/>
                <a:ext cx="38297" cy="40634"/>
              </a:xfrm>
              <a:custGeom>
                <a:avLst/>
                <a:gdLst/>
                <a:ahLst/>
                <a:cxnLst/>
                <a:rect l="l" t="t" r="r" b="b"/>
                <a:pathLst>
                  <a:path w="344" h="365" fill="none" extrusionOk="0">
                    <a:moveTo>
                      <a:pt x="1" y="122"/>
                    </a:moveTo>
                    <a:lnTo>
                      <a:pt x="1" y="122"/>
                    </a:lnTo>
                    <a:lnTo>
                      <a:pt x="1" y="203"/>
                    </a:lnTo>
                    <a:lnTo>
                      <a:pt x="41" y="263"/>
                    </a:lnTo>
                    <a:lnTo>
                      <a:pt x="102" y="344"/>
                    </a:lnTo>
                    <a:lnTo>
                      <a:pt x="182" y="364"/>
                    </a:lnTo>
                    <a:lnTo>
                      <a:pt x="182" y="364"/>
                    </a:lnTo>
                    <a:lnTo>
                      <a:pt x="223" y="364"/>
                    </a:lnTo>
                    <a:lnTo>
                      <a:pt x="263" y="344"/>
                    </a:lnTo>
                    <a:lnTo>
                      <a:pt x="304" y="324"/>
                    </a:lnTo>
                    <a:lnTo>
                      <a:pt x="324" y="283"/>
                    </a:lnTo>
                    <a:lnTo>
                      <a:pt x="344" y="182"/>
                    </a:lnTo>
                    <a:lnTo>
                      <a:pt x="304" y="81"/>
                    </a:lnTo>
                    <a:lnTo>
                      <a:pt x="304" y="81"/>
                    </a:lnTo>
                    <a:lnTo>
                      <a:pt x="283" y="41"/>
                    </a:lnTo>
                    <a:lnTo>
                      <a:pt x="243" y="21"/>
                    </a:lnTo>
                    <a:lnTo>
                      <a:pt x="203" y="1"/>
                    </a:lnTo>
                    <a:lnTo>
                      <a:pt x="142" y="1"/>
                    </a:lnTo>
                    <a:lnTo>
                      <a:pt x="102" y="21"/>
                    </a:lnTo>
                    <a:lnTo>
                      <a:pt x="61" y="41"/>
                    </a:lnTo>
                    <a:lnTo>
                      <a:pt x="21" y="61"/>
                    </a:lnTo>
                    <a:lnTo>
                      <a:pt x="1" y="12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51"/>
              <p:cNvSpPr/>
              <p:nvPr/>
            </p:nvSpPr>
            <p:spPr>
              <a:xfrm>
                <a:off x="4154989" y="-1362041"/>
                <a:ext cx="29279" cy="36069"/>
              </a:xfrm>
              <a:custGeom>
                <a:avLst/>
                <a:gdLst/>
                <a:ahLst/>
                <a:cxnLst/>
                <a:rect l="l" t="t" r="r" b="b"/>
                <a:pathLst>
                  <a:path w="263" h="324" extrusionOk="0">
                    <a:moveTo>
                      <a:pt x="142" y="0"/>
                    </a:moveTo>
                    <a:lnTo>
                      <a:pt x="61" y="40"/>
                    </a:lnTo>
                    <a:lnTo>
                      <a:pt x="20" y="101"/>
                    </a:lnTo>
                    <a:lnTo>
                      <a:pt x="0" y="162"/>
                    </a:lnTo>
                    <a:lnTo>
                      <a:pt x="0" y="242"/>
                    </a:lnTo>
                    <a:lnTo>
                      <a:pt x="41" y="283"/>
                    </a:lnTo>
                    <a:lnTo>
                      <a:pt x="81" y="323"/>
                    </a:lnTo>
                    <a:lnTo>
                      <a:pt x="142" y="323"/>
                    </a:lnTo>
                    <a:lnTo>
                      <a:pt x="202" y="283"/>
                    </a:lnTo>
                    <a:lnTo>
                      <a:pt x="243" y="262"/>
                    </a:lnTo>
                    <a:lnTo>
                      <a:pt x="263" y="202"/>
                    </a:lnTo>
                    <a:lnTo>
                      <a:pt x="263" y="101"/>
                    </a:lnTo>
                    <a:lnTo>
                      <a:pt x="263" y="61"/>
                    </a:lnTo>
                    <a:lnTo>
                      <a:pt x="222" y="20"/>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51"/>
              <p:cNvSpPr/>
              <p:nvPr/>
            </p:nvSpPr>
            <p:spPr>
              <a:xfrm>
                <a:off x="4154989" y="-1362041"/>
                <a:ext cx="29279" cy="36069"/>
              </a:xfrm>
              <a:custGeom>
                <a:avLst/>
                <a:gdLst/>
                <a:ahLst/>
                <a:cxnLst/>
                <a:rect l="l" t="t" r="r" b="b"/>
                <a:pathLst>
                  <a:path w="263" h="324" fill="none" extrusionOk="0">
                    <a:moveTo>
                      <a:pt x="142" y="0"/>
                    </a:moveTo>
                    <a:lnTo>
                      <a:pt x="142" y="0"/>
                    </a:lnTo>
                    <a:lnTo>
                      <a:pt x="61" y="40"/>
                    </a:lnTo>
                    <a:lnTo>
                      <a:pt x="20" y="101"/>
                    </a:lnTo>
                    <a:lnTo>
                      <a:pt x="0" y="162"/>
                    </a:lnTo>
                    <a:lnTo>
                      <a:pt x="0" y="242"/>
                    </a:lnTo>
                    <a:lnTo>
                      <a:pt x="41" y="283"/>
                    </a:lnTo>
                    <a:lnTo>
                      <a:pt x="81" y="323"/>
                    </a:lnTo>
                    <a:lnTo>
                      <a:pt x="142" y="323"/>
                    </a:lnTo>
                    <a:lnTo>
                      <a:pt x="202" y="283"/>
                    </a:lnTo>
                    <a:lnTo>
                      <a:pt x="202" y="283"/>
                    </a:lnTo>
                    <a:lnTo>
                      <a:pt x="243" y="262"/>
                    </a:lnTo>
                    <a:lnTo>
                      <a:pt x="263" y="202"/>
                    </a:lnTo>
                    <a:lnTo>
                      <a:pt x="263" y="101"/>
                    </a:lnTo>
                    <a:lnTo>
                      <a:pt x="263" y="61"/>
                    </a:lnTo>
                    <a:lnTo>
                      <a:pt x="222" y="20"/>
                    </a:lnTo>
                    <a:lnTo>
                      <a:pt x="182" y="0"/>
                    </a:lnTo>
                    <a:lnTo>
                      <a:pt x="14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51"/>
              <p:cNvSpPr/>
              <p:nvPr/>
            </p:nvSpPr>
            <p:spPr>
              <a:xfrm>
                <a:off x="3521093" y="-1775730"/>
                <a:ext cx="56220" cy="38296"/>
              </a:xfrm>
              <a:custGeom>
                <a:avLst/>
                <a:gdLst/>
                <a:ahLst/>
                <a:cxnLst/>
                <a:rect l="l" t="t" r="r" b="b"/>
                <a:pathLst>
                  <a:path w="505" h="344" extrusionOk="0">
                    <a:moveTo>
                      <a:pt x="384" y="1"/>
                    </a:moveTo>
                    <a:lnTo>
                      <a:pt x="303" y="21"/>
                    </a:lnTo>
                    <a:lnTo>
                      <a:pt x="242" y="41"/>
                    </a:lnTo>
                    <a:lnTo>
                      <a:pt x="142" y="61"/>
                    </a:lnTo>
                    <a:lnTo>
                      <a:pt x="61" y="81"/>
                    </a:lnTo>
                    <a:lnTo>
                      <a:pt x="41" y="81"/>
                    </a:lnTo>
                    <a:lnTo>
                      <a:pt x="20" y="122"/>
                    </a:lnTo>
                    <a:lnTo>
                      <a:pt x="0" y="162"/>
                    </a:lnTo>
                    <a:lnTo>
                      <a:pt x="0" y="203"/>
                    </a:lnTo>
                    <a:lnTo>
                      <a:pt x="20" y="243"/>
                    </a:lnTo>
                    <a:lnTo>
                      <a:pt x="61" y="283"/>
                    </a:lnTo>
                    <a:lnTo>
                      <a:pt x="162" y="324"/>
                    </a:lnTo>
                    <a:lnTo>
                      <a:pt x="263" y="344"/>
                    </a:lnTo>
                    <a:lnTo>
                      <a:pt x="384" y="324"/>
                    </a:lnTo>
                    <a:lnTo>
                      <a:pt x="465" y="283"/>
                    </a:lnTo>
                    <a:lnTo>
                      <a:pt x="505" y="203"/>
                    </a:lnTo>
                    <a:lnTo>
                      <a:pt x="505" y="142"/>
                    </a:lnTo>
                    <a:lnTo>
                      <a:pt x="485" y="61"/>
                    </a:lnTo>
                    <a:lnTo>
                      <a:pt x="444" y="2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51"/>
              <p:cNvSpPr/>
              <p:nvPr/>
            </p:nvSpPr>
            <p:spPr>
              <a:xfrm>
                <a:off x="3662701" y="-1726301"/>
                <a:ext cx="42750" cy="38407"/>
              </a:xfrm>
              <a:custGeom>
                <a:avLst/>
                <a:gdLst/>
                <a:ahLst/>
                <a:cxnLst/>
                <a:rect l="l" t="t" r="r" b="b"/>
                <a:pathLst>
                  <a:path w="384" h="345" extrusionOk="0">
                    <a:moveTo>
                      <a:pt x="142" y="1"/>
                    </a:moveTo>
                    <a:lnTo>
                      <a:pt x="61" y="21"/>
                    </a:lnTo>
                    <a:lnTo>
                      <a:pt x="20" y="82"/>
                    </a:lnTo>
                    <a:lnTo>
                      <a:pt x="0" y="142"/>
                    </a:lnTo>
                    <a:lnTo>
                      <a:pt x="0" y="223"/>
                    </a:lnTo>
                    <a:lnTo>
                      <a:pt x="41" y="284"/>
                    </a:lnTo>
                    <a:lnTo>
                      <a:pt x="101" y="324"/>
                    </a:lnTo>
                    <a:lnTo>
                      <a:pt x="162" y="344"/>
                    </a:lnTo>
                    <a:lnTo>
                      <a:pt x="243" y="344"/>
                    </a:lnTo>
                    <a:lnTo>
                      <a:pt x="303" y="304"/>
                    </a:lnTo>
                    <a:lnTo>
                      <a:pt x="343" y="263"/>
                    </a:lnTo>
                    <a:lnTo>
                      <a:pt x="384" y="203"/>
                    </a:lnTo>
                    <a:lnTo>
                      <a:pt x="364" y="122"/>
                    </a:lnTo>
                    <a:lnTo>
                      <a:pt x="323" y="4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51"/>
              <p:cNvSpPr/>
              <p:nvPr/>
            </p:nvSpPr>
            <p:spPr>
              <a:xfrm>
                <a:off x="4076281" y="-1269974"/>
                <a:ext cx="60785" cy="76592"/>
              </a:xfrm>
              <a:custGeom>
                <a:avLst/>
                <a:gdLst/>
                <a:ahLst/>
                <a:cxnLst/>
                <a:rect l="l" t="t" r="r" b="b"/>
                <a:pathLst>
                  <a:path w="546" h="688" fill="none" extrusionOk="0">
                    <a:moveTo>
                      <a:pt x="182" y="687"/>
                    </a:moveTo>
                    <a:lnTo>
                      <a:pt x="182" y="687"/>
                    </a:lnTo>
                    <a:lnTo>
                      <a:pt x="122" y="687"/>
                    </a:lnTo>
                    <a:lnTo>
                      <a:pt x="61" y="647"/>
                    </a:lnTo>
                    <a:lnTo>
                      <a:pt x="21" y="586"/>
                    </a:lnTo>
                    <a:lnTo>
                      <a:pt x="1" y="526"/>
                    </a:lnTo>
                    <a:lnTo>
                      <a:pt x="1" y="526"/>
                    </a:lnTo>
                    <a:lnTo>
                      <a:pt x="1" y="465"/>
                    </a:lnTo>
                    <a:lnTo>
                      <a:pt x="41" y="405"/>
                    </a:lnTo>
                    <a:lnTo>
                      <a:pt x="122" y="324"/>
                    </a:lnTo>
                    <a:lnTo>
                      <a:pt x="122" y="324"/>
                    </a:lnTo>
                    <a:lnTo>
                      <a:pt x="142" y="284"/>
                    </a:lnTo>
                    <a:lnTo>
                      <a:pt x="142" y="243"/>
                    </a:lnTo>
                    <a:lnTo>
                      <a:pt x="142" y="243"/>
                    </a:lnTo>
                    <a:lnTo>
                      <a:pt x="142" y="162"/>
                    </a:lnTo>
                    <a:lnTo>
                      <a:pt x="142" y="162"/>
                    </a:lnTo>
                    <a:lnTo>
                      <a:pt x="162" y="102"/>
                    </a:lnTo>
                    <a:lnTo>
                      <a:pt x="202" y="61"/>
                    </a:lnTo>
                    <a:lnTo>
                      <a:pt x="263" y="21"/>
                    </a:lnTo>
                    <a:lnTo>
                      <a:pt x="324" y="1"/>
                    </a:lnTo>
                    <a:lnTo>
                      <a:pt x="324" y="1"/>
                    </a:lnTo>
                    <a:lnTo>
                      <a:pt x="384" y="1"/>
                    </a:lnTo>
                    <a:lnTo>
                      <a:pt x="384" y="1"/>
                    </a:lnTo>
                    <a:lnTo>
                      <a:pt x="445" y="41"/>
                    </a:lnTo>
                    <a:lnTo>
                      <a:pt x="485" y="82"/>
                    </a:lnTo>
                    <a:lnTo>
                      <a:pt x="525" y="122"/>
                    </a:lnTo>
                    <a:lnTo>
                      <a:pt x="546" y="203"/>
                    </a:lnTo>
                    <a:lnTo>
                      <a:pt x="546" y="203"/>
                    </a:lnTo>
                    <a:lnTo>
                      <a:pt x="546" y="263"/>
                    </a:lnTo>
                    <a:lnTo>
                      <a:pt x="525" y="324"/>
                    </a:lnTo>
                    <a:lnTo>
                      <a:pt x="485" y="385"/>
                    </a:lnTo>
                    <a:lnTo>
                      <a:pt x="445" y="425"/>
                    </a:lnTo>
                    <a:lnTo>
                      <a:pt x="445" y="425"/>
                    </a:lnTo>
                    <a:lnTo>
                      <a:pt x="404" y="485"/>
                    </a:lnTo>
                    <a:lnTo>
                      <a:pt x="364" y="526"/>
                    </a:lnTo>
                    <a:lnTo>
                      <a:pt x="344" y="586"/>
                    </a:lnTo>
                    <a:lnTo>
                      <a:pt x="303" y="647"/>
                    </a:lnTo>
                    <a:lnTo>
                      <a:pt x="303" y="647"/>
                    </a:lnTo>
                    <a:lnTo>
                      <a:pt x="243" y="687"/>
                    </a:lnTo>
                    <a:lnTo>
                      <a:pt x="182" y="68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51"/>
              <p:cNvSpPr/>
              <p:nvPr/>
            </p:nvSpPr>
            <p:spPr>
              <a:xfrm>
                <a:off x="4184157" y="-1308159"/>
                <a:ext cx="38297" cy="40634"/>
              </a:xfrm>
              <a:custGeom>
                <a:avLst/>
                <a:gdLst/>
                <a:ahLst/>
                <a:cxnLst/>
                <a:rect l="l" t="t" r="r" b="b"/>
                <a:pathLst>
                  <a:path w="344" h="365" fill="none" extrusionOk="0">
                    <a:moveTo>
                      <a:pt x="203" y="364"/>
                    </a:moveTo>
                    <a:lnTo>
                      <a:pt x="203" y="364"/>
                    </a:lnTo>
                    <a:lnTo>
                      <a:pt x="182" y="364"/>
                    </a:lnTo>
                    <a:lnTo>
                      <a:pt x="182" y="364"/>
                    </a:lnTo>
                    <a:lnTo>
                      <a:pt x="102" y="344"/>
                    </a:lnTo>
                    <a:lnTo>
                      <a:pt x="41" y="263"/>
                    </a:lnTo>
                    <a:lnTo>
                      <a:pt x="1" y="203"/>
                    </a:lnTo>
                    <a:lnTo>
                      <a:pt x="1" y="122"/>
                    </a:lnTo>
                    <a:lnTo>
                      <a:pt x="1" y="122"/>
                    </a:lnTo>
                    <a:lnTo>
                      <a:pt x="21" y="61"/>
                    </a:lnTo>
                    <a:lnTo>
                      <a:pt x="61" y="21"/>
                    </a:lnTo>
                    <a:lnTo>
                      <a:pt x="102" y="1"/>
                    </a:lnTo>
                    <a:lnTo>
                      <a:pt x="162" y="1"/>
                    </a:lnTo>
                    <a:lnTo>
                      <a:pt x="162" y="1"/>
                    </a:lnTo>
                    <a:lnTo>
                      <a:pt x="243" y="21"/>
                    </a:lnTo>
                    <a:lnTo>
                      <a:pt x="283" y="41"/>
                    </a:lnTo>
                    <a:lnTo>
                      <a:pt x="304" y="81"/>
                    </a:lnTo>
                    <a:lnTo>
                      <a:pt x="304" y="81"/>
                    </a:lnTo>
                    <a:lnTo>
                      <a:pt x="344" y="182"/>
                    </a:lnTo>
                    <a:lnTo>
                      <a:pt x="324" y="263"/>
                    </a:lnTo>
                    <a:lnTo>
                      <a:pt x="283" y="344"/>
                    </a:lnTo>
                    <a:lnTo>
                      <a:pt x="243" y="364"/>
                    </a:lnTo>
                    <a:lnTo>
                      <a:pt x="203" y="36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51"/>
              <p:cNvSpPr/>
              <p:nvPr/>
            </p:nvSpPr>
            <p:spPr>
              <a:xfrm>
                <a:off x="4154989" y="-1362041"/>
                <a:ext cx="29279" cy="36069"/>
              </a:xfrm>
              <a:custGeom>
                <a:avLst/>
                <a:gdLst/>
                <a:ahLst/>
                <a:cxnLst/>
                <a:rect l="l" t="t" r="r" b="b"/>
                <a:pathLst>
                  <a:path w="263" h="324" fill="none" extrusionOk="0">
                    <a:moveTo>
                      <a:pt x="121" y="323"/>
                    </a:moveTo>
                    <a:lnTo>
                      <a:pt x="121" y="323"/>
                    </a:lnTo>
                    <a:lnTo>
                      <a:pt x="61" y="323"/>
                    </a:lnTo>
                    <a:lnTo>
                      <a:pt x="20" y="283"/>
                    </a:lnTo>
                    <a:lnTo>
                      <a:pt x="0" y="242"/>
                    </a:lnTo>
                    <a:lnTo>
                      <a:pt x="0" y="182"/>
                    </a:lnTo>
                    <a:lnTo>
                      <a:pt x="0" y="141"/>
                    </a:lnTo>
                    <a:lnTo>
                      <a:pt x="20" y="81"/>
                    </a:lnTo>
                    <a:lnTo>
                      <a:pt x="61" y="40"/>
                    </a:lnTo>
                    <a:lnTo>
                      <a:pt x="142" y="0"/>
                    </a:lnTo>
                    <a:lnTo>
                      <a:pt x="142" y="0"/>
                    </a:lnTo>
                    <a:lnTo>
                      <a:pt x="162" y="0"/>
                    </a:lnTo>
                    <a:lnTo>
                      <a:pt x="162" y="0"/>
                    </a:lnTo>
                    <a:lnTo>
                      <a:pt x="202" y="20"/>
                    </a:lnTo>
                    <a:lnTo>
                      <a:pt x="243" y="40"/>
                    </a:lnTo>
                    <a:lnTo>
                      <a:pt x="263" y="81"/>
                    </a:lnTo>
                    <a:lnTo>
                      <a:pt x="263" y="121"/>
                    </a:lnTo>
                    <a:lnTo>
                      <a:pt x="263" y="222"/>
                    </a:lnTo>
                    <a:lnTo>
                      <a:pt x="243" y="262"/>
                    </a:lnTo>
                    <a:lnTo>
                      <a:pt x="202" y="283"/>
                    </a:lnTo>
                    <a:lnTo>
                      <a:pt x="202" y="283"/>
                    </a:lnTo>
                    <a:lnTo>
                      <a:pt x="162" y="323"/>
                    </a:lnTo>
                    <a:lnTo>
                      <a:pt x="121" y="32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51"/>
              <p:cNvSpPr/>
              <p:nvPr/>
            </p:nvSpPr>
            <p:spPr>
              <a:xfrm>
                <a:off x="3473890" y="-1483498"/>
                <a:ext cx="791316" cy="494617"/>
              </a:xfrm>
              <a:custGeom>
                <a:avLst/>
                <a:gdLst/>
                <a:ahLst/>
                <a:cxnLst/>
                <a:rect l="l" t="t" r="r" b="b"/>
                <a:pathLst>
                  <a:path w="7108" h="4443" fill="none" extrusionOk="0">
                    <a:moveTo>
                      <a:pt x="5957" y="1"/>
                    </a:moveTo>
                    <a:lnTo>
                      <a:pt x="5957" y="1"/>
                    </a:lnTo>
                    <a:lnTo>
                      <a:pt x="5936" y="81"/>
                    </a:lnTo>
                    <a:lnTo>
                      <a:pt x="5936" y="81"/>
                    </a:lnTo>
                    <a:lnTo>
                      <a:pt x="5876" y="465"/>
                    </a:lnTo>
                    <a:lnTo>
                      <a:pt x="5775" y="829"/>
                    </a:lnTo>
                    <a:lnTo>
                      <a:pt x="5674" y="1172"/>
                    </a:lnTo>
                    <a:lnTo>
                      <a:pt x="5553" y="1495"/>
                    </a:lnTo>
                    <a:lnTo>
                      <a:pt x="5412" y="1778"/>
                    </a:lnTo>
                    <a:lnTo>
                      <a:pt x="5230" y="2060"/>
                    </a:lnTo>
                    <a:lnTo>
                      <a:pt x="5068" y="2323"/>
                    </a:lnTo>
                    <a:lnTo>
                      <a:pt x="4866" y="2565"/>
                    </a:lnTo>
                    <a:lnTo>
                      <a:pt x="4866" y="2565"/>
                    </a:lnTo>
                    <a:lnTo>
                      <a:pt x="4826" y="2666"/>
                    </a:lnTo>
                    <a:lnTo>
                      <a:pt x="4765" y="2767"/>
                    </a:lnTo>
                    <a:lnTo>
                      <a:pt x="4685" y="2827"/>
                    </a:lnTo>
                    <a:lnTo>
                      <a:pt x="4624" y="2848"/>
                    </a:lnTo>
                    <a:lnTo>
                      <a:pt x="4584" y="2848"/>
                    </a:lnTo>
                    <a:lnTo>
                      <a:pt x="4584" y="2848"/>
                    </a:lnTo>
                    <a:lnTo>
                      <a:pt x="4563" y="2848"/>
                    </a:lnTo>
                    <a:lnTo>
                      <a:pt x="4563" y="2848"/>
                    </a:lnTo>
                    <a:lnTo>
                      <a:pt x="4281" y="3050"/>
                    </a:lnTo>
                    <a:lnTo>
                      <a:pt x="3998" y="3231"/>
                    </a:lnTo>
                    <a:lnTo>
                      <a:pt x="3695" y="3393"/>
                    </a:lnTo>
                    <a:lnTo>
                      <a:pt x="3352" y="3514"/>
                    </a:lnTo>
                    <a:lnTo>
                      <a:pt x="2989" y="3635"/>
                    </a:lnTo>
                    <a:lnTo>
                      <a:pt x="2625" y="3716"/>
                    </a:lnTo>
                    <a:lnTo>
                      <a:pt x="2221" y="3777"/>
                    </a:lnTo>
                    <a:lnTo>
                      <a:pt x="1777" y="3817"/>
                    </a:lnTo>
                    <a:lnTo>
                      <a:pt x="1777" y="3817"/>
                    </a:lnTo>
                    <a:lnTo>
                      <a:pt x="1333" y="3817"/>
                    </a:lnTo>
                    <a:lnTo>
                      <a:pt x="1333" y="3817"/>
                    </a:lnTo>
                    <a:lnTo>
                      <a:pt x="666" y="3797"/>
                    </a:lnTo>
                    <a:lnTo>
                      <a:pt x="0" y="3736"/>
                    </a:lnTo>
                    <a:lnTo>
                      <a:pt x="0" y="3736"/>
                    </a:lnTo>
                    <a:lnTo>
                      <a:pt x="263" y="3978"/>
                    </a:lnTo>
                    <a:lnTo>
                      <a:pt x="545" y="4180"/>
                    </a:lnTo>
                    <a:lnTo>
                      <a:pt x="545" y="4180"/>
                    </a:lnTo>
                    <a:lnTo>
                      <a:pt x="646" y="4019"/>
                    </a:lnTo>
                    <a:lnTo>
                      <a:pt x="707" y="3958"/>
                    </a:lnTo>
                    <a:lnTo>
                      <a:pt x="788" y="3918"/>
                    </a:lnTo>
                    <a:lnTo>
                      <a:pt x="788" y="3918"/>
                    </a:lnTo>
                    <a:lnTo>
                      <a:pt x="808" y="3898"/>
                    </a:lnTo>
                    <a:lnTo>
                      <a:pt x="808" y="3898"/>
                    </a:lnTo>
                    <a:lnTo>
                      <a:pt x="848" y="3918"/>
                    </a:lnTo>
                    <a:lnTo>
                      <a:pt x="868" y="3938"/>
                    </a:lnTo>
                    <a:lnTo>
                      <a:pt x="909" y="3978"/>
                    </a:lnTo>
                    <a:lnTo>
                      <a:pt x="969" y="4120"/>
                    </a:lnTo>
                    <a:lnTo>
                      <a:pt x="969" y="4120"/>
                    </a:lnTo>
                    <a:lnTo>
                      <a:pt x="1030" y="4180"/>
                    </a:lnTo>
                    <a:lnTo>
                      <a:pt x="1111" y="4201"/>
                    </a:lnTo>
                    <a:lnTo>
                      <a:pt x="1111" y="4201"/>
                    </a:lnTo>
                    <a:lnTo>
                      <a:pt x="1171" y="4180"/>
                    </a:lnTo>
                    <a:lnTo>
                      <a:pt x="1171" y="4180"/>
                    </a:lnTo>
                    <a:lnTo>
                      <a:pt x="1232" y="4140"/>
                    </a:lnTo>
                    <a:lnTo>
                      <a:pt x="1292" y="4120"/>
                    </a:lnTo>
                    <a:lnTo>
                      <a:pt x="1353" y="4120"/>
                    </a:lnTo>
                    <a:lnTo>
                      <a:pt x="1353" y="4120"/>
                    </a:lnTo>
                    <a:lnTo>
                      <a:pt x="1434" y="4100"/>
                    </a:lnTo>
                    <a:lnTo>
                      <a:pt x="1474" y="4059"/>
                    </a:lnTo>
                    <a:lnTo>
                      <a:pt x="1615" y="3938"/>
                    </a:lnTo>
                    <a:lnTo>
                      <a:pt x="1615" y="3938"/>
                    </a:lnTo>
                    <a:lnTo>
                      <a:pt x="1676" y="3898"/>
                    </a:lnTo>
                    <a:lnTo>
                      <a:pt x="1757" y="3877"/>
                    </a:lnTo>
                    <a:lnTo>
                      <a:pt x="1757" y="3877"/>
                    </a:lnTo>
                    <a:lnTo>
                      <a:pt x="1817" y="3877"/>
                    </a:lnTo>
                    <a:lnTo>
                      <a:pt x="1817" y="3877"/>
                    </a:lnTo>
                    <a:lnTo>
                      <a:pt x="1838" y="3877"/>
                    </a:lnTo>
                    <a:lnTo>
                      <a:pt x="1838" y="3877"/>
                    </a:lnTo>
                    <a:lnTo>
                      <a:pt x="1898" y="3898"/>
                    </a:lnTo>
                    <a:lnTo>
                      <a:pt x="1918" y="3918"/>
                    </a:lnTo>
                    <a:lnTo>
                      <a:pt x="1939" y="3958"/>
                    </a:lnTo>
                    <a:lnTo>
                      <a:pt x="1939" y="3999"/>
                    </a:lnTo>
                    <a:lnTo>
                      <a:pt x="1939" y="3999"/>
                    </a:lnTo>
                    <a:lnTo>
                      <a:pt x="1918" y="4079"/>
                    </a:lnTo>
                    <a:lnTo>
                      <a:pt x="1878" y="4160"/>
                    </a:lnTo>
                    <a:lnTo>
                      <a:pt x="1838" y="4221"/>
                    </a:lnTo>
                    <a:lnTo>
                      <a:pt x="1797" y="4281"/>
                    </a:lnTo>
                    <a:lnTo>
                      <a:pt x="1797" y="4281"/>
                    </a:lnTo>
                    <a:lnTo>
                      <a:pt x="1797" y="4342"/>
                    </a:lnTo>
                    <a:lnTo>
                      <a:pt x="1838" y="4402"/>
                    </a:lnTo>
                    <a:lnTo>
                      <a:pt x="1838" y="4402"/>
                    </a:lnTo>
                    <a:lnTo>
                      <a:pt x="1898" y="4423"/>
                    </a:lnTo>
                    <a:lnTo>
                      <a:pt x="1979" y="4443"/>
                    </a:lnTo>
                    <a:lnTo>
                      <a:pt x="1979" y="4443"/>
                    </a:lnTo>
                    <a:lnTo>
                      <a:pt x="2019" y="4443"/>
                    </a:lnTo>
                    <a:lnTo>
                      <a:pt x="2080" y="4423"/>
                    </a:lnTo>
                    <a:lnTo>
                      <a:pt x="2080" y="4423"/>
                    </a:lnTo>
                    <a:lnTo>
                      <a:pt x="2201" y="4362"/>
                    </a:lnTo>
                    <a:lnTo>
                      <a:pt x="2282" y="4362"/>
                    </a:lnTo>
                    <a:lnTo>
                      <a:pt x="2282" y="4362"/>
                    </a:lnTo>
                    <a:lnTo>
                      <a:pt x="2423" y="4382"/>
                    </a:lnTo>
                    <a:lnTo>
                      <a:pt x="2524" y="4402"/>
                    </a:lnTo>
                    <a:lnTo>
                      <a:pt x="2524" y="4402"/>
                    </a:lnTo>
                    <a:lnTo>
                      <a:pt x="2544" y="4402"/>
                    </a:lnTo>
                    <a:lnTo>
                      <a:pt x="2544" y="4402"/>
                    </a:lnTo>
                    <a:lnTo>
                      <a:pt x="2625" y="4382"/>
                    </a:lnTo>
                    <a:lnTo>
                      <a:pt x="2686" y="4342"/>
                    </a:lnTo>
                    <a:lnTo>
                      <a:pt x="2686" y="4342"/>
                    </a:lnTo>
                    <a:lnTo>
                      <a:pt x="2706" y="4301"/>
                    </a:lnTo>
                    <a:lnTo>
                      <a:pt x="2706" y="4241"/>
                    </a:lnTo>
                    <a:lnTo>
                      <a:pt x="2686" y="4160"/>
                    </a:lnTo>
                    <a:lnTo>
                      <a:pt x="2645" y="4059"/>
                    </a:lnTo>
                    <a:lnTo>
                      <a:pt x="2645" y="4059"/>
                    </a:lnTo>
                    <a:lnTo>
                      <a:pt x="2665" y="4019"/>
                    </a:lnTo>
                    <a:lnTo>
                      <a:pt x="2686" y="3978"/>
                    </a:lnTo>
                    <a:lnTo>
                      <a:pt x="2726" y="3938"/>
                    </a:lnTo>
                    <a:lnTo>
                      <a:pt x="2766" y="3918"/>
                    </a:lnTo>
                    <a:lnTo>
                      <a:pt x="2766" y="3918"/>
                    </a:lnTo>
                    <a:lnTo>
                      <a:pt x="2847" y="3898"/>
                    </a:lnTo>
                    <a:lnTo>
                      <a:pt x="2847" y="3898"/>
                    </a:lnTo>
                    <a:lnTo>
                      <a:pt x="2908" y="3918"/>
                    </a:lnTo>
                    <a:lnTo>
                      <a:pt x="2968" y="3938"/>
                    </a:lnTo>
                    <a:lnTo>
                      <a:pt x="3049" y="3999"/>
                    </a:lnTo>
                    <a:lnTo>
                      <a:pt x="3049" y="3999"/>
                    </a:lnTo>
                    <a:lnTo>
                      <a:pt x="3110" y="4059"/>
                    </a:lnTo>
                    <a:lnTo>
                      <a:pt x="3170" y="4100"/>
                    </a:lnTo>
                    <a:lnTo>
                      <a:pt x="3231" y="4140"/>
                    </a:lnTo>
                    <a:lnTo>
                      <a:pt x="3271" y="4140"/>
                    </a:lnTo>
                    <a:lnTo>
                      <a:pt x="3271" y="4140"/>
                    </a:lnTo>
                    <a:lnTo>
                      <a:pt x="3392" y="4120"/>
                    </a:lnTo>
                    <a:lnTo>
                      <a:pt x="3513" y="4079"/>
                    </a:lnTo>
                    <a:lnTo>
                      <a:pt x="3513" y="4079"/>
                    </a:lnTo>
                    <a:lnTo>
                      <a:pt x="3554" y="4079"/>
                    </a:lnTo>
                    <a:lnTo>
                      <a:pt x="3554" y="4079"/>
                    </a:lnTo>
                    <a:lnTo>
                      <a:pt x="3614" y="4100"/>
                    </a:lnTo>
                    <a:lnTo>
                      <a:pt x="3614" y="4100"/>
                    </a:lnTo>
                    <a:lnTo>
                      <a:pt x="3695" y="4120"/>
                    </a:lnTo>
                    <a:lnTo>
                      <a:pt x="3695" y="4120"/>
                    </a:lnTo>
                    <a:lnTo>
                      <a:pt x="3776" y="4100"/>
                    </a:lnTo>
                    <a:lnTo>
                      <a:pt x="3776" y="4100"/>
                    </a:lnTo>
                    <a:lnTo>
                      <a:pt x="3877" y="4039"/>
                    </a:lnTo>
                    <a:lnTo>
                      <a:pt x="3978" y="3958"/>
                    </a:lnTo>
                    <a:lnTo>
                      <a:pt x="4079" y="3898"/>
                    </a:lnTo>
                    <a:lnTo>
                      <a:pt x="4160" y="3857"/>
                    </a:lnTo>
                    <a:lnTo>
                      <a:pt x="4160" y="3857"/>
                    </a:lnTo>
                    <a:lnTo>
                      <a:pt x="4220" y="3857"/>
                    </a:lnTo>
                    <a:lnTo>
                      <a:pt x="4220" y="3857"/>
                    </a:lnTo>
                    <a:lnTo>
                      <a:pt x="4281" y="3857"/>
                    </a:lnTo>
                    <a:lnTo>
                      <a:pt x="4341" y="3898"/>
                    </a:lnTo>
                    <a:lnTo>
                      <a:pt x="4462" y="3978"/>
                    </a:lnTo>
                    <a:lnTo>
                      <a:pt x="4462" y="3978"/>
                    </a:lnTo>
                    <a:lnTo>
                      <a:pt x="4563" y="4039"/>
                    </a:lnTo>
                    <a:lnTo>
                      <a:pt x="4604" y="4079"/>
                    </a:lnTo>
                    <a:lnTo>
                      <a:pt x="4685" y="4079"/>
                    </a:lnTo>
                    <a:lnTo>
                      <a:pt x="4685" y="4079"/>
                    </a:lnTo>
                    <a:lnTo>
                      <a:pt x="4705" y="4079"/>
                    </a:lnTo>
                    <a:lnTo>
                      <a:pt x="4705" y="4079"/>
                    </a:lnTo>
                    <a:lnTo>
                      <a:pt x="4765" y="4059"/>
                    </a:lnTo>
                    <a:lnTo>
                      <a:pt x="4806" y="4039"/>
                    </a:lnTo>
                    <a:lnTo>
                      <a:pt x="4947" y="3958"/>
                    </a:lnTo>
                    <a:lnTo>
                      <a:pt x="5088" y="3877"/>
                    </a:lnTo>
                    <a:lnTo>
                      <a:pt x="5189" y="3837"/>
                    </a:lnTo>
                    <a:lnTo>
                      <a:pt x="5270" y="3817"/>
                    </a:lnTo>
                    <a:lnTo>
                      <a:pt x="5270" y="3817"/>
                    </a:lnTo>
                    <a:lnTo>
                      <a:pt x="5351" y="3797"/>
                    </a:lnTo>
                    <a:lnTo>
                      <a:pt x="5351" y="3797"/>
                    </a:lnTo>
                    <a:lnTo>
                      <a:pt x="5391" y="3797"/>
                    </a:lnTo>
                    <a:lnTo>
                      <a:pt x="5391" y="3797"/>
                    </a:lnTo>
                    <a:lnTo>
                      <a:pt x="5432" y="3817"/>
                    </a:lnTo>
                    <a:lnTo>
                      <a:pt x="5472" y="3857"/>
                    </a:lnTo>
                    <a:lnTo>
                      <a:pt x="5512" y="3877"/>
                    </a:lnTo>
                    <a:lnTo>
                      <a:pt x="5512" y="3938"/>
                    </a:lnTo>
                    <a:lnTo>
                      <a:pt x="5512" y="3938"/>
                    </a:lnTo>
                    <a:lnTo>
                      <a:pt x="5512" y="4019"/>
                    </a:lnTo>
                    <a:lnTo>
                      <a:pt x="5512" y="4019"/>
                    </a:lnTo>
                    <a:lnTo>
                      <a:pt x="5694" y="3877"/>
                    </a:lnTo>
                    <a:lnTo>
                      <a:pt x="5856" y="3716"/>
                    </a:lnTo>
                    <a:lnTo>
                      <a:pt x="6017" y="3534"/>
                    </a:lnTo>
                    <a:lnTo>
                      <a:pt x="6179" y="3373"/>
                    </a:lnTo>
                    <a:lnTo>
                      <a:pt x="6320" y="3191"/>
                    </a:lnTo>
                    <a:lnTo>
                      <a:pt x="6441" y="2989"/>
                    </a:lnTo>
                    <a:lnTo>
                      <a:pt x="6562" y="2787"/>
                    </a:lnTo>
                    <a:lnTo>
                      <a:pt x="6663" y="2585"/>
                    </a:lnTo>
                    <a:lnTo>
                      <a:pt x="6764" y="2383"/>
                    </a:lnTo>
                    <a:lnTo>
                      <a:pt x="6865" y="2161"/>
                    </a:lnTo>
                    <a:lnTo>
                      <a:pt x="6926" y="1939"/>
                    </a:lnTo>
                    <a:lnTo>
                      <a:pt x="6986" y="1697"/>
                    </a:lnTo>
                    <a:lnTo>
                      <a:pt x="7047" y="1475"/>
                    </a:lnTo>
                    <a:lnTo>
                      <a:pt x="7067" y="1232"/>
                    </a:lnTo>
                    <a:lnTo>
                      <a:pt x="7087" y="990"/>
                    </a:lnTo>
                    <a:lnTo>
                      <a:pt x="7108" y="748"/>
                    </a:lnTo>
                    <a:lnTo>
                      <a:pt x="7108" y="748"/>
                    </a:lnTo>
                    <a:lnTo>
                      <a:pt x="7087" y="526"/>
                    </a:lnTo>
                    <a:lnTo>
                      <a:pt x="7087" y="526"/>
                    </a:lnTo>
                    <a:lnTo>
                      <a:pt x="7007" y="546"/>
                    </a:lnTo>
                    <a:lnTo>
                      <a:pt x="7007" y="546"/>
                    </a:lnTo>
                    <a:lnTo>
                      <a:pt x="6926" y="586"/>
                    </a:lnTo>
                    <a:lnTo>
                      <a:pt x="6885" y="627"/>
                    </a:lnTo>
                    <a:lnTo>
                      <a:pt x="6825" y="788"/>
                    </a:lnTo>
                    <a:lnTo>
                      <a:pt x="6825" y="788"/>
                    </a:lnTo>
                    <a:lnTo>
                      <a:pt x="6785" y="849"/>
                    </a:lnTo>
                    <a:lnTo>
                      <a:pt x="6744" y="909"/>
                    </a:lnTo>
                    <a:lnTo>
                      <a:pt x="6684" y="929"/>
                    </a:lnTo>
                    <a:lnTo>
                      <a:pt x="6643" y="929"/>
                    </a:lnTo>
                    <a:lnTo>
                      <a:pt x="6643" y="929"/>
                    </a:lnTo>
                    <a:lnTo>
                      <a:pt x="6603" y="929"/>
                    </a:lnTo>
                    <a:lnTo>
                      <a:pt x="6562" y="909"/>
                    </a:lnTo>
                    <a:lnTo>
                      <a:pt x="6522" y="869"/>
                    </a:lnTo>
                    <a:lnTo>
                      <a:pt x="6522" y="808"/>
                    </a:lnTo>
                    <a:lnTo>
                      <a:pt x="6522" y="808"/>
                    </a:lnTo>
                    <a:lnTo>
                      <a:pt x="6522" y="647"/>
                    </a:lnTo>
                    <a:lnTo>
                      <a:pt x="6502" y="606"/>
                    </a:lnTo>
                    <a:lnTo>
                      <a:pt x="6482" y="546"/>
                    </a:lnTo>
                    <a:lnTo>
                      <a:pt x="6482" y="546"/>
                    </a:lnTo>
                    <a:lnTo>
                      <a:pt x="6401" y="485"/>
                    </a:lnTo>
                    <a:lnTo>
                      <a:pt x="6381" y="445"/>
                    </a:lnTo>
                    <a:lnTo>
                      <a:pt x="6361" y="384"/>
                    </a:lnTo>
                    <a:lnTo>
                      <a:pt x="6361" y="384"/>
                    </a:lnTo>
                    <a:lnTo>
                      <a:pt x="6361" y="304"/>
                    </a:lnTo>
                    <a:lnTo>
                      <a:pt x="6361" y="304"/>
                    </a:lnTo>
                    <a:lnTo>
                      <a:pt x="6381" y="203"/>
                    </a:lnTo>
                    <a:lnTo>
                      <a:pt x="6381" y="203"/>
                    </a:lnTo>
                    <a:lnTo>
                      <a:pt x="6381" y="162"/>
                    </a:lnTo>
                    <a:lnTo>
                      <a:pt x="6381" y="122"/>
                    </a:lnTo>
                    <a:lnTo>
                      <a:pt x="6340" y="81"/>
                    </a:lnTo>
                    <a:lnTo>
                      <a:pt x="6280" y="41"/>
                    </a:lnTo>
                    <a:lnTo>
                      <a:pt x="6199" y="21"/>
                    </a:lnTo>
                    <a:lnTo>
                      <a:pt x="6199" y="21"/>
                    </a:lnTo>
                    <a:lnTo>
                      <a:pt x="595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51"/>
              <p:cNvSpPr/>
              <p:nvPr/>
            </p:nvSpPr>
            <p:spPr>
              <a:xfrm>
                <a:off x="3981876" y="-1198057"/>
                <a:ext cx="33844" cy="31616"/>
              </a:xfrm>
              <a:custGeom>
                <a:avLst/>
                <a:gdLst/>
                <a:ahLst/>
                <a:cxnLst/>
                <a:rect l="l" t="t" r="r" b="b"/>
                <a:pathLst>
                  <a:path w="304" h="284" fill="none" extrusionOk="0">
                    <a:moveTo>
                      <a:pt x="303" y="1"/>
                    </a:moveTo>
                    <a:lnTo>
                      <a:pt x="303" y="1"/>
                    </a:lnTo>
                    <a:lnTo>
                      <a:pt x="142" y="142"/>
                    </a:lnTo>
                    <a:lnTo>
                      <a:pt x="0" y="284"/>
                    </a:lnTo>
                    <a:lnTo>
                      <a:pt x="0" y="284"/>
                    </a:lnTo>
                    <a:lnTo>
                      <a:pt x="21" y="284"/>
                    </a:lnTo>
                    <a:lnTo>
                      <a:pt x="21" y="284"/>
                    </a:lnTo>
                    <a:lnTo>
                      <a:pt x="61" y="284"/>
                    </a:lnTo>
                    <a:lnTo>
                      <a:pt x="122" y="263"/>
                    </a:lnTo>
                    <a:lnTo>
                      <a:pt x="202" y="203"/>
                    </a:lnTo>
                    <a:lnTo>
                      <a:pt x="263" y="102"/>
                    </a:lnTo>
                    <a:lnTo>
                      <a:pt x="30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51"/>
              <p:cNvSpPr/>
              <p:nvPr/>
            </p:nvSpPr>
            <p:spPr>
              <a:xfrm>
                <a:off x="4136954" y="-1688005"/>
                <a:ext cx="126023" cy="308036"/>
              </a:xfrm>
              <a:custGeom>
                <a:avLst/>
                <a:gdLst/>
                <a:ahLst/>
                <a:cxnLst/>
                <a:rect l="l" t="t" r="r" b="b"/>
                <a:pathLst>
                  <a:path w="1132" h="2767" fill="none" extrusionOk="0">
                    <a:moveTo>
                      <a:pt x="102" y="0"/>
                    </a:moveTo>
                    <a:lnTo>
                      <a:pt x="102" y="0"/>
                    </a:lnTo>
                    <a:lnTo>
                      <a:pt x="102" y="465"/>
                    </a:lnTo>
                    <a:lnTo>
                      <a:pt x="81" y="929"/>
                    </a:lnTo>
                    <a:lnTo>
                      <a:pt x="61" y="1373"/>
                    </a:lnTo>
                    <a:lnTo>
                      <a:pt x="1" y="1838"/>
                    </a:lnTo>
                    <a:lnTo>
                      <a:pt x="1" y="1838"/>
                    </a:lnTo>
                    <a:lnTo>
                      <a:pt x="243" y="1858"/>
                    </a:lnTo>
                    <a:lnTo>
                      <a:pt x="243" y="1858"/>
                    </a:lnTo>
                    <a:lnTo>
                      <a:pt x="324" y="1878"/>
                    </a:lnTo>
                    <a:lnTo>
                      <a:pt x="384" y="1918"/>
                    </a:lnTo>
                    <a:lnTo>
                      <a:pt x="425" y="1959"/>
                    </a:lnTo>
                    <a:lnTo>
                      <a:pt x="425" y="1999"/>
                    </a:lnTo>
                    <a:lnTo>
                      <a:pt x="425" y="2040"/>
                    </a:lnTo>
                    <a:lnTo>
                      <a:pt x="425" y="2040"/>
                    </a:lnTo>
                    <a:lnTo>
                      <a:pt x="405" y="2141"/>
                    </a:lnTo>
                    <a:lnTo>
                      <a:pt x="405" y="2141"/>
                    </a:lnTo>
                    <a:lnTo>
                      <a:pt x="405" y="2221"/>
                    </a:lnTo>
                    <a:lnTo>
                      <a:pt x="405" y="2221"/>
                    </a:lnTo>
                    <a:lnTo>
                      <a:pt x="425" y="2282"/>
                    </a:lnTo>
                    <a:lnTo>
                      <a:pt x="445" y="2322"/>
                    </a:lnTo>
                    <a:lnTo>
                      <a:pt x="526" y="2383"/>
                    </a:lnTo>
                    <a:lnTo>
                      <a:pt x="526" y="2383"/>
                    </a:lnTo>
                    <a:lnTo>
                      <a:pt x="546" y="2443"/>
                    </a:lnTo>
                    <a:lnTo>
                      <a:pt x="566" y="2484"/>
                    </a:lnTo>
                    <a:lnTo>
                      <a:pt x="566" y="2645"/>
                    </a:lnTo>
                    <a:lnTo>
                      <a:pt x="566" y="2645"/>
                    </a:lnTo>
                    <a:lnTo>
                      <a:pt x="566" y="2706"/>
                    </a:lnTo>
                    <a:lnTo>
                      <a:pt x="606" y="2746"/>
                    </a:lnTo>
                    <a:lnTo>
                      <a:pt x="647" y="2766"/>
                    </a:lnTo>
                    <a:lnTo>
                      <a:pt x="687" y="2766"/>
                    </a:lnTo>
                    <a:lnTo>
                      <a:pt x="687" y="2766"/>
                    </a:lnTo>
                    <a:lnTo>
                      <a:pt x="728" y="2766"/>
                    </a:lnTo>
                    <a:lnTo>
                      <a:pt x="788" y="2746"/>
                    </a:lnTo>
                    <a:lnTo>
                      <a:pt x="829" y="2686"/>
                    </a:lnTo>
                    <a:lnTo>
                      <a:pt x="869" y="2625"/>
                    </a:lnTo>
                    <a:lnTo>
                      <a:pt x="869" y="2625"/>
                    </a:lnTo>
                    <a:lnTo>
                      <a:pt x="929" y="2464"/>
                    </a:lnTo>
                    <a:lnTo>
                      <a:pt x="970" y="2423"/>
                    </a:lnTo>
                    <a:lnTo>
                      <a:pt x="1051" y="2383"/>
                    </a:lnTo>
                    <a:lnTo>
                      <a:pt x="1051" y="2383"/>
                    </a:lnTo>
                    <a:lnTo>
                      <a:pt x="1131" y="2363"/>
                    </a:lnTo>
                    <a:lnTo>
                      <a:pt x="1131" y="2363"/>
                    </a:lnTo>
                    <a:lnTo>
                      <a:pt x="1111" y="1999"/>
                    </a:lnTo>
                    <a:lnTo>
                      <a:pt x="1051" y="1636"/>
                    </a:lnTo>
                    <a:lnTo>
                      <a:pt x="950" y="1292"/>
                    </a:lnTo>
                    <a:lnTo>
                      <a:pt x="829" y="949"/>
                    </a:lnTo>
                    <a:lnTo>
                      <a:pt x="829" y="949"/>
                    </a:lnTo>
                    <a:lnTo>
                      <a:pt x="687" y="1131"/>
                    </a:lnTo>
                    <a:lnTo>
                      <a:pt x="526" y="1272"/>
                    </a:lnTo>
                    <a:lnTo>
                      <a:pt x="526" y="1272"/>
                    </a:lnTo>
                    <a:lnTo>
                      <a:pt x="465" y="1333"/>
                    </a:lnTo>
                    <a:lnTo>
                      <a:pt x="465" y="1333"/>
                    </a:lnTo>
                    <a:lnTo>
                      <a:pt x="405" y="1353"/>
                    </a:lnTo>
                    <a:lnTo>
                      <a:pt x="405" y="1353"/>
                    </a:lnTo>
                    <a:lnTo>
                      <a:pt x="384" y="1333"/>
                    </a:lnTo>
                    <a:lnTo>
                      <a:pt x="344" y="1313"/>
                    </a:lnTo>
                    <a:lnTo>
                      <a:pt x="324" y="1292"/>
                    </a:lnTo>
                    <a:lnTo>
                      <a:pt x="324" y="1252"/>
                    </a:lnTo>
                    <a:lnTo>
                      <a:pt x="324" y="1252"/>
                    </a:lnTo>
                    <a:lnTo>
                      <a:pt x="324" y="1232"/>
                    </a:lnTo>
                    <a:lnTo>
                      <a:pt x="324" y="1232"/>
                    </a:lnTo>
                    <a:lnTo>
                      <a:pt x="384" y="969"/>
                    </a:lnTo>
                    <a:lnTo>
                      <a:pt x="405" y="687"/>
                    </a:lnTo>
                    <a:lnTo>
                      <a:pt x="405" y="687"/>
                    </a:lnTo>
                    <a:lnTo>
                      <a:pt x="384" y="424"/>
                    </a:lnTo>
                    <a:lnTo>
                      <a:pt x="344" y="162"/>
                    </a:lnTo>
                    <a:lnTo>
                      <a:pt x="344" y="162"/>
                    </a:lnTo>
                    <a:lnTo>
                      <a:pt x="344" y="162"/>
                    </a:lnTo>
                    <a:lnTo>
                      <a:pt x="304" y="101"/>
                    </a:lnTo>
                    <a:lnTo>
                      <a:pt x="263" y="61"/>
                    </a:lnTo>
                    <a:lnTo>
                      <a:pt x="263" y="61"/>
                    </a:lnTo>
                    <a:lnTo>
                      <a:pt x="263" y="61"/>
                    </a:lnTo>
                    <a:lnTo>
                      <a:pt x="263" y="61"/>
                    </a:lnTo>
                    <a:lnTo>
                      <a:pt x="203" y="41"/>
                    </a:lnTo>
                    <a:lnTo>
                      <a:pt x="182" y="41"/>
                    </a:lnTo>
                    <a:lnTo>
                      <a:pt x="182" y="41"/>
                    </a:lnTo>
                    <a:lnTo>
                      <a:pt x="182" y="41"/>
                    </a:lnTo>
                    <a:lnTo>
                      <a:pt x="10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51"/>
              <p:cNvSpPr/>
              <p:nvPr/>
            </p:nvSpPr>
            <p:spPr>
              <a:xfrm>
                <a:off x="3754880" y="-937220"/>
                <a:ext cx="92179" cy="2338"/>
              </a:xfrm>
              <a:custGeom>
                <a:avLst/>
                <a:gdLst/>
                <a:ahLst/>
                <a:cxnLst/>
                <a:rect l="l" t="t" r="r" b="b"/>
                <a:pathLst>
                  <a:path w="828" h="21" extrusionOk="0">
                    <a:moveTo>
                      <a:pt x="0" y="0"/>
                    </a:moveTo>
                    <a:lnTo>
                      <a:pt x="404" y="20"/>
                    </a:lnTo>
                    <a:lnTo>
                      <a:pt x="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51"/>
              <p:cNvSpPr/>
              <p:nvPr/>
            </p:nvSpPr>
            <p:spPr>
              <a:xfrm>
                <a:off x="3754880" y="-937220"/>
                <a:ext cx="92179" cy="2338"/>
              </a:xfrm>
              <a:custGeom>
                <a:avLst/>
                <a:gdLst/>
                <a:ahLst/>
                <a:cxnLst/>
                <a:rect l="l" t="t" r="r" b="b"/>
                <a:pathLst>
                  <a:path w="828" h="21" fill="none" extrusionOk="0">
                    <a:moveTo>
                      <a:pt x="828" y="0"/>
                    </a:moveTo>
                    <a:lnTo>
                      <a:pt x="828" y="0"/>
                    </a:lnTo>
                    <a:lnTo>
                      <a:pt x="0" y="0"/>
                    </a:lnTo>
                    <a:lnTo>
                      <a:pt x="0" y="0"/>
                    </a:lnTo>
                    <a:lnTo>
                      <a:pt x="404" y="20"/>
                    </a:lnTo>
                    <a:lnTo>
                      <a:pt x="404" y="20"/>
                    </a:lnTo>
                    <a:lnTo>
                      <a:pt x="82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51"/>
              <p:cNvSpPr/>
              <p:nvPr/>
            </p:nvSpPr>
            <p:spPr>
              <a:xfrm>
                <a:off x="3534564" y="-1060903"/>
                <a:ext cx="553075" cy="123793"/>
              </a:xfrm>
              <a:custGeom>
                <a:avLst/>
                <a:gdLst/>
                <a:ahLst/>
                <a:cxnLst/>
                <a:rect l="l" t="t" r="r" b="b"/>
                <a:pathLst>
                  <a:path w="4968" h="1112" extrusionOk="0">
                    <a:moveTo>
                      <a:pt x="4806" y="1"/>
                    </a:moveTo>
                    <a:lnTo>
                      <a:pt x="4725" y="21"/>
                    </a:lnTo>
                    <a:lnTo>
                      <a:pt x="4644" y="41"/>
                    </a:lnTo>
                    <a:lnTo>
                      <a:pt x="4543" y="81"/>
                    </a:lnTo>
                    <a:lnTo>
                      <a:pt x="4402" y="162"/>
                    </a:lnTo>
                    <a:lnTo>
                      <a:pt x="4261" y="243"/>
                    </a:lnTo>
                    <a:lnTo>
                      <a:pt x="4220" y="263"/>
                    </a:lnTo>
                    <a:lnTo>
                      <a:pt x="4160" y="283"/>
                    </a:lnTo>
                    <a:lnTo>
                      <a:pt x="4059" y="283"/>
                    </a:lnTo>
                    <a:lnTo>
                      <a:pt x="4018" y="243"/>
                    </a:lnTo>
                    <a:lnTo>
                      <a:pt x="3917" y="182"/>
                    </a:lnTo>
                    <a:lnTo>
                      <a:pt x="3796" y="102"/>
                    </a:lnTo>
                    <a:lnTo>
                      <a:pt x="3736" y="61"/>
                    </a:lnTo>
                    <a:lnTo>
                      <a:pt x="3615" y="61"/>
                    </a:lnTo>
                    <a:lnTo>
                      <a:pt x="3534" y="102"/>
                    </a:lnTo>
                    <a:lnTo>
                      <a:pt x="3433" y="162"/>
                    </a:lnTo>
                    <a:lnTo>
                      <a:pt x="3332" y="243"/>
                    </a:lnTo>
                    <a:lnTo>
                      <a:pt x="3231" y="304"/>
                    </a:lnTo>
                    <a:lnTo>
                      <a:pt x="3150" y="324"/>
                    </a:lnTo>
                    <a:lnTo>
                      <a:pt x="3069" y="304"/>
                    </a:lnTo>
                    <a:lnTo>
                      <a:pt x="3009" y="283"/>
                    </a:lnTo>
                    <a:lnTo>
                      <a:pt x="2968" y="283"/>
                    </a:lnTo>
                    <a:lnTo>
                      <a:pt x="2847" y="324"/>
                    </a:lnTo>
                    <a:lnTo>
                      <a:pt x="2726" y="344"/>
                    </a:lnTo>
                    <a:lnTo>
                      <a:pt x="2686" y="344"/>
                    </a:lnTo>
                    <a:lnTo>
                      <a:pt x="2625" y="304"/>
                    </a:lnTo>
                    <a:lnTo>
                      <a:pt x="2565" y="263"/>
                    </a:lnTo>
                    <a:lnTo>
                      <a:pt x="2504" y="203"/>
                    </a:lnTo>
                    <a:lnTo>
                      <a:pt x="2423" y="142"/>
                    </a:lnTo>
                    <a:lnTo>
                      <a:pt x="2363" y="122"/>
                    </a:lnTo>
                    <a:lnTo>
                      <a:pt x="2302" y="102"/>
                    </a:lnTo>
                    <a:lnTo>
                      <a:pt x="2221" y="122"/>
                    </a:lnTo>
                    <a:lnTo>
                      <a:pt x="2181" y="142"/>
                    </a:lnTo>
                    <a:lnTo>
                      <a:pt x="2141" y="182"/>
                    </a:lnTo>
                    <a:lnTo>
                      <a:pt x="2120" y="223"/>
                    </a:lnTo>
                    <a:lnTo>
                      <a:pt x="2100" y="263"/>
                    </a:lnTo>
                    <a:lnTo>
                      <a:pt x="2141" y="364"/>
                    </a:lnTo>
                    <a:lnTo>
                      <a:pt x="2161" y="445"/>
                    </a:lnTo>
                    <a:lnTo>
                      <a:pt x="2161" y="505"/>
                    </a:lnTo>
                    <a:lnTo>
                      <a:pt x="2141" y="546"/>
                    </a:lnTo>
                    <a:lnTo>
                      <a:pt x="2080" y="586"/>
                    </a:lnTo>
                    <a:lnTo>
                      <a:pt x="1999" y="606"/>
                    </a:lnTo>
                    <a:lnTo>
                      <a:pt x="1979" y="606"/>
                    </a:lnTo>
                    <a:lnTo>
                      <a:pt x="1878" y="586"/>
                    </a:lnTo>
                    <a:lnTo>
                      <a:pt x="1737" y="566"/>
                    </a:lnTo>
                    <a:lnTo>
                      <a:pt x="1656" y="566"/>
                    </a:lnTo>
                    <a:lnTo>
                      <a:pt x="1535" y="627"/>
                    </a:lnTo>
                    <a:lnTo>
                      <a:pt x="1474" y="647"/>
                    </a:lnTo>
                    <a:lnTo>
                      <a:pt x="1434" y="647"/>
                    </a:lnTo>
                    <a:lnTo>
                      <a:pt x="1353" y="627"/>
                    </a:lnTo>
                    <a:lnTo>
                      <a:pt x="1293" y="606"/>
                    </a:lnTo>
                    <a:lnTo>
                      <a:pt x="1252" y="546"/>
                    </a:lnTo>
                    <a:lnTo>
                      <a:pt x="1252" y="485"/>
                    </a:lnTo>
                    <a:lnTo>
                      <a:pt x="1293" y="425"/>
                    </a:lnTo>
                    <a:lnTo>
                      <a:pt x="1333" y="364"/>
                    </a:lnTo>
                    <a:lnTo>
                      <a:pt x="1373" y="283"/>
                    </a:lnTo>
                    <a:lnTo>
                      <a:pt x="1394" y="203"/>
                    </a:lnTo>
                    <a:lnTo>
                      <a:pt x="1394" y="162"/>
                    </a:lnTo>
                    <a:lnTo>
                      <a:pt x="1373" y="122"/>
                    </a:lnTo>
                    <a:lnTo>
                      <a:pt x="1353" y="102"/>
                    </a:lnTo>
                    <a:lnTo>
                      <a:pt x="1293" y="81"/>
                    </a:lnTo>
                    <a:lnTo>
                      <a:pt x="1212" y="81"/>
                    </a:lnTo>
                    <a:lnTo>
                      <a:pt x="1131" y="102"/>
                    </a:lnTo>
                    <a:lnTo>
                      <a:pt x="1070" y="142"/>
                    </a:lnTo>
                    <a:lnTo>
                      <a:pt x="929" y="263"/>
                    </a:lnTo>
                    <a:lnTo>
                      <a:pt x="889" y="304"/>
                    </a:lnTo>
                    <a:lnTo>
                      <a:pt x="808" y="324"/>
                    </a:lnTo>
                    <a:lnTo>
                      <a:pt x="747" y="324"/>
                    </a:lnTo>
                    <a:lnTo>
                      <a:pt x="687" y="344"/>
                    </a:lnTo>
                    <a:lnTo>
                      <a:pt x="626" y="384"/>
                    </a:lnTo>
                    <a:lnTo>
                      <a:pt x="566" y="405"/>
                    </a:lnTo>
                    <a:lnTo>
                      <a:pt x="485" y="384"/>
                    </a:lnTo>
                    <a:lnTo>
                      <a:pt x="424" y="324"/>
                    </a:lnTo>
                    <a:lnTo>
                      <a:pt x="364" y="182"/>
                    </a:lnTo>
                    <a:lnTo>
                      <a:pt x="323" y="142"/>
                    </a:lnTo>
                    <a:lnTo>
                      <a:pt x="303" y="122"/>
                    </a:lnTo>
                    <a:lnTo>
                      <a:pt x="263" y="102"/>
                    </a:lnTo>
                    <a:lnTo>
                      <a:pt x="243" y="122"/>
                    </a:lnTo>
                    <a:lnTo>
                      <a:pt x="162" y="162"/>
                    </a:lnTo>
                    <a:lnTo>
                      <a:pt x="101" y="223"/>
                    </a:lnTo>
                    <a:lnTo>
                      <a:pt x="0" y="384"/>
                    </a:lnTo>
                    <a:lnTo>
                      <a:pt x="222" y="526"/>
                    </a:lnTo>
                    <a:lnTo>
                      <a:pt x="445" y="667"/>
                    </a:lnTo>
                    <a:lnTo>
                      <a:pt x="687" y="768"/>
                    </a:lnTo>
                    <a:lnTo>
                      <a:pt x="929" y="869"/>
                    </a:lnTo>
                    <a:lnTo>
                      <a:pt x="1192" y="950"/>
                    </a:lnTo>
                    <a:lnTo>
                      <a:pt x="1454" y="1030"/>
                    </a:lnTo>
                    <a:lnTo>
                      <a:pt x="1696" y="1071"/>
                    </a:lnTo>
                    <a:lnTo>
                      <a:pt x="1979" y="1111"/>
                    </a:lnTo>
                    <a:lnTo>
                      <a:pt x="2807" y="1111"/>
                    </a:lnTo>
                    <a:lnTo>
                      <a:pt x="3110" y="1071"/>
                    </a:lnTo>
                    <a:lnTo>
                      <a:pt x="3393" y="1010"/>
                    </a:lnTo>
                    <a:lnTo>
                      <a:pt x="3675" y="909"/>
                    </a:lnTo>
                    <a:lnTo>
                      <a:pt x="3958" y="808"/>
                    </a:lnTo>
                    <a:lnTo>
                      <a:pt x="4241" y="687"/>
                    </a:lnTo>
                    <a:lnTo>
                      <a:pt x="4483" y="546"/>
                    </a:lnTo>
                    <a:lnTo>
                      <a:pt x="4745" y="405"/>
                    </a:lnTo>
                    <a:lnTo>
                      <a:pt x="4967" y="223"/>
                    </a:lnTo>
                    <a:lnTo>
                      <a:pt x="4967" y="142"/>
                    </a:lnTo>
                    <a:lnTo>
                      <a:pt x="4967" y="81"/>
                    </a:lnTo>
                    <a:lnTo>
                      <a:pt x="4927" y="61"/>
                    </a:lnTo>
                    <a:lnTo>
                      <a:pt x="4887" y="21"/>
                    </a:lnTo>
                    <a:lnTo>
                      <a:pt x="4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51"/>
              <p:cNvSpPr/>
              <p:nvPr/>
            </p:nvSpPr>
            <p:spPr>
              <a:xfrm>
                <a:off x="3534564" y="-1060903"/>
                <a:ext cx="553075" cy="123793"/>
              </a:xfrm>
              <a:custGeom>
                <a:avLst/>
                <a:gdLst/>
                <a:ahLst/>
                <a:cxnLst/>
                <a:rect l="l" t="t" r="r" b="b"/>
                <a:pathLst>
                  <a:path w="4968" h="1112" fill="none" extrusionOk="0">
                    <a:moveTo>
                      <a:pt x="4806" y="1"/>
                    </a:moveTo>
                    <a:lnTo>
                      <a:pt x="4806" y="1"/>
                    </a:lnTo>
                    <a:lnTo>
                      <a:pt x="4725" y="21"/>
                    </a:lnTo>
                    <a:lnTo>
                      <a:pt x="4725" y="21"/>
                    </a:lnTo>
                    <a:lnTo>
                      <a:pt x="4644" y="41"/>
                    </a:lnTo>
                    <a:lnTo>
                      <a:pt x="4543" y="81"/>
                    </a:lnTo>
                    <a:lnTo>
                      <a:pt x="4402" y="162"/>
                    </a:lnTo>
                    <a:lnTo>
                      <a:pt x="4261" y="243"/>
                    </a:lnTo>
                    <a:lnTo>
                      <a:pt x="4220" y="263"/>
                    </a:lnTo>
                    <a:lnTo>
                      <a:pt x="4160" y="283"/>
                    </a:lnTo>
                    <a:lnTo>
                      <a:pt x="4160" y="283"/>
                    </a:lnTo>
                    <a:lnTo>
                      <a:pt x="4140" y="283"/>
                    </a:lnTo>
                    <a:lnTo>
                      <a:pt x="4140" y="283"/>
                    </a:lnTo>
                    <a:lnTo>
                      <a:pt x="4059" y="283"/>
                    </a:lnTo>
                    <a:lnTo>
                      <a:pt x="4018" y="243"/>
                    </a:lnTo>
                    <a:lnTo>
                      <a:pt x="3917" y="182"/>
                    </a:lnTo>
                    <a:lnTo>
                      <a:pt x="3917" y="182"/>
                    </a:lnTo>
                    <a:lnTo>
                      <a:pt x="3796" y="102"/>
                    </a:lnTo>
                    <a:lnTo>
                      <a:pt x="3736" y="61"/>
                    </a:lnTo>
                    <a:lnTo>
                      <a:pt x="3675" y="61"/>
                    </a:lnTo>
                    <a:lnTo>
                      <a:pt x="3675" y="61"/>
                    </a:lnTo>
                    <a:lnTo>
                      <a:pt x="3615" y="61"/>
                    </a:lnTo>
                    <a:lnTo>
                      <a:pt x="3615" y="61"/>
                    </a:lnTo>
                    <a:lnTo>
                      <a:pt x="3534" y="102"/>
                    </a:lnTo>
                    <a:lnTo>
                      <a:pt x="3433" y="162"/>
                    </a:lnTo>
                    <a:lnTo>
                      <a:pt x="3332" y="243"/>
                    </a:lnTo>
                    <a:lnTo>
                      <a:pt x="3231" y="304"/>
                    </a:lnTo>
                    <a:lnTo>
                      <a:pt x="3231" y="304"/>
                    </a:lnTo>
                    <a:lnTo>
                      <a:pt x="3150" y="324"/>
                    </a:lnTo>
                    <a:lnTo>
                      <a:pt x="3150" y="324"/>
                    </a:lnTo>
                    <a:lnTo>
                      <a:pt x="3069" y="304"/>
                    </a:lnTo>
                    <a:lnTo>
                      <a:pt x="3069" y="304"/>
                    </a:lnTo>
                    <a:lnTo>
                      <a:pt x="3009" y="283"/>
                    </a:lnTo>
                    <a:lnTo>
                      <a:pt x="3009" y="283"/>
                    </a:lnTo>
                    <a:lnTo>
                      <a:pt x="2968" y="283"/>
                    </a:lnTo>
                    <a:lnTo>
                      <a:pt x="2968" y="283"/>
                    </a:lnTo>
                    <a:lnTo>
                      <a:pt x="2847" y="324"/>
                    </a:lnTo>
                    <a:lnTo>
                      <a:pt x="2726" y="344"/>
                    </a:lnTo>
                    <a:lnTo>
                      <a:pt x="2726" y="344"/>
                    </a:lnTo>
                    <a:lnTo>
                      <a:pt x="2686" y="344"/>
                    </a:lnTo>
                    <a:lnTo>
                      <a:pt x="2625" y="304"/>
                    </a:lnTo>
                    <a:lnTo>
                      <a:pt x="2565" y="263"/>
                    </a:lnTo>
                    <a:lnTo>
                      <a:pt x="2504" y="203"/>
                    </a:lnTo>
                    <a:lnTo>
                      <a:pt x="2504" y="203"/>
                    </a:lnTo>
                    <a:lnTo>
                      <a:pt x="2423" y="142"/>
                    </a:lnTo>
                    <a:lnTo>
                      <a:pt x="2363" y="122"/>
                    </a:lnTo>
                    <a:lnTo>
                      <a:pt x="2302" y="102"/>
                    </a:lnTo>
                    <a:lnTo>
                      <a:pt x="2302" y="102"/>
                    </a:lnTo>
                    <a:lnTo>
                      <a:pt x="2221" y="122"/>
                    </a:lnTo>
                    <a:lnTo>
                      <a:pt x="2221" y="122"/>
                    </a:lnTo>
                    <a:lnTo>
                      <a:pt x="2181" y="142"/>
                    </a:lnTo>
                    <a:lnTo>
                      <a:pt x="2141" y="182"/>
                    </a:lnTo>
                    <a:lnTo>
                      <a:pt x="2120" y="223"/>
                    </a:lnTo>
                    <a:lnTo>
                      <a:pt x="2100" y="263"/>
                    </a:lnTo>
                    <a:lnTo>
                      <a:pt x="2100" y="263"/>
                    </a:lnTo>
                    <a:lnTo>
                      <a:pt x="2141" y="364"/>
                    </a:lnTo>
                    <a:lnTo>
                      <a:pt x="2161" y="445"/>
                    </a:lnTo>
                    <a:lnTo>
                      <a:pt x="2161" y="505"/>
                    </a:lnTo>
                    <a:lnTo>
                      <a:pt x="2141" y="546"/>
                    </a:lnTo>
                    <a:lnTo>
                      <a:pt x="2141" y="546"/>
                    </a:lnTo>
                    <a:lnTo>
                      <a:pt x="2080" y="586"/>
                    </a:lnTo>
                    <a:lnTo>
                      <a:pt x="1999" y="606"/>
                    </a:lnTo>
                    <a:lnTo>
                      <a:pt x="1999" y="606"/>
                    </a:lnTo>
                    <a:lnTo>
                      <a:pt x="1979" y="606"/>
                    </a:lnTo>
                    <a:lnTo>
                      <a:pt x="1979" y="606"/>
                    </a:lnTo>
                    <a:lnTo>
                      <a:pt x="1878" y="586"/>
                    </a:lnTo>
                    <a:lnTo>
                      <a:pt x="1737" y="566"/>
                    </a:lnTo>
                    <a:lnTo>
                      <a:pt x="1737" y="566"/>
                    </a:lnTo>
                    <a:lnTo>
                      <a:pt x="1656" y="566"/>
                    </a:lnTo>
                    <a:lnTo>
                      <a:pt x="1535" y="627"/>
                    </a:lnTo>
                    <a:lnTo>
                      <a:pt x="1535" y="627"/>
                    </a:lnTo>
                    <a:lnTo>
                      <a:pt x="1474" y="647"/>
                    </a:lnTo>
                    <a:lnTo>
                      <a:pt x="1434" y="647"/>
                    </a:lnTo>
                    <a:lnTo>
                      <a:pt x="1434" y="647"/>
                    </a:lnTo>
                    <a:lnTo>
                      <a:pt x="1353" y="627"/>
                    </a:lnTo>
                    <a:lnTo>
                      <a:pt x="1293" y="606"/>
                    </a:lnTo>
                    <a:lnTo>
                      <a:pt x="1293" y="606"/>
                    </a:lnTo>
                    <a:lnTo>
                      <a:pt x="1252" y="546"/>
                    </a:lnTo>
                    <a:lnTo>
                      <a:pt x="1252" y="485"/>
                    </a:lnTo>
                    <a:lnTo>
                      <a:pt x="1252" y="485"/>
                    </a:lnTo>
                    <a:lnTo>
                      <a:pt x="1293" y="425"/>
                    </a:lnTo>
                    <a:lnTo>
                      <a:pt x="1333" y="364"/>
                    </a:lnTo>
                    <a:lnTo>
                      <a:pt x="1373" y="283"/>
                    </a:lnTo>
                    <a:lnTo>
                      <a:pt x="1394" y="203"/>
                    </a:lnTo>
                    <a:lnTo>
                      <a:pt x="1394" y="203"/>
                    </a:lnTo>
                    <a:lnTo>
                      <a:pt x="1394" y="162"/>
                    </a:lnTo>
                    <a:lnTo>
                      <a:pt x="1373" y="122"/>
                    </a:lnTo>
                    <a:lnTo>
                      <a:pt x="1353" y="102"/>
                    </a:lnTo>
                    <a:lnTo>
                      <a:pt x="1293" y="81"/>
                    </a:lnTo>
                    <a:lnTo>
                      <a:pt x="1293" y="81"/>
                    </a:lnTo>
                    <a:lnTo>
                      <a:pt x="1272" y="81"/>
                    </a:lnTo>
                    <a:lnTo>
                      <a:pt x="1272" y="81"/>
                    </a:lnTo>
                    <a:lnTo>
                      <a:pt x="1212" y="81"/>
                    </a:lnTo>
                    <a:lnTo>
                      <a:pt x="1212" y="81"/>
                    </a:lnTo>
                    <a:lnTo>
                      <a:pt x="1131" y="102"/>
                    </a:lnTo>
                    <a:lnTo>
                      <a:pt x="1070" y="142"/>
                    </a:lnTo>
                    <a:lnTo>
                      <a:pt x="1070" y="142"/>
                    </a:lnTo>
                    <a:lnTo>
                      <a:pt x="929" y="263"/>
                    </a:lnTo>
                    <a:lnTo>
                      <a:pt x="889" y="304"/>
                    </a:lnTo>
                    <a:lnTo>
                      <a:pt x="808" y="324"/>
                    </a:lnTo>
                    <a:lnTo>
                      <a:pt x="808" y="324"/>
                    </a:lnTo>
                    <a:lnTo>
                      <a:pt x="747" y="324"/>
                    </a:lnTo>
                    <a:lnTo>
                      <a:pt x="687" y="344"/>
                    </a:lnTo>
                    <a:lnTo>
                      <a:pt x="626" y="384"/>
                    </a:lnTo>
                    <a:lnTo>
                      <a:pt x="626" y="384"/>
                    </a:lnTo>
                    <a:lnTo>
                      <a:pt x="566" y="405"/>
                    </a:lnTo>
                    <a:lnTo>
                      <a:pt x="566" y="405"/>
                    </a:lnTo>
                    <a:lnTo>
                      <a:pt x="485" y="384"/>
                    </a:lnTo>
                    <a:lnTo>
                      <a:pt x="424" y="324"/>
                    </a:lnTo>
                    <a:lnTo>
                      <a:pt x="424" y="324"/>
                    </a:lnTo>
                    <a:lnTo>
                      <a:pt x="364" y="182"/>
                    </a:lnTo>
                    <a:lnTo>
                      <a:pt x="323" y="142"/>
                    </a:lnTo>
                    <a:lnTo>
                      <a:pt x="303" y="122"/>
                    </a:lnTo>
                    <a:lnTo>
                      <a:pt x="263" y="102"/>
                    </a:lnTo>
                    <a:lnTo>
                      <a:pt x="263" y="102"/>
                    </a:lnTo>
                    <a:lnTo>
                      <a:pt x="243" y="122"/>
                    </a:lnTo>
                    <a:lnTo>
                      <a:pt x="243" y="122"/>
                    </a:lnTo>
                    <a:lnTo>
                      <a:pt x="162" y="162"/>
                    </a:lnTo>
                    <a:lnTo>
                      <a:pt x="101" y="223"/>
                    </a:lnTo>
                    <a:lnTo>
                      <a:pt x="0" y="384"/>
                    </a:lnTo>
                    <a:lnTo>
                      <a:pt x="0" y="384"/>
                    </a:lnTo>
                    <a:lnTo>
                      <a:pt x="222" y="526"/>
                    </a:lnTo>
                    <a:lnTo>
                      <a:pt x="445" y="667"/>
                    </a:lnTo>
                    <a:lnTo>
                      <a:pt x="687" y="768"/>
                    </a:lnTo>
                    <a:lnTo>
                      <a:pt x="929" y="869"/>
                    </a:lnTo>
                    <a:lnTo>
                      <a:pt x="1192" y="950"/>
                    </a:lnTo>
                    <a:lnTo>
                      <a:pt x="1454" y="1030"/>
                    </a:lnTo>
                    <a:lnTo>
                      <a:pt x="1696" y="1071"/>
                    </a:lnTo>
                    <a:lnTo>
                      <a:pt x="1979" y="1111"/>
                    </a:lnTo>
                    <a:lnTo>
                      <a:pt x="1979" y="1111"/>
                    </a:lnTo>
                    <a:lnTo>
                      <a:pt x="2807" y="1111"/>
                    </a:lnTo>
                    <a:lnTo>
                      <a:pt x="2807" y="1111"/>
                    </a:lnTo>
                    <a:lnTo>
                      <a:pt x="3110" y="1071"/>
                    </a:lnTo>
                    <a:lnTo>
                      <a:pt x="3393" y="1010"/>
                    </a:lnTo>
                    <a:lnTo>
                      <a:pt x="3675" y="909"/>
                    </a:lnTo>
                    <a:lnTo>
                      <a:pt x="3958" y="808"/>
                    </a:lnTo>
                    <a:lnTo>
                      <a:pt x="4241" y="687"/>
                    </a:lnTo>
                    <a:lnTo>
                      <a:pt x="4483" y="546"/>
                    </a:lnTo>
                    <a:lnTo>
                      <a:pt x="4745" y="405"/>
                    </a:lnTo>
                    <a:lnTo>
                      <a:pt x="4967" y="223"/>
                    </a:lnTo>
                    <a:lnTo>
                      <a:pt x="4967" y="223"/>
                    </a:lnTo>
                    <a:lnTo>
                      <a:pt x="4967" y="142"/>
                    </a:lnTo>
                    <a:lnTo>
                      <a:pt x="4967" y="142"/>
                    </a:lnTo>
                    <a:lnTo>
                      <a:pt x="4967" y="81"/>
                    </a:lnTo>
                    <a:lnTo>
                      <a:pt x="4927" y="61"/>
                    </a:lnTo>
                    <a:lnTo>
                      <a:pt x="4887" y="21"/>
                    </a:lnTo>
                    <a:lnTo>
                      <a:pt x="4846" y="1"/>
                    </a:lnTo>
                    <a:lnTo>
                      <a:pt x="4846" y="1"/>
                    </a:lnTo>
                    <a:lnTo>
                      <a:pt x="480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51"/>
              <p:cNvSpPr/>
              <p:nvPr/>
            </p:nvSpPr>
            <p:spPr>
              <a:xfrm>
                <a:off x="4076281" y="-1269974"/>
                <a:ext cx="60785" cy="76592"/>
              </a:xfrm>
              <a:custGeom>
                <a:avLst/>
                <a:gdLst/>
                <a:ahLst/>
                <a:cxnLst/>
                <a:rect l="l" t="t" r="r" b="b"/>
                <a:pathLst>
                  <a:path w="546" h="688" extrusionOk="0">
                    <a:moveTo>
                      <a:pt x="324" y="1"/>
                    </a:moveTo>
                    <a:lnTo>
                      <a:pt x="263" y="21"/>
                    </a:lnTo>
                    <a:lnTo>
                      <a:pt x="202" y="61"/>
                    </a:lnTo>
                    <a:lnTo>
                      <a:pt x="162" y="102"/>
                    </a:lnTo>
                    <a:lnTo>
                      <a:pt x="142" y="162"/>
                    </a:lnTo>
                    <a:lnTo>
                      <a:pt x="142" y="243"/>
                    </a:lnTo>
                    <a:lnTo>
                      <a:pt x="142" y="284"/>
                    </a:lnTo>
                    <a:lnTo>
                      <a:pt x="122" y="324"/>
                    </a:lnTo>
                    <a:lnTo>
                      <a:pt x="41" y="405"/>
                    </a:lnTo>
                    <a:lnTo>
                      <a:pt x="1" y="465"/>
                    </a:lnTo>
                    <a:lnTo>
                      <a:pt x="1" y="526"/>
                    </a:lnTo>
                    <a:lnTo>
                      <a:pt x="21" y="586"/>
                    </a:lnTo>
                    <a:lnTo>
                      <a:pt x="61" y="647"/>
                    </a:lnTo>
                    <a:lnTo>
                      <a:pt x="122" y="687"/>
                    </a:lnTo>
                    <a:lnTo>
                      <a:pt x="243" y="68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51"/>
              <p:cNvSpPr/>
              <p:nvPr/>
            </p:nvSpPr>
            <p:spPr>
              <a:xfrm>
                <a:off x="4076281" y="-1269974"/>
                <a:ext cx="60785" cy="76592"/>
              </a:xfrm>
              <a:custGeom>
                <a:avLst/>
                <a:gdLst/>
                <a:ahLst/>
                <a:cxnLst/>
                <a:rect l="l" t="t" r="r" b="b"/>
                <a:pathLst>
                  <a:path w="546" h="688" fill="none" extrusionOk="0">
                    <a:moveTo>
                      <a:pt x="324" y="1"/>
                    </a:moveTo>
                    <a:lnTo>
                      <a:pt x="324" y="1"/>
                    </a:lnTo>
                    <a:lnTo>
                      <a:pt x="263" y="21"/>
                    </a:lnTo>
                    <a:lnTo>
                      <a:pt x="202" y="6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61" y="647"/>
                    </a:lnTo>
                    <a:lnTo>
                      <a:pt x="122" y="687"/>
                    </a:lnTo>
                    <a:lnTo>
                      <a:pt x="182" y="687"/>
                    </a:lnTo>
                    <a:lnTo>
                      <a:pt x="182" y="687"/>
                    </a:lnTo>
                    <a:lnTo>
                      <a:pt x="243" y="68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lnTo>
                      <a:pt x="384" y="1"/>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51"/>
              <p:cNvSpPr/>
              <p:nvPr/>
            </p:nvSpPr>
            <p:spPr>
              <a:xfrm>
                <a:off x="4184157" y="-1308159"/>
                <a:ext cx="38297" cy="40634"/>
              </a:xfrm>
              <a:custGeom>
                <a:avLst/>
                <a:gdLst/>
                <a:ahLst/>
                <a:cxnLst/>
                <a:rect l="l" t="t" r="r" b="b"/>
                <a:pathLst>
                  <a:path w="344" h="365" extrusionOk="0">
                    <a:moveTo>
                      <a:pt x="102" y="1"/>
                    </a:moveTo>
                    <a:lnTo>
                      <a:pt x="61" y="21"/>
                    </a:lnTo>
                    <a:lnTo>
                      <a:pt x="21" y="61"/>
                    </a:lnTo>
                    <a:lnTo>
                      <a:pt x="1" y="122"/>
                    </a:lnTo>
                    <a:lnTo>
                      <a:pt x="1" y="203"/>
                    </a:lnTo>
                    <a:lnTo>
                      <a:pt x="41" y="263"/>
                    </a:lnTo>
                    <a:lnTo>
                      <a:pt x="102" y="344"/>
                    </a:lnTo>
                    <a:lnTo>
                      <a:pt x="182" y="364"/>
                    </a:lnTo>
                    <a:lnTo>
                      <a:pt x="243" y="364"/>
                    </a:lnTo>
                    <a:lnTo>
                      <a:pt x="283" y="344"/>
                    </a:lnTo>
                    <a:lnTo>
                      <a:pt x="324" y="263"/>
                    </a:lnTo>
                    <a:lnTo>
                      <a:pt x="344" y="182"/>
                    </a:lnTo>
                    <a:lnTo>
                      <a:pt x="304" y="81"/>
                    </a:lnTo>
                    <a:lnTo>
                      <a:pt x="283" y="41"/>
                    </a:lnTo>
                    <a:lnTo>
                      <a:pt x="243" y="2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51"/>
              <p:cNvSpPr/>
              <p:nvPr/>
            </p:nvSpPr>
            <p:spPr>
              <a:xfrm>
                <a:off x="4184157" y="-1308159"/>
                <a:ext cx="38297" cy="40634"/>
              </a:xfrm>
              <a:custGeom>
                <a:avLst/>
                <a:gdLst/>
                <a:ahLst/>
                <a:cxnLst/>
                <a:rect l="l" t="t" r="r" b="b"/>
                <a:pathLst>
                  <a:path w="344" h="365" fill="none" extrusionOk="0">
                    <a:moveTo>
                      <a:pt x="162" y="1"/>
                    </a:moveTo>
                    <a:lnTo>
                      <a:pt x="162" y="1"/>
                    </a:lnTo>
                    <a:lnTo>
                      <a:pt x="102" y="1"/>
                    </a:lnTo>
                    <a:lnTo>
                      <a:pt x="61" y="21"/>
                    </a:lnTo>
                    <a:lnTo>
                      <a:pt x="21" y="61"/>
                    </a:lnTo>
                    <a:lnTo>
                      <a:pt x="1" y="122"/>
                    </a:lnTo>
                    <a:lnTo>
                      <a:pt x="1" y="122"/>
                    </a:lnTo>
                    <a:lnTo>
                      <a:pt x="1" y="203"/>
                    </a:lnTo>
                    <a:lnTo>
                      <a:pt x="41" y="263"/>
                    </a:lnTo>
                    <a:lnTo>
                      <a:pt x="102" y="344"/>
                    </a:lnTo>
                    <a:lnTo>
                      <a:pt x="182" y="364"/>
                    </a:lnTo>
                    <a:lnTo>
                      <a:pt x="182" y="364"/>
                    </a:lnTo>
                    <a:lnTo>
                      <a:pt x="203" y="364"/>
                    </a:lnTo>
                    <a:lnTo>
                      <a:pt x="203" y="364"/>
                    </a:lnTo>
                    <a:lnTo>
                      <a:pt x="243" y="364"/>
                    </a:lnTo>
                    <a:lnTo>
                      <a:pt x="283" y="344"/>
                    </a:lnTo>
                    <a:lnTo>
                      <a:pt x="324" y="263"/>
                    </a:lnTo>
                    <a:lnTo>
                      <a:pt x="344" y="182"/>
                    </a:lnTo>
                    <a:lnTo>
                      <a:pt x="304" y="81"/>
                    </a:lnTo>
                    <a:lnTo>
                      <a:pt x="304" y="81"/>
                    </a:lnTo>
                    <a:lnTo>
                      <a:pt x="283" y="41"/>
                    </a:lnTo>
                    <a:lnTo>
                      <a:pt x="243" y="21"/>
                    </a:lnTo>
                    <a:lnTo>
                      <a:pt x="16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51"/>
              <p:cNvSpPr/>
              <p:nvPr/>
            </p:nvSpPr>
            <p:spPr>
              <a:xfrm>
                <a:off x="4154989" y="-1362041"/>
                <a:ext cx="29279" cy="36069"/>
              </a:xfrm>
              <a:custGeom>
                <a:avLst/>
                <a:gdLst/>
                <a:ahLst/>
                <a:cxnLst/>
                <a:rect l="l" t="t" r="r" b="b"/>
                <a:pathLst>
                  <a:path w="263" h="324" extrusionOk="0">
                    <a:moveTo>
                      <a:pt x="142" y="0"/>
                    </a:moveTo>
                    <a:lnTo>
                      <a:pt x="61" y="40"/>
                    </a:lnTo>
                    <a:lnTo>
                      <a:pt x="20" y="81"/>
                    </a:lnTo>
                    <a:lnTo>
                      <a:pt x="0" y="141"/>
                    </a:lnTo>
                    <a:lnTo>
                      <a:pt x="0" y="182"/>
                    </a:lnTo>
                    <a:lnTo>
                      <a:pt x="0" y="242"/>
                    </a:lnTo>
                    <a:lnTo>
                      <a:pt x="20" y="283"/>
                    </a:lnTo>
                    <a:lnTo>
                      <a:pt x="61" y="323"/>
                    </a:lnTo>
                    <a:lnTo>
                      <a:pt x="162" y="323"/>
                    </a:lnTo>
                    <a:lnTo>
                      <a:pt x="202" y="283"/>
                    </a:lnTo>
                    <a:lnTo>
                      <a:pt x="243" y="262"/>
                    </a:lnTo>
                    <a:lnTo>
                      <a:pt x="263" y="222"/>
                    </a:lnTo>
                    <a:lnTo>
                      <a:pt x="263" y="121"/>
                    </a:lnTo>
                    <a:lnTo>
                      <a:pt x="263" y="81"/>
                    </a:lnTo>
                    <a:lnTo>
                      <a:pt x="243" y="40"/>
                    </a:lnTo>
                    <a:lnTo>
                      <a:pt x="202" y="2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51"/>
              <p:cNvSpPr/>
              <p:nvPr/>
            </p:nvSpPr>
            <p:spPr>
              <a:xfrm>
                <a:off x="4154989" y="-1362041"/>
                <a:ext cx="29279" cy="36069"/>
              </a:xfrm>
              <a:custGeom>
                <a:avLst/>
                <a:gdLst/>
                <a:ahLst/>
                <a:cxnLst/>
                <a:rect l="l" t="t" r="r" b="b"/>
                <a:pathLst>
                  <a:path w="263" h="324" fill="none" extrusionOk="0">
                    <a:moveTo>
                      <a:pt x="162" y="0"/>
                    </a:moveTo>
                    <a:lnTo>
                      <a:pt x="162" y="0"/>
                    </a:lnTo>
                    <a:lnTo>
                      <a:pt x="142" y="0"/>
                    </a:lnTo>
                    <a:lnTo>
                      <a:pt x="142" y="0"/>
                    </a:lnTo>
                    <a:lnTo>
                      <a:pt x="61" y="40"/>
                    </a:lnTo>
                    <a:lnTo>
                      <a:pt x="20" y="81"/>
                    </a:lnTo>
                    <a:lnTo>
                      <a:pt x="0" y="141"/>
                    </a:lnTo>
                    <a:lnTo>
                      <a:pt x="0" y="182"/>
                    </a:lnTo>
                    <a:lnTo>
                      <a:pt x="0" y="242"/>
                    </a:lnTo>
                    <a:lnTo>
                      <a:pt x="20" y="283"/>
                    </a:lnTo>
                    <a:lnTo>
                      <a:pt x="61" y="323"/>
                    </a:lnTo>
                    <a:lnTo>
                      <a:pt x="121" y="323"/>
                    </a:lnTo>
                    <a:lnTo>
                      <a:pt x="121" y="323"/>
                    </a:lnTo>
                    <a:lnTo>
                      <a:pt x="162" y="323"/>
                    </a:lnTo>
                    <a:lnTo>
                      <a:pt x="202" y="283"/>
                    </a:lnTo>
                    <a:lnTo>
                      <a:pt x="202" y="283"/>
                    </a:lnTo>
                    <a:lnTo>
                      <a:pt x="243" y="262"/>
                    </a:lnTo>
                    <a:lnTo>
                      <a:pt x="263" y="222"/>
                    </a:lnTo>
                    <a:lnTo>
                      <a:pt x="263" y="121"/>
                    </a:lnTo>
                    <a:lnTo>
                      <a:pt x="263" y="81"/>
                    </a:lnTo>
                    <a:lnTo>
                      <a:pt x="243" y="40"/>
                    </a:lnTo>
                    <a:lnTo>
                      <a:pt x="202" y="2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51"/>
              <p:cNvSpPr/>
              <p:nvPr/>
            </p:nvSpPr>
            <p:spPr>
              <a:xfrm>
                <a:off x="3377147" y="-1634123"/>
                <a:ext cx="117005" cy="395760"/>
              </a:xfrm>
              <a:custGeom>
                <a:avLst/>
                <a:gdLst/>
                <a:ahLst/>
                <a:cxnLst/>
                <a:rect l="l" t="t" r="r" b="b"/>
                <a:pathLst>
                  <a:path w="1051" h="3555" extrusionOk="0">
                    <a:moveTo>
                      <a:pt x="970" y="1"/>
                    </a:moveTo>
                    <a:lnTo>
                      <a:pt x="788" y="162"/>
                    </a:lnTo>
                    <a:lnTo>
                      <a:pt x="627" y="344"/>
                    </a:lnTo>
                    <a:lnTo>
                      <a:pt x="485" y="526"/>
                    </a:lnTo>
                    <a:lnTo>
                      <a:pt x="364" y="728"/>
                    </a:lnTo>
                    <a:lnTo>
                      <a:pt x="243" y="950"/>
                    </a:lnTo>
                    <a:lnTo>
                      <a:pt x="162" y="1172"/>
                    </a:lnTo>
                    <a:lnTo>
                      <a:pt x="102" y="1414"/>
                    </a:lnTo>
                    <a:lnTo>
                      <a:pt x="41" y="1636"/>
                    </a:lnTo>
                    <a:lnTo>
                      <a:pt x="21" y="1879"/>
                    </a:lnTo>
                    <a:lnTo>
                      <a:pt x="1" y="2121"/>
                    </a:lnTo>
                    <a:lnTo>
                      <a:pt x="21" y="2363"/>
                    </a:lnTo>
                    <a:lnTo>
                      <a:pt x="41" y="2606"/>
                    </a:lnTo>
                    <a:lnTo>
                      <a:pt x="82" y="2828"/>
                    </a:lnTo>
                    <a:lnTo>
                      <a:pt x="122" y="3070"/>
                    </a:lnTo>
                    <a:lnTo>
                      <a:pt x="203" y="3292"/>
                    </a:lnTo>
                    <a:lnTo>
                      <a:pt x="284" y="3514"/>
                    </a:lnTo>
                    <a:lnTo>
                      <a:pt x="304" y="3534"/>
                    </a:lnTo>
                    <a:lnTo>
                      <a:pt x="344" y="3555"/>
                    </a:lnTo>
                    <a:lnTo>
                      <a:pt x="364" y="3514"/>
                    </a:lnTo>
                    <a:lnTo>
                      <a:pt x="385" y="3494"/>
                    </a:lnTo>
                    <a:lnTo>
                      <a:pt x="284" y="3030"/>
                    </a:lnTo>
                    <a:lnTo>
                      <a:pt x="223" y="2585"/>
                    </a:lnTo>
                    <a:lnTo>
                      <a:pt x="203" y="2343"/>
                    </a:lnTo>
                    <a:lnTo>
                      <a:pt x="203" y="2121"/>
                    </a:lnTo>
                    <a:lnTo>
                      <a:pt x="223" y="1899"/>
                    </a:lnTo>
                    <a:lnTo>
                      <a:pt x="243" y="1677"/>
                    </a:lnTo>
                    <a:lnTo>
                      <a:pt x="284" y="1455"/>
                    </a:lnTo>
                    <a:lnTo>
                      <a:pt x="344" y="1232"/>
                    </a:lnTo>
                    <a:lnTo>
                      <a:pt x="425" y="1031"/>
                    </a:lnTo>
                    <a:lnTo>
                      <a:pt x="506" y="808"/>
                    </a:lnTo>
                    <a:lnTo>
                      <a:pt x="627" y="607"/>
                    </a:lnTo>
                    <a:lnTo>
                      <a:pt x="748" y="425"/>
                    </a:lnTo>
                    <a:lnTo>
                      <a:pt x="889" y="243"/>
                    </a:lnTo>
                    <a:lnTo>
                      <a:pt x="1031" y="82"/>
                    </a:lnTo>
                    <a:lnTo>
                      <a:pt x="1051" y="41"/>
                    </a:lnTo>
                    <a:lnTo>
                      <a:pt x="1051" y="21"/>
                    </a:lnTo>
                    <a:lnTo>
                      <a:pt x="10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51"/>
              <p:cNvSpPr/>
              <p:nvPr/>
            </p:nvSpPr>
            <p:spPr>
              <a:xfrm>
                <a:off x="3539017" y="-1600391"/>
                <a:ext cx="519343" cy="182239"/>
              </a:xfrm>
              <a:custGeom>
                <a:avLst/>
                <a:gdLst/>
                <a:ahLst/>
                <a:cxnLst/>
                <a:rect l="l" t="t" r="r" b="b"/>
                <a:pathLst>
                  <a:path w="4665" h="1637" extrusionOk="0">
                    <a:moveTo>
                      <a:pt x="829" y="203"/>
                    </a:moveTo>
                    <a:lnTo>
                      <a:pt x="950" y="223"/>
                    </a:lnTo>
                    <a:lnTo>
                      <a:pt x="1071" y="263"/>
                    </a:lnTo>
                    <a:lnTo>
                      <a:pt x="1172" y="304"/>
                    </a:lnTo>
                    <a:lnTo>
                      <a:pt x="1253" y="384"/>
                    </a:lnTo>
                    <a:lnTo>
                      <a:pt x="1333" y="485"/>
                    </a:lnTo>
                    <a:lnTo>
                      <a:pt x="1394" y="586"/>
                    </a:lnTo>
                    <a:lnTo>
                      <a:pt x="1434" y="687"/>
                    </a:lnTo>
                    <a:lnTo>
                      <a:pt x="1434" y="808"/>
                    </a:lnTo>
                    <a:lnTo>
                      <a:pt x="1434" y="929"/>
                    </a:lnTo>
                    <a:lnTo>
                      <a:pt x="1394" y="1051"/>
                    </a:lnTo>
                    <a:lnTo>
                      <a:pt x="1333" y="1152"/>
                    </a:lnTo>
                    <a:lnTo>
                      <a:pt x="1253" y="1253"/>
                    </a:lnTo>
                    <a:lnTo>
                      <a:pt x="1172" y="1333"/>
                    </a:lnTo>
                    <a:lnTo>
                      <a:pt x="1071" y="1374"/>
                    </a:lnTo>
                    <a:lnTo>
                      <a:pt x="950" y="1414"/>
                    </a:lnTo>
                    <a:lnTo>
                      <a:pt x="829" y="1434"/>
                    </a:lnTo>
                    <a:lnTo>
                      <a:pt x="707" y="1414"/>
                    </a:lnTo>
                    <a:lnTo>
                      <a:pt x="586" y="1374"/>
                    </a:lnTo>
                    <a:lnTo>
                      <a:pt x="485" y="1313"/>
                    </a:lnTo>
                    <a:lnTo>
                      <a:pt x="405" y="1253"/>
                    </a:lnTo>
                    <a:lnTo>
                      <a:pt x="324" y="1152"/>
                    </a:lnTo>
                    <a:lnTo>
                      <a:pt x="263" y="1051"/>
                    </a:lnTo>
                    <a:lnTo>
                      <a:pt x="243" y="950"/>
                    </a:lnTo>
                    <a:lnTo>
                      <a:pt x="223" y="808"/>
                    </a:lnTo>
                    <a:lnTo>
                      <a:pt x="243" y="707"/>
                    </a:lnTo>
                    <a:lnTo>
                      <a:pt x="263" y="586"/>
                    </a:lnTo>
                    <a:lnTo>
                      <a:pt x="324" y="485"/>
                    </a:lnTo>
                    <a:lnTo>
                      <a:pt x="405" y="384"/>
                    </a:lnTo>
                    <a:lnTo>
                      <a:pt x="505" y="304"/>
                    </a:lnTo>
                    <a:lnTo>
                      <a:pt x="627" y="243"/>
                    </a:lnTo>
                    <a:lnTo>
                      <a:pt x="728" y="223"/>
                    </a:lnTo>
                    <a:lnTo>
                      <a:pt x="829" y="203"/>
                    </a:lnTo>
                    <a:close/>
                    <a:moveTo>
                      <a:pt x="3837" y="203"/>
                    </a:moveTo>
                    <a:lnTo>
                      <a:pt x="3958" y="223"/>
                    </a:lnTo>
                    <a:lnTo>
                      <a:pt x="4059" y="263"/>
                    </a:lnTo>
                    <a:lnTo>
                      <a:pt x="4180" y="304"/>
                    </a:lnTo>
                    <a:lnTo>
                      <a:pt x="4261" y="384"/>
                    </a:lnTo>
                    <a:lnTo>
                      <a:pt x="4342" y="485"/>
                    </a:lnTo>
                    <a:lnTo>
                      <a:pt x="4402" y="586"/>
                    </a:lnTo>
                    <a:lnTo>
                      <a:pt x="4443" y="687"/>
                    </a:lnTo>
                    <a:lnTo>
                      <a:pt x="4443" y="808"/>
                    </a:lnTo>
                    <a:lnTo>
                      <a:pt x="4423" y="929"/>
                    </a:lnTo>
                    <a:lnTo>
                      <a:pt x="4402" y="1051"/>
                    </a:lnTo>
                    <a:lnTo>
                      <a:pt x="4342" y="1152"/>
                    </a:lnTo>
                    <a:lnTo>
                      <a:pt x="4261" y="1253"/>
                    </a:lnTo>
                    <a:lnTo>
                      <a:pt x="4180" y="1313"/>
                    </a:lnTo>
                    <a:lnTo>
                      <a:pt x="4079" y="1374"/>
                    </a:lnTo>
                    <a:lnTo>
                      <a:pt x="3958" y="1414"/>
                    </a:lnTo>
                    <a:lnTo>
                      <a:pt x="3837" y="1434"/>
                    </a:lnTo>
                    <a:lnTo>
                      <a:pt x="3716" y="1414"/>
                    </a:lnTo>
                    <a:lnTo>
                      <a:pt x="3595" y="1374"/>
                    </a:lnTo>
                    <a:lnTo>
                      <a:pt x="3494" y="1313"/>
                    </a:lnTo>
                    <a:lnTo>
                      <a:pt x="3413" y="1253"/>
                    </a:lnTo>
                    <a:lnTo>
                      <a:pt x="3332" y="1152"/>
                    </a:lnTo>
                    <a:lnTo>
                      <a:pt x="3272" y="1051"/>
                    </a:lnTo>
                    <a:lnTo>
                      <a:pt x="3231" y="929"/>
                    </a:lnTo>
                    <a:lnTo>
                      <a:pt x="3231" y="808"/>
                    </a:lnTo>
                    <a:lnTo>
                      <a:pt x="3231" y="687"/>
                    </a:lnTo>
                    <a:lnTo>
                      <a:pt x="3272" y="586"/>
                    </a:lnTo>
                    <a:lnTo>
                      <a:pt x="3332" y="485"/>
                    </a:lnTo>
                    <a:lnTo>
                      <a:pt x="3413" y="384"/>
                    </a:lnTo>
                    <a:lnTo>
                      <a:pt x="3494" y="304"/>
                    </a:lnTo>
                    <a:lnTo>
                      <a:pt x="3595" y="263"/>
                    </a:lnTo>
                    <a:lnTo>
                      <a:pt x="3716" y="223"/>
                    </a:lnTo>
                    <a:lnTo>
                      <a:pt x="3837" y="203"/>
                    </a:lnTo>
                    <a:close/>
                    <a:moveTo>
                      <a:pt x="829" y="1"/>
                    </a:moveTo>
                    <a:lnTo>
                      <a:pt x="667" y="21"/>
                    </a:lnTo>
                    <a:lnTo>
                      <a:pt x="526" y="61"/>
                    </a:lnTo>
                    <a:lnTo>
                      <a:pt x="384" y="142"/>
                    </a:lnTo>
                    <a:lnTo>
                      <a:pt x="243" y="243"/>
                    </a:lnTo>
                    <a:lnTo>
                      <a:pt x="142" y="364"/>
                    </a:lnTo>
                    <a:lnTo>
                      <a:pt x="81" y="505"/>
                    </a:lnTo>
                    <a:lnTo>
                      <a:pt x="21" y="647"/>
                    </a:lnTo>
                    <a:lnTo>
                      <a:pt x="1" y="808"/>
                    </a:lnTo>
                    <a:lnTo>
                      <a:pt x="21" y="990"/>
                    </a:lnTo>
                    <a:lnTo>
                      <a:pt x="81" y="1131"/>
                    </a:lnTo>
                    <a:lnTo>
                      <a:pt x="142" y="1273"/>
                    </a:lnTo>
                    <a:lnTo>
                      <a:pt x="243" y="1394"/>
                    </a:lnTo>
                    <a:lnTo>
                      <a:pt x="364" y="1495"/>
                    </a:lnTo>
                    <a:lnTo>
                      <a:pt x="505" y="1576"/>
                    </a:lnTo>
                    <a:lnTo>
                      <a:pt x="667" y="1616"/>
                    </a:lnTo>
                    <a:lnTo>
                      <a:pt x="829" y="1636"/>
                    </a:lnTo>
                    <a:lnTo>
                      <a:pt x="970" y="1616"/>
                    </a:lnTo>
                    <a:lnTo>
                      <a:pt x="1111" y="1596"/>
                    </a:lnTo>
                    <a:lnTo>
                      <a:pt x="1273" y="1515"/>
                    </a:lnTo>
                    <a:lnTo>
                      <a:pt x="1414" y="1394"/>
                    </a:lnTo>
                    <a:lnTo>
                      <a:pt x="1515" y="1273"/>
                    </a:lnTo>
                    <a:lnTo>
                      <a:pt x="1596" y="1131"/>
                    </a:lnTo>
                    <a:lnTo>
                      <a:pt x="1636" y="970"/>
                    </a:lnTo>
                    <a:lnTo>
                      <a:pt x="1656" y="808"/>
                    </a:lnTo>
                    <a:lnTo>
                      <a:pt x="1656" y="728"/>
                    </a:lnTo>
                    <a:lnTo>
                      <a:pt x="1757" y="647"/>
                    </a:lnTo>
                    <a:lnTo>
                      <a:pt x="1939" y="566"/>
                    </a:lnTo>
                    <a:lnTo>
                      <a:pt x="2141" y="526"/>
                    </a:lnTo>
                    <a:lnTo>
                      <a:pt x="2242" y="505"/>
                    </a:lnTo>
                    <a:lnTo>
                      <a:pt x="2383" y="505"/>
                    </a:lnTo>
                    <a:lnTo>
                      <a:pt x="2585" y="526"/>
                    </a:lnTo>
                    <a:lnTo>
                      <a:pt x="2767" y="586"/>
                    </a:lnTo>
                    <a:lnTo>
                      <a:pt x="2908" y="647"/>
                    </a:lnTo>
                    <a:lnTo>
                      <a:pt x="3029" y="728"/>
                    </a:lnTo>
                    <a:lnTo>
                      <a:pt x="3009" y="808"/>
                    </a:lnTo>
                    <a:lnTo>
                      <a:pt x="3029" y="990"/>
                    </a:lnTo>
                    <a:lnTo>
                      <a:pt x="3090" y="1131"/>
                    </a:lnTo>
                    <a:lnTo>
                      <a:pt x="3151" y="1273"/>
                    </a:lnTo>
                    <a:lnTo>
                      <a:pt x="3252" y="1394"/>
                    </a:lnTo>
                    <a:lnTo>
                      <a:pt x="3373" y="1495"/>
                    </a:lnTo>
                    <a:lnTo>
                      <a:pt x="3514" y="1576"/>
                    </a:lnTo>
                    <a:lnTo>
                      <a:pt x="3676" y="1616"/>
                    </a:lnTo>
                    <a:lnTo>
                      <a:pt x="3837" y="1636"/>
                    </a:lnTo>
                    <a:lnTo>
                      <a:pt x="3978" y="1616"/>
                    </a:lnTo>
                    <a:lnTo>
                      <a:pt x="4120" y="1596"/>
                    </a:lnTo>
                    <a:lnTo>
                      <a:pt x="4221" y="1535"/>
                    </a:lnTo>
                    <a:lnTo>
                      <a:pt x="4342" y="1475"/>
                    </a:lnTo>
                    <a:lnTo>
                      <a:pt x="4423" y="1394"/>
                    </a:lnTo>
                    <a:lnTo>
                      <a:pt x="4503" y="1293"/>
                    </a:lnTo>
                    <a:lnTo>
                      <a:pt x="4564" y="1192"/>
                    </a:lnTo>
                    <a:lnTo>
                      <a:pt x="4625" y="1071"/>
                    </a:lnTo>
                    <a:lnTo>
                      <a:pt x="4645" y="950"/>
                    </a:lnTo>
                    <a:lnTo>
                      <a:pt x="4665" y="808"/>
                    </a:lnTo>
                    <a:lnTo>
                      <a:pt x="4645" y="647"/>
                    </a:lnTo>
                    <a:lnTo>
                      <a:pt x="4604" y="505"/>
                    </a:lnTo>
                    <a:lnTo>
                      <a:pt x="4524" y="364"/>
                    </a:lnTo>
                    <a:lnTo>
                      <a:pt x="4423" y="243"/>
                    </a:lnTo>
                    <a:lnTo>
                      <a:pt x="4281" y="142"/>
                    </a:lnTo>
                    <a:lnTo>
                      <a:pt x="4160" y="61"/>
                    </a:lnTo>
                    <a:lnTo>
                      <a:pt x="3999" y="21"/>
                    </a:lnTo>
                    <a:lnTo>
                      <a:pt x="3837" y="1"/>
                    </a:lnTo>
                    <a:lnTo>
                      <a:pt x="3676" y="21"/>
                    </a:lnTo>
                    <a:lnTo>
                      <a:pt x="3514" y="61"/>
                    </a:lnTo>
                    <a:lnTo>
                      <a:pt x="3373" y="142"/>
                    </a:lnTo>
                    <a:lnTo>
                      <a:pt x="3252" y="243"/>
                    </a:lnTo>
                    <a:lnTo>
                      <a:pt x="3151" y="364"/>
                    </a:lnTo>
                    <a:lnTo>
                      <a:pt x="3070" y="505"/>
                    </a:lnTo>
                    <a:lnTo>
                      <a:pt x="2949" y="425"/>
                    </a:lnTo>
                    <a:lnTo>
                      <a:pt x="2787" y="364"/>
                    </a:lnTo>
                    <a:lnTo>
                      <a:pt x="2605" y="304"/>
                    </a:lnTo>
                    <a:lnTo>
                      <a:pt x="2383" y="283"/>
                    </a:lnTo>
                    <a:lnTo>
                      <a:pt x="2262" y="283"/>
                    </a:lnTo>
                    <a:lnTo>
                      <a:pt x="2141" y="304"/>
                    </a:lnTo>
                    <a:lnTo>
                      <a:pt x="1919" y="344"/>
                    </a:lnTo>
                    <a:lnTo>
                      <a:pt x="1737" y="425"/>
                    </a:lnTo>
                    <a:lnTo>
                      <a:pt x="1596" y="505"/>
                    </a:lnTo>
                    <a:lnTo>
                      <a:pt x="1535" y="405"/>
                    </a:lnTo>
                    <a:lnTo>
                      <a:pt x="1475" y="304"/>
                    </a:lnTo>
                    <a:lnTo>
                      <a:pt x="1394" y="223"/>
                    </a:lnTo>
                    <a:lnTo>
                      <a:pt x="1293" y="142"/>
                    </a:lnTo>
                    <a:lnTo>
                      <a:pt x="1192" y="81"/>
                    </a:lnTo>
                    <a:lnTo>
                      <a:pt x="1071" y="41"/>
                    </a:lnTo>
                    <a:lnTo>
                      <a:pt x="9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51"/>
              <p:cNvSpPr/>
              <p:nvPr/>
            </p:nvSpPr>
            <p:spPr>
              <a:xfrm>
                <a:off x="3545808" y="-1407017"/>
                <a:ext cx="150737" cy="94515"/>
              </a:xfrm>
              <a:custGeom>
                <a:avLst/>
                <a:gdLst/>
                <a:ahLst/>
                <a:cxnLst/>
                <a:rect l="l" t="t" r="r" b="b"/>
                <a:pathLst>
                  <a:path w="1354" h="849" extrusionOk="0">
                    <a:moveTo>
                      <a:pt x="606" y="0"/>
                    </a:moveTo>
                    <a:lnTo>
                      <a:pt x="465" y="20"/>
                    </a:lnTo>
                    <a:lnTo>
                      <a:pt x="323" y="61"/>
                    </a:lnTo>
                    <a:lnTo>
                      <a:pt x="202" y="121"/>
                    </a:lnTo>
                    <a:lnTo>
                      <a:pt x="101" y="222"/>
                    </a:lnTo>
                    <a:lnTo>
                      <a:pt x="41" y="283"/>
                    </a:lnTo>
                    <a:lnTo>
                      <a:pt x="20" y="364"/>
                    </a:lnTo>
                    <a:lnTo>
                      <a:pt x="0" y="424"/>
                    </a:lnTo>
                    <a:lnTo>
                      <a:pt x="20" y="485"/>
                    </a:lnTo>
                    <a:lnTo>
                      <a:pt x="41" y="545"/>
                    </a:lnTo>
                    <a:lnTo>
                      <a:pt x="81" y="606"/>
                    </a:lnTo>
                    <a:lnTo>
                      <a:pt x="121" y="666"/>
                    </a:lnTo>
                    <a:lnTo>
                      <a:pt x="182" y="707"/>
                    </a:lnTo>
                    <a:lnTo>
                      <a:pt x="344" y="788"/>
                    </a:lnTo>
                    <a:lnTo>
                      <a:pt x="525" y="848"/>
                    </a:lnTo>
                    <a:lnTo>
                      <a:pt x="747" y="848"/>
                    </a:lnTo>
                    <a:lnTo>
                      <a:pt x="869" y="828"/>
                    </a:lnTo>
                    <a:lnTo>
                      <a:pt x="990" y="808"/>
                    </a:lnTo>
                    <a:lnTo>
                      <a:pt x="1131" y="747"/>
                    </a:lnTo>
                    <a:lnTo>
                      <a:pt x="1252" y="666"/>
                    </a:lnTo>
                    <a:lnTo>
                      <a:pt x="1313" y="566"/>
                    </a:lnTo>
                    <a:lnTo>
                      <a:pt x="1353" y="465"/>
                    </a:lnTo>
                    <a:lnTo>
                      <a:pt x="1353" y="364"/>
                    </a:lnTo>
                    <a:lnTo>
                      <a:pt x="1333" y="263"/>
                    </a:lnTo>
                    <a:lnTo>
                      <a:pt x="1252" y="182"/>
                    </a:lnTo>
                    <a:lnTo>
                      <a:pt x="1151" y="101"/>
                    </a:lnTo>
                    <a:lnTo>
                      <a:pt x="1030" y="61"/>
                    </a:lnTo>
                    <a:lnTo>
                      <a:pt x="909" y="20"/>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51"/>
              <p:cNvSpPr/>
              <p:nvPr/>
            </p:nvSpPr>
            <p:spPr>
              <a:xfrm>
                <a:off x="3900941" y="-1407017"/>
                <a:ext cx="150737" cy="94515"/>
              </a:xfrm>
              <a:custGeom>
                <a:avLst/>
                <a:gdLst/>
                <a:ahLst/>
                <a:cxnLst/>
                <a:rect l="l" t="t" r="r" b="b"/>
                <a:pathLst>
                  <a:path w="1354" h="849" extrusionOk="0">
                    <a:moveTo>
                      <a:pt x="606" y="0"/>
                    </a:moveTo>
                    <a:lnTo>
                      <a:pt x="465" y="20"/>
                    </a:lnTo>
                    <a:lnTo>
                      <a:pt x="324" y="61"/>
                    </a:lnTo>
                    <a:lnTo>
                      <a:pt x="202" y="101"/>
                    </a:lnTo>
                    <a:lnTo>
                      <a:pt x="102" y="182"/>
                    </a:lnTo>
                    <a:lnTo>
                      <a:pt x="41" y="263"/>
                    </a:lnTo>
                    <a:lnTo>
                      <a:pt x="1" y="364"/>
                    </a:lnTo>
                    <a:lnTo>
                      <a:pt x="1" y="465"/>
                    </a:lnTo>
                    <a:lnTo>
                      <a:pt x="41" y="566"/>
                    </a:lnTo>
                    <a:lnTo>
                      <a:pt x="102" y="666"/>
                    </a:lnTo>
                    <a:lnTo>
                      <a:pt x="223" y="747"/>
                    </a:lnTo>
                    <a:lnTo>
                      <a:pt x="364" y="808"/>
                    </a:lnTo>
                    <a:lnTo>
                      <a:pt x="485" y="828"/>
                    </a:lnTo>
                    <a:lnTo>
                      <a:pt x="606" y="848"/>
                    </a:lnTo>
                    <a:lnTo>
                      <a:pt x="828" y="828"/>
                    </a:lnTo>
                    <a:lnTo>
                      <a:pt x="1010" y="788"/>
                    </a:lnTo>
                    <a:lnTo>
                      <a:pt x="1172" y="707"/>
                    </a:lnTo>
                    <a:lnTo>
                      <a:pt x="1232" y="666"/>
                    </a:lnTo>
                    <a:lnTo>
                      <a:pt x="1293" y="606"/>
                    </a:lnTo>
                    <a:lnTo>
                      <a:pt x="1313" y="545"/>
                    </a:lnTo>
                    <a:lnTo>
                      <a:pt x="1353" y="485"/>
                    </a:lnTo>
                    <a:lnTo>
                      <a:pt x="1353" y="424"/>
                    </a:lnTo>
                    <a:lnTo>
                      <a:pt x="1333" y="343"/>
                    </a:lnTo>
                    <a:lnTo>
                      <a:pt x="1313" y="283"/>
                    </a:lnTo>
                    <a:lnTo>
                      <a:pt x="1252" y="222"/>
                    </a:lnTo>
                    <a:lnTo>
                      <a:pt x="1151" y="121"/>
                    </a:lnTo>
                    <a:lnTo>
                      <a:pt x="1030" y="61"/>
                    </a:lnTo>
                    <a:lnTo>
                      <a:pt x="889" y="20"/>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51"/>
              <p:cNvSpPr/>
              <p:nvPr/>
            </p:nvSpPr>
            <p:spPr>
              <a:xfrm>
                <a:off x="3321038" y="-1879152"/>
                <a:ext cx="955413" cy="955502"/>
              </a:xfrm>
              <a:custGeom>
                <a:avLst/>
                <a:gdLst/>
                <a:ahLst/>
                <a:cxnLst/>
                <a:rect l="l" t="t" r="r" b="b"/>
                <a:pathLst>
                  <a:path w="8582" h="8583" extrusionOk="0">
                    <a:moveTo>
                      <a:pt x="4301" y="102"/>
                    </a:moveTo>
                    <a:lnTo>
                      <a:pt x="4725" y="142"/>
                    </a:lnTo>
                    <a:lnTo>
                      <a:pt x="5149" y="203"/>
                    </a:lnTo>
                    <a:lnTo>
                      <a:pt x="5573" y="304"/>
                    </a:lnTo>
                    <a:lnTo>
                      <a:pt x="5977" y="465"/>
                    </a:lnTo>
                    <a:lnTo>
                      <a:pt x="6360" y="647"/>
                    </a:lnTo>
                    <a:lnTo>
                      <a:pt x="6724" y="889"/>
                    </a:lnTo>
                    <a:lnTo>
                      <a:pt x="7047" y="1152"/>
                    </a:lnTo>
                    <a:lnTo>
                      <a:pt x="7370" y="1455"/>
                    </a:lnTo>
                    <a:lnTo>
                      <a:pt x="7612" y="1758"/>
                    </a:lnTo>
                    <a:lnTo>
                      <a:pt x="7834" y="2081"/>
                    </a:lnTo>
                    <a:lnTo>
                      <a:pt x="8036" y="2424"/>
                    </a:lnTo>
                    <a:lnTo>
                      <a:pt x="8198" y="2767"/>
                    </a:lnTo>
                    <a:lnTo>
                      <a:pt x="8319" y="3131"/>
                    </a:lnTo>
                    <a:lnTo>
                      <a:pt x="8400" y="3514"/>
                    </a:lnTo>
                    <a:lnTo>
                      <a:pt x="8460" y="3898"/>
                    </a:lnTo>
                    <a:lnTo>
                      <a:pt x="8481" y="4302"/>
                    </a:lnTo>
                    <a:lnTo>
                      <a:pt x="8460" y="4726"/>
                    </a:lnTo>
                    <a:lnTo>
                      <a:pt x="8400" y="5130"/>
                    </a:lnTo>
                    <a:lnTo>
                      <a:pt x="8279" y="5533"/>
                    </a:lnTo>
                    <a:lnTo>
                      <a:pt x="8137" y="5917"/>
                    </a:lnTo>
                    <a:lnTo>
                      <a:pt x="7976" y="6281"/>
                    </a:lnTo>
                    <a:lnTo>
                      <a:pt x="7754" y="6624"/>
                    </a:lnTo>
                    <a:lnTo>
                      <a:pt x="7511" y="6947"/>
                    </a:lnTo>
                    <a:lnTo>
                      <a:pt x="7249" y="7250"/>
                    </a:lnTo>
                    <a:lnTo>
                      <a:pt x="6946" y="7512"/>
                    </a:lnTo>
                    <a:lnTo>
                      <a:pt x="6623" y="7755"/>
                    </a:lnTo>
                    <a:lnTo>
                      <a:pt x="6280" y="7977"/>
                    </a:lnTo>
                    <a:lnTo>
                      <a:pt x="5916" y="8158"/>
                    </a:lnTo>
                    <a:lnTo>
                      <a:pt x="5533" y="8300"/>
                    </a:lnTo>
                    <a:lnTo>
                      <a:pt x="5129" y="8401"/>
                    </a:lnTo>
                    <a:lnTo>
                      <a:pt x="4725" y="8461"/>
                    </a:lnTo>
                    <a:lnTo>
                      <a:pt x="4301" y="8481"/>
                    </a:lnTo>
                    <a:lnTo>
                      <a:pt x="3877" y="8461"/>
                    </a:lnTo>
                    <a:lnTo>
                      <a:pt x="3473" y="8401"/>
                    </a:lnTo>
                    <a:lnTo>
                      <a:pt x="3069" y="8300"/>
                    </a:lnTo>
                    <a:lnTo>
                      <a:pt x="2686" y="8158"/>
                    </a:lnTo>
                    <a:lnTo>
                      <a:pt x="2322" y="7977"/>
                    </a:lnTo>
                    <a:lnTo>
                      <a:pt x="1959" y="7775"/>
                    </a:lnTo>
                    <a:lnTo>
                      <a:pt x="1636" y="7532"/>
                    </a:lnTo>
                    <a:lnTo>
                      <a:pt x="1313" y="7250"/>
                    </a:lnTo>
                    <a:lnTo>
                      <a:pt x="1050" y="6927"/>
                    </a:lnTo>
                    <a:lnTo>
                      <a:pt x="808" y="6604"/>
                    </a:lnTo>
                    <a:lnTo>
                      <a:pt x="586" y="6260"/>
                    </a:lnTo>
                    <a:lnTo>
                      <a:pt x="424" y="5897"/>
                    </a:lnTo>
                    <a:lnTo>
                      <a:pt x="283" y="5513"/>
                    </a:lnTo>
                    <a:lnTo>
                      <a:pt x="182" y="5109"/>
                    </a:lnTo>
                    <a:lnTo>
                      <a:pt x="121" y="4706"/>
                    </a:lnTo>
                    <a:lnTo>
                      <a:pt x="101" y="4302"/>
                    </a:lnTo>
                    <a:lnTo>
                      <a:pt x="121" y="3858"/>
                    </a:lnTo>
                    <a:lnTo>
                      <a:pt x="202" y="3454"/>
                    </a:lnTo>
                    <a:lnTo>
                      <a:pt x="303" y="3050"/>
                    </a:lnTo>
                    <a:lnTo>
                      <a:pt x="444" y="2666"/>
                    </a:lnTo>
                    <a:lnTo>
                      <a:pt x="606" y="2303"/>
                    </a:lnTo>
                    <a:lnTo>
                      <a:pt x="828" y="1959"/>
                    </a:lnTo>
                    <a:lnTo>
                      <a:pt x="1070" y="1636"/>
                    </a:lnTo>
                    <a:lnTo>
                      <a:pt x="1333" y="1334"/>
                    </a:lnTo>
                    <a:lnTo>
                      <a:pt x="1636" y="1071"/>
                    </a:lnTo>
                    <a:lnTo>
                      <a:pt x="1959" y="829"/>
                    </a:lnTo>
                    <a:lnTo>
                      <a:pt x="2302" y="607"/>
                    </a:lnTo>
                    <a:lnTo>
                      <a:pt x="2665" y="445"/>
                    </a:lnTo>
                    <a:lnTo>
                      <a:pt x="3049" y="304"/>
                    </a:lnTo>
                    <a:lnTo>
                      <a:pt x="3453" y="203"/>
                    </a:lnTo>
                    <a:lnTo>
                      <a:pt x="3857" y="122"/>
                    </a:lnTo>
                    <a:lnTo>
                      <a:pt x="4301" y="102"/>
                    </a:lnTo>
                    <a:close/>
                    <a:moveTo>
                      <a:pt x="4301" y="1"/>
                    </a:move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20" y="4726"/>
                    </a:lnTo>
                    <a:lnTo>
                      <a:pt x="81" y="5130"/>
                    </a:lnTo>
                    <a:lnTo>
                      <a:pt x="182" y="5533"/>
                    </a:lnTo>
                    <a:lnTo>
                      <a:pt x="323" y="5937"/>
                    </a:lnTo>
                    <a:lnTo>
                      <a:pt x="505" y="6301"/>
                    </a:lnTo>
                    <a:lnTo>
                      <a:pt x="707" y="6664"/>
                    </a:lnTo>
                    <a:lnTo>
                      <a:pt x="969" y="7007"/>
                    </a:lnTo>
                    <a:lnTo>
                      <a:pt x="1252" y="7310"/>
                    </a:lnTo>
                    <a:lnTo>
                      <a:pt x="1555" y="7613"/>
                    </a:lnTo>
                    <a:lnTo>
                      <a:pt x="1898" y="7855"/>
                    </a:lnTo>
                    <a:lnTo>
                      <a:pt x="2262" y="8078"/>
                    </a:lnTo>
                    <a:lnTo>
                      <a:pt x="2645" y="8259"/>
                    </a:lnTo>
                    <a:lnTo>
                      <a:pt x="3029" y="8401"/>
                    </a:lnTo>
                    <a:lnTo>
                      <a:pt x="3453" y="8502"/>
                    </a:lnTo>
                    <a:lnTo>
                      <a:pt x="3857" y="856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61" y="3898"/>
                    </a:lnTo>
                    <a:lnTo>
                      <a:pt x="8501" y="3494"/>
                    </a:lnTo>
                    <a:lnTo>
                      <a:pt x="8420" y="3110"/>
                    </a:lnTo>
                    <a:lnTo>
                      <a:pt x="8279" y="2727"/>
                    </a:lnTo>
                    <a:lnTo>
                      <a:pt x="8117" y="2363"/>
                    </a:lnTo>
                    <a:lnTo>
                      <a:pt x="7935" y="2020"/>
                    </a:lnTo>
                    <a:lnTo>
                      <a:pt x="7713" y="1697"/>
                    </a:lnTo>
                    <a:lnTo>
                      <a:pt x="7451" y="1394"/>
                    </a:lnTo>
                    <a:lnTo>
                      <a:pt x="7128" y="1071"/>
                    </a:lnTo>
                    <a:lnTo>
                      <a:pt x="6785" y="809"/>
                    </a:lnTo>
                    <a:lnTo>
                      <a:pt x="6401" y="566"/>
                    </a:lnTo>
                    <a:lnTo>
                      <a:pt x="6017" y="364"/>
                    </a:lnTo>
                    <a:lnTo>
                      <a:pt x="5593" y="203"/>
                    </a:lnTo>
                    <a:lnTo>
                      <a:pt x="5169" y="102"/>
                    </a:lnTo>
                    <a:lnTo>
                      <a:pt x="4745" y="21"/>
                    </a:lnTo>
                    <a:lnTo>
                      <a:pt x="4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51"/>
              <p:cNvSpPr/>
              <p:nvPr/>
            </p:nvSpPr>
            <p:spPr>
              <a:xfrm>
                <a:off x="3321038" y="-1879152"/>
                <a:ext cx="955413" cy="955502"/>
              </a:xfrm>
              <a:custGeom>
                <a:avLst/>
                <a:gdLst/>
                <a:ahLst/>
                <a:cxnLst/>
                <a:rect l="l" t="t" r="r" b="b"/>
                <a:pathLst>
                  <a:path w="8582" h="8583" fill="none" extrusionOk="0">
                    <a:moveTo>
                      <a:pt x="7451" y="1394"/>
                    </a:moveTo>
                    <a:lnTo>
                      <a:pt x="7451" y="1394"/>
                    </a:lnTo>
                    <a:lnTo>
                      <a:pt x="7128" y="1071"/>
                    </a:lnTo>
                    <a:lnTo>
                      <a:pt x="6785" y="809"/>
                    </a:lnTo>
                    <a:lnTo>
                      <a:pt x="6401" y="566"/>
                    </a:lnTo>
                    <a:lnTo>
                      <a:pt x="6017" y="364"/>
                    </a:lnTo>
                    <a:lnTo>
                      <a:pt x="5593" y="203"/>
                    </a:lnTo>
                    <a:lnTo>
                      <a:pt x="5169" y="102"/>
                    </a:lnTo>
                    <a:lnTo>
                      <a:pt x="4745" y="21"/>
                    </a:lnTo>
                    <a:lnTo>
                      <a:pt x="4301" y="1"/>
                    </a:lnTo>
                    <a:lnTo>
                      <a:pt x="4301" y="1"/>
                    </a:ln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0" y="4302"/>
                    </a:lnTo>
                    <a:lnTo>
                      <a:pt x="20" y="4726"/>
                    </a:lnTo>
                    <a:lnTo>
                      <a:pt x="81" y="5130"/>
                    </a:lnTo>
                    <a:lnTo>
                      <a:pt x="182" y="5533"/>
                    </a:lnTo>
                    <a:lnTo>
                      <a:pt x="323" y="5937"/>
                    </a:lnTo>
                    <a:lnTo>
                      <a:pt x="505" y="6301"/>
                    </a:lnTo>
                    <a:lnTo>
                      <a:pt x="707" y="6664"/>
                    </a:lnTo>
                    <a:lnTo>
                      <a:pt x="969" y="7007"/>
                    </a:lnTo>
                    <a:lnTo>
                      <a:pt x="1252" y="7310"/>
                    </a:lnTo>
                    <a:lnTo>
                      <a:pt x="1252" y="7310"/>
                    </a:lnTo>
                    <a:lnTo>
                      <a:pt x="1555" y="7613"/>
                    </a:lnTo>
                    <a:lnTo>
                      <a:pt x="1898" y="7855"/>
                    </a:lnTo>
                    <a:lnTo>
                      <a:pt x="2262" y="8078"/>
                    </a:lnTo>
                    <a:lnTo>
                      <a:pt x="2645" y="8259"/>
                    </a:lnTo>
                    <a:lnTo>
                      <a:pt x="3029" y="8401"/>
                    </a:lnTo>
                    <a:lnTo>
                      <a:pt x="3453" y="8502"/>
                    </a:lnTo>
                    <a:lnTo>
                      <a:pt x="3857" y="8562"/>
                    </a:lnTo>
                    <a:lnTo>
                      <a:pt x="4301" y="858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82" y="4302"/>
                    </a:lnTo>
                    <a:lnTo>
                      <a:pt x="8561" y="3898"/>
                    </a:lnTo>
                    <a:lnTo>
                      <a:pt x="8501" y="3494"/>
                    </a:lnTo>
                    <a:lnTo>
                      <a:pt x="8420" y="3110"/>
                    </a:lnTo>
                    <a:lnTo>
                      <a:pt x="8279" y="2727"/>
                    </a:lnTo>
                    <a:lnTo>
                      <a:pt x="8117" y="2363"/>
                    </a:lnTo>
                    <a:lnTo>
                      <a:pt x="7935" y="2020"/>
                    </a:lnTo>
                    <a:lnTo>
                      <a:pt x="7713" y="1697"/>
                    </a:lnTo>
                    <a:lnTo>
                      <a:pt x="7451" y="1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51"/>
              <p:cNvSpPr/>
              <p:nvPr/>
            </p:nvSpPr>
            <p:spPr>
              <a:xfrm>
                <a:off x="3332282" y="-1867908"/>
                <a:ext cx="932924" cy="933015"/>
              </a:xfrm>
              <a:custGeom>
                <a:avLst/>
                <a:gdLst/>
                <a:ahLst/>
                <a:cxnLst/>
                <a:rect l="l" t="t" r="r" b="b"/>
                <a:pathLst>
                  <a:path w="8380" h="8381" fill="none" extrusionOk="0">
                    <a:moveTo>
                      <a:pt x="4200" y="8380"/>
                    </a:moveTo>
                    <a:lnTo>
                      <a:pt x="4200" y="8380"/>
                    </a:lnTo>
                    <a:lnTo>
                      <a:pt x="3776" y="8360"/>
                    </a:lnTo>
                    <a:lnTo>
                      <a:pt x="3372" y="8300"/>
                    </a:lnTo>
                    <a:lnTo>
                      <a:pt x="2968" y="8199"/>
                    </a:lnTo>
                    <a:lnTo>
                      <a:pt x="2585" y="8057"/>
                    </a:lnTo>
                    <a:lnTo>
                      <a:pt x="2221" y="7876"/>
                    </a:lnTo>
                    <a:lnTo>
                      <a:pt x="1858" y="7674"/>
                    </a:lnTo>
                    <a:lnTo>
                      <a:pt x="1535" y="7431"/>
                    </a:lnTo>
                    <a:lnTo>
                      <a:pt x="1212" y="7149"/>
                    </a:lnTo>
                    <a:lnTo>
                      <a:pt x="1212" y="7149"/>
                    </a:lnTo>
                    <a:lnTo>
                      <a:pt x="949" y="6826"/>
                    </a:lnTo>
                    <a:lnTo>
                      <a:pt x="707" y="6503"/>
                    </a:lnTo>
                    <a:lnTo>
                      <a:pt x="485" y="6159"/>
                    </a:lnTo>
                    <a:lnTo>
                      <a:pt x="323" y="5796"/>
                    </a:lnTo>
                    <a:lnTo>
                      <a:pt x="182" y="5412"/>
                    </a:lnTo>
                    <a:lnTo>
                      <a:pt x="81" y="5008"/>
                    </a:lnTo>
                    <a:lnTo>
                      <a:pt x="20" y="4605"/>
                    </a:lnTo>
                    <a:lnTo>
                      <a:pt x="0" y="4201"/>
                    </a:lnTo>
                    <a:lnTo>
                      <a:pt x="0" y="4201"/>
                    </a:lnTo>
                    <a:lnTo>
                      <a:pt x="20" y="3757"/>
                    </a:lnTo>
                    <a:lnTo>
                      <a:pt x="101" y="3353"/>
                    </a:lnTo>
                    <a:lnTo>
                      <a:pt x="202" y="2949"/>
                    </a:lnTo>
                    <a:lnTo>
                      <a:pt x="343" y="2565"/>
                    </a:lnTo>
                    <a:lnTo>
                      <a:pt x="505" y="2202"/>
                    </a:lnTo>
                    <a:lnTo>
                      <a:pt x="727" y="1858"/>
                    </a:lnTo>
                    <a:lnTo>
                      <a:pt x="969" y="1535"/>
                    </a:lnTo>
                    <a:lnTo>
                      <a:pt x="1232" y="1233"/>
                    </a:lnTo>
                    <a:lnTo>
                      <a:pt x="1535" y="970"/>
                    </a:lnTo>
                    <a:lnTo>
                      <a:pt x="1858" y="728"/>
                    </a:lnTo>
                    <a:lnTo>
                      <a:pt x="2201" y="506"/>
                    </a:lnTo>
                    <a:lnTo>
                      <a:pt x="2564" y="344"/>
                    </a:lnTo>
                    <a:lnTo>
                      <a:pt x="2948" y="203"/>
                    </a:lnTo>
                    <a:lnTo>
                      <a:pt x="3352" y="102"/>
                    </a:lnTo>
                    <a:lnTo>
                      <a:pt x="3756" y="21"/>
                    </a:lnTo>
                    <a:lnTo>
                      <a:pt x="4200" y="1"/>
                    </a:lnTo>
                    <a:lnTo>
                      <a:pt x="4200" y="1"/>
                    </a:lnTo>
                    <a:lnTo>
                      <a:pt x="4624" y="41"/>
                    </a:lnTo>
                    <a:lnTo>
                      <a:pt x="5048" y="102"/>
                    </a:lnTo>
                    <a:lnTo>
                      <a:pt x="5472" y="203"/>
                    </a:lnTo>
                    <a:lnTo>
                      <a:pt x="5876" y="364"/>
                    </a:lnTo>
                    <a:lnTo>
                      <a:pt x="6259" y="546"/>
                    </a:lnTo>
                    <a:lnTo>
                      <a:pt x="6623" y="788"/>
                    </a:lnTo>
                    <a:lnTo>
                      <a:pt x="6946" y="1051"/>
                    </a:lnTo>
                    <a:lnTo>
                      <a:pt x="7269" y="1354"/>
                    </a:lnTo>
                    <a:lnTo>
                      <a:pt x="7269" y="1354"/>
                    </a:lnTo>
                    <a:lnTo>
                      <a:pt x="7511" y="1657"/>
                    </a:lnTo>
                    <a:lnTo>
                      <a:pt x="7733" y="1980"/>
                    </a:lnTo>
                    <a:lnTo>
                      <a:pt x="7935" y="2323"/>
                    </a:lnTo>
                    <a:lnTo>
                      <a:pt x="8097" y="2666"/>
                    </a:lnTo>
                    <a:lnTo>
                      <a:pt x="8218" y="3030"/>
                    </a:lnTo>
                    <a:lnTo>
                      <a:pt x="8299" y="3413"/>
                    </a:lnTo>
                    <a:lnTo>
                      <a:pt x="8359" y="3797"/>
                    </a:lnTo>
                    <a:lnTo>
                      <a:pt x="8380" y="4201"/>
                    </a:lnTo>
                    <a:lnTo>
                      <a:pt x="8380" y="4201"/>
                    </a:lnTo>
                    <a:lnTo>
                      <a:pt x="8359" y="4625"/>
                    </a:lnTo>
                    <a:lnTo>
                      <a:pt x="8299" y="5029"/>
                    </a:lnTo>
                    <a:lnTo>
                      <a:pt x="8178" y="5432"/>
                    </a:lnTo>
                    <a:lnTo>
                      <a:pt x="8036" y="5816"/>
                    </a:lnTo>
                    <a:lnTo>
                      <a:pt x="7875" y="6180"/>
                    </a:lnTo>
                    <a:lnTo>
                      <a:pt x="7653" y="6523"/>
                    </a:lnTo>
                    <a:lnTo>
                      <a:pt x="7410" y="6846"/>
                    </a:lnTo>
                    <a:lnTo>
                      <a:pt x="7148" y="7149"/>
                    </a:lnTo>
                    <a:lnTo>
                      <a:pt x="6845" y="7411"/>
                    </a:lnTo>
                    <a:lnTo>
                      <a:pt x="6522" y="7654"/>
                    </a:lnTo>
                    <a:lnTo>
                      <a:pt x="6179" y="7876"/>
                    </a:lnTo>
                    <a:lnTo>
                      <a:pt x="5815" y="8057"/>
                    </a:lnTo>
                    <a:lnTo>
                      <a:pt x="5432" y="8199"/>
                    </a:lnTo>
                    <a:lnTo>
                      <a:pt x="5028" y="8300"/>
                    </a:lnTo>
                    <a:lnTo>
                      <a:pt x="4624" y="8360"/>
                    </a:lnTo>
                    <a:lnTo>
                      <a:pt x="4200" y="83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51"/>
              <p:cNvSpPr/>
              <p:nvPr/>
            </p:nvSpPr>
            <p:spPr>
              <a:xfrm>
                <a:off x="3597463" y="-1541945"/>
                <a:ext cx="83273" cy="81045"/>
              </a:xfrm>
              <a:custGeom>
                <a:avLst/>
                <a:gdLst/>
                <a:ahLst/>
                <a:cxnLst/>
                <a:rect l="l" t="t" r="r" b="b"/>
                <a:pathLst>
                  <a:path w="748" h="728" extrusionOk="0">
                    <a:moveTo>
                      <a:pt x="384" y="1"/>
                    </a:moveTo>
                    <a:lnTo>
                      <a:pt x="263" y="21"/>
                    </a:lnTo>
                    <a:lnTo>
                      <a:pt x="162" y="61"/>
                    </a:lnTo>
                    <a:lnTo>
                      <a:pt x="81" y="122"/>
                    </a:lnTo>
                    <a:lnTo>
                      <a:pt x="21" y="203"/>
                    </a:lnTo>
                    <a:lnTo>
                      <a:pt x="1" y="304"/>
                    </a:lnTo>
                    <a:lnTo>
                      <a:pt x="1" y="404"/>
                    </a:lnTo>
                    <a:lnTo>
                      <a:pt x="21" y="485"/>
                    </a:lnTo>
                    <a:lnTo>
                      <a:pt x="61" y="586"/>
                    </a:lnTo>
                    <a:lnTo>
                      <a:pt x="142" y="667"/>
                    </a:lnTo>
                    <a:lnTo>
                      <a:pt x="243" y="707"/>
                    </a:lnTo>
                    <a:lnTo>
                      <a:pt x="364" y="728"/>
                    </a:lnTo>
                    <a:lnTo>
                      <a:pt x="485" y="707"/>
                    </a:lnTo>
                    <a:lnTo>
                      <a:pt x="586" y="667"/>
                    </a:lnTo>
                    <a:lnTo>
                      <a:pt x="667" y="586"/>
                    </a:lnTo>
                    <a:lnTo>
                      <a:pt x="728" y="505"/>
                    </a:lnTo>
                    <a:lnTo>
                      <a:pt x="748" y="384"/>
                    </a:lnTo>
                    <a:lnTo>
                      <a:pt x="707" y="263"/>
                    </a:lnTo>
                    <a:lnTo>
                      <a:pt x="687" y="182"/>
                    </a:lnTo>
                    <a:lnTo>
                      <a:pt x="627" y="122"/>
                    </a:lnTo>
                    <a:lnTo>
                      <a:pt x="586" y="81"/>
                    </a:lnTo>
                    <a:lnTo>
                      <a:pt x="526"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51"/>
              <p:cNvSpPr/>
              <p:nvPr/>
            </p:nvSpPr>
            <p:spPr>
              <a:xfrm>
                <a:off x="3916638" y="-1541945"/>
                <a:ext cx="83273" cy="81045"/>
              </a:xfrm>
              <a:custGeom>
                <a:avLst/>
                <a:gdLst/>
                <a:ahLst/>
                <a:cxnLst/>
                <a:rect l="l" t="t" r="r" b="b"/>
                <a:pathLst>
                  <a:path w="748" h="728" extrusionOk="0">
                    <a:moveTo>
                      <a:pt x="364" y="1"/>
                    </a:moveTo>
                    <a:lnTo>
                      <a:pt x="223" y="41"/>
                    </a:lnTo>
                    <a:lnTo>
                      <a:pt x="162" y="81"/>
                    </a:lnTo>
                    <a:lnTo>
                      <a:pt x="122" y="122"/>
                    </a:lnTo>
                    <a:lnTo>
                      <a:pt x="61" y="182"/>
                    </a:lnTo>
                    <a:lnTo>
                      <a:pt x="41" y="263"/>
                    </a:lnTo>
                    <a:lnTo>
                      <a:pt x="1" y="384"/>
                    </a:lnTo>
                    <a:lnTo>
                      <a:pt x="21" y="505"/>
                    </a:lnTo>
                    <a:lnTo>
                      <a:pt x="82" y="586"/>
                    </a:lnTo>
                    <a:lnTo>
                      <a:pt x="162" y="667"/>
                    </a:lnTo>
                    <a:lnTo>
                      <a:pt x="263" y="707"/>
                    </a:lnTo>
                    <a:lnTo>
                      <a:pt x="385" y="728"/>
                    </a:lnTo>
                    <a:lnTo>
                      <a:pt x="506" y="707"/>
                    </a:lnTo>
                    <a:lnTo>
                      <a:pt x="607" y="647"/>
                    </a:lnTo>
                    <a:lnTo>
                      <a:pt x="687" y="586"/>
                    </a:lnTo>
                    <a:lnTo>
                      <a:pt x="728" y="485"/>
                    </a:lnTo>
                    <a:lnTo>
                      <a:pt x="748" y="404"/>
                    </a:lnTo>
                    <a:lnTo>
                      <a:pt x="748" y="304"/>
                    </a:lnTo>
                    <a:lnTo>
                      <a:pt x="728" y="203"/>
                    </a:lnTo>
                    <a:lnTo>
                      <a:pt x="667" y="122"/>
                    </a:lnTo>
                    <a:lnTo>
                      <a:pt x="586" y="61"/>
                    </a:lnTo>
                    <a:lnTo>
                      <a:pt x="485" y="21"/>
                    </a:lnTo>
                    <a:lnTo>
                      <a:pt x="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51"/>
              <p:cNvSpPr/>
              <p:nvPr/>
            </p:nvSpPr>
            <p:spPr>
              <a:xfrm>
                <a:off x="3721148" y="-1478934"/>
                <a:ext cx="155191" cy="98968"/>
              </a:xfrm>
              <a:custGeom>
                <a:avLst/>
                <a:gdLst/>
                <a:ahLst/>
                <a:cxnLst/>
                <a:rect l="l" t="t" r="r" b="b"/>
                <a:pathLst>
                  <a:path w="1394" h="889" extrusionOk="0">
                    <a:moveTo>
                      <a:pt x="566" y="0"/>
                    </a:moveTo>
                    <a:lnTo>
                      <a:pt x="303" y="20"/>
                    </a:lnTo>
                    <a:lnTo>
                      <a:pt x="142" y="61"/>
                    </a:lnTo>
                    <a:lnTo>
                      <a:pt x="61" y="101"/>
                    </a:lnTo>
                    <a:lnTo>
                      <a:pt x="20" y="162"/>
                    </a:lnTo>
                    <a:lnTo>
                      <a:pt x="0" y="222"/>
                    </a:lnTo>
                    <a:lnTo>
                      <a:pt x="0" y="303"/>
                    </a:lnTo>
                    <a:lnTo>
                      <a:pt x="0" y="363"/>
                    </a:lnTo>
                    <a:lnTo>
                      <a:pt x="20" y="444"/>
                    </a:lnTo>
                    <a:lnTo>
                      <a:pt x="101" y="586"/>
                    </a:lnTo>
                    <a:lnTo>
                      <a:pt x="162" y="666"/>
                    </a:lnTo>
                    <a:lnTo>
                      <a:pt x="283" y="788"/>
                    </a:lnTo>
                    <a:lnTo>
                      <a:pt x="424" y="848"/>
                    </a:lnTo>
                    <a:lnTo>
                      <a:pt x="586" y="888"/>
                    </a:lnTo>
                    <a:lnTo>
                      <a:pt x="747" y="888"/>
                    </a:lnTo>
                    <a:lnTo>
                      <a:pt x="909" y="868"/>
                    </a:lnTo>
                    <a:lnTo>
                      <a:pt x="1070" y="808"/>
                    </a:lnTo>
                    <a:lnTo>
                      <a:pt x="1212" y="707"/>
                    </a:lnTo>
                    <a:lnTo>
                      <a:pt x="1313" y="586"/>
                    </a:lnTo>
                    <a:lnTo>
                      <a:pt x="1353" y="525"/>
                    </a:lnTo>
                    <a:lnTo>
                      <a:pt x="1373" y="444"/>
                    </a:lnTo>
                    <a:lnTo>
                      <a:pt x="1393" y="363"/>
                    </a:lnTo>
                    <a:lnTo>
                      <a:pt x="1393" y="283"/>
                    </a:lnTo>
                    <a:lnTo>
                      <a:pt x="1393" y="202"/>
                    </a:lnTo>
                    <a:lnTo>
                      <a:pt x="1353" y="121"/>
                    </a:lnTo>
                    <a:lnTo>
                      <a:pt x="1292" y="81"/>
                    </a:lnTo>
                    <a:lnTo>
                      <a:pt x="1212" y="40"/>
                    </a:lnTo>
                    <a:lnTo>
                      <a:pt x="1030" y="20"/>
                    </a:lnTo>
                    <a:lnTo>
                      <a:pt x="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51"/>
              <p:cNvSpPr/>
              <p:nvPr/>
            </p:nvSpPr>
            <p:spPr>
              <a:xfrm>
                <a:off x="3732392" y="-1445313"/>
                <a:ext cx="134929" cy="65348"/>
              </a:xfrm>
              <a:custGeom>
                <a:avLst/>
                <a:gdLst/>
                <a:ahLst/>
                <a:cxnLst/>
                <a:rect l="l" t="t" r="r" b="b"/>
                <a:pathLst>
                  <a:path w="1212" h="587" extrusionOk="0">
                    <a:moveTo>
                      <a:pt x="606" y="1"/>
                    </a:moveTo>
                    <a:lnTo>
                      <a:pt x="424" y="21"/>
                    </a:lnTo>
                    <a:lnTo>
                      <a:pt x="263" y="82"/>
                    </a:lnTo>
                    <a:lnTo>
                      <a:pt x="101" y="162"/>
                    </a:lnTo>
                    <a:lnTo>
                      <a:pt x="0" y="284"/>
                    </a:lnTo>
                    <a:lnTo>
                      <a:pt x="61" y="364"/>
                    </a:lnTo>
                    <a:lnTo>
                      <a:pt x="182" y="486"/>
                    </a:lnTo>
                    <a:lnTo>
                      <a:pt x="323" y="546"/>
                    </a:lnTo>
                    <a:lnTo>
                      <a:pt x="485" y="586"/>
                    </a:lnTo>
                    <a:lnTo>
                      <a:pt x="646" y="586"/>
                    </a:lnTo>
                    <a:lnTo>
                      <a:pt x="808" y="566"/>
                    </a:lnTo>
                    <a:lnTo>
                      <a:pt x="969" y="506"/>
                    </a:lnTo>
                    <a:lnTo>
                      <a:pt x="1111" y="405"/>
                    </a:lnTo>
                    <a:lnTo>
                      <a:pt x="1212" y="284"/>
                    </a:lnTo>
                    <a:lnTo>
                      <a:pt x="1091" y="162"/>
                    </a:lnTo>
                    <a:lnTo>
                      <a:pt x="949" y="82"/>
                    </a:lnTo>
                    <a:lnTo>
                      <a:pt x="788" y="21"/>
                    </a:lnTo>
                    <a:lnTo>
                      <a:pt x="6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51"/>
              <p:cNvSpPr/>
              <p:nvPr/>
            </p:nvSpPr>
            <p:spPr>
              <a:xfrm>
                <a:off x="3990893" y="-2101693"/>
                <a:ext cx="422711" cy="564418"/>
              </a:xfrm>
              <a:custGeom>
                <a:avLst/>
                <a:gdLst/>
                <a:ahLst/>
                <a:cxnLst/>
                <a:rect l="l" t="t" r="r" b="b"/>
                <a:pathLst>
                  <a:path w="3797" h="5070" extrusionOk="0">
                    <a:moveTo>
                      <a:pt x="1757" y="1"/>
                    </a:moveTo>
                    <a:lnTo>
                      <a:pt x="1595" y="21"/>
                    </a:lnTo>
                    <a:lnTo>
                      <a:pt x="1434" y="61"/>
                    </a:lnTo>
                    <a:lnTo>
                      <a:pt x="1272" y="102"/>
                    </a:lnTo>
                    <a:lnTo>
                      <a:pt x="1111" y="162"/>
                    </a:lnTo>
                    <a:lnTo>
                      <a:pt x="969" y="243"/>
                    </a:lnTo>
                    <a:lnTo>
                      <a:pt x="828" y="324"/>
                    </a:lnTo>
                    <a:lnTo>
                      <a:pt x="707" y="425"/>
                    </a:lnTo>
                    <a:lnTo>
                      <a:pt x="566" y="526"/>
                    </a:lnTo>
                    <a:lnTo>
                      <a:pt x="465" y="647"/>
                    </a:lnTo>
                    <a:lnTo>
                      <a:pt x="364" y="768"/>
                    </a:lnTo>
                    <a:lnTo>
                      <a:pt x="263" y="910"/>
                    </a:lnTo>
                    <a:lnTo>
                      <a:pt x="182" y="1051"/>
                    </a:lnTo>
                    <a:lnTo>
                      <a:pt x="121" y="1212"/>
                    </a:lnTo>
                    <a:lnTo>
                      <a:pt x="81" y="1354"/>
                    </a:lnTo>
                    <a:lnTo>
                      <a:pt x="41" y="1515"/>
                    </a:lnTo>
                    <a:lnTo>
                      <a:pt x="0" y="1697"/>
                    </a:lnTo>
                    <a:lnTo>
                      <a:pt x="0" y="1980"/>
                    </a:lnTo>
                    <a:lnTo>
                      <a:pt x="41" y="2262"/>
                    </a:lnTo>
                    <a:lnTo>
                      <a:pt x="101" y="2525"/>
                    </a:lnTo>
                    <a:lnTo>
                      <a:pt x="202" y="2767"/>
                    </a:lnTo>
                    <a:lnTo>
                      <a:pt x="343" y="2989"/>
                    </a:lnTo>
                    <a:lnTo>
                      <a:pt x="505" y="3191"/>
                    </a:lnTo>
                    <a:lnTo>
                      <a:pt x="707" y="3373"/>
                    </a:lnTo>
                    <a:lnTo>
                      <a:pt x="929" y="3514"/>
                    </a:lnTo>
                    <a:lnTo>
                      <a:pt x="990" y="3555"/>
                    </a:lnTo>
                    <a:lnTo>
                      <a:pt x="1010" y="3575"/>
                    </a:lnTo>
                    <a:lnTo>
                      <a:pt x="1050" y="3595"/>
                    </a:lnTo>
                    <a:lnTo>
                      <a:pt x="1272" y="3696"/>
                    </a:lnTo>
                    <a:lnTo>
                      <a:pt x="1313" y="3696"/>
                    </a:lnTo>
                    <a:lnTo>
                      <a:pt x="1494" y="3757"/>
                    </a:lnTo>
                    <a:lnTo>
                      <a:pt x="1515" y="3757"/>
                    </a:lnTo>
                    <a:lnTo>
                      <a:pt x="1575" y="3777"/>
                    </a:lnTo>
                    <a:lnTo>
                      <a:pt x="1616" y="3817"/>
                    </a:lnTo>
                    <a:lnTo>
                      <a:pt x="1656" y="3878"/>
                    </a:lnTo>
                    <a:lnTo>
                      <a:pt x="1696" y="4140"/>
                    </a:lnTo>
                    <a:lnTo>
                      <a:pt x="1717" y="4423"/>
                    </a:lnTo>
                    <a:lnTo>
                      <a:pt x="1696" y="4685"/>
                    </a:lnTo>
                    <a:lnTo>
                      <a:pt x="1636" y="4948"/>
                    </a:lnTo>
                    <a:lnTo>
                      <a:pt x="1636" y="5008"/>
                    </a:lnTo>
                    <a:lnTo>
                      <a:pt x="1676" y="5049"/>
                    </a:lnTo>
                    <a:lnTo>
                      <a:pt x="1717" y="5069"/>
                    </a:lnTo>
                    <a:lnTo>
                      <a:pt x="1777" y="5049"/>
                    </a:lnTo>
                    <a:lnTo>
                      <a:pt x="1838" y="4988"/>
                    </a:lnTo>
                    <a:lnTo>
                      <a:pt x="2040" y="4807"/>
                    </a:lnTo>
                    <a:lnTo>
                      <a:pt x="2181" y="4584"/>
                    </a:lnTo>
                    <a:lnTo>
                      <a:pt x="2302" y="4383"/>
                    </a:lnTo>
                    <a:lnTo>
                      <a:pt x="2403" y="4181"/>
                    </a:lnTo>
                    <a:lnTo>
                      <a:pt x="2544" y="3837"/>
                    </a:lnTo>
                    <a:lnTo>
                      <a:pt x="2605" y="3716"/>
                    </a:lnTo>
                    <a:lnTo>
                      <a:pt x="2666" y="3635"/>
                    </a:lnTo>
                    <a:lnTo>
                      <a:pt x="2989" y="3413"/>
                    </a:lnTo>
                    <a:lnTo>
                      <a:pt x="3211" y="3232"/>
                    </a:lnTo>
                    <a:lnTo>
                      <a:pt x="3332" y="3131"/>
                    </a:lnTo>
                    <a:lnTo>
                      <a:pt x="3433" y="2989"/>
                    </a:lnTo>
                    <a:lnTo>
                      <a:pt x="3473" y="2929"/>
                    </a:lnTo>
                    <a:lnTo>
                      <a:pt x="3493" y="2929"/>
                    </a:lnTo>
                    <a:lnTo>
                      <a:pt x="3514" y="2888"/>
                    </a:lnTo>
                    <a:lnTo>
                      <a:pt x="3534" y="2828"/>
                    </a:lnTo>
                    <a:lnTo>
                      <a:pt x="3574" y="2787"/>
                    </a:lnTo>
                    <a:lnTo>
                      <a:pt x="3675" y="2565"/>
                    </a:lnTo>
                    <a:lnTo>
                      <a:pt x="3675" y="2525"/>
                    </a:lnTo>
                    <a:lnTo>
                      <a:pt x="3695" y="2484"/>
                    </a:lnTo>
                    <a:lnTo>
                      <a:pt x="3715" y="2424"/>
                    </a:lnTo>
                    <a:lnTo>
                      <a:pt x="3756" y="2283"/>
                    </a:lnTo>
                    <a:lnTo>
                      <a:pt x="3756" y="2222"/>
                    </a:lnTo>
                    <a:lnTo>
                      <a:pt x="3776" y="2182"/>
                    </a:lnTo>
                    <a:lnTo>
                      <a:pt x="3776" y="2121"/>
                    </a:lnTo>
                    <a:lnTo>
                      <a:pt x="3776" y="2081"/>
                    </a:lnTo>
                    <a:lnTo>
                      <a:pt x="3776" y="2020"/>
                    </a:lnTo>
                    <a:lnTo>
                      <a:pt x="3796" y="1980"/>
                    </a:lnTo>
                    <a:lnTo>
                      <a:pt x="3796" y="1899"/>
                    </a:lnTo>
                    <a:lnTo>
                      <a:pt x="3776" y="1737"/>
                    </a:lnTo>
                    <a:lnTo>
                      <a:pt x="3776" y="1697"/>
                    </a:lnTo>
                    <a:lnTo>
                      <a:pt x="3756" y="1596"/>
                    </a:lnTo>
                    <a:lnTo>
                      <a:pt x="3756" y="1556"/>
                    </a:lnTo>
                    <a:lnTo>
                      <a:pt x="3756" y="1495"/>
                    </a:lnTo>
                    <a:lnTo>
                      <a:pt x="3736" y="1455"/>
                    </a:lnTo>
                    <a:lnTo>
                      <a:pt x="3675" y="1233"/>
                    </a:lnTo>
                    <a:lnTo>
                      <a:pt x="3655" y="1192"/>
                    </a:lnTo>
                    <a:lnTo>
                      <a:pt x="3615" y="1091"/>
                    </a:lnTo>
                    <a:lnTo>
                      <a:pt x="3514" y="910"/>
                    </a:lnTo>
                    <a:lnTo>
                      <a:pt x="3413" y="748"/>
                    </a:lnTo>
                    <a:lnTo>
                      <a:pt x="3352" y="667"/>
                    </a:lnTo>
                    <a:lnTo>
                      <a:pt x="3291" y="607"/>
                    </a:lnTo>
                    <a:lnTo>
                      <a:pt x="3211" y="526"/>
                    </a:lnTo>
                    <a:lnTo>
                      <a:pt x="3191" y="506"/>
                    </a:lnTo>
                    <a:lnTo>
                      <a:pt x="3130" y="465"/>
                    </a:lnTo>
                    <a:lnTo>
                      <a:pt x="2989" y="344"/>
                    </a:lnTo>
                    <a:lnTo>
                      <a:pt x="2847" y="243"/>
                    </a:lnTo>
                    <a:lnTo>
                      <a:pt x="2686" y="162"/>
                    </a:lnTo>
                    <a:lnTo>
                      <a:pt x="2504" y="102"/>
                    </a:lnTo>
                    <a:lnTo>
                      <a:pt x="2322" y="41"/>
                    </a:lnTo>
                    <a:lnTo>
                      <a:pt x="2141" y="21"/>
                    </a:lnTo>
                    <a:lnTo>
                      <a:pt x="1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51"/>
              <p:cNvSpPr/>
              <p:nvPr/>
            </p:nvSpPr>
            <p:spPr>
              <a:xfrm>
                <a:off x="3990893" y="-2101693"/>
                <a:ext cx="422711" cy="564418"/>
              </a:xfrm>
              <a:custGeom>
                <a:avLst/>
                <a:gdLst/>
                <a:ahLst/>
                <a:cxnLst/>
                <a:rect l="l" t="t" r="r" b="b"/>
                <a:pathLst>
                  <a:path w="3797" h="5070" fill="none" extrusionOk="0">
                    <a:moveTo>
                      <a:pt x="3796" y="1899"/>
                    </a:moveTo>
                    <a:lnTo>
                      <a:pt x="3796" y="1899"/>
                    </a:lnTo>
                    <a:lnTo>
                      <a:pt x="3796" y="1980"/>
                    </a:lnTo>
                    <a:lnTo>
                      <a:pt x="3796" y="1980"/>
                    </a:lnTo>
                    <a:lnTo>
                      <a:pt x="3776" y="2020"/>
                    </a:lnTo>
                    <a:lnTo>
                      <a:pt x="3776" y="2020"/>
                    </a:lnTo>
                    <a:lnTo>
                      <a:pt x="3776" y="2081"/>
                    </a:lnTo>
                    <a:lnTo>
                      <a:pt x="3776" y="2081"/>
                    </a:lnTo>
                    <a:lnTo>
                      <a:pt x="3776" y="2121"/>
                    </a:lnTo>
                    <a:lnTo>
                      <a:pt x="3776" y="2121"/>
                    </a:lnTo>
                    <a:lnTo>
                      <a:pt x="3776" y="2182"/>
                    </a:lnTo>
                    <a:lnTo>
                      <a:pt x="3776" y="2182"/>
                    </a:lnTo>
                    <a:lnTo>
                      <a:pt x="3756" y="2222"/>
                    </a:lnTo>
                    <a:lnTo>
                      <a:pt x="3756" y="2222"/>
                    </a:lnTo>
                    <a:lnTo>
                      <a:pt x="3756" y="2283"/>
                    </a:lnTo>
                    <a:lnTo>
                      <a:pt x="3756" y="2283"/>
                    </a:lnTo>
                    <a:lnTo>
                      <a:pt x="3715" y="2424"/>
                    </a:lnTo>
                    <a:lnTo>
                      <a:pt x="3715" y="2424"/>
                    </a:lnTo>
                    <a:lnTo>
                      <a:pt x="3695" y="2484"/>
                    </a:lnTo>
                    <a:lnTo>
                      <a:pt x="3695" y="2484"/>
                    </a:lnTo>
                    <a:lnTo>
                      <a:pt x="3675" y="2525"/>
                    </a:lnTo>
                    <a:lnTo>
                      <a:pt x="3675" y="2525"/>
                    </a:lnTo>
                    <a:lnTo>
                      <a:pt x="3675" y="2565"/>
                    </a:lnTo>
                    <a:lnTo>
                      <a:pt x="3675" y="2565"/>
                    </a:lnTo>
                    <a:lnTo>
                      <a:pt x="3574" y="2787"/>
                    </a:lnTo>
                    <a:lnTo>
                      <a:pt x="3574" y="2787"/>
                    </a:lnTo>
                    <a:lnTo>
                      <a:pt x="3534" y="2828"/>
                    </a:lnTo>
                    <a:lnTo>
                      <a:pt x="3534" y="2828"/>
                    </a:lnTo>
                    <a:lnTo>
                      <a:pt x="3514" y="2888"/>
                    </a:lnTo>
                    <a:lnTo>
                      <a:pt x="3514" y="2888"/>
                    </a:lnTo>
                    <a:lnTo>
                      <a:pt x="3493" y="2929"/>
                    </a:lnTo>
                    <a:lnTo>
                      <a:pt x="3473" y="2929"/>
                    </a:lnTo>
                    <a:lnTo>
                      <a:pt x="3473" y="2929"/>
                    </a:lnTo>
                    <a:lnTo>
                      <a:pt x="3433" y="2989"/>
                    </a:lnTo>
                    <a:lnTo>
                      <a:pt x="3433" y="2989"/>
                    </a:lnTo>
                    <a:lnTo>
                      <a:pt x="3332" y="3131"/>
                    </a:lnTo>
                    <a:lnTo>
                      <a:pt x="3211" y="3232"/>
                    </a:lnTo>
                    <a:lnTo>
                      <a:pt x="2989" y="3413"/>
                    </a:lnTo>
                    <a:lnTo>
                      <a:pt x="2666" y="3635"/>
                    </a:lnTo>
                    <a:lnTo>
                      <a:pt x="2666" y="3635"/>
                    </a:lnTo>
                    <a:lnTo>
                      <a:pt x="2605" y="3716"/>
                    </a:lnTo>
                    <a:lnTo>
                      <a:pt x="2544" y="3837"/>
                    </a:lnTo>
                    <a:lnTo>
                      <a:pt x="2403" y="4181"/>
                    </a:lnTo>
                    <a:lnTo>
                      <a:pt x="2302" y="4383"/>
                    </a:lnTo>
                    <a:lnTo>
                      <a:pt x="2181" y="4584"/>
                    </a:lnTo>
                    <a:lnTo>
                      <a:pt x="2040" y="4807"/>
                    </a:lnTo>
                    <a:lnTo>
                      <a:pt x="1838" y="4988"/>
                    </a:lnTo>
                    <a:lnTo>
                      <a:pt x="1838" y="4988"/>
                    </a:lnTo>
                    <a:lnTo>
                      <a:pt x="1777" y="5049"/>
                    </a:lnTo>
                    <a:lnTo>
                      <a:pt x="1777" y="5049"/>
                    </a:lnTo>
                    <a:lnTo>
                      <a:pt x="1717" y="5069"/>
                    </a:lnTo>
                    <a:lnTo>
                      <a:pt x="1676" y="5049"/>
                    </a:lnTo>
                    <a:lnTo>
                      <a:pt x="1636" y="5008"/>
                    </a:lnTo>
                    <a:lnTo>
                      <a:pt x="1636" y="4948"/>
                    </a:lnTo>
                    <a:lnTo>
                      <a:pt x="1636" y="4948"/>
                    </a:lnTo>
                    <a:lnTo>
                      <a:pt x="1696" y="4685"/>
                    </a:lnTo>
                    <a:lnTo>
                      <a:pt x="1717" y="4423"/>
                    </a:lnTo>
                    <a:lnTo>
                      <a:pt x="1696" y="4140"/>
                    </a:lnTo>
                    <a:lnTo>
                      <a:pt x="1656" y="3878"/>
                    </a:lnTo>
                    <a:lnTo>
                      <a:pt x="1656" y="3878"/>
                    </a:lnTo>
                    <a:lnTo>
                      <a:pt x="1616" y="3817"/>
                    </a:lnTo>
                    <a:lnTo>
                      <a:pt x="1575" y="3777"/>
                    </a:lnTo>
                    <a:lnTo>
                      <a:pt x="1575" y="3777"/>
                    </a:lnTo>
                    <a:lnTo>
                      <a:pt x="1575" y="3777"/>
                    </a:lnTo>
                    <a:lnTo>
                      <a:pt x="1515" y="3757"/>
                    </a:lnTo>
                    <a:lnTo>
                      <a:pt x="1494" y="3757"/>
                    </a:lnTo>
                    <a:lnTo>
                      <a:pt x="1494" y="3757"/>
                    </a:lnTo>
                    <a:lnTo>
                      <a:pt x="1313" y="3696"/>
                    </a:lnTo>
                    <a:lnTo>
                      <a:pt x="1313" y="3696"/>
                    </a:lnTo>
                    <a:lnTo>
                      <a:pt x="1272" y="3696"/>
                    </a:lnTo>
                    <a:lnTo>
                      <a:pt x="1272" y="3696"/>
                    </a:lnTo>
                    <a:lnTo>
                      <a:pt x="1050" y="3595"/>
                    </a:lnTo>
                    <a:lnTo>
                      <a:pt x="1050" y="3595"/>
                    </a:lnTo>
                    <a:lnTo>
                      <a:pt x="1010" y="3575"/>
                    </a:lnTo>
                    <a:lnTo>
                      <a:pt x="1010" y="3575"/>
                    </a:lnTo>
                    <a:lnTo>
                      <a:pt x="990" y="3555"/>
                    </a:lnTo>
                    <a:lnTo>
                      <a:pt x="990" y="3555"/>
                    </a:lnTo>
                    <a:lnTo>
                      <a:pt x="929" y="3514"/>
                    </a:lnTo>
                    <a:lnTo>
                      <a:pt x="929" y="3514"/>
                    </a:lnTo>
                    <a:lnTo>
                      <a:pt x="707" y="3373"/>
                    </a:lnTo>
                    <a:lnTo>
                      <a:pt x="505" y="3191"/>
                    </a:lnTo>
                    <a:lnTo>
                      <a:pt x="343" y="2989"/>
                    </a:lnTo>
                    <a:lnTo>
                      <a:pt x="202" y="2767"/>
                    </a:lnTo>
                    <a:lnTo>
                      <a:pt x="101" y="2525"/>
                    </a:lnTo>
                    <a:lnTo>
                      <a:pt x="41" y="2262"/>
                    </a:lnTo>
                    <a:lnTo>
                      <a:pt x="0" y="1980"/>
                    </a:lnTo>
                    <a:lnTo>
                      <a:pt x="0" y="1697"/>
                    </a:lnTo>
                    <a:lnTo>
                      <a:pt x="0" y="1697"/>
                    </a:lnTo>
                    <a:lnTo>
                      <a:pt x="41" y="1515"/>
                    </a:lnTo>
                    <a:lnTo>
                      <a:pt x="81" y="1354"/>
                    </a:lnTo>
                    <a:lnTo>
                      <a:pt x="121" y="1212"/>
                    </a:lnTo>
                    <a:lnTo>
                      <a:pt x="182" y="1051"/>
                    </a:lnTo>
                    <a:lnTo>
                      <a:pt x="263" y="910"/>
                    </a:lnTo>
                    <a:lnTo>
                      <a:pt x="364" y="768"/>
                    </a:lnTo>
                    <a:lnTo>
                      <a:pt x="465" y="647"/>
                    </a:lnTo>
                    <a:lnTo>
                      <a:pt x="566" y="526"/>
                    </a:lnTo>
                    <a:lnTo>
                      <a:pt x="707" y="425"/>
                    </a:lnTo>
                    <a:lnTo>
                      <a:pt x="828" y="324"/>
                    </a:lnTo>
                    <a:lnTo>
                      <a:pt x="969" y="243"/>
                    </a:lnTo>
                    <a:lnTo>
                      <a:pt x="1111" y="162"/>
                    </a:lnTo>
                    <a:lnTo>
                      <a:pt x="1272" y="102"/>
                    </a:lnTo>
                    <a:lnTo>
                      <a:pt x="1434" y="61"/>
                    </a:lnTo>
                    <a:lnTo>
                      <a:pt x="1595" y="21"/>
                    </a:lnTo>
                    <a:lnTo>
                      <a:pt x="1757" y="1"/>
                    </a:lnTo>
                    <a:lnTo>
                      <a:pt x="1757" y="1"/>
                    </a:lnTo>
                    <a:lnTo>
                      <a:pt x="1959" y="1"/>
                    </a:lnTo>
                    <a:lnTo>
                      <a:pt x="2141" y="21"/>
                    </a:lnTo>
                    <a:lnTo>
                      <a:pt x="2322" y="41"/>
                    </a:lnTo>
                    <a:lnTo>
                      <a:pt x="2504" y="102"/>
                    </a:lnTo>
                    <a:lnTo>
                      <a:pt x="2686" y="162"/>
                    </a:lnTo>
                    <a:lnTo>
                      <a:pt x="2847" y="243"/>
                    </a:lnTo>
                    <a:lnTo>
                      <a:pt x="2989" y="344"/>
                    </a:lnTo>
                    <a:lnTo>
                      <a:pt x="3130" y="465"/>
                    </a:lnTo>
                    <a:lnTo>
                      <a:pt x="3130" y="465"/>
                    </a:lnTo>
                    <a:lnTo>
                      <a:pt x="3191" y="506"/>
                    </a:lnTo>
                    <a:lnTo>
                      <a:pt x="3191" y="506"/>
                    </a:lnTo>
                    <a:lnTo>
                      <a:pt x="3211" y="526"/>
                    </a:lnTo>
                    <a:lnTo>
                      <a:pt x="3211" y="526"/>
                    </a:lnTo>
                    <a:lnTo>
                      <a:pt x="3291" y="607"/>
                    </a:lnTo>
                    <a:lnTo>
                      <a:pt x="3291" y="607"/>
                    </a:lnTo>
                    <a:lnTo>
                      <a:pt x="3352" y="667"/>
                    </a:lnTo>
                    <a:lnTo>
                      <a:pt x="3352" y="667"/>
                    </a:lnTo>
                    <a:lnTo>
                      <a:pt x="3413" y="748"/>
                    </a:lnTo>
                    <a:lnTo>
                      <a:pt x="3413" y="748"/>
                    </a:lnTo>
                    <a:lnTo>
                      <a:pt x="3514" y="910"/>
                    </a:lnTo>
                    <a:lnTo>
                      <a:pt x="3514" y="910"/>
                    </a:lnTo>
                    <a:lnTo>
                      <a:pt x="3615" y="1091"/>
                    </a:lnTo>
                    <a:lnTo>
                      <a:pt x="3615" y="1091"/>
                    </a:lnTo>
                    <a:lnTo>
                      <a:pt x="3655" y="1192"/>
                    </a:lnTo>
                    <a:lnTo>
                      <a:pt x="3655" y="1192"/>
                    </a:lnTo>
                    <a:lnTo>
                      <a:pt x="3675" y="1233"/>
                    </a:lnTo>
                    <a:lnTo>
                      <a:pt x="3675" y="1233"/>
                    </a:lnTo>
                    <a:lnTo>
                      <a:pt x="3736" y="1455"/>
                    </a:lnTo>
                    <a:lnTo>
                      <a:pt x="3736" y="1455"/>
                    </a:lnTo>
                    <a:lnTo>
                      <a:pt x="3756" y="1495"/>
                    </a:lnTo>
                    <a:lnTo>
                      <a:pt x="3756" y="1495"/>
                    </a:lnTo>
                    <a:lnTo>
                      <a:pt x="3756" y="1556"/>
                    </a:lnTo>
                    <a:lnTo>
                      <a:pt x="3756" y="1556"/>
                    </a:lnTo>
                    <a:lnTo>
                      <a:pt x="3756" y="1596"/>
                    </a:lnTo>
                    <a:lnTo>
                      <a:pt x="3756" y="1596"/>
                    </a:lnTo>
                    <a:lnTo>
                      <a:pt x="3776" y="1697"/>
                    </a:lnTo>
                    <a:lnTo>
                      <a:pt x="3776" y="1697"/>
                    </a:lnTo>
                    <a:lnTo>
                      <a:pt x="3776" y="1737"/>
                    </a:lnTo>
                    <a:lnTo>
                      <a:pt x="3776" y="1737"/>
                    </a:lnTo>
                    <a:lnTo>
                      <a:pt x="3796" y="18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51"/>
              <p:cNvSpPr/>
              <p:nvPr/>
            </p:nvSpPr>
            <p:spPr>
              <a:xfrm>
                <a:off x="4136954" y="-1690231"/>
                <a:ext cx="11355" cy="2338"/>
              </a:xfrm>
              <a:custGeom>
                <a:avLst/>
                <a:gdLst/>
                <a:ahLst/>
                <a:cxnLst/>
                <a:rect l="l" t="t" r="r" b="b"/>
                <a:pathLst>
                  <a:path w="102" h="21" extrusionOk="0">
                    <a:moveTo>
                      <a:pt x="1" y="0"/>
                    </a:moveTo>
                    <a:lnTo>
                      <a:pt x="1" y="0"/>
                    </a:lnTo>
                    <a:lnTo>
                      <a:pt x="102" y="20"/>
                    </a:lnTo>
                    <a:lnTo>
                      <a:pt x="102" y="20"/>
                    </a:lnTo>
                    <a:lnTo>
                      <a:pt x="102" y="20"/>
                    </a:lnTo>
                    <a:lnTo>
                      <a:pt x="102"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51"/>
              <p:cNvSpPr/>
              <p:nvPr/>
            </p:nvSpPr>
            <p:spPr>
              <a:xfrm>
                <a:off x="4136954" y="-1690231"/>
                <a:ext cx="11355" cy="2338"/>
              </a:xfrm>
              <a:custGeom>
                <a:avLst/>
                <a:gdLst/>
                <a:ahLst/>
                <a:cxnLst/>
                <a:rect l="l" t="t" r="r" b="b"/>
                <a:pathLst>
                  <a:path w="102" h="21" fill="none" extrusionOk="0">
                    <a:moveTo>
                      <a:pt x="1" y="0"/>
                    </a:moveTo>
                    <a:lnTo>
                      <a:pt x="1" y="0"/>
                    </a:lnTo>
                    <a:lnTo>
                      <a:pt x="102" y="20"/>
                    </a:lnTo>
                    <a:lnTo>
                      <a:pt x="102" y="20"/>
                    </a:lnTo>
                    <a:lnTo>
                      <a:pt x="102" y="20"/>
                    </a:lnTo>
                    <a:lnTo>
                      <a:pt x="102"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51"/>
              <p:cNvSpPr/>
              <p:nvPr/>
            </p:nvSpPr>
            <p:spPr>
              <a:xfrm>
                <a:off x="4148198" y="-1688005"/>
                <a:ext cx="27053" cy="18035"/>
              </a:xfrm>
              <a:custGeom>
                <a:avLst/>
                <a:gdLst/>
                <a:ahLst/>
                <a:cxnLst/>
                <a:rect l="l" t="t" r="r" b="b"/>
                <a:pathLst>
                  <a:path w="243" h="162" extrusionOk="0">
                    <a:moveTo>
                      <a:pt x="162" y="61"/>
                    </a:moveTo>
                    <a:lnTo>
                      <a:pt x="162" y="61"/>
                    </a:lnTo>
                    <a:lnTo>
                      <a:pt x="203" y="101"/>
                    </a:lnTo>
                    <a:lnTo>
                      <a:pt x="243" y="162"/>
                    </a:lnTo>
                    <a:lnTo>
                      <a:pt x="243" y="162"/>
                    </a:lnTo>
                    <a:lnTo>
                      <a:pt x="203" y="101"/>
                    </a:lnTo>
                    <a:lnTo>
                      <a:pt x="162" y="61"/>
                    </a:lnTo>
                    <a:close/>
                    <a:moveTo>
                      <a:pt x="1" y="0"/>
                    </a:moveTo>
                    <a:lnTo>
                      <a:pt x="1" y="0"/>
                    </a:lnTo>
                    <a:lnTo>
                      <a:pt x="1" y="0"/>
                    </a:lnTo>
                    <a:lnTo>
                      <a:pt x="1" y="0"/>
                    </a:lnTo>
                    <a:lnTo>
                      <a:pt x="81" y="41"/>
                    </a:lnTo>
                    <a:lnTo>
                      <a:pt x="81" y="4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51"/>
              <p:cNvSpPr/>
              <p:nvPr/>
            </p:nvSpPr>
            <p:spPr>
              <a:xfrm>
                <a:off x="4166233" y="-1681325"/>
                <a:ext cx="9018" cy="11355"/>
              </a:xfrm>
              <a:custGeom>
                <a:avLst/>
                <a:gdLst/>
                <a:ahLst/>
                <a:cxnLst/>
                <a:rect l="l" t="t" r="r" b="b"/>
                <a:pathLst>
                  <a:path w="81" h="102" fill="none" extrusionOk="0">
                    <a:moveTo>
                      <a:pt x="0" y="1"/>
                    </a:moveTo>
                    <a:lnTo>
                      <a:pt x="0" y="1"/>
                    </a:lnTo>
                    <a:lnTo>
                      <a:pt x="41" y="41"/>
                    </a:lnTo>
                    <a:lnTo>
                      <a:pt x="81" y="102"/>
                    </a:lnTo>
                    <a:lnTo>
                      <a:pt x="81" y="102"/>
                    </a:lnTo>
                    <a:lnTo>
                      <a:pt x="41" y="4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51"/>
              <p:cNvSpPr/>
              <p:nvPr/>
            </p:nvSpPr>
            <p:spPr>
              <a:xfrm>
                <a:off x="4148198" y="-1688005"/>
                <a:ext cx="9129" cy="4564"/>
              </a:xfrm>
              <a:custGeom>
                <a:avLst/>
                <a:gdLst/>
                <a:ahLst/>
                <a:cxnLst/>
                <a:rect l="l" t="t" r="r" b="b"/>
                <a:pathLst>
                  <a:path w="82" h="41" fill="none" extrusionOk="0">
                    <a:moveTo>
                      <a:pt x="1" y="0"/>
                    </a:moveTo>
                    <a:lnTo>
                      <a:pt x="1" y="0"/>
                    </a:lnTo>
                    <a:lnTo>
                      <a:pt x="1" y="0"/>
                    </a:lnTo>
                    <a:lnTo>
                      <a:pt x="1" y="0"/>
                    </a:lnTo>
                    <a:lnTo>
                      <a:pt x="81" y="41"/>
                    </a:lnTo>
                    <a:lnTo>
                      <a:pt x="81" y="41"/>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51"/>
              <p:cNvSpPr/>
              <p:nvPr/>
            </p:nvSpPr>
            <p:spPr>
              <a:xfrm>
                <a:off x="4094316" y="-2049927"/>
                <a:ext cx="319287" cy="512652"/>
              </a:xfrm>
              <a:custGeom>
                <a:avLst/>
                <a:gdLst/>
                <a:ahLst/>
                <a:cxnLst/>
                <a:rect l="l" t="t" r="r" b="b"/>
                <a:pathLst>
                  <a:path w="2868" h="4605" fill="none" extrusionOk="0">
                    <a:moveTo>
                      <a:pt x="2201" y="0"/>
                    </a:moveTo>
                    <a:lnTo>
                      <a:pt x="2201" y="0"/>
                    </a:lnTo>
                    <a:lnTo>
                      <a:pt x="2181" y="323"/>
                    </a:lnTo>
                    <a:lnTo>
                      <a:pt x="2140" y="646"/>
                    </a:lnTo>
                    <a:lnTo>
                      <a:pt x="2080" y="970"/>
                    </a:lnTo>
                    <a:lnTo>
                      <a:pt x="1999" y="1293"/>
                    </a:lnTo>
                    <a:lnTo>
                      <a:pt x="1999" y="1293"/>
                    </a:lnTo>
                    <a:lnTo>
                      <a:pt x="1918" y="1515"/>
                    </a:lnTo>
                    <a:lnTo>
                      <a:pt x="1817" y="1717"/>
                    </a:lnTo>
                    <a:lnTo>
                      <a:pt x="1696" y="1919"/>
                    </a:lnTo>
                    <a:lnTo>
                      <a:pt x="1555" y="2120"/>
                    </a:lnTo>
                    <a:lnTo>
                      <a:pt x="1393" y="2302"/>
                    </a:lnTo>
                    <a:lnTo>
                      <a:pt x="1232" y="2484"/>
                    </a:lnTo>
                    <a:lnTo>
                      <a:pt x="1030" y="2625"/>
                    </a:lnTo>
                    <a:lnTo>
                      <a:pt x="808" y="2767"/>
                    </a:lnTo>
                    <a:lnTo>
                      <a:pt x="808" y="2767"/>
                    </a:lnTo>
                    <a:lnTo>
                      <a:pt x="626" y="2868"/>
                    </a:lnTo>
                    <a:lnTo>
                      <a:pt x="424" y="2948"/>
                    </a:lnTo>
                    <a:lnTo>
                      <a:pt x="202" y="3009"/>
                    </a:lnTo>
                    <a:lnTo>
                      <a:pt x="0" y="3049"/>
                    </a:lnTo>
                    <a:lnTo>
                      <a:pt x="0" y="3049"/>
                    </a:lnTo>
                    <a:lnTo>
                      <a:pt x="61" y="3090"/>
                    </a:lnTo>
                    <a:lnTo>
                      <a:pt x="61" y="3090"/>
                    </a:lnTo>
                    <a:lnTo>
                      <a:pt x="81" y="3110"/>
                    </a:lnTo>
                    <a:lnTo>
                      <a:pt x="81" y="3110"/>
                    </a:lnTo>
                    <a:lnTo>
                      <a:pt x="121" y="3130"/>
                    </a:lnTo>
                    <a:lnTo>
                      <a:pt x="121" y="3130"/>
                    </a:lnTo>
                    <a:lnTo>
                      <a:pt x="343" y="3231"/>
                    </a:lnTo>
                    <a:lnTo>
                      <a:pt x="343" y="3231"/>
                    </a:lnTo>
                    <a:lnTo>
                      <a:pt x="384" y="3231"/>
                    </a:lnTo>
                    <a:lnTo>
                      <a:pt x="384" y="3231"/>
                    </a:lnTo>
                    <a:lnTo>
                      <a:pt x="384" y="3231"/>
                    </a:lnTo>
                    <a:lnTo>
                      <a:pt x="485" y="3251"/>
                    </a:lnTo>
                    <a:lnTo>
                      <a:pt x="485" y="3251"/>
                    </a:lnTo>
                    <a:lnTo>
                      <a:pt x="565" y="3292"/>
                    </a:lnTo>
                    <a:lnTo>
                      <a:pt x="565" y="3292"/>
                    </a:lnTo>
                    <a:lnTo>
                      <a:pt x="586" y="3292"/>
                    </a:lnTo>
                    <a:lnTo>
                      <a:pt x="586" y="3292"/>
                    </a:lnTo>
                    <a:lnTo>
                      <a:pt x="586" y="3292"/>
                    </a:lnTo>
                    <a:lnTo>
                      <a:pt x="646" y="3312"/>
                    </a:lnTo>
                    <a:lnTo>
                      <a:pt x="646" y="3312"/>
                    </a:lnTo>
                    <a:lnTo>
                      <a:pt x="646" y="3312"/>
                    </a:lnTo>
                    <a:lnTo>
                      <a:pt x="646" y="3312"/>
                    </a:lnTo>
                    <a:lnTo>
                      <a:pt x="687" y="3352"/>
                    </a:lnTo>
                    <a:lnTo>
                      <a:pt x="727" y="3413"/>
                    </a:lnTo>
                    <a:lnTo>
                      <a:pt x="727" y="3413"/>
                    </a:lnTo>
                    <a:lnTo>
                      <a:pt x="727" y="3413"/>
                    </a:lnTo>
                    <a:lnTo>
                      <a:pt x="767" y="3675"/>
                    </a:lnTo>
                    <a:lnTo>
                      <a:pt x="788" y="3938"/>
                    </a:lnTo>
                    <a:lnTo>
                      <a:pt x="788" y="3938"/>
                    </a:lnTo>
                    <a:lnTo>
                      <a:pt x="767" y="4220"/>
                    </a:lnTo>
                    <a:lnTo>
                      <a:pt x="707" y="4483"/>
                    </a:lnTo>
                    <a:lnTo>
                      <a:pt x="707" y="4483"/>
                    </a:lnTo>
                    <a:lnTo>
                      <a:pt x="707" y="4503"/>
                    </a:lnTo>
                    <a:lnTo>
                      <a:pt x="707" y="4503"/>
                    </a:lnTo>
                    <a:lnTo>
                      <a:pt x="707" y="4543"/>
                    </a:lnTo>
                    <a:lnTo>
                      <a:pt x="727" y="4564"/>
                    </a:lnTo>
                    <a:lnTo>
                      <a:pt x="767" y="4584"/>
                    </a:lnTo>
                    <a:lnTo>
                      <a:pt x="788" y="4604"/>
                    </a:lnTo>
                    <a:lnTo>
                      <a:pt x="788" y="4604"/>
                    </a:lnTo>
                    <a:lnTo>
                      <a:pt x="848" y="4584"/>
                    </a:lnTo>
                    <a:lnTo>
                      <a:pt x="848" y="4584"/>
                    </a:lnTo>
                    <a:lnTo>
                      <a:pt x="909" y="4523"/>
                    </a:lnTo>
                    <a:lnTo>
                      <a:pt x="909" y="4523"/>
                    </a:lnTo>
                    <a:lnTo>
                      <a:pt x="1111" y="4342"/>
                    </a:lnTo>
                    <a:lnTo>
                      <a:pt x="1252" y="4119"/>
                    </a:lnTo>
                    <a:lnTo>
                      <a:pt x="1373" y="3918"/>
                    </a:lnTo>
                    <a:lnTo>
                      <a:pt x="1474" y="3716"/>
                    </a:lnTo>
                    <a:lnTo>
                      <a:pt x="1615" y="3372"/>
                    </a:lnTo>
                    <a:lnTo>
                      <a:pt x="1676" y="3251"/>
                    </a:lnTo>
                    <a:lnTo>
                      <a:pt x="1737" y="3170"/>
                    </a:lnTo>
                    <a:lnTo>
                      <a:pt x="1737" y="3170"/>
                    </a:lnTo>
                    <a:lnTo>
                      <a:pt x="2060" y="2948"/>
                    </a:lnTo>
                    <a:lnTo>
                      <a:pt x="2282" y="2767"/>
                    </a:lnTo>
                    <a:lnTo>
                      <a:pt x="2403" y="2666"/>
                    </a:lnTo>
                    <a:lnTo>
                      <a:pt x="2504" y="2524"/>
                    </a:lnTo>
                    <a:lnTo>
                      <a:pt x="2504" y="2524"/>
                    </a:lnTo>
                    <a:lnTo>
                      <a:pt x="2544" y="2464"/>
                    </a:lnTo>
                    <a:lnTo>
                      <a:pt x="2544" y="2464"/>
                    </a:lnTo>
                    <a:lnTo>
                      <a:pt x="2585" y="2423"/>
                    </a:lnTo>
                    <a:lnTo>
                      <a:pt x="2585" y="2423"/>
                    </a:lnTo>
                    <a:lnTo>
                      <a:pt x="2605" y="2363"/>
                    </a:lnTo>
                    <a:lnTo>
                      <a:pt x="2605" y="2363"/>
                    </a:lnTo>
                    <a:lnTo>
                      <a:pt x="2645" y="2322"/>
                    </a:lnTo>
                    <a:lnTo>
                      <a:pt x="2645" y="2322"/>
                    </a:lnTo>
                    <a:lnTo>
                      <a:pt x="2746" y="2100"/>
                    </a:lnTo>
                    <a:lnTo>
                      <a:pt x="2746" y="2100"/>
                    </a:lnTo>
                    <a:lnTo>
                      <a:pt x="2746" y="2060"/>
                    </a:lnTo>
                    <a:lnTo>
                      <a:pt x="2746" y="2060"/>
                    </a:lnTo>
                    <a:lnTo>
                      <a:pt x="2766" y="2019"/>
                    </a:lnTo>
                    <a:lnTo>
                      <a:pt x="2766" y="2019"/>
                    </a:lnTo>
                    <a:lnTo>
                      <a:pt x="2786" y="1959"/>
                    </a:lnTo>
                    <a:lnTo>
                      <a:pt x="2786" y="1959"/>
                    </a:lnTo>
                    <a:lnTo>
                      <a:pt x="2827" y="1818"/>
                    </a:lnTo>
                    <a:lnTo>
                      <a:pt x="2827" y="1818"/>
                    </a:lnTo>
                    <a:lnTo>
                      <a:pt x="2827" y="1757"/>
                    </a:lnTo>
                    <a:lnTo>
                      <a:pt x="2827" y="1757"/>
                    </a:lnTo>
                    <a:lnTo>
                      <a:pt x="2847" y="1717"/>
                    </a:lnTo>
                    <a:lnTo>
                      <a:pt x="2847" y="1717"/>
                    </a:lnTo>
                    <a:lnTo>
                      <a:pt x="2847" y="1656"/>
                    </a:lnTo>
                    <a:lnTo>
                      <a:pt x="2847" y="1656"/>
                    </a:lnTo>
                    <a:lnTo>
                      <a:pt x="2847" y="1616"/>
                    </a:lnTo>
                    <a:lnTo>
                      <a:pt x="2847" y="1616"/>
                    </a:lnTo>
                    <a:lnTo>
                      <a:pt x="2847" y="1555"/>
                    </a:lnTo>
                    <a:lnTo>
                      <a:pt x="2847" y="1555"/>
                    </a:lnTo>
                    <a:lnTo>
                      <a:pt x="2867" y="1515"/>
                    </a:lnTo>
                    <a:lnTo>
                      <a:pt x="2867" y="1515"/>
                    </a:lnTo>
                    <a:lnTo>
                      <a:pt x="2867" y="1434"/>
                    </a:lnTo>
                    <a:lnTo>
                      <a:pt x="2867" y="1434"/>
                    </a:lnTo>
                    <a:lnTo>
                      <a:pt x="2847" y="1272"/>
                    </a:lnTo>
                    <a:lnTo>
                      <a:pt x="2847" y="1272"/>
                    </a:lnTo>
                    <a:lnTo>
                      <a:pt x="2847" y="1232"/>
                    </a:lnTo>
                    <a:lnTo>
                      <a:pt x="2847" y="1232"/>
                    </a:lnTo>
                    <a:lnTo>
                      <a:pt x="2827" y="1131"/>
                    </a:lnTo>
                    <a:lnTo>
                      <a:pt x="2827" y="1131"/>
                    </a:lnTo>
                    <a:lnTo>
                      <a:pt x="2827" y="1091"/>
                    </a:lnTo>
                    <a:lnTo>
                      <a:pt x="2827" y="1091"/>
                    </a:lnTo>
                    <a:lnTo>
                      <a:pt x="2827" y="1030"/>
                    </a:lnTo>
                    <a:lnTo>
                      <a:pt x="2827" y="1030"/>
                    </a:lnTo>
                    <a:lnTo>
                      <a:pt x="2807" y="990"/>
                    </a:lnTo>
                    <a:lnTo>
                      <a:pt x="2807" y="990"/>
                    </a:lnTo>
                    <a:lnTo>
                      <a:pt x="2746" y="768"/>
                    </a:lnTo>
                    <a:lnTo>
                      <a:pt x="2746" y="768"/>
                    </a:lnTo>
                    <a:lnTo>
                      <a:pt x="2726" y="727"/>
                    </a:lnTo>
                    <a:lnTo>
                      <a:pt x="2726" y="727"/>
                    </a:lnTo>
                    <a:lnTo>
                      <a:pt x="2686" y="626"/>
                    </a:lnTo>
                    <a:lnTo>
                      <a:pt x="2686" y="626"/>
                    </a:lnTo>
                    <a:lnTo>
                      <a:pt x="2686" y="626"/>
                    </a:lnTo>
                    <a:lnTo>
                      <a:pt x="2585" y="445"/>
                    </a:lnTo>
                    <a:lnTo>
                      <a:pt x="2585" y="445"/>
                    </a:lnTo>
                    <a:lnTo>
                      <a:pt x="2585" y="445"/>
                    </a:lnTo>
                    <a:lnTo>
                      <a:pt x="2585" y="445"/>
                    </a:lnTo>
                    <a:lnTo>
                      <a:pt x="2484" y="283"/>
                    </a:lnTo>
                    <a:lnTo>
                      <a:pt x="2484" y="283"/>
                    </a:lnTo>
                    <a:lnTo>
                      <a:pt x="2484" y="283"/>
                    </a:lnTo>
                    <a:lnTo>
                      <a:pt x="2423" y="202"/>
                    </a:lnTo>
                    <a:lnTo>
                      <a:pt x="2423" y="202"/>
                    </a:lnTo>
                    <a:lnTo>
                      <a:pt x="2362" y="142"/>
                    </a:lnTo>
                    <a:lnTo>
                      <a:pt x="2362" y="142"/>
                    </a:lnTo>
                    <a:lnTo>
                      <a:pt x="2282" y="61"/>
                    </a:lnTo>
                    <a:lnTo>
                      <a:pt x="2282" y="61"/>
                    </a:lnTo>
                    <a:lnTo>
                      <a:pt x="2262" y="41"/>
                    </a:lnTo>
                    <a:lnTo>
                      <a:pt x="2262" y="41"/>
                    </a:lnTo>
                    <a:lnTo>
                      <a:pt x="2201" y="0"/>
                    </a:lnTo>
                    <a:lnTo>
                      <a:pt x="22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51"/>
              <p:cNvSpPr/>
              <p:nvPr/>
            </p:nvSpPr>
            <p:spPr>
              <a:xfrm>
                <a:off x="4038096" y="-2052153"/>
                <a:ext cx="328305" cy="328297"/>
              </a:xfrm>
              <a:custGeom>
                <a:avLst/>
                <a:gdLst/>
                <a:ahLst/>
                <a:cxnLst/>
                <a:rect l="l" t="t" r="r" b="b"/>
                <a:pathLst>
                  <a:path w="2949" h="2949" extrusionOk="0">
                    <a:moveTo>
                      <a:pt x="1333" y="303"/>
                    </a:moveTo>
                    <a:lnTo>
                      <a:pt x="1333" y="1393"/>
                    </a:lnTo>
                    <a:lnTo>
                      <a:pt x="485" y="2120"/>
                    </a:lnTo>
                    <a:lnTo>
                      <a:pt x="404" y="1959"/>
                    </a:lnTo>
                    <a:lnTo>
                      <a:pt x="344" y="1817"/>
                    </a:lnTo>
                    <a:lnTo>
                      <a:pt x="303" y="1636"/>
                    </a:lnTo>
                    <a:lnTo>
                      <a:pt x="283" y="1474"/>
                    </a:lnTo>
                    <a:lnTo>
                      <a:pt x="303" y="1252"/>
                    </a:lnTo>
                    <a:lnTo>
                      <a:pt x="364" y="1050"/>
                    </a:lnTo>
                    <a:lnTo>
                      <a:pt x="465" y="848"/>
                    </a:lnTo>
                    <a:lnTo>
                      <a:pt x="586" y="687"/>
                    </a:lnTo>
                    <a:lnTo>
                      <a:pt x="747" y="545"/>
                    </a:lnTo>
                    <a:lnTo>
                      <a:pt x="909" y="424"/>
                    </a:lnTo>
                    <a:lnTo>
                      <a:pt x="1111" y="343"/>
                    </a:lnTo>
                    <a:lnTo>
                      <a:pt x="1333" y="303"/>
                    </a:lnTo>
                    <a:close/>
                    <a:moveTo>
                      <a:pt x="1616" y="303"/>
                    </a:moveTo>
                    <a:lnTo>
                      <a:pt x="1817" y="343"/>
                    </a:lnTo>
                    <a:lnTo>
                      <a:pt x="2019" y="424"/>
                    </a:lnTo>
                    <a:lnTo>
                      <a:pt x="2201" y="545"/>
                    </a:lnTo>
                    <a:lnTo>
                      <a:pt x="2342" y="687"/>
                    </a:lnTo>
                    <a:lnTo>
                      <a:pt x="2484" y="848"/>
                    </a:lnTo>
                    <a:lnTo>
                      <a:pt x="2565" y="1050"/>
                    </a:lnTo>
                    <a:lnTo>
                      <a:pt x="2625" y="1252"/>
                    </a:lnTo>
                    <a:lnTo>
                      <a:pt x="2645" y="1474"/>
                    </a:lnTo>
                    <a:lnTo>
                      <a:pt x="2645" y="1636"/>
                    </a:lnTo>
                    <a:lnTo>
                      <a:pt x="2605" y="1817"/>
                    </a:lnTo>
                    <a:lnTo>
                      <a:pt x="2544" y="1959"/>
                    </a:lnTo>
                    <a:lnTo>
                      <a:pt x="2464" y="2120"/>
                    </a:lnTo>
                    <a:lnTo>
                      <a:pt x="1616" y="1393"/>
                    </a:lnTo>
                    <a:lnTo>
                      <a:pt x="1616" y="303"/>
                    </a:lnTo>
                    <a:close/>
                    <a:moveTo>
                      <a:pt x="1333" y="1777"/>
                    </a:moveTo>
                    <a:lnTo>
                      <a:pt x="1333" y="2645"/>
                    </a:lnTo>
                    <a:lnTo>
                      <a:pt x="1131" y="2605"/>
                    </a:lnTo>
                    <a:lnTo>
                      <a:pt x="969" y="2544"/>
                    </a:lnTo>
                    <a:lnTo>
                      <a:pt x="808" y="2443"/>
                    </a:lnTo>
                    <a:lnTo>
                      <a:pt x="667" y="2342"/>
                    </a:lnTo>
                    <a:lnTo>
                      <a:pt x="1333" y="1777"/>
                    </a:lnTo>
                    <a:close/>
                    <a:moveTo>
                      <a:pt x="1616" y="1777"/>
                    </a:moveTo>
                    <a:lnTo>
                      <a:pt x="2262" y="2342"/>
                    </a:lnTo>
                    <a:lnTo>
                      <a:pt x="2120" y="2443"/>
                    </a:lnTo>
                    <a:lnTo>
                      <a:pt x="1979" y="2544"/>
                    </a:lnTo>
                    <a:lnTo>
                      <a:pt x="1797" y="2605"/>
                    </a:lnTo>
                    <a:lnTo>
                      <a:pt x="1616" y="2645"/>
                    </a:lnTo>
                    <a:lnTo>
                      <a:pt x="1616" y="1777"/>
                    </a:lnTo>
                    <a:close/>
                    <a:moveTo>
                      <a:pt x="1313" y="0"/>
                    </a:moveTo>
                    <a:lnTo>
                      <a:pt x="1171" y="20"/>
                    </a:lnTo>
                    <a:lnTo>
                      <a:pt x="1030" y="61"/>
                    </a:lnTo>
                    <a:lnTo>
                      <a:pt x="889" y="121"/>
                    </a:lnTo>
                    <a:lnTo>
                      <a:pt x="768" y="182"/>
                    </a:lnTo>
                    <a:lnTo>
                      <a:pt x="646" y="242"/>
                    </a:lnTo>
                    <a:lnTo>
                      <a:pt x="525" y="343"/>
                    </a:lnTo>
                    <a:lnTo>
                      <a:pt x="424" y="424"/>
                    </a:lnTo>
                    <a:lnTo>
                      <a:pt x="344" y="545"/>
                    </a:lnTo>
                    <a:lnTo>
                      <a:pt x="243" y="646"/>
                    </a:lnTo>
                    <a:lnTo>
                      <a:pt x="182" y="767"/>
                    </a:lnTo>
                    <a:lnTo>
                      <a:pt x="121" y="889"/>
                    </a:lnTo>
                    <a:lnTo>
                      <a:pt x="61" y="1030"/>
                    </a:lnTo>
                    <a:lnTo>
                      <a:pt x="20" y="1171"/>
                    </a:lnTo>
                    <a:lnTo>
                      <a:pt x="0" y="1313"/>
                    </a:lnTo>
                    <a:lnTo>
                      <a:pt x="0" y="1474"/>
                    </a:lnTo>
                    <a:lnTo>
                      <a:pt x="20" y="1737"/>
                    </a:lnTo>
                    <a:lnTo>
                      <a:pt x="81" y="1979"/>
                    </a:lnTo>
                    <a:lnTo>
                      <a:pt x="202" y="2201"/>
                    </a:lnTo>
                    <a:lnTo>
                      <a:pt x="344" y="2423"/>
                    </a:lnTo>
                    <a:lnTo>
                      <a:pt x="465" y="2544"/>
                    </a:lnTo>
                    <a:lnTo>
                      <a:pt x="586" y="2645"/>
                    </a:lnTo>
                    <a:lnTo>
                      <a:pt x="707" y="2726"/>
                    </a:lnTo>
                    <a:lnTo>
                      <a:pt x="848" y="2807"/>
                    </a:lnTo>
                    <a:lnTo>
                      <a:pt x="990" y="2867"/>
                    </a:lnTo>
                    <a:lnTo>
                      <a:pt x="1151" y="2908"/>
                    </a:lnTo>
                    <a:lnTo>
                      <a:pt x="1313" y="2928"/>
                    </a:lnTo>
                    <a:lnTo>
                      <a:pt x="1474" y="2948"/>
                    </a:lnTo>
                    <a:lnTo>
                      <a:pt x="1636" y="2928"/>
                    </a:lnTo>
                    <a:lnTo>
                      <a:pt x="1797" y="2908"/>
                    </a:lnTo>
                    <a:lnTo>
                      <a:pt x="1939" y="2867"/>
                    </a:lnTo>
                    <a:lnTo>
                      <a:pt x="2100" y="2807"/>
                    </a:lnTo>
                    <a:lnTo>
                      <a:pt x="2242" y="2726"/>
                    </a:lnTo>
                    <a:lnTo>
                      <a:pt x="2363" y="2645"/>
                    </a:lnTo>
                    <a:lnTo>
                      <a:pt x="2484" y="2544"/>
                    </a:lnTo>
                    <a:lnTo>
                      <a:pt x="2585" y="2423"/>
                    </a:lnTo>
                    <a:lnTo>
                      <a:pt x="2605" y="2423"/>
                    </a:lnTo>
                    <a:lnTo>
                      <a:pt x="2746" y="2201"/>
                    </a:lnTo>
                    <a:lnTo>
                      <a:pt x="2847" y="1979"/>
                    </a:lnTo>
                    <a:lnTo>
                      <a:pt x="2908" y="1737"/>
                    </a:lnTo>
                    <a:lnTo>
                      <a:pt x="2948" y="1474"/>
                    </a:lnTo>
                    <a:lnTo>
                      <a:pt x="2928" y="1313"/>
                    </a:lnTo>
                    <a:lnTo>
                      <a:pt x="2908" y="1171"/>
                    </a:lnTo>
                    <a:lnTo>
                      <a:pt x="2867" y="1030"/>
                    </a:lnTo>
                    <a:lnTo>
                      <a:pt x="2827" y="889"/>
                    </a:lnTo>
                    <a:lnTo>
                      <a:pt x="2767" y="767"/>
                    </a:lnTo>
                    <a:lnTo>
                      <a:pt x="2686" y="646"/>
                    </a:lnTo>
                    <a:lnTo>
                      <a:pt x="2605" y="545"/>
                    </a:lnTo>
                    <a:lnTo>
                      <a:pt x="2504" y="424"/>
                    </a:lnTo>
                    <a:lnTo>
                      <a:pt x="2403" y="343"/>
                    </a:lnTo>
                    <a:lnTo>
                      <a:pt x="2282" y="242"/>
                    </a:lnTo>
                    <a:lnTo>
                      <a:pt x="2161" y="182"/>
                    </a:lnTo>
                    <a:lnTo>
                      <a:pt x="2040" y="121"/>
                    </a:lnTo>
                    <a:lnTo>
                      <a:pt x="1898" y="61"/>
                    </a:lnTo>
                    <a:lnTo>
                      <a:pt x="1757" y="20"/>
                    </a:lnTo>
                    <a:lnTo>
                      <a:pt x="1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51"/>
              <p:cNvSpPr/>
              <p:nvPr/>
            </p:nvSpPr>
            <p:spPr>
              <a:xfrm>
                <a:off x="3984102" y="-2108373"/>
                <a:ext cx="433955" cy="575550"/>
              </a:xfrm>
              <a:custGeom>
                <a:avLst/>
                <a:gdLst/>
                <a:ahLst/>
                <a:cxnLst/>
                <a:rect l="l" t="t" r="r" b="b"/>
                <a:pathLst>
                  <a:path w="3898" h="5170" extrusionOk="0">
                    <a:moveTo>
                      <a:pt x="2000" y="101"/>
                    </a:moveTo>
                    <a:lnTo>
                      <a:pt x="2181" y="121"/>
                    </a:lnTo>
                    <a:lnTo>
                      <a:pt x="2363" y="162"/>
                    </a:lnTo>
                    <a:lnTo>
                      <a:pt x="2545" y="202"/>
                    </a:lnTo>
                    <a:lnTo>
                      <a:pt x="2706" y="263"/>
                    </a:lnTo>
                    <a:lnTo>
                      <a:pt x="2868" y="344"/>
                    </a:lnTo>
                    <a:lnTo>
                      <a:pt x="3029" y="445"/>
                    </a:lnTo>
                    <a:lnTo>
                      <a:pt x="3171" y="566"/>
                    </a:lnTo>
                    <a:lnTo>
                      <a:pt x="3211" y="606"/>
                    </a:lnTo>
                    <a:lnTo>
                      <a:pt x="3252" y="626"/>
                    </a:lnTo>
                    <a:lnTo>
                      <a:pt x="3312" y="707"/>
                    </a:lnTo>
                    <a:lnTo>
                      <a:pt x="3373" y="768"/>
                    </a:lnTo>
                    <a:lnTo>
                      <a:pt x="3433" y="848"/>
                    </a:lnTo>
                    <a:lnTo>
                      <a:pt x="3534" y="1010"/>
                    </a:lnTo>
                    <a:lnTo>
                      <a:pt x="3635" y="1171"/>
                    </a:lnTo>
                    <a:lnTo>
                      <a:pt x="3676" y="1272"/>
                    </a:lnTo>
                    <a:lnTo>
                      <a:pt x="3676" y="1313"/>
                    </a:lnTo>
                    <a:lnTo>
                      <a:pt x="3756" y="1535"/>
                    </a:lnTo>
                    <a:lnTo>
                      <a:pt x="3756" y="1575"/>
                    </a:lnTo>
                    <a:lnTo>
                      <a:pt x="3776" y="1616"/>
                    </a:lnTo>
                    <a:lnTo>
                      <a:pt x="3776" y="1656"/>
                    </a:lnTo>
                    <a:lnTo>
                      <a:pt x="3797" y="1757"/>
                    </a:lnTo>
                    <a:lnTo>
                      <a:pt x="3797" y="1818"/>
                    </a:lnTo>
                    <a:lnTo>
                      <a:pt x="3797" y="1959"/>
                    </a:lnTo>
                    <a:lnTo>
                      <a:pt x="3797" y="2040"/>
                    </a:lnTo>
                    <a:lnTo>
                      <a:pt x="3797" y="2080"/>
                    </a:lnTo>
                    <a:lnTo>
                      <a:pt x="3797" y="2161"/>
                    </a:lnTo>
                    <a:lnTo>
                      <a:pt x="3776" y="2181"/>
                    </a:lnTo>
                    <a:lnTo>
                      <a:pt x="3776" y="2242"/>
                    </a:lnTo>
                    <a:lnTo>
                      <a:pt x="3776" y="2282"/>
                    </a:lnTo>
                    <a:lnTo>
                      <a:pt x="3756" y="2343"/>
                    </a:lnTo>
                    <a:lnTo>
                      <a:pt x="3716" y="2464"/>
                    </a:lnTo>
                    <a:lnTo>
                      <a:pt x="3696" y="2524"/>
                    </a:lnTo>
                    <a:lnTo>
                      <a:pt x="3696" y="2565"/>
                    </a:lnTo>
                    <a:lnTo>
                      <a:pt x="3676" y="2605"/>
                    </a:lnTo>
                    <a:lnTo>
                      <a:pt x="3575" y="2827"/>
                    </a:lnTo>
                    <a:lnTo>
                      <a:pt x="3554" y="2868"/>
                    </a:lnTo>
                    <a:lnTo>
                      <a:pt x="3514" y="2928"/>
                    </a:lnTo>
                    <a:lnTo>
                      <a:pt x="3514" y="2948"/>
                    </a:lnTo>
                    <a:lnTo>
                      <a:pt x="3494" y="2948"/>
                    </a:lnTo>
                    <a:lnTo>
                      <a:pt x="3494" y="2969"/>
                    </a:lnTo>
                    <a:lnTo>
                      <a:pt x="3453" y="3029"/>
                    </a:lnTo>
                    <a:lnTo>
                      <a:pt x="3292" y="3211"/>
                    </a:lnTo>
                    <a:lnTo>
                      <a:pt x="3110" y="3372"/>
                    </a:lnTo>
                    <a:lnTo>
                      <a:pt x="2949" y="3494"/>
                    </a:lnTo>
                    <a:lnTo>
                      <a:pt x="2807" y="3574"/>
                    </a:lnTo>
                    <a:lnTo>
                      <a:pt x="2686" y="3655"/>
                    </a:lnTo>
                    <a:lnTo>
                      <a:pt x="2646" y="3716"/>
                    </a:lnTo>
                    <a:lnTo>
                      <a:pt x="2585" y="3796"/>
                    </a:lnTo>
                    <a:lnTo>
                      <a:pt x="2504" y="4018"/>
                    </a:lnTo>
                    <a:lnTo>
                      <a:pt x="2403" y="4261"/>
                    </a:lnTo>
                    <a:lnTo>
                      <a:pt x="2282" y="4503"/>
                    </a:lnTo>
                    <a:lnTo>
                      <a:pt x="2202" y="4644"/>
                    </a:lnTo>
                    <a:lnTo>
                      <a:pt x="2101" y="4766"/>
                    </a:lnTo>
                    <a:lnTo>
                      <a:pt x="2000" y="4887"/>
                    </a:lnTo>
                    <a:lnTo>
                      <a:pt x="1858" y="5008"/>
                    </a:lnTo>
                    <a:lnTo>
                      <a:pt x="1798" y="5068"/>
                    </a:lnTo>
                    <a:lnTo>
                      <a:pt x="1757" y="5068"/>
                    </a:lnTo>
                    <a:lnTo>
                      <a:pt x="1757" y="5048"/>
                    </a:lnTo>
                    <a:lnTo>
                      <a:pt x="1757" y="5028"/>
                    </a:lnTo>
                    <a:lnTo>
                      <a:pt x="1818" y="4745"/>
                    </a:lnTo>
                    <a:lnTo>
                      <a:pt x="1838" y="4483"/>
                    </a:lnTo>
                    <a:lnTo>
                      <a:pt x="1818" y="4200"/>
                    </a:lnTo>
                    <a:lnTo>
                      <a:pt x="1757" y="3918"/>
                    </a:lnTo>
                    <a:lnTo>
                      <a:pt x="1737" y="3857"/>
                    </a:lnTo>
                    <a:lnTo>
                      <a:pt x="1677" y="3796"/>
                    </a:lnTo>
                    <a:lnTo>
                      <a:pt x="1656" y="3796"/>
                    </a:lnTo>
                    <a:lnTo>
                      <a:pt x="1576" y="3756"/>
                    </a:lnTo>
                    <a:lnTo>
                      <a:pt x="1515" y="3736"/>
                    </a:lnTo>
                    <a:lnTo>
                      <a:pt x="1394" y="3716"/>
                    </a:lnTo>
                    <a:lnTo>
                      <a:pt x="1353" y="3695"/>
                    </a:lnTo>
                    <a:lnTo>
                      <a:pt x="1152" y="3615"/>
                    </a:lnTo>
                    <a:lnTo>
                      <a:pt x="1111" y="3594"/>
                    </a:lnTo>
                    <a:lnTo>
                      <a:pt x="1091" y="3574"/>
                    </a:lnTo>
                    <a:lnTo>
                      <a:pt x="1071" y="3574"/>
                    </a:lnTo>
                    <a:lnTo>
                      <a:pt x="1010" y="3534"/>
                    </a:lnTo>
                    <a:lnTo>
                      <a:pt x="788" y="3372"/>
                    </a:lnTo>
                    <a:lnTo>
                      <a:pt x="586" y="3211"/>
                    </a:lnTo>
                    <a:lnTo>
                      <a:pt x="425" y="3009"/>
                    </a:lnTo>
                    <a:lnTo>
                      <a:pt x="304" y="2787"/>
                    </a:lnTo>
                    <a:lnTo>
                      <a:pt x="203" y="2544"/>
                    </a:lnTo>
                    <a:lnTo>
                      <a:pt x="142" y="2282"/>
                    </a:lnTo>
                    <a:lnTo>
                      <a:pt x="102" y="2020"/>
                    </a:lnTo>
                    <a:lnTo>
                      <a:pt x="122" y="1757"/>
                    </a:lnTo>
                    <a:lnTo>
                      <a:pt x="142" y="1595"/>
                    </a:lnTo>
                    <a:lnTo>
                      <a:pt x="182" y="1434"/>
                    </a:lnTo>
                    <a:lnTo>
                      <a:pt x="243" y="1293"/>
                    </a:lnTo>
                    <a:lnTo>
                      <a:pt x="304" y="1131"/>
                    </a:lnTo>
                    <a:lnTo>
                      <a:pt x="384" y="1010"/>
                    </a:lnTo>
                    <a:lnTo>
                      <a:pt x="465" y="869"/>
                    </a:lnTo>
                    <a:lnTo>
                      <a:pt x="566" y="747"/>
                    </a:lnTo>
                    <a:lnTo>
                      <a:pt x="667" y="626"/>
                    </a:lnTo>
                    <a:lnTo>
                      <a:pt x="788" y="525"/>
                    </a:lnTo>
                    <a:lnTo>
                      <a:pt x="929" y="424"/>
                    </a:lnTo>
                    <a:lnTo>
                      <a:pt x="1051" y="344"/>
                    </a:lnTo>
                    <a:lnTo>
                      <a:pt x="1192" y="263"/>
                    </a:lnTo>
                    <a:lnTo>
                      <a:pt x="1353" y="202"/>
                    </a:lnTo>
                    <a:lnTo>
                      <a:pt x="1495" y="162"/>
                    </a:lnTo>
                    <a:lnTo>
                      <a:pt x="1656" y="121"/>
                    </a:lnTo>
                    <a:lnTo>
                      <a:pt x="1818" y="121"/>
                    </a:lnTo>
                    <a:lnTo>
                      <a:pt x="2000" y="101"/>
                    </a:lnTo>
                    <a:close/>
                    <a:moveTo>
                      <a:pt x="1818" y="0"/>
                    </a:moveTo>
                    <a:lnTo>
                      <a:pt x="1636" y="21"/>
                    </a:lnTo>
                    <a:lnTo>
                      <a:pt x="1475" y="61"/>
                    </a:lnTo>
                    <a:lnTo>
                      <a:pt x="1313" y="121"/>
                    </a:lnTo>
                    <a:lnTo>
                      <a:pt x="1152" y="182"/>
                    </a:lnTo>
                    <a:lnTo>
                      <a:pt x="1010" y="263"/>
                    </a:lnTo>
                    <a:lnTo>
                      <a:pt x="869" y="344"/>
                    </a:lnTo>
                    <a:lnTo>
                      <a:pt x="728" y="445"/>
                    </a:lnTo>
                    <a:lnTo>
                      <a:pt x="606" y="546"/>
                    </a:lnTo>
                    <a:lnTo>
                      <a:pt x="485" y="667"/>
                    </a:lnTo>
                    <a:lnTo>
                      <a:pt x="384" y="808"/>
                    </a:lnTo>
                    <a:lnTo>
                      <a:pt x="283" y="949"/>
                    </a:lnTo>
                    <a:lnTo>
                      <a:pt x="203" y="1091"/>
                    </a:lnTo>
                    <a:lnTo>
                      <a:pt x="142" y="1252"/>
                    </a:lnTo>
                    <a:lnTo>
                      <a:pt x="81" y="1414"/>
                    </a:lnTo>
                    <a:lnTo>
                      <a:pt x="41" y="1575"/>
                    </a:lnTo>
                    <a:lnTo>
                      <a:pt x="21" y="1757"/>
                    </a:lnTo>
                    <a:lnTo>
                      <a:pt x="1" y="2040"/>
                    </a:lnTo>
                    <a:lnTo>
                      <a:pt x="41" y="2302"/>
                    </a:lnTo>
                    <a:lnTo>
                      <a:pt x="102" y="2565"/>
                    </a:lnTo>
                    <a:lnTo>
                      <a:pt x="203" y="2827"/>
                    </a:lnTo>
                    <a:lnTo>
                      <a:pt x="344" y="3069"/>
                    </a:lnTo>
                    <a:lnTo>
                      <a:pt x="526" y="3271"/>
                    </a:lnTo>
                    <a:lnTo>
                      <a:pt x="728" y="3453"/>
                    </a:lnTo>
                    <a:lnTo>
                      <a:pt x="950" y="3615"/>
                    </a:lnTo>
                    <a:lnTo>
                      <a:pt x="1010" y="3655"/>
                    </a:lnTo>
                    <a:lnTo>
                      <a:pt x="1030" y="3675"/>
                    </a:lnTo>
                    <a:lnTo>
                      <a:pt x="1051" y="3675"/>
                    </a:lnTo>
                    <a:lnTo>
                      <a:pt x="1091" y="3695"/>
                    </a:lnTo>
                    <a:lnTo>
                      <a:pt x="1313" y="3796"/>
                    </a:lnTo>
                    <a:lnTo>
                      <a:pt x="1374" y="3817"/>
                    </a:lnTo>
                    <a:lnTo>
                      <a:pt x="1495" y="3837"/>
                    </a:lnTo>
                    <a:lnTo>
                      <a:pt x="1555" y="3857"/>
                    </a:lnTo>
                    <a:lnTo>
                      <a:pt x="1616" y="3877"/>
                    </a:lnTo>
                    <a:lnTo>
                      <a:pt x="1636" y="3897"/>
                    </a:lnTo>
                    <a:lnTo>
                      <a:pt x="1656" y="3958"/>
                    </a:lnTo>
                    <a:lnTo>
                      <a:pt x="1717" y="4220"/>
                    </a:lnTo>
                    <a:lnTo>
                      <a:pt x="1737" y="4483"/>
                    </a:lnTo>
                    <a:lnTo>
                      <a:pt x="1717" y="4745"/>
                    </a:lnTo>
                    <a:lnTo>
                      <a:pt x="1656" y="4988"/>
                    </a:lnTo>
                    <a:lnTo>
                      <a:pt x="1636" y="5028"/>
                    </a:lnTo>
                    <a:lnTo>
                      <a:pt x="1656" y="5089"/>
                    </a:lnTo>
                    <a:lnTo>
                      <a:pt x="1677" y="5109"/>
                    </a:lnTo>
                    <a:lnTo>
                      <a:pt x="1697" y="5149"/>
                    </a:lnTo>
                    <a:lnTo>
                      <a:pt x="1737" y="5169"/>
                    </a:lnTo>
                    <a:lnTo>
                      <a:pt x="1818" y="5169"/>
                    </a:lnTo>
                    <a:lnTo>
                      <a:pt x="1858" y="5149"/>
                    </a:lnTo>
                    <a:lnTo>
                      <a:pt x="1919" y="5089"/>
                    </a:lnTo>
                    <a:lnTo>
                      <a:pt x="2060" y="4968"/>
                    </a:lnTo>
                    <a:lnTo>
                      <a:pt x="2181" y="4846"/>
                    </a:lnTo>
                    <a:lnTo>
                      <a:pt x="2282" y="4705"/>
                    </a:lnTo>
                    <a:lnTo>
                      <a:pt x="2363" y="4564"/>
                    </a:lnTo>
                    <a:lnTo>
                      <a:pt x="2504" y="4301"/>
                    </a:lnTo>
                    <a:lnTo>
                      <a:pt x="2585" y="4059"/>
                    </a:lnTo>
                    <a:lnTo>
                      <a:pt x="2686" y="3857"/>
                    </a:lnTo>
                    <a:lnTo>
                      <a:pt x="2706" y="3776"/>
                    </a:lnTo>
                    <a:lnTo>
                      <a:pt x="2747" y="3736"/>
                    </a:lnTo>
                    <a:lnTo>
                      <a:pt x="2868" y="3675"/>
                    </a:lnTo>
                    <a:lnTo>
                      <a:pt x="3009" y="3574"/>
                    </a:lnTo>
                    <a:lnTo>
                      <a:pt x="3191" y="3453"/>
                    </a:lnTo>
                    <a:lnTo>
                      <a:pt x="3373" y="3292"/>
                    </a:lnTo>
                    <a:lnTo>
                      <a:pt x="3534" y="3090"/>
                    </a:lnTo>
                    <a:lnTo>
                      <a:pt x="3575" y="3029"/>
                    </a:lnTo>
                    <a:lnTo>
                      <a:pt x="3595" y="3009"/>
                    </a:lnTo>
                    <a:lnTo>
                      <a:pt x="3615" y="2969"/>
                    </a:lnTo>
                    <a:lnTo>
                      <a:pt x="3655" y="2908"/>
                    </a:lnTo>
                    <a:lnTo>
                      <a:pt x="3676" y="2868"/>
                    </a:lnTo>
                    <a:lnTo>
                      <a:pt x="3776" y="2645"/>
                    </a:lnTo>
                    <a:lnTo>
                      <a:pt x="3797" y="2605"/>
                    </a:lnTo>
                    <a:lnTo>
                      <a:pt x="3797" y="2565"/>
                    </a:lnTo>
                    <a:lnTo>
                      <a:pt x="3817" y="2504"/>
                    </a:lnTo>
                    <a:lnTo>
                      <a:pt x="3857" y="2363"/>
                    </a:lnTo>
                    <a:lnTo>
                      <a:pt x="3877" y="2302"/>
                    </a:lnTo>
                    <a:lnTo>
                      <a:pt x="3877" y="2242"/>
                    </a:lnTo>
                    <a:lnTo>
                      <a:pt x="3877" y="2201"/>
                    </a:lnTo>
                    <a:lnTo>
                      <a:pt x="3898" y="2161"/>
                    </a:lnTo>
                    <a:lnTo>
                      <a:pt x="3898" y="2080"/>
                    </a:lnTo>
                    <a:lnTo>
                      <a:pt x="3898" y="2040"/>
                    </a:lnTo>
                    <a:lnTo>
                      <a:pt x="3898" y="1959"/>
                    </a:lnTo>
                    <a:lnTo>
                      <a:pt x="3898" y="1797"/>
                    </a:lnTo>
                    <a:lnTo>
                      <a:pt x="3898" y="1757"/>
                    </a:lnTo>
                    <a:lnTo>
                      <a:pt x="3877" y="1636"/>
                    </a:lnTo>
                    <a:lnTo>
                      <a:pt x="3877" y="1595"/>
                    </a:lnTo>
                    <a:lnTo>
                      <a:pt x="3857" y="1555"/>
                    </a:lnTo>
                    <a:lnTo>
                      <a:pt x="3857" y="1495"/>
                    </a:lnTo>
                    <a:lnTo>
                      <a:pt x="3776" y="1272"/>
                    </a:lnTo>
                    <a:lnTo>
                      <a:pt x="3776" y="1252"/>
                    </a:lnTo>
                    <a:lnTo>
                      <a:pt x="3756" y="1232"/>
                    </a:lnTo>
                    <a:lnTo>
                      <a:pt x="3716" y="1131"/>
                    </a:lnTo>
                    <a:lnTo>
                      <a:pt x="3635" y="949"/>
                    </a:lnTo>
                    <a:lnTo>
                      <a:pt x="3514" y="788"/>
                    </a:lnTo>
                    <a:lnTo>
                      <a:pt x="3453" y="707"/>
                    </a:lnTo>
                    <a:lnTo>
                      <a:pt x="3373" y="626"/>
                    </a:lnTo>
                    <a:lnTo>
                      <a:pt x="3312" y="566"/>
                    </a:lnTo>
                    <a:lnTo>
                      <a:pt x="3292" y="525"/>
                    </a:lnTo>
                    <a:lnTo>
                      <a:pt x="3231" y="485"/>
                    </a:lnTo>
                    <a:lnTo>
                      <a:pt x="3090" y="364"/>
                    </a:lnTo>
                    <a:lnTo>
                      <a:pt x="2928" y="263"/>
                    </a:lnTo>
                    <a:lnTo>
                      <a:pt x="2747" y="182"/>
                    </a:lnTo>
                    <a:lnTo>
                      <a:pt x="2565" y="101"/>
                    </a:lnTo>
                    <a:lnTo>
                      <a:pt x="2383" y="61"/>
                    </a:lnTo>
                    <a:lnTo>
                      <a:pt x="2202" y="21"/>
                    </a:lnTo>
                    <a:lnTo>
                      <a:pt x="2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51"/>
              <p:cNvSpPr/>
              <p:nvPr/>
            </p:nvSpPr>
            <p:spPr>
              <a:xfrm>
                <a:off x="4107787" y="-1861117"/>
                <a:ext cx="83273" cy="107985"/>
              </a:xfrm>
              <a:custGeom>
                <a:avLst/>
                <a:gdLst/>
                <a:ahLst/>
                <a:cxnLst/>
                <a:rect l="l" t="t" r="r" b="b"/>
                <a:pathLst>
                  <a:path w="748" h="970" extrusionOk="0">
                    <a:moveTo>
                      <a:pt x="646" y="182"/>
                    </a:moveTo>
                    <a:lnTo>
                      <a:pt x="646" y="869"/>
                    </a:lnTo>
                    <a:lnTo>
                      <a:pt x="505" y="828"/>
                    </a:lnTo>
                    <a:lnTo>
                      <a:pt x="364" y="768"/>
                    </a:lnTo>
                    <a:lnTo>
                      <a:pt x="242" y="707"/>
                    </a:lnTo>
                    <a:lnTo>
                      <a:pt x="121" y="626"/>
                    </a:lnTo>
                    <a:lnTo>
                      <a:pt x="646" y="182"/>
                    </a:lnTo>
                    <a:close/>
                    <a:moveTo>
                      <a:pt x="687" y="0"/>
                    </a:moveTo>
                    <a:lnTo>
                      <a:pt x="667" y="21"/>
                    </a:lnTo>
                    <a:lnTo>
                      <a:pt x="0" y="586"/>
                    </a:lnTo>
                    <a:lnTo>
                      <a:pt x="0" y="626"/>
                    </a:lnTo>
                    <a:lnTo>
                      <a:pt x="0" y="667"/>
                    </a:lnTo>
                    <a:lnTo>
                      <a:pt x="162" y="768"/>
                    </a:lnTo>
                    <a:lnTo>
                      <a:pt x="323" y="869"/>
                    </a:lnTo>
                    <a:lnTo>
                      <a:pt x="505" y="929"/>
                    </a:lnTo>
                    <a:lnTo>
                      <a:pt x="687" y="970"/>
                    </a:lnTo>
                    <a:lnTo>
                      <a:pt x="727" y="970"/>
                    </a:lnTo>
                    <a:lnTo>
                      <a:pt x="747" y="929"/>
                    </a:lnTo>
                    <a:lnTo>
                      <a:pt x="747" y="61"/>
                    </a:lnTo>
                    <a:lnTo>
                      <a:pt x="747" y="41"/>
                    </a:lnTo>
                    <a:lnTo>
                      <a:pt x="727" y="21"/>
                    </a:lnTo>
                    <a:lnTo>
                      <a:pt x="6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51"/>
              <p:cNvSpPr/>
              <p:nvPr/>
            </p:nvSpPr>
            <p:spPr>
              <a:xfrm>
                <a:off x="4031305" y="-2058944"/>
                <a:ext cx="339549" cy="339541"/>
              </a:xfrm>
              <a:custGeom>
                <a:avLst/>
                <a:gdLst/>
                <a:ahLst/>
                <a:cxnLst/>
                <a:rect l="l" t="t" r="r" b="b"/>
                <a:pathLst>
                  <a:path w="3050" h="3050" extrusionOk="0">
                    <a:moveTo>
                      <a:pt x="1677" y="122"/>
                    </a:moveTo>
                    <a:lnTo>
                      <a:pt x="1818" y="142"/>
                    </a:lnTo>
                    <a:lnTo>
                      <a:pt x="1959" y="182"/>
                    </a:lnTo>
                    <a:lnTo>
                      <a:pt x="2080" y="223"/>
                    </a:lnTo>
                    <a:lnTo>
                      <a:pt x="2202" y="283"/>
                    </a:lnTo>
                    <a:lnTo>
                      <a:pt x="2323" y="364"/>
                    </a:lnTo>
                    <a:lnTo>
                      <a:pt x="2424" y="445"/>
                    </a:lnTo>
                    <a:lnTo>
                      <a:pt x="2525" y="526"/>
                    </a:lnTo>
                    <a:lnTo>
                      <a:pt x="2626" y="627"/>
                    </a:lnTo>
                    <a:lnTo>
                      <a:pt x="2706" y="748"/>
                    </a:lnTo>
                    <a:lnTo>
                      <a:pt x="2767" y="849"/>
                    </a:lnTo>
                    <a:lnTo>
                      <a:pt x="2828" y="990"/>
                    </a:lnTo>
                    <a:lnTo>
                      <a:pt x="2888" y="1111"/>
                    </a:lnTo>
                    <a:lnTo>
                      <a:pt x="2928" y="1252"/>
                    </a:lnTo>
                    <a:lnTo>
                      <a:pt x="2949" y="1394"/>
                    </a:lnTo>
                    <a:lnTo>
                      <a:pt x="2949" y="1535"/>
                    </a:lnTo>
                    <a:lnTo>
                      <a:pt x="2928" y="1777"/>
                    </a:lnTo>
                    <a:lnTo>
                      <a:pt x="2868" y="2020"/>
                    </a:lnTo>
                    <a:lnTo>
                      <a:pt x="2767" y="2242"/>
                    </a:lnTo>
                    <a:lnTo>
                      <a:pt x="2626" y="2444"/>
                    </a:lnTo>
                    <a:lnTo>
                      <a:pt x="2605" y="2444"/>
                    </a:lnTo>
                    <a:lnTo>
                      <a:pt x="2504" y="2565"/>
                    </a:lnTo>
                    <a:lnTo>
                      <a:pt x="2383" y="2666"/>
                    </a:lnTo>
                    <a:lnTo>
                      <a:pt x="2262" y="2747"/>
                    </a:lnTo>
                    <a:lnTo>
                      <a:pt x="2121" y="2827"/>
                    </a:lnTo>
                    <a:lnTo>
                      <a:pt x="1979" y="2868"/>
                    </a:lnTo>
                    <a:lnTo>
                      <a:pt x="1838" y="2908"/>
                    </a:lnTo>
                    <a:lnTo>
                      <a:pt x="1677" y="2949"/>
                    </a:lnTo>
                    <a:lnTo>
                      <a:pt x="1374" y="2949"/>
                    </a:lnTo>
                    <a:lnTo>
                      <a:pt x="1232" y="2908"/>
                    </a:lnTo>
                    <a:lnTo>
                      <a:pt x="1071" y="2868"/>
                    </a:lnTo>
                    <a:lnTo>
                      <a:pt x="929" y="2827"/>
                    </a:lnTo>
                    <a:lnTo>
                      <a:pt x="808" y="2747"/>
                    </a:lnTo>
                    <a:lnTo>
                      <a:pt x="667" y="2666"/>
                    </a:lnTo>
                    <a:lnTo>
                      <a:pt x="566" y="2565"/>
                    </a:lnTo>
                    <a:lnTo>
                      <a:pt x="445" y="2444"/>
                    </a:lnTo>
                    <a:lnTo>
                      <a:pt x="304" y="2242"/>
                    </a:lnTo>
                    <a:lnTo>
                      <a:pt x="203" y="2020"/>
                    </a:lnTo>
                    <a:lnTo>
                      <a:pt x="142" y="1777"/>
                    </a:lnTo>
                    <a:lnTo>
                      <a:pt x="122" y="1535"/>
                    </a:lnTo>
                    <a:lnTo>
                      <a:pt x="122" y="1394"/>
                    </a:lnTo>
                    <a:lnTo>
                      <a:pt x="142" y="1252"/>
                    </a:lnTo>
                    <a:lnTo>
                      <a:pt x="182" y="1111"/>
                    </a:lnTo>
                    <a:lnTo>
                      <a:pt x="223" y="990"/>
                    </a:lnTo>
                    <a:lnTo>
                      <a:pt x="283" y="849"/>
                    </a:lnTo>
                    <a:lnTo>
                      <a:pt x="364" y="748"/>
                    </a:lnTo>
                    <a:lnTo>
                      <a:pt x="445" y="627"/>
                    </a:lnTo>
                    <a:lnTo>
                      <a:pt x="526" y="526"/>
                    </a:lnTo>
                    <a:lnTo>
                      <a:pt x="627" y="445"/>
                    </a:lnTo>
                    <a:lnTo>
                      <a:pt x="748" y="364"/>
                    </a:lnTo>
                    <a:lnTo>
                      <a:pt x="849" y="283"/>
                    </a:lnTo>
                    <a:lnTo>
                      <a:pt x="970" y="223"/>
                    </a:lnTo>
                    <a:lnTo>
                      <a:pt x="1111" y="182"/>
                    </a:lnTo>
                    <a:lnTo>
                      <a:pt x="1253" y="142"/>
                    </a:lnTo>
                    <a:lnTo>
                      <a:pt x="1394" y="122"/>
                    </a:lnTo>
                    <a:close/>
                    <a:moveTo>
                      <a:pt x="1535" y="1"/>
                    </a:moveTo>
                    <a:lnTo>
                      <a:pt x="1374" y="21"/>
                    </a:lnTo>
                    <a:lnTo>
                      <a:pt x="1212" y="41"/>
                    </a:lnTo>
                    <a:lnTo>
                      <a:pt x="1071" y="81"/>
                    </a:lnTo>
                    <a:lnTo>
                      <a:pt x="929" y="122"/>
                    </a:lnTo>
                    <a:lnTo>
                      <a:pt x="808" y="202"/>
                    </a:lnTo>
                    <a:lnTo>
                      <a:pt x="687" y="263"/>
                    </a:lnTo>
                    <a:lnTo>
                      <a:pt x="566" y="364"/>
                    </a:lnTo>
                    <a:lnTo>
                      <a:pt x="445" y="465"/>
                    </a:lnTo>
                    <a:lnTo>
                      <a:pt x="364" y="566"/>
                    </a:lnTo>
                    <a:lnTo>
                      <a:pt x="263" y="687"/>
                    </a:lnTo>
                    <a:lnTo>
                      <a:pt x="182" y="808"/>
                    </a:lnTo>
                    <a:lnTo>
                      <a:pt x="122" y="950"/>
                    </a:lnTo>
                    <a:lnTo>
                      <a:pt x="81" y="1071"/>
                    </a:lnTo>
                    <a:lnTo>
                      <a:pt x="41" y="1232"/>
                    </a:lnTo>
                    <a:lnTo>
                      <a:pt x="21" y="1374"/>
                    </a:lnTo>
                    <a:lnTo>
                      <a:pt x="1" y="1535"/>
                    </a:lnTo>
                    <a:lnTo>
                      <a:pt x="41" y="1798"/>
                    </a:lnTo>
                    <a:lnTo>
                      <a:pt x="102" y="2060"/>
                    </a:lnTo>
                    <a:lnTo>
                      <a:pt x="203" y="2282"/>
                    </a:lnTo>
                    <a:lnTo>
                      <a:pt x="364" y="2504"/>
                    </a:lnTo>
                    <a:lnTo>
                      <a:pt x="364" y="2525"/>
                    </a:lnTo>
                    <a:lnTo>
                      <a:pt x="485" y="2646"/>
                    </a:lnTo>
                    <a:lnTo>
                      <a:pt x="606" y="2747"/>
                    </a:lnTo>
                    <a:lnTo>
                      <a:pt x="748" y="2827"/>
                    </a:lnTo>
                    <a:lnTo>
                      <a:pt x="889" y="2908"/>
                    </a:lnTo>
                    <a:lnTo>
                      <a:pt x="1051" y="2969"/>
                    </a:lnTo>
                    <a:lnTo>
                      <a:pt x="1212" y="3009"/>
                    </a:lnTo>
                    <a:lnTo>
                      <a:pt x="1374" y="3050"/>
                    </a:lnTo>
                    <a:lnTo>
                      <a:pt x="1697" y="3050"/>
                    </a:lnTo>
                    <a:lnTo>
                      <a:pt x="1858" y="3009"/>
                    </a:lnTo>
                    <a:lnTo>
                      <a:pt x="2020" y="2969"/>
                    </a:lnTo>
                    <a:lnTo>
                      <a:pt x="2161" y="2908"/>
                    </a:lnTo>
                    <a:lnTo>
                      <a:pt x="2303" y="2848"/>
                    </a:lnTo>
                    <a:lnTo>
                      <a:pt x="2444" y="2747"/>
                    </a:lnTo>
                    <a:lnTo>
                      <a:pt x="2565" y="2646"/>
                    </a:lnTo>
                    <a:lnTo>
                      <a:pt x="2686" y="2525"/>
                    </a:lnTo>
                    <a:lnTo>
                      <a:pt x="2686" y="2504"/>
                    </a:lnTo>
                    <a:lnTo>
                      <a:pt x="2706" y="2504"/>
                    </a:lnTo>
                    <a:lnTo>
                      <a:pt x="2848" y="2282"/>
                    </a:lnTo>
                    <a:lnTo>
                      <a:pt x="2969" y="2040"/>
                    </a:lnTo>
                    <a:lnTo>
                      <a:pt x="3029" y="1798"/>
                    </a:lnTo>
                    <a:lnTo>
                      <a:pt x="3050" y="1535"/>
                    </a:lnTo>
                    <a:lnTo>
                      <a:pt x="3050" y="1374"/>
                    </a:lnTo>
                    <a:lnTo>
                      <a:pt x="3029" y="1232"/>
                    </a:lnTo>
                    <a:lnTo>
                      <a:pt x="2989" y="1071"/>
                    </a:lnTo>
                    <a:lnTo>
                      <a:pt x="2928" y="929"/>
                    </a:lnTo>
                    <a:lnTo>
                      <a:pt x="2868" y="808"/>
                    </a:lnTo>
                    <a:lnTo>
                      <a:pt x="2787" y="687"/>
                    </a:lnTo>
                    <a:lnTo>
                      <a:pt x="2706" y="566"/>
                    </a:lnTo>
                    <a:lnTo>
                      <a:pt x="2605" y="465"/>
                    </a:lnTo>
                    <a:lnTo>
                      <a:pt x="2504" y="364"/>
                    </a:lnTo>
                    <a:lnTo>
                      <a:pt x="2383" y="263"/>
                    </a:lnTo>
                    <a:lnTo>
                      <a:pt x="2262" y="202"/>
                    </a:lnTo>
                    <a:lnTo>
                      <a:pt x="2121" y="122"/>
                    </a:lnTo>
                    <a:lnTo>
                      <a:pt x="1979" y="81"/>
                    </a:lnTo>
                    <a:lnTo>
                      <a:pt x="1838" y="41"/>
                    </a:lnTo>
                    <a:lnTo>
                      <a:pt x="1697" y="21"/>
                    </a:lnTo>
                    <a:lnTo>
                      <a:pt x="1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51"/>
              <p:cNvSpPr/>
              <p:nvPr/>
            </p:nvSpPr>
            <p:spPr>
              <a:xfrm>
                <a:off x="4211209" y="-2025212"/>
                <a:ext cx="128138" cy="213633"/>
              </a:xfrm>
              <a:custGeom>
                <a:avLst/>
                <a:gdLst/>
                <a:ahLst/>
                <a:cxnLst/>
                <a:rect l="l" t="t" r="r" b="b"/>
                <a:pathLst>
                  <a:path w="1151" h="1919" extrusionOk="0">
                    <a:moveTo>
                      <a:pt x="121" y="122"/>
                    </a:moveTo>
                    <a:lnTo>
                      <a:pt x="303" y="162"/>
                    </a:lnTo>
                    <a:lnTo>
                      <a:pt x="485" y="263"/>
                    </a:lnTo>
                    <a:lnTo>
                      <a:pt x="646" y="364"/>
                    </a:lnTo>
                    <a:lnTo>
                      <a:pt x="767" y="505"/>
                    </a:lnTo>
                    <a:lnTo>
                      <a:pt x="888" y="667"/>
                    </a:lnTo>
                    <a:lnTo>
                      <a:pt x="969" y="828"/>
                    </a:lnTo>
                    <a:lnTo>
                      <a:pt x="1030" y="1030"/>
                    </a:lnTo>
                    <a:lnTo>
                      <a:pt x="1050" y="1232"/>
                    </a:lnTo>
                    <a:lnTo>
                      <a:pt x="1030" y="1373"/>
                    </a:lnTo>
                    <a:lnTo>
                      <a:pt x="1010" y="1515"/>
                    </a:lnTo>
                    <a:lnTo>
                      <a:pt x="949" y="1656"/>
                    </a:lnTo>
                    <a:lnTo>
                      <a:pt x="888" y="1797"/>
                    </a:lnTo>
                    <a:lnTo>
                      <a:pt x="121" y="1131"/>
                    </a:lnTo>
                    <a:lnTo>
                      <a:pt x="121" y="122"/>
                    </a:lnTo>
                    <a:close/>
                    <a:moveTo>
                      <a:pt x="61" y="0"/>
                    </a:moveTo>
                    <a:lnTo>
                      <a:pt x="20" y="21"/>
                    </a:lnTo>
                    <a:lnTo>
                      <a:pt x="0" y="61"/>
                    </a:lnTo>
                    <a:lnTo>
                      <a:pt x="0" y="1151"/>
                    </a:lnTo>
                    <a:lnTo>
                      <a:pt x="20" y="1192"/>
                    </a:lnTo>
                    <a:lnTo>
                      <a:pt x="868" y="1919"/>
                    </a:lnTo>
                    <a:lnTo>
                      <a:pt x="909" y="1919"/>
                    </a:lnTo>
                    <a:lnTo>
                      <a:pt x="949" y="1898"/>
                    </a:lnTo>
                    <a:lnTo>
                      <a:pt x="1030" y="1737"/>
                    </a:lnTo>
                    <a:lnTo>
                      <a:pt x="1090" y="1575"/>
                    </a:lnTo>
                    <a:lnTo>
                      <a:pt x="1131" y="1414"/>
                    </a:lnTo>
                    <a:lnTo>
                      <a:pt x="1151" y="1232"/>
                    </a:lnTo>
                    <a:lnTo>
                      <a:pt x="1131" y="1010"/>
                    </a:lnTo>
                    <a:lnTo>
                      <a:pt x="1070" y="788"/>
                    </a:lnTo>
                    <a:lnTo>
                      <a:pt x="969" y="586"/>
                    </a:lnTo>
                    <a:lnTo>
                      <a:pt x="828" y="404"/>
                    </a:lnTo>
                    <a:lnTo>
                      <a:pt x="687" y="263"/>
                    </a:lnTo>
                    <a:lnTo>
                      <a:pt x="485" y="142"/>
                    </a:lnTo>
                    <a:lnTo>
                      <a:pt x="283" y="6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51"/>
              <p:cNvSpPr/>
              <p:nvPr/>
            </p:nvSpPr>
            <p:spPr>
              <a:xfrm>
                <a:off x="4065037" y="-2025212"/>
                <a:ext cx="126023" cy="213633"/>
              </a:xfrm>
              <a:custGeom>
                <a:avLst/>
                <a:gdLst/>
                <a:ahLst/>
                <a:cxnLst/>
                <a:rect l="l" t="t" r="r" b="b"/>
                <a:pathLst>
                  <a:path w="1132" h="1919" extrusionOk="0">
                    <a:moveTo>
                      <a:pt x="1030" y="122"/>
                    </a:moveTo>
                    <a:lnTo>
                      <a:pt x="1030" y="1131"/>
                    </a:lnTo>
                    <a:lnTo>
                      <a:pt x="243" y="1797"/>
                    </a:lnTo>
                    <a:lnTo>
                      <a:pt x="182" y="1656"/>
                    </a:lnTo>
                    <a:lnTo>
                      <a:pt x="142" y="1515"/>
                    </a:lnTo>
                    <a:lnTo>
                      <a:pt x="102" y="1373"/>
                    </a:lnTo>
                    <a:lnTo>
                      <a:pt x="102" y="1232"/>
                    </a:lnTo>
                    <a:lnTo>
                      <a:pt x="122" y="1030"/>
                    </a:lnTo>
                    <a:lnTo>
                      <a:pt x="162" y="828"/>
                    </a:lnTo>
                    <a:lnTo>
                      <a:pt x="263" y="667"/>
                    </a:lnTo>
                    <a:lnTo>
                      <a:pt x="364" y="505"/>
                    </a:lnTo>
                    <a:lnTo>
                      <a:pt x="505" y="364"/>
                    </a:lnTo>
                    <a:lnTo>
                      <a:pt x="667" y="263"/>
                    </a:lnTo>
                    <a:lnTo>
                      <a:pt x="828" y="162"/>
                    </a:lnTo>
                    <a:lnTo>
                      <a:pt x="1030" y="122"/>
                    </a:lnTo>
                    <a:close/>
                    <a:moveTo>
                      <a:pt x="1071" y="0"/>
                    </a:moveTo>
                    <a:lnTo>
                      <a:pt x="849" y="61"/>
                    </a:lnTo>
                    <a:lnTo>
                      <a:pt x="647" y="142"/>
                    </a:lnTo>
                    <a:lnTo>
                      <a:pt x="465" y="263"/>
                    </a:lnTo>
                    <a:lnTo>
                      <a:pt x="303" y="404"/>
                    </a:lnTo>
                    <a:lnTo>
                      <a:pt x="182" y="586"/>
                    </a:lnTo>
                    <a:lnTo>
                      <a:pt x="81" y="788"/>
                    </a:lnTo>
                    <a:lnTo>
                      <a:pt x="21" y="1010"/>
                    </a:lnTo>
                    <a:lnTo>
                      <a:pt x="1" y="1232"/>
                    </a:lnTo>
                    <a:lnTo>
                      <a:pt x="1" y="1414"/>
                    </a:lnTo>
                    <a:lnTo>
                      <a:pt x="41" y="1575"/>
                    </a:lnTo>
                    <a:lnTo>
                      <a:pt x="102" y="1737"/>
                    </a:lnTo>
                    <a:lnTo>
                      <a:pt x="202" y="1898"/>
                    </a:lnTo>
                    <a:lnTo>
                      <a:pt x="223" y="1919"/>
                    </a:lnTo>
                    <a:lnTo>
                      <a:pt x="283" y="1919"/>
                    </a:lnTo>
                    <a:lnTo>
                      <a:pt x="1111" y="1192"/>
                    </a:lnTo>
                    <a:lnTo>
                      <a:pt x="1131" y="1151"/>
                    </a:lnTo>
                    <a:lnTo>
                      <a:pt x="1131" y="61"/>
                    </a:lnTo>
                    <a:lnTo>
                      <a:pt x="1111" y="21"/>
                    </a:lnTo>
                    <a:lnTo>
                      <a:pt x="1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51"/>
              <p:cNvSpPr/>
              <p:nvPr/>
            </p:nvSpPr>
            <p:spPr>
              <a:xfrm>
                <a:off x="4211209" y="-1861117"/>
                <a:ext cx="85500" cy="107985"/>
              </a:xfrm>
              <a:custGeom>
                <a:avLst/>
                <a:gdLst/>
                <a:ahLst/>
                <a:cxnLst/>
                <a:rect l="l" t="t" r="r" b="b"/>
                <a:pathLst>
                  <a:path w="768" h="970" extrusionOk="0">
                    <a:moveTo>
                      <a:pt x="121" y="182"/>
                    </a:moveTo>
                    <a:lnTo>
                      <a:pt x="626" y="626"/>
                    </a:lnTo>
                    <a:lnTo>
                      <a:pt x="525" y="707"/>
                    </a:lnTo>
                    <a:lnTo>
                      <a:pt x="384" y="768"/>
                    </a:lnTo>
                    <a:lnTo>
                      <a:pt x="262" y="828"/>
                    </a:lnTo>
                    <a:lnTo>
                      <a:pt x="121" y="869"/>
                    </a:lnTo>
                    <a:lnTo>
                      <a:pt x="121" y="182"/>
                    </a:lnTo>
                    <a:close/>
                    <a:moveTo>
                      <a:pt x="61" y="0"/>
                    </a:moveTo>
                    <a:lnTo>
                      <a:pt x="40" y="21"/>
                    </a:lnTo>
                    <a:lnTo>
                      <a:pt x="20" y="41"/>
                    </a:lnTo>
                    <a:lnTo>
                      <a:pt x="0" y="61"/>
                    </a:lnTo>
                    <a:lnTo>
                      <a:pt x="0" y="929"/>
                    </a:lnTo>
                    <a:lnTo>
                      <a:pt x="20" y="970"/>
                    </a:lnTo>
                    <a:lnTo>
                      <a:pt x="61" y="970"/>
                    </a:lnTo>
                    <a:lnTo>
                      <a:pt x="262" y="929"/>
                    </a:lnTo>
                    <a:lnTo>
                      <a:pt x="424" y="869"/>
                    </a:lnTo>
                    <a:lnTo>
                      <a:pt x="606" y="768"/>
                    </a:lnTo>
                    <a:lnTo>
                      <a:pt x="747" y="667"/>
                    </a:lnTo>
                    <a:lnTo>
                      <a:pt x="767" y="626"/>
                    </a:lnTo>
                    <a:lnTo>
                      <a:pt x="747" y="586"/>
                    </a:lnTo>
                    <a:lnTo>
                      <a:pt x="101" y="2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8412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24"/>
        <p:cNvGrpSpPr/>
        <p:nvPr/>
      </p:nvGrpSpPr>
      <p:grpSpPr>
        <a:xfrm>
          <a:off x="0" y="0"/>
          <a:ext cx="0" cy="0"/>
          <a:chOff x="0" y="0"/>
          <a:chExt cx="0" cy="0"/>
        </a:xfrm>
      </p:grpSpPr>
      <p:grpSp>
        <p:nvGrpSpPr>
          <p:cNvPr id="9425" name="Google Shape;9425;p68"/>
          <p:cNvGrpSpPr/>
          <p:nvPr/>
        </p:nvGrpSpPr>
        <p:grpSpPr>
          <a:xfrm>
            <a:off x="6396885" y="1207840"/>
            <a:ext cx="1425631" cy="1426675"/>
            <a:chOff x="768038" y="1486751"/>
            <a:chExt cx="733500" cy="734075"/>
          </a:xfrm>
        </p:grpSpPr>
        <p:sp>
          <p:nvSpPr>
            <p:cNvPr id="9426" name="Google Shape;9426;p68"/>
            <p:cNvSpPr/>
            <p:nvPr/>
          </p:nvSpPr>
          <p:spPr>
            <a:xfrm>
              <a:off x="768038" y="1486751"/>
              <a:ext cx="733500" cy="733500"/>
            </a:xfrm>
            <a:prstGeom prst="ellipse">
              <a:avLst/>
            </a:prstGeom>
            <a:solidFill>
              <a:schemeClr val="accent6"/>
            </a:solidFill>
            <a:ln w="1524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68"/>
            <p:cNvSpPr/>
            <p:nvPr/>
          </p:nvSpPr>
          <p:spPr>
            <a:xfrm>
              <a:off x="768038" y="1487326"/>
              <a:ext cx="733500" cy="7335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8" name="Google Shape;9428;p68"/>
          <p:cNvSpPr/>
          <p:nvPr/>
        </p:nvSpPr>
        <p:spPr>
          <a:xfrm>
            <a:off x="3604888" y="42864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68"/>
          <p:cNvSpPr/>
          <p:nvPr/>
        </p:nvSpPr>
        <p:spPr>
          <a:xfrm>
            <a:off x="7922700" y="23003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68"/>
          <p:cNvSpPr/>
          <p:nvPr/>
        </p:nvSpPr>
        <p:spPr>
          <a:xfrm>
            <a:off x="6850946" y="42315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68"/>
          <p:cNvSpPr/>
          <p:nvPr/>
        </p:nvSpPr>
        <p:spPr>
          <a:xfrm>
            <a:off x="5062213" y="10860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68"/>
          <p:cNvSpPr/>
          <p:nvPr/>
        </p:nvSpPr>
        <p:spPr>
          <a:xfrm>
            <a:off x="8071396" y="1785285"/>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68"/>
          <p:cNvSpPr/>
          <p:nvPr/>
        </p:nvSpPr>
        <p:spPr>
          <a:xfrm>
            <a:off x="3604900" y="8506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68"/>
          <p:cNvSpPr txBox="1">
            <a:spLocks noGrp="1"/>
          </p:cNvSpPr>
          <p:nvPr>
            <p:ph type="title"/>
          </p:nvPr>
        </p:nvSpPr>
        <p:spPr>
          <a:xfrm>
            <a:off x="2766300" y="2569175"/>
            <a:ext cx="5156700" cy="105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Better </a:t>
            </a:r>
            <a:r>
              <a:rPr lang="en">
                <a:solidFill>
                  <a:schemeClr val="accent3"/>
                </a:solidFill>
              </a:rPr>
              <a:t>world</a:t>
            </a:r>
            <a:endParaRPr>
              <a:solidFill>
                <a:schemeClr val="accent3"/>
              </a:solidFill>
            </a:endParaRPr>
          </a:p>
        </p:txBody>
      </p:sp>
      <p:sp>
        <p:nvSpPr>
          <p:cNvPr id="9436" name="Google Shape;9436;p68"/>
          <p:cNvSpPr txBox="1">
            <a:spLocks noGrp="1"/>
          </p:cNvSpPr>
          <p:nvPr>
            <p:ph type="subTitle" idx="1"/>
          </p:nvPr>
        </p:nvSpPr>
        <p:spPr>
          <a:xfrm>
            <a:off x="2766150" y="3509950"/>
            <a:ext cx="5156700" cy="425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IN"/>
              <a:t>Thank you</a:t>
            </a:r>
            <a:endParaRPr/>
          </a:p>
        </p:txBody>
      </p:sp>
      <p:grpSp>
        <p:nvGrpSpPr>
          <p:cNvPr id="9437" name="Google Shape;9437;p68"/>
          <p:cNvGrpSpPr/>
          <p:nvPr/>
        </p:nvGrpSpPr>
        <p:grpSpPr>
          <a:xfrm rot="5524479">
            <a:off x="3458213" y="702759"/>
            <a:ext cx="2041680" cy="1531861"/>
            <a:chOff x="3246322" y="-1180176"/>
            <a:chExt cx="2041771" cy="1531929"/>
          </a:xfrm>
        </p:grpSpPr>
        <p:sp>
          <p:nvSpPr>
            <p:cNvPr id="9438" name="Google Shape;9438;p68"/>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68"/>
            <p:cNvGrpSpPr/>
            <p:nvPr/>
          </p:nvGrpSpPr>
          <p:grpSpPr>
            <a:xfrm rot="-1750273">
              <a:off x="3280137" y="-740366"/>
              <a:ext cx="1974124" cy="652302"/>
              <a:chOff x="1494763" y="-303496"/>
              <a:chExt cx="1091458" cy="360646"/>
            </a:xfrm>
          </p:grpSpPr>
          <p:sp>
            <p:nvSpPr>
              <p:cNvPr id="9440" name="Google Shape;9440;p68"/>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8"/>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68"/>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68"/>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68"/>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68"/>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68"/>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68"/>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68"/>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68"/>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68"/>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68"/>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68"/>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68"/>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68"/>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68"/>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68"/>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68"/>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68"/>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68"/>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68"/>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68"/>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68"/>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68"/>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68"/>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8"/>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68"/>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68"/>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68"/>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68"/>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68"/>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68"/>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68"/>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68"/>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68"/>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68"/>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68"/>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68"/>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68"/>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68"/>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68"/>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68"/>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68"/>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68"/>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68"/>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68"/>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68"/>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68"/>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68"/>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68"/>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68"/>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68"/>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68"/>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68"/>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68"/>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68"/>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68"/>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68"/>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98" name="Google Shape;9498;p68"/>
          <p:cNvGrpSpPr/>
          <p:nvPr/>
        </p:nvGrpSpPr>
        <p:grpSpPr>
          <a:xfrm>
            <a:off x="166681" y="2569166"/>
            <a:ext cx="2533938" cy="2840562"/>
            <a:chOff x="1216399" y="914400"/>
            <a:chExt cx="2648623" cy="2969125"/>
          </a:xfrm>
        </p:grpSpPr>
        <p:sp>
          <p:nvSpPr>
            <p:cNvPr id="9499" name="Google Shape;9499;p68"/>
            <p:cNvSpPr/>
            <p:nvPr/>
          </p:nvSpPr>
          <p:spPr>
            <a:xfrm>
              <a:off x="1216399" y="916249"/>
              <a:ext cx="2648623" cy="2965431"/>
            </a:xfrm>
            <a:custGeom>
              <a:avLst/>
              <a:gdLst/>
              <a:ahLst/>
              <a:cxnLst/>
              <a:rect l="l" t="t" r="r" b="b"/>
              <a:pathLst>
                <a:path w="14338" h="16053" extrusionOk="0">
                  <a:moveTo>
                    <a:pt x="10137" y="0"/>
                  </a:moveTo>
                  <a:lnTo>
                    <a:pt x="10077" y="21"/>
                  </a:lnTo>
                  <a:lnTo>
                    <a:pt x="10016" y="41"/>
                  </a:lnTo>
                  <a:lnTo>
                    <a:pt x="9955" y="81"/>
                  </a:lnTo>
                  <a:lnTo>
                    <a:pt x="9915" y="121"/>
                  </a:lnTo>
                  <a:lnTo>
                    <a:pt x="9875" y="182"/>
                  </a:lnTo>
                  <a:lnTo>
                    <a:pt x="9854" y="243"/>
                  </a:lnTo>
                  <a:lnTo>
                    <a:pt x="9592" y="1232"/>
                  </a:lnTo>
                  <a:lnTo>
                    <a:pt x="5836" y="222"/>
                  </a:lnTo>
                  <a:lnTo>
                    <a:pt x="5715" y="202"/>
                  </a:lnTo>
                  <a:lnTo>
                    <a:pt x="5574" y="222"/>
                  </a:lnTo>
                  <a:lnTo>
                    <a:pt x="5453" y="303"/>
                  </a:lnTo>
                  <a:lnTo>
                    <a:pt x="5352" y="404"/>
                  </a:lnTo>
                  <a:lnTo>
                    <a:pt x="5311" y="465"/>
                  </a:lnTo>
                  <a:lnTo>
                    <a:pt x="5291" y="525"/>
                  </a:lnTo>
                  <a:lnTo>
                    <a:pt x="3878" y="5816"/>
                  </a:lnTo>
                  <a:lnTo>
                    <a:pt x="3797" y="6139"/>
                  </a:lnTo>
                  <a:lnTo>
                    <a:pt x="3777" y="6240"/>
                  </a:lnTo>
                  <a:lnTo>
                    <a:pt x="3797" y="6320"/>
                  </a:lnTo>
                  <a:lnTo>
                    <a:pt x="3817" y="6401"/>
                  </a:lnTo>
                  <a:lnTo>
                    <a:pt x="3837" y="6482"/>
                  </a:lnTo>
                  <a:lnTo>
                    <a:pt x="3898" y="6542"/>
                  </a:lnTo>
                  <a:lnTo>
                    <a:pt x="3959" y="6603"/>
                  </a:lnTo>
                  <a:lnTo>
                    <a:pt x="4039" y="6643"/>
                  </a:lnTo>
                  <a:lnTo>
                    <a:pt x="4120" y="6684"/>
                  </a:lnTo>
                  <a:lnTo>
                    <a:pt x="7876" y="7693"/>
                  </a:lnTo>
                  <a:lnTo>
                    <a:pt x="7532" y="9046"/>
                  </a:lnTo>
                  <a:lnTo>
                    <a:pt x="7169" y="8986"/>
                  </a:lnTo>
                  <a:lnTo>
                    <a:pt x="6826" y="8965"/>
                  </a:lnTo>
                  <a:lnTo>
                    <a:pt x="6482" y="8986"/>
                  </a:lnTo>
                  <a:lnTo>
                    <a:pt x="6301" y="9026"/>
                  </a:lnTo>
                  <a:lnTo>
                    <a:pt x="6119" y="9066"/>
                  </a:lnTo>
                  <a:lnTo>
                    <a:pt x="5917" y="9127"/>
                  </a:lnTo>
                  <a:lnTo>
                    <a:pt x="5735" y="9228"/>
                  </a:lnTo>
                  <a:lnTo>
                    <a:pt x="5554" y="9329"/>
                  </a:lnTo>
                  <a:lnTo>
                    <a:pt x="5392" y="9430"/>
                  </a:lnTo>
                  <a:lnTo>
                    <a:pt x="5251" y="9571"/>
                  </a:lnTo>
                  <a:lnTo>
                    <a:pt x="5109" y="9713"/>
                  </a:lnTo>
                  <a:lnTo>
                    <a:pt x="4988" y="9854"/>
                  </a:lnTo>
                  <a:lnTo>
                    <a:pt x="4887" y="10036"/>
                  </a:lnTo>
                  <a:lnTo>
                    <a:pt x="4807" y="10177"/>
                  </a:lnTo>
                  <a:lnTo>
                    <a:pt x="4726" y="10339"/>
                  </a:lnTo>
                  <a:lnTo>
                    <a:pt x="4706" y="10379"/>
                  </a:lnTo>
                  <a:lnTo>
                    <a:pt x="4685" y="10399"/>
                  </a:lnTo>
                  <a:lnTo>
                    <a:pt x="4201" y="10641"/>
                  </a:lnTo>
                  <a:lnTo>
                    <a:pt x="4100" y="10561"/>
                  </a:lnTo>
                  <a:lnTo>
                    <a:pt x="3999" y="10480"/>
                  </a:lnTo>
                  <a:lnTo>
                    <a:pt x="3878" y="10439"/>
                  </a:lnTo>
                  <a:lnTo>
                    <a:pt x="3736" y="10419"/>
                  </a:lnTo>
                  <a:lnTo>
                    <a:pt x="3635" y="10460"/>
                  </a:lnTo>
                  <a:lnTo>
                    <a:pt x="3474" y="10520"/>
                  </a:lnTo>
                  <a:lnTo>
                    <a:pt x="3232" y="10621"/>
                  </a:lnTo>
                  <a:lnTo>
                    <a:pt x="2646" y="10924"/>
                  </a:lnTo>
                  <a:lnTo>
                    <a:pt x="2404" y="11045"/>
                  </a:lnTo>
                  <a:lnTo>
                    <a:pt x="1818" y="11388"/>
                  </a:lnTo>
                  <a:lnTo>
                    <a:pt x="1596" y="11530"/>
                  </a:lnTo>
                  <a:lnTo>
                    <a:pt x="1495" y="11590"/>
                  </a:lnTo>
                  <a:lnTo>
                    <a:pt x="1475" y="11590"/>
                  </a:lnTo>
                  <a:lnTo>
                    <a:pt x="1011" y="11893"/>
                  </a:lnTo>
                  <a:lnTo>
                    <a:pt x="788" y="12055"/>
                  </a:lnTo>
                  <a:lnTo>
                    <a:pt x="627" y="12176"/>
                  </a:lnTo>
                  <a:lnTo>
                    <a:pt x="486" y="12317"/>
                  </a:lnTo>
                  <a:lnTo>
                    <a:pt x="364" y="12459"/>
                  </a:lnTo>
                  <a:lnTo>
                    <a:pt x="263" y="12580"/>
                  </a:lnTo>
                  <a:lnTo>
                    <a:pt x="142" y="12782"/>
                  </a:lnTo>
                  <a:lnTo>
                    <a:pt x="82" y="12943"/>
                  </a:lnTo>
                  <a:lnTo>
                    <a:pt x="21" y="13125"/>
                  </a:lnTo>
                  <a:lnTo>
                    <a:pt x="1" y="13307"/>
                  </a:lnTo>
                  <a:lnTo>
                    <a:pt x="1" y="13468"/>
                  </a:lnTo>
                  <a:lnTo>
                    <a:pt x="1" y="13630"/>
                  </a:lnTo>
                  <a:lnTo>
                    <a:pt x="41" y="13791"/>
                  </a:lnTo>
                  <a:lnTo>
                    <a:pt x="82" y="13953"/>
                  </a:lnTo>
                  <a:lnTo>
                    <a:pt x="142" y="14114"/>
                  </a:lnTo>
                  <a:lnTo>
                    <a:pt x="223" y="14256"/>
                  </a:lnTo>
                  <a:lnTo>
                    <a:pt x="324" y="14397"/>
                  </a:lnTo>
                  <a:lnTo>
                    <a:pt x="425" y="14538"/>
                  </a:lnTo>
                  <a:lnTo>
                    <a:pt x="566" y="14660"/>
                  </a:lnTo>
                  <a:lnTo>
                    <a:pt x="708" y="14760"/>
                  </a:lnTo>
                  <a:lnTo>
                    <a:pt x="849" y="14841"/>
                  </a:lnTo>
                  <a:lnTo>
                    <a:pt x="1011" y="14902"/>
                  </a:lnTo>
                  <a:lnTo>
                    <a:pt x="1172" y="14942"/>
                  </a:lnTo>
                  <a:lnTo>
                    <a:pt x="1354" y="14983"/>
                  </a:lnTo>
                  <a:lnTo>
                    <a:pt x="1515" y="15003"/>
                  </a:lnTo>
                  <a:lnTo>
                    <a:pt x="1556" y="15003"/>
                  </a:lnTo>
                  <a:lnTo>
                    <a:pt x="1758" y="14983"/>
                  </a:lnTo>
                  <a:lnTo>
                    <a:pt x="1939" y="14962"/>
                  </a:lnTo>
                  <a:lnTo>
                    <a:pt x="2121" y="14922"/>
                  </a:lnTo>
                  <a:lnTo>
                    <a:pt x="2303" y="14861"/>
                  </a:lnTo>
                  <a:lnTo>
                    <a:pt x="2646" y="14700"/>
                  </a:lnTo>
                  <a:lnTo>
                    <a:pt x="2909" y="14559"/>
                  </a:lnTo>
                  <a:lnTo>
                    <a:pt x="3171" y="14397"/>
                  </a:lnTo>
                  <a:lnTo>
                    <a:pt x="3454" y="14215"/>
                  </a:lnTo>
                  <a:lnTo>
                    <a:pt x="3656" y="14054"/>
                  </a:lnTo>
                  <a:lnTo>
                    <a:pt x="4140" y="13650"/>
                  </a:lnTo>
                  <a:lnTo>
                    <a:pt x="4342" y="13468"/>
                  </a:lnTo>
                  <a:lnTo>
                    <a:pt x="4766" y="13024"/>
                  </a:lnTo>
                  <a:lnTo>
                    <a:pt x="4948" y="12822"/>
                  </a:lnTo>
                  <a:lnTo>
                    <a:pt x="4887" y="12782"/>
                  </a:lnTo>
                  <a:lnTo>
                    <a:pt x="4948" y="12802"/>
                  </a:lnTo>
                  <a:lnTo>
                    <a:pt x="5089" y="12640"/>
                  </a:lnTo>
                  <a:lnTo>
                    <a:pt x="5130" y="12560"/>
                  </a:lnTo>
                  <a:lnTo>
                    <a:pt x="5150" y="12479"/>
                  </a:lnTo>
                  <a:lnTo>
                    <a:pt x="5170" y="12398"/>
                  </a:lnTo>
                  <a:lnTo>
                    <a:pt x="5170" y="12297"/>
                  </a:lnTo>
                  <a:lnTo>
                    <a:pt x="5130" y="12176"/>
                  </a:lnTo>
                  <a:lnTo>
                    <a:pt x="5069" y="12055"/>
                  </a:lnTo>
                  <a:lnTo>
                    <a:pt x="5231" y="11873"/>
                  </a:lnTo>
                  <a:lnTo>
                    <a:pt x="5291" y="11853"/>
                  </a:lnTo>
                  <a:lnTo>
                    <a:pt x="5352" y="11853"/>
                  </a:lnTo>
                  <a:lnTo>
                    <a:pt x="5493" y="11913"/>
                  </a:lnTo>
                  <a:lnTo>
                    <a:pt x="5655" y="11954"/>
                  </a:lnTo>
                  <a:lnTo>
                    <a:pt x="5836" y="11974"/>
                  </a:lnTo>
                  <a:lnTo>
                    <a:pt x="6018" y="11994"/>
                  </a:lnTo>
                  <a:lnTo>
                    <a:pt x="6200" y="12014"/>
                  </a:lnTo>
                  <a:lnTo>
                    <a:pt x="6382" y="11994"/>
                  </a:lnTo>
                  <a:lnTo>
                    <a:pt x="6563" y="11974"/>
                  </a:lnTo>
                  <a:lnTo>
                    <a:pt x="6745" y="11954"/>
                  </a:lnTo>
                  <a:lnTo>
                    <a:pt x="5776" y="15649"/>
                  </a:lnTo>
                  <a:lnTo>
                    <a:pt x="5756" y="15750"/>
                  </a:lnTo>
                  <a:lnTo>
                    <a:pt x="5796" y="15871"/>
                  </a:lnTo>
                  <a:lnTo>
                    <a:pt x="5857" y="15952"/>
                  </a:lnTo>
                  <a:lnTo>
                    <a:pt x="5937" y="16033"/>
                  </a:lnTo>
                  <a:lnTo>
                    <a:pt x="5998" y="16053"/>
                  </a:lnTo>
                  <a:lnTo>
                    <a:pt x="6200" y="16053"/>
                  </a:lnTo>
                  <a:lnTo>
                    <a:pt x="6281" y="15992"/>
                  </a:lnTo>
                  <a:lnTo>
                    <a:pt x="6361" y="15911"/>
                  </a:lnTo>
                  <a:lnTo>
                    <a:pt x="6402" y="15810"/>
                  </a:lnTo>
                  <a:lnTo>
                    <a:pt x="7411" y="12035"/>
                  </a:lnTo>
                  <a:lnTo>
                    <a:pt x="7553" y="12035"/>
                  </a:lnTo>
                  <a:lnTo>
                    <a:pt x="7694" y="11994"/>
                  </a:lnTo>
                  <a:lnTo>
                    <a:pt x="7755" y="11954"/>
                  </a:lnTo>
                  <a:lnTo>
                    <a:pt x="7815" y="11893"/>
                  </a:lnTo>
                  <a:lnTo>
                    <a:pt x="7876" y="11833"/>
                  </a:lnTo>
                  <a:lnTo>
                    <a:pt x="7896" y="11752"/>
                  </a:lnTo>
                  <a:lnTo>
                    <a:pt x="7896" y="11691"/>
                  </a:lnTo>
                  <a:lnTo>
                    <a:pt x="7896" y="11611"/>
                  </a:lnTo>
                  <a:lnTo>
                    <a:pt x="7977" y="11570"/>
                  </a:lnTo>
                  <a:lnTo>
                    <a:pt x="8057" y="11530"/>
                  </a:lnTo>
                  <a:lnTo>
                    <a:pt x="8138" y="11469"/>
                  </a:lnTo>
                  <a:lnTo>
                    <a:pt x="8179" y="11388"/>
                  </a:lnTo>
                  <a:lnTo>
                    <a:pt x="8219" y="11308"/>
                  </a:lnTo>
                  <a:lnTo>
                    <a:pt x="8219" y="11227"/>
                  </a:lnTo>
                  <a:lnTo>
                    <a:pt x="8219" y="11126"/>
                  </a:lnTo>
                  <a:lnTo>
                    <a:pt x="8199" y="11045"/>
                  </a:lnTo>
                  <a:lnTo>
                    <a:pt x="8179" y="11045"/>
                  </a:lnTo>
                  <a:lnTo>
                    <a:pt x="8199" y="11025"/>
                  </a:lnTo>
                  <a:lnTo>
                    <a:pt x="8259" y="10985"/>
                  </a:lnTo>
                  <a:lnTo>
                    <a:pt x="8300" y="10924"/>
                  </a:lnTo>
                  <a:lnTo>
                    <a:pt x="8340" y="10843"/>
                  </a:lnTo>
                  <a:lnTo>
                    <a:pt x="8360" y="10763"/>
                  </a:lnTo>
                  <a:lnTo>
                    <a:pt x="8380" y="10702"/>
                  </a:lnTo>
                  <a:lnTo>
                    <a:pt x="8360" y="10621"/>
                  </a:lnTo>
                  <a:lnTo>
                    <a:pt x="8320" y="10520"/>
                  </a:lnTo>
                  <a:lnTo>
                    <a:pt x="8421" y="10439"/>
                  </a:lnTo>
                  <a:lnTo>
                    <a:pt x="8481" y="10339"/>
                  </a:lnTo>
                  <a:lnTo>
                    <a:pt x="8502" y="10238"/>
                  </a:lnTo>
                  <a:lnTo>
                    <a:pt x="8481" y="10137"/>
                  </a:lnTo>
                  <a:lnTo>
                    <a:pt x="8461" y="10036"/>
                  </a:lnTo>
                  <a:lnTo>
                    <a:pt x="8401" y="9935"/>
                  </a:lnTo>
                  <a:lnTo>
                    <a:pt x="8421" y="9914"/>
                  </a:lnTo>
                  <a:lnTo>
                    <a:pt x="8461" y="9874"/>
                  </a:lnTo>
                  <a:lnTo>
                    <a:pt x="8502" y="9814"/>
                  </a:lnTo>
                  <a:lnTo>
                    <a:pt x="8522" y="9753"/>
                  </a:lnTo>
                  <a:lnTo>
                    <a:pt x="8522" y="9692"/>
                  </a:lnTo>
                  <a:lnTo>
                    <a:pt x="8481" y="9591"/>
                  </a:lnTo>
                  <a:lnTo>
                    <a:pt x="8421" y="9490"/>
                  </a:lnTo>
                  <a:lnTo>
                    <a:pt x="8300" y="9389"/>
                  </a:lnTo>
                  <a:lnTo>
                    <a:pt x="8138" y="9289"/>
                  </a:lnTo>
                  <a:lnTo>
                    <a:pt x="8522" y="7855"/>
                  </a:lnTo>
                  <a:lnTo>
                    <a:pt x="12298" y="8844"/>
                  </a:lnTo>
                  <a:lnTo>
                    <a:pt x="12399" y="8865"/>
                  </a:lnTo>
                  <a:lnTo>
                    <a:pt x="12540" y="8844"/>
                  </a:lnTo>
                  <a:lnTo>
                    <a:pt x="12681" y="8784"/>
                  </a:lnTo>
                  <a:lnTo>
                    <a:pt x="12762" y="8683"/>
                  </a:lnTo>
                  <a:lnTo>
                    <a:pt x="12802" y="8602"/>
                  </a:lnTo>
                  <a:lnTo>
                    <a:pt x="12823" y="8541"/>
                  </a:lnTo>
                  <a:lnTo>
                    <a:pt x="14317" y="2928"/>
                  </a:lnTo>
                  <a:lnTo>
                    <a:pt x="14337" y="2847"/>
                  </a:lnTo>
                  <a:lnTo>
                    <a:pt x="14337" y="2767"/>
                  </a:lnTo>
                  <a:lnTo>
                    <a:pt x="14317" y="2686"/>
                  </a:lnTo>
                  <a:lnTo>
                    <a:pt x="14276" y="2605"/>
                  </a:lnTo>
                  <a:lnTo>
                    <a:pt x="14216" y="2524"/>
                  </a:lnTo>
                  <a:lnTo>
                    <a:pt x="14155" y="2464"/>
                  </a:lnTo>
                  <a:lnTo>
                    <a:pt x="14095" y="2423"/>
                  </a:lnTo>
                  <a:lnTo>
                    <a:pt x="14014" y="2403"/>
                  </a:lnTo>
                  <a:lnTo>
                    <a:pt x="10238" y="1394"/>
                  </a:lnTo>
                  <a:lnTo>
                    <a:pt x="10501" y="404"/>
                  </a:lnTo>
                  <a:lnTo>
                    <a:pt x="10501" y="344"/>
                  </a:lnTo>
                  <a:lnTo>
                    <a:pt x="10501" y="283"/>
                  </a:lnTo>
                  <a:lnTo>
                    <a:pt x="10501" y="222"/>
                  </a:lnTo>
                  <a:lnTo>
                    <a:pt x="10460" y="162"/>
                  </a:lnTo>
                  <a:lnTo>
                    <a:pt x="10420" y="101"/>
                  </a:lnTo>
                  <a:lnTo>
                    <a:pt x="10379" y="61"/>
                  </a:lnTo>
                  <a:lnTo>
                    <a:pt x="10319" y="21"/>
                  </a:lnTo>
                  <a:lnTo>
                    <a:pt x="10258" y="0"/>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0" name="Google Shape;9500;p68"/>
            <p:cNvGrpSpPr/>
            <p:nvPr/>
          </p:nvGrpSpPr>
          <p:grpSpPr>
            <a:xfrm>
              <a:off x="1216475" y="914400"/>
              <a:ext cx="2648439" cy="2969125"/>
              <a:chOff x="1216475" y="914400"/>
              <a:chExt cx="2648439" cy="2969125"/>
            </a:xfrm>
          </p:grpSpPr>
          <p:sp>
            <p:nvSpPr>
              <p:cNvPr id="9501" name="Google Shape;9501;p68"/>
              <p:cNvSpPr/>
              <p:nvPr/>
            </p:nvSpPr>
            <p:spPr>
              <a:xfrm>
                <a:off x="1988637" y="2615193"/>
                <a:ext cx="727457" cy="522409"/>
              </a:xfrm>
              <a:custGeom>
                <a:avLst/>
                <a:gdLst/>
                <a:ahLst/>
                <a:cxnLst/>
                <a:rect l="l" t="t" r="r" b="b"/>
                <a:pathLst>
                  <a:path w="3938" h="2828" extrusionOk="0">
                    <a:moveTo>
                      <a:pt x="2423" y="1"/>
                    </a:moveTo>
                    <a:lnTo>
                      <a:pt x="2201" y="21"/>
                    </a:lnTo>
                    <a:lnTo>
                      <a:pt x="1999" y="61"/>
                    </a:lnTo>
                    <a:lnTo>
                      <a:pt x="1797" y="102"/>
                    </a:lnTo>
                    <a:lnTo>
                      <a:pt x="1595" y="182"/>
                    </a:lnTo>
                    <a:lnTo>
                      <a:pt x="1414" y="263"/>
                    </a:lnTo>
                    <a:lnTo>
                      <a:pt x="1232" y="364"/>
                    </a:lnTo>
                    <a:lnTo>
                      <a:pt x="1070" y="485"/>
                    </a:lnTo>
                    <a:lnTo>
                      <a:pt x="929" y="627"/>
                    </a:lnTo>
                    <a:lnTo>
                      <a:pt x="808" y="788"/>
                    </a:lnTo>
                    <a:lnTo>
                      <a:pt x="687" y="970"/>
                    </a:lnTo>
                    <a:lnTo>
                      <a:pt x="606" y="1152"/>
                    </a:lnTo>
                    <a:lnTo>
                      <a:pt x="586" y="1192"/>
                    </a:lnTo>
                    <a:lnTo>
                      <a:pt x="525" y="1232"/>
                    </a:lnTo>
                    <a:lnTo>
                      <a:pt x="0" y="1515"/>
                    </a:lnTo>
                    <a:lnTo>
                      <a:pt x="101" y="1656"/>
                    </a:lnTo>
                    <a:lnTo>
                      <a:pt x="182" y="1798"/>
                    </a:lnTo>
                    <a:lnTo>
                      <a:pt x="566" y="2444"/>
                    </a:lnTo>
                    <a:lnTo>
                      <a:pt x="808" y="2828"/>
                    </a:lnTo>
                    <a:lnTo>
                      <a:pt x="1010" y="2626"/>
                    </a:lnTo>
                    <a:lnTo>
                      <a:pt x="1030" y="2626"/>
                    </a:lnTo>
                    <a:lnTo>
                      <a:pt x="1050" y="2605"/>
                    </a:lnTo>
                    <a:lnTo>
                      <a:pt x="1111" y="2585"/>
                    </a:lnTo>
                    <a:lnTo>
                      <a:pt x="1191" y="2585"/>
                    </a:lnTo>
                    <a:lnTo>
                      <a:pt x="1333" y="2646"/>
                    </a:lnTo>
                    <a:lnTo>
                      <a:pt x="1494" y="2686"/>
                    </a:lnTo>
                    <a:lnTo>
                      <a:pt x="1656" y="2727"/>
                    </a:lnTo>
                    <a:lnTo>
                      <a:pt x="1817" y="2747"/>
                    </a:lnTo>
                    <a:lnTo>
                      <a:pt x="2161" y="2747"/>
                    </a:lnTo>
                    <a:lnTo>
                      <a:pt x="2504" y="2706"/>
                    </a:lnTo>
                    <a:lnTo>
                      <a:pt x="2827" y="2626"/>
                    </a:lnTo>
                    <a:lnTo>
                      <a:pt x="2989" y="2565"/>
                    </a:lnTo>
                    <a:lnTo>
                      <a:pt x="3130" y="2484"/>
                    </a:lnTo>
                    <a:lnTo>
                      <a:pt x="3271" y="2404"/>
                    </a:lnTo>
                    <a:lnTo>
                      <a:pt x="3392" y="2323"/>
                    </a:lnTo>
                    <a:lnTo>
                      <a:pt x="3514" y="2222"/>
                    </a:lnTo>
                    <a:lnTo>
                      <a:pt x="3614" y="2101"/>
                    </a:lnTo>
                    <a:lnTo>
                      <a:pt x="3695" y="2000"/>
                    </a:lnTo>
                    <a:lnTo>
                      <a:pt x="3776" y="1879"/>
                    </a:lnTo>
                    <a:lnTo>
                      <a:pt x="3816" y="1757"/>
                    </a:lnTo>
                    <a:lnTo>
                      <a:pt x="3877" y="1636"/>
                    </a:lnTo>
                    <a:lnTo>
                      <a:pt x="3897" y="1495"/>
                    </a:lnTo>
                    <a:lnTo>
                      <a:pt x="3938" y="1374"/>
                    </a:lnTo>
                    <a:lnTo>
                      <a:pt x="3938" y="1232"/>
                    </a:lnTo>
                    <a:lnTo>
                      <a:pt x="3938" y="1091"/>
                    </a:lnTo>
                    <a:lnTo>
                      <a:pt x="3917" y="970"/>
                    </a:lnTo>
                    <a:lnTo>
                      <a:pt x="3877" y="849"/>
                    </a:lnTo>
                    <a:lnTo>
                      <a:pt x="3837" y="707"/>
                    </a:lnTo>
                    <a:lnTo>
                      <a:pt x="3776" y="606"/>
                    </a:lnTo>
                    <a:lnTo>
                      <a:pt x="3695" y="485"/>
                    </a:lnTo>
                    <a:lnTo>
                      <a:pt x="3614" y="384"/>
                    </a:lnTo>
                    <a:lnTo>
                      <a:pt x="3493" y="304"/>
                    </a:lnTo>
                    <a:lnTo>
                      <a:pt x="3372" y="223"/>
                    </a:lnTo>
                    <a:lnTo>
                      <a:pt x="3211" y="142"/>
                    </a:lnTo>
                    <a:lnTo>
                      <a:pt x="3009" y="81"/>
                    </a:lnTo>
                    <a:lnTo>
                      <a:pt x="2827" y="41"/>
                    </a:lnTo>
                    <a:lnTo>
                      <a:pt x="2625" y="21"/>
                    </a:lnTo>
                    <a:lnTo>
                      <a:pt x="2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68"/>
              <p:cNvSpPr/>
              <p:nvPr/>
            </p:nvSpPr>
            <p:spPr>
              <a:xfrm>
                <a:off x="1988637" y="2615193"/>
                <a:ext cx="727457" cy="522409"/>
              </a:xfrm>
              <a:custGeom>
                <a:avLst/>
                <a:gdLst/>
                <a:ahLst/>
                <a:cxnLst/>
                <a:rect l="l" t="t" r="r" b="b"/>
                <a:pathLst>
                  <a:path w="3938" h="2828" fill="none" extrusionOk="0">
                    <a:moveTo>
                      <a:pt x="3614" y="2101"/>
                    </a:moveTo>
                    <a:lnTo>
                      <a:pt x="3614" y="2101"/>
                    </a:lnTo>
                    <a:lnTo>
                      <a:pt x="3514" y="2222"/>
                    </a:lnTo>
                    <a:lnTo>
                      <a:pt x="3392" y="2323"/>
                    </a:lnTo>
                    <a:lnTo>
                      <a:pt x="3271" y="2404"/>
                    </a:lnTo>
                    <a:lnTo>
                      <a:pt x="3130" y="2484"/>
                    </a:lnTo>
                    <a:lnTo>
                      <a:pt x="2989" y="2565"/>
                    </a:lnTo>
                    <a:lnTo>
                      <a:pt x="2827" y="2626"/>
                    </a:lnTo>
                    <a:lnTo>
                      <a:pt x="2504" y="2706"/>
                    </a:lnTo>
                    <a:lnTo>
                      <a:pt x="2161" y="2747"/>
                    </a:lnTo>
                    <a:lnTo>
                      <a:pt x="1817" y="2747"/>
                    </a:lnTo>
                    <a:lnTo>
                      <a:pt x="1656" y="2727"/>
                    </a:lnTo>
                    <a:lnTo>
                      <a:pt x="1494" y="2686"/>
                    </a:lnTo>
                    <a:lnTo>
                      <a:pt x="1333" y="2646"/>
                    </a:lnTo>
                    <a:lnTo>
                      <a:pt x="1191" y="2585"/>
                    </a:lnTo>
                    <a:lnTo>
                      <a:pt x="1191" y="2585"/>
                    </a:lnTo>
                    <a:lnTo>
                      <a:pt x="1151" y="2585"/>
                    </a:lnTo>
                    <a:lnTo>
                      <a:pt x="1111" y="2585"/>
                    </a:lnTo>
                    <a:lnTo>
                      <a:pt x="1050" y="2605"/>
                    </a:lnTo>
                    <a:lnTo>
                      <a:pt x="1030" y="2626"/>
                    </a:lnTo>
                    <a:lnTo>
                      <a:pt x="1010" y="2626"/>
                    </a:lnTo>
                    <a:lnTo>
                      <a:pt x="1010" y="2626"/>
                    </a:lnTo>
                    <a:lnTo>
                      <a:pt x="808" y="2828"/>
                    </a:lnTo>
                    <a:lnTo>
                      <a:pt x="808" y="2828"/>
                    </a:lnTo>
                    <a:lnTo>
                      <a:pt x="566" y="2444"/>
                    </a:lnTo>
                    <a:lnTo>
                      <a:pt x="182" y="1798"/>
                    </a:lnTo>
                    <a:lnTo>
                      <a:pt x="182" y="1798"/>
                    </a:lnTo>
                    <a:lnTo>
                      <a:pt x="101" y="1656"/>
                    </a:lnTo>
                    <a:lnTo>
                      <a:pt x="0" y="1515"/>
                    </a:lnTo>
                    <a:lnTo>
                      <a:pt x="0" y="1515"/>
                    </a:lnTo>
                    <a:lnTo>
                      <a:pt x="525" y="1232"/>
                    </a:lnTo>
                    <a:lnTo>
                      <a:pt x="525" y="1232"/>
                    </a:lnTo>
                    <a:lnTo>
                      <a:pt x="586" y="1192"/>
                    </a:lnTo>
                    <a:lnTo>
                      <a:pt x="606" y="1152"/>
                    </a:lnTo>
                    <a:lnTo>
                      <a:pt x="606" y="1152"/>
                    </a:lnTo>
                    <a:lnTo>
                      <a:pt x="687" y="970"/>
                    </a:lnTo>
                    <a:lnTo>
                      <a:pt x="808" y="788"/>
                    </a:lnTo>
                    <a:lnTo>
                      <a:pt x="929" y="627"/>
                    </a:lnTo>
                    <a:lnTo>
                      <a:pt x="1070" y="485"/>
                    </a:lnTo>
                    <a:lnTo>
                      <a:pt x="1232" y="364"/>
                    </a:lnTo>
                    <a:lnTo>
                      <a:pt x="1414" y="263"/>
                    </a:lnTo>
                    <a:lnTo>
                      <a:pt x="1595" y="182"/>
                    </a:lnTo>
                    <a:lnTo>
                      <a:pt x="1797" y="102"/>
                    </a:lnTo>
                    <a:lnTo>
                      <a:pt x="1999" y="61"/>
                    </a:lnTo>
                    <a:lnTo>
                      <a:pt x="2201" y="21"/>
                    </a:lnTo>
                    <a:lnTo>
                      <a:pt x="2423" y="1"/>
                    </a:lnTo>
                    <a:lnTo>
                      <a:pt x="2625" y="21"/>
                    </a:lnTo>
                    <a:lnTo>
                      <a:pt x="2827" y="41"/>
                    </a:lnTo>
                    <a:lnTo>
                      <a:pt x="3009" y="81"/>
                    </a:lnTo>
                    <a:lnTo>
                      <a:pt x="3211" y="142"/>
                    </a:lnTo>
                    <a:lnTo>
                      <a:pt x="3372" y="223"/>
                    </a:lnTo>
                    <a:lnTo>
                      <a:pt x="3372" y="223"/>
                    </a:lnTo>
                    <a:lnTo>
                      <a:pt x="3493" y="304"/>
                    </a:lnTo>
                    <a:lnTo>
                      <a:pt x="3614" y="384"/>
                    </a:lnTo>
                    <a:lnTo>
                      <a:pt x="3695" y="485"/>
                    </a:lnTo>
                    <a:lnTo>
                      <a:pt x="3776" y="606"/>
                    </a:lnTo>
                    <a:lnTo>
                      <a:pt x="3837" y="707"/>
                    </a:lnTo>
                    <a:lnTo>
                      <a:pt x="3877" y="849"/>
                    </a:lnTo>
                    <a:lnTo>
                      <a:pt x="3917" y="970"/>
                    </a:lnTo>
                    <a:lnTo>
                      <a:pt x="3938" y="1091"/>
                    </a:lnTo>
                    <a:lnTo>
                      <a:pt x="3938" y="1232"/>
                    </a:lnTo>
                    <a:lnTo>
                      <a:pt x="3938" y="1374"/>
                    </a:lnTo>
                    <a:lnTo>
                      <a:pt x="3897" y="1495"/>
                    </a:lnTo>
                    <a:lnTo>
                      <a:pt x="3877" y="1636"/>
                    </a:lnTo>
                    <a:lnTo>
                      <a:pt x="3816" y="1757"/>
                    </a:lnTo>
                    <a:lnTo>
                      <a:pt x="3776" y="1879"/>
                    </a:lnTo>
                    <a:lnTo>
                      <a:pt x="3695" y="2000"/>
                    </a:lnTo>
                    <a:lnTo>
                      <a:pt x="3614" y="210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68"/>
              <p:cNvSpPr/>
              <p:nvPr/>
            </p:nvSpPr>
            <p:spPr>
              <a:xfrm>
                <a:off x="1223864" y="2850168"/>
                <a:ext cx="940263" cy="824624"/>
              </a:xfrm>
              <a:custGeom>
                <a:avLst/>
                <a:gdLst/>
                <a:ahLst/>
                <a:cxnLst/>
                <a:rect l="l" t="t" r="r" b="b"/>
                <a:pathLst>
                  <a:path w="5090" h="4464" extrusionOk="0">
                    <a:moveTo>
                      <a:pt x="3716" y="1"/>
                    </a:moveTo>
                    <a:lnTo>
                      <a:pt x="3595" y="41"/>
                    </a:lnTo>
                    <a:lnTo>
                      <a:pt x="3454" y="82"/>
                    </a:lnTo>
                    <a:lnTo>
                      <a:pt x="3211" y="203"/>
                    </a:lnTo>
                    <a:lnTo>
                      <a:pt x="2626" y="506"/>
                    </a:lnTo>
                    <a:lnTo>
                      <a:pt x="2404" y="627"/>
                    </a:lnTo>
                    <a:lnTo>
                      <a:pt x="1818" y="970"/>
                    </a:lnTo>
                    <a:lnTo>
                      <a:pt x="1596" y="1091"/>
                    </a:lnTo>
                    <a:lnTo>
                      <a:pt x="1495" y="1152"/>
                    </a:lnTo>
                    <a:lnTo>
                      <a:pt x="1010" y="1455"/>
                    </a:lnTo>
                    <a:lnTo>
                      <a:pt x="788" y="1616"/>
                    </a:lnTo>
                    <a:lnTo>
                      <a:pt x="647" y="1737"/>
                    </a:lnTo>
                    <a:lnTo>
                      <a:pt x="506" y="1858"/>
                    </a:lnTo>
                    <a:lnTo>
                      <a:pt x="385" y="2000"/>
                    </a:lnTo>
                    <a:lnTo>
                      <a:pt x="263" y="2141"/>
                    </a:lnTo>
                    <a:lnTo>
                      <a:pt x="162" y="2323"/>
                    </a:lnTo>
                    <a:lnTo>
                      <a:pt x="102" y="2484"/>
                    </a:lnTo>
                    <a:lnTo>
                      <a:pt x="41" y="2666"/>
                    </a:lnTo>
                    <a:lnTo>
                      <a:pt x="21" y="2828"/>
                    </a:lnTo>
                    <a:lnTo>
                      <a:pt x="1" y="2989"/>
                    </a:lnTo>
                    <a:lnTo>
                      <a:pt x="21" y="3151"/>
                    </a:lnTo>
                    <a:lnTo>
                      <a:pt x="41" y="3292"/>
                    </a:lnTo>
                    <a:lnTo>
                      <a:pt x="82" y="3454"/>
                    </a:lnTo>
                    <a:lnTo>
                      <a:pt x="142" y="3595"/>
                    </a:lnTo>
                    <a:lnTo>
                      <a:pt x="223" y="3736"/>
                    </a:lnTo>
                    <a:lnTo>
                      <a:pt x="304" y="3878"/>
                    </a:lnTo>
                    <a:lnTo>
                      <a:pt x="405" y="3999"/>
                    </a:lnTo>
                    <a:lnTo>
                      <a:pt x="526" y="4100"/>
                    </a:lnTo>
                    <a:lnTo>
                      <a:pt x="667" y="4201"/>
                    </a:lnTo>
                    <a:lnTo>
                      <a:pt x="809" y="4281"/>
                    </a:lnTo>
                    <a:lnTo>
                      <a:pt x="950" y="4362"/>
                    </a:lnTo>
                    <a:lnTo>
                      <a:pt x="1132" y="4403"/>
                    </a:lnTo>
                    <a:lnTo>
                      <a:pt x="1293" y="4443"/>
                    </a:lnTo>
                    <a:lnTo>
                      <a:pt x="1495" y="4463"/>
                    </a:lnTo>
                    <a:lnTo>
                      <a:pt x="1677" y="4443"/>
                    </a:lnTo>
                    <a:lnTo>
                      <a:pt x="1899" y="4423"/>
                    </a:lnTo>
                    <a:lnTo>
                      <a:pt x="2060" y="4382"/>
                    </a:lnTo>
                    <a:lnTo>
                      <a:pt x="2242" y="4322"/>
                    </a:lnTo>
                    <a:lnTo>
                      <a:pt x="2585" y="4180"/>
                    </a:lnTo>
                    <a:lnTo>
                      <a:pt x="2828" y="4039"/>
                    </a:lnTo>
                    <a:lnTo>
                      <a:pt x="3110" y="3878"/>
                    </a:lnTo>
                    <a:lnTo>
                      <a:pt x="3373" y="3676"/>
                    </a:lnTo>
                    <a:lnTo>
                      <a:pt x="3595" y="3514"/>
                    </a:lnTo>
                    <a:lnTo>
                      <a:pt x="4059" y="3130"/>
                    </a:lnTo>
                    <a:lnTo>
                      <a:pt x="4261" y="2949"/>
                    </a:lnTo>
                    <a:lnTo>
                      <a:pt x="4685" y="2505"/>
                    </a:lnTo>
                    <a:lnTo>
                      <a:pt x="4847" y="2303"/>
                    </a:lnTo>
                    <a:lnTo>
                      <a:pt x="4867" y="2303"/>
                    </a:lnTo>
                    <a:lnTo>
                      <a:pt x="4988" y="2121"/>
                    </a:lnTo>
                    <a:lnTo>
                      <a:pt x="5029" y="2060"/>
                    </a:lnTo>
                    <a:lnTo>
                      <a:pt x="5069" y="1980"/>
                    </a:lnTo>
                    <a:lnTo>
                      <a:pt x="5089" y="1899"/>
                    </a:lnTo>
                    <a:lnTo>
                      <a:pt x="5069" y="1798"/>
                    </a:lnTo>
                    <a:lnTo>
                      <a:pt x="5029" y="1697"/>
                    </a:lnTo>
                    <a:lnTo>
                      <a:pt x="4948" y="1556"/>
                    </a:lnTo>
                    <a:lnTo>
                      <a:pt x="4706" y="1172"/>
                    </a:lnTo>
                    <a:lnTo>
                      <a:pt x="4322" y="526"/>
                    </a:lnTo>
                    <a:lnTo>
                      <a:pt x="4241" y="384"/>
                    </a:lnTo>
                    <a:lnTo>
                      <a:pt x="4140" y="243"/>
                    </a:lnTo>
                    <a:lnTo>
                      <a:pt x="4059" y="142"/>
                    </a:lnTo>
                    <a:lnTo>
                      <a:pt x="3958" y="61"/>
                    </a:lnTo>
                    <a:lnTo>
                      <a:pt x="3837" y="21"/>
                    </a:lnTo>
                    <a:lnTo>
                      <a:pt x="3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68"/>
              <p:cNvSpPr/>
              <p:nvPr/>
            </p:nvSpPr>
            <p:spPr>
              <a:xfrm>
                <a:off x="1223864" y="2850168"/>
                <a:ext cx="940263" cy="824624"/>
              </a:xfrm>
              <a:custGeom>
                <a:avLst/>
                <a:gdLst/>
                <a:ahLst/>
                <a:cxnLst/>
                <a:rect l="l" t="t" r="r" b="b"/>
                <a:pathLst>
                  <a:path w="5090" h="4464" fill="none" extrusionOk="0">
                    <a:moveTo>
                      <a:pt x="5069" y="1980"/>
                    </a:moveTo>
                    <a:lnTo>
                      <a:pt x="5069" y="1980"/>
                    </a:lnTo>
                    <a:lnTo>
                      <a:pt x="5029" y="2060"/>
                    </a:lnTo>
                    <a:lnTo>
                      <a:pt x="4988" y="2121"/>
                    </a:lnTo>
                    <a:lnTo>
                      <a:pt x="4867" y="2303"/>
                    </a:lnTo>
                    <a:lnTo>
                      <a:pt x="4847" y="2303"/>
                    </a:lnTo>
                    <a:lnTo>
                      <a:pt x="4847" y="2303"/>
                    </a:lnTo>
                    <a:lnTo>
                      <a:pt x="4685" y="2505"/>
                    </a:lnTo>
                    <a:lnTo>
                      <a:pt x="4685" y="2505"/>
                    </a:lnTo>
                    <a:lnTo>
                      <a:pt x="4261" y="2949"/>
                    </a:lnTo>
                    <a:lnTo>
                      <a:pt x="4261" y="2949"/>
                    </a:lnTo>
                    <a:lnTo>
                      <a:pt x="4059" y="3130"/>
                    </a:lnTo>
                    <a:lnTo>
                      <a:pt x="4059" y="3130"/>
                    </a:lnTo>
                    <a:lnTo>
                      <a:pt x="3595" y="3514"/>
                    </a:lnTo>
                    <a:lnTo>
                      <a:pt x="3595" y="3514"/>
                    </a:lnTo>
                    <a:lnTo>
                      <a:pt x="3373" y="3676"/>
                    </a:lnTo>
                    <a:lnTo>
                      <a:pt x="3373" y="3676"/>
                    </a:lnTo>
                    <a:lnTo>
                      <a:pt x="3110" y="3878"/>
                    </a:lnTo>
                    <a:lnTo>
                      <a:pt x="2828" y="4039"/>
                    </a:lnTo>
                    <a:lnTo>
                      <a:pt x="2828" y="4039"/>
                    </a:lnTo>
                    <a:lnTo>
                      <a:pt x="2585" y="4180"/>
                    </a:lnTo>
                    <a:lnTo>
                      <a:pt x="2585" y="4180"/>
                    </a:lnTo>
                    <a:lnTo>
                      <a:pt x="2242" y="4322"/>
                    </a:lnTo>
                    <a:lnTo>
                      <a:pt x="2242" y="4322"/>
                    </a:lnTo>
                    <a:lnTo>
                      <a:pt x="2060" y="4382"/>
                    </a:lnTo>
                    <a:lnTo>
                      <a:pt x="1899" y="4423"/>
                    </a:lnTo>
                    <a:lnTo>
                      <a:pt x="1899" y="4423"/>
                    </a:lnTo>
                    <a:lnTo>
                      <a:pt x="1677" y="4443"/>
                    </a:lnTo>
                    <a:lnTo>
                      <a:pt x="1495" y="4463"/>
                    </a:lnTo>
                    <a:lnTo>
                      <a:pt x="1495" y="4463"/>
                    </a:lnTo>
                    <a:lnTo>
                      <a:pt x="1495" y="4463"/>
                    </a:lnTo>
                    <a:lnTo>
                      <a:pt x="1293" y="4443"/>
                    </a:lnTo>
                    <a:lnTo>
                      <a:pt x="1132" y="4403"/>
                    </a:lnTo>
                    <a:lnTo>
                      <a:pt x="950" y="4362"/>
                    </a:lnTo>
                    <a:lnTo>
                      <a:pt x="809" y="4281"/>
                    </a:lnTo>
                    <a:lnTo>
                      <a:pt x="667" y="4201"/>
                    </a:lnTo>
                    <a:lnTo>
                      <a:pt x="526" y="4100"/>
                    </a:lnTo>
                    <a:lnTo>
                      <a:pt x="405" y="3999"/>
                    </a:lnTo>
                    <a:lnTo>
                      <a:pt x="304" y="3878"/>
                    </a:lnTo>
                    <a:lnTo>
                      <a:pt x="223" y="3736"/>
                    </a:lnTo>
                    <a:lnTo>
                      <a:pt x="142" y="3595"/>
                    </a:lnTo>
                    <a:lnTo>
                      <a:pt x="82" y="3454"/>
                    </a:lnTo>
                    <a:lnTo>
                      <a:pt x="41" y="3292"/>
                    </a:lnTo>
                    <a:lnTo>
                      <a:pt x="21" y="3151"/>
                    </a:lnTo>
                    <a:lnTo>
                      <a:pt x="1" y="2989"/>
                    </a:lnTo>
                    <a:lnTo>
                      <a:pt x="21" y="2828"/>
                    </a:lnTo>
                    <a:lnTo>
                      <a:pt x="41" y="2666"/>
                    </a:lnTo>
                    <a:lnTo>
                      <a:pt x="41" y="2666"/>
                    </a:lnTo>
                    <a:lnTo>
                      <a:pt x="102" y="2484"/>
                    </a:lnTo>
                    <a:lnTo>
                      <a:pt x="102" y="2484"/>
                    </a:lnTo>
                    <a:lnTo>
                      <a:pt x="102" y="2484"/>
                    </a:lnTo>
                    <a:lnTo>
                      <a:pt x="162" y="2323"/>
                    </a:lnTo>
                    <a:lnTo>
                      <a:pt x="162" y="2323"/>
                    </a:lnTo>
                    <a:lnTo>
                      <a:pt x="263" y="2141"/>
                    </a:lnTo>
                    <a:lnTo>
                      <a:pt x="263" y="2141"/>
                    </a:lnTo>
                    <a:lnTo>
                      <a:pt x="385" y="2000"/>
                    </a:lnTo>
                    <a:lnTo>
                      <a:pt x="506" y="1858"/>
                    </a:lnTo>
                    <a:lnTo>
                      <a:pt x="647" y="1737"/>
                    </a:lnTo>
                    <a:lnTo>
                      <a:pt x="788" y="1616"/>
                    </a:lnTo>
                    <a:lnTo>
                      <a:pt x="788" y="1616"/>
                    </a:lnTo>
                    <a:lnTo>
                      <a:pt x="1010" y="1455"/>
                    </a:lnTo>
                    <a:lnTo>
                      <a:pt x="1010" y="1455"/>
                    </a:lnTo>
                    <a:lnTo>
                      <a:pt x="1495" y="1152"/>
                    </a:lnTo>
                    <a:lnTo>
                      <a:pt x="1495" y="1152"/>
                    </a:lnTo>
                    <a:lnTo>
                      <a:pt x="1596" y="1091"/>
                    </a:lnTo>
                    <a:lnTo>
                      <a:pt x="1596" y="1091"/>
                    </a:lnTo>
                    <a:lnTo>
                      <a:pt x="1818" y="970"/>
                    </a:lnTo>
                    <a:lnTo>
                      <a:pt x="1818" y="970"/>
                    </a:lnTo>
                    <a:lnTo>
                      <a:pt x="2404" y="627"/>
                    </a:lnTo>
                    <a:lnTo>
                      <a:pt x="2404" y="627"/>
                    </a:lnTo>
                    <a:lnTo>
                      <a:pt x="2626" y="506"/>
                    </a:lnTo>
                    <a:lnTo>
                      <a:pt x="2626" y="506"/>
                    </a:lnTo>
                    <a:lnTo>
                      <a:pt x="3211" y="203"/>
                    </a:lnTo>
                    <a:lnTo>
                      <a:pt x="3211" y="203"/>
                    </a:lnTo>
                    <a:lnTo>
                      <a:pt x="3454" y="82"/>
                    </a:lnTo>
                    <a:lnTo>
                      <a:pt x="3454" y="82"/>
                    </a:lnTo>
                    <a:lnTo>
                      <a:pt x="3595" y="41"/>
                    </a:lnTo>
                    <a:lnTo>
                      <a:pt x="3716" y="1"/>
                    </a:lnTo>
                    <a:lnTo>
                      <a:pt x="3716" y="1"/>
                    </a:lnTo>
                    <a:lnTo>
                      <a:pt x="3777" y="1"/>
                    </a:lnTo>
                    <a:lnTo>
                      <a:pt x="3837" y="21"/>
                    </a:lnTo>
                    <a:lnTo>
                      <a:pt x="3958" y="61"/>
                    </a:lnTo>
                    <a:lnTo>
                      <a:pt x="4059" y="142"/>
                    </a:lnTo>
                    <a:lnTo>
                      <a:pt x="4140" y="243"/>
                    </a:lnTo>
                    <a:lnTo>
                      <a:pt x="4140" y="243"/>
                    </a:lnTo>
                    <a:lnTo>
                      <a:pt x="4241" y="384"/>
                    </a:lnTo>
                    <a:lnTo>
                      <a:pt x="4322" y="526"/>
                    </a:lnTo>
                    <a:lnTo>
                      <a:pt x="4322" y="526"/>
                    </a:lnTo>
                    <a:lnTo>
                      <a:pt x="4706" y="1172"/>
                    </a:lnTo>
                    <a:lnTo>
                      <a:pt x="4948" y="1556"/>
                    </a:lnTo>
                    <a:lnTo>
                      <a:pt x="4948" y="1556"/>
                    </a:lnTo>
                    <a:lnTo>
                      <a:pt x="5029" y="1697"/>
                    </a:lnTo>
                    <a:lnTo>
                      <a:pt x="5069" y="1798"/>
                    </a:lnTo>
                    <a:lnTo>
                      <a:pt x="5089" y="1899"/>
                    </a:lnTo>
                    <a:lnTo>
                      <a:pt x="5069" y="198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68"/>
              <p:cNvSpPr/>
              <p:nvPr/>
            </p:nvSpPr>
            <p:spPr>
              <a:xfrm>
                <a:off x="1817025" y="2865131"/>
                <a:ext cx="306093" cy="447779"/>
              </a:xfrm>
              <a:custGeom>
                <a:avLst/>
                <a:gdLst/>
                <a:ahLst/>
                <a:cxnLst/>
                <a:rect l="l" t="t" r="r" b="b"/>
                <a:pathLst>
                  <a:path w="1657" h="2424" extrusionOk="0">
                    <a:moveTo>
                      <a:pt x="243" y="1"/>
                    </a:moveTo>
                    <a:lnTo>
                      <a:pt x="0" y="122"/>
                    </a:lnTo>
                    <a:lnTo>
                      <a:pt x="81" y="384"/>
                    </a:lnTo>
                    <a:lnTo>
                      <a:pt x="202" y="667"/>
                    </a:lnTo>
                    <a:lnTo>
                      <a:pt x="323" y="950"/>
                    </a:lnTo>
                    <a:lnTo>
                      <a:pt x="445" y="1212"/>
                    </a:lnTo>
                    <a:lnTo>
                      <a:pt x="606" y="1475"/>
                    </a:lnTo>
                    <a:lnTo>
                      <a:pt x="788" y="1737"/>
                    </a:lnTo>
                    <a:lnTo>
                      <a:pt x="970" y="1959"/>
                    </a:lnTo>
                    <a:lnTo>
                      <a:pt x="1212" y="2201"/>
                    </a:lnTo>
                    <a:lnTo>
                      <a:pt x="1414" y="2383"/>
                    </a:lnTo>
                    <a:lnTo>
                      <a:pt x="1474" y="2424"/>
                    </a:lnTo>
                    <a:lnTo>
                      <a:pt x="1636" y="2222"/>
                    </a:lnTo>
                    <a:lnTo>
                      <a:pt x="1656" y="2222"/>
                    </a:lnTo>
                    <a:lnTo>
                      <a:pt x="1596" y="2181"/>
                    </a:lnTo>
                    <a:lnTo>
                      <a:pt x="1495" y="2080"/>
                    </a:lnTo>
                    <a:lnTo>
                      <a:pt x="1394" y="1979"/>
                    </a:lnTo>
                    <a:lnTo>
                      <a:pt x="1212" y="1757"/>
                    </a:lnTo>
                    <a:lnTo>
                      <a:pt x="1030" y="1535"/>
                    </a:lnTo>
                    <a:lnTo>
                      <a:pt x="869" y="1313"/>
                    </a:lnTo>
                    <a:lnTo>
                      <a:pt x="727" y="1071"/>
                    </a:lnTo>
                    <a:lnTo>
                      <a:pt x="586" y="808"/>
                    </a:lnTo>
                    <a:lnTo>
                      <a:pt x="465" y="546"/>
                    </a:lnTo>
                    <a:lnTo>
                      <a:pt x="344" y="283"/>
                    </a:lnTo>
                    <a:lnTo>
                      <a:pt x="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68"/>
              <p:cNvSpPr/>
              <p:nvPr/>
            </p:nvSpPr>
            <p:spPr>
              <a:xfrm>
                <a:off x="1817025" y="2865131"/>
                <a:ext cx="306093" cy="447779"/>
              </a:xfrm>
              <a:custGeom>
                <a:avLst/>
                <a:gdLst/>
                <a:ahLst/>
                <a:cxnLst/>
                <a:rect l="l" t="t" r="r" b="b"/>
                <a:pathLst>
                  <a:path w="1657" h="2424" fill="none" extrusionOk="0">
                    <a:moveTo>
                      <a:pt x="1596" y="2181"/>
                    </a:moveTo>
                    <a:lnTo>
                      <a:pt x="1596" y="2181"/>
                    </a:lnTo>
                    <a:lnTo>
                      <a:pt x="1495" y="2080"/>
                    </a:lnTo>
                    <a:lnTo>
                      <a:pt x="1495" y="2080"/>
                    </a:lnTo>
                    <a:lnTo>
                      <a:pt x="1394" y="1979"/>
                    </a:lnTo>
                    <a:lnTo>
                      <a:pt x="1394" y="1979"/>
                    </a:lnTo>
                    <a:lnTo>
                      <a:pt x="1212" y="1757"/>
                    </a:lnTo>
                    <a:lnTo>
                      <a:pt x="1212" y="1757"/>
                    </a:lnTo>
                    <a:lnTo>
                      <a:pt x="1030" y="1535"/>
                    </a:lnTo>
                    <a:lnTo>
                      <a:pt x="869" y="1313"/>
                    </a:lnTo>
                    <a:lnTo>
                      <a:pt x="869" y="1313"/>
                    </a:lnTo>
                    <a:lnTo>
                      <a:pt x="727" y="1071"/>
                    </a:lnTo>
                    <a:lnTo>
                      <a:pt x="586" y="808"/>
                    </a:lnTo>
                    <a:lnTo>
                      <a:pt x="465" y="546"/>
                    </a:lnTo>
                    <a:lnTo>
                      <a:pt x="344" y="283"/>
                    </a:lnTo>
                    <a:lnTo>
                      <a:pt x="344" y="283"/>
                    </a:lnTo>
                    <a:lnTo>
                      <a:pt x="243" y="1"/>
                    </a:lnTo>
                    <a:lnTo>
                      <a:pt x="243" y="1"/>
                    </a:lnTo>
                    <a:lnTo>
                      <a:pt x="0" y="122"/>
                    </a:lnTo>
                    <a:lnTo>
                      <a:pt x="0" y="122"/>
                    </a:lnTo>
                    <a:lnTo>
                      <a:pt x="81" y="384"/>
                    </a:lnTo>
                    <a:lnTo>
                      <a:pt x="81" y="384"/>
                    </a:lnTo>
                    <a:lnTo>
                      <a:pt x="202" y="667"/>
                    </a:lnTo>
                    <a:lnTo>
                      <a:pt x="323" y="950"/>
                    </a:lnTo>
                    <a:lnTo>
                      <a:pt x="323" y="950"/>
                    </a:lnTo>
                    <a:lnTo>
                      <a:pt x="445" y="1212"/>
                    </a:lnTo>
                    <a:lnTo>
                      <a:pt x="606" y="1475"/>
                    </a:lnTo>
                    <a:lnTo>
                      <a:pt x="606" y="1475"/>
                    </a:lnTo>
                    <a:lnTo>
                      <a:pt x="788" y="1737"/>
                    </a:lnTo>
                    <a:lnTo>
                      <a:pt x="970" y="1959"/>
                    </a:lnTo>
                    <a:lnTo>
                      <a:pt x="970" y="1959"/>
                    </a:lnTo>
                    <a:lnTo>
                      <a:pt x="1212" y="2201"/>
                    </a:lnTo>
                    <a:lnTo>
                      <a:pt x="1212" y="2201"/>
                    </a:lnTo>
                    <a:lnTo>
                      <a:pt x="1414" y="2383"/>
                    </a:lnTo>
                    <a:lnTo>
                      <a:pt x="1414" y="2383"/>
                    </a:lnTo>
                    <a:lnTo>
                      <a:pt x="1474" y="2424"/>
                    </a:lnTo>
                    <a:lnTo>
                      <a:pt x="1474" y="2424"/>
                    </a:lnTo>
                    <a:lnTo>
                      <a:pt x="1636" y="2222"/>
                    </a:lnTo>
                    <a:lnTo>
                      <a:pt x="1656" y="2222"/>
                    </a:lnTo>
                    <a:lnTo>
                      <a:pt x="1656" y="2222"/>
                    </a:lnTo>
                    <a:lnTo>
                      <a:pt x="1596" y="218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68"/>
              <p:cNvSpPr/>
              <p:nvPr/>
            </p:nvSpPr>
            <p:spPr>
              <a:xfrm>
                <a:off x="1667765" y="2943456"/>
                <a:ext cx="343408" cy="485094"/>
              </a:xfrm>
              <a:custGeom>
                <a:avLst/>
                <a:gdLst/>
                <a:ahLst/>
                <a:cxnLst/>
                <a:rect l="l" t="t" r="r" b="b"/>
                <a:pathLst>
                  <a:path w="1859" h="2626" extrusionOk="0">
                    <a:moveTo>
                      <a:pt x="223" y="1"/>
                    </a:moveTo>
                    <a:lnTo>
                      <a:pt x="1" y="122"/>
                    </a:lnTo>
                    <a:lnTo>
                      <a:pt x="81" y="445"/>
                    </a:lnTo>
                    <a:lnTo>
                      <a:pt x="182" y="727"/>
                    </a:lnTo>
                    <a:lnTo>
                      <a:pt x="304" y="1010"/>
                    </a:lnTo>
                    <a:lnTo>
                      <a:pt x="445" y="1273"/>
                    </a:lnTo>
                    <a:lnTo>
                      <a:pt x="606" y="1535"/>
                    </a:lnTo>
                    <a:lnTo>
                      <a:pt x="788" y="1777"/>
                    </a:lnTo>
                    <a:lnTo>
                      <a:pt x="970" y="2020"/>
                    </a:lnTo>
                    <a:lnTo>
                      <a:pt x="1010" y="2060"/>
                    </a:lnTo>
                    <a:lnTo>
                      <a:pt x="1212" y="2262"/>
                    </a:lnTo>
                    <a:lnTo>
                      <a:pt x="1414" y="2444"/>
                    </a:lnTo>
                    <a:lnTo>
                      <a:pt x="1656" y="2625"/>
                    </a:lnTo>
                    <a:lnTo>
                      <a:pt x="1858" y="2444"/>
                    </a:lnTo>
                    <a:lnTo>
                      <a:pt x="1596" y="2222"/>
                    </a:lnTo>
                    <a:lnTo>
                      <a:pt x="1394" y="2040"/>
                    </a:lnTo>
                    <a:lnTo>
                      <a:pt x="1354" y="1979"/>
                    </a:lnTo>
                    <a:lnTo>
                      <a:pt x="1212" y="1818"/>
                    </a:lnTo>
                    <a:lnTo>
                      <a:pt x="1030" y="1596"/>
                    </a:lnTo>
                    <a:lnTo>
                      <a:pt x="869" y="1353"/>
                    </a:lnTo>
                    <a:lnTo>
                      <a:pt x="728" y="1111"/>
                    </a:lnTo>
                    <a:lnTo>
                      <a:pt x="586" y="869"/>
                    </a:lnTo>
                    <a:lnTo>
                      <a:pt x="465" y="606"/>
                    </a:lnTo>
                    <a:lnTo>
                      <a:pt x="344" y="344"/>
                    </a:lnTo>
                    <a:lnTo>
                      <a:pt x="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68"/>
              <p:cNvSpPr/>
              <p:nvPr/>
            </p:nvSpPr>
            <p:spPr>
              <a:xfrm>
                <a:off x="1667765" y="2943456"/>
                <a:ext cx="343408" cy="485094"/>
              </a:xfrm>
              <a:custGeom>
                <a:avLst/>
                <a:gdLst/>
                <a:ahLst/>
                <a:cxnLst/>
                <a:rect l="l" t="t" r="r" b="b"/>
                <a:pathLst>
                  <a:path w="1859" h="2626" fill="none" extrusionOk="0">
                    <a:moveTo>
                      <a:pt x="1394" y="2040"/>
                    </a:moveTo>
                    <a:lnTo>
                      <a:pt x="1394" y="2040"/>
                    </a:lnTo>
                    <a:lnTo>
                      <a:pt x="1354" y="1979"/>
                    </a:lnTo>
                    <a:lnTo>
                      <a:pt x="1354" y="1979"/>
                    </a:lnTo>
                    <a:lnTo>
                      <a:pt x="1212" y="1818"/>
                    </a:lnTo>
                    <a:lnTo>
                      <a:pt x="1212" y="1818"/>
                    </a:lnTo>
                    <a:lnTo>
                      <a:pt x="1030" y="1596"/>
                    </a:lnTo>
                    <a:lnTo>
                      <a:pt x="869" y="1353"/>
                    </a:lnTo>
                    <a:lnTo>
                      <a:pt x="869" y="1353"/>
                    </a:lnTo>
                    <a:lnTo>
                      <a:pt x="728" y="1111"/>
                    </a:lnTo>
                    <a:lnTo>
                      <a:pt x="586" y="869"/>
                    </a:lnTo>
                    <a:lnTo>
                      <a:pt x="465" y="606"/>
                    </a:lnTo>
                    <a:lnTo>
                      <a:pt x="344" y="344"/>
                    </a:lnTo>
                    <a:lnTo>
                      <a:pt x="344" y="344"/>
                    </a:lnTo>
                    <a:lnTo>
                      <a:pt x="223" y="1"/>
                    </a:lnTo>
                    <a:lnTo>
                      <a:pt x="223" y="1"/>
                    </a:lnTo>
                    <a:lnTo>
                      <a:pt x="1" y="122"/>
                    </a:lnTo>
                    <a:lnTo>
                      <a:pt x="1" y="122"/>
                    </a:lnTo>
                    <a:lnTo>
                      <a:pt x="81" y="445"/>
                    </a:lnTo>
                    <a:lnTo>
                      <a:pt x="81" y="445"/>
                    </a:lnTo>
                    <a:lnTo>
                      <a:pt x="182" y="727"/>
                    </a:lnTo>
                    <a:lnTo>
                      <a:pt x="304" y="1010"/>
                    </a:lnTo>
                    <a:lnTo>
                      <a:pt x="304" y="1010"/>
                    </a:lnTo>
                    <a:lnTo>
                      <a:pt x="445" y="1273"/>
                    </a:lnTo>
                    <a:lnTo>
                      <a:pt x="606" y="1535"/>
                    </a:lnTo>
                    <a:lnTo>
                      <a:pt x="606" y="1535"/>
                    </a:lnTo>
                    <a:lnTo>
                      <a:pt x="788" y="1777"/>
                    </a:lnTo>
                    <a:lnTo>
                      <a:pt x="970" y="2020"/>
                    </a:lnTo>
                    <a:lnTo>
                      <a:pt x="970" y="2020"/>
                    </a:lnTo>
                    <a:lnTo>
                      <a:pt x="1010" y="2060"/>
                    </a:lnTo>
                    <a:lnTo>
                      <a:pt x="1010" y="2060"/>
                    </a:lnTo>
                    <a:lnTo>
                      <a:pt x="1212" y="2262"/>
                    </a:lnTo>
                    <a:lnTo>
                      <a:pt x="1414" y="2444"/>
                    </a:lnTo>
                    <a:lnTo>
                      <a:pt x="1414" y="2444"/>
                    </a:lnTo>
                    <a:lnTo>
                      <a:pt x="1656" y="2625"/>
                    </a:lnTo>
                    <a:lnTo>
                      <a:pt x="1656" y="2625"/>
                    </a:lnTo>
                    <a:lnTo>
                      <a:pt x="1858" y="2444"/>
                    </a:lnTo>
                    <a:lnTo>
                      <a:pt x="1858" y="2444"/>
                    </a:lnTo>
                    <a:lnTo>
                      <a:pt x="1596" y="2222"/>
                    </a:lnTo>
                    <a:lnTo>
                      <a:pt x="1596" y="2222"/>
                    </a:lnTo>
                    <a:lnTo>
                      <a:pt x="1394" y="204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68"/>
              <p:cNvSpPr/>
              <p:nvPr/>
            </p:nvSpPr>
            <p:spPr>
              <a:xfrm>
                <a:off x="1518689" y="3029169"/>
                <a:ext cx="369270" cy="500057"/>
              </a:xfrm>
              <a:custGeom>
                <a:avLst/>
                <a:gdLst/>
                <a:ahLst/>
                <a:cxnLst/>
                <a:rect l="l" t="t" r="r" b="b"/>
                <a:pathLst>
                  <a:path w="1999" h="2707" extrusionOk="0">
                    <a:moveTo>
                      <a:pt x="222" y="1"/>
                    </a:moveTo>
                    <a:lnTo>
                      <a:pt x="0" y="122"/>
                    </a:lnTo>
                    <a:lnTo>
                      <a:pt x="81" y="445"/>
                    </a:lnTo>
                    <a:lnTo>
                      <a:pt x="182" y="728"/>
                    </a:lnTo>
                    <a:lnTo>
                      <a:pt x="303" y="1011"/>
                    </a:lnTo>
                    <a:lnTo>
                      <a:pt x="444" y="1293"/>
                    </a:lnTo>
                    <a:lnTo>
                      <a:pt x="606" y="1556"/>
                    </a:lnTo>
                    <a:lnTo>
                      <a:pt x="727" y="1737"/>
                    </a:lnTo>
                    <a:lnTo>
                      <a:pt x="969" y="2040"/>
                    </a:lnTo>
                    <a:lnTo>
                      <a:pt x="1191" y="2262"/>
                    </a:lnTo>
                    <a:lnTo>
                      <a:pt x="1413" y="2464"/>
                    </a:lnTo>
                    <a:lnTo>
                      <a:pt x="1595" y="2586"/>
                    </a:lnTo>
                    <a:lnTo>
                      <a:pt x="1777" y="2707"/>
                    </a:lnTo>
                    <a:lnTo>
                      <a:pt x="1999" y="2545"/>
                    </a:lnTo>
                    <a:lnTo>
                      <a:pt x="1797" y="2404"/>
                    </a:lnTo>
                    <a:lnTo>
                      <a:pt x="1595" y="2242"/>
                    </a:lnTo>
                    <a:lnTo>
                      <a:pt x="1393" y="2040"/>
                    </a:lnTo>
                    <a:lnTo>
                      <a:pt x="1212" y="1838"/>
                    </a:lnTo>
                    <a:lnTo>
                      <a:pt x="1111" y="1697"/>
                    </a:lnTo>
                    <a:lnTo>
                      <a:pt x="868" y="1374"/>
                    </a:lnTo>
                    <a:lnTo>
                      <a:pt x="727" y="1132"/>
                    </a:lnTo>
                    <a:lnTo>
                      <a:pt x="586" y="869"/>
                    </a:lnTo>
                    <a:lnTo>
                      <a:pt x="464" y="627"/>
                    </a:lnTo>
                    <a:lnTo>
                      <a:pt x="343" y="364"/>
                    </a:lnTo>
                    <a:lnTo>
                      <a:pt x="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68"/>
              <p:cNvSpPr/>
              <p:nvPr/>
            </p:nvSpPr>
            <p:spPr>
              <a:xfrm>
                <a:off x="1518689" y="3029169"/>
                <a:ext cx="369270" cy="500057"/>
              </a:xfrm>
              <a:custGeom>
                <a:avLst/>
                <a:gdLst/>
                <a:ahLst/>
                <a:cxnLst/>
                <a:rect l="l" t="t" r="r" b="b"/>
                <a:pathLst>
                  <a:path w="1999" h="2707" fill="none" extrusionOk="0">
                    <a:moveTo>
                      <a:pt x="1393" y="2040"/>
                    </a:moveTo>
                    <a:lnTo>
                      <a:pt x="1393" y="2040"/>
                    </a:lnTo>
                    <a:lnTo>
                      <a:pt x="1212" y="1838"/>
                    </a:lnTo>
                    <a:lnTo>
                      <a:pt x="1212" y="1838"/>
                    </a:lnTo>
                    <a:lnTo>
                      <a:pt x="1111" y="1697"/>
                    </a:lnTo>
                    <a:lnTo>
                      <a:pt x="1111" y="1697"/>
                    </a:lnTo>
                    <a:lnTo>
                      <a:pt x="868" y="1374"/>
                    </a:lnTo>
                    <a:lnTo>
                      <a:pt x="868" y="1374"/>
                    </a:lnTo>
                    <a:lnTo>
                      <a:pt x="727" y="1132"/>
                    </a:lnTo>
                    <a:lnTo>
                      <a:pt x="586" y="869"/>
                    </a:lnTo>
                    <a:lnTo>
                      <a:pt x="464" y="627"/>
                    </a:lnTo>
                    <a:lnTo>
                      <a:pt x="343" y="364"/>
                    </a:lnTo>
                    <a:lnTo>
                      <a:pt x="343" y="364"/>
                    </a:lnTo>
                    <a:lnTo>
                      <a:pt x="222" y="1"/>
                    </a:lnTo>
                    <a:lnTo>
                      <a:pt x="222" y="1"/>
                    </a:lnTo>
                    <a:lnTo>
                      <a:pt x="0" y="122"/>
                    </a:lnTo>
                    <a:lnTo>
                      <a:pt x="0" y="122"/>
                    </a:lnTo>
                    <a:lnTo>
                      <a:pt x="81" y="445"/>
                    </a:lnTo>
                    <a:lnTo>
                      <a:pt x="81" y="445"/>
                    </a:lnTo>
                    <a:lnTo>
                      <a:pt x="182" y="728"/>
                    </a:lnTo>
                    <a:lnTo>
                      <a:pt x="303" y="1011"/>
                    </a:lnTo>
                    <a:lnTo>
                      <a:pt x="303" y="1011"/>
                    </a:lnTo>
                    <a:lnTo>
                      <a:pt x="444" y="1293"/>
                    </a:lnTo>
                    <a:lnTo>
                      <a:pt x="606" y="1556"/>
                    </a:lnTo>
                    <a:lnTo>
                      <a:pt x="606" y="1556"/>
                    </a:lnTo>
                    <a:lnTo>
                      <a:pt x="727" y="1737"/>
                    </a:lnTo>
                    <a:lnTo>
                      <a:pt x="727" y="1737"/>
                    </a:lnTo>
                    <a:lnTo>
                      <a:pt x="969" y="2040"/>
                    </a:lnTo>
                    <a:lnTo>
                      <a:pt x="969" y="2040"/>
                    </a:lnTo>
                    <a:lnTo>
                      <a:pt x="1191" y="2262"/>
                    </a:lnTo>
                    <a:lnTo>
                      <a:pt x="1413" y="2464"/>
                    </a:lnTo>
                    <a:lnTo>
                      <a:pt x="1413" y="2464"/>
                    </a:lnTo>
                    <a:lnTo>
                      <a:pt x="1595" y="2586"/>
                    </a:lnTo>
                    <a:lnTo>
                      <a:pt x="1777" y="2707"/>
                    </a:lnTo>
                    <a:lnTo>
                      <a:pt x="1777" y="2707"/>
                    </a:lnTo>
                    <a:lnTo>
                      <a:pt x="1999" y="2545"/>
                    </a:lnTo>
                    <a:lnTo>
                      <a:pt x="1999" y="2545"/>
                    </a:lnTo>
                    <a:lnTo>
                      <a:pt x="1797" y="2404"/>
                    </a:lnTo>
                    <a:lnTo>
                      <a:pt x="1595" y="2242"/>
                    </a:lnTo>
                    <a:lnTo>
                      <a:pt x="1595" y="2242"/>
                    </a:lnTo>
                    <a:lnTo>
                      <a:pt x="1393" y="204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68"/>
              <p:cNvSpPr/>
              <p:nvPr/>
            </p:nvSpPr>
            <p:spPr>
              <a:xfrm>
                <a:off x="1369429" y="3118763"/>
                <a:ext cx="376844" cy="503752"/>
              </a:xfrm>
              <a:custGeom>
                <a:avLst/>
                <a:gdLst/>
                <a:ahLst/>
                <a:cxnLst/>
                <a:rect l="l" t="t" r="r" b="b"/>
                <a:pathLst>
                  <a:path w="2040" h="2727" extrusionOk="0">
                    <a:moveTo>
                      <a:pt x="222" y="1"/>
                    </a:moveTo>
                    <a:lnTo>
                      <a:pt x="0" y="162"/>
                    </a:lnTo>
                    <a:lnTo>
                      <a:pt x="81" y="445"/>
                    </a:lnTo>
                    <a:lnTo>
                      <a:pt x="182" y="727"/>
                    </a:lnTo>
                    <a:lnTo>
                      <a:pt x="303" y="1010"/>
                    </a:lnTo>
                    <a:lnTo>
                      <a:pt x="424" y="1232"/>
                    </a:lnTo>
                    <a:lnTo>
                      <a:pt x="606" y="1535"/>
                    </a:lnTo>
                    <a:lnTo>
                      <a:pt x="768" y="1798"/>
                    </a:lnTo>
                    <a:lnTo>
                      <a:pt x="970" y="2020"/>
                    </a:lnTo>
                    <a:lnTo>
                      <a:pt x="1192" y="2242"/>
                    </a:lnTo>
                    <a:lnTo>
                      <a:pt x="1414" y="2444"/>
                    </a:lnTo>
                    <a:lnTo>
                      <a:pt x="1595" y="2585"/>
                    </a:lnTo>
                    <a:lnTo>
                      <a:pt x="1797" y="2726"/>
                    </a:lnTo>
                    <a:lnTo>
                      <a:pt x="2040" y="2585"/>
                    </a:lnTo>
                    <a:lnTo>
                      <a:pt x="1818" y="2424"/>
                    </a:lnTo>
                    <a:lnTo>
                      <a:pt x="1595" y="2242"/>
                    </a:lnTo>
                    <a:lnTo>
                      <a:pt x="1394" y="2040"/>
                    </a:lnTo>
                    <a:lnTo>
                      <a:pt x="1212" y="1818"/>
                    </a:lnTo>
                    <a:lnTo>
                      <a:pt x="1030" y="1596"/>
                    </a:lnTo>
                    <a:lnTo>
                      <a:pt x="869" y="1374"/>
                    </a:lnTo>
                    <a:lnTo>
                      <a:pt x="808" y="1252"/>
                    </a:lnTo>
                    <a:lnTo>
                      <a:pt x="667" y="1030"/>
                    </a:lnTo>
                    <a:lnTo>
                      <a:pt x="546" y="808"/>
                    </a:lnTo>
                    <a:lnTo>
                      <a:pt x="344" y="344"/>
                    </a:lnTo>
                    <a:lnTo>
                      <a:pt x="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68"/>
              <p:cNvSpPr/>
              <p:nvPr/>
            </p:nvSpPr>
            <p:spPr>
              <a:xfrm>
                <a:off x="1242522" y="3245671"/>
                <a:ext cx="332140" cy="429122"/>
              </a:xfrm>
              <a:custGeom>
                <a:avLst/>
                <a:gdLst/>
                <a:ahLst/>
                <a:cxnLst/>
                <a:rect l="l" t="t" r="r" b="b"/>
                <a:pathLst>
                  <a:path w="1798" h="2323" extrusionOk="0">
                    <a:moveTo>
                      <a:pt x="162" y="0"/>
                    </a:moveTo>
                    <a:lnTo>
                      <a:pt x="61" y="182"/>
                    </a:lnTo>
                    <a:lnTo>
                      <a:pt x="61" y="202"/>
                    </a:lnTo>
                    <a:lnTo>
                      <a:pt x="41" y="242"/>
                    </a:lnTo>
                    <a:lnTo>
                      <a:pt x="21" y="283"/>
                    </a:lnTo>
                    <a:lnTo>
                      <a:pt x="1" y="343"/>
                    </a:lnTo>
                    <a:lnTo>
                      <a:pt x="183" y="808"/>
                    </a:lnTo>
                    <a:lnTo>
                      <a:pt x="324" y="1070"/>
                    </a:lnTo>
                    <a:lnTo>
                      <a:pt x="485" y="1333"/>
                    </a:lnTo>
                    <a:lnTo>
                      <a:pt x="647" y="1575"/>
                    </a:lnTo>
                    <a:lnTo>
                      <a:pt x="849" y="1817"/>
                    </a:lnTo>
                    <a:lnTo>
                      <a:pt x="1051" y="2039"/>
                    </a:lnTo>
                    <a:lnTo>
                      <a:pt x="1293" y="2241"/>
                    </a:lnTo>
                    <a:lnTo>
                      <a:pt x="1394" y="2322"/>
                    </a:lnTo>
                    <a:lnTo>
                      <a:pt x="1576" y="2302"/>
                    </a:lnTo>
                    <a:lnTo>
                      <a:pt x="1798" y="2282"/>
                    </a:lnTo>
                    <a:lnTo>
                      <a:pt x="1475" y="2019"/>
                    </a:lnTo>
                    <a:lnTo>
                      <a:pt x="1273" y="1838"/>
                    </a:lnTo>
                    <a:lnTo>
                      <a:pt x="1091" y="1615"/>
                    </a:lnTo>
                    <a:lnTo>
                      <a:pt x="909" y="1393"/>
                    </a:lnTo>
                    <a:lnTo>
                      <a:pt x="748" y="1151"/>
                    </a:lnTo>
                    <a:lnTo>
                      <a:pt x="506" y="747"/>
                    </a:lnTo>
                    <a:lnTo>
                      <a:pt x="304" y="323"/>
                    </a:lnTo>
                    <a:lnTo>
                      <a:pt x="223" y="141"/>
                    </a:lnTo>
                    <a:lnTo>
                      <a:pt x="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68"/>
              <p:cNvSpPr/>
              <p:nvPr/>
            </p:nvSpPr>
            <p:spPr>
              <a:xfrm>
                <a:off x="1242522" y="3245671"/>
                <a:ext cx="332140" cy="429122"/>
              </a:xfrm>
              <a:custGeom>
                <a:avLst/>
                <a:gdLst/>
                <a:ahLst/>
                <a:cxnLst/>
                <a:rect l="l" t="t" r="r" b="b"/>
                <a:pathLst>
                  <a:path w="1798" h="2323" fill="none" extrusionOk="0">
                    <a:moveTo>
                      <a:pt x="1273" y="1838"/>
                    </a:moveTo>
                    <a:lnTo>
                      <a:pt x="1273" y="1838"/>
                    </a:lnTo>
                    <a:lnTo>
                      <a:pt x="1091" y="1615"/>
                    </a:lnTo>
                    <a:lnTo>
                      <a:pt x="1091" y="1615"/>
                    </a:lnTo>
                    <a:lnTo>
                      <a:pt x="909" y="1393"/>
                    </a:lnTo>
                    <a:lnTo>
                      <a:pt x="748" y="1151"/>
                    </a:lnTo>
                    <a:lnTo>
                      <a:pt x="748" y="1151"/>
                    </a:lnTo>
                    <a:lnTo>
                      <a:pt x="506" y="747"/>
                    </a:lnTo>
                    <a:lnTo>
                      <a:pt x="304" y="323"/>
                    </a:lnTo>
                    <a:lnTo>
                      <a:pt x="304" y="323"/>
                    </a:lnTo>
                    <a:lnTo>
                      <a:pt x="223" y="141"/>
                    </a:lnTo>
                    <a:lnTo>
                      <a:pt x="223" y="141"/>
                    </a:lnTo>
                    <a:lnTo>
                      <a:pt x="162" y="0"/>
                    </a:lnTo>
                    <a:lnTo>
                      <a:pt x="162" y="0"/>
                    </a:lnTo>
                    <a:lnTo>
                      <a:pt x="61" y="182"/>
                    </a:lnTo>
                    <a:lnTo>
                      <a:pt x="61" y="202"/>
                    </a:lnTo>
                    <a:lnTo>
                      <a:pt x="61" y="202"/>
                    </a:lnTo>
                    <a:lnTo>
                      <a:pt x="41" y="242"/>
                    </a:lnTo>
                    <a:lnTo>
                      <a:pt x="41" y="242"/>
                    </a:lnTo>
                    <a:lnTo>
                      <a:pt x="21" y="283"/>
                    </a:lnTo>
                    <a:lnTo>
                      <a:pt x="21" y="283"/>
                    </a:lnTo>
                    <a:lnTo>
                      <a:pt x="1" y="343"/>
                    </a:lnTo>
                    <a:lnTo>
                      <a:pt x="1" y="343"/>
                    </a:lnTo>
                    <a:lnTo>
                      <a:pt x="1" y="343"/>
                    </a:lnTo>
                    <a:lnTo>
                      <a:pt x="183" y="808"/>
                    </a:lnTo>
                    <a:lnTo>
                      <a:pt x="183" y="808"/>
                    </a:lnTo>
                    <a:lnTo>
                      <a:pt x="324" y="1070"/>
                    </a:lnTo>
                    <a:lnTo>
                      <a:pt x="485" y="1333"/>
                    </a:lnTo>
                    <a:lnTo>
                      <a:pt x="485" y="1333"/>
                    </a:lnTo>
                    <a:lnTo>
                      <a:pt x="647" y="1575"/>
                    </a:lnTo>
                    <a:lnTo>
                      <a:pt x="849" y="1817"/>
                    </a:lnTo>
                    <a:lnTo>
                      <a:pt x="849" y="1817"/>
                    </a:lnTo>
                    <a:lnTo>
                      <a:pt x="1051" y="2039"/>
                    </a:lnTo>
                    <a:lnTo>
                      <a:pt x="1293" y="2241"/>
                    </a:lnTo>
                    <a:lnTo>
                      <a:pt x="1293" y="2241"/>
                    </a:lnTo>
                    <a:lnTo>
                      <a:pt x="1394" y="2322"/>
                    </a:lnTo>
                    <a:lnTo>
                      <a:pt x="1394" y="2322"/>
                    </a:lnTo>
                    <a:lnTo>
                      <a:pt x="1394" y="2322"/>
                    </a:lnTo>
                    <a:lnTo>
                      <a:pt x="1576" y="2302"/>
                    </a:lnTo>
                    <a:lnTo>
                      <a:pt x="1798" y="2282"/>
                    </a:lnTo>
                    <a:lnTo>
                      <a:pt x="1798" y="2282"/>
                    </a:lnTo>
                    <a:lnTo>
                      <a:pt x="1475" y="2019"/>
                    </a:lnTo>
                    <a:lnTo>
                      <a:pt x="1475" y="2019"/>
                    </a:lnTo>
                    <a:lnTo>
                      <a:pt x="1273" y="1838"/>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68"/>
              <p:cNvSpPr/>
              <p:nvPr/>
            </p:nvSpPr>
            <p:spPr>
              <a:xfrm>
                <a:off x="1298494" y="3305338"/>
                <a:ext cx="391807" cy="354492"/>
              </a:xfrm>
              <a:custGeom>
                <a:avLst/>
                <a:gdLst/>
                <a:ahLst/>
                <a:cxnLst/>
                <a:rect l="l" t="t" r="r" b="b"/>
                <a:pathLst>
                  <a:path w="2121" h="1919" fill="none" extrusionOk="0">
                    <a:moveTo>
                      <a:pt x="1" y="0"/>
                    </a:moveTo>
                    <a:lnTo>
                      <a:pt x="1" y="0"/>
                    </a:lnTo>
                    <a:lnTo>
                      <a:pt x="203" y="424"/>
                    </a:lnTo>
                    <a:lnTo>
                      <a:pt x="445" y="828"/>
                    </a:lnTo>
                    <a:lnTo>
                      <a:pt x="445" y="828"/>
                    </a:lnTo>
                    <a:lnTo>
                      <a:pt x="606" y="1070"/>
                    </a:lnTo>
                    <a:lnTo>
                      <a:pt x="788" y="1292"/>
                    </a:lnTo>
                    <a:lnTo>
                      <a:pt x="788" y="1292"/>
                    </a:lnTo>
                    <a:lnTo>
                      <a:pt x="970" y="1515"/>
                    </a:lnTo>
                    <a:lnTo>
                      <a:pt x="970" y="1515"/>
                    </a:lnTo>
                    <a:lnTo>
                      <a:pt x="1172" y="1696"/>
                    </a:lnTo>
                    <a:lnTo>
                      <a:pt x="1172" y="1696"/>
                    </a:lnTo>
                    <a:lnTo>
                      <a:pt x="1414" y="1918"/>
                    </a:lnTo>
                    <a:lnTo>
                      <a:pt x="1414" y="1918"/>
                    </a:lnTo>
                    <a:lnTo>
                      <a:pt x="1475" y="1898"/>
                    </a:lnTo>
                    <a:lnTo>
                      <a:pt x="1475" y="1898"/>
                    </a:lnTo>
                    <a:lnTo>
                      <a:pt x="1636" y="1858"/>
                    </a:lnTo>
                    <a:lnTo>
                      <a:pt x="1818" y="1797"/>
                    </a:lnTo>
                    <a:lnTo>
                      <a:pt x="1818" y="1797"/>
                    </a:lnTo>
                    <a:lnTo>
                      <a:pt x="2121" y="1676"/>
                    </a:lnTo>
                    <a:lnTo>
                      <a:pt x="2121" y="1676"/>
                    </a:lnTo>
                    <a:lnTo>
                      <a:pt x="1959" y="1555"/>
                    </a:lnTo>
                    <a:lnTo>
                      <a:pt x="1798" y="1434"/>
                    </a:lnTo>
                    <a:lnTo>
                      <a:pt x="1798" y="1434"/>
                    </a:lnTo>
                    <a:lnTo>
                      <a:pt x="1576" y="1232"/>
                    </a:lnTo>
                    <a:lnTo>
                      <a:pt x="1354" y="1010"/>
                    </a:lnTo>
                    <a:lnTo>
                      <a:pt x="1354" y="1010"/>
                    </a:lnTo>
                    <a:lnTo>
                      <a:pt x="1152" y="788"/>
                    </a:lnTo>
                    <a:lnTo>
                      <a:pt x="990" y="525"/>
                    </a:lnTo>
                    <a:lnTo>
                      <a:pt x="990" y="525"/>
                    </a:lnTo>
                    <a:lnTo>
                      <a:pt x="808" y="222"/>
                    </a:lnTo>
                    <a:lnTo>
                      <a:pt x="808" y="222"/>
                    </a:lnTo>
                    <a:lnTo>
                      <a:pt x="808" y="222"/>
                    </a:lnTo>
                    <a:lnTo>
                      <a:pt x="606" y="182"/>
                    </a:lnTo>
                    <a:lnTo>
                      <a:pt x="405" y="142"/>
                    </a:lnTo>
                    <a:lnTo>
                      <a:pt x="203" y="81"/>
                    </a:lnTo>
                    <a:lnTo>
                      <a:pt x="21" y="0"/>
                    </a:lnTo>
                    <a:lnTo>
                      <a:pt x="21" y="0"/>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68"/>
              <p:cNvSpPr/>
              <p:nvPr/>
            </p:nvSpPr>
            <p:spPr>
              <a:xfrm>
                <a:off x="1235132" y="3323996"/>
                <a:ext cx="250121" cy="339529"/>
              </a:xfrm>
              <a:custGeom>
                <a:avLst/>
                <a:gdLst/>
                <a:ahLst/>
                <a:cxnLst/>
                <a:rect l="l" t="t" r="r" b="b"/>
                <a:pathLst>
                  <a:path w="1354" h="1838" fill="none" extrusionOk="0">
                    <a:moveTo>
                      <a:pt x="61" y="0"/>
                    </a:moveTo>
                    <a:lnTo>
                      <a:pt x="61" y="0"/>
                    </a:lnTo>
                    <a:lnTo>
                      <a:pt x="41" y="121"/>
                    </a:lnTo>
                    <a:lnTo>
                      <a:pt x="41" y="121"/>
                    </a:lnTo>
                    <a:lnTo>
                      <a:pt x="21" y="263"/>
                    </a:lnTo>
                    <a:lnTo>
                      <a:pt x="0" y="424"/>
                    </a:lnTo>
                    <a:lnTo>
                      <a:pt x="21" y="586"/>
                    </a:lnTo>
                    <a:lnTo>
                      <a:pt x="41" y="727"/>
                    </a:lnTo>
                    <a:lnTo>
                      <a:pt x="81" y="889"/>
                    </a:lnTo>
                    <a:lnTo>
                      <a:pt x="142" y="1030"/>
                    </a:lnTo>
                    <a:lnTo>
                      <a:pt x="223" y="1171"/>
                    </a:lnTo>
                    <a:lnTo>
                      <a:pt x="303" y="1292"/>
                    </a:lnTo>
                    <a:lnTo>
                      <a:pt x="303" y="1292"/>
                    </a:lnTo>
                    <a:lnTo>
                      <a:pt x="404" y="1414"/>
                    </a:lnTo>
                    <a:lnTo>
                      <a:pt x="525" y="1515"/>
                    </a:lnTo>
                    <a:lnTo>
                      <a:pt x="647" y="1595"/>
                    </a:lnTo>
                    <a:lnTo>
                      <a:pt x="768" y="1676"/>
                    </a:lnTo>
                    <a:lnTo>
                      <a:pt x="909" y="1737"/>
                    </a:lnTo>
                    <a:lnTo>
                      <a:pt x="1050" y="1777"/>
                    </a:lnTo>
                    <a:lnTo>
                      <a:pt x="1192" y="1817"/>
                    </a:lnTo>
                    <a:lnTo>
                      <a:pt x="1353" y="1838"/>
                    </a:lnTo>
                    <a:lnTo>
                      <a:pt x="1353" y="1838"/>
                    </a:lnTo>
                    <a:lnTo>
                      <a:pt x="1333" y="1817"/>
                    </a:lnTo>
                    <a:lnTo>
                      <a:pt x="1333" y="1817"/>
                    </a:lnTo>
                    <a:lnTo>
                      <a:pt x="1091" y="1615"/>
                    </a:lnTo>
                    <a:lnTo>
                      <a:pt x="889" y="1393"/>
                    </a:lnTo>
                    <a:lnTo>
                      <a:pt x="889" y="1393"/>
                    </a:lnTo>
                    <a:lnTo>
                      <a:pt x="687" y="1151"/>
                    </a:lnTo>
                    <a:lnTo>
                      <a:pt x="525" y="909"/>
                    </a:lnTo>
                    <a:lnTo>
                      <a:pt x="525" y="909"/>
                    </a:lnTo>
                    <a:lnTo>
                      <a:pt x="364" y="646"/>
                    </a:lnTo>
                    <a:lnTo>
                      <a:pt x="223" y="384"/>
                    </a:lnTo>
                    <a:lnTo>
                      <a:pt x="223" y="384"/>
                    </a:lnTo>
                    <a:lnTo>
                      <a:pt x="6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68"/>
              <p:cNvSpPr/>
              <p:nvPr/>
            </p:nvSpPr>
            <p:spPr>
              <a:xfrm>
                <a:off x="1216475" y="2607804"/>
                <a:ext cx="1510886" cy="1078070"/>
              </a:xfrm>
              <a:custGeom>
                <a:avLst/>
                <a:gdLst/>
                <a:ahLst/>
                <a:cxnLst/>
                <a:rect l="l" t="t" r="r" b="b"/>
                <a:pathLst>
                  <a:path w="8179" h="5836" extrusionOk="0">
                    <a:moveTo>
                      <a:pt x="6724" y="101"/>
                    </a:moveTo>
                    <a:lnTo>
                      <a:pt x="6946" y="121"/>
                    </a:lnTo>
                    <a:lnTo>
                      <a:pt x="7148" y="162"/>
                    </a:lnTo>
                    <a:lnTo>
                      <a:pt x="7350" y="222"/>
                    </a:lnTo>
                    <a:lnTo>
                      <a:pt x="7532" y="303"/>
                    </a:lnTo>
                    <a:lnTo>
                      <a:pt x="7653" y="384"/>
                    </a:lnTo>
                    <a:lnTo>
                      <a:pt x="7754" y="465"/>
                    </a:lnTo>
                    <a:lnTo>
                      <a:pt x="7835" y="566"/>
                    </a:lnTo>
                    <a:lnTo>
                      <a:pt x="7895" y="646"/>
                    </a:lnTo>
                    <a:lnTo>
                      <a:pt x="7996" y="848"/>
                    </a:lnTo>
                    <a:lnTo>
                      <a:pt x="8037" y="1010"/>
                    </a:lnTo>
                    <a:lnTo>
                      <a:pt x="8057" y="1151"/>
                    </a:lnTo>
                    <a:lnTo>
                      <a:pt x="8057" y="1293"/>
                    </a:lnTo>
                    <a:lnTo>
                      <a:pt x="8037" y="1454"/>
                    </a:lnTo>
                    <a:lnTo>
                      <a:pt x="8017" y="1595"/>
                    </a:lnTo>
                    <a:lnTo>
                      <a:pt x="7976" y="1737"/>
                    </a:lnTo>
                    <a:lnTo>
                      <a:pt x="7916" y="1858"/>
                    </a:lnTo>
                    <a:lnTo>
                      <a:pt x="7835" y="1999"/>
                    </a:lnTo>
                    <a:lnTo>
                      <a:pt x="7754" y="2120"/>
                    </a:lnTo>
                    <a:lnTo>
                      <a:pt x="7673" y="2201"/>
                    </a:lnTo>
                    <a:lnTo>
                      <a:pt x="7572" y="2302"/>
                    </a:lnTo>
                    <a:lnTo>
                      <a:pt x="7451" y="2383"/>
                    </a:lnTo>
                    <a:lnTo>
                      <a:pt x="7330" y="2464"/>
                    </a:lnTo>
                    <a:lnTo>
                      <a:pt x="7047" y="2585"/>
                    </a:lnTo>
                    <a:lnTo>
                      <a:pt x="6724" y="2686"/>
                    </a:lnTo>
                    <a:lnTo>
                      <a:pt x="6401" y="2726"/>
                    </a:lnTo>
                    <a:lnTo>
                      <a:pt x="6220" y="2746"/>
                    </a:lnTo>
                    <a:lnTo>
                      <a:pt x="6058" y="2726"/>
                    </a:lnTo>
                    <a:lnTo>
                      <a:pt x="5896" y="2726"/>
                    </a:lnTo>
                    <a:lnTo>
                      <a:pt x="5715" y="2686"/>
                    </a:lnTo>
                    <a:lnTo>
                      <a:pt x="5553" y="2645"/>
                    </a:lnTo>
                    <a:lnTo>
                      <a:pt x="5392" y="2585"/>
                    </a:lnTo>
                    <a:lnTo>
                      <a:pt x="5331" y="2565"/>
                    </a:lnTo>
                    <a:lnTo>
                      <a:pt x="5271" y="2565"/>
                    </a:lnTo>
                    <a:lnTo>
                      <a:pt x="5210" y="2585"/>
                    </a:lnTo>
                    <a:lnTo>
                      <a:pt x="5149" y="2625"/>
                    </a:lnTo>
                    <a:lnTo>
                      <a:pt x="5008" y="2787"/>
                    </a:lnTo>
                    <a:lnTo>
                      <a:pt x="4826" y="2504"/>
                    </a:lnTo>
                    <a:lnTo>
                      <a:pt x="4402" y="1818"/>
                    </a:lnTo>
                    <a:lnTo>
                      <a:pt x="4362" y="1737"/>
                    </a:lnTo>
                    <a:lnTo>
                      <a:pt x="4261" y="1575"/>
                    </a:lnTo>
                    <a:lnTo>
                      <a:pt x="4746" y="1333"/>
                    </a:lnTo>
                    <a:lnTo>
                      <a:pt x="4806" y="1272"/>
                    </a:lnTo>
                    <a:lnTo>
                      <a:pt x="4847" y="1212"/>
                    </a:lnTo>
                    <a:lnTo>
                      <a:pt x="4907" y="1050"/>
                    </a:lnTo>
                    <a:lnTo>
                      <a:pt x="5008" y="909"/>
                    </a:lnTo>
                    <a:lnTo>
                      <a:pt x="5109" y="768"/>
                    </a:lnTo>
                    <a:lnTo>
                      <a:pt x="5230" y="646"/>
                    </a:lnTo>
                    <a:lnTo>
                      <a:pt x="5351" y="525"/>
                    </a:lnTo>
                    <a:lnTo>
                      <a:pt x="5513" y="424"/>
                    </a:lnTo>
                    <a:lnTo>
                      <a:pt x="5674" y="323"/>
                    </a:lnTo>
                    <a:lnTo>
                      <a:pt x="5856" y="243"/>
                    </a:lnTo>
                    <a:lnTo>
                      <a:pt x="6078" y="182"/>
                    </a:lnTo>
                    <a:lnTo>
                      <a:pt x="6300" y="142"/>
                    </a:lnTo>
                    <a:lnTo>
                      <a:pt x="6522" y="101"/>
                    </a:lnTo>
                    <a:close/>
                    <a:moveTo>
                      <a:pt x="3857" y="1373"/>
                    </a:moveTo>
                    <a:lnTo>
                      <a:pt x="3938" y="1414"/>
                    </a:lnTo>
                    <a:lnTo>
                      <a:pt x="4019" y="1474"/>
                    </a:lnTo>
                    <a:lnTo>
                      <a:pt x="4099" y="1535"/>
                    </a:lnTo>
                    <a:lnTo>
                      <a:pt x="4160" y="1636"/>
                    </a:lnTo>
                    <a:lnTo>
                      <a:pt x="4261" y="1797"/>
                    </a:lnTo>
                    <a:lnTo>
                      <a:pt x="4301" y="1878"/>
                    </a:lnTo>
                    <a:lnTo>
                      <a:pt x="4725" y="2565"/>
                    </a:lnTo>
                    <a:lnTo>
                      <a:pt x="4927" y="2868"/>
                    </a:lnTo>
                    <a:lnTo>
                      <a:pt x="4988" y="2968"/>
                    </a:lnTo>
                    <a:lnTo>
                      <a:pt x="5028" y="3069"/>
                    </a:lnTo>
                    <a:lnTo>
                      <a:pt x="5048" y="3150"/>
                    </a:lnTo>
                    <a:lnTo>
                      <a:pt x="5069" y="3211"/>
                    </a:lnTo>
                    <a:lnTo>
                      <a:pt x="5048" y="3292"/>
                    </a:lnTo>
                    <a:lnTo>
                      <a:pt x="4988" y="3413"/>
                    </a:lnTo>
                    <a:lnTo>
                      <a:pt x="4867" y="3574"/>
                    </a:lnTo>
                    <a:lnTo>
                      <a:pt x="4847" y="3574"/>
                    </a:lnTo>
                    <a:lnTo>
                      <a:pt x="4685" y="3776"/>
                    </a:lnTo>
                    <a:lnTo>
                      <a:pt x="4261" y="4220"/>
                    </a:lnTo>
                    <a:lnTo>
                      <a:pt x="4059" y="4402"/>
                    </a:lnTo>
                    <a:lnTo>
                      <a:pt x="3595" y="4786"/>
                    </a:lnTo>
                    <a:lnTo>
                      <a:pt x="3373" y="4947"/>
                    </a:lnTo>
                    <a:lnTo>
                      <a:pt x="3110" y="5129"/>
                    </a:lnTo>
                    <a:lnTo>
                      <a:pt x="2848" y="5311"/>
                    </a:lnTo>
                    <a:lnTo>
                      <a:pt x="2605" y="5432"/>
                    </a:lnTo>
                    <a:lnTo>
                      <a:pt x="2262" y="5573"/>
                    </a:lnTo>
                    <a:lnTo>
                      <a:pt x="2080" y="5634"/>
                    </a:lnTo>
                    <a:lnTo>
                      <a:pt x="1919" y="5674"/>
                    </a:lnTo>
                    <a:lnTo>
                      <a:pt x="1717" y="5715"/>
                    </a:lnTo>
                    <a:lnTo>
                      <a:pt x="1535" y="5715"/>
                    </a:lnTo>
                    <a:lnTo>
                      <a:pt x="1353" y="5694"/>
                    </a:lnTo>
                    <a:lnTo>
                      <a:pt x="1192" y="5674"/>
                    </a:lnTo>
                    <a:lnTo>
                      <a:pt x="1050" y="5634"/>
                    </a:lnTo>
                    <a:lnTo>
                      <a:pt x="909" y="5573"/>
                    </a:lnTo>
                    <a:lnTo>
                      <a:pt x="768" y="5492"/>
                    </a:lnTo>
                    <a:lnTo>
                      <a:pt x="626" y="5392"/>
                    </a:lnTo>
                    <a:lnTo>
                      <a:pt x="525" y="5291"/>
                    </a:lnTo>
                    <a:lnTo>
                      <a:pt x="404" y="5169"/>
                    </a:lnTo>
                    <a:lnTo>
                      <a:pt x="324" y="5048"/>
                    </a:lnTo>
                    <a:lnTo>
                      <a:pt x="243" y="4907"/>
                    </a:lnTo>
                    <a:lnTo>
                      <a:pt x="182" y="4766"/>
                    </a:lnTo>
                    <a:lnTo>
                      <a:pt x="142" y="4604"/>
                    </a:lnTo>
                    <a:lnTo>
                      <a:pt x="122" y="4463"/>
                    </a:lnTo>
                    <a:lnTo>
                      <a:pt x="101" y="4301"/>
                    </a:lnTo>
                    <a:lnTo>
                      <a:pt x="122" y="4140"/>
                    </a:lnTo>
                    <a:lnTo>
                      <a:pt x="142" y="3998"/>
                    </a:lnTo>
                    <a:lnTo>
                      <a:pt x="202" y="3817"/>
                    </a:lnTo>
                    <a:lnTo>
                      <a:pt x="263" y="3675"/>
                    </a:lnTo>
                    <a:lnTo>
                      <a:pt x="364" y="3493"/>
                    </a:lnTo>
                    <a:lnTo>
                      <a:pt x="465" y="3352"/>
                    </a:lnTo>
                    <a:lnTo>
                      <a:pt x="566" y="3231"/>
                    </a:lnTo>
                    <a:lnTo>
                      <a:pt x="707" y="3090"/>
                    </a:lnTo>
                    <a:lnTo>
                      <a:pt x="869" y="2968"/>
                    </a:lnTo>
                    <a:lnTo>
                      <a:pt x="1071" y="2807"/>
                    </a:lnTo>
                    <a:lnTo>
                      <a:pt x="1535" y="2524"/>
                    </a:lnTo>
                    <a:lnTo>
                      <a:pt x="1555" y="2524"/>
                    </a:lnTo>
                    <a:lnTo>
                      <a:pt x="1656" y="2464"/>
                    </a:lnTo>
                    <a:lnTo>
                      <a:pt x="1878" y="2322"/>
                    </a:lnTo>
                    <a:lnTo>
                      <a:pt x="2464" y="1979"/>
                    </a:lnTo>
                    <a:lnTo>
                      <a:pt x="2686" y="1858"/>
                    </a:lnTo>
                    <a:lnTo>
                      <a:pt x="3292" y="1555"/>
                    </a:lnTo>
                    <a:lnTo>
                      <a:pt x="3514" y="1454"/>
                    </a:lnTo>
                    <a:lnTo>
                      <a:pt x="3655" y="1394"/>
                    </a:lnTo>
                    <a:lnTo>
                      <a:pt x="3756" y="1373"/>
                    </a:lnTo>
                    <a:close/>
                    <a:moveTo>
                      <a:pt x="6502" y="0"/>
                    </a:moveTo>
                    <a:lnTo>
                      <a:pt x="6280" y="20"/>
                    </a:lnTo>
                    <a:lnTo>
                      <a:pt x="6038" y="61"/>
                    </a:lnTo>
                    <a:lnTo>
                      <a:pt x="5816" y="142"/>
                    </a:lnTo>
                    <a:lnTo>
                      <a:pt x="5634" y="222"/>
                    </a:lnTo>
                    <a:lnTo>
                      <a:pt x="5452" y="323"/>
                    </a:lnTo>
                    <a:lnTo>
                      <a:pt x="5291" y="424"/>
                    </a:lnTo>
                    <a:lnTo>
                      <a:pt x="5149" y="566"/>
                    </a:lnTo>
                    <a:lnTo>
                      <a:pt x="5008" y="687"/>
                    </a:lnTo>
                    <a:lnTo>
                      <a:pt x="4907" y="848"/>
                    </a:lnTo>
                    <a:lnTo>
                      <a:pt x="4806" y="1010"/>
                    </a:lnTo>
                    <a:lnTo>
                      <a:pt x="4746" y="1171"/>
                    </a:lnTo>
                    <a:lnTo>
                      <a:pt x="4725" y="1212"/>
                    </a:lnTo>
                    <a:lnTo>
                      <a:pt x="4685" y="1232"/>
                    </a:lnTo>
                    <a:lnTo>
                      <a:pt x="4200" y="1494"/>
                    </a:lnTo>
                    <a:lnTo>
                      <a:pt x="4099" y="1394"/>
                    </a:lnTo>
                    <a:lnTo>
                      <a:pt x="3998" y="1313"/>
                    </a:lnTo>
                    <a:lnTo>
                      <a:pt x="3877" y="1272"/>
                    </a:lnTo>
                    <a:lnTo>
                      <a:pt x="3736" y="1252"/>
                    </a:lnTo>
                    <a:lnTo>
                      <a:pt x="3635" y="1293"/>
                    </a:lnTo>
                    <a:lnTo>
                      <a:pt x="3473" y="1353"/>
                    </a:lnTo>
                    <a:lnTo>
                      <a:pt x="3231" y="1454"/>
                    </a:lnTo>
                    <a:lnTo>
                      <a:pt x="2646" y="1757"/>
                    </a:lnTo>
                    <a:lnTo>
                      <a:pt x="2403" y="1898"/>
                    </a:lnTo>
                    <a:lnTo>
                      <a:pt x="1818" y="2221"/>
                    </a:lnTo>
                    <a:lnTo>
                      <a:pt x="1596" y="2363"/>
                    </a:lnTo>
                    <a:lnTo>
                      <a:pt x="1495" y="2423"/>
                    </a:lnTo>
                    <a:lnTo>
                      <a:pt x="1010" y="2726"/>
                    </a:lnTo>
                    <a:lnTo>
                      <a:pt x="788" y="2888"/>
                    </a:lnTo>
                    <a:lnTo>
                      <a:pt x="626" y="3009"/>
                    </a:lnTo>
                    <a:lnTo>
                      <a:pt x="485" y="3150"/>
                    </a:lnTo>
                    <a:lnTo>
                      <a:pt x="364" y="3292"/>
                    </a:lnTo>
                    <a:lnTo>
                      <a:pt x="263" y="3433"/>
                    </a:lnTo>
                    <a:lnTo>
                      <a:pt x="162" y="3615"/>
                    </a:lnTo>
                    <a:lnTo>
                      <a:pt x="81" y="3776"/>
                    </a:lnTo>
                    <a:lnTo>
                      <a:pt x="21" y="3978"/>
                    </a:lnTo>
                    <a:lnTo>
                      <a:pt x="0" y="4140"/>
                    </a:lnTo>
                    <a:lnTo>
                      <a:pt x="0" y="4301"/>
                    </a:lnTo>
                    <a:lnTo>
                      <a:pt x="0" y="4463"/>
                    </a:lnTo>
                    <a:lnTo>
                      <a:pt x="41" y="4624"/>
                    </a:lnTo>
                    <a:lnTo>
                      <a:pt x="81" y="4786"/>
                    </a:lnTo>
                    <a:lnTo>
                      <a:pt x="142" y="4947"/>
                    </a:lnTo>
                    <a:lnTo>
                      <a:pt x="223" y="5109"/>
                    </a:lnTo>
                    <a:lnTo>
                      <a:pt x="324" y="5230"/>
                    </a:lnTo>
                    <a:lnTo>
                      <a:pt x="445" y="5371"/>
                    </a:lnTo>
                    <a:lnTo>
                      <a:pt x="566" y="5492"/>
                    </a:lnTo>
                    <a:lnTo>
                      <a:pt x="707" y="5593"/>
                    </a:lnTo>
                    <a:lnTo>
                      <a:pt x="849" y="5674"/>
                    </a:lnTo>
                    <a:lnTo>
                      <a:pt x="1010" y="5735"/>
                    </a:lnTo>
                    <a:lnTo>
                      <a:pt x="1172" y="5775"/>
                    </a:lnTo>
                    <a:lnTo>
                      <a:pt x="1353" y="5816"/>
                    </a:lnTo>
                    <a:lnTo>
                      <a:pt x="1535" y="5836"/>
                    </a:lnTo>
                    <a:lnTo>
                      <a:pt x="1555" y="5836"/>
                    </a:lnTo>
                    <a:lnTo>
                      <a:pt x="1757" y="5816"/>
                    </a:lnTo>
                    <a:lnTo>
                      <a:pt x="1939" y="5795"/>
                    </a:lnTo>
                    <a:lnTo>
                      <a:pt x="2121" y="5755"/>
                    </a:lnTo>
                    <a:lnTo>
                      <a:pt x="2302" y="5694"/>
                    </a:lnTo>
                    <a:lnTo>
                      <a:pt x="2646" y="5533"/>
                    </a:lnTo>
                    <a:lnTo>
                      <a:pt x="2908" y="5392"/>
                    </a:lnTo>
                    <a:lnTo>
                      <a:pt x="3171" y="5230"/>
                    </a:lnTo>
                    <a:lnTo>
                      <a:pt x="3453" y="5048"/>
                    </a:lnTo>
                    <a:lnTo>
                      <a:pt x="3655" y="4887"/>
                    </a:lnTo>
                    <a:lnTo>
                      <a:pt x="4140" y="4483"/>
                    </a:lnTo>
                    <a:lnTo>
                      <a:pt x="4342" y="4301"/>
                    </a:lnTo>
                    <a:lnTo>
                      <a:pt x="4766" y="3857"/>
                    </a:lnTo>
                    <a:lnTo>
                      <a:pt x="4947" y="3655"/>
                    </a:lnTo>
                    <a:lnTo>
                      <a:pt x="5089" y="3473"/>
                    </a:lnTo>
                    <a:lnTo>
                      <a:pt x="5129" y="3393"/>
                    </a:lnTo>
                    <a:lnTo>
                      <a:pt x="5170" y="3312"/>
                    </a:lnTo>
                    <a:lnTo>
                      <a:pt x="5170" y="3231"/>
                    </a:lnTo>
                    <a:lnTo>
                      <a:pt x="5170" y="3130"/>
                    </a:lnTo>
                    <a:lnTo>
                      <a:pt x="5129" y="3009"/>
                    </a:lnTo>
                    <a:lnTo>
                      <a:pt x="5069" y="2888"/>
                    </a:lnTo>
                    <a:lnTo>
                      <a:pt x="5250" y="2706"/>
                    </a:lnTo>
                    <a:lnTo>
                      <a:pt x="5291" y="2686"/>
                    </a:lnTo>
                    <a:lnTo>
                      <a:pt x="5351" y="2686"/>
                    </a:lnTo>
                    <a:lnTo>
                      <a:pt x="5493" y="2746"/>
                    </a:lnTo>
                    <a:lnTo>
                      <a:pt x="5634" y="2787"/>
                    </a:lnTo>
                    <a:lnTo>
                      <a:pt x="5977" y="2827"/>
                    </a:lnTo>
                    <a:lnTo>
                      <a:pt x="6320" y="2847"/>
                    </a:lnTo>
                    <a:lnTo>
                      <a:pt x="6664" y="2807"/>
                    </a:lnTo>
                    <a:lnTo>
                      <a:pt x="6845" y="2767"/>
                    </a:lnTo>
                    <a:lnTo>
                      <a:pt x="7007" y="2726"/>
                    </a:lnTo>
                    <a:lnTo>
                      <a:pt x="7169" y="2666"/>
                    </a:lnTo>
                    <a:lnTo>
                      <a:pt x="7330" y="2585"/>
                    </a:lnTo>
                    <a:lnTo>
                      <a:pt x="7471" y="2504"/>
                    </a:lnTo>
                    <a:lnTo>
                      <a:pt x="7613" y="2403"/>
                    </a:lnTo>
                    <a:lnTo>
                      <a:pt x="7734" y="2302"/>
                    </a:lnTo>
                    <a:lnTo>
                      <a:pt x="7835" y="2181"/>
                    </a:lnTo>
                    <a:lnTo>
                      <a:pt x="7936" y="2060"/>
                    </a:lnTo>
                    <a:lnTo>
                      <a:pt x="8017" y="1919"/>
                    </a:lnTo>
                    <a:lnTo>
                      <a:pt x="8077" y="1777"/>
                    </a:lnTo>
                    <a:lnTo>
                      <a:pt x="8118" y="1616"/>
                    </a:lnTo>
                    <a:lnTo>
                      <a:pt x="8158" y="1454"/>
                    </a:lnTo>
                    <a:lnTo>
                      <a:pt x="8178" y="1313"/>
                    </a:lnTo>
                    <a:lnTo>
                      <a:pt x="8178" y="1151"/>
                    </a:lnTo>
                    <a:lnTo>
                      <a:pt x="8158" y="990"/>
                    </a:lnTo>
                    <a:lnTo>
                      <a:pt x="8118" y="869"/>
                    </a:lnTo>
                    <a:lnTo>
                      <a:pt x="8077" y="747"/>
                    </a:lnTo>
                    <a:lnTo>
                      <a:pt x="8017" y="646"/>
                    </a:lnTo>
                    <a:lnTo>
                      <a:pt x="7956" y="545"/>
                    </a:lnTo>
                    <a:lnTo>
                      <a:pt x="7875" y="445"/>
                    </a:lnTo>
                    <a:lnTo>
                      <a:pt x="7794" y="364"/>
                    </a:lnTo>
                    <a:lnTo>
                      <a:pt x="7694" y="283"/>
                    </a:lnTo>
                    <a:lnTo>
                      <a:pt x="7593" y="222"/>
                    </a:lnTo>
                    <a:lnTo>
                      <a:pt x="7391" y="121"/>
                    </a:lnTo>
                    <a:lnTo>
                      <a:pt x="7189" y="61"/>
                    </a:lnTo>
                    <a:lnTo>
                      <a:pt x="6967" y="20"/>
                    </a:lnTo>
                    <a:lnTo>
                      <a:pt x="67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68"/>
              <p:cNvSpPr/>
              <p:nvPr/>
            </p:nvSpPr>
            <p:spPr>
              <a:xfrm>
                <a:off x="2003415" y="2626462"/>
                <a:ext cx="701410" cy="496178"/>
              </a:xfrm>
              <a:custGeom>
                <a:avLst/>
                <a:gdLst/>
                <a:ahLst/>
                <a:cxnLst/>
                <a:rect l="l" t="t" r="r" b="b"/>
                <a:pathLst>
                  <a:path w="3797" h="2686" fill="none" extrusionOk="0">
                    <a:moveTo>
                      <a:pt x="3494" y="2019"/>
                    </a:moveTo>
                    <a:lnTo>
                      <a:pt x="3494" y="2019"/>
                    </a:lnTo>
                    <a:lnTo>
                      <a:pt x="3413" y="2100"/>
                    </a:lnTo>
                    <a:lnTo>
                      <a:pt x="3312" y="2201"/>
                    </a:lnTo>
                    <a:lnTo>
                      <a:pt x="3191" y="2282"/>
                    </a:lnTo>
                    <a:lnTo>
                      <a:pt x="3070" y="2363"/>
                    </a:lnTo>
                    <a:lnTo>
                      <a:pt x="2787" y="2484"/>
                    </a:lnTo>
                    <a:lnTo>
                      <a:pt x="2464" y="2585"/>
                    </a:lnTo>
                    <a:lnTo>
                      <a:pt x="2141" y="2625"/>
                    </a:lnTo>
                    <a:lnTo>
                      <a:pt x="1960" y="2645"/>
                    </a:lnTo>
                    <a:lnTo>
                      <a:pt x="1798" y="2625"/>
                    </a:lnTo>
                    <a:lnTo>
                      <a:pt x="1636" y="2625"/>
                    </a:lnTo>
                    <a:lnTo>
                      <a:pt x="1455" y="2585"/>
                    </a:lnTo>
                    <a:lnTo>
                      <a:pt x="1293" y="2544"/>
                    </a:lnTo>
                    <a:lnTo>
                      <a:pt x="1132" y="2484"/>
                    </a:lnTo>
                    <a:lnTo>
                      <a:pt x="1132" y="2484"/>
                    </a:lnTo>
                    <a:lnTo>
                      <a:pt x="1071" y="2464"/>
                    </a:lnTo>
                    <a:lnTo>
                      <a:pt x="1011" y="2464"/>
                    </a:lnTo>
                    <a:lnTo>
                      <a:pt x="950" y="2484"/>
                    </a:lnTo>
                    <a:lnTo>
                      <a:pt x="889" y="2524"/>
                    </a:lnTo>
                    <a:lnTo>
                      <a:pt x="889" y="2524"/>
                    </a:lnTo>
                    <a:lnTo>
                      <a:pt x="748" y="2686"/>
                    </a:lnTo>
                    <a:lnTo>
                      <a:pt x="748" y="2686"/>
                    </a:lnTo>
                    <a:lnTo>
                      <a:pt x="566" y="2403"/>
                    </a:lnTo>
                    <a:lnTo>
                      <a:pt x="566" y="2403"/>
                    </a:lnTo>
                    <a:lnTo>
                      <a:pt x="142" y="1717"/>
                    </a:lnTo>
                    <a:lnTo>
                      <a:pt x="142" y="1717"/>
                    </a:lnTo>
                    <a:lnTo>
                      <a:pt x="102" y="1636"/>
                    </a:lnTo>
                    <a:lnTo>
                      <a:pt x="102" y="1636"/>
                    </a:lnTo>
                    <a:lnTo>
                      <a:pt x="1" y="1474"/>
                    </a:lnTo>
                    <a:lnTo>
                      <a:pt x="1" y="1474"/>
                    </a:lnTo>
                    <a:lnTo>
                      <a:pt x="486" y="1232"/>
                    </a:lnTo>
                    <a:lnTo>
                      <a:pt x="486" y="1232"/>
                    </a:lnTo>
                    <a:lnTo>
                      <a:pt x="546" y="1171"/>
                    </a:lnTo>
                    <a:lnTo>
                      <a:pt x="587" y="1111"/>
                    </a:lnTo>
                    <a:lnTo>
                      <a:pt x="587" y="1111"/>
                    </a:lnTo>
                    <a:lnTo>
                      <a:pt x="647" y="949"/>
                    </a:lnTo>
                    <a:lnTo>
                      <a:pt x="748" y="808"/>
                    </a:lnTo>
                    <a:lnTo>
                      <a:pt x="849" y="667"/>
                    </a:lnTo>
                    <a:lnTo>
                      <a:pt x="970" y="545"/>
                    </a:lnTo>
                    <a:lnTo>
                      <a:pt x="1091" y="424"/>
                    </a:lnTo>
                    <a:lnTo>
                      <a:pt x="1253" y="323"/>
                    </a:lnTo>
                    <a:lnTo>
                      <a:pt x="1414" y="222"/>
                    </a:lnTo>
                    <a:lnTo>
                      <a:pt x="1596" y="142"/>
                    </a:lnTo>
                    <a:lnTo>
                      <a:pt x="1596" y="142"/>
                    </a:lnTo>
                    <a:lnTo>
                      <a:pt x="1818" y="81"/>
                    </a:lnTo>
                    <a:lnTo>
                      <a:pt x="2040" y="41"/>
                    </a:lnTo>
                    <a:lnTo>
                      <a:pt x="2262" y="0"/>
                    </a:lnTo>
                    <a:lnTo>
                      <a:pt x="2464" y="0"/>
                    </a:lnTo>
                    <a:lnTo>
                      <a:pt x="2686" y="20"/>
                    </a:lnTo>
                    <a:lnTo>
                      <a:pt x="2888" y="61"/>
                    </a:lnTo>
                    <a:lnTo>
                      <a:pt x="3090" y="121"/>
                    </a:lnTo>
                    <a:lnTo>
                      <a:pt x="3272" y="202"/>
                    </a:lnTo>
                    <a:lnTo>
                      <a:pt x="3272" y="202"/>
                    </a:lnTo>
                    <a:lnTo>
                      <a:pt x="3393" y="283"/>
                    </a:lnTo>
                    <a:lnTo>
                      <a:pt x="3494" y="364"/>
                    </a:lnTo>
                    <a:lnTo>
                      <a:pt x="3575" y="465"/>
                    </a:lnTo>
                    <a:lnTo>
                      <a:pt x="3635" y="545"/>
                    </a:lnTo>
                    <a:lnTo>
                      <a:pt x="3736" y="747"/>
                    </a:lnTo>
                    <a:lnTo>
                      <a:pt x="3777" y="909"/>
                    </a:lnTo>
                    <a:lnTo>
                      <a:pt x="3777" y="909"/>
                    </a:lnTo>
                    <a:lnTo>
                      <a:pt x="3797" y="1050"/>
                    </a:lnTo>
                    <a:lnTo>
                      <a:pt x="3797" y="1192"/>
                    </a:lnTo>
                    <a:lnTo>
                      <a:pt x="3777" y="1353"/>
                    </a:lnTo>
                    <a:lnTo>
                      <a:pt x="3757" y="1494"/>
                    </a:lnTo>
                    <a:lnTo>
                      <a:pt x="3716" y="1636"/>
                    </a:lnTo>
                    <a:lnTo>
                      <a:pt x="3656" y="1757"/>
                    </a:lnTo>
                    <a:lnTo>
                      <a:pt x="3575" y="1898"/>
                    </a:lnTo>
                    <a:lnTo>
                      <a:pt x="3494" y="2019"/>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68"/>
              <p:cNvSpPr/>
              <p:nvPr/>
            </p:nvSpPr>
            <p:spPr>
              <a:xfrm>
                <a:off x="2290666" y="925484"/>
                <a:ext cx="858059" cy="2946958"/>
              </a:xfrm>
              <a:custGeom>
                <a:avLst/>
                <a:gdLst/>
                <a:ahLst/>
                <a:cxnLst/>
                <a:rect l="l" t="t" r="r" b="b"/>
                <a:pathLst>
                  <a:path w="4645" h="15953" extrusionOk="0">
                    <a:moveTo>
                      <a:pt x="4322" y="1"/>
                    </a:moveTo>
                    <a:lnTo>
                      <a:pt x="4221" y="21"/>
                    </a:lnTo>
                    <a:lnTo>
                      <a:pt x="4160" y="102"/>
                    </a:lnTo>
                    <a:lnTo>
                      <a:pt x="4100" y="203"/>
                    </a:lnTo>
                    <a:lnTo>
                      <a:pt x="1596" y="9632"/>
                    </a:lnTo>
                    <a:lnTo>
                      <a:pt x="21" y="15609"/>
                    </a:lnTo>
                    <a:lnTo>
                      <a:pt x="1" y="15690"/>
                    </a:lnTo>
                    <a:lnTo>
                      <a:pt x="21" y="15791"/>
                    </a:lnTo>
                    <a:lnTo>
                      <a:pt x="81" y="15851"/>
                    </a:lnTo>
                    <a:lnTo>
                      <a:pt x="142" y="15912"/>
                    </a:lnTo>
                    <a:lnTo>
                      <a:pt x="203" y="15932"/>
                    </a:lnTo>
                    <a:lnTo>
                      <a:pt x="304" y="15952"/>
                    </a:lnTo>
                    <a:lnTo>
                      <a:pt x="405" y="15912"/>
                    </a:lnTo>
                    <a:lnTo>
                      <a:pt x="485" y="15831"/>
                    </a:lnTo>
                    <a:lnTo>
                      <a:pt x="546" y="15750"/>
                    </a:lnTo>
                    <a:lnTo>
                      <a:pt x="1979" y="10319"/>
                    </a:lnTo>
                    <a:lnTo>
                      <a:pt x="4625" y="344"/>
                    </a:lnTo>
                    <a:lnTo>
                      <a:pt x="4645" y="223"/>
                    </a:lnTo>
                    <a:lnTo>
                      <a:pt x="4604" y="122"/>
                    </a:lnTo>
                    <a:lnTo>
                      <a:pt x="4524" y="61"/>
                    </a:lnTo>
                    <a:lnTo>
                      <a:pt x="44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68"/>
              <p:cNvSpPr/>
              <p:nvPr/>
            </p:nvSpPr>
            <p:spPr>
              <a:xfrm>
                <a:off x="2290666" y="925484"/>
                <a:ext cx="858059" cy="2946958"/>
              </a:xfrm>
              <a:custGeom>
                <a:avLst/>
                <a:gdLst/>
                <a:ahLst/>
                <a:cxnLst/>
                <a:rect l="l" t="t" r="r" b="b"/>
                <a:pathLst>
                  <a:path w="4645" h="15953" fill="none" extrusionOk="0">
                    <a:moveTo>
                      <a:pt x="142" y="15912"/>
                    </a:moveTo>
                    <a:lnTo>
                      <a:pt x="142" y="15912"/>
                    </a:lnTo>
                    <a:lnTo>
                      <a:pt x="203" y="15932"/>
                    </a:lnTo>
                    <a:lnTo>
                      <a:pt x="203" y="15932"/>
                    </a:lnTo>
                    <a:lnTo>
                      <a:pt x="304" y="15952"/>
                    </a:lnTo>
                    <a:lnTo>
                      <a:pt x="405" y="15912"/>
                    </a:lnTo>
                    <a:lnTo>
                      <a:pt x="485" y="15831"/>
                    </a:lnTo>
                    <a:lnTo>
                      <a:pt x="546" y="15750"/>
                    </a:lnTo>
                    <a:lnTo>
                      <a:pt x="1979" y="10319"/>
                    </a:lnTo>
                    <a:lnTo>
                      <a:pt x="4625" y="344"/>
                    </a:lnTo>
                    <a:lnTo>
                      <a:pt x="4625" y="344"/>
                    </a:lnTo>
                    <a:lnTo>
                      <a:pt x="4645" y="223"/>
                    </a:lnTo>
                    <a:lnTo>
                      <a:pt x="4604" y="122"/>
                    </a:lnTo>
                    <a:lnTo>
                      <a:pt x="4524" y="61"/>
                    </a:lnTo>
                    <a:lnTo>
                      <a:pt x="4443" y="1"/>
                    </a:lnTo>
                    <a:lnTo>
                      <a:pt x="4443" y="1"/>
                    </a:lnTo>
                    <a:lnTo>
                      <a:pt x="4322" y="1"/>
                    </a:lnTo>
                    <a:lnTo>
                      <a:pt x="4221" y="21"/>
                    </a:lnTo>
                    <a:lnTo>
                      <a:pt x="4160" y="102"/>
                    </a:lnTo>
                    <a:lnTo>
                      <a:pt x="4100" y="203"/>
                    </a:lnTo>
                    <a:lnTo>
                      <a:pt x="1596" y="9632"/>
                    </a:lnTo>
                    <a:lnTo>
                      <a:pt x="21" y="15609"/>
                    </a:lnTo>
                    <a:lnTo>
                      <a:pt x="21" y="15609"/>
                    </a:lnTo>
                    <a:lnTo>
                      <a:pt x="1" y="15690"/>
                    </a:lnTo>
                    <a:lnTo>
                      <a:pt x="21" y="15791"/>
                    </a:lnTo>
                    <a:lnTo>
                      <a:pt x="81" y="15851"/>
                    </a:lnTo>
                    <a:lnTo>
                      <a:pt x="142" y="15912"/>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68"/>
              <p:cNvSpPr/>
              <p:nvPr/>
            </p:nvSpPr>
            <p:spPr>
              <a:xfrm>
                <a:off x="1925090" y="962799"/>
                <a:ext cx="1928740" cy="1577942"/>
              </a:xfrm>
              <a:custGeom>
                <a:avLst/>
                <a:gdLst/>
                <a:ahLst/>
                <a:cxnLst/>
                <a:rect l="l" t="t" r="r" b="b"/>
                <a:pathLst>
                  <a:path w="10441" h="8542" extrusionOk="0">
                    <a:moveTo>
                      <a:pt x="1838" y="1"/>
                    </a:moveTo>
                    <a:lnTo>
                      <a:pt x="1758" y="21"/>
                    </a:lnTo>
                    <a:lnTo>
                      <a:pt x="1697" y="61"/>
                    </a:lnTo>
                    <a:lnTo>
                      <a:pt x="1636" y="102"/>
                    </a:lnTo>
                    <a:lnTo>
                      <a:pt x="1576" y="162"/>
                    </a:lnTo>
                    <a:lnTo>
                      <a:pt x="1535" y="223"/>
                    </a:lnTo>
                    <a:lnTo>
                      <a:pt x="1515" y="283"/>
                    </a:lnTo>
                    <a:lnTo>
                      <a:pt x="102" y="5574"/>
                    </a:lnTo>
                    <a:lnTo>
                      <a:pt x="21" y="5897"/>
                    </a:lnTo>
                    <a:lnTo>
                      <a:pt x="1" y="5977"/>
                    </a:lnTo>
                    <a:lnTo>
                      <a:pt x="21" y="6058"/>
                    </a:lnTo>
                    <a:lnTo>
                      <a:pt x="21" y="6119"/>
                    </a:lnTo>
                    <a:lnTo>
                      <a:pt x="61" y="6179"/>
                    </a:lnTo>
                    <a:lnTo>
                      <a:pt x="102" y="6240"/>
                    </a:lnTo>
                    <a:lnTo>
                      <a:pt x="162" y="6301"/>
                    </a:lnTo>
                    <a:lnTo>
                      <a:pt x="223" y="6341"/>
                    </a:lnTo>
                    <a:lnTo>
                      <a:pt x="304" y="6361"/>
                    </a:lnTo>
                    <a:lnTo>
                      <a:pt x="8481" y="8542"/>
                    </a:lnTo>
                    <a:lnTo>
                      <a:pt x="8623" y="8542"/>
                    </a:lnTo>
                    <a:lnTo>
                      <a:pt x="8704" y="8522"/>
                    </a:lnTo>
                    <a:lnTo>
                      <a:pt x="8764" y="8501"/>
                    </a:lnTo>
                    <a:lnTo>
                      <a:pt x="8825" y="8461"/>
                    </a:lnTo>
                    <a:lnTo>
                      <a:pt x="8865" y="8401"/>
                    </a:lnTo>
                    <a:lnTo>
                      <a:pt x="8905" y="8340"/>
                    </a:lnTo>
                    <a:lnTo>
                      <a:pt x="8946" y="8259"/>
                    </a:lnTo>
                    <a:lnTo>
                      <a:pt x="10440" y="2666"/>
                    </a:lnTo>
                    <a:lnTo>
                      <a:pt x="10440" y="2585"/>
                    </a:lnTo>
                    <a:lnTo>
                      <a:pt x="10440" y="2505"/>
                    </a:lnTo>
                    <a:lnTo>
                      <a:pt x="10420" y="2444"/>
                    </a:lnTo>
                    <a:lnTo>
                      <a:pt x="10400" y="2363"/>
                    </a:lnTo>
                    <a:lnTo>
                      <a:pt x="10359" y="2303"/>
                    </a:lnTo>
                    <a:lnTo>
                      <a:pt x="10299" y="2262"/>
                    </a:lnTo>
                    <a:lnTo>
                      <a:pt x="10238" y="2222"/>
                    </a:lnTo>
                    <a:lnTo>
                      <a:pt x="10157" y="2181"/>
                    </a:lnTo>
                    <a:lnTo>
                      <a:pt x="9673" y="2060"/>
                    </a:lnTo>
                    <a:lnTo>
                      <a:pt x="9491" y="2020"/>
                    </a:lnTo>
                    <a:lnTo>
                      <a:pt x="1980" y="21"/>
                    </a:lnTo>
                    <a:lnTo>
                      <a:pt x="18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68"/>
              <p:cNvSpPr/>
              <p:nvPr/>
            </p:nvSpPr>
            <p:spPr>
              <a:xfrm>
                <a:off x="1925090" y="962799"/>
                <a:ext cx="1928740" cy="1577942"/>
              </a:xfrm>
              <a:custGeom>
                <a:avLst/>
                <a:gdLst/>
                <a:ahLst/>
                <a:cxnLst/>
                <a:rect l="l" t="t" r="r" b="b"/>
                <a:pathLst>
                  <a:path w="10441" h="8542" fill="none" extrusionOk="0">
                    <a:moveTo>
                      <a:pt x="1515" y="283"/>
                    </a:moveTo>
                    <a:lnTo>
                      <a:pt x="102" y="5574"/>
                    </a:lnTo>
                    <a:lnTo>
                      <a:pt x="21" y="5897"/>
                    </a:lnTo>
                    <a:lnTo>
                      <a:pt x="21" y="5897"/>
                    </a:lnTo>
                    <a:lnTo>
                      <a:pt x="1" y="5977"/>
                    </a:lnTo>
                    <a:lnTo>
                      <a:pt x="21" y="6058"/>
                    </a:lnTo>
                    <a:lnTo>
                      <a:pt x="21" y="6119"/>
                    </a:lnTo>
                    <a:lnTo>
                      <a:pt x="61" y="6179"/>
                    </a:lnTo>
                    <a:lnTo>
                      <a:pt x="102" y="6240"/>
                    </a:lnTo>
                    <a:lnTo>
                      <a:pt x="162" y="6301"/>
                    </a:lnTo>
                    <a:lnTo>
                      <a:pt x="223" y="6341"/>
                    </a:lnTo>
                    <a:lnTo>
                      <a:pt x="304" y="6361"/>
                    </a:lnTo>
                    <a:lnTo>
                      <a:pt x="8481" y="8542"/>
                    </a:lnTo>
                    <a:lnTo>
                      <a:pt x="8481" y="8542"/>
                    </a:lnTo>
                    <a:lnTo>
                      <a:pt x="8542" y="8542"/>
                    </a:lnTo>
                    <a:lnTo>
                      <a:pt x="8623" y="8542"/>
                    </a:lnTo>
                    <a:lnTo>
                      <a:pt x="8704" y="8522"/>
                    </a:lnTo>
                    <a:lnTo>
                      <a:pt x="8764" y="8501"/>
                    </a:lnTo>
                    <a:lnTo>
                      <a:pt x="8825" y="8461"/>
                    </a:lnTo>
                    <a:lnTo>
                      <a:pt x="8865" y="8401"/>
                    </a:lnTo>
                    <a:lnTo>
                      <a:pt x="8905" y="8340"/>
                    </a:lnTo>
                    <a:lnTo>
                      <a:pt x="8946" y="8259"/>
                    </a:lnTo>
                    <a:lnTo>
                      <a:pt x="10440" y="2666"/>
                    </a:lnTo>
                    <a:lnTo>
                      <a:pt x="10440" y="2666"/>
                    </a:lnTo>
                    <a:lnTo>
                      <a:pt x="10440" y="2585"/>
                    </a:lnTo>
                    <a:lnTo>
                      <a:pt x="10440" y="2505"/>
                    </a:lnTo>
                    <a:lnTo>
                      <a:pt x="10420" y="2444"/>
                    </a:lnTo>
                    <a:lnTo>
                      <a:pt x="10400" y="2363"/>
                    </a:lnTo>
                    <a:lnTo>
                      <a:pt x="10359" y="2303"/>
                    </a:lnTo>
                    <a:lnTo>
                      <a:pt x="10299" y="2262"/>
                    </a:lnTo>
                    <a:lnTo>
                      <a:pt x="10238" y="2222"/>
                    </a:lnTo>
                    <a:lnTo>
                      <a:pt x="10157" y="2181"/>
                    </a:lnTo>
                    <a:lnTo>
                      <a:pt x="9673" y="2060"/>
                    </a:lnTo>
                    <a:lnTo>
                      <a:pt x="9491" y="2020"/>
                    </a:lnTo>
                    <a:lnTo>
                      <a:pt x="1980" y="21"/>
                    </a:lnTo>
                    <a:lnTo>
                      <a:pt x="1980" y="21"/>
                    </a:lnTo>
                    <a:lnTo>
                      <a:pt x="1899" y="1"/>
                    </a:lnTo>
                    <a:lnTo>
                      <a:pt x="1838" y="1"/>
                    </a:lnTo>
                    <a:lnTo>
                      <a:pt x="1758" y="21"/>
                    </a:lnTo>
                    <a:lnTo>
                      <a:pt x="1697" y="61"/>
                    </a:lnTo>
                    <a:lnTo>
                      <a:pt x="1636" y="102"/>
                    </a:lnTo>
                    <a:lnTo>
                      <a:pt x="1576" y="162"/>
                    </a:lnTo>
                    <a:lnTo>
                      <a:pt x="1535" y="223"/>
                    </a:lnTo>
                    <a:lnTo>
                      <a:pt x="1515" y="283"/>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68"/>
              <p:cNvSpPr/>
              <p:nvPr/>
            </p:nvSpPr>
            <p:spPr>
              <a:xfrm>
                <a:off x="3674461" y="1440321"/>
                <a:ext cx="18842" cy="59852"/>
              </a:xfrm>
              <a:custGeom>
                <a:avLst/>
                <a:gdLst/>
                <a:ahLst/>
                <a:cxnLst/>
                <a:rect l="l" t="t" r="r" b="b"/>
                <a:pathLst>
                  <a:path w="102" h="324" extrusionOk="0">
                    <a:moveTo>
                      <a:pt x="102" y="0"/>
                    </a:moveTo>
                    <a:lnTo>
                      <a:pt x="21" y="101"/>
                    </a:lnTo>
                    <a:lnTo>
                      <a:pt x="1" y="162"/>
                    </a:lnTo>
                    <a:lnTo>
                      <a:pt x="1" y="243"/>
                    </a:lnTo>
                    <a:lnTo>
                      <a:pt x="21" y="323"/>
                    </a:lnTo>
                    <a:lnTo>
                      <a:pt x="1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68"/>
              <p:cNvSpPr/>
              <p:nvPr/>
            </p:nvSpPr>
            <p:spPr>
              <a:xfrm>
                <a:off x="3674461" y="1440321"/>
                <a:ext cx="18842" cy="59852"/>
              </a:xfrm>
              <a:custGeom>
                <a:avLst/>
                <a:gdLst/>
                <a:ahLst/>
                <a:cxnLst/>
                <a:rect l="l" t="t" r="r" b="b"/>
                <a:pathLst>
                  <a:path w="102" h="324" fill="none" extrusionOk="0">
                    <a:moveTo>
                      <a:pt x="102" y="0"/>
                    </a:moveTo>
                    <a:lnTo>
                      <a:pt x="102" y="0"/>
                    </a:lnTo>
                    <a:lnTo>
                      <a:pt x="21" y="101"/>
                    </a:lnTo>
                    <a:lnTo>
                      <a:pt x="1" y="162"/>
                    </a:lnTo>
                    <a:lnTo>
                      <a:pt x="1" y="243"/>
                    </a:lnTo>
                    <a:lnTo>
                      <a:pt x="1" y="243"/>
                    </a:lnTo>
                    <a:lnTo>
                      <a:pt x="1" y="243"/>
                    </a:lnTo>
                    <a:lnTo>
                      <a:pt x="21" y="323"/>
                    </a:lnTo>
                    <a:lnTo>
                      <a:pt x="21" y="323"/>
                    </a:lnTo>
                    <a:lnTo>
                      <a:pt x="10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68"/>
              <p:cNvSpPr/>
              <p:nvPr/>
            </p:nvSpPr>
            <p:spPr>
              <a:xfrm>
                <a:off x="3764054" y="1675296"/>
                <a:ext cx="29926" cy="108250"/>
              </a:xfrm>
              <a:custGeom>
                <a:avLst/>
                <a:gdLst/>
                <a:ahLst/>
                <a:cxnLst/>
                <a:rect l="l" t="t" r="r" b="b"/>
                <a:pathLst>
                  <a:path w="162" h="586" extrusionOk="0">
                    <a:moveTo>
                      <a:pt x="162" y="0"/>
                    </a:moveTo>
                    <a:lnTo>
                      <a:pt x="0" y="586"/>
                    </a:lnTo>
                    <a:lnTo>
                      <a:pt x="0" y="586"/>
                    </a:lnTo>
                    <a:lnTo>
                      <a:pt x="0" y="586"/>
                    </a:lnTo>
                    <a:lnTo>
                      <a:pt x="162" y="0"/>
                    </a:lnTo>
                    <a:lnTo>
                      <a:pt x="162" y="0"/>
                    </a:lnTo>
                    <a:lnTo>
                      <a:pt x="1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68"/>
              <p:cNvSpPr/>
              <p:nvPr/>
            </p:nvSpPr>
            <p:spPr>
              <a:xfrm>
                <a:off x="3764054" y="1675296"/>
                <a:ext cx="29926" cy="108250"/>
              </a:xfrm>
              <a:custGeom>
                <a:avLst/>
                <a:gdLst/>
                <a:ahLst/>
                <a:cxnLst/>
                <a:rect l="l" t="t" r="r" b="b"/>
                <a:pathLst>
                  <a:path w="162" h="586" fill="none" extrusionOk="0">
                    <a:moveTo>
                      <a:pt x="162" y="0"/>
                    </a:moveTo>
                    <a:lnTo>
                      <a:pt x="0" y="586"/>
                    </a:lnTo>
                    <a:lnTo>
                      <a:pt x="0" y="586"/>
                    </a:lnTo>
                    <a:lnTo>
                      <a:pt x="0" y="586"/>
                    </a:lnTo>
                    <a:lnTo>
                      <a:pt x="162" y="0"/>
                    </a:lnTo>
                    <a:lnTo>
                      <a:pt x="162" y="0"/>
                    </a:lnTo>
                    <a:lnTo>
                      <a:pt x="16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68"/>
              <p:cNvSpPr/>
              <p:nvPr/>
            </p:nvSpPr>
            <p:spPr>
              <a:xfrm>
                <a:off x="3480497" y="1279977"/>
                <a:ext cx="59852" cy="18657"/>
              </a:xfrm>
              <a:custGeom>
                <a:avLst/>
                <a:gdLst/>
                <a:ahLst/>
                <a:cxnLst/>
                <a:rect l="l" t="t" r="r" b="b"/>
                <a:pathLst>
                  <a:path w="324" h="101" extrusionOk="0">
                    <a:moveTo>
                      <a:pt x="1" y="0"/>
                    </a:moveTo>
                    <a:lnTo>
                      <a:pt x="324" y="101"/>
                    </a:lnTo>
                    <a:lnTo>
                      <a:pt x="324" y="101"/>
                    </a:lnTo>
                    <a:lnTo>
                      <a:pt x="324" y="10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68"/>
              <p:cNvSpPr/>
              <p:nvPr/>
            </p:nvSpPr>
            <p:spPr>
              <a:xfrm>
                <a:off x="3480497" y="1279977"/>
                <a:ext cx="59852" cy="18657"/>
              </a:xfrm>
              <a:custGeom>
                <a:avLst/>
                <a:gdLst/>
                <a:ahLst/>
                <a:cxnLst/>
                <a:rect l="l" t="t" r="r" b="b"/>
                <a:pathLst>
                  <a:path w="324" h="101" fill="none" extrusionOk="0">
                    <a:moveTo>
                      <a:pt x="1" y="0"/>
                    </a:moveTo>
                    <a:lnTo>
                      <a:pt x="324" y="101"/>
                    </a:lnTo>
                    <a:lnTo>
                      <a:pt x="324" y="101"/>
                    </a:lnTo>
                    <a:lnTo>
                      <a:pt x="324" y="101"/>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68"/>
              <p:cNvSpPr/>
              <p:nvPr/>
            </p:nvSpPr>
            <p:spPr>
              <a:xfrm>
                <a:off x="3428404" y="1268709"/>
                <a:ext cx="111945" cy="48583"/>
              </a:xfrm>
              <a:custGeom>
                <a:avLst/>
                <a:gdLst/>
                <a:ahLst/>
                <a:cxnLst/>
                <a:rect l="l" t="t" r="r" b="b"/>
                <a:pathLst>
                  <a:path w="606" h="263" extrusionOk="0">
                    <a:moveTo>
                      <a:pt x="0" y="0"/>
                    </a:moveTo>
                    <a:lnTo>
                      <a:pt x="61" y="101"/>
                    </a:lnTo>
                    <a:lnTo>
                      <a:pt x="142" y="182"/>
                    </a:lnTo>
                    <a:lnTo>
                      <a:pt x="242" y="243"/>
                    </a:lnTo>
                    <a:lnTo>
                      <a:pt x="364" y="263"/>
                    </a:lnTo>
                    <a:lnTo>
                      <a:pt x="424" y="243"/>
                    </a:lnTo>
                    <a:lnTo>
                      <a:pt x="505" y="223"/>
                    </a:lnTo>
                    <a:lnTo>
                      <a:pt x="566" y="202"/>
                    </a:lnTo>
                    <a:lnTo>
                      <a:pt x="606" y="162"/>
                    </a:lnTo>
                    <a:lnTo>
                      <a:pt x="283" y="6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68"/>
              <p:cNvSpPr/>
              <p:nvPr/>
            </p:nvSpPr>
            <p:spPr>
              <a:xfrm>
                <a:off x="3428404" y="1268709"/>
                <a:ext cx="111945" cy="48583"/>
              </a:xfrm>
              <a:custGeom>
                <a:avLst/>
                <a:gdLst/>
                <a:ahLst/>
                <a:cxnLst/>
                <a:rect l="l" t="t" r="r" b="b"/>
                <a:pathLst>
                  <a:path w="606" h="263" fill="none" extrusionOk="0">
                    <a:moveTo>
                      <a:pt x="0" y="0"/>
                    </a:moveTo>
                    <a:lnTo>
                      <a:pt x="0" y="0"/>
                    </a:lnTo>
                    <a:lnTo>
                      <a:pt x="61" y="101"/>
                    </a:lnTo>
                    <a:lnTo>
                      <a:pt x="142" y="182"/>
                    </a:lnTo>
                    <a:lnTo>
                      <a:pt x="242" y="243"/>
                    </a:lnTo>
                    <a:lnTo>
                      <a:pt x="364" y="263"/>
                    </a:lnTo>
                    <a:lnTo>
                      <a:pt x="364" y="263"/>
                    </a:lnTo>
                    <a:lnTo>
                      <a:pt x="364" y="263"/>
                    </a:lnTo>
                    <a:lnTo>
                      <a:pt x="424" y="243"/>
                    </a:lnTo>
                    <a:lnTo>
                      <a:pt x="505" y="223"/>
                    </a:lnTo>
                    <a:lnTo>
                      <a:pt x="566" y="202"/>
                    </a:lnTo>
                    <a:lnTo>
                      <a:pt x="606" y="162"/>
                    </a:lnTo>
                    <a:lnTo>
                      <a:pt x="283" y="61"/>
                    </a:lnTo>
                    <a:lnTo>
                      <a:pt x="0"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68"/>
              <p:cNvSpPr/>
              <p:nvPr/>
            </p:nvSpPr>
            <p:spPr>
              <a:xfrm>
                <a:off x="3614794" y="1317108"/>
                <a:ext cx="45074" cy="11453"/>
              </a:xfrm>
              <a:custGeom>
                <a:avLst/>
                <a:gdLst/>
                <a:ahLst/>
                <a:cxnLst/>
                <a:rect l="l" t="t" r="r" b="b"/>
                <a:pathLst>
                  <a:path w="244" h="62" extrusionOk="0">
                    <a:moveTo>
                      <a:pt x="1" y="1"/>
                    </a:moveTo>
                    <a:lnTo>
                      <a:pt x="1" y="1"/>
                    </a:lnTo>
                    <a:lnTo>
                      <a:pt x="1" y="1"/>
                    </a:lnTo>
                    <a:lnTo>
                      <a:pt x="243" y="62"/>
                    </a:lnTo>
                    <a:lnTo>
                      <a:pt x="243" y="62"/>
                    </a:lnTo>
                    <a:lnTo>
                      <a:pt x="243" y="6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68"/>
              <p:cNvSpPr/>
              <p:nvPr/>
            </p:nvSpPr>
            <p:spPr>
              <a:xfrm>
                <a:off x="3614794" y="1317108"/>
                <a:ext cx="45074" cy="11453"/>
              </a:xfrm>
              <a:custGeom>
                <a:avLst/>
                <a:gdLst/>
                <a:ahLst/>
                <a:cxnLst/>
                <a:rect l="l" t="t" r="r" b="b"/>
                <a:pathLst>
                  <a:path w="244" h="62" fill="none" extrusionOk="0">
                    <a:moveTo>
                      <a:pt x="1" y="1"/>
                    </a:moveTo>
                    <a:lnTo>
                      <a:pt x="1" y="1"/>
                    </a:lnTo>
                    <a:lnTo>
                      <a:pt x="1" y="1"/>
                    </a:lnTo>
                    <a:lnTo>
                      <a:pt x="243" y="62"/>
                    </a:lnTo>
                    <a:lnTo>
                      <a:pt x="243" y="62"/>
                    </a:lnTo>
                    <a:lnTo>
                      <a:pt x="243" y="62"/>
                    </a:lnTo>
                    <a:lnTo>
                      <a:pt x="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68"/>
              <p:cNvSpPr/>
              <p:nvPr/>
            </p:nvSpPr>
            <p:spPr>
              <a:xfrm>
                <a:off x="3577479" y="1317108"/>
                <a:ext cx="97167" cy="97167"/>
              </a:xfrm>
              <a:custGeom>
                <a:avLst/>
                <a:gdLst/>
                <a:ahLst/>
                <a:cxnLst/>
                <a:rect l="l" t="t" r="r" b="b"/>
                <a:pathLst>
                  <a:path w="526" h="526" extrusionOk="0">
                    <a:moveTo>
                      <a:pt x="203" y="1"/>
                    </a:moveTo>
                    <a:lnTo>
                      <a:pt x="122" y="41"/>
                    </a:lnTo>
                    <a:lnTo>
                      <a:pt x="61" y="102"/>
                    </a:lnTo>
                    <a:lnTo>
                      <a:pt x="21" y="162"/>
                    </a:lnTo>
                    <a:lnTo>
                      <a:pt x="1" y="263"/>
                    </a:lnTo>
                    <a:lnTo>
                      <a:pt x="21" y="364"/>
                    </a:lnTo>
                    <a:lnTo>
                      <a:pt x="82" y="445"/>
                    </a:lnTo>
                    <a:lnTo>
                      <a:pt x="162" y="506"/>
                    </a:lnTo>
                    <a:lnTo>
                      <a:pt x="263" y="526"/>
                    </a:lnTo>
                    <a:lnTo>
                      <a:pt x="364" y="506"/>
                    </a:lnTo>
                    <a:lnTo>
                      <a:pt x="445" y="445"/>
                    </a:lnTo>
                    <a:lnTo>
                      <a:pt x="506" y="364"/>
                    </a:lnTo>
                    <a:lnTo>
                      <a:pt x="526" y="263"/>
                    </a:lnTo>
                    <a:lnTo>
                      <a:pt x="526" y="203"/>
                    </a:lnTo>
                    <a:lnTo>
                      <a:pt x="506" y="162"/>
                    </a:lnTo>
                    <a:lnTo>
                      <a:pt x="445" y="62"/>
                    </a:lnTo>
                    <a:lnTo>
                      <a:pt x="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68"/>
              <p:cNvSpPr/>
              <p:nvPr/>
            </p:nvSpPr>
            <p:spPr>
              <a:xfrm>
                <a:off x="3577479" y="1317108"/>
                <a:ext cx="97167" cy="97167"/>
              </a:xfrm>
              <a:custGeom>
                <a:avLst/>
                <a:gdLst/>
                <a:ahLst/>
                <a:cxnLst/>
                <a:rect l="l" t="t" r="r" b="b"/>
                <a:pathLst>
                  <a:path w="526" h="526" fill="none" extrusionOk="0">
                    <a:moveTo>
                      <a:pt x="203" y="1"/>
                    </a:moveTo>
                    <a:lnTo>
                      <a:pt x="203" y="1"/>
                    </a:lnTo>
                    <a:lnTo>
                      <a:pt x="122" y="41"/>
                    </a:lnTo>
                    <a:lnTo>
                      <a:pt x="61" y="102"/>
                    </a:lnTo>
                    <a:lnTo>
                      <a:pt x="21" y="162"/>
                    </a:lnTo>
                    <a:lnTo>
                      <a:pt x="1" y="263"/>
                    </a:lnTo>
                    <a:lnTo>
                      <a:pt x="1" y="263"/>
                    </a:lnTo>
                    <a:lnTo>
                      <a:pt x="21" y="364"/>
                    </a:lnTo>
                    <a:lnTo>
                      <a:pt x="82" y="445"/>
                    </a:lnTo>
                    <a:lnTo>
                      <a:pt x="162" y="506"/>
                    </a:lnTo>
                    <a:lnTo>
                      <a:pt x="263" y="526"/>
                    </a:lnTo>
                    <a:lnTo>
                      <a:pt x="263" y="526"/>
                    </a:lnTo>
                    <a:lnTo>
                      <a:pt x="364" y="506"/>
                    </a:lnTo>
                    <a:lnTo>
                      <a:pt x="445" y="445"/>
                    </a:lnTo>
                    <a:lnTo>
                      <a:pt x="506" y="364"/>
                    </a:lnTo>
                    <a:lnTo>
                      <a:pt x="526" y="263"/>
                    </a:lnTo>
                    <a:lnTo>
                      <a:pt x="526" y="263"/>
                    </a:lnTo>
                    <a:lnTo>
                      <a:pt x="526" y="203"/>
                    </a:lnTo>
                    <a:lnTo>
                      <a:pt x="506" y="162"/>
                    </a:lnTo>
                    <a:lnTo>
                      <a:pt x="445" y="62"/>
                    </a:lnTo>
                    <a:lnTo>
                      <a:pt x="20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68"/>
              <p:cNvSpPr/>
              <p:nvPr/>
            </p:nvSpPr>
            <p:spPr>
              <a:xfrm>
                <a:off x="3428404" y="1417969"/>
                <a:ext cx="134482" cy="134482"/>
              </a:xfrm>
              <a:custGeom>
                <a:avLst/>
                <a:gdLst/>
                <a:ahLst/>
                <a:cxnLst/>
                <a:rect l="l" t="t" r="r" b="b"/>
                <a:pathLst>
                  <a:path w="728" h="728"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6"/>
                    </a:lnTo>
                    <a:lnTo>
                      <a:pt x="101" y="626"/>
                    </a:lnTo>
                    <a:lnTo>
                      <a:pt x="162" y="666"/>
                    </a:lnTo>
                    <a:lnTo>
                      <a:pt x="222" y="687"/>
                    </a:lnTo>
                    <a:lnTo>
                      <a:pt x="283" y="707"/>
                    </a:lnTo>
                    <a:lnTo>
                      <a:pt x="364" y="727"/>
                    </a:lnTo>
                    <a:lnTo>
                      <a:pt x="424" y="707"/>
                    </a:lnTo>
                    <a:lnTo>
                      <a:pt x="505" y="687"/>
                    </a:lnTo>
                    <a:lnTo>
                      <a:pt x="566" y="666"/>
                    </a:lnTo>
                    <a:lnTo>
                      <a:pt x="626" y="626"/>
                    </a:lnTo>
                    <a:lnTo>
                      <a:pt x="666" y="566"/>
                    </a:lnTo>
                    <a:lnTo>
                      <a:pt x="687" y="505"/>
                    </a:lnTo>
                    <a:lnTo>
                      <a:pt x="707" y="424"/>
                    </a:lnTo>
                    <a:lnTo>
                      <a:pt x="727" y="364"/>
                    </a:lnTo>
                    <a:lnTo>
                      <a:pt x="707" y="283"/>
                    </a:lnTo>
                    <a:lnTo>
                      <a:pt x="687" y="222"/>
                    </a:lnTo>
                    <a:lnTo>
                      <a:pt x="666"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68"/>
              <p:cNvSpPr/>
              <p:nvPr/>
            </p:nvSpPr>
            <p:spPr>
              <a:xfrm>
                <a:off x="3428404" y="1417969"/>
                <a:ext cx="134482" cy="134482"/>
              </a:xfrm>
              <a:custGeom>
                <a:avLst/>
                <a:gdLst/>
                <a:ahLst/>
                <a:cxnLst/>
                <a:rect l="l" t="t" r="r" b="b"/>
                <a:pathLst>
                  <a:path w="728" h="728"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6"/>
                    </a:lnTo>
                    <a:lnTo>
                      <a:pt x="222" y="687"/>
                    </a:lnTo>
                    <a:lnTo>
                      <a:pt x="283" y="707"/>
                    </a:lnTo>
                    <a:lnTo>
                      <a:pt x="364" y="727"/>
                    </a:lnTo>
                    <a:lnTo>
                      <a:pt x="364" y="727"/>
                    </a:lnTo>
                    <a:lnTo>
                      <a:pt x="364" y="727"/>
                    </a:lnTo>
                    <a:lnTo>
                      <a:pt x="424" y="707"/>
                    </a:lnTo>
                    <a:lnTo>
                      <a:pt x="505" y="687"/>
                    </a:lnTo>
                    <a:lnTo>
                      <a:pt x="566" y="666"/>
                    </a:lnTo>
                    <a:lnTo>
                      <a:pt x="626" y="626"/>
                    </a:lnTo>
                    <a:lnTo>
                      <a:pt x="666" y="566"/>
                    </a:lnTo>
                    <a:lnTo>
                      <a:pt x="687" y="505"/>
                    </a:lnTo>
                    <a:lnTo>
                      <a:pt x="707" y="424"/>
                    </a:lnTo>
                    <a:lnTo>
                      <a:pt x="727" y="364"/>
                    </a:lnTo>
                    <a:lnTo>
                      <a:pt x="727" y="364"/>
                    </a:lnTo>
                    <a:lnTo>
                      <a:pt x="707" y="283"/>
                    </a:lnTo>
                    <a:lnTo>
                      <a:pt x="687" y="222"/>
                    </a:lnTo>
                    <a:lnTo>
                      <a:pt x="666"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68"/>
              <p:cNvSpPr/>
              <p:nvPr/>
            </p:nvSpPr>
            <p:spPr>
              <a:xfrm>
                <a:off x="3577479" y="1552267"/>
                <a:ext cx="82388" cy="97167"/>
              </a:xfrm>
              <a:custGeom>
                <a:avLst/>
                <a:gdLst/>
                <a:ahLst/>
                <a:cxnLst/>
                <a:rect l="l" t="t" r="r" b="b"/>
                <a:pathLst>
                  <a:path w="446" h="526" extrusionOk="0">
                    <a:moveTo>
                      <a:pt x="263" y="0"/>
                    </a:moveTo>
                    <a:lnTo>
                      <a:pt x="162" y="20"/>
                    </a:lnTo>
                    <a:lnTo>
                      <a:pt x="82" y="81"/>
                    </a:lnTo>
                    <a:lnTo>
                      <a:pt x="21" y="162"/>
                    </a:lnTo>
                    <a:lnTo>
                      <a:pt x="1" y="263"/>
                    </a:lnTo>
                    <a:lnTo>
                      <a:pt x="21" y="363"/>
                    </a:lnTo>
                    <a:lnTo>
                      <a:pt x="82" y="444"/>
                    </a:lnTo>
                    <a:lnTo>
                      <a:pt x="162" y="505"/>
                    </a:lnTo>
                    <a:lnTo>
                      <a:pt x="263" y="525"/>
                    </a:lnTo>
                    <a:lnTo>
                      <a:pt x="324" y="525"/>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68"/>
              <p:cNvSpPr/>
              <p:nvPr/>
            </p:nvSpPr>
            <p:spPr>
              <a:xfrm>
                <a:off x="3577479" y="1552267"/>
                <a:ext cx="82388" cy="97167"/>
              </a:xfrm>
              <a:custGeom>
                <a:avLst/>
                <a:gdLst/>
                <a:ahLst/>
                <a:cxnLst/>
                <a:rect l="l" t="t" r="r" b="b"/>
                <a:pathLst>
                  <a:path w="446" h="526" fill="none" extrusionOk="0">
                    <a:moveTo>
                      <a:pt x="263" y="0"/>
                    </a:moveTo>
                    <a:lnTo>
                      <a:pt x="263" y="0"/>
                    </a:lnTo>
                    <a:lnTo>
                      <a:pt x="162" y="20"/>
                    </a:lnTo>
                    <a:lnTo>
                      <a:pt x="82" y="81"/>
                    </a:lnTo>
                    <a:lnTo>
                      <a:pt x="21" y="162"/>
                    </a:lnTo>
                    <a:lnTo>
                      <a:pt x="1" y="263"/>
                    </a:lnTo>
                    <a:lnTo>
                      <a:pt x="1" y="263"/>
                    </a:lnTo>
                    <a:lnTo>
                      <a:pt x="21" y="363"/>
                    </a:lnTo>
                    <a:lnTo>
                      <a:pt x="82" y="444"/>
                    </a:lnTo>
                    <a:lnTo>
                      <a:pt x="162" y="505"/>
                    </a:lnTo>
                    <a:lnTo>
                      <a:pt x="263" y="525"/>
                    </a:lnTo>
                    <a:lnTo>
                      <a:pt x="263" y="525"/>
                    </a:lnTo>
                    <a:lnTo>
                      <a:pt x="324" y="525"/>
                    </a:lnTo>
                    <a:lnTo>
                      <a:pt x="324" y="525"/>
                    </a:lnTo>
                    <a:lnTo>
                      <a:pt x="445" y="81"/>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68"/>
              <p:cNvSpPr/>
              <p:nvPr/>
            </p:nvSpPr>
            <p:spPr>
              <a:xfrm>
                <a:off x="3428404" y="1652944"/>
                <a:ext cx="134482" cy="134482"/>
              </a:xfrm>
              <a:custGeom>
                <a:avLst/>
                <a:gdLst/>
                <a:ahLst/>
                <a:cxnLst/>
                <a:rect l="l" t="t" r="r" b="b"/>
                <a:pathLst>
                  <a:path w="728" h="728"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6"/>
                    </a:lnTo>
                    <a:lnTo>
                      <a:pt x="101" y="626"/>
                    </a:lnTo>
                    <a:lnTo>
                      <a:pt x="162" y="667"/>
                    </a:lnTo>
                    <a:lnTo>
                      <a:pt x="222" y="687"/>
                    </a:lnTo>
                    <a:lnTo>
                      <a:pt x="283" y="707"/>
                    </a:lnTo>
                    <a:lnTo>
                      <a:pt x="364" y="727"/>
                    </a:lnTo>
                    <a:lnTo>
                      <a:pt x="424" y="707"/>
                    </a:lnTo>
                    <a:lnTo>
                      <a:pt x="505" y="687"/>
                    </a:lnTo>
                    <a:lnTo>
                      <a:pt x="566" y="667"/>
                    </a:lnTo>
                    <a:lnTo>
                      <a:pt x="626" y="626"/>
                    </a:lnTo>
                    <a:lnTo>
                      <a:pt x="666" y="566"/>
                    </a:lnTo>
                    <a:lnTo>
                      <a:pt x="687" y="505"/>
                    </a:lnTo>
                    <a:lnTo>
                      <a:pt x="707" y="424"/>
                    </a:lnTo>
                    <a:lnTo>
                      <a:pt x="727" y="364"/>
                    </a:lnTo>
                    <a:lnTo>
                      <a:pt x="707" y="283"/>
                    </a:lnTo>
                    <a:lnTo>
                      <a:pt x="687" y="222"/>
                    </a:lnTo>
                    <a:lnTo>
                      <a:pt x="666"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68"/>
              <p:cNvSpPr/>
              <p:nvPr/>
            </p:nvSpPr>
            <p:spPr>
              <a:xfrm>
                <a:off x="3428404" y="1652944"/>
                <a:ext cx="134482" cy="134482"/>
              </a:xfrm>
              <a:custGeom>
                <a:avLst/>
                <a:gdLst/>
                <a:ahLst/>
                <a:cxnLst/>
                <a:rect l="l" t="t" r="r" b="b"/>
                <a:pathLst>
                  <a:path w="728" h="728"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7"/>
                    </a:lnTo>
                    <a:lnTo>
                      <a:pt x="222" y="687"/>
                    </a:lnTo>
                    <a:lnTo>
                      <a:pt x="283" y="707"/>
                    </a:lnTo>
                    <a:lnTo>
                      <a:pt x="364" y="727"/>
                    </a:lnTo>
                    <a:lnTo>
                      <a:pt x="364" y="727"/>
                    </a:lnTo>
                    <a:lnTo>
                      <a:pt x="364" y="727"/>
                    </a:lnTo>
                    <a:lnTo>
                      <a:pt x="424" y="707"/>
                    </a:lnTo>
                    <a:lnTo>
                      <a:pt x="505" y="687"/>
                    </a:lnTo>
                    <a:lnTo>
                      <a:pt x="566" y="667"/>
                    </a:lnTo>
                    <a:lnTo>
                      <a:pt x="626" y="626"/>
                    </a:lnTo>
                    <a:lnTo>
                      <a:pt x="666" y="566"/>
                    </a:lnTo>
                    <a:lnTo>
                      <a:pt x="687" y="505"/>
                    </a:lnTo>
                    <a:lnTo>
                      <a:pt x="707" y="424"/>
                    </a:lnTo>
                    <a:lnTo>
                      <a:pt x="727" y="364"/>
                    </a:lnTo>
                    <a:lnTo>
                      <a:pt x="727" y="364"/>
                    </a:lnTo>
                    <a:lnTo>
                      <a:pt x="707" y="283"/>
                    </a:lnTo>
                    <a:lnTo>
                      <a:pt x="687" y="222"/>
                    </a:lnTo>
                    <a:lnTo>
                      <a:pt x="666"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68"/>
              <p:cNvSpPr/>
              <p:nvPr/>
            </p:nvSpPr>
            <p:spPr>
              <a:xfrm>
                <a:off x="3428404" y="1887918"/>
                <a:ext cx="100861" cy="119519"/>
              </a:xfrm>
              <a:custGeom>
                <a:avLst/>
                <a:gdLst/>
                <a:ahLst/>
                <a:cxnLst/>
                <a:rect l="l" t="t" r="r" b="b"/>
                <a:pathLst>
                  <a:path w="546" h="647" extrusionOk="0">
                    <a:moveTo>
                      <a:pt x="283" y="0"/>
                    </a:moveTo>
                    <a:lnTo>
                      <a:pt x="222" y="20"/>
                    </a:lnTo>
                    <a:lnTo>
                      <a:pt x="162" y="61"/>
                    </a:lnTo>
                    <a:lnTo>
                      <a:pt x="101" y="101"/>
                    </a:lnTo>
                    <a:lnTo>
                      <a:pt x="61" y="162"/>
                    </a:lnTo>
                    <a:lnTo>
                      <a:pt x="20" y="222"/>
                    </a:lnTo>
                    <a:lnTo>
                      <a:pt x="0" y="283"/>
                    </a:lnTo>
                    <a:lnTo>
                      <a:pt x="0" y="364"/>
                    </a:lnTo>
                    <a:lnTo>
                      <a:pt x="0" y="445"/>
                    </a:lnTo>
                    <a:lnTo>
                      <a:pt x="41" y="525"/>
                    </a:lnTo>
                    <a:lnTo>
                      <a:pt x="81" y="586"/>
                    </a:lnTo>
                    <a:lnTo>
                      <a:pt x="121" y="646"/>
                    </a:lnTo>
                    <a:lnTo>
                      <a:pt x="343" y="364"/>
                    </a:lnTo>
                    <a:lnTo>
                      <a:pt x="545" y="41"/>
                    </a:lnTo>
                    <a:lnTo>
                      <a:pt x="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68"/>
              <p:cNvSpPr/>
              <p:nvPr/>
            </p:nvSpPr>
            <p:spPr>
              <a:xfrm>
                <a:off x="3428404" y="1887918"/>
                <a:ext cx="100861" cy="119519"/>
              </a:xfrm>
              <a:custGeom>
                <a:avLst/>
                <a:gdLst/>
                <a:ahLst/>
                <a:cxnLst/>
                <a:rect l="l" t="t" r="r" b="b"/>
                <a:pathLst>
                  <a:path w="546" h="647"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45"/>
                    </a:lnTo>
                    <a:lnTo>
                      <a:pt x="41" y="525"/>
                    </a:lnTo>
                    <a:lnTo>
                      <a:pt x="81" y="586"/>
                    </a:lnTo>
                    <a:lnTo>
                      <a:pt x="121" y="646"/>
                    </a:lnTo>
                    <a:lnTo>
                      <a:pt x="121" y="646"/>
                    </a:lnTo>
                    <a:lnTo>
                      <a:pt x="343" y="364"/>
                    </a:lnTo>
                    <a:lnTo>
                      <a:pt x="545" y="41"/>
                    </a:lnTo>
                    <a:lnTo>
                      <a:pt x="545" y="41"/>
                    </a:lnTo>
                    <a:lnTo>
                      <a:pt x="46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68"/>
              <p:cNvSpPr/>
              <p:nvPr/>
            </p:nvSpPr>
            <p:spPr>
              <a:xfrm>
                <a:off x="3614794" y="2257190"/>
                <a:ext cx="22537" cy="89593"/>
              </a:xfrm>
              <a:custGeom>
                <a:avLst/>
                <a:gdLst/>
                <a:ahLst/>
                <a:cxnLst/>
                <a:rect l="l" t="t" r="r" b="b"/>
                <a:pathLst>
                  <a:path w="122" h="485" extrusionOk="0">
                    <a:moveTo>
                      <a:pt x="122" y="0"/>
                    </a:moveTo>
                    <a:lnTo>
                      <a:pt x="1" y="485"/>
                    </a:lnTo>
                    <a:lnTo>
                      <a:pt x="122" y="0"/>
                    </a:lnTo>
                    <a:lnTo>
                      <a:pt x="122" y="0"/>
                    </a:lnTo>
                    <a:lnTo>
                      <a:pt x="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68"/>
              <p:cNvSpPr/>
              <p:nvPr/>
            </p:nvSpPr>
            <p:spPr>
              <a:xfrm>
                <a:off x="3614794" y="2257190"/>
                <a:ext cx="22537" cy="89593"/>
              </a:xfrm>
              <a:custGeom>
                <a:avLst/>
                <a:gdLst/>
                <a:ahLst/>
                <a:cxnLst/>
                <a:rect l="l" t="t" r="r" b="b"/>
                <a:pathLst>
                  <a:path w="122" h="485" fill="none" extrusionOk="0">
                    <a:moveTo>
                      <a:pt x="122" y="0"/>
                    </a:moveTo>
                    <a:lnTo>
                      <a:pt x="1" y="485"/>
                    </a:lnTo>
                    <a:lnTo>
                      <a:pt x="122" y="0"/>
                    </a:lnTo>
                    <a:lnTo>
                      <a:pt x="122" y="0"/>
                    </a:lnTo>
                    <a:lnTo>
                      <a:pt x="12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68"/>
              <p:cNvSpPr/>
              <p:nvPr/>
            </p:nvSpPr>
            <p:spPr>
              <a:xfrm>
                <a:off x="3193430" y="1205347"/>
                <a:ext cx="111945" cy="29926"/>
              </a:xfrm>
              <a:custGeom>
                <a:avLst/>
                <a:gdLst/>
                <a:ahLst/>
                <a:cxnLst/>
                <a:rect l="l" t="t" r="r" b="b"/>
                <a:pathLst>
                  <a:path w="606" h="162" extrusionOk="0">
                    <a:moveTo>
                      <a:pt x="0" y="0"/>
                    </a:moveTo>
                    <a:lnTo>
                      <a:pt x="0" y="0"/>
                    </a:lnTo>
                    <a:lnTo>
                      <a:pt x="0" y="0"/>
                    </a:lnTo>
                    <a:lnTo>
                      <a:pt x="606" y="1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68"/>
              <p:cNvSpPr/>
              <p:nvPr/>
            </p:nvSpPr>
            <p:spPr>
              <a:xfrm>
                <a:off x="3193430" y="1205347"/>
                <a:ext cx="111945" cy="29926"/>
              </a:xfrm>
              <a:custGeom>
                <a:avLst/>
                <a:gdLst/>
                <a:ahLst/>
                <a:cxnLst/>
                <a:rect l="l" t="t" r="r" b="b"/>
                <a:pathLst>
                  <a:path w="606" h="162" fill="none" extrusionOk="0">
                    <a:moveTo>
                      <a:pt x="0" y="0"/>
                    </a:moveTo>
                    <a:lnTo>
                      <a:pt x="0" y="0"/>
                    </a:lnTo>
                    <a:lnTo>
                      <a:pt x="0" y="0"/>
                    </a:lnTo>
                    <a:lnTo>
                      <a:pt x="606" y="162"/>
                    </a:lnTo>
                    <a:lnTo>
                      <a:pt x="0"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68"/>
              <p:cNvSpPr/>
              <p:nvPr/>
            </p:nvSpPr>
            <p:spPr>
              <a:xfrm>
                <a:off x="3178467" y="1205347"/>
                <a:ext cx="134482" cy="111945"/>
              </a:xfrm>
              <a:custGeom>
                <a:avLst/>
                <a:gdLst/>
                <a:ahLst/>
                <a:cxnLst/>
                <a:rect l="l" t="t" r="r" b="b"/>
                <a:pathLst>
                  <a:path w="728" h="606" extrusionOk="0">
                    <a:moveTo>
                      <a:pt x="81" y="0"/>
                    </a:moveTo>
                    <a:lnTo>
                      <a:pt x="21" y="101"/>
                    </a:lnTo>
                    <a:lnTo>
                      <a:pt x="0" y="243"/>
                    </a:lnTo>
                    <a:lnTo>
                      <a:pt x="21" y="303"/>
                    </a:lnTo>
                    <a:lnTo>
                      <a:pt x="41" y="384"/>
                    </a:lnTo>
                    <a:lnTo>
                      <a:pt x="61" y="444"/>
                    </a:lnTo>
                    <a:lnTo>
                      <a:pt x="101" y="505"/>
                    </a:lnTo>
                    <a:lnTo>
                      <a:pt x="162" y="545"/>
                    </a:lnTo>
                    <a:lnTo>
                      <a:pt x="222" y="566"/>
                    </a:lnTo>
                    <a:lnTo>
                      <a:pt x="303" y="586"/>
                    </a:lnTo>
                    <a:lnTo>
                      <a:pt x="364" y="606"/>
                    </a:lnTo>
                    <a:lnTo>
                      <a:pt x="445" y="586"/>
                    </a:lnTo>
                    <a:lnTo>
                      <a:pt x="505" y="566"/>
                    </a:lnTo>
                    <a:lnTo>
                      <a:pt x="566" y="545"/>
                    </a:lnTo>
                    <a:lnTo>
                      <a:pt x="626" y="505"/>
                    </a:lnTo>
                    <a:lnTo>
                      <a:pt x="667" y="444"/>
                    </a:lnTo>
                    <a:lnTo>
                      <a:pt x="707" y="384"/>
                    </a:lnTo>
                    <a:lnTo>
                      <a:pt x="727" y="303"/>
                    </a:lnTo>
                    <a:lnTo>
                      <a:pt x="727" y="243"/>
                    </a:lnTo>
                    <a:lnTo>
                      <a:pt x="727" y="182"/>
                    </a:lnTo>
                    <a:lnTo>
                      <a:pt x="687" y="162"/>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68"/>
              <p:cNvSpPr/>
              <p:nvPr/>
            </p:nvSpPr>
            <p:spPr>
              <a:xfrm>
                <a:off x="3178467" y="1205347"/>
                <a:ext cx="134482" cy="111945"/>
              </a:xfrm>
              <a:custGeom>
                <a:avLst/>
                <a:gdLst/>
                <a:ahLst/>
                <a:cxnLst/>
                <a:rect l="l" t="t" r="r" b="b"/>
                <a:pathLst>
                  <a:path w="728" h="606" fill="none" extrusionOk="0">
                    <a:moveTo>
                      <a:pt x="81" y="0"/>
                    </a:moveTo>
                    <a:lnTo>
                      <a:pt x="81" y="0"/>
                    </a:lnTo>
                    <a:lnTo>
                      <a:pt x="21" y="101"/>
                    </a:lnTo>
                    <a:lnTo>
                      <a:pt x="0" y="243"/>
                    </a:lnTo>
                    <a:lnTo>
                      <a:pt x="0" y="243"/>
                    </a:lnTo>
                    <a:lnTo>
                      <a:pt x="0" y="243"/>
                    </a:lnTo>
                    <a:lnTo>
                      <a:pt x="21" y="303"/>
                    </a:lnTo>
                    <a:lnTo>
                      <a:pt x="41" y="384"/>
                    </a:lnTo>
                    <a:lnTo>
                      <a:pt x="61" y="444"/>
                    </a:lnTo>
                    <a:lnTo>
                      <a:pt x="101" y="505"/>
                    </a:lnTo>
                    <a:lnTo>
                      <a:pt x="162" y="545"/>
                    </a:lnTo>
                    <a:lnTo>
                      <a:pt x="222" y="566"/>
                    </a:lnTo>
                    <a:lnTo>
                      <a:pt x="303" y="586"/>
                    </a:lnTo>
                    <a:lnTo>
                      <a:pt x="364" y="606"/>
                    </a:lnTo>
                    <a:lnTo>
                      <a:pt x="364" y="606"/>
                    </a:lnTo>
                    <a:lnTo>
                      <a:pt x="364" y="606"/>
                    </a:lnTo>
                    <a:lnTo>
                      <a:pt x="445" y="586"/>
                    </a:lnTo>
                    <a:lnTo>
                      <a:pt x="505" y="566"/>
                    </a:lnTo>
                    <a:lnTo>
                      <a:pt x="566" y="545"/>
                    </a:lnTo>
                    <a:lnTo>
                      <a:pt x="626" y="505"/>
                    </a:lnTo>
                    <a:lnTo>
                      <a:pt x="667" y="444"/>
                    </a:lnTo>
                    <a:lnTo>
                      <a:pt x="707" y="384"/>
                    </a:lnTo>
                    <a:lnTo>
                      <a:pt x="727" y="303"/>
                    </a:lnTo>
                    <a:lnTo>
                      <a:pt x="727" y="243"/>
                    </a:lnTo>
                    <a:lnTo>
                      <a:pt x="727" y="243"/>
                    </a:lnTo>
                    <a:lnTo>
                      <a:pt x="727" y="182"/>
                    </a:lnTo>
                    <a:lnTo>
                      <a:pt x="687" y="162"/>
                    </a:lnTo>
                    <a:lnTo>
                      <a:pt x="8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68"/>
              <p:cNvSpPr/>
              <p:nvPr/>
            </p:nvSpPr>
            <p:spPr>
              <a:xfrm>
                <a:off x="3331422" y="1317108"/>
                <a:ext cx="97167" cy="97167"/>
              </a:xfrm>
              <a:custGeom>
                <a:avLst/>
                <a:gdLst/>
                <a:ahLst/>
                <a:cxnLst/>
                <a:rect l="l" t="t" r="r" b="b"/>
                <a:pathLst>
                  <a:path w="526" h="526" extrusionOk="0">
                    <a:moveTo>
                      <a:pt x="263" y="1"/>
                    </a:moveTo>
                    <a:lnTo>
                      <a:pt x="162" y="21"/>
                    </a:lnTo>
                    <a:lnTo>
                      <a:pt x="61" y="82"/>
                    </a:lnTo>
                    <a:lnTo>
                      <a:pt x="20" y="162"/>
                    </a:lnTo>
                    <a:lnTo>
                      <a:pt x="0" y="263"/>
                    </a:lnTo>
                    <a:lnTo>
                      <a:pt x="20" y="364"/>
                    </a:lnTo>
                    <a:lnTo>
                      <a:pt x="61" y="445"/>
                    </a:lnTo>
                    <a:lnTo>
                      <a:pt x="162" y="506"/>
                    </a:lnTo>
                    <a:lnTo>
                      <a:pt x="263" y="526"/>
                    </a:lnTo>
                    <a:lnTo>
                      <a:pt x="364" y="506"/>
                    </a:lnTo>
                    <a:lnTo>
                      <a:pt x="444" y="445"/>
                    </a:lnTo>
                    <a:lnTo>
                      <a:pt x="505" y="364"/>
                    </a:lnTo>
                    <a:lnTo>
                      <a:pt x="525" y="263"/>
                    </a:lnTo>
                    <a:lnTo>
                      <a:pt x="505" y="162"/>
                    </a:lnTo>
                    <a:lnTo>
                      <a:pt x="444"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68"/>
              <p:cNvSpPr/>
              <p:nvPr/>
            </p:nvSpPr>
            <p:spPr>
              <a:xfrm>
                <a:off x="3331422" y="1317108"/>
                <a:ext cx="97167" cy="97167"/>
              </a:xfrm>
              <a:custGeom>
                <a:avLst/>
                <a:gdLst/>
                <a:ahLst/>
                <a:cxnLst/>
                <a:rect l="l" t="t" r="r" b="b"/>
                <a:pathLst>
                  <a:path w="526" h="526" fill="none" extrusionOk="0">
                    <a:moveTo>
                      <a:pt x="263" y="1"/>
                    </a:moveTo>
                    <a:lnTo>
                      <a:pt x="263" y="1"/>
                    </a:lnTo>
                    <a:lnTo>
                      <a:pt x="162" y="21"/>
                    </a:lnTo>
                    <a:lnTo>
                      <a:pt x="61" y="82"/>
                    </a:lnTo>
                    <a:lnTo>
                      <a:pt x="20" y="162"/>
                    </a:lnTo>
                    <a:lnTo>
                      <a:pt x="0" y="263"/>
                    </a:lnTo>
                    <a:lnTo>
                      <a:pt x="0" y="263"/>
                    </a:lnTo>
                    <a:lnTo>
                      <a:pt x="20" y="364"/>
                    </a:lnTo>
                    <a:lnTo>
                      <a:pt x="61" y="445"/>
                    </a:lnTo>
                    <a:lnTo>
                      <a:pt x="162" y="506"/>
                    </a:lnTo>
                    <a:lnTo>
                      <a:pt x="263" y="526"/>
                    </a:lnTo>
                    <a:lnTo>
                      <a:pt x="263" y="526"/>
                    </a:lnTo>
                    <a:lnTo>
                      <a:pt x="364" y="506"/>
                    </a:lnTo>
                    <a:lnTo>
                      <a:pt x="444" y="445"/>
                    </a:lnTo>
                    <a:lnTo>
                      <a:pt x="505" y="364"/>
                    </a:lnTo>
                    <a:lnTo>
                      <a:pt x="525" y="263"/>
                    </a:lnTo>
                    <a:lnTo>
                      <a:pt x="525" y="263"/>
                    </a:lnTo>
                    <a:lnTo>
                      <a:pt x="505" y="162"/>
                    </a:lnTo>
                    <a:lnTo>
                      <a:pt x="444"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68"/>
              <p:cNvSpPr/>
              <p:nvPr/>
            </p:nvSpPr>
            <p:spPr>
              <a:xfrm>
                <a:off x="3178467" y="1417969"/>
                <a:ext cx="134482" cy="134482"/>
              </a:xfrm>
              <a:custGeom>
                <a:avLst/>
                <a:gdLst/>
                <a:ahLst/>
                <a:cxnLst/>
                <a:rect l="l" t="t" r="r" b="b"/>
                <a:pathLst>
                  <a:path w="728" h="728" extrusionOk="0">
                    <a:moveTo>
                      <a:pt x="303" y="0"/>
                    </a:moveTo>
                    <a:lnTo>
                      <a:pt x="222" y="20"/>
                    </a:lnTo>
                    <a:lnTo>
                      <a:pt x="162" y="61"/>
                    </a:lnTo>
                    <a:lnTo>
                      <a:pt x="101" y="101"/>
                    </a:lnTo>
                    <a:lnTo>
                      <a:pt x="61" y="162"/>
                    </a:lnTo>
                    <a:lnTo>
                      <a:pt x="41" y="222"/>
                    </a:lnTo>
                    <a:lnTo>
                      <a:pt x="21" y="283"/>
                    </a:lnTo>
                    <a:lnTo>
                      <a:pt x="0" y="364"/>
                    </a:lnTo>
                    <a:lnTo>
                      <a:pt x="21" y="424"/>
                    </a:lnTo>
                    <a:lnTo>
                      <a:pt x="41" y="505"/>
                    </a:lnTo>
                    <a:lnTo>
                      <a:pt x="61" y="566"/>
                    </a:lnTo>
                    <a:lnTo>
                      <a:pt x="101" y="626"/>
                    </a:lnTo>
                    <a:lnTo>
                      <a:pt x="162" y="666"/>
                    </a:lnTo>
                    <a:lnTo>
                      <a:pt x="222" y="687"/>
                    </a:lnTo>
                    <a:lnTo>
                      <a:pt x="303" y="707"/>
                    </a:lnTo>
                    <a:lnTo>
                      <a:pt x="364" y="727"/>
                    </a:lnTo>
                    <a:lnTo>
                      <a:pt x="445" y="707"/>
                    </a:lnTo>
                    <a:lnTo>
                      <a:pt x="505" y="687"/>
                    </a:lnTo>
                    <a:lnTo>
                      <a:pt x="566" y="666"/>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68"/>
              <p:cNvSpPr/>
              <p:nvPr/>
            </p:nvSpPr>
            <p:spPr>
              <a:xfrm>
                <a:off x="3178467" y="1417969"/>
                <a:ext cx="134482" cy="134482"/>
              </a:xfrm>
              <a:custGeom>
                <a:avLst/>
                <a:gdLst/>
                <a:ahLst/>
                <a:cxnLst/>
                <a:rect l="l" t="t" r="r" b="b"/>
                <a:pathLst>
                  <a:path w="728" h="728" fill="none" extrusionOk="0">
                    <a:moveTo>
                      <a:pt x="364" y="0"/>
                    </a:moveTo>
                    <a:lnTo>
                      <a:pt x="364" y="0"/>
                    </a:lnTo>
                    <a:lnTo>
                      <a:pt x="303" y="0"/>
                    </a:lnTo>
                    <a:lnTo>
                      <a:pt x="222" y="20"/>
                    </a:lnTo>
                    <a:lnTo>
                      <a:pt x="162" y="61"/>
                    </a:lnTo>
                    <a:lnTo>
                      <a:pt x="101" y="101"/>
                    </a:lnTo>
                    <a:lnTo>
                      <a:pt x="61" y="162"/>
                    </a:lnTo>
                    <a:lnTo>
                      <a:pt x="41" y="222"/>
                    </a:lnTo>
                    <a:lnTo>
                      <a:pt x="21" y="283"/>
                    </a:lnTo>
                    <a:lnTo>
                      <a:pt x="0" y="364"/>
                    </a:lnTo>
                    <a:lnTo>
                      <a:pt x="0" y="364"/>
                    </a:lnTo>
                    <a:lnTo>
                      <a:pt x="0" y="364"/>
                    </a:lnTo>
                    <a:lnTo>
                      <a:pt x="21" y="424"/>
                    </a:lnTo>
                    <a:lnTo>
                      <a:pt x="41" y="505"/>
                    </a:lnTo>
                    <a:lnTo>
                      <a:pt x="61" y="566"/>
                    </a:lnTo>
                    <a:lnTo>
                      <a:pt x="101" y="626"/>
                    </a:lnTo>
                    <a:lnTo>
                      <a:pt x="162" y="666"/>
                    </a:lnTo>
                    <a:lnTo>
                      <a:pt x="222" y="687"/>
                    </a:lnTo>
                    <a:lnTo>
                      <a:pt x="303" y="707"/>
                    </a:lnTo>
                    <a:lnTo>
                      <a:pt x="364" y="727"/>
                    </a:lnTo>
                    <a:lnTo>
                      <a:pt x="364" y="727"/>
                    </a:lnTo>
                    <a:lnTo>
                      <a:pt x="364" y="727"/>
                    </a:lnTo>
                    <a:lnTo>
                      <a:pt x="445" y="707"/>
                    </a:lnTo>
                    <a:lnTo>
                      <a:pt x="505" y="687"/>
                    </a:lnTo>
                    <a:lnTo>
                      <a:pt x="566" y="666"/>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68"/>
              <p:cNvSpPr/>
              <p:nvPr/>
            </p:nvSpPr>
            <p:spPr>
              <a:xfrm>
                <a:off x="3331422" y="1552267"/>
                <a:ext cx="97167" cy="97167"/>
              </a:xfrm>
              <a:custGeom>
                <a:avLst/>
                <a:gdLst/>
                <a:ahLst/>
                <a:cxnLst/>
                <a:rect l="l" t="t" r="r" b="b"/>
                <a:pathLst>
                  <a:path w="526" h="526" extrusionOk="0">
                    <a:moveTo>
                      <a:pt x="263" y="0"/>
                    </a:moveTo>
                    <a:lnTo>
                      <a:pt x="162" y="20"/>
                    </a:lnTo>
                    <a:lnTo>
                      <a:pt x="61" y="81"/>
                    </a:lnTo>
                    <a:lnTo>
                      <a:pt x="20" y="162"/>
                    </a:lnTo>
                    <a:lnTo>
                      <a:pt x="0" y="263"/>
                    </a:lnTo>
                    <a:lnTo>
                      <a:pt x="20" y="363"/>
                    </a:lnTo>
                    <a:lnTo>
                      <a:pt x="61" y="444"/>
                    </a:lnTo>
                    <a:lnTo>
                      <a:pt x="162" y="505"/>
                    </a:lnTo>
                    <a:lnTo>
                      <a:pt x="263" y="525"/>
                    </a:lnTo>
                    <a:lnTo>
                      <a:pt x="364" y="505"/>
                    </a:lnTo>
                    <a:lnTo>
                      <a:pt x="444" y="444"/>
                    </a:lnTo>
                    <a:lnTo>
                      <a:pt x="505" y="363"/>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68"/>
              <p:cNvSpPr/>
              <p:nvPr/>
            </p:nvSpPr>
            <p:spPr>
              <a:xfrm>
                <a:off x="3331422" y="1552267"/>
                <a:ext cx="97167" cy="97167"/>
              </a:xfrm>
              <a:custGeom>
                <a:avLst/>
                <a:gdLst/>
                <a:ahLst/>
                <a:cxnLst/>
                <a:rect l="l" t="t" r="r" b="b"/>
                <a:pathLst>
                  <a:path w="526" h="526" fill="none" extrusionOk="0">
                    <a:moveTo>
                      <a:pt x="263" y="0"/>
                    </a:moveTo>
                    <a:lnTo>
                      <a:pt x="263" y="0"/>
                    </a:lnTo>
                    <a:lnTo>
                      <a:pt x="162" y="20"/>
                    </a:lnTo>
                    <a:lnTo>
                      <a:pt x="61" y="81"/>
                    </a:lnTo>
                    <a:lnTo>
                      <a:pt x="20" y="162"/>
                    </a:lnTo>
                    <a:lnTo>
                      <a:pt x="0" y="263"/>
                    </a:lnTo>
                    <a:lnTo>
                      <a:pt x="0" y="263"/>
                    </a:lnTo>
                    <a:lnTo>
                      <a:pt x="20" y="363"/>
                    </a:lnTo>
                    <a:lnTo>
                      <a:pt x="61" y="444"/>
                    </a:lnTo>
                    <a:lnTo>
                      <a:pt x="162" y="505"/>
                    </a:lnTo>
                    <a:lnTo>
                      <a:pt x="263" y="525"/>
                    </a:lnTo>
                    <a:lnTo>
                      <a:pt x="263" y="525"/>
                    </a:lnTo>
                    <a:lnTo>
                      <a:pt x="364" y="505"/>
                    </a:lnTo>
                    <a:lnTo>
                      <a:pt x="444" y="444"/>
                    </a:lnTo>
                    <a:lnTo>
                      <a:pt x="505" y="363"/>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68"/>
              <p:cNvSpPr/>
              <p:nvPr/>
            </p:nvSpPr>
            <p:spPr>
              <a:xfrm>
                <a:off x="3178467" y="1652944"/>
                <a:ext cx="134482" cy="134482"/>
              </a:xfrm>
              <a:custGeom>
                <a:avLst/>
                <a:gdLst/>
                <a:ahLst/>
                <a:cxnLst/>
                <a:rect l="l" t="t" r="r" b="b"/>
                <a:pathLst>
                  <a:path w="728" h="728" extrusionOk="0">
                    <a:moveTo>
                      <a:pt x="303" y="0"/>
                    </a:moveTo>
                    <a:lnTo>
                      <a:pt x="222" y="20"/>
                    </a:lnTo>
                    <a:lnTo>
                      <a:pt x="162" y="61"/>
                    </a:lnTo>
                    <a:lnTo>
                      <a:pt x="101" y="101"/>
                    </a:lnTo>
                    <a:lnTo>
                      <a:pt x="61" y="162"/>
                    </a:lnTo>
                    <a:lnTo>
                      <a:pt x="41" y="222"/>
                    </a:lnTo>
                    <a:lnTo>
                      <a:pt x="21" y="283"/>
                    </a:lnTo>
                    <a:lnTo>
                      <a:pt x="0" y="364"/>
                    </a:lnTo>
                    <a:lnTo>
                      <a:pt x="21" y="424"/>
                    </a:lnTo>
                    <a:lnTo>
                      <a:pt x="41" y="505"/>
                    </a:lnTo>
                    <a:lnTo>
                      <a:pt x="61" y="566"/>
                    </a:lnTo>
                    <a:lnTo>
                      <a:pt x="101" y="626"/>
                    </a:lnTo>
                    <a:lnTo>
                      <a:pt x="162" y="667"/>
                    </a:lnTo>
                    <a:lnTo>
                      <a:pt x="222" y="687"/>
                    </a:lnTo>
                    <a:lnTo>
                      <a:pt x="303" y="707"/>
                    </a:lnTo>
                    <a:lnTo>
                      <a:pt x="364" y="727"/>
                    </a:lnTo>
                    <a:lnTo>
                      <a:pt x="445" y="707"/>
                    </a:lnTo>
                    <a:lnTo>
                      <a:pt x="505" y="687"/>
                    </a:lnTo>
                    <a:lnTo>
                      <a:pt x="566" y="667"/>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68"/>
              <p:cNvSpPr/>
              <p:nvPr/>
            </p:nvSpPr>
            <p:spPr>
              <a:xfrm>
                <a:off x="3178467" y="1652944"/>
                <a:ext cx="134482" cy="134482"/>
              </a:xfrm>
              <a:custGeom>
                <a:avLst/>
                <a:gdLst/>
                <a:ahLst/>
                <a:cxnLst/>
                <a:rect l="l" t="t" r="r" b="b"/>
                <a:pathLst>
                  <a:path w="728" h="728" fill="none" extrusionOk="0">
                    <a:moveTo>
                      <a:pt x="364" y="0"/>
                    </a:moveTo>
                    <a:lnTo>
                      <a:pt x="364" y="0"/>
                    </a:lnTo>
                    <a:lnTo>
                      <a:pt x="303" y="0"/>
                    </a:lnTo>
                    <a:lnTo>
                      <a:pt x="222" y="20"/>
                    </a:lnTo>
                    <a:lnTo>
                      <a:pt x="162" y="61"/>
                    </a:lnTo>
                    <a:lnTo>
                      <a:pt x="101" y="101"/>
                    </a:lnTo>
                    <a:lnTo>
                      <a:pt x="61" y="162"/>
                    </a:lnTo>
                    <a:lnTo>
                      <a:pt x="41" y="222"/>
                    </a:lnTo>
                    <a:lnTo>
                      <a:pt x="21" y="283"/>
                    </a:lnTo>
                    <a:lnTo>
                      <a:pt x="0" y="364"/>
                    </a:lnTo>
                    <a:lnTo>
                      <a:pt x="0" y="364"/>
                    </a:lnTo>
                    <a:lnTo>
                      <a:pt x="0" y="364"/>
                    </a:lnTo>
                    <a:lnTo>
                      <a:pt x="21" y="424"/>
                    </a:lnTo>
                    <a:lnTo>
                      <a:pt x="41" y="505"/>
                    </a:lnTo>
                    <a:lnTo>
                      <a:pt x="61" y="566"/>
                    </a:lnTo>
                    <a:lnTo>
                      <a:pt x="101" y="626"/>
                    </a:lnTo>
                    <a:lnTo>
                      <a:pt x="162" y="667"/>
                    </a:lnTo>
                    <a:lnTo>
                      <a:pt x="222" y="687"/>
                    </a:lnTo>
                    <a:lnTo>
                      <a:pt x="303" y="707"/>
                    </a:lnTo>
                    <a:lnTo>
                      <a:pt x="364" y="727"/>
                    </a:lnTo>
                    <a:lnTo>
                      <a:pt x="364" y="727"/>
                    </a:lnTo>
                    <a:lnTo>
                      <a:pt x="364" y="727"/>
                    </a:lnTo>
                    <a:lnTo>
                      <a:pt x="445" y="707"/>
                    </a:lnTo>
                    <a:lnTo>
                      <a:pt x="505" y="687"/>
                    </a:lnTo>
                    <a:lnTo>
                      <a:pt x="566" y="667"/>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68"/>
              <p:cNvSpPr/>
              <p:nvPr/>
            </p:nvSpPr>
            <p:spPr>
              <a:xfrm>
                <a:off x="3331422" y="1787241"/>
                <a:ext cx="97167" cy="97167"/>
              </a:xfrm>
              <a:custGeom>
                <a:avLst/>
                <a:gdLst/>
                <a:ahLst/>
                <a:cxnLst/>
                <a:rect l="l" t="t" r="r" b="b"/>
                <a:pathLst>
                  <a:path w="526" h="526" extrusionOk="0">
                    <a:moveTo>
                      <a:pt x="263" y="0"/>
                    </a:moveTo>
                    <a:lnTo>
                      <a:pt x="162" y="20"/>
                    </a:lnTo>
                    <a:lnTo>
                      <a:pt x="61" y="81"/>
                    </a:lnTo>
                    <a:lnTo>
                      <a:pt x="20" y="162"/>
                    </a:lnTo>
                    <a:lnTo>
                      <a:pt x="0" y="263"/>
                    </a:lnTo>
                    <a:lnTo>
                      <a:pt x="20" y="364"/>
                    </a:lnTo>
                    <a:lnTo>
                      <a:pt x="61" y="444"/>
                    </a:lnTo>
                    <a:lnTo>
                      <a:pt x="162" y="505"/>
                    </a:lnTo>
                    <a:lnTo>
                      <a:pt x="263" y="525"/>
                    </a:lnTo>
                    <a:lnTo>
                      <a:pt x="364" y="505"/>
                    </a:lnTo>
                    <a:lnTo>
                      <a:pt x="444" y="444"/>
                    </a:lnTo>
                    <a:lnTo>
                      <a:pt x="505" y="364"/>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68"/>
              <p:cNvSpPr/>
              <p:nvPr/>
            </p:nvSpPr>
            <p:spPr>
              <a:xfrm>
                <a:off x="3331422" y="1787241"/>
                <a:ext cx="97167" cy="97167"/>
              </a:xfrm>
              <a:custGeom>
                <a:avLst/>
                <a:gdLst/>
                <a:ahLst/>
                <a:cxnLst/>
                <a:rect l="l" t="t" r="r" b="b"/>
                <a:pathLst>
                  <a:path w="526" h="526" fill="none" extrusionOk="0">
                    <a:moveTo>
                      <a:pt x="263" y="0"/>
                    </a:moveTo>
                    <a:lnTo>
                      <a:pt x="263" y="0"/>
                    </a:lnTo>
                    <a:lnTo>
                      <a:pt x="162" y="20"/>
                    </a:lnTo>
                    <a:lnTo>
                      <a:pt x="61" y="81"/>
                    </a:lnTo>
                    <a:lnTo>
                      <a:pt x="20" y="162"/>
                    </a:lnTo>
                    <a:lnTo>
                      <a:pt x="0" y="263"/>
                    </a:lnTo>
                    <a:lnTo>
                      <a:pt x="0" y="263"/>
                    </a:lnTo>
                    <a:lnTo>
                      <a:pt x="20" y="364"/>
                    </a:lnTo>
                    <a:lnTo>
                      <a:pt x="61" y="444"/>
                    </a:lnTo>
                    <a:lnTo>
                      <a:pt x="162" y="505"/>
                    </a:lnTo>
                    <a:lnTo>
                      <a:pt x="263" y="525"/>
                    </a:lnTo>
                    <a:lnTo>
                      <a:pt x="263" y="525"/>
                    </a:lnTo>
                    <a:lnTo>
                      <a:pt x="364" y="505"/>
                    </a:lnTo>
                    <a:lnTo>
                      <a:pt x="444" y="444"/>
                    </a:lnTo>
                    <a:lnTo>
                      <a:pt x="505" y="364"/>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68"/>
              <p:cNvSpPr/>
              <p:nvPr/>
            </p:nvSpPr>
            <p:spPr>
              <a:xfrm>
                <a:off x="3178467" y="1887918"/>
                <a:ext cx="134482" cy="134482"/>
              </a:xfrm>
              <a:custGeom>
                <a:avLst/>
                <a:gdLst/>
                <a:ahLst/>
                <a:cxnLst/>
                <a:rect l="l" t="t" r="r" b="b"/>
                <a:pathLst>
                  <a:path w="728" h="728" extrusionOk="0">
                    <a:moveTo>
                      <a:pt x="303" y="0"/>
                    </a:moveTo>
                    <a:lnTo>
                      <a:pt x="222" y="20"/>
                    </a:lnTo>
                    <a:lnTo>
                      <a:pt x="162" y="61"/>
                    </a:lnTo>
                    <a:lnTo>
                      <a:pt x="101" y="101"/>
                    </a:lnTo>
                    <a:lnTo>
                      <a:pt x="61" y="162"/>
                    </a:lnTo>
                    <a:lnTo>
                      <a:pt x="41" y="222"/>
                    </a:lnTo>
                    <a:lnTo>
                      <a:pt x="21" y="283"/>
                    </a:lnTo>
                    <a:lnTo>
                      <a:pt x="0" y="364"/>
                    </a:lnTo>
                    <a:lnTo>
                      <a:pt x="21" y="424"/>
                    </a:lnTo>
                    <a:lnTo>
                      <a:pt x="41" y="505"/>
                    </a:lnTo>
                    <a:lnTo>
                      <a:pt x="61" y="566"/>
                    </a:lnTo>
                    <a:lnTo>
                      <a:pt x="101" y="626"/>
                    </a:lnTo>
                    <a:lnTo>
                      <a:pt x="162" y="667"/>
                    </a:lnTo>
                    <a:lnTo>
                      <a:pt x="222" y="687"/>
                    </a:lnTo>
                    <a:lnTo>
                      <a:pt x="303" y="707"/>
                    </a:lnTo>
                    <a:lnTo>
                      <a:pt x="364" y="727"/>
                    </a:lnTo>
                    <a:lnTo>
                      <a:pt x="445" y="707"/>
                    </a:lnTo>
                    <a:lnTo>
                      <a:pt x="505" y="687"/>
                    </a:lnTo>
                    <a:lnTo>
                      <a:pt x="566" y="667"/>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68"/>
              <p:cNvSpPr/>
              <p:nvPr/>
            </p:nvSpPr>
            <p:spPr>
              <a:xfrm>
                <a:off x="3178467" y="1887918"/>
                <a:ext cx="134482" cy="134482"/>
              </a:xfrm>
              <a:custGeom>
                <a:avLst/>
                <a:gdLst/>
                <a:ahLst/>
                <a:cxnLst/>
                <a:rect l="l" t="t" r="r" b="b"/>
                <a:pathLst>
                  <a:path w="728" h="728" fill="none" extrusionOk="0">
                    <a:moveTo>
                      <a:pt x="364" y="0"/>
                    </a:moveTo>
                    <a:lnTo>
                      <a:pt x="364" y="0"/>
                    </a:lnTo>
                    <a:lnTo>
                      <a:pt x="303" y="0"/>
                    </a:lnTo>
                    <a:lnTo>
                      <a:pt x="222" y="20"/>
                    </a:lnTo>
                    <a:lnTo>
                      <a:pt x="162" y="61"/>
                    </a:lnTo>
                    <a:lnTo>
                      <a:pt x="101" y="101"/>
                    </a:lnTo>
                    <a:lnTo>
                      <a:pt x="61" y="162"/>
                    </a:lnTo>
                    <a:lnTo>
                      <a:pt x="41" y="222"/>
                    </a:lnTo>
                    <a:lnTo>
                      <a:pt x="21" y="283"/>
                    </a:lnTo>
                    <a:lnTo>
                      <a:pt x="0" y="364"/>
                    </a:lnTo>
                    <a:lnTo>
                      <a:pt x="0" y="364"/>
                    </a:lnTo>
                    <a:lnTo>
                      <a:pt x="0" y="364"/>
                    </a:lnTo>
                    <a:lnTo>
                      <a:pt x="21" y="424"/>
                    </a:lnTo>
                    <a:lnTo>
                      <a:pt x="41" y="505"/>
                    </a:lnTo>
                    <a:lnTo>
                      <a:pt x="61" y="566"/>
                    </a:lnTo>
                    <a:lnTo>
                      <a:pt x="101" y="626"/>
                    </a:lnTo>
                    <a:lnTo>
                      <a:pt x="162" y="667"/>
                    </a:lnTo>
                    <a:lnTo>
                      <a:pt x="222" y="687"/>
                    </a:lnTo>
                    <a:lnTo>
                      <a:pt x="303" y="707"/>
                    </a:lnTo>
                    <a:lnTo>
                      <a:pt x="364" y="727"/>
                    </a:lnTo>
                    <a:lnTo>
                      <a:pt x="364" y="727"/>
                    </a:lnTo>
                    <a:lnTo>
                      <a:pt x="364" y="727"/>
                    </a:lnTo>
                    <a:lnTo>
                      <a:pt x="445" y="707"/>
                    </a:lnTo>
                    <a:lnTo>
                      <a:pt x="505" y="687"/>
                    </a:lnTo>
                    <a:lnTo>
                      <a:pt x="566" y="667"/>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68"/>
              <p:cNvSpPr/>
              <p:nvPr/>
            </p:nvSpPr>
            <p:spPr>
              <a:xfrm>
                <a:off x="3331422" y="2022216"/>
                <a:ext cx="85898" cy="82204"/>
              </a:xfrm>
              <a:custGeom>
                <a:avLst/>
                <a:gdLst/>
                <a:ahLst/>
                <a:cxnLst/>
                <a:rect l="l" t="t" r="r" b="b"/>
                <a:pathLst>
                  <a:path w="465" h="445" extrusionOk="0">
                    <a:moveTo>
                      <a:pt x="263" y="0"/>
                    </a:moveTo>
                    <a:lnTo>
                      <a:pt x="162" y="20"/>
                    </a:lnTo>
                    <a:lnTo>
                      <a:pt x="61" y="81"/>
                    </a:lnTo>
                    <a:lnTo>
                      <a:pt x="20" y="162"/>
                    </a:lnTo>
                    <a:lnTo>
                      <a:pt x="0" y="263"/>
                    </a:lnTo>
                    <a:lnTo>
                      <a:pt x="0" y="364"/>
                    </a:lnTo>
                    <a:lnTo>
                      <a:pt x="61" y="444"/>
                    </a:lnTo>
                    <a:lnTo>
                      <a:pt x="263" y="283"/>
                    </a:lnTo>
                    <a:lnTo>
                      <a:pt x="465" y="101"/>
                    </a:lnTo>
                    <a:lnTo>
                      <a:pt x="424" y="61"/>
                    </a:lnTo>
                    <a:lnTo>
                      <a:pt x="384" y="20"/>
                    </a:lnTo>
                    <a:lnTo>
                      <a:pt x="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68"/>
              <p:cNvSpPr/>
              <p:nvPr/>
            </p:nvSpPr>
            <p:spPr>
              <a:xfrm>
                <a:off x="3331422" y="2022216"/>
                <a:ext cx="85898" cy="82204"/>
              </a:xfrm>
              <a:custGeom>
                <a:avLst/>
                <a:gdLst/>
                <a:ahLst/>
                <a:cxnLst/>
                <a:rect l="l" t="t" r="r" b="b"/>
                <a:pathLst>
                  <a:path w="465" h="445" fill="none" extrusionOk="0">
                    <a:moveTo>
                      <a:pt x="263" y="0"/>
                    </a:moveTo>
                    <a:lnTo>
                      <a:pt x="263" y="0"/>
                    </a:lnTo>
                    <a:lnTo>
                      <a:pt x="162" y="20"/>
                    </a:lnTo>
                    <a:lnTo>
                      <a:pt x="61" y="81"/>
                    </a:lnTo>
                    <a:lnTo>
                      <a:pt x="20" y="162"/>
                    </a:lnTo>
                    <a:lnTo>
                      <a:pt x="0" y="263"/>
                    </a:lnTo>
                    <a:lnTo>
                      <a:pt x="0" y="263"/>
                    </a:lnTo>
                    <a:lnTo>
                      <a:pt x="0" y="364"/>
                    </a:lnTo>
                    <a:lnTo>
                      <a:pt x="61" y="444"/>
                    </a:lnTo>
                    <a:lnTo>
                      <a:pt x="61" y="444"/>
                    </a:lnTo>
                    <a:lnTo>
                      <a:pt x="263" y="283"/>
                    </a:lnTo>
                    <a:lnTo>
                      <a:pt x="465" y="101"/>
                    </a:lnTo>
                    <a:lnTo>
                      <a:pt x="465" y="101"/>
                    </a:lnTo>
                    <a:lnTo>
                      <a:pt x="424" y="61"/>
                    </a:lnTo>
                    <a:lnTo>
                      <a:pt x="384" y="20"/>
                    </a:lnTo>
                    <a:lnTo>
                      <a:pt x="323" y="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68"/>
              <p:cNvSpPr/>
              <p:nvPr/>
            </p:nvSpPr>
            <p:spPr>
              <a:xfrm>
                <a:off x="3182162" y="2122892"/>
                <a:ext cx="104556" cy="48583"/>
              </a:xfrm>
              <a:custGeom>
                <a:avLst/>
                <a:gdLst/>
                <a:ahLst/>
                <a:cxnLst/>
                <a:rect l="l" t="t" r="r" b="b"/>
                <a:pathLst>
                  <a:path w="566" h="263" extrusionOk="0">
                    <a:moveTo>
                      <a:pt x="344" y="0"/>
                    </a:moveTo>
                    <a:lnTo>
                      <a:pt x="223" y="21"/>
                    </a:lnTo>
                    <a:lnTo>
                      <a:pt x="122" y="61"/>
                    </a:lnTo>
                    <a:lnTo>
                      <a:pt x="41" y="162"/>
                    </a:lnTo>
                    <a:lnTo>
                      <a:pt x="1" y="263"/>
                    </a:lnTo>
                    <a:lnTo>
                      <a:pt x="283" y="182"/>
                    </a:lnTo>
                    <a:lnTo>
                      <a:pt x="566" y="61"/>
                    </a:lnTo>
                    <a:lnTo>
                      <a:pt x="465" y="21"/>
                    </a:lnTo>
                    <a:lnTo>
                      <a:pt x="3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68"/>
              <p:cNvSpPr/>
              <p:nvPr/>
            </p:nvSpPr>
            <p:spPr>
              <a:xfrm>
                <a:off x="3182162" y="2122892"/>
                <a:ext cx="104556" cy="48583"/>
              </a:xfrm>
              <a:custGeom>
                <a:avLst/>
                <a:gdLst/>
                <a:ahLst/>
                <a:cxnLst/>
                <a:rect l="l" t="t" r="r" b="b"/>
                <a:pathLst>
                  <a:path w="566" h="263" fill="none" extrusionOk="0">
                    <a:moveTo>
                      <a:pt x="344" y="0"/>
                    </a:moveTo>
                    <a:lnTo>
                      <a:pt x="344" y="0"/>
                    </a:lnTo>
                    <a:lnTo>
                      <a:pt x="223" y="21"/>
                    </a:lnTo>
                    <a:lnTo>
                      <a:pt x="122" y="61"/>
                    </a:lnTo>
                    <a:lnTo>
                      <a:pt x="41" y="162"/>
                    </a:lnTo>
                    <a:lnTo>
                      <a:pt x="1" y="263"/>
                    </a:lnTo>
                    <a:lnTo>
                      <a:pt x="1" y="263"/>
                    </a:lnTo>
                    <a:lnTo>
                      <a:pt x="283" y="182"/>
                    </a:lnTo>
                    <a:lnTo>
                      <a:pt x="566" y="61"/>
                    </a:lnTo>
                    <a:lnTo>
                      <a:pt x="566" y="61"/>
                    </a:lnTo>
                    <a:lnTo>
                      <a:pt x="465" y="21"/>
                    </a:lnTo>
                    <a:lnTo>
                      <a:pt x="34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68"/>
              <p:cNvSpPr/>
              <p:nvPr/>
            </p:nvSpPr>
            <p:spPr>
              <a:xfrm>
                <a:off x="2932225" y="1182995"/>
                <a:ext cx="134482" cy="134297"/>
              </a:xfrm>
              <a:custGeom>
                <a:avLst/>
                <a:gdLst/>
                <a:ahLst/>
                <a:cxnLst/>
                <a:rect l="l" t="t" r="r" b="b"/>
                <a:pathLst>
                  <a:path w="728" h="727" extrusionOk="0">
                    <a:moveTo>
                      <a:pt x="283" y="0"/>
                    </a:moveTo>
                    <a:lnTo>
                      <a:pt x="223" y="20"/>
                    </a:lnTo>
                    <a:lnTo>
                      <a:pt x="162" y="61"/>
                    </a:lnTo>
                    <a:lnTo>
                      <a:pt x="102" y="101"/>
                    </a:lnTo>
                    <a:lnTo>
                      <a:pt x="61" y="162"/>
                    </a:lnTo>
                    <a:lnTo>
                      <a:pt x="21" y="222"/>
                    </a:lnTo>
                    <a:lnTo>
                      <a:pt x="1" y="283"/>
                    </a:lnTo>
                    <a:lnTo>
                      <a:pt x="1" y="364"/>
                    </a:lnTo>
                    <a:lnTo>
                      <a:pt x="1" y="424"/>
                    </a:lnTo>
                    <a:lnTo>
                      <a:pt x="21" y="505"/>
                    </a:lnTo>
                    <a:lnTo>
                      <a:pt x="61" y="565"/>
                    </a:lnTo>
                    <a:lnTo>
                      <a:pt x="102" y="626"/>
                    </a:lnTo>
                    <a:lnTo>
                      <a:pt x="162" y="666"/>
                    </a:lnTo>
                    <a:lnTo>
                      <a:pt x="223" y="687"/>
                    </a:lnTo>
                    <a:lnTo>
                      <a:pt x="283" y="707"/>
                    </a:lnTo>
                    <a:lnTo>
                      <a:pt x="364" y="727"/>
                    </a:lnTo>
                    <a:lnTo>
                      <a:pt x="425" y="707"/>
                    </a:lnTo>
                    <a:lnTo>
                      <a:pt x="505" y="687"/>
                    </a:lnTo>
                    <a:lnTo>
                      <a:pt x="566" y="666"/>
                    </a:lnTo>
                    <a:lnTo>
                      <a:pt x="627" y="626"/>
                    </a:lnTo>
                    <a:lnTo>
                      <a:pt x="667" y="565"/>
                    </a:lnTo>
                    <a:lnTo>
                      <a:pt x="687" y="505"/>
                    </a:lnTo>
                    <a:lnTo>
                      <a:pt x="707" y="424"/>
                    </a:lnTo>
                    <a:lnTo>
                      <a:pt x="728" y="364"/>
                    </a:lnTo>
                    <a:lnTo>
                      <a:pt x="707" y="283"/>
                    </a:lnTo>
                    <a:lnTo>
                      <a:pt x="687" y="222"/>
                    </a:lnTo>
                    <a:lnTo>
                      <a:pt x="667" y="162"/>
                    </a:lnTo>
                    <a:lnTo>
                      <a:pt x="627" y="101"/>
                    </a:lnTo>
                    <a:lnTo>
                      <a:pt x="566" y="61"/>
                    </a:lnTo>
                    <a:lnTo>
                      <a:pt x="505" y="20"/>
                    </a:lnTo>
                    <a:lnTo>
                      <a:pt x="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68"/>
              <p:cNvSpPr/>
              <p:nvPr/>
            </p:nvSpPr>
            <p:spPr>
              <a:xfrm>
                <a:off x="2932225" y="1182995"/>
                <a:ext cx="134482" cy="134297"/>
              </a:xfrm>
              <a:custGeom>
                <a:avLst/>
                <a:gdLst/>
                <a:ahLst/>
                <a:cxnLst/>
                <a:rect l="l" t="t" r="r" b="b"/>
                <a:pathLst>
                  <a:path w="728" h="727" fill="none" extrusionOk="0">
                    <a:moveTo>
                      <a:pt x="364" y="0"/>
                    </a:moveTo>
                    <a:lnTo>
                      <a:pt x="364" y="0"/>
                    </a:lnTo>
                    <a:lnTo>
                      <a:pt x="283" y="0"/>
                    </a:lnTo>
                    <a:lnTo>
                      <a:pt x="223" y="20"/>
                    </a:lnTo>
                    <a:lnTo>
                      <a:pt x="162" y="61"/>
                    </a:lnTo>
                    <a:lnTo>
                      <a:pt x="102" y="101"/>
                    </a:lnTo>
                    <a:lnTo>
                      <a:pt x="61" y="162"/>
                    </a:lnTo>
                    <a:lnTo>
                      <a:pt x="21" y="222"/>
                    </a:lnTo>
                    <a:lnTo>
                      <a:pt x="1" y="283"/>
                    </a:lnTo>
                    <a:lnTo>
                      <a:pt x="1" y="364"/>
                    </a:lnTo>
                    <a:lnTo>
                      <a:pt x="1" y="364"/>
                    </a:lnTo>
                    <a:lnTo>
                      <a:pt x="1" y="364"/>
                    </a:lnTo>
                    <a:lnTo>
                      <a:pt x="1" y="424"/>
                    </a:lnTo>
                    <a:lnTo>
                      <a:pt x="21" y="505"/>
                    </a:lnTo>
                    <a:lnTo>
                      <a:pt x="61" y="565"/>
                    </a:lnTo>
                    <a:lnTo>
                      <a:pt x="102" y="626"/>
                    </a:lnTo>
                    <a:lnTo>
                      <a:pt x="162" y="666"/>
                    </a:lnTo>
                    <a:lnTo>
                      <a:pt x="223" y="687"/>
                    </a:lnTo>
                    <a:lnTo>
                      <a:pt x="283" y="707"/>
                    </a:lnTo>
                    <a:lnTo>
                      <a:pt x="364" y="727"/>
                    </a:lnTo>
                    <a:lnTo>
                      <a:pt x="364" y="727"/>
                    </a:lnTo>
                    <a:lnTo>
                      <a:pt x="364" y="727"/>
                    </a:lnTo>
                    <a:lnTo>
                      <a:pt x="425" y="707"/>
                    </a:lnTo>
                    <a:lnTo>
                      <a:pt x="505" y="687"/>
                    </a:lnTo>
                    <a:lnTo>
                      <a:pt x="566" y="666"/>
                    </a:lnTo>
                    <a:lnTo>
                      <a:pt x="627" y="626"/>
                    </a:lnTo>
                    <a:lnTo>
                      <a:pt x="667" y="565"/>
                    </a:lnTo>
                    <a:lnTo>
                      <a:pt x="687" y="505"/>
                    </a:lnTo>
                    <a:lnTo>
                      <a:pt x="707" y="424"/>
                    </a:lnTo>
                    <a:lnTo>
                      <a:pt x="728" y="364"/>
                    </a:lnTo>
                    <a:lnTo>
                      <a:pt x="728" y="364"/>
                    </a:lnTo>
                    <a:lnTo>
                      <a:pt x="707" y="283"/>
                    </a:lnTo>
                    <a:lnTo>
                      <a:pt x="687" y="222"/>
                    </a:lnTo>
                    <a:lnTo>
                      <a:pt x="667" y="162"/>
                    </a:lnTo>
                    <a:lnTo>
                      <a:pt x="627" y="101"/>
                    </a:lnTo>
                    <a:lnTo>
                      <a:pt x="566" y="61"/>
                    </a:lnTo>
                    <a:lnTo>
                      <a:pt x="505" y="20"/>
                    </a:lnTo>
                    <a:lnTo>
                      <a:pt x="42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68"/>
              <p:cNvSpPr/>
              <p:nvPr/>
            </p:nvSpPr>
            <p:spPr>
              <a:xfrm>
                <a:off x="3081485" y="1317108"/>
                <a:ext cx="97167" cy="97167"/>
              </a:xfrm>
              <a:custGeom>
                <a:avLst/>
                <a:gdLst/>
                <a:ahLst/>
                <a:cxnLst/>
                <a:rect l="l" t="t" r="r" b="b"/>
                <a:pathLst>
                  <a:path w="526" h="526" extrusionOk="0">
                    <a:moveTo>
                      <a:pt x="263" y="1"/>
                    </a:moveTo>
                    <a:lnTo>
                      <a:pt x="162" y="21"/>
                    </a:lnTo>
                    <a:lnTo>
                      <a:pt x="81" y="82"/>
                    </a:lnTo>
                    <a:lnTo>
                      <a:pt x="21" y="162"/>
                    </a:lnTo>
                    <a:lnTo>
                      <a:pt x="0" y="263"/>
                    </a:lnTo>
                    <a:lnTo>
                      <a:pt x="21" y="364"/>
                    </a:lnTo>
                    <a:lnTo>
                      <a:pt x="81" y="445"/>
                    </a:lnTo>
                    <a:lnTo>
                      <a:pt x="162" y="506"/>
                    </a:lnTo>
                    <a:lnTo>
                      <a:pt x="263" y="526"/>
                    </a:lnTo>
                    <a:lnTo>
                      <a:pt x="364" y="506"/>
                    </a:lnTo>
                    <a:lnTo>
                      <a:pt x="445" y="445"/>
                    </a:lnTo>
                    <a:lnTo>
                      <a:pt x="505" y="364"/>
                    </a:lnTo>
                    <a:lnTo>
                      <a:pt x="525" y="263"/>
                    </a:lnTo>
                    <a:lnTo>
                      <a:pt x="505" y="162"/>
                    </a:lnTo>
                    <a:lnTo>
                      <a:pt x="445"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68"/>
              <p:cNvSpPr/>
              <p:nvPr/>
            </p:nvSpPr>
            <p:spPr>
              <a:xfrm>
                <a:off x="3081485" y="1317108"/>
                <a:ext cx="97167" cy="97167"/>
              </a:xfrm>
              <a:custGeom>
                <a:avLst/>
                <a:gdLst/>
                <a:ahLst/>
                <a:cxnLst/>
                <a:rect l="l" t="t" r="r" b="b"/>
                <a:pathLst>
                  <a:path w="526" h="526" fill="none" extrusionOk="0">
                    <a:moveTo>
                      <a:pt x="263" y="1"/>
                    </a:moveTo>
                    <a:lnTo>
                      <a:pt x="263" y="1"/>
                    </a:lnTo>
                    <a:lnTo>
                      <a:pt x="162" y="21"/>
                    </a:lnTo>
                    <a:lnTo>
                      <a:pt x="81" y="82"/>
                    </a:lnTo>
                    <a:lnTo>
                      <a:pt x="21" y="162"/>
                    </a:lnTo>
                    <a:lnTo>
                      <a:pt x="0" y="263"/>
                    </a:lnTo>
                    <a:lnTo>
                      <a:pt x="0" y="263"/>
                    </a:lnTo>
                    <a:lnTo>
                      <a:pt x="21" y="364"/>
                    </a:lnTo>
                    <a:lnTo>
                      <a:pt x="81" y="445"/>
                    </a:lnTo>
                    <a:lnTo>
                      <a:pt x="162" y="506"/>
                    </a:lnTo>
                    <a:lnTo>
                      <a:pt x="263" y="526"/>
                    </a:lnTo>
                    <a:lnTo>
                      <a:pt x="263" y="526"/>
                    </a:lnTo>
                    <a:lnTo>
                      <a:pt x="364" y="506"/>
                    </a:lnTo>
                    <a:lnTo>
                      <a:pt x="445" y="445"/>
                    </a:lnTo>
                    <a:lnTo>
                      <a:pt x="505" y="364"/>
                    </a:lnTo>
                    <a:lnTo>
                      <a:pt x="525" y="263"/>
                    </a:lnTo>
                    <a:lnTo>
                      <a:pt x="525" y="263"/>
                    </a:lnTo>
                    <a:lnTo>
                      <a:pt x="505" y="162"/>
                    </a:lnTo>
                    <a:lnTo>
                      <a:pt x="445"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68"/>
              <p:cNvSpPr/>
              <p:nvPr/>
            </p:nvSpPr>
            <p:spPr>
              <a:xfrm>
                <a:off x="2932225" y="1417969"/>
                <a:ext cx="134482" cy="134482"/>
              </a:xfrm>
              <a:custGeom>
                <a:avLst/>
                <a:gdLst/>
                <a:ahLst/>
                <a:cxnLst/>
                <a:rect l="l" t="t" r="r" b="b"/>
                <a:pathLst>
                  <a:path w="728" h="728" extrusionOk="0">
                    <a:moveTo>
                      <a:pt x="283" y="0"/>
                    </a:moveTo>
                    <a:lnTo>
                      <a:pt x="223" y="20"/>
                    </a:lnTo>
                    <a:lnTo>
                      <a:pt x="162" y="61"/>
                    </a:lnTo>
                    <a:lnTo>
                      <a:pt x="102" y="101"/>
                    </a:lnTo>
                    <a:lnTo>
                      <a:pt x="61" y="162"/>
                    </a:lnTo>
                    <a:lnTo>
                      <a:pt x="21" y="222"/>
                    </a:lnTo>
                    <a:lnTo>
                      <a:pt x="1" y="283"/>
                    </a:lnTo>
                    <a:lnTo>
                      <a:pt x="1" y="364"/>
                    </a:lnTo>
                    <a:lnTo>
                      <a:pt x="1" y="424"/>
                    </a:lnTo>
                    <a:lnTo>
                      <a:pt x="21" y="505"/>
                    </a:lnTo>
                    <a:lnTo>
                      <a:pt x="61" y="566"/>
                    </a:lnTo>
                    <a:lnTo>
                      <a:pt x="102" y="626"/>
                    </a:lnTo>
                    <a:lnTo>
                      <a:pt x="162" y="666"/>
                    </a:lnTo>
                    <a:lnTo>
                      <a:pt x="223" y="687"/>
                    </a:lnTo>
                    <a:lnTo>
                      <a:pt x="283" y="707"/>
                    </a:lnTo>
                    <a:lnTo>
                      <a:pt x="364" y="727"/>
                    </a:lnTo>
                    <a:lnTo>
                      <a:pt x="425" y="707"/>
                    </a:lnTo>
                    <a:lnTo>
                      <a:pt x="505" y="687"/>
                    </a:lnTo>
                    <a:lnTo>
                      <a:pt x="566" y="666"/>
                    </a:lnTo>
                    <a:lnTo>
                      <a:pt x="627" y="626"/>
                    </a:lnTo>
                    <a:lnTo>
                      <a:pt x="667" y="566"/>
                    </a:lnTo>
                    <a:lnTo>
                      <a:pt x="687" y="505"/>
                    </a:lnTo>
                    <a:lnTo>
                      <a:pt x="707" y="424"/>
                    </a:lnTo>
                    <a:lnTo>
                      <a:pt x="728" y="364"/>
                    </a:lnTo>
                    <a:lnTo>
                      <a:pt x="707" y="283"/>
                    </a:lnTo>
                    <a:lnTo>
                      <a:pt x="687" y="222"/>
                    </a:lnTo>
                    <a:lnTo>
                      <a:pt x="667" y="162"/>
                    </a:lnTo>
                    <a:lnTo>
                      <a:pt x="627" y="101"/>
                    </a:lnTo>
                    <a:lnTo>
                      <a:pt x="566" y="61"/>
                    </a:lnTo>
                    <a:lnTo>
                      <a:pt x="505" y="20"/>
                    </a:lnTo>
                    <a:lnTo>
                      <a:pt x="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68"/>
              <p:cNvSpPr/>
              <p:nvPr/>
            </p:nvSpPr>
            <p:spPr>
              <a:xfrm>
                <a:off x="2932225" y="1417969"/>
                <a:ext cx="134482" cy="134482"/>
              </a:xfrm>
              <a:custGeom>
                <a:avLst/>
                <a:gdLst/>
                <a:ahLst/>
                <a:cxnLst/>
                <a:rect l="l" t="t" r="r" b="b"/>
                <a:pathLst>
                  <a:path w="728" h="728" fill="none" extrusionOk="0">
                    <a:moveTo>
                      <a:pt x="364" y="0"/>
                    </a:moveTo>
                    <a:lnTo>
                      <a:pt x="364" y="0"/>
                    </a:lnTo>
                    <a:lnTo>
                      <a:pt x="283" y="0"/>
                    </a:lnTo>
                    <a:lnTo>
                      <a:pt x="223" y="20"/>
                    </a:lnTo>
                    <a:lnTo>
                      <a:pt x="162" y="61"/>
                    </a:lnTo>
                    <a:lnTo>
                      <a:pt x="102" y="101"/>
                    </a:lnTo>
                    <a:lnTo>
                      <a:pt x="61" y="162"/>
                    </a:lnTo>
                    <a:lnTo>
                      <a:pt x="21" y="222"/>
                    </a:lnTo>
                    <a:lnTo>
                      <a:pt x="1" y="283"/>
                    </a:lnTo>
                    <a:lnTo>
                      <a:pt x="1" y="364"/>
                    </a:lnTo>
                    <a:lnTo>
                      <a:pt x="1" y="364"/>
                    </a:lnTo>
                    <a:lnTo>
                      <a:pt x="1" y="364"/>
                    </a:lnTo>
                    <a:lnTo>
                      <a:pt x="1" y="424"/>
                    </a:lnTo>
                    <a:lnTo>
                      <a:pt x="21" y="505"/>
                    </a:lnTo>
                    <a:lnTo>
                      <a:pt x="61" y="566"/>
                    </a:lnTo>
                    <a:lnTo>
                      <a:pt x="102" y="626"/>
                    </a:lnTo>
                    <a:lnTo>
                      <a:pt x="162" y="666"/>
                    </a:lnTo>
                    <a:lnTo>
                      <a:pt x="223" y="687"/>
                    </a:lnTo>
                    <a:lnTo>
                      <a:pt x="283" y="707"/>
                    </a:lnTo>
                    <a:lnTo>
                      <a:pt x="364" y="727"/>
                    </a:lnTo>
                    <a:lnTo>
                      <a:pt x="364" y="727"/>
                    </a:lnTo>
                    <a:lnTo>
                      <a:pt x="364" y="727"/>
                    </a:lnTo>
                    <a:lnTo>
                      <a:pt x="425" y="707"/>
                    </a:lnTo>
                    <a:lnTo>
                      <a:pt x="505" y="687"/>
                    </a:lnTo>
                    <a:lnTo>
                      <a:pt x="566" y="666"/>
                    </a:lnTo>
                    <a:lnTo>
                      <a:pt x="627" y="626"/>
                    </a:lnTo>
                    <a:lnTo>
                      <a:pt x="667" y="566"/>
                    </a:lnTo>
                    <a:lnTo>
                      <a:pt x="687" y="505"/>
                    </a:lnTo>
                    <a:lnTo>
                      <a:pt x="707" y="424"/>
                    </a:lnTo>
                    <a:lnTo>
                      <a:pt x="728" y="364"/>
                    </a:lnTo>
                    <a:lnTo>
                      <a:pt x="728" y="364"/>
                    </a:lnTo>
                    <a:lnTo>
                      <a:pt x="707" y="283"/>
                    </a:lnTo>
                    <a:lnTo>
                      <a:pt x="687" y="222"/>
                    </a:lnTo>
                    <a:lnTo>
                      <a:pt x="667" y="162"/>
                    </a:lnTo>
                    <a:lnTo>
                      <a:pt x="627" y="101"/>
                    </a:lnTo>
                    <a:lnTo>
                      <a:pt x="566" y="61"/>
                    </a:lnTo>
                    <a:lnTo>
                      <a:pt x="505" y="20"/>
                    </a:lnTo>
                    <a:lnTo>
                      <a:pt x="42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68"/>
              <p:cNvSpPr/>
              <p:nvPr/>
            </p:nvSpPr>
            <p:spPr>
              <a:xfrm>
                <a:off x="3081485" y="1552267"/>
                <a:ext cx="97167" cy="97167"/>
              </a:xfrm>
              <a:custGeom>
                <a:avLst/>
                <a:gdLst/>
                <a:ahLst/>
                <a:cxnLst/>
                <a:rect l="l" t="t" r="r" b="b"/>
                <a:pathLst>
                  <a:path w="526" h="526" extrusionOk="0">
                    <a:moveTo>
                      <a:pt x="263" y="0"/>
                    </a:moveTo>
                    <a:lnTo>
                      <a:pt x="162" y="20"/>
                    </a:lnTo>
                    <a:lnTo>
                      <a:pt x="81" y="81"/>
                    </a:lnTo>
                    <a:lnTo>
                      <a:pt x="21" y="162"/>
                    </a:lnTo>
                    <a:lnTo>
                      <a:pt x="0" y="263"/>
                    </a:lnTo>
                    <a:lnTo>
                      <a:pt x="21" y="363"/>
                    </a:lnTo>
                    <a:lnTo>
                      <a:pt x="81" y="444"/>
                    </a:lnTo>
                    <a:lnTo>
                      <a:pt x="162" y="505"/>
                    </a:lnTo>
                    <a:lnTo>
                      <a:pt x="263" y="525"/>
                    </a:lnTo>
                    <a:lnTo>
                      <a:pt x="364" y="505"/>
                    </a:lnTo>
                    <a:lnTo>
                      <a:pt x="445" y="444"/>
                    </a:lnTo>
                    <a:lnTo>
                      <a:pt x="505" y="363"/>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68"/>
              <p:cNvSpPr/>
              <p:nvPr/>
            </p:nvSpPr>
            <p:spPr>
              <a:xfrm>
                <a:off x="3081485" y="1552267"/>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3"/>
                    </a:lnTo>
                    <a:lnTo>
                      <a:pt x="81" y="444"/>
                    </a:lnTo>
                    <a:lnTo>
                      <a:pt x="162" y="505"/>
                    </a:lnTo>
                    <a:lnTo>
                      <a:pt x="263" y="525"/>
                    </a:lnTo>
                    <a:lnTo>
                      <a:pt x="263" y="525"/>
                    </a:lnTo>
                    <a:lnTo>
                      <a:pt x="364" y="505"/>
                    </a:lnTo>
                    <a:lnTo>
                      <a:pt x="445" y="444"/>
                    </a:lnTo>
                    <a:lnTo>
                      <a:pt x="505" y="363"/>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68"/>
              <p:cNvSpPr/>
              <p:nvPr/>
            </p:nvSpPr>
            <p:spPr>
              <a:xfrm>
                <a:off x="2932225" y="1652944"/>
                <a:ext cx="134482" cy="134482"/>
              </a:xfrm>
              <a:custGeom>
                <a:avLst/>
                <a:gdLst/>
                <a:ahLst/>
                <a:cxnLst/>
                <a:rect l="l" t="t" r="r" b="b"/>
                <a:pathLst>
                  <a:path w="728" h="728" extrusionOk="0">
                    <a:moveTo>
                      <a:pt x="283" y="0"/>
                    </a:moveTo>
                    <a:lnTo>
                      <a:pt x="223" y="20"/>
                    </a:lnTo>
                    <a:lnTo>
                      <a:pt x="162" y="61"/>
                    </a:lnTo>
                    <a:lnTo>
                      <a:pt x="102" y="101"/>
                    </a:lnTo>
                    <a:lnTo>
                      <a:pt x="61" y="162"/>
                    </a:lnTo>
                    <a:lnTo>
                      <a:pt x="21" y="222"/>
                    </a:lnTo>
                    <a:lnTo>
                      <a:pt x="1" y="283"/>
                    </a:lnTo>
                    <a:lnTo>
                      <a:pt x="1" y="364"/>
                    </a:lnTo>
                    <a:lnTo>
                      <a:pt x="1" y="424"/>
                    </a:lnTo>
                    <a:lnTo>
                      <a:pt x="21" y="505"/>
                    </a:lnTo>
                    <a:lnTo>
                      <a:pt x="61" y="566"/>
                    </a:lnTo>
                    <a:lnTo>
                      <a:pt x="102" y="626"/>
                    </a:lnTo>
                    <a:lnTo>
                      <a:pt x="162" y="667"/>
                    </a:lnTo>
                    <a:lnTo>
                      <a:pt x="223" y="687"/>
                    </a:lnTo>
                    <a:lnTo>
                      <a:pt x="283" y="707"/>
                    </a:lnTo>
                    <a:lnTo>
                      <a:pt x="364" y="727"/>
                    </a:lnTo>
                    <a:lnTo>
                      <a:pt x="425" y="707"/>
                    </a:lnTo>
                    <a:lnTo>
                      <a:pt x="505" y="687"/>
                    </a:lnTo>
                    <a:lnTo>
                      <a:pt x="566" y="667"/>
                    </a:lnTo>
                    <a:lnTo>
                      <a:pt x="627" y="626"/>
                    </a:lnTo>
                    <a:lnTo>
                      <a:pt x="667" y="566"/>
                    </a:lnTo>
                    <a:lnTo>
                      <a:pt x="687" y="505"/>
                    </a:lnTo>
                    <a:lnTo>
                      <a:pt x="707" y="424"/>
                    </a:lnTo>
                    <a:lnTo>
                      <a:pt x="728" y="364"/>
                    </a:lnTo>
                    <a:lnTo>
                      <a:pt x="707" y="283"/>
                    </a:lnTo>
                    <a:lnTo>
                      <a:pt x="687" y="222"/>
                    </a:lnTo>
                    <a:lnTo>
                      <a:pt x="667" y="162"/>
                    </a:lnTo>
                    <a:lnTo>
                      <a:pt x="627" y="101"/>
                    </a:lnTo>
                    <a:lnTo>
                      <a:pt x="566" y="61"/>
                    </a:lnTo>
                    <a:lnTo>
                      <a:pt x="505" y="20"/>
                    </a:lnTo>
                    <a:lnTo>
                      <a:pt x="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68"/>
              <p:cNvSpPr/>
              <p:nvPr/>
            </p:nvSpPr>
            <p:spPr>
              <a:xfrm>
                <a:off x="2932225" y="1652944"/>
                <a:ext cx="134482" cy="134482"/>
              </a:xfrm>
              <a:custGeom>
                <a:avLst/>
                <a:gdLst/>
                <a:ahLst/>
                <a:cxnLst/>
                <a:rect l="l" t="t" r="r" b="b"/>
                <a:pathLst>
                  <a:path w="728" h="728" fill="none" extrusionOk="0">
                    <a:moveTo>
                      <a:pt x="364" y="0"/>
                    </a:moveTo>
                    <a:lnTo>
                      <a:pt x="364" y="0"/>
                    </a:lnTo>
                    <a:lnTo>
                      <a:pt x="283" y="0"/>
                    </a:lnTo>
                    <a:lnTo>
                      <a:pt x="223" y="20"/>
                    </a:lnTo>
                    <a:lnTo>
                      <a:pt x="162" y="61"/>
                    </a:lnTo>
                    <a:lnTo>
                      <a:pt x="102" y="101"/>
                    </a:lnTo>
                    <a:lnTo>
                      <a:pt x="61" y="162"/>
                    </a:lnTo>
                    <a:lnTo>
                      <a:pt x="21" y="222"/>
                    </a:lnTo>
                    <a:lnTo>
                      <a:pt x="1" y="283"/>
                    </a:lnTo>
                    <a:lnTo>
                      <a:pt x="1" y="364"/>
                    </a:lnTo>
                    <a:lnTo>
                      <a:pt x="1" y="364"/>
                    </a:lnTo>
                    <a:lnTo>
                      <a:pt x="1" y="364"/>
                    </a:lnTo>
                    <a:lnTo>
                      <a:pt x="1" y="424"/>
                    </a:lnTo>
                    <a:lnTo>
                      <a:pt x="21" y="505"/>
                    </a:lnTo>
                    <a:lnTo>
                      <a:pt x="61" y="566"/>
                    </a:lnTo>
                    <a:lnTo>
                      <a:pt x="102" y="626"/>
                    </a:lnTo>
                    <a:lnTo>
                      <a:pt x="162" y="667"/>
                    </a:lnTo>
                    <a:lnTo>
                      <a:pt x="223" y="687"/>
                    </a:lnTo>
                    <a:lnTo>
                      <a:pt x="283" y="707"/>
                    </a:lnTo>
                    <a:lnTo>
                      <a:pt x="364" y="727"/>
                    </a:lnTo>
                    <a:lnTo>
                      <a:pt x="364" y="727"/>
                    </a:lnTo>
                    <a:lnTo>
                      <a:pt x="364" y="727"/>
                    </a:lnTo>
                    <a:lnTo>
                      <a:pt x="425" y="707"/>
                    </a:lnTo>
                    <a:lnTo>
                      <a:pt x="505" y="687"/>
                    </a:lnTo>
                    <a:lnTo>
                      <a:pt x="566" y="667"/>
                    </a:lnTo>
                    <a:lnTo>
                      <a:pt x="627" y="626"/>
                    </a:lnTo>
                    <a:lnTo>
                      <a:pt x="667" y="566"/>
                    </a:lnTo>
                    <a:lnTo>
                      <a:pt x="687" y="505"/>
                    </a:lnTo>
                    <a:lnTo>
                      <a:pt x="707" y="424"/>
                    </a:lnTo>
                    <a:lnTo>
                      <a:pt x="728" y="364"/>
                    </a:lnTo>
                    <a:lnTo>
                      <a:pt x="728" y="364"/>
                    </a:lnTo>
                    <a:lnTo>
                      <a:pt x="707" y="283"/>
                    </a:lnTo>
                    <a:lnTo>
                      <a:pt x="687" y="222"/>
                    </a:lnTo>
                    <a:lnTo>
                      <a:pt x="667" y="162"/>
                    </a:lnTo>
                    <a:lnTo>
                      <a:pt x="627" y="101"/>
                    </a:lnTo>
                    <a:lnTo>
                      <a:pt x="566" y="61"/>
                    </a:lnTo>
                    <a:lnTo>
                      <a:pt x="505" y="20"/>
                    </a:lnTo>
                    <a:lnTo>
                      <a:pt x="42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68"/>
              <p:cNvSpPr/>
              <p:nvPr/>
            </p:nvSpPr>
            <p:spPr>
              <a:xfrm>
                <a:off x="3081485" y="1787241"/>
                <a:ext cx="97167" cy="97167"/>
              </a:xfrm>
              <a:custGeom>
                <a:avLst/>
                <a:gdLst/>
                <a:ahLst/>
                <a:cxnLst/>
                <a:rect l="l" t="t" r="r" b="b"/>
                <a:pathLst>
                  <a:path w="526" h="526" extrusionOk="0">
                    <a:moveTo>
                      <a:pt x="263" y="0"/>
                    </a:moveTo>
                    <a:lnTo>
                      <a:pt x="162" y="20"/>
                    </a:lnTo>
                    <a:lnTo>
                      <a:pt x="81" y="81"/>
                    </a:lnTo>
                    <a:lnTo>
                      <a:pt x="21" y="162"/>
                    </a:lnTo>
                    <a:lnTo>
                      <a:pt x="0" y="263"/>
                    </a:lnTo>
                    <a:lnTo>
                      <a:pt x="21" y="364"/>
                    </a:lnTo>
                    <a:lnTo>
                      <a:pt x="81" y="444"/>
                    </a:lnTo>
                    <a:lnTo>
                      <a:pt x="162" y="505"/>
                    </a:lnTo>
                    <a:lnTo>
                      <a:pt x="263" y="525"/>
                    </a:lnTo>
                    <a:lnTo>
                      <a:pt x="364" y="505"/>
                    </a:lnTo>
                    <a:lnTo>
                      <a:pt x="445" y="444"/>
                    </a:lnTo>
                    <a:lnTo>
                      <a:pt x="505" y="364"/>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68"/>
              <p:cNvSpPr/>
              <p:nvPr/>
            </p:nvSpPr>
            <p:spPr>
              <a:xfrm>
                <a:off x="3081485" y="1787241"/>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4"/>
                    </a:lnTo>
                    <a:lnTo>
                      <a:pt x="81" y="444"/>
                    </a:lnTo>
                    <a:lnTo>
                      <a:pt x="162" y="505"/>
                    </a:lnTo>
                    <a:lnTo>
                      <a:pt x="263" y="525"/>
                    </a:lnTo>
                    <a:lnTo>
                      <a:pt x="263" y="525"/>
                    </a:lnTo>
                    <a:lnTo>
                      <a:pt x="364" y="505"/>
                    </a:lnTo>
                    <a:lnTo>
                      <a:pt x="445" y="444"/>
                    </a:lnTo>
                    <a:lnTo>
                      <a:pt x="505" y="364"/>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68"/>
              <p:cNvSpPr/>
              <p:nvPr/>
            </p:nvSpPr>
            <p:spPr>
              <a:xfrm>
                <a:off x="2932225" y="1887918"/>
                <a:ext cx="134482" cy="134482"/>
              </a:xfrm>
              <a:custGeom>
                <a:avLst/>
                <a:gdLst/>
                <a:ahLst/>
                <a:cxnLst/>
                <a:rect l="l" t="t" r="r" b="b"/>
                <a:pathLst>
                  <a:path w="728" h="728" extrusionOk="0">
                    <a:moveTo>
                      <a:pt x="283" y="0"/>
                    </a:moveTo>
                    <a:lnTo>
                      <a:pt x="223" y="20"/>
                    </a:lnTo>
                    <a:lnTo>
                      <a:pt x="162" y="61"/>
                    </a:lnTo>
                    <a:lnTo>
                      <a:pt x="102" y="101"/>
                    </a:lnTo>
                    <a:lnTo>
                      <a:pt x="61" y="162"/>
                    </a:lnTo>
                    <a:lnTo>
                      <a:pt x="21" y="222"/>
                    </a:lnTo>
                    <a:lnTo>
                      <a:pt x="1" y="283"/>
                    </a:lnTo>
                    <a:lnTo>
                      <a:pt x="1" y="364"/>
                    </a:lnTo>
                    <a:lnTo>
                      <a:pt x="1" y="424"/>
                    </a:lnTo>
                    <a:lnTo>
                      <a:pt x="21" y="505"/>
                    </a:lnTo>
                    <a:lnTo>
                      <a:pt x="61" y="566"/>
                    </a:lnTo>
                    <a:lnTo>
                      <a:pt x="102" y="626"/>
                    </a:lnTo>
                    <a:lnTo>
                      <a:pt x="162" y="667"/>
                    </a:lnTo>
                    <a:lnTo>
                      <a:pt x="223" y="687"/>
                    </a:lnTo>
                    <a:lnTo>
                      <a:pt x="283" y="707"/>
                    </a:lnTo>
                    <a:lnTo>
                      <a:pt x="364" y="727"/>
                    </a:lnTo>
                    <a:lnTo>
                      <a:pt x="425" y="707"/>
                    </a:lnTo>
                    <a:lnTo>
                      <a:pt x="505" y="687"/>
                    </a:lnTo>
                    <a:lnTo>
                      <a:pt x="566" y="667"/>
                    </a:lnTo>
                    <a:lnTo>
                      <a:pt x="627" y="626"/>
                    </a:lnTo>
                    <a:lnTo>
                      <a:pt x="667" y="566"/>
                    </a:lnTo>
                    <a:lnTo>
                      <a:pt x="687" y="505"/>
                    </a:lnTo>
                    <a:lnTo>
                      <a:pt x="707" y="424"/>
                    </a:lnTo>
                    <a:lnTo>
                      <a:pt x="728" y="364"/>
                    </a:lnTo>
                    <a:lnTo>
                      <a:pt x="707" y="283"/>
                    </a:lnTo>
                    <a:lnTo>
                      <a:pt x="687" y="222"/>
                    </a:lnTo>
                    <a:lnTo>
                      <a:pt x="667" y="162"/>
                    </a:lnTo>
                    <a:lnTo>
                      <a:pt x="627" y="101"/>
                    </a:lnTo>
                    <a:lnTo>
                      <a:pt x="566" y="61"/>
                    </a:lnTo>
                    <a:lnTo>
                      <a:pt x="505" y="20"/>
                    </a:lnTo>
                    <a:lnTo>
                      <a:pt x="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68"/>
              <p:cNvSpPr/>
              <p:nvPr/>
            </p:nvSpPr>
            <p:spPr>
              <a:xfrm>
                <a:off x="2932225" y="1887918"/>
                <a:ext cx="134482" cy="134482"/>
              </a:xfrm>
              <a:custGeom>
                <a:avLst/>
                <a:gdLst/>
                <a:ahLst/>
                <a:cxnLst/>
                <a:rect l="l" t="t" r="r" b="b"/>
                <a:pathLst>
                  <a:path w="728" h="728" fill="none" extrusionOk="0">
                    <a:moveTo>
                      <a:pt x="364" y="0"/>
                    </a:moveTo>
                    <a:lnTo>
                      <a:pt x="364" y="0"/>
                    </a:lnTo>
                    <a:lnTo>
                      <a:pt x="283" y="0"/>
                    </a:lnTo>
                    <a:lnTo>
                      <a:pt x="223" y="20"/>
                    </a:lnTo>
                    <a:lnTo>
                      <a:pt x="162" y="61"/>
                    </a:lnTo>
                    <a:lnTo>
                      <a:pt x="102" y="101"/>
                    </a:lnTo>
                    <a:lnTo>
                      <a:pt x="61" y="162"/>
                    </a:lnTo>
                    <a:lnTo>
                      <a:pt x="21" y="222"/>
                    </a:lnTo>
                    <a:lnTo>
                      <a:pt x="1" y="283"/>
                    </a:lnTo>
                    <a:lnTo>
                      <a:pt x="1" y="364"/>
                    </a:lnTo>
                    <a:lnTo>
                      <a:pt x="1" y="364"/>
                    </a:lnTo>
                    <a:lnTo>
                      <a:pt x="1" y="364"/>
                    </a:lnTo>
                    <a:lnTo>
                      <a:pt x="1" y="424"/>
                    </a:lnTo>
                    <a:lnTo>
                      <a:pt x="21" y="505"/>
                    </a:lnTo>
                    <a:lnTo>
                      <a:pt x="61" y="566"/>
                    </a:lnTo>
                    <a:lnTo>
                      <a:pt x="102" y="626"/>
                    </a:lnTo>
                    <a:lnTo>
                      <a:pt x="162" y="667"/>
                    </a:lnTo>
                    <a:lnTo>
                      <a:pt x="223" y="687"/>
                    </a:lnTo>
                    <a:lnTo>
                      <a:pt x="283" y="707"/>
                    </a:lnTo>
                    <a:lnTo>
                      <a:pt x="364" y="727"/>
                    </a:lnTo>
                    <a:lnTo>
                      <a:pt x="364" y="727"/>
                    </a:lnTo>
                    <a:lnTo>
                      <a:pt x="364" y="727"/>
                    </a:lnTo>
                    <a:lnTo>
                      <a:pt x="425" y="707"/>
                    </a:lnTo>
                    <a:lnTo>
                      <a:pt x="505" y="687"/>
                    </a:lnTo>
                    <a:lnTo>
                      <a:pt x="566" y="667"/>
                    </a:lnTo>
                    <a:lnTo>
                      <a:pt x="627" y="626"/>
                    </a:lnTo>
                    <a:lnTo>
                      <a:pt x="667" y="566"/>
                    </a:lnTo>
                    <a:lnTo>
                      <a:pt x="687" y="505"/>
                    </a:lnTo>
                    <a:lnTo>
                      <a:pt x="707" y="424"/>
                    </a:lnTo>
                    <a:lnTo>
                      <a:pt x="728" y="364"/>
                    </a:lnTo>
                    <a:lnTo>
                      <a:pt x="728" y="364"/>
                    </a:lnTo>
                    <a:lnTo>
                      <a:pt x="707" y="283"/>
                    </a:lnTo>
                    <a:lnTo>
                      <a:pt x="687" y="222"/>
                    </a:lnTo>
                    <a:lnTo>
                      <a:pt x="667" y="162"/>
                    </a:lnTo>
                    <a:lnTo>
                      <a:pt x="627" y="101"/>
                    </a:lnTo>
                    <a:lnTo>
                      <a:pt x="566" y="61"/>
                    </a:lnTo>
                    <a:lnTo>
                      <a:pt x="505" y="20"/>
                    </a:lnTo>
                    <a:lnTo>
                      <a:pt x="42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68"/>
              <p:cNvSpPr/>
              <p:nvPr/>
            </p:nvSpPr>
            <p:spPr>
              <a:xfrm>
                <a:off x="3081485" y="2022216"/>
                <a:ext cx="97167" cy="97167"/>
              </a:xfrm>
              <a:custGeom>
                <a:avLst/>
                <a:gdLst/>
                <a:ahLst/>
                <a:cxnLst/>
                <a:rect l="l" t="t" r="r" b="b"/>
                <a:pathLst>
                  <a:path w="526" h="526" extrusionOk="0">
                    <a:moveTo>
                      <a:pt x="263" y="0"/>
                    </a:moveTo>
                    <a:lnTo>
                      <a:pt x="162" y="20"/>
                    </a:lnTo>
                    <a:lnTo>
                      <a:pt x="81" y="81"/>
                    </a:lnTo>
                    <a:lnTo>
                      <a:pt x="21" y="162"/>
                    </a:lnTo>
                    <a:lnTo>
                      <a:pt x="0" y="263"/>
                    </a:lnTo>
                    <a:lnTo>
                      <a:pt x="21" y="364"/>
                    </a:lnTo>
                    <a:lnTo>
                      <a:pt x="81" y="444"/>
                    </a:lnTo>
                    <a:lnTo>
                      <a:pt x="162" y="505"/>
                    </a:lnTo>
                    <a:lnTo>
                      <a:pt x="263" y="525"/>
                    </a:lnTo>
                    <a:lnTo>
                      <a:pt x="364" y="505"/>
                    </a:lnTo>
                    <a:lnTo>
                      <a:pt x="445" y="444"/>
                    </a:lnTo>
                    <a:lnTo>
                      <a:pt x="505" y="364"/>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68"/>
              <p:cNvSpPr/>
              <p:nvPr/>
            </p:nvSpPr>
            <p:spPr>
              <a:xfrm>
                <a:off x="3081485" y="2022216"/>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4"/>
                    </a:lnTo>
                    <a:lnTo>
                      <a:pt x="81" y="444"/>
                    </a:lnTo>
                    <a:lnTo>
                      <a:pt x="162" y="505"/>
                    </a:lnTo>
                    <a:lnTo>
                      <a:pt x="263" y="525"/>
                    </a:lnTo>
                    <a:lnTo>
                      <a:pt x="263" y="525"/>
                    </a:lnTo>
                    <a:lnTo>
                      <a:pt x="364" y="505"/>
                    </a:lnTo>
                    <a:lnTo>
                      <a:pt x="445" y="444"/>
                    </a:lnTo>
                    <a:lnTo>
                      <a:pt x="505" y="364"/>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68"/>
              <p:cNvSpPr/>
              <p:nvPr/>
            </p:nvSpPr>
            <p:spPr>
              <a:xfrm>
                <a:off x="2932225" y="2122892"/>
                <a:ext cx="134482" cy="71120"/>
              </a:xfrm>
              <a:custGeom>
                <a:avLst/>
                <a:gdLst/>
                <a:ahLst/>
                <a:cxnLst/>
                <a:rect l="l" t="t" r="r" b="b"/>
                <a:pathLst>
                  <a:path w="728" h="385" extrusionOk="0">
                    <a:moveTo>
                      <a:pt x="283" y="0"/>
                    </a:moveTo>
                    <a:lnTo>
                      <a:pt x="223" y="21"/>
                    </a:lnTo>
                    <a:lnTo>
                      <a:pt x="162" y="61"/>
                    </a:lnTo>
                    <a:lnTo>
                      <a:pt x="102" y="101"/>
                    </a:lnTo>
                    <a:lnTo>
                      <a:pt x="61" y="162"/>
                    </a:lnTo>
                    <a:lnTo>
                      <a:pt x="21" y="222"/>
                    </a:lnTo>
                    <a:lnTo>
                      <a:pt x="1" y="283"/>
                    </a:lnTo>
                    <a:lnTo>
                      <a:pt x="1" y="364"/>
                    </a:lnTo>
                    <a:lnTo>
                      <a:pt x="1" y="384"/>
                    </a:lnTo>
                    <a:lnTo>
                      <a:pt x="263" y="384"/>
                    </a:lnTo>
                    <a:lnTo>
                      <a:pt x="728" y="364"/>
                    </a:lnTo>
                    <a:lnTo>
                      <a:pt x="707" y="283"/>
                    </a:lnTo>
                    <a:lnTo>
                      <a:pt x="687" y="222"/>
                    </a:lnTo>
                    <a:lnTo>
                      <a:pt x="667" y="162"/>
                    </a:lnTo>
                    <a:lnTo>
                      <a:pt x="627" y="101"/>
                    </a:lnTo>
                    <a:lnTo>
                      <a:pt x="566" y="61"/>
                    </a:lnTo>
                    <a:lnTo>
                      <a:pt x="505" y="21"/>
                    </a:lnTo>
                    <a:lnTo>
                      <a:pt x="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68"/>
              <p:cNvSpPr/>
              <p:nvPr/>
            </p:nvSpPr>
            <p:spPr>
              <a:xfrm>
                <a:off x="2932225" y="2122892"/>
                <a:ext cx="134482" cy="71120"/>
              </a:xfrm>
              <a:custGeom>
                <a:avLst/>
                <a:gdLst/>
                <a:ahLst/>
                <a:cxnLst/>
                <a:rect l="l" t="t" r="r" b="b"/>
                <a:pathLst>
                  <a:path w="728" h="385" fill="none" extrusionOk="0">
                    <a:moveTo>
                      <a:pt x="364" y="0"/>
                    </a:moveTo>
                    <a:lnTo>
                      <a:pt x="364" y="0"/>
                    </a:lnTo>
                    <a:lnTo>
                      <a:pt x="283" y="0"/>
                    </a:lnTo>
                    <a:lnTo>
                      <a:pt x="223" y="21"/>
                    </a:lnTo>
                    <a:lnTo>
                      <a:pt x="162" y="61"/>
                    </a:lnTo>
                    <a:lnTo>
                      <a:pt x="102" y="101"/>
                    </a:lnTo>
                    <a:lnTo>
                      <a:pt x="61" y="162"/>
                    </a:lnTo>
                    <a:lnTo>
                      <a:pt x="21" y="222"/>
                    </a:lnTo>
                    <a:lnTo>
                      <a:pt x="1" y="283"/>
                    </a:lnTo>
                    <a:lnTo>
                      <a:pt x="1" y="364"/>
                    </a:lnTo>
                    <a:lnTo>
                      <a:pt x="1" y="364"/>
                    </a:lnTo>
                    <a:lnTo>
                      <a:pt x="1" y="364"/>
                    </a:lnTo>
                    <a:lnTo>
                      <a:pt x="1" y="384"/>
                    </a:lnTo>
                    <a:lnTo>
                      <a:pt x="1" y="384"/>
                    </a:lnTo>
                    <a:lnTo>
                      <a:pt x="263" y="384"/>
                    </a:lnTo>
                    <a:lnTo>
                      <a:pt x="263" y="384"/>
                    </a:lnTo>
                    <a:lnTo>
                      <a:pt x="728" y="364"/>
                    </a:lnTo>
                    <a:lnTo>
                      <a:pt x="728" y="364"/>
                    </a:lnTo>
                    <a:lnTo>
                      <a:pt x="728" y="364"/>
                    </a:lnTo>
                    <a:lnTo>
                      <a:pt x="728" y="364"/>
                    </a:lnTo>
                    <a:lnTo>
                      <a:pt x="707" y="283"/>
                    </a:lnTo>
                    <a:lnTo>
                      <a:pt x="687" y="222"/>
                    </a:lnTo>
                    <a:lnTo>
                      <a:pt x="667" y="162"/>
                    </a:lnTo>
                    <a:lnTo>
                      <a:pt x="627" y="101"/>
                    </a:lnTo>
                    <a:lnTo>
                      <a:pt x="566" y="61"/>
                    </a:lnTo>
                    <a:lnTo>
                      <a:pt x="505" y="21"/>
                    </a:lnTo>
                    <a:lnTo>
                      <a:pt x="42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68"/>
              <p:cNvSpPr/>
              <p:nvPr/>
            </p:nvSpPr>
            <p:spPr>
              <a:xfrm>
                <a:off x="3021818" y="2413840"/>
                <a:ext cx="44889" cy="15148"/>
              </a:xfrm>
              <a:custGeom>
                <a:avLst/>
                <a:gdLst/>
                <a:ahLst/>
                <a:cxnLst/>
                <a:rect l="l" t="t" r="r" b="b"/>
                <a:pathLst>
                  <a:path w="243" h="82" extrusionOk="0">
                    <a:moveTo>
                      <a:pt x="0" y="0"/>
                    </a:moveTo>
                    <a:lnTo>
                      <a:pt x="243" y="81"/>
                    </a:lnTo>
                    <a:lnTo>
                      <a:pt x="243" y="8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68"/>
              <p:cNvSpPr/>
              <p:nvPr/>
            </p:nvSpPr>
            <p:spPr>
              <a:xfrm>
                <a:off x="3021818" y="2413840"/>
                <a:ext cx="44889" cy="15148"/>
              </a:xfrm>
              <a:custGeom>
                <a:avLst/>
                <a:gdLst/>
                <a:ahLst/>
                <a:cxnLst/>
                <a:rect l="l" t="t" r="r" b="b"/>
                <a:pathLst>
                  <a:path w="243" h="82" fill="none" extrusionOk="0">
                    <a:moveTo>
                      <a:pt x="0" y="0"/>
                    </a:moveTo>
                    <a:lnTo>
                      <a:pt x="243" y="81"/>
                    </a:lnTo>
                    <a:lnTo>
                      <a:pt x="243" y="81"/>
                    </a:lnTo>
                    <a:lnTo>
                      <a:pt x="0"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68"/>
              <p:cNvSpPr/>
              <p:nvPr/>
            </p:nvSpPr>
            <p:spPr>
              <a:xfrm>
                <a:off x="2838938" y="1112059"/>
                <a:ext cx="93472" cy="22537"/>
              </a:xfrm>
              <a:custGeom>
                <a:avLst/>
                <a:gdLst/>
                <a:ahLst/>
                <a:cxnLst/>
                <a:rect l="l" t="t" r="r" b="b"/>
                <a:pathLst>
                  <a:path w="506" h="122" extrusionOk="0">
                    <a:moveTo>
                      <a:pt x="1" y="0"/>
                    </a:moveTo>
                    <a:lnTo>
                      <a:pt x="1" y="0"/>
                    </a:lnTo>
                    <a:lnTo>
                      <a:pt x="1" y="0"/>
                    </a:lnTo>
                    <a:lnTo>
                      <a:pt x="506" y="122"/>
                    </a:lnTo>
                    <a:lnTo>
                      <a:pt x="506" y="122"/>
                    </a:lnTo>
                    <a:lnTo>
                      <a:pt x="506" y="1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68"/>
              <p:cNvSpPr/>
              <p:nvPr/>
            </p:nvSpPr>
            <p:spPr>
              <a:xfrm>
                <a:off x="2838938" y="1112059"/>
                <a:ext cx="93472" cy="22537"/>
              </a:xfrm>
              <a:custGeom>
                <a:avLst/>
                <a:gdLst/>
                <a:ahLst/>
                <a:cxnLst/>
                <a:rect l="l" t="t" r="r" b="b"/>
                <a:pathLst>
                  <a:path w="506" h="122" fill="none" extrusionOk="0">
                    <a:moveTo>
                      <a:pt x="1" y="0"/>
                    </a:moveTo>
                    <a:lnTo>
                      <a:pt x="1" y="0"/>
                    </a:lnTo>
                    <a:lnTo>
                      <a:pt x="1" y="0"/>
                    </a:lnTo>
                    <a:lnTo>
                      <a:pt x="506" y="122"/>
                    </a:lnTo>
                    <a:lnTo>
                      <a:pt x="506" y="122"/>
                    </a:lnTo>
                    <a:lnTo>
                      <a:pt x="506" y="122"/>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68"/>
              <p:cNvSpPr/>
              <p:nvPr/>
            </p:nvSpPr>
            <p:spPr>
              <a:xfrm>
                <a:off x="2835243" y="1112059"/>
                <a:ext cx="97167" cy="67241"/>
              </a:xfrm>
              <a:custGeom>
                <a:avLst/>
                <a:gdLst/>
                <a:ahLst/>
                <a:cxnLst/>
                <a:rect l="l" t="t" r="r" b="b"/>
                <a:pathLst>
                  <a:path w="526" h="364" extrusionOk="0">
                    <a:moveTo>
                      <a:pt x="21" y="0"/>
                    </a:moveTo>
                    <a:lnTo>
                      <a:pt x="1" y="101"/>
                    </a:lnTo>
                    <a:lnTo>
                      <a:pt x="21" y="202"/>
                    </a:lnTo>
                    <a:lnTo>
                      <a:pt x="61" y="283"/>
                    </a:lnTo>
                    <a:lnTo>
                      <a:pt x="162" y="344"/>
                    </a:lnTo>
                    <a:lnTo>
                      <a:pt x="263" y="364"/>
                    </a:lnTo>
                    <a:lnTo>
                      <a:pt x="344" y="344"/>
                    </a:lnTo>
                    <a:lnTo>
                      <a:pt x="425" y="303"/>
                    </a:lnTo>
                    <a:lnTo>
                      <a:pt x="485" y="223"/>
                    </a:lnTo>
                    <a:lnTo>
                      <a:pt x="526" y="122"/>
                    </a:lnTo>
                    <a:lnTo>
                      <a:pt x="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68"/>
              <p:cNvSpPr/>
              <p:nvPr/>
            </p:nvSpPr>
            <p:spPr>
              <a:xfrm>
                <a:off x="2835243" y="1112059"/>
                <a:ext cx="97167" cy="67241"/>
              </a:xfrm>
              <a:custGeom>
                <a:avLst/>
                <a:gdLst/>
                <a:ahLst/>
                <a:cxnLst/>
                <a:rect l="l" t="t" r="r" b="b"/>
                <a:pathLst>
                  <a:path w="526" h="364" fill="none" extrusionOk="0">
                    <a:moveTo>
                      <a:pt x="21" y="0"/>
                    </a:moveTo>
                    <a:lnTo>
                      <a:pt x="21" y="0"/>
                    </a:lnTo>
                    <a:lnTo>
                      <a:pt x="1" y="101"/>
                    </a:lnTo>
                    <a:lnTo>
                      <a:pt x="1" y="101"/>
                    </a:lnTo>
                    <a:lnTo>
                      <a:pt x="21" y="202"/>
                    </a:lnTo>
                    <a:lnTo>
                      <a:pt x="61" y="283"/>
                    </a:lnTo>
                    <a:lnTo>
                      <a:pt x="162" y="344"/>
                    </a:lnTo>
                    <a:lnTo>
                      <a:pt x="263" y="364"/>
                    </a:lnTo>
                    <a:lnTo>
                      <a:pt x="263" y="364"/>
                    </a:lnTo>
                    <a:lnTo>
                      <a:pt x="344" y="344"/>
                    </a:lnTo>
                    <a:lnTo>
                      <a:pt x="425" y="303"/>
                    </a:lnTo>
                    <a:lnTo>
                      <a:pt x="485" y="223"/>
                    </a:lnTo>
                    <a:lnTo>
                      <a:pt x="526" y="122"/>
                    </a:lnTo>
                    <a:lnTo>
                      <a:pt x="2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68"/>
              <p:cNvSpPr/>
              <p:nvPr/>
            </p:nvSpPr>
            <p:spPr>
              <a:xfrm>
                <a:off x="2682289" y="1182995"/>
                <a:ext cx="134482" cy="134297"/>
              </a:xfrm>
              <a:custGeom>
                <a:avLst/>
                <a:gdLst/>
                <a:ahLst/>
                <a:cxnLst/>
                <a:rect l="l" t="t" r="r" b="b"/>
                <a:pathLst>
                  <a:path w="728" h="727" extrusionOk="0">
                    <a:moveTo>
                      <a:pt x="304" y="0"/>
                    </a:moveTo>
                    <a:lnTo>
                      <a:pt x="223" y="20"/>
                    </a:lnTo>
                    <a:lnTo>
                      <a:pt x="162" y="61"/>
                    </a:lnTo>
                    <a:lnTo>
                      <a:pt x="102" y="101"/>
                    </a:lnTo>
                    <a:lnTo>
                      <a:pt x="61" y="162"/>
                    </a:lnTo>
                    <a:lnTo>
                      <a:pt x="41" y="222"/>
                    </a:lnTo>
                    <a:lnTo>
                      <a:pt x="21" y="283"/>
                    </a:lnTo>
                    <a:lnTo>
                      <a:pt x="1" y="364"/>
                    </a:lnTo>
                    <a:lnTo>
                      <a:pt x="21" y="424"/>
                    </a:lnTo>
                    <a:lnTo>
                      <a:pt x="41" y="505"/>
                    </a:lnTo>
                    <a:lnTo>
                      <a:pt x="61" y="565"/>
                    </a:lnTo>
                    <a:lnTo>
                      <a:pt x="102" y="626"/>
                    </a:lnTo>
                    <a:lnTo>
                      <a:pt x="162" y="666"/>
                    </a:lnTo>
                    <a:lnTo>
                      <a:pt x="223" y="687"/>
                    </a:lnTo>
                    <a:lnTo>
                      <a:pt x="304" y="707"/>
                    </a:lnTo>
                    <a:lnTo>
                      <a:pt x="364" y="727"/>
                    </a:lnTo>
                    <a:lnTo>
                      <a:pt x="445" y="707"/>
                    </a:lnTo>
                    <a:lnTo>
                      <a:pt x="506" y="687"/>
                    </a:lnTo>
                    <a:lnTo>
                      <a:pt x="566" y="666"/>
                    </a:lnTo>
                    <a:lnTo>
                      <a:pt x="627" y="626"/>
                    </a:lnTo>
                    <a:lnTo>
                      <a:pt x="667" y="565"/>
                    </a:lnTo>
                    <a:lnTo>
                      <a:pt x="708" y="505"/>
                    </a:lnTo>
                    <a:lnTo>
                      <a:pt x="728" y="424"/>
                    </a:lnTo>
                    <a:lnTo>
                      <a:pt x="728" y="364"/>
                    </a:lnTo>
                    <a:lnTo>
                      <a:pt x="728" y="283"/>
                    </a:lnTo>
                    <a:lnTo>
                      <a:pt x="708" y="222"/>
                    </a:lnTo>
                    <a:lnTo>
                      <a:pt x="667" y="162"/>
                    </a:lnTo>
                    <a:lnTo>
                      <a:pt x="627" y="101"/>
                    </a:lnTo>
                    <a:lnTo>
                      <a:pt x="566" y="61"/>
                    </a:lnTo>
                    <a:lnTo>
                      <a:pt x="506"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68"/>
              <p:cNvSpPr/>
              <p:nvPr/>
            </p:nvSpPr>
            <p:spPr>
              <a:xfrm>
                <a:off x="2682289" y="1182995"/>
                <a:ext cx="134482" cy="134297"/>
              </a:xfrm>
              <a:custGeom>
                <a:avLst/>
                <a:gdLst/>
                <a:ahLst/>
                <a:cxnLst/>
                <a:rect l="l" t="t" r="r" b="b"/>
                <a:pathLst>
                  <a:path w="728" h="727" fill="none" extrusionOk="0">
                    <a:moveTo>
                      <a:pt x="364" y="0"/>
                    </a:moveTo>
                    <a:lnTo>
                      <a:pt x="364" y="0"/>
                    </a:lnTo>
                    <a:lnTo>
                      <a:pt x="304" y="0"/>
                    </a:lnTo>
                    <a:lnTo>
                      <a:pt x="223" y="20"/>
                    </a:lnTo>
                    <a:lnTo>
                      <a:pt x="162" y="61"/>
                    </a:lnTo>
                    <a:lnTo>
                      <a:pt x="102" y="101"/>
                    </a:lnTo>
                    <a:lnTo>
                      <a:pt x="61" y="162"/>
                    </a:lnTo>
                    <a:lnTo>
                      <a:pt x="41" y="222"/>
                    </a:lnTo>
                    <a:lnTo>
                      <a:pt x="21" y="283"/>
                    </a:lnTo>
                    <a:lnTo>
                      <a:pt x="1" y="364"/>
                    </a:lnTo>
                    <a:lnTo>
                      <a:pt x="1" y="364"/>
                    </a:lnTo>
                    <a:lnTo>
                      <a:pt x="1" y="364"/>
                    </a:lnTo>
                    <a:lnTo>
                      <a:pt x="21" y="424"/>
                    </a:lnTo>
                    <a:lnTo>
                      <a:pt x="41" y="505"/>
                    </a:lnTo>
                    <a:lnTo>
                      <a:pt x="61" y="565"/>
                    </a:lnTo>
                    <a:lnTo>
                      <a:pt x="102" y="626"/>
                    </a:lnTo>
                    <a:lnTo>
                      <a:pt x="162" y="666"/>
                    </a:lnTo>
                    <a:lnTo>
                      <a:pt x="223" y="687"/>
                    </a:lnTo>
                    <a:lnTo>
                      <a:pt x="304" y="707"/>
                    </a:lnTo>
                    <a:lnTo>
                      <a:pt x="364" y="727"/>
                    </a:lnTo>
                    <a:lnTo>
                      <a:pt x="364" y="727"/>
                    </a:lnTo>
                    <a:lnTo>
                      <a:pt x="364" y="727"/>
                    </a:lnTo>
                    <a:lnTo>
                      <a:pt x="445" y="707"/>
                    </a:lnTo>
                    <a:lnTo>
                      <a:pt x="506" y="687"/>
                    </a:lnTo>
                    <a:lnTo>
                      <a:pt x="566" y="666"/>
                    </a:lnTo>
                    <a:lnTo>
                      <a:pt x="627" y="626"/>
                    </a:lnTo>
                    <a:lnTo>
                      <a:pt x="667" y="565"/>
                    </a:lnTo>
                    <a:lnTo>
                      <a:pt x="708" y="505"/>
                    </a:lnTo>
                    <a:lnTo>
                      <a:pt x="728" y="424"/>
                    </a:lnTo>
                    <a:lnTo>
                      <a:pt x="728" y="364"/>
                    </a:lnTo>
                    <a:lnTo>
                      <a:pt x="728" y="364"/>
                    </a:lnTo>
                    <a:lnTo>
                      <a:pt x="728" y="283"/>
                    </a:lnTo>
                    <a:lnTo>
                      <a:pt x="708" y="222"/>
                    </a:lnTo>
                    <a:lnTo>
                      <a:pt x="667" y="162"/>
                    </a:lnTo>
                    <a:lnTo>
                      <a:pt x="627" y="101"/>
                    </a:lnTo>
                    <a:lnTo>
                      <a:pt x="566" y="61"/>
                    </a:lnTo>
                    <a:lnTo>
                      <a:pt x="506"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68"/>
              <p:cNvSpPr/>
              <p:nvPr/>
            </p:nvSpPr>
            <p:spPr>
              <a:xfrm>
                <a:off x="2835243" y="1317108"/>
                <a:ext cx="97167" cy="97167"/>
              </a:xfrm>
              <a:custGeom>
                <a:avLst/>
                <a:gdLst/>
                <a:ahLst/>
                <a:cxnLst/>
                <a:rect l="l" t="t" r="r" b="b"/>
                <a:pathLst>
                  <a:path w="526" h="526" extrusionOk="0">
                    <a:moveTo>
                      <a:pt x="263" y="1"/>
                    </a:moveTo>
                    <a:lnTo>
                      <a:pt x="162" y="21"/>
                    </a:lnTo>
                    <a:lnTo>
                      <a:pt x="61" y="82"/>
                    </a:lnTo>
                    <a:lnTo>
                      <a:pt x="21" y="162"/>
                    </a:lnTo>
                    <a:lnTo>
                      <a:pt x="1" y="263"/>
                    </a:lnTo>
                    <a:lnTo>
                      <a:pt x="21" y="364"/>
                    </a:lnTo>
                    <a:lnTo>
                      <a:pt x="61" y="445"/>
                    </a:lnTo>
                    <a:lnTo>
                      <a:pt x="162" y="506"/>
                    </a:lnTo>
                    <a:lnTo>
                      <a:pt x="263" y="526"/>
                    </a:lnTo>
                    <a:lnTo>
                      <a:pt x="364" y="506"/>
                    </a:lnTo>
                    <a:lnTo>
                      <a:pt x="445" y="445"/>
                    </a:lnTo>
                    <a:lnTo>
                      <a:pt x="505" y="364"/>
                    </a:lnTo>
                    <a:lnTo>
                      <a:pt x="526" y="263"/>
                    </a:lnTo>
                    <a:lnTo>
                      <a:pt x="505" y="162"/>
                    </a:lnTo>
                    <a:lnTo>
                      <a:pt x="445"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68"/>
              <p:cNvSpPr/>
              <p:nvPr/>
            </p:nvSpPr>
            <p:spPr>
              <a:xfrm>
                <a:off x="2835243" y="1317108"/>
                <a:ext cx="97167" cy="97167"/>
              </a:xfrm>
              <a:custGeom>
                <a:avLst/>
                <a:gdLst/>
                <a:ahLst/>
                <a:cxnLst/>
                <a:rect l="l" t="t" r="r" b="b"/>
                <a:pathLst>
                  <a:path w="526" h="526" fill="none" extrusionOk="0">
                    <a:moveTo>
                      <a:pt x="263" y="1"/>
                    </a:moveTo>
                    <a:lnTo>
                      <a:pt x="263" y="1"/>
                    </a:lnTo>
                    <a:lnTo>
                      <a:pt x="162" y="21"/>
                    </a:lnTo>
                    <a:lnTo>
                      <a:pt x="61" y="82"/>
                    </a:lnTo>
                    <a:lnTo>
                      <a:pt x="21" y="162"/>
                    </a:lnTo>
                    <a:lnTo>
                      <a:pt x="1" y="263"/>
                    </a:lnTo>
                    <a:lnTo>
                      <a:pt x="1" y="263"/>
                    </a:lnTo>
                    <a:lnTo>
                      <a:pt x="21" y="364"/>
                    </a:lnTo>
                    <a:lnTo>
                      <a:pt x="61" y="445"/>
                    </a:lnTo>
                    <a:lnTo>
                      <a:pt x="162" y="506"/>
                    </a:lnTo>
                    <a:lnTo>
                      <a:pt x="263" y="526"/>
                    </a:lnTo>
                    <a:lnTo>
                      <a:pt x="263" y="526"/>
                    </a:lnTo>
                    <a:lnTo>
                      <a:pt x="364" y="506"/>
                    </a:lnTo>
                    <a:lnTo>
                      <a:pt x="445" y="445"/>
                    </a:lnTo>
                    <a:lnTo>
                      <a:pt x="505" y="364"/>
                    </a:lnTo>
                    <a:lnTo>
                      <a:pt x="526" y="263"/>
                    </a:lnTo>
                    <a:lnTo>
                      <a:pt x="526" y="263"/>
                    </a:lnTo>
                    <a:lnTo>
                      <a:pt x="505" y="162"/>
                    </a:lnTo>
                    <a:lnTo>
                      <a:pt x="445"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68"/>
              <p:cNvSpPr/>
              <p:nvPr/>
            </p:nvSpPr>
            <p:spPr>
              <a:xfrm>
                <a:off x="2682289" y="1417969"/>
                <a:ext cx="134482" cy="134482"/>
              </a:xfrm>
              <a:custGeom>
                <a:avLst/>
                <a:gdLst/>
                <a:ahLst/>
                <a:cxnLst/>
                <a:rect l="l" t="t" r="r" b="b"/>
                <a:pathLst>
                  <a:path w="728" h="728" extrusionOk="0">
                    <a:moveTo>
                      <a:pt x="304" y="0"/>
                    </a:moveTo>
                    <a:lnTo>
                      <a:pt x="223" y="20"/>
                    </a:lnTo>
                    <a:lnTo>
                      <a:pt x="162" y="61"/>
                    </a:lnTo>
                    <a:lnTo>
                      <a:pt x="102" y="101"/>
                    </a:lnTo>
                    <a:lnTo>
                      <a:pt x="61" y="162"/>
                    </a:lnTo>
                    <a:lnTo>
                      <a:pt x="41" y="222"/>
                    </a:lnTo>
                    <a:lnTo>
                      <a:pt x="21" y="283"/>
                    </a:lnTo>
                    <a:lnTo>
                      <a:pt x="1" y="364"/>
                    </a:lnTo>
                    <a:lnTo>
                      <a:pt x="21" y="424"/>
                    </a:lnTo>
                    <a:lnTo>
                      <a:pt x="41" y="505"/>
                    </a:lnTo>
                    <a:lnTo>
                      <a:pt x="61" y="566"/>
                    </a:lnTo>
                    <a:lnTo>
                      <a:pt x="102" y="626"/>
                    </a:lnTo>
                    <a:lnTo>
                      <a:pt x="162" y="666"/>
                    </a:lnTo>
                    <a:lnTo>
                      <a:pt x="223" y="687"/>
                    </a:lnTo>
                    <a:lnTo>
                      <a:pt x="304" y="707"/>
                    </a:lnTo>
                    <a:lnTo>
                      <a:pt x="364" y="727"/>
                    </a:lnTo>
                    <a:lnTo>
                      <a:pt x="445" y="707"/>
                    </a:lnTo>
                    <a:lnTo>
                      <a:pt x="506" y="687"/>
                    </a:lnTo>
                    <a:lnTo>
                      <a:pt x="566" y="666"/>
                    </a:lnTo>
                    <a:lnTo>
                      <a:pt x="627" y="626"/>
                    </a:lnTo>
                    <a:lnTo>
                      <a:pt x="667" y="566"/>
                    </a:lnTo>
                    <a:lnTo>
                      <a:pt x="708" y="505"/>
                    </a:lnTo>
                    <a:lnTo>
                      <a:pt x="728" y="424"/>
                    </a:lnTo>
                    <a:lnTo>
                      <a:pt x="728" y="364"/>
                    </a:lnTo>
                    <a:lnTo>
                      <a:pt x="728" y="283"/>
                    </a:lnTo>
                    <a:lnTo>
                      <a:pt x="708" y="222"/>
                    </a:lnTo>
                    <a:lnTo>
                      <a:pt x="667" y="162"/>
                    </a:lnTo>
                    <a:lnTo>
                      <a:pt x="627" y="101"/>
                    </a:lnTo>
                    <a:lnTo>
                      <a:pt x="566" y="61"/>
                    </a:lnTo>
                    <a:lnTo>
                      <a:pt x="506"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68"/>
              <p:cNvSpPr/>
              <p:nvPr/>
            </p:nvSpPr>
            <p:spPr>
              <a:xfrm>
                <a:off x="2682289" y="1417969"/>
                <a:ext cx="134482" cy="134482"/>
              </a:xfrm>
              <a:custGeom>
                <a:avLst/>
                <a:gdLst/>
                <a:ahLst/>
                <a:cxnLst/>
                <a:rect l="l" t="t" r="r" b="b"/>
                <a:pathLst>
                  <a:path w="728" h="728" fill="none" extrusionOk="0">
                    <a:moveTo>
                      <a:pt x="364" y="0"/>
                    </a:moveTo>
                    <a:lnTo>
                      <a:pt x="364" y="0"/>
                    </a:lnTo>
                    <a:lnTo>
                      <a:pt x="304" y="0"/>
                    </a:lnTo>
                    <a:lnTo>
                      <a:pt x="223" y="20"/>
                    </a:lnTo>
                    <a:lnTo>
                      <a:pt x="162" y="61"/>
                    </a:lnTo>
                    <a:lnTo>
                      <a:pt x="102" y="101"/>
                    </a:lnTo>
                    <a:lnTo>
                      <a:pt x="61" y="162"/>
                    </a:lnTo>
                    <a:lnTo>
                      <a:pt x="41" y="222"/>
                    </a:lnTo>
                    <a:lnTo>
                      <a:pt x="21" y="283"/>
                    </a:lnTo>
                    <a:lnTo>
                      <a:pt x="1" y="364"/>
                    </a:lnTo>
                    <a:lnTo>
                      <a:pt x="1" y="364"/>
                    </a:lnTo>
                    <a:lnTo>
                      <a:pt x="1" y="364"/>
                    </a:lnTo>
                    <a:lnTo>
                      <a:pt x="21" y="424"/>
                    </a:lnTo>
                    <a:lnTo>
                      <a:pt x="41" y="505"/>
                    </a:lnTo>
                    <a:lnTo>
                      <a:pt x="61" y="566"/>
                    </a:lnTo>
                    <a:lnTo>
                      <a:pt x="102" y="626"/>
                    </a:lnTo>
                    <a:lnTo>
                      <a:pt x="162" y="666"/>
                    </a:lnTo>
                    <a:lnTo>
                      <a:pt x="223" y="687"/>
                    </a:lnTo>
                    <a:lnTo>
                      <a:pt x="304" y="707"/>
                    </a:lnTo>
                    <a:lnTo>
                      <a:pt x="364" y="727"/>
                    </a:lnTo>
                    <a:lnTo>
                      <a:pt x="364" y="727"/>
                    </a:lnTo>
                    <a:lnTo>
                      <a:pt x="364" y="727"/>
                    </a:lnTo>
                    <a:lnTo>
                      <a:pt x="445" y="707"/>
                    </a:lnTo>
                    <a:lnTo>
                      <a:pt x="506" y="687"/>
                    </a:lnTo>
                    <a:lnTo>
                      <a:pt x="566" y="666"/>
                    </a:lnTo>
                    <a:lnTo>
                      <a:pt x="627" y="626"/>
                    </a:lnTo>
                    <a:lnTo>
                      <a:pt x="667" y="566"/>
                    </a:lnTo>
                    <a:lnTo>
                      <a:pt x="708" y="505"/>
                    </a:lnTo>
                    <a:lnTo>
                      <a:pt x="728" y="424"/>
                    </a:lnTo>
                    <a:lnTo>
                      <a:pt x="728" y="364"/>
                    </a:lnTo>
                    <a:lnTo>
                      <a:pt x="728" y="364"/>
                    </a:lnTo>
                    <a:lnTo>
                      <a:pt x="728" y="283"/>
                    </a:lnTo>
                    <a:lnTo>
                      <a:pt x="708" y="222"/>
                    </a:lnTo>
                    <a:lnTo>
                      <a:pt x="667" y="162"/>
                    </a:lnTo>
                    <a:lnTo>
                      <a:pt x="627" y="101"/>
                    </a:lnTo>
                    <a:lnTo>
                      <a:pt x="566" y="61"/>
                    </a:lnTo>
                    <a:lnTo>
                      <a:pt x="506"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68"/>
              <p:cNvSpPr/>
              <p:nvPr/>
            </p:nvSpPr>
            <p:spPr>
              <a:xfrm>
                <a:off x="2835243" y="1552267"/>
                <a:ext cx="97167" cy="97167"/>
              </a:xfrm>
              <a:custGeom>
                <a:avLst/>
                <a:gdLst/>
                <a:ahLst/>
                <a:cxnLst/>
                <a:rect l="l" t="t" r="r" b="b"/>
                <a:pathLst>
                  <a:path w="526" h="526" extrusionOk="0">
                    <a:moveTo>
                      <a:pt x="263" y="0"/>
                    </a:moveTo>
                    <a:lnTo>
                      <a:pt x="162" y="20"/>
                    </a:lnTo>
                    <a:lnTo>
                      <a:pt x="61" y="81"/>
                    </a:lnTo>
                    <a:lnTo>
                      <a:pt x="21" y="162"/>
                    </a:lnTo>
                    <a:lnTo>
                      <a:pt x="1" y="263"/>
                    </a:lnTo>
                    <a:lnTo>
                      <a:pt x="21" y="363"/>
                    </a:lnTo>
                    <a:lnTo>
                      <a:pt x="61" y="444"/>
                    </a:lnTo>
                    <a:lnTo>
                      <a:pt x="162" y="505"/>
                    </a:lnTo>
                    <a:lnTo>
                      <a:pt x="263" y="525"/>
                    </a:lnTo>
                    <a:lnTo>
                      <a:pt x="364" y="505"/>
                    </a:lnTo>
                    <a:lnTo>
                      <a:pt x="445" y="444"/>
                    </a:lnTo>
                    <a:lnTo>
                      <a:pt x="505" y="363"/>
                    </a:lnTo>
                    <a:lnTo>
                      <a:pt x="526"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68"/>
              <p:cNvSpPr/>
              <p:nvPr/>
            </p:nvSpPr>
            <p:spPr>
              <a:xfrm>
                <a:off x="2835243" y="1552267"/>
                <a:ext cx="97167" cy="97167"/>
              </a:xfrm>
              <a:custGeom>
                <a:avLst/>
                <a:gdLst/>
                <a:ahLst/>
                <a:cxnLst/>
                <a:rect l="l" t="t" r="r" b="b"/>
                <a:pathLst>
                  <a:path w="526" h="526" fill="none" extrusionOk="0">
                    <a:moveTo>
                      <a:pt x="263" y="0"/>
                    </a:moveTo>
                    <a:lnTo>
                      <a:pt x="263" y="0"/>
                    </a:lnTo>
                    <a:lnTo>
                      <a:pt x="162" y="20"/>
                    </a:lnTo>
                    <a:lnTo>
                      <a:pt x="61" y="81"/>
                    </a:lnTo>
                    <a:lnTo>
                      <a:pt x="21" y="162"/>
                    </a:lnTo>
                    <a:lnTo>
                      <a:pt x="1" y="263"/>
                    </a:lnTo>
                    <a:lnTo>
                      <a:pt x="1" y="263"/>
                    </a:lnTo>
                    <a:lnTo>
                      <a:pt x="21" y="363"/>
                    </a:lnTo>
                    <a:lnTo>
                      <a:pt x="61" y="444"/>
                    </a:lnTo>
                    <a:lnTo>
                      <a:pt x="162" y="505"/>
                    </a:lnTo>
                    <a:lnTo>
                      <a:pt x="263" y="525"/>
                    </a:lnTo>
                    <a:lnTo>
                      <a:pt x="263" y="525"/>
                    </a:lnTo>
                    <a:lnTo>
                      <a:pt x="364" y="505"/>
                    </a:lnTo>
                    <a:lnTo>
                      <a:pt x="445" y="444"/>
                    </a:lnTo>
                    <a:lnTo>
                      <a:pt x="505" y="363"/>
                    </a:lnTo>
                    <a:lnTo>
                      <a:pt x="526" y="263"/>
                    </a:lnTo>
                    <a:lnTo>
                      <a:pt x="526"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68"/>
              <p:cNvSpPr/>
              <p:nvPr/>
            </p:nvSpPr>
            <p:spPr>
              <a:xfrm>
                <a:off x="2682289" y="1652944"/>
                <a:ext cx="134482" cy="134482"/>
              </a:xfrm>
              <a:custGeom>
                <a:avLst/>
                <a:gdLst/>
                <a:ahLst/>
                <a:cxnLst/>
                <a:rect l="l" t="t" r="r" b="b"/>
                <a:pathLst>
                  <a:path w="728" h="728" extrusionOk="0">
                    <a:moveTo>
                      <a:pt x="304" y="0"/>
                    </a:moveTo>
                    <a:lnTo>
                      <a:pt x="223" y="20"/>
                    </a:lnTo>
                    <a:lnTo>
                      <a:pt x="162" y="61"/>
                    </a:lnTo>
                    <a:lnTo>
                      <a:pt x="102" y="101"/>
                    </a:lnTo>
                    <a:lnTo>
                      <a:pt x="61" y="162"/>
                    </a:lnTo>
                    <a:lnTo>
                      <a:pt x="41" y="222"/>
                    </a:lnTo>
                    <a:lnTo>
                      <a:pt x="21" y="283"/>
                    </a:lnTo>
                    <a:lnTo>
                      <a:pt x="1" y="364"/>
                    </a:lnTo>
                    <a:lnTo>
                      <a:pt x="21" y="424"/>
                    </a:lnTo>
                    <a:lnTo>
                      <a:pt x="41" y="505"/>
                    </a:lnTo>
                    <a:lnTo>
                      <a:pt x="61" y="566"/>
                    </a:lnTo>
                    <a:lnTo>
                      <a:pt x="102" y="626"/>
                    </a:lnTo>
                    <a:lnTo>
                      <a:pt x="162" y="667"/>
                    </a:lnTo>
                    <a:lnTo>
                      <a:pt x="223" y="687"/>
                    </a:lnTo>
                    <a:lnTo>
                      <a:pt x="304" y="707"/>
                    </a:lnTo>
                    <a:lnTo>
                      <a:pt x="364" y="727"/>
                    </a:lnTo>
                    <a:lnTo>
                      <a:pt x="445" y="707"/>
                    </a:lnTo>
                    <a:lnTo>
                      <a:pt x="506" y="687"/>
                    </a:lnTo>
                    <a:lnTo>
                      <a:pt x="566" y="667"/>
                    </a:lnTo>
                    <a:lnTo>
                      <a:pt x="627" y="626"/>
                    </a:lnTo>
                    <a:lnTo>
                      <a:pt x="667" y="566"/>
                    </a:lnTo>
                    <a:lnTo>
                      <a:pt x="708" y="505"/>
                    </a:lnTo>
                    <a:lnTo>
                      <a:pt x="728" y="424"/>
                    </a:lnTo>
                    <a:lnTo>
                      <a:pt x="728" y="364"/>
                    </a:lnTo>
                    <a:lnTo>
                      <a:pt x="728" y="283"/>
                    </a:lnTo>
                    <a:lnTo>
                      <a:pt x="708" y="222"/>
                    </a:lnTo>
                    <a:lnTo>
                      <a:pt x="667" y="162"/>
                    </a:lnTo>
                    <a:lnTo>
                      <a:pt x="627" y="101"/>
                    </a:lnTo>
                    <a:lnTo>
                      <a:pt x="566" y="61"/>
                    </a:lnTo>
                    <a:lnTo>
                      <a:pt x="506"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68"/>
              <p:cNvSpPr/>
              <p:nvPr/>
            </p:nvSpPr>
            <p:spPr>
              <a:xfrm>
                <a:off x="2682289" y="1652944"/>
                <a:ext cx="134482" cy="134482"/>
              </a:xfrm>
              <a:custGeom>
                <a:avLst/>
                <a:gdLst/>
                <a:ahLst/>
                <a:cxnLst/>
                <a:rect l="l" t="t" r="r" b="b"/>
                <a:pathLst>
                  <a:path w="728" h="728" fill="none" extrusionOk="0">
                    <a:moveTo>
                      <a:pt x="364" y="0"/>
                    </a:moveTo>
                    <a:lnTo>
                      <a:pt x="364" y="0"/>
                    </a:lnTo>
                    <a:lnTo>
                      <a:pt x="304" y="0"/>
                    </a:lnTo>
                    <a:lnTo>
                      <a:pt x="223" y="20"/>
                    </a:lnTo>
                    <a:lnTo>
                      <a:pt x="162" y="61"/>
                    </a:lnTo>
                    <a:lnTo>
                      <a:pt x="102" y="101"/>
                    </a:lnTo>
                    <a:lnTo>
                      <a:pt x="61" y="162"/>
                    </a:lnTo>
                    <a:lnTo>
                      <a:pt x="41" y="222"/>
                    </a:lnTo>
                    <a:lnTo>
                      <a:pt x="21" y="283"/>
                    </a:lnTo>
                    <a:lnTo>
                      <a:pt x="1" y="364"/>
                    </a:lnTo>
                    <a:lnTo>
                      <a:pt x="1" y="364"/>
                    </a:lnTo>
                    <a:lnTo>
                      <a:pt x="1" y="364"/>
                    </a:lnTo>
                    <a:lnTo>
                      <a:pt x="21" y="424"/>
                    </a:lnTo>
                    <a:lnTo>
                      <a:pt x="41" y="505"/>
                    </a:lnTo>
                    <a:lnTo>
                      <a:pt x="61" y="566"/>
                    </a:lnTo>
                    <a:lnTo>
                      <a:pt x="102" y="626"/>
                    </a:lnTo>
                    <a:lnTo>
                      <a:pt x="162" y="667"/>
                    </a:lnTo>
                    <a:lnTo>
                      <a:pt x="223" y="687"/>
                    </a:lnTo>
                    <a:lnTo>
                      <a:pt x="304" y="707"/>
                    </a:lnTo>
                    <a:lnTo>
                      <a:pt x="364" y="727"/>
                    </a:lnTo>
                    <a:lnTo>
                      <a:pt x="364" y="727"/>
                    </a:lnTo>
                    <a:lnTo>
                      <a:pt x="364" y="727"/>
                    </a:lnTo>
                    <a:lnTo>
                      <a:pt x="445" y="707"/>
                    </a:lnTo>
                    <a:lnTo>
                      <a:pt x="506" y="687"/>
                    </a:lnTo>
                    <a:lnTo>
                      <a:pt x="566" y="667"/>
                    </a:lnTo>
                    <a:lnTo>
                      <a:pt x="627" y="626"/>
                    </a:lnTo>
                    <a:lnTo>
                      <a:pt x="667" y="566"/>
                    </a:lnTo>
                    <a:lnTo>
                      <a:pt x="708" y="505"/>
                    </a:lnTo>
                    <a:lnTo>
                      <a:pt x="728" y="424"/>
                    </a:lnTo>
                    <a:lnTo>
                      <a:pt x="728" y="364"/>
                    </a:lnTo>
                    <a:lnTo>
                      <a:pt x="728" y="364"/>
                    </a:lnTo>
                    <a:lnTo>
                      <a:pt x="728" y="283"/>
                    </a:lnTo>
                    <a:lnTo>
                      <a:pt x="708" y="222"/>
                    </a:lnTo>
                    <a:lnTo>
                      <a:pt x="667" y="162"/>
                    </a:lnTo>
                    <a:lnTo>
                      <a:pt x="627" y="101"/>
                    </a:lnTo>
                    <a:lnTo>
                      <a:pt x="566" y="61"/>
                    </a:lnTo>
                    <a:lnTo>
                      <a:pt x="506"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68"/>
              <p:cNvSpPr/>
              <p:nvPr/>
            </p:nvSpPr>
            <p:spPr>
              <a:xfrm>
                <a:off x="2835243" y="1787241"/>
                <a:ext cx="97167" cy="97167"/>
              </a:xfrm>
              <a:custGeom>
                <a:avLst/>
                <a:gdLst/>
                <a:ahLst/>
                <a:cxnLst/>
                <a:rect l="l" t="t" r="r" b="b"/>
                <a:pathLst>
                  <a:path w="526" h="526" extrusionOk="0">
                    <a:moveTo>
                      <a:pt x="263" y="0"/>
                    </a:moveTo>
                    <a:lnTo>
                      <a:pt x="162" y="20"/>
                    </a:lnTo>
                    <a:lnTo>
                      <a:pt x="61" y="81"/>
                    </a:lnTo>
                    <a:lnTo>
                      <a:pt x="21" y="162"/>
                    </a:lnTo>
                    <a:lnTo>
                      <a:pt x="1" y="263"/>
                    </a:lnTo>
                    <a:lnTo>
                      <a:pt x="21" y="364"/>
                    </a:lnTo>
                    <a:lnTo>
                      <a:pt x="61" y="444"/>
                    </a:lnTo>
                    <a:lnTo>
                      <a:pt x="162" y="505"/>
                    </a:lnTo>
                    <a:lnTo>
                      <a:pt x="263" y="525"/>
                    </a:lnTo>
                    <a:lnTo>
                      <a:pt x="364" y="505"/>
                    </a:lnTo>
                    <a:lnTo>
                      <a:pt x="445" y="444"/>
                    </a:lnTo>
                    <a:lnTo>
                      <a:pt x="505" y="364"/>
                    </a:lnTo>
                    <a:lnTo>
                      <a:pt x="526"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68"/>
              <p:cNvSpPr/>
              <p:nvPr/>
            </p:nvSpPr>
            <p:spPr>
              <a:xfrm>
                <a:off x="2835243" y="1787241"/>
                <a:ext cx="97167" cy="97167"/>
              </a:xfrm>
              <a:custGeom>
                <a:avLst/>
                <a:gdLst/>
                <a:ahLst/>
                <a:cxnLst/>
                <a:rect l="l" t="t" r="r" b="b"/>
                <a:pathLst>
                  <a:path w="526" h="526" fill="none" extrusionOk="0">
                    <a:moveTo>
                      <a:pt x="263" y="0"/>
                    </a:moveTo>
                    <a:lnTo>
                      <a:pt x="263" y="0"/>
                    </a:lnTo>
                    <a:lnTo>
                      <a:pt x="162" y="20"/>
                    </a:lnTo>
                    <a:lnTo>
                      <a:pt x="61" y="81"/>
                    </a:lnTo>
                    <a:lnTo>
                      <a:pt x="21" y="162"/>
                    </a:lnTo>
                    <a:lnTo>
                      <a:pt x="1" y="263"/>
                    </a:lnTo>
                    <a:lnTo>
                      <a:pt x="1" y="263"/>
                    </a:lnTo>
                    <a:lnTo>
                      <a:pt x="21" y="364"/>
                    </a:lnTo>
                    <a:lnTo>
                      <a:pt x="61" y="444"/>
                    </a:lnTo>
                    <a:lnTo>
                      <a:pt x="162" y="505"/>
                    </a:lnTo>
                    <a:lnTo>
                      <a:pt x="263" y="525"/>
                    </a:lnTo>
                    <a:lnTo>
                      <a:pt x="263" y="525"/>
                    </a:lnTo>
                    <a:lnTo>
                      <a:pt x="364" y="505"/>
                    </a:lnTo>
                    <a:lnTo>
                      <a:pt x="445" y="444"/>
                    </a:lnTo>
                    <a:lnTo>
                      <a:pt x="505" y="364"/>
                    </a:lnTo>
                    <a:lnTo>
                      <a:pt x="526" y="263"/>
                    </a:lnTo>
                    <a:lnTo>
                      <a:pt x="526"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68"/>
              <p:cNvSpPr/>
              <p:nvPr/>
            </p:nvSpPr>
            <p:spPr>
              <a:xfrm>
                <a:off x="2682289" y="1887918"/>
                <a:ext cx="134482" cy="134482"/>
              </a:xfrm>
              <a:custGeom>
                <a:avLst/>
                <a:gdLst/>
                <a:ahLst/>
                <a:cxnLst/>
                <a:rect l="l" t="t" r="r" b="b"/>
                <a:pathLst>
                  <a:path w="728" h="728" extrusionOk="0">
                    <a:moveTo>
                      <a:pt x="304" y="0"/>
                    </a:moveTo>
                    <a:lnTo>
                      <a:pt x="223" y="20"/>
                    </a:lnTo>
                    <a:lnTo>
                      <a:pt x="162" y="61"/>
                    </a:lnTo>
                    <a:lnTo>
                      <a:pt x="102" y="101"/>
                    </a:lnTo>
                    <a:lnTo>
                      <a:pt x="61" y="162"/>
                    </a:lnTo>
                    <a:lnTo>
                      <a:pt x="41" y="222"/>
                    </a:lnTo>
                    <a:lnTo>
                      <a:pt x="21" y="283"/>
                    </a:lnTo>
                    <a:lnTo>
                      <a:pt x="1" y="364"/>
                    </a:lnTo>
                    <a:lnTo>
                      <a:pt x="21" y="424"/>
                    </a:lnTo>
                    <a:lnTo>
                      <a:pt x="41" y="505"/>
                    </a:lnTo>
                    <a:lnTo>
                      <a:pt x="61" y="566"/>
                    </a:lnTo>
                    <a:lnTo>
                      <a:pt x="102" y="626"/>
                    </a:lnTo>
                    <a:lnTo>
                      <a:pt x="162" y="667"/>
                    </a:lnTo>
                    <a:lnTo>
                      <a:pt x="223" y="687"/>
                    </a:lnTo>
                    <a:lnTo>
                      <a:pt x="304" y="707"/>
                    </a:lnTo>
                    <a:lnTo>
                      <a:pt x="364" y="727"/>
                    </a:lnTo>
                    <a:lnTo>
                      <a:pt x="445" y="707"/>
                    </a:lnTo>
                    <a:lnTo>
                      <a:pt x="506" y="687"/>
                    </a:lnTo>
                    <a:lnTo>
                      <a:pt x="566" y="667"/>
                    </a:lnTo>
                    <a:lnTo>
                      <a:pt x="627" y="626"/>
                    </a:lnTo>
                    <a:lnTo>
                      <a:pt x="667" y="566"/>
                    </a:lnTo>
                    <a:lnTo>
                      <a:pt x="708" y="505"/>
                    </a:lnTo>
                    <a:lnTo>
                      <a:pt x="728" y="424"/>
                    </a:lnTo>
                    <a:lnTo>
                      <a:pt x="728" y="364"/>
                    </a:lnTo>
                    <a:lnTo>
                      <a:pt x="728" y="283"/>
                    </a:lnTo>
                    <a:lnTo>
                      <a:pt x="708" y="222"/>
                    </a:lnTo>
                    <a:lnTo>
                      <a:pt x="667" y="162"/>
                    </a:lnTo>
                    <a:lnTo>
                      <a:pt x="627" y="101"/>
                    </a:lnTo>
                    <a:lnTo>
                      <a:pt x="566" y="61"/>
                    </a:lnTo>
                    <a:lnTo>
                      <a:pt x="506"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68"/>
              <p:cNvSpPr/>
              <p:nvPr/>
            </p:nvSpPr>
            <p:spPr>
              <a:xfrm>
                <a:off x="2682289" y="1887918"/>
                <a:ext cx="134482" cy="134482"/>
              </a:xfrm>
              <a:custGeom>
                <a:avLst/>
                <a:gdLst/>
                <a:ahLst/>
                <a:cxnLst/>
                <a:rect l="l" t="t" r="r" b="b"/>
                <a:pathLst>
                  <a:path w="728" h="728" fill="none" extrusionOk="0">
                    <a:moveTo>
                      <a:pt x="364" y="0"/>
                    </a:moveTo>
                    <a:lnTo>
                      <a:pt x="364" y="0"/>
                    </a:lnTo>
                    <a:lnTo>
                      <a:pt x="304" y="0"/>
                    </a:lnTo>
                    <a:lnTo>
                      <a:pt x="223" y="20"/>
                    </a:lnTo>
                    <a:lnTo>
                      <a:pt x="162" y="61"/>
                    </a:lnTo>
                    <a:lnTo>
                      <a:pt x="102" y="101"/>
                    </a:lnTo>
                    <a:lnTo>
                      <a:pt x="61" y="162"/>
                    </a:lnTo>
                    <a:lnTo>
                      <a:pt x="41" y="222"/>
                    </a:lnTo>
                    <a:lnTo>
                      <a:pt x="21" y="283"/>
                    </a:lnTo>
                    <a:lnTo>
                      <a:pt x="1" y="364"/>
                    </a:lnTo>
                    <a:lnTo>
                      <a:pt x="1" y="364"/>
                    </a:lnTo>
                    <a:lnTo>
                      <a:pt x="1" y="364"/>
                    </a:lnTo>
                    <a:lnTo>
                      <a:pt x="21" y="424"/>
                    </a:lnTo>
                    <a:lnTo>
                      <a:pt x="41" y="505"/>
                    </a:lnTo>
                    <a:lnTo>
                      <a:pt x="61" y="566"/>
                    </a:lnTo>
                    <a:lnTo>
                      <a:pt x="102" y="626"/>
                    </a:lnTo>
                    <a:lnTo>
                      <a:pt x="162" y="667"/>
                    </a:lnTo>
                    <a:lnTo>
                      <a:pt x="223" y="687"/>
                    </a:lnTo>
                    <a:lnTo>
                      <a:pt x="304" y="707"/>
                    </a:lnTo>
                    <a:lnTo>
                      <a:pt x="364" y="727"/>
                    </a:lnTo>
                    <a:lnTo>
                      <a:pt x="364" y="727"/>
                    </a:lnTo>
                    <a:lnTo>
                      <a:pt x="364" y="727"/>
                    </a:lnTo>
                    <a:lnTo>
                      <a:pt x="445" y="707"/>
                    </a:lnTo>
                    <a:lnTo>
                      <a:pt x="506" y="687"/>
                    </a:lnTo>
                    <a:lnTo>
                      <a:pt x="566" y="667"/>
                    </a:lnTo>
                    <a:lnTo>
                      <a:pt x="627" y="626"/>
                    </a:lnTo>
                    <a:lnTo>
                      <a:pt x="667" y="566"/>
                    </a:lnTo>
                    <a:lnTo>
                      <a:pt x="708" y="505"/>
                    </a:lnTo>
                    <a:lnTo>
                      <a:pt x="728" y="424"/>
                    </a:lnTo>
                    <a:lnTo>
                      <a:pt x="728" y="364"/>
                    </a:lnTo>
                    <a:lnTo>
                      <a:pt x="728" y="364"/>
                    </a:lnTo>
                    <a:lnTo>
                      <a:pt x="728" y="283"/>
                    </a:lnTo>
                    <a:lnTo>
                      <a:pt x="708" y="222"/>
                    </a:lnTo>
                    <a:lnTo>
                      <a:pt x="667" y="162"/>
                    </a:lnTo>
                    <a:lnTo>
                      <a:pt x="627" y="101"/>
                    </a:lnTo>
                    <a:lnTo>
                      <a:pt x="566" y="61"/>
                    </a:lnTo>
                    <a:lnTo>
                      <a:pt x="506"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68"/>
              <p:cNvSpPr/>
              <p:nvPr/>
            </p:nvSpPr>
            <p:spPr>
              <a:xfrm>
                <a:off x="2835243" y="2022216"/>
                <a:ext cx="97167" cy="97167"/>
              </a:xfrm>
              <a:custGeom>
                <a:avLst/>
                <a:gdLst/>
                <a:ahLst/>
                <a:cxnLst/>
                <a:rect l="l" t="t" r="r" b="b"/>
                <a:pathLst>
                  <a:path w="526" h="526" extrusionOk="0">
                    <a:moveTo>
                      <a:pt x="263" y="0"/>
                    </a:moveTo>
                    <a:lnTo>
                      <a:pt x="162" y="20"/>
                    </a:lnTo>
                    <a:lnTo>
                      <a:pt x="61" y="81"/>
                    </a:lnTo>
                    <a:lnTo>
                      <a:pt x="21" y="162"/>
                    </a:lnTo>
                    <a:lnTo>
                      <a:pt x="1" y="263"/>
                    </a:lnTo>
                    <a:lnTo>
                      <a:pt x="21" y="364"/>
                    </a:lnTo>
                    <a:lnTo>
                      <a:pt x="61" y="444"/>
                    </a:lnTo>
                    <a:lnTo>
                      <a:pt x="162" y="505"/>
                    </a:lnTo>
                    <a:lnTo>
                      <a:pt x="263" y="525"/>
                    </a:lnTo>
                    <a:lnTo>
                      <a:pt x="364" y="505"/>
                    </a:lnTo>
                    <a:lnTo>
                      <a:pt x="445" y="444"/>
                    </a:lnTo>
                    <a:lnTo>
                      <a:pt x="505" y="364"/>
                    </a:lnTo>
                    <a:lnTo>
                      <a:pt x="526"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68"/>
              <p:cNvSpPr/>
              <p:nvPr/>
            </p:nvSpPr>
            <p:spPr>
              <a:xfrm>
                <a:off x="2835243" y="2022216"/>
                <a:ext cx="97167" cy="97167"/>
              </a:xfrm>
              <a:custGeom>
                <a:avLst/>
                <a:gdLst/>
                <a:ahLst/>
                <a:cxnLst/>
                <a:rect l="l" t="t" r="r" b="b"/>
                <a:pathLst>
                  <a:path w="526" h="526" fill="none" extrusionOk="0">
                    <a:moveTo>
                      <a:pt x="263" y="0"/>
                    </a:moveTo>
                    <a:lnTo>
                      <a:pt x="263" y="0"/>
                    </a:lnTo>
                    <a:lnTo>
                      <a:pt x="162" y="20"/>
                    </a:lnTo>
                    <a:lnTo>
                      <a:pt x="61" y="81"/>
                    </a:lnTo>
                    <a:lnTo>
                      <a:pt x="21" y="162"/>
                    </a:lnTo>
                    <a:lnTo>
                      <a:pt x="1" y="263"/>
                    </a:lnTo>
                    <a:lnTo>
                      <a:pt x="1" y="263"/>
                    </a:lnTo>
                    <a:lnTo>
                      <a:pt x="21" y="364"/>
                    </a:lnTo>
                    <a:lnTo>
                      <a:pt x="61" y="444"/>
                    </a:lnTo>
                    <a:lnTo>
                      <a:pt x="162" y="505"/>
                    </a:lnTo>
                    <a:lnTo>
                      <a:pt x="263" y="525"/>
                    </a:lnTo>
                    <a:lnTo>
                      <a:pt x="263" y="525"/>
                    </a:lnTo>
                    <a:lnTo>
                      <a:pt x="364" y="505"/>
                    </a:lnTo>
                    <a:lnTo>
                      <a:pt x="445" y="444"/>
                    </a:lnTo>
                    <a:lnTo>
                      <a:pt x="505" y="364"/>
                    </a:lnTo>
                    <a:lnTo>
                      <a:pt x="526" y="263"/>
                    </a:lnTo>
                    <a:lnTo>
                      <a:pt x="526"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68"/>
              <p:cNvSpPr/>
              <p:nvPr/>
            </p:nvSpPr>
            <p:spPr>
              <a:xfrm>
                <a:off x="2686168" y="2122892"/>
                <a:ext cx="130602" cy="59852"/>
              </a:xfrm>
              <a:custGeom>
                <a:avLst/>
                <a:gdLst/>
                <a:ahLst/>
                <a:cxnLst/>
                <a:rect l="l" t="t" r="r" b="b"/>
                <a:pathLst>
                  <a:path w="707" h="324" extrusionOk="0">
                    <a:moveTo>
                      <a:pt x="343" y="0"/>
                    </a:moveTo>
                    <a:lnTo>
                      <a:pt x="242" y="21"/>
                    </a:lnTo>
                    <a:lnTo>
                      <a:pt x="141" y="61"/>
                    </a:lnTo>
                    <a:lnTo>
                      <a:pt x="61" y="142"/>
                    </a:lnTo>
                    <a:lnTo>
                      <a:pt x="0" y="243"/>
                    </a:lnTo>
                    <a:lnTo>
                      <a:pt x="707" y="323"/>
                    </a:lnTo>
                    <a:lnTo>
                      <a:pt x="707" y="263"/>
                    </a:lnTo>
                    <a:lnTo>
                      <a:pt x="687" y="202"/>
                    </a:lnTo>
                    <a:lnTo>
                      <a:pt x="646" y="142"/>
                    </a:lnTo>
                    <a:lnTo>
                      <a:pt x="606" y="101"/>
                    </a:lnTo>
                    <a:lnTo>
                      <a:pt x="545" y="41"/>
                    </a:lnTo>
                    <a:lnTo>
                      <a:pt x="485" y="21"/>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68"/>
              <p:cNvSpPr/>
              <p:nvPr/>
            </p:nvSpPr>
            <p:spPr>
              <a:xfrm>
                <a:off x="2686168" y="2122892"/>
                <a:ext cx="130602" cy="59852"/>
              </a:xfrm>
              <a:custGeom>
                <a:avLst/>
                <a:gdLst/>
                <a:ahLst/>
                <a:cxnLst/>
                <a:rect l="l" t="t" r="r" b="b"/>
                <a:pathLst>
                  <a:path w="707" h="324" fill="none" extrusionOk="0">
                    <a:moveTo>
                      <a:pt x="343" y="0"/>
                    </a:moveTo>
                    <a:lnTo>
                      <a:pt x="343" y="0"/>
                    </a:lnTo>
                    <a:lnTo>
                      <a:pt x="242" y="21"/>
                    </a:lnTo>
                    <a:lnTo>
                      <a:pt x="141" y="61"/>
                    </a:lnTo>
                    <a:lnTo>
                      <a:pt x="61" y="142"/>
                    </a:lnTo>
                    <a:lnTo>
                      <a:pt x="0" y="243"/>
                    </a:lnTo>
                    <a:lnTo>
                      <a:pt x="0" y="243"/>
                    </a:lnTo>
                    <a:lnTo>
                      <a:pt x="707" y="323"/>
                    </a:lnTo>
                    <a:lnTo>
                      <a:pt x="707" y="323"/>
                    </a:lnTo>
                    <a:lnTo>
                      <a:pt x="707" y="263"/>
                    </a:lnTo>
                    <a:lnTo>
                      <a:pt x="687" y="202"/>
                    </a:lnTo>
                    <a:lnTo>
                      <a:pt x="646" y="142"/>
                    </a:lnTo>
                    <a:lnTo>
                      <a:pt x="606" y="101"/>
                    </a:lnTo>
                    <a:lnTo>
                      <a:pt x="545" y="41"/>
                    </a:lnTo>
                    <a:lnTo>
                      <a:pt x="485" y="21"/>
                    </a:lnTo>
                    <a:lnTo>
                      <a:pt x="424" y="0"/>
                    </a:lnTo>
                    <a:lnTo>
                      <a:pt x="34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68"/>
              <p:cNvSpPr/>
              <p:nvPr/>
            </p:nvSpPr>
            <p:spPr>
              <a:xfrm>
                <a:off x="2436232" y="1003808"/>
                <a:ext cx="130602" cy="33805"/>
              </a:xfrm>
              <a:custGeom>
                <a:avLst/>
                <a:gdLst/>
                <a:ahLst/>
                <a:cxnLst/>
                <a:rect l="l" t="t" r="r" b="b"/>
                <a:pathLst>
                  <a:path w="707" h="183" extrusionOk="0">
                    <a:moveTo>
                      <a:pt x="0" y="1"/>
                    </a:moveTo>
                    <a:lnTo>
                      <a:pt x="0" y="1"/>
                    </a:lnTo>
                    <a:lnTo>
                      <a:pt x="707" y="183"/>
                    </a:lnTo>
                    <a:lnTo>
                      <a:pt x="707" y="183"/>
                    </a:lnTo>
                    <a:lnTo>
                      <a:pt x="707" y="18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68"/>
              <p:cNvSpPr/>
              <p:nvPr/>
            </p:nvSpPr>
            <p:spPr>
              <a:xfrm>
                <a:off x="2436232" y="1003808"/>
                <a:ext cx="130602" cy="33805"/>
              </a:xfrm>
              <a:custGeom>
                <a:avLst/>
                <a:gdLst/>
                <a:ahLst/>
                <a:cxnLst/>
                <a:rect l="l" t="t" r="r" b="b"/>
                <a:pathLst>
                  <a:path w="707" h="183" fill="none" extrusionOk="0">
                    <a:moveTo>
                      <a:pt x="0" y="1"/>
                    </a:moveTo>
                    <a:lnTo>
                      <a:pt x="0" y="1"/>
                    </a:lnTo>
                    <a:lnTo>
                      <a:pt x="707" y="183"/>
                    </a:lnTo>
                    <a:lnTo>
                      <a:pt x="707" y="183"/>
                    </a:lnTo>
                    <a:lnTo>
                      <a:pt x="707" y="183"/>
                    </a:lnTo>
                    <a:lnTo>
                      <a:pt x="0"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68"/>
              <p:cNvSpPr/>
              <p:nvPr/>
            </p:nvSpPr>
            <p:spPr>
              <a:xfrm>
                <a:off x="2436232" y="1003808"/>
                <a:ext cx="130602" cy="78509"/>
              </a:xfrm>
              <a:custGeom>
                <a:avLst/>
                <a:gdLst/>
                <a:ahLst/>
                <a:cxnLst/>
                <a:rect l="l" t="t" r="r" b="b"/>
                <a:pathLst>
                  <a:path w="707" h="425" extrusionOk="0">
                    <a:moveTo>
                      <a:pt x="0" y="1"/>
                    </a:moveTo>
                    <a:lnTo>
                      <a:pt x="0" y="61"/>
                    </a:lnTo>
                    <a:lnTo>
                      <a:pt x="0" y="122"/>
                    </a:lnTo>
                    <a:lnTo>
                      <a:pt x="20" y="203"/>
                    </a:lnTo>
                    <a:lnTo>
                      <a:pt x="61" y="263"/>
                    </a:lnTo>
                    <a:lnTo>
                      <a:pt x="101" y="324"/>
                    </a:lnTo>
                    <a:lnTo>
                      <a:pt x="162" y="364"/>
                    </a:lnTo>
                    <a:lnTo>
                      <a:pt x="222" y="384"/>
                    </a:lnTo>
                    <a:lnTo>
                      <a:pt x="283" y="405"/>
                    </a:lnTo>
                    <a:lnTo>
                      <a:pt x="364" y="425"/>
                    </a:lnTo>
                    <a:lnTo>
                      <a:pt x="465" y="405"/>
                    </a:lnTo>
                    <a:lnTo>
                      <a:pt x="566" y="364"/>
                    </a:lnTo>
                    <a:lnTo>
                      <a:pt x="646" y="284"/>
                    </a:lnTo>
                    <a:lnTo>
                      <a:pt x="707" y="18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68"/>
              <p:cNvSpPr/>
              <p:nvPr/>
            </p:nvSpPr>
            <p:spPr>
              <a:xfrm>
                <a:off x="2436232" y="1003808"/>
                <a:ext cx="130602" cy="78509"/>
              </a:xfrm>
              <a:custGeom>
                <a:avLst/>
                <a:gdLst/>
                <a:ahLst/>
                <a:cxnLst/>
                <a:rect l="l" t="t" r="r" b="b"/>
                <a:pathLst>
                  <a:path w="707" h="425" fill="none" extrusionOk="0">
                    <a:moveTo>
                      <a:pt x="0" y="1"/>
                    </a:moveTo>
                    <a:lnTo>
                      <a:pt x="0" y="1"/>
                    </a:lnTo>
                    <a:lnTo>
                      <a:pt x="0" y="61"/>
                    </a:lnTo>
                    <a:lnTo>
                      <a:pt x="0" y="61"/>
                    </a:lnTo>
                    <a:lnTo>
                      <a:pt x="0" y="61"/>
                    </a:lnTo>
                    <a:lnTo>
                      <a:pt x="0" y="122"/>
                    </a:lnTo>
                    <a:lnTo>
                      <a:pt x="20" y="203"/>
                    </a:lnTo>
                    <a:lnTo>
                      <a:pt x="61" y="263"/>
                    </a:lnTo>
                    <a:lnTo>
                      <a:pt x="101" y="324"/>
                    </a:lnTo>
                    <a:lnTo>
                      <a:pt x="162" y="364"/>
                    </a:lnTo>
                    <a:lnTo>
                      <a:pt x="222" y="384"/>
                    </a:lnTo>
                    <a:lnTo>
                      <a:pt x="283" y="405"/>
                    </a:lnTo>
                    <a:lnTo>
                      <a:pt x="364" y="425"/>
                    </a:lnTo>
                    <a:lnTo>
                      <a:pt x="364" y="425"/>
                    </a:lnTo>
                    <a:lnTo>
                      <a:pt x="364" y="425"/>
                    </a:lnTo>
                    <a:lnTo>
                      <a:pt x="465" y="405"/>
                    </a:lnTo>
                    <a:lnTo>
                      <a:pt x="566" y="364"/>
                    </a:lnTo>
                    <a:lnTo>
                      <a:pt x="646" y="284"/>
                    </a:lnTo>
                    <a:lnTo>
                      <a:pt x="707" y="183"/>
                    </a:lnTo>
                    <a:lnTo>
                      <a:pt x="0"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68"/>
              <p:cNvSpPr/>
              <p:nvPr/>
            </p:nvSpPr>
            <p:spPr>
              <a:xfrm>
                <a:off x="2585307" y="1082133"/>
                <a:ext cx="97167" cy="97167"/>
              </a:xfrm>
              <a:custGeom>
                <a:avLst/>
                <a:gdLst/>
                <a:ahLst/>
                <a:cxnLst/>
                <a:rect l="l" t="t" r="r" b="b"/>
                <a:pathLst>
                  <a:path w="526" h="526" extrusionOk="0">
                    <a:moveTo>
                      <a:pt x="263" y="1"/>
                    </a:moveTo>
                    <a:lnTo>
                      <a:pt x="162" y="21"/>
                    </a:lnTo>
                    <a:lnTo>
                      <a:pt x="82" y="82"/>
                    </a:lnTo>
                    <a:lnTo>
                      <a:pt x="21" y="162"/>
                    </a:lnTo>
                    <a:lnTo>
                      <a:pt x="1" y="263"/>
                    </a:lnTo>
                    <a:lnTo>
                      <a:pt x="21" y="364"/>
                    </a:lnTo>
                    <a:lnTo>
                      <a:pt x="82" y="445"/>
                    </a:lnTo>
                    <a:lnTo>
                      <a:pt x="162" y="506"/>
                    </a:lnTo>
                    <a:lnTo>
                      <a:pt x="263" y="526"/>
                    </a:lnTo>
                    <a:lnTo>
                      <a:pt x="364" y="506"/>
                    </a:lnTo>
                    <a:lnTo>
                      <a:pt x="445" y="445"/>
                    </a:lnTo>
                    <a:lnTo>
                      <a:pt x="506" y="364"/>
                    </a:lnTo>
                    <a:lnTo>
                      <a:pt x="526" y="263"/>
                    </a:lnTo>
                    <a:lnTo>
                      <a:pt x="506" y="162"/>
                    </a:lnTo>
                    <a:lnTo>
                      <a:pt x="445"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68"/>
              <p:cNvSpPr/>
              <p:nvPr/>
            </p:nvSpPr>
            <p:spPr>
              <a:xfrm>
                <a:off x="2585307" y="1082133"/>
                <a:ext cx="97167" cy="97167"/>
              </a:xfrm>
              <a:custGeom>
                <a:avLst/>
                <a:gdLst/>
                <a:ahLst/>
                <a:cxnLst/>
                <a:rect l="l" t="t" r="r" b="b"/>
                <a:pathLst>
                  <a:path w="526" h="526" fill="none" extrusionOk="0">
                    <a:moveTo>
                      <a:pt x="263" y="1"/>
                    </a:moveTo>
                    <a:lnTo>
                      <a:pt x="263" y="1"/>
                    </a:lnTo>
                    <a:lnTo>
                      <a:pt x="162" y="21"/>
                    </a:lnTo>
                    <a:lnTo>
                      <a:pt x="82" y="82"/>
                    </a:lnTo>
                    <a:lnTo>
                      <a:pt x="21" y="162"/>
                    </a:lnTo>
                    <a:lnTo>
                      <a:pt x="1" y="263"/>
                    </a:lnTo>
                    <a:lnTo>
                      <a:pt x="1" y="263"/>
                    </a:lnTo>
                    <a:lnTo>
                      <a:pt x="21" y="364"/>
                    </a:lnTo>
                    <a:lnTo>
                      <a:pt x="82" y="445"/>
                    </a:lnTo>
                    <a:lnTo>
                      <a:pt x="162" y="506"/>
                    </a:lnTo>
                    <a:lnTo>
                      <a:pt x="263" y="526"/>
                    </a:lnTo>
                    <a:lnTo>
                      <a:pt x="263" y="526"/>
                    </a:lnTo>
                    <a:lnTo>
                      <a:pt x="364" y="506"/>
                    </a:lnTo>
                    <a:lnTo>
                      <a:pt x="445" y="445"/>
                    </a:lnTo>
                    <a:lnTo>
                      <a:pt x="506" y="364"/>
                    </a:lnTo>
                    <a:lnTo>
                      <a:pt x="526" y="263"/>
                    </a:lnTo>
                    <a:lnTo>
                      <a:pt x="526" y="263"/>
                    </a:lnTo>
                    <a:lnTo>
                      <a:pt x="506" y="162"/>
                    </a:lnTo>
                    <a:lnTo>
                      <a:pt x="445"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68"/>
              <p:cNvSpPr/>
              <p:nvPr/>
            </p:nvSpPr>
            <p:spPr>
              <a:xfrm>
                <a:off x="2436232" y="1182995"/>
                <a:ext cx="134482" cy="134297"/>
              </a:xfrm>
              <a:custGeom>
                <a:avLst/>
                <a:gdLst/>
                <a:ahLst/>
                <a:cxnLst/>
                <a:rect l="l" t="t" r="r" b="b"/>
                <a:pathLst>
                  <a:path w="728" h="727"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5"/>
                    </a:lnTo>
                    <a:lnTo>
                      <a:pt x="101" y="626"/>
                    </a:lnTo>
                    <a:lnTo>
                      <a:pt x="162" y="666"/>
                    </a:lnTo>
                    <a:lnTo>
                      <a:pt x="222" y="687"/>
                    </a:lnTo>
                    <a:lnTo>
                      <a:pt x="283" y="707"/>
                    </a:lnTo>
                    <a:lnTo>
                      <a:pt x="364" y="727"/>
                    </a:lnTo>
                    <a:lnTo>
                      <a:pt x="424" y="707"/>
                    </a:lnTo>
                    <a:lnTo>
                      <a:pt x="505" y="687"/>
                    </a:lnTo>
                    <a:lnTo>
                      <a:pt x="566" y="666"/>
                    </a:lnTo>
                    <a:lnTo>
                      <a:pt x="626" y="626"/>
                    </a:lnTo>
                    <a:lnTo>
                      <a:pt x="667" y="565"/>
                    </a:lnTo>
                    <a:lnTo>
                      <a:pt x="687" y="505"/>
                    </a:lnTo>
                    <a:lnTo>
                      <a:pt x="707" y="424"/>
                    </a:lnTo>
                    <a:lnTo>
                      <a:pt x="727" y="364"/>
                    </a:lnTo>
                    <a:lnTo>
                      <a:pt x="707" y="283"/>
                    </a:lnTo>
                    <a:lnTo>
                      <a:pt x="687" y="222"/>
                    </a:lnTo>
                    <a:lnTo>
                      <a:pt x="667"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68"/>
              <p:cNvSpPr/>
              <p:nvPr/>
            </p:nvSpPr>
            <p:spPr>
              <a:xfrm>
                <a:off x="2436232" y="1182995"/>
                <a:ext cx="134482" cy="134297"/>
              </a:xfrm>
              <a:custGeom>
                <a:avLst/>
                <a:gdLst/>
                <a:ahLst/>
                <a:cxnLst/>
                <a:rect l="l" t="t" r="r" b="b"/>
                <a:pathLst>
                  <a:path w="728" h="727"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5"/>
                    </a:lnTo>
                    <a:lnTo>
                      <a:pt x="101" y="626"/>
                    </a:lnTo>
                    <a:lnTo>
                      <a:pt x="162" y="666"/>
                    </a:lnTo>
                    <a:lnTo>
                      <a:pt x="222" y="687"/>
                    </a:lnTo>
                    <a:lnTo>
                      <a:pt x="283" y="707"/>
                    </a:lnTo>
                    <a:lnTo>
                      <a:pt x="364" y="727"/>
                    </a:lnTo>
                    <a:lnTo>
                      <a:pt x="364" y="727"/>
                    </a:lnTo>
                    <a:lnTo>
                      <a:pt x="364" y="727"/>
                    </a:lnTo>
                    <a:lnTo>
                      <a:pt x="424" y="707"/>
                    </a:lnTo>
                    <a:lnTo>
                      <a:pt x="505" y="687"/>
                    </a:lnTo>
                    <a:lnTo>
                      <a:pt x="566" y="666"/>
                    </a:lnTo>
                    <a:lnTo>
                      <a:pt x="626" y="626"/>
                    </a:lnTo>
                    <a:lnTo>
                      <a:pt x="667" y="565"/>
                    </a:lnTo>
                    <a:lnTo>
                      <a:pt x="687" y="505"/>
                    </a:lnTo>
                    <a:lnTo>
                      <a:pt x="707" y="424"/>
                    </a:lnTo>
                    <a:lnTo>
                      <a:pt x="727" y="364"/>
                    </a:lnTo>
                    <a:lnTo>
                      <a:pt x="727" y="364"/>
                    </a:lnTo>
                    <a:lnTo>
                      <a:pt x="707" y="283"/>
                    </a:lnTo>
                    <a:lnTo>
                      <a:pt x="687" y="222"/>
                    </a:lnTo>
                    <a:lnTo>
                      <a:pt x="667"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68"/>
              <p:cNvSpPr/>
              <p:nvPr/>
            </p:nvSpPr>
            <p:spPr>
              <a:xfrm>
                <a:off x="2585307" y="1317108"/>
                <a:ext cx="97167" cy="97167"/>
              </a:xfrm>
              <a:custGeom>
                <a:avLst/>
                <a:gdLst/>
                <a:ahLst/>
                <a:cxnLst/>
                <a:rect l="l" t="t" r="r" b="b"/>
                <a:pathLst>
                  <a:path w="526" h="526" extrusionOk="0">
                    <a:moveTo>
                      <a:pt x="263" y="1"/>
                    </a:moveTo>
                    <a:lnTo>
                      <a:pt x="162" y="21"/>
                    </a:lnTo>
                    <a:lnTo>
                      <a:pt x="82" y="82"/>
                    </a:lnTo>
                    <a:lnTo>
                      <a:pt x="21" y="162"/>
                    </a:lnTo>
                    <a:lnTo>
                      <a:pt x="1" y="263"/>
                    </a:lnTo>
                    <a:lnTo>
                      <a:pt x="21" y="364"/>
                    </a:lnTo>
                    <a:lnTo>
                      <a:pt x="82" y="445"/>
                    </a:lnTo>
                    <a:lnTo>
                      <a:pt x="162" y="506"/>
                    </a:lnTo>
                    <a:lnTo>
                      <a:pt x="263" y="526"/>
                    </a:lnTo>
                    <a:lnTo>
                      <a:pt x="364" y="506"/>
                    </a:lnTo>
                    <a:lnTo>
                      <a:pt x="445" y="445"/>
                    </a:lnTo>
                    <a:lnTo>
                      <a:pt x="506" y="364"/>
                    </a:lnTo>
                    <a:lnTo>
                      <a:pt x="526" y="263"/>
                    </a:lnTo>
                    <a:lnTo>
                      <a:pt x="506" y="162"/>
                    </a:lnTo>
                    <a:lnTo>
                      <a:pt x="445"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68"/>
              <p:cNvSpPr/>
              <p:nvPr/>
            </p:nvSpPr>
            <p:spPr>
              <a:xfrm>
                <a:off x="2585307" y="1317108"/>
                <a:ext cx="97167" cy="97167"/>
              </a:xfrm>
              <a:custGeom>
                <a:avLst/>
                <a:gdLst/>
                <a:ahLst/>
                <a:cxnLst/>
                <a:rect l="l" t="t" r="r" b="b"/>
                <a:pathLst>
                  <a:path w="526" h="526" fill="none" extrusionOk="0">
                    <a:moveTo>
                      <a:pt x="263" y="1"/>
                    </a:moveTo>
                    <a:lnTo>
                      <a:pt x="263" y="1"/>
                    </a:lnTo>
                    <a:lnTo>
                      <a:pt x="162" y="21"/>
                    </a:lnTo>
                    <a:lnTo>
                      <a:pt x="82" y="82"/>
                    </a:lnTo>
                    <a:lnTo>
                      <a:pt x="21" y="162"/>
                    </a:lnTo>
                    <a:lnTo>
                      <a:pt x="1" y="263"/>
                    </a:lnTo>
                    <a:lnTo>
                      <a:pt x="1" y="263"/>
                    </a:lnTo>
                    <a:lnTo>
                      <a:pt x="21" y="364"/>
                    </a:lnTo>
                    <a:lnTo>
                      <a:pt x="82" y="445"/>
                    </a:lnTo>
                    <a:lnTo>
                      <a:pt x="162" y="506"/>
                    </a:lnTo>
                    <a:lnTo>
                      <a:pt x="263" y="526"/>
                    </a:lnTo>
                    <a:lnTo>
                      <a:pt x="263" y="526"/>
                    </a:lnTo>
                    <a:lnTo>
                      <a:pt x="364" y="506"/>
                    </a:lnTo>
                    <a:lnTo>
                      <a:pt x="445" y="445"/>
                    </a:lnTo>
                    <a:lnTo>
                      <a:pt x="506" y="364"/>
                    </a:lnTo>
                    <a:lnTo>
                      <a:pt x="526" y="263"/>
                    </a:lnTo>
                    <a:lnTo>
                      <a:pt x="526" y="263"/>
                    </a:lnTo>
                    <a:lnTo>
                      <a:pt x="506" y="162"/>
                    </a:lnTo>
                    <a:lnTo>
                      <a:pt x="445"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68"/>
              <p:cNvSpPr/>
              <p:nvPr/>
            </p:nvSpPr>
            <p:spPr>
              <a:xfrm>
                <a:off x="2436232" y="1417969"/>
                <a:ext cx="134482" cy="134482"/>
              </a:xfrm>
              <a:custGeom>
                <a:avLst/>
                <a:gdLst/>
                <a:ahLst/>
                <a:cxnLst/>
                <a:rect l="l" t="t" r="r" b="b"/>
                <a:pathLst>
                  <a:path w="728" h="728"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6"/>
                    </a:lnTo>
                    <a:lnTo>
                      <a:pt x="101" y="626"/>
                    </a:lnTo>
                    <a:lnTo>
                      <a:pt x="162" y="666"/>
                    </a:lnTo>
                    <a:lnTo>
                      <a:pt x="222" y="687"/>
                    </a:lnTo>
                    <a:lnTo>
                      <a:pt x="283" y="707"/>
                    </a:lnTo>
                    <a:lnTo>
                      <a:pt x="364" y="727"/>
                    </a:lnTo>
                    <a:lnTo>
                      <a:pt x="424" y="707"/>
                    </a:lnTo>
                    <a:lnTo>
                      <a:pt x="505" y="687"/>
                    </a:lnTo>
                    <a:lnTo>
                      <a:pt x="566" y="666"/>
                    </a:lnTo>
                    <a:lnTo>
                      <a:pt x="626" y="626"/>
                    </a:lnTo>
                    <a:lnTo>
                      <a:pt x="667" y="566"/>
                    </a:lnTo>
                    <a:lnTo>
                      <a:pt x="687" y="505"/>
                    </a:lnTo>
                    <a:lnTo>
                      <a:pt x="707" y="424"/>
                    </a:lnTo>
                    <a:lnTo>
                      <a:pt x="727" y="364"/>
                    </a:lnTo>
                    <a:lnTo>
                      <a:pt x="707" y="283"/>
                    </a:lnTo>
                    <a:lnTo>
                      <a:pt x="687" y="222"/>
                    </a:lnTo>
                    <a:lnTo>
                      <a:pt x="667"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68"/>
              <p:cNvSpPr/>
              <p:nvPr/>
            </p:nvSpPr>
            <p:spPr>
              <a:xfrm>
                <a:off x="2436232" y="1417969"/>
                <a:ext cx="134482" cy="134482"/>
              </a:xfrm>
              <a:custGeom>
                <a:avLst/>
                <a:gdLst/>
                <a:ahLst/>
                <a:cxnLst/>
                <a:rect l="l" t="t" r="r" b="b"/>
                <a:pathLst>
                  <a:path w="728" h="728"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6"/>
                    </a:lnTo>
                    <a:lnTo>
                      <a:pt x="222" y="687"/>
                    </a:lnTo>
                    <a:lnTo>
                      <a:pt x="283" y="707"/>
                    </a:lnTo>
                    <a:lnTo>
                      <a:pt x="364" y="727"/>
                    </a:lnTo>
                    <a:lnTo>
                      <a:pt x="364" y="727"/>
                    </a:lnTo>
                    <a:lnTo>
                      <a:pt x="364" y="727"/>
                    </a:lnTo>
                    <a:lnTo>
                      <a:pt x="424" y="707"/>
                    </a:lnTo>
                    <a:lnTo>
                      <a:pt x="505" y="687"/>
                    </a:lnTo>
                    <a:lnTo>
                      <a:pt x="566" y="666"/>
                    </a:lnTo>
                    <a:lnTo>
                      <a:pt x="626" y="626"/>
                    </a:lnTo>
                    <a:lnTo>
                      <a:pt x="667" y="566"/>
                    </a:lnTo>
                    <a:lnTo>
                      <a:pt x="687" y="505"/>
                    </a:lnTo>
                    <a:lnTo>
                      <a:pt x="707" y="424"/>
                    </a:lnTo>
                    <a:lnTo>
                      <a:pt x="727" y="364"/>
                    </a:lnTo>
                    <a:lnTo>
                      <a:pt x="727" y="364"/>
                    </a:lnTo>
                    <a:lnTo>
                      <a:pt x="707" y="283"/>
                    </a:lnTo>
                    <a:lnTo>
                      <a:pt x="687" y="222"/>
                    </a:lnTo>
                    <a:lnTo>
                      <a:pt x="667"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68"/>
              <p:cNvSpPr/>
              <p:nvPr/>
            </p:nvSpPr>
            <p:spPr>
              <a:xfrm>
                <a:off x="2585307" y="1552267"/>
                <a:ext cx="97167" cy="97167"/>
              </a:xfrm>
              <a:custGeom>
                <a:avLst/>
                <a:gdLst/>
                <a:ahLst/>
                <a:cxnLst/>
                <a:rect l="l" t="t" r="r" b="b"/>
                <a:pathLst>
                  <a:path w="526" h="526" extrusionOk="0">
                    <a:moveTo>
                      <a:pt x="263" y="0"/>
                    </a:moveTo>
                    <a:lnTo>
                      <a:pt x="162" y="20"/>
                    </a:lnTo>
                    <a:lnTo>
                      <a:pt x="82" y="81"/>
                    </a:lnTo>
                    <a:lnTo>
                      <a:pt x="21" y="162"/>
                    </a:lnTo>
                    <a:lnTo>
                      <a:pt x="1" y="263"/>
                    </a:lnTo>
                    <a:lnTo>
                      <a:pt x="21" y="363"/>
                    </a:lnTo>
                    <a:lnTo>
                      <a:pt x="82" y="444"/>
                    </a:lnTo>
                    <a:lnTo>
                      <a:pt x="162" y="505"/>
                    </a:lnTo>
                    <a:lnTo>
                      <a:pt x="263" y="525"/>
                    </a:lnTo>
                    <a:lnTo>
                      <a:pt x="364" y="505"/>
                    </a:lnTo>
                    <a:lnTo>
                      <a:pt x="445" y="444"/>
                    </a:lnTo>
                    <a:lnTo>
                      <a:pt x="506" y="363"/>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68"/>
              <p:cNvSpPr/>
              <p:nvPr/>
            </p:nvSpPr>
            <p:spPr>
              <a:xfrm>
                <a:off x="2585307" y="1552267"/>
                <a:ext cx="97167" cy="97167"/>
              </a:xfrm>
              <a:custGeom>
                <a:avLst/>
                <a:gdLst/>
                <a:ahLst/>
                <a:cxnLst/>
                <a:rect l="l" t="t" r="r" b="b"/>
                <a:pathLst>
                  <a:path w="526" h="526" fill="none" extrusionOk="0">
                    <a:moveTo>
                      <a:pt x="263" y="0"/>
                    </a:moveTo>
                    <a:lnTo>
                      <a:pt x="263" y="0"/>
                    </a:lnTo>
                    <a:lnTo>
                      <a:pt x="162" y="20"/>
                    </a:lnTo>
                    <a:lnTo>
                      <a:pt x="82" y="81"/>
                    </a:lnTo>
                    <a:lnTo>
                      <a:pt x="21" y="162"/>
                    </a:lnTo>
                    <a:lnTo>
                      <a:pt x="1" y="263"/>
                    </a:lnTo>
                    <a:lnTo>
                      <a:pt x="1" y="263"/>
                    </a:lnTo>
                    <a:lnTo>
                      <a:pt x="21" y="363"/>
                    </a:lnTo>
                    <a:lnTo>
                      <a:pt x="82" y="444"/>
                    </a:lnTo>
                    <a:lnTo>
                      <a:pt x="162" y="505"/>
                    </a:lnTo>
                    <a:lnTo>
                      <a:pt x="263" y="525"/>
                    </a:lnTo>
                    <a:lnTo>
                      <a:pt x="263" y="525"/>
                    </a:lnTo>
                    <a:lnTo>
                      <a:pt x="364" y="505"/>
                    </a:lnTo>
                    <a:lnTo>
                      <a:pt x="445" y="444"/>
                    </a:lnTo>
                    <a:lnTo>
                      <a:pt x="506" y="363"/>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68"/>
              <p:cNvSpPr/>
              <p:nvPr/>
            </p:nvSpPr>
            <p:spPr>
              <a:xfrm>
                <a:off x="2436232" y="1652944"/>
                <a:ext cx="134482" cy="134482"/>
              </a:xfrm>
              <a:custGeom>
                <a:avLst/>
                <a:gdLst/>
                <a:ahLst/>
                <a:cxnLst/>
                <a:rect l="l" t="t" r="r" b="b"/>
                <a:pathLst>
                  <a:path w="728" h="728"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6"/>
                    </a:lnTo>
                    <a:lnTo>
                      <a:pt x="101" y="626"/>
                    </a:lnTo>
                    <a:lnTo>
                      <a:pt x="162" y="667"/>
                    </a:lnTo>
                    <a:lnTo>
                      <a:pt x="222" y="687"/>
                    </a:lnTo>
                    <a:lnTo>
                      <a:pt x="283" y="707"/>
                    </a:lnTo>
                    <a:lnTo>
                      <a:pt x="364" y="727"/>
                    </a:lnTo>
                    <a:lnTo>
                      <a:pt x="424" y="707"/>
                    </a:lnTo>
                    <a:lnTo>
                      <a:pt x="505" y="687"/>
                    </a:lnTo>
                    <a:lnTo>
                      <a:pt x="566" y="667"/>
                    </a:lnTo>
                    <a:lnTo>
                      <a:pt x="626" y="626"/>
                    </a:lnTo>
                    <a:lnTo>
                      <a:pt x="667" y="566"/>
                    </a:lnTo>
                    <a:lnTo>
                      <a:pt x="687" y="505"/>
                    </a:lnTo>
                    <a:lnTo>
                      <a:pt x="707" y="424"/>
                    </a:lnTo>
                    <a:lnTo>
                      <a:pt x="727" y="364"/>
                    </a:lnTo>
                    <a:lnTo>
                      <a:pt x="707" y="283"/>
                    </a:lnTo>
                    <a:lnTo>
                      <a:pt x="687" y="222"/>
                    </a:lnTo>
                    <a:lnTo>
                      <a:pt x="667"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68"/>
              <p:cNvSpPr/>
              <p:nvPr/>
            </p:nvSpPr>
            <p:spPr>
              <a:xfrm>
                <a:off x="2436232" y="1652944"/>
                <a:ext cx="134482" cy="134482"/>
              </a:xfrm>
              <a:custGeom>
                <a:avLst/>
                <a:gdLst/>
                <a:ahLst/>
                <a:cxnLst/>
                <a:rect l="l" t="t" r="r" b="b"/>
                <a:pathLst>
                  <a:path w="728" h="728"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7"/>
                    </a:lnTo>
                    <a:lnTo>
                      <a:pt x="222" y="687"/>
                    </a:lnTo>
                    <a:lnTo>
                      <a:pt x="283" y="707"/>
                    </a:lnTo>
                    <a:lnTo>
                      <a:pt x="364" y="727"/>
                    </a:lnTo>
                    <a:lnTo>
                      <a:pt x="364" y="727"/>
                    </a:lnTo>
                    <a:lnTo>
                      <a:pt x="364" y="727"/>
                    </a:lnTo>
                    <a:lnTo>
                      <a:pt x="424" y="707"/>
                    </a:lnTo>
                    <a:lnTo>
                      <a:pt x="505" y="687"/>
                    </a:lnTo>
                    <a:lnTo>
                      <a:pt x="566" y="667"/>
                    </a:lnTo>
                    <a:lnTo>
                      <a:pt x="626" y="626"/>
                    </a:lnTo>
                    <a:lnTo>
                      <a:pt x="667" y="566"/>
                    </a:lnTo>
                    <a:lnTo>
                      <a:pt x="687" y="505"/>
                    </a:lnTo>
                    <a:lnTo>
                      <a:pt x="707" y="424"/>
                    </a:lnTo>
                    <a:lnTo>
                      <a:pt x="727" y="364"/>
                    </a:lnTo>
                    <a:lnTo>
                      <a:pt x="727" y="364"/>
                    </a:lnTo>
                    <a:lnTo>
                      <a:pt x="707" y="283"/>
                    </a:lnTo>
                    <a:lnTo>
                      <a:pt x="687" y="222"/>
                    </a:lnTo>
                    <a:lnTo>
                      <a:pt x="667"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68"/>
              <p:cNvSpPr/>
              <p:nvPr/>
            </p:nvSpPr>
            <p:spPr>
              <a:xfrm>
                <a:off x="2585307" y="1787241"/>
                <a:ext cx="97167" cy="97167"/>
              </a:xfrm>
              <a:custGeom>
                <a:avLst/>
                <a:gdLst/>
                <a:ahLst/>
                <a:cxnLst/>
                <a:rect l="l" t="t" r="r" b="b"/>
                <a:pathLst>
                  <a:path w="526" h="526" extrusionOk="0">
                    <a:moveTo>
                      <a:pt x="263" y="0"/>
                    </a:moveTo>
                    <a:lnTo>
                      <a:pt x="162" y="20"/>
                    </a:lnTo>
                    <a:lnTo>
                      <a:pt x="82" y="81"/>
                    </a:lnTo>
                    <a:lnTo>
                      <a:pt x="21" y="162"/>
                    </a:lnTo>
                    <a:lnTo>
                      <a:pt x="1" y="263"/>
                    </a:lnTo>
                    <a:lnTo>
                      <a:pt x="21" y="364"/>
                    </a:lnTo>
                    <a:lnTo>
                      <a:pt x="82" y="444"/>
                    </a:lnTo>
                    <a:lnTo>
                      <a:pt x="162" y="505"/>
                    </a:lnTo>
                    <a:lnTo>
                      <a:pt x="263" y="525"/>
                    </a:lnTo>
                    <a:lnTo>
                      <a:pt x="364" y="505"/>
                    </a:lnTo>
                    <a:lnTo>
                      <a:pt x="445" y="444"/>
                    </a:lnTo>
                    <a:lnTo>
                      <a:pt x="506" y="364"/>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68"/>
              <p:cNvSpPr/>
              <p:nvPr/>
            </p:nvSpPr>
            <p:spPr>
              <a:xfrm>
                <a:off x="2585307" y="1787241"/>
                <a:ext cx="97167" cy="97167"/>
              </a:xfrm>
              <a:custGeom>
                <a:avLst/>
                <a:gdLst/>
                <a:ahLst/>
                <a:cxnLst/>
                <a:rect l="l" t="t" r="r" b="b"/>
                <a:pathLst>
                  <a:path w="526" h="526" fill="none" extrusionOk="0">
                    <a:moveTo>
                      <a:pt x="263" y="0"/>
                    </a:moveTo>
                    <a:lnTo>
                      <a:pt x="263" y="0"/>
                    </a:lnTo>
                    <a:lnTo>
                      <a:pt x="162" y="20"/>
                    </a:lnTo>
                    <a:lnTo>
                      <a:pt x="82" y="81"/>
                    </a:lnTo>
                    <a:lnTo>
                      <a:pt x="21" y="162"/>
                    </a:lnTo>
                    <a:lnTo>
                      <a:pt x="1" y="263"/>
                    </a:lnTo>
                    <a:lnTo>
                      <a:pt x="1" y="263"/>
                    </a:lnTo>
                    <a:lnTo>
                      <a:pt x="21" y="364"/>
                    </a:lnTo>
                    <a:lnTo>
                      <a:pt x="82" y="444"/>
                    </a:lnTo>
                    <a:lnTo>
                      <a:pt x="162" y="505"/>
                    </a:lnTo>
                    <a:lnTo>
                      <a:pt x="263" y="525"/>
                    </a:lnTo>
                    <a:lnTo>
                      <a:pt x="263" y="525"/>
                    </a:lnTo>
                    <a:lnTo>
                      <a:pt x="364" y="505"/>
                    </a:lnTo>
                    <a:lnTo>
                      <a:pt x="445" y="444"/>
                    </a:lnTo>
                    <a:lnTo>
                      <a:pt x="506" y="364"/>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68"/>
              <p:cNvSpPr/>
              <p:nvPr/>
            </p:nvSpPr>
            <p:spPr>
              <a:xfrm>
                <a:off x="2436232" y="1887918"/>
                <a:ext cx="134482" cy="134482"/>
              </a:xfrm>
              <a:custGeom>
                <a:avLst/>
                <a:gdLst/>
                <a:ahLst/>
                <a:cxnLst/>
                <a:rect l="l" t="t" r="r" b="b"/>
                <a:pathLst>
                  <a:path w="728" h="728" extrusionOk="0">
                    <a:moveTo>
                      <a:pt x="283" y="0"/>
                    </a:moveTo>
                    <a:lnTo>
                      <a:pt x="222" y="20"/>
                    </a:lnTo>
                    <a:lnTo>
                      <a:pt x="162" y="61"/>
                    </a:lnTo>
                    <a:lnTo>
                      <a:pt x="101" y="101"/>
                    </a:lnTo>
                    <a:lnTo>
                      <a:pt x="61" y="162"/>
                    </a:lnTo>
                    <a:lnTo>
                      <a:pt x="20" y="222"/>
                    </a:lnTo>
                    <a:lnTo>
                      <a:pt x="0" y="283"/>
                    </a:lnTo>
                    <a:lnTo>
                      <a:pt x="0" y="364"/>
                    </a:lnTo>
                    <a:lnTo>
                      <a:pt x="0" y="424"/>
                    </a:lnTo>
                    <a:lnTo>
                      <a:pt x="20" y="505"/>
                    </a:lnTo>
                    <a:lnTo>
                      <a:pt x="61" y="566"/>
                    </a:lnTo>
                    <a:lnTo>
                      <a:pt x="101" y="626"/>
                    </a:lnTo>
                    <a:lnTo>
                      <a:pt x="162" y="667"/>
                    </a:lnTo>
                    <a:lnTo>
                      <a:pt x="222" y="687"/>
                    </a:lnTo>
                    <a:lnTo>
                      <a:pt x="283" y="707"/>
                    </a:lnTo>
                    <a:lnTo>
                      <a:pt x="364" y="727"/>
                    </a:lnTo>
                    <a:lnTo>
                      <a:pt x="424" y="707"/>
                    </a:lnTo>
                    <a:lnTo>
                      <a:pt x="505" y="687"/>
                    </a:lnTo>
                    <a:lnTo>
                      <a:pt x="566" y="667"/>
                    </a:lnTo>
                    <a:lnTo>
                      <a:pt x="626" y="626"/>
                    </a:lnTo>
                    <a:lnTo>
                      <a:pt x="667" y="566"/>
                    </a:lnTo>
                    <a:lnTo>
                      <a:pt x="687" y="505"/>
                    </a:lnTo>
                    <a:lnTo>
                      <a:pt x="707" y="424"/>
                    </a:lnTo>
                    <a:lnTo>
                      <a:pt x="727" y="364"/>
                    </a:lnTo>
                    <a:lnTo>
                      <a:pt x="707" y="283"/>
                    </a:lnTo>
                    <a:lnTo>
                      <a:pt x="687" y="222"/>
                    </a:lnTo>
                    <a:lnTo>
                      <a:pt x="667" y="162"/>
                    </a:lnTo>
                    <a:lnTo>
                      <a:pt x="626" y="101"/>
                    </a:lnTo>
                    <a:lnTo>
                      <a:pt x="566" y="61"/>
                    </a:lnTo>
                    <a:lnTo>
                      <a:pt x="50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68"/>
              <p:cNvSpPr/>
              <p:nvPr/>
            </p:nvSpPr>
            <p:spPr>
              <a:xfrm>
                <a:off x="2436232" y="1887918"/>
                <a:ext cx="134482" cy="134482"/>
              </a:xfrm>
              <a:custGeom>
                <a:avLst/>
                <a:gdLst/>
                <a:ahLst/>
                <a:cxnLst/>
                <a:rect l="l" t="t" r="r" b="b"/>
                <a:pathLst>
                  <a:path w="728" h="728" fill="none" extrusionOk="0">
                    <a:moveTo>
                      <a:pt x="364" y="0"/>
                    </a:moveTo>
                    <a:lnTo>
                      <a:pt x="364" y="0"/>
                    </a:lnTo>
                    <a:lnTo>
                      <a:pt x="283" y="0"/>
                    </a:lnTo>
                    <a:lnTo>
                      <a:pt x="222" y="20"/>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7"/>
                    </a:lnTo>
                    <a:lnTo>
                      <a:pt x="222" y="687"/>
                    </a:lnTo>
                    <a:lnTo>
                      <a:pt x="283" y="707"/>
                    </a:lnTo>
                    <a:lnTo>
                      <a:pt x="364" y="727"/>
                    </a:lnTo>
                    <a:lnTo>
                      <a:pt x="364" y="727"/>
                    </a:lnTo>
                    <a:lnTo>
                      <a:pt x="364" y="727"/>
                    </a:lnTo>
                    <a:lnTo>
                      <a:pt x="424" y="707"/>
                    </a:lnTo>
                    <a:lnTo>
                      <a:pt x="505" y="687"/>
                    </a:lnTo>
                    <a:lnTo>
                      <a:pt x="566" y="667"/>
                    </a:lnTo>
                    <a:lnTo>
                      <a:pt x="626" y="626"/>
                    </a:lnTo>
                    <a:lnTo>
                      <a:pt x="667" y="566"/>
                    </a:lnTo>
                    <a:lnTo>
                      <a:pt x="687" y="505"/>
                    </a:lnTo>
                    <a:lnTo>
                      <a:pt x="707" y="424"/>
                    </a:lnTo>
                    <a:lnTo>
                      <a:pt x="727" y="364"/>
                    </a:lnTo>
                    <a:lnTo>
                      <a:pt x="727" y="364"/>
                    </a:lnTo>
                    <a:lnTo>
                      <a:pt x="707" y="283"/>
                    </a:lnTo>
                    <a:lnTo>
                      <a:pt x="687" y="222"/>
                    </a:lnTo>
                    <a:lnTo>
                      <a:pt x="667" y="162"/>
                    </a:lnTo>
                    <a:lnTo>
                      <a:pt x="626" y="101"/>
                    </a:lnTo>
                    <a:lnTo>
                      <a:pt x="566" y="61"/>
                    </a:lnTo>
                    <a:lnTo>
                      <a:pt x="505" y="20"/>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68"/>
              <p:cNvSpPr/>
              <p:nvPr/>
            </p:nvSpPr>
            <p:spPr>
              <a:xfrm>
                <a:off x="2585307" y="2022216"/>
                <a:ext cx="97167" cy="97167"/>
              </a:xfrm>
              <a:custGeom>
                <a:avLst/>
                <a:gdLst/>
                <a:ahLst/>
                <a:cxnLst/>
                <a:rect l="l" t="t" r="r" b="b"/>
                <a:pathLst>
                  <a:path w="526" h="526" extrusionOk="0">
                    <a:moveTo>
                      <a:pt x="263" y="0"/>
                    </a:moveTo>
                    <a:lnTo>
                      <a:pt x="162" y="20"/>
                    </a:lnTo>
                    <a:lnTo>
                      <a:pt x="82" y="81"/>
                    </a:lnTo>
                    <a:lnTo>
                      <a:pt x="21" y="162"/>
                    </a:lnTo>
                    <a:lnTo>
                      <a:pt x="1" y="263"/>
                    </a:lnTo>
                    <a:lnTo>
                      <a:pt x="21" y="364"/>
                    </a:lnTo>
                    <a:lnTo>
                      <a:pt x="82" y="444"/>
                    </a:lnTo>
                    <a:lnTo>
                      <a:pt x="162" y="505"/>
                    </a:lnTo>
                    <a:lnTo>
                      <a:pt x="263" y="525"/>
                    </a:lnTo>
                    <a:lnTo>
                      <a:pt x="364" y="505"/>
                    </a:lnTo>
                    <a:lnTo>
                      <a:pt x="445" y="444"/>
                    </a:lnTo>
                    <a:lnTo>
                      <a:pt x="506" y="364"/>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68"/>
              <p:cNvSpPr/>
              <p:nvPr/>
            </p:nvSpPr>
            <p:spPr>
              <a:xfrm>
                <a:off x="2585307" y="2022216"/>
                <a:ext cx="97167" cy="97167"/>
              </a:xfrm>
              <a:custGeom>
                <a:avLst/>
                <a:gdLst/>
                <a:ahLst/>
                <a:cxnLst/>
                <a:rect l="l" t="t" r="r" b="b"/>
                <a:pathLst>
                  <a:path w="526" h="526" fill="none" extrusionOk="0">
                    <a:moveTo>
                      <a:pt x="263" y="0"/>
                    </a:moveTo>
                    <a:lnTo>
                      <a:pt x="263" y="0"/>
                    </a:lnTo>
                    <a:lnTo>
                      <a:pt x="162" y="20"/>
                    </a:lnTo>
                    <a:lnTo>
                      <a:pt x="82" y="81"/>
                    </a:lnTo>
                    <a:lnTo>
                      <a:pt x="21" y="162"/>
                    </a:lnTo>
                    <a:lnTo>
                      <a:pt x="1" y="263"/>
                    </a:lnTo>
                    <a:lnTo>
                      <a:pt x="1" y="263"/>
                    </a:lnTo>
                    <a:lnTo>
                      <a:pt x="21" y="364"/>
                    </a:lnTo>
                    <a:lnTo>
                      <a:pt x="82" y="444"/>
                    </a:lnTo>
                    <a:lnTo>
                      <a:pt x="162" y="505"/>
                    </a:lnTo>
                    <a:lnTo>
                      <a:pt x="263" y="525"/>
                    </a:lnTo>
                    <a:lnTo>
                      <a:pt x="263" y="525"/>
                    </a:lnTo>
                    <a:lnTo>
                      <a:pt x="364" y="505"/>
                    </a:lnTo>
                    <a:lnTo>
                      <a:pt x="445" y="444"/>
                    </a:lnTo>
                    <a:lnTo>
                      <a:pt x="506" y="364"/>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68"/>
              <p:cNvSpPr/>
              <p:nvPr/>
            </p:nvSpPr>
            <p:spPr>
              <a:xfrm>
                <a:off x="2480936" y="2122892"/>
                <a:ext cx="67241" cy="18842"/>
              </a:xfrm>
              <a:custGeom>
                <a:avLst/>
                <a:gdLst/>
                <a:ahLst/>
                <a:cxnLst/>
                <a:rect l="l" t="t" r="r" b="b"/>
                <a:pathLst>
                  <a:path w="364" h="102" extrusionOk="0">
                    <a:moveTo>
                      <a:pt x="122" y="0"/>
                    </a:moveTo>
                    <a:lnTo>
                      <a:pt x="0" y="21"/>
                    </a:lnTo>
                    <a:lnTo>
                      <a:pt x="364" y="101"/>
                    </a:lnTo>
                    <a:lnTo>
                      <a:pt x="324" y="61"/>
                    </a:lnTo>
                    <a:lnTo>
                      <a:pt x="263" y="21"/>
                    </a:lnTo>
                    <a:lnTo>
                      <a:pt x="1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68"/>
              <p:cNvSpPr/>
              <p:nvPr/>
            </p:nvSpPr>
            <p:spPr>
              <a:xfrm>
                <a:off x="2480936" y="2122892"/>
                <a:ext cx="67241" cy="18842"/>
              </a:xfrm>
              <a:custGeom>
                <a:avLst/>
                <a:gdLst/>
                <a:ahLst/>
                <a:cxnLst/>
                <a:rect l="l" t="t" r="r" b="b"/>
                <a:pathLst>
                  <a:path w="364" h="102" fill="none" extrusionOk="0">
                    <a:moveTo>
                      <a:pt x="122" y="0"/>
                    </a:moveTo>
                    <a:lnTo>
                      <a:pt x="122" y="0"/>
                    </a:lnTo>
                    <a:lnTo>
                      <a:pt x="0" y="21"/>
                    </a:lnTo>
                    <a:lnTo>
                      <a:pt x="0" y="21"/>
                    </a:lnTo>
                    <a:lnTo>
                      <a:pt x="364" y="101"/>
                    </a:lnTo>
                    <a:lnTo>
                      <a:pt x="364" y="101"/>
                    </a:lnTo>
                    <a:lnTo>
                      <a:pt x="324" y="61"/>
                    </a:lnTo>
                    <a:lnTo>
                      <a:pt x="263" y="21"/>
                    </a:lnTo>
                    <a:lnTo>
                      <a:pt x="182" y="0"/>
                    </a:lnTo>
                    <a:lnTo>
                      <a:pt x="12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68"/>
              <p:cNvSpPr/>
              <p:nvPr/>
            </p:nvSpPr>
            <p:spPr>
              <a:xfrm>
                <a:off x="2197379" y="962799"/>
                <a:ext cx="123398" cy="119519"/>
              </a:xfrm>
              <a:custGeom>
                <a:avLst/>
                <a:gdLst/>
                <a:ahLst/>
                <a:cxnLst/>
                <a:rect l="l" t="t" r="r" b="b"/>
                <a:pathLst>
                  <a:path w="668" h="647" extrusionOk="0">
                    <a:moveTo>
                      <a:pt x="405" y="1"/>
                    </a:moveTo>
                    <a:lnTo>
                      <a:pt x="284" y="21"/>
                    </a:lnTo>
                    <a:lnTo>
                      <a:pt x="183" y="82"/>
                    </a:lnTo>
                    <a:lnTo>
                      <a:pt x="82" y="182"/>
                    </a:lnTo>
                    <a:lnTo>
                      <a:pt x="41" y="283"/>
                    </a:lnTo>
                    <a:lnTo>
                      <a:pt x="1" y="465"/>
                    </a:lnTo>
                    <a:lnTo>
                      <a:pt x="41" y="526"/>
                    </a:lnTo>
                    <a:lnTo>
                      <a:pt x="122" y="586"/>
                    </a:lnTo>
                    <a:lnTo>
                      <a:pt x="203" y="627"/>
                    </a:lnTo>
                    <a:lnTo>
                      <a:pt x="304" y="647"/>
                    </a:lnTo>
                    <a:lnTo>
                      <a:pt x="385" y="627"/>
                    </a:lnTo>
                    <a:lnTo>
                      <a:pt x="445" y="606"/>
                    </a:lnTo>
                    <a:lnTo>
                      <a:pt x="506" y="586"/>
                    </a:lnTo>
                    <a:lnTo>
                      <a:pt x="566" y="546"/>
                    </a:lnTo>
                    <a:lnTo>
                      <a:pt x="607" y="485"/>
                    </a:lnTo>
                    <a:lnTo>
                      <a:pt x="647" y="425"/>
                    </a:lnTo>
                    <a:lnTo>
                      <a:pt x="667" y="344"/>
                    </a:lnTo>
                    <a:lnTo>
                      <a:pt x="667" y="283"/>
                    </a:lnTo>
                    <a:lnTo>
                      <a:pt x="667" y="203"/>
                    </a:lnTo>
                    <a:lnTo>
                      <a:pt x="647" y="142"/>
                    </a:lnTo>
                    <a:lnTo>
                      <a:pt x="586" y="41"/>
                    </a:lnTo>
                    <a:lnTo>
                      <a:pt x="506" y="21"/>
                    </a:lnTo>
                    <a:lnTo>
                      <a:pt x="4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68"/>
              <p:cNvSpPr/>
              <p:nvPr/>
            </p:nvSpPr>
            <p:spPr>
              <a:xfrm>
                <a:off x="2197379" y="962799"/>
                <a:ext cx="123398" cy="119519"/>
              </a:xfrm>
              <a:custGeom>
                <a:avLst/>
                <a:gdLst/>
                <a:ahLst/>
                <a:cxnLst/>
                <a:rect l="l" t="t" r="r" b="b"/>
                <a:pathLst>
                  <a:path w="668" h="647" fill="none" extrusionOk="0">
                    <a:moveTo>
                      <a:pt x="405" y="1"/>
                    </a:moveTo>
                    <a:lnTo>
                      <a:pt x="405" y="1"/>
                    </a:lnTo>
                    <a:lnTo>
                      <a:pt x="284" y="21"/>
                    </a:lnTo>
                    <a:lnTo>
                      <a:pt x="183" y="82"/>
                    </a:lnTo>
                    <a:lnTo>
                      <a:pt x="82" y="182"/>
                    </a:lnTo>
                    <a:lnTo>
                      <a:pt x="41" y="283"/>
                    </a:lnTo>
                    <a:lnTo>
                      <a:pt x="41" y="283"/>
                    </a:lnTo>
                    <a:lnTo>
                      <a:pt x="1" y="465"/>
                    </a:lnTo>
                    <a:lnTo>
                      <a:pt x="1" y="465"/>
                    </a:lnTo>
                    <a:lnTo>
                      <a:pt x="41" y="526"/>
                    </a:lnTo>
                    <a:lnTo>
                      <a:pt x="122" y="586"/>
                    </a:lnTo>
                    <a:lnTo>
                      <a:pt x="203" y="627"/>
                    </a:lnTo>
                    <a:lnTo>
                      <a:pt x="304" y="647"/>
                    </a:lnTo>
                    <a:lnTo>
                      <a:pt x="304" y="647"/>
                    </a:lnTo>
                    <a:lnTo>
                      <a:pt x="304" y="647"/>
                    </a:lnTo>
                    <a:lnTo>
                      <a:pt x="385" y="627"/>
                    </a:lnTo>
                    <a:lnTo>
                      <a:pt x="445" y="606"/>
                    </a:lnTo>
                    <a:lnTo>
                      <a:pt x="506" y="586"/>
                    </a:lnTo>
                    <a:lnTo>
                      <a:pt x="566" y="546"/>
                    </a:lnTo>
                    <a:lnTo>
                      <a:pt x="607" y="485"/>
                    </a:lnTo>
                    <a:lnTo>
                      <a:pt x="647" y="425"/>
                    </a:lnTo>
                    <a:lnTo>
                      <a:pt x="667" y="344"/>
                    </a:lnTo>
                    <a:lnTo>
                      <a:pt x="667" y="283"/>
                    </a:lnTo>
                    <a:lnTo>
                      <a:pt x="667" y="283"/>
                    </a:lnTo>
                    <a:lnTo>
                      <a:pt x="667" y="203"/>
                    </a:lnTo>
                    <a:lnTo>
                      <a:pt x="647" y="142"/>
                    </a:lnTo>
                    <a:lnTo>
                      <a:pt x="586" y="41"/>
                    </a:lnTo>
                    <a:lnTo>
                      <a:pt x="506" y="21"/>
                    </a:lnTo>
                    <a:lnTo>
                      <a:pt x="506" y="21"/>
                    </a:lnTo>
                    <a:lnTo>
                      <a:pt x="405"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68"/>
              <p:cNvSpPr/>
              <p:nvPr/>
            </p:nvSpPr>
            <p:spPr>
              <a:xfrm>
                <a:off x="2339250" y="1082133"/>
                <a:ext cx="97167" cy="97167"/>
              </a:xfrm>
              <a:custGeom>
                <a:avLst/>
                <a:gdLst/>
                <a:ahLst/>
                <a:cxnLst/>
                <a:rect l="l" t="t" r="r" b="b"/>
                <a:pathLst>
                  <a:path w="526" h="526" extrusionOk="0">
                    <a:moveTo>
                      <a:pt x="263" y="1"/>
                    </a:moveTo>
                    <a:lnTo>
                      <a:pt x="162" y="21"/>
                    </a:lnTo>
                    <a:lnTo>
                      <a:pt x="61" y="82"/>
                    </a:lnTo>
                    <a:lnTo>
                      <a:pt x="20" y="162"/>
                    </a:lnTo>
                    <a:lnTo>
                      <a:pt x="0" y="263"/>
                    </a:lnTo>
                    <a:lnTo>
                      <a:pt x="20" y="364"/>
                    </a:lnTo>
                    <a:lnTo>
                      <a:pt x="61" y="445"/>
                    </a:lnTo>
                    <a:lnTo>
                      <a:pt x="162" y="506"/>
                    </a:lnTo>
                    <a:lnTo>
                      <a:pt x="263" y="526"/>
                    </a:lnTo>
                    <a:lnTo>
                      <a:pt x="364" y="506"/>
                    </a:lnTo>
                    <a:lnTo>
                      <a:pt x="444" y="445"/>
                    </a:lnTo>
                    <a:lnTo>
                      <a:pt x="505" y="364"/>
                    </a:lnTo>
                    <a:lnTo>
                      <a:pt x="525" y="263"/>
                    </a:lnTo>
                    <a:lnTo>
                      <a:pt x="505" y="162"/>
                    </a:lnTo>
                    <a:lnTo>
                      <a:pt x="444"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68"/>
              <p:cNvSpPr/>
              <p:nvPr/>
            </p:nvSpPr>
            <p:spPr>
              <a:xfrm>
                <a:off x="2339250" y="1082133"/>
                <a:ext cx="97167" cy="97167"/>
              </a:xfrm>
              <a:custGeom>
                <a:avLst/>
                <a:gdLst/>
                <a:ahLst/>
                <a:cxnLst/>
                <a:rect l="l" t="t" r="r" b="b"/>
                <a:pathLst>
                  <a:path w="526" h="526" fill="none" extrusionOk="0">
                    <a:moveTo>
                      <a:pt x="263" y="1"/>
                    </a:moveTo>
                    <a:lnTo>
                      <a:pt x="263" y="1"/>
                    </a:lnTo>
                    <a:lnTo>
                      <a:pt x="162" y="21"/>
                    </a:lnTo>
                    <a:lnTo>
                      <a:pt x="61" y="82"/>
                    </a:lnTo>
                    <a:lnTo>
                      <a:pt x="20" y="162"/>
                    </a:lnTo>
                    <a:lnTo>
                      <a:pt x="0" y="263"/>
                    </a:lnTo>
                    <a:lnTo>
                      <a:pt x="0" y="263"/>
                    </a:lnTo>
                    <a:lnTo>
                      <a:pt x="20" y="364"/>
                    </a:lnTo>
                    <a:lnTo>
                      <a:pt x="61" y="445"/>
                    </a:lnTo>
                    <a:lnTo>
                      <a:pt x="162" y="506"/>
                    </a:lnTo>
                    <a:lnTo>
                      <a:pt x="263" y="526"/>
                    </a:lnTo>
                    <a:lnTo>
                      <a:pt x="263" y="526"/>
                    </a:lnTo>
                    <a:lnTo>
                      <a:pt x="364" y="506"/>
                    </a:lnTo>
                    <a:lnTo>
                      <a:pt x="444" y="445"/>
                    </a:lnTo>
                    <a:lnTo>
                      <a:pt x="505" y="364"/>
                    </a:lnTo>
                    <a:lnTo>
                      <a:pt x="525" y="263"/>
                    </a:lnTo>
                    <a:lnTo>
                      <a:pt x="525" y="263"/>
                    </a:lnTo>
                    <a:lnTo>
                      <a:pt x="505" y="162"/>
                    </a:lnTo>
                    <a:lnTo>
                      <a:pt x="444"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68"/>
              <p:cNvSpPr/>
              <p:nvPr/>
            </p:nvSpPr>
            <p:spPr>
              <a:xfrm>
                <a:off x="2186295" y="1182995"/>
                <a:ext cx="134482" cy="134297"/>
              </a:xfrm>
              <a:custGeom>
                <a:avLst/>
                <a:gdLst/>
                <a:ahLst/>
                <a:cxnLst/>
                <a:rect l="l" t="t" r="r" b="b"/>
                <a:pathLst>
                  <a:path w="728" h="727" extrusionOk="0">
                    <a:moveTo>
                      <a:pt x="303" y="0"/>
                    </a:moveTo>
                    <a:lnTo>
                      <a:pt x="222" y="20"/>
                    </a:lnTo>
                    <a:lnTo>
                      <a:pt x="162" y="61"/>
                    </a:lnTo>
                    <a:lnTo>
                      <a:pt x="121" y="101"/>
                    </a:lnTo>
                    <a:lnTo>
                      <a:pt x="61" y="162"/>
                    </a:lnTo>
                    <a:lnTo>
                      <a:pt x="41" y="222"/>
                    </a:lnTo>
                    <a:lnTo>
                      <a:pt x="21" y="283"/>
                    </a:lnTo>
                    <a:lnTo>
                      <a:pt x="0" y="364"/>
                    </a:lnTo>
                    <a:lnTo>
                      <a:pt x="21" y="424"/>
                    </a:lnTo>
                    <a:lnTo>
                      <a:pt x="41" y="505"/>
                    </a:lnTo>
                    <a:lnTo>
                      <a:pt x="61" y="565"/>
                    </a:lnTo>
                    <a:lnTo>
                      <a:pt x="121" y="626"/>
                    </a:lnTo>
                    <a:lnTo>
                      <a:pt x="162" y="666"/>
                    </a:lnTo>
                    <a:lnTo>
                      <a:pt x="222" y="687"/>
                    </a:lnTo>
                    <a:lnTo>
                      <a:pt x="303" y="707"/>
                    </a:lnTo>
                    <a:lnTo>
                      <a:pt x="364" y="727"/>
                    </a:lnTo>
                    <a:lnTo>
                      <a:pt x="445" y="707"/>
                    </a:lnTo>
                    <a:lnTo>
                      <a:pt x="505" y="687"/>
                    </a:lnTo>
                    <a:lnTo>
                      <a:pt x="566" y="666"/>
                    </a:lnTo>
                    <a:lnTo>
                      <a:pt x="626" y="626"/>
                    </a:lnTo>
                    <a:lnTo>
                      <a:pt x="667" y="565"/>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68"/>
              <p:cNvSpPr/>
              <p:nvPr/>
            </p:nvSpPr>
            <p:spPr>
              <a:xfrm>
                <a:off x="2186295" y="1182995"/>
                <a:ext cx="134482" cy="134297"/>
              </a:xfrm>
              <a:custGeom>
                <a:avLst/>
                <a:gdLst/>
                <a:ahLst/>
                <a:cxnLst/>
                <a:rect l="l" t="t" r="r" b="b"/>
                <a:pathLst>
                  <a:path w="728" h="727" fill="none" extrusionOk="0">
                    <a:moveTo>
                      <a:pt x="364" y="0"/>
                    </a:moveTo>
                    <a:lnTo>
                      <a:pt x="364" y="0"/>
                    </a:lnTo>
                    <a:lnTo>
                      <a:pt x="303" y="0"/>
                    </a:lnTo>
                    <a:lnTo>
                      <a:pt x="222" y="20"/>
                    </a:lnTo>
                    <a:lnTo>
                      <a:pt x="162" y="61"/>
                    </a:lnTo>
                    <a:lnTo>
                      <a:pt x="121" y="101"/>
                    </a:lnTo>
                    <a:lnTo>
                      <a:pt x="61" y="162"/>
                    </a:lnTo>
                    <a:lnTo>
                      <a:pt x="41" y="222"/>
                    </a:lnTo>
                    <a:lnTo>
                      <a:pt x="21" y="283"/>
                    </a:lnTo>
                    <a:lnTo>
                      <a:pt x="0" y="364"/>
                    </a:lnTo>
                    <a:lnTo>
                      <a:pt x="0" y="364"/>
                    </a:lnTo>
                    <a:lnTo>
                      <a:pt x="0" y="364"/>
                    </a:lnTo>
                    <a:lnTo>
                      <a:pt x="21" y="424"/>
                    </a:lnTo>
                    <a:lnTo>
                      <a:pt x="41" y="505"/>
                    </a:lnTo>
                    <a:lnTo>
                      <a:pt x="61" y="565"/>
                    </a:lnTo>
                    <a:lnTo>
                      <a:pt x="121" y="626"/>
                    </a:lnTo>
                    <a:lnTo>
                      <a:pt x="162" y="666"/>
                    </a:lnTo>
                    <a:lnTo>
                      <a:pt x="222" y="687"/>
                    </a:lnTo>
                    <a:lnTo>
                      <a:pt x="303" y="707"/>
                    </a:lnTo>
                    <a:lnTo>
                      <a:pt x="364" y="727"/>
                    </a:lnTo>
                    <a:lnTo>
                      <a:pt x="364" y="727"/>
                    </a:lnTo>
                    <a:lnTo>
                      <a:pt x="364" y="727"/>
                    </a:lnTo>
                    <a:lnTo>
                      <a:pt x="445" y="707"/>
                    </a:lnTo>
                    <a:lnTo>
                      <a:pt x="505" y="687"/>
                    </a:lnTo>
                    <a:lnTo>
                      <a:pt x="566" y="666"/>
                    </a:lnTo>
                    <a:lnTo>
                      <a:pt x="626" y="626"/>
                    </a:lnTo>
                    <a:lnTo>
                      <a:pt x="667" y="565"/>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68"/>
              <p:cNvSpPr/>
              <p:nvPr/>
            </p:nvSpPr>
            <p:spPr>
              <a:xfrm>
                <a:off x="2339250" y="1317108"/>
                <a:ext cx="97167" cy="97167"/>
              </a:xfrm>
              <a:custGeom>
                <a:avLst/>
                <a:gdLst/>
                <a:ahLst/>
                <a:cxnLst/>
                <a:rect l="l" t="t" r="r" b="b"/>
                <a:pathLst>
                  <a:path w="526" h="526" extrusionOk="0">
                    <a:moveTo>
                      <a:pt x="263" y="1"/>
                    </a:moveTo>
                    <a:lnTo>
                      <a:pt x="162" y="21"/>
                    </a:lnTo>
                    <a:lnTo>
                      <a:pt x="61" y="82"/>
                    </a:lnTo>
                    <a:lnTo>
                      <a:pt x="20" y="162"/>
                    </a:lnTo>
                    <a:lnTo>
                      <a:pt x="0" y="263"/>
                    </a:lnTo>
                    <a:lnTo>
                      <a:pt x="20" y="364"/>
                    </a:lnTo>
                    <a:lnTo>
                      <a:pt x="61" y="445"/>
                    </a:lnTo>
                    <a:lnTo>
                      <a:pt x="162" y="506"/>
                    </a:lnTo>
                    <a:lnTo>
                      <a:pt x="263" y="526"/>
                    </a:lnTo>
                    <a:lnTo>
                      <a:pt x="364" y="506"/>
                    </a:lnTo>
                    <a:lnTo>
                      <a:pt x="444" y="445"/>
                    </a:lnTo>
                    <a:lnTo>
                      <a:pt x="505" y="364"/>
                    </a:lnTo>
                    <a:lnTo>
                      <a:pt x="525" y="263"/>
                    </a:lnTo>
                    <a:lnTo>
                      <a:pt x="505" y="162"/>
                    </a:lnTo>
                    <a:lnTo>
                      <a:pt x="444" y="82"/>
                    </a:lnTo>
                    <a:lnTo>
                      <a:pt x="364" y="21"/>
                    </a:lnTo>
                    <a:lnTo>
                      <a:pt x="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68"/>
              <p:cNvSpPr/>
              <p:nvPr/>
            </p:nvSpPr>
            <p:spPr>
              <a:xfrm>
                <a:off x="2339250" y="1317108"/>
                <a:ext cx="97167" cy="97167"/>
              </a:xfrm>
              <a:custGeom>
                <a:avLst/>
                <a:gdLst/>
                <a:ahLst/>
                <a:cxnLst/>
                <a:rect l="l" t="t" r="r" b="b"/>
                <a:pathLst>
                  <a:path w="526" h="526" fill="none" extrusionOk="0">
                    <a:moveTo>
                      <a:pt x="263" y="1"/>
                    </a:moveTo>
                    <a:lnTo>
                      <a:pt x="263" y="1"/>
                    </a:lnTo>
                    <a:lnTo>
                      <a:pt x="162" y="21"/>
                    </a:lnTo>
                    <a:lnTo>
                      <a:pt x="61" y="82"/>
                    </a:lnTo>
                    <a:lnTo>
                      <a:pt x="20" y="162"/>
                    </a:lnTo>
                    <a:lnTo>
                      <a:pt x="0" y="263"/>
                    </a:lnTo>
                    <a:lnTo>
                      <a:pt x="0" y="263"/>
                    </a:lnTo>
                    <a:lnTo>
                      <a:pt x="20" y="364"/>
                    </a:lnTo>
                    <a:lnTo>
                      <a:pt x="61" y="445"/>
                    </a:lnTo>
                    <a:lnTo>
                      <a:pt x="162" y="506"/>
                    </a:lnTo>
                    <a:lnTo>
                      <a:pt x="263" y="526"/>
                    </a:lnTo>
                    <a:lnTo>
                      <a:pt x="263" y="526"/>
                    </a:lnTo>
                    <a:lnTo>
                      <a:pt x="364" y="506"/>
                    </a:lnTo>
                    <a:lnTo>
                      <a:pt x="444" y="445"/>
                    </a:lnTo>
                    <a:lnTo>
                      <a:pt x="505" y="364"/>
                    </a:lnTo>
                    <a:lnTo>
                      <a:pt x="525" y="263"/>
                    </a:lnTo>
                    <a:lnTo>
                      <a:pt x="525" y="263"/>
                    </a:lnTo>
                    <a:lnTo>
                      <a:pt x="505" y="162"/>
                    </a:lnTo>
                    <a:lnTo>
                      <a:pt x="444" y="82"/>
                    </a:lnTo>
                    <a:lnTo>
                      <a:pt x="364" y="21"/>
                    </a:lnTo>
                    <a:lnTo>
                      <a:pt x="263"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68"/>
              <p:cNvSpPr/>
              <p:nvPr/>
            </p:nvSpPr>
            <p:spPr>
              <a:xfrm>
                <a:off x="2186295" y="1417969"/>
                <a:ext cx="134482" cy="134482"/>
              </a:xfrm>
              <a:custGeom>
                <a:avLst/>
                <a:gdLst/>
                <a:ahLst/>
                <a:cxnLst/>
                <a:rect l="l" t="t" r="r" b="b"/>
                <a:pathLst>
                  <a:path w="728" h="728" extrusionOk="0">
                    <a:moveTo>
                      <a:pt x="303" y="0"/>
                    </a:moveTo>
                    <a:lnTo>
                      <a:pt x="222" y="20"/>
                    </a:lnTo>
                    <a:lnTo>
                      <a:pt x="162" y="61"/>
                    </a:lnTo>
                    <a:lnTo>
                      <a:pt x="121" y="101"/>
                    </a:lnTo>
                    <a:lnTo>
                      <a:pt x="61" y="162"/>
                    </a:lnTo>
                    <a:lnTo>
                      <a:pt x="41" y="222"/>
                    </a:lnTo>
                    <a:lnTo>
                      <a:pt x="21" y="283"/>
                    </a:lnTo>
                    <a:lnTo>
                      <a:pt x="0" y="364"/>
                    </a:lnTo>
                    <a:lnTo>
                      <a:pt x="21" y="424"/>
                    </a:lnTo>
                    <a:lnTo>
                      <a:pt x="41" y="505"/>
                    </a:lnTo>
                    <a:lnTo>
                      <a:pt x="61" y="566"/>
                    </a:lnTo>
                    <a:lnTo>
                      <a:pt x="121" y="626"/>
                    </a:lnTo>
                    <a:lnTo>
                      <a:pt x="162" y="666"/>
                    </a:lnTo>
                    <a:lnTo>
                      <a:pt x="222" y="687"/>
                    </a:lnTo>
                    <a:lnTo>
                      <a:pt x="303" y="707"/>
                    </a:lnTo>
                    <a:lnTo>
                      <a:pt x="364" y="727"/>
                    </a:lnTo>
                    <a:lnTo>
                      <a:pt x="445" y="707"/>
                    </a:lnTo>
                    <a:lnTo>
                      <a:pt x="505" y="687"/>
                    </a:lnTo>
                    <a:lnTo>
                      <a:pt x="566" y="666"/>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68"/>
              <p:cNvSpPr/>
              <p:nvPr/>
            </p:nvSpPr>
            <p:spPr>
              <a:xfrm>
                <a:off x="2186295" y="1417969"/>
                <a:ext cx="134482" cy="134482"/>
              </a:xfrm>
              <a:custGeom>
                <a:avLst/>
                <a:gdLst/>
                <a:ahLst/>
                <a:cxnLst/>
                <a:rect l="l" t="t" r="r" b="b"/>
                <a:pathLst>
                  <a:path w="728" h="728" fill="none" extrusionOk="0">
                    <a:moveTo>
                      <a:pt x="364" y="0"/>
                    </a:moveTo>
                    <a:lnTo>
                      <a:pt x="364" y="0"/>
                    </a:lnTo>
                    <a:lnTo>
                      <a:pt x="303" y="0"/>
                    </a:lnTo>
                    <a:lnTo>
                      <a:pt x="222" y="20"/>
                    </a:lnTo>
                    <a:lnTo>
                      <a:pt x="162" y="61"/>
                    </a:lnTo>
                    <a:lnTo>
                      <a:pt x="121" y="101"/>
                    </a:lnTo>
                    <a:lnTo>
                      <a:pt x="61" y="162"/>
                    </a:lnTo>
                    <a:lnTo>
                      <a:pt x="41" y="222"/>
                    </a:lnTo>
                    <a:lnTo>
                      <a:pt x="21" y="283"/>
                    </a:lnTo>
                    <a:lnTo>
                      <a:pt x="0" y="364"/>
                    </a:lnTo>
                    <a:lnTo>
                      <a:pt x="0" y="364"/>
                    </a:lnTo>
                    <a:lnTo>
                      <a:pt x="0" y="364"/>
                    </a:lnTo>
                    <a:lnTo>
                      <a:pt x="21" y="424"/>
                    </a:lnTo>
                    <a:lnTo>
                      <a:pt x="41" y="505"/>
                    </a:lnTo>
                    <a:lnTo>
                      <a:pt x="61" y="566"/>
                    </a:lnTo>
                    <a:lnTo>
                      <a:pt x="121" y="626"/>
                    </a:lnTo>
                    <a:lnTo>
                      <a:pt x="162" y="666"/>
                    </a:lnTo>
                    <a:lnTo>
                      <a:pt x="222" y="687"/>
                    </a:lnTo>
                    <a:lnTo>
                      <a:pt x="303" y="707"/>
                    </a:lnTo>
                    <a:lnTo>
                      <a:pt x="364" y="727"/>
                    </a:lnTo>
                    <a:lnTo>
                      <a:pt x="364" y="727"/>
                    </a:lnTo>
                    <a:lnTo>
                      <a:pt x="364" y="727"/>
                    </a:lnTo>
                    <a:lnTo>
                      <a:pt x="445" y="707"/>
                    </a:lnTo>
                    <a:lnTo>
                      <a:pt x="505" y="687"/>
                    </a:lnTo>
                    <a:lnTo>
                      <a:pt x="566" y="666"/>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68"/>
              <p:cNvSpPr/>
              <p:nvPr/>
            </p:nvSpPr>
            <p:spPr>
              <a:xfrm>
                <a:off x="2339250" y="1552267"/>
                <a:ext cx="97167" cy="97167"/>
              </a:xfrm>
              <a:custGeom>
                <a:avLst/>
                <a:gdLst/>
                <a:ahLst/>
                <a:cxnLst/>
                <a:rect l="l" t="t" r="r" b="b"/>
                <a:pathLst>
                  <a:path w="526" h="526" extrusionOk="0">
                    <a:moveTo>
                      <a:pt x="263" y="0"/>
                    </a:moveTo>
                    <a:lnTo>
                      <a:pt x="162" y="20"/>
                    </a:lnTo>
                    <a:lnTo>
                      <a:pt x="61" y="81"/>
                    </a:lnTo>
                    <a:lnTo>
                      <a:pt x="20" y="162"/>
                    </a:lnTo>
                    <a:lnTo>
                      <a:pt x="0" y="263"/>
                    </a:lnTo>
                    <a:lnTo>
                      <a:pt x="20" y="363"/>
                    </a:lnTo>
                    <a:lnTo>
                      <a:pt x="61" y="444"/>
                    </a:lnTo>
                    <a:lnTo>
                      <a:pt x="162" y="505"/>
                    </a:lnTo>
                    <a:lnTo>
                      <a:pt x="263" y="525"/>
                    </a:lnTo>
                    <a:lnTo>
                      <a:pt x="364" y="505"/>
                    </a:lnTo>
                    <a:lnTo>
                      <a:pt x="444" y="444"/>
                    </a:lnTo>
                    <a:lnTo>
                      <a:pt x="505" y="363"/>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68"/>
              <p:cNvSpPr/>
              <p:nvPr/>
            </p:nvSpPr>
            <p:spPr>
              <a:xfrm>
                <a:off x="2339250" y="1552267"/>
                <a:ext cx="97167" cy="97167"/>
              </a:xfrm>
              <a:custGeom>
                <a:avLst/>
                <a:gdLst/>
                <a:ahLst/>
                <a:cxnLst/>
                <a:rect l="l" t="t" r="r" b="b"/>
                <a:pathLst>
                  <a:path w="526" h="526" fill="none" extrusionOk="0">
                    <a:moveTo>
                      <a:pt x="263" y="0"/>
                    </a:moveTo>
                    <a:lnTo>
                      <a:pt x="263" y="0"/>
                    </a:lnTo>
                    <a:lnTo>
                      <a:pt x="162" y="20"/>
                    </a:lnTo>
                    <a:lnTo>
                      <a:pt x="61" y="81"/>
                    </a:lnTo>
                    <a:lnTo>
                      <a:pt x="20" y="162"/>
                    </a:lnTo>
                    <a:lnTo>
                      <a:pt x="0" y="263"/>
                    </a:lnTo>
                    <a:lnTo>
                      <a:pt x="0" y="263"/>
                    </a:lnTo>
                    <a:lnTo>
                      <a:pt x="20" y="363"/>
                    </a:lnTo>
                    <a:lnTo>
                      <a:pt x="61" y="444"/>
                    </a:lnTo>
                    <a:lnTo>
                      <a:pt x="162" y="505"/>
                    </a:lnTo>
                    <a:lnTo>
                      <a:pt x="263" y="525"/>
                    </a:lnTo>
                    <a:lnTo>
                      <a:pt x="263" y="525"/>
                    </a:lnTo>
                    <a:lnTo>
                      <a:pt x="364" y="505"/>
                    </a:lnTo>
                    <a:lnTo>
                      <a:pt x="444" y="444"/>
                    </a:lnTo>
                    <a:lnTo>
                      <a:pt x="505" y="363"/>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68"/>
              <p:cNvSpPr/>
              <p:nvPr/>
            </p:nvSpPr>
            <p:spPr>
              <a:xfrm>
                <a:off x="2186295" y="1652944"/>
                <a:ext cx="134482" cy="134482"/>
              </a:xfrm>
              <a:custGeom>
                <a:avLst/>
                <a:gdLst/>
                <a:ahLst/>
                <a:cxnLst/>
                <a:rect l="l" t="t" r="r" b="b"/>
                <a:pathLst>
                  <a:path w="728" h="728" extrusionOk="0">
                    <a:moveTo>
                      <a:pt x="303" y="0"/>
                    </a:moveTo>
                    <a:lnTo>
                      <a:pt x="222" y="20"/>
                    </a:lnTo>
                    <a:lnTo>
                      <a:pt x="162" y="61"/>
                    </a:lnTo>
                    <a:lnTo>
                      <a:pt x="121" y="101"/>
                    </a:lnTo>
                    <a:lnTo>
                      <a:pt x="61" y="162"/>
                    </a:lnTo>
                    <a:lnTo>
                      <a:pt x="41" y="222"/>
                    </a:lnTo>
                    <a:lnTo>
                      <a:pt x="21" y="283"/>
                    </a:lnTo>
                    <a:lnTo>
                      <a:pt x="0" y="364"/>
                    </a:lnTo>
                    <a:lnTo>
                      <a:pt x="21" y="424"/>
                    </a:lnTo>
                    <a:lnTo>
                      <a:pt x="41" y="505"/>
                    </a:lnTo>
                    <a:lnTo>
                      <a:pt x="61" y="566"/>
                    </a:lnTo>
                    <a:lnTo>
                      <a:pt x="121" y="626"/>
                    </a:lnTo>
                    <a:lnTo>
                      <a:pt x="162" y="667"/>
                    </a:lnTo>
                    <a:lnTo>
                      <a:pt x="222" y="687"/>
                    </a:lnTo>
                    <a:lnTo>
                      <a:pt x="303" y="707"/>
                    </a:lnTo>
                    <a:lnTo>
                      <a:pt x="364" y="727"/>
                    </a:lnTo>
                    <a:lnTo>
                      <a:pt x="445" y="707"/>
                    </a:lnTo>
                    <a:lnTo>
                      <a:pt x="505" y="687"/>
                    </a:lnTo>
                    <a:lnTo>
                      <a:pt x="566" y="667"/>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68"/>
              <p:cNvSpPr/>
              <p:nvPr/>
            </p:nvSpPr>
            <p:spPr>
              <a:xfrm>
                <a:off x="2186295" y="1652944"/>
                <a:ext cx="134482" cy="134482"/>
              </a:xfrm>
              <a:custGeom>
                <a:avLst/>
                <a:gdLst/>
                <a:ahLst/>
                <a:cxnLst/>
                <a:rect l="l" t="t" r="r" b="b"/>
                <a:pathLst>
                  <a:path w="728" h="728" fill="none" extrusionOk="0">
                    <a:moveTo>
                      <a:pt x="364" y="0"/>
                    </a:moveTo>
                    <a:lnTo>
                      <a:pt x="364" y="0"/>
                    </a:lnTo>
                    <a:lnTo>
                      <a:pt x="303" y="0"/>
                    </a:lnTo>
                    <a:lnTo>
                      <a:pt x="222" y="20"/>
                    </a:lnTo>
                    <a:lnTo>
                      <a:pt x="162" y="61"/>
                    </a:lnTo>
                    <a:lnTo>
                      <a:pt x="121" y="101"/>
                    </a:lnTo>
                    <a:lnTo>
                      <a:pt x="61" y="162"/>
                    </a:lnTo>
                    <a:lnTo>
                      <a:pt x="41" y="222"/>
                    </a:lnTo>
                    <a:lnTo>
                      <a:pt x="21" y="283"/>
                    </a:lnTo>
                    <a:lnTo>
                      <a:pt x="0" y="364"/>
                    </a:lnTo>
                    <a:lnTo>
                      <a:pt x="0" y="364"/>
                    </a:lnTo>
                    <a:lnTo>
                      <a:pt x="0" y="364"/>
                    </a:lnTo>
                    <a:lnTo>
                      <a:pt x="21" y="424"/>
                    </a:lnTo>
                    <a:lnTo>
                      <a:pt x="41" y="505"/>
                    </a:lnTo>
                    <a:lnTo>
                      <a:pt x="61" y="566"/>
                    </a:lnTo>
                    <a:lnTo>
                      <a:pt x="121" y="626"/>
                    </a:lnTo>
                    <a:lnTo>
                      <a:pt x="162" y="667"/>
                    </a:lnTo>
                    <a:lnTo>
                      <a:pt x="222" y="687"/>
                    </a:lnTo>
                    <a:lnTo>
                      <a:pt x="303" y="707"/>
                    </a:lnTo>
                    <a:lnTo>
                      <a:pt x="364" y="727"/>
                    </a:lnTo>
                    <a:lnTo>
                      <a:pt x="364" y="727"/>
                    </a:lnTo>
                    <a:lnTo>
                      <a:pt x="364" y="727"/>
                    </a:lnTo>
                    <a:lnTo>
                      <a:pt x="445" y="707"/>
                    </a:lnTo>
                    <a:lnTo>
                      <a:pt x="505" y="687"/>
                    </a:lnTo>
                    <a:lnTo>
                      <a:pt x="566" y="667"/>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68"/>
              <p:cNvSpPr/>
              <p:nvPr/>
            </p:nvSpPr>
            <p:spPr>
              <a:xfrm>
                <a:off x="2339250" y="1787241"/>
                <a:ext cx="97167" cy="97167"/>
              </a:xfrm>
              <a:custGeom>
                <a:avLst/>
                <a:gdLst/>
                <a:ahLst/>
                <a:cxnLst/>
                <a:rect l="l" t="t" r="r" b="b"/>
                <a:pathLst>
                  <a:path w="526" h="526" extrusionOk="0">
                    <a:moveTo>
                      <a:pt x="263" y="0"/>
                    </a:moveTo>
                    <a:lnTo>
                      <a:pt x="162" y="20"/>
                    </a:lnTo>
                    <a:lnTo>
                      <a:pt x="61" y="81"/>
                    </a:lnTo>
                    <a:lnTo>
                      <a:pt x="20" y="162"/>
                    </a:lnTo>
                    <a:lnTo>
                      <a:pt x="0" y="263"/>
                    </a:lnTo>
                    <a:lnTo>
                      <a:pt x="20" y="364"/>
                    </a:lnTo>
                    <a:lnTo>
                      <a:pt x="61" y="444"/>
                    </a:lnTo>
                    <a:lnTo>
                      <a:pt x="162" y="505"/>
                    </a:lnTo>
                    <a:lnTo>
                      <a:pt x="263" y="525"/>
                    </a:lnTo>
                    <a:lnTo>
                      <a:pt x="364" y="505"/>
                    </a:lnTo>
                    <a:lnTo>
                      <a:pt x="444" y="444"/>
                    </a:lnTo>
                    <a:lnTo>
                      <a:pt x="505" y="364"/>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68"/>
              <p:cNvSpPr/>
              <p:nvPr/>
            </p:nvSpPr>
            <p:spPr>
              <a:xfrm>
                <a:off x="2339250" y="1787241"/>
                <a:ext cx="97167" cy="97167"/>
              </a:xfrm>
              <a:custGeom>
                <a:avLst/>
                <a:gdLst/>
                <a:ahLst/>
                <a:cxnLst/>
                <a:rect l="l" t="t" r="r" b="b"/>
                <a:pathLst>
                  <a:path w="526" h="526" fill="none" extrusionOk="0">
                    <a:moveTo>
                      <a:pt x="263" y="0"/>
                    </a:moveTo>
                    <a:lnTo>
                      <a:pt x="263" y="0"/>
                    </a:lnTo>
                    <a:lnTo>
                      <a:pt x="162" y="20"/>
                    </a:lnTo>
                    <a:lnTo>
                      <a:pt x="61" y="81"/>
                    </a:lnTo>
                    <a:lnTo>
                      <a:pt x="20" y="162"/>
                    </a:lnTo>
                    <a:lnTo>
                      <a:pt x="0" y="263"/>
                    </a:lnTo>
                    <a:lnTo>
                      <a:pt x="0" y="263"/>
                    </a:lnTo>
                    <a:lnTo>
                      <a:pt x="20" y="364"/>
                    </a:lnTo>
                    <a:lnTo>
                      <a:pt x="61" y="444"/>
                    </a:lnTo>
                    <a:lnTo>
                      <a:pt x="162" y="505"/>
                    </a:lnTo>
                    <a:lnTo>
                      <a:pt x="263" y="525"/>
                    </a:lnTo>
                    <a:lnTo>
                      <a:pt x="263" y="525"/>
                    </a:lnTo>
                    <a:lnTo>
                      <a:pt x="364" y="505"/>
                    </a:lnTo>
                    <a:lnTo>
                      <a:pt x="444" y="444"/>
                    </a:lnTo>
                    <a:lnTo>
                      <a:pt x="505" y="364"/>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68"/>
              <p:cNvSpPr/>
              <p:nvPr/>
            </p:nvSpPr>
            <p:spPr>
              <a:xfrm>
                <a:off x="2186295" y="1887918"/>
                <a:ext cx="134482" cy="134482"/>
              </a:xfrm>
              <a:custGeom>
                <a:avLst/>
                <a:gdLst/>
                <a:ahLst/>
                <a:cxnLst/>
                <a:rect l="l" t="t" r="r" b="b"/>
                <a:pathLst>
                  <a:path w="728" h="728" extrusionOk="0">
                    <a:moveTo>
                      <a:pt x="303" y="0"/>
                    </a:moveTo>
                    <a:lnTo>
                      <a:pt x="222" y="20"/>
                    </a:lnTo>
                    <a:lnTo>
                      <a:pt x="162" y="61"/>
                    </a:lnTo>
                    <a:lnTo>
                      <a:pt x="121" y="101"/>
                    </a:lnTo>
                    <a:lnTo>
                      <a:pt x="61" y="162"/>
                    </a:lnTo>
                    <a:lnTo>
                      <a:pt x="41" y="222"/>
                    </a:lnTo>
                    <a:lnTo>
                      <a:pt x="21" y="283"/>
                    </a:lnTo>
                    <a:lnTo>
                      <a:pt x="0" y="364"/>
                    </a:lnTo>
                    <a:lnTo>
                      <a:pt x="21" y="424"/>
                    </a:lnTo>
                    <a:lnTo>
                      <a:pt x="41" y="505"/>
                    </a:lnTo>
                    <a:lnTo>
                      <a:pt x="61" y="566"/>
                    </a:lnTo>
                    <a:lnTo>
                      <a:pt x="121" y="626"/>
                    </a:lnTo>
                    <a:lnTo>
                      <a:pt x="162" y="667"/>
                    </a:lnTo>
                    <a:lnTo>
                      <a:pt x="222" y="687"/>
                    </a:lnTo>
                    <a:lnTo>
                      <a:pt x="303" y="707"/>
                    </a:lnTo>
                    <a:lnTo>
                      <a:pt x="364" y="727"/>
                    </a:lnTo>
                    <a:lnTo>
                      <a:pt x="445" y="707"/>
                    </a:lnTo>
                    <a:lnTo>
                      <a:pt x="505" y="687"/>
                    </a:lnTo>
                    <a:lnTo>
                      <a:pt x="566" y="667"/>
                    </a:lnTo>
                    <a:lnTo>
                      <a:pt x="626" y="626"/>
                    </a:lnTo>
                    <a:lnTo>
                      <a:pt x="667" y="566"/>
                    </a:lnTo>
                    <a:lnTo>
                      <a:pt x="707" y="505"/>
                    </a:lnTo>
                    <a:lnTo>
                      <a:pt x="727" y="424"/>
                    </a:lnTo>
                    <a:lnTo>
                      <a:pt x="727" y="364"/>
                    </a:lnTo>
                    <a:lnTo>
                      <a:pt x="727" y="283"/>
                    </a:lnTo>
                    <a:lnTo>
                      <a:pt x="707" y="222"/>
                    </a:lnTo>
                    <a:lnTo>
                      <a:pt x="667" y="162"/>
                    </a:lnTo>
                    <a:lnTo>
                      <a:pt x="626" y="101"/>
                    </a:lnTo>
                    <a:lnTo>
                      <a:pt x="566" y="61"/>
                    </a:lnTo>
                    <a:lnTo>
                      <a:pt x="505"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68"/>
              <p:cNvSpPr/>
              <p:nvPr/>
            </p:nvSpPr>
            <p:spPr>
              <a:xfrm>
                <a:off x="2186295" y="1887918"/>
                <a:ext cx="134482" cy="134482"/>
              </a:xfrm>
              <a:custGeom>
                <a:avLst/>
                <a:gdLst/>
                <a:ahLst/>
                <a:cxnLst/>
                <a:rect l="l" t="t" r="r" b="b"/>
                <a:pathLst>
                  <a:path w="728" h="728" fill="none" extrusionOk="0">
                    <a:moveTo>
                      <a:pt x="364" y="0"/>
                    </a:moveTo>
                    <a:lnTo>
                      <a:pt x="364" y="0"/>
                    </a:lnTo>
                    <a:lnTo>
                      <a:pt x="303" y="0"/>
                    </a:lnTo>
                    <a:lnTo>
                      <a:pt x="222" y="20"/>
                    </a:lnTo>
                    <a:lnTo>
                      <a:pt x="162" y="61"/>
                    </a:lnTo>
                    <a:lnTo>
                      <a:pt x="121" y="101"/>
                    </a:lnTo>
                    <a:lnTo>
                      <a:pt x="61" y="162"/>
                    </a:lnTo>
                    <a:lnTo>
                      <a:pt x="41" y="222"/>
                    </a:lnTo>
                    <a:lnTo>
                      <a:pt x="21" y="283"/>
                    </a:lnTo>
                    <a:lnTo>
                      <a:pt x="0" y="364"/>
                    </a:lnTo>
                    <a:lnTo>
                      <a:pt x="0" y="364"/>
                    </a:lnTo>
                    <a:lnTo>
                      <a:pt x="0" y="364"/>
                    </a:lnTo>
                    <a:lnTo>
                      <a:pt x="21" y="424"/>
                    </a:lnTo>
                    <a:lnTo>
                      <a:pt x="41" y="505"/>
                    </a:lnTo>
                    <a:lnTo>
                      <a:pt x="61" y="566"/>
                    </a:lnTo>
                    <a:lnTo>
                      <a:pt x="121" y="626"/>
                    </a:lnTo>
                    <a:lnTo>
                      <a:pt x="162" y="667"/>
                    </a:lnTo>
                    <a:lnTo>
                      <a:pt x="222" y="687"/>
                    </a:lnTo>
                    <a:lnTo>
                      <a:pt x="303" y="707"/>
                    </a:lnTo>
                    <a:lnTo>
                      <a:pt x="364" y="727"/>
                    </a:lnTo>
                    <a:lnTo>
                      <a:pt x="364" y="727"/>
                    </a:lnTo>
                    <a:lnTo>
                      <a:pt x="364" y="727"/>
                    </a:lnTo>
                    <a:lnTo>
                      <a:pt x="445" y="707"/>
                    </a:lnTo>
                    <a:lnTo>
                      <a:pt x="505" y="687"/>
                    </a:lnTo>
                    <a:lnTo>
                      <a:pt x="566" y="667"/>
                    </a:lnTo>
                    <a:lnTo>
                      <a:pt x="626" y="626"/>
                    </a:lnTo>
                    <a:lnTo>
                      <a:pt x="667" y="566"/>
                    </a:lnTo>
                    <a:lnTo>
                      <a:pt x="707" y="505"/>
                    </a:lnTo>
                    <a:lnTo>
                      <a:pt x="727" y="424"/>
                    </a:lnTo>
                    <a:lnTo>
                      <a:pt x="727" y="364"/>
                    </a:lnTo>
                    <a:lnTo>
                      <a:pt x="727" y="364"/>
                    </a:lnTo>
                    <a:lnTo>
                      <a:pt x="727" y="283"/>
                    </a:lnTo>
                    <a:lnTo>
                      <a:pt x="707" y="222"/>
                    </a:lnTo>
                    <a:lnTo>
                      <a:pt x="667" y="162"/>
                    </a:lnTo>
                    <a:lnTo>
                      <a:pt x="626" y="101"/>
                    </a:lnTo>
                    <a:lnTo>
                      <a:pt x="566" y="61"/>
                    </a:lnTo>
                    <a:lnTo>
                      <a:pt x="505"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68"/>
              <p:cNvSpPr/>
              <p:nvPr/>
            </p:nvSpPr>
            <p:spPr>
              <a:xfrm>
                <a:off x="2339250" y="2022216"/>
                <a:ext cx="97167" cy="89593"/>
              </a:xfrm>
              <a:custGeom>
                <a:avLst/>
                <a:gdLst/>
                <a:ahLst/>
                <a:cxnLst/>
                <a:rect l="l" t="t" r="r" b="b"/>
                <a:pathLst>
                  <a:path w="526" h="485" extrusionOk="0">
                    <a:moveTo>
                      <a:pt x="263" y="0"/>
                    </a:moveTo>
                    <a:lnTo>
                      <a:pt x="162" y="20"/>
                    </a:lnTo>
                    <a:lnTo>
                      <a:pt x="61" y="81"/>
                    </a:lnTo>
                    <a:lnTo>
                      <a:pt x="20" y="162"/>
                    </a:lnTo>
                    <a:lnTo>
                      <a:pt x="0" y="263"/>
                    </a:lnTo>
                    <a:lnTo>
                      <a:pt x="0" y="323"/>
                    </a:lnTo>
                    <a:lnTo>
                      <a:pt x="20" y="384"/>
                    </a:lnTo>
                    <a:lnTo>
                      <a:pt x="404" y="485"/>
                    </a:lnTo>
                    <a:lnTo>
                      <a:pt x="444" y="444"/>
                    </a:lnTo>
                    <a:lnTo>
                      <a:pt x="485" y="384"/>
                    </a:lnTo>
                    <a:lnTo>
                      <a:pt x="505" y="323"/>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68"/>
              <p:cNvSpPr/>
              <p:nvPr/>
            </p:nvSpPr>
            <p:spPr>
              <a:xfrm>
                <a:off x="2339250" y="2022216"/>
                <a:ext cx="97167" cy="89593"/>
              </a:xfrm>
              <a:custGeom>
                <a:avLst/>
                <a:gdLst/>
                <a:ahLst/>
                <a:cxnLst/>
                <a:rect l="l" t="t" r="r" b="b"/>
                <a:pathLst>
                  <a:path w="526" h="485" fill="none" extrusionOk="0">
                    <a:moveTo>
                      <a:pt x="263" y="0"/>
                    </a:moveTo>
                    <a:lnTo>
                      <a:pt x="263" y="0"/>
                    </a:lnTo>
                    <a:lnTo>
                      <a:pt x="162" y="20"/>
                    </a:lnTo>
                    <a:lnTo>
                      <a:pt x="61" y="81"/>
                    </a:lnTo>
                    <a:lnTo>
                      <a:pt x="20" y="162"/>
                    </a:lnTo>
                    <a:lnTo>
                      <a:pt x="0" y="263"/>
                    </a:lnTo>
                    <a:lnTo>
                      <a:pt x="0" y="263"/>
                    </a:lnTo>
                    <a:lnTo>
                      <a:pt x="0" y="323"/>
                    </a:lnTo>
                    <a:lnTo>
                      <a:pt x="20" y="384"/>
                    </a:lnTo>
                    <a:lnTo>
                      <a:pt x="20" y="384"/>
                    </a:lnTo>
                    <a:lnTo>
                      <a:pt x="404" y="485"/>
                    </a:lnTo>
                    <a:lnTo>
                      <a:pt x="404" y="485"/>
                    </a:lnTo>
                    <a:lnTo>
                      <a:pt x="444" y="444"/>
                    </a:lnTo>
                    <a:lnTo>
                      <a:pt x="485" y="384"/>
                    </a:lnTo>
                    <a:lnTo>
                      <a:pt x="505" y="323"/>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68"/>
              <p:cNvSpPr/>
              <p:nvPr/>
            </p:nvSpPr>
            <p:spPr>
              <a:xfrm>
                <a:off x="2163943" y="1104670"/>
                <a:ext cx="22537" cy="67241"/>
              </a:xfrm>
              <a:custGeom>
                <a:avLst/>
                <a:gdLst/>
                <a:ahLst/>
                <a:cxnLst/>
                <a:rect l="l" t="t" r="r" b="b"/>
                <a:pathLst>
                  <a:path w="122" h="364" extrusionOk="0">
                    <a:moveTo>
                      <a:pt x="81" y="0"/>
                    </a:moveTo>
                    <a:lnTo>
                      <a:pt x="0" y="363"/>
                    </a:lnTo>
                    <a:lnTo>
                      <a:pt x="41" y="323"/>
                    </a:lnTo>
                    <a:lnTo>
                      <a:pt x="81" y="283"/>
                    </a:lnTo>
                    <a:lnTo>
                      <a:pt x="121" y="202"/>
                    </a:lnTo>
                    <a:lnTo>
                      <a:pt x="121" y="141"/>
                    </a:lnTo>
                    <a:lnTo>
                      <a:pt x="121" y="61"/>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68"/>
              <p:cNvSpPr/>
              <p:nvPr/>
            </p:nvSpPr>
            <p:spPr>
              <a:xfrm>
                <a:off x="2163943" y="1104670"/>
                <a:ext cx="22537" cy="67241"/>
              </a:xfrm>
              <a:custGeom>
                <a:avLst/>
                <a:gdLst/>
                <a:ahLst/>
                <a:cxnLst/>
                <a:rect l="l" t="t" r="r" b="b"/>
                <a:pathLst>
                  <a:path w="122" h="364" fill="none" extrusionOk="0">
                    <a:moveTo>
                      <a:pt x="81" y="0"/>
                    </a:moveTo>
                    <a:lnTo>
                      <a:pt x="0" y="363"/>
                    </a:lnTo>
                    <a:lnTo>
                      <a:pt x="0" y="363"/>
                    </a:lnTo>
                    <a:lnTo>
                      <a:pt x="41" y="323"/>
                    </a:lnTo>
                    <a:lnTo>
                      <a:pt x="81" y="283"/>
                    </a:lnTo>
                    <a:lnTo>
                      <a:pt x="121" y="202"/>
                    </a:lnTo>
                    <a:lnTo>
                      <a:pt x="121" y="141"/>
                    </a:lnTo>
                    <a:lnTo>
                      <a:pt x="121" y="141"/>
                    </a:lnTo>
                    <a:lnTo>
                      <a:pt x="121" y="61"/>
                    </a:lnTo>
                    <a:lnTo>
                      <a:pt x="8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68"/>
              <p:cNvSpPr/>
              <p:nvPr/>
            </p:nvSpPr>
            <p:spPr>
              <a:xfrm>
                <a:off x="2104276" y="1317108"/>
                <a:ext cx="82204" cy="97167"/>
              </a:xfrm>
              <a:custGeom>
                <a:avLst/>
                <a:gdLst/>
                <a:ahLst/>
                <a:cxnLst/>
                <a:rect l="l" t="t" r="r" b="b"/>
                <a:pathLst>
                  <a:path w="445" h="526" extrusionOk="0">
                    <a:moveTo>
                      <a:pt x="182" y="1"/>
                    </a:moveTo>
                    <a:lnTo>
                      <a:pt x="101" y="21"/>
                    </a:lnTo>
                    <a:lnTo>
                      <a:pt x="0" y="445"/>
                    </a:lnTo>
                    <a:lnTo>
                      <a:pt x="81" y="506"/>
                    </a:lnTo>
                    <a:lnTo>
                      <a:pt x="121" y="526"/>
                    </a:lnTo>
                    <a:lnTo>
                      <a:pt x="182" y="526"/>
                    </a:lnTo>
                    <a:lnTo>
                      <a:pt x="283" y="506"/>
                    </a:lnTo>
                    <a:lnTo>
                      <a:pt x="364" y="445"/>
                    </a:lnTo>
                    <a:lnTo>
                      <a:pt x="424" y="364"/>
                    </a:lnTo>
                    <a:lnTo>
                      <a:pt x="444" y="263"/>
                    </a:lnTo>
                    <a:lnTo>
                      <a:pt x="424" y="162"/>
                    </a:lnTo>
                    <a:lnTo>
                      <a:pt x="364" y="82"/>
                    </a:lnTo>
                    <a:lnTo>
                      <a:pt x="283" y="21"/>
                    </a:lnTo>
                    <a:lnTo>
                      <a:pt x="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68"/>
              <p:cNvSpPr/>
              <p:nvPr/>
            </p:nvSpPr>
            <p:spPr>
              <a:xfrm>
                <a:off x="2104276" y="1317108"/>
                <a:ext cx="82204" cy="97167"/>
              </a:xfrm>
              <a:custGeom>
                <a:avLst/>
                <a:gdLst/>
                <a:ahLst/>
                <a:cxnLst/>
                <a:rect l="l" t="t" r="r" b="b"/>
                <a:pathLst>
                  <a:path w="445" h="526" fill="none" extrusionOk="0">
                    <a:moveTo>
                      <a:pt x="182" y="1"/>
                    </a:moveTo>
                    <a:lnTo>
                      <a:pt x="182" y="1"/>
                    </a:lnTo>
                    <a:lnTo>
                      <a:pt x="101" y="21"/>
                    </a:lnTo>
                    <a:lnTo>
                      <a:pt x="0" y="445"/>
                    </a:lnTo>
                    <a:lnTo>
                      <a:pt x="0" y="445"/>
                    </a:lnTo>
                    <a:lnTo>
                      <a:pt x="81" y="506"/>
                    </a:lnTo>
                    <a:lnTo>
                      <a:pt x="121" y="526"/>
                    </a:lnTo>
                    <a:lnTo>
                      <a:pt x="182" y="526"/>
                    </a:lnTo>
                    <a:lnTo>
                      <a:pt x="182" y="526"/>
                    </a:lnTo>
                    <a:lnTo>
                      <a:pt x="283" y="506"/>
                    </a:lnTo>
                    <a:lnTo>
                      <a:pt x="364" y="445"/>
                    </a:lnTo>
                    <a:lnTo>
                      <a:pt x="424" y="364"/>
                    </a:lnTo>
                    <a:lnTo>
                      <a:pt x="444" y="263"/>
                    </a:lnTo>
                    <a:lnTo>
                      <a:pt x="444" y="263"/>
                    </a:lnTo>
                    <a:lnTo>
                      <a:pt x="424" y="162"/>
                    </a:lnTo>
                    <a:lnTo>
                      <a:pt x="364" y="82"/>
                    </a:lnTo>
                    <a:lnTo>
                      <a:pt x="283" y="21"/>
                    </a:lnTo>
                    <a:lnTo>
                      <a:pt x="182"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68"/>
              <p:cNvSpPr/>
              <p:nvPr/>
            </p:nvSpPr>
            <p:spPr>
              <a:xfrm>
                <a:off x="2089313" y="1552267"/>
                <a:ext cx="97167" cy="97167"/>
              </a:xfrm>
              <a:custGeom>
                <a:avLst/>
                <a:gdLst/>
                <a:ahLst/>
                <a:cxnLst/>
                <a:rect l="l" t="t" r="r" b="b"/>
                <a:pathLst>
                  <a:path w="526" h="526" extrusionOk="0">
                    <a:moveTo>
                      <a:pt x="263" y="0"/>
                    </a:moveTo>
                    <a:lnTo>
                      <a:pt x="162" y="20"/>
                    </a:lnTo>
                    <a:lnTo>
                      <a:pt x="81" y="81"/>
                    </a:lnTo>
                    <a:lnTo>
                      <a:pt x="21" y="162"/>
                    </a:lnTo>
                    <a:lnTo>
                      <a:pt x="0" y="263"/>
                    </a:lnTo>
                    <a:lnTo>
                      <a:pt x="21" y="363"/>
                    </a:lnTo>
                    <a:lnTo>
                      <a:pt x="81" y="444"/>
                    </a:lnTo>
                    <a:lnTo>
                      <a:pt x="162" y="505"/>
                    </a:lnTo>
                    <a:lnTo>
                      <a:pt x="263" y="525"/>
                    </a:lnTo>
                    <a:lnTo>
                      <a:pt x="364" y="505"/>
                    </a:lnTo>
                    <a:lnTo>
                      <a:pt x="445" y="444"/>
                    </a:lnTo>
                    <a:lnTo>
                      <a:pt x="505" y="363"/>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68"/>
              <p:cNvSpPr/>
              <p:nvPr/>
            </p:nvSpPr>
            <p:spPr>
              <a:xfrm>
                <a:off x="2089313" y="1552267"/>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3"/>
                    </a:lnTo>
                    <a:lnTo>
                      <a:pt x="81" y="444"/>
                    </a:lnTo>
                    <a:lnTo>
                      <a:pt x="162" y="505"/>
                    </a:lnTo>
                    <a:lnTo>
                      <a:pt x="263" y="525"/>
                    </a:lnTo>
                    <a:lnTo>
                      <a:pt x="263" y="525"/>
                    </a:lnTo>
                    <a:lnTo>
                      <a:pt x="364" y="505"/>
                    </a:lnTo>
                    <a:lnTo>
                      <a:pt x="445" y="444"/>
                    </a:lnTo>
                    <a:lnTo>
                      <a:pt x="505" y="363"/>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68"/>
              <p:cNvSpPr/>
              <p:nvPr/>
            </p:nvSpPr>
            <p:spPr>
              <a:xfrm>
                <a:off x="1999720" y="1656638"/>
                <a:ext cx="74815" cy="130787"/>
              </a:xfrm>
              <a:custGeom>
                <a:avLst/>
                <a:gdLst/>
                <a:ahLst/>
                <a:cxnLst/>
                <a:rect l="l" t="t" r="r" b="b"/>
                <a:pathLst>
                  <a:path w="405" h="708" extrusionOk="0">
                    <a:moveTo>
                      <a:pt x="182" y="0"/>
                    </a:moveTo>
                    <a:lnTo>
                      <a:pt x="1" y="707"/>
                    </a:lnTo>
                    <a:lnTo>
                      <a:pt x="41" y="707"/>
                    </a:lnTo>
                    <a:lnTo>
                      <a:pt x="102" y="687"/>
                    </a:lnTo>
                    <a:lnTo>
                      <a:pt x="182" y="667"/>
                    </a:lnTo>
                    <a:lnTo>
                      <a:pt x="243" y="647"/>
                    </a:lnTo>
                    <a:lnTo>
                      <a:pt x="304" y="606"/>
                    </a:lnTo>
                    <a:lnTo>
                      <a:pt x="344" y="546"/>
                    </a:lnTo>
                    <a:lnTo>
                      <a:pt x="364" y="485"/>
                    </a:lnTo>
                    <a:lnTo>
                      <a:pt x="405" y="404"/>
                    </a:lnTo>
                    <a:lnTo>
                      <a:pt x="405" y="344"/>
                    </a:lnTo>
                    <a:lnTo>
                      <a:pt x="384" y="223"/>
                    </a:lnTo>
                    <a:lnTo>
                      <a:pt x="344" y="142"/>
                    </a:lnTo>
                    <a:lnTo>
                      <a:pt x="263" y="61"/>
                    </a:lnTo>
                    <a:lnTo>
                      <a:pt x="1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68"/>
              <p:cNvSpPr/>
              <p:nvPr/>
            </p:nvSpPr>
            <p:spPr>
              <a:xfrm>
                <a:off x="1999720" y="1656638"/>
                <a:ext cx="74815" cy="130787"/>
              </a:xfrm>
              <a:custGeom>
                <a:avLst/>
                <a:gdLst/>
                <a:ahLst/>
                <a:cxnLst/>
                <a:rect l="l" t="t" r="r" b="b"/>
                <a:pathLst>
                  <a:path w="405" h="708" fill="none" extrusionOk="0">
                    <a:moveTo>
                      <a:pt x="182" y="0"/>
                    </a:moveTo>
                    <a:lnTo>
                      <a:pt x="182" y="0"/>
                    </a:lnTo>
                    <a:lnTo>
                      <a:pt x="1" y="707"/>
                    </a:lnTo>
                    <a:lnTo>
                      <a:pt x="1" y="707"/>
                    </a:lnTo>
                    <a:lnTo>
                      <a:pt x="41" y="707"/>
                    </a:lnTo>
                    <a:lnTo>
                      <a:pt x="41" y="707"/>
                    </a:lnTo>
                    <a:lnTo>
                      <a:pt x="41" y="707"/>
                    </a:lnTo>
                    <a:lnTo>
                      <a:pt x="102" y="687"/>
                    </a:lnTo>
                    <a:lnTo>
                      <a:pt x="182" y="667"/>
                    </a:lnTo>
                    <a:lnTo>
                      <a:pt x="243" y="647"/>
                    </a:lnTo>
                    <a:lnTo>
                      <a:pt x="304" y="606"/>
                    </a:lnTo>
                    <a:lnTo>
                      <a:pt x="344" y="546"/>
                    </a:lnTo>
                    <a:lnTo>
                      <a:pt x="364" y="485"/>
                    </a:lnTo>
                    <a:lnTo>
                      <a:pt x="405" y="404"/>
                    </a:lnTo>
                    <a:lnTo>
                      <a:pt x="405" y="344"/>
                    </a:lnTo>
                    <a:lnTo>
                      <a:pt x="405" y="344"/>
                    </a:lnTo>
                    <a:lnTo>
                      <a:pt x="384" y="223"/>
                    </a:lnTo>
                    <a:lnTo>
                      <a:pt x="344" y="142"/>
                    </a:lnTo>
                    <a:lnTo>
                      <a:pt x="263" y="61"/>
                    </a:lnTo>
                    <a:lnTo>
                      <a:pt x="18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68"/>
              <p:cNvSpPr/>
              <p:nvPr/>
            </p:nvSpPr>
            <p:spPr>
              <a:xfrm>
                <a:off x="2089313" y="1787241"/>
                <a:ext cx="97167" cy="97167"/>
              </a:xfrm>
              <a:custGeom>
                <a:avLst/>
                <a:gdLst/>
                <a:ahLst/>
                <a:cxnLst/>
                <a:rect l="l" t="t" r="r" b="b"/>
                <a:pathLst>
                  <a:path w="526" h="526" extrusionOk="0">
                    <a:moveTo>
                      <a:pt x="263" y="0"/>
                    </a:moveTo>
                    <a:lnTo>
                      <a:pt x="162" y="20"/>
                    </a:lnTo>
                    <a:lnTo>
                      <a:pt x="81" y="81"/>
                    </a:lnTo>
                    <a:lnTo>
                      <a:pt x="21" y="162"/>
                    </a:lnTo>
                    <a:lnTo>
                      <a:pt x="0" y="263"/>
                    </a:lnTo>
                    <a:lnTo>
                      <a:pt x="21" y="364"/>
                    </a:lnTo>
                    <a:lnTo>
                      <a:pt x="81" y="444"/>
                    </a:lnTo>
                    <a:lnTo>
                      <a:pt x="162" y="505"/>
                    </a:lnTo>
                    <a:lnTo>
                      <a:pt x="263" y="525"/>
                    </a:lnTo>
                    <a:lnTo>
                      <a:pt x="364" y="505"/>
                    </a:lnTo>
                    <a:lnTo>
                      <a:pt x="445" y="444"/>
                    </a:lnTo>
                    <a:lnTo>
                      <a:pt x="505" y="364"/>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68"/>
              <p:cNvSpPr/>
              <p:nvPr/>
            </p:nvSpPr>
            <p:spPr>
              <a:xfrm>
                <a:off x="2089313" y="1787241"/>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4"/>
                    </a:lnTo>
                    <a:lnTo>
                      <a:pt x="81" y="444"/>
                    </a:lnTo>
                    <a:lnTo>
                      <a:pt x="162" y="505"/>
                    </a:lnTo>
                    <a:lnTo>
                      <a:pt x="263" y="525"/>
                    </a:lnTo>
                    <a:lnTo>
                      <a:pt x="263" y="525"/>
                    </a:lnTo>
                    <a:lnTo>
                      <a:pt x="364" y="505"/>
                    </a:lnTo>
                    <a:lnTo>
                      <a:pt x="445" y="444"/>
                    </a:lnTo>
                    <a:lnTo>
                      <a:pt x="505" y="364"/>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68"/>
              <p:cNvSpPr/>
              <p:nvPr/>
            </p:nvSpPr>
            <p:spPr>
              <a:xfrm>
                <a:off x="1947627" y="1899002"/>
                <a:ext cx="22537" cy="86083"/>
              </a:xfrm>
              <a:custGeom>
                <a:avLst/>
                <a:gdLst/>
                <a:ahLst/>
                <a:cxnLst/>
                <a:rect l="l" t="t" r="r" b="b"/>
                <a:pathLst>
                  <a:path w="122" h="466" extrusionOk="0">
                    <a:moveTo>
                      <a:pt x="121" y="1"/>
                    </a:moveTo>
                    <a:lnTo>
                      <a:pt x="121" y="1"/>
                    </a:lnTo>
                    <a:lnTo>
                      <a:pt x="0" y="465"/>
                    </a:lnTo>
                    <a:lnTo>
                      <a:pt x="0" y="465"/>
                    </a:lnTo>
                    <a:lnTo>
                      <a:pt x="1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68"/>
              <p:cNvSpPr/>
              <p:nvPr/>
            </p:nvSpPr>
            <p:spPr>
              <a:xfrm>
                <a:off x="1947627" y="1899002"/>
                <a:ext cx="22537" cy="86083"/>
              </a:xfrm>
              <a:custGeom>
                <a:avLst/>
                <a:gdLst/>
                <a:ahLst/>
                <a:cxnLst/>
                <a:rect l="l" t="t" r="r" b="b"/>
                <a:pathLst>
                  <a:path w="122" h="466" fill="none" extrusionOk="0">
                    <a:moveTo>
                      <a:pt x="121" y="1"/>
                    </a:moveTo>
                    <a:lnTo>
                      <a:pt x="121" y="1"/>
                    </a:lnTo>
                    <a:lnTo>
                      <a:pt x="0" y="465"/>
                    </a:lnTo>
                    <a:lnTo>
                      <a:pt x="0" y="465"/>
                    </a:lnTo>
                    <a:lnTo>
                      <a:pt x="12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68"/>
              <p:cNvSpPr/>
              <p:nvPr/>
            </p:nvSpPr>
            <p:spPr>
              <a:xfrm>
                <a:off x="1947627" y="1887918"/>
                <a:ext cx="126908" cy="126908"/>
              </a:xfrm>
              <a:custGeom>
                <a:avLst/>
                <a:gdLst/>
                <a:ahLst/>
                <a:cxnLst/>
                <a:rect l="l" t="t" r="r" b="b"/>
                <a:pathLst>
                  <a:path w="687" h="687" extrusionOk="0">
                    <a:moveTo>
                      <a:pt x="222" y="0"/>
                    </a:moveTo>
                    <a:lnTo>
                      <a:pt x="121" y="61"/>
                    </a:lnTo>
                    <a:lnTo>
                      <a:pt x="0" y="525"/>
                    </a:lnTo>
                    <a:lnTo>
                      <a:pt x="20" y="566"/>
                    </a:lnTo>
                    <a:lnTo>
                      <a:pt x="464" y="687"/>
                    </a:lnTo>
                    <a:lnTo>
                      <a:pt x="565" y="626"/>
                    </a:lnTo>
                    <a:lnTo>
                      <a:pt x="626" y="566"/>
                    </a:lnTo>
                    <a:lnTo>
                      <a:pt x="666" y="465"/>
                    </a:lnTo>
                    <a:lnTo>
                      <a:pt x="687" y="364"/>
                    </a:lnTo>
                    <a:lnTo>
                      <a:pt x="687" y="283"/>
                    </a:lnTo>
                    <a:lnTo>
                      <a:pt x="646" y="222"/>
                    </a:lnTo>
                    <a:lnTo>
                      <a:pt x="626" y="162"/>
                    </a:lnTo>
                    <a:lnTo>
                      <a:pt x="586" y="101"/>
                    </a:lnTo>
                    <a:lnTo>
                      <a:pt x="525" y="61"/>
                    </a:lnTo>
                    <a:lnTo>
                      <a:pt x="464" y="20"/>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68"/>
              <p:cNvSpPr/>
              <p:nvPr/>
            </p:nvSpPr>
            <p:spPr>
              <a:xfrm>
                <a:off x="1947627" y="1887918"/>
                <a:ext cx="126908" cy="126908"/>
              </a:xfrm>
              <a:custGeom>
                <a:avLst/>
                <a:gdLst/>
                <a:ahLst/>
                <a:cxnLst/>
                <a:rect l="l" t="t" r="r" b="b"/>
                <a:pathLst>
                  <a:path w="687" h="687" fill="none" extrusionOk="0">
                    <a:moveTo>
                      <a:pt x="323" y="0"/>
                    </a:moveTo>
                    <a:lnTo>
                      <a:pt x="323" y="0"/>
                    </a:lnTo>
                    <a:lnTo>
                      <a:pt x="222" y="0"/>
                    </a:lnTo>
                    <a:lnTo>
                      <a:pt x="121" y="61"/>
                    </a:lnTo>
                    <a:lnTo>
                      <a:pt x="0" y="525"/>
                    </a:lnTo>
                    <a:lnTo>
                      <a:pt x="0" y="525"/>
                    </a:lnTo>
                    <a:lnTo>
                      <a:pt x="20" y="566"/>
                    </a:lnTo>
                    <a:lnTo>
                      <a:pt x="20" y="566"/>
                    </a:lnTo>
                    <a:lnTo>
                      <a:pt x="464" y="687"/>
                    </a:lnTo>
                    <a:lnTo>
                      <a:pt x="464" y="687"/>
                    </a:lnTo>
                    <a:lnTo>
                      <a:pt x="565" y="626"/>
                    </a:lnTo>
                    <a:lnTo>
                      <a:pt x="626" y="566"/>
                    </a:lnTo>
                    <a:lnTo>
                      <a:pt x="666" y="465"/>
                    </a:lnTo>
                    <a:lnTo>
                      <a:pt x="687" y="364"/>
                    </a:lnTo>
                    <a:lnTo>
                      <a:pt x="687" y="364"/>
                    </a:lnTo>
                    <a:lnTo>
                      <a:pt x="687" y="283"/>
                    </a:lnTo>
                    <a:lnTo>
                      <a:pt x="646" y="222"/>
                    </a:lnTo>
                    <a:lnTo>
                      <a:pt x="626" y="162"/>
                    </a:lnTo>
                    <a:lnTo>
                      <a:pt x="586" y="101"/>
                    </a:lnTo>
                    <a:lnTo>
                      <a:pt x="525" y="61"/>
                    </a:lnTo>
                    <a:lnTo>
                      <a:pt x="464" y="20"/>
                    </a:lnTo>
                    <a:lnTo>
                      <a:pt x="384" y="0"/>
                    </a:lnTo>
                    <a:lnTo>
                      <a:pt x="32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68"/>
              <p:cNvSpPr/>
              <p:nvPr/>
            </p:nvSpPr>
            <p:spPr>
              <a:xfrm>
                <a:off x="2104276" y="2022216"/>
                <a:ext cx="82204" cy="33620"/>
              </a:xfrm>
              <a:custGeom>
                <a:avLst/>
                <a:gdLst/>
                <a:ahLst/>
                <a:cxnLst/>
                <a:rect l="l" t="t" r="r" b="b"/>
                <a:pathLst>
                  <a:path w="445" h="182" extrusionOk="0">
                    <a:moveTo>
                      <a:pt x="182" y="0"/>
                    </a:moveTo>
                    <a:lnTo>
                      <a:pt x="81" y="20"/>
                    </a:lnTo>
                    <a:lnTo>
                      <a:pt x="0" y="61"/>
                    </a:lnTo>
                    <a:lnTo>
                      <a:pt x="444" y="182"/>
                    </a:lnTo>
                    <a:lnTo>
                      <a:pt x="404" y="101"/>
                    </a:lnTo>
                    <a:lnTo>
                      <a:pt x="343" y="41"/>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68"/>
              <p:cNvSpPr/>
              <p:nvPr/>
            </p:nvSpPr>
            <p:spPr>
              <a:xfrm>
                <a:off x="2104276" y="2022216"/>
                <a:ext cx="82204" cy="33620"/>
              </a:xfrm>
              <a:custGeom>
                <a:avLst/>
                <a:gdLst/>
                <a:ahLst/>
                <a:cxnLst/>
                <a:rect l="l" t="t" r="r" b="b"/>
                <a:pathLst>
                  <a:path w="445" h="182" fill="none" extrusionOk="0">
                    <a:moveTo>
                      <a:pt x="182" y="0"/>
                    </a:moveTo>
                    <a:lnTo>
                      <a:pt x="182" y="0"/>
                    </a:lnTo>
                    <a:lnTo>
                      <a:pt x="81" y="20"/>
                    </a:lnTo>
                    <a:lnTo>
                      <a:pt x="0" y="61"/>
                    </a:lnTo>
                    <a:lnTo>
                      <a:pt x="0" y="61"/>
                    </a:lnTo>
                    <a:lnTo>
                      <a:pt x="444" y="182"/>
                    </a:lnTo>
                    <a:lnTo>
                      <a:pt x="444" y="182"/>
                    </a:lnTo>
                    <a:lnTo>
                      <a:pt x="404" y="101"/>
                    </a:lnTo>
                    <a:lnTo>
                      <a:pt x="343" y="41"/>
                    </a:lnTo>
                    <a:lnTo>
                      <a:pt x="263" y="0"/>
                    </a:lnTo>
                    <a:lnTo>
                      <a:pt x="18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68"/>
              <p:cNvSpPr/>
              <p:nvPr/>
            </p:nvSpPr>
            <p:spPr>
              <a:xfrm>
                <a:off x="1981063" y="2137855"/>
                <a:ext cx="86083" cy="26231"/>
              </a:xfrm>
              <a:custGeom>
                <a:avLst/>
                <a:gdLst/>
                <a:ahLst/>
                <a:cxnLst/>
                <a:rect l="l" t="t" r="r" b="b"/>
                <a:pathLst>
                  <a:path w="466" h="142" extrusionOk="0">
                    <a:moveTo>
                      <a:pt x="1" y="0"/>
                    </a:moveTo>
                    <a:lnTo>
                      <a:pt x="465" y="141"/>
                    </a:lnTo>
                    <a:lnTo>
                      <a:pt x="465" y="141"/>
                    </a:lnTo>
                    <a:lnTo>
                      <a:pt x="465" y="14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68"/>
              <p:cNvSpPr/>
              <p:nvPr/>
            </p:nvSpPr>
            <p:spPr>
              <a:xfrm>
                <a:off x="1981063" y="2137855"/>
                <a:ext cx="86083" cy="26231"/>
              </a:xfrm>
              <a:custGeom>
                <a:avLst/>
                <a:gdLst/>
                <a:ahLst/>
                <a:cxnLst/>
                <a:rect l="l" t="t" r="r" b="b"/>
                <a:pathLst>
                  <a:path w="466" h="142" fill="none" extrusionOk="0">
                    <a:moveTo>
                      <a:pt x="1" y="0"/>
                    </a:moveTo>
                    <a:lnTo>
                      <a:pt x="465" y="141"/>
                    </a:lnTo>
                    <a:lnTo>
                      <a:pt x="465" y="141"/>
                    </a:lnTo>
                    <a:lnTo>
                      <a:pt x="465" y="141"/>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68"/>
              <p:cNvSpPr/>
              <p:nvPr/>
            </p:nvSpPr>
            <p:spPr>
              <a:xfrm>
                <a:off x="1928969" y="2044568"/>
                <a:ext cx="3879" cy="7574"/>
              </a:xfrm>
              <a:custGeom>
                <a:avLst/>
                <a:gdLst/>
                <a:ahLst/>
                <a:cxnLst/>
                <a:rect l="l" t="t" r="r" b="b"/>
                <a:pathLst>
                  <a:path w="21" h="41" extrusionOk="0">
                    <a:moveTo>
                      <a:pt x="20" y="0"/>
                    </a:moveTo>
                    <a:lnTo>
                      <a:pt x="0" y="41"/>
                    </a:lnTo>
                    <a:lnTo>
                      <a:pt x="20" y="0"/>
                    </a:lnTo>
                    <a:lnTo>
                      <a:pt x="20" y="0"/>
                    </a:lnTo>
                    <a:lnTo>
                      <a:pt x="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68"/>
              <p:cNvSpPr/>
              <p:nvPr/>
            </p:nvSpPr>
            <p:spPr>
              <a:xfrm>
                <a:off x="1928969" y="2044568"/>
                <a:ext cx="3879" cy="7574"/>
              </a:xfrm>
              <a:custGeom>
                <a:avLst/>
                <a:gdLst/>
                <a:ahLst/>
                <a:cxnLst/>
                <a:rect l="l" t="t" r="r" b="b"/>
                <a:pathLst>
                  <a:path w="21" h="41" fill="none" extrusionOk="0">
                    <a:moveTo>
                      <a:pt x="20" y="0"/>
                    </a:moveTo>
                    <a:lnTo>
                      <a:pt x="0" y="41"/>
                    </a:lnTo>
                    <a:lnTo>
                      <a:pt x="20" y="0"/>
                    </a:lnTo>
                    <a:lnTo>
                      <a:pt x="20" y="0"/>
                    </a:lnTo>
                    <a:lnTo>
                      <a:pt x="20"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68"/>
              <p:cNvSpPr/>
              <p:nvPr/>
            </p:nvSpPr>
            <p:spPr>
              <a:xfrm>
                <a:off x="3346200" y="2492164"/>
                <a:ext cx="78509" cy="29926"/>
              </a:xfrm>
              <a:custGeom>
                <a:avLst/>
                <a:gdLst/>
                <a:ahLst/>
                <a:cxnLst/>
                <a:rect l="l" t="t" r="r" b="b"/>
                <a:pathLst>
                  <a:path w="425" h="162" fill="none" extrusionOk="0">
                    <a:moveTo>
                      <a:pt x="425" y="162"/>
                    </a:moveTo>
                    <a:lnTo>
                      <a:pt x="1" y="61"/>
                    </a:lnTo>
                    <a:lnTo>
                      <a:pt x="1" y="61"/>
                    </a:lnTo>
                    <a:lnTo>
                      <a:pt x="82" y="21"/>
                    </a:lnTo>
                    <a:lnTo>
                      <a:pt x="183" y="0"/>
                    </a:lnTo>
                    <a:lnTo>
                      <a:pt x="183" y="0"/>
                    </a:lnTo>
                    <a:lnTo>
                      <a:pt x="263" y="0"/>
                    </a:lnTo>
                    <a:lnTo>
                      <a:pt x="324" y="41"/>
                    </a:lnTo>
                    <a:lnTo>
                      <a:pt x="385" y="101"/>
                    </a:lnTo>
                    <a:lnTo>
                      <a:pt x="425" y="162"/>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68"/>
              <p:cNvSpPr/>
              <p:nvPr/>
            </p:nvSpPr>
            <p:spPr>
              <a:xfrm>
                <a:off x="3178467" y="2357867"/>
                <a:ext cx="134482" cy="126908"/>
              </a:xfrm>
              <a:custGeom>
                <a:avLst/>
                <a:gdLst/>
                <a:ahLst/>
                <a:cxnLst/>
                <a:rect l="l" t="t" r="r" b="b"/>
                <a:pathLst>
                  <a:path w="728" h="687" fill="none" extrusionOk="0">
                    <a:moveTo>
                      <a:pt x="545" y="687"/>
                    </a:moveTo>
                    <a:lnTo>
                      <a:pt x="61" y="546"/>
                    </a:lnTo>
                    <a:lnTo>
                      <a:pt x="61" y="546"/>
                    </a:lnTo>
                    <a:lnTo>
                      <a:pt x="21" y="465"/>
                    </a:lnTo>
                    <a:lnTo>
                      <a:pt x="0" y="364"/>
                    </a:lnTo>
                    <a:lnTo>
                      <a:pt x="0" y="364"/>
                    </a:lnTo>
                    <a:lnTo>
                      <a:pt x="0" y="364"/>
                    </a:lnTo>
                    <a:lnTo>
                      <a:pt x="21" y="283"/>
                    </a:lnTo>
                    <a:lnTo>
                      <a:pt x="41" y="223"/>
                    </a:lnTo>
                    <a:lnTo>
                      <a:pt x="61" y="162"/>
                    </a:lnTo>
                    <a:lnTo>
                      <a:pt x="101" y="101"/>
                    </a:lnTo>
                    <a:lnTo>
                      <a:pt x="162" y="61"/>
                    </a:lnTo>
                    <a:lnTo>
                      <a:pt x="222" y="21"/>
                    </a:lnTo>
                    <a:lnTo>
                      <a:pt x="303" y="0"/>
                    </a:lnTo>
                    <a:lnTo>
                      <a:pt x="364" y="0"/>
                    </a:lnTo>
                    <a:lnTo>
                      <a:pt x="364" y="0"/>
                    </a:lnTo>
                    <a:lnTo>
                      <a:pt x="445" y="0"/>
                    </a:lnTo>
                    <a:lnTo>
                      <a:pt x="505" y="21"/>
                    </a:lnTo>
                    <a:lnTo>
                      <a:pt x="566" y="61"/>
                    </a:lnTo>
                    <a:lnTo>
                      <a:pt x="626" y="101"/>
                    </a:lnTo>
                    <a:lnTo>
                      <a:pt x="667" y="162"/>
                    </a:lnTo>
                    <a:lnTo>
                      <a:pt x="707" y="223"/>
                    </a:lnTo>
                    <a:lnTo>
                      <a:pt x="727" y="283"/>
                    </a:lnTo>
                    <a:lnTo>
                      <a:pt x="727" y="364"/>
                    </a:lnTo>
                    <a:lnTo>
                      <a:pt x="727" y="364"/>
                    </a:lnTo>
                    <a:lnTo>
                      <a:pt x="727" y="465"/>
                    </a:lnTo>
                    <a:lnTo>
                      <a:pt x="687" y="546"/>
                    </a:lnTo>
                    <a:lnTo>
                      <a:pt x="626" y="626"/>
                    </a:lnTo>
                    <a:lnTo>
                      <a:pt x="545" y="687"/>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68"/>
              <p:cNvSpPr/>
              <p:nvPr/>
            </p:nvSpPr>
            <p:spPr>
              <a:xfrm>
                <a:off x="3428404" y="2357867"/>
                <a:ext cx="134482" cy="134482"/>
              </a:xfrm>
              <a:custGeom>
                <a:avLst/>
                <a:gdLst/>
                <a:ahLst/>
                <a:cxnLst/>
                <a:rect l="l" t="t" r="r" b="b"/>
                <a:pathLst>
                  <a:path w="728" h="728" fill="none" extrusionOk="0">
                    <a:moveTo>
                      <a:pt x="364" y="727"/>
                    </a:moveTo>
                    <a:lnTo>
                      <a:pt x="364" y="727"/>
                    </a:lnTo>
                    <a:lnTo>
                      <a:pt x="283" y="707"/>
                    </a:lnTo>
                    <a:lnTo>
                      <a:pt x="222" y="687"/>
                    </a:lnTo>
                    <a:lnTo>
                      <a:pt x="162" y="667"/>
                    </a:lnTo>
                    <a:lnTo>
                      <a:pt x="101" y="606"/>
                    </a:lnTo>
                    <a:lnTo>
                      <a:pt x="61" y="566"/>
                    </a:lnTo>
                    <a:lnTo>
                      <a:pt x="20" y="505"/>
                    </a:lnTo>
                    <a:lnTo>
                      <a:pt x="0" y="424"/>
                    </a:lnTo>
                    <a:lnTo>
                      <a:pt x="0" y="364"/>
                    </a:lnTo>
                    <a:lnTo>
                      <a:pt x="0" y="364"/>
                    </a:lnTo>
                    <a:lnTo>
                      <a:pt x="0" y="364"/>
                    </a:lnTo>
                    <a:lnTo>
                      <a:pt x="0" y="283"/>
                    </a:lnTo>
                    <a:lnTo>
                      <a:pt x="20" y="223"/>
                    </a:lnTo>
                    <a:lnTo>
                      <a:pt x="61" y="162"/>
                    </a:lnTo>
                    <a:lnTo>
                      <a:pt x="101" y="101"/>
                    </a:lnTo>
                    <a:lnTo>
                      <a:pt x="162" y="61"/>
                    </a:lnTo>
                    <a:lnTo>
                      <a:pt x="222" y="21"/>
                    </a:lnTo>
                    <a:lnTo>
                      <a:pt x="283" y="0"/>
                    </a:lnTo>
                    <a:lnTo>
                      <a:pt x="364" y="0"/>
                    </a:lnTo>
                    <a:lnTo>
                      <a:pt x="364" y="0"/>
                    </a:lnTo>
                    <a:lnTo>
                      <a:pt x="424" y="0"/>
                    </a:lnTo>
                    <a:lnTo>
                      <a:pt x="505" y="21"/>
                    </a:lnTo>
                    <a:lnTo>
                      <a:pt x="566" y="61"/>
                    </a:lnTo>
                    <a:lnTo>
                      <a:pt x="626" y="101"/>
                    </a:lnTo>
                    <a:lnTo>
                      <a:pt x="666" y="162"/>
                    </a:lnTo>
                    <a:lnTo>
                      <a:pt x="687" y="223"/>
                    </a:lnTo>
                    <a:lnTo>
                      <a:pt x="707" y="283"/>
                    </a:lnTo>
                    <a:lnTo>
                      <a:pt x="727" y="364"/>
                    </a:lnTo>
                    <a:lnTo>
                      <a:pt x="727" y="364"/>
                    </a:lnTo>
                    <a:lnTo>
                      <a:pt x="707" y="424"/>
                    </a:lnTo>
                    <a:lnTo>
                      <a:pt x="687" y="505"/>
                    </a:lnTo>
                    <a:lnTo>
                      <a:pt x="666" y="566"/>
                    </a:lnTo>
                    <a:lnTo>
                      <a:pt x="626" y="606"/>
                    </a:lnTo>
                    <a:lnTo>
                      <a:pt x="566" y="667"/>
                    </a:lnTo>
                    <a:lnTo>
                      <a:pt x="505" y="687"/>
                    </a:lnTo>
                    <a:lnTo>
                      <a:pt x="424" y="707"/>
                    </a:lnTo>
                    <a:lnTo>
                      <a:pt x="364" y="727"/>
                    </a:lnTo>
                    <a:lnTo>
                      <a:pt x="364" y="727"/>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68"/>
              <p:cNvSpPr/>
              <p:nvPr/>
            </p:nvSpPr>
            <p:spPr>
              <a:xfrm>
                <a:off x="2585307" y="2257190"/>
                <a:ext cx="97167" cy="67241"/>
              </a:xfrm>
              <a:custGeom>
                <a:avLst/>
                <a:gdLst/>
                <a:ahLst/>
                <a:cxnLst/>
                <a:rect l="l" t="t" r="r" b="b"/>
                <a:pathLst>
                  <a:path w="526" h="364" fill="none" extrusionOk="0">
                    <a:moveTo>
                      <a:pt x="506" y="364"/>
                    </a:moveTo>
                    <a:lnTo>
                      <a:pt x="1" y="222"/>
                    </a:lnTo>
                    <a:lnTo>
                      <a:pt x="1" y="222"/>
                    </a:lnTo>
                    <a:lnTo>
                      <a:pt x="41" y="142"/>
                    </a:lnTo>
                    <a:lnTo>
                      <a:pt x="82" y="61"/>
                    </a:lnTo>
                    <a:lnTo>
                      <a:pt x="162" y="20"/>
                    </a:lnTo>
                    <a:lnTo>
                      <a:pt x="263" y="0"/>
                    </a:lnTo>
                    <a:lnTo>
                      <a:pt x="263" y="0"/>
                    </a:lnTo>
                    <a:lnTo>
                      <a:pt x="364" y="20"/>
                    </a:lnTo>
                    <a:lnTo>
                      <a:pt x="445" y="81"/>
                    </a:lnTo>
                    <a:lnTo>
                      <a:pt x="506" y="162"/>
                    </a:lnTo>
                    <a:lnTo>
                      <a:pt x="526" y="263"/>
                    </a:lnTo>
                    <a:lnTo>
                      <a:pt x="526" y="263"/>
                    </a:lnTo>
                    <a:lnTo>
                      <a:pt x="506" y="364"/>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68"/>
              <p:cNvSpPr/>
              <p:nvPr/>
            </p:nvSpPr>
            <p:spPr>
              <a:xfrm>
                <a:off x="2835243" y="2257190"/>
                <a:ext cx="97167" cy="97167"/>
              </a:xfrm>
              <a:custGeom>
                <a:avLst/>
                <a:gdLst/>
                <a:ahLst/>
                <a:cxnLst/>
                <a:rect l="l" t="t" r="r" b="b"/>
                <a:pathLst>
                  <a:path w="526" h="526" fill="none" extrusionOk="0">
                    <a:moveTo>
                      <a:pt x="263" y="525"/>
                    </a:moveTo>
                    <a:lnTo>
                      <a:pt x="263" y="525"/>
                    </a:lnTo>
                    <a:lnTo>
                      <a:pt x="162" y="505"/>
                    </a:lnTo>
                    <a:lnTo>
                      <a:pt x="61" y="444"/>
                    </a:lnTo>
                    <a:lnTo>
                      <a:pt x="21" y="364"/>
                    </a:lnTo>
                    <a:lnTo>
                      <a:pt x="1" y="263"/>
                    </a:lnTo>
                    <a:lnTo>
                      <a:pt x="1" y="263"/>
                    </a:lnTo>
                    <a:lnTo>
                      <a:pt x="21" y="162"/>
                    </a:lnTo>
                    <a:lnTo>
                      <a:pt x="61" y="81"/>
                    </a:lnTo>
                    <a:lnTo>
                      <a:pt x="162" y="20"/>
                    </a:lnTo>
                    <a:lnTo>
                      <a:pt x="263" y="0"/>
                    </a:lnTo>
                    <a:lnTo>
                      <a:pt x="263" y="0"/>
                    </a:lnTo>
                    <a:lnTo>
                      <a:pt x="364" y="20"/>
                    </a:lnTo>
                    <a:lnTo>
                      <a:pt x="445" y="81"/>
                    </a:lnTo>
                    <a:lnTo>
                      <a:pt x="505" y="162"/>
                    </a:lnTo>
                    <a:lnTo>
                      <a:pt x="526" y="263"/>
                    </a:lnTo>
                    <a:lnTo>
                      <a:pt x="526" y="263"/>
                    </a:lnTo>
                    <a:lnTo>
                      <a:pt x="505" y="364"/>
                    </a:lnTo>
                    <a:lnTo>
                      <a:pt x="445" y="444"/>
                    </a:lnTo>
                    <a:lnTo>
                      <a:pt x="364" y="505"/>
                    </a:lnTo>
                    <a:lnTo>
                      <a:pt x="263" y="52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68"/>
              <p:cNvSpPr/>
              <p:nvPr/>
            </p:nvSpPr>
            <p:spPr>
              <a:xfrm>
                <a:off x="3081485" y="2257190"/>
                <a:ext cx="97167" cy="97167"/>
              </a:xfrm>
              <a:custGeom>
                <a:avLst/>
                <a:gdLst/>
                <a:ahLst/>
                <a:cxnLst/>
                <a:rect l="l" t="t" r="r" b="b"/>
                <a:pathLst>
                  <a:path w="526" h="526" fill="none" extrusionOk="0">
                    <a:moveTo>
                      <a:pt x="263" y="525"/>
                    </a:moveTo>
                    <a:lnTo>
                      <a:pt x="263" y="525"/>
                    </a:lnTo>
                    <a:lnTo>
                      <a:pt x="162" y="505"/>
                    </a:lnTo>
                    <a:lnTo>
                      <a:pt x="81" y="444"/>
                    </a:lnTo>
                    <a:lnTo>
                      <a:pt x="21" y="364"/>
                    </a:lnTo>
                    <a:lnTo>
                      <a:pt x="0" y="263"/>
                    </a:lnTo>
                    <a:lnTo>
                      <a:pt x="0" y="263"/>
                    </a:lnTo>
                    <a:lnTo>
                      <a:pt x="21" y="162"/>
                    </a:lnTo>
                    <a:lnTo>
                      <a:pt x="81" y="81"/>
                    </a:lnTo>
                    <a:lnTo>
                      <a:pt x="162" y="20"/>
                    </a:lnTo>
                    <a:lnTo>
                      <a:pt x="263" y="0"/>
                    </a:lnTo>
                    <a:lnTo>
                      <a:pt x="263" y="0"/>
                    </a:lnTo>
                    <a:lnTo>
                      <a:pt x="364" y="20"/>
                    </a:lnTo>
                    <a:lnTo>
                      <a:pt x="445" y="81"/>
                    </a:lnTo>
                    <a:lnTo>
                      <a:pt x="505" y="162"/>
                    </a:lnTo>
                    <a:lnTo>
                      <a:pt x="525" y="263"/>
                    </a:lnTo>
                    <a:lnTo>
                      <a:pt x="525" y="263"/>
                    </a:lnTo>
                    <a:lnTo>
                      <a:pt x="505" y="364"/>
                    </a:lnTo>
                    <a:lnTo>
                      <a:pt x="445" y="444"/>
                    </a:lnTo>
                    <a:lnTo>
                      <a:pt x="364" y="505"/>
                    </a:lnTo>
                    <a:lnTo>
                      <a:pt x="263" y="52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68"/>
              <p:cNvSpPr/>
              <p:nvPr/>
            </p:nvSpPr>
            <p:spPr>
              <a:xfrm>
                <a:off x="3331422" y="2257190"/>
                <a:ext cx="97167" cy="97167"/>
              </a:xfrm>
              <a:custGeom>
                <a:avLst/>
                <a:gdLst/>
                <a:ahLst/>
                <a:cxnLst/>
                <a:rect l="l" t="t" r="r" b="b"/>
                <a:pathLst>
                  <a:path w="526" h="526" fill="none" extrusionOk="0">
                    <a:moveTo>
                      <a:pt x="263" y="525"/>
                    </a:moveTo>
                    <a:lnTo>
                      <a:pt x="263" y="525"/>
                    </a:lnTo>
                    <a:lnTo>
                      <a:pt x="162" y="505"/>
                    </a:lnTo>
                    <a:lnTo>
                      <a:pt x="61" y="444"/>
                    </a:lnTo>
                    <a:lnTo>
                      <a:pt x="20" y="364"/>
                    </a:lnTo>
                    <a:lnTo>
                      <a:pt x="0" y="263"/>
                    </a:lnTo>
                    <a:lnTo>
                      <a:pt x="0" y="263"/>
                    </a:lnTo>
                    <a:lnTo>
                      <a:pt x="20" y="162"/>
                    </a:lnTo>
                    <a:lnTo>
                      <a:pt x="61" y="81"/>
                    </a:lnTo>
                    <a:lnTo>
                      <a:pt x="162" y="20"/>
                    </a:lnTo>
                    <a:lnTo>
                      <a:pt x="263" y="0"/>
                    </a:lnTo>
                    <a:lnTo>
                      <a:pt x="263" y="0"/>
                    </a:lnTo>
                    <a:lnTo>
                      <a:pt x="364" y="20"/>
                    </a:lnTo>
                    <a:lnTo>
                      <a:pt x="444" y="81"/>
                    </a:lnTo>
                    <a:lnTo>
                      <a:pt x="505" y="162"/>
                    </a:lnTo>
                    <a:lnTo>
                      <a:pt x="525" y="263"/>
                    </a:lnTo>
                    <a:lnTo>
                      <a:pt x="525" y="263"/>
                    </a:lnTo>
                    <a:lnTo>
                      <a:pt x="505" y="364"/>
                    </a:lnTo>
                    <a:lnTo>
                      <a:pt x="444" y="444"/>
                    </a:lnTo>
                    <a:lnTo>
                      <a:pt x="364" y="505"/>
                    </a:lnTo>
                    <a:lnTo>
                      <a:pt x="263" y="52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68"/>
              <p:cNvSpPr/>
              <p:nvPr/>
            </p:nvSpPr>
            <p:spPr>
              <a:xfrm>
                <a:off x="2186295" y="2122892"/>
                <a:ext cx="134482" cy="104556"/>
              </a:xfrm>
              <a:custGeom>
                <a:avLst/>
                <a:gdLst/>
                <a:ahLst/>
                <a:cxnLst/>
                <a:rect l="l" t="t" r="r" b="b"/>
                <a:pathLst>
                  <a:path w="728" h="566" fill="none" extrusionOk="0">
                    <a:moveTo>
                      <a:pt x="667" y="566"/>
                    </a:moveTo>
                    <a:lnTo>
                      <a:pt x="0" y="384"/>
                    </a:lnTo>
                    <a:lnTo>
                      <a:pt x="0" y="384"/>
                    </a:lnTo>
                    <a:lnTo>
                      <a:pt x="0" y="364"/>
                    </a:lnTo>
                    <a:lnTo>
                      <a:pt x="0" y="364"/>
                    </a:lnTo>
                    <a:lnTo>
                      <a:pt x="0" y="364"/>
                    </a:lnTo>
                    <a:lnTo>
                      <a:pt x="21" y="283"/>
                    </a:lnTo>
                    <a:lnTo>
                      <a:pt x="41" y="222"/>
                    </a:lnTo>
                    <a:lnTo>
                      <a:pt x="61" y="162"/>
                    </a:lnTo>
                    <a:lnTo>
                      <a:pt x="121" y="101"/>
                    </a:lnTo>
                    <a:lnTo>
                      <a:pt x="162" y="61"/>
                    </a:lnTo>
                    <a:lnTo>
                      <a:pt x="222" y="21"/>
                    </a:lnTo>
                    <a:lnTo>
                      <a:pt x="303" y="0"/>
                    </a:lnTo>
                    <a:lnTo>
                      <a:pt x="364" y="0"/>
                    </a:lnTo>
                    <a:lnTo>
                      <a:pt x="364" y="0"/>
                    </a:lnTo>
                    <a:lnTo>
                      <a:pt x="445" y="0"/>
                    </a:lnTo>
                    <a:lnTo>
                      <a:pt x="505" y="21"/>
                    </a:lnTo>
                    <a:lnTo>
                      <a:pt x="566" y="61"/>
                    </a:lnTo>
                    <a:lnTo>
                      <a:pt x="626" y="101"/>
                    </a:lnTo>
                    <a:lnTo>
                      <a:pt x="667" y="162"/>
                    </a:lnTo>
                    <a:lnTo>
                      <a:pt x="707" y="222"/>
                    </a:lnTo>
                    <a:lnTo>
                      <a:pt x="727" y="283"/>
                    </a:lnTo>
                    <a:lnTo>
                      <a:pt x="727" y="364"/>
                    </a:lnTo>
                    <a:lnTo>
                      <a:pt x="727" y="364"/>
                    </a:lnTo>
                    <a:lnTo>
                      <a:pt x="727" y="465"/>
                    </a:lnTo>
                    <a:lnTo>
                      <a:pt x="667" y="566"/>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68"/>
              <p:cNvSpPr/>
              <p:nvPr/>
            </p:nvSpPr>
            <p:spPr>
              <a:xfrm>
                <a:off x="3428404" y="2122892"/>
                <a:ext cx="134482" cy="134482"/>
              </a:xfrm>
              <a:custGeom>
                <a:avLst/>
                <a:gdLst/>
                <a:ahLst/>
                <a:cxnLst/>
                <a:rect l="l" t="t" r="r" b="b"/>
                <a:pathLst>
                  <a:path w="728" h="728" fill="none" extrusionOk="0">
                    <a:moveTo>
                      <a:pt x="364" y="727"/>
                    </a:moveTo>
                    <a:lnTo>
                      <a:pt x="364" y="727"/>
                    </a:lnTo>
                    <a:lnTo>
                      <a:pt x="283" y="707"/>
                    </a:lnTo>
                    <a:lnTo>
                      <a:pt x="222" y="687"/>
                    </a:lnTo>
                    <a:lnTo>
                      <a:pt x="162" y="667"/>
                    </a:lnTo>
                    <a:lnTo>
                      <a:pt x="101" y="626"/>
                    </a:lnTo>
                    <a:lnTo>
                      <a:pt x="61" y="566"/>
                    </a:lnTo>
                    <a:lnTo>
                      <a:pt x="20" y="505"/>
                    </a:lnTo>
                    <a:lnTo>
                      <a:pt x="0" y="424"/>
                    </a:lnTo>
                    <a:lnTo>
                      <a:pt x="0" y="364"/>
                    </a:lnTo>
                    <a:lnTo>
                      <a:pt x="0" y="364"/>
                    </a:lnTo>
                    <a:lnTo>
                      <a:pt x="0" y="364"/>
                    </a:lnTo>
                    <a:lnTo>
                      <a:pt x="0" y="283"/>
                    </a:lnTo>
                    <a:lnTo>
                      <a:pt x="20" y="222"/>
                    </a:lnTo>
                    <a:lnTo>
                      <a:pt x="61" y="162"/>
                    </a:lnTo>
                    <a:lnTo>
                      <a:pt x="101" y="101"/>
                    </a:lnTo>
                    <a:lnTo>
                      <a:pt x="162" y="61"/>
                    </a:lnTo>
                    <a:lnTo>
                      <a:pt x="222" y="21"/>
                    </a:lnTo>
                    <a:lnTo>
                      <a:pt x="283" y="0"/>
                    </a:lnTo>
                    <a:lnTo>
                      <a:pt x="364" y="0"/>
                    </a:lnTo>
                    <a:lnTo>
                      <a:pt x="364" y="0"/>
                    </a:lnTo>
                    <a:lnTo>
                      <a:pt x="424" y="0"/>
                    </a:lnTo>
                    <a:lnTo>
                      <a:pt x="505" y="21"/>
                    </a:lnTo>
                    <a:lnTo>
                      <a:pt x="566" y="61"/>
                    </a:lnTo>
                    <a:lnTo>
                      <a:pt x="626" y="101"/>
                    </a:lnTo>
                    <a:lnTo>
                      <a:pt x="666" y="162"/>
                    </a:lnTo>
                    <a:lnTo>
                      <a:pt x="687" y="222"/>
                    </a:lnTo>
                    <a:lnTo>
                      <a:pt x="707" y="283"/>
                    </a:lnTo>
                    <a:lnTo>
                      <a:pt x="727" y="364"/>
                    </a:lnTo>
                    <a:lnTo>
                      <a:pt x="727" y="364"/>
                    </a:lnTo>
                    <a:lnTo>
                      <a:pt x="707" y="424"/>
                    </a:lnTo>
                    <a:lnTo>
                      <a:pt x="687" y="505"/>
                    </a:lnTo>
                    <a:lnTo>
                      <a:pt x="666" y="566"/>
                    </a:lnTo>
                    <a:lnTo>
                      <a:pt x="626" y="606"/>
                    </a:lnTo>
                    <a:lnTo>
                      <a:pt x="566" y="667"/>
                    </a:lnTo>
                    <a:lnTo>
                      <a:pt x="505" y="687"/>
                    </a:lnTo>
                    <a:lnTo>
                      <a:pt x="424" y="707"/>
                    </a:lnTo>
                    <a:lnTo>
                      <a:pt x="364" y="727"/>
                    </a:lnTo>
                    <a:lnTo>
                      <a:pt x="364" y="727"/>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68"/>
              <p:cNvSpPr/>
              <p:nvPr/>
            </p:nvSpPr>
            <p:spPr>
              <a:xfrm>
                <a:off x="3577479" y="2022216"/>
                <a:ext cx="97167" cy="97167"/>
              </a:xfrm>
              <a:custGeom>
                <a:avLst/>
                <a:gdLst/>
                <a:ahLst/>
                <a:cxnLst/>
                <a:rect l="l" t="t" r="r" b="b"/>
                <a:pathLst>
                  <a:path w="526" h="526" fill="none" extrusionOk="0">
                    <a:moveTo>
                      <a:pt x="263" y="525"/>
                    </a:moveTo>
                    <a:lnTo>
                      <a:pt x="263" y="525"/>
                    </a:lnTo>
                    <a:lnTo>
                      <a:pt x="162" y="505"/>
                    </a:lnTo>
                    <a:lnTo>
                      <a:pt x="82" y="444"/>
                    </a:lnTo>
                    <a:lnTo>
                      <a:pt x="21" y="364"/>
                    </a:lnTo>
                    <a:lnTo>
                      <a:pt x="1" y="263"/>
                    </a:lnTo>
                    <a:lnTo>
                      <a:pt x="1" y="263"/>
                    </a:lnTo>
                    <a:lnTo>
                      <a:pt x="21" y="162"/>
                    </a:lnTo>
                    <a:lnTo>
                      <a:pt x="82" y="81"/>
                    </a:lnTo>
                    <a:lnTo>
                      <a:pt x="162" y="20"/>
                    </a:lnTo>
                    <a:lnTo>
                      <a:pt x="263" y="0"/>
                    </a:lnTo>
                    <a:lnTo>
                      <a:pt x="263" y="0"/>
                    </a:lnTo>
                    <a:lnTo>
                      <a:pt x="364" y="20"/>
                    </a:lnTo>
                    <a:lnTo>
                      <a:pt x="445" y="81"/>
                    </a:lnTo>
                    <a:lnTo>
                      <a:pt x="506" y="162"/>
                    </a:lnTo>
                    <a:lnTo>
                      <a:pt x="526" y="263"/>
                    </a:lnTo>
                    <a:lnTo>
                      <a:pt x="526" y="263"/>
                    </a:lnTo>
                    <a:lnTo>
                      <a:pt x="506" y="364"/>
                    </a:lnTo>
                    <a:lnTo>
                      <a:pt x="445" y="444"/>
                    </a:lnTo>
                    <a:lnTo>
                      <a:pt x="364" y="505"/>
                    </a:lnTo>
                    <a:lnTo>
                      <a:pt x="263" y="52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68"/>
              <p:cNvSpPr/>
              <p:nvPr/>
            </p:nvSpPr>
            <p:spPr>
              <a:xfrm>
                <a:off x="3577479" y="1787241"/>
                <a:ext cx="97167" cy="97167"/>
              </a:xfrm>
              <a:custGeom>
                <a:avLst/>
                <a:gdLst/>
                <a:ahLst/>
                <a:cxnLst/>
                <a:rect l="l" t="t" r="r" b="b"/>
                <a:pathLst>
                  <a:path w="526" h="526" fill="none" extrusionOk="0">
                    <a:moveTo>
                      <a:pt x="263" y="525"/>
                    </a:moveTo>
                    <a:lnTo>
                      <a:pt x="263" y="525"/>
                    </a:lnTo>
                    <a:lnTo>
                      <a:pt x="162" y="505"/>
                    </a:lnTo>
                    <a:lnTo>
                      <a:pt x="82" y="444"/>
                    </a:lnTo>
                    <a:lnTo>
                      <a:pt x="21" y="364"/>
                    </a:lnTo>
                    <a:lnTo>
                      <a:pt x="1" y="263"/>
                    </a:lnTo>
                    <a:lnTo>
                      <a:pt x="1" y="263"/>
                    </a:lnTo>
                    <a:lnTo>
                      <a:pt x="21" y="162"/>
                    </a:lnTo>
                    <a:lnTo>
                      <a:pt x="82" y="81"/>
                    </a:lnTo>
                    <a:lnTo>
                      <a:pt x="162" y="20"/>
                    </a:lnTo>
                    <a:lnTo>
                      <a:pt x="263" y="0"/>
                    </a:lnTo>
                    <a:lnTo>
                      <a:pt x="263" y="0"/>
                    </a:lnTo>
                    <a:lnTo>
                      <a:pt x="364" y="20"/>
                    </a:lnTo>
                    <a:lnTo>
                      <a:pt x="445" y="81"/>
                    </a:lnTo>
                    <a:lnTo>
                      <a:pt x="506" y="162"/>
                    </a:lnTo>
                    <a:lnTo>
                      <a:pt x="526" y="263"/>
                    </a:lnTo>
                    <a:lnTo>
                      <a:pt x="526" y="263"/>
                    </a:lnTo>
                    <a:lnTo>
                      <a:pt x="506" y="364"/>
                    </a:lnTo>
                    <a:lnTo>
                      <a:pt x="445" y="444"/>
                    </a:lnTo>
                    <a:lnTo>
                      <a:pt x="364" y="505"/>
                    </a:lnTo>
                    <a:lnTo>
                      <a:pt x="263" y="52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68"/>
              <p:cNvSpPr/>
              <p:nvPr/>
            </p:nvSpPr>
            <p:spPr>
              <a:xfrm>
                <a:off x="3827415" y="1380654"/>
                <a:ext cx="18842" cy="26231"/>
              </a:xfrm>
              <a:custGeom>
                <a:avLst/>
                <a:gdLst/>
                <a:ahLst/>
                <a:cxnLst/>
                <a:rect l="l" t="t" r="r" b="b"/>
                <a:pathLst>
                  <a:path w="102" h="142" fill="none" extrusionOk="0">
                    <a:moveTo>
                      <a:pt x="102" y="142"/>
                    </a:moveTo>
                    <a:lnTo>
                      <a:pt x="102" y="142"/>
                    </a:lnTo>
                    <a:lnTo>
                      <a:pt x="41" y="81"/>
                    </a:lnTo>
                    <a:lnTo>
                      <a:pt x="1" y="0"/>
                    </a:lnTo>
                    <a:lnTo>
                      <a:pt x="1" y="0"/>
                    </a:lnTo>
                    <a:lnTo>
                      <a:pt x="61" y="61"/>
                    </a:lnTo>
                    <a:lnTo>
                      <a:pt x="102" y="142"/>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68"/>
              <p:cNvSpPr/>
              <p:nvPr/>
            </p:nvSpPr>
            <p:spPr>
              <a:xfrm>
                <a:off x="1925090" y="1343339"/>
                <a:ext cx="1928740" cy="1197404"/>
              </a:xfrm>
              <a:custGeom>
                <a:avLst/>
                <a:gdLst/>
                <a:ahLst/>
                <a:cxnLst/>
                <a:rect l="l" t="t" r="r" b="b"/>
                <a:pathLst>
                  <a:path w="10441" h="6482" fill="none" extrusionOk="0">
                    <a:moveTo>
                      <a:pt x="9673" y="0"/>
                    </a:moveTo>
                    <a:lnTo>
                      <a:pt x="9673" y="0"/>
                    </a:lnTo>
                    <a:lnTo>
                      <a:pt x="9572" y="525"/>
                    </a:lnTo>
                    <a:lnTo>
                      <a:pt x="9572" y="525"/>
                    </a:lnTo>
                    <a:lnTo>
                      <a:pt x="9612" y="465"/>
                    </a:lnTo>
                    <a:lnTo>
                      <a:pt x="9693" y="424"/>
                    </a:lnTo>
                    <a:lnTo>
                      <a:pt x="9754" y="404"/>
                    </a:lnTo>
                    <a:lnTo>
                      <a:pt x="9834" y="404"/>
                    </a:lnTo>
                    <a:lnTo>
                      <a:pt x="9834" y="404"/>
                    </a:lnTo>
                    <a:lnTo>
                      <a:pt x="9915" y="404"/>
                    </a:lnTo>
                    <a:lnTo>
                      <a:pt x="9976" y="424"/>
                    </a:lnTo>
                    <a:lnTo>
                      <a:pt x="10036" y="465"/>
                    </a:lnTo>
                    <a:lnTo>
                      <a:pt x="10097" y="505"/>
                    </a:lnTo>
                    <a:lnTo>
                      <a:pt x="10137" y="566"/>
                    </a:lnTo>
                    <a:lnTo>
                      <a:pt x="10178" y="626"/>
                    </a:lnTo>
                    <a:lnTo>
                      <a:pt x="10198" y="687"/>
                    </a:lnTo>
                    <a:lnTo>
                      <a:pt x="10198" y="768"/>
                    </a:lnTo>
                    <a:lnTo>
                      <a:pt x="10198" y="768"/>
                    </a:lnTo>
                    <a:lnTo>
                      <a:pt x="10198" y="828"/>
                    </a:lnTo>
                    <a:lnTo>
                      <a:pt x="10178" y="909"/>
                    </a:lnTo>
                    <a:lnTo>
                      <a:pt x="10137" y="970"/>
                    </a:lnTo>
                    <a:lnTo>
                      <a:pt x="10097" y="1030"/>
                    </a:lnTo>
                    <a:lnTo>
                      <a:pt x="10036" y="1070"/>
                    </a:lnTo>
                    <a:lnTo>
                      <a:pt x="9976" y="1091"/>
                    </a:lnTo>
                    <a:lnTo>
                      <a:pt x="9915" y="1111"/>
                    </a:lnTo>
                    <a:lnTo>
                      <a:pt x="9834" y="1131"/>
                    </a:lnTo>
                    <a:lnTo>
                      <a:pt x="9834" y="1131"/>
                    </a:lnTo>
                    <a:lnTo>
                      <a:pt x="9834" y="1131"/>
                    </a:lnTo>
                    <a:lnTo>
                      <a:pt x="9713" y="1111"/>
                    </a:lnTo>
                    <a:lnTo>
                      <a:pt x="9612" y="1050"/>
                    </a:lnTo>
                    <a:lnTo>
                      <a:pt x="9531" y="970"/>
                    </a:lnTo>
                    <a:lnTo>
                      <a:pt x="9491" y="848"/>
                    </a:lnTo>
                    <a:lnTo>
                      <a:pt x="9491" y="848"/>
                    </a:lnTo>
                    <a:lnTo>
                      <a:pt x="9390" y="1212"/>
                    </a:lnTo>
                    <a:lnTo>
                      <a:pt x="9390" y="1212"/>
                    </a:lnTo>
                    <a:lnTo>
                      <a:pt x="9451" y="1293"/>
                    </a:lnTo>
                    <a:lnTo>
                      <a:pt x="9471" y="1394"/>
                    </a:lnTo>
                    <a:lnTo>
                      <a:pt x="9471" y="1394"/>
                    </a:lnTo>
                    <a:lnTo>
                      <a:pt x="9451" y="1474"/>
                    </a:lnTo>
                    <a:lnTo>
                      <a:pt x="9410" y="1555"/>
                    </a:lnTo>
                    <a:lnTo>
                      <a:pt x="9350" y="1616"/>
                    </a:lnTo>
                    <a:lnTo>
                      <a:pt x="9269" y="1656"/>
                    </a:lnTo>
                    <a:lnTo>
                      <a:pt x="9269" y="1656"/>
                    </a:lnTo>
                    <a:lnTo>
                      <a:pt x="9128" y="2040"/>
                    </a:lnTo>
                    <a:lnTo>
                      <a:pt x="8986" y="2383"/>
                    </a:lnTo>
                    <a:lnTo>
                      <a:pt x="8845" y="2706"/>
                    </a:lnTo>
                    <a:lnTo>
                      <a:pt x="8683" y="2989"/>
                    </a:lnTo>
                    <a:lnTo>
                      <a:pt x="8683" y="2989"/>
                    </a:lnTo>
                    <a:lnTo>
                      <a:pt x="8764" y="3049"/>
                    </a:lnTo>
                    <a:lnTo>
                      <a:pt x="8804" y="3130"/>
                    </a:lnTo>
                    <a:lnTo>
                      <a:pt x="8845" y="3211"/>
                    </a:lnTo>
                    <a:lnTo>
                      <a:pt x="8865" y="3312"/>
                    </a:lnTo>
                    <a:lnTo>
                      <a:pt x="8865" y="3312"/>
                    </a:lnTo>
                    <a:lnTo>
                      <a:pt x="8845" y="3372"/>
                    </a:lnTo>
                    <a:lnTo>
                      <a:pt x="8825" y="3453"/>
                    </a:lnTo>
                    <a:lnTo>
                      <a:pt x="8804" y="3514"/>
                    </a:lnTo>
                    <a:lnTo>
                      <a:pt x="8764" y="3574"/>
                    </a:lnTo>
                    <a:lnTo>
                      <a:pt x="8704" y="3615"/>
                    </a:lnTo>
                    <a:lnTo>
                      <a:pt x="8643" y="3635"/>
                    </a:lnTo>
                    <a:lnTo>
                      <a:pt x="8562" y="3655"/>
                    </a:lnTo>
                    <a:lnTo>
                      <a:pt x="8502" y="3675"/>
                    </a:lnTo>
                    <a:lnTo>
                      <a:pt x="8502" y="3675"/>
                    </a:lnTo>
                    <a:lnTo>
                      <a:pt x="8502" y="3675"/>
                    </a:lnTo>
                    <a:lnTo>
                      <a:pt x="8380" y="3655"/>
                    </a:lnTo>
                    <a:lnTo>
                      <a:pt x="8259" y="3594"/>
                    </a:lnTo>
                    <a:lnTo>
                      <a:pt x="8259" y="3594"/>
                    </a:lnTo>
                    <a:lnTo>
                      <a:pt x="8078" y="3776"/>
                    </a:lnTo>
                    <a:lnTo>
                      <a:pt x="8078" y="3776"/>
                    </a:lnTo>
                    <a:lnTo>
                      <a:pt x="8118" y="3857"/>
                    </a:lnTo>
                    <a:lnTo>
                      <a:pt x="8138" y="3938"/>
                    </a:lnTo>
                    <a:lnTo>
                      <a:pt x="8138" y="3938"/>
                    </a:lnTo>
                    <a:lnTo>
                      <a:pt x="8118" y="4039"/>
                    </a:lnTo>
                    <a:lnTo>
                      <a:pt x="8057" y="4119"/>
                    </a:lnTo>
                    <a:lnTo>
                      <a:pt x="7977" y="4180"/>
                    </a:lnTo>
                    <a:lnTo>
                      <a:pt x="7876" y="4200"/>
                    </a:lnTo>
                    <a:lnTo>
                      <a:pt x="7876" y="4200"/>
                    </a:lnTo>
                    <a:lnTo>
                      <a:pt x="7755" y="4180"/>
                    </a:lnTo>
                    <a:lnTo>
                      <a:pt x="7674" y="4119"/>
                    </a:lnTo>
                    <a:lnTo>
                      <a:pt x="7674" y="4119"/>
                    </a:lnTo>
                    <a:lnTo>
                      <a:pt x="7371" y="4281"/>
                    </a:lnTo>
                    <a:lnTo>
                      <a:pt x="7371" y="4281"/>
                    </a:lnTo>
                    <a:lnTo>
                      <a:pt x="7431" y="4342"/>
                    </a:lnTo>
                    <a:lnTo>
                      <a:pt x="7472" y="4402"/>
                    </a:lnTo>
                    <a:lnTo>
                      <a:pt x="7512" y="4483"/>
                    </a:lnTo>
                    <a:lnTo>
                      <a:pt x="7512" y="4584"/>
                    </a:lnTo>
                    <a:lnTo>
                      <a:pt x="7512" y="4584"/>
                    </a:lnTo>
                    <a:lnTo>
                      <a:pt x="7512" y="4644"/>
                    </a:lnTo>
                    <a:lnTo>
                      <a:pt x="7492" y="4725"/>
                    </a:lnTo>
                    <a:lnTo>
                      <a:pt x="7452" y="4786"/>
                    </a:lnTo>
                    <a:lnTo>
                      <a:pt x="7411" y="4826"/>
                    </a:lnTo>
                    <a:lnTo>
                      <a:pt x="7351" y="4887"/>
                    </a:lnTo>
                    <a:lnTo>
                      <a:pt x="7290" y="4907"/>
                    </a:lnTo>
                    <a:lnTo>
                      <a:pt x="7230" y="4927"/>
                    </a:lnTo>
                    <a:lnTo>
                      <a:pt x="7149" y="4947"/>
                    </a:lnTo>
                    <a:lnTo>
                      <a:pt x="7149" y="4947"/>
                    </a:lnTo>
                    <a:lnTo>
                      <a:pt x="7149" y="4947"/>
                    </a:lnTo>
                    <a:lnTo>
                      <a:pt x="7088" y="4927"/>
                    </a:lnTo>
                    <a:lnTo>
                      <a:pt x="7007" y="4907"/>
                    </a:lnTo>
                    <a:lnTo>
                      <a:pt x="6947" y="4887"/>
                    </a:lnTo>
                    <a:lnTo>
                      <a:pt x="6886" y="4846"/>
                    </a:lnTo>
                    <a:lnTo>
                      <a:pt x="6846" y="4786"/>
                    </a:lnTo>
                    <a:lnTo>
                      <a:pt x="6826" y="4725"/>
                    </a:lnTo>
                    <a:lnTo>
                      <a:pt x="6806" y="4644"/>
                    </a:lnTo>
                    <a:lnTo>
                      <a:pt x="6785" y="4584"/>
                    </a:lnTo>
                    <a:lnTo>
                      <a:pt x="6785" y="4584"/>
                    </a:lnTo>
                    <a:lnTo>
                      <a:pt x="6785" y="4584"/>
                    </a:lnTo>
                    <a:lnTo>
                      <a:pt x="6806" y="4483"/>
                    </a:lnTo>
                    <a:lnTo>
                      <a:pt x="6806" y="4483"/>
                    </a:lnTo>
                    <a:lnTo>
                      <a:pt x="6503" y="4543"/>
                    </a:lnTo>
                    <a:lnTo>
                      <a:pt x="6180" y="4584"/>
                    </a:lnTo>
                    <a:lnTo>
                      <a:pt x="6180" y="4584"/>
                    </a:lnTo>
                    <a:lnTo>
                      <a:pt x="6159" y="4665"/>
                    </a:lnTo>
                    <a:lnTo>
                      <a:pt x="6139" y="4725"/>
                    </a:lnTo>
                    <a:lnTo>
                      <a:pt x="6119" y="4786"/>
                    </a:lnTo>
                    <a:lnTo>
                      <a:pt x="6058" y="4846"/>
                    </a:lnTo>
                    <a:lnTo>
                      <a:pt x="6018" y="4887"/>
                    </a:lnTo>
                    <a:lnTo>
                      <a:pt x="5957" y="4907"/>
                    </a:lnTo>
                    <a:lnTo>
                      <a:pt x="5877" y="4927"/>
                    </a:lnTo>
                    <a:lnTo>
                      <a:pt x="5816" y="4947"/>
                    </a:lnTo>
                    <a:lnTo>
                      <a:pt x="5816" y="4947"/>
                    </a:lnTo>
                    <a:lnTo>
                      <a:pt x="5816" y="4947"/>
                    </a:lnTo>
                    <a:lnTo>
                      <a:pt x="5735" y="4927"/>
                    </a:lnTo>
                    <a:lnTo>
                      <a:pt x="5675" y="4907"/>
                    </a:lnTo>
                    <a:lnTo>
                      <a:pt x="5614" y="4887"/>
                    </a:lnTo>
                    <a:lnTo>
                      <a:pt x="5554" y="4846"/>
                    </a:lnTo>
                    <a:lnTo>
                      <a:pt x="5513" y="4786"/>
                    </a:lnTo>
                    <a:lnTo>
                      <a:pt x="5473" y="4725"/>
                    </a:lnTo>
                    <a:lnTo>
                      <a:pt x="5453" y="4665"/>
                    </a:lnTo>
                    <a:lnTo>
                      <a:pt x="5453" y="4604"/>
                    </a:lnTo>
                    <a:lnTo>
                      <a:pt x="5453" y="4604"/>
                    </a:lnTo>
                    <a:lnTo>
                      <a:pt x="4827" y="4543"/>
                    </a:lnTo>
                    <a:lnTo>
                      <a:pt x="4827" y="4543"/>
                    </a:lnTo>
                    <a:lnTo>
                      <a:pt x="4827" y="4584"/>
                    </a:lnTo>
                    <a:lnTo>
                      <a:pt x="4827" y="4584"/>
                    </a:lnTo>
                    <a:lnTo>
                      <a:pt x="4827" y="4644"/>
                    </a:lnTo>
                    <a:lnTo>
                      <a:pt x="4807" y="4725"/>
                    </a:lnTo>
                    <a:lnTo>
                      <a:pt x="4766" y="4786"/>
                    </a:lnTo>
                    <a:lnTo>
                      <a:pt x="4726" y="4826"/>
                    </a:lnTo>
                    <a:lnTo>
                      <a:pt x="4665" y="4887"/>
                    </a:lnTo>
                    <a:lnTo>
                      <a:pt x="4605" y="4907"/>
                    </a:lnTo>
                    <a:lnTo>
                      <a:pt x="4544" y="4927"/>
                    </a:lnTo>
                    <a:lnTo>
                      <a:pt x="4463" y="4947"/>
                    </a:lnTo>
                    <a:lnTo>
                      <a:pt x="4463" y="4947"/>
                    </a:lnTo>
                    <a:lnTo>
                      <a:pt x="4463" y="4947"/>
                    </a:lnTo>
                    <a:lnTo>
                      <a:pt x="4403" y="4927"/>
                    </a:lnTo>
                    <a:lnTo>
                      <a:pt x="4322" y="4907"/>
                    </a:lnTo>
                    <a:lnTo>
                      <a:pt x="4261" y="4887"/>
                    </a:lnTo>
                    <a:lnTo>
                      <a:pt x="4201" y="4846"/>
                    </a:lnTo>
                    <a:lnTo>
                      <a:pt x="4160" y="4786"/>
                    </a:lnTo>
                    <a:lnTo>
                      <a:pt x="4140" y="4725"/>
                    </a:lnTo>
                    <a:lnTo>
                      <a:pt x="4120" y="4644"/>
                    </a:lnTo>
                    <a:lnTo>
                      <a:pt x="4100" y="4584"/>
                    </a:lnTo>
                    <a:lnTo>
                      <a:pt x="4100" y="4584"/>
                    </a:lnTo>
                    <a:lnTo>
                      <a:pt x="4100" y="4584"/>
                    </a:lnTo>
                    <a:lnTo>
                      <a:pt x="4120" y="4463"/>
                    </a:lnTo>
                    <a:lnTo>
                      <a:pt x="4120" y="4463"/>
                    </a:lnTo>
                    <a:lnTo>
                      <a:pt x="3373" y="4321"/>
                    </a:lnTo>
                    <a:lnTo>
                      <a:pt x="3373" y="4321"/>
                    </a:lnTo>
                    <a:lnTo>
                      <a:pt x="3434" y="4362"/>
                    </a:lnTo>
                    <a:lnTo>
                      <a:pt x="3454" y="4442"/>
                    </a:lnTo>
                    <a:lnTo>
                      <a:pt x="3474" y="4503"/>
                    </a:lnTo>
                    <a:lnTo>
                      <a:pt x="3494" y="4584"/>
                    </a:lnTo>
                    <a:lnTo>
                      <a:pt x="3494" y="4584"/>
                    </a:lnTo>
                    <a:lnTo>
                      <a:pt x="3474" y="4644"/>
                    </a:lnTo>
                    <a:lnTo>
                      <a:pt x="3454" y="4725"/>
                    </a:lnTo>
                    <a:lnTo>
                      <a:pt x="3434" y="4786"/>
                    </a:lnTo>
                    <a:lnTo>
                      <a:pt x="3393" y="4826"/>
                    </a:lnTo>
                    <a:lnTo>
                      <a:pt x="3333" y="4887"/>
                    </a:lnTo>
                    <a:lnTo>
                      <a:pt x="3272" y="4907"/>
                    </a:lnTo>
                    <a:lnTo>
                      <a:pt x="3191" y="4927"/>
                    </a:lnTo>
                    <a:lnTo>
                      <a:pt x="3131" y="4947"/>
                    </a:lnTo>
                    <a:lnTo>
                      <a:pt x="3131" y="4947"/>
                    </a:lnTo>
                    <a:lnTo>
                      <a:pt x="3131" y="4947"/>
                    </a:lnTo>
                    <a:lnTo>
                      <a:pt x="3050" y="4927"/>
                    </a:lnTo>
                    <a:lnTo>
                      <a:pt x="2989" y="4907"/>
                    </a:lnTo>
                    <a:lnTo>
                      <a:pt x="2929" y="4887"/>
                    </a:lnTo>
                    <a:lnTo>
                      <a:pt x="2868" y="4846"/>
                    </a:lnTo>
                    <a:lnTo>
                      <a:pt x="2828" y="4786"/>
                    </a:lnTo>
                    <a:lnTo>
                      <a:pt x="2787" y="4725"/>
                    </a:lnTo>
                    <a:lnTo>
                      <a:pt x="2767" y="4644"/>
                    </a:lnTo>
                    <a:lnTo>
                      <a:pt x="2767" y="4584"/>
                    </a:lnTo>
                    <a:lnTo>
                      <a:pt x="2767" y="4584"/>
                    </a:lnTo>
                    <a:lnTo>
                      <a:pt x="2767" y="4584"/>
                    </a:lnTo>
                    <a:lnTo>
                      <a:pt x="2787" y="4463"/>
                    </a:lnTo>
                    <a:lnTo>
                      <a:pt x="2828" y="4362"/>
                    </a:lnTo>
                    <a:lnTo>
                      <a:pt x="2909" y="4281"/>
                    </a:lnTo>
                    <a:lnTo>
                      <a:pt x="3009" y="4241"/>
                    </a:lnTo>
                    <a:lnTo>
                      <a:pt x="3009" y="4241"/>
                    </a:lnTo>
                    <a:lnTo>
                      <a:pt x="2646" y="4160"/>
                    </a:lnTo>
                    <a:lnTo>
                      <a:pt x="2646" y="4160"/>
                    </a:lnTo>
                    <a:lnTo>
                      <a:pt x="2585" y="4180"/>
                    </a:lnTo>
                    <a:lnTo>
                      <a:pt x="2505" y="4200"/>
                    </a:lnTo>
                    <a:lnTo>
                      <a:pt x="2505" y="4200"/>
                    </a:lnTo>
                    <a:lnTo>
                      <a:pt x="2424" y="4180"/>
                    </a:lnTo>
                    <a:lnTo>
                      <a:pt x="2363" y="4160"/>
                    </a:lnTo>
                    <a:lnTo>
                      <a:pt x="2303" y="4119"/>
                    </a:lnTo>
                    <a:lnTo>
                      <a:pt x="2262" y="4059"/>
                    </a:lnTo>
                    <a:lnTo>
                      <a:pt x="2262" y="4059"/>
                    </a:lnTo>
                    <a:lnTo>
                      <a:pt x="1414" y="3857"/>
                    </a:lnTo>
                    <a:lnTo>
                      <a:pt x="1414" y="3857"/>
                    </a:lnTo>
                    <a:lnTo>
                      <a:pt x="1414" y="3938"/>
                    </a:lnTo>
                    <a:lnTo>
                      <a:pt x="1414" y="3938"/>
                    </a:lnTo>
                    <a:lnTo>
                      <a:pt x="1394" y="4039"/>
                    </a:lnTo>
                    <a:lnTo>
                      <a:pt x="1334" y="4119"/>
                    </a:lnTo>
                    <a:lnTo>
                      <a:pt x="1253" y="4180"/>
                    </a:lnTo>
                    <a:lnTo>
                      <a:pt x="1152" y="4200"/>
                    </a:lnTo>
                    <a:lnTo>
                      <a:pt x="1152" y="4200"/>
                    </a:lnTo>
                    <a:lnTo>
                      <a:pt x="1051" y="4180"/>
                    </a:lnTo>
                    <a:lnTo>
                      <a:pt x="970" y="4119"/>
                    </a:lnTo>
                    <a:lnTo>
                      <a:pt x="910" y="4039"/>
                    </a:lnTo>
                    <a:lnTo>
                      <a:pt x="889" y="3938"/>
                    </a:lnTo>
                    <a:lnTo>
                      <a:pt x="889" y="3938"/>
                    </a:lnTo>
                    <a:lnTo>
                      <a:pt x="889" y="3877"/>
                    </a:lnTo>
                    <a:lnTo>
                      <a:pt x="910" y="3817"/>
                    </a:lnTo>
                    <a:lnTo>
                      <a:pt x="970" y="3736"/>
                    </a:lnTo>
                    <a:lnTo>
                      <a:pt x="970" y="3736"/>
                    </a:lnTo>
                    <a:lnTo>
                      <a:pt x="586" y="3635"/>
                    </a:lnTo>
                    <a:lnTo>
                      <a:pt x="586" y="3635"/>
                    </a:lnTo>
                    <a:lnTo>
                      <a:pt x="526" y="3655"/>
                    </a:lnTo>
                    <a:lnTo>
                      <a:pt x="445" y="3675"/>
                    </a:lnTo>
                    <a:lnTo>
                      <a:pt x="445" y="3675"/>
                    </a:lnTo>
                    <a:lnTo>
                      <a:pt x="445" y="3675"/>
                    </a:lnTo>
                    <a:lnTo>
                      <a:pt x="344" y="3655"/>
                    </a:lnTo>
                    <a:lnTo>
                      <a:pt x="263" y="3635"/>
                    </a:lnTo>
                    <a:lnTo>
                      <a:pt x="203" y="3574"/>
                    </a:lnTo>
                    <a:lnTo>
                      <a:pt x="142" y="3514"/>
                    </a:lnTo>
                    <a:lnTo>
                      <a:pt x="142" y="3514"/>
                    </a:lnTo>
                    <a:lnTo>
                      <a:pt x="102" y="3514"/>
                    </a:lnTo>
                    <a:lnTo>
                      <a:pt x="102" y="3514"/>
                    </a:lnTo>
                    <a:lnTo>
                      <a:pt x="41" y="3796"/>
                    </a:lnTo>
                    <a:lnTo>
                      <a:pt x="41" y="3796"/>
                    </a:lnTo>
                    <a:lnTo>
                      <a:pt x="61" y="3857"/>
                    </a:lnTo>
                    <a:lnTo>
                      <a:pt x="82" y="3938"/>
                    </a:lnTo>
                    <a:lnTo>
                      <a:pt x="82" y="3938"/>
                    </a:lnTo>
                    <a:lnTo>
                      <a:pt x="61" y="4018"/>
                    </a:lnTo>
                    <a:lnTo>
                      <a:pt x="41" y="4079"/>
                    </a:lnTo>
                    <a:lnTo>
                      <a:pt x="41" y="4079"/>
                    </a:lnTo>
                    <a:lnTo>
                      <a:pt x="1" y="3958"/>
                    </a:lnTo>
                    <a:lnTo>
                      <a:pt x="21" y="3837"/>
                    </a:lnTo>
                    <a:lnTo>
                      <a:pt x="21" y="3837"/>
                    </a:lnTo>
                    <a:lnTo>
                      <a:pt x="1" y="3938"/>
                    </a:lnTo>
                    <a:lnTo>
                      <a:pt x="1" y="3938"/>
                    </a:lnTo>
                    <a:lnTo>
                      <a:pt x="21" y="4059"/>
                    </a:lnTo>
                    <a:lnTo>
                      <a:pt x="82" y="4160"/>
                    </a:lnTo>
                    <a:lnTo>
                      <a:pt x="183" y="4261"/>
                    </a:lnTo>
                    <a:lnTo>
                      <a:pt x="304" y="4301"/>
                    </a:lnTo>
                    <a:lnTo>
                      <a:pt x="304" y="4301"/>
                    </a:lnTo>
                    <a:lnTo>
                      <a:pt x="223" y="4281"/>
                    </a:lnTo>
                    <a:lnTo>
                      <a:pt x="223" y="4281"/>
                    </a:lnTo>
                    <a:lnTo>
                      <a:pt x="324" y="4241"/>
                    </a:lnTo>
                    <a:lnTo>
                      <a:pt x="445" y="4220"/>
                    </a:lnTo>
                    <a:lnTo>
                      <a:pt x="445" y="4220"/>
                    </a:lnTo>
                    <a:lnTo>
                      <a:pt x="546" y="4220"/>
                    </a:lnTo>
                    <a:lnTo>
                      <a:pt x="647" y="4281"/>
                    </a:lnTo>
                    <a:lnTo>
                      <a:pt x="728" y="4342"/>
                    </a:lnTo>
                    <a:lnTo>
                      <a:pt x="768" y="4442"/>
                    </a:lnTo>
                    <a:lnTo>
                      <a:pt x="5937" y="5795"/>
                    </a:lnTo>
                    <a:lnTo>
                      <a:pt x="5493" y="5694"/>
                    </a:lnTo>
                    <a:lnTo>
                      <a:pt x="5493" y="5694"/>
                    </a:lnTo>
                    <a:lnTo>
                      <a:pt x="5533" y="5614"/>
                    </a:lnTo>
                    <a:lnTo>
                      <a:pt x="5614" y="5533"/>
                    </a:lnTo>
                    <a:lnTo>
                      <a:pt x="5715" y="5492"/>
                    </a:lnTo>
                    <a:lnTo>
                      <a:pt x="5816" y="5492"/>
                    </a:lnTo>
                    <a:lnTo>
                      <a:pt x="5816" y="5492"/>
                    </a:lnTo>
                    <a:lnTo>
                      <a:pt x="5877" y="5492"/>
                    </a:lnTo>
                    <a:lnTo>
                      <a:pt x="5957" y="5513"/>
                    </a:lnTo>
                    <a:lnTo>
                      <a:pt x="6018" y="5553"/>
                    </a:lnTo>
                    <a:lnTo>
                      <a:pt x="6079" y="5593"/>
                    </a:lnTo>
                    <a:lnTo>
                      <a:pt x="6119" y="5654"/>
                    </a:lnTo>
                    <a:lnTo>
                      <a:pt x="6139" y="5715"/>
                    </a:lnTo>
                    <a:lnTo>
                      <a:pt x="6159" y="5775"/>
                    </a:lnTo>
                    <a:lnTo>
                      <a:pt x="6180" y="5856"/>
                    </a:lnTo>
                    <a:lnTo>
                      <a:pt x="6180" y="5876"/>
                    </a:lnTo>
                    <a:lnTo>
                      <a:pt x="8481" y="6482"/>
                    </a:lnTo>
                    <a:lnTo>
                      <a:pt x="8481" y="6482"/>
                    </a:lnTo>
                    <a:lnTo>
                      <a:pt x="8562" y="6482"/>
                    </a:lnTo>
                    <a:lnTo>
                      <a:pt x="8562" y="6482"/>
                    </a:lnTo>
                    <a:lnTo>
                      <a:pt x="8704" y="6462"/>
                    </a:lnTo>
                    <a:lnTo>
                      <a:pt x="8804" y="6421"/>
                    </a:lnTo>
                    <a:lnTo>
                      <a:pt x="8885" y="6320"/>
                    </a:lnTo>
                    <a:lnTo>
                      <a:pt x="8946" y="6199"/>
                    </a:lnTo>
                    <a:lnTo>
                      <a:pt x="9148" y="5432"/>
                    </a:lnTo>
                    <a:lnTo>
                      <a:pt x="9148" y="5452"/>
                    </a:lnTo>
                    <a:lnTo>
                      <a:pt x="9148" y="5452"/>
                    </a:lnTo>
                    <a:lnTo>
                      <a:pt x="9067" y="5432"/>
                    </a:lnTo>
                    <a:lnTo>
                      <a:pt x="9006" y="5371"/>
                    </a:lnTo>
                    <a:lnTo>
                      <a:pt x="8966" y="5291"/>
                    </a:lnTo>
                    <a:lnTo>
                      <a:pt x="8946" y="5210"/>
                    </a:lnTo>
                    <a:lnTo>
                      <a:pt x="8946" y="5210"/>
                    </a:lnTo>
                    <a:lnTo>
                      <a:pt x="8966" y="5109"/>
                    </a:lnTo>
                    <a:lnTo>
                      <a:pt x="9027" y="5028"/>
                    </a:lnTo>
                    <a:lnTo>
                      <a:pt x="9107" y="4967"/>
                    </a:lnTo>
                    <a:lnTo>
                      <a:pt x="9208" y="4947"/>
                    </a:lnTo>
                    <a:lnTo>
                      <a:pt x="9208" y="4947"/>
                    </a:lnTo>
                    <a:lnTo>
                      <a:pt x="9269" y="4947"/>
                    </a:lnTo>
                    <a:lnTo>
                      <a:pt x="9693" y="3352"/>
                    </a:lnTo>
                    <a:lnTo>
                      <a:pt x="9632" y="3615"/>
                    </a:lnTo>
                    <a:lnTo>
                      <a:pt x="9632" y="3615"/>
                    </a:lnTo>
                    <a:lnTo>
                      <a:pt x="9572" y="3554"/>
                    </a:lnTo>
                    <a:lnTo>
                      <a:pt x="9511" y="3473"/>
                    </a:lnTo>
                    <a:lnTo>
                      <a:pt x="9491" y="3393"/>
                    </a:lnTo>
                    <a:lnTo>
                      <a:pt x="9471" y="3312"/>
                    </a:lnTo>
                    <a:lnTo>
                      <a:pt x="9471" y="3312"/>
                    </a:lnTo>
                    <a:lnTo>
                      <a:pt x="9471" y="3312"/>
                    </a:lnTo>
                    <a:lnTo>
                      <a:pt x="9491" y="3231"/>
                    </a:lnTo>
                    <a:lnTo>
                      <a:pt x="9491" y="3170"/>
                    </a:lnTo>
                    <a:lnTo>
                      <a:pt x="9531" y="3110"/>
                    </a:lnTo>
                    <a:lnTo>
                      <a:pt x="9572" y="3049"/>
                    </a:lnTo>
                    <a:lnTo>
                      <a:pt x="9612" y="3009"/>
                    </a:lnTo>
                    <a:lnTo>
                      <a:pt x="9673" y="2989"/>
                    </a:lnTo>
                    <a:lnTo>
                      <a:pt x="9733" y="2948"/>
                    </a:lnTo>
                    <a:lnTo>
                      <a:pt x="9814" y="2948"/>
                    </a:lnTo>
                    <a:lnTo>
                      <a:pt x="9955" y="2383"/>
                    </a:lnTo>
                    <a:lnTo>
                      <a:pt x="9955" y="2383"/>
                    </a:lnTo>
                    <a:lnTo>
                      <a:pt x="9834" y="2403"/>
                    </a:lnTo>
                    <a:lnTo>
                      <a:pt x="9834" y="2403"/>
                    </a:lnTo>
                    <a:lnTo>
                      <a:pt x="9834" y="2403"/>
                    </a:lnTo>
                    <a:lnTo>
                      <a:pt x="9774" y="2383"/>
                    </a:lnTo>
                    <a:lnTo>
                      <a:pt x="9693" y="2363"/>
                    </a:lnTo>
                    <a:lnTo>
                      <a:pt x="9632" y="2343"/>
                    </a:lnTo>
                    <a:lnTo>
                      <a:pt x="9572" y="2302"/>
                    </a:lnTo>
                    <a:lnTo>
                      <a:pt x="9531" y="2242"/>
                    </a:lnTo>
                    <a:lnTo>
                      <a:pt x="9511" y="2181"/>
                    </a:lnTo>
                    <a:lnTo>
                      <a:pt x="9491" y="2100"/>
                    </a:lnTo>
                    <a:lnTo>
                      <a:pt x="9471" y="2040"/>
                    </a:lnTo>
                    <a:lnTo>
                      <a:pt x="9471" y="2040"/>
                    </a:lnTo>
                    <a:lnTo>
                      <a:pt x="9471" y="2040"/>
                    </a:lnTo>
                    <a:lnTo>
                      <a:pt x="9491" y="1959"/>
                    </a:lnTo>
                    <a:lnTo>
                      <a:pt x="9511" y="1898"/>
                    </a:lnTo>
                    <a:lnTo>
                      <a:pt x="9531" y="1838"/>
                    </a:lnTo>
                    <a:lnTo>
                      <a:pt x="9572" y="1777"/>
                    </a:lnTo>
                    <a:lnTo>
                      <a:pt x="9632" y="1737"/>
                    </a:lnTo>
                    <a:lnTo>
                      <a:pt x="9693" y="1696"/>
                    </a:lnTo>
                    <a:lnTo>
                      <a:pt x="9774" y="1676"/>
                    </a:lnTo>
                    <a:lnTo>
                      <a:pt x="9834" y="1676"/>
                    </a:lnTo>
                    <a:lnTo>
                      <a:pt x="9834" y="1676"/>
                    </a:lnTo>
                    <a:lnTo>
                      <a:pt x="9915" y="1676"/>
                    </a:lnTo>
                    <a:lnTo>
                      <a:pt x="9996" y="1696"/>
                    </a:lnTo>
                    <a:lnTo>
                      <a:pt x="10056" y="1737"/>
                    </a:lnTo>
                    <a:lnTo>
                      <a:pt x="10117" y="1797"/>
                    </a:lnTo>
                    <a:lnTo>
                      <a:pt x="10440" y="606"/>
                    </a:lnTo>
                    <a:lnTo>
                      <a:pt x="10440" y="606"/>
                    </a:lnTo>
                    <a:lnTo>
                      <a:pt x="10440" y="505"/>
                    </a:lnTo>
                    <a:lnTo>
                      <a:pt x="10440" y="505"/>
                    </a:lnTo>
                    <a:lnTo>
                      <a:pt x="10420" y="384"/>
                    </a:lnTo>
                    <a:lnTo>
                      <a:pt x="10359" y="263"/>
                    </a:lnTo>
                    <a:lnTo>
                      <a:pt x="10278" y="182"/>
                    </a:lnTo>
                    <a:lnTo>
                      <a:pt x="10157" y="121"/>
                    </a:lnTo>
                    <a:lnTo>
                      <a:pt x="967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68"/>
              <p:cNvSpPr/>
              <p:nvPr/>
            </p:nvSpPr>
            <p:spPr>
              <a:xfrm>
                <a:off x="3827415" y="1380654"/>
                <a:ext cx="18842" cy="26231"/>
              </a:xfrm>
              <a:custGeom>
                <a:avLst/>
                <a:gdLst/>
                <a:ahLst/>
                <a:cxnLst/>
                <a:rect l="l" t="t" r="r" b="b"/>
                <a:pathLst>
                  <a:path w="102" h="142" extrusionOk="0">
                    <a:moveTo>
                      <a:pt x="1" y="0"/>
                    </a:moveTo>
                    <a:lnTo>
                      <a:pt x="41" y="81"/>
                    </a:lnTo>
                    <a:lnTo>
                      <a:pt x="102" y="142"/>
                    </a:lnTo>
                    <a:lnTo>
                      <a:pt x="61" y="6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68"/>
              <p:cNvSpPr/>
              <p:nvPr/>
            </p:nvSpPr>
            <p:spPr>
              <a:xfrm>
                <a:off x="3827415" y="1380654"/>
                <a:ext cx="18842" cy="26231"/>
              </a:xfrm>
              <a:custGeom>
                <a:avLst/>
                <a:gdLst/>
                <a:ahLst/>
                <a:cxnLst/>
                <a:rect l="l" t="t" r="r" b="b"/>
                <a:pathLst>
                  <a:path w="102" h="142" fill="none" extrusionOk="0">
                    <a:moveTo>
                      <a:pt x="1" y="0"/>
                    </a:moveTo>
                    <a:lnTo>
                      <a:pt x="1" y="0"/>
                    </a:lnTo>
                    <a:lnTo>
                      <a:pt x="41" y="81"/>
                    </a:lnTo>
                    <a:lnTo>
                      <a:pt x="102" y="142"/>
                    </a:lnTo>
                    <a:lnTo>
                      <a:pt x="102" y="142"/>
                    </a:lnTo>
                    <a:lnTo>
                      <a:pt x="61" y="61"/>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68"/>
              <p:cNvSpPr/>
              <p:nvPr/>
            </p:nvSpPr>
            <p:spPr>
              <a:xfrm>
                <a:off x="3678340" y="1417969"/>
                <a:ext cx="130602" cy="134482"/>
              </a:xfrm>
              <a:custGeom>
                <a:avLst/>
                <a:gdLst/>
                <a:ahLst/>
                <a:cxnLst/>
                <a:rect l="l" t="t" r="r" b="b"/>
                <a:pathLst>
                  <a:path w="707" h="728" extrusionOk="0">
                    <a:moveTo>
                      <a:pt x="263" y="0"/>
                    </a:moveTo>
                    <a:lnTo>
                      <a:pt x="202" y="20"/>
                    </a:lnTo>
                    <a:lnTo>
                      <a:pt x="121" y="61"/>
                    </a:lnTo>
                    <a:lnTo>
                      <a:pt x="81" y="121"/>
                    </a:lnTo>
                    <a:lnTo>
                      <a:pt x="0" y="444"/>
                    </a:lnTo>
                    <a:lnTo>
                      <a:pt x="40" y="566"/>
                    </a:lnTo>
                    <a:lnTo>
                      <a:pt x="121" y="646"/>
                    </a:lnTo>
                    <a:lnTo>
                      <a:pt x="222" y="707"/>
                    </a:lnTo>
                    <a:lnTo>
                      <a:pt x="343" y="727"/>
                    </a:lnTo>
                    <a:lnTo>
                      <a:pt x="424" y="707"/>
                    </a:lnTo>
                    <a:lnTo>
                      <a:pt x="485" y="687"/>
                    </a:lnTo>
                    <a:lnTo>
                      <a:pt x="545" y="666"/>
                    </a:lnTo>
                    <a:lnTo>
                      <a:pt x="606" y="626"/>
                    </a:lnTo>
                    <a:lnTo>
                      <a:pt x="646" y="566"/>
                    </a:lnTo>
                    <a:lnTo>
                      <a:pt x="687" y="505"/>
                    </a:lnTo>
                    <a:lnTo>
                      <a:pt x="707" y="424"/>
                    </a:lnTo>
                    <a:lnTo>
                      <a:pt x="707" y="364"/>
                    </a:lnTo>
                    <a:lnTo>
                      <a:pt x="707" y="283"/>
                    </a:lnTo>
                    <a:lnTo>
                      <a:pt x="687" y="222"/>
                    </a:lnTo>
                    <a:lnTo>
                      <a:pt x="646" y="162"/>
                    </a:lnTo>
                    <a:lnTo>
                      <a:pt x="606" y="101"/>
                    </a:lnTo>
                    <a:lnTo>
                      <a:pt x="545" y="61"/>
                    </a:lnTo>
                    <a:lnTo>
                      <a:pt x="485" y="20"/>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68"/>
              <p:cNvSpPr/>
              <p:nvPr/>
            </p:nvSpPr>
            <p:spPr>
              <a:xfrm>
                <a:off x="3678340" y="1417969"/>
                <a:ext cx="130602" cy="134482"/>
              </a:xfrm>
              <a:custGeom>
                <a:avLst/>
                <a:gdLst/>
                <a:ahLst/>
                <a:cxnLst/>
                <a:rect l="l" t="t" r="r" b="b"/>
                <a:pathLst>
                  <a:path w="707" h="728" fill="none" extrusionOk="0">
                    <a:moveTo>
                      <a:pt x="343" y="0"/>
                    </a:moveTo>
                    <a:lnTo>
                      <a:pt x="343" y="0"/>
                    </a:lnTo>
                    <a:lnTo>
                      <a:pt x="263" y="0"/>
                    </a:lnTo>
                    <a:lnTo>
                      <a:pt x="202" y="20"/>
                    </a:lnTo>
                    <a:lnTo>
                      <a:pt x="121" y="61"/>
                    </a:lnTo>
                    <a:lnTo>
                      <a:pt x="81" y="121"/>
                    </a:lnTo>
                    <a:lnTo>
                      <a:pt x="81" y="121"/>
                    </a:lnTo>
                    <a:lnTo>
                      <a:pt x="0" y="444"/>
                    </a:lnTo>
                    <a:lnTo>
                      <a:pt x="0" y="444"/>
                    </a:lnTo>
                    <a:lnTo>
                      <a:pt x="40" y="566"/>
                    </a:lnTo>
                    <a:lnTo>
                      <a:pt x="121" y="646"/>
                    </a:lnTo>
                    <a:lnTo>
                      <a:pt x="222" y="707"/>
                    </a:lnTo>
                    <a:lnTo>
                      <a:pt x="343" y="727"/>
                    </a:lnTo>
                    <a:lnTo>
                      <a:pt x="343" y="727"/>
                    </a:lnTo>
                    <a:lnTo>
                      <a:pt x="343" y="727"/>
                    </a:lnTo>
                    <a:lnTo>
                      <a:pt x="424" y="707"/>
                    </a:lnTo>
                    <a:lnTo>
                      <a:pt x="485" y="687"/>
                    </a:lnTo>
                    <a:lnTo>
                      <a:pt x="545" y="666"/>
                    </a:lnTo>
                    <a:lnTo>
                      <a:pt x="606" y="626"/>
                    </a:lnTo>
                    <a:lnTo>
                      <a:pt x="646" y="566"/>
                    </a:lnTo>
                    <a:lnTo>
                      <a:pt x="687" y="505"/>
                    </a:lnTo>
                    <a:lnTo>
                      <a:pt x="707" y="424"/>
                    </a:lnTo>
                    <a:lnTo>
                      <a:pt x="707" y="364"/>
                    </a:lnTo>
                    <a:lnTo>
                      <a:pt x="707" y="364"/>
                    </a:lnTo>
                    <a:lnTo>
                      <a:pt x="707" y="283"/>
                    </a:lnTo>
                    <a:lnTo>
                      <a:pt x="687" y="222"/>
                    </a:lnTo>
                    <a:lnTo>
                      <a:pt x="646" y="162"/>
                    </a:lnTo>
                    <a:lnTo>
                      <a:pt x="606" y="101"/>
                    </a:lnTo>
                    <a:lnTo>
                      <a:pt x="545" y="61"/>
                    </a:lnTo>
                    <a:lnTo>
                      <a:pt x="485" y="20"/>
                    </a:lnTo>
                    <a:lnTo>
                      <a:pt x="424" y="0"/>
                    </a:lnTo>
                    <a:lnTo>
                      <a:pt x="34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68"/>
              <p:cNvSpPr/>
              <p:nvPr/>
            </p:nvSpPr>
            <p:spPr>
              <a:xfrm>
                <a:off x="3674461" y="1652944"/>
                <a:ext cx="119519" cy="134482"/>
              </a:xfrm>
              <a:custGeom>
                <a:avLst/>
                <a:gdLst/>
                <a:ahLst/>
                <a:cxnLst/>
                <a:rect l="l" t="t" r="r" b="b"/>
                <a:pathLst>
                  <a:path w="647" h="728" extrusionOk="0">
                    <a:moveTo>
                      <a:pt x="304" y="0"/>
                    </a:moveTo>
                    <a:lnTo>
                      <a:pt x="223" y="20"/>
                    </a:lnTo>
                    <a:lnTo>
                      <a:pt x="162" y="61"/>
                    </a:lnTo>
                    <a:lnTo>
                      <a:pt x="102" y="101"/>
                    </a:lnTo>
                    <a:lnTo>
                      <a:pt x="61" y="162"/>
                    </a:lnTo>
                    <a:lnTo>
                      <a:pt x="41" y="222"/>
                    </a:lnTo>
                    <a:lnTo>
                      <a:pt x="21" y="283"/>
                    </a:lnTo>
                    <a:lnTo>
                      <a:pt x="1" y="364"/>
                    </a:lnTo>
                    <a:lnTo>
                      <a:pt x="21" y="424"/>
                    </a:lnTo>
                    <a:lnTo>
                      <a:pt x="41" y="505"/>
                    </a:lnTo>
                    <a:lnTo>
                      <a:pt x="61" y="566"/>
                    </a:lnTo>
                    <a:lnTo>
                      <a:pt x="102" y="626"/>
                    </a:lnTo>
                    <a:lnTo>
                      <a:pt x="162" y="667"/>
                    </a:lnTo>
                    <a:lnTo>
                      <a:pt x="223" y="687"/>
                    </a:lnTo>
                    <a:lnTo>
                      <a:pt x="304" y="707"/>
                    </a:lnTo>
                    <a:lnTo>
                      <a:pt x="364" y="727"/>
                    </a:lnTo>
                    <a:lnTo>
                      <a:pt x="485" y="707"/>
                    </a:lnTo>
                    <a:lnTo>
                      <a:pt x="647" y="121"/>
                    </a:lnTo>
                    <a:lnTo>
                      <a:pt x="586" y="61"/>
                    </a:lnTo>
                    <a:lnTo>
                      <a:pt x="526" y="20"/>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68"/>
              <p:cNvSpPr/>
              <p:nvPr/>
            </p:nvSpPr>
            <p:spPr>
              <a:xfrm>
                <a:off x="3674461" y="1652944"/>
                <a:ext cx="119519" cy="134482"/>
              </a:xfrm>
              <a:custGeom>
                <a:avLst/>
                <a:gdLst/>
                <a:ahLst/>
                <a:cxnLst/>
                <a:rect l="l" t="t" r="r" b="b"/>
                <a:pathLst>
                  <a:path w="647" h="728" fill="none" extrusionOk="0">
                    <a:moveTo>
                      <a:pt x="364" y="0"/>
                    </a:moveTo>
                    <a:lnTo>
                      <a:pt x="364" y="0"/>
                    </a:lnTo>
                    <a:lnTo>
                      <a:pt x="304" y="0"/>
                    </a:lnTo>
                    <a:lnTo>
                      <a:pt x="223" y="20"/>
                    </a:lnTo>
                    <a:lnTo>
                      <a:pt x="162" y="61"/>
                    </a:lnTo>
                    <a:lnTo>
                      <a:pt x="102" y="101"/>
                    </a:lnTo>
                    <a:lnTo>
                      <a:pt x="61" y="162"/>
                    </a:lnTo>
                    <a:lnTo>
                      <a:pt x="41" y="222"/>
                    </a:lnTo>
                    <a:lnTo>
                      <a:pt x="21" y="283"/>
                    </a:lnTo>
                    <a:lnTo>
                      <a:pt x="1" y="364"/>
                    </a:lnTo>
                    <a:lnTo>
                      <a:pt x="1" y="364"/>
                    </a:lnTo>
                    <a:lnTo>
                      <a:pt x="1" y="364"/>
                    </a:lnTo>
                    <a:lnTo>
                      <a:pt x="21" y="424"/>
                    </a:lnTo>
                    <a:lnTo>
                      <a:pt x="41" y="505"/>
                    </a:lnTo>
                    <a:lnTo>
                      <a:pt x="61" y="566"/>
                    </a:lnTo>
                    <a:lnTo>
                      <a:pt x="102" y="626"/>
                    </a:lnTo>
                    <a:lnTo>
                      <a:pt x="162" y="667"/>
                    </a:lnTo>
                    <a:lnTo>
                      <a:pt x="223" y="687"/>
                    </a:lnTo>
                    <a:lnTo>
                      <a:pt x="304" y="707"/>
                    </a:lnTo>
                    <a:lnTo>
                      <a:pt x="364" y="727"/>
                    </a:lnTo>
                    <a:lnTo>
                      <a:pt x="364" y="727"/>
                    </a:lnTo>
                    <a:lnTo>
                      <a:pt x="364" y="727"/>
                    </a:lnTo>
                    <a:lnTo>
                      <a:pt x="485" y="707"/>
                    </a:lnTo>
                    <a:lnTo>
                      <a:pt x="647" y="121"/>
                    </a:lnTo>
                    <a:lnTo>
                      <a:pt x="647" y="121"/>
                    </a:lnTo>
                    <a:lnTo>
                      <a:pt x="586" y="61"/>
                    </a:lnTo>
                    <a:lnTo>
                      <a:pt x="526" y="20"/>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68"/>
              <p:cNvSpPr/>
              <p:nvPr/>
            </p:nvSpPr>
            <p:spPr>
              <a:xfrm>
                <a:off x="3674461" y="1887918"/>
                <a:ext cx="63731" cy="123213"/>
              </a:xfrm>
              <a:custGeom>
                <a:avLst/>
                <a:gdLst/>
                <a:ahLst/>
                <a:cxnLst/>
                <a:rect l="l" t="t" r="r" b="b"/>
                <a:pathLst>
                  <a:path w="345" h="667" extrusionOk="0">
                    <a:moveTo>
                      <a:pt x="263" y="0"/>
                    </a:moveTo>
                    <a:lnTo>
                      <a:pt x="203" y="41"/>
                    </a:lnTo>
                    <a:lnTo>
                      <a:pt x="142" y="61"/>
                    </a:lnTo>
                    <a:lnTo>
                      <a:pt x="102" y="101"/>
                    </a:lnTo>
                    <a:lnTo>
                      <a:pt x="61" y="162"/>
                    </a:lnTo>
                    <a:lnTo>
                      <a:pt x="21" y="222"/>
                    </a:lnTo>
                    <a:lnTo>
                      <a:pt x="21" y="283"/>
                    </a:lnTo>
                    <a:lnTo>
                      <a:pt x="1" y="364"/>
                    </a:lnTo>
                    <a:lnTo>
                      <a:pt x="21" y="445"/>
                    </a:lnTo>
                    <a:lnTo>
                      <a:pt x="41" y="525"/>
                    </a:lnTo>
                    <a:lnTo>
                      <a:pt x="102" y="606"/>
                    </a:lnTo>
                    <a:lnTo>
                      <a:pt x="162" y="667"/>
                    </a:lnTo>
                    <a:lnTo>
                      <a:pt x="223" y="404"/>
                    </a:lnTo>
                    <a:lnTo>
                      <a:pt x="3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68"/>
              <p:cNvSpPr/>
              <p:nvPr/>
            </p:nvSpPr>
            <p:spPr>
              <a:xfrm>
                <a:off x="3674461" y="1887918"/>
                <a:ext cx="63731" cy="123213"/>
              </a:xfrm>
              <a:custGeom>
                <a:avLst/>
                <a:gdLst/>
                <a:ahLst/>
                <a:cxnLst/>
                <a:rect l="l" t="t" r="r" b="b"/>
                <a:pathLst>
                  <a:path w="345" h="667" fill="none" extrusionOk="0">
                    <a:moveTo>
                      <a:pt x="344" y="0"/>
                    </a:moveTo>
                    <a:lnTo>
                      <a:pt x="344" y="0"/>
                    </a:lnTo>
                    <a:lnTo>
                      <a:pt x="263" y="0"/>
                    </a:lnTo>
                    <a:lnTo>
                      <a:pt x="203" y="41"/>
                    </a:lnTo>
                    <a:lnTo>
                      <a:pt x="142" y="61"/>
                    </a:lnTo>
                    <a:lnTo>
                      <a:pt x="102" y="101"/>
                    </a:lnTo>
                    <a:lnTo>
                      <a:pt x="61" y="162"/>
                    </a:lnTo>
                    <a:lnTo>
                      <a:pt x="21" y="222"/>
                    </a:lnTo>
                    <a:lnTo>
                      <a:pt x="21" y="283"/>
                    </a:lnTo>
                    <a:lnTo>
                      <a:pt x="1" y="364"/>
                    </a:lnTo>
                    <a:lnTo>
                      <a:pt x="1" y="364"/>
                    </a:lnTo>
                    <a:lnTo>
                      <a:pt x="1" y="364"/>
                    </a:lnTo>
                    <a:lnTo>
                      <a:pt x="21" y="445"/>
                    </a:lnTo>
                    <a:lnTo>
                      <a:pt x="41" y="525"/>
                    </a:lnTo>
                    <a:lnTo>
                      <a:pt x="102" y="606"/>
                    </a:lnTo>
                    <a:lnTo>
                      <a:pt x="162" y="667"/>
                    </a:lnTo>
                    <a:lnTo>
                      <a:pt x="223" y="404"/>
                    </a:lnTo>
                    <a:lnTo>
                      <a:pt x="34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68"/>
              <p:cNvSpPr/>
              <p:nvPr/>
            </p:nvSpPr>
            <p:spPr>
              <a:xfrm>
                <a:off x="3637146" y="1567045"/>
                <a:ext cx="37500" cy="82388"/>
              </a:xfrm>
              <a:custGeom>
                <a:avLst/>
                <a:gdLst/>
                <a:ahLst/>
                <a:cxnLst/>
                <a:rect l="l" t="t" r="r" b="b"/>
                <a:pathLst>
                  <a:path w="203" h="446" extrusionOk="0">
                    <a:moveTo>
                      <a:pt x="122" y="1"/>
                    </a:moveTo>
                    <a:lnTo>
                      <a:pt x="1" y="445"/>
                    </a:lnTo>
                    <a:lnTo>
                      <a:pt x="82" y="405"/>
                    </a:lnTo>
                    <a:lnTo>
                      <a:pt x="142" y="344"/>
                    </a:lnTo>
                    <a:lnTo>
                      <a:pt x="183" y="263"/>
                    </a:lnTo>
                    <a:lnTo>
                      <a:pt x="203" y="183"/>
                    </a:lnTo>
                    <a:lnTo>
                      <a:pt x="183" y="82"/>
                    </a:lnTo>
                    <a:lnTo>
                      <a:pt x="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68"/>
              <p:cNvSpPr/>
              <p:nvPr/>
            </p:nvSpPr>
            <p:spPr>
              <a:xfrm>
                <a:off x="3637146" y="1567045"/>
                <a:ext cx="37500" cy="82388"/>
              </a:xfrm>
              <a:custGeom>
                <a:avLst/>
                <a:gdLst/>
                <a:ahLst/>
                <a:cxnLst/>
                <a:rect l="l" t="t" r="r" b="b"/>
                <a:pathLst>
                  <a:path w="203" h="446" fill="none" extrusionOk="0">
                    <a:moveTo>
                      <a:pt x="122" y="1"/>
                    </a:moveTo>
                    <a:lnTo>
                      <a:pt x="122" y="1"/>
                    </a:lnTo>
                    <a:lnTo>
                      <a:pt x="1" y="445"/>
                    </a:lnTo>
                    <a:lnTo>
                      <a:pt x="1" y="445"/>
                    </a:lnTo>
                    <a:lnTo>
                      <a:pt x="82" y="405"/>
                    </a:lnTo>
                    <a:lnTo>
                      <a:pt x="142" y="344"/>
                    </a:lnTo>
                    <a:lnTo>
                      <a:pt x="183" y="263"/>
                    </a:lnTo>
                    <a:lnTo>
                      <a:pt x="203" y="183"/>
                    </a:lnTo>
                    <a:lnTo>
                      <a:pt x="203" y="183"/>
                    </a:lnTo>
                    <a:lnTo>
                      <a:pt x="183" y="82"/>
                    </a:lnTo>
                    <a:lnTo>
                      <a:pt x="122"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68"/>
              <p:cNvSpPr/>
              <p:nvPr/>
            </p:nvSpPr>
            <p:spPr>
              <a:xfrm>
                <a:off x="3577479" y="1787241"/>
                <a:ext cx="97167" cy="97167"/>
              </a:xfrm>
              <a:custGeom>
                <a:avLst/>
                <a:gdLst/>
                <a:ahLst/>
                <a:cxnLst/>
                <a:rect l="l" t="t" r="r" b="b"/>
                <a:pathLst>
                  <a:path w="526" h="526" extrusionOk="0">
                    <a:moveTo>
                      <a:pt x="263" y="0"/>
                    </a:moveTo>
                    <a:lnTo>
                      <a:pt x="162" y="20"/>
                    </a:lnTo>
                    <a:lnTo>
                      <a:pt x="82" y="81"/>
                    </a:lnTo>
                    <a:lnTo>
                      <a:pt x="21" y="162"/>
                    </a:lnTo>
                    <a:lnTo>
                      <a:pt x="1" y="263"/>
                    </a:lnTo>
                    <a:lnTo>
                      <a:pt x="21" y="364"/>
                    </a:lnTo>
                    <a:lnTo>
                      <a:pt x="82" y="444"/>
                    </a:lnTo>
                    <a:lnTo>
                      <a:pt x="162" y="505"/>
                    </a:lnTo>
                    <a:lnTo>
                      <a:pt x="263" y="525"/>
                    </a:lnTo>
                    <a:lnTo>
                      <a:pt x="364" y="505"/>
                    </a:lnTo>
                    <a:lnTo>
                      <a:pt x="445" y="444"/>
                    </a:lnTo>
                    <a:lnTo>
                      <a:pt x="506" y="364"/>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68"/>
              <p:cNvSpPr/>
              <p:nvPr/>
            </p:nvSpPr>
            <p:spPr>
              <a:xfrm>
                <a:off x="3577479" y="1787241"/>
                <a:ext cx="97167" cy="97167"/>
              </a:xfrm>
              <a:custGeom>
                <a:avLst/>
                <a:gdLst/>
                <a:ahLst/>
                <a:cxnLst/>
                <a:rect l="l" t="t" r="r" b="b"/>
                <a:pathLst>
                  <a:path w="526" h="526" fill="none" extrusionOk="0">
                    <a:moveTo>
                      <a:pt x="263" y="0"/>
                    </a:moveTo>
                    <a:lnTo>
                      <a:pt x="263" y="0"/>
                    </a:lnTo>
                    <a:lnTo>
                      <a:pt x="162" y="20"/>
                    </a:lnTo>
                    <a:lnTo>
                      <a:pt x="82" y="81"/>
                    </a:lnTo>
                    <a:lnTo>
                      <a:pt x="21" y="162"/>
                    </a:lnTo>
                    <a:lnTo>
                      <a:pt x="1" y="263"/>
                    </a:lnTo>
                    <a:lnTo>
                      <a:pt x="1" y="263"/>
                    </a:lnTo>
                    <a:lnTo>
                      <a:pt x="21" y="364"/>
                    </a:lnTo>
                    <a:lnTo>
                      <a:pt x="82" y="444"/>
                    </a:lnTo>
                    <a:lnTo>
                      <a:pt x="162" y="505"/>
                    </a:lnTo>
                    <a:lnTo>
                      <a:pt x="263" y="525"/>
                    </a:lnTo>
                    <a:lnTo>
                      <a:pt x="263" y="525"/>
                    </a:lnTo>
                    <a:lnTo>
                      <a:pt x="364" y="505"/>
                    </a:lnTo>
                    <a:lnTo>
                      <a:pt x="445" y="444"/>
                    </a:lnTo>
                    <a:lnTo>
                      <a:pt x="506" y="364"/>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68"/>
              <p:cNvSpPr/>
              <p:nvPr/>
            </p:nvSpPr>
            <p:spPr>
              <a:xfrm>
                <a:off x="3450756" y="1895307"/>
                <a:ext cx="112130" cy="127093"/>
              </a:xfrm>
              <a:custGeom>
                <a:avLst/>
                <a:gdLst/>
                <a:ahLst/>
                <a:cxnLst/>
                <a:rect l="l" t="t" r="r" b="b"/>
                <a:pathLst>
                  <a:path w="607" h="688" extrusionOk="0">
                    <a:moveTo>
                      <a:pt x="424" y="1"/>
                    </a:moveTo>
                    <a:lnTo>
                      <a:pt x="222" y="324"/>
                    </a:lnTo>
                    <a:lnTo>
                      <a:pt x="0" y="606"/>
                    </a:lnTo>
                    <a:lnTo>
                      <a:pt x="121" y="667"/>
                    </a:lnTo>
                    <a:lnTo>
                      <a:pt x="243" y="687"/>
                    </a:lnTo>
                    <a:lnTo>
                      <a:pt x="303" y="667"/>
                    </a:lnTo>
                    <a:lnTo>
                      <a:pt x="384" y="647"/>
                    </a:lnTo>
                    <a:lnTo>
                      <a:pt x="445" y="627"/>
                    </a:lnTo>
                    <a:lnTo>
                      <a:pt x="505" y="586"/>
                    </a:lnTo>
                    <a:lnTo>
                      <a:pt x="545" y="526"/>
                    </a:lnTo>
                    <a:lnTo>
                      <a:pt x="566" y="465"/>
                    </a:lnTo>
                    <a:lnTo>
                      <a:pt x="586" y="384"/>
                    </a:lnTo>
                    <a:lnTo>
                      <a:pt x="606" y="324"/>
                    </a:lnTo>
                    <a:lnTo>
                      <a:pt x="586" y="223"/>
                    </a:lnTo>
                    <a:lnTo>
                      <a:pt x="545" y="142"/>
                    </a:lnTo>
                    <a:lnTo>
                      <a:pt x="505" y="61"/>
                    </a:lnTo>
                    <a:lnTo>
                      <a:pt x="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68"/>
              <p:cNvSpPr/>
              <p:nvPr/>
            </p:nvSpPr>
            <p:spPr>
              <a:xfrm>
                <a:off x="3450756" y="1895307"/>
                <a:ext cx="112130" cy="127093"/>
              </a:xfrm>
              <a:custGeom>
                <a:avLst/>
                <a:gdLst/>
                <a:ahLst/>
                <a:cxnLst/>
                <a:rect l="l" t="t" r="r" b="b"/>
                <a:pathLst>
                  <a:path w="607" h="688" fill="none" extrusionOk="0">
                    <a:moveTo>
                      <a:pt x="424" y="1"/>
                    </a:moveTo>
                    <a:lnTo>
                      <a:pt x="424" y="1"/>
                    </a:lnTo>
                    <a:lnTo>
                      <a:pt x="222" y="324"/>
                    </a:lnTo>
                    <a:lnTo>
                      <a:pt x="0" y="606"/>
                    </a:lnTo>
                    <a:lnTo>
                      <a:pt x="0" y="606"/>
                    </a:lnTo>
                    <a:lnTo>
                      <a:pt x="121" y="667"/>
                    </a:lnTo>
                    <a:lnTo>
                      <a:pt x="243" y="687"/>
                    </a:lnTo>
                    <a:lnTo>
                      <a:pt x="243" y="687"/>
                    </a:lnTo>
                    <a:lnTo>
                      <a:pt x="243" y="687"/>
                    </a:lnTo>
                    <a:lnTo>
                      <a:pt x="303" y="667"/>
                    </a:lnTo>
                    <a:lnTo>
                      <a:pt x="384" y="647"/>
                    </a:lnTo>
                    <a:lnTo>
                      <a:pt x="445" y="627"/>
                    </a:lnTo>
                    <a:lnTo>
                      <a:pt x="505" y="586"/>
                    </a:lnTo>
                    <a:lnTo>
                      <a:pt x="545" y="526"/>
                    </a:lnTo>
                    <a:lnTo>
                      <a:pt x="566" y="465"/>
                    </a:lnTo>
                    <a:lnTo>
                      <a:pt x="586" y="384"/>
                    </a:lnTo>
                    <a:lnTo>
                      <a:pt x="606" y="324"/>
                    </a:lnTo>
                    <a:lnTo>
                      <a:pt x="606" y="324"/>
                    </a:lnTo>
                    <a:lnTo>
                      <a:pt x="586" y="223"/>
                    </a:lnTo>
                    <a:lnTo>
                      <a:pt x="545" y="142"/>
                    </a:lnTo>
                    <a:lnTo>
                      <a:pt x="505" y="61"/>
                    </a:lnTo>
                    <a:lnTo>
                      <a:pt x="424"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68"/>
              <p:cNvSpPr/>
              <p:nvPr/>
            </p:nvSpPr>
            <p:spPr>
              <a:xfrm>
                <a:off x="3577479" y="2022216"/>
                <a:ext cx="97167" cy="97167"/>
              </a:xfrm>
              <a:custGeom>
                <a:avLst/>
                <a:gdLst/>
                <a:ahLst/>
                <a:cxnLst/>
                <a:rect l="l" t="t" r="r" b="b"/>
                <a:pathLst>
                  <a:path w="526" h="526" extrusionOk="0">
                    <a:moveTo>
                      <a:pt x="263" y="0"/>
                    </a:moveTo>
                    <a:lnTo>
                      <a:pt x="162" y="20"/>
                    </a:lnTo>
                    <a:lnTo>
                      <a:pt x="82" y="81"/>
                    </a:lnTo>
                    <a:lnTo>
                      <a:pt x="21" y="162"/>
                    </a:lnTo>
                    <a:lnTo>
                      <a:pt x="1" y="263"/>
                    </a:lnTo>
                    <a:lnTo>
                      <a:pt x="21" y="364"/>
                    </a:lnTo>
                    <a:lnTo>
                      <a:pt x="82" y="444"/>
                    </a:lnTo>
                    <a:lnTo>
                      <a:pt x="162" y="505"/>
                    </a:lnTo>
                    <a:lnTo>
                      <a:pt x="263" y="525"/>
                    </a:lnTo>
                    <a:lnTo>
                      <a:pt x="364" y="505"/>
                    </a:lnTo>
                    <a:lnTo>
                      <a:pt x="445" y="444"/>
                    </a:lnTo>
                    <a:lnTo>
                      <a:pt x="506" y="364"/>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68"/>
              <p:cNvSpPr/>
              <p:nvPr/>
            </p:nvSpPr>
            <p:spPr>
              <a:xfrm>
                <a:off x="3577479" y="2022216"/>
                <a:ext cx="97167" cy="97167"/>
              </a:xfrm>
              <a:custGeom>
                <a:avLst/>
                <a:gdLst/>
                <a:ahLst/>
                <a:cxnLst/>
                <a:rect l="l" t="t" r="r" b="b"/>
                <a:pathLst>
                  <a:path w="526" h="526" fill="none" extrusionOk="0">
                    <a:moveTo>
                      <a:pt x="263" y="0"/>
                    </a:moveTo>
                    <a:lnTo>
                      <a:pt x="263" y="0"/>
                    </a:lnTo>
                    <a:lnTo>
                      <a:pt x="162" y="20"/>
                    </a:lnTo>
                    <a:lnTo>
                      <a:pt x="82" y="81"/>
                    </a:lnTo>
                    <a:lnTo>
                      <a:pt x="21" y="162"/>
                    </a:lnTo>
                    <a:lnTo>
                      <a:pt x="1" y="263"/>
                    </a:lnTo>
                    <a:lnTo>
                      <a:pt x="1" y="263"/>
                    </a:lnTo>
                    <a:lnTo>
                      <a:pt x="21" y="364"/>
                    </a:lnTo>
                    <a:lnTo>
                      <a:pt x="82" y="444"/>
                    </a:lnTo>
                    <a:lnTo>
                      <a:pt x="162" y="505"/>
                    </a:lnTo>
                    <a:lnTo>
                      <a:pt x="263" y="525"/>
                    </a:lnTo>
                    <a:lnTo>
                      <a:pt x="263" y="525"/>
                    </a:lnTo>
                    <a:lnTo>
                      <a:pt x="364" y="505"/>
                    </a:lnTo>
                    <a:lnTo>
                      <a:pt x="445" y="444"/>
                    </a:lnTo>
                    <a:lnTo>
                      <a:pt x="506" y="364"/>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68"/>
              <p:cNvSpPr/>
              <p:nvPr/>
            </p:nvSpPr>
            <p:spPr>
              <a:xfrm>
                <a:off x="3428404" y="2122892"/>
                <a:ext cx="134482" cy="134482"/>
              </a:xfrm>
              <a:custGeom>
                <a:avLst/>
                <a:gdLst/>
                <a:ahLst/>
                <a:cxnLst/>
                <a:rect l="l" t="t" r="r" b="b"/>
                <a:pathLst>
                  <a:path w="728" h="728" extrusionOk="0">
                    <a:moveTo>
                      <a:pt x="283" y="0"/>
                    </a:moveTo>
                    <a:lnTo>
                      <a:pt x="222" y="21"/>
                    </a:lnTo>
                    <a:lnTo>
                      <a:pt x="162" y="61"/>
                    </a:lnTo>
                    <a:lnTo>
                      <a:pt x="101" y="101"/>
                    </a:lnTo>
                    <a:lnTo>
                      <a:pt x="61" y="162"/>
                    </a:lnTo>
                    <a:lnTo>
                      <a:pt x="20" y="222"/>
                    </a:lnTo>
                    <a:lnTo>
                      <a:pt x="0" y="283"/>
                    </a:lnTo>
                    <a:lnTo>
                      <a:pt x="0" y="364"/>
                    </a:lnTo>
                    <a:lnTo>
                      <a:pt x="0" y="424"/>
                    </a:lnTo>
                    <a:lnTo>
                      <a:pt x="20" y="505"/>
                    </a:lnTo>
                    <a:lnTo>
                      <a:pt x="61" y="566"/>
                    </a:lnTo>
                    <a:lnTo>
                      <a:pt x="101" y="626"/>
                    </a:lnTo>
                    <a:lnTo>
                      <a:pt x="162" y="667"/>
                    </a:lnTo>
                    <a:lnTo>
                      <a:pt x="222" y="687"/>
                    </a:lnTo>
                    <a:lnTo>
                      <a:pt x="283" y="707"/>
                    </a:lnTo>
                    <a:lnTo>
                      <a:pt x="364" y="727"/>
                    </a:lnTo>
                    <a:lnTo>
                      <a:pt x="424" y="707"/>
                    </a:lnTo>
                    <a:lnTo>
                      <a:pt x="505" y="687"/>
                    </a:lnTo>
                    <a:lnTo>
                      <a:pt x="566" y="667"/>
                    </a:lnTo>
                    <a:lnTo>
                      <a:pt x="626" y="606"/>
                    </a:lnTo>
                    <a:lnTo>
                      <a:pt x="666" y="566"/>
                    </a:lnTo>
                    <a:lnTo>
                      <a:pt x="687" y="505"/>
                    </a:lnTo>
                    <a:lnTo>
                      <a:pt x="707" y="424"/>
                    </a:lnTo>
                    <a:lnTo>
                      <a:pt x="727" y="364"/>
                    </a:lnTo>
                    <a:lnTo>
                      <a:pt x="707" y="283"/>
                    </a:lnTo>
                    <a:lnTo>
                      <a:pt x="687" y="222"/>
                    </a:lnTo>
                    <a:lnTo>
                      <a:pt x="666" y="162"/>
                    </a:lnTo>
                    <a:lnTo>
                      <a:pt x="626" y="101"/>
                    </a:lnTo>
                    <a:lnTo>
                      <a:pt x="566" y="61"/>
                    </a:lnTo>
                    <a:lnTo>
                      <a:pt x="505" y="21"/>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68"/>
              <p:cNvSpPr/>
              <p:nvPr/>
            </p:nvSpPr>
            <p:spPr>
              <a:xfrm>
                <a:off x="3428404" y="2122892"/>
                <a:ext cx="134482" cy="134482"/>
              </a:xfrm>
              <a:custGeom>
                <a:avLst/>
                <a:gdLst/>
                <a:ahLst/>
                <a:cxnLst/>
                <a:rect l="l" t="t" r="r" b="b"/>
                <a:pathLst>
                  <a:path w="728" h="728" fill="none" extrusionOk="0">
                    <a:moveTo>
                      <a:pt x="364" y="0"/>
                    </a:moveTo>
                    <a:lnTo>
                      <a:pt x="364" y="0"/>
                    </a:lnTo>
                    <a:lnTo>
                      <a:pt x="283" y="0"/>
                    </a:lnTo>
                    <a:lnTo>
                      <a:pt x="222" y="21"/>
                    </a:lnTo>
                    <a:lnTo>
                      <a:pt x="162" y="61"/>
                    </a:lnTo>
                    <a:lnTo>
                      <a:pt x="101" y="101"/>
                    </a:lnTo>
                    <a:lnTo>
                      <a:pt x="61" y="162"/>
                    </a:lnTo>
                    <a:lnTo>
                      <a:pt x="20" y="222"/>
                    </a:lnTo>
                    <a:lnTo>
                      <a:pt x="0" y="283"/>
                    </a:lnTo>
                    <a:lnTo>
                      <a:pt x="0" y="364"/>
                    </a:lnTo>
                    <a:lnTo>
                      <a:pt x="0" y="364"/>
                    </a:lnTo>
                    <a:lnTo>
                      <a:pt x="0" y="364"/>
                    </a:lnTo>
                    <a:lnTo>
                      <a:pt x="0" y="424"/>
                    </a:lnTo>
                    <a:lnTo>
                      <a:pt x="20" y="505"/>
                    </a:lnTo>
                    <a:lnTo>
                      <a:pt x="61" y="566"/>
                    </a:lnTo>
                    <a:lnTo>
                      <a:pt x="101" y="626"/>
                    </a:lnTo>
                    <a:lnTo>
                      <a:pt x="162" y="667"/>
                    </a:lnTo>
                    <a:lnTo>
                      <a:pt x="222" y="687"/>
                    </a:lnTo>
                    <a:lnTo>
                      <a:pt x="283" y="707"/>
                    </a:lnTo>
                    <a:lnTo>
                      <a:pt x="364" y="727"/>
                    </a:lnTo>
                    <a:lnTo>
                      <a:pt x="364" y="727"/>
                    </a:lnTo>
                    <a:lnTo>
                      <a:pt x="364" y="727"/>
                    </a:lnTo>
                    <a:lnTo>
                      <a:pt x="424" y="707"/>
                    </a:lnTo>
                    <a:lnTo>
                      <a:pt x="505" y="687"/>
                    </a:lnTo>
                    <a:lnTo>
                      <a:pt x="566" y="667"/>
                    </a:lnTo>
                    <a:lnTo>
                      <a:pt x="626" y="606"/>
                    </a:lnTo>
                    <a:lnTo>
                      <a:pt x="666" y="566"/>
                    </a:lnTo>
                    <a:lnTo>
                      <a:pt x="687" y="505"/>
                    </a:lnTo>
                    <a:lnTo>
                      <a:pt x="707" y="424"/>
                    </a:lnTo>
                    <a:lnTo>
                      <a:pt x="727" y="364"/>
                    </a:lnTo>
                    <a:lnTo>
                      <a:pt x="727" y="364"/>
                    </a:lnTo>
                    <a:lnTo>
                      <a:pt x="707" y="283"/>
                    </a:lnTo>
                    <a:lnTo>
                      <a:pt x="687" y="222"/>
                    </a:lnTo>
                    <a:lnTo>
                      <a:pt x="666" y="162"/>
                    </a:lnTo>
                    <a:lnTo>
                      <a:pt x="626" y="101"/>
                    </a:lnTo>
                    <a:lnTo>
                      <a:pt x="566" y="61"/>
                    </a:lnTo>
                    <a:lnTo>
                      <a:pt x="505" y="21"/>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68"/>
              <p:cNvSpPr/>
              <p:nvPr/>
            </p:nvSpPr>
            <p:spPr>
              <a:xfrm>
                <a:off x="3577479" y="2257190"/>
                <a:ext cx="59852" cy="93472"/>
              </a:xfrm>
              <a:custGeom>
                <a:avLst/>
                <a:gdLst/>
                <a:ahLst/>
                <a:cxnLst/>
                <a:rect l="l" t="t" r="r" b="b"/>
                <a:pathLst>
                  <a:path w="324" h="506" extrusionOk="0">
                    <a:moveTo>
                      <a:pt x="263" y="0"/>
                    </a:moveTo>
                    <a:lnTo>
                      <a:pt x="162" y="20"/>
                    </a:lnTo>
                    <a:lnTo>
                      <a:pt x="82" y="81"/>
                    </a:lnTo>
                    <a:lnTo>
                      <a:pt x="21" y="162"/>
                    </a:lnTo>
                    <a:lnTo>
                      <a:pt x="1" y="263"/>
                    </a:lnTo>
                    <a:lnTo>
                      <a:pt x="21" y="344"/>
                    </a:lnTo>
                    <a:lnTo>
                      <a:pt x="61" y="424"/>
                    </a:lnTo>
                    <a:lnTo>
                      <a:pt x="122" y="485"/>
                    </a:lnTo>
                    <a:lnTo>
                      <a:pt x="203" y="505"/>
                    </a:lnTo>
                    <a:lnTo>
                      <a:pt x="203" y="485"/>
                    </a:lnTo>
                    <a:lnTo>
                      <a:pt x="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68"/>
              <p:cNvSpPr/>
              <p:nvPr/>
            </p:nvSpPr>
            <p:spPr>
              <a:xfrm>
                <a:off x="3577479" y="2257190"/>
                <a:ext cx="59852" cy="93472"/>
              </a:xfrm>
              <a:custGeom>
                <a:avLst/>
                <a:gdLst/>
                <a:ahLst/>
                <a:cxnLst/>
                <a:rect l="l" t="t" r="r" b="b"/>
                <a:pathLst>
                  <a:path w="324" h="506" fill="none" extrusionOk="0">
                    <a:moveTo>
                      <a:pt x="263" y="0"/>
                    </a:moveTo>
                    <a:lnTo>
                      <a:pt x="263" y="0"/>
                    </a:lnTo>
                    <a:lnTo>
                      <a:pt x="162" y="20"/>
                    </a:lnTo>
                    <a:lnTo>
                      <a:pt x="82" y="81"/>
                    </a:lnTo>
                    <a:lnTo>
                      <a:pt x="21" y="162"/>
                    </a:lnTo>
                    <a:lnTo>
                      <a:pt x="1" y="263"/>
                    </a:lnTo>
                    <a:lnTo>
                      <a:pt x="1" y="263"/>
                    </a:lnTo>
                    <a:lnTo>
                      <a:pt x="21" y="344"/>
                    </a:lnTo>
                    <a:lnTo>
                      <a:pt x="61" y="424"/>
                    </a:lnTo>
                    <a:lnTo>
                      <a:pt x="122" y="485"/>
                    </a:lnTo>
                    <a:lnTo>
                      <a:pt x="203" y="505"/>
                    </a:lnTo>
                    <a:lnTo>
                      <a:pt x="203" y="485"/>
                    </a:lnTo>
                    <a:lnTo>
                      <a:pt x="324" y="0"/>
                    </a:lnTo>
                    <a:lnTo>
                      <a:pt x="324" y="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68"/>
              <p:cNvSpPr/>
              <p:nvPr/>
            </p:nvSpPr>
            <p:spPr>
              <a:xfrm>
                <a:off x="3428404" y="2357867"/>
                <a:ext cx="134482" cy="134482"/>
              </a:xfrm>
              <a:custGeom>
                <a:avLst/>
                <a:gdLst/>
                <a:ahLst/>
                <a:cxnLst/>
                <a:rect l="l" t="t" r="r" b="b"/>
                <a:pathLst>
                  <a:path w="728" h="728" extrusionOk="0">
                    <a:moveTo>
                      <a:pt x="283" y="0"/>
                    </a:moveTo>
                    <a:lnTo>
                      <a:pt x="222" y="21"/>
                    </a:lnTo>
                    <a:lnTo>
                      <a:pt x="162" y="61"/>
                    </a:lnTo>
                    <a:lnTo>
                      <a:pt x="101" y="101"/>
                    </a:lnTo>
                    <a:lnTo>
                      <a:pt x="61" y="162"/>
                    </a:lnTo>
                    <a:lnTo>
                      <a:pt x="20" y="223"/>
                    </a:lnTo>
                    <a:lnTo>
                      <a:pt x="0" y="283"/>
                    </a:lnTo>
                    <a:lnTo>
                      <a:pt x="0" y="364"/>
                    </a:lnTo>
                    <a:lnTo>
                      <a:pt x="0" y="424"/>
                    </a:lnTo>
                    <a:lnTo>
                      <a:pt x="20" y="505"/>
                    </a:lnTo>
                    <a:lnTo>
                      <a:pt x="61" y="566"/>
                    </a:lnTo>
                    <a:lnTo>
                      <a:pt x="101" y="606"/>
                    </a:lnTo>
                    <a:lnTo>
                      <a:pt x="162" y="667"/>
                    </a:lnTo>
                    <a:lnTo>
                      <a:pt x="222" y="687"/>
                    </a:lnTo>
                    <a:lnTo>
                      <a:pt x="283" y="707"/>
                    </a:lnTo>
                    <a:lnTo>
                      <a:pt x="364" y="727"/>
                    </a:lnTo>
                    <a:lnTo>
                      <a:pt x="424" y="707"/>
                    </a:lnTo>
                    <a:lnTo>
                      <a:pt x="505" y="687"/>
                    </a:lnTo>
                    <a:lnTo>
                      <a:pt x="566" y="667"/>
                    </a:lnTo>
                    <a:lnTo>
                      <a:pt x="626" y="606"/>
                    </a:lnTo>
                    <a:lnTo>
                      <a:pt x="666" y="566"/>
                    </a:lnTo>
                    <a:lnTo>
                      <a:pt x="687" y="505"/>
                    </a:lnTo>
                    <a:lnTo>
                      <a:pt x="707" y="424"/>
                    </a:lnTo>
                    <a:lnTo>
                      <a:pt x="727" y="364"/>
                    </a:lnTo>
                    <a:lnTo>
                      <a:pt x="707" y="283"/>
                    </a:lnTo>
                    <a:lnTo>
                      <a:pt x="687" y="223"/>
                    </a:lnTo>
                    <a:lnTo>
                      <a:pt x="666" y="162"/>
                    </a:lnTo>
                    <a:lnTo>
                      <a:pt x="626" y="101"/>
                    </a:lnTo>
                    <a:lnTo>
                      <a:pt x="566" y="61"/>
                    </a:lnTo>
                    <a:lnTo>
                      <a:pt x="505" y="21"/>
                    </a:lnTo>
                    <a:lnTo>
                      <a:pt x="4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68"/>
              <p:cNvSpPr/>
              <p:nvPr/>
            </p:nvSpPr>
            <p:spPr>
              <a:xfrm>
                <a:off x="3428404" y="2357867"/>
                <a:ext cx="134482" cy="134482"/>
              </a:xfrm>
              <a:custGeom>
                <a:avLst/>
                <a:gdLst/>
                <a:ahLst/>
                <a:cxnLst/>
                <a:rect l="l" t="t" r="r" b="b"/>
                <a:pathLst>
                  <a:path w="728" h="728" fill="none" extrusionOk="0">
                    <a:moveTo>
                      <a:pt x="364" y="0"/>
                    </a:moveTo>
                    <a:lnTo>
                      <a:pt x="364" y="0"/>
                    </a:lnTo>
                    <a:lnTo>
                      <a:pt x="283" y="0"/>
                    </a:lnTo>
                    <a:lnTo>
                      <a:pt x="222" y="21"/>
                    </a:lnTo>
                    <a:lnTo>
                      <a:pt x="162" y="61"/>
                    </a:lnTo>
                    <a:lnTo>
                      <a:pt x="101" y="101"/>
                    </a:lnTo>
                    <a:lnTo>
                      <a:pt x="61" y="162"/>
                    </a:lnTo>
                    <a:lnTo>
                      <a:pt x="20" y="223"/>
                    </a:lnTo>
                    <a:lnTo>
                      <a:pt x="0" y="283"/>
                    </a:lnTo>
                    <a:lnTo>
                      <a:pt x="0" y="364"/>
                    </a:lnTo>
                    <a:lnTo>
                      <a:pt x="0" y="364"/>
                    </a:lnTo>
                    <a:lnTo>
                      <a:pt x="0" y="364"/>
                    </a:lnTo>
                    <a:lnTo>
                      <a:pt x="0" y="424"/>
                    </a:lnTo>
                    <a:lnTo>
                      <a:pt x="20" y="505"/>
                    </a:lnTo>
                    <a:lnTo>
                      <a:pt x="61" y="566"/>
                    </a:lnTo>
                    <a:lnTo>
                      <a:pt x="101" y="606"/>
                    </a:lnTo>
                    <a:lnTo>
                      <a:pt x="162" y="667"/>
                    </a:lnTo>
                    <a:lnTo>
                      <a:pt x="222" y="687"/>
                    </a:lnTo>
                    <a:lnTo>
                      <a:pt x="283" y="707"/>
                    </a:lnTo>
                    <a:lnTo>
                      <a:pt x="364" y="727"/>
                    </a:lnTo>
                    <a:lnTo>
                      <a:pt x="364" y="727"/>
                    </a:lnTo>
                    <a:lnTo>
                      <a:pt x="364" y="727"/>
                    </a:lnTo>
                    <a:lnTo>
                      <a:pt x="424" y="707"/>
                    </a:lnTo>
                    <a:lnTo>
                      <a:pt x="505" y="687"/>
                    </a:lnTo>
                    <a:lnTo>
                      <a:pt x="566" y="667"/>
                    </a:lnTo>
                    <a:lnTo>
                      <a:pt x="626" y="606"/>
                    </a:lnTo>
                    <a:lnTo>
                      <a:pt x="666" y="566"/>
                    </a:lnTo>
                    <a:lnTo>
                      <a:pt x="687" y="505"/>
                    </a:lnTo>
                    <a:lnTo>
                      <a:pt x="707" y="424"/>
                    </a:lnTo>
                    <a:lnTo>
                      <a:pt x="727" y="364"/>
                    </a:lnTo>
                    <a:lnTo>
                      <a:pt x="727" y="364"/>
                    </a:lnTo>
                    <a:lnTo>
                      <a:pt x="707" y="283"/>
                    </a:lnTo>
                    <a:lnTo>
                      <a:pt x="687" y="223"/>
                    </a:lnTo>
                    <a:lnTo>
                      <a:pt x="666" y="162"/>
                    </a:lnTo>
                    <a:lnTo>
                      <a:pt x="626" y="101"/>
                    </a:lnTo>
                    <a:lnTo>
                      <a:pt x="566" y="61"/>
                    </a:lnTo>
                    <a:lnTo>
                      <a:pt x="505" y="21"/>
                    </a:lnTo>
                    <a:lnTo>
                      <a:pt x="424"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68"/>
              <p:cNvSpPr/>
              <p:nvPr/>
            </p:nvSpPr>
            <p:spPr>
              <a:xfrm>
                <a:off x="3342505" y="2040873"/>
                <a:ext cx="86083" cy="78509"/>
              </a:xfrm>
              <a:custGeom>
                <a:avLst/>
                <a:gdLst/>
                <a:ahLst/>
                <a:cxnLst/>
                <a:rect l="l" t="t" r="r" b="b"/>
                <a:pathLst>
                  <a:path w="466" h="425" extrusionOk="0">
                    <a:moveTo>
                      <a:pt x="405" y="0"/>
                    </a:moveTo>
                    <a:lnTo>
                      <a:pt x="203" y="182"/>
                    </a:lnTo>
                    <a:lnTo>
                      <a:pt x="1" y="343"/>
                    </a:lnTo>
                    <a:lnTo>
                      <a:pt x="82" y="404"/>
                    </a:lnTo>
                    <a:lnTo>
                      <a:pt x="203" y="424"/>
                    </a:lnTo>
                    <a:lnTo>
                      <a:pt x="304" y="404"/>
                    </a:lnTo>
                    <a:lnTo>
                      <a:pt x="384" y="343"/>
                    </a:lnTo>
                    <a:lnTo>
                      <a:pt x="445" y="263"/>
                    </a:lnTo>
                    <a:lnTo>
                      <a:pt x="465" y="162"/>
                    </a:lnTo>
                    <a:lnTo>
                      <a:pt x="445" y="81"/>
                    </a:lnTo>
                    <a:lnTo>
                      <a:pt x="4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68"/>
              <p:cNvSpPr/>
              <p:nvPr/>
            </p:nvSpPr>
            <p:spPr>
              <a:xfrm>
                <a:off x="3342505" y="2040873"/>
                <a:ext cx="86083" cy="78509"/>
              </a:xfrm>
              <a:custGeom>
                <a:avLst/>
                <a:gdLst/>
                <a:ahLst/>
                <a:cxnLst/>
                <a:rect l="l" t="t" r="r" b="b"/>
                <a:pathLst>
                  <a:path w="466" h="425" fill="none" extrusionOk="0">
                    <a:moveTo>
                      <a:pt x="405" y="0"/>
                    </a:moveTo>
                    <a:lnTo>
                      <a:pt x="405" y="0"/>
                    </a:lnTo>
                    <a:lnTo>
                      <a:pt x="203" y="182"/>
                    </a:lnTo>
                    <a:lnTo>
                      <a:pt x="1" y="343"/>
                    </a:lnTo>
                    <a:lnTo>
                      <a:pt x="1" y="343"/>
                    </a:lnTo>
                    <a:lnTo>
                      <a:pt x="82" y="404"/>
                    </a:lnTo>
                    <a:lnTo>
                      <a:pt x="203" y="424"/>
                    </a:lnTo>
                    <a:lnTo>
                      <a:pt x="203" y="424"/>
                    </a:lnTo>
                    <a:lnTo>
                      <a:pt x="304" y="404"/>
                    </a:lnTo>
                    <a:lnTo>
                      <a:pt x="384" y="343"/>
                    </a:lnTo>
                    <a:lnTo>
                      <a:pt x="445" y="263"/>
                    </a:lnTo>
                    <a:lnTo>
                      <a:pt x="465" y="162"/>
                    </a:lnTo>
                    <a:lnTo>
                      <a:pt x="465" y="162"/>
                    </a:lnTo>
                    <a:lnTo>
                      <a:pt x="445" y="81"/>
                    </a:lnTo>
                    <a:lnTo>
                      <a:pt x="405"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68"/>
              <p:cNvSpPr/>
              <p:nvPr/>
            </p:nvSpPr>
            <p:spPr>
              <a:xfrm>
                <a:off x="3178467" y="2133976"/>
                <a:ext cx="134482" cy="123398"/>
              </a:xfrm>
              <a:custGeom>
                <a:avLst/>
                <a:gdLst/>
                <a:ahLst/>
                <a:cxnLst/>
                <a:rect l="l" t="t" r="r" b="b"/>
                <a:pathLst>
                  <a:path w="728" h="668" extrusionOk="0">
                    <a:moveTo>
                      <a:pt x="586" y="1"/>
                    </a:moveTo>
                    <a:lnTo>
                      <a:pt x="303" y="122"/>
                    </a:lnTo>
                    <a:lnTo>
                      <a:pt x="21" y="203"/>
                    </a:lnTo>
                    <a:lnTo>
                      <a:pt x="0" y="304"/>
                    </a:lnTo>
                    <a:lnTo>
                      <a:pt x="21" y="364"/>
                    </a:lnTo>
                    <a:lnTo>
                      <a:pt x="41" y="445"/>
                    </a:lnTo>
                    <a:lnTo>
                      <a:pt x="61" y="506"/>
                    </a:lnTo>
                    <a:lnTo>
                      <a:pt x="101" y="566"/>
                    </a:lnTo>
                    <a:lnTo>
                      <a:pt x="162" y="607"/>
                    </a:lnTo>
                    <a:lnTo>
                      <a:pt x="222" y="627"/>
                    </a:lnTo>
                    <a:lnTo>
                      <a:pt x="303" y="647"/>
                    </a:lnTo>
                    <a:lnTo>
                      <a:pt x="364" y="667"/>
                    </a:lnTo>
                    <a:lnTo>
                      <a:pt x="445" y="647"/>
                    </a:lnTo>
                    <a:lnTo>
                      <a:pt x="505" y="627"/>
                    </a:lnTo>
                    <a:lnTo>
                      <a:pt x="566" y="607"/>
                    </a:lnTo>
                    <a:lnTo>
                      <a:pt x="626" y="546"/>
                    </a:lnTo>
                    <a:lnTo>
                      <a:pt x="667" y="506"/>
                    </a:lnTo>
                    <a:lnTo>
                      <a:pt x="707" y="445"/>
                    </a:lnTo>
                    <a:lnTo>
                      <a:pt x="727" y="364"/>
                    </a:lnTo>
                    <a:lnTo>
                      <a:pt x="727" y="304"/>
                    </a:lnTo>
                    <a:lnTo>
                      <a:pt x="727" y="203"/>
                    </a:lnTo>
                    <a:lnTo>
                      <a:pt x="687" y="122"/>
                    </a:lnTo>
                    <a:lnTo>
                      <a:pt x="646" y="62"/>
                    </a:lnTo>
                    <a:lnTo>
                      <a:pt x="5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68"/>
              <p:cNvSpPr/>
              <p:nvPr/>
            </p:nvSpPr>
            <p:spPr>
              <a:xfrm>
                <a:off x="3178467" y="2133976"/>
                <a:ext cx="134482" cy="123398"/>
              </a:xfrm>
              <a:custGeom>
                <a:avLst/>
                <a:gdLst/>
                <a:ahLst/>
                <a:cxnLst/>
                <a:rect l="l" t="t" r="r" b="b"/>
                <a:pathLst>
                  <a:path w="728" h="668" fill="none" extrusionOk="0">
                    <a:moveTo>
                      <a:pt x="586" y="1"/>
                    </a:moveTo>
                    <a:lnTo>
                      <a:pt x="586" y="1"/>
                    </a:lnTo>
                    <a:lnTo>
                      <a:pt x="303" y="122"/>
                    </a:lnTo>
                    <a:lnTo>
                      <a:pt x="21" y="203"/>
                    </a:lnTo>
                    <a:lnTo>
                      <a:pt x="21" y="203"/>
                    </a:lnTo>
                    <a:lnTo>
                      <a:pt x="0" y="304"/>
                    </a:lnTo>
                    <a:lnTo>
                      <a:pt x="0" y="304"/>
                    </a:lnTo>
                    <a:lnTo>
                      <a:pt x="0" y="304"/>
                    </a:lnTo>
                    <a:lnTo>
                      <a:pt x="21" y="364"/>
                    </a:lnTo>
                    <a:lnTo>
                      <a:pt x="41" y="445"/>
                    </a:lnTo>
                    <a:lnTo>
                      <a:pt x="61" y="506"/>
                    </a:lnTo>
                    <a:lnTo>
                      <a:pt x="101" y="566"/>
                    </a:lnTo>
                    <a:lnTo>
                      <a:pt x="162" y="607"/>
                    </a:lnTo>
                    <a:lnTo>
                      <a:pt x="222" y="627"/>
                    </a:lnTo>
                    <a:lnTo>
                      <a:pt x="303" y="647"/>
                    </a:lnTo>
                    <a:lnTo>
                      <a:pt x="364" y="667"/>
                    </a:lnTo>
                    <a:lnTo>
                      <a:pt x="364" y="667"/>
                    </a:lnTo>
                    <a:lnTo>
                      <a:pt x="364" y="667"/>
                    </a:lnTo>
                    <a:lnTo>
                      <a:pt x="445" y="647"/>
                    </a:lnTo>
                    <a:lnTo>
                      <a:pt x="505" y="627"/>
                    </a:lnTo>
                    <a:lnTo>
                      <a:pt x="566" y="607"/>
                    </a:lnTo>
                    <a:lnTo>
                      <a:pt x="626" y="546"/>
                    </a:lnTo>
                    <a:lnTo>
                      <a:pt x="667" y="506"/>
                    </a:lnTo>
                    <a:lnTo>
                      <a:pt x="707" y="445"/>
                    </a:lnTo>
                    <a:lnTo>
                      <a:pt x="727" y="364"/>
                    </a:lnTo>
                    <a:lnTo>
                      <a:pt x="727" y="304"/>
                    </a:lnTo>
                    <a:lnTo>
                      <a:pt x="727" y="304"/>
                    </a:lnTo>
                    <a:lnTo>
                      <a:pt x="727" y="203"/>
                    </a:lnTo>
                    <a:lnTo>
                      <a:pt x="687" y="122"/>
                    </a:lnTo>
                    <a:lnTo>
                      <a:pt x="646" y="62"/>
                    </a:lnTo>
                    <a:lnTo>
                      <a:pt x="586"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68"/>
              <p:cNvSpPr/>
              <p:nvPr/>
            </p:nvSpPr>
            <p:spPr>
              <a:xfrm>
                <a:off x="3331422" y="2257190"/>
                <a:ext cx="97167" cy="97167"/>
              </a:xfrm>
              <a:custGeom>
                <a:avLst/>
                <a:gdLst/>
                <a:ahLst/>
                <a:cxnLst/>
                <a:rect l="l" t="t" r="r" b="b"/>
                <a:pathLst>
                  <a:path w="526" h="526" extrusionOk="0">
                    <a:moveTo>
                      <a:pt x="263" y="0"/>
                    </a:moveTo>
                    <a:lnTo>
                      <a:pt x="162" y="20"/>
                    </a:lnTo>
                    <a:lnTo>
                      <a:pt x="61" y="81"/>
                    </a:lnTo>
                    <a:lnTo>
                      <a:pt x="20" y="162"/>
                    </a:lnTo>
                    <a:lnTo>
                      <a:pt x="0" y="263"/>
                    </a:lnTo>
                    <a:lnTo>
                      <a:pt x="20" y="364"/>
                    </a:lnTo>
                    <a:lnTo>
                      <a:pt x="61" y="444"/>
                    </a:lnTo>
                    <a:lnTo>
                      <a:pt x="162" y="505"/>
                    </a:lnTo>
                    <a:lnTo>
                      <a:pt x="263" y="525"/>
                    </a:lnTo>
                    <a:lnTo>
                      <a:pt x="364" y="505"/>
                    </a:lnTo>
                    <a:lnTo>
                      <a:pt x="444" y="444"/>
                    </a:lnTo>
                    <a:lnTo>
                      <a:pt x="505" y="364"/>
                    </a:lnTo>
                    <a:lnTo>
                      <a:pt x="525" y="263"/>
                    </a:lnTo>
                    <a:lnTo>
                      <a:pt x="505" y="162"/>
                    </a:lnTo>
                    <a:lnTo>
                      <a:pt x="444"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68"/>
              <p:cNvSpPr/>
              <p:nvPr/>
            </p:nvSpPr>
            <p:spPr>
              <a:xfrm>
                <a:off x="3331422" y="2257190"/>
                <a:ext cx="97167" cy="97167"/>
              </a:xfrm>
              <a:custGeom>
                <a:avLst/>
                <a:gdLst/>
                <a:ahLst/>
                <a:cxnLst/>
                <a:rect l="l" t="t" r="r" b="b"/>
                <a:pathLst>
                  <a:path w="526" h="526" fill="none" extrusionOk="0">
                    <a:moveTo>
                      <a:pt x="263" y="0"/>
                    </a:moveTo>
                    <a:lnTo>
                      <a:pt x="263" y="0"/>
                    </a:lnTo>
                    <a:lnTo>
                      <a:pt x="162" y="20"/>
                    </a:lnTo>
                    <a:lnTo>
                      <a:pt x="61" y="81"/>
                    </a:lnTo>
                    <a:lnTo>
                      <a:pt x="20" y="162"/>
                    </a:lnTo>
                    <a:lnTo>
                      <a:pt x="0" y="263"/>
                    </a:lnTo>
                    <a:lnTo>
                      <a:pt x="0" y="263"/>
                    </a:lnTo>
                    <a:lnTo>
                      <a:pt x="20" y="364"/>
                    </a:lnTo>
                    <a:lnTo>
                      <a:pt x="61" y="444"/>
                    </a:lnTo>
                    <a:lnTo>
                      <a:pt x="162" y="505"/>
                    </a:lnTo>
                    <a:lnTo>
                      <a:pt x="263" y="525"/>
                    </a:lnTo>
                    <a:lnTo>
                      <a:pt x="263" y="525"/>
                    </a:lnTo>
                    <a:lnTo>
                      <a:pt x="364" y="505"/>
                    </a:lnTo>
                    <a:lnTo>
                      <a:pt x="444" y="444"/>
                    </a:lnTo>
                    <a:lnTo>
                      <a:pt x="505" y="364"/>
                    </a:lnTo>
                    <a:lnTo>
                      <a:pt x="525" y="263"/>
                    </a:lnTo>
                    <a:lnTo>
                      <a:pt x="525" y="263"/>
                    </a:lnTo>
                    <a:lnTo>
                      <a:pt x="505" y="162"/>
                    </a:lnTo>
                    <a:lnTo>
                      <a:pt x="444"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68"/>
              <p:cNvSpPr/>
              <p:nvPr/>
            </p:nvSpPr>
            <p:spPr>
              <a:xfrm>
                <a:off x="3178467" y="2357867"/>
                <a:ext cx="134482" cy="126908"/>
              </a:xfrm>
              <a:custGeom>
                <a:avLst/>
                <a:gdLst/>
                <a:ahLst/>
                <a:cxnLst/>
                <a:rect l="l" t="t" r="r" b="b"/>
                <a:pathLst>
                  <a:path w="728" h="687" extrusionOk="0">
                    <a:moveTo>
                      <a:pt x="303" y="0"/>
                    </a:moveTo>
                    <a:lnTo>
                      <a:pt x="222" y="21"/>
                    </a:lnTo>
                    <a:lnTo>
                      <a:pt x="162" y="61"/>
                    </a:lnTo>
                    <a:lnTo>
                      <a:pt x="101" y="101"/>
                    </a:lnTo>
                    <a:lnTo>
                      <a:pt x="61" y="162"/>
                    </a:lnTo>
                    <a:lnTo>
                      <a:pt x="41" y="223"/>
                    </a:lnTo>
                    <a:lnTo>
                      <a:pt x="21" y="283"/>
                    </a:lnTo>
                    <a:lnTo>
                      <a:pt x="0" y="364"/>
                    </a:lnTo>
                    <a:lnTo>
                      <a:pt x="21" y="465"/>
                    </a:lnTo>
                    <a:lnTo>
                      <a:pt x="61" y="546"/>
                    </a:lnTo>
                    <a:lnTo>
                      <a:pt x="545" y="687"/>
                    </a:lnTo>
                    <a:lnTo>
                      <a:pt x="626" y="626"/>
                    </a:lnTo>
                    <a:lnTo>
                      <a:pt x="687" y="546"/>
                    </a:lnTo>
                    <a:lnTo>
                      <a:pt x="727" y="465"/>
                    </a:lnTo>
                    <a:lnTo>
                      <a:pt x="727" y="364"/>
                    </a:lnTo>
                    <a:lnTo>
                      <a:pt x="727" y="283"/>
                    </a:lnTo>
                    <a:lnTo>
                      <a:pt x="707" y="223"/>
                    </a:lnTo>
                    <a:lnTo>
                      <a:pt x="667" y="162"/>
                    </a:lnTo>
                    <a:lnTo>
                      <a:pt x="626" y="101"/>
                    </a:lnTo>
                    <a:lnTo>
                      <a:pt x="566" y="61"/>
                    </a:lnTo>
                    <a:lnTo>
                      <a:pt x="505" y="21"/>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68"/>
              <p:cNvSpPr/>
              <p:nvPr/>
            </p:nvSpPr>
            <p:spPr>
              <a:xfrm>
                <a:off x="3178467" y="2357867"/>
                <a:ext cx="134482" cy="126908"/>
              </a:xfrm>
              <a:custGeom>
                <a:avLst/>
                <a:gdLst/>
                <a:ahLst/>
                <a:cxnLst/>
                <a:rect l="l" t="t" r="r" b="b"/>
                <a:pathLst>
                  <a:path w="728" h="687" fill="none" extrusionOk="0">
                    <a:moveTo>
                      <a:pt x="364" y="0"/>
                    </a:moveTo>
                    <a:lnTo>
                      <a:pt x="364" y="0"/>
                    </a:lnTo>
                    <a:lnTo>
                      <a:pt x="303" y="0"/>
                    </a:lnTo>
                    <a:lnTo>
                      <a:pt x="222" y="21"/>
                    </a:lnTo>
                    <a:lnTo>
                      <a:pt x="162" y="61"/>
                    </a:lnTo>
                    <a:lnTo>
                      <a:pt x="101" y="101"/>
                    </a:lnTo>
                    <a:lnTo>
                      <a:pt x="61" y="162"/>
                    </a:lnTo>
                    <a:lnTo>
                      <a:pt x="41" y="223"/>
                    </a:lnTo>
                    <a:lnTo>
                      <a:pt x="21" y="283"/>
                    </a:lnTo>
                    <a:lnTo>
                      <a:pt x="0" y="364"/>
                    </a:lnTo>
                    <a:lnTo>
                      <a:pt x="0" y="364"/>
                    </a:lnTo>
                    <a:lnTo>
                      <a:pt x="0" y="364"/>
                    </a:lnTo>
                    <a:lnTo>
                      <a:pt x="21" y="465"/>
                    </a:lnTo>
                    <a:lnTo>
                      <a:pt x="61" y="546"/>
                    </a:lnTo>
                    <a:lnTo>
                      <a:pt x="545" y="687"/>
                    </a:lnTo>
                    <a:lnTo>
                      <a:pt x="545" y="687"/>
                    </a:lnTo>
                    <a:lnTo>
                      <a:pt x="626" y="626"/>
                    </a:lnTo>
                    <a:lnTo>
                      <a:pt x="687" y="546"/>
                    </a:lnTo>
                    <a:lnTo>
                      <a:pt x="727" y="465"/>
                    </a:lnTo>
                    <a:lnTo>
                      <a:pt x="727" y="364"/>
                    </a:lnTo>
                    <a:lnTo>
                      <a:pt x="727" y="364"/>
                    </a:lnTo>
                    <a:lnTo>
                      <a:pt x="727" y="283"/>
                    </a:lnTo>
                    <a:lnTo>
                      <a:pt x="707" y="223"/>
                    </a:lnTo>
                    <a:lnTo>
                      <a:pt x="667" y="162"/>
                    </a:lnTo>
                    <a:lnTo>
                      <a:pt x="626" y="101"/>
                    </a:lnTo>
                    <a:lnTo>
                      <a:pt x="566" y="61"/>
                    </a:lnTo>
                    <a:lnTo>
                      <a:pt x="505" y="21"/>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68"/>
              <p:cNvSpPr/>
              <p:nvPr/>
            </p:nvSpPr>
            <p:spPr>
              <a:xfrm>
                <a:off x="3346200" y="2492164"/>
                <a:ext cx="78509" cy="29926"/>
              </a:xfrm>
              <a:custGeom>
                <a:avLst/>
                <a:gdLst/>
                <a:ahLst/>
                <a:cxnLst/>
                <a:rect l="l" t="t" r="r" b="b"/>
                <a:pathLst>
                  <a:path w="425" h="162" extrusionOk="0">
                    <a:moveTo>
                      <a:pt x="183" y="0"/>
                    </a:moveTo>
                    <a:lnTo>
                      <a:pt x="82" y="21"/>
                    </a:lnTo>
                    <a:lnTo>
                      <a:pt x="1" y="61"/>
                    </a:lnTo>
                    <a:lnTo>
                      <a:pt x="425" y="162"/>
                    </a:lnTo>
                    <a:lnTo>
                      <a:pt x="385" y="101"/>
                    </a:lnTo>
                    <a:lnTo>
                      <a:pt x="324" y="41"/>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68"/>
              <p:cNvSpPr/>
              <p:nvPr/>
            </p:nvSpPr>
            <p:spPr>
              <a:xfrm>
                <a:off x="3346200" y="2492164"/>
                <a:ext cx="78509" cy="29926"/>
              </a:xfrm>
              <a:custGeom>
                <a:avLst/>
                <a:gdLst/>
                <a:ahLst/>
                <a:cxnLst/>
                <a:rect l="l" t="t" r="r" b="b"/>
                <a:pathLst>
                  <a:path w="425" h="162" fill="none" extrusionOk="0">
                    <a:moveTo>
                      <a:pt x="183" y="0"/>
                    </a:moveTo>
                    <a:lnTo>
                      <a:pt x="183" y="0"/>
                    </a:lnTo>
                    <a:lnTo>
                      <a:pt x="82" y="21"/>
                    </a:lnTo>
                    <a:lnTo>
                      <a:pt x="1" y="61"/>
                    </a:lnTo>
                    <a:lnTo>
                      <a:pt x="425" y="162"/>
                    </a:lnTo>
                    <a:lnTo>
                      <a:pt x="425" y="162"/>
                    </a:lnTo>
                    <a:lnTo>
                      <a:pt x="385" y="101"/>
                    </a:lnTo>
                    <a:lnTo>
                      <a:pt x="324" y="41"/>
                    </a:lnTo>
                    <a:lnTo>
                      <a:pt x="263" y="0"/>
                    </a:lnTo>
                    <a:lnTo>
                      <a:pt x="18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68"/>
              <p:cNvSpPr/>
              <p:nvPr/>
            </p:nvSpPr>
            <p:spPr>
              <a:xfrm>
                <a:off x="2932225" y="2189949"/>
                <a:ext cx="134482" cy="67426"/>
              </a:xfrm>
              <a:custGeom>
                <a:avLst/>
                <a:gdLst/>
                <a:ahLst/>
                <a:cxnLst/>
                <a:rect l="l" t="t" r="r" b="b"/>
                <a:pathLst>
                  <a:path w="728" h="365" extrusionOk="0">
                    <a:moveTo>
                      <a:pt x="728" y="1"/>
                    </a:moveTo>
                    <a:lnTo>
                      <a:pt x="263" y="21"/>
                    </a:lnTo>
                    <a:lnTo>
                      <a:pt x="1" y="21"/>
                    </a:lnTo>
                    <a:lnTo>
                      <a:pt x="1" y="82"/>
                    </a:lnTo>
                    <a:lnTo>
                      <a:pt x="21" y="142"/>
                    </a:lnTo>
                    <a:lnTo>
                      <a:pt x="61" y="203"/>
                    </a:lnTo>
                    <a:lnTo>
                      <a:pt x="102" y="263"/>
                    </a:lnTo>
                    <a:lnTo>
                      <a:pt x="162" y="304"/>
                    </a:lnTo>
                    <a:lnTo>
                      <a:pt x="223" y="324"/>
                    </a:lnTo>
                    <a:lnTo>
                      <a:pt x="283" y="344"/>
                    </a:lnTo>
                    <a:lnTo>
                      <a:pt x="364" y="364"/>
                    </a:lnTo>
                    <a:lnTo>
                      <a:pt x="425" y="344"/>
                    </a:lnTo>
                    <a:lnTo>
                      <a:pt x="505" y="324"/>
                    </a:lnTo>
                    <a:lnTo>
                      <a:pt x="566" y="304"/>
                    </a:lnTo>
                    <a:lnTo>
                      <a:pt x="606" y="263"/>
                    </a:lnTo>
                    <a:lnTo>
                      <a:pt x="667" y="203"/>
                    </a:lnTo>
                    <a:lnTo>
                      <a:pt x="687" y="142"/>
                    </a:lnTo>
                    <a:lnTo>
                      <a:pt x="707" y="82"/>
                    </a:lnTo>
                    <a:lnTo>
                      <a:pt x="7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68"/>
              <p:cNvSpPr/>
              <p:nvPr/>
            </p:nvSpPr>
            <p:spPr>
              <a:xfrm>
                <a:off x="2932225" y="2189949"/>
                <a:ext cx="134482" cy="67426"/>
              </a:xfrm>
              <a:custGeom>
                <a:avLst/>
                <a:gdLst/>
                <a:ahLst/>
                <a:cxnLst/>
                <a:rect l="l" t="t" r="r" b="b"/>
                <a:pathLst>
                  <a:path w="728" h="365" fill="none" extrusionOk="0">
                    <a:moveTo>
                      <a:pt x="728" y="1"/>
                    </a:moveTo>
                    <a:lnTo>
                      <a:pt x="728" y="1"/>
                    </a:lnTo>
                    <a:lnTo>
                      <a:pt x="263" y="21"/>
                    </a:lnTo>
                    <a:lnTo>
                      <a:pt x="263" y="21"/>
                    </a:lnTo>
                    <a:lnTo>
                      <a:pt x="1" y="21"/>
                    </a:lnTo>
                    <a:lnTo>
                      <a:pt x="1" y="21"/>
                    </a:lnTo>
                    <a:lnTo>
                      <a:pt x="1" y="82"/>
                    </a:lnTo>
                    <a:lnTo>
                      <a:pt x="21" y="142"/>
                    </a:lnTo>
                    <a:lnTo>
                      <a:pt x="61" y="203"/>
                    </a:lnTo>
                    <a:lnTo>
                      <a:pt x="102" y="263"/>
                    </a:lnTo>
                    <a:lnTo>
                      <a:pt x="162" y="304"/>
                    </a:lnTo>
                    <a:lnTo>
                      <a:pt x="223" y="324"/>
                    </a:lnTo>
                    <a:lnTo>
                      <a:pt x="283" y="344"/>
                    </a:lnTo>
                    <a:lnTo>
                      <a:pt x="364" y="364"/>
                    </a:lnTo>
                    <a:lnTo>
                      <a:pt x="364" y="364"/>
                    </a:lnTo>
                    <a:lnTo>
                      <a:pt x="364" y="364"/>
                    </a:lnTo>
                    <a:lnTo>
                      <a:pt x="425" y="344"/>
                    </a:lnTo>
                    <a:lnTo>
                      <a:pt x="505" y="324"/>
                    </a:lnTo>
                    <a:lnTo>
                      <a:pt x="566" y="304"/>
                    </a:lnTo>
                    <a:lnTo>
                      <a:pt x="606" y="263"/>
                    </a:lnTo>
                    <a:lnTo>
                      <a:pt x="667" y="203"/>
                    </a:lnTo>
                    <a:lnTo>
                      <a:pt x="687" y="142"/>
                    </a:lnTo>
                    <a:lnTo>
                      <a:pt x="707" y="82"/>
                    </a:lnTo>
                    <a:lnTo>
                      <a:pt x="728"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68"/>
              <p:cNvSpPr/>
              <p:nvPr/>
            </p:nvSpPr>
            <p:spPr>
              <a:xfrm>
                <a:off x="3081485" y="2257190"/>
                <a:ext cx="97167" cy="97167"/>
              </a:xfrm>
              <a:custGeom>
                <a:avLst/>
                <a:gdLst/>
                <a:ahLst/>
                <a:cxnLst/>
                <a:rect l="l" t="t" r="r" b="b"/>
                <a:pathLst>
                  <a:path w="526" h="526" extrusionOk="0">
                    <a:moveTo>
                      <a:pt x="263" y="0"/>
                    </a:moveTo>
                    <a:lnTo>
                      <a:pt x="162" y="20"/>
                    </a:lnTo>
                    <a:lnTo>
                      <a:pt x="81" y="81"/>
                    </a:lnTo>
                    <a:lnTo>
                      <a:pt x="21" y="162"/>
                    </a:lnTo>
                    <a:lnTo>
                      <a:pt x="0" y="263"/>
                    </a:lnTo>
                    <a:lnTo>
                      <a:pt x="21" y="364"/>
                    </a:lnTo>
                    <a:lnTo>
                      <a:pt x="81" y="444"/>
                    </a:lnTo>
                    <a:lnTo>
                      <a:pt x="162" y="505"/>
                    </a:lnTo>
                    <a:lnTo>
                      <a:pt x="263" y="525"/>
                    </a:lnTo>
                    <a:lnTo>
                      <a:pt x="364" y="505"/>
                    </a:lnTo>
                    <a:lnTo>
                      <a:pt x="445" y="444"/>
                    </a:lnTo>
                    <a:lnTo>
                      <a:pt x="505" y="364"/>
                    </a:lnTo>
                    <a:lnTo>
                      <a:pt x="525"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68"/>
              <p:cNvSpPr/>
              <p:nvPr/>
            </p:nvSpPr>
            <p:spPr>
              <a:xfrm>
                <a:off x="3081485" y="2257190"/>
                <a:ext cx="97167" cy="97167"/>
              </a:xfrm>
              <a:custGeom>
                <a:avLst/>
                <a:gdLst/>
                <a:ahLst/>
                <a:cxnLst/>
                <a:rect l="l" t="t" r="r" b="b"/>
                <a:pathLst>
                  <a:path w="526" h="526" fill="none" extrusionOk="0">
                    <a:moveTo>
                      <a:pt x="263" y="0"/>
                    </a:moveTo>
                    <a:lnTo>
                      <a:pt x="263" y="0"/>
                    </a:lnTo>
                    <a:lnTo>
                      <a:pt x="162" y="20"/>
                    </a:lnTo>
                    <a:lnTo>
                      <a:pt x="81" y="81"/>
                    </a:lnTo>
                    <a:lnTo>
                      <a:pt x="21" y="162"/>
                    </a:lnTo>
                    <a:lnTo>
                      <a:pt x="0" y="263"/>
                    </a:lnTo>
                    <a:lnTo>
                      <a:pt x="0" y="263"/>
                    </a:lnTo>
                    <a:lnTo>
                      <a:pt x="21" y="364"/>
                    </a:lnTo>
                    <a:lnTo>
                      <a:pt x="81" y="444"/>
                    </a:lnTo>
                    <a:lnTo>
                      <a:pt x="162" y="505"/>
                    </a:lnTo>
                    <a:lnTo>
                      <a:pt x="263" y="525"/>
                    </a:lnTo>
                    <a:lnTo>
                      <a:pt x="263" y="525"/>
                    </a:lnTo>
                    <a:lnTo>
                      <a:pt x="364" y="505"/>
                    </a:lnTo>
                    <a:lnTo>
                      <a:pt x="445" y="444"/>
                    </a:lnTo>
                    <a:lnTo>
                      <a:pt x="505" y="364"/>
                    </a:lnTo>
                    <a:lnTo>
                      <a:pt x="525" y="263"/>
                    </a:lnTo>
                    <a:lnTo>
                      <a:pt x="525"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68"/>
              <p:cNvSpPr/>
              <p:nvPr/>
            </p:nvSpPr>
            <p:spPr>
              <a:xfrm>
                <a:off x="2939799" y="2357867"/>
                <a:ext cx="126908" cy="71120"/>
              </a:xfrm>
              <a:custGeom>
                <a:avLst/>
                <a:gdLst/>
                <a:ahLst/>
                <a:cxnLst/>
                <a:rect l="l" t="t" r="r" b="b"/>
                <a:pathLst>
                  <a:path w="687" h="385" extrusionOk="0">
                    <a:moveTo>
                      <a:pt x="222" y="0"/>
                    </a:moveTo>
                    <a:lnTo>
                      <a:pt x="121" y="41"/>
                    </a:lnTo>
                    <a:lnTo>
                      <a:pt x="40" y="122"/>
                    </a:lnTo>
                    <a:lnTo>
                      <a:pt x="0" y="202"/>
                    </a:lnTo>
                    <a:lnTo>
                      <a:pt x="444" y="303"/>
                    </a:lnTo>
                    <a:lnTo>
                      <a:pt x="687" y="384"/>
                    </a:lnTo>
                    <a:lnTo>
                      <a:pt x="687" y="364"/>
                    </a:lnTo>
                    <a:lnTo>
                      <a:pt x="666" y="283"/>
                    </a:lnTo>
                    <a:lnTo>
                      <a:pt x="646" y="223"/>
                    </a:lnTo>
                    <a:lnTo>
                      <a:pt x="626" y="162"/>
                    </a:lnTo>
                    <a:lnTo>
                      <a:pt x="586" y="101"/>
                    </a:lnTo>
                    <a:lnTo>
                      <a:pt x="525" y="61"/>
                    </a:lnTo>
                    <a:lnTo>
                      <a:pt x="464" y="21"/>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68"/>
              <p:cNvSpPr/>
              <p:nvPr/>
            </p:nvSpPr>
            <p:spPr>
              <a:xfrm>
                <a:off x="2939799" y="2357867"/>
                <a:ext cx="126908" cy="71120"/>
              </a:xfrm>
              <a:custGeom>
                <a:avLst/>
                <a:gdLst/>
                <a:ahLst/>
                <a:cxnLst/>
                <a:rect l="l" t="t" r="r" b="b"/>
                <a:pathLst>
                  <a:path w="687" h="385" fill="none" extrusionOk="0">
                    <a:moveTo>
                      <a:pt x="323" y="0"/>
                    </a:moveTo>
                    <a:lnTo>
                      <a:pt x="323" y="0"/>
                    </a:lnTo>
                    <a:lnTo>
                      <a:pt x="222" y="0"/>
                    </a:lnTo>
                    <a:lnTo>
                      <a:pt x="121" y="41"/>
                    </a:lnTo>
                    <a:lnTo>
                      <a:pt x="40" y="122"/>
                    </a:lnTo>
                    <a:lnTo>
                      <a:pt x="0" y="202"/>
                    </a:lnTo>
                    <a:lnTo>
                      <a:pt x="444" y="303"/>
                    </a:lnTo>
                    <a:lnTo>
                      <a:pt x="687" y="384"/>
                    </a:lnTo>
                    <a:lnTo>
                      <a:pt x="687" y="364"/>
                    </a:lnTo>
                    <a:lnTo>
                      <a:pt x="687" y="364"/>
                    </a:lnTo>
                    <a:lnTo>
                      <a:pt x="666" y="283"/>
                    </a:lnTo>
                    <a:lnTo>
                      <a:pt x="646" y="223"/>
                    </a:lnTo>
                    <a:lnTo>
                      <a:pt x="626" y="162"/>
                    </a:lnTo>
                    <a:lnTo>
                      <a:pt x="586" y="101"/>
                    </a:lnTo>
                    <a:lnTo>
                      <a:pt x="525" y="61"/>
                    </a:lnTo>
                    <a:lnTo>
                      <a:pt x="464" y="21"/>
                    </a:lnTo>
                    <a:lnTo>
                      <a:pt x="384" y="0"/>
                    </a:lnTo>
                    <a:lnTo>
                      <a:pt x="32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68"/>
              <p:cNvSpPr/>
              <p:nvPr/>
            </p:nvSpPr>
            <p:spPr>
              <a:xfrm>
                <a:off x="2682289" y="2167597"/>
                <a:ext cx="134482" cy="89778"/>
              </a:xfrm>
              <a:custGeom>
                <a:avLst/>
                <a:gdLst/>
                <a:ahLst/>
                <a:cxnLst/>
                <a:rect l="l" t="t" r="r" b="b"/>
                <a:pathLst>
                  <a:path w="728" h="486" extrusionOk="0">
                    <a:moveTo>
                      <a:pt x="21" y="1"/>
                    </a:moveTo>
                    <a:lnTo>
                      <a:pt x="1" y="122"/>
                    </a:lnTo>
                    <a:lnTo>
                      <a:pt x="21" y="182"/>
                    </a:lnTo>
                    <a:lnTo>
                      <a:pt x="41" y="263"/>
                    </a:lnTo>
                    <a:lnTo>
                      <a:pt x="61" y="324"/>
                    </a:lnTo>
                    <a:lnTo>
                      <a:pt x="102" y="384"/>
                    </a:lnTo>
                    <a:lnTo>
                      <a:pt x="162" y="425"/>
                    </a:lnTo>
                    <a:lnTo>
                      <a:pt x="223" y="445"/>
                    </a:lnTo>
                    <a:lnTo>
                      <a:pt x="304" y="465"/>
                    </a:lnTo>
                    <a:lnTo>
                      <a:pt x="364" y="485"/>
                    </a:lnTo>
                    <a:lnTo>
                      <a:pt x="445" y="465"/>
                    </a:lnTo>
                    <a:lnTo>
                      <a:pt x="506" y="445"/>
                    </a:lnTo>
                    <a:lnTo>
                      <a:pt x="566" y="425"/>
                    </a:lnTo>
                    <a:lnTo>
                      <a:pt x="627" y="364"/>
                    </a:lnTo>
                    <a:lnTo>
                      <a:pt x="667" y="324"/>
                    </a:lnTo>
                    <a:lnTo>
                      <a:pt x="708" y="263"/>
                    </a:lnTo>
                    <a:lnTo>
                      <a:pt x="728" y="182"/>
                    </a:lnTo>
                    <a:lnTo>
                      <a:pt x="728" y="122"/>
                    </a:lnTo>
                    <a:lnTo>
                      <a:pt x="728" y="81"/>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68"/>
              <p:cNvSpPr/>
              <p:nvPr/>
            </p:nvSpPr>
            <p:spPr>
              <a:xfrm>
                <a:off x="2682289" y="2167597"/>
                <a:ext cx="134482" cy="89778"/>
              </a:xfrm>
              <a:custGeom>
                <a:avLst/>
                <a:gdLst/>
                <a:ahLst/>
                <a:cxnLst/>
                <a:rect l="l" t="t" r="r" b="b"/>
                <a:pathLst>
                  <a:path w="728" h="486" fill="none" extrusionOk="0">
                    <a:moveTo>
                      <a:pt x="21" y="1"/>
                    </a:moveTo>
                    <a:lnTo>
                      <a:pt x="21" y="1"/>
                    </a:lnTo>
                    <a:lnTo>
                      <a:pt x="1" y="122"/>
                    </a:lnTo>
                    <a:lnTo>
                      <a:pt x="1" y="122"/>
                    </a:lnTo>
                    <a:lnTo>
                      <a:pt x="1" y="122"/>
                    </a:lnTo>
                    <a:lnTo>
                      <a:pt x="21" y="182"/>
                    </a:lnTo>
                    <a:lnTo>
                      <a:pt x="41" y="263"/>
                    </a:lnTo>
                    <a:lnTo>
                      <a:pt x="61" y="324"/>
                    </a:lnTo>
                    <a:lnTo>
                      <a:pt x="102" y="384"/>
                    </a:lnTo>
                    <a:lnTo>
                      <a:pt x="162" y="425"/>
                    </a:lnTo>
                    <a:lnTo>
                      <a:pt x="223" y="445"/>
                    </a:lnTo>
                    <a:lnTo>
                      <a:pt x="304" y="465"/>
                    </a:lnTo>
                    <a:lnTo>
                      <a:pt x="364" y="485"/>
                    </a:lnTo>
                    <a:lnTo>
                      <a:pt x="364" y="485"/>
                    </a:lnTo>
                    <a:lnTo>
                      <a:pt x="364" y="485"/>
                    </a:lnTo>
                    <a:lnTo>
                      <a:pt x="445" y="465"/>
                    </a:lnTo>
                    <a:lnTo>
                      <a:pt x="506" y="445"/>
                    </a:lnTo>
                    <a:lnTo>
                      <a:pt x="566" y="425"/>
                    </a:lnTo>
                    <a:lnTo>
                      <a:pt x="627" y="364"/>
                    </a:lnTo>
                    <a:lnTo>
                      <a:pt x="667" y="324"/>
                    </a:lnTo>
                    <a:lnTo>
                      <a:pt x="708" y="263"/>
                    </a:lnTo>
                    <a:lnTo>
                      <a:pt x="728" y="182"/>
                    </a:lnTo>
                    <a:lnTo>
                      <a:pt x="728" y="122"/>
                    </a:lnTo>
                    <a:lnTo>
                      <a:pt x="728" y="122"/>
                    </a:lnTo>
                    <a:lnTo>
                      <a:pt x="728" y="81"/>
                    </a:lnTo>
                    <a:lnTo>
                      <a:pt x="728" y="81"/>
                    </a:lnTo>
                    <a:lnTo>
                      <a:pt x="2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68"/>
              <p:cNvSpPr/>
              <p:nvPr/>
            </p:nvSpPr>
            <p:spPr>
              <a:xfrm>
                <a:off x="2835243" y="2257190"/>
                <a:ext cx="97167" cy="97167"/>
              </a:xfrm>
              <a:custGeom>
                <a:avLst/>
                <a:gdLst/>
                <a:ahLst/>
                <a:cxnLst/>
                <a:rect l="l" t="t" r="r" b="b"/>
                <a:pathLst>
                  <a:path w="526" h="526" extrusionOk="0">
                    <a:moveTo>
                      <a:pt x="263" y="0"/>
                    </a:moveTo>
                    <a:lnTo>
                      <a:pt x="162" y="20"/>
                    </a:lnTo>
                    <a:lnTo>
                      <a:pt x="61" y="81"/>
                    </a:lnTo>
                    <a:lnTo>
                      <a:pt x="21" y="162"/>
                    </a:lnTo>
                    <a:lnTo>
                      <a:pt x="1" y="263"/>
                    </a:lnTo>
                    <a:lnTo>
                      <a:pt x="21" y="364"/>
                    </a:lnTo>
                    <a:lnTo>
                      <a:pt x="61" y="444"/>
                    </a:lnTo>
                    <a:lnTo>
                      <a:pt x="162" y="505"/>
                    </a:lnTo>
                    <a:lnTo>
                      <a:pt x="263" y="525"/>
                    </a:lnTo>
                    <a:lnTo>
                      <a:pt x="364" y="505"/>
                    </a:lnTo>
                    <a:lnTo>
                      <a:pt x="445" y="444"/>
                    </a:lnTo>
                    <a:lnTo>
                      <a:pt x="505" y="364"/>
                    </a:lnTo>
                    <a:lnTo>
                      <a:pt x="526" y="263"/>
                    </a:lnTo>
                    <a:lnTo>
                      <a:pt x="505"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68"/>
              <p:cNvSpPr/>
              <p:nvPr/>
            </p:nvSpPr>
            <p:spPr>
              <a:xfrm>
                <a:off x="2835243" y="2257190"/>
                <a:ext cx="97167" cy="97167"/>
              </a:xfrm>
              <a:custGeom>
                <a:avLst/>
                <a:gdLst/>
                <a:ahLst/>
                <a:cxnLst/>
                <a:rect l="l" t="t" r="r" b="b"/>
                <a:pathLst>
                  <a:path w="526" h="526" fill="none" extrusionOk="0">
                    <a:moveTo>
                      <a:pt x="263" y="0"/>
                    </a:moveTo>
                    <a:lnTo>
                      <a:pt x="263" y="0"/>
                    </a:lnTo>
                    <a:lnTo>
                      <a:pt x="162" y="20"/>
                    </a:lnTo>
                    <a:lnTo>
                      <a:pt x="61" y="81"/>
                    </a:lnTo>
                    <a:lnTo>
                      <a:pt x="21" y="162"/>
                    </a:lnTo>
                    <a:lnTo>
                      <a:pt x="1" y="263"/>
                    </a:lnTo>
                    <a:lnTo>
                      <a:pt x="1" y="263"/>
                    </a:lnTo>
                    <a:lnTo>
                      <a:pt x="21" y="364"/>
                    </a:lnTo>
                    <a:lnTo>
                      <a:pt x="61" y="444"/>
                    </a:lnTo>
                    <a:lnTo>
                      <a:pt x="162" y="505"/>
                    </a:lnTo>
                    <a:lnTo>
                      <a:pt x="263" y="525"/>
                    </a:lnTo>
                    <a:lnTo>
                      <a:pt x="263" y="525"/>
                    </a:lnTo>
                    <a:lnTo>
                      <a:pt x="364" y="505"/>
                    </a:lnTo>
                    <a:lnTo>
                      <a:pt x="445" y="444"/>
                    </a:lnTo>
                    <a:lnTo>
                      <a:pt x="505" y="364"/>
                    </a:lnTo>
                    <a:lnTo>
                      <a:pt x="526" y="263"/>
                    </a:lnTo>
                    <a:lnTo>
                      <a:pt x="526" y="263"/>
                    </a:lnTo>
                    <a:lnTo>
                      <a:pt x="505"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68"/>
              <p:cNvSpPr/>
              <p:nvPr/>
            </p:nvSpPr>
            <p:spPr>
              <a:xfrm>
                <a:off x="2436232" y="2126587"/>
                <a:ext cx="134482" cy="130787"/>
              </a:xfrm>
              <a:custGeom>
                <a:avLst/>
                <a:gdLst/>
                <a:ahLst/>
                <a:cxnLst/>
                <a:rect l="l" t="t" r="r" b="b"/>
                <a:pathLst>
                  <a:path w="728" h="708" extrusionOk="0">
                    <a:moveTo>
                      <a:pt x="242" y="1"/>
                    </a:moveTo>
                    <a:lnTo>
                      <a:pt x="142" y="41"/>
                    </a:lnTo>
                    <a:lnTo>
                      <a:pt x="61" y="122"/>
                    </a:lnTo>
                    <a:lnTo>
                      <a:pt x="20" y="223"/>
                    </a:lnTo>
                    <a:lnTo>
                      <a:pt x="0" y="344"/>
                    </a:lnTo>
                    <a:lnTo>
                      <a:pt x="0" y="404"/>
                    </a:lnTo>
                    <a:lnTo>
                      <a:pt x="20" y="485"/>
                    </a:lnTo>
                    <a:lnTo>
                      <a:pt x="61" y="546"/>
                    </a:lnTo>
                    <a:lnTo>
                      <a:pt x="101" y="606"/>
                    </a:lnTo>
                    <a:lnTo>
                      <a:pt x="162" y="647"/>
                    </a:lnTo>
                    <a:lnTo>
                      <a:pt x="222" y="667"/>
                    </a:lnTo>
                    <a:lnTo>
                      <a:pt x="283" y="687"/>
                    </a:lnTo>
                    <a:lnTo>
                      <a:pt x="364" y="707"/>
                    </a:lnTo>
                    <a:lnTo>
                      <a:pt x="424" y="687"/>
                    </a:lnTo>
                    <a:lnTo>
                      <a:pt x="505" y="667"/>
                    </a:lnTo>
                    <a:lnTo>
                      <a:pt x="566" y="647"/>
                    </a:lnTo>
                    <a:lnTo>
                      <a:pt x="626" y="586"/>
                    </a:lnTo>
                    <a:lnTo>
                      <a:pt x="667" y="546"/>
                    </a:lnTo>
                    <a:lnTo>
                      <a:pt x="687" y="485"/>
                    </a:lnTo>
                    <a:lnTo>
                      <a:pt x="707" y="404"/>
                    </a:lnTo>
                    <a:lnTo>
                      <a:pt x="727" y="344"/>
                    </a:lnTo>
                    <a:lnTo>
                      <a:pt x="707" y="263"/>
                    </a:lnTo>
                    <a:lnTo>
                      <a:pt x="687" y="202"/>
                    </a:lnTo>
                    <a:lnTo>
                      <a:pt x="667" y="122"/>
                    </a:lnTo>
                    <a:lnTo>
                      <a:pt x="606" y="81"/>
                    </a:lnTo>
                    <a:lnTo>
                      <a:pt x="2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68"/>
              <p:cNvSpPr/>
              <p:nvPr/>
            </p:nvSpPr>
            <p:spPr>
              <a:xfrm>
                <a:off x="2436232" y="2126587"/>
                <a:ext cx="134482" cy="130787"/>
              </a:xfrm>
              <a:custGeom>
                <a:avLst/>
                <a:gdLst/>
                <a:ahLst/>
                <a:cxnLst/>
                <a:rect l="l" t="t" r="r" b="b"/>
                <a:pathLst>
                  <a:path w="728" h="708" fill="none" extrusionOk="0">
                    <a:moveTo>
                      <a:pt x="242" y="1"/>
                    </a:moveTo>
                    <a:lnTo>
                      <a:pt x="242" y="1"/>
                    </a:lnTo>
                    <a:lnTo>
                      <a:pt x="142" y="41"/>
                    </a:lnTo>
                    <a:lnTo>
                      <a:pt x="61" y="122"/>
                    </a:lnTo>
                    <a:lnTo>
                      <a:pt x="20" y="223"/>
                    </a:lnTo>
                    <a:lnTo>
                      <a:pt x="0" y="344"/>
                    </a:lnTo>
                    <a:lnTo>
                      <a:pt x="0" y="344"/>
                    </a:lnTo>
                    <a:lnTo>
                      <a:pt x="0" y="344"/>
                    </a:lnTo>
                    <a:lnTo>
                      <a:pt x="0" y="404"/>
                    </a:lnTo>
                    <a:lnTo>
                      <a:pt x="20" y="485"/>
                    </a:lnTo>
                    <a:lnTo>
                      <a:pt x="61" y="546"/>
                    </a:lnTo>
                    <a:lnTo>
                      <a:pt x="101" y="606"/>
                    </a:lnTo>
                    <a:lnTo>
                      <a:pt x="162" y="647"/>
                    </a:lnTo>
                    <a:lnTo>
                      <a:pt x="222" y="667"/>
                    </a:lnTo>
                    <a:lnTo>
                      <a:pt x="283" y="687"/>
                    </a:lnTo>
                    <a:lnTo>
                      <a:pt x="364" y="707"/>
                    </a:lnTo>
                    <a:lnTo>
                      <a:pt x="364" y="707"/>
                    </a:lnTo>
                    <a:lnTo>
                      <a:pt x="364" y="707"/>
                    </a:lnTo>
                    <a:lnTo>
                      <a:pt x="424" y="687"/>
                    </a:lnTo>
                    <a:lnTo>
                      <a:pt x="505" y="667"/>
                    </a:lnTo>
                    <a:lnTo>
                      <a:pt x="566" y="647"/>
                    </a:lnTo>
                    <a:lnTo>
                      <a:pt x="626" y="586"/>
                    </a:lnTo>
                    <a:lnTo>
                      <a:pt x="667" y="546"/>
                    </a:lnTo>
                    <a:lnTo>
                      <a:pt x="687" y="485"/>
                    </a:lnTo>
                    <a:lnTo>
                      <a:pt x="707" y="404"/>
                    </a:lnTo>
                    <a:lnTo>
                      <a:pt x="727" y="344"/>
                    </a:lnTo>
                    <a:lnTo>
                      <a:pt x="727" y="344"/>
                    </a:lnTo>
                    <a:lnTo>
                      <a:pt x="707" y="263"/>
                    </a:lnTo>
                    <a:lnTo>
                      <a:pt x="687" y="202"/>
                    </a:lnTo>
                    <a:lnTo>
                      <a:pt x="667" y="122"/>
                    </a:lnTo>
                    <a:lnTo>
                      <a:pt x="606" y="81"/>
                    </a:lnTo>
                    <a:lnTo>
                      <a:pt x="606" y="81"/>
                    </a:lnTo>
                    <a:lnTo>
                      <a:pt x="242"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68"/>
              <p:cNvSpPr/>
              <p:nvPr/>
            </p:nvSpPr>
            <p:spPr>
              <a:xfrm>
                <a:off x="2585307" y="2257190"/>
                <a:ext cx="97167" cy="67241"/>
              </a:xfrm>
              <a:custGeom>
                <a:avLst/>
                <a:gdLst/>
                <a:ahLst/>
                <a:cxnLst/>
                <a:rect l="l" t="t" r="r" b="b"/>
                <a:pathLst>
                  <a:path w="526" h="364" extrusionOk="0">
                    <a:moveTo>
                      <a:pt x="263" y="0"/>
                    </a:moveTo>
                    <a:lnTo>
                      <a:pt x="162" y="20"/>
                    </a:lnTo>
                    <a:lnTo>
                      <a:pt x="82" y="61"/>
                    </a:lnTo>
                    <a:lnTo>
                      <a:pt x="41" y="142"/>
                    </a:lnTo>
                    <a:lnTo>
                      <a:pt x="1" y="222"/>
                    </a:lnTo>
                    <a:lnTo>
                      <a:pt x="506" y="364"/>
                    </a:lnTo>
                    <a:lnTo>
                      <a:pt x="526" y="263"/>
                    </a:lnTo>
                    <a:lnTo>
                      <a:pt x="506" y="162"/>
                    </a:lnTo>
                    <a:lnTo>
                      <a:pt x="445" y="81"/>
                    </a:lnTo>
                    <a:lnTo>
                      <a:pt x="364" y="20"/>
                    </a:lnTo>
                    <a:lnTo>
                      <a:pt x="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68"/>
              <p:cNvSpPr/>
              <p:nvPr/>
            </p:nvSpPr>
            <p:spPr>
              <a:xfrm>
                <a:off x="2585307" y="2257190"/>
                <a:ext cx="97167" cy="67241"/>
              </a:xfrm>
              <a:custGeom>
                <a:avLst/>
                <a:gdLst/>
                <a:ahLst/>
                <a:cxnLst/>
                <a:rect l="l" t="t" r="r" b="b"/>
                <a:pathLst>
                  <a:path w="526" h="364" fill="none" extrusionOk="0">
                    <a:moveTo>
                      <a:pt x="263" y="0"/>
                    </a:moveTo>
                    <a:lnTo>
                      <a:pt x="263" y="0"/>
                    </a:lnTo>
                    <a:lnTo>
                      <a:pt x="162" y="20"/>
                    </a:lnTo>
                    <a:lnTo>
                      <a:pt x="82" y="61"/>
                    </a:lnTo>
                    <a:lnTo>
                      <a:pt x="41" y="142"/>
                    </a:lnTo>
                    <a:lnTo>
                      <a:pt x="1" y="222"/>
                    </a:lnTo>
                    <a:lnTo>
                      <a:pt x="506" y="364"/>
                    </a:lnTo>
                    <a:lnTo>
                      <a:pt x="506" y="364"/>
                    </a:lnTo>
                    <a:lnTo>
                      <a:pt x="526" y="263"/>
                    </a:lnTo>
                    <a:lnTo>
                      <a:pt x="526" y="263"/>
                    </a:lnTo>
                    <a:lnTo>
                      <a:pt x="506" y="162"/>
                    </a:lnTo>
                    <a:lnTo>
                      <a:pt x="445" y="81"/>
                    </a:lnTo>
                    <a:lnTo>
                      <a:pt x="364" y="20"/>
                    </a:lnTo>
                    <a:lnTo>
                      <a:pt x="26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68"/>
              <p:cNvSpPr/>
              <p:nvPr/>
            </p:nvSpPr>
            <p:spPr>
              <a:xfrm>
                <a:off x="2342944" y="2092966"/>
                <a:ext cx="71120" cy="26416"/>
              </a:xfrm>
              <a:custGeom>
                <a:avLst/>
                <a:gdLst/>
                <a:ahLst/>
                <a:cxnLst/>
                <a:rect l="l" t="t" r="r" b="b"/>
                <a:pathLst>
                  <a:path w="385" h="143" extrusionOk="0">
                    <a:moveTo>
                      <a:pt x="0" y="1"/>
                    </a:moveTo>
                    <a:lnTo>
                      <a:pt x="41" y="61"/>
                    </a:lnTo>
                    <a:lnTo>
                      <a:pt x="101" y="102"/>
                    </a:lnTo>
                    <a:lnTo>
                      <a:pt x="162" y="122"/>
                    </a:lnTo>
                    <a:lnTo>
                      <a:pt x="243" y="142"/>
                    </a:lnTo>
                    <a:lnTo>
                      <a:pt x="323" y="122"/>
                    </a:lnTo>
                    <a:lnTo>
                      <a:pt x="384" y="10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68"/>
              <p:cNvSpPr/>
              <p:nvPr/>
            </p:nvSpPr>
            <p:spPr>
              <a:xfrm>
                <a:off x="2342944" y="2092966"/>
                <a:ext cx="71120" cy="26416"/>
              </a:xfrm>
              <a:custGeom>
                <a:avLst/>
                <a:gdLst/>
                <a:ahLst/>
                <a:cxnLst/>
                <a:rect l="l" t="t" r="r" b="b"/>
                <a:pathLst>
                  <a:path w="385" h="143" fill="none" extrusionOk="0">
                    <a:moveTo>
                      <a:pt x="0" y="1"/>
                    </a:moveTo>
                    <a:lnTo>
                      <a:pt x="0" y="1"/>
                    </a:lnTo>
                    <a:lnTo>
                      <a:pt x="41" y="61"/>
                    </a:lnTo>
                    <a:lnTo>
                      <a:pt x="101" y="102"/>
                    </a:lnTo>
                    <a:lnTo>
                      <a:pt x="162" y="122"/>
                    </a:lnTo>
                    <a:lnTo>
                      <a:pt x="243" y="142"/>
                    </a:lnTo>
                    <a:lnTo>
                      <a:pt x="243" y="142"/>
                    </a:lnTo>
                    <a:lnTo>
                      <a:pt x="323" y="122"/>
                    </a:lnTo>
                    <a:lnTo>
                      <a:pt x="384" y="102"/>
                    </a:lnTo>
                    <a:lnTo>
                      <a:pt x="384" y="102"/>
                    </a:lnTo>
                    <a:lnTo>
                      <a:pt x="0"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68"/>
              <p:cNvSpPr/>
              <p:nvPr/>
            </p:nvSpPr>
            <p:spPr>
              <a:xfrm>
                <a:off x="2186295" y="2122892"/>
                <a:ext cx="134482" cy="104556"/>
              </a:xfrm>
              <a:custGeom>
                <a:avLst/>
                <a:gdLst/>
                <a:ahLst/>
                <a:cxnLst/>
                <a:rect l="l" t="t" r="r" b="b"/>
                <a:pathLst>
                  <a:path w="728" h="566" extrusionOk="0">
                    <a:moveTo>
                      <a:pt x="303" y="0"/>
                    </a:moveTo>
                    <a:lnTo>
                      <a:pt x="222" y="21"/>
                    </a:lnTo>
                    <a:lnTo>
                      <a:pt x="162" y="61"/>
                    </a:lnTo>
                    <a:lnTo>
                      <a:pt x="121" y="101"/>
                    </a:lnTo>
                    <a:lnTo>
                      <a:pt x="61" y="162"/>
                    </a:lnTo>
                    <a:lnTo>
                      <a:pt x="41" y="222"/>
                    </a:lnTo>
                    <a:lnTo>
                      <a:pt x="21" y="283"/>
                    </a:lnTo>
                    <a:lnTo>
                      <a:pt x="0" y="364"/>
                    </a:lnTo>
                    <a:lnTo>
                      <a:pt x="0" y="384"/>
                    </a:lnTo>
                    <a:lnTo>
                      <a:pt x="667" y="566"/>
                    </a:lnTo>
                    <a:lnTo>
                      <a:pt x="727" y="465"/>
                    </a:lnTo>
                    <a:lnTo>
                      <a:pt x="727" y="364"/>
                    </a:lnTo>
                    <a:lnTo>
                      <a:pt x="727" y="283"/>
                    </a:lnTo>
                    <a:lnTo>
                      <a:pt x="707" y="222"/>
                    </a:lnTo>
                    <a:lnTo>
                      <a:pt x="667" y="162"/>
                    </a:lnTo>
                    <a:lnTo>
                      <a:pt x="626" y="101"/>
                    </a:lnTo>
                    <a:lnTo>
                      <a:pt x="566" y="61"/>
                    </a:lnTo>
                    <a:lnTo>
                      <a:pt x="505" y="21"/>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68"/>
              <p:cNvSpPr/>
              <p:nvPr/>
            </p:nvSpPr>
            <p:spPr>
              <a:xfrm>
                <a:off x="2186295" y="2122892"/>
                <a:ext cx="134482" cy="104556"/>
              </a:xfrm>
              <a:custGeom>
                <a:avLst/>
                <a:gdLst/>
                <a:ahLst/>
                <a:cxnLst/>
                <a:rect l="l" t="t" r="r" b="b"/>
                <a:pathLst>
                  <a:path w="728" h="566" fill="none" extrusionOk="0">
                    <a:moveTo>
                      <a:pt x="364" y="0"/>
                    </a:moveTo>
                    <a:lnTo>
                      <a:pt x="364" y="0"/>
                    </a:lnTo>
                    <a:lnTo>
                      <a:pt x="303" y="0"/>
                    </a:lnTo>
                    <a:lnTo>
                      <a:pt x="222" y="21"/>
                    </a:lnTo>
                    <a:lnTo>
                      <a:pt x="162" y="61"/>
                    </a:lnTo>
                    <a:lnTo>
                      <a:pt x="121" y="101"/>
                    </a:lnTo>
                    <a:lnTo>
                      <a:pt x="61" y="162"/>
                    </a:lnTo>
                    <a:lnTo>
                      <a:pt x="41" y="222"/>
                    </a:lnTo>
                    <a:lnTo>
                      <a:pt x="21" y="283"/>
                    </a:lnTo>
                    <a:lnTo>
                      <a:pt x="0" y="364"/>
                    </a:lnTo>
                    <a:lnTo>
                      <a:pt x="0" y="364"/>
                    </a:lnTo>
                    <a:lnTo>
                      <a:pt x="0" y="364"/>
                    </a:lnTo>
                    <a:lnTo>
                      <a:pt x="0" y="384"/>
                    </a:lnTo>
                    <a:lnTo>
                      <a:pt x="667" y="566"/>
                    </a:lnTo>
                    <a:lnTo>
                      <a:pt x="667" y="566"/>
                    </a:lnTo>
                    <a:lnTo>
                      <a:pt x="727" y="465"/>
                    </a:lnTo>
                    <a:lnTo>
                      <a:pt x="727" y="364"/>
                    </a:lnTo>
                    <a:lnTo>
                      <a:pt x="727" y="364"/>
                    </a:lnTo>
                    <a:lnTo>
                      <a:pt x="727" y="283"/>
                    </a:lnTo>
                    <a:lnTo>
                      <a:pt x="707" y="222"/>
                    </a:lnTo>
                    <a:lnTo>
                      <a:pt x="667" y="162"/>
                    </a:lnTo>
                    <a:lnTo>
                      <a:pt x="626" y="101"/>
                    </a:lnTo>
                    <a:lnTo>
                      <a:pt x="566" y="61"/>
                    </a:lnTo>
                    <a:lnTo>
                      <a:pt x="505" y="21"/>
                    </a:lnTo>
                    <a:lnTo>
                      <a:pt x="445" y="0"/>
                    </a:lnTo>
                    <a:lnTo>
                      <a:pt x="364"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68"/>
              <p:cNvSpPr/>
              <p:nvPr/>
            </p:nvSpPr>
            <p:spPr>
              <a:xfrm>
                <a:off x="1951322" y="1992290"/>
                <a:ext cx="82204" cy="30111"/>
              </a:xfrm>
              <a:custGeom>
                <a:avLst/>
                <a:gdLst/>
                <a:ahLst/>
                <a:cxnLst/>
                <a:rect l="l" t="t" r="r" b="b"/>
                <a:pathLst>
                  <a:path w="445" h="163" extrusionOk="0">
                    <a:moveTo>
                      <a:pt x="0" y="1"/>
                    </a:moveTo>
                    <a:lnTo>
                      <a:pt x="61" y="61"/>
                    </a:lnTo>
                    <a:lnTo>
                      <a:pt x="121" y="122"/>
                    </a:lnTo>
                    <a:lnTo>
                      <a:pt x="202" y="142"/>
                    </a:lnTo>
                    <a:lnTo>
                      <a:pt x="303" y="162"/>
                    </a:lnTo>
                    <a:lnTo>
                      <a:pt x="384" y="142"/>
                    </a:lnTo>
                    <a:lnTo>
                      <a:pt x="444" y="12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68"/>
              <p:cNvSpPr/>
              <p:nvPr/>
            </p:nvSpPr>
            <p:spPr>
              <a:xfrm>
                <a:off x="1951322" y="1992290"/>
                <a:ext cx="82204" cy="30111"/>
              </a:xfrm>
              <a:custGeom>
                <a:avLst/>
                <a:gdLst/>
                <a:ahLst/>
                <a:cxnLst/>
                <a:rect l="l" t="t" r="r" b="b"/>
                <a:pathLst>
                  <a:path w="445" h="163" fill="none" extrusionOk="0">
                    <a:moveTo>
                      <a:pt x="0" y="1"/>
                    </a:moveTo>
                    <a:lnTo>
                      <a:pt x="0" y="1"/>
                    </a:lnTo>
                    <a:lnTo>
                      <a:pt x="61" y="61"/>
                    </a:lnTo>
                    <a:lnTo>
                      <a:pt x="121" y="122"/>
                    </a:lnTo>
                    <a:lnTo>
                      <a:pt x="202" y="142"/>
                    </a:lnTo>
                    <a:lnTo>
                      <a:pt x="303" y="162"/>
                    </a:lnTo>
                    <a:lnTo>
                      <a:pt x="303" y="162"/>
                    </a:lnTo>
                    <a:lnTo>
                      <a:pt x="303" y="162"/>
                    </a:lnTo>
                    <a:lnTo>
                      <a:pt x="384" y="142"/>
                    </a:lnTo>
                    <a:lnTo>
                      <a:pt x="444" y="122"/>
                    </a:lnTo>
                    <a:lnTo>
                      <a:pt x="444" y="122"/>
                    </a:lnTo>
                    <a:lnTo>
                      <a:pt x="0"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68"/>
              <p:cNvSpPr/>
              <p:nvPr/>
            </p:nvSpPr>
            <p:spPr>
              <a:xfrm>
                <a:off x="2089313" y="2033299"/>
                <a:ext cx="97167" cy="86083"/>
              </a:xfrm>
              <a:custGeom>
                <a:avLst/>
                <a:gdLst/>
                <a:ahLst/>
                <a:cxnLst/>
                <a:rect l="l" t="t" r="r" b="b"/>
                <a:pathLst>
                  <a:path w="526" h="466" extrusionOk="0">
                    <a:moveTo>
                      <a:pt x="81" y="1"/>
                    </a:moveTo>
                    <a:lnTo>
                      <a:pt x="21" y="82"/>
                    </a:lnTo>
                    <a:lnTo>
                      <a:pt x="0" y="142"/>
                    </a:lnTo>
                    <a:lnTo>
                      <a:pt x="0" y="203"/>
                    </a:lnTo>
                    <a:lnTo>
                      <a:pt x="21" y="304"/>
                    </a:lnTo>
                    <a:lnTo>
                      <a:pt x="81" y="384"/>
                    </a:lnTo>
                    <a:lnTo>
                      <a:pt x="162" y="445"/>
                    </a:lnTo>
                    <a:lnTo>
                      <a:pt x="263" y="465"/>
                    </a:lnTo>
                    <a:lnTo>
                      <a:pt x="364" y="445"/>
                    </a:lnTo>
                    <a:lnTo>
                      <a:pt x="445" y="384"/>
                    </a:lnTo>
                    <a:lnTo>
                      <a:pt x="505" y="304"/>
                    </a:lnTo>
                    <a:lnTo>
                      <a:pt x="525" y="203"/>
                    </a:lnTo>
                    <a:lnTo>
                      <a:pt x="525" y="122"/>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68"/>
              <p:cNvSpPr/>
              <p:nvPr/>
            </p:nvSpPr>
            <p:spPr>
              <a:xfrm>
                <a:off x="2089313" y="2033299"/>
                <a:ext cx="97167" cy="86083"/>
              </a:xfrm>
              <a:custGeom>
                <a:avLst/>
                <a:gdLst/>
                <a:ahLst/>
                <a:cxnLst/>
                <a:rect l="l" t="t" r="r" b="b"/>
                <a:pathLst>
                  <a:path w="526" h="466" fill="none" extrusionOk="0">
                    <a:moveTo>
                      <a:pt x="81" y="1"/>
                    </a:moveTo>
                    <a:lnTo>
                      <a:pt x="81" y="1"/>
                    </a:lnTo>
                    <a:lnTo>
                      <a:pt x="21" y="82"/>
                    </a:lnTo>
                    <a:lnTo>
                      <a:pt x="0" y="142"/>
                    </a:lnTo>
                    <a:lnTo>
                      <a:pt x="0" y="203"/>
                    </a:lnTo>
                    <a:lnTo>
                      <a:pt x="0" y="203"/>
                    </a:lnTo>
                    <a:lnTo>
                      <a:pt x="21" y="304"/>
                    </a:lnTo>
                    <a:lnTo>
                      <a:pt x="81" y="384"/>
                    </a:lnTo>
                    <a:lnTo>
                      <a:pt x="162" y="445"/>
                    </a:lnTo>
                    <a:lnTo>
                      <a:pt x="263" y="465"/>
                    </a:lnTo>
                    <a:lnTo>
                      <a:pt x="263" y="465"/>
                    </a:lnTo>
                    <a:lnTo>
                      <a:pt x="364" y="445"/>
                    </a:lnTo>
                    <a:lnTo>
                      <a:pt x="445" y="384"/>
                    </a:lnTo>
                    <a:lnTo>
                      <a:pt x="505" y="304"/>
                    </a:lnTo>
                    <a:lnTo>
                      <a:pt x="525" y="203"/>
                    </a:lnTo>
                    <a:lnTo>
                      <a:pt x="525" y="203"/>
                    </a:lnTo>
                    <a:lnTo>
                      <a:pt x="525" y="122"/>
                    </a:lnTo>
                    <a:lnTo>
                      <a:pt x="525" y="122"/>
                    </a:lnTo>
                    <a:lnTo>
                      <a:pt x="8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68"/>
              <p:cNvSpPr/>
              <p:nvPr/>
            </p:nvSpPr>
            <p:spPr>
              <a:xfrm>
                <a:off x="1966284" y="2122892"/>
                <a:ext cx="100861" cy="41194"/>
              </a:xfrm>
              <a:custGeom>
                <a:avLst/>
                <a:gdLst/>
                <a:ahLst/>
                <a:cxnLst/>
                <a:rect l="l" t="t" r="r" b="b"/>
                <a:pathLst>
                  <a:path w="546" h="223" extrusionOk="0">
                    <a:moveTo>
                      <a:pt x="222" y="0"/>
                    </a:moveTo>
                    <a:lnTo>
                      <a:pt x="101" y="21"/>
                    </a:lnTo>
                    <a:lnTo>
                      <a:pt x="0" y="61"/>
                    </a:lnTo>
                    <a:lnTo>
                      <a:pt x="81" y="81"/>
                    </a:lnTo>
                    <a:lnTo>
                      <a:pt x="545" y="222"/>
                    </a:lnTo>
                    <a:lnTo>
                      <a:pt x="505" y="122"/>
                    </a:lnTo>
                    <a:lnTo>
                      <a:pt x="424" y="61"/>
                    </a:lnTo>
                    <a:lnTo>
                      <a:pt x="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68"/>
              <p:cNvSpPr/>
              <p:nvPr/>
            </p:nvSpPr>
            <p:spPr>
              <a:xfrm>
                <a:off x="1966284" y="2122892"/>
                <a:ext cx="100861" cy="41194"/>
              </a:xfrm>
              <a:custGeom>
                <a:avLst/>
                <a:gdLst/>
                <a:ahLst/>
                <a:cxnLst/>
                <a:rect l="l" t="t" r="r" b="b"/>
                <a:pathLst>
                  <a:path w="546" h="223" fill="none" extrusionOk="0">
                    <a:moveTo>
                      <a:pt x="222" y="0"/>
                    </a:moveTo>
                    <a:lnTo>
                      <a:pt x="222" y="0"/>
                    </a:lnTo>
                    <a:lnTo>
                      <a:pt x="101" y="21"/>
                    </a:lnTo>
                    <a:lnTo>
                      <a:pt x="0" y="61"/>
                    </a:lnTo>
                    <a:lnTo>
                      <a:pt x="0" y="61"/>
                    </a:lnTo>
                    <a:lnTo>
                      <a:pt x="81" y="81"/>
                    </a:lnTo>
                    <a:lnTo>
                      <a:pt x="81" y="81"/>
                    </a:lnTo>
                    <a:lnTo>
                      <a:pt x="545" y="222"/>
                    </a:lnTo>
                    <a:lnTo>
                      <a:pt x="545" y="222"/>
                    </a:lnTo>
                    <a:lnTo>
                      <a:pt x="505" y="122"/>
                    </a:lnTo>
                    <a:lnTo>
                      <a:pt x="424" y="61"/>
                    </a:lnTo>
                    <a:lnTo>
                      <a:pt x="323" y="0"/>
                    </a:lnTo>
                    <a:lnTo>
                      <a:pt x="222"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68"/>
              <p:cNvSpPr/>
              <p:nvPr/>
            </p:nvSpPr>
            <p:spPr>
              <a:xfrm>
                <a:off x="1925090" y="2044568"/>
                <a:ext cx="15148" cy="52463"/>
              </a:xfrm>
              <a:custGeom>
                <a:avLst/>
                <a:gdLst/>
                <a:ahLst/>
                <a:cxnLst/>
                <a:rect l="l" t="t" r="r" b="b"/>
                <a:pathLst>
                  <a:path w="82" h="284" extrusionOk="0">
                    <a:moveTo>
                      <a:pt x="41" y="0"/>
                    </a:moveTo>
                    <a:lnTo>
                      <a:pt x="21" y="41"/>
                    </a:lnTo>
                    <a:lnTo>
                      <a:pt x="1" y="162"/>
                    </a:lnTo>
                    <a:lnTo>
                      <a:pt x="41" y="283"/>
                    </a:lnTo>
                    <a:lnTo>
                      <a:pt x="61" y="222"/>
                    </a:lnTo>
                    <a:lnTo>
                      <a:pt x="82" y="142"/>
                    </a:lnTo>
                    <a:lnTo>
                      <a:pt x="61" y="61"/>
                    </a:lnTo>
                    <a:lnTo>
                      <a:pt x="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68"/>
              <p:cNvSpPr/>
              <p:nvPr/>
            </p:nvSpPr>
            <p:spPr>
              <a:xfrm>
                <a:off x="1925090" y="2044568"/>
                <a:ext cx="15148" cy="52463"/>
              </a:xfrm>
              <a:custGeom>
                <a:avLst/>
                <a:gdLst/>
                <a:ahLst/>
                <a:cxnLst/>
                <a:rect l="l" t="t" r="r" b="b"/>
                <a:pathLst>
                  <a:path w="82" h="284" fill="none" extrusionOk="0">
                    <a:moveTo>
                      <a:pt x="41" y="0"/>
                    </a:moveTo>
                    <a:lnTo>
                      <a:pt x="21" y="41"/>
                    </a:lnTo>
                    <a:lnTo>
                      <a:pt x="21" y="41"/>
                    </a:lnTo>
                    <a:lnTo>
                      <a:pt x="21" y="41"/>
                    </a:lnTo>
                    <a:lnTo>
                      <a:pt x="1" y="162"/>
                    </a:lnTo>
                    <a:lnTo>
                      <a:pt x="41" y="283"/>
                    </a:lnTo>
                    <a:lnTo>
                      <a:pt x="41" y="283"/>
                    </a:lnTo>
                    <a:lnTo>
                      <a:pt x="61" y="222"/>
                    </a:lnTo>
                    <a:lnTo>
                      <a:pt x="82" y="142"/>
                    </a:lnTo>
                    <a:lnTo>
                      <a:pt x="82" y="142"/>
                    </a:lnTo>
                    <a:lnTo>
                      <a:pt x="61" y="61"/>
                    </a:lnTo>
                    <a:lnTo>
                      <a:pt x="4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68"/>
              <p:cNvSpPr/>
              <p:nvPr/>
            </p:nvSpPr>
            <p:spPr>
              <a:xfrm>
                <a:off x="2156369" y="1063476"/>
                <a:ext cx="153139" cy="500057"/>
              </a:xfrm>
              <a:custGeom>
                <a:avLst/>
                <a:gdLst/>
                <a:ahLst/>
                <a:cxnLst/>
                <a:rect l="l" t="t" r="r" b="b"/>
                <a:pathLst>
                  <a:path w="829" h="2707" extrusionOk="0">
                    <a:moveTo>
                      <a:pt x="748" y="1"/>
                    </a:moveTo>
                    <a:lnTo>
                      <a:pt x="728" y="41"/>
                    </a:lnTo>
                    <a:lnTo>
                      <a:pt x="607" y="364"/>
                    </a:lnTo>
                    <a:lnTo>
                      <a:pt x="506" y="687"/>
                    </a:lnTo>
                    <a:lnTo>
                      <a:pt x="304" y="1334"/>
                    </a:lnTo>
                    <a:lnTo>
                      <a:pt x="142" y="1980"/>
                    </a:lnTo>
                    <a:lnTo>
                      <a:pt x="61" y="2323"/>
                    </a:lnTo>
                    <a:lnTo>
                      <a:pt x="1" y="2646"/>
                    </a:lnTo>
                    <a:lnTo>
                      <a:pt x="21" y="2686"/>
                    </a:lnTo>
                    <a:lnTo>
                      <a:pt x="41" y="2707"/>
                    </a:lnTo>
                    <a:lnTo>
                      <a:pt x="82" y="2707"/>
                    </a:lnTo>
                    <a:lnTo>
                      <a:pt x="122" y="2686"/>
                    </a:lnTo>
                    <a:lnTo>
                      <a:pt x="324" y="2101"/>
                    </a:lnTo>
                    <a:lnTo>
                      <a:pt x="526" y="1394"/>
                    </a:lnTo>
                    <a:lnTo>
                      <a:pt x="708" y="687"/>
                    </a:lnTo>
                    <a:lnTo>
                      <a:pt x="829" y="61"/>
                    </a:lnTo>
                    <a:lnTo>
                      <a:pt x="808" y="41"/>
                    </a:lnTo>
                    <a:lnTo>
                      <a:pt x="7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68"/>
              <p:cNvSpPr/>
              <p:nvPr/>
            </p:nvSpPr>
            <p:spPr>
              <a:xfrm>
                <a:off x="2357907" y="1182995"/>
                <a:ext cx="1163783" cy="1063107"/>
              </a:xfrm>
              <a:custGeom>
                <a:avLst/>
                <a:gdLst/>
                <a:ahLst/>
                <a:cxnLst/>
                <a:rect l="l" t="t" r="r" b="b"/>
                <a:pathLst>
                  <a:path w="6300" h="5755" extrusionOk="0">
                    <a:moveTo>
                      <a:pt x="1555" y="626"/>
                    </a:moveTo>
                    <a:lnTo>
                      <a:pt x="1737" y="646"/>
                    </a:lnTo>
                    <a:lnTo>
                      <a:pt x="1918" y="687"/>
                    </a:lnTo>
                    <a:lnTo>
                      <a:pt x="2100" y="788"/>
                    </a:lnTo>
                    <a:lnTo>
                      <a:pt x="2241" y="888"/>
                    </a:lnTo>
                    <a:lnTo>
                      <a:pt x="2383" y="1010"/>
                    </a:lnTo>
                    <a:lnTo>
                      <a:pt x="2484" y="1151"/>
                    </a:lnTo>
                    <a:lnTo>
                      <a:pt x="2585" y="1313"/>
                    </a:lnTo>
                    <a:lnTo>
                      <a:pt x="2665" y="1494"/>
                    </a:lnTo>
                    <a:lnTo>
                      <a:pt x="2746" y="1676"/>
                    </a:lnTo>
                    <a:lnTo>
                      <a:pt x="2787" y="1878"/>
                    </a:lnTo>
                    <a:lnTo>
                      <a:pt x="2827" y="2080"/>
                    </a:lnTo>
                    <a:lnTo>
                      <a:pt x="2625" y="2787"/>
                    </a:lnTo>
                    <a:lnTo>
                      <a:pt x="909" y="3513"/>
                    </a:lnTo>
                    <a:lnTo>
                      <a:pt x="828" y="3291"/>
                    </a:lnTo>
                    <a:lnTo>
                      <a:pt x="767" y="3089"/>
                    </a:lnTo>
                    <a:lnTo>
                      <a:pt x="666" y="2686"/>
                    </a:lnTo>
                    <a:lnTo>
                      <a:pt x="626" y="2322"/>
                    </a:lnTo>
                    <a:lnTo>
                      <a:pt x="626" y="1979"/>
                    </a:lnTo>
                    <a:lnTo>
                      <a:pt x="666" y="1676"/>
                    </a:lnTo>
                    <a:lnTo>
                      <a:pt x="707" y="1393"/>
                    </a:lnTo>
                    <a:lnTo>
                      <a:pt x="788" y="1191"/>
                    </a:lnTo>
                    <a:lnTo>
                      <a:pt x="868" y="1010"/>
                    </a:lnTo>
                    <a:lnTo>
                      <a:pt x="969" y="888"/>
                    </a:lnTo>
                    <a:lnTo>
                      <a:pt x="1091" y="788"/>
                    </a:lnTo>
                    <a:lnTo>
                      <a:pt x="1232" y="707"/>
                    </a:lnTo>
                    <a:lnTo>
                      <a:pt x="1393" y="646"/>
                    </a:lnTo>
                    <a:lnTo>
                      <a:pt x="1555" y="626"/>
                    </a:lnTo>
                    <a:close/>
                    <a:moveTo>
                      <a:pt x="4745" y="1555"/>
                    </a:moveTo>
                    <a:lnTo>
                      <a:pt x="4947" y="1575"/>
                    </a:lnTo>
                    <a:lnTo>
                      <a:pt x="5129" y="1615"/>
                    </a:lnTo>
                    <a:lnTo>
                      <a:pt x="5290" y="1696"/>
                    </a:lnTo>
                    <a:lnTo>
                      <a:pt x="5412" y="1817"/>
                    </a:lnTo>
                    <a:lnTo>
                      <a:pt x="5512" y="1938"/>
                    </a:lnTo>
                    <a:lnTo>
                      <a:pt x="5593" y="2080"/>
                    </a:lnTo>
                    <a:lnTo>
                      <a:pt x="5634" y="2241"/>
                    </a:lnTo>
                    <a:lnTo>
                      <a:pt x="5654" y="2403"/>
                    </a:lnTo>
                    <a:lnTo>
                      <a:pt x="5634" y="2585"/>
                    </a:lnTo>
                    <a:lnTo>
                      <a:pt x="5593" y="2807"/>
                    </a:lnTo>
                    <a:lnTo>
                      <a:pt x="5492" y="3049"/>
                    </a:lnTo>
                    <a:lnTo>
                      <a:pt x="5351" y="3332"/>
                    </a:lnTo>
                    <a:lnTo>
                      <a:pt x="5169" y="3614"/>
                    </a:lnTo>
                    <a:lnTo>
                      <a:pt x="4947" y="3917"/>
                    </a:lnTo>
                    <a:lnTo>
                      <a:pt x="4644" y="4200"/>
                    </a:lnTo>
                    <a:lnTo>
                      <a:pt x="4483" y="4341"/>
                    </a:lnTo>
                    <a:lnTo>
                      <a:pt x="4321" y="4483"/>
                    </a:lnTo>
                    <a:lnTo>
                      <a:pt x="3231" y="2948"/>
                    </a:lnTo>
                    <a:lnTo>
                      <a:pt x="3433" y="2241"/>
                    </a:lnTo>
                    <a:lnTo>
                      <a:pt x="3574" y="2100"/>
                    </a:lnTo>
                    <a:lnTo>
                      <a:pt x="3715" y="1959"/>
                    </a:lnTo>
                    <a:lnTo>
                      <a:pt x="3877" y="1838"/>
                    </a:lnTo>
                    <a:lnTo>
                      <a:pt x="4038" y="1737"/>
                    </a:lnTo>
                    <a:lnTo>
                      <a:pt x="4220" y="1656"/>
                    </a:lnTo>
                    <a:lnTo>
                      <a:pt x="4382" y="1595"/>
                    </a:lnTo>
                    <a:lnTo>
                      <a:pt x="4563" y="1555"/>
                    </a:lnTo>
                    <a:close/>
                    <a:moveTo>
                      <a:pt x="2403" y="3574"/>
                    </a:moveTo>
                    <a:lnTo>
                      <a:pt x="1999" y="4927"/>
                    </a:lnTo>
                    <a:lnTo>
                      <a:pt x="1777" y="4765"/>
                    </a:lnTo>
                    <a:lnTo>
                      <a:pt x="1555" y="4543"/>
                    </a:lnTo>
                    <a:lnTo>
                      <a:pt x="1353" y="4321"/>
                    </a:lnTo>
                    <a:lnTo>
                      <a:pt x="1191" y="4079"/>
                    </a:lnTo>
                    <a:lnTo>
                      <a:pt x="2403" y="3574"/>
                    </a:lnTo>
                    <a:close/>
                    <a:moveTo>
                      <a:pt x="3009" y="3736"/>
                    </a:moveTo>
                    <a:lnTo>
                      <a:pt x="3756" y="4826"/>
                    </a:lnTo>
                    <a:lnTo>
                      <a:pt x="3493" y="4927"/>
                    </a:lnTo>
                    <a:lnTo>
                      <a:pt x="3211" y="5028"/>
                    </a:lnTo>
                    <a:lnTo>
                      <a:pt x="2908" y="5088"/>
                    </a:lnTo>
                    <a:lnTo>
                      <a:pt x="2625" y="5109"/>
                    </a:lnTo>
                    <a:lnTo>
                      <a:pt x="3009" y="3736"/>
                    </a:lnTo>
                    <a:close/>
                    <a:moveTo>
                      <a:pt x="1434" y="0"/>
                    </a:moveTo>
                    <a:lnTo>
                      <a:pt x="1292" y="40"/>
                    </a:lnTo>
                    <a:lnTo>
                      <a:pt x="1151" y="61"/>
                    </a:lnTo>
                    <a:lnTo>
                      <a:pt x="1010" y="121"/>
                    </a:lnTo>
                    <a:lnTo>
                      <a:pt x="868" y="182"/>
                    </a:lnTo>
                    <a:lnTo>
                      <a:pt x="747" y="242"/>
                    </a:lnTo>
                    <a:lnTo>
                      <a:pt x="626" y="343"/>
                    </a:lnTo>
                    <a:lnTo>
                      <a:pt x="525" y="444"/>
                    </a:lnTo>
                    <a:lnTo>
                      <a:pt x="424" y="545"/>
                    </a:lnTo>
                    <a:lnTo>
                      <a:pt x="343" y="666"/>
                    </a:lnTo>
                    <a:lnTo>
                      <a:pt x="263" y="808"/>
                    </a:lnTo>
                    <a:lnTo>
                      <a:pt x="182" y="969"/>
                    </a:lnTo>
                    <a:lnTo>
                      <a:pt x="121" y="1131"/>
                    </a:lnTo>
                    <a:lnTo>
                      <a:pt x="81" y="1292"/>
                    </a:lnTo>
                    <a:lnTo>
                      <a:pt x="20" y="1676"/>
                    </a:lnTo>
                    <a:lnTo>
                      <a:pt x="0" y="2080"/>
                    </a:lnTo>
                    <a:lnTo>
                      <a:pt x="0" y="2322"/>
                    </a:lnTo>
                    <a:lnTo>
                      <a:pt x="20" y="2564"/>
                    </a:lnTo>
                    <a:lnTo>
                      <a:pt x="61" y="2807"/>
                    </a:lnTo>
                    <a:lnTo>
                      <a:pt x="101" y="3049"/>
                    </a:lnTo>
                    <a:lnTo>
                      <a:pt x="162" y="3291"/>
                    </a:lnTo>
                    <a:lnTo>
                      <a:pt x="242" y="3534"/>
                    </a:lnTo>
                    <a:lnTo>
                      <a:pt x="323" y="3776"/>
                    </a:lnTo>
                    <a:lnTo>
                      <a:pt x="424" y="3998"/>
                    </a:lnTo>
                    <a:lnTo>
                      <a:pt x="444" y="4038"/>
                    </a:lnTo>
                    <a:lnTo>
                      <a:pt x="566" y="4281"/>
                    </a:lnTo>
                    <a:lnTo>
                      <a:pt x="707" y="4503"/>
                    </a:lnTo>
                    <a:lnTo>
                      <a:pt x="889" y="4745"/>
                    </a:lnTo>
                    <a:lnTo>
                      <a:pt x="1091" y="4987"/>
                    </a:lnTo>
                    <a:lnTo>
                      <a:pt x="1313" y="5210"/>
                    </a:lnTo>
                    <a:lnTo>
                      <a:pt x="1555" y="5391"/>
                    </a:lnTo>
                    <a:lnTo>
                      <a:pt x="1817" y="5553"/>
                    </a:lnTo>
                    <a:lnTo>
                      <a:pt x="2100" y="5694"/>
                    </a:lnTo>
                    <a:lnTo>
                      <a:pt x="2120" y="5694"/>
                    </a:lnTo>
                    <a:lnTo>
                      <a:pt x="2140" y="5714"/>
                    </a:lnTo>
                    <a:lnTo>
                      <a:pt x="2363" y="5735"/>
                    </a:lnTo>
                    <a:lnTo>
                      <a:pt x="2585" y="5755"/>
                    </a:lnTo>
                    <a:lnTo>
                      <a:pt x="2847" y="5735"/>
                    </a:lnTo>
                    <a:lnTo>
                      <a:pt x="3089" y="5694"/>
                    </a:lnTo>
                    <a:lnTo>
                      <a:pt x="3352" y="5654"/>
                    </a:lnTo>
                    <a:lnTo>
                      <a:pt x="3594" y="5573"/>
                    </a:lnTo>
                    <a:lnTo>
                      <a:pt x="3816" y="5492"/>
                    </a:lnTo>
                    <a:lnTo>
                      <a:pt x="4038" y="5391"/>
                    </a:lnTo>
                    <a:lnTo>
                      <a:pt x="4240" y="5290"/>
                    </a:lnTo>
                    <a:lnTo>
                      <a:pt x="4402" y="5189"/>
                    </a:lnTo>
                    <a:lnTo>
                      <a:pt x="4422" y="5189"/>
                    </a:lnTo>
                    <a:lnTo>
                      <a:pt x="4442" y="5169"/>
                    </a:lnTo>
                    <a:lnTo>
                      <a:pt x="4664" y="5028"/>
                    </a:lnTo>
                    <a:lnTo>
                      <a:pt x="4866" y="4866"/>
                    </a:lnTo>
                    <a:lnTo>
                      <a:pt x="5048" y="4705"/>
                    </a:lnTo>
                    <a:lnTo>
                      <a:pt x="5230" y="4523"/>
                    </a:lnTo>
                    <a:lnTo>
                      <a:pt x="5412" y="4341"/>
                    </a:lnTo>
                    <a:lnTo>
                      <a:pt x="5553" y="4160"/>
                    </a:lnTo>
                    <a:lnTo>
                      <a:pt x="5714" y="3978"/>
                    </a:lnTo>
                    <a:lnTo>
                      <a:pt x="5836" y="3776"/>
                    </a:lnTo>
                    <a:lnTo>
                      <a:pt x="6037" y="3412"/>
                    </a:lnTo>
                    <a:lnTo>
                      <a:pt x="6179" y="3049"/>
                    </a:lnTo>
                    <a:lnTo>
                      <a:pt x="6239" y="2887"/>
                    </a:lnTo>
                    <a:lnTo>
                      <a:pt x="6260" y="2706"/>
                    </a:lnTo>
                    <a:lnTo>
                      <a:pt x="6300" y="2544"/>
                    </a:lnTo>
                    <a:lnTo>
                      <a:pt x="6300" y="2383"/>
                    </a:lnTo>
                    <a:lnTo>
                      <a:pt x="6280" y="2241"/>
                    </a:lnTo>
                    <a:lnTo>
                      <a:pt x="6260" y="2080"/>
                    </a:lnTo>
                    <a:lnTo>
                      <a:pt x="6219" y="1938"/>
                    </a:lnTo>
                    <a:lnTo>
                      <a:pt x="6179" y="1817"/>
                    </a:lnTo>
                    <a:lnTo>
                      <a:pt x="6098" y="1676"/>
                    </a:lnTo>
                    <a:lnTo>
                      <a:pt x="6017" y="1555"/>
                    </a:lnTo>
                    <a:lnTo>
                      <a:pt x="5937" y="1454"/>
                    </a:lnTo>
                    <a:lnTo>
                      <a:pt x="5836" y="1333"/>
                    </a:lnTo>
                    <a:lnTo>
                      <a:pt x="5735" y="1252"/>
                    </a:lnTo>
                    <a:lnTo>
                      <a:pt x="5613" y="1171"/>
                    </a:lnTo>
                    <a:lnTo>
                      <a:pt x="5472" y="1090"/>
                    </a:lnTo>
                    <a:lnTo>
                      <a:pt x="5351" y="1030"/>
                    </a:lnTo>
                    <a:lnTo>
                      <a:pt x="5210" y="969"/>
                    </a:lnTo>
                    <a:lnTo>
                      <a:pt x="5048" y="929"/>
                    </a:lnTo>
                    <a:lnTo>
                      <a:pt x="4907" y="909"/>
                    </a:lnTo>
                    <a:lnTo>
                      <a:pt x="4563" y="909"/>
                    </a:lnTo>
                    <a:lnTo>
                      <a:pt x="4382" y="949"/>
                    </a:lnTo>
                    <a:lnTo>
                      <a:pt x="4200" y="989"/>
                    </a:lnTo>
                    <a:lnTo>
                      <a:pt x="4018" y="1050"/>
                    </a:lnTo>
                    <a:lnTo>
                      <a:pt x="3837" y="1131"/>
                    </a:lnTo>
                    <a:lnTo>
                      <a:pt x="3675" y="1212"/>
                    </a:lnTo>
                    <a:lnTo>
                      <a:pt x="3493" y="1333"/>
                    </a:lnTo>
                    <a:lnTo>
                      <a:pt x="3332" y="1454"/>
                    </a:lnTo>
                    <a:lnTo>
                      <a:pt x="3271" y="1252"/>
                    </a:lnTo>
                    <a:lnTo>
                      <a:pt x="3190" y="1090"/>
                    </a:lnTo>
                    <a:lnTo>
                      <a:pt x="3089" y="909"/>
                    </a:lnTo>
                    <a:lnTo>
                      <a:pt x="2989" y="747"/>
                    </a:lnTo>
                    <a:lnTo>
                      <a:pt x="2867" y="606"/>
                    </a:lnTo>
                    <a:lnTo>
                      <a:pt x="2726" y="464"/>
                    </a:lnTo>
                    <a:lnTo>
                      <a:pt x="2585" y="364"/>
                    </a:lnTo>
                    <a:lnTo>
                      <a:pt x="2443" y="242"/>
                    </a:lnTo>
                    <a:lnTo>
                      <a:pt x="2302" y="162"/>
                    </a:lnTo>
                    <a:lnTo>
                      <a:pt x="2161" y="101"/>
                    </a:lnTo>
                    <a:lnTo>
                      <a:pt x="2019" y="61"/>
                    </a:lnTo>
                    <a:lnTo>
                      <a:pt x="1878" y="20"/>
                    </a:lnTo>
                    <a:lnTo>
                      <a:pt x="17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68"/>
              <p:cNvSpPr/>
              <p:nvPr/>
            </p:nvSpPr>
            <p:spPr>
              <a:xfrm>
                <a:off x="2559260" y="2801769"/>
                <a:ext cx="3879" cy="185"/>
              </a:xfrm>
              <a:custGeom>
                <a:avLst/>
                <a:gdLst/>
                <a:ahLst/>
                <a:cxnLst/>
                <a:rect l="l" t="t" r="r" b="b"/>
                <a:pathLst>
                  <a:path w="21" h="1" extrusionOk="0">
                    <a:moveTo>
                      <a:pt x="1" y="0"/>
                    </a:moveTo>
                    <a:lnTo>
                      <a:pt x="1" y="0"/>
                    </a:lnTo>
                    <a:lnTo>
                      <a:pt x="1" y="0"/>
                    </a:lnTo>
                    <a:lnTo>
                      <a:pt x="21" y="0"/>
                    </a:lnTo>
                    <a:lnTo>
                      <a:pt x="2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68"/>
              <p:cNvSpPr/>
              <p:nvPr/>
            </p:nvSpPr>
            <p:spPr>
              <a:xfrm>
                <a:off x="2559260" y="2801769"/>
                <a:ext cx="3879" cy="185"/>
              </a:xfrm>
              <a:custGeom>
                <a:avLst/>
                <a:gdLst/>
                <a:ahLst/>
                <a:cxnLst/>
                <a:rect l="l" t="t" r="r" b="b"/>
                <a:pathLst>
                  <a:path w="21" h="1" fill="none" extrusionOk="0">
                    <a:moveTo>
                      <a:pt x="1" y="0"/>
                    </a:moveTo>
                    <a:lnTo>
                      <a:pt x="1" y="0"/>
                    </a:lnTo>
                    <a:lnTo>
                      <a:pt x="1" y="0"/>
                    </a:lnTo>
                    <a:lnTo>
                      <a:pt x="21" y="0"/>
                    </a:lnTo>
                    <a:lnTo>
                      <a:pt x="21" y="0"/>
                    </a:lnTo>
                    <a:lnTo>
                      <a:pt x="1"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68"/>
              <p:cNvSpPr/>
              <p:nvPr/>
            </p:nvSpPr>
            <p:spPr>
              <a:xfrm>
                <a:off x="2503288" y="3006817"/>
                <a:ext cx="3879" cy="4064"/>
              </a:xfrm>
              <a:custGeom>
                <a:avLst/>
                <a:gdLst/>
                <a:ahLst/>
                <a:cxnLst/>
                <a:rect l="l" t="t" r="r" b="b"/>
                <a:pathLst>
                  <a:path w="21" h="22" extrusionOk="0">
                    <a:moveTo>
                      <a:pt x="21" y="1"/>
                    </a:moveTo>
                    <a:lnTo>
                      <a:pt x="1" y="21"/>
                    </a:lnTo>
                    <a:lnTo>
                      <a:pt x="1" y="21"/>
                    </a:lnTo>
                    <a:lnTo>
                      <a:pt x="21" y="1"/>
                    </a:lnTo>
                    <a:lnTo>
                      <a:pt x="21" y="1"/>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68"/>
              <p:cNvSpPr/>
              <p:nvPr/>
            </p:nvSpPr>
            <p:spPr>
              <a:xfrm>
                <a:off x="2503288" y="3006817"/>
                <a:ext cx="3879" cy="4064"/>
              </a:xfrm>
              <a:custGeom>
                <a:avLst/>
                <a:gdLst/>
                <a:ahLst/>
                <a:cxnLst/>
                <a:rect l="l" t="t" r="r" b="b"/>
                <a:pathLst>
                  <a:path w="21" h="22" fill="none" extrusionOk="0">
                    <a:moveTo>
                      <a:pt x="21" y="1"/>
                    </a:moveTo>
                    <a:lnTo>
                      <a:pt x="1" y="21"/>
                    </a:lnTo>
                    <a:lnTo>
                      <a:pt x="1" y="21"/>
                    </a:lnTo>
                    <a:lnTo>
                      <a:pt x="21" y="1"/>
                    </a:lnTo>
                    <a:lnTo>
                      <a:pt x="21" y="1"/>
                    </a:lnTo>
                    <a:lnTo>
                      <a:pt x="2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68"/>
              <p:cNvSpPr/>
              <p:nvPr/>
            </p:nvSpPr>
            <p:spPr>
              <a:xfrm>
                <a:off x="2290666" y="3081448"/>
                <a:ext cx="287436" cy="791003"/>
              </a:xfrm>
              <a:custGeom>
                <a:avLst/>
                <a:gdLst/>
                <a:ahLst/>
                <a:cxnLst/>
                <a:rect l="l" t="t" r="r" b="b"/>
                <a:pathLst>
                  <a:path w="1556" h="4282" extrusionOk="0">
                    <a:moveTo>
                      <a:pt x="1051" y="1"/>
                    </a:moveTo>
                    <a:lnTo>
                      <a:pt x="21" y="3938"/>
                    </a:lnTo>
                    <a:lnTo>
                      <a:pt x="1" y="3999"/>
                    </a:lnTo>
                    <a:lnTo>
                      <a:pt x="21" y="4079"/>
                    </a:lnTo>
                    <a:lnTo>
                      <a:pt x="41" y="4140"/>
                    </a:lnTo>
                    <a:lnTo>
                      <a:pt x="81" y="4201"/>
                    </a:lnTo>
                    <a:lnTo>
                      <a:pt x="142" y="4241"/>
                    </a:lnTo>
                    <a:lnTo>
                      <a:pt x="203" y="4261"/>
                    </a:lnTo>
                    <a:lnTo>
                      <a:pt x="283" y="4281"/>
                    </a:lnTo>
                    <a:lnTo>
                      <a:pt x="364" y="4261"/>
                    </a:lnTo>
                    <a:lnTo>
                      <a:pt x="445" y="4221"/>
                    </a:lnTo>
                    <a:lnTo>
                      <a:pt x="505" y="4160"/>
                    </a:lnTo>
                    <a:lnTo>
                      <a:pt x="546" y="4079"/>
                    </a:lnTo>
                    <a:lnTo>
                      <a:pt x="1555" y="243"/>
                    </a:lnTo>
                    <a:lnTo>
                      <a:pt x="1354" y="203"/>
                    </a:lnTo>
                    <a:lnTo>
                      <a:pt x="1192" y="122"/>
                    </a:lnTo>
                    <a:lnTo>
                      <a:pt x="1111" y="81"/>
                    </a:lnTo>
                    <a:lnTo>
                      <a:pt x="10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68"/>
              <p:cNvSpPr/>
              <p:nvPr/>
            </p:nvSpPr>
            <p:spPr>
              <a:xfrm>
                <a:off x="2290666" y="3081448"/>
                <a:ext cx="287436" cy="791003"/>
              </a:xfrm>
              <a:custGeom>
                <a:avLst/>
                <a:gdLst/>
                <a:ahLst/>
                <a:cxnLst/>
                <a:rect l="l" t="t" r="r" b="b"/>
                <a:pathLst>
                  <a:path w="1556" h="4282" fill="none" extrusionOk="0">
                    <a:moveTo>
                      <a:pt x="1051" y="1"/>
                    </a:moveTo>
                    <a:lnTo>
                      <a:pt x="21" y="3938"/>
                    </a:lnTo>
                    <a:lnTo>
                      <a:pt x="21" y="3938"/>
                    </a:lnTo>
                    <a:lnTo>
                      <a:pt x="1" y="3999"/>
                    </a:lnTo>
                    <a:lnTo>
                      <a:pt x="1" y="3999"/>
                    </a:lnTo>
                    <a:lnTo>
                      <a:pt x="21" y="4079"/>
                    </a:lnTo>
                    <a:lnTo>
                      <a:pt x="41" y="4140"/>
                    </a:lnTo>
                    <a:lnTo>
                      <a:pt x="81" y="4201"/>
                    </a:lnTo>
                    <a:lnTo>
                      <a:pt x="142" y="4241"/>
                    </a:lnTo>
                    <a:lnTo>
                      <a:pt x="142" y="4241"/>
                    </a:lnTo>
                    <a:lnTo>
                      <a:pt x="203" y="4261"/>
                    </a:lnTo>
                    <a:lnTo>
                      <a:pt x="203" y="4261"/>
                    </a:lnTo>
                    <a:lnTo>
                      <a:pt x="283" y="4281"/>
                    </a:lnTo>
                    <a:lnTo>
                      <a:pt x="283" y="4281"/>
                    </a:lnTo>
                    <a:lnTo>
                      <a:pt x="364" y="4261"/>
                    </a:lnTo>
                    <a:lnTo>
                      <a:pt x="445" y="4221"/>
                    </a:lnTo>
                    <a:lnTo>
                      <a:pt x="505" y="4160"/>
                    </a:lnTo>
                    <a:lnTo>
                      <a:pt x="546" y="4079"/>
                    </a:lnTo>
                    <a:lnTo>
                      <a:pt x="1555" y="243"/>
                    </a:lnTo>
                    <a:lnTo>
                      <a:pt x="1555" y="243"/>
                    </a:lnTo>
                    <a:lnTo>
                      <a:pt x="1354" y="203"/>
                    </a:lnTo>
                    <a:lnTo>
                      <a:pt x="1192" y="122"/>
                    </a:lnTo>
                    <a:lnTo>
                      <a:pt x="1192" y="122"/>
                    </a:lnTo>
                    <a:lnTo>
                      <a:pt x="1111" y="81"/>
                    </a:lnTo>
                    <a:lnTo>
                      <a:pt x="1051" y="1"/>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68"/>
              <p:cNvSpPr/>
              <p:nvPr/>
            </p:nvSpPr>
            <p:spPr>
              <a:xfrm>
                <a:off x="1917701" y="914400"/>
                <a:ext cx="1947213" cy="2969125"/>
              </a:xfrm>
              <a:custGeom>
                <a:avLst/>
                <a:gdLst/>
                <a:ahLst/>
                <a:cxnLst/>
                <a:rect l="l" t="t" r="r" b="b"/>
                <a:pathLst>
                  <a:path w="10541" h="16073" extrusionOk="0">
                    <a:moveTo>
                      <a:pt x="6442" y="121"/>
                    </a:moveTo>
                    <a:lnTo>
                      <a:pt x="6522" y="162"/>
                    </a:lnTo>
                    <a:lnTo>
                      <a:pt x="6563" y="222"/>
                    </a:lnTo>
                    <a:lnTo>
                      <a:pt x="6603" y="303"/>
                    </a:lnTo>
                    <a:lnTo>
                      <a:pt x="6583" y="384"/>
                    </a:lnTo>
                    <a:lnTo>
                      <a:pt x="6341" y="1373"/>
                    </a:lnTo>
                    <a:lnTo>
                      <a:pt x="5917" y="1252"/>
                    </a:lnTo>
                    <a:lnTo>
                      <a:pt x="6179" y="263"/>
                    </a:lnTo>
                    <a:lnTo>
                      <a:pt x="6220" y="202"/>
                    </a:lnTo>
                    <a:lnTo>
                      <a:pt x="6280" y="142"/>
                    </a:lnTo>
                    <a:lnTo>
                      <a:pt x="6361" y="121"/>
                    </a:lnTo>
                    <a:close/>
                    <a:moveTo>
                      <a:pt x="1919" y="323"/>
                    </a:moveTo>
                    <a:lnTo>
                      <a:pt x="2000" y="344"/>
                    </a:lnTo>
                    <a:lnTo>
                      <a:pt x="5775" y="1333"/>
                    </a:lnTo>
                    <a:lnTo>
                      <a:pt x="5897" y="1373"/>
                    </a:lnTo>
                    <a:lnTo>
                      <a:pt x="6300" y="1474"/>
                    </a:lnTo>
                    <a:lnTo>
                      <a:pt x="6421" y="1515"/>
                    </a:lnTo>
                    <a:lnTo>
                      <a:pt x="10177" y="2504"/>
                    </a:lnTo>
                    <a:lnTo>
                      <a:pt x="10238" y="2524"/>
                    </a:lnTo>
                    <a:lnTo>
                      <a:pt x="10298" y="2565"/>
                    </a:lnTo>
                    <a:lnTo>
                      <a:pt x="10339" y="2605"/>
                    </a:lnTo>
                    <a:lnTo>
                      <a:pt x="10379" y="2666"/>
                    </a:lnTo>
                    <a:lnTo>
                      <a:pt x="10399" y="2726"/>
                    </a:lnTo>
                    <a:lnTo>
                      <a:pt x="10419" y="2787"/>
                    </a:lnTo>
                    <a:lnTo>
                      <a:pt x="10419" y="2847"/>
                    </a:lnTo>
                    <a:lnTo>
                      <a:pt x="10419" y="2908"/>
                    </a:lnTo>
                    <a:lnTo>
                      <a:pt x="8925" y="8521"/>
                    </a:lnTo>
                    <a:lnTo>
                      <a:pt x="8905" y="8582"/>
                    </a:lnTo>
                    <a:lnTo>
                      <a:pt x="8865" y="8622"/>
                    </a:lnTo>
                    <a:lnTo>
                      <a:pt x="8824" y="8683"/>
                    </a:lnTo>
                    <a:lnTo>
                      <a:pt x="8784" y="8703"/>
                    </a:lnTo>
                    <a:lnTo>
                      <a:pt x="8723" y="8743"/>
                    </a:lnTo>
                    <a:lnTo>
                      <a:pt x="8663" y="8743"/>
                    </a:lnTo>
                    <a:lnTo>
                      <a:pt x="8582" y="8763"/>
                    </a:lnTo>
                    <a:lnTo>
                      <a:pt x="8521" y="8743"/>
                    </a:lnTo>
                    <a:lnTo>
                      <a:pt x="4766" y="7754"/>
                    </a:lnTo>
                    <a:lnTo>
                      <a:pt x="4645" y="7713"/>
                    </a:lnTo>
                    <a:lnTo>
                      <a:pt x="4221" y="7613"/>
                    </a:lnTo>
                    <a:lnTo>
                      <a:pt x="4120" y="7572"/>
                    </a:lnTo>
                    <a:lnTo>
                      <a:pt x="344" y="6583"/>
                    </a:lnTo>
                    <a:lnTo>
                      <a:pt x="283" y="6542"/>
                    </a:lnTo>
                    <a:lnTo>
                      <a:pt x="243" y="6522"/>
                    </a:lnTo>
                    <a:lnTo>
                      <a:pt x="182" y="6482"/>
                    </a:lnTo>
                    <a:lnTo>
                      <a:pt x="142" y="6421"/>
                    </a:lnTo>
                    <a:lnTo>
                      <a:pt x="122" y="6361"/>
                    </a:lnTo>
                    <a:lnTo>
                      <a:pt x="101" y="6300"/>
                    </a:lnTo>
                    <a:lnTo>
                      <a:pt x="101" y="6239"/>
                    </a:lnTo>
                    <a:lnTo>
                      <a:pt x="122" y="6179"/>
                    </a:lnTo>
                    <a:lnTo>
                      <a:pt x="1616" y="566"/>
                    </a:lnTo>
                    <a:lnTo>
                      <a:pt x="1656" y="465"/>
                    </a:lnTo>
                    <a:lnTo>
                      <a:pt x="1717" y="384"/>
                    </a:lnTo>
                    <a:lnTo>
                      <a:pt x="1818" y="344"/>
                    </a:lnTo>
                    <a:lnTo>
                      <a:pt x="1919" y="323"/>
                    </a:lnTo>
                    <a:close/>
                    <a:moveTo>
                      <a:pt x="4200" y="7713"/>
                    </a:moveTo>
                    <a:lnTo>
                      <a:pt x="4624" y="7835"/>
                    </a:lnTo>
                    <a:lnTo>
                      <a:pt x="3938" y="10359"/>
                    </a:lnTo>
                    <a:lnTo>
                      <a:pt x="2504" y="15790"/>
                    </a:lnTo>
                    <a:lnTo>
                      <a:pt x="2464" y="15871"/>
                    </a:lnTo>
                    <a:lnTo>
                      <a:pt x="2403" y="15911"/>
                    </a:lnTo>
                    <a:lnTo>
                      <a:pt x="2323" y="15952"/>
                    </a:lnTo>
                    <a:lnTo>
                      <a:pt x="2242" y="15932"/>
                    </a:lnTo>
                    <a:lnTo>
                      <a:pt x="2201" y="15932"/>
                    </a:lnTo>
                    <a:lnTo>
                      <a:pt x="2141" y="15871"/>
                    </a:lnTo>
                    <a:lnTo>
                      <a:pt x="2100" y="15831"/>
                    </a:lnTo>
                    <a:lnTo>
                      <a:pt x="2080" y="15750"/>
                    </a:lnTo>
                    <a:lnTo>
                      <a:pt x="2080" y="15669"/>
                    </a:lnTo>
                    <a:lnTo>
                      <a:pt x="3675" y="9712"/>
                    </a:lnTo>
                    <a:lnTo>
                      <a:pt x="4200" y="7713"/>
                    </a:lnTo>
                    <a:close/>
                    <a:moveTo>
                      <a:pt x="6341" y="0"/>
                    </a:moveTo>
                    <a:lnTo>
                      <a:pt x="6280" y="20"/>
                    </a:lnTo>
                    <a:lnTo>
                      <a:pt x="6220" y="41"/>
                    </a:lnTo>
                    <a:lnTo>
                      <a:pt x="6159" y="81"/>
                    </a:lnTo>
                    <a:lnTo>
                      <a:pt x="6119" y="121"/>
                    </a:lnTo>
                    <a:lnTo>
                      <a:pt x="6098" y="182"/>
                    </a:lnTo>
                    <a:lnTo>
                      <a:pt x="6058" y="243"/>
                    </a:lnTo>
                    <a:lnTo>
                      <a:pt x="5816" y="1232"/>
                    </a:lnTo>
                    <a:lnTo>
                      <a:pt x="2040" y="222"/>
                    </a:lnTo>
                    <a:lnTo>
                      <a:pt x="1919" y="202"/>
                    </a:lnTo>
                    <a:lnTo>
                      <a:pt x="1777" y="222"/>
                    </a:lnTo>
                    <a:lnTo>
                      <a:pt x="1656" y="303"/>
                    </a:lnTo>
                    <a:lnTo>
                      <a:pt x="1555" y="404"/>
                    </a:lnTo>
                    <a:lnTo>
                      <a:pt x="1515" y="465"/>
                    </a:lnTo>
                    <a:lnTo>
                      <a:pt x="1495" y="545"/>
                    </a:lnTo>
                    <a:lnTo>
                      <a:pt x="101" y="5815"/>
                    </a:lnTo>
                    <a:lnTo>
                      <a:pt x="1" y="6139"/>
                    </a:lnTo>
                    <a:lnTo>
                      <a:pt x="1" y="6239"/>
                    </a:lnTo>
                    <a:lnTo>
                      <a:pt x="1" y="6320"/>
                    </a:lnTo>
                    <a:lnTo>
                      <a:pt x="21" y="6401"/>
                    </a:lnTo>
                    <a:lnTo>
                      <a:pt x="61" y="6482"/>
                    </a:lnTo>
                    <a:lnTo>
                      <a:pt x="101" y="6542"/>
                    </a:lnTo>
                    <a:lnTo>
                      <a:pt x="162" y="6603"/>
                    </a:lnTo>
                    <a:lnTo>
                      <a:pt x="243" y="6643"/>
                    </a:lnTo>
                    <a:lnTo>
                      <a:pt x="324" y="6684"/>
                    </a:lnTo>
                    <a:lnTo>
                      <a:pt x="4079" y="7693"/>
                    </a:lnTo>
                    <a:lnTo>
                      <a:pt x="3554" y="9672"/>
                    </a:lnTo>
                    <a:lnTo>
                      <a:pt x="1979" y="15649"/>
                    </a:lnTo>
                    <a:lnTo>
                      <a:pt x="1959" y="15770"/>
                    </a:lnTo>
                    <a:lnTo>
                      <a:pt x="2000" y="15871"/>
                    </a:lnTo>
                    <a:lnTo>
                      <a:pt x="2060" y="15952"/>
                    </a:lnTo>
                    <a:lnTo>
                      <a:pt x="2141" y="16032"/>
                    </a:lnTo>
                    <a:lnTo>
                      <a:pt x="2201" y="16053"/>
                    </a:lnTo>
                    <a:lnTo>
                      <a:pt x="2302" y="16073"/>
                    </a:lnTo>
                    <a:lnTo>
                      <a:pt x="2403" y="16053"/>
                    </a:lnTo>
                    <a:lnTo>
                      <a:pt x="2484" y="15992"/>
                    </a:lnTo>
                    <a:lnTo>
                      <a:pt x="2565" y="15911"/>
                    </a:lnTo>
                    <a:lnTo>
                      <a:pt x="2605" y="15810"/>
                    </a:lnTo>
                    <a:lnTo>
                      <a:pt x="4059" y="10379"/>
                    </a:lnTo>
                    <a:lnTo>
                      <a:pt x="4725" y="7855"/>
                    </a:lnTo>
                    <a:lnTo>
                      <a:pt x="8501" y="8864"/>
                    </a:lnTo>
                    <a:lnTo>
                      <a:pt x="8602" y="8864"/>
                    </a:lnTo>
                    <a:lnTo>
                      <a:pt x="8744" y="8844"/>
                    </a:lnTo>
                    <a:lnTo>
                      <a:pt x="8885" y="8784"/>
                    </a:lnTo>
                    <a:lnTo>
                      <a:pt x="8986" y="8683"/>
                    </a:lnTo>
                    <a:lnTo>
                      <a:pt x="9006" y="8622"/>
                    </a:lnTo>
                    <a:lnTo>
                      <a:pt x="9046" y="8541"/>
                    </a:lnTo>
                    <a:lnTo>
                      <a:pt x="10520" y="2928"/>
                    </a:lnTo>
                    <a:lnTo>
                      <a:pt x="10541" y="2847"/>
                    </a:lnTo>
                    <a:lnTo>
                      <a:pt x="10541" y="2767"/>
                    </a:lnTo>
                    <a:lnTo>
                      <a:pt x="10520" y="2686"/>
                    </a:lnTo>
                    <a:lnTo>
                      <a:pt x="10480" y="2605"/>
                    </a:lnTo>
                    <a:lnTo>
                      <a:pt x="10440" y="2524"/>
                    </a:lnTo>
                    <a:lnTo>
                      <a:pt x="10359" y="2464"/>
                    </a:lnTo>
                    <a:lnTo>
                      <a:pt x="10298" y="2423"/>
                    </a:lnTo>
                    <a:lnTo>
                      <a:pt x="10218" y="2403"/>
                    </a:lnTo>
                    <a:lnTo>
                      <a:pt x="6442" y="1393"/>
                    </a:lnTo>
                    <a:lnTo>
                      <a:pt x="6704" y="404"/>
                    </a:lnTo>
                    <a:lnTo>
                      <a:pt x="6724" y="344"/>
                    </a:lnTo>
                    <a:lnTo>
                      <a:pt x="6704" y="283"/>
                    </a:lnTo>
                    <a:lnTo>
                      <a:pt x="6704" y="222"/>
                    </a:lnTo>
                    <a:lnTo>
                      <a:pt x="6664" y="162"/>
                    </a:lnTo>
                    <a:lnTo>
                      <a:pt x="6644" y="101"/>
                    </a:lnTo>
                    <a:lnTo>
                      <a:pt x="6583" y="61"/>
                    </a:lnTo>
                    <a:lnTo>
                      <a:pt x="6543" y="41"/>
                    </a:lnTo>
                    <a:lnTo>
                      <a:pt x="6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68"/>
              <p:cNvSpPr/>
              <p:nvPr/>
            </p:nvSpPr>
            <p:spPr>
              <a:xfrm>
                <a:off x="2346639" y="1171727"/>
                <a:ext cx="1186320" cy="1085644"/>
              </a:xfrm>
              <a:custGeom>
                <a:avLst/>
                <a:gdLst/>
                <a:ahLst/>
                <a:cxnLst/>
                <a:rect l="l" t="t" r="r" b="b"/>
                <a:pathLst>
                  <a:path w="6422" h="5877" extrusionOk="0">
                    <a:moveTo>
                      <a:pt x="1777" y="122"/>
                    </a:moveTo>
                    <a:lnTo>
                      <a:pt x="1919" y="142"/>
                    </a:lnTo>
                    <a:lnTo>
                      <a:pt x="2060" y="182"/>
                    </a:lnTo>
                    <a:lnTo>
                      <a:pt x="2201" y="223"/>
                    </a:lnTo>
                    <a:lnTo>
                      <a:pt x="2343" y="283"/>
                    </a:lnTo>
                    <a:lnTo>
                      <a:pt x="2484" y="364"/>
                    </a:lnTo>
                    <a:lnTo>
                      <a:pt x="2666" y="505"/>
                    </a:lnTo>
                    <a:lnTo>
                      <a:pt x="2848" y="667"/>
                    </a:lnTo>
                    <a:lnTo>
                      <a:pt x="3009" y="869"/>
                    </a:lnTo>
                    <a:lnTo>
                      <a:pt x="3150" y="1091"/>
                    </a:lnTo>
                    <a:lnTo>
                      <a:pt x="3231" y="1232"/>
                    </a:lnTo>
                    <a:lnTo>
                      <a:pt x="3352" y="1535"/>
                    </a:lnTo>
                    <a:lnTo>
                      <a:pt x="3352" y="1555"/>
                    </a:lnTo>
                    <a:lnTo>
                      <a:pt x="3433" y="1555"/>
                    </a:lnTo>
                    <a:lnTo>
                      <a:pt x="3635" y="1414"/>
                    </a:lnTo>
                    <a:lnTo>
                      <a:pt x="3776" y="1313"/>
                    </a:lnTo>
                    <a:lnTo>
                      <a:pt x="4019" y="1192"/>
                    </a:lnTo>
                    <a:lnTo>
                      <a:pt x="4281" y="1111"/>
                    </a:lnTo>
                    <a:lnTo>
                      <a:pt x="4544" y="1050"/>
                    </a:lnTo>
                    <a:lnTo>
                      <a:pt x="4806" y="1030"/>
                    </a:lnTo>
                    <a:lnTo>
                      <a:pt x="4948" y="1030"/>
                    </a:lnTo>
                    <a:lnTo>
                      <a:pt x="5109" y="1050"/>
                    </a:lnTo>
                    <a:lnTo>
                      <a:pt x="5250" y="1091"/>
                    </a:lnTo>
                    <a:lnTo>
                      <a:pt x="5372" y="1131"/>
                    </a:lnTo>
                    <a:lnTo>
                      <a:pt x="5513" y="1192"/>
                    </a:lnTo>
                    <a:lnTo>
                      <a:pt x="5634" y="1273"/>
                    </a:lnTo>
                    <a:lnTo>
                      <a:pt x="5755" y="1353"/>
                    </a:lnTo>
                    <a:lnTo>
                      <a:pt x="5856" y="1454"/>
                    </a:lnTo>
                    <a:lnTo>
                      <a:pt x="5957" y="1555"/>
                    </a:lnTo>
                    <a:lnTo>
                      <a:pt x="6038" y="1656"/>
                    </a:lnTo>
                    <a:lnTo>
                      <a:pt x="6119" y="1777"/>
                    </a:lnTo>
                    <a:lnTo>
                      <a:pt x="6179" y="1899"/>
                    </a:lnTo>
                    <a:lnTo>
                      <a:pt x="6240" y="2020"/>
                    </a:lnTo>
                    <a:lnTo>
                      <a:pt x="6260" y="2161"/>
                    </a:lnTo>
                    <a:lnTo>
                      <a:pt x="6300" y="2302"/>
                    </a:lnTo>
                    <a:lnTo>
                      <a:pt x="6300" y="2444"/>
                    </a:lnTo>
                    <a:lnTo>
                      <a:pt x="6300" y="2605"/>
                    </a:lnTo>
                    <a:lnTo>
                      <a:pt x="6280" y="2767"/>
                    </a:lnTo>
                    <a:lnTo>
                      <a:pt x="6240" y="2928"/>
                    </a:lnTo>
                    <a:lnTo>
                      <a:pt x="6179" y="3090"/>
                    </a:lnTo>
                    <a:lnTo>
                      <a:pt x="6038" y="3453"/>
                    </a:lnTo>
                    <a:lnTo>
                      <a:pt x="5856" y="3797"/>
                    </a:lnTo>
                    <a:lnTo>
                      <a:pt x="5715" y="3998"/>
                    </a:lnTo>
                    <a:lnTo>
                      <a:pt x="5573" y="4180"/>
                    </a:lnTo>
                    <a:lnTo>
                      <a:pt x="5412" y="4382"/>
                    </a:lnTo>
                    <a:lnTo>
                      <a:pt x="5250" y="4544"/>
                    </a:lnTo>
                    <a:lnTo>
                      <a:pt x="5069" y="4725"/>
                    </a:lnTo>
                    <a:lnTo>
                      <a:pt x="4887" y="4887"/>
                    </a:lnTo>
                    <a:lnTo>
                      <a:pt x="4685" y="5028"/>
                    </a:lnTo>
                    <a:lnTo>
                      <a:pt x="4483" y="5170"/>
                    </a:lnTo>
                    <a:lnTo>
                      <a:pt x="4443" y="5210"/>
                    </a:lnTo>
                    <a:lnTo>
                      <a:pt x="4200" y="5351"/>
                    </a:lnTo>
                    <a:lnTo>
                      <a:pt x="3999" y="5432"/>
                    </a:lnTo>
                    <a:lnTo>
                      <a:pt x="3797" y="5533"/>
                    </a:lnTo>
                    <a:lnTo>
                      <a:pt x="3534" y="5614"/>
                    </a:lnTo>
                    <a:lnTo>
                      <a:pt x="3251" y="5695"/>
                    </a:lnTo>
                    <a:lnTo>
                      <a:pt x="2969" y="5735"/>
                    </a:lnTo>
                    <a:lnTo>
                      <a:pt x="2646" y="5755"/>
                    </a:lnTo>
                    <a:lnTo>
                      <a:pt x="2585" y="5755"/>
                    </a:lnTo>
                    <a:lnTo>
                      <a:pt x="2484" y="5735"/>
                    </a:lnTo>
                    <a:lnTo>
                      <a:pt x="2222" y="5715"/>
                    </a:lnTo>
                    <a:lnTo>
                      <a:pt x="2201" y="5715"/>
                    </a:lnTo>
                    <a:lnTo>
                      <a:pt x="2181" y="5695"/>
                    </a:lnTo>
                    <a:lnTo>
                      <a:pt x="2060" y="5654"/>
                    </a:lnTo>
                    <a:lnTo>
                      <a:pt x="1959" y="5594"/>
                    </a:lnTo>
                    <a:lnTo>
                      <a:pt x="1717" y="5452"/>
                    </a:lnTo>
                    <a:lnTo>
                      <a:pt x="1495" y="5291"/>
                    </a:lnTo>
                    <a:lnTo>
                      <a:pt x="1293" y="5109"/>
                    </a:lnTo>
                    <a:lnTo>
                      <a:pt x="1111" y="4907"/>
                    </a:lnTo>
                    <a:lnTo>
                      <a:pt x="929" y="4705"/>
                    </a:lnTo>
                    <a:lnTo>
                      <a:pt x="788" y="4483"/>
                    </a:lnTo>
                    <a:lnTo>
                      <a:pt x="667" y="4281"/>
                    </a:lnTo>
                    <a:lnTo>
                      <a:pt x="566" y="4079"/>
                    </a:lnTo>
                    <a:lnTo>
                      <a:pt x="546" y="4079"/>
                    </a:lnTo>
                    <a:lnTo>
                      <a:pt x="546" y="4039"/>
                    </a:lnTo>
                    <a:lnTo>
                      <a:pt x="445" y="3817"/>
                    </a:lnTo>
                    <a:lnTo>
                      <a:pt x="344" y="3574"/>
                    </a:lnTo>
                    <a:lnTo>
                      <a:pt x="283" y="3332"/>
                    </a:lnTo>
                    <a:lnTo>
                      <a:pt x="223" y="3110"/>
                    </a:lnTo>
                    <a:lnTo>
                      <a:pt x="162" y="2868"/>
                    </a:lnTo>
                    <a:lnTo>
                      <a:pt x="142" y="2625"/>
                    </a:lnTo>
                    <a:lnTo>
                      <a:pt x="122" y="2383"/>
                    </a:lnTo>
                    <a:lnTo>
                      <a:pt x="102" y="2141"/>
                    </a:lnTo>
                    <a:lnTo>
                      <a:pt x="142" y="1737"/>
                    </a:lnTo>
                    <a:lnTo>
                      <a:pt x="202" y="1374"/>
                    </a:lnTo>
                    <a:lnTo>
                      <a:pt x="243" y="1212"/>
                    </a:lnTo>
                    <a:lnTo>
                      <a:pt x="303" y="1050"/>
                    </a:lnTo>
                    <a:lnTo>
                      <a:pt x="364" y="889"/>
                    </a:lnTo>
                    <a:lnTo>
                      <a:pt x="445" y="768"/>
                    </a:lnTo>
                    <a:lnTo>
                      <a:pt x="526" y="647"/>
                    </a:lnTo>
                    <a:lnTo>
                      <a:pt x="627" y="546"/>
                    </a:lnTo>
                    <a:lnTo>
                      <a:pt x="727" y="445"/>
                    </a:lnTo>
                    <a:lnTo>
                      <a:pt x="849" y="364"/>
                    </a:lnTo>
                    <a:lnTo>
                      <a:pt x="970" y="283"/>
                    </a:lnTo>
                    <a:lnTo>
                      <a:pt x="1091" y="223"/>
                    </a:lnTo>
                    <a:lnTo>
                      <a:pt x="1212" y="182"/>
                    </a:lnTo>
                    <a:lnTo>
                      <a:pt x="1353" y="142"/>
                    </a:lnTo>
                    <a:lnTo>
                      <a:pt x="1495" y="122"/>
                    </a:lnTo>
                    <a:close/>
                    <a:moveTo>
                      <a:pt x="1636" y="0"/>
                    </a:moveTo>
                    <a:lnTo>
                      <a:pt x="1475" y="21"/>
                    </a:lnTo>
                    <a:lnTo>
                      <a:pt x="1333" y="41"/>
                    </a:lnTo>
                    <a:lnTo>
                      <a:pt x="1192" y="81"/>
                    </a:lnTo>
                    <a:lnTo>
                      <a:pt x="1051" y="122"/>
                    </a:lnTo>
                    <a:lnTo>
                      <a:pt x="909" y="182"/>
                    </a:lnTo>
                    <a:lnTo>
                      <a:pt x="788" y="263"/>
                    </a:lnTo>
                    <a:lnTo>
                      <a:pt x="647" y="364"/>
                    </a:lnTo>
                    <a:lnTo>
                      <a:pt x="546" y="465"/>
                    </a:lnTo>
                    <a:lnTo>
                      <a:pt x="445" y="566"/>
                    </a:lnTo>
                    <a:lnTo>
                      <a:pt x="344" y="707"/>
                    </a:lnTo>
                    <a:lnTo>
                      <a:pt x="263" y="849"/>
                    </a:lnTo>
                    <a:lnTo>
                      <a:pt x="202" y="990"/>
                    </a:lnTo>
                    <a:lnTo>
                      <a:pt x="142" y="1172"/>
                    </a:lnTo>
                    <a:lnTo>
                      <a:pt x="81" y="1333"/>
                    </a:lnTo>
                    <a:lnTo>
                      <a:pt x="41" y="1535"/>
                    </a:lnTo>
                    <a:lnTo>
                      <a:pt x="21" y="1737"/>
                    </a:lnTo>
                    <a:lnTo>
                      <a:pt x="1" y="2141"/>
                    </a:lnTo>
                    <a:lnTo>
                      <a:pt x="1" y="2383"/>
                    </a:lnTo>
                    <a:lnTo>
                      <a:pt x="21" y="2646"/>
                    </a:lnTo>
                    <a:lnTo>
                      <a:pt x="61" y="2888"/>
                    </a:lnTo>
                    <a:lnTo>
                      <a:pt x="102" y="3130"/>
                    </a:lnTo>
                    <a:lnTo>
                      <a:pt x="162" y="3373"/>
                    </a:lnTo>
                    <a:lnTo>
                      <a:pt x="243" y="3615"/>
                    </a:lnTo>
                    <a:lnTo>
                      <a:pt x="324" y="3857"/>
                    </a:lnTo>
                    <a:lnTo>
                      <a:pt x="425" y="4079"/>
                    </a:lnTo>
                    <a:lnTo>
                      <a:pt x="445" y="4120"/>
                    </a:lnTo>
                    <a:lnTo>
                      <a:pt x="445" y="4140"/>
                    </a:lnTo>
                    <a:lnTo>
                      <a:pt x="566" y="4342"/>
                    </a:lnTo>
                    <a:lnTo>
                      <a:pt x="707" y="4564"/>
                    </a:lnTo>
                    <a:lnTo>
                      <a:pt x="849" y="4786"/>
                    </a:lnTo>
                    <a:lnTo>
                      <a:pt x="1030" y="5008"/>
                    </a:lnTo>
                    <a:lnTo>
                      <a:pt x="1232" y="5210"/>
                    </a:lnTo>
                    <a:lnTo>
                      <a:pt x="1434" y="5412"/>
                    </a:lnTo>
                    <a:lnTo>
                      <a:pt x="1676" y="5573"/>
                    </a:lnTo>
                    <a:lnTo>
                      <a:pt x="1919" y="5715"/>
                    </a:lnTo>
                    <a:lnTo>
                      <a:pt x="2020" y="5755"/>
                    </a:lnTo>
                    <a:lnTo>
                      <a:pt x="2141" y="5816"/>
                    </a:lnTo>
                    <a:lnTo>
                      <a:pt x="2181" y="5816"/>
                    </a:lnTo>
                    <a:lnTo>
                      <a:pt x="2444" y="5856"/>
                    </a:lnTo>
                    <a:lnTo>
                      <a:pt x="2565" y="5856"/>
                    </a:lnTo>
                    <a:lnTo>
                      <a:pt x="2646" y="5876"/>
                    </a:lnTo>
                    <a:lnTo>
                      <a:pt x="2969" y="5856"/>
                    </a:lnTo>
                    <a:lnTo>
                      <a:pt x="3272" y="5796"/>
                    </a:lnTo>
                    <a:lnTo>
                      <a:pt x="3575" y="5715"/>
                    </a:lnTo>
                    <a:lnTo>
                      <a:pt x="3817" y="5634"/>
                    </a:lnTo>
                    <a:lnTo>
                      <a:pt x="4059" y="5533"/>
                    </a:lnTo>
                    <a:lnTo>
                      <a:pt x="4241" y="5452"/>
                    </a:lnTo>
                    <a:lnTo>
                      <a:pt x="4503" y="5291"/>
                    </a:lnTo>
                    <a:lnTo>
                      <a:pt x="4544" y="5271"/>
                    </a:lnTo>
                    <a:lnTo>
                      <a:pt x="4766" y="5129"/>
                    </a:lnTo>
                    <a:lnTo>
                      <a:pt x="4968" y="4968"/>
                    </a:lnTo>
                    <a:lnTo>
                      <a:pt x="5149" y="4806"/>
                    </a:lnTo>
                    <a:lnTo>
                      <a:pt x="5331" y="4624"/>
                    </a:lnTo>
                    <a:lnTo>
                      <a:pt x="5513" y="4443"/>
                    </a:lnTo>
                    <a:lnTo>
                      <a:pt x="5674" y="4261"/>
                    </a:lnTo>
                    <a:lnTo>
                      <a:pt x="5816" y="4059"/>
                    </a:lnTo>
                    <a:lnTo>
                      <a:pt x="5957" y="3857"/>
                    </a:lnTo>
                    <a:lnTo>
                      <a:pt x="6159" y="3494"/>
                    </a:lnTo>
                    <a:lnTo>
                      <a:pt x="6240" y="3312"/>
                    </a:lnTo>
                    <a:lnTo>
                      <a:pt x="6300" y="3130"/>
                    </a:lnTo>
                    <a:lnTo>
                      <a:pt x="6341" y="2948"/>
                    </a:lnTo>
                    <a:lnTo>
                      <a:pt x="6381" y="2787"/>
                    </a:lnTo>
                    <a:lnTo>
                      <a:pt x="6401" y="2605"/>
                    </a:lnTo>
                    <a:lnTo>
                      <a:pt x="6422" y="2444"/>
                    </a:lnTo>
                    <a:lnTo>
                      <a:pt x="6401" y="2282"/>
                    </a:lnTo>
                    <a:lnTo>
                      <a:pt x="6381" y="2141"/>
                    </a:lnTo>
                    <a:lnTo>
                      <a:pt x="6341" y="1999"/>
                    </a:lnTo>
                    <a:lnTo>
                      <a:pt x="6280" y="1858"/>
                    </a:lnTo>
                    <a:lnTo>
                      <a:pt x="6220" y="1717"/>
                    </a:lnTo>
                    <a:lnTo>
                      <a:pt x="6139" y="1596"/>
                    </a:lnTo>
                    <a:lnTo>
                      <a:pt x="6038" y="1474"/>
                    </a:lnTo>
                    <a:lnTo>
                      <a:pt x="5937" y="1353"/>
                    </a:lnTo>
                    <a:lnTo>
                      <a:pt x="5816" y="1273"/>
                    </a:lnTo>
                    <a:lnTo>
                      <a:pt x="5695" y="1172"/>
                    </a:lnTo>
                    <a:lnTo>
                      <a:pt x="5573" y="1091"/>
                    </a:lnTo>
                    <a:lnTo>
                      <a:pt x="5432" y="1030"/>
                    </a:lnTo>
                    <a:lnTo>
                      <a:pt x="5271" y="990"/>
                    </a:lnTo>
                    <a:lnTo>
                      <a:pt x="5129" y="949"/>
                    </a:lnTo>
                    <a:lnTo>
                      <a:pt x="4968" y="929"/>
                    </a:lnTo>
                    <a:lnTo>
                      <a:pt x="4806" y="909"/>
                    </a:lnTo>
                    <a:lnTo>
                      <a:pt x="4544" y="929"/>
                    </a:lnTo>
                    <a:lnTo>
                      <a:pt x="4301" y="970"/>
                    </a:lnTo>
                    <a:lnTo>
                      <a:pt x="4059" y="1050"/>
                    </a:lnTo>
                    <a:lnTo>
                      <a:pt x="3817" y="1172"/>
                    </a:lnTo>
                    <a:lnTo>
                      <a:pt x="3675" y="1252"/>
                    </a:lnTo>
                    <a:lnTo>
                      <a:pt x="3433" y="1414"/>
                    </a:lnTo>
                    <a:lnTo>
                      <a:pt x="3352" y="1232"/>
                    </a:lnTo>
                    <a:lnTo>
                      <a:pt x="3272" y="1071"/>
                    </a:lnTo>
                    <a:lnTo>
                      <a:pt x="3191" y="929"/>
                    </a:lnTo>
                    <a:lnTo>
                      <a:pt x="3050" y="727"/>
                    </a:lnTo>
                    <a:lnTo>
                      <a:pt x="2888" y="546"/>
                    </a:lnTo>
                    <a:lnTo>
                      <a:pt x="2726" y="404"/>
                    </a:lnTo>
                    <a:lnTo>
                      <a:pt x="2545" y="263"/>
                    </a:lnTo>
                    <a:lnTo>
                      <a:pt x="2383" y="182"/>
                    </a:lnTo>
                    <a:lnTo>
                      <a:pt x="2242" y="122"/>
                    </a:lnTo>
                    <a:lnTo>
                      <a:pt x="2101" y="61"/>
                    </a:lnTo>
                    <a:lnTo>
                      <a:pt x="1939" y="21"/>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68"/>
              <p:cNvSpPr/>
              <p:nvPr/>
            </p:nvSpPr>
            <p:spPr>
              <a:xfrm>
                <a:off x="2947188" y="1458979"/>
                <a:ext cx="466437" cy="563419"/>
              </a:xfrm>
              <a:custGeom>
                <a:avLst/>
                <a:gdLst/>
                <a:ahLst/>
                <a:cxnLst/>
                <a:rect l="l" t="t" r="r" b="b"/>
                <a:pathLst>
                  <a:path w="2525" h="3050" extrusionOk="0">
                    <a:moveTo>
                      <a:pt x="1555" y="101"/>
                    </a:moveTo>
                    <a:lnTo>
                      <a:pt x="1737" y="121"/>
                    </a:lnTo>
                    <a:lnTo>
                      <a:pt x="1919" y="182"/>
                    </a:lnTo>
                    <a:lnTo>
                      <a:pt x="2060" y="263"/>
                    </a:lnTo>
                    <a:lnTo>
                      <a:pt x="2181" y="364"/>
                    </a:lnTo>
                    <a:lnTo>
                      <a:pt x="2282" y="485"/>
                    </a:lnTo>
                    <a:lnTo>
                      <a:pt x="2343" y="606"/>
                    </a:lnTo>
                    <a:lnTo>
                      <a:pt x="2403" y="747"/>
                    </a:lnTo>
                    <a:lnTo>
                      <a:pt x="2403" y="909"/>
                    </a:lnTo>
                    <a:lnTo>
                      <a:pt x="2403" y="1050"/>
                    </a:lnTo>
                    <a:lnTo>
                      <a:pt x="2383" y="1192"/>
                    </a:lnTo>
                    <a:lnTo>
                      <a:pt x="2343" y="1333"/>
                    </a:lnTo>
                    <a:lnTo>
                      <a:pt x="2282" y="1474"/>
                    </a:lnTo>
                    <a:lnTo>
                      <a:pt x="2141" y="1757"/>
                    </a:lnTo>
                    <a:lnTo>
                      <a:pt x="1979" y="2040"/>
                    </a:lnTo>
                    <a:lnTo>
                      <a:pt x="1777" y="2302"/>
                    </a:lnTo>
                    <a:lnTo>
                      <a:pt x="1555" y="2524"/>
                    </a:lnTo>
                    <a:lnTo>
                      <a:pt x="1333" y="2746"/>
                    </a:lnTo>
                    <a:lnTo>
                      <a:pt x="1131" y="2908"/>
                    </a:lnTo>
                    <a:lnTo>
                      <a:pt x="101" y="1454"/>
                    </a:lnTo>
                    <a:lnTo>
                      <a:pt x="303" y="788"/>
                    </a:lnTo>
                    <a:lnTo>
                      <a:pt x="424" y="626"/>
                    </a:lnTo>
                    <a:lnTo>
                      <a:pt x="586" y="505"/>
                    </a:lnTo>
                    <a:lnTo>
                      <a:pt x="727" y="384"/>
                    </a:lnTo>
                    <a:lnTo>
                      <a:pt x="889" y="283"/>
                    </a:lnTo>
                    <a:lnTo>
                      <a:pt x="1050" y="222"/>
                    </a:lnTo>
                    <a:lnTo>
                      <a:pt x="1212" y="162"/>
                    </a:lnTo>
                    <a:lnTo>
                      <a:pt x="1394" y="121"/>
                    </a:lnTo>
                    <a:lnTo>
                      <a:pt x="1555" y="101"/>
                    </a:lnTo>
                    <a:close/>
                    <a:moveTo>
                      <a:pt x="1373" y="0"/>
                    </a:moveTo>
                    <a:lnTo>
                      <a:pt x="1212" y="41"/>
                    </a:lnTo>
                    <a:lnTo>
                      <a:pt x="1050" y="101"/>
                    </a:lnTo>
                    <a:lnTo>
                      <a:pt x="889" y="162"/>
                    </a:lnTo>
                    <a:lnTo>
                      <a:pt x="727" y="243"/>
                    </a:lnTo>
                    <a:lnTo>
                      <a:pt x="566" y="364"/>
                    </a:lnTo>
                    <a:lnTo>
                      <a:pt x="424" y="485"/>
                    </a:lnTo>
                    <a:lnTo>
                      <a:pt x="283" y="626"/>
                    </a:lnTo>
                    <a:lnTo>
                      <a:pt x="202" y="727"/>
                    </a:lnTo>
                    <a:lnTo>
                      <a:pt x="202" y="747"/>
                    </a:lnTo>
                    <a:lnTo>
                      <a:pt x="0" y="1454"/>
                    </a:lnTo>
                    <a:lnTo>
                      <a:pt x="0" y="1494"/>
                    </a:lnTo>
                    <a:lnTo>
                      <a:pt x="41" y="1555"/>
                    </a:lnTo>
                    <a:lnTo>
                      <a:pt x="1071" y="3029"/>
                    </a:lnTo>
                    <a:lnTo>
                      <a:pt x="1111" y="3049"/>
                    </a:lnTo>
                    <a:lnTo>
                      <a:pt x="1131" y="3049"/>
                    </a:lnTo>
                    <a:lnTo>
                      <a:pt x="1151" y="3029"/>
                    </a:lnTo>
                    <a:lnTo>
                      <a:pt x="1333" y="2888"/>
                    </a:lnTo>
                    <a:lnTo>
                      <a:pt x="1515" y="2746"/>
                    </a:lnTo>
                    <a:lnTo>
                      <a:pt x="1797" y="2443"/>
                    </a:lnTo>
                    <a:lnTo>
                      <a:pt x="2040" y="2161"/>
                    </a:lnTo>
                    <a:lnTo>
                      <a:pt x="2222" y="1858"/>
                    </a:lnTo>
                    <a:lnTo>
                      <a:pt x="2363" y="1575"/>
                    </a:lnTo>
                    <a:lnTo>
                      <a:pt x="2464" y="1313"/>
                    </a:lnTo>
                    <a:lnTo>
                      <a:pt x="2504" y="1091"/>
                    </a:lnTo>
                    <a:lnTo>
                      <a:pt x="2524" y="889"/>
                    </a:lnTo>
                    <a:lnTo>
                      <a:pt x="2504" y="727"/>
                    </a:lnTo>
                    <a:lnTo>
                      <a:pt x="2464" y="566"/>
                    </a:lnTo>
                    <a:lnTo>
                      <a:pt x="2383" y="424"/>
                    </a:lnTo>
                    <a:lnTo>
                      <a:pt x="2262" y="283"/>
                    </a:lnTo>
                    <a:lnTo>
                      <a:pt x="2121" y="162"/>
                    </a:lnTo>
                    <a:lnTo>
                      <a:pt x="1959" y="81"/>
                    </a:lnTo>
                    <a:lnTo>
                      <a:pt x="1757" y="20"/>
                    </a:lnTo>
                    <a:lnTo>
                      <a:pt x="15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68"/>
              <p:cNvSpPr/>
              <p:nvPr/>
            </p:nvSpPr>
            <p:spPr>
              <a:xfrm>
                <a:off x="2831549" y="1865566"/>
                <a:ext cx="231464" cy="272473"/>
              </a:xfrm>
              <a:custGeom>
                <a:avLst/>
                <a:gdLst/>
                <a:ahLst/>
                <a:cxnLst/>
                <a:rect l="l" t="t" r="r" b="b"/>
                <a:pathLst>
                  <a:path w="1253" h="1475" extrusionOk="0">
                    <a:moveTo>
                      <a:pt x="465" y="182"/>
                    </a:moveTo>
                    <a:lnTo>
                      <a:pt x="1111" y="1090"/>
                    </a:lnTo>
                    <a:lnTo>
                      <a:pt x="869" y="1191"/>
                    </a:lnTo>
                    <a:lnTo>
                      <a:pt x="626" y="1272"/>
                    </a:lnTo>
                    <a:lnTo>
                      <a:pt x="364" y="1333"/>
                    </a:lnTo>
                    <a:lnTo>
                      <a:pt x="142" y="1353"/>
                    </a:lnTo>
                    <a:lnTo>
                      <a:pt x="223" y="1030"/>
                    </a:lnTo>
                    <a:lnTo>
                      <a:pt x="465" y="182"/>
                    </a:lnTo>
                    <a:close/>
                    <a:moveTo>
                      <a:pt x="404" y="0"/>
                    </a:moveTo>
                    <a:lnTo>
                      <a:pt x="384" y="41"/>
                    </a:lnTo>
                    <a:lnTo>
                      <a:pt x="122" y="990"/>
                    </a:lnTo>
                    <a:lnTo>
                      <a:pt x="0" y="1393"/>
                    </a:lnTo>
                    <a:lnTo>
                      <a:pt x="0" y="1434"/>
                    </a:lnTo>
                    <a:lnTo>
                      <a:pt x="0" y="1454"/>
                    </a:lnTo>
                    <a:lnTo>
                      <a:pt x="61" y="1474"/>
                    </a:lnTo>
                    <a:lnTo>
                      <a:pt x="101" y="1474"/>
                    </a:lnTo>
                    <a:lnTo>
                      <a:pt x="384" y="1454"/>
                    </a:lnTo>
                    <a:lnTo>
                      <a:pt x="667" y="1393"/>
                    </a:lnTo>
                    <a:lnTo>
                      <a:pt x="950" y="1292"/>
                    </a:lnTo>
                    <a:lnTo>
                      <a:pt x="1232" y="1171"/>
                    </a:lnTo>
                    <a:lnTo>
                      <a:pt x="1252" y="1131"/>
                    </a:lnTo>
                    <a:lnTo>
                      <a:pt x="1252" y="1090"/>
                    </a:lnTo>
                    <a:lnTo>
                      <a:pt x="485" y="20"/>
                    </a:lnTo>
                    <a:lnTo>
                      <a:pt x="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68"/>
              <p:cNvSpPr/>
              <p:nvPr/>
            </p:nvSpPr>
            <p:spPr>
              <a:xfrm>
                <a:off x="2462278" y="1291061"/>
                <a:ext cx="429122" cy="548456"/>
              </a:xfrm>
              <a:custGeom>
                <a:avLst/>
                <a:gdLst/>
                <a:ahLst/>
                <a:cxnLst/>
                <a:rect l="l" t="t" r="r" b="b"/>
                <a:pathLst>
                  <a:path w="2323" h="2969" extrusionOk="0">
                    <a:moveTo>
                      <a:pt x="990" y="102"/>
                    </a:moveTo>
                    <a:lnTo>
                      <a:pt x="1172" y="122"/>
                    </a:lnTo>
                    <a:lnTo>
                      <a:pt x="1333" y="162"/>
                    </a:lnTo>
                    <a:lnTo>
                      <a:pt x="1515" y="243"/>
                    </a:lnTo>
                    <a:lnTo>
                      <a:pt x="1636" y="344"/>
                    </a:lnTo>
                    <a:lnTo>
                      <a:pt x="1757" y="465"/>
                    </a:lnTo>
                    <a:lnTo>
                      <a:pt x="1878" y="606"/>
                    </a:lnTo>
                    <a:lnTo>
                      <a:pt x="1979" y="768"/>
                    </a:lnTo>
                    <a:lnTo>
                      <a:pt x="2060" y="929"/>
                    </a:lnTo>
                    <a:lnTo>
                      <a:pt x="2121" y="1111"/>
                    </a:lnTo>
                    <a:lnTo>
                      <a:pt x="2181" y="1293"/>
                    </a:lnTo>
                    <a:lnTo>
                      <a:pt x="2201" y="1475"/>
                    </a:lnTo>
                    <a:lnTo>
                      <a:pt x="2020" y="2161"/>
                    </a:lnTo>
                    <a:lnTo>
                      <a:pt x="364" y="2848"/>
                    </a:lnTo>
                    <a:lnTo>
                      <a:pt x="283" y="2585"/>
                    </a:lnTo>
                    <a:lnTo>
                      <a:pt x="223" y="2302"/>
                    </a:lnTo>
                    <a:lnTo>
                      <a:pt x="162" y="1979"/>
                    </a:lnTo>
                    <a:lnTo>
                      <a:pt x="122" y="1656"/>
                    </a:lnTo>
                    <a:lnTo>
                      <a:pt x="122" y="1333"/>
                    </a:lnTo>
                    <a:lnTo>
                      <a:pt x="162" y="1010"/>
                    </a:lnTo>
                    <a:lnTo>
                      <a:pt x="182" y="869"/>
                    </a:lnTo>
                    <a:lnTo>
                      <a:pt x="223" y="728"/>
                    </a:lnTo>
                    <a:lnTo>
                      <a:pt x="283" y="586"/>
                    </a:lnTo>
                    <a:lnTo>
                      <a:pt x="364" y="465"/>
                    </a:lnTo>
                    <a:lnTo>
                      <a:pt x="445" y="344"/>
                    </a:lnTo>
                    <a:lnTo>
                      <a:pt x="566" y="243"/>
                    </a:lnTo>
                    <a:lnTo>
                      <a:pt x="687" y="182"/>
                    </a:lnTo>
                    <a:lnTo>
                      <a:pt x="849" y="122"/>
                    </a:lnTo>
                    <a:lnTo>
                      <a:pt x="990" y="102"/>
                    </a:lnTo>
                    <a:close/>
                    <a:moveTo>
                      <a:pt x="909" y="1"/>
                    </a:moveTo>
                    <a:lnTo>
                      <a:pt x="788" y="21"/>
                    </a:lnTo>
                    <a:lnTo>
                      <a:pt x="687" y="61"/>
                    </a:lnTo>
                    <a:lnTo>
                      <a:pt x="586" y="102"/>
                    </a:lnTo>
                    <a:lnTo>
                      <a:pt x="485" y="162"/>
                    </a:lnTo>
                    <a:lnTo>
                      <a:pt x="404" y="243"/>
                    </a:lnTo>
                    <a:lnTo>
                      <a:pt x="324" y="303"/>
                    </a:lnTo>
                    <a:lnTo>
                      <a:pt x="263" y="404"/>
                    </a:lnTo>
                    <a:lnTo>
                      <a:pt x="182" y="566"/>
                    </a:lnTo>
                    <a:lnTo>
                      <a:pt x="101" y="788"/>
                    </a:lnTo>
                    <a:lnTo>
                      <a:pt x="41" y="1071"/>
                    </a:lnTo>
                    <a:lnTo>
                      <a:pt x="1" y="1374"/>
                    </a:lnTo>
                    <a:lnTo>
                      <a:pt x="1" y="1717"/>
                    </a:lnTo>
                    <a:lnTo>
                      <a:pt x="61" y="2101"/>
                    </a:lnTo>
                    <a:lnTo>
                      <a:pt x="142" y="2504"/>
                    </a:lnTo>
                    <a:lnTo>
                      <a:pt x="202" y="2727"/>
                    </a:lnTo>
                    <a:lnTo>
                      <a:pt x="283" y="2949"/>
                    </a:lnTo>
                    <a:lnTo>
                      <a:pt x="324" y="2969"/>
                    </a:lnTo>
                    <a:lnTo>
                      <a:pt x="364" y="2969"/>
                    </a:lnTo>
                    <a:lnTo>
                      <a:pt x="2040" y="2262"/>
                    </a:lnTo>
                    <a:lnTo>
                      <a:pt x="2080" y="2242"/>
                    </a:lnTo>
                    <a:lnTo>
                      <a:pt x="2121" y="2202"/>
                    </a:lnTo>
                    <a:lnTo>
                      <a:pt x="2323" y="1495"/>
                    </a:lnTo>
                    <a:lnTo>
                      <a:pt x="2323" y="1475"/>
                    </a:lnTo>
                    <a:lnTo>
                      <a:pt x="2302" y="1313"/>
                    </a:lnTo>
                    <a:lnTo>
                      <a:pt x="2242" y="1131"/>
                    </a:lnTo>
                    <a:lnTo>
                      <a:pt x="2181" y="950"/>
                    </a:lnTo>
                    <a:lnTo>
                      <a:pt x="2121" y="788"/>
                    </a:lnTo>
                    <a:lnTo>
                      <a:pt x="2040" y="627"/>
                    </a:lnTo>
                    <a:lnTo>
                      <a:pt x="1939" y="485"/>
                    </a:lnTo>
                    <a:lnTo>
                      <a:pt x="1818" y="364"/>
                    </a:lnTo>
                    <a:lnTo>
                      <a:pt x="1697" y="243"/>
                    </a:lnTo>
                    <a:lnTo>
                      <a:pt x="1575" y="162"/>
                    </a:lnTo>
                    <a:lnTo>
                      <a:pt x="1434" y="81"/>
                    </a:lnTo>
                    <a:lnTo>
                      <a:pt x="1293" y="21"/>
                    </a:lnTo>
                    <a:lnTo>
                      <a:pt x="11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68"/>
              <p:cNvSpPr/>
              <p:nvPr/>
            </p:nvSpPr>
            <p:spPr>
              <a:xfrm>
                <a:off x="2566649" y="1831945"/>
                <a:ext cx="246426" cy="272473"/>
              </a:xfrm>
              <a:custGeom>
                <a:avLst/>
                <a:gdLst/>
                <a:ahLst/>
                <a:cxnLst/>
                <a:rect l="l" t="t" r="r" b="b"/>
                <a:pathLst>
                  <a:path w="1334" h="1475" extrusionOk="0">
                    <a:moveTo>
                      <a:pt x="1172" y="162"/>
                    </a:moveTo>
                    <a:lnTo>
                      <a:pt x="849" y="1333"/>
                    </a:lnTo>
                    <a:lnTo>
                      <a:pt x="647" y="1172"/>
                    </a:lnTo>
                    <a:lnTo>
                      <a:pt x="465" y="1010"/>
                    </a:lnTo>
                    <a:lnTo>
                      <a:pt x="304" y="808"/>
                    </a:lnTo>
                    <a:lnTo>
                      <a:pt x="142" y="586"/>
                    </a:lnTo>
                    <a:lnTo>
                      <a:pt x="1172" y="162"/>
                    </a:lnTo>
                    <a:close/>
                    <a:moveTo>
                      <a:pt x="1253" y="0"/>
                    </a:moveTo>
                    <a:lnTo>
                      <a:pt x="41" y="505"/>
                    </a:lnTo>
                    <a:lnTo>
                      <a:pt x="1" y="546"/>
                    </a:lnTo>
                    <a:lnTo>
                      <a:pt x="21" y="586"/>
                    </a:lnTo>
                    <a:lnTo>
                      <a:pt x="203" y="848"/>
                    </a:lnTo>
                    <a:lnTo>
                      <a:pt x="405" y="1091"/>
                    </a:lnTo>
                    <a:lnTo>
                      <a:pt x="627" y="1293"/>
                    </a:lnTo>
                    <a:lnTo>
                      <a:pt x="849" y="1474"/>
                    </a:lnTo>
                    <a:lnTo>
                      <a:pt x="910" y="1474"/>
                    </a:lnTo>
                    <a:lnTo>
                      <a:pt x="930" y="1434"/>
                    </a:lnTo>
                    <a:lnTo>
                      <a:pt x="1334" y="61"/>
                    </a:lnTo>
                    <a:lnTo>
                      <a:pt x="1334" y="4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68"/>
              <p:cNvSpPr/>
              <p:nvPr/>
            </p:nvSpPr>
            <p:spPr>
              <a:xfrm>
                <a:off x="2130323" y="2581573"/>
                <a:ext cx="649132" cy="544761"/>
              </a:xfrm>
              <a:custGeom>
                <a:avLst/>
                <a:gdLst/>
                <a:ahLst/>
                <a:cxnLst/>
                <a:rect l="l" t="t" r="r" b="b"/>
                <a:pathLst>
                  <a:path w="3514" h="2949" extrusionOk="0">
                    <a:moveTo>
                      <a:pt x="1858" y="1"/>
                    </a:moveTo>
                    <a:lnTo>
                      <a:pt x="1636" y="21"/>
                    </a:lnTo>
                    <a:lnTo>
                      <a:pt x="1414" y="41"/>
                    </a:lnTo>
                    <a:lnTo>
                      <a:pt x="1192" y="102"/>
                    </a:lnTo>
                    <a:lnTo>
                      <a:pt x="990" y="183"/>
                    </a:lnTo>
                    <a:lnTo>
                      <a:pt x="788" y="263"/>
                    </a:lnTo>
                    <a:lnTo>
                      <a:pt x="586" y="385"/>
                    </a:lnTo>
                    <a:lnTo>
                      <a:pt x="424" y="506"/>
                    </a:lnTo>
                    <a:lnTo>
                      <a:pt x="263" y="667"/>
                    </a:lnTo>
                    <a:lnTo>
                      <a:pt x="122" y="829"/>
                    </a:lnTo>
                    <a:lnTo>
                      <a:pt x="0" y="1031"/>
                    </a:lnTo>
                    <a:lnTo>
                      <a:pt x="1050" y="1737"/>
                    </a:lnTo>
                    <a:lnTo>
                      <a:pt x="1192" y="1697"/>
                    </a:lnTo>
                    <a:lnTo>
                      <a:pt x="1353" y="1636"/>
                    </a:lnTo>
                    <a:lnTo>
                      <a:pt x="1515" y="1536"/>
                    </a:lnTo>
                    <a:lnTo>
                      <a:pt x="1676" y="1414"/>
                    </a:lnTo>
                    <a:lnTo>
                      <a:pt x="1818" y="1273"/>
                    </a:lnTo>
                    <a:lnTo>
                      <a:pt x="1939" y="1132"/>
                    </a:lnTo>
                    <a:lnTo>
                      <a:pt x="2040" y="990"/>
                    </a:lnTo>
                    <a:lnTo>
                      <a:pt x="2121" y="849"/>
                    </a:lnTo>
                    <a:lnTo>
                      <a:pt x="2141" y="829"/>
                    </a:lnTo>
                    <a:lnTo>
                      <a:pt x="2161" y="829"/>
                    </a:lnTo>
                    <a:lnTo>
                      <a:pt x="2302" y="849"/>
                    </a:lnTo>
                    <a:lnTo>
                      <a:pt x="2282" y="910"/>
                    </a:lnTo>
                    <a:lnTo>
                      <a:pt x="2262" y="970"/>
                    </a:lnTo>
                    <a:lnTo>
                      <a:pt x="2262" y="1051"/>
                    </a:lnTo>
                    <a:lnTo>
                      <a:pt x="2302" y="1132"/>
                    </a:lnTo>
                    <a:lnTo>
                      <a:pt x="2343" y="1192"/>
                    </a:lnTo>
                    <a:lnTo>
                      <a:pt x="2201" y="1233"/>
                    </a:lnTo>
                    <a:lnTo>
                      <a:pt x="2141" y="1253"/>
                    </a:lnTo>
                    <a:lnTo>
                      <a:pt x="2100" y="1293"/>
                    </a:lnTo>
                    <a:lnTo>
                      <a:pt x="2060" y="1354"/>
                    </a:lnTo>
                    <a:lnTo>
                      <a:pt x="2040" y="1414"/>
                    </a:lnTo>
                    <a:lnTo>
                      <a:pt x="2020" y="1475"/>
                    </a:lnTo>
                    <a:lnTo>
                      <a:pt x="2040" y="1536"/>
                    </a:lnTo>
                    <a:lnTo>
                      <a:pt x="2040" y="1596"/>
                    </a:lnTo>
                    <a:lnTo>
                      <a:pt x="2080" y="1657"/>
                    </a:lnTo>
                    <a:lnTo>
                      <a:pt x="2121" y="1717"/>
                    </a:lnTo>
                    <a:lnTo>
                      <a:pt x="2040" y="1737"/>
                    </a:lnTo>
                    <a:lnTo>
                      <a:pt x="1959" y="1798"/>
                    </a:lnTo>
                    <a:lnTo>
                      <a:pt x="1919" y="1859"/>
                    </a:lnTo>
                    <a:lnTo>
                      <a:pt x="1878" y="1939"/>
                    </a:lnTo>
                    <a:lnTo>
                      <a:pt x="1878" y="2020"/>
                    </a:lnTo>
                    <a:lnTo>
                      <a:pt x="1898" y="2121"/>
                    </a:lnTo>
                    <a:lnTo>
                      <a:pt x="1939" y="2222"/>
                    </a:lnTo>
                    <a:lnTo>
                      <a:pt x="2040" y="2303"/>
                    </a:lnTo>
                    <a:lnTo>
                      <a:pt x="1999" y="2323"/>
                    </a:lnTo>
                    <a:lnTo>
                      <a:pt x="1959" y="2363"/>
                    </a:lnTo>
                    <a:lnTo>
                      <a:pt x="1898" y="2404"/>
                    </a:lnTo>
                    <a:lnTo>
                      <a:pt x="1878" y="2464"/>
                    </a:lnTo>
                    <a:lnTo>
                      <a:pt x="1858" y="2525"/>
                    </a:lnTo>
                    <a:lnTo>
                      <a:pt x="1878" y="2626"/>
                    </a:lnTo>
                    <a:lnTo>
                      <a:pt x="1898" y="2686"/>
                    </a:lnTo>
                    <a:lnTo>
                      <a:pt x="1979" y="2767"/>
                    </a:lnTo>
                    <a:lnTo>
                      <a:pt x="2060" y="2828"/>
                    </a:lnTo>
                    <a:lnTo>
                      <a:pt x="2201" y="2909"/>
                    </a:lnTo>
                    <a:lnTo>
                      <a:pt x="2383" y="2949"/>
                    </a:lnTo>
                    <a:lnTo>
                      <a:pt x="2646" y="2949"/>
                    </a:lnTo>
                    <a:lnTo>
                      <a:pt x="2726" y="2909"/>
                    </a:lnTo>
                    <a:lnTo>
                      <a:pt x="2787" y="2888"/>
                    </a:lnTo>
                    <a:lnTo>
                      <a:pt x="2827" y="2828"/>
                    </a:lnTo>
                    <a:lnTo>
                      <a:pt x="2868" y="2787"/>
                    </a:lnTo>
                    <a:lnTo>
                      <a:pt x="2888" y="2707"/>
                    </a:lnTo>
                    <a:lnTo>
                      <a:pt x="2888" y="2626"/>
                    </a:lnTo>
                    <a:lnTo>
                      <a:pt x="2847" y="2525"/>
                    </a:lnTo>
                    <a:lnTo>
                      <a:pt x="2888" y="2525"/>
                    </a:lnTo>
                    <a:lnTo>
                      <a:pt x="2969" y="2505"/>
                    </a:lnTo>
                    <a:lnTo>
                      <a:pt x="3049" y="2464"/>
                    </a:lnTo>
                    <a:lnTo>
                      <a:pt x="3130" y="2404"/>
                    </a:lnTo>
                    <a:lnTo>
                      <a:pt x="3171" y="2343"/>
                    </a:lnTo>
                    <a:lnTo>
                      <a:pt x="3211" y="2262"/>
                    </a:lnTo>
                    <a:lnTo>
                      <a:pt x="3211" y="2182"/>
                    </a:lnTo>
                    <a:lnTo>
                      <a:pt x="3211" y="2101"/>
                    </a:lnTo>
                    <a:lnTo>
                      <a:pt x="3171" y="2020"/>
                    </a:lnTo>
                    <a:lnTo>
                      <a:pt x="3150" y="2000"/>
                    </a:lnTo>
                    <a:lnTo>
                      <a:pt x="3231" y="1939"/>
                    </a:lnTo>
                    <a:lnTo>
                      <a:pt x="3312" y="1859"/>
                    </a:lnTo>
                    <a:lnTo>
                      <a:pt x="3332" y="1798"/>
                    </a:lnTo>
                    <a:lnTo>
                      <a:pt x="3352" y="1737"/>
                    </a:lnTo>
                    <a:lnTo>
                      <a:pt x="3352" y="1677"/>
                    </a:lnTo>
                    <a:lnTo>
                      <a:pt x="3352" y="1616"/>
                    </a:lnTo>
                    <a:lnTo>
                      <a:pt x="3332" y="1536"/>
                    </a:lnTo>
                    <a:lnTo>
                      <a:pt x="3272" y="1475"/>
                    </a:lnTo>
                    <a:lnTo>
                      <a:pt x="3352" y="1435"/>
                    </a:lnTo>
                    <a:lnTo>
                      <a:pt x="3393" y="1394"/>
                    </a:lnTo>
                    <a:lnTo>
                      <a:pt x="3433" y="1354"/>
                    </a:lnTo>
                    <a:lnTo>
                      <a:pt x="3473" y="1293"/>
                    </a:lnTo>
                    <a:lnTo>
                      <a:pt x="3494" y="1192"/>
                    </a:lnTo>
                    <a:lnTo>
                      <a:pt x="3473" y="1091"/>
                    </a:lnTo>
                    <a:lnTo>
                      <a:pt x="3433" y="1011"/>
                    </a:lnTo>
                    <a:lnTo>
                      <a:pt x="3352" y="910"/>
                    </a:lnTo>
                    <a:lnTo>
                      <a:pt x="3433" y="849"/>
                    </a:lnTo>
                    <a:lnTo>
                      <a:pt x="3494" y="768"/>
                    </a:lnTo>
                    <a:lnTo>
                      <a:pt x="3514" y="687"/>
                    </a:lnTo>
                    <a:lnTo>
                      <a:pt x="3494" y="607"/>
                    </a:lnTo>
                    <a:lnTo>
                      <a:pt x="3453" y="526"/>
                    </a:lnTo>
                    <a:lnTo>
                      <a:pt x="3393" y="465"/>
                    </a:lnTo>
                    <a:lnTo>
                      <a:pt x="3312" y="405"/>
                    </a:lnTo>
                    <a:lnTo>
                      <a:pt x="3150" y="304"/>
                    </a:lnTo>
                    <a:lnTo>
                      <a:pt x="2948" y="203"/>
                    </a:lnTo>
                    <a:lnTo>
                      <a:pt x="2747" y="122"/>
                    </a:lnTo>
                    <a:lnTo>
                      <a:pt x="2524" y="62"/>
                    </a:lnTo>
                    <a:lnTo>
                      <a:pt x="2302" y="21"/>
                    </a:lnTo>
                    <a:lnTo>
                      <a:pt x="20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68"/>
              <p:cNvSpPr/>
              <p:nvPr/>
            </p:nvSpPr>
            <p:spPr>
              <a:xfrm>
                <a:off x="2130323" y="2581573"/>
                <a:ext cx="649132" cy="544761"/>
              </a:xfrm>
              <a:custGeom>
                <a:avLst/>
                <a:gdLst/>
                <a:ahLst/>
                <a:cxnLst/>
                <a:rect l="l" t="t" r="r" b="b"/>
                <a:pathLst>
                  <a:path w="3514" h="2949" fill="none" extrusionOk="0">
                    <a:moveTo>
                      <a:pt x="3352" y="910"/>
                    </a:moveTo>
                    <a:lnTo>
                      <a:pt x="3352" y="910"/>
                    </a:lnTo>
                    <a:lnTo>
                      <a:pt x="3433" y="849"/>
                    </a:lnTo>
                    <a:lnTo>
                      <a:pt x="3433" y="849"/>
                    </a:lnTo>
                    <a:lnTo>
                      <a:pt x="3494" y="768"/>
                    </a:lnTo>
                    <a:lnTo>
                      <a:pt x="3514" y="687"/>
                    </a:lnTo>
                    <a:lnTo>
                      <a:pt x="3494" y="607"/>
                    </a:lnTo>
                    <a:lnTo>
                      <a:pt x="3453" y="526"/>
                    </a:lnTo>
                    <a:lnTo>
                      <a:pt x="3393" y="465"/>
                    </a:lnTo>
                    <a:lnTo>
                      <a:pt x="3312" y="405"/>
                    </a:lnTo>
                    <a:lnTo>
                      <a:pt x="3150" y="304"/>
                    </a:lnTo>
                    <a:lnTo>
                      <a:pt x="3150" y="304"/>
                    </a:lnTo>
                    <a:lnTo>
                      <a:pt x="2948" y="203"/>
                    </a:lnTo>
                    <a:lnTo>
                      <a:pt x="2747" y="122"/>
                    </a:lnTo>
                    <a:lnTo>
                      <a:pt x="2524" y="62"/>
                    </a:lnTo>
                    <a:lnTo>
                      <a:pt x="2302" y="21"/>
                    </a:lnTo>
                    <a:lnTo>
                      <a:pt x="2080" y="1"/>
                    </a:lnTo>
                    <a:lnTo>
                      <a:pt x="1858" y="1"/>
                    </a:lnTo>
                    <a:lnTo>
                      <a:pt x="1636" y="21"/>
                    </a:lnTo>
                    <a:lnTo>
                      <a:pt x="1414" y="41"/>
                    </a:lnTo>
                    <a:lnTo>
                      <a:pt x="1192" y="102"/>
                    </a:lnTo>
                    <a:lnTo>
                      <a:pt x="990" y="183"/>
                    </a:lnTo>
                    <a:lnTo>
                      <a:pt x="788" y="263"/>
                    </a:lnTo>
                    <a:lnTo>
                      <a:pt x="586" y="385"/>
                    </a:lnTo>
                    <a:lnTo>
                      <a:pt x="424" y="506"/>
                    </a:lnTo>
                    <a:lnTo>
                      <a:pt x="263" y="667"/>
                    </a:lnTo>
                    <a:lnTo>
                      <a:pt x="122" y="829"/>
                    </a:lnTo>
                    <a:lnTo>
                      <a:pt x="0" y="1031"/>
                    </a:lnTo>
                    <a:lnTo>
                      <a:pt x="1050" y="1737"/>
                    </a:lnTo>
                    <a:lnTo>
                      <a:pt x="1050" y="1737"/>
                    </a:lnTo>
                    <a:lnTo>
                      <a:pt x="1192" y="1697"/>
                    </a:lnTo>
                    <a:lnTo>
                      <a:pt x="1353" y="1636"/>
                    </a:lnTo>
                    <a:lnTo>
                      <a:pt x="1515" y="1536"/>
                    </a:lnTo>
                    <a:lnTo>
                      <a:pt x="1676" y="1414"/>
                    </a:lnTo>
                    <a:lnTo>
                      <a:pt x="1818" y="1273"/>
                    </a:lnTo>
                    <a:lnTo>
                      <a:pt x="1939" y="1132"/>
                    </a:lnTo>
                    <a:lnTo>
                      <a:pt x="2040" y="990"/>
                    </a:lnTo>
                    <a:lnTo>
                      <a:pt x="2121" y="849"/>
                    </a:lnTo>
                    <a:lnTo>
                      <a:pt x="2121" y="849"/>
                    </a:lnTo>
                    <a:lnTo>
                      <a:pt x="2141" y="829"/>
                    </a:lnTo>
                    <a:lnTo>
                      <a:pt x="2161" y="829"/>
                    </a:lnTo>
                    <a:lnTo>
                      <a:pt x="2302" y="849"/>
                    </a:lnTo>
                    <a:lnTo>
                      <a:pt x="2302" y="849"/>
                    </a:lnTo>
                    <a:lnTo>
                      <a:pt x="2282" y="910"/>
                    </a:lnTo>
                    <a:lnTo>
                      <a:pt x="2282" y="910"/>
                    </a:lnTo>
                    <a:lnTo>
                      <a:pt x="2262" y="970"/>
                    </a:lnTo>
                    <a:lnTo>
                      <a:pt x="2262" y="1051"/>
                    </a:lnTo>
                    <a:lnTo>
                      <a:pt x="2302" y="1132"/>
                    </a:lnTo>
                    <a:lnTo>
                      <a:pt x="2343" y="1192"/>
                    </a:lnTo>
                    <a:lnTo>
                      <a:pt x="2343" y="1192"/>
                    </a:lnTo>
                    <a:lnTo>
                      <a:pt x="2201" y="1233"/>
                    </a:lnTo>
                    <a:lnTo>
                      <a:pt x="2201" y="1233"/>
                    </a:lnTo>
                    <a:lnTo>
                      <a:pt x="2141" y="1253"/>
                    </a:lnTo>
                    <a:lnTo>
                      <a:pt x="2100" y="1293"/>
                    </a:lnTo>
                    <a:lnTo>
                      <a:pt x="2060" y="1354"/>
                    </a:lnTo>
                    <a:lnTo>
                      <a:pt x="2040" y="1414"/>
                    </a:lnTo>
                    <a:lnTo>
                      <a:pt x="2040" y="1414"/>
                    </a:lnTo>
                    <a:lnTo>
                      <a:pt x="2020" y="1475"/>
                    </a:lnTo>
                    <a:lnTo>
                      <a:pt x="2040" y="1536"/>
                    </a:lnTo>
                    <a:lnTo>
                      <a:pt x="2040" y="1596"/>
                    </a:lnTo>
                    <a:lnTo>
                      <a:pt x="2080" y="1657"/>
                    </a:lnTo>
                    <a:lnTo>
                      <a:pt x="2080" y="1657"/>
                    </a:lnTo>
                    <a:lnTo>
                      <a:pt x="2121" y="1717"/>
                    </a:lnTo>
                    <a:lnTo>
                      <a:pt x="2121" y="1717"/>
                    </a:lnTo>
                    <a:lnTo>
                      <a:pt x="2040" y="1737"/>
                    </a:lnTo>
                    <a:lnTo>
                      <a:pt x="1959" y="1798"/>
                    </a:lnTo>
                    <a:lnTo>
                      <a:pt x="1919" y="1859"/>
                    </a:lnTo>
                    <a:lnTo>
                      <a:pt x="1878" y="1939"/>
                    </a:lnTo>
                    <a:lnTo>
                      <a:pt x="1878" y="1939"/>
                    </a:lnTo>
                    <a:lnTo>
                      <a:pt x="1878" y="2020"/>
                    </a:lnTo>
                    <a:lnTo>
                      <a:pt x="1898" y="2121"/>
                    </a:lnTo>
                    <a:lnTo>
                      <a:pt x="1939" y="2222"/>
                    </a:lnTo>
                    <a:lnTo>
                      <a:pt x="2040" y="2303"/>
                    </a:lnTo>
                    <a:lnTo>
                      <a:pt x="2040" y="2303"/>
                    </a:lnTo>
                    <a:lnTo>
                      <a:pt x="1999" y="2323"/>
                    </a:lnTo>
                    <a:lnTo>
                      <a:pt x="1999" y="2323"/>
                    </a:lnTo>
                    <a:lnTo>
                      <a:pt x="1959" y="2363"/>
                    </a:lnTo>
                    <a:lnTo>
                      <a:pt x="1898" y="2404"/>
                    </a:lnTo>
                    <a:lnTo>
                      <a:pt x="1878" y="2464"/>
                    </a:lnTo>
                    <a:lnTo>
                      <a:pt x="1858" y="2525"/>
                    </a:lnTo>
                    <a:lnTo>
                      <a:pt x="1858" y="2525"/>
                    </a:lnTo>
                    <a:lnTo>
                      <a:pt x="1878" y="2626"/>
                    </a:lnTo>
                    <a:lnTo>
                      <a:pt x="1898" y="2686"/>
                    </a:lnTo>
                    <a:lnTo>
                      <a:pt x="1979" y="2767"/>
                    </a:lnTo>
                    <a:lnTo>
                      <a:pt x="2060" y="2828"/>
                    </a:lnTo>
                    <a:lnTo>
                      <a:pt x="2060" y="2828"/>
                    </a:lnTo>
                    <a:lnTo>
                      <a:pt x="2201" y="2909"/>
                    </a:lnTo>
                    <a:lnTo>
                      <a:pt x="2383" y="2949"/>
                    </a:lnTo>
                    <a:lnTo>
                      <a:pt x="2565" y="2949"/>
                    </a:lnTo>
                    <a:lnTo>
                      <a:pt x="2646" y="2949"/>
                    </a:lnTo>
                    <a:lnTo>
                      <a:pt x="2726" y="2909"/>
                    </a:lnTo>
                    <a:lnTo>
                      <a:pt x="2726" y="2909"/>
                    </a:lnTo>
                    <a:lnTo>
                      <a:pt x="2787" y="2888"/>
                    </a:lnTo>
                    <a:lnTo>
                      <a:pt x="2827" y="2828"/>
                    </a:lnTo>
                    <a:lnTo>
                      <a:pt x="2868" y="2787"/>
                    </a:lnTo>
                    <a:lnTo>
                      <a:pt x="2888" y="2707"/>
                    </a:lnTo>
                    <a:lnTo>
                      <a:pt x="2888" y="2707"/>
                    </a:lnTo>
                    <a:lnTo>
                      <a:pt x="2888" y="2626"/>
                    </a:lnTo>
                    <a:lnTo>
                      <a:pt x="2847" y="2525"/>
                    </a:lnTo>
                    <a:lnTo>
                      <a:pt x="2847" y="2525"/>
                    </a:lnTo>
                    <a:lnTo>
                      <a:pt x="2888" y="2525"/>
                    </a:lnTo>
                    <a:lnTo>
                      <a:pt x="2888" y="2525"/>
                    </a:lnTo>
                    <a:lnTo>
                      <a:pt x="2969" y="2505"/>
                    </a:lnTo>
                    <a:lnTo>
                      <a:pt x="3049" y="2464"/>
                    </a:lnTo>
                    <a:lnTo>
                      <a:pt x="3130" y="2404"/>
                    </a:lnTo>
                    <a:lnTo>
                      <a:pt x="3171" y="2343"/>
                    </a:lnTo>
                    <a:lnTo>
                      <a:pt x="3171" y="2343"/>
                    </a:lnTo>
                    <a:lnTo>
                      <a:pt x="3211" y="2262"/>
                    </a:lnTo>
                    <a:lnTo>
                      <a:pt x="3211" y="2182"/>
                    </a:lnTo>
                    <a:lnTo>
                      <a:pt x="3211" y="2101"/>
                    </a:lnTo>
                    <a:lnTo>
                      <a:pt x="3171" y="2020"/>
                    </a:lnTo>
                    <a:lnTo>
                      <a:pt x="3171" y="2020"/>
                    </a:lnTo>
                    <a:lnTo>
                      <a:pt x="3150" y="2000"/>
                    </a:lnTo>
                    <a:lnTo>
                      <a:pt x="3150" y="2000"/>
                    </a:lnTo>
                    <a:lnTo>
                      <a:pt x="3231" y="1939"/>
                    </a:lnTo>
                    <a:lnTo>
                      <a:pt x="3312" y="1859"/>
                    </a:lnTo>
                    <a:lnTo>
                      <a:pt x="3312" y="1859"/>
                    </a:lnTo>
                    <a:lnTo>
                      <a:pt x="3332" y="1798"/>
                    </a:lnTo>
                    <a:lnTo>
                      <a:pt x="3352" y="1737"/>
                    </a:lnTo>
                    <a:lnTo>
                      <a:pt x="3352" y="1677"/>
                    </a:lnTo>
                    <a:lnTo>
                      <a:pt x="3352" y="1616"/>
                    </a:lnTo>
                    <a:lnTo>
                      <a:pt x="3352" y="1616"/>
                    </a:lnTo>
                    <a:lnTo>
                      <a:pt x="3332" y="1536"/>
                    </a:lnTo>
                    <a:lnTo>
                      <a:pt x="3272" y="1475"/>
                    </a:lnTo>
                    <a:lnTo>
                      <a:pt x="3272" y="1475"/>
                    </a:lnTo>
                    <a:lnTo>
                      <a:pt x="3352" y="1435"/>
                    </a:lnTo>
                    <a:lnTo>
                      <a:pt x="3393" y="1394"/>
                    </a:lnTo>
                    <a:lnTo>
                      <a:pt x="3433" y="1354"/>
                    </a:lnTo>
                    <a:lnTo>
                      <a:pt x="3473" y="1293"/>
                    </a:lnTo>
                    <a:lnTo>
                      <a:pt x="3473" y="1293"/>
                    </a:lnTo>
                    <a:lnTo>
                      <a:pt x="3494" y="1192"/>
                    </a:lnTo>
                    <a:lnTo>
                      <a:pt x="3473" y="1091"/>
                    </a:lnTo>
                    <a:lnTo>
                      <a:pt x="3433" y="1011"/>
                    </a:lnTo>
                    <a:lnTo>
                      <a:pt x="3352" y="91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68"/>
              <p:cNvSpPr/>
              <p:nvPr/>
            </p:nvSpPr>
            <p:spPr>
              <a:xfrm>
                <a:off x="2178721" y="2812853"/>
                <a:ext cx="33805" cy="33805"/>
              </a:xfrm>
              <a:custGeom>
                <a:avLst/>
                <a:gdLst/>
                <a:ahLst/>
                <a:cxnLst/>
                <a:rect l="l" t="t" r="r" b="b"/>
                <a:pathLst>
                  <a:path w="183" h="183" extrusionOk="0">
                    <a:moveTo>
                      <a:pt x="62" y="1"/>
                    </a:moveTo>
                    <a:lnTo>
                      <a:pt x="1" y="102"/>
                    </a:lnTo>
                    <a:lnTo>
                      <a:pt x="1" y="122"/>
                    </a:lnTo>
                    <a:lnTo>
                      <a:pt x="21" y="162"/>
                    </a:lnTo>
                    <a:lnTo>
                      <a:pt x="62" y="183"/>
                    </a:lnTo>
                    <a:lnTo>
                      <a:pt x="102" y="162"/>
                    </a:lnTo>
                    <a:lnTo>
                      <a:pt x="183" y="82"/>
                    </a:lnTo>
                    <a:lnTo>
                      <a:pt x="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68"/>
              <p:cNvSpPr/>
              <p:nvPr/>
            </p:nvSpPr>
            <p:spPr>
              <a:xfrm>
                <a:off x="2189990" y="2671166"/>
                <a:ext cx="246426" cy="156834"/>
              </a:xfrm>
              <a:custGeom>
                <a:avLst/>
                <a:gdLst/>
                <a:ahLst/>
                <a:cxnLst/>
                <a:rect l="l" t="t" r="r" b="b"/>
                <a:pathLst>
                  <a:path w="1334" h="849" extrusionOk="0">
                    <a:moveTo>
                      <a:pt x="1212" y="1"/>
                    </a:moveTo>
                    <a:lnTo>
                      <a:pt x="1030" y="21"/>
                    </a:lnTo>
                    <a:lnTo>
                      <a:pt x="849" y="61"/>
                    </a:lnTo>
                    <a:lnTo>
                      <a:pt x="667" y="122"/>
                    </a:lnTo>
                    <a:lnTo>
                      <a:pt x="505" y="223"/>
                    </a:lnTo>
                    <a:lnTo>
                      <a:pt x="344" y="324"/>
                    </a:lnTo>
                    <a:lnTo>
                      <a:pt x="202" y="465"/>
                    </a:lnTo>
                    <a:lnTo>
                      <a:pt x="81" y="606"/>
                    </a:lnTo>
                    <a:lnTo>
                      <a:pt x="1" y="768"/>
                    </a:lnTo>
                    <a:lnTo>
                      <a:pt x="122" y="849"/>
                    </a:lnTo>
                    <a:lnTo>
                      <a:pt x="324" y="647"/>
                    </a:lnTo>
                    <a:lnTo>
                      <a:pt x="445" y="526"/>
                    </a:lnTo>
                    <a:lnTo>
                      <a:pt x="606" y="425"/>
                    </a:lnTo>
                    <a:lnTo>
                      <a:pt x="828" y="283"/>
                    </a:lnTo>
                    <a:lnTo>
                      <a:pt x="1050" y="202"/>
                    </a:lnTo>
                    <a:lnTo>
                      <a:pt x="1293" y="102"/>
                    </a:lnTo>
                    <a:lnTo>
                      <a:pt x="1333" y="81"/>
                    </a:lnTo>
                    <a:lnTo>
                      <a:pt x="1333" y="41"/>
                    </a:lnTo>
                    <a:lnTo>
                      <a:pt x="1313" y="21"/>
                    </a:ln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68"/>
              <p:cNvSpPr/>
              <p:nvPr/>
            </p:nvSpPr>
            <p:spPr>
              <a:xfrm>
                <a:off x="2119054" y="2570489"/>
                <a:ext cx="671669" cy="567113"/>
              </a:xfrm>
              <a:custGeom>
                <a:avLst/>
                <a:gdLst/>
                <a:ahLst/>
                <a:cxnLst/>
                <a:rect l="l" t="t" r="r" b="b"/>
                <a:pathLst>
                  <a:path w="3636" h="3070" extrusionOk="0">
                    <a:moveTo>
                      <a:pt x="2404" y="990"/>
                    </a:moveTo>
                    <a:lnTo>
                      <a:pt x="2525" y="1030"/>
                    </a:lnTo>
                    <a:lnTo>
                      <a:pt x="2747" y="1071"/>
                    </a:lnTo>
                    <a:lnTo>
                      <a:pt x="2969" y="1111"/>
                    </a:lnTo>
                    <a:lnTo>
                      <a:pt x="3191" y="1111"/>
                    </a:lnTo>
                    <a:lnTo>
                      <a:pt x="3292" y="1091"/>
                    </a:lnTo>
                    <a:lnTo>
                      <a:pt x="3393" y="1050"/>
                    </a:lnTo>
                    <a:lnTo>
                      <a:pt x="3454" y="1151"/>
                    </a:lnTo>
                    <a:lnTo>
                      <a:pt x="3474" y="1252"/>
                    </a:lnTo>
                    <a:lnTo>
                      <a:pt x="3474" y="1313"/>
                    </a:lnTo>
                    <a:lnTo>
                      <a:pt x="3454" y="1353"/>
                    </a:lnTo>
                    <a:lnTo>
                      <a:pt x="3413" y="1414"/>
                    </a:lnTo>
                    <a:lnTo>
                      <a:pt x="3373" y="1454"/>
                    </a:lnTo>
                    <a:lnTo>
                      <a:pt x="3353" y="1454"/>
                    </a:lnTo>
                    <a:lnTo>
                      <a:pt x="3292" y="1394"/>
                    </a:lnTo>
                    <a:lnTo>
                      <a:pt x="3211" y="1333"/>
                    </a:lnTo>
                    <a:lnTo>
                      <a:pt x="3030" y="1252"/>
                    </a:lnTo>
                    <a:lnTo>
                      <a:pt x="2848" y="1192"/>
                    </a:lnTo>
                    <a:lnTo>
                      <a:pt x="2626" y="1172"/>
                    </a:lnTo>
                    <a:lnTo>
                      <a:pt x="2424" y="1192"/>
                    </a:lnTo>
                    <a:lnTo>
                      <a:pt x="2424" y="1172"/>
                    </a:lnTo>
                    <a:lnTo>
                      <a:pt x="2384" y="1071"/>
                    </a:lnTo>
                    <a:lnTo>
                      <a:pt x="2404" y="990"/>
                    </a:lnTo>
                    <a:close/>
                    <a:moveTo>
                      <a:pt x="2727" y="1313"/>
                    </a:moveTo>
                    <a:lnTo>
                      <a:pt x="2888" y="1333"/>
                    </a:lnTo>
                    <a:lnTo>
                      <a:pt x="3030" y="1394"/>
                    </a:lnTo>
                    <a:lnTo>
                      <a:pt x="3151" y="1454"/>
                    </a:lnTo>
                    <a:lnTo>
                      <a:pt x="3211" y="1495"/>
                    </a:lnTo>
                    <a:lnTo>
                      <a:pt x="3272" y="1555"/>
                    </a:lnTo>
                    <a:lnTo>
                      <a:pt x="3312" y="1616"/>
                    </a:lnTo>
                    <a:lnTo>
                      <a:pt x="3353" y="1696"/>
                    </a:lnTo>
                    <a:lnTo>
                      <a:pt x="3353" y="1757"/>
                    </a:lnTo>
                    <a:lnTo>
                      <a:pt x="3333" y="1838"/>
                    </a:lnTo>
                    <a:lnTo>
                      <a:pt x="3292" y="1898"/>
                    </a:lnTo>
                    <a:lnTo>
                      <a:pt x="3232" y="1959"/>
                    </a:lnTo>
                    <a:lnTo>
                      <a:pt x="3110" y="1878"/>
                    </a:lnTo>
                    <a:lnTo>
                      <a:pt x="3009" y="1838"/>
                    </a:lnTo>
                    <a:lnTo>
                      <a:pt x="2908" y="1797"/>
                    </a:lnTo>
                    <a:lnTo>
                      <a:pt x="2707" y="1737"/>
                    </a:lnTo>
                    <a:lnTo>
                      <a:pt x="2444" y="1696"/>
                    </a:lnTo>
                    <a:lnTo>
                      <a:pt x="2202" y="1696"/>
                    </a:lnTo>
                    <a:lnTo>
                      <a:pt x="2182" y="1676"/>
                    </a:lnTo>
                    <a:lnTo>
                      <a:pt x="2161" y="1596"/>
                    </a:lnTo>
                    <a:lnTo>
                      <a:pt x="2161" y="1474"/>
                    </a:lnTo>
                    <a:lnTo>
                      <a:pt x="2202" y="1394"/>
                    </a:lnTo>
                    <a:lnTo>
                      <a:pt x="2283" y="1353"/>
                    </a:lnTo>
                    <a:lnTo>
                      <a:pt x="2363" y="1333"/>
                    </a:lnTo>
                    <a:lnTo>
                      <a:pt x="2545" y="1313"/>
                    </a:lnTo>
                    <a:close/>
                    <a:moveTo>
                      <a:pt x="2363" y="1818"/>
                    </a:moveTo>
                    <a:lnTo>
                      <a:pt x="2545" y="1838"/>
                    </a:lnTo>
                    <a:lnTo>
                      <a:pt x="2686" y="1858"/>
                    </a:lnTo>
                    <a:lnTo>
                      <a:pt x="2868" y="1919"/>
                    </a:lnTo>
                    <a:lnTo>
                      <a:pt x="2969" y="1939"/>
                    </a:lnTo>
                    <a:lnTo>
                      <a:pt x="3050" y="1999"/>
                    </a:lnTo>
                    <a:lnTo>
                      <a:pt x="3070" y="1999"/>
                    </a:lnTo>
                    <a:lnTo>
                      <a:pt x="3131" y="2060"/>
                    </a:lnTo>
                    <a:lnTo>
                      <a:pt x="3171" y="2100"/>
                    </a:lnTo>
                    <a:lnTo>
                      <a:pt x="3191" y="2141"/>
                    </a:lnTo>
                    <a:lnTo>
                      <a:pt x="3211" y="2201"/>
                    </a:lnTo>
                    <a:lnTo>
                      <a:pt x="3211" y="2262"/>
                    </a:lnTo>
                    <a:lnTo>
                      <a:pt x="3191" y="2322"/>
                    </a:lnTo>
                    <a:lnTo>
                      <a:pt x="3171" y="2383"/>
                    </a:lnTo>
                    <a:lnTo>
                      <a:pt x="3131" y="2444"/>
                    </a:lnTo>
                    <a:lnTo>
                      <a:pt x="3070" y="2484"/>
                    </a:lnTo>
                    <a:lnTo>
                      <a:pt x="3009" y="2504"/>
                    </a:lnTo>
                    <a:lnTo>
                      <a:pt x="2949" y="2524"/>
                    </a:lnTo>
                    <a:lnTo>
                      <a:pt x="2868" y="2464"/>
                    </a:lnTo>
                    <a:lnTo>
                      <a:pt x="2808" y="2403"/>
                    </a:lnTo>
                    <a:lnTo>
                      <a:pt x="2646" y="2343"/>
                    </a:lnTo>
                    <a:lnTo>
                      <a:pt x="2484" y="2282"/>
                    </a:lnTo>
                    <a:lnTo>
                      <a:pt x="2202" y="2282"/>
                    </a:lnTo>
                    <a:lnTo>
                      <a:pt x="2121" y="2302"/>
                    </a:lnTo>
                    <a:lnTo>
                      <a:pt x="2060" y="2242"/>
                    </a:lnTo>
                    <a:lnTo>
                      <a:pt x="2020" y="2161"/>
                    </a:lnTo>
                    <a:lnTo>
                      <a:pt x="2000" y="2100"/>
                    </a:lnTo>
                    <a:lnTo>
                      <a:pt x="2000" y="2020"/>
                    </a:lnTo>
                    <a:lnTo>
                      <a:pt x="2020" y="1959"/>
                    </a:lnTo>
                    <a:lnTo>
                      <a:pt x="2060" y="1919"/>
                    </a:lnTo>
                    <a:lnTo>
                      <a:pt x="2101" y="1878"/>
                    </a:lnTo>
                    <a:lnTo>
                      <a:pt x="2161" y="1858"/>
                    </a:lnTo>
                    <a:lnTo>
                      <a:pt x="2262" y="1818"/>
                    </a:lnTo>
                    <a:close/>
                    <a:moveTo>
                      <a:pt x="2424" y="2403"/>
                    </a:moveTo>
                    <a:lnTo>
                      <a:pt x="2525" y="2423"/>
                    </a:lnTo>
                    <a:lnTo>
                      <a:pt x="2626" y="2464"/>
                    </a:lnTo>
                    <a:lnTo>
                      <a:pt x="2707" y="2504"/>
                    </a:lnTo>
                    <a:lnTo>
                      <a:pt x="2727" y="2504"/>
                    </a:lnTo>
                    <a:lnTo>
                      <a:pt x="2828" y="2585"/>
                    </a:lnTo>
                    <a:lnTo>
                      <a:pt x="2868" y="2666"/>
                    </a:lnTo>
                    <a:lnTo>
                      <a:pt x="2888" y="2706"/>
                    </a:lnTo>
                    <a:lnTo>
                      <a:pt x="2888" y="2767"/>
                    </a:lnTo>
                    <a:lnTo>
                      <a:pt x="2868" y="2807"/>
                    </a:lnTo>
                    <a:lnTo>
                      <a:pt x="2848" y="2847"/>
                    </a:lnTo>
                    <a:lnTo>
                      <a:pt x="2808" y="2888"/>
                    </a:lnTo>
                    <a:lnTo>
                      <a:pt x="2747" y="2908"/>
                    </a:lnTo>
                    <a:lnTo>
                      <a:pt x="2666" y="2948"/>
                    </a:lnTo>
                    <a:lnTo>
                      <a:pt x="2464" y="2948"/>
                    </a:lnTo>
                    <a:lnTo>
                      <a:pt x="2363" y="2928"/>
                    </a:lnTo>
                    <a:lnTo>
                      <a:pt x="2242" y="2888"/>
                    </a:lnTo>
                    <a:lnTo>
                      <a:pt x="2161" y="2847"/>
                    </a:lnTo>
                    <a:lnTo>
                      <a:pt x="2081" y="2787"/>
                    </a:lnTo>
                    <a:lnTo>
                      <a:pt x="2040" y="2726"/>
                    </a:lnTo>
                    <a:lnTo>
                      <a:pt x="2000" y="2666"/>
                    </a:lnTo>
                    <a:lnTo>
                      <a:pt x="1980" y="2605"/>
                    </a:lnTo>
                    <a:lnTo>
                      <a:pt x="2000" y="2545"/>
                    </a:lnTo>
                    <a:lnTo>
                      <a:pt x="2020" y="2504"/>
                    </a:lnTo>
                    <a:lnTo>
                      <a:pt x="2081" y="2444"/>
                    </a:lnTo>
                    <a:lnTo>
                      <a:pt x="2202" y="2403"/>
                    </a:lnTo>
                    <a:close/>
                    <a:moveTo>
                      <a:pt x="1758" y="0"/>
                    </a:moveTo>
                    <a:lnTo>
                      <a:pt x="1495" y="41"/>
                    </a:lnTo>
                    <a:lnTo>
                      <a:pt x="1253" y="101"/>
                    </a:lnTo>
                    <a:lnTo>
                      <a:pt x="1031" y="182"/>
                    </a:lnTo>
                    <a:lnTo>
                      <a:pt x="849" y="263"/>
                    </a:lnTo>
                    <a:lnTo>
                      <a:pt x="667" y="364"/>
                    </a:lnTo>
                    <a:lnTo>
                      <a:pt x="506" y="465"/>
                    </a:lnTo>
                    <a:lnTo>
                      <a:pt x="364" y="606"/>
                    </a:lnTo>
                    <a:lnTo>
                      <a:pt x="223" y="747"/>
                    </a:lnTo>
                    <a:lnTo>
                      <a:pt x="102" y="889"/>
                    </a:lnTo>
                    <a:lnTo>
                      <a:pt x="1" y="1071"/>
                    </a:lnTo>
                    <a:lnTo>
                      <a:pt x="1" y="1111"/>
                    </a:lnTo>
                    <a:lnTo>
                      <a:pt x="21" y="1131"/>
                    </a:lnTo>
                    <a:lnTo>
                      <a:pt x="61" y="1151"/>
                    </a:lnTo>
                    <a:lnTo>
                      <a:pt x="102" y="1111"/>
                    </a:lnTo>
                    <a:lnTo>
                      <a:pt x="223" y="929"/>
                    </a:lnTo>
                    <a:lnTo>
                      <a:pt x="364" y="768"/>
                    </a:lnTo>
                    <a:lnTo>
                      <a:pt x="506" y="626"/>
                    </a:lnTo>
                    <a:lnTo>
                      <a:pt x="667" y="505"/>
                    </a:lnTo>
                    <a:lnTo>
                      <a:pt x="829" y="404"/>
                    </a:lnTo>
                    <a:lnTo>
                      <a:pt x="970" y="323"/>
                    </a:lnTo>
                    <a:lnTo>
                      <a:pt x="1273" y="222"/>
                    </a:lnTo>
                    <a:lnTo>
                      <a:pt x="1515" y="162"/>
                    </a:lnTo>
                    <a:lnTo>
                      <a:pt x="1758" y="122"/>
                    </a:lnTo>
                    <a:lnTo>
                      <a:pt x="2262" y="122"/>
                    </a:lnTo>
                    <a:lnTo>
                      <a:pt x="2505" y="162"/>
                    </a:lnTo>
                    <a:lnTo>
                      <a:pt x="2747" y="222"/>
                    </a:lnTo>
                    <a:lnTo>
                      <a:pt x="2969" y="303"/>
                    </a:lnTo>
                    <a:lnTo>
                      <a:pt x="3171" y="404"/>
                    </a:lnTo>
                    <a:lnTo>
                      <a:pt x="3312" y="485"/>
                    </a:lnTo>
                    <a:lnTo>
                      <a:pt x="3433" y="586"/>
                    </a:lnTo>
                    <a:lnTo>
                      <a:pt x="3494" y="667"/>
                    </a:lnTo>
                    <a:lnTo>
                      <a:pt x="3514" y="727"/>
                    </a:lnTo>
                    <a:lnTo>
                      <a:pt x="3514" y="808"/>
                    </a:lnTo>
                    <a:lnTo>
                      <a:pt x="3454" y="869"/>
                    </a:lnTo>
                    <a:lnTo>
                      <a:pt x="3433" y="909"/>
                    </a:lnTo>
                    <a:lnTo>
                      <a:pt x="3353" y="929"/>
                    </a:lnTo>
                    <a:lnTo>
                      <a:pt x="3292" y="970"/>
                    </a:lnTo>
                    <a:lnTo>
                      <a:pt x="3131" y="990"/>
                    </a:lnTo>
                    <a:lnTo>
                      <a:pt x="2929" y="990"/>
                    </a:lnTo>
                    <a:lnTo>
                      <a:pt x="2747" y="949"/>
                    </a:lnTo>
                    <a:lnTo>
                      <a:pt x="2565" y="909"/>
                    </a:lnTo>
                    <a:lnTo>
                      <a:pt x="2484" y="889"/>
                    </a:lnTo>
                    <a:lnTo>
                      <a:pt x="2404" y="869"/>
                    </a:lnTo>
                    <a:lnTo>
                      <a:pt x="2343" y="848"/>
                    </a:lnTo>
                    <a:lnTo>
                      <a:pt x="2262" y="828"/>
                    </a:lnTo>
                    <a:lnTo>
                      <a:pt x="2202" y="828"/>
                    </a:lnTo>
                    <a:lnTo>
                      <a:pt x="2161" y="848"/>
                    </a:lnTo>
                    <a:lnTo>
                      <a:pt x="2121" y="889"/>
                    </a:lnTo>
                    <a:lnTo>
                      <a:pt x="2060" y="1030"/>
                    </a:lnTo>
                    <a:lnTo>
                      <a:pt x="1959" y="1172"/>
                    </a:lnTo>
                    <a:lnTo>
                      <a:pt x="1838" y="1293"/>
                    </a:lnTo>
                    <a:lnTo>
                      <a:pt x="1697" y="1434"/>
                    </a:lnTo>
                    <a:lnTo>
                      <a:pt x="1556" y="1535"/>
                    </a:lnTo>
                    <a:lnTo>
                      <a:pt x="1394" y="1636"/>
                    </a:lnTo>
                    <a:lnTo>
                      <a:pt x="1253" y="1696"/>
                    </a:lnTo>
                    <a:lnTo>
                      <a:pt x="1111" y="1737"/>
                    </a:lnTo>
                    <a:lnTo>
                      <a:pt x="1071" y="1757"/>
                    </a:lnTo>
                    <a:lnTo>
                      <a:pt x="1051" y="1797"/>
                    </a:lnTo>
                    <a:lnTo>
                      <a:pt x="1071" y="1838"/>
                    </a:lnTo>
                    <a:lnTo>
                      <a:pt x="1111" y="1858"/>
                    </a:lnTo>
                    <a:lnTo>
                      <a:pt x="1273" y="1818"/>
                    </a:lnTo>
                    <a:lnTo>
                      <a:pt x="1434" y="1737"/>
                    </a:lnTo>
                    <a:lnTo>
                      <a:pt x="1616" y="1636"/>
                    </a:lnTo>
                    <a:lnTo>
                      <a:pt x="1778" y="1515"/>
                    </a:lnTo>
                    <a:lnTo>
                      <a:pt x="1919" y="1373"/>
                    </a:lnTo>
                    <a:lnTo>
                      <a:pt x="2060" y="1232"/>
                    </a:lnTo>
                    <a:lnTo>
                      <a:pt x="2161" y="1091"/>
                    </a:lnTo>
                    <a:lnTo>
                      <a:pt x="2222" y="929"/>
                    </a:lnTo>
                    <a:lnTo>
                      <a:pt x="2283" y="949"/>
                    </a:lnTo>
                    <a:lnTo>
                      <a:pt x="2262" y="1010"/>
                    </a:lnTo>
                    <a:lnTo>
                      <a:pt x="2262" y="1071"/>
                    </a:lnTo>
                    <a:lnTo>
                      <a:pt x="2283" y="1212"/>
                    </a:lnTo>
                    <a:lnTo>
                      <a:pt x="2242" y="1232"/>
                    </a:lnTo>
                    <a:lnTo>
                      <a:pt x="2182" y="1272"/>
                    </a:lnTo>
                    <a:lnTo>
                      <a:pt x="2121" y="1313"/>
                    </a:lnTo>
                    <a:lnTo>
                      <a:pt x="2060" y="1373"/>
                    </a:lnTo>
                    <a:lnTo>
                      <a:pt x="2040" y="1454"/>
                    </a:lnTo>
                    <a:lnTo>
                      <a:pt x="2020" y="1515"/>
                    </a:lnTo>
                    <a:lnTo>
                      <a:pt x="2020" y="1596"/>
                    </a:lnTo>
                    <a:lnTo>
                      <a:pt x="2040" y="1676"/>
                    </a:lnTo>
                    <a:lnTo>
                      <a:pt x="2081" y="1737"/>
                    </a:lnTo>
                    <a:lnTo>
                      <a:pt x="2060" y="1757"/>
                    </a:lnTo>
                    <a:lnTo>
                      <a:pt x="2000" y="1797"/>
                    </a:lnTo>
                    <a:lnTo>
                      <a:pt x="1939" y="1838"/>
                    </a:lnTo>
                    <a:lnTo>
                      <a:pt x="1899" y="1919"/>
                    </a:lnTo>
                    <a:lnTo>
                      <a:pt x="1879" y="1999"/>
                    </a:lnTo>
                    <a:lnTo>
                      <a:pt x="1879" y="2060"/>
                    </a:lnTo>
                    <a:lnTo>
                      <a:pt x="1879" y="2161"/>
                    </a:lnTo>
                    <a:lnTo>
                      <a:pt x="1919" y="2262"/>
                    </a:lnTo>
                    <a:lnTo>
                      <a:pt x="1980" y="2343"/>
                    </a:lnTo>
                    <a:lnTo>
                      <a:pt x="1980" y="2363"/>
                    </a:lnTo>
                    <a:lnTo>
                      <a:pt x="1939" y="2403"/>
                    </a:lnTo>
                    <a:lnTo>
                      <a:pt x="1899" y="2464"/>
                    </a:lnTo>
                    <a:lnTo>
                      <a:pt x="1879" y="2524"/>
                    </a:lnTo>
                    <a:lnTo>
                      <a:pt x="1859" y="2585"/>
                    </a:lnTo>
                    <a:lnTo>
                      <a:pt x="1859" y="2686"/>
                    </a:lnTo>
                    <a:lnTo>
                      <a:pt x="1919" y="2787"/>
                    </a:lnTo>
                    <a:lnTo>
                      <a:pt x="1980" y="2868"/>
                    </a:lnTo>
                    <a:lnTo>
                      <a:pt x="2081" y="2948"/>
                    </a:lnTo>
                    <a:lnTo>
                      <a:pt x="2242" y="3029"/>
                    </a:lnTo>
                    <a:lnTo>
                      <a:pt x="2444" y="3070"/>
                    </a:lnTo>
                    <a:lnTo>
                      <a:pt x="2727" y="3070"/>
                    </a:lnTo>
                    <a:lnTo>
                      <a:pt x="2808" y="3029"/>
                    </a:lnTo>
                    <a:lnTo>
                      <a:pt x="2888" y="2989"/>
                    </a:lnTo>
                    <a:lnTo>
                      <a:pt x="2949" y="2928"/>
                    </a:lnTo>
                    <a:lnTo>
                      <a:pt x="2989" y="2868"/>
                    </a:lnTo>
                    <a:lnTo>
                      <a:pt x="3009" y="2787"/>
                    </a:lnTo>
                    <a:lnTo>
                      <a:pt x="3009" y="2726"/>
                    </a:lnTo>
                    <a:lnTo>
                      <a:pt x="3009" y="2666"/>
                    </a:lnTo>
                    <a:lnTo>
                      <a:pt x="3009" y="2646"/>
                    </a:lnTo>
                    <a:lnTo>
                      <a:pt x="3110" y="2625"/>
                    </a:lnTo>
                    <a:lnTo>
                      <a:pt x="3171" y="2565"/>
                    </a:lnTo>
                    <a:lnTo>
                      <a:pt x="3252" y="2504"/>
                    </a:lnTo>
                    <a:lnTo>
                      <a:pt x="3292" y="2423"/>
                    </a:lnTo>
                    <a:lnTo>
                      <a:pt x="3333" y="2343"/>
                    </a:lnTo>
                    <a:lnTo>
                      <a:pt x="3333" y="2262"/>
                    </a:lnTo>
                    <a:lnTo>
                      <a:pt x="3333" y="2161"/>
                    </a:lnTo>
                    <a:lnTo>
                      <a:pt x="3312" y="2080"/>
                    </a:lnTo>
                    <a:lnTo>
                      <a:pt x="3373" y="2020"/>
                    </a:lnTo>
                    <a:lnTo>
                      <a:pt x="3413" y="1959"/>
                    </a:lnTo>
                    <a:lnTo>
                      <a:pt x="3454" y="1878"/>
                    </a:lnTo>
                    <a:lnTo>
                      <a:pt x="3474" y="1818"/>
                    </a:lnTo>
                    <a:lnTo>
                      <a:pt x="3494" y="1737"/>
                    </a:lnTo>
                    <a:lnTo>
                      <a:pt x="3474" y="1656"/>
                    </a:lnTo>
                    <a:lnTo>
                      <a:pt x="3433" y="1575"/>
                    </a:lnTo>
                    <a:lnTo>
                      <a:pt x="3433" y="1555"/>
                    </a:lnTo>
                    <a:lnTo>
                      <a:pt x="3534" y="1474"/>
                    </a:lnTo>
                    <a:lnTo>
                      <a:pt x="3595" y="1373"/>
                    </a:lnTo>
                    <a:lnTo>
                      <a:pt x="3615" y="1272"/>
                    </a:lnTo>
                    <a:lnTo>
                      <a:pt x="3595" y="1172"/>
                    </a:lnTo>
                    <a:lnTo>
                      <a:pt x="3575" y="1071"/>
                    </a:lnTo>
                    <a:lnTo>
                      <a:pt x="3514" y="990"/>
                    </a:lnTo>
                    <a:lnTo>
                      <a:pt x="3534" y="949"/>
                    </a:lnTo>
                    <a:lnTo>
                      <a:pt x="3575" y="909"/>
                    </a:lnTo>
                    <a:lnTo>
                      <a:pt x="3615" y="848"/>
                    </a:lnTo>
                    <a:lnTo>
                      <a:pt x="3635" y="788"/>
                    </a:lnTo>
                    <a:lnTo>
                      <a:pt x="3635" y="727"/>
                    </a:lnTo>
                    <a:lnTo>
                      <a:pt x="3595" y="626"/>
                    </a:lnTo>
                    <a:lnTo>
                      <a:pt x="3514" y="505"/>
                    </a:lnTo>
                    <a:lnTo>
                      <a:pt x="3393" y="404"/>
                    </a:lnTo>
                    <a:lnTo>
                      <a:pt x="3232" y="303"/>
                    </a:lnTo>
                    <a:lnTo>
                      <a:pt x="3009" y="202"/>
                    </a:lnTo>
                    <a:lnTo>
                      <a:pt x="2767" y="122"/>
                    </a:lnTo>
                    <a:lnTo>
                      <a:pt x="2525" y="61"/>
                    </a:lnTo>
                    <a:lnTo>
                      <a:pt x="2262" y="21"/>
                    </a:lnTo>
                    <a:lnTo>
                      <a:pt x="2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0" name="Google Shape;9760;p68"/>
          <p:cNvGrpSpPr/>
          <p:nvPr/>
        </p:nvGrpSpPr>
        <p:grpSpPr>
          <a:xfrm>
            <a:off x="471479" y="368492"/>
            <a:ext cx="2389911" cy="2200417"/>
            <a:chOff x="6462520" y="447497"/>
            <a:chExt cx="2389911" cy="2200417"/>
          </a:xfrm>
        </p:grpSpPr>
        <p:sp>
          <p:nvSpPr>
            <p:cNvPr id="9761" name="Google Shape;9761;p68"/>
            <p:cNvSpPr/>
            <p:nvPr/>
          </p:nvSpPr>
          <p:spPr>
            <a:xfrm>
              <a:off x="6462522" y="447507"/>
              <a:ext cx="2389907" cy="2200407"/>
            </a:xfrm>
            <a:custGeom>
              <a:avLst/>
              <a:gdLst/>
              <a:ahLst/>
              <a:cxnLst/>
              <a:rect l="l" t="t" r="r" b="b"/>
              <a:pathLst>
                <a:path w="17568" h="16175" extrusionOk="0">
                  <a:moveTo>
                    <a:pt x="12519" y="1"/>
                  </a:moveTo>
                  <a:lnTo>
                    <a:pt x="202" y="2787"/>
                  </a:lnTo>
                  <a:lnTo>
                    <a:pt x="102" y="2827"/>
                  </a:lnTo>
                  <a:lnTo>
                    <a:pt x="41" y="2888"/>
                  </a:lnTo>
                  <a:lnTo>
                    <a:pt x="1" y="2989"/>
                  </a:lnTo>
                  <a:lnTo>
                    <a:pt x="1" y="3090"/>
                  </a:lnTo>
                  <a:lnTo>
                    <a:pt x="929" y="7169"/>
                  </a:lnTo>
                  <a:lnTo>
                    <a:pt x="849" y="7270"/>
                  </a:lnTo>
                  <a:lnTo>
                    <a:pt x="788" y="7391"/>
                  </a:lnTo>
                  <a:lnTo>
                    <a:pt x="727" y="7593"/>
                  </a:lnTo>
                  <a:lnTo>
                    <a:pt x="707" y="7795"/>
                  </a:lnTo>
                  <a:lnTo>
                    <a:pt x="687" y="7996"/>
                  </a:lnTo>
                  <a:lnTo>
                    <a:pt x="687" y="8178"/>
                  </a:lnTo>
                  <a:lnTo>
                    <a:pt x="526" y="8320"/>
                  </a:lnTo>
                  <a:lnTo>
                    <a:pt x="404" y="8441"/>
                  </a:lnTo>
                  <a:lnTo>
                    <a:pt x="303" y="8542"/>
                  </a:lnTo>
                  <a:lnTo>
                    <a:pt x="263" y="8663"/>
                  </a:lnTo>
                  <a:lnTo>
                    <a:pt x="223" y="8764"/>
                  </a:lnTo>
                  <a:lnTo>
                    <a:pt x="223" y="8885"/>
                  </a:lnTo>
                  <a:lnTo>
                    <a:pt x="223" y="9026"/>
                  </a:lnTo>
                  <a:lnTo>
                    <a:pt x="263" y="9168"/>
                  </a:lnTo>
                  <a:lnTo>
                    <a:pt x="869" y="11268"/>
                  </a:lnTo>
                  <a:lnTo>
                    <a:pt x="929" y="11651"/>
                  </a:lnTo>
                  <a:lnTo>
                    <a:pt x="950" y="12136"/>
                  </a:lnTo>
                  <a:lnTo>
                    <a:pt x="950" y="12641"/>
                  </a:lnTo>
                  <a:lnTo>
                    <a:pt x="909" y="13670"/>
                  </a:lnTo>
                  <a:lnTo>
                    <a:pt x="889" y="14357"/>
                  </a:lnTo>
                  <a:lnTo>
                    <a:pt x="869" y="15043"/>
                  </a:lnTo>
                  <a:lnTo>
                    <a:pt x="889" y="15245"/>
                  </a:lnTo>
                  <a:lnTo>
                    <a:pt x="929" y="15407"/>
                  </a:lnTo>
                  <a:lnTo>
                    <a:pt x="970" y="15568"/>
                  </a:lnTo>
                  <a:lnTo>
                    <a:pt x="1051" y="15710"/>
                  </a:lnTo>
                  <a:lnTo>
                    <a:pt x="1131" y="15831"/>
                  </a:lnTo>
                  <a:lnTo>
                    <a:pt x="1232" y="15952"/>
                  </a:lnTo>
                  <a:lnTo>
                    <a:pt x="1353" y="16033"/>
                  </a:lnTo>
                  <a:lnTo>
                    <a:pt x="1495" y="16114"/>
                  </a:lnTo>
                  <a:lnTo>
                    <a:pt x="1697" y="16154"/>
                  </a:lnTo>
                  <a:lnTo>
                    <a:pt x="1878" y="16174"/>
                  </a:lnTo>
                  <a:lnTo>
                    <a:pt x="2100" y="16154"/>
                  </a:lnTo>
                  <a:lnTo>
                    <a:pt x="2302" y="16093"/>
                  </a:lnTo>
                  <a:lnTo>
                    <a:pt x="2504" y="15992"/>
                  </a:lnTo>
                  <a:lnTo>
                    <a:pt x="2666" y="15851"/>
                  </a:lnTo>
                  <a:lnTo>
                    <a:pt x="2787" y="15730"/>
                  </a:lnTo>
                  <a:lnTo>
                    <a:pt x="2888" y="15568"/>
                  </a:lnTo>
                  <a:lnTo>
                    <a:pt x="2949" y="15387"/>
                  </a:lnTo>
                  <a:lnTo>
                    <a:pt x="2989" y="15185"/>
                  </a:lnTo>
                  <a:lnTo>
                    <a:pt x="3009" y="15043"/>
                  </a:lnTo>
                  <a:lnTo>
                    <a:pt x="3009" y="14862"/>
                  </a:lnTo>
                  <a:lnTo>
                    <a:pt x="2989" y="14700"/>
                  </a:lnTo>
                  <a:lnTo>
                    <a:pt x="2969" y="14498"/>
                  </a:lnTo>
                  <a:lnTo>
                    <a:pt x="2807" y="13670"/>
                  </a:lnTo>
                  <a:lnTo>
                    <a:pt x="2706" y="13085"/>
                  </a:lnTo>
                  <a:lnTo>
                    <a:pt x="2666" y="12721"/>
                  </a:lnTo>
                  <a:lnTo>
                    <a:pt x="2625" y="12237"/>
                  </a:lnTo>
                  <a:lnTo>
                    <a:pt x="14640" y="9511"/>
                  </a:lnTo>
                  <a:lnTo>
                    <a:pt x="14821" y="9975"/>
                  </a:lnTo>
                  <a:lnTo>
                    <a:pt x="14942" y="10319"/>
                  </a:lnTo>
                  <a:lnTo>
                    <a:pt x="15084" y="10904"/>
                  </a:lnTo>
                  <a:lnTo>
                    <a:pt x="15306" y="11712"/>
                  </a:lnTo>
                  <a:lnTo>
                    <a:pt x="15366" y="11893"/>
                  </a:lnTo>
                  <a:lnTo>
                    <a:pt x="15427" y="12075"/>
                  </a:lnTo>
                  <a:lnTo>
                    <a:pt x="15508" y="12217"/>
                  </a:lnTo>
                  <a:lnTo>
                    <a:pt x="15589" y="12358"/>
                  </a:lnTo>
                  <a:lnTo>
                    <a:pt x="15710" y="12519"/>
                  </a:lnTo>
                  <a:lnTo>
                    <a:pt x="15831" y="12641"/>
                  </a:lnTo>
                  <a:lnTo>
                    <a:pt x="15992" y="12742"/>
                  </a:lnTo>
                  <a:lnTo>
                    <a:pt x="16154" y="12822"/>
                  </a:lnTo>
                  <a:lnTo>
                    <a:pt x="16336" y="12863"/>
                  </a:lnTo>
                  <a:lnTo>
                    <a:pt x="16517" y="12883"/>
                  </a:lnTo>
                  <a:lnTo>
                    <a:pt x="16739" y="12863"/>
                  </a:lnTo>
                  <a:lnTo>
                    <a:pt x="16962" y="12782"/>
                  </a:lnTo>
                  <a:lnTo>
                    <a:pt x="17163" y="12681"/>
                  </a:lnTo>
                  <a:lnTo>
                    <a:pt x="17244" y="12620"/>
                  </a:lnTo>
                  <a:lnTo>
                    <a:pt x="17325" y="12540"/>
                  </a:lnTo>
                  <a:lnTo>
                    <a:pt x="17426" y="12418"/>
                  </a:lnTo>
                  <a:lnTo>
                    <a:pt x="17487" y="12277"/>
                  </a:lnTo>
                  <a:lnTo>
                    <a:pt x="17527" y="12136"/>
                  </a:lnTo>
                  <a:lnTo>
                    <a:pt x="17567" y="11974"/>
                  </a:lnTo>
                  <a:lnTo>
                    <a:pt x="17567" y="11833"/>
                  </a:lnTo>
                  <a:lnTo>
                    <a:pt x="17547" y="11651"/>
                  </a:lnTo>
                  <a:lnTo>
                    <a:pt x="17507" y="11490"/>
                  </a:lnTo>
                  <a:lnTo>
                    <a:pt x="17426" y="11308"/>
                  </a:lnTo>
                  <a:lnTo>
                    <a:pt x="17123" y="10702"/>
                  </a:lnTo>
                  <a:lnTo>
                    <a:pt x="16800" y="10076"/>
                  </a:lnTo>
                  <a:lnTo>
                    <a:pt x="16315" y="9168"/>
                  </a:lnTo>
                  <a:lnTo>
                    <a:pt x="16114" y="8703"/>
                  </a:lnTo>
                  <a:lnTo>
                    <a:pt x="15932" y="8259"/>
                  </a:lnTo>
                  <a:lnTo>
                    <a:pt x="15851" y="8037"/>
                  </a:lnTo>
                  <a:lnTo>
                    <a:pt x="15790" y="7754"/>
                  </a:lnTo>
                  <a:lnTo>
                    <a:pt x="15447" y="5735"/>
                  </a:lnTo>
                  <a:lnTo>
                    <a:pt x="15427" y="5594"/>
                  </a:lnTo>
                  <a:lnTo>
                    <a:pt x="15387" y="5473"/>
                  </a:lnTo>
                  <a:lnTo>
                    <a:pt x="15326" y="5372"/>
                  </a:lnTo>
                  <a:lnTo>
                    <a:pt x="15245" y="5271"/>
                  </a:lnTo>
                  <a:lnTo>
                    <a:pt x="15144" y="5210"/>
                  </a:lnTo>
                  <a:lnTo>
                    <a:pt x="15023" y="5129"/>
                  </a:lnTo>
                  <a:lnTo>
                    <a:pt x="14862" y="5089"/>
                  </a:lnTo>
                  <a:lnTo>
                    <a:pt x="14660" y="5028"/>
                  </a:lnTo>
                  <a:lnTo>
                    <a:pt x="14559" y="4847"/>
                  </a:lnTo>
                  <a:lnTo>
                    <a:pt x="14458" y="4685"/>
                  </a:lnTo>
                  <a:lnTo>
                    <a:pt x="14357" y="4503"/>
                  </a:lnTo>
                  <a:lnTo>
                    <a:pt x="14236" y="4362"/>
                  </a:lnTo>
                  <a:lnTo>
                    <a:pt x="14115" y="4261"/>
                  </a:lnTo>
                  <a:lnTo>
                    <a:pt x="13993" y="4221"/>
                  </a:lnTo>
                  <a:lnTo>
                    <a:pt x="13872" y="4200"/>
                  </a:lnTo>
                  <a:lnTo>
                    <a:pt x="13751" y="4221"/>
                  </a:lnTo>
                  <a:lnTo>
                    <a:pt x="12842" y="202"/>
                  </a:lnTo>
                  <a:lnTo>
                    <a:pt x="12802" y="101"/>
                  </a:lnTo>
                  <a:lnTo>
                    <a:pt x="12721" y="41"/>
                  </a:lnTo>
                  <a:lnTo>
                    <a:pt x="1262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2" name="Google Shape;9762;p68"/>
            <p:cNvGrpSpPr/>
            <p:nvPr/>
          </p:nvGrpSpPr>
          <p:grpSpPr>
            <a:xfrm>
              <a:off x="6462520" y="447497"/>
              <a:ext cx="2389911" cy="2200415"/>
              <a:chOff x="1894025" y="-841234"/>
              <a:chExt cx="2134421" cy="1965183"/>
            </a:xfrm>
          </p:grpSpPr>
          <p:sp>
            <p:nvSpPr>
              <p:cNvPr id="9763" name="Google Shape;9763;p68"/>
              <p:cNvSpPr/>
              <p:nvPr/>
            </p:nvSpPr>
            <p:spPr>
              <a:xfrm>
                <a:off x="1901436" y="-833823"/>
                <a:ext cx="1793388" cy="1479445"/>
              </a:xfrm>
              <a:custGeom>
                <a:avLst/>
                <a:gdLst/>
                <a:ahLst/>
                <a:cxnLst/>
                <a:rect l="l" t="t" r="r" b="b"/>
                <a:pathLst>
                  <a:path w="14761" h="12177" extrusionOk="0">
                    <a:moveTo>
                      <a:pt x="12478" y="0"/>
                    </a:moveTo>
                    <a:lnTo>
                      <a:pt x="162" y="2787"/>
                    </a:lnTo>
                    <a:lnTo>
                      <a:pt x="81" y="2807"/>
                    </a:lnTo>
                    <a:lnTo>
                      <a:pt x="40" y="2868"/>
                    </a:lnTo>
                    <a:lnTo>
                      <a:pt x="0" y="2928"/>
                    </a:lnTo>
                    <a:lnTo>
                      <a:pt x="0" y="3009"/>
                    </a:lnTo>
                    <a:lnTo>
                      <a:pt x="2039" y="12015"/>
                    </a:lnTo>
                    <a:lnTo>
                      <a:pt x="2080" y="12095"/>
                    </a:lnTo>
                    <a:lnTo>
                      <a:pt x="2140" y="12136"/>
                    </a:lnTo>
                    <a:lnTo>
                      <a:pt x="2201" y="12176"/>
                    </a:lnTo>
                    <a:lnTo>
                      <a:pt x="2282" y="12176"/>
                    </a:lnTo>
                    <a:lnTo>
                      <a:pt x="14599" y="9390"/>
                    </a:lnTo>
                    <a:lnTo>
                      <a:pt x="14679" y="9349"/>
                    </a:lnTo>
                    <a:lnTo>
                      <a:pt x="14740" y="9309"/>
                    </a:lnTo>
                    <a:lnTo>
                      <a:pt x="14760" y="9228"/>
                    </a:lnTo>
                    <a:lnTo>
                      <a:pt x="14760" y="9147"/>
                    </a:lnTo>
                    <a:lnTo>
                      <a:pt x="12721" y="142"/>
                    </a:lnTo>
                    <a:lnTo>
                      <a:pt x="12701" y="81"/>
                    </a:lnTo>
                    <a:lnTo>
                      <a:pt x="12640" y="21"/>
                    </a:lnTo>
                    <a:lnTo>
                      <a:pt x="125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68"/>
              <p:cNvSpPr/>
              <p:nvPr/>
            </p:nvSpPr>
            <p:spPr>
              <a:xfrm>
                <a:off x="1901436" y="-833823"/>
                <a:ext cx="1793388" cy="1479445"/>
              </a:xfrm>
              <a:custGeom>
                <a:avLst/>
                <a:gdLst/>
                <a:ahLst/>
                <a:cxnLst/>
                <a:rect l="l" t="t" r="r" b="b"/>
                <a:pathLst>
                  <a:path w="14761" h="12177" fill="none" extrusionOk="0">
                    <a:moveTo>
                      <a:pt x="12721" y="142"/>
                    </a:moveTo>
                    <a:lnTo>
                      <a:pt x="14760" y="9147"/>
                    </a:lnTo>
                    <a:lnTo>
                      <a:pt x="14760" y="9147"/>
                    </a:lnTo>
                    <a:lnTo>
                      <a:pt x="14760" y="9228"/>
                    </a:lnTo>
                    <a:lnTo>
                      <a:pt x="14740" y="9309"/>
                    </a:lnTo>
                    <a:lnTo>
                      <a:pt x="14679" y="9349"/>
                    </a:lnTo>
                    <a:lnTo>
                      <a:pt x="14599" y="9390"/>
                    </a:lnTo>
                    <a:lnTo>
                      <a:pt x="2282" y="12176"/>
                    </a:lnTo>
                    <a:lnTo>
                      <a:pt x="2282" y="12176"/>
                    </a:lnTo>
                    <a:lnTo>
                      <a:pt x="2201" y="12176"/>
                    </a:lnTo>
                    <a:lnTo>
                      <a:pt x="2140" y="12136"/>
                    </a:lnTo>
                    <a:lnTo>
                      <a:pt x="2080" y="12095"/>
                    </a:lnTo>
                    <a:lnTo>
                      <a:pt x="2039" y="12015"/>
                    </a:lnTo>
                    <a:lnTo>
                      <a:pt x="0" y="3009"/>
                    </a:lnTo>
                    <a:lnTo>
                      <a:pt x="0" y="3009"/>
                    </a:lnTo>
                    <a:lnTo>
                      <a:pt x="0" y="2928"/>
                    </a:lnTo>
                    <a:lnTo>
                      <a:pt x="40" y="2868"/>
                    </a:lnTo>
                    <a:lnTo>
                      <a:pt x="81" y="2807"/>
                    </a:lnTo>
                    <a:lnTo>
                      <a:pt x="162" y="2787"/>
                    </a:lnTo>
                    <a:lnTo>
                      <a:pt x="12478" y="0"/>
                    </a:lnTo>
                    <a:lnTo>
                      <a:pt x="12478" y="0"/>
                    </a:lnTo>
                    <a:lnTo>
                      <a:pt x="12559" y="0"/>
                    </a:lnTo>
                    <a:lnTo>
                      <a:pt x="12640" y="21"/>
                    </a:lnTo>
                    <a:lnTo>
                      <a:pt x="12701" y="81"/>
                    </a:lnTo>
                    <a:lnTo>
                      <a:pt x="12721" y="1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68"/>
              <p:cNvSpPr/>
              <p:nvPr/>
            </p:nvSpPr>
            <p:spPr>
              <a:xfrm>
                <a:off x="2649601" y="-630197"/>
                <a:ext cx="807213" cy="790082"/>
              </a:xfrm>
              <a:custGeom>
                <a:avLst/>
                <a:gdLst/>
                <a:ahLst/>
                <a:cxnLst/>
                <a:rect l="l" t="t" r="r" b="b"/>
                <a:pathLst>
                  <a:path w="6644" h="6503" extrusionOk="0">
                    <a:moveTo>
                      <a:pt x="6300" y="0"/>
                    </a:moveTo>
                    <a:lnTo>
                      <a:pt x="6179" y="41"/>
                    </a:lnTo>
                    <a:lnTo>
                      <a:pt x="6018" y="81"/>
                    </a:lnTo>
                    <a:lnTo>
                      <a:pt x="5836" y="122"/>
                    </a:lnTo>
                    <a:lnTo>
                      <a:pt x="5715" y="142"/>
                    </a:lnTo>
                    <a:lnTo>
                      <a:pt x="5614" y="122"/>
                    </a:lnTo>
                    <a:lnTo>
                      <a:pt x="5392" y="81"/>
                    </a:lnTo>
                    <a:lnTo>
                      <a:pt x="5271" y="61"/>
                    </a:lnTo>
                    <a:lnTo>
                      <a:pt x="5129" y="41"/>
                    </a:lnTo>
                    <a:lnTo>
                      <a:pt x="5008" y="41"/>
                    </a:lnTo>
                    <a:lnTo>
                      <a:pt x="4867" y="81"/>
                    </a:lnTo>
                    <a:lnTo>
                      <a:pt x="4766" y="122"/>
                    </a:lnTo>
                    <a:lnTo>
                      <a:pt x="4685" y="162"/>
                    </a:lnTo>
                    <a:lnTo>
                      <a:pt x="4523" y="283"/>
                    </a:lnTo>
                    <a:lnTo>
                      <a:pt x="4422" y="364"/>
                    </a:lnTo>
                    <a:lnTo>
                      <a:pt x="4322" y="404"/>
                    </a:lnTo>
                    <a:lnTo>
                      <a:pt x="4200" y="424"/>
                    </a:lnTo>
                    <a:lnTo>
                      <a:pt x="4120" y="445"/>
                    </a:lnTo>
                    <a:lnTo>
                      <a:pt x="4019" y="445"/>
                    </a:lnTo>
                    <a:lnTo>
                      <a:pt x="3938" y="424"/>
                    </a:lnTo>
                    <a:lnTo>
                      <a:pt x="3857" y="384"/>
                    </a:lnTo>
                    <a:lnTo>
                      <a:pt x="3756" y="303"/>
                    </a:lnTo>
                    <a:lnTo>
                      <a:pt x="3675" y="263"/>
                    </a:lnTo>
                    <a:lnTo>
                      <a:pt x="3554" y="243"/>
                    </a:lnTo>
                    <a:lnTo>
                      <a:pt x="3393" y="243"/>
                    </a:lnTo>
                    <a:lnTo>
                      <a:pt x="3231" y="283"/>
                    </a:lnTo>
                    <a:lnTo>
                      <a:pt x="3110" y="344"/>
                    </a:lnTo>
                    <a:lnTo>
                      <a:pt x="3009" y="445"/>
                    </a:lnTo>
                    <a:lnTo>
                      <a:pt x="2928" y="566"/>
                    </a:lnTo>
                    <a:lnTo>
                      <a:pt x="2868" y="687"/>
                    </a:lnTo>
                    <a:lnTo>
                      <a:pt x="2827" y="768"/>
                    </a:lnTo>
                    <a:lnTo>
                      <a:pt x="2767" y="808"/>
                    </a:lnTo>
                    <a:lnTo>
                      <a:pt x="2686" y="848"/>
                    </a:lnTo>
                    <a:lnTo>
                      <a:pt x="2585" y="869"/>
                    </a:lnTo>
                    <a:lnTo>
                      <a:pt x="2423" y="848"/>
                    </a:lnTo>
                    <a:lnTo>
                      <a:pt x="2302" y="828"/>
                    </a:lnTo>
                    <a:lnTo>
                      <a:pt x="2242" y="848"/>
                    </a:lnTo>
                    <a:lnTo>
                      <a:pt x="2181" y="869"/>
                    </a:lnTo>
                    <a:lnTo>
                      <a:pt x="2100" y="889"/>
                    </a:lnTo>
                    <a:lnTo>
                      <a:pt x="2040" y="949"/>
                    </a:lnTo>
                    <a:lnTo>
                      <a:pt x="1959" y="1030"/>
                    </a:lnTo>
                    <a:lnTo>
                      <a:pt x="1899" y="1151"/>
                    </a:lnTo>
                    <a:lnTo>
                      <a:pt x="1858" y="1252"/>
                    </a:lnTo>
                    <a:lnTo>
                      <a:pt x="1838" y="1293"/>
                    </a:lnTo>
                    <a:lnTo>
                      <a:pt x="1798" y="1333"/>
                    </a:lnTo>
                    <a:lnTo>
                      <a:pt x="1697" y="1373"/>
                    </a:lnTo>
                    <a:lnTo>
                      <a:pt x="1596" y="1373"/>
                    </a:lnTo>
                    <a:lnTo>
                      <a:pt x="1555" y="1353"/>
                    </a:lnTo>
                    <a:lnTo>
                      <a:pt x="1495" y="1313"/>
                    </a:lnTo>
                    <a:lnTo>
                      <a:pt x="1434" y="1232"/>
                    </a:lnTo>
                    <a:lnTo>
                      <a:pt x="1333" y="1151"/>
                    </a:lnTo>
                    <a:lnTo>
                      <a:pt x="1273" y="1131"/>
                    </a:lnTo>
                    <a:lnTo>
                      <a:pt x="1212" y="1111"/>
                    </a:lnTo>
                    <a:lnTo>
                      <a:pt x="1131" y="1131"/>
                    </a:lnTo>
                    <a:lnTo>
                      <a:pt x="1050" y="1192"/>
                    </a:lnTo>
                    <a:lnTo>
                      <a:pt x="990" y="1252"/>
                    </a:lnTo>
                    <a:lnTo>
                      <a:pt x="949" y="1313"/>
                    </a:lnTo>
                    <a:lnTo>
                      <a:pt x="949" y="1394"/>
                    </a:lnTo>
                    <a:lnTo>
                      <a:pt x="949" y="1474"/>
                    </a:lnTo>
                    <a:lnTo>
                      <a:pt x="949" y="1495"/>
                    </a:lnTo>
                    <a:lnTo>
                      <a:pt x="949" y="1515"/>
                    </a:lnTo>
                    <a:lnTo>
                      <a:pt x="889" y="1555"/>
                    </a:lnTo>
                    <a:lnTo>
                      <a:pt x="788" y="1555"/>
                    </a:lnTo>
                    <a:lnTo>
                      <a:pt x="727" y="1596"/>
                    </a:lnTo>
                    <a:lnTo>
                      <a:pt x="667" y="1636"/>
                    </a:lnTo>
                    <a:lnTo>
                      <a:pt x="647" y="1676"/>
                    </a:lnTo>
                    <a:lnTo>
                      <a:pt x="626" y="1757"/>
                    </a:lnTo>
                    <a:lnTo>
                      <a:pt x="626" y="1818"/>
                    </a:lnTo>
                    <a:lnTo>
                      <a:pt x="647" y="1858"/>
                    </a:lnTo>
                    <a:lnTo>
                      <a:pt x="667" y="1898"/>
                    </a:lnTo>
                    <a:lnTo>
                      <a:pt x="707" y="1939"/>
                    </a:lnTo>
                    <a:lnTo>
                      <a:pt x="768" y="1959"/>
                    </a:lnTo>
                    <a:lnTo>
                      <a:pt x="869" y="1959"/>
                    </a:lnTo>
                    <a:lnTo>
                      <a:pt x="929" y="1939"/>
                    </a:lnTo>
                    <a:lnTo>
                      <a:pt x="1010" y="1838"/>
                    </a:lnTo>
                    <a:lnTo>
                      <a:pt x="1091" y="1777"/>
                    </a:lnTo>
                    <a:lnTo>
                      <a:pt x="1131" y="1757"/>
                    </a:lnTo>
                    <a:lnTo>
                      <a:pt x="1172" y="1757"/>
                    </a:lnTo>
                    <a:lnTo>
                      <a:pt x="1232" y="1797"/>
                    </a:lnTo>
                    <a:lnTo>
                      <a:pt x="1252" y="1878"/>
                    </a:lnTo>
                    <a:lnTo>
                      <a:pt x="1252" y="1919"/>
                    </a:lnTo>
                    <a:lnTo>
                      <a:pt x="1252" y="1959"/>
                    </a:lnTo>
                    <a:lnTo>
                      <a:pt x="1232" y="2020"/>
                    </a:lnTo>
                    <a:lnTo>
                      <a:pt x="1192" y="2040"/>
                    </a:lnTo>
                    <a:lnTo>
                      <a:pt x="1111" y="2100"/>
                    </a:lnTo>
                    <a:lnTo>
                      <a:pt x="990" y="2100"/>
                    </a:lnTo>
                    <a:lnTo>
                      <a:pt x="929" y="2080"/>
                    </a:lnTo>
                    <a:lnTo>
                      <a:pt x="869" y="2100"/>
                    </a:lnTo>
                    <a:lnTo>
                      <a:pt x="788" y="2141"/>
                    </a:lnTo>
                    <a:lnTo>
                      <a:pt x="748" y="2181"/>
                    </a:lnTo>
                    <a:lnTo>
                      <a:pt x="707" y="2221"/>
                    </a:lnTo>
                    <a:lnTo>
                      <a:pt x="707" y="2262"/>
                    </a:lnTo>
                    <a:lnTo>
                      <a:pt x="687" y="2343"/>
                    </a:lnTo>
                    <a:lnTo>
                      <a:pt x="667" y="2383"/>
                    </a:lnTo>
                    <a:lnTo>
                      <a:pt x="626" y="2403"/>
                    </a:lnTo>
                    <a:lnTo>
                      <a:pt x="485" y="2444"/>
                    </a:lnTo>
                    <a:lnTo>
                      <a:pt x="404" y="2484"/>
                    </a:lnTo>
                    <a:lnTo>
                      <a:pt x="364" y="2545"/>
                    </a:lnTo>
                    <a:lnTo>
                      <a:pt x="344" y="2605"/>
                    </a:lnTo>
                    <a:lnTo>
                      <a:pt x="324" y="2666"/>
                    </a:lnTo>
                    <a:lnTo>
                      <a:pt x="303" y="2726"/>
                    </a:lnTo>
                    <a:lnTo>
                      <a:pt x="243" y="2767"/>
                    </a:lnTo>
                    <a:lnTo>
                      <a:pt x="202" y="2807"/>
                    </a:lnTo>
                    <a:lnTo>
                      <a:pt x="182" y="2868"/>
                    </a:lnTo>
                    <a:lnTo>
                      <a:pt x="182" y="2928"/>
                    </a:lnTo>
                    <a:lnTo>
                      <a:pt x="202" y="2989"/>
                    </a:lnTo>
                    <a:lnTo>
                      <a:pt x="243" y="3009"/>
                    </a:lnTo>
                    <a:lnTo>
                      <a:pt x="283" y="3029"/>
                    </a:lnTo>
                    <a:lnTo>
                      <a:pt x="344" y="3049"/>
                    </a:lnTo>
                    <a:lnTo>
                      <a:pt x="404" y="3029"/>
                    </a:lnTo>
                    <a:lnTo>
                      <a:pt x="465" y="3009"/>
                    </a:lnTo>
                    <a:lnTo>
                      <a:pt x="505" y="2948"/>
                    </a:lnTo>
                    <a:lnTo>
                      <a:pt x="546" y="2847"/>
                    </a:lnTo>
                    <a:lnTo>
                      <a:pt x="586" y="2746"/>
                    </a:lnTo>
                    <a:lnTo>
                      <a:pt x="626" y="2706"/>
                    </a:lnTo>
                    <a:lnTo>
                      <a:pt x="667" y="2666"/>
                    </a:lnTo>
                    <a:lnTo>
                      <a:pt x="727" y="2646"/>
                    </a:lnTo>
                    <a:lnTo>
                      <a:pt x="768" y="2686"/>
                    </a:lnTo>
                    <a:lnTo>
                      <a:pt x="828" y="2706"/>
                    </a:lnTo>
                    <a:lnTo>
                      <a:pt x="929" y="2706"/>
                    </a:lnTo>
                    <a:lnTo>
                      <a:pt x="1010" y="2646"/>
                    </a:lnTo>
                    <a:lnTo>
                      <a:pt x="1071" y="2585"/>
                    </a:lnTo>
                    <a:lnTo>
                      <a:pt x="1111" y="2565"/>
                    </a:lnTo>
                    <a:lnTo>
                      <a:pt x="1151" y="2585"/>
                    </a:lnTo>
                    <a:lnTo>
                      <a:pt x="1192" y="2605"/>
                    </a:lnTo>
                    <a:lnTo>
                      <a:pt x="1232" y="2625"/>
                    </a:lnTo>
                    <a:lnTo>
                      <a:pt x="1273" y="2706"/>
                    </a:lnTo>
                    <a:lnTo>
                      <a:pt x="1313" y="2807"/>
                    </a:lnTo>
                    <a:lnTo>
                      <a:pt x="1353" y="2908"/>
                    </a:lnTo>
                    <a:lnTo>
                      <a:pt x="1414" y="2948"/>
                    </a:lnTo>
                    <a:lnTo>
                      <a:pt x="1454" y="2969"/>
                    </a:lnTo>
                    <a:lnTo>
                      <a:pt x="1515" y="2969"/>
                    </a:lnTo>
                    <a:lnTo>
                      <a:pt x="1555" y="2928"/>
                    </a:lnTo>
                    <a:lnTo>
                      <a:pt x="1575" y="2868"/>
                    </a:lnTo>
                    <a:lnTo>
                      <a:pt x="1555" y="2807"/>
                    </a:lnTo>
                    <a:lnTo>
                      <a:pt x="1495" y="2686"/>
                    </a:lnTo>
                    <a:lnTo>
                      <a:pt x="1454" y="2565"/>
                    </a:lnTo>
                    <a:lnTo>
                      <a:pt x="1454" y="2524"/>
                    </a:lnTo>
                    <a:lnTo>
                      <a:pt x="1474" y="2484"/>
                    </a:lnTo>
                    <a:lnTo>
                      <a:pt x="1515" y="2444"/>
                    </a:lnTo>
                    <a:lnTo>
                      <a:pt x="1575" y="2423"/>
                    </a:lnTo>
                    <a:lnTo>
                      <a:pt x="1596" y="2444"/>
                    </a:lnTo>
                    <a:lnTo>
                      <a:pt x="1616" y="2464"/>
                    </a:lnTo>
                    <a:lnTo>
                      <a:pt x="1636" y="2524"/>
                    </a:lnTo>
                    <a:lnTo>
                      <a:pt x="1656" y="2585"/>
                    </a:lnTo>
                    <a:lnTo>
                      <a:pt x="1676" y="2706"/>
                    </a:lnTo>
                    <a:lnTo>
                      <a:pt x="1676" y="2746"/>
                    </a:lnTo>
                    <a:lnTo>
                      <a:pt x="1717" y="2787"/>
                    </a:lnTo>
                    <a:lnTo>
                      <a:pt x="1777" y="2827"/>
                    </a:lnTo>
                    <a:lnTo>
                      <a:pt x="1858" y="2827"/>
                    </a:lnTo>
                    <a:lnTo>
                      <a:pt x="1939" y="2807"/>
                    </a:lnTo>
                    <a:lnTo>
                      <a:pt x="2020" y="2807"/>
                    </a:lnTo>
                    <a:lnTo>
                      <a:pt x="2060" y="2827"/>
                    </a:lnTo>
                    <a:lnTo>
                      <a:pt x="2080" y="2847"/>
                    </a:lnTo>
                    <a:lnTo>
                      <a:pt x="2080" y="2908"/>
                    </a:lnTo>
                    <a:lnTo>
                      <a:pt x="2040" y="2969"/>
                    </a:lnTo>
                    <a:lnTo>
                      <a:pt x="1979" y="2989"/>
                    </a:lnTo>
                    <a:lnTo>
                      <a:pt x="1838" y="3029"/>
                    </a:lnTo>
                    <a:lnTo>
                      <a:pt x="1757" y="3049"/>
                    </a:lnTo>
                    <a:lnTo>
                      <a:pt x="1697" y="3090"/>
                    </a:lnTo>
                    <a:lnTo>
                      <a:pt x="1636" y="3170"/>
                    </a:lnTo>
                    <a:lnTo>
                      <a:pt x="1596" y="3211"/>
                    </a:lnTo>
                    <a:lnTo>
                      <a:pt x="1555" y="3231"/>
                    </a:lnTo>
                    <a:lnTo>
                      <a:pt x="1434" y="3231"/>
                    </a:lnTo>
                    <a:lnTo>
                      <a:pt x="1333" y="3191"/>
                    </a:lnTo>
                    <a:lnTo>
                      <a:pt x="1232" y="3130"/>
                    </a:lnTo>
                    <a:lnTo>
                      <a:pt x="1131" y="3090"/>
                    </a:lnTo>
                    <a:lnTo>
                      <a:pt x="1050" y="3090"/>
                    </a:lnTo>
                    <a:lnTo>
                      <a:pt x="970" y="3110"/>
                    </a:lnTo>
                    <a:lnTo>
                      <a:pt x="889" y="3150"/>
                    </a:lnTo>
                    <a:lnTo>
                      <a:pt x="849" y="3170"/>
                    </a:lnTo>
                    <a:lnTo>
                      <a:pt x="808" y="3170"/>
                    </a:lnTo>
                    <a:lnTo>
                      <a:pt x="727" y="3150"/>
                    </a:lnTo>
                    <a:lnTo>
                      <a:pt x="667" y="3130"/>
                    </a:lnTo>
                    <a:lnTo>
                      <a:pt x="586" y="3130"/>
                    </a:lnTo>
                    <a:lnTo>
                      <a:pt x="485" y="3170"/>
                    </a:lnTo>
                    <a:lnTo>
                      <a:pt x="384" y="3231"/>
                    </a:lnTo>
                    <a:lnTo>
                      <a:pt x="283" y="3332"/>
                    </a:lnTo>
                    <a:lnTo>
                      <a:pt x="263" y="3413"/>
                    </a:lnTo>
                    <a:lnTo>
                      <a:pt x="243" y="3473"/>
                    </a:lnTo>
                    <a:lnTo>
                      <a:pt x="263" y="3534"/>
                    </a:lnTo>
                    <a:lnTo>
                      <a:pt x="263" y="3574"/>
                    </a:lnTo>
                    <a:lnTo>
                      <a:pt x="283" y="3655"/>
                    </a:lnTo>
                    <a:lnTo>
                      <a:pt x="283" y="3716"/>
                    </a:lnTo>
                    <a:lnTo>
                      <a:pt x="283" y="3756"/>
                    </a:lnTo>
                    <a:lnTo>
                      <a:pt x="202" y="3837"/>
                    </a:lnTo>
                    <a:lnTo>
                      <a:pt x="122" y="3897"/>
                    </a:lnTo>
                    <a:lnTo>
                      <a:pt x="61" y="3998"/>
                    </a:lnTo>
                    <a:lnTo>
                      <a:pt x="21" y="4099"/>
                    </a:lnTo>
                    <a:lnTo>
                      <a:pt x="0" y="4160"/>
                    </a:lnTo>
                    <a:lnTo>
                      <a:pt x="21" y="4220"/>
                    </a:lnTo>
                    <a:lnTo>
                      <a:pt x="41" y="4281"/>
                    </a:lnTo>
                    <a:lnTo>
                      <a:pt x="81" y="4321"/>
                    </a:lnTo>
                    <a:lnTo>
                      <a:pt x="182" y="4402"/>
                    </a:lnTo>
                    <a:lnTo>
                      <a:pt x="243" y="4443"/>
                    </a:lnTo>
                    <a:lnTo>
                      <a:pt x="263" y="4503"/>
                    </a:lnTo>
                    <a:lnTo>
                      <a:pt x="303" y="4604"/>
                    </a:lnTo>
                    <a:lnTo>
                      <a:pt x="344" y="4685"/>
                    </a:lnTo>
                    <a:lnTo>
                      <a:pt x="425" y="4745"/>
                    </a:lnTo>
                    <a:lnTo>
                      <a:pt x="525" y="4786"/>
                    </a:lnTo>
                    <a:lnTo>
                      <a:pt x="626" y="4766"/>
                    </a:lnTo>
                    <a:lnTo>
                      <a:pt x="727" y="4745"/>
                    </a:lnTo>
                    <a:lnTo>
                      <a:pt x="808" y="4685"/>
                    </a:lnTo>
                    <a:lnTo>
                      <a:pt x="909" y="4624"/>
                    </a:lnTo>
                    <a:lnTo>
                      <a:pt x="1010" y="4604"/>
                    </a:lnTo>
                    <a:lnTo>
                      <a:pt x="1091" y="4604"/>
                    </a:lnTo>
                    <a:lnTo>
                      <a:pt x="1172" y="4624"/>
                    </a:lnTo>
                    <a:lnTo>
                      <a:pt x="1212" y="4685"/>
                    </a:lnTo>
                    <a:lnTo>
                      <a:pt x="1232" y="4766"/>
                    </a:lnTo>
                    <a:lnTo>
                      <a:pt x="1252" y="4927"/>
                    </a:lnTo>
                    <a:lnTo>
                      <a:pt x="1252" y="4988"/>
                    </a:lnTo>
                    <a:lnTo>
                      <a:pt x="1293" y="5069"/>
                    </a:lnTo>
                    <a:lnTo>
                      <a:pt x="1313" y="5109"/>
                    </a:lnTo>
                    <a:lnTo>
                      <a:pt x="1353" y="5149"/>
                    </a:lnTo>
                    <a:lnTo>
                      <a:pt x="1454" y="5210"/>
                    </a:lnTo>
                    <a:lnTo>
                      <a:pt x="1535" y="5250"/>
                    </a:lnTo>
                    <a:lnTo>
                      <a:pt x="1575" y="5291"/>
                    </a:lnTo>
                    <a:lnTo>
                      <a:pt x="1616" y="5351"/>
                    </a:lnTo>
                    <a:lnTo>
                      <a:pt x="1616" y="5432"/>
                    </a:lnTo>
                    <a:lnTo>
                      <a:pt x="1596" y="5533"/>
                    </a:lnTo>
                    <a:lnTo>
                      <a:pt x="1575" y="5674"/>
                    </a:lnTo>
                    <a:lnTo>
                      <a:pt x="1575" y="5755"/>
                    </a:lnTo>
                    <a:lnTo>
                      <a:pt x="1596" y="5816"/>
                    </a:lnTo>
                    <a:lnTo>
                      <a:pt x="1656" y="5896"/>
                    </a:lnTo>
                    <a:lnTo>
                      <a:pt x="1737" y="5957"/>
                    </a:lnTo>
                    <a:lnTo>
                      <a:pt x="1838" y="6038"/>
                    </a:lnTo>
                    <a:lnTo>
                      <a:pt x="1878" y="6139"/>
                    </a:lnTo>
                    <a:lnTo>
                      <a:pt x="1939" y="6300"/>
                    </a:lnTo>
                    <a:lnTo>
                      <a:pt x="1979" y="6361"/>
                    </a:lnTo>
                    <a:lnTo>
                      <a:pt x="2040" y="6421"/>
                    </a:lnTo>
                    <a:lnTo>
                      <a:pt x="2080" y="6462"/>
                    </a:lnTo>
                    <a:lnTo>
                      <a:pt x="2141" y="6482"/>
                    </a:lnTo>
                    <a:lnTo>
                      <a:pt x="2222" y="6502"/>
                    </a:lnTo>
                    <a:lnTo>
                      <a:pt x="2282" y="6502"/>
                    </a:lnTo>
                    <a:lnTo>
                      <a:pt x="2343" y="6482"/>
                    </a:lnTo>
                    <a:lnTo>
                      <a:pt x="2383" y="6462"/>
                    </a:lnTo>
                    <a:lnTo>
                      <a:pt x="2504" y="6381"/>
                    </a:lnTo>
                    <a:lnTo>
                      <a:pt x="2565" y="6341"/>
                    </a:lnTo>
                    <a:lnTo>
                      <a:pt x="2646" y="6341"/>
                    </a:lnTo>
                    <a:lnTo>
                      <a:pt x="2706" y="6320"/>
                    </a:lnTo>
                    <a:lnTo>
                      <a:pt x="2747" y="630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928" y="5412"/>
                    </a:lnTo>
                    <a:lnTo>
                      <a:pt x="2969" y="5371"/>
                    </a:lnTo>
                    <a:lnTo>
                      <a:pt x="2989" y="5311"/>
                    </a:lnTo>
                    <a:lnTo>
                      <a:pt x="3009" y="5210"/>
                    </a:lnTo>
                    <a:lnTo>
                      <a:pt x="2989" y="5129"/>
                    </a:lnTo>
                    <a:lnTo>
                      <a:pt x="2948" y="5069"/>
                    </a:lnTo>
                    <a:lnTo>
                      <a:pt x="2888" y="4947"/>
                    </a:lnTo>
                    <a:lnTo>
                      <a:pt x="2848" y="4867"/>
                    </a:lnTo>
                    <a:lnTo>
                      <a:pt x="2848" y="4826"/>
                    </a:lnTo>
                    <a:lnTo>
                      <a:pt x="2868" y="4766"/>
                    </a:lnTo>
                    <a:lnTo>
                      <a:pt x="2908" y="4705"/>
                    </a:lnTo>
                    <a:lnTo>
                      <a:pt x="3049" y="4544"/>
                    </a:lnTo>
                    <a:lnTo>
                      <a:pt x="3110" y="4443"/>
                    </a:lnTo>
                    <a:lnTo>
                      <a:pt x="3130" y="4362"/>
                    </a:lnTo>
                    <a:lnTo>
                      <a:pt x="3150" y="4261"/>
                    </a:lnTo>
                    <a:lnTo>
                      <a:pt x="3171" y="4140"/>
                    </a:lnTo>
                    <a:lnTo>
                      <a:pt x="3191" y="4079"/>
                    </a:lnTo>
                    <a:lnTo>
                      <a:pt x="3191" y="3998"/>
                    </a:lnTo>
                    <a:lnTo>
                      <a:pt x="3171" y="3938"/>
                    </a:lnTo>
                    <a:lnTo>
                      <a:pt x="3130" y="3877"/>
                    </a:lnTo>
                    <a:lnTo>
                      <a:pt x="3090" y="3837"/>
                    </a:lnTo>
                    <a:lnTo>
                      <a:pt x="3029" y="3817"/>
                    </a:lnTo>
                    <a:lnTo>
                      <a:pt x="2908" y="3817"/>
                    </a:lnTo>
                    <a:lnTo>
                      <a:pt x="2767" y="3837"/>
                    </a:lnTo>
                    <a:lnTo>
                      <a:pt x="2686" y="3837"/>
                    </a:lnTo>
                    <a:lnTo>
                      <a:pt x="2625" y="3796"/>
                    </a:lnTo>
                    <a:lnTo>
                      <a:pt x="2545" y="3756"/>
                    </a:lnTo>
                    <a:lnTo>
                      <a:pt x="2464" y="3675"/>
                    </a:lnTo>
                    <a:lnTo>
                      <a:pt x="2403" y="3595"/>
                    </a:lnTo>
                    <a:lnTo>
                      <a:pt x="2363" y="3534"/>
                    </a:lnTo>
                    <a:lnTo>
                      <a:pt x="2363" y="3453"/>
                    </a:lnTo>
                    <a:lnTo>
                      <a:pt x="2383" y="3231"/>
                    </a:lnTo>
                    <a:lnTo>
                      <a:pt x="2383" y="3211"/>
                    </a:lnTo>
                    <a:lnTo>
                      <a:pt x="2423" y="3211"/>
                    </a:lnTo>
                    <a:lnTo>
                      <a:pt x="2484" y="3251"/>
                    </a:lnTo>
                    <a:lnTo>
                      <a:pt x="2504" y="3312"/>
                    </a:lnTo>
                    <a:lnTo>
                      <a:pt x="2545" y="3433"/>
                    </a:lnTo>
                    <a:lnTo>
                      <a:pt x="2585" y="3494"/>
                    </a:lnTo>
                    <a:lnTo>
                      <a:pt x="2625" y="3554"/>
                    </a:lnTo>
                    <a:lnTo>
                      <a:pt x="2666" y="3595"/>
                    </a:lnTo>
                    <a:lnTo>
                      <a:pt x="2706" y="3615"/>
                    </a:lnTo>
                    <a:lnTo>
                      <a:pt x="2767" y="3635"/>
                    </a:lnTo>
                    <a:lnTo>
                      <a:pt x="2807" y="3635"/>
                    </a:lnTo>
                    <a:lnTo>
                      <a:pt x="2848" y="3615"/>
                    </a:lnTo>
                    <a:lnTo>
                      <a:pt x="2888" y="3595"/>
                    </a:lnTo>
                    <a:lnTo>
                      <a:pt x="3009" y="3494"/>
                    </a:lnTo>
                    <a:lnTo>
                      <a:pt x="3090" y="3453"/>
                    </a:lnTo>
                    <a:lnTo>
                      <a:pt x="3150" y="3433"/>
                    </a:lnTo>
                    <a:lnTo>
                      <a:pt x="3231" y="3433"/>
                    </a:lnTo>
                    <a:lnTo>
                      <a:pt x="3272" y="3413"/>
                    </a:lnTo>
                    <a:lnTo>
                      <a:pt x="3312" y="3393"/>
                    </a:lnTo>
                    <a:lnTo>
                      <a:pt x="3352" y="3352"/>
                    </a:lnTo>
                    <a:lnTo>
                      <a:pt x="3372" y="3312"/>
                    </a:lnTo>
                    <a:lnTo>
                      <a:pt x="3372" y="3271"/>
                    </a:lnTo>
                    <a:lnTo>
                      <a:pt x="3372" y="3211"/>
                    </a:lnTo>
                    <a:lnTo>
                      <a:pt x="3352" y="3170"/>
                    </a:lnTo>
                    <a:lnTo>
                      <a:pt x="3332" y="3110"/>
                    </a:lnTo>
                    <a:lnTo>
                      <a:pt x="3272" y="3070"/>
                    </a:lnTo>
                    <a:lnTo>
                      <a:pt x="3191" y="3049"/>
                    </a:lnTo>
                    <a:lnTo>
                      <a:pt x="3049" y="3029"/>
                    </a:lnTo>
                    <a:lnTo>
                      <a:pt x="2948" y="3009"/>
                    </a:lnTo>
                    <a:lnTo>
                      <a:pt x="2868" y="2989"/>
                    </a:lnTo>
                    <a:lnTo>
                      <a:pt x="2787" y="2948"/>
                    </a:lnTo>
                    <a:lnTo>
                      <a:pt x="2747" y="2868"/>
                    </a:lnTo>
                    <a:lnTo>
                      <a:pt x="2726" y="2827"/>
                    </a:lnTo>
                    <a:lnTo>
                      <a:pt x="2726" y="2787"/>
                    </a:lnTo>
                    <a:lnTo>
                      <a:pt x="2767" y="2706"/>
                    </a:lnTo>
                    <a:lnTo>
                      <a:pt x="2827" y="2666"/>
                    </a:lnTo>
                    <a:lnTo>
                      <a:pt x="2888" y="2666"/>
                    </a:lnTo>
                    <a:lnTo>
                      <a:pt x="2928" y="2706"/>
                    </a:lnTo>
                    <a:lnTo>
                      <a:pt x="2989" y="2787"/>
                    </a:lnTo>
                    <a:lnTo>
                      <a:pt x="3090" y="2847"/>
                    </a:lnTo>
                    <a:lnTo>
                      <a:pt x="3191" y="2908"/>
                    </a:lnTo>
                    <a:lnTo>
                      <a:pt x="3292" y="2928"/>
                    </a:lnTo>
                    <a:lnTo>
                      <a:pt x="3453" y="2928"/>
                    </a:lnTo>
                    <a:lnTo>
                      <a:pt x="3635" y="2888"/>
                    </a:lnTo>
                    <a:lnTo>
                      <a:pt x="3716" y="2888"/>
                    </a:lnTo>
                    <a:lnTo>
                      <a:pt x="3797" y="2908"/>
                    </a:lnTo>
                    <a:lnTo>
                      <a:pt x="3857" y="2948"/>
                    </a:lnTo>
                    <a:lnTo>
                      <a:pt x="3877" y="2989"/>
                    </a:lnTo>
                    <a:lnTo>
                      <a:pt x="3877" y="3029"/>
                    </a:lnTo>
                    <a:lnTo>
                      <a:pt x="3877" y="3130"/>
                    </a:lnTo>
                    <a:lnTo>
                      <a:pt x="3897" y="3231"/>
                    </a:lnTo>
                    <a:lnTo>
                      <a:pt x="3938" y="3292"/>
                    </a:lnTo>
                    <a:lnTo>
                      <a:pt x="3978" y="3312"/>
                    </a:lnTo>
                    <a:lnTo>
                      <a:pt x="4079" y="3372"/>
                    </a:lnTo>
                    <a:lnTo>
                      <a:pt x="4120" y="3413"/>
                    </a:lnTo>
                    <a:lnTo>
                      <a:pt x="4140" y="3453"/>
                    </a:lnTo>
                    <a:lnTo>
                      <a:pt x="4180" y="3635"/>
                    </a:lnTo>
                    <a:lnTo>
                      <a:pt x="4221" y="3675"/>
                    </a:lnTo>
                    <a:lnTo>
                      <a:pt x="4261" y="3716"/>
                    </a:lnTo>
                    <a:lnTo>
                      <a:pt x="4301" y="3736"/>
                    </a:lnTo>
                    <a:lnTo>
                      <a:pt x="4342" y="3736"/>
                    </a:lnTo>
                    <a:lnTo>
                      <a:pt x="4402" y="3716"/>
                    </a:lnTo>
                    <a:lnTo>
                      <a:pt x="4443" y="3675"/>
                    </a:lnTo>
                    <a:lnTo>
                      <a:pt x="4483" y="3615"/>
                    </a:lnTo>
                    <a:lnTo>
                      <a:pt x="4503" y="3514"/>
                    </a:lnTo>
                    <a:lnTo>
                      <a:pt x="4523" y="3352"/>
                    </a:lnTo>
                    <a:lnTo>
                      <a:pt x="4564" y="3292"/>
                    </a:lnTo>
                    <a:lnTo>
                      <a:pt x="4624" y="3231"/>
                    </a:lnTo>
                    <a:lnTo>
                      <a:pt x="4746" y="3150"/>
                    </a:lnTo>
                    <a:lnTo>
                      <a:pt x="4766" y="3110"/>
                    </a:lnTo>
                    <a:lnTo>
                      <a:pt x="4786" y="3070"/>
                    </a:lnTo>
                    <a:lnTo>
                      <a:pt x="4806" y="2989"/>
                    </a:lnTo>
                    <a:lnTo>
                      <a:pt x="4786" y="2908"/>
                    </a:lnTo>
                    <a:lnTo>
                      <a:pt x="4806" y="2827"/>
                    </a:lnTo>
                    <a:lnTo>
                      <a:pt x="4806" y="2787"/>
                    </a:lnTo>
                    <a:lnTo>
                      <a:pt x="4846" y="2787"/>
                    </a:lnTo>
                    <a:lnTo>
                      <a:pt x="4907" y="2767"/>
                    </a:lnTo>
                    <a:lnTo>
                      <a:pt x="4968" y="2807"/>
                    </a:lnTo>
                    <a:lnTo>
                      <a:pt x="4988" y="2827"/>
                    </a:lnTo>
                    <a:lnTo>
                      <a:pt x="5008" y="2868"/>
                    </a:lnTo>
                    <a:lnTo>
                      <a:pt x="5048" y="3070"/>
                    </a:lnTo>
                    <a:lnTo>
                      <a:pt x="5069" y="3150"/>
                    </a:lnTo>
                    <a:lnTo>
                      <a:pt x="5109" y="3191"/>
                    </a:lnTo>
                    <a:lnTo>
                      <a:pt x="5149" y="3211"/>
                    </a:lnTo>
                    <a:lnTo>
                      <a:pt x="5250" y="3271"/>
                    </a:lnTo>
                    <a:lnTo>
                      <a:pt x="5291" y="3332"/>
                    </a:lnTo>
                    <a:lnTo>
                      <a:pt x="5311" y="3494"/>
                    </a:lnTo>
                    <a:lnTo>
                      <a:pt x="5351" y="3574"/>
                    </a:lnTo>
                    <a:lnTo>
                      <a:pt x="5412" y="3635"/>
                    </a:lnTo>
                    <a:lnTo>
                      <a:pt x="5472" y="3695"/>
                    </a:lnTo>
                    <a:lnTo>
                      <a:pt x="5594" y="3695"/>
                    </a:lnTo>
                    <a:lnTo>
                      <a:pt x="5634" y="3675"/>
                    </a:lnTo>
                    <a:lnTo>
                      <a:pt x="5654" y="3615"/>
                    </a:lnTo>
                    <a:lnTo>
                      <a:pt x="5634" y="3514"/>
                    </a:lnTo>
                    <a:lnTo>
                      <a:pt x="5594" y="3433"/>
                    </a:lnTo>
                    <a:lnTo>
                      <a:pt x="5553" y="3352"/>
                    </a:lnTo>
                    <a:lnTo>
                      <a:pt x="5553" y="3312"/>
                    </a:lnTo>
                    <a:lnTo>
                      <a:pt x="5573" y="3312"/>
                    </a:lnTo>
                    <a:lnTo>
                      <a:pt x="5614" y="3292"/>
                    </a:lnTo>
                    <a:lnTo>
                      <a:pt x="5695" y="3271"/>
                    </a:lnTo>
                    <a:lnTo>
                      <a:pt x="5755" y="3251"/>
                    </a:lnTo>
                    <a:lnTo>
                      <a:pt x="5816" y="3191"/>
                    </a:lnTo>
                    <a:lnTo>
                      <a:pt x="5856" y="3130"/>
                    </a:lnTo>
                    <a:lnTo>
                      <a:pt x="5856" y="3049"/>
                    </a:lnTo>
                    <a:lnTo>
                      <a:pt x="5856" y="2989"/>
                    </a:lnTo>
                    <a:lnTo>
                      <a:pt x="5796" y="2928"/>
                    </a:lnTo>
                    <a:lnTo>
                      <a:pt x="5735" y="2868"/>
                    </a:lnTo>
                    <a:lnTo>
                      <a:pt x="5674" y="2827"/>
                    </a:lnTo>
                    <a:lnTo>
                      <a:pt x="5634" y="2807"/>
                    </a:lnTo>
                    <a:lnTo>
                      <a:pt x="5614" y="2767"/>
                    </a:lnTo>
                    <a:lnTo>
                      <a:pt x="5654" y="2726"/>
                    </a:lnTo>
                    <a:lnTo>
                      <a:pt x="5816" y="2706"/>
                    </a:lnTo>
                    <a:lnTo>
                      <a:pt x="5917" y="2666"/>
                    </a:lnTo>
                    <a:lnTo>
                      <a:pt x="5977" y="2605"/>
                    </a:lnTo>
                    <a:lnTo>
                      <a:pt x="6018" y="2545"/>
                    </a:lnTo>
                    <a:lnTo>
                      <a:pt x="6018" y="2484"/>
                    </a:lnTo>
                    <a:lnTo>
                      <a:pt x="5997" y="2403"/>
                    </a:lnTo>
                    <a:lnTo>
                      <a:pt x="5977" y="2343"/>
                    </a:lnTo>
                    <a:lnTo>
                      <a:pt x="5937" y="2282"/>
                    </a:lnTo>
                    <a:lnTo>
                      <a:pt x="5876" y="2221"/>
                    </a:lnTo>
                    <a:lnTo>
                      <a:pt x="5755" y="2121"/>
                    </a:lnTo>
                    <a:lnTo>
                      <a:pt x="5634" y="2020"/>
                    </a:lnTo>
                    <a:lnTo>
                      <a:pt x="5594" y="1959"/>
                    </a:lnTo>
                    <a:lnTo>
                      <a:pt x="5573" y="1898"/>
                    </a:lnTo>
                    <a:lnTo>
                      <a:pt x="5573" y="1838"/>
                    </a:lnTo>
                    <a:lnTo>
                      <a:pt x="5614" y="1757"/>
                    </a:lnTo>
                    <a:lnTo>
                      <a:pt x="5634" y="1717"/>
                    </a:lnTo>
                    <a:lnTo>
                      <a:pt x="5695" y="1717"/>
                    </a:lnTo>
                    <a:lnTo>
                      <a:pt x="5715" y="1737"/>
                    </a:lnTo>
                    <a:lnTo>
                      <a:pt x="5775" y="1797"/>
                    </a:lnTo>
                    <a:lnTo>
                      <a:pt x="5836" y="1898"/>
                    </a:lnTo>
                    <a:lnTo>
                      <a:pt x="5917" y="1979"/>
                    </a:lnTo>
                    <a:lnTo>
                      <a:pt x="5997" y="1999"/>
                    </a:lnTo>
                    <a:lnTo>
                      <a:pt x="6058" y="1999"/>
                    </a:lnTo>
                    <a:lnTo>
                      <a:pt x="6098" y="1979"/>
                    </a:lnTo>
                    <a:lnTo>
                      <a:pt x="6139" y="1939"/>
                    </a:lnTo>
                    <a:lnTo>
                      <a:pt x="6139" y="1878"/>
                    </a:lnTo>
                    <a:lnTo>
                      <a:pt x="6098" y="1838"/>
                    </a:lnTo>
                    <a:lnTo>
                      <a:pt x="6058" y="1777"/>
                    </a:lnTo>
                    <a:lnTo>
                      <a:pt x="6018" y="1737"/>
                    </a:lnTo>
                    <a:lnTo>
                      <a:pt x="5977" y="1717"/>
                    </a:lnTo>
                    <a:lnTo>
                      <a:pt x="5977" y="1676"/>
                    </a:lnTo>
                    <a:lnTo>
                      <a:pt x="5997" y="1636"/>
                    </a:lnTo>
                    <a:lnTo>
                      <a:pt x="6058" y="1596"/>
                    </a:lnTo>
                    <a:lnTo>
                      <a:pt x="6119" y="1555"/>
                    </a:lnTo>
                    <a:lnTo>
                      <a:pt x="6179" y="1474"/>
                    </a:lnTo>
                    <a:lnTo>
                      <a:pt x="6199" y="1414"/>
                    </a:lnTo>
                    <a:lnTo>
                      <a:pt x="6199" y="1333"/>
                    </a:lnTo>
                    <a:lnTo>
                      <a:pt x="6199" y="1252"/>
                    </a:lnTo>
                    <a:lnTo>
                      <a:pt x="6159" y="1192"/>
                    </a:lnTo>
                    <a:lnTo>
                      <a:pt x="6098" y="1151"/>
                    </a:lnTo>
                    <a:lnTo>
                      <a:pt x="6078" y="1091"/>
                    </a:lnTo>
                    <a:lnTo>
                      <a:pt x="6038" y="1030"/>
                    </a:lnTo>
                    <a:lnTo>
                      <a:pt x="6018" y="990"/>
                    </a:lnTo>
                    <a:lnTo>
                      <a:pt x="5977" y="949"/>
                    </a:lnTo>
                    <a:lnTo>
                      <a:pt x="5917" y="929"/>
                    </a:lnTo>
                    <a:lnTo>
                      <a:pt x="5796" y="929"/>
                    </a:lnTo>
                    <a:lnTo>
                      <a:pt x="5755" y="949"/>
                    </a:lnTo>
                    <a:lnTo>
                      <a:pt x="5715" y="949"/>
                    </a:lnTo>
                    <a:lnTo>
                      <a:pt x="5654" y="929"/>
                    </a:lnTo>
                    <a:lnTo>
                      <a:pt x="5614" y="869"/>
                    </a:lnTo>
                    <a:lnTo>
                      <a:pt x="5594" y="788"/>
                    </a:lnTo>
                    <a:lnTo>
                      <a:pt x="5614" y="707"/>
                    </a:lnTo>
                    <a:lnTo>
                      <a:pt x="5654" y="647"/>
                    </a:lnTo>
                    <a:lnTo>
                      <a:pt x="5695" y="586"/>
                    </a:lnTo>
                    <a:lnTo>
                      <a:pt x="5836" y="465"/>
                    </a:lnTo>
                    <a:lnTo>
                      <a:pt x="5896" y="445"/>
                    </a:lnTo>
                    <a:lnTo>
                      <a:pt x="5957" y="424"/>
                    </a:lnTo>
                    <a:lnTo>
                      <a:pt x="6038" y="424"/>
                    </a:lnTo>
                    <a:lnTo>
                      <a:pt x="6078" y="465"/>
                    </a:lnTo>
                    <a:lnTo>
                      <a:pt x="6078" y="505"/>
                    </a:lnTo>
                    <a:lnTo>
                      <a:pt x="6098" y="586"/>
                    </a:lnTo>
                    <a:lnTo>
                      <a:pt x="6098" y="687"/>
                    </a:lnTo>
                    <a:lnTo>
                      <a:pt x="6119" y="768"/>
                    </a:lnTo>
                    <a:lnTo>
                      <a:pt x="6159" y="808"/>
                    </a:lnTo>
                    <a:lnTo>
                      <a:pt x="6220" y="828"/>
                    </a:lnTo>
                    <a:lnTo>
                      <a:pt x="6280" y="848"/>
                    </a:lnTo>
                    <a:lnTo>
                      <a:pt x="6381" y="889"/>
                    </a:lnTo>
                    <a:lnTo>
                      <a:pt x="6421" y="929"/>
                    </a:lnTo>
                    <a:lnTo>
                      <a:pt x="6462" y="990"/>
                    </a:lnTo>
                    <a:lnTo>
                      <a:pt x="6462" y="1030"/>
                    </a:lnTo>
                    <a:lnTo>
                      <a:pt x="6482" y="1071"/>
                    </a:lnTo>
                    <a:lnTo>
                      <a:pt x="6522" y="1091"/>
                    </a:lnTo>
                    <a:lnTo>
                      <a:pt x="6543" y="1111"/>
                    </a:lnTo>
                    <a:lnTo>
                      <a:pt x="6583" y="1111"/>
                    </a:lnTo>
                    <a:lnTo>
                      <a:pt x="6603" y="1091"/>
                    </a:lnTo>
                    <a:lnTo>
                      <a:pt x="6623" y="1071"/>
                    </a:lnTo>
                    <a:lnTo>
                      <a:pt x="6644" y="1030"/>
                    </a:lnTo>
                    <a:lnTo>
                      <a:pt x="6644" y="949"/>
                    </a:lnTo>
                    <a:lnTo>
                      <a:pt x="6644" y="889"/>
                    </a:lnTo>
                    <a:lnTo>
                      <a:pt x="6603" y="828"/>
                    </a:lnTo>
                    <a:lnTo>
                      <a:pt x="6563" y="768"/>
                    </a:lnTo>
                    <a:lnTo>
                      <a:pt x="6482" y="687"/>
                    </a:lnTo>
                    <a:lnTo>
                      <a:pt x="6421" y="626"/>
                    </a:lnTo>
                    <a:lnTo>
                      <a:pt x="6421" y="586"/>
                    </a:lnTo>
                    <a:lnTo>
                      <a:pt x="6421" y="546"/>
                    </a:lnTo>
                    <a:lnTo>
                      <a:pt x="6482" y="485"/>
                    </a:lnTo>
                    <a:lnTo>
                      <a:pt x="6543" y="424"/>
                    </a:lnTo>
                    <a:lnTo>
                      <a:pt x="6563" y="364"/>
                    </a:lnTo>
                    <a:lnTo>
                      <a:pt x="6583" y="303"/>
                    </a:lnTo>
                    <a:lnTo>
                      <a:pt x="6583" y="243"/>
                    </a:lnTo>
                    <a:lnTo>
                      <a:pt x="6563" y="182"/>
                    </a:lnTo>
                    <a:lnTo>
                      <a:pt x="6522" y="122"/>
                    </a:lnTo>
                    <a:lnTo>
                      <a:pt x="6421" y="41"/>
                    </a:lnTo>
                    <a:lnTo>
                      <a:pt x="6361" y="21"/>
                    </a:lnTo>
                    <a:lnTo>
                      <a:pt x="6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68"/>
              <p:cNvSpPr/>
              <p:nvPr/>
            </p:nvSpPr>
            <p:spPr>
              <a:xfrm>
                <a:off x="2649601" y="-630197"/>
                <a:ext cx="807213" cy="790082"/>
              </a:xfrm>
              <a:custGeom>
                <a:avLst/>
                <a:gdLst/>
                <a:ahLst/>
                <a:cxnLst/>
                <a:rect l="l" t="t" r="r" b="b"/>
                <a:pathLst>
                  <a:path w="6644" h="6503" fill="none" extrusionOk="0">
                    <a:moveTo>
                      <a:pt x="182" y="2868"/>
                    </a:moveTo>
                    <a:lnTo>
                      <a:pt x="182" y="2868"/>
                    </a:lnTo>
                    <a:lnTo>
                      <a:pt x="182" y="2928"/>
                    </a:lnTo>
                    <a:lnTo>
                      <a:pt x="202" y="2989"/>
                    </a:lnTo>
                    <a:lnTo>
                      <a:pt x="243" y="3009"/>
                    </a:lnTo>
                    <a:lnTo>
                      <a:pt x="283" y="3029"/>
                    </a:lnTo>
                    <a:lnTo>
                      <a:pt x="344" y="3049"/>
                    </a:lnTo>
                    <a:lnTo>
                      <a:pt x="404" y="3029"/>
                    </a:lnTo>
                    <a:lnTo>
                      <a:pt x="465" y="3009"/>
                    </a:lnTo>
                    <a:lnTo>
                      <a:pt x="505" y="2948"/>
                    </a:lnTo>
                    <a:lnTo>
                      <a:pt x="505" y="2948"/>
                    </a:lnTo>
                    <a:lnTo>
                      <a:pt x="546" y="2847"/>
                    </a:lnTo>
                    <a:lnTo>
                      <a:pt x="586" y="2746"/>
                    </a:lnTo>
                    <a:lnTo>
                      <a:pt x="586" y="2746"/>
                    </a:lnTo>
                    <a:lnTo>
                      <a:pt x="626" y="2706"/>
                    </a:lnTo>
                    <a:lnTo>
                      <a:pt x="667" y="2666"/>
                    </a:lnTo>
                    <a:lnTo>
                      <a:pt x="727" y="2646"/>
                    </a:lnTo>
                    <a:lnTo>
                      <a:pt x="768" y="2686"/>
                    </a:lnTo>
                    <a:lnTo>
                      <a:pt x="768" y="2686"/>
                    </a:lnTo>
                    <a:lnTo>
                      <a:pt x="828" y="2706"/>
                    </a:lnTo>
                    <a:lnTo>
                      <a:pt x="828" y="2706"/>
                    </a:lnTo>
                    <a:lnTo>
                      <a:pt x="889" y="2706"/>
                    </a:lnTo>
                    <a:lnTo>
                      <a:pt x="929" y="2706"/>
                    </a:lnTo>
                    <a:lnTo>
                      <a:pt x="1010" y="2646"/>
                    </a:lnTo>
                    <a:lnTo>
                      <a:pt x="1010" y="2646"/>
                    </a:lnTo>
                    <a:lnTo>
                      <a:pt x="1071" y="2585"/>
                    </a:lnTo>
                    <a:lnTo>
                      <a:pt x="1111" y="2565"/>
                    </a:lnTo>
                    <a:lnTo>
                      <a:pt x="1151" y="2585"/>
                    </a:lnTo>
                    <a:lnTo>
                      <a:pt x="1151" y="2585"/>
                    </a:lnTo>
                    <a:lnTo>
                      <a:pt x="1192" y="2605"/>
                    </a:lnTo>
                    <a:lnTo>
                      <a:pt x="1232" y="2625"/>
                    </a:lnTo>
                    <a:lnTo>
                      <a:pt x="1273" y="2706"/>
                    </a:lnTo>
                    <a:lnTo>
                      <a:pt x="1313" y="2807"/>
                    </a:lnTo>
                    <a:lnTo>
                      <a:pt x="1353" y="2908"/>
                    </a:lnTo>
                    <a:lnTo>
                      <a:pt x="1353" y="2908"/>
                    </a:lnTo>
                    <a:lnTo>
                      <a:pt x="1414" y="2948"/>
                    </a:lnTo>
                    <a:lnTo>
                      <a:pt x="1454" y="2969"/>
                    </a:lnTo>
                    <a:lnTo>
                      <a:pt x="1454" y="2969"/>
                    </a:lnTo>
                    <a:lnTo>
                      <a:pt x="1515" y="2969"/>
                    </a:lnTo>
                    <a:lnTo>
                      <a:pt x="1555" y="2928"/>
                    </a:lnTo>
                    <a:lnTo>
                      <a:pt x="1575" y="2868"/>
                    </a:lnTo>
                    <a:lnTo>
                      <a:pt x="1555" y="2807"/>
                    </a:lnTo>
                    <a:lnTo>
                      <a:pt x="1555" y="2807"/>
                    </a:lnTo>
                    <a:lnTo>
                      <a:pt x="1495" y="2686"/>
                    </a:lnTo>
                    <a:lnTo>
                      <a:pt x="1454" y="2565"/>
                    </a:lnTo>
                    <a:lnTo>
                      <a:pt x="1454" y="2565"/>
                    </a:lnTo>
                    <a:lnTo>
                      <a:pt x="1454" y="2524"/>
                    </a:lnTo>
                    <a:lnTo>
                      <a:pt x="1474" y="2484"/>
                    </a:lnTo>
                    <a:lnTo>
                      <a:pt x="1515" y="2444"/>
                    </a:lnTo>
                    <a:lnTo>
                      <a:pt x="1575" y="2423"/>
                    </a:lnTo>
                    <a:lnTo>
                      <a:pt x="1596" y="2444"/>
                    </a:lnTo>
                    <a:lnTo>
                      <a:pt x="1616" y="2464"/>
                    </a:lnTo>
                    <a:lnTo>
                      <a:pt x="1616" y="2464"/>
                    </a:lnTo>
                    <a:lnTo>
                      <a:pt x="1636" y="2524"/>
                    </a:lnTo>
                    <a:lnTo>
                      <a:pt x="1656" y="2585"/>
                    </a:lnTo>
                    <a:lnTo>
                      <a:pt x="1676" y="2706"/>
                    </a:lnTo>
                    <a:lnTo>
                      <a:pt x="1676" y="2706"/>
                    </a:lnTo>
                    <a:lnTo>
                      <a:pt x="1676" y="2746"/>
                    </a:lnTo>
                    <a:lnTo>
                      <a:pt x="1717" y="2787"/>
                    </a:lnTo>
                    <a:lnTo>
                      <a:pt x="1777" y="2827"/>
                    </a:lnTo>
                    <a:lnTo>
                      <a:pt x="1777" y="2827"/>
                    </a:lnTo>
                    <a:lnTo>
                      <a:pt x="1858" y="2827"/>
                    </a:lnTo>
                    <a:lnTo>
                      <a:pt x="1939" y="2807"/>
                    </a:lnTo>
                    <a:lnTo>
                      <a:pt x="1939" y="2807"/>
                    </a:lnTo>
                    <a:lnTo>
                      <a:pt x="1979" y="2807"/>
                    </a:lnTo>
                    <a:lnTo>
                      <a:pt x="2020" y="2807"/>
                    </a:lnTo>
                    <a:lnTo>
                      <a:pt x="2020" y="2807"/>
                    </a:lnTo>
                    <a:lnTo>
                      <a:pt x="2060" y="2827"/>
                    </a:lnTo>
                    <a:lnTo>
                      <a:pt x="2080" y="2847"/>
                    </a:lnTo>
                    <a:lnTo>
                      <a:pt x="2080" y="2908"/>
                    </a:lnTo>
                    <a:lnTo>
                      <a:pt x="2040" y="2969"/>
                    </a:lnTo>
                    <a:lnTo>
                      <a:pt x="1979" y="2989"/>
                    </a:lnTo>
                    <a:lnTo>
                      <a:pt x="1979" y="2989"/>
                    </a:lnTo>
                    <a:lnTo>
                      <a:pt x="1838" y="3029"/>
                    </a:lnTo>
                    <a:lnTo>
                      <a:pt x="1838" y="3029"/>
                    </a:lnTo>
                    <a:lnTo>
                      <a:pt x="1757" y="3049"/>
                    </a:lnTo>
                    <a:lnTo>
                      <a:pt x="1697" y="3090"/>
                    </a:lnTo>
                    <a:lnTo>
                      <a:pt x="1697" y="3090"/>
                    </a:lnTo>
                    <a:lnTo>
                      <a:pt x="1636" y="3170"/>
                    </a:lnTo>
                    <a:lnTo>
                      <a:pt x="1596" y="3211"/>
                    </a:lnTo>
                    <a:lnTo>
                      <a:pt x="1555" y="3231"/>
                    </a:lnTo>
                    <a:lnTo>
                      <a:pt x="1555" y="3231"/>
                    </a:lnTo>
                    <a:lnTo>
                      <a:pt x="1495" y="3231"/>
                    </a:lnTo>
                    <a:lnTo>
                      <a:pt x="1434" y="3231"/>
                    </a:lnTo>
                    <a:lnTo>
                      <a:pt x="1434" y="3231"/>
                    </a:lnTo>
                    <a:lnTo>
                      <a:pt x="1333" y="3191"/>
                    </a:lnTo>
                    <a:lnTo>
                      <a:pt x="1232" y="3130"/>
                    </a:lnTo>
                    <a:lnTo>
                      <a:pt x="1232" y="3130"/>
                    </a:lnTo>
                    <a:lnTo>
                      <a:pt x="1131" y="3090"/>
                    </a:lnTo>
                    <a:lnTo>
                      <a:pt x="1050" y="3090"/>
                    </a:lnTo>
                    <a:lnTo>
                      <a:pt x="970" y="3110"/>
                    </a:lnTo>
                    <a:lnTo>
                      <a:pt x="889" y="3150"/>
                    </a:lnTo>
                    <a:lnTo>
                      <a:pt x="889" y="3150"/>
                    </a:lnTo>
                    <a:lnTo>
                      <a:pt x="849" y="3170"/>
                    </a:lnTo>
                    <a:lnTo>
                      <a:pt x="808" y="3170"/>
                    </a:lnTo>
                    <a:lnTo>
                      <a:pt x="727" y="3150"/>
                    </a:lnTo>
                    <a:lnTo>
                      <a:pt x="727" y="3150"/>
                    </a:lnTo>
                    <a:lnTo>
                      <a:pt x="667" y="3130"/>
                    </a:lnTo>
                    <a:lnTo>
                      <a:pt x="626" y="3130"/>
                    </a:lnTo>
                    <a:lnTo>
                      <a:pt x="586" y="3130"/>
                    </a:lnTo>
                    <a:lnTo>
                      <a:pt x="586" y="3130"/>
                    </a:lnTo>
                    <a:lnTo>
                      <a:pt x="485" y="3170"/>
                    </a:lnTo>
                    <a:lnTo>
                      <a:pt x="384" y="3231"/>
                    </a:lnTo>
                    <a:lnTo>
                      <a:pt x="283" y="3332"/>
                    </a:lnTo>
                    <a:lnTo>
                      <a:pt x="283" y="3332"/>
                    </a:lnTo>
                    <a:lnTo>
                      <a:pt x="263" y="3413"/>
                    </a:lnTo>
                    <a:lnTo>
                      <a:pt x="243" y="3473"/>
                    </a:lnTo>
                    <a:lnTo>
                      <a:pt x="263" y="3534"/>
                    </a:lnTo>
                    <a:lnTo>
                      <a:pt x="263" y="3574"/>
                    </a:lnTo>
                    <a:lnTo>
                      <a:pt x="263" y="3574"/>
                    </a:lnTo>
                    <a:lnTo>
                      <a:pt x="283" y="3655"/>
                    </a:lnTo>
                    <a:lnTo>
                      <a:pt x="283" y="3655"/>
                    </a:lnTo>
                    <a:lnTo>
                      <a:pt x="283" y="3716"/>
                    </a:lnTo>
                    <a:lnTo>
                      <a:pt x="283" y="3756"/>
                    </a:lnTo>
                    <a:lnTo>
                      <a:pt x="202" y="3837"/>
                    </a:lnTo>
                    <a:lnTo>
                      <a:pt x="122" y="3897"/>
                    </a:lnTo>
                    <a:lnTo>
                      <a:pt x="61" y="3998"/>
                    </a:lnTo>
                    <a:lnTo>
                      <a:pt x="61" y="3998"/>
                    </a:lnTo>
                    <a:lnTo>
                      <a:pt x="21" y="4099"/>
                    </a:lnTo>
                    <a:lnTo>
                      <a:pt x="0" y="4160"/>
                    </a:lnTo>
                    <a:lnTo>
                      <a:pt x="21" y="4220"/>
                    </a:lnTo>
                    <a:lnTo>
                      <a:pt x="21" y="4220"/>
                    </a:lnTo>
                    <a:lnTo>
                      <a:pt x="41" y="4281"/>
                    </a:lnTo>
                    <a:lnTo>
                      <a:pt x="81" y="4321"/>
                    </a:lnTo>
                    <a:lnTo>
                      <a:pt x="182" y="4402"/>
                    </a:lnTo>
                    <a:lnTo>
                      <a:pt x="182" y="4402"/>
                    </a:lnTo>
                    <a:lnTo>
                      <a:pt x="243" y="4443"/>
                    </a:lnTo>
                    <a:lnTo>
                      <a:pt x="263" y="4503"/>
                    </a:lnTo>
                    <a:lnTo>
                      <a:pt x="303" y="4604"/>
                    </a:lnTo>
                    <a:lnTo>
                      <a:pt x="303" y="4604"/>
                    </a:lnTo>
                    <a:lnTo>
                      <a:pt x="344" y="4685"/>
                    </a:lnTo>
                    <a:lnTo>
                      <a:pt x="425" y="4745"/>
                    </a:lnTo>
                    <a:lnTo>
                      <a:pt x="525" y="4786"/>
                    </a:lnTo>
                    <a:lnTo>
                      <a:pt x="626" y="4766"/>
                    </a:lnTo>
                    <a:lnTo>
                      <a:pt x="626" y="4766"/>
                    </a:lnTo>
                    <a:lnTo>
                      <a:pt x="727" y="4745"/>
                    </a:lnTo>
                    <a:lnTo>
                      <a:pt x="808" y="4685"/>
                    </a:lnTo>
                    <a:lnTo>
                      <a:pt x="909" y="4624"/>
                    </a:lnTo>
                    <a:lnTo>
                      <a:pt x="1010" y="4604"/>
                    </a:lnTo>
                    <a:lnTo>
                      <a:pt x="1010" y="4604"/>
                    </a:lnTo>
                    <a:lnTo>
                      <a:pt x="1091" y="4604"/>
                    </a:lnTo>
                    <a:lnTo>
                      <a:pt x="1172" y="4624"/>
                    </a:lnTo>
                    <a:lnTo>
                      <a:pt x="1212" y="4685"/>
                    </a:lnTo>
                    <a:lnTo>
                      <a:pt x="1232" y="4766"/>
                    </a:lnTo>
                    <a:lnTo>
                      <a:pt x="1232" y="4766"/>
                    </a:lnTo>
                    <a:lnTo>
                      <a:pt x="1252" y="4927"/>
                    </a:lnTo>
                    <a:lnTo>
                      <a:pt x="1252" y="4988"/>
                    </a:lnTo>
                    <a:lnTo>
                      <a:pt x="1293" y="5069"/>
                    </a:lnTo>
                    <a:lnTo>
                      <a:pt x="1293" y="5069"/>
                    </a:lnTo>
                    <a:lnTo>
                      <a:pt x="1313" y="5109"/>
                    </a:lnTo>
                    <a:lnTo>
                      <a:pt x="1353" y="5149"/>
                    </a:lnTo>
                    <a:lnTo>
                      <a:pt x="1454" y="5210"/>
                    </a:lnTo>
                    <a:lnTo>
                      <a:pt x="1454" y="5210"/>
                    </a:lnTo>
                    <a:lnTo>
                      <a:pt x="1535" y="5250"/>
                    </a:lnTo>
                    <a:lnTo>
                      <a:pt x="1575" y="5291"/>
                    </a:lnTo>
                    <a:lnTo>
                      <a:pt x="1616" y="5351"/>
                    </a:lnTo>
                    <a:lnTo>
                      <a:pt x="1616" y="5432"/>
                    </a:lnTo>
                    <a:lnTo>
                      <a:pt x="1616" y="5432"/>
                    </a:lnTo>
                    <a:lnTo>
                      <a:pt x="1596" y="5533"/>
                    </a:lnTo>
                    <a:lnTo>
                      <a:pt x="1575" y="5674"/>
                    </a:lnTo>
                    <a:lnTo>
                      <a:pt x="1575" y="5755"/>
                    </a:lnTo>
                    <a:lnTo>
                      <a:pt x="1596" y="5816"/>
                    </a:lnTo>
                    <a:lnTo>
                      <a:pt x="1656" y="5896"/>
                    </a:lnTo>
                    <a:lnTo>
                      <a:pt x="1737" y="5957"/>
                    </a:lnTo>
                    <a:lnTo>
                      <a:pt x="1737" y="5957"/>
                    </a:lnTo>
                    <a:lnTo>
                      <a:pt x="1838" y="6038"/>
                    </a:lnTo>
                    <a:lnTo>
                      <a:pt x="1878" y="6139"/>
                    </a:lnTo>
                    <a:lnTo>
                      <a:pt x="1939" y="6300"/>
                    </a:lnTo>
                    <a:lnTo>
                      <a:pt x="1939" y="6300"/>
                    </a:lnTo>
                    <a:lnTo>
                      <a:pt x="1979" y="6361"/>
                    </a:lnTo>
                    <a:lnTo>
                      <a:pt x="2040" y="6421"/>
                    </a:lnTo>
                    <a:lnTo>
                      <a:pt x="2080" y="6462"/>
                    </a:lnTo>
                    <a:lnTo>
                      <a:pt x="2141" y="6482"/>
                    </a:lnTo>
                    <a:lnTo>
                      <a:pt x="2222" y="6502"/>
                    </a:lnTo>
                    <a:lnTo>
                      <a:pt x="2282" y="6502"/>
                    </a:lnTo>
                    <a:lnTo>
                      <a:pt x="2343" y="6482"/>
                    </a:lnTo>
                    <a:lnTo>
                      <a:pt x="2383" y="6462"/>
                    </a:lnTo>
                    <a:lnTo>
                      <a:pt x="2383" y="6462"/>
                    </a:lnTo>
                    <a:lnTo>
                      <a:pt x="2504" y="6381"/>
                    </a:lnTo>
                    <a:lnTo>
                      <a:pt x="2565" y="6341"/>
                    </a:lnTo>
                    <a:lnTo>
                      <a:pt x="2646" y="6341"/>
                    </a:lnTo>
                    <a:lnTo>
                      <a:pt x="2646" y="6341"/>
                    </a:lnTo>
                    <a:lnTo>
                      <a:pt x="2706" y="6320"/>
                    </a:lnTo>
                    <a:lnTo>
                      <a:pt x="2747" y="6300"/>
                    </a:lnTo>
                    <a:lnTo>
                      <a:pt x="2827" y="624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848" y="5452"/>
                    </a:lnTo>
                    <a:lnTo>
                      <a:pt x="2928" y="5412"/>
                    </a:lnTo>
                    <a:lnTo>
                      <a:pt x="2928" y="5412"/>
                    </a:lnTo>
                    <a:lnTo>
                      <a:pt x="2969" y="5371"/>
                    </a:lnTo>
                    <a:lnTo>
                      <a:pt x="2989" y="5311"/>
                    </a:lnTo>
                    <a:lnTo>
                      <a:pt x="3009" y="5210"/>
                    </a:lnTo>
                    <a:lnTo>
                      <a:pt x="3009" y="5210"/>
                    </a:lnTo>
                    <a:lnTo>
                      <a:pt x="2989" y="5129"/>
                    </a:lnTo>
                    <a:lnTo>
                      <a:pt x="2948" y="5069"/>
                    </a:lnTo>
                    <a:lnTo>
                      <a:pt x="2888" y="4947"/>
                    </a:lnTo>
                    <a:lnTo>
                      <a:pt x="2848" y="4867"/>
                    </a:lnTo>
                    <a:lnTo>
                      <a:pt x="2848" y="4826"/>
                    </a:lnTo>
                    <a:lnTo>
                      <a:pt x="2868" y="4766"/>
                    </a:lnTo>
                    <a:lnTo>
                      <a:pt x="2868" y="4766"/>
                    </a:lnTo>
                    <a:lnTo>
                      <a:pt x="2908" y="4705"/>
                    </a:lnTo>
                    <a:lnTo>
                      <a:pt x="3049" y="4544"/>
                    </a:lnTo>
                    <a:lnTo>
                      <a:pt x="3049" y="4544"/>
                    </a:lnTo>
                    <a:lnTo>
                      <a:pt x="3110" y="4443"/>
                    </a:lnTo>
                    <a:lnTo>
                      <a:pt x="3130" y="4362"/>
                    </a:lnTo>
                    <a:lnTo>
                      <a:pt x="3150" y="4261"/>
                    </a:lnTo>
                    <a:lnTo>
                      <a:pt x="3171" y="4140"/>
                    </a:lnTo>
                    <a:lnTo>
                      <a:pt x="3171" y="4140"/>
                    </a:lnTo>
                    <a:lnTo>
                      <a:pt x="3191" y="4079"/>
                    </a:lnTo>
                    <a:lnTo>
                      <a:pt x="3191" y="3998"/>
                    </a:lnTo>
                    <a:lnTo>
                      <a:pt x="3171" y="3938"/>
                    </a:lnTo>
                    <a:lnTo>
                      <a:pt x="3130" y="3877"/>
                    </a:lnTo>
                    <a:lnTo>
                      <a:pt x="3090" y="3837"/>
                    </a:lnTo>
                    <a:lnTo>
                      <a:pt x="3029" y="3817"/>
                    </a:lnTo>
                    <a:lnTo>
                      <a:pt x="2969" y="3817"/>
                    </a:lnTo>
                    <a:lnTo>
                      <a:pt x="2908" y="3817"/>
                    </a:lnTo>
                    <a:lnTo>
                      <a:pt x="2908" y="3817"/>
                    </a:lnTo>
                    <a:lnTo>
                      <a:pt x="2767" y="3837"/>
                    </a:lnTo>
                    <a:lnTo>
                      <a:pt x="2686" y="3837"/>
                    </a:lnTo>
                    <a:lnTo>
                      <a:pt x="2686" y="3837"/>
                    </a:lnTo>
                    <a:lnTo>
                      <a:pt x="2625" y="3796"/>
                    </a:lnTo>
                    <a:lnTo>
                      <a:pt x="2545" y="3756"/>
                    </a:lnTo>
                    <a:lnTo>
                      <a:pt x="2464" y="3675"/>
                    </a:lnTo>
                    <a:lnTo>
                      <a:pt x="2403" y="3595"/>
                    </a:lnTo>
                    <a:lnTo>
                      <a:pt x="2403" y="3595"/>
                    </a:lnTo>
                    <a:lnTo>
                      <a:pt x="2363" y="3534"/>
                    </a:lnTo>
                    <a:lnTo>
                      <a:pt x="2363" y="3453"/>
                    </a:lnTo>
                    <a:lnTo>
                      <a:pt x="2383" y="3231"/>
                    </a:lnTo>
                    <a:lnTo>
                      <a:pt x="2383" y="3231"/>
                    </a:lnTo>
                    <a:lnTo>
                      <a:pt x="2383" y="3211"/>
                    </a:lnTo>
                    <a:lnTo>
                      <a:pt x="2423" y="3211"/>
                    </a:lnTo>
                    <a:lnTo>
                      <a:pt x="2423" y="3211"/>
                    </a:lnTo>
                    <a:lnTo>
                      <a:pt x="2484" y="3251"/>
                    </a:lnTo>
                    <a:lnTo>
                      <a:pt x="2504" y="3312"/>
                    </a:lnTo>
                    <a:lnTo>
                      <a:pt x="2545" y="3433"/>
                    </a:lnTo>
                    <a:lnTo>
                      <a:pt x="2545" y="3433"/>
                    </a:lnTo>
                    <a:lnTo>
                      <a:pt x="2585" y="3494"/>
                    </a:lnTo>
                    <a:lnTo>
                      <a:pt x="2625" y="3554"/>
                    </a:lnTo>
                    <a:lnTo>
                      <a:pt x="2666" y="3595"/>
                    </a:lnTo>
                    <a:lnTo>
                      <a:pt x="2706" y="3615"/>
                    </a:lnTo>
                    <a:lnTo>
                      <a:pt x="2767" y="3635"/>
                    </a:lnTo>
                    <a:lnTo>
                      <a:pt x="2807" y="3635"/>
                    </a:lnTo>
                    <a:lnTo>
                      <a:pt x="2848" y="3615"/>
                    </a:lnTo>
                    <a:lnTo>
                      <a:pt x="2888" y="3595"/>
                    </a:lnTo>
                    <a:lnTo>
                      <a:pt x="2888" y="3595"/>
                    </a:lnTo>
                    <a:lnTo>
                      <a:pt x="3009" y="3494"/>
                    </a:lnTo>
                    <a:lnTo>
                      <a:pt x="3090" y="3453"/>
                    </a:lnTo>
                    <a:lnTo>
                      <a:pt x="3150" y="3433"/>
                    </a:lnTo>
                    <a:lnTo>
                      <a:pt x="3150" y="3433"/>
                    </a:lnTo>
                    <a:lnTo>
                      <a:pt x="3231" y="3433"/>
                    </a:lnTo>
                    <a:lnTo>
                      <a:pt x="3231" y="3433"/>
                    </a:lnTo>
                    <a:lnTo>
                      <a:pt x="3272" y="3413"/>
                    </a:lnTo>
                    <a:lnTo>
                      <a:pt x="3312" y="3393"/>
                    </a:lnTo>
                    <a:lnTo>
                      <a:pt x="3352" y="3352"/>
                    </a:lnTo>
                    <a:lnTo>
                      <a:pt x="3372" y="3312"/>
                    </a:lnTo>
                    <a:lnTo>
                      <a:pt x="3372" y="3271"/>
                    </a:lnTo>
                    <a:lnTo>
                      <a:pt x="3372" y="3211"/>
                    </a:lnTo>
                    <a:lnTo>
                      <a:pt x="3352" y="3170"/>
                    </a:lnTo>
                    <a:lnTo>
                      <a:pt x="3332" y="3110"/>
                    </a:lnTo>
                    <a:lnTo>
                      <a:pt x="3332" y="3110"/>
                    </a:lnTo>
                    <a:lnTo>
                      <a:pt x="3272" y="3070"/>
                    </a:lnTo>
                    <a:lnTo>
                      <a:pt x="3191" y="3049"/>
                    </a:lnTo>
                    <a:lnTo>
                      <a:pt x="3049" y="3029"/>
                    </a:lnTo>
                    <a:lnTo>
                      <a:pt x="3049" y="3029"/>
                    </a:lnTo>
                    <a:lnTo>
                      <a:pt x="2948" y="3009"/>
                    </a:lnTo>
                    <a:lnTo>
                      <a:pt x="2868" y="2989"/>
                    </a:lnTo>
                    <a:lnTo>
                      <a:pt x="2787" y="2948"/>
                    </a:lnTo>
                    <a:lnTo>
                      <a:pt x="2747" y="2868"/>
                    </a:lnTo>
                    <a:lnTo>
                      <a:pt x="2747" y="2868"/>
                    </a:lnTo>
                    <a:lnTo>
                      <a:pt x="2726" y="2827"/>
                    </a:lnTo>
                    <a:lnTo>
                      <a:pt x="2726" y="2787"/>
                    </a:lnTo>
                    <a:lnTo>
                      <a:pt x="2767" y="2706"/>
                    </a:lnTo>
                    <a:lnTo>
                      <a:pt x="2827" y="2666"/>
                    </a:lnTo>
                    <a:lnTo>
                      <a:pt x="2848" y="2666"/>
                    </a:lnTo>
                    <a:lnTo>
                      <a:pt x="2888" y="2666"/>
                    </a:lnTo>
                    <a:lnTo>
                      <a:pt x="2888" y="2666"/>
                    </a:lnTo>
                    <a:lnTo>
                      <a:pt x="2928" y="2706"/>
                    </a:lnTo>
                    <a:lnTo>
                      <a:pt x="2928" y="2706"/>
                    </a:lnTo>
                    <a:lnTo>
                      <a:pt x="2989" y="2787"/>
                    </a:lnTo>
                    <a:lnTo>
                      <a:pt x="3090" y="2847"/>
                    </a:lnTo>
                    <a:lnTo>
                      <a:pt x="3191" y="2908"/>
                    </a:lnTo>
                    <a:lnTo>
                      <a:pt x="3292" y="2928"/>
                    </a:lnTo>
                    <a:lnTo>
                      <a:pt x="3292" y="2928"/>
                    </a:lnTo>
                    <a:lnTo>
                      <a:pt x="3453" y="2928"/>
                    </a:lnTo>
                    <a:lnTo>
                      <a:pt x="3635" y="2888"/>
                    </a:lnTo>
                    <a:lnTo>
                      <a:pt x="3635" y="2888"/>
                    </a:lnTo>
                    <a:lnTo>
                      <a:pt x="3716" y="2888"/>
                    </a:lnTo>
                    <a:lnTo>
                      <a:pt x="3797" y="2908"/>
                    </a:lnTo>
                    <a:lnTo>
                      <a:pt x="3857" y="2948"/>
                    </a:lnTo>
                    <a:lnTo>
                      <a:pt x="3877" y="2989"/>
                    </a:lnTo>
                    <a:lnTo>
                      <a:pt x="3877" y="3029"/>
                    </a:lnTo>
                    <a:lnTo>
                      <a:pt x="3877" y="3029"/>
                    </a:lnTo>
                    <a:lnTo>
                      <a:pt x="3877" y="3130"/>
                    </a:lnTo>
                    <a:lnTo>
                      <a:pt x="3877" y="3130"/>
                    </a:lnTo>
                    <a:lnTo>
                      <a:pt x="3897" y="3231"/>
                    </a:lnTo>
                    <a:lnTo>
                      <a:pt x="3897" y="3231"/>
                    </a:lnTo>
                    <a:lnTo>
                      <a:pt x="3938" y="3292"/>
                    </a:lnTo>
                    <a:lnTo>
                      <a:pt x="3978" y="3312"/>
                    </a:lnTo>
                    <a:lnTo>
                      <a:pt x="4079" y="3372"/>
                    </a:lnTo>
                    <a:lnTo>
                      <a:pt x="4079" y="3372"/>
                    </a:lnTo>
                    <a:lnTo>
                      <a:pt x="4120" y="3413"/>
                    </a:lnTo>
                    <a:lnTo>
                      <a:pt x="4140" y="3453"/>
                    </a:lnTo>
                    <a:lnTo>
                      <a:pt x="4180" y="3635"/>
                    </a:lnTo>
                    <a:lnTo>
                      <a:pt x="4180" y="3635"/>
                    </a:lnTo>
                    <a:lnTo>
                      <a:pt x="4221" y="3675"/>
                    </a:lnTo>
                    <a:lnTo>
                      <a:pt x="4261" y="3716"/>
                    </a:lnTo>
                    <a:lnTo>
                      <a:pt x="4301" y="3736"/>
                    </a:lnTo>
                    <a:lnTo>
                      <a:pt x="4342" y="3736"/>
                    </a:lnTo>
                    <a:lnTo>
                      <a:pt x="4402" y="3716"/>
                    </a:lnTo>
                    <a:lnTo>
                      <a:pt x="4443" y="3675"/>
                    </a:lnTo>
                    <a:lnTo>
                      <a:pt x="4483" y="3615"/>
                    </a:lnTo>
                    <a:lnTo>
                      <a:pt x="4503" y="3514"/>
                    </a:lnTo>
                    <a:lnTo>
                      <a:pt x="4503" y="3514"/>
                    </a:lnTo>
                    <a:lnTo>
                      <a:pt x="4523" y="3352"/>
                    </a:lnTo>
                    <a:lnTo>
                      <a:pt x="4564" y="3292"/>
                    </a:lnTo>
                    <a:lnTo>
                      <a:pt x="4624" y="3231"/>
                    </a:lnTo>
                    <a:lnTo>
                      <a:pt x="4624" y="3231"/>
                    </a:lnTo>
                    <a:lnTo>
                      <a:pt x="4746" y="3150"/>
                    </a:lnTo>
                    <a:lnTo>
                      <a:pt x="4746" y="3150"/>
                    </a:lnTo>
                    <a:lnTo>
                      <a:pt x="4766" y="3110"/>
                    </a:lnTo>
                    <a:lnTo>
                      <a:pt x="4786" y="3070"/>
                    </a:lnTo>
                    <a:lnTo>
                      <a:pt x="4806" y="2989"/>
                    </a:lnTo>
                    <a:lnTo>
                      <a:pt x="4786" y="2908"/>
                    </a:lnTo>
                    <a:lnTo>
                      <a:pt x="4806" y="2827"/>
                    </a:lnTo>
                    <a:lnTo>
                      <a:pt x="4806" y="2827"/>
                    </a:lnTo>
                    <a:lnTo>
                      <a:pt x="4806" y="2787"/>
                    </a:lnTo>
                    <a:lnTo>
                      <a:pt x="4846" y="2787"/>
                    </a:lnTo>
                    <a:lnTo>
                      <a:pt x="4907" y="2767"/>
                    </a:lnTo>
                    <a:lnTo>
                      <a:pt x="4968" y="2807"/>
                    </a:lnTo>
                    <a:lnTo>
                      <a:pt x="4988" y="2827"/>
                    </a:lnTo>
                    <a:lnTo>
                      <a:pt x="5008" y="2868"/>
                    </a:lnTo>
                    <a:lnTo>
                      <a:pt x="5008" y="2868"/>
                    </a:lnTo>
                    <a:lnTo>
                      <a:pt x="5048" y="3070"/>
                    </a:lnTo>
                    <a:lnTo>
                      <a:pt x="5069" y="3150"/>
                    </a:lnTo>
                    <a:lnTo>
                      <a:pt x="5109" y="3191"/>
                    </a:lnTo>
                    <a:lnTo>
                      <a:pt x="5149" y="3211"/>
                    </a:lnTo>
                    <a:lnTo>
                      <a:pt x="5149" y="3211"/>
                    </a:lnTo>
                    <a:lnTo>
                      <a:pt x="5250" y="3271"/>
                    </a:lnTo>
                    <a:lnTo>
                      <a:pt x="5291" y="3332"/>
                    </a:lnTo>
                    <a:lnTo>
                      <a:pt x="5311" y="3494"/>
                    </a:lnTo>
                    <a:lnTo>
                      <a:pt x="5311" y="3494"/>
                    </a:lnTo>
                    <a:lnTo>
                      <a:pt x="5351" y="3574"/>
                    </a:lnTo>
                    <a:lnTo>
                      <a:pt x="5412" y="3635"/>
                    </a:lnTo>
                    <a:lnTo>
                      <a:pt x="5472" y="3695"/>
                    </a:lnTo>
                    <a:lnTo>
                      <a:pt x="5533" y="3695"/>
                    </a:lnTo>
                    <a:lnTo>
                      <a:pt x="5594" y="3695"/>
                    </a:lnTo>
                    <a:lnTo>
                      <a:pt x="5634" y="3675"/>
                    </a:lnTo>
                    <a:lnTo>
                      <a:pt x="5654" y="3615"/>
                    </a:lnTo>
                    <a:lnTo>
                      <a:pt x="5634" y="3514"/>
                    </a:lnTo>
                    <a:lnTo>
                      <a:pt x="5634" y="3514"/>
                    </a:lnTo>
                    <a:lnTo>
                      <a:pt x="5594" y="3433"/>
                    </a:lnTo>
                    <a:lnTo>
                      <a:pt x="5553" y="3352"/>
                    </a:lnTo>
                    <a:lnTo>
                      <a:pt x="5553" y="3352"/>
                    </a:lnTo>
                    <a:lnTo>
                      <a:pt x="5553" y="3312"/>
                    </a:lnTo>
                    <a:lnTo>
                      <a:pt x="5573" y="3312"/>
                    </a:lnTo>
                    <a:lnTo>
                      <a:pt x="5614" y="3292"/>
                    </a:lnTo>
                    <a:lnTo>
                      <a:pt x="5695" y="3271"/>
                    </a:lnTo>
                    <a:lnTo>
                      <a:pt x="5755" y="3251"/>
                    </a:lnTo>
                    <a:lnTo>
                      <a:pt x="5755" y="3251"/>
                    </a:lnTo>
                    <a:lnTo>
                      <a:pt x="5816" y="3191"/>
                    </a:lnTo>
                    <a:lnTo>
                      <a:pt x="5856" y="3130"/>
                    </a:lnTo>
                    <a:lnTo>
                      <a:pt x="5856" y="3049"/>
                    </a:lnTo>
                    <a:lnTo>
                      <a:pt x="5856" y="2989"/>
                    </a:lnTo>
                    <a:lnTo>
                      <a:pt x="5856" y="2989"/>
                    </a:lnTo>
                    <a:lnTo>
                      <a:pt x="5796" y="2928"/>
                    </a:lnTo>
                    <a:lnTo>
                      <a:pt x="5735" y="2868"/>
                    </a:lnTo>
                    <a:lnTo>
                      <a:pt x="5674" y="2827"/>
                    </a:lnTo>
                    <a:lnTo>
                      <a:pt x="5634" y="2807"/>
                    </a:lnTo>
                    <a:lnTo>
                      <a:pt x="5634" y="2807"/>
                    </a:lnTo>
                    <a:lnTo>
                      <a:pt x="5614" y="2767"/>
                    </a:lnTo>
                    <a:lnTo>
                      <a:pt x="5654" y="2726"/>
                    </a:lnTo>
                    <a:lnTo>
                      <a:pt x="5654" y="2726"/>
                    </a:lnTo>
                    <a:lnTo>
                      <a:pt x="5816" y="2706"/>
                    </a:lnTo>
                    <a:lnTo>
                      <a:pt x="5816" y="2706"/>
                    </a:lnTo>
                    <a:lnTo>
                      <a:pt x="5917" y="2666"/>
                    </a:lnTo>
                    <a:lnTo>
                      <a:pt x="5977" y="2605"/>
                    </a:lnTo>
                    <a:lnTo>
                      <a:pt x="6018" y="2545"/>
                    </a:lnTo>
                    <a:lnTo>
                      <a:pt x="6018" y="2484"/>
                    </a:lnTo>
                    <a:lnTo>
                      <a:pt x="5997" y="2403"/>
                    </a:lnTo>
                    <a:lnTo>
                      <a:pt x="5977" y="2343"/>
                    </a:lnTo>
                    <a:lnTo>
                      <a:pt x="5937" y="2282"/>
                    </a:lnTo>
                    <a:lnTo>
                      <a:pt x="5876" y="2221"/>
                    </a:lnTo>
                    <a:lnTo>
                      <a:pt x="5876" y="2221"/>
                    </a:lnTo>
                    <a:lnTo>
                      <a:pt x="5755" y="2121"/>
                    </a:lnTo>
                    <a:lnTo>
                      <a:pt x="5634" y="2020"/>
                    </a:lnTo>
                    <a:lnTo>
                      <a:pt x="5594" y="1959"/>
                    </a:lnTo>
                    <a:lnTo>
                      <a:pt x="5573" y="1898"/>
                    </a:lnTo>
                    <a:lnTo>
                      <a:pt x="5573" y="1838"/>
                    </a:lnTo>
                    <a:lnTo>
                      <a:pt x="5614" y="1757"/>
                    </a:lnTo>
                    <a:lnTo>
                      <a:pt x="5614" y="1757"/>
                    </a:lnTo>
                    <a:lnTo>
                      <a:pt x="5634" y="1717"/>
                    </a:lnTo>
                    <a:lnTo>
                      <a:pt x="5654" y="1717"/>
                    </a:lnTo>
                    <a:lnTo>
                      <a:pt x="5695" y="1717"/>
                    </a:lnTo>
                    <a:lnTo>
                      <a:pt x="5715" y="1737"/>
                    </a:lnTo>
                    <a:lnTo>
                      <a:pt x="5715" y="1737"/>
                    </a:lnTo>
                    <a:lnTo>
                      <a:pt x="5775" y="1797"/>
                    </a:lnTo>
                    <a:lnTo>
                      <a:pt x="5836" y="1898"/>
                    </a:lnTo>
                    <a:lnTo>
                      <a:pt x="5836" y="1898"/>
                    </a:lnTo>
                    <a:lnTo>
                      <a:pt x="5917" y="1979"/>
                    </a:lnTo>
                    <a:lnTo>
                      <a:pt x="5997" y="1999"/>
                    </a:lnTo>
                    <a:lnTo>
                      <a:pt x="6058" y="1999"/>
                    </a:lnTo>
                    <a:lnTo>
                      <a:pt x="6098" y="1979"/>
                    </a:lnTo>
                    <a:lnTo>
                      <a:pt x="6098" y="1979"/>
                    </a:lnTo>
                    <a:lnTo>
                      <a:pt x="6139" y="1939"/>
                    </a:lnTo>
                    <a:lnTo>
                      <a:pt x="6139" y="1878"/>
                    </a:lnTo>
                    <a:lnTo>
                      <a:pt x="6098" y="1838"/>
                    </a:lnTo>
                    <a:lnTo>
                      <a:pt x="6058" y="1777"/>
                    </a:lnTo>
                    <a:lnTo>
                      <a:pt x="6058" y="1777"/>
                    </a:lnTo>
                    <a:lnTo>
                      <a:pt x="6018" y="1737"/>
                    </a:lnTo>
                    <a:lnTo>
                      <a:pt x="5977" y="1717"/>
                    </a:lnTo>
                    <a:lnTo>
                      <a:pt x="5977" y="1676"/>
                    </a:lnTo>
                    <a:lnTo>
                      <a:pt x="5997" y="1636"/>
                    </a:lnTo>
                    <a:lnTo>
                      <a:pt x="5997" y="1636"/>
                    </a:lnTo>
                    <a:lnTo>
                      <a:pt x="6058" y="1596"/>
                    </a:lnTo>
                    <a:lnTo>
                      <a:pt x="6119" y="1555"/>
                    </a:lnTo>
                    <a:lnTo>
                      <a:pt x="6179" y="1474"/>
                    </a:lnTo>
                    <a:lnTo>
                      <a:pt x="6199" y="1414"/>
                    </a:lnTo>
                    <a:lnTo>
                      <a:pt x="6199" y="1333"/>
                    </a:lnTo>
                    <a:lnTo>
                      <a:pt x="6199" y="1333"/>
                    </a:lnTo>
                    <a:lnTo>
                      <a:pt x="6199" y="1252"/>
                    </a:lnTo>
                    <a:lnTo>
                      <a:pt x="6159" y="1192"/>
                    </a:lnTo>
                    <a:lnTo>
                      <a:pt x="6098" y="1151"/>
                    </a:lnTo>
                    <a:lnTo>
                      <a:pt x="6078" y="1091"/>
                    </a:lnTo>
                    <a:lnTo>
                      <a:pt x="6078" y="1091"/>
                    </a:lnTo>
                    <a:lnTo>
                      <a:pt x="6038" y="1030"/>
                    </a:lnTo>
                    <a:lnTo>
                      <a:pt x="6018" y="990"/>
                    </a:lnTo>
                    <a:lnTo>
                      <a:pt x="5977" y="949"/>
                    </a:lnTo>
                    <a:lnTo>
                      <a:pt x="5917" y="929"/>
                    </a:lnTo>
                    <a:lnTo>
                      <a:pt x="5917" y="929"/>
                    </a:lnTo>
                    <a:lnTo>
                      <a:pt x="5856" y="929"/>
                    </a:lnTo>
                    <a:lnTo>
                      <a:pt x="5796" y="929"/>
                    </a:lnTo>
                    <a:lnTo>
                      <a:pt x="5796" y="929"/>
                    </a:lnTo>
                    <a:lnTo>
                      <a:pt x="5755" y="949"/>
                    </a:lnTo>
                    <a:lnTo>
                      <a:pt x="5715" y="949"/>
                    </a:lnTo>
                    <a:lnTo>
                      <a:pt x="5715" y="949"/>
                    </a:lnTo>
                    <a:lnTo>
                      <a:pt x="5654" y="929"/>
                    </a:lnTo>
                    <a:lnTo>
                      <a:pt x="5614" y="869"/>
                    </a:lnTo>
                    <a:lnTo>
                      <a:pt x="5614" y="869"/>
                    </a:lnTo>
                    <a:lnTo>
                      <a:pt x="5594" y="788"/>
                    </a:lnTo>
                    <a:lnTo>
                      <a:pt x="5614" y="707"/>
                    </a:lnTo>
                    <a:lnTo>
                      <a:pt x="5654" y="647"/>
                    </a:lnTo>
                    <a:lnTo>
                      <a:pt x="5695" y="586"/>
                    </a:lnTo>
                    <a:lnTo>
                      <a:pt x="5836" y="465"/>
                    </a:lnTo>
                    <a:lnTo>
                      <a:pt x="5896" y="445"/>
                    </a:lnTo>
                    <a:lnTo>
                      <a:pt x="5957" y="424"/>
                    </a:lnTo>
                    <a:lnTo>
                      <a:pt x="5957" y="424"/>
                    </a:lnTo>
                    <a:lnTo>
                      <a:pt x="6018" y="424"/>
                    </a:lnTo>
                    <a:lnTo>
                      <a:pt x="6038" y="424"/>
                    </a:lnTo>
                    <a:lnTo>
                      <a:pt x="6078" y="465"/>
                    </a:lnTo>
                    <a:lnTo>
                      <a:pt x="6078" y="505"/>
                    </a:lnTo>
                    <a:lnTo>
                      <a:pt x="6098" y="586"/>
                    </a:lnTo>
                    <a:lnTo>
                      <a:pt x="6098" y="687"/>
                    </a:lnTo>
                    <a:lnTo>
                      <a:pt x="6098" y="687"/>
                    </a:lnTo>
                    <a:lnTo>
                      <a:pt x="6119" y="768"/>
                    </a:lnTo>
                    <a:lnTo>
                      <a:pt x="6159" y="808"/>
                    </a:lnTo>
                    <a:lnTo>
                      <a:pt x="6220" y="828"/>
                    </a:lnTo>
                    <a:lnTo>
                      <a:pt x="6280" y="848"/>
                    </a:lnTo>
                    <a:lnTo>
                      <a:pt x="6381" y="889"/>
                    </a:lnTo>
                    <a:lnTo>
                      <a:pt x="6421" y="929"/>
                    </a:lnTo>
                    <a:lnTo>
                      <a:pt x="6462" y="990"/>
                    </a:lnTo>
                    <a:lnTo>
                      <a:pt x="6462" y="990"/>
                    </a:lnTo>
                    <a:lnTo>
                      <a:pt x="6462" y="1030"/>
                    </a:lnTo>
                    <a:lnTo>
                      <a:pt x="6482" y="1071"/>
                    </a:lnTo>
                    <a:lnTo>
                      <a:pt x="6522" y="1091"/>
                    </a:lnTo>
                    <a:lnTo>
                      <a:pt x="6543" y="1111"/>
                    </a:lnTo>
                    <a:lnTo>
                      <a:pt x="6583" y="1111"/>
                    </a:lnTo>
                    <a:lnTo>
                      <a:pt x="6603" y="1091"/>
                    </a:lnTo>
                    <a:lnTo>
                      <a:pt x="6623" y="1071"/>
                    </a:lnTo>
                    <a:lnTo>
                      <a:pt x="6644" y="1030"/>
                    </a:lnTo>
                    <a:lnTo>
                      <a:pt x="6644" y="1030"/>
                    </a:lnTo>
                    <a:lnTo>
                      <a:pt x="6644" y="949"/>
                    </a:lnTo>
                    <a:lnTo>
                      <a:pt x="6644" y="889"/>
                    </a:lnTo>
                    <a:lnTo>
                      <a:pt x="6603" y="828"/>
                    </a:lnTo>
                    <a:lnTo>
                      <a:pt x="6563" y="768"/>
                    </a:lnTo>
                    <a:lnTo>
                      <a:pt x="6482" y="687"/>
                    </a:lnTo>
                    <a:lnTo>
                      <a:pt x="6421" y="626"/>
                    </a:lnTo>
                    <a:lnTo>
                      <a:pt x="6421" y="626"/>
                    </a:lnTo>
                    <a:lnTo>
                      <a:pt x="6421" y="586"/>
                    </a:lnTo>
                    <a:lnTo>
                      <a:pt x="6421" y="546"/>
                    </a:lnTo>
                    <a:lnTo>
                      <a:pt x="6482" y="485"/>
                    </a:lnTo>
                    <a:lnTo>
                      <a:pt x="6482" y="485"/>
                    </a:lnTo>
                    <a:lnTo>
                      <a:pt x="6543" y="424"/>
                    </a:lnTo>
                    <a:lnTo>
                      <a:pt x="6563" y="364"/>
                    </a:lnTo>
                    <a:lnTo>
                      <a:pt x="6583" y="303"/>
                    </a:lnTo>
                    <a:lnTo>
                      <a:pt x="6583" y="243"/>
                    </a:lnTo>
                    <a:lnTo>
                      <a:pt x="6563" y="182"/>
                    </a:lnTo>
                    <a:lnTo>
                      <a:pt x="6522" y="122"/>
                    </a:lnTo>
                    <a:lnTo>
                      <a:pt x="6421" y="41"/>
                    </a:lnTo>
                    <a:lnTo>
                      <a:pt x="6421" y="41"/>
                    </a:lnTo>
                    <a:lnTo>
                      <a:pt x="6361" y="21"/>
                    </a:lnTo>
                    <a:lnTo>
                      <a:pt x="6300" y="0"/>
                    </a:lnTo>
                    <a:lnTo>
                      <a:pt x="6179" y="41"/>
                    </a:lnTo>
                    <a:lnTo>
                      <a:pt x="6018" y="81"/>
                    </a:lnTo>
                    <a:lnTo>
                      <a:pt x="5836" y="122"/>
                    </a:lnTo>
                    <a:lnTo>
                      <a:pt x="5836" y="122"/>
                    </a:lnTo>
                    <a:lnTo>
                      <a:pt x="5715" y="142"/>
                    </a:lnTo>
                    <a:lnTo>
                      <a:pt x="5614" y="122"/>
                    </a:lnTo>
                    <a:lnTo>
                      <a:pt x="5392" y="81"/>
                    </a:lnTo>
                    <a:lnTo>
                      <a:pt x="5392" y="81"/>
                    </a:lnTo>
                    <a:lnTo>
                      <a:pt x="5271" y="61"/>
                    </a:lnTo>
                    <a:lnTo>
                      <a:pt x="5129" y="41"/>
                    </a:lnTo>
                    <a:lnTo>
                      <a:pt x="5008" y="41"/>
                    </a:lnTo>
                    <a:lnTo>
                      <a:pt x="4867" y="81"/>
                    </a:lnTo>
                    <a:lnTo>
                      <a:pt x="4867" y="81"/>
                    </a:lnTo>
                    <a:lnTo>
                      <a:pt x="4766" y="122"/>
                    </a:lnTo>
                    <a:lnTo>
                      <a:pt x="4685" y="162"/>
                    </a:lnTo>
                    <a:lnTo>
                      <a:pt x="4523" y="283"/>
                    </a:lnTo>
                    <a:lnTo>
                      <a:pt x="4523" y="283"/>
                    </a:lnTo>
                    <a:lnTo>
                      <a:pt x="4422" y="364"/>
                    </a:lnTo>
                    <a:lnTo>
                      <a:pt x="4322" y="404"/>
                    </a:lnTo>
                    <a:lnTo>
                      <a:pt x="4200" y="424"/>
                    </a:lnTo>
                    <a:lnTo>
                      <a:pt x="4200" y="424"/>
                    </a:lnTo>
                    <a:lnTo>
                      <a:pt x="4120" y="445"/>
                    </a:lnTo>
                    <a:lnTo>
                      <a:pt x="4019" y="445"/>
                    </a:lnTo>
                    <a:lnTo>
                      <a:pt x="3938" y="424"/>
                    </a:lnTo>
                    <a:lnTo>
                      <a:pt x="3857" y="384"/>
                    </a:lnTo>
                    <a:lnTo>
                      <a:pt x="3857" y="384"/>
                    </a:lnTo>
                    <a:lnTo>
                      <a:pt x="3756" y="303"/>
                    </a:lnTo>
                    <a:lnTo>
                      <a:pt x="3675" y="263"/>
                    </a:lnTo>
                    <a:lnTo>
                      <a:pt x="3554" y="243"/>
                    </a:lnTo>
                    <a:lnTo>
                      <a:pt x="3554" y="243"/>
                    </a:lnTo>
                    <a:lnTo>
                      <a:pt x="3393" y="243"/>
                    </a:lnTo>
                    <a:lnTo>
                      <a:pt x="3231" y="283"/>
                    </a:lnTo>
                    <a:lnTo>
                      <a:pt x="3231" y="283"/>
                    </a:lnTo>
                    <a:lnTo>
                      <a:pt x="3110" y="344"/>
                    </a:lnTo>
                    <a:lnTo>
                      <a:pt x="3009" y="445"/>
                    </a:lnTo>
                    <a:lnTo>
                      <a:pt x="2928" y="566"/>
                    </a:lnTo>
                    <a:lnTo>
                      <a:pt x="2868" y="687"/>
                    </a:lnTo>
                    <a:lnTo>
                      <a:pt x="2868" y="687"/>
                    </a:lnTo>
                    <a:lnTo>
                      <a:pt x="2827" y="768"/>
                    </a:lnTo>
                    <a:lnTo>
                      <a:pt x="2767" y="808"/>
                    </a:lnTo>
                    <a:lnTo>
                      <a:pt x="2686" y="848"/>
                    </a:lnTo>
                    <a:lnTo>
                      <a:pt x="2585" y="869"/>
                    </a:lnTo>
                    <a:lnTo>
                      <a:pt x="2585" y="869"/>
                    </a:lnTo>
                    <a:lnTo>
                      <a:pt x="2423" y="848"/>
                    </a:lnTo>
                    <a:lnTo>
                      <a:pt x="2423" y="848"/>
                    </a:lnTo>
                    <a:lnTo>
                      <a:pt x="2302" y="828"/>
                    </a:lnTo>
                    <a:lnTo>
                      <a:pt x="2242" y="848"/>
                    </a:lnTo>
                    <a:lnTo>
                      <a:pt x="2181" y="869"/>
                    </a:lnTo>
                    <a:lnTo>
                      <a:pt x="2181" y="869"/>
                    </a:lnTo>
                    <a:lnTo>
                      <a:pt x="2100" y="889"/>
                    </a:lnTo>
                    <a:lnTo>
                      <a:pt x="2040" y="949"/>
                    </a:lnTo>
                    <a:lnTo>
                      <a:pt x="1959" y="1030"/>
                    </a:lnTo>
                    <a:lnTo>
                      <a:pt x="1899" y="1151"/>
                    </a:lnTo>
                    <a:lnTo>
                      <a:pt x="1858" y="1252"/>
                    </a:lnTo>
                    <a:lnTo>
                      <a:pt x="1858" y="1252"/>
                    </a:lnTo>
                    <a:lnTo>
                      <a:pt x="1838" y="1293"/>
                    </a:lnTo>
                    <a:lnTo>
                      <a:pt x="1798" y="1333"/>
                    </a:lnTo>
                    <a:lnTo>
                      <a:pt x="1697" y="1373"/>
                    </a:lnTo>
                    <a:lnTo>
                      <a:pt x="1596" y="1373"/>
                    </a:lnTo>
                    <a:lnTo>
                      <a:pt x="1555" y="1353"/>
                    </a:lnTo>
                    <a:lnTo>
                      <a:pt x="1495" y="1313"/>
                    </a:lnTo>
                    <a:lnTo>
                      <a:pt x="1495" y="1313"/>
                    </a:lnTo>
                    <a:lnTo>
                      <a:pt x="1434" y="1232"/>
                    </a:lnTo>
                    <a:lnTo>
                      <a:pt x="1333" y="1151"/>
                    </a:lnTo>
                    <a:lnTo>
                      <a:pt x="1273" y="1131"/>
                    </a:lnTo>
                    <a:lnTo>
                      <a:pt x="1212" y="1111"/>
                    </a:lnTo>
                    <a:lnTo>
                      <a:pt x="1131" y="1131"/>
                    </a:lnTo>
                    <a:lnTo>
                      <a:pt x="1050" y="1192"/>
                    </a:lnTo>
                    <a:lnTo>
                      <a:pt x="1050" y="1192"/>
                    </a:lnTo>
                    <a:lnTo>
                      <a:pt x="990" y="1252"/>
                    </a:lnTo>
                    <a:lnTo>
                      <a:pt x="949" y="1313"/>
                    </a:lnTo>
                    <a:lnTo>
                      <a:pt x="949" y="1394"/>
                    </a:lnTo>
                    <a:lnTo>
                      <a:pt x="949" y="1474"/>
                    </a:lnTo>
                    <a:lnTo>
                      <a:pt x="949" y="1474"/>
                    </a:lnTo>
                    <a:lnTo>
                      <a:pt x="949" y="1495"/>
                    </a:lnTo>
                    <a:lnTo>
                      <a:pt x="949" y="1515"/>
                    </a:lnTo>
                    <a:lnTo>
                      <a:pt x="889" y="1555"/>
                    </a:lnTo>
                    <a:lnTo>
                      <a:pt x="788" y="1555"/>
                    </a:lnTo>
                    <a:lnTo>
                      <a:pt x="788" y="1555"/>
                    </a:lnTo>
                    <a:lnTo>
                      <a:pt x="727" y="1596"/>
                    </a:lnTo>
                    <a:lnTo>
                      <a:pt x="667" y="1636"/>
                    </a:lnTo>
                    <a:lnTo>
                      <a:pt x="647" y="1676"/>
                    </a:lnTo>
                    <a:lnTo>
                      <a:pt x="626" y="1757"/>
                    </a:lnTo>
                    <a:lnTo>
                      <a:pt x="626" y="1757"/>
                    </a:lnTo>
                    <a:lnTo>
                      <a:pt x="626" y="1818"/>
                    </a:lnTo>
                    <a:lnTo>
                      <a:pt x="647" y="1858"/>
                    </a:lnTo>
                    <a:lnTo>
                      <a:pt x="667" y="1898"/>
                    </a:lnTo>
                    <a:lnTo>
                      <a:pt x="707" y="1939"/>
                    </a:lnTo>
                    <a:lnTo>
                      <a:pt x="768" y="1959"/>
                    </a:lnTo>
                    <a:lnTo>
                      <a:pt x="808" y="1959"/>
                    </a:lnTo>
                    <a:lnTo>
                      <a:pt x="869" y="1959"/>
                    </a:lnTo>
                    <a:lnTo>
                      <a:pt x="929" y="1939"/>
                    </a:lnTo>
                    <a:lnTo>
                      <a:pt x="929" y="1939"/>
                    </a:lnTo>
                    <a:lnTo>
                      <a:pt x="1010" y="1838"/>
                    </a:lnTo>
                    <a:lnTo>
                      <a:pt x="1091" y="1777"/>
                    </a:lnTo>
                    <a:lnTo>
                      <a:pt x="1091" y="1777"/>
                    </a:lnTo>
                    <a:lnTo>
                      <a:pt x="1131" y="1757"/>
                    </a:lnTo>
                    <a:lnTo>
                      <a:pt x="1172" y="1757"/>
                    </a:lnTo>
                    <a:lnTo>
                      <a:pt x="1232" y="1797"/>
                    </a:lnTo>
                    <a:lnTo>
                      <a:pt x="1252" y="1878"/>
                    </a:lnTo>
                    <a:lnTo>
                      <a:pt x="1252" y="1919"/>
                    </a:lnTo>
                    <a:lnTo>
                      <a:pt x="1252" y="1959"/>
                    </a:lnTo>
                    <a:lnTo>
                      <a:pt x="1252" y="1959"/>
                    </a:lnTo>
                    <a:lnTo>
                      <a:pt x="1232" y="2020"/>
                    </a:lnTo>
                    <a:lnTo>
                      <a:pt x="1192" y="2040"/>
                    </a:lnTo>
                    <a:lnTo>
                      <a:pt x="1111" y="2100"/>
                    </a:lnTo>
                    <a:lnTo>
                      <a:pt x="1050" y="2100"/>
                    </a:lnTo>
                    <a:lnTo>
                      <a:pt x="990" y="2100"/>
                    </a:lnTo>
                    <a:lnTo>
                      <a:pt x="990" y="2100"/>
                    </a:lnTo>
                    <a:lnTo>
                      <a:pt x="929" y="2080"/>
                    </a:lnTo>
                    <a:lnTo>
                      <a:pt x="869" y="2100"/>
                    </a:lnTo>
                    <a:lnTo>
                      <a:pt x="869" y="2100"/>
                    </a:lnTo>
                    <a:lnTo>
                      <a:pt x="788" y="2141"/>
                    </a:lnTo>
                    <a:lnTo>
                      <a:pt x="748" y="2181"/>
                    </a:lnTo>
                    <a:lnTo>
                      <a:pt x="707" y="2221"/>
                    </a:lnTo>
                    <a:lnTo>
                      <a:pt x="707" y="2262"/>
                    </a:lnTo>
                    <a:lnTo>
                      <a:pt x="687" y="2343"/>
                    </a:lnTo>
                    <a:lnTo>
                      <a:pt x="667" y="2383"/>
                    </a:lnTo>
                    <a:lnTo>
                      <a:pt x="626" y="2403"/>
                    </a:lnTo>
                    <a:lnTo>
                      <a:pt x="626" y="2403"/>
                    </a:lnTo>
                    <a:lnTo>
                      <a:pt x="485" y="2444"/>
                    </a:lnTo>
                    <a:lnTo>
                      <a:pt x="485" y="2444"/>
                    </a:lnTo>
                    <a:lnTo>
                      <a:pt x="404" y="2484"/>
                    </a:lnTo>
                    <a:lnTo>
                      <a:pt x="364" y="2545"/>
                    </a:lnTo>
                    <a:lnTo>
                      <a:pt x="344" y="2605"/>
                    </a:lnTo>
                    <a:lnTo>
                      <a:pt x="324" y="2666"/>
                    </a:lnTo>
                    <a:lnTo>
                      <a:pt x="324" y="2666"/>
                    </a:lnTo>
                    <a:lnTo>
                      <a:pt x="303" y="2726"/>
                    </a:lnTo>
                    <a:lnTo>
                      <a:pt x="243" y="2767"/>
                    </a:lnTo>
                    <a:lnTo>
                      <a:pt x="202" y="2807"/>
                    </a:lnTo>
                    <a:lnTo>
                      <a:pt x="182" y="286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68"/>
              <p:cNvSpPr/>
              <p:nvPr/>
            </p:nvSpPr>
            <p:spPr>
              <a:xfrm>
                <a:off x="2293864" y="211279"/>
                <a:ext cx="1229165" cy="402391"/>
              </a:xfrm>
              <a:custGeom>
                <a:avLst/>
                <a:gdLst/>
                <a:ahLst/>
                <a:cxnLst/>
                <a:rect l="l" t="t" r="r" b="b"/>
                <a:pathLst>
                  <a:path w="10117" h="3312" extrusionOk="0">
                    <a:moveTo>
                      <a:pt x="9854" y="0"/>
                    </a:moveTo>
                    <a:lnTo>
                      <a:pt x="9773" y="41"/>
                    </a:lnTo>
                    <a:lnTo>
                      <a:pt x="9693" y="81"/>
                    </a:lnTo>
                    <a:lnTo>
                      <a:pt x="9531" y="222"/>
                    </a:lnTo>
                    <a:lnTo>
                      <a:pt x="9390" y="364"/>
                    </a:lnTo>
                    <a:lnTo>
                      <a:pt x="9309" y="424"/>
                    </a:lnTo>
                    <a:lnTo>
                      <a:pt x="9228" y="465"/>
                    </a:lnTo>
                    <a:lnTo>
                      <a:pt x="9148" y="485"/>
                    </a:lnTo>
                    <a:lnTo>
                      <a:pt x="9067" y="465"/>
                    </a:lnTo>
                    <a:lnTo>
                      <a:pt x="9006" y="424"/>
                    </a:lnTo>
                    <a:lnTo>
                      <a:pt x="8925" y="364"/>
                    </a:lnTo>
                    <a:lnTo>
                      <a:pt x="8845" y="303"/>
                    </a:lnTo>
                    <a:lnTo>
                      <a:pt x="8744" y="283"/>
                    </a:lnTo>
                    <a:lnTo>
                      <a:pt x="8623" y="303"/>
                    </a:lnTo>
                    <a:lnTo>
                      <a:pt x="8501" y="364"/>
                    </a:lnTo>
                    <a:lnTo>
                      <a:pt x="8441" y="404"/>
                    </a:lnTo>
                    <a:lnTo>
                      <a:pt x="8400" y="424"/>
                    </a:lnTo>
                    <a:lnTo>
                      <a:pt x="8340" y="424"/>
                    </a:lnTo>
                    <a:lnTo>
                      <a:pt x="8279" y="404"/>
                    </a:lnTo>
                    <a:lnTo>
                      <a:pt x="8199" y="343"/>
                    </a:lnTo>
                    <a:lnTo>
                      <a:pt x="8118" y="343"/>
                    </a:lnTo>
                    <a:lnTo>
                      <a:pt x="8017" y="384"/>
                    </a:lnTo>
                    <a:lnTo>
                      <a:pt x="7896" y="444"/>
                    </a:lnTo>
                    <a:lnTo>
                      <a:pt x="7674" y="606"/>
                    </a:lnTo>
                    <a:lnTo>
                      <a:pt x="7472" y="788"/>
                    </a:lnTo>
                    <a:lnTo>
                      <a:pt x="7371" y="868"/>
                    </a:lnTo>
                    <a:lnTo>
                      <a:pt x="7290" y="889"/>
                    </a:lnTo>
                    <a:lnTo>
                      <a:pt x="7250" y="889"/>
                    </a:lnTo>
                    <a:lnTo>
                      <a:pt x="7209" y="848"/>
                    </a:lnTo>
                    <a:lnTo>
                      <a:pt x="7169" y="788"/>
                    </a:lnTo>
                    <a:lnTo>
                      <a:pt x="7128" y="727"/>
                    </a:lnTo>
                    <a:lnTo>
                      <a:pt x="7088" y="566"/>
                    </a:lnTo>
                    <a:lnTo>
                      <a:pt x="7068" y="505"/>
                    </a:lnTo>
                    <a:lnTo>
                      <a:pt x="7027" y="465"/>
                    </a:lnTo>
                    <a:lnTo>
                      <a:pt x="6967" y="444"/>
                    </a:lnTo>
                    <a:lnTo>
                      <a:pt x="6886" y="424"/>
                    </a:lnTo>
                    <a:lnTo>
                      <a:pt x="6825" y="444"/>
                    </a:lnTo>
                    <a:lnTo>
                      <a:pt x="6765" y="465"/>
                    </a:lnTo>
                    <a:lnTo>
                      <a:pt x="6664" y="525"/>
                    </a:lnTo>
                    <a:lnTo>
                      <a:pt x="6563" y="606"/>
                    </a:lnTo>
                    <a:lnTo>
                      <a:pt x="6401" y="767"/>
                    </a:lnTo>
                    <a:lnTo>
                      <a:pt x="6260" y="909"/>
                    </a:lnTo>
                    <a:lnTo>
                      <a:pt x="6200" y="949"/>
                    </a:lnTo>
                    <a:lnTo>
                      <a:pt x="6139" y="990"/>
                    </a:lnTo>
                    <a:lnTo>
                      <a:pt x="6058" y="1010"/>
                    </a:lnTo>
                    <a:lnTo>
                      <a:pt x="5957" y="990"/>
                    </a:lnTo>
                    <a:lnTo>
                      <a:pt x="5876" y="949"/>
                    </a:lnTo>
                    <a:lnTo>
                      <a:pt x="5796" y="909"/>
                    </a:lnTo>
                    <a:lnTo>
                      <a:pt x="5715" y="868"/>
                    </a:lnTo>
                    <a:lnTo>
                      <a:pt x="5634" y="828"/>
                    </a:lnTo>
                    <a:lnTo>
                      <a:pt x="5533" y="808"/>
                    </a:lnTo>
                    <a:lnTo>
                      <a:pt x="5412" y="848"/>
                    </a:lnTo>
                    <a:lnTo>
                      <a:pt x="5351" y="868"/>
                    </a:lnTo>
                    <a:lnTo>
                      <a:pt x="5311" y="909"/>
                    </a:lnTo>
                    <a:lnTo>
                      <a:pt x="5210" y="1030"/>
                    </a:lnTo>
                    <a:lnTo>
                      <a:pt x="5129" y="1151"/>
                    </a:lnTo>
                    <a:lnTo>
                      <a:pt x="5008" y="1272"/>
                    </a:lnTo>
                    <a:lnTo>
                      <a:pt x="4948" y="1313"/>
                    </a:lnTo>
                    <a:lnTo>
                      <a:pt x="4685" y="1313"/>
                    </a:lnTo>
                    <a:lnTo>
                      <a:pt x="4544" y="1414"/>
                    </a:lnTo>
                    <a:lnTo>
                      <a:pt x="4483" y="1434"/>
                    </a:lnTo>
                    <a:lnTo>
                      <a:pt x="4402" y="1454"/>
                    </a:lnTo>
                    <a:lnTo>
                      <a:pt x="4342" y="1474"/>
                    </a:lnTo>
                    <a:lnTo>
                      <a:pt x="4261" y="1454"/>
                    </a:lnTo>
                    <a:lnTo>
                      <a:pt x="4180" y="1414"/>
                    </a:lnTo>
                    <a:lnTo>
                      <a:pt x="4079" y="1333"/>
                    </a:lnTo>
                    <a:lnTo>
                      <a:pt x="3999" y="1292"/>
                    </a:lnTo>
                    <a:lnTo>
                      <a:pt x="3898" y="1252"/>
                    </a:lnTo>
                    <a:lnTo>
                      <a:pt x="3797" y="1272"/>
                    </a:lnTo>
                    <a:lnTo>
                      <a:pt x="3696" y="1313"/>
                    </a:lnTo>
                    <a:lnTo>
                      <a:pt x="3655" y="1353"/>
                    </a:lnTo>
                    <a:lnTo>
                      <a:pt x="3635" y="1414"/>
                    </a:lnTo>
                    <a:lnTo>
                      <a:pt x="3615" y="1474"/>
                    </a:lnTo>
                    <a:lnTo>
                      <a:pt x="3615" y="1535"/>
                    </a:lnTo>
                    <a:lnTo>
                      <a:pt x="3676" y="1656"/>
                    </a:lnTo>
                    <a:lnTo>
                      <a:pt x="3736" y="1757"/>
                    </a:lnTo>
                    <a:lnTo>
                      <a:pt x="3756" y="1838"/>
                    </a:lnTo>
                    <a:lnTo>
                      <a:pt x="3756" y="1878"/>
                    </a:lnTo>
                    <a:lnTo>
                      <a:pt x="3736" y="1918"/>
                    </a:lnTo>
                    <a:lnTo>
                      <a:pt x="3716" y="1959"/>
                    </a:lnTo>
                    <a:lnTo>
                      <a:pt x="3676" y="1999"/>
                    </a:lnTo>
                    <a:lnTo>
                      <a:pt x="3575" y="2019"/>
                    </a:lnTo>
                    <a:lnTo>
                      <a:pt x="3353" y="2019"/>
                    </a:lnTo>
                    <a:lnTo>
                      <a:pt x="3252" y="2040"/>
                    </a:lnTo>
                    <a:lnTo>
                      <a:pt x="3151" y="2080"/>
                    </a:lnTo>
                    <a:lnTo>
                      <a:pt x="3029" y="2161"/>
                    </a:lnTo>
                    <a:lnTo>
                      <a:pt x="2949" y="2221"/>
                    </a:lnTo>
                    <a:lnTo>
                      <a:pt x="2888" y="2241"/>
                    </a:lnTo>
                    <a:lnTo>
                      <a:pt x="2807" y="2241"/>
                    </a:lnTo>
                    <a:lnTo>
                      <a:pt x="2727" y="2201"/>
                    </a:lnTo>
                    <a:lnTo>
                      <a:pt x="2686" y="2181"/>
                    </a:lnTo>
                    <a:lnTo>
                      <a:pt x="2666" y="2161"/>
                    </a:lnTo>
                    <a:lnTo>
                      <a:pt x="2646" y="2100"/>
                    </a:lnTo>
                    <a:lnTo>
                      <a:pt x="2646" y="2060"/>
                    </a:lnTo>
                    <a:lnTo>
                      <a:pt x="2666" y="1959"/>
                    </a:lnTo>
                    <a:lnTo>
                      <a:pt x="2686" y="1878"/>
                    </a:lnTo>
                    <a:lnTo>
                      <a:pt x="2727" y="1777"/>
                    </a:lnTo>
                    <a:lnTo>
                      <a:pt x="2727" y="1656"/>
                    </a:lnTo>
                    <a:lnTo>
                      <a:pt x="2727" y="1595"/>
                    </a:lnTo>
                    <a:lnTo>
                      <a:pt x="2686" y="1555"/>
                    </a:lnTo>
                    <a:lnTo>
                      <a:pt x="2626" y="1515"/>
                    </a:lnTo>
                    <a:lnTo>
                      <a:pt x="2565" y="1494"/>
                    </a:lnTo>
                    <a:lnTo>
                      <a:pt x="2504" y="1515"/>
                    </a:lnTo>
                    <a:lnTo>
                      <a:pt x="2464" y="1535"/>
                    </a:lnTo>
                    <a:lnTo>
                      <a:pt x="2383" y="1595"/>
                    </a:lnTo>
                    <a:lnTo>
                      <a:pt x="2303" y="1656"/>
                    </a:lnTo>
                    <a:lnTo>
                      <a:pt x="2242" y="1757"/>
                    </a:lnTo>
                    <a:lnTo>
                      <a:pt x="2181" y="1858"/>
                    </a:lnTo>
                    <a:lnTo>
                      <a:pt x="2121" y="1918"/>
                    </a:lnTo>
                    <a:lnTo>
                      <a:pt x="2040" y="1959"/>
                    </a:lnTo>
                    <a:lnTo>
                      <a:pt x="1979" y="1999"/>
                    </a:lnTo>
                    <a:lnTo>
                      <a:pt x="1919" y="2040"/>
                    </a:lnTo>
                    <a:lnTo>
                      <a:pt x="1818" y="2120"/>
                    </a:lnTo>
                    <a:lnTo>
                      <a:pt x="1778" y="2140"/>
                    </a:lnTo>
                    <a:lnTo>
                      <a:pt x="1697" y="2140"/>
                    </a:lnTo>
                    <a:lnTo>
                      <a:pt x="1636" y="2120"/>
                    </a:lnTo>
                    <a:lnTo>
                      <a:pt x="1576" y="2080"/>
                    </a:lnTo>
                    <a:lnTo>
                      <a:pt x="1434" y="1898"/>
                    </a:lnTo>
                    <a:lnTo>
                      <a:pt x="1414" y="1858"/>
                    </a:lnTo>
                    <a:lnTo>
                      <a:pt x="1374" y="1838"/>
                    </a:lnTo>
                    <a:lnTo>
                      <a:pt x="1273" y="1838"/>
                    </a:lnTo>
                    <a:lnTo>
                      <a:pt x="1212" y="1898"/>
                    </a:lnTo>
                    <a:lnTo>
                      <a:pt x="1172" y="1959"/>
                    </a:lnTo>
                    <a:lnTo>
                      <a:pt x="1111" y="2120"/>
                    </a:lnTo>
                    <a:lnTo>
                      <a:pt x="1030" y="2464"/>
                    </a:lnTo>
                    <a:lnTo>
                      <a:pt x="990" y="2524"/>
                    </a:lnTo>
                    <a:lnTo>
                      <a:pt x="930" y="2565"/>
                    </a:lnTo>
                    <a:lnTo>
                      <a:pt x="849" y="2565"/>
                    </a:lnTo>
                    <a:lnTo>
                      <a:pt x="768" y="2585"/>
                    </a:lnTo>
                    <a:lnTo>
                      <a:pt x="687" y="2565"/>
                    </a:lnTo>
                    <a:lnTo>
                      <a:pt x="606" y="2544"/>
                    </a:lnTo>
                    <a:lnTo>
                      <a:pt x="425" y="2464"/>
                    </a:lnTo>
                    <a:lnTo>
                      <a:pt x="344" y="2443"/>
                    </a:lnTo>
                    <a:lnTo>
                      <a:pt x="263" y="2443"/>
                    </a:lnTo>
                    <a:lnTo>
                      <a:pt x="182" y="2464"/>
                    </a:lnTo>
                    <a:lnTo>
                      <a:pt x="122" y="2504"/>
                    </a:lnTo>
                    <a:lnTo>
                      <a:pt x="61" y="2585"/>
                    </a:lnTo>
                    <a:lnTo>
                      <a:pt x="21" y="2665"/>
                    </a:lnTo>
                    <a:lnTo>
                      <a:pt x="1" y="2746"/>
                    </a:lnTo>
                    <a:lnTo>
                      <a:pt x="1" y="2847"/>
                    </a:lnTo>
                    <a:lnTo>
                      <a:pt x="1" y="2948"/>
                    </a:lnTo>
                    <a:lnTo>
                      <a:pt x="41" y="3049"/>
                    </a:lnTo>
                    <a:lnTo>
                      <a:pt x="122" y="3251"/>
                    </a:lnTo>
                    <a:lnTo>
                      <a:pt x="162" y="3312"/>
                    </a:lnTo>
                    <a:lnTo>
                      <a:pt x="9955" y="1111"/>
                    </a:lnTo>
                    <a:lnTo>
                      <a:pt x="9975" y="1050"/>
                    </a:lnTo>
                    <a:lnTo>
                      <a:pt x="9975" y="990"/>
                    </a:lnTo>
                    <a:lnTo>
                      <a:pt x="9975" y="929"/>
                    </a:lnTo>
                    <a:lnTo>
                      <a:pt x="9955" y="868"/>
                    </a:lnTo>
                    <a:lnTo>
                      <a:pt x="9915" y="788"/>
                    </a:lnTo>
                    <a:lnTo>
                      <a:pt x="9895" y="727"/>
                    </a:lnTo>
                    <a:lnTo>
                      <a:pt x="9895" y="646"/>
                    </a:lnTo>
                    <a:lnTo>
                      <a:pt x="9935" y="586"/>
                    </a:lnTo>
                    <a:lnTo>
                      <a:pt x="10056" y="364"/>
                    </a:lnTo>
                    <a:lnTo>
                      <a:pt x="10097" y="283"/>
                    </a:lnTo>
                    <a:lnTo>
                      <a:pt x="10117" y="202"/>
                    </a:lnTo>
                    <a:lnTo>
                      <a:pt x="10097" y="101"/>
                    </a:lnTo>
                    <a:lnTo>
                      <a:pt x="10036" y="41"/>
                    </a:lnTo>
                    <a:lnTo>
                      <a:pt x="9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68"/>
              <p:cNvSpPr/>
              <p:nvPr/>
            </p:nvSpPr>
            <p:spPr>
              <a:xfrm>
                <a:off x="1979922" y="-380038"/>
                <a:ext cx="615858" cy="763110"/>
              </a:xfrm>
              <a:custGeom>
                <a:avLst/>
                <a:gdLst/>
                <a:ahLst/>
                <a:cxnLst/>
                <a:rect l="l" t="t" r="r" b="b"/>
                <a:pathLst>
                  <a:path w="5069" h="6281" extrusionOk="0">
                    <a:moveTo>
                      <a:pt x="2565" y="1"/>
                    </a:moveTo>
                    <a:lnTo>
                      <a:pt x="2484" y="41"/>
                    </a:lnTo>
                    <a:lnTo>
                      <a:pt x="2363" y="142"/>
                    </a:lnTo>
                    <a:lnTo>
                      <a:pt x="2302" y="183"/>
                    </a:lnTo>
                    <a:lnTo>
                      <a:pt x="2221" y="203"/>
                    </a:lnTo>
                    <a:lnTo>
                      <a:pt x="2140" y="203"/>
                    </a:lnTo>
                    <a:lnTo>
                      <a:pt x="2060" y="162"/>
                    </a:lnTo>
                    <a:lnTo>
                      <a:pt x="1878" y="82"/>
                    </a:lnTo>
                    <a:lnTo>
                      <a:pt x="1777" y="62"/>
                    </a:lnTo>
                    <a:lnTo>
                      <a:pt x="1676" y="62"/>
                    </a:lnTo>
                    <a:lnTo>
                      <a:pt x="1595" y="102"/>
                    </a:lnTo>
                    <a:lnTo>
                      <a:pt x="1515" y="142"/>
                    </a:lnTo>
                    <a:lnTo>
                      <a:pt x="1414" y="223"/>
                    </a:lnTo>
                    <a:lnTo>
                      <a:pt x="1333" y="284"/>
                    </a:lnTo>
                    <a:lnTo>
                      <a:pt x="1272" y="304"/>
                    </a:lnTo>
                    <a:lnTo>
                      <a:pt x="1151" y="344"/>
                    </a:lnTo>
                    <a:lnTo>
                      <a:pt x="1010" y="344"/>
                    </a:lnTo>
                    <a:lnTo>
                      <a:pt x="848" y="304"/>
                    </a:lnTo>
                    <a:lnTo>
                      <a:pt x="747" y="304"/>
                    </a:lnTo>
                    <a:lnTo>
                      <a:pt x="666" y="284"/>
                    </a:lnTo>
                    <a:lnTo>
                      <a:pt x="566" y="304"/>
                    </a:lnTo>
                    <a:lnTo>
                      <a:pt x="485" y="364"/>
                    </a:lnTo>
                    <a:lnTo>
                      <a:pt x="384" y="425"/>
                    </a:lnTo>
                    <a:lnTo>
                      <a:pt x="323" y="486"/>
                    </a:lnTo>
                    <a:lnTo>
                      <a:pt x="283" y="627"/>
                    </a:lnTo>
                    <a:lnTo>
                      <a:pt x="263" y="667"/>
                    </a:lnTo>
                    <a:lnTo>
                      <a:pt x="222" y="708"/>
                    </a:lnTo>
                    <a:lnTo>
                      <a:pt x="121" y="768"/>
                    </a:lnTo>
                    <a:lnTo>
                      <a:pt x="61" y="809"/>
                    </a:lnTo>
                    <a:lnTo>
                      <a:pt x="20" y="869"/>
                    </a:lnTo>
                    <a:lnTo>
                      <a:pt x="0" y="930"/>
                    </a:lnTo>
                    <a:lnTo>
                      <a:pt x="20" y="970"/>
                    </a:lnTo>
                    <a:lnTo>
                      <a:pt x="41" y="1011"/>
                    </a:lnTo>
                    <a:lnTo>
                      <a:pt x="101" y="1051"/>
                    </a:lnTo>
                    <a:lnTo>
                      <a:pt x="182" y="1071"/>
                    </a:lnTo>
                    <a:lnTo>
                      <a:pt x="283" y="1071"/>
                    </a:lnTo>
                    <a:lnTo>
                      <a:pt x="485" y="1031"/>
                    </a:lnTo>
                    <a:lnTo>
                      <a:pt x="586" y="1031"/>
                    </a:lnTo>
                    <a:lnTo>
                      <a:pt x="666" y="1051"/>
                    </a:lnTo>
                    <a:lnTo>
                      <a:pt x="727" y="1091"/>
                    </a:lnTo>
                    <a:lnTo>
                      <a:pt x="767" y="1132"/>
                    </a:lnTo>
                    <a:lnTo>
                      <a:pt x="767" y="1172"/>
                    </a:lnTo>
                    <a:lnTo>
                      <a:pt x="767" y="1273"/>
                    </a:lnTo>
                    <a:lnTo>
                      <a:pt x="767" y="1394"/>
                    </a:lnTo>
                    <a:lnTo>
                      <a:pt x="788" y="1455"/>
                    </a:lnTo>
                    <a:lnTo>
                      <a:pt x="808" y="1515"/>
                    </a:lnTo>
                    <a:lnTo>
                      <a:pt x="889" y="1596"/>
                    </a:lnTo>
                    <a:lnTo>
                      <a:pt x="929" y="1657"/>
                    </a:lnTo>
                    <a:lnTo>
                      <a:pt x="949" y="1697"/>
                    </a:lnTo>
                    <a:lnTo>
                      <a:pt x="949" y="1737"/>
                    </a:lnTo>
                    <a:lnTo>
                      <a:pt x="909" y="1859"/>
                    </a:lnTo>
                    <a:lnTo>
                      <a:pt x="889" y="1980"/>
                    </a:lnTo>
                    <a:lnTo>
                      <a:pt x="889" y="2040"/>
                    </a:lnTo>
                    <a:lnTo>
                      <a:pt x="889" y="2081"/>
                    </a:lnTo>
                    <a:lnTo>
                      <a:pt x="929" y="2141"/>
                    </a:lnTo>
                    <a:lnTo>
                      <a:pt x="969" y="2182"/>
                    </a:lnTo>
                    <a:lnTo>
                      <a:pt x="1050" y="2303"/>
                    </a:lnTo>
                    <a:lnTo>
                      <a:pt x="1091" y="2404"/>
                    </a:lnTo>
                    <a:lnTo>
                      <a:pt x="1111" y="2525"/>
                    </a:lnTo>
                    <a:lnTo>
                      <a:pt x="1171" y="2646"/>
                    </a:lnTo>
                    <a:lnTo>
                      <a:pt x="1232" y="2707"/>
                    </a:lnTo>
                    <a:lnTo>
                      <a:pt x="1292" y="2747"/>
                    </a:lnTo>
                    <a:lnTo>
                      <a:pt x="1313" y="2747"/>
                    </a:lnTo>
                    <a:lnTo>
                      <a:pt x="1333" y="2727"/>
                    </a:lnTo>
                    <a:lnTo>
                      <a:pt x="1353" y="2666"/>
                    </a:lnTo>
                    <a:lnTo>
                      <a:pt x="1353" y="2525"/>
                    </a:lnTo>
                    <a:lnTo>
                      <a:pt x="1353" y="2404"/>
                    </a:lnTo>
                    <a:lnTo>
                      <a:pt x="1373" y="2343"/>
                    </a:lnTo>
                    <a:lnTo>
                      <a:pt x="1393" y="2343"/>
                    </a:lnTo>
                    <a:lnTo>
                      <a:pt x="1414" y="2384"/>
                    </a:lnTo>
                    <a:lnTo>
                      <a:pt x="1434" y="2444"/>
                    </a:lnTo>
                    <a:lnTo>
                      <a:pt x="1454" y="2545"/>
                    </a:lnTo>
                    <a:lnTo>
                      <a:pt x="1474" y="2626"/>
                    </a:lnTo>
                    <a:lnTo>
                      <a:pt x="1515" y="2727"/>
                    </a:lnTo>
                    <a:lnTo>
                      <a:pt x="1555" y="2787"/>
                    </a:lnTo>
                    <a:lnTo>
                      <a:pt x="1636" y="2848"/>
                    </a:lnTo>
                    <a:lnTo>
                      <a:pt x="1696" y="2888"/>
                    </a:lnTo>
                    <a:lnTo>
                      <a:pt x="1757" y="2909"/>
                    </a:lnTo>
                    <a:lnTo>
                      <a:pt x="1999" y="2909"/>
                    </a:lnTo>
                    <a:lnTo>
                      <a:pt x="2040" y="2929"/>
                    </a:lnTo>
                    <a:lnTo>
                      <a:pt x="2080" y="2969"/>
                    </a:lnTo>
                    <a:lnTo>
                      <a:pt x="2140" y="3010"/>
                    </a:lnTo>
                    <a:lnTo>
                      <a:pt x="2181" y="3030"/>
                    </a:lnTo>
                    <a:lnTo>
                      <a:pt x="2241" y="3050"/>
                    </a:lnTo>
                    <a:lnTo>
                      <a:pt x="2383" y="3050"/>
                    </a:lnTo>
                    <a:lnTo>
                      <a:pt x="2464" y="3110"/>
                    </a:lnTo>
                    <a:lnTo>
                      <a:pt x="2524" y="3191"/>
                    </a:lnTo>
                    <a:lnTo>
                      <a:pt x="2625" y="3252"/>
                    </a:lnTo>
                    <a:lnTo>
                      <a:pt x="2726" y="3292"/>
                    </a:lnTo>
                    <a:lnTo>
                      <a:pt x="2766" y="3292"/>
                    </a:lnTo>
                    <a:lnTo>
                      <a:pt x="2827" y="3272"/>
                    </a:lnTo>
                    <a:lnTo>
                      <a:pt x="2888" y="3272"/>
                    </a:lnTo>
                    <a:lnTo>
                      <a:pt x="2928" y="3292"/>
                    </a:lnTo>
                    <a:lnTo>
                      <a:pt x="2968" y="3333"/>
                    </a:lnTo>
                    <a:lnTo>
                      <a:pt x="2989" y="3393"/>
                    </a:lnTo>
                    <a:lnTo>
                      <a:pt x="2989" y="3454"/>
                    </a:lnTo>
                    <a:lnTo>
                      <a:pt x="2968" y="3494"/>
                    </a:lnTo>
                    <a:lnTo>
                      <a:pt x="2867" y="3635"/>
                    </a:lnTo>
                    <a:lnTo>
                      <a:pt x="2847" y="3696"/>
                    </a:lnTo>
                    <a:lnTo>
                      <a:pt x="2827" y="3757"/>
                    </a:lnTo>
                    <a:lnTo>
                      <a:pt x="2827" y="3817"/>
                    </a:lnTo>
                    <a:lnTo>
                      <a:pt x="2847" y="3878"/>
                    </a:lnTo>
                    <a:lnTo>
                      <a:pt x="2908" y="3979"/>
                    </a:lnTo>
                    <a:lnTo>
                      <a:pt x="2989" y="4080"/>
                    </a:lnTo>
                    <a:lnTo>
                      <a:pt x="3110" y="4140"/>
                    </a:lnTo>
                    <a:lnTo>
                      <a:pt x="3190" y="4181"/>
                    </a:lnTo>
                    <a:lnTo>
                      <a:pt x="3231" y="4221"/>
                    </a:lnTo>
                    <a:lnTo>
                      <a:pt x="3271" y="4261"/>
                    </a:lnTo>
                    <a:lnTo>
                      <a:pt x="3291" y="4342"/>
                    </a:lnTo>
                    <a:lnTo>
                      <a:pt x="3291" y="4423"/>
                    </a:lnTo>
                    <a:lnTo>
                      <a:pt x="3312" y="4544"/>
                    </a:lnTo>
                    <a:lnTo>
                      <a:pt x="3332" y="4584"/>
                    </a:lnTo>
                    <a:lnTo>
                      <a:pt x="3372" y="4625"/>
                    </a:lnTo>
                    <a:lnTo>
                      <a:pt x="3473" y="4685"/>
                    </a:lnTo>
                    <a:lnTo>
                      <a:pt x="3554" y="4746"/>
                    </a:lnTo>
                    <a:lnTo>
                      <a:pt x="3614" y="4827"/>
                    </a:lnTo>
                    <a:lnTo>
                      <a:pt x="3635" y="4908"/>
                    </a:lnTo>
                    <a:lnTo>
                      <a:pt x="3635" y="5008"/>
                    </a:lnTo>
                    <a:lnTo>
                      <a:pt x="3655" y="5190"/>
                    </a:lnTo>
                    <a:lnTo>
                      <a:pt x="3675" y="5291"/>
                    </a:lnTo>
                    <a:lnTo>
                      <a:pt x="3715" y="5392"/>
                    </a:lnTo>
                    <a:lnTo>
                      <a:pt x="3816" y="5493"/>
                    </a:lnTo>
                    <a:lnTo>
                      <a:pt x="3857" y="5594"/>
                    </a:lnTo>
                    <a:lnTo>
                      <a:pt x="3877" y="5695"/>
                    </a:lnTo>
                    <a:lnTo>
                      <a:pt x="3897" y="5796"/>
                    </a:lnTo>
                    <a:lnTo>
                      <a:pt x="3917" y="5857"/>
                    </a:lnTo>
                    <a:lnTo>
                      <a:pt x="3978" y="5937"/>
                    </a:lnTo>
                    <a:lnTo>
                      <a:pt x="4038" y="5998"/>
                    </a:lnTo>
                    <a:lnTo>
                      <a:pt x="4200" y="6139"/>
                    </a:lnTo>
                    <a:lnTo>
                      <a:pt x="4301" y="6220"/>
                    </a:lnTo>
                    <a:lnTo>
                      <a:pt x="4382" y="6260"/>
                    </a:lnTo>
                    <a:lnTo>
                      <a:pt x="4442" y="6281"/>
                    </a:lnTo>
                    <a:lnTo>
                      <a:pt x="4503" y="6281"/>
                    </a:lnTo>
                    <a:lnTo>
                      <a:pt x="4543" y="6260"/>
                    </a:lnTo>
                    <a:lnTo>
                      <a:pt x="4584" y="6240"/>
                    </a:lnTo>
                    <a:lnTo>
                      <a:pt x="4604" y="6220"/>
                    </a:lnTo>
                    <a:lnTo>
                      <a:pt x="4604" y="6180"/>
                    </a:lnTo>
                    <a:lnTo>
                      <a:pt x="4584" y="6139"/>
                    </a:lnTo>
                    <a:lnTo>
                      <a:pt x="4543" y="6079"/>
                    </a:lnTo>
                    <a:lnTo>
                      <a:pt x="4422" y="5998"/>
                    </a:lnTo>
                    <a:lnTo>
                      <a:pt x="4362" y="5917"/>
                    </a:lnTo>
                    <a:lnTo>
                      <a:pt x="4341" y="5877"/>
                    </a:lnTo>
                    <a:lnTo>
                      <a:pt x="4341" y="5857"/>
                    </a:lnTo>
                    <a:lnTo>
                      <a:pt x="4382" y="5816"/>
                    </a:lnTo>
                    <a:lnTo>
                      <a:pt x="4442" y="5776"/>
                    </a:lnTo>
                    <a:lnTo>
                      <a:pt x="4483" y="5735"/>
                    </a:lnTo>
                    <a:lnTo>
                      <a:pt x="4523" y="5675"/>
                    </a:lnTo>
                    <a:lnTo>
                      <a:pt x="4543" y="5614"/>
                    </a:lnTo>
                    <a:lnTo>
                      <a:pt x="4543" y="5554"/>
                    </a:lnTo>
                    <a:lnTo>
                      <a:pt x="4543" y="5493"/>
                    </a:lnTo>
                    <a:lnTo>
                      <a:pt x="4503" y="5412"/>
                    </a:lnTo>
                    <a:lnTo>
                      <a:pt x="4503" y="5372"/>
                    </a:lnTo>
                    <a:lnTo>
                      <a:pt x="4523" y="5311"/>
                    </a:lnTo>
                    <a:lnTo>
                      <a:pt x="4543" y="5231"/>
                    </a:lnTo>
                    <a:lnTo>
                      <a:pt x="4543" y="5170"/>
                    </a:lnTo>
                    <a:lnTo>
                      <a:pt x="4543" y="5049"/>
                    </a:lnTo>
                    <a:lnTo>
                      <a:pt x="4563" y="4988"/>
                    </a:lnTo>
                    <a:lnTo>
                      <a:pt x="4624" y="4948"/>
                    </a:lnTo>
                    <a:lnTo>
                      <a:pt x="4664" y="4928"/>
                    </a:lnTo>
                    <a:lnTo>
                      <a:pt x="4705" y="4908"/>
                    </a:lnTo>
                    <a:lnTo>
                      <a:pt x="4745" y="4867"/>
                    </a:lnTo>
                    <a:lnTo>
                      <a:pt x="4765" y="4807"/>
                    </a:lnTo>
                    <a:lnTo>
                      <a:pt x="4765" y="4766"/>
                    </a:lnTo>
                    <a:lnTo>
                      <a:pt x="4745" y="4665"/>
                    </a:lnTo>
                    <a:lnTo>
                      <a:pt x="4725" y="4584"/>
                    </a:lnTo>
                    <a:lnTo>
                      <a:pt x="4725" y="4544"/>
                    </a:lnTo>
                    <a:lnTo>
                      <a:pt x="4725" y="4504"/>
                    </a:lnTo>
                    <a:lnTo>
                      <a:pt x="4745" y="4484"/>
                    </a:lnTo>
                    <a:lnTo>
                      <a:pt x="4786" y="4463"/>
                    </a:lnTo>
                    <a:lnTo>
                      <a:pt x="4907" y="4423"/>
                    </a:lnTo>
                    <a:lnTo>
                      <a:pt x="4967" y="4383"/>
                    </a:lnTo>
                    <a:lnTo>
                      <a:pt x="5028" y="4322"/>
                    </a:lnTo>
                    <a:lnTo>
                      <a:pt x="5068" y="4221"/>
                    </a:lnTo>
                    <a:lnTo>
                      <a:pt x="5068" y="4140"/>
                    </a:lnTo>
                    <a:lnTo>
                      <a:pt x="5048" y="4059"/>
                    </a:lnTo>
                    <a:lnTo>
                      <a:pt x="5008" y="3979"/>
                    </a:lnTo>
                    <a:lnTo>
                      <a:pt x="4947" y="3858"/>
                    </a:lnTo>
                    <a:lnTo>
                      <a:pt x="4947" y="3797"/>
                    </a:lnTo>
                    <a:lnTo>
                      <a:pt x="4967" y="3736"/>
                    </a:lnTo>
                    <a:lnTo>
                      <a:pt x="5028" y="3676"/>
                    </a:lnTo>
                    <a:lnTo>
                      <a:pt x="5068" y="3595"/>
                    </a:lnTo>
                    <a:lnTo>
                      <a:pt x="5068" y="3494"/>
                    </a:lnTo>
                    <a:lnTo>
                      <a:pt x="5048" y="3413"/>
                    </a:lnTo>
                    <a:lnTo>
                      <a:pt x="5028" y="3353"/>
                    </a:lnTo>
                    <a:lnTo>
                      <a:pt x="4967" y="3292"/>
                    </a:lnTo>
                    <a:lnTo>
                      <a:pt x="4907" y="3272"/>
                    </a:lnTo>
                    <a:lnTo>
                      <a:pt x="4826" y="3252"/>
                    </a:lnTo>
                    <a:lnTo>
                      <a:pt x="4745" y="3252"/>
                    </a:lnTo>
                    <a:lnTo>
                      <a:pt x="4685" y="3272"/>
                    </a:lnTo>
                    <a:lnTo>
                      <a:pt x="4543" y="3333"/>
                    </a:lnTo>
                    <a:lnTo>
                      <a:pt x="4463" y="3353"/>
                    </a:lnTo>
                    <a:lnTo>
                      <a:pt x="4382" y="3333"/>
                    </a:lnTo>
                    <a:lnTo>
                      <a:pt x="4321" y="3312"/>
                    </a:lnTo>
                    <a:lnTo>
                      <a:pt x="4281" y="3252"/>
                    </a:lnTo>
                    <a:lnTo>
                      <a:pt x="4261" y="3171"/>
                    </a:lnTo>
                    <a:lnTo>
                      <a:pt x="4220" y="3090"/>
                    </a:lnTo>
                    <a:lnTo>
                      <a:pt x="4160" y="3030"/>
                    </a:lnTo>
                    <a:lnTo>
                      <a:pt x="4079" y="2989"/>
                    </a:lnTo>
                    <a:lnTo>
                      <a:pt x="3998" y="2989"/>
                    </a:lnTo>
                    <a:lnTo>
                      <a:pt x="3897" y="3010"/>
                    </a:lnTo>
                    <a:lnTo>
                      <a:pt x="3816" y="3010"/>
                    </a:lnTo>
                    <a:lnTo>
                      <a:pt x="3736" y="2969"/>
                    </a:lnTo>
                    <a:lnTo>
                      <a:pt x="3635" y="2888"/>
                    </a:lnTo>
                    <a:lnTo>
                      <a:pt x="3574" y="2828"/>
                    </a:lnTo>
                    <a:lnTo>
                      <a:pt x="3534" y="2787"/>
                    </a:lnTo>
                    <a:lnTo>
                      <a:pt x="3352" y="2787"/>
                    </a:lnTo>
                    <a:lnTo>
                      <a:pt x="3271" y="2868"/>
                    </a:lnTo>
                    <a:lnTo>
                      <a:pt x="3211" y="2909"/>
                    </a:lnTo>
                    <a:lnTo>
                      <a:pt x="3170" y="2949"/>
                    </a:lnTo>
                    <a:lnTo>
                      <a:pt x="3110" y="2949"/>
                    </a:lnTo>
                    <a:lnTo>
                      <a:pt x="3029" y="2929"/>
                    </a:lnTo>
                    <a:lnTo>
                      <a:pt x="2968" y="2929"/>
                    </a:lnTo>
                    <a:lnTo>
                      <a:pt x="2867" y="2949"/>
                    </a:lnTo>
                    <a:lnTo>
                      <a:pt x="2807" y="2989"/>
                    </a:lnTo>
                    <a:lnTo>
                      <a:pt x="2746" y="3010"/>
                    </a:lnTo>
                    <a:lnTo>
                      <a:pt x="2645" y="2969"/>
                    </a:lnTo>
                    <a:lnTo>
                      <a:pt x="2605" y="2949"/>
                    </a:lnTo>
                    <a:lnTo>
                      <a:pt x="2585" y="2909"/>
                    </a:lnTo>
                    <a:lnTo>
                      <a:pt x="2544" y="2828"/>
                    </a:lnTo>
                    <a:lnTo>
                      <a:pt x="2524" y="2686"/>
                    </a:lnTo>
                    <a:lnTo>
                      <a:pt x="2504" y="2626"/>
                    </a:lnTo>
                    <a:lnTo>
                      <a:pt x="2484" y="2565"/>
                    </a:lnTo>
                    <a:lnTo>
                      <a:pt x="2443" y="2545"/>
                    </a:lnTo>
                    <a:lnTo>
                      <a:pt x="2403" y="2545"/>
                    </a:lnTo>
                    <a:lnTo>
                      <a:pt x="2342" y="2565"/>
                    </a:lnTo>
                    <a:lnTo>
                      <a:pt x="2221" y="2646"/>
                    </a:lnTo>
                    <a:lnTo>
                      <a:pt x="2181" y="2666"/>
                    </a:lnTo>
                    <a:lnTo>
                      <a:pt x="2120" y="2666"/>
                    </a:lnTo>
                    <a:lnTo>
                      <a:pt x="2080" y="2646"/>
                    </a:lnTo>
                    <a:lnTo>
                      <a:pt x="2040" y="2545"/>
                    </a:lnTo>
                    <a:lnTo>
                      <a:pt x="1999" y="2444"/>
                    </a:lnTo>
                    <a:lnTo>
                      <a:pt x="1999" y="2323"/>
                    </a:lnTo>
                    <a:lnTo>
                      <a:pt x="2019" y="2283"/>
                    </a:lnTo>
                    <a:lnTo>
                      <a:pt x="2040" y="2242"/>
                    </a:lnTo>
                    <a:lnTo>
                      <a:pt x="2100" y="2182"/>
                    </a:lnTo>
                    <a:lnTo>
                      <a:pt x="2181" y="2141"/>
                    </a:lnTo>
                    <a:lnTo>
                      <a:pt x="2322" y="2101"/>
                    </a:lnTo>
                    <a:lnTo>
                      <a:pt x="2403" y="2081"/>
                    </a:lnTo>
                    <a:lnTo>
                      <a:pt x="2423" y="2061"/>
                    </a:lnTo>
                    <a:lnTo>
                      <a:pt x="2504" y="2061"/>
                    </a:lnTo>
                    <a:lnTo>
                      <a:pt x="2524" y="2101"/>
                    </a:lnTo>
                    <a:lnTo>
                      <a:pt x="2544" y="2202"/>
                    </a:lnTo>
                    <a:lnTo>
                      <a:pt x="2565" y="2323"/>
                    </a:lnTo>
                    <a:lnTo>
                      <a:pt x="2585" y="2384"/>
                    </a:lnTo>
                    <a:lnTo>
                      <a:pt x="2645" y="2424"/>
                    </a:lnTo>
                    <a:lnTo>
                      <a:pt x="2686" y="2444"/>
                    </a:lnTo>
                    <a:lnTo>
                      <a:pt x="2726" y="2444"/>
                    </a:lnTo>
                    <a:lnTo>
                      <a:pt x="2766" y="2404"/>
                    </a:lnTo>
                    <a:lnTo>
                      <a:pt x="2787" y="2363"/>
                    </a:lnTo>
                    <a:lnTo>
                      <a:pt x="2787" y="2262"/>
                    </a:lnTo>
                    <a:lnTo>
                      <a:pt x="2766" y="2202"/>
                    </a:lnTo>
                    <a:lnTo>
                      <a:pt x="2726" y="2121"/>
                    </a:lnTo>
                    <a:lnTo>
                      <a:pt x="2706" y="2020"/>
                    </a:lnTo>
                    <a:lnTo>
                      <a:pt x="2706" y="1980"/>
                    </a:lnTo>
                    <a:lnTo>
                      <a:pt x="2726" y="1960"/>
                    </a:lnTo>
                    <a:lnTo>
                      <a:pt x="2888" y="1919"/>
                    </a:lnTo>
                    <a:lnTo>
                      <a:pt x="2968" y="1859"/>
                    </a:lnTo>
                    <a:lnTo>
                      <a:pt x="2989" y="1818"/>
                    </a:lnTo>
                    <a:lnTo>
                      <a:pt x="3009" y="1778"/>
                    </a:lnTo>
                    <a:lnTo>
                      <a:pt x="3009" y="1657"/>
                    </a:lnTo>
                    <a:lnTo>
                      <a:pt x="2989" y="1576"/>
                    </a:lnTo>
                    <a:lnTo>
                      <a:pt x="2989" y="1495"/>
                    </a:lnTo>
                    <a:lnTo>
                      <a:pt x="3009" y="1414"/>
                    </a:lnTo>
                    <a:lnTo>
                      <a:pt x="3049" y="1374"/>
                    </a:lnTo>
                    <a:lnTo>
                      <a:pt x="3150" y="1334"/>
                    </a:lnTo>
                    <a:lnTo>
                      <a:pt x="3231" y="1273"/>
                    </a:lnTo>
                    <a:lnTo>
                      <a:pt x="3271" y="1233"/>
                    </a:lnTo>
                    <a:lnTo>
                      <a:pt x="3312" y="1111"/>
                    </a:lnTo>
                    <a:lnTo>
                      <a:pt x="3332" y="1071"/>
                    </a:lnTo>
                    <a:lnTo>
                      <a:pt x="3372" y="1031"/>
                    </a:lnTo>
                    <a:lnTo>
                      <a:pt x="3433" y="1011"/>
                    </a:lnTo>
                    <a:lnTo>
                      <a:pt x="3493" y="1011"/>
                    </a:lnTo>
                    <a:lnTo>
                      <a:pt x="3554" y="1051"/>
                    </a:lnTo>
                    <a:lnTo>
                      <a:pt x="3655" y="1051"/>
                    </a:lnTo>
                    <a:lnTo>
                      <a:pt x="3715" y="990"/>
                    </a:lnTo>
                    <a:lnTo>
                      <a:pt x="3756" y="930"/>
                    </a:lnTo>
                    <a:lnTo>
                      <a:pt x="3776" y="829"/>
                    </a:lnTo>
                    <a:lnTo>
                      <a:pt x="3796" y="728"/>
                    </a:lnTo>
                    <a:lnTo>
                      <a:pt x="3776" y="526"/>
                    </a:lnTo>
                    <a:lnTo>
                      <a:pt x="3715" y="385"/>
                    </a:lnTo>
                    <a:lnTo>
                      <a:pt x="3655" y="284"/>
                    </a:lnTo>
                    <a:lnTo>
                      <a:pt x="3594" y="223"/>
                    </a:lnTo>
                    <a:lnTo>
                      <a:pt x="3514" y="183"/>
                    </a:lnTo>
                    <a:lnTo>
                      <a:pt x="3453" y="162"/>
                    </a:lnTo>
                    <a:lnTo>
                      <a:pt x="3372" y="162"/>
                    </a:lnTo>
                    <a:lnTo>
                      <a:pt x="3291" y="203"/>
                    </a:lnTo>
                    <a:lnTo>
                      <a:pt x="3211" y="263"/>
                    </a:lnTo>
                    <a:lnTo>
                      <a:pt x="3170" y="385"/>
                    </a:lnTo>
                    <a:lnTo>
                      <a:pt x="3069" y="647"/>
                    </a:lnTo>
                    <a:lnTo>
                      <a:pt x="3029" y="708"/>
                    </a:lnTo>
                    <a:lnTo>
                      <a:pt x="2968" y="748"/>
                    </a:lnTo>
                    <a:lnTo>
                      <a:pt x="2908" y="788"/>
                    </a:lnTo>
                    <a:lnTo>
                      <a:pt x="2787" y="788"/>
                    </a:lnTo>
                    <a:lnTo>
                      <a:pt x="2706" y="768"/>
                    </a:lnTo>
                    <a:lnTo>
                      <a:pt x="2645" y="728"/>
                    </a:lnTo>
                    <a:lnTo>
                      <a:pt x="2585" y="667"/>
                    </a:lnTo>
                    <a:lnTo>
                      <a:pt x="2585" y="647"/>
                    </a:lnTo>
                    <a:lnTo>
                      <a:pt x="2585" y="587"/>
                    </a:lnTo>
                    <a:lnTo>
                      <a:pt x="2605" y="546"/>
                    </a:lnTo>
                    <a:lnTo>
                      <a:pt x="2645" y="526"/>
                    </a:lnTo>
                    <a:lnTo>
                      <a:pt x="2726" y="486"/>
                    </a:lnTo>
                    <a:lnTo>
                      <a:pt x="2766" y="465"/>
                    </a:lnTo>
                    <a:lnTo>
                      <a:pt x="2787" y="405"/>
                    </a:lnTo>
                    <a:lnTo>
                      <a:pt x="2827" y="304"/>
                    </a:lnTo>
                    <a:lnTo>
                      <a:pt x="2827" y="203"/>
                    </a:lnTo>
                    <a:lnTo>
                      <a:pt x="2807" y="122"/>
                    </a:lnTo>
                    <a:lnTo>
                      <a:pt x="2766" y="62"/>
                    </a:lnTo>
                    <a:lnTo>
                      <a:pt x="2706" y="21"/>
                    </a:lnTo>
                    <a:lnTo>
                      <a:pt x="2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68"/>
              <p:cNvSpPr/>
              <p:nvPr/>
            </p:nvSpPr>
            <p:spPr>
              <a:xfrm>
                <a:off x="3324261" y="-85655"/>
                <a:ext cx="245420" cy="203747"/>
              </a:xfrm>
              <a:custGeom>
                <a:avLst/>
                <a:gdLst/>
                <a:ahLst/>
                <a:cxnLst/>
                <a:rect l="l" t="t" r="r" b="b"/>
                <a:pathLst>
                  <a:path w="2020" h="1677" extrusionOk="0">
                    <a:moveTo>
                      <a:pt x="1494" y="1"/>
                    </a:moveTo>
                    <a:lnTo>
                      <a:pt x="1434" y="21"/>
                    </a:lnTo>
                    <a:lnTo>
                      <a:pt x="1414" y="62"/>
                    </a:lnTo>
                    <a:lnTo>
                      <a:pt x="1373" y="102"/>
                    </a:lnTo>
                    <a:lnTo>
                      <a:pt x="1333" y="203"/>
                    </a:lnTo>
                    <a:lnTo>
                      <a:pt x="1313" y="304"/>
                    </a:lnTo>
                    <a:lnTo>
                      <a:pt x="1292" y="324"/>
                    </a:lnTo>
                    <a:lnTo>
                      <a:pt x="1232" y="324"/>
                    </a:lnTo>
                    <a:lnTo>
                      <a:pt x="1192" y="284"/>
                    </a:lnTo>
                    <a:lnTo>
                      <a:pt x="1111" y="183"/>
                    </a:lnTo>
                    <a:lnTo>
                      <a:pt x="1050" y="142"/>
                    </a:lnTo>
                    <a:lnTo>
                      <a:pt x="969" y="122"/>
                    </a:lnTo>
                    <a:lnTo>
                      <a:pt x="868" y="122"/>
                    </a:lnTo>
                    <a:lnTo>
                      <a:pt x="808" y="162"/>
                    </a:lnTo>
                    <a:lnTo>
                      <a:pt x="747" y="203"/>
                    </a:lnTo>
                    <a:lnTo>
                      <a:pt x="707" y="243"/>
                    </a:lnTo>
                    <a:lnTo>
                      <a:pt x="687" y="304"/>
                    </a:lnTo>
                    <a:lnTo>
                      <a:pt x="667" y="425"/>
                    </a:lnTo>
                    <a:lnTo>
                      <a:pt x="646" y="465"/>
                    </a:lnTo>
                    <a:lnTo>
                      <a:pt x="586" y="506"/>
                    </a:lnTo>
                    <a:lnTo>
                      <a:pt x="404" y="587"/>
                    </a:lnTo>
                    <a:lnTo>
                      <a:pt x="323" y="627"/>
                    </a:lnTo>
                    <a:lnTo>
                      <a:pt x="263" y="687"/>
                    </a:lnTo>
                    <a:lnTo>
                      <a:pt x="182" y="748"/>
                    </a:lnTo>
                    <a:lnTo>
                      <a:pt x="142" y="809"/>
                    </a:lnTo>
                    <a:lnTo>
                      <a:pt x="121" y="910"/>
                    </a:lnTo>
                    <a:lnTo>
                      <a:pt x="81" y="1051"/>
                    </a:lnTo>
                    <a:lnTo>
                      <a:pt x="41" y="1212"/>
                    </a:lnTo>
                    <a:lnTo>
                      <a:pt x="20" y="1293"/>
                    </a:lnTo>
                    <a:lnTo>
                      <a:pt x="0" y="1394"/>
                    </a:lnTo>
                    <a:lnTo>
                      <a:pt x="20" y="1475"/>
                    </a:lnTo>
                    <a:lnTo>
                      <a:pt x="41" y="1536"/>
                    </a:lnTo>
                    <a:lnTo>
                      <a:pt x="101" y="1616"/>
                    </a:lnTo>
                    <a:lnTo>
                      <a:pt x="162" y="1636"/>
                    </a:lnTo>
                    <a:lnTo>
                      <a:pt x="222" y="1657"/>
                    </a:lnTo>
                    <a:lnTo>
                      <a:pt x="283" y="1636"/>
                    </a:lnTo>
                    <a:lnTo>
                      <a:pt x="384" y="1556"/>
                    </a:lnTo>
                    <a:lnTo>
                      <a:pt x="485" y="1455"/>
                    </a:lnTo>
                    <a:lnTo>
                      <a:pt x="586" y="1354"/>
                    </a:lnTo>
                    <a:lnTo>
                      <a:pt x="687" y="1293"/>
                    </a:lnTo>
                    <a:lnTo>
                      <a:pt x="727" y="1273"/>
                    </a:lnTo>
                    <a:lnTo>
                      <a:pt x="767" y="1273"/>
                    </a:lnTo>
                    <a:lnTo>
                      <a:pt x="828" y="1313"/>
                    </a:lnTo>
                    <a:lnTo>
                      <a:pt x="909" y="1435"/>
                    </a:lnTo>
                    <a:lnTo>
                      <a:pt x="969" y="1495"/>
                    </a:lnTo>
                    <a:lnTo>
                      <a:pt x="1010" y="1515"/>
                    </a:lnTo>
                    <a:lnTo>
                      <a:pt x="1070" y="1536"/>
                    </a:lnTo>
                    <a:lnTo>
                      <a:pt x="1192" y="1536"/>
                    </a:lnTo>
                    <a:lnTo>
                      <a:pt x="1252" y="1576"/>
                    </a:lnTo>
                    <a:lnTo>
                      <a:pt x="1313" y="1616"/>
                    </a:lnTo>
                    <a:lnTo>
                      <a:pt x="1373" y="1657"/>
                    </a:lnTo>
                    <a:lnTo>
                      <a:pt x="1494" y="1677"/>
                    </a:lnTo>
                    <a:lnTo>
                      <a:pt x="1616" y="1657"/>
                    </a:lnTo>
                    <a:lnTo>
                      <a:pt x="1676" y="1636"/>
                    </a:lnTo>
                    <a:lnTo>
                      <a:pt x="1757" y="1576"/>
                    </a:lnTo>
                    <a:lnTo>
                      <a:pt x="1838" y="1515"/>
                    </a:lnTo>
                    <a:lnTo>
                      <a:pt x="1918" y="1414"/>
                    </a:lnTo>
                    <a:lnTo>
                      <a:pt x="1959" y="1354"/>
                    </a:lnTo>
                    <a:lnTo>
                      <a:pt x="1999" y="1273"/>
                    </a:lnTo>
                    <a:lnTo>
                      <a:pt x="2019" y="1192"/>
                    </a:lnTo>
                    <a:lnTo>
                      <a:pt x="2019" y="1112"/>
                    </a:lnTo>
                    <a:lnTo>
                      <a:pt x="1979" y="1031"/>
                    </a:lnTo>
                    <a:lnTo>
                      <a:pt x="1939" y="990"/>
                    </a:lnTo>
                    <a:lnTo>
                      <a:pt x="1878" y="950"/>
                    </a:lnTo>
                    <a:lnTo>
                      <a:pt x="1838" y="910"/>
                    </a:lnTo>
                    <a:lnTo>
                      <a:pt x="1817" y="889"/>
                    </a:lnTo>
                    <a:lnTo>
                      <a:pt x="1817" y="849"/>
                    </a:lnTo>
                    <a:lnTo>
                      <a:pt x="1838" y="788"/>
                    </a:lnTo>
                    <a:lnTo>
                      <a:pt x="1898" y="647"/>
                    </a:lnTo>
                    <a:lnTo>
                      <a:pt x="1898" y="566"/>
                    </a:lnTo>
                    <a:lnTo>
                      <a:pt x="1898" y="506"/>
                    </a:lnTo>
                    <a:lnTo>
                      <a:pt x="1858" y="425"/>
                    </a:lnTo>
                    <a:lnTo>
                      <a:pt x="1817" y="364"/>
                    </a:lnTo>
                    <a:lnTo>
                      <a:pt x="1737" y="263"/>
                    </a:lnTo>
                    <a:lnTo>
                      <a:pt x="1696" y="183"/>
                    </a:lnTo>
                    <a:lnTo>
                      <a:pt x="1676" y="102"/>
                    </a:lnTo>
                    <a:lnTo>
                      <a:pt x="1595" y="21"/>
                    </a:lnTo>
                    <a:lnTo>
                      <a:pt x="1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68"/>
              <p:cNvSpPr/>
              <p:nvPr/>
            </p:nvSpPr>
            <p:spPr>
              <a:xfrm>
                <a:off x="2291434" y="-563982"/>
                <a:ext cx="174345" cy="154663"/>
              </a:xfrm>
              <a:custGeom>
                <a:avLst/>
                <a:gdLst/>
                <a:ahLst/>
                <a:cxnLst/>
                <a:rect l="l" t="t" r="r" b="b"/>
                <a:pathLst>
                  <a:path w="1435" h="1273" extrusionOk="0">
                    <a:moveTo>
                      <a:pt x="869" y="1"/>
                    </a:moveTo>
                    <a:lnTo>
                      <a:pt x="727" y="21"/>
                    </a:lnTo>
                    <a:lnTo>
                      <a:pt x="485" y="81"/>
                    </a:lnTo>
                    <a:lnTo>
                      <a:pt x="283" y="162"/>
                    </a:lnTo>
                    <a:lnTo>
                      <a:pt x="122" y="263"/>
                    </a:lnTo>
                    <a:lnTo>
                      <a:pt x="41" y="384"/>
                    </a:lnTo>
                    <a:lnTo>
                      <a:pt x="1" y="485"/>
                    </a:lnTo>
                    <a:lnTo>
                      <a:pt x="1" y="546"/>
                    </a:lnTo>
                    <a:lnTo>
                      <a:pt x="1" y="586"/>
                    </a:lnTo>
                    <a:lnTo>
                      <a:pt x="41" y="627"/>
                    </a:lnTo>
                    <a:lnTo>
                      <a:pt x="81" y="667"/>
                    </a:lnTo>
                    <a:lnTo>
                      <a:pt x="142" y="687"/>
                    </a:lnTo>
                    <a:lnTo>
                      <a:pt x="182" y="707"/>
                    </a:lnTo>
                    <a:lnTo>
                      <a:pt x="223" y="748"/>
                    </a:lnTo>
                    <a:lnTo>
                      <a:pt x="223" y="768"/>
                    </a:lnTo>
                    <a:lnTo>
                      <a:pt x="223" y="808"/>
                    </a:lnTo>
                    <a:lnTo>
                      <a:pt x="223" y="828"/>
                    </a:lnTo>
                    <a:lnTo>
                      <a:pt x="182" y="950"/>
                    </a:lnTo>
                    <a:lnTo>
                      <a:pt x="162" y="1051"/>
                    </a:lnTo>
                    <a:lnTo>
                      <a:pt x="182" y="1151"/>
                    </a:lnTo>
                    <a:lnTo>
                      <a:pt x="243" y="1212"/>
                    </a:lnTo>
                    <a:lnTo>
                      <a:pt x="303" y="1252"/>
                    </a:lnTo>
                    <a:lnTo>
                      <a:pt x="364" y="1273"/>
                    </a:lnTo>
                    <a:lnTo>
                      <a:pt x="425" y="1273"/>
                    </a:lnTo>
                    <a:lnTo>
                      <a:pt x="485" y="1252"/>
                    </a:lnTo>
                    <a:lnTo>
                      <a:pt x="525" y="1212"/>
                    </a:lnTo>
                    <a:lnTo>
                      <a:pt x="546" y="1151"/>
                    </a:lnTo>
                    <a:lnTo>
                      <a:pt x="586" y="1030"/>
                    </a:lnTo>
                    <a:lnTo>
                      <a:pt x="626" y="970"/>
                    </a:lnTo>
                    <a:lnTo>
                      <a:pt x="647" y="929"/>
                    </a:lnTo>
                    <a:lnTo>
                      <a:pt x="687" y="889"/>
                    </a:lnTo>
                    <a:lnTo>
                      <a:pt x="950" y="889"/>
                    </a:lnTo>
                    <a:lnTo>
                      <a:pt x="990" y="869"/>
                    </a:lnTo>
                    <a:lnTo>
                      <a:pt x="1030" y="828"/>
                    </a:lnTo>
                    <a:lnTo>
                      <a:pt x="1050" y="788"/>
                    </a:lnTo>
                    <a:lnTo>
                      <a:pt x="1071" y="727"/>
                    </a:lnTo>
                    <a:lnTo>
                      <a:pt x="1071" y="627"/>
                    </a:lnTo>
                    <a:lnTo>
                      <a:pt x="1091" y="566"/>
                    </a:lnTo>
                    <a:lnTo>
                      <a:pt x="1131" y="546"/>
                    </a:lnTo>
                    <a:lnTo>
                      <a:pt x="1252" y="546"/>
                    </a:lnTo>
                    <a:lnTo>
                      <a:pt x="1293" y="526"/>
                    </a:lnTo>
                    <a:lnTo>
                      <a:pt x="1353" y="485"/>
                    </a:lnTo>
                    <a:lnTo>
                      <a:pt x="1394" y="445"/>
                    </a:lnTo>
                    <a:lnTo>
                      <a:pt x="1434" y="324"/>
                    </a:lnTo>
                    <a:lnTo>
                      <a:pt x="1434" y="263"/>
                    </a:lnTo>
                    <a:lnTo>
                      <a:pt x="1434" y="202"/>
                    </a:lnTo>
                    <a:lnTo>
                      <a:pt x="1394" y="142"/>
                    </a:lnTo>
                    <a:lnTo>
                      <a:pt x="1374" y="81"/>
                    </a:lnTo>
                    <a:lnTo>
                      <a:pt x="1313" y="61"/>
                    </a:lnTo>
                    <a:lnTo>
                      <a:pt x="1273" y="41"/>
                    </a:lnTo>
                    <a:lnTo>
                      <a:pt x="1151" y="21"/>
                    </a:lnTo>
                    <a:lnTo>
                      <a:pt x="10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68"/>
              <p:cNvSpPr/>
              <p:nvPr/>
            </p:nvSpPr>
            <p:spPr>
              <a:xfrm>
                <a:off x="3211393" y="-92945"/>
                <a:ext cx="105579" cy="90878"/>
              </a:xfrm>
              <a:custGeom>
                <a:avLst/>
                <a:gdLst/>
                <a:ahLst/>
                <a:cxnLst/>
                <a:rect l="l" t="t" r="r" b="b"/>
                <a:pathLst>
                  <a:path w="869" h="748" extrusionOk="0">
                    <a:moveTo>
                      <a:pt x="202" y="0"/>
                    </a:moveTo>
                    <a:lnTo>
                      <a:pt x="122" y="21"/>
                    </a:lnTo>
                    <a:lnTo>
                      <a:pt x="61" y="61"/>
                    </a:lnTo>
                    <a:lnTo>
                      <a:pt x="21" y="122"/>
                    </a:lnTo>
                    <a:lnTo>
                      <a:pt x="0" y="202"/>
                    </a:lnTo>
                    <a:lnTo>
                      <a:pt x="0" y="283"/>
                    </a:lnTo>
                    <a:lnTo>
                      <a:pt x="21" y="364"/>
                    </a:lnTo>
                    <a:lnTo>
                      <a:pt x="81" y="424"/>
                    </a:lnTo>
                    <a:lnTo>
                      <a:pt x="162" y="465"/>
                    </a:lnTo>
                    <a:lnTo>
                      <a:pt x="263" y="505"/>
                    </a:lnTo>
                    <a:lnTo>
                      <a:pt x="344" y="606"/>
                    </a:lnTo>
                    <a:lnTo>
                      <a:pt x="424" y="667"/>
                    </a:lnTo>
                    <a:lnTo>
                      <a:pt x="525" y="707"/>
                    </a:lnTo>
                    <a:lnTo>
                      <a:pt x="626" y="747"/>
                    </a:lnTo>
                    <a:lnTo>
                      <a:pt x="727" y="727"/>
                    </a:lnTo>
                    <a:lnTo>
                      <a:pt x="808" y="687"/>
                    </a:lnTo>
                    <a:lnTo>
                      <a:pt x="848" y="626"/>
                    </a:lnTo>
                    <a:lnTo>
                      <a:pt x="869" y="566"/>
                    </a:lnTo>
                    <a:lnTo>
                      <a:pt x="848" y="485"/>
                    </a:lnTo>
                    <a:lnTo>
                      <a:pt x="828" y="424"/>
                    </a:lnTo>
                    <a:lnTo>
                      <a:pt x="788" y="384"/>
                    </a:lnTo>
                    <a:lnTo>
                      <a:pt x="727" y="344"/>
                    </a:lnTo>
                    <a:lnTo>
                      <a:pt x="647" y="344"/>
                    </a:lnTo>
                    <a:lnTo>
                      <a:pt x="606" y="364"/>
                    </a:lnTo>
                    <a:lnTo>
                      <a:pt x="546" y="384"/>
                    </a:lnTo>
                    <a:lnTo>
                      <a:pt x="505" y="364"/>
                    </a:lnTo>
                    <a:lnTo>
                      <a:pt x="465" y="364"/>
                    </a:lnTo>
                    <a:lnTo>
                      <a:pt x="465" y="344"/>
                    </a:lnTo>
                    <a:lnTo>
                      <a:pt x="465" y="303"/>
                    </a:lnTo>
                    <a:lnTo>
                      <a:pt x="485" y="243"/>
                    </a:lnTo>
                    <a:lnTo>
                      <a:pt x="465" y="162"/>
                    </a:lnTo>
                    <a:lnTo>
                      <a:pt x="424" y="101"/>
                    </a:lnTo>
                    <a:lnTo>
                      <a:pt x="364" y="41"/>
                    </a:lnTo>
                    <a:lnTo>
                      <a:pt x="3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68"/>
              <p:cNvSpPr/>
              <p:nvPr/>
            </p:nvSpPr>
            <p:spPr>
              <a:xfrm>
                <a:off x="3039599" y="-41431"/>
                <a:ext cx="68888" cy="100719"/>
              </a:xfrm>
              <a:custGeom>
                <a:avLst/>
                <a:gdLst/>
                <a:ahLst/>
                <a:cxnLst/>
                <a:rect l="l" t="t" r="r" b="b"/>
                <a:pathLst>
                  <a:path w="567" h="829" extrusionOk="0">
                    <a:moveTo>
                      <a:pt x="263" y="0"/>
                    </a:moveTo>
                    <a:lnTo>
                      <a:pt x="203" y="21"/>
                    </a:lnTo>
                    <a:lnTo>
                      <a:pt x="122" y="81"/>
                    </a:lnTo>
                    <a:lnTo>
                      <a:pt x="82" y="162"/>
                    </a:lnTo>
                    <a:lnTo>
                      <a:pt x="82" y="243"/>
                    </a:lnTo>
                    <a:lnTo>
                      <a:pt x="102" y="323"/>
                    </a:lnTo>
                    <a:lnTo>
                      <a:pt x="102" y="384"/>
                    </a:lnTo>
                    <a:lnTo>
                      <a:pt x="82" y="424"/>
                    </a:lnTo>
                    <a:lnTo>
                      <a:pt x="21" y="546"/>
                    </a:lnTo>
                    <a:lnTo>
                      <a:pt x="1" y="626"/>
                    </a:lnTo>
                    <a:lnTo>
                      <a:pt x="21" y="687"/>
                    </a:lnTo>
                    <a:lnTo>
                      <a:pt x="41" y="748"/>
                    </a:lnTo>
                    <a:lnTo>
                      <a:pt x="82" y="788"/>
                    </a:lnTo>
                    <a:lnTo>
                      <a:pt x="122" y="828"/>
                    </a:lnTo>
                    <a:lnTo>
                      <a:pt x="284" y="828"/>
                    </a:lnTo>
                    <a:lnTo>
                      <a:pt x="344" y="788"/>
                    </a:lnTo>
                    <a:lnTo>
                      <a:pt x="385" y="748"/>
                    </a:lnTo>
                    <a:lnTo>
                      <a:pt x="405" y="667"/>
                    </a:lnTo>
                    <a:lnTo>
                      <a:pt x="425" y="606"/>
                    </a:lnTo>
                    <a:lnTo>
                      <a:pt x="445" y="546"/>
                    </a:lnTo>
                    <a:lnTo>
                      <a:pt x="486" y="465"/>
                    </a:lnTo>
                    <a:lnTo>
                      <a:pt x="546" y="404"/>
                    </a:lnTo>
                    <a:lnTo>
                      <a:pt x="566" y="323"/>
                    </a:lnTo>
                    <a:lnTo>
                      <a:pt x="566" y="243"/>
                    </a:lnTo>
                    <a:lnTo>
                      <a:pt x="546" y="182"/>
                    </a:lnTo>
                    <a:lnTo>
                      <a:pt x="506" y="101"/>
                    </a:lnTo>
                    <a:lnTo>
                      <a:pt x="445" y="41"/>
                    </a:lnTo>
                    <a:lnTo>
                      <a:pt x="385" y="21"/>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68"/>
              <p:cNvSpPr/>
              <p:nvPr/>
            </p:nvSpPr>
            <p:spPr>
              <a:xfrm>
                <a:off x="3412588" y="-475655"/>
                <a:ext cx="54065" cy="108009"/>
              </a:xfrm>
              <a:custGeom>
                <a:avLst/>
                <a:gdLst/>
                <a:ahLst/>
                <a:cxnLst/>
                <a:rect l="l" t="t" r="r" b="b"/>
                <a:pathLst>
                  <a:path w="445" h="889" extrusionOk="0">
                    <a:moveTo>
                      <a:pt x="182" y="0"/>
                    </a:moveTo>
                    <a:lnTo>
                      <a:pt x="121" y="21"/>
                    </a:lnTo>
                    <a:lnTo>
                      <a:pt x="81" y="81"/>
                    </a:lnTo>
                    <a:lnTo>
                      <a:pt x="81" y="162"/>
                    </a:lnTo>
                    <a:lnTo>
                      <a:pt x="101" y="243"/>
                    </a:lnTo>
                    <a:lnTo>
                      <a:pt x="141" y="344"/>
                    </a:lnTo>
                    <a:lnTo>
                      <a:pt x="141" y="384"/>
                    </a:lnTo>
                    <a:lnTo>
                      <a:pt x="121" y="404"/>
                    </a:lnTo>
                    <a:lnTo>
                      <a:pt x="101" y="424"/>
                    </a:lnTo>
                    <a:lnTo>
                      <a:pt x="61" y="465"/>
                    </a:lnTo>
                    <a:lnTo>
                      <a:pt x="20" y="525"/>
                    </a:lnTo>
                    <a:lnTo>
                      <a:pt x="0" y="586"/>
                    </a:lnTo>
                    <a:lnTo>
                      <a:pt x="20" y="626"/>
                    </a:lnTo>
                    <a:lnTo>
                      <a:pt x="20" y="667"/>
                    </a:lnTo>
                    <a:lnTo>
                      <a:pt x="20" y="687"/>
                    </a:lnTo>
                    <a:lnTo>
                      <a:pt x="0" y="768"/>
                    </a:lnTo>
                    <a:lnTo>
                      <a:pt x="0" y="828"/>
                    </a:lnTo>
                    <a:lnTo>
                      <a:pt x="40" y="869"/>
                    </a:lnTo>
                    <a:lnTo>
                      <a:pt x="81" y="889"/>
                    </a:lnTo>
                    <a:lnTo>
                      <a:pt x="141" y="889"/>
                    </a:lnTo>
                    <a:lnTo>
                      <a:pt x="222" y="849"/>
                    </a:lnTo>
                    <a:lnTo>
                      <a:pt x="323" y="788"/>
                    </a:lnTo>
                    <a:lnTo>
                      <a:pt x="364" y="727"/>
                    </a:lnTo>
                    <a:lnTo>
                      <a:pt x="404" y="647"/>
                    </a:lnTo>
                    <a:lnTo>
                      <a:pt x="424" y="546"/>
                    </a:lnTo>
                    <a:lnTo>
                      <a:pt x="444" y="404"/>
                    </a:lnTo>
                    <a:lnTo>
                      <a:pt x="424" y="263"/>
                    </a:lnTo>
                    <a:lnTo>
                      <a:pt x="424" y="202"/>
                    </a:lnTo>
                    <a:lnTo>
                      <a:pt x="364" y="101"/>
                    </a:lnTo>
                    <a:lnTo>
                      <a:pt x="303" y="21"/>
                    </a:lnTo>
                    <a:lnTo>
                      <a:pt x="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68"/>
              <p:cNvSpPr/>
              <p:nvPr/>
            </p:nvSpPr>
            <p:spPr>
              <a:xfrm>
                <a:off x="3412588" y="-475655"/>
                <a:ext cx="54065" cy="108009"/>
              </a:xfrm>
              <a:custGeom>
                <a:avLst/>
                <a:gdLst/>
                <a:ahLst/>
                <a:cxnLst/>
                <a:rect l="l" t="t" r="r" b="b"/>
                <a:pathLst>
                  <a:path w="445" h="889" fill="none" extrusionOk="0">
                    <a:moveTo>
                      <a:pt x="101" y="243"/>
                    </a:moveTo>
                    <a:lnTo>
                      <a:pt x="101" y="243"/>
                    </a:lnTo>
                    <a:lnTo>
                      <a:pt x="141" y="344"/>
                    </a:lnTo>
                    <a:lnTo>
                      <a:pt x="141" y="384"/>
                    </a:lnTo>
                    <a:lnTo>
                      <a:pt x="121" y="404"/>
                    </a:lnTo>
                    <a:lnTo>
                      <a:pt x="101" y="424"/>
                    </a:lnTo>
                    <a:lnTo>
                      <a:pt x="101" y="424"/>
                    </a:lnTo>
                    <a:lnTo>
                      <a:pt x="61" y="465"/>
                    </a:lnTo>
                    <a:lnTo>
                      <a:pt x="61" y="465"/>
                    </a:lnTo>
                    <a:lnTo>
                      <a:pt x="20" y="525"/>
                    </a:lnTo>
                    <a:lnTo>
                      <a:pt x="20" y="525"/>
                    </a:lnTo>
                    <a:lnTo>
                      <a:pt x="0" y="586"/>
                    </a:lnTo>
                    <a:lnTo>
                      <a:pt x="20" y="626"/>
                    </a:lnTo>
                    <a:lnTo>
                      <a:pt x="20" y="626"/>
                    </a:lnTo>
                    <a:lnTo>
                      <a:pt x="20" y="667"/>
                    </a:lnTo>
                    <a:lnTo>
                      <a:pt x="20" y="687"/>
                    </a:lnTo>
                    <a:lnTo>
                      <a:pt x="0" y="768"/>
                    </a:lnTo>
                    <a:lnTo>
                      <a:pt x="0" y="768"/>
                    </a:lnTo>
                    <a:lnTo>
                      <a:pt x="0" y="828"/>
                    </a:lnTo>
                    <a:lnTo>
                      <a:pt x="40" y="869"/>
                    </a:lnTo>
                    <a:lnTo>
                      <a:pt x="40" y="869"/>
                    </a:lnTo>
                    <a:lnTo>
                      <a:pt x="81" y="889"/>
                    </a:lnTo>
                    <a:lnTo>
                      <a:pt x="141" y="889"/>
                    </a:lnTo>
                    <a:lnTo>
                      <a:pt x="222" y="849"/>
                    </a:lnTo>
                    <a:lnTo>
                      <a:pt x="222" y="849"/>
                    </a:lnTo>
                    <a:lnTo>
                      <a:pt x="323" y="788"/>
                    </a:lnTo>
                    <a:lnTo>
                      <a:pt x="364" y="727"/>
                    </a:lnTo>
                    <a:lnTo>
                      <a:pt x="404" y="647"/>
                    </a:lnTo>
                    <a:lnTo>
                      <a:pt x="424" y="546"/>
                    </a:lnTo>
                    <a:lnTo>
                      <a:pt x="424" y="546"/>
                    </a:lnTo>
                    <a:lnTo>
                      <a:pt x="444" y="404"/>
                    </a:lnTo>
                    <a:lnTo>
                      <a:pt x="424" y="263"/>
                    </a:lnTo>
                    <a:lnTo>
                      <a:pt x="424" y="263"/>
                    </a:lnTo>
                    <a:lnTo>
                      <a:pt x="424" y="202"/>
                    </a:lnTo>
                    <a:lnTo>
                      <a:pt x="424" y="202"/>
                    </a:lnTo>
                    <a:lnTo>
                      <a:pt x="364" y="101"/>
                    </a:lnTo>
                    <a:lnTo>
                      <a:pt x="303" y="21"/>
                    </a:lnTo>
                    <a:lnTo>
                      <a:pt x="242" y="0"/>
                    </a:lnTo>
                    <a:lnTo>
                      <a:pt x="182" y="0"/>
                    </a:lnTo>
                    <a:lnTo>
                      <a:pt x="121" y="21"/>
                    </a:lnTo>
                    <a:lnTo>
                      <a:pt x="81" y="81"/>
                    </a:lnTo>
                    <a:lnTo>
                      <a:pt x="81" y="162"/>
                    </a:lnTo>
                    <a:lnTo>
                      <a:pt x="10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68"/>
              <p:cNvSpPr/>
              <p:nvPr/>
            </p:nvSpPr>
            <p:spPr>
              <a:xfrm>
                <a:off x="3324261" y="-173861"/>
                <a:ext cx="68766" cy="93308"/>
              </a:xfrm>
              <a:custGeom>
                <a:avLst/>
                <a:gdLst/>
                <a:ahLst/>
                <a:cxnLst/>
                <a:rect l="l" t="t" r="r" b="b"/>
                <a:pathLst>
                  <a:path w="566" h="768" extrusionOk="0">
                    <a:moveTo>
                      <a:pt x="384" y="0"/>
                    </a:moveTo>
                    <a:lnTo>
                      <a:pt x="323" y="20"/>
                    </a:lnTo>
                    <a:lnTo>
                      <a:pt x="263" y="61"/>
                    </a:lnTo>
                    <a:lnTo>
                      <a:pt x="222" y="121"/>
                    </a:lnTo>
                    <a:lnTo>
                      <a:pt x="182" y="202"/>
                    </a:lnTo>
                    <a:lnTo>
                      <a:pt x="182" y="242"/>
                    </a:lnTo>
                    <a:lnTo>
                      <a:pt x="142" y="263"/>
                    </a:lnTo>
                    <a:lnTo>
                      <a:pt x="81" y="303"/>
                    </a:lnTo>
                    <a:lnTo>
                      <a:pt x="20" y="384"/>
                    </a:lnTo>
                    <a:lnTo>
                      <a:pt x="0" y="464"/>
                    </a:lnTo>
                    <a:lnTo>
                      <a:pt x="20" y="545"/>
                    </a:lnTo>
                    <a:lnTo>
                      <a:pt x="41" y="606"/>
                    </a:lnTo>
                    <a:lnTo>
                      <a:pt x="81" y="666"/>
                    </a:lnTo>
                    <a:lnTo>
                      <a:pt x="121" y="727"/>
                    </a:lnTo>
                    <a:lnTo>
                      <a:pt x="182" y="747"/>
                    </a:lnTo>
                    <a:lnTo>
                      <a:pt x="222" y="767"/>
                    </a:lnTo>
                    <a:lnTo>
                      <a:pt x="283" y="767"/>
                    </a:lnTo>
                    <a:lnTo>
                      <a:pt x="323" y="747"/>
                    </a:lnTo>
                    <a:lnTo>
                      <a:pt x="364" y="727"/>
                    </a:lnTo>
                    <a:lnTo>
                      <a:pt x="404" y="687"/>
                    </a:lnTo>
                    <a:lnTo>
                      <a:pt x="404" y="626"/>
                    </a:lnTo>
                    <a:lnTo>
                      <a:pt x="404" y="586"/>
                    </a:lnTo>
                    <a:lnTo>
                      <a:pt x="384" y="545"/>
                    </a:lnTo>
                    <a:lnTo>
                      <a:pt x="404" y="505"/>
                    </a:lnTo>
                    <a:lnTo>
                      <a:pt x="444" y="444"/>
                    </a:lnTo>
                    <a:lnTo>
                      <a:pt x="444" y="404"/>
                    </a:lnTo>
                    <a:lnTo>
                      <a:pt x="444" y="364"/>
                    </a:lnTo>
                    <a:lnTo>
                      <a:pt x="444" y="343"/>
                    </a:lnTo>
                    <a:lnTo>
                      <a:pt x="444" y="303"/>
                    </a:lnTo>
                    <a:lnTo>
                      <a:pt x="505" y="263"/>
                    </a:lnTo>
                    <a:lnTo>
                      <a:pt x="545" y="242"/>
                    </a:lnTo>
                    <a:lnTo>
                      <a:pt x="566" y="202"/>
                    </a:lnTo>
                    <a:lnTo>
                      <a:pt x="566" y="121"/>
                    </a:lnTo>
                    <a:lnTo>
                      <a:pt x="525" y="61"/>
                    </a:lnTo>
                    <a:lnTo>
                      <a:pt x="465" y="20"/>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68"/>
              <p:cNvSpPr/>
              <p:nvPr/>
            </p:nvSpPr>
            <p:spPr>
              <a:xfrm>
                <a:off x="2625059" y="-407010"/>
                <a:ext cx="63906" cy="71318"/>
              </a:xfrm>
              <a:custGeom>
                <a:avLst/>
                <a:gdLst/>
                <a:ahLst/>
                <a:cxnLst/>
                <a:rect l="l" t="t" r="r" b="b"/>
                <a:pathLst>
                  <a:path w="526" h="587" extrusionOk="0">
                    <a:moveTo>
                      <a:pt x="102" y="1"/>
                    </a:moveTo>
                    <a:lnTo>
                      <a:pt x="61" y="21"/>
                    </a:lnTo>
                    <a:lnTo>
                      <a:pt x="41" y="61"/>
                    </a:lnTo>
                    <a:lnTo>
                      <a:pt x="21" y="122"/>
                    </a:lnTo>
                    <a:lnTo>
                      <a:pt x="21" y="162"/>
                    </a:lnTo>
                    <a:lnTo>
                      <a:pt x="81" y="243"/>
                    </a:lnTo>
                    <a:lnTo>
                      <a:pt x="81" y="304"/>
                    </a:lnTo>
                    <a:lnTo>
                      <a:pt x="61" y="344"/>
                    </a:lnTo>
                    <a:lnTo>
                      <a:pt x="21" y="384"/>
                    </a:lnTo>
                    <a:lnTo>
                      <a:pt x="1" y="445"/>
                    </a:lnTo>
                    <a:lnTo>
                      <a:pt x="21" y="506"/>
                    </a:lnTo>
                    <a:lnTo>
                      <a:pt x="61" y="546"/>
                    </a:lnTo>
                    <a:lnTo>
                      <a:pt x="122" y="566"/>
                    </a:lnTo>
                    <a:lnTo>
                      <a:pt x="182" y="586"/>
                    </a:lnTo>
                    <a:lnTo>
                      <a:pt x="263" y="586"/>
                    </a:lnTo>
                    <a:lnTo>
                      <a:pt x="303" y="566"/>
                    </a:lnTo>
                    <a:lnTo>
                      <a:pt x="364" y="506"/>
                    </a:lnTo>
                    <a:lnTo>
                      <a:pt x="384" y="445"/>
                    </a:lnTo>
                    <a:lnTo>
                      <a:pt x="404" y="384"/>
                    </a:lnTo>
                    <a:lnTo>
                      <a:pt x="445" y="344"/>
                    </a:lnTo>
                    <a:lnTo>
                      <a:pt x="505" y="284"/>
                    </a:lnTo>
                    <a:lnTo>
                      <a:pt x="526" y="223"/>
                    </a:lnTo>
                    <a:lnTo>
                      <a:pt x="526" y="162"/>
                    </a:lnTo>
                    <a:lnTo>
                      <a:pt x="505" y="102"/>
                    </a:lnTo>
                    <a:lnTo>
                      <a:pt x="485" y="61"/>
                    </a:lnTo>
                    <a:lnTo>
                      <a:pt x="445" y="21"/>
                    </a:lnTo>
                    <a:lnTo>
                      <a:pt x="384" y="1"/>
                    </a:lnTo>
                    <a:lnTo>
                      <a:pt x="324" y="21"/>
                    </a:lnTo>
                    <a:lnTo>
                      <a:pt x="263" y="41"/>
                    </a:lnTo>
                    <a:lnTo>
                      <a:pt x="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68"/>
              <p:cNvSpPr/>
              <p:nvPr/>
            </p:nvSpPr>
            <p:spPr>
              <a:xfrm>
                <a:off x="2993067" y="-691552"/>
                <a:ext cx="86018" cy="51635"/>
              </a:xfrm>
              <a:custGeom>
                <a:avLst/>
                <a:gdLst/>
                <a:ahLst/>
                <a:cxnLst/>
                <a:rect l="l" t="t" r="r" b="b"/>
                <a:pathLst>
                  <a:path w="708" h="425" extrusionOk="0">
                    <a:moveTo>
                      <a:pt x="404" y="1"/>
                    </a:moveTo>
                    <a:lnTo>
                      <a:pt x="323" y="21"/>
                    </a:lnTo>
                    <a:lnTo>
                      <a:pt x="243" y="41"/>
                    </a:lnTo>
                    <a:lnTo>
                      <a:pt x="162" y="102"/>
                    </a:lnTo>
                    <a:lnTo>
                      <a:pt x="81" y="142"/>
                    </a:lnTo>
                    <a:lnTo>
                      <a:pt x="41" y="203"/>
                    </a:lnTo>
                    <a:lnTo>
                      <a:pt x="21" y="263"/>
                    </a:lnTo>
                    <a:lnTo>
                      <a:pt x="0" y="324"/>
                    </a:lnTo>
                    <a:lnTo>
                      <a:pt x="21" y="364"/>
                    </a:lnTo>
                    <a:lnTo>
                      <a:pt x="41" y="404"/>
                    </a:lnTo>
                    <a:lnTo>
                      <a:pt x="81" y="425"/>
                    </a:lnTo>
                    <a:lnTo>
                      <a:pt x="162" y="425"/>
                    </a:lnTo>
                    <a:lnTo>
                      <a:pt x="323" y="344"/>
                    </a:lnTo>
                    <a:lnTo>
                      <a:pt x="364" y="344"/>
                    </a:lnTo>
                    <a:lnTo>
                      <a:pt x="445" y="364"/>
                    </a:lnTo>
                    <a:lnTo>
                      <a:pt x="525" y="384"/>
                    </a:lnTo>
                    <a:lnTo>
                      <a:pt x="586" y="364"/>
                    </a:lnTo>
                    <a:lnTo>
                      <a:pt x="646" y="324"/>
                    </a:lnTo>
                    <a:lnTo>
                      <a:pt x="687" y="263"/>
                    </a:lnTo>
                    <a:lnTo>
                      <a:pt x="707" y="203"/>
                    </a:lnTo>
                    <a:lnTo>
                      <a:pt x="687" y="142"/>
                    </a:lnTo>
                    <a:lnTo>
                      <a:pt x="646" y="81"/>
                    </a:lnTo>
                    <a:lnTo>
                      <a:pt x="566" y="21"/>
                    </a:lnTo>
                    <a:lnTo>
                      <a:pt x="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68"/>
              <p:cNvSpPr/>
              <p:nvPr/>
            </p:nvSpPr>
            <p:spPr>
              <a:xfrm>
                <a:off x="3478803" y="-227926"/>
                <a:ext cx="83467" cy="54187"/>
              </a:xfrm>
              <a:custGeom>
                <a:avLst/>
                <a:gdLst/>
                <a:ahLst/>
                <a:cxnLst/>
                <a:rect l="l" t="t" r="r" b="b"/>
                <a:pathLst>
                  <a:path w="687" h="446" extrusionOk="0">
                    <a:moveTo>
                      <a:pt x="81" y="1"/>
                    </a:moveTo>
                    <a:lnTo>
                      <a:pt x="20" y="21"/>
                    </a:lnTo>
                    <a:lnTo>
                      <a:pt x="0" y="41"/>
                    </a:lnTo>
                    <a:lnTo>
                      <a:pt x="0" y="82"/>
                    </a:lnTo>
                    <a:lnTo>
                      <a:pt x="0" y="142"/>
                    </a:lnTo>
                    <a:lnTo>
                      <a:pt x="20" y="203"/>
                    </a:lnTo>
                    <a:lnTo>
                      <a:pt x="41" y="243"/>
                    </a:lnTo>
                    <a:lnTo>
                      <a:pt x="121" y="284"/>
                    </a:lnTo>
                    <a:lnTo>
                      <a:pt x="162" y="304"/>
                    </a:lnTo>
                    <a:lnTo>
                      <a:pt x="182" y="344"/>
                    </a:lnTo>
                    <a:lnTo>
                      <a:pt x="222" y="384"/>
                    </a:lnTo>
                    <a:lnTo>
                      <a:pt x="243" y="425"/>
                    </a:lnTo>
                    <a:lnTo>
                      <a:pt x="303" y="445"/>
                    </a:lnTo>
                    <a:lnTo>
                      <a:pt x="344" y="445"/>
                    </a:lnTo>
                    <a:lnTo>
                      <a:pt x="384" y="425"/>
                    </a:lnTo>
                    <a:lnTo>
                      <a:pt x="444" y="384"/>
                    </a:lnTo>
                    <a:lnTo>
                      <a:pt x="646" y="384"/>
                    </a:lnTo>
                    <a:lnTo>
                      <a:pt x="667" y="364"/>
                    </a:lnTo>
                    <a:lnTo>
                      <a:pt x="687" y="304"/>
                    </a:lnTo>
                    <a:lnTo>
                      <a:pt x="667" y="263"/>
                    </a:lnTo>
                    <a:lnTo>
                      <a:pt x="626" y="203"/>
                    </a:lnTo>
                    <a:lnTo>
                      <a:pt x="586" y="162"/>
                    </a:lnTo>
                    <a:lnTo>
                      <a:pt x="525" y="122"/>
                    </a:lnTo>
                    <a:lnTo>
                      <a:pt x="465" y="102"/>
                    </a:lnTo>
                    <a:lnTo>
                      <a:pt x="323" y="82"/>
                    </a:lnTo>
                    <a:lnTo>
                      <a:pt x="243" y="6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68"/>
              <p:cNvSpPr/>
              <p:nvPr/>
            </p:nvSpPr>
            <p:spPr>
              <a:xfrm>
                <a:off x="3478803" y="-227926"/>
                <a:ext cx="83467" cy="54187"/>
              </a:xfrm>
              <a:custGeom>
                <a:avLst/>
                <a:gdLst/>
                <a:ahLst/>
                <a:cxnLst/>
                <a:rect l="l" t="t" r="r" b="b"/>
                <a:pathLst>
                  <a:path w="687" h="446" fill="none" extrusionOk="0">
                    <a:moveTo>
                      <a:pt x="41" y="243"/>
                    </a:moveTo>
                    <a:lnTo>
                      <a:pt x="41" y="243"/>
                    </a:lnTo>
                    <a:lnTo>
                      <a:pt x="121" y="284"/>
                    </a:lnTo>
                    <a:lnTo>
                      <a:pt x="162" y="304"/>
                    </a:lnTo>
                    <a:lnTo>
                      <a:pt x="182" y="344"/>
                    </a:lnTo>
                    <a:lnTo>
                      <a:pt x="182" y="344"/>
                    </a:lnTo>
                    <a:lnTo>
                      <a:pt x="222" y="384"/>
                    </a:lnTo>
                    <a:lnTo>
                      <a:pt x="222" y="384"/>
                    </a:lnTo>
                    <a:lnTo>
                      <a:pt x="243" y="425"/>
                    </a:lnTo>
                    <a:lnTo>
                      <a:pt x="303" y="445"/>
                    </a:lnTo>
                    <a:lnTo>
                      <a:pt x="303" y="445"/>
                    </a:lnTo>
                    <a:lnTo>
                      <a:pt x="344" y="445"/>
                    </a:lnTo>
                    <a:lnTo>
                      <a:pt x="384" y="425"/>
                    </a:lnTo>
                    <a:lnTo>
                      <a:pt x="444" y="384"/>
                    </a:lnTo>
                    <a:lnTo>
                      <a:pt x="444" y="384"/>
                    </a:lnTo>
                    <a:lnTo>
                      <a:pt x="505" y="384"/>
                    </a:lnTo>
                    <a:lnTo>
                      <a:pt x="566" y="384"/>
                    </a:lnTo>
                    <a:lnTo>
                      <a:pt x="566" y="384"/>
                    </a:lnTo>
                    <a:lnTo>
                      <a:pt x="606" y="384"/>
                    </a:lnTo>
                    <a:lnTo>
                      <a:pt x="606" y="384"/>
                    </a:lnTo>
                    <a:lnTo>
                      <a:pt x="646" y="384"/>
                    </a:lnTo>
                    <a:lnTo>
                      <a:pt x="667" y="364"/>
                    </a:lnTo>
                    <a:lnTo>
                      <a:pt x="667" y="364"/>
                    </a:lnTo>
                    <a:lnTo>
                      <a:pt x="687" y="304"/>
                    </a:lnTo>
                    <a:lnTo>
                      <a:pt x="667" y="263"/>
                    </a:lnTo>
                    <a:lnTo>
                      <a:pt x="667" y="263"/>
                    </a:lnTo>
                    <a:lnTo>
                      <a:pt x="626" y="203"/>
                    </a:lnTo>
                    <a:lnTo>
                      <a:pt x="586" y="162"/>
                    </a:lnTo>
                    <a:lnTo>
                      <a:pt x="525" y="122"/>
                    </a:lnTo>
                    <a:lnTo>
                      <a:pt x="465" y="102"/>
                    </a:lnTo>
                    <a:lnTo>
                      <a:pt x="323" y="82"/>
                    </a:lnTo>
                    <a:lnTo>
                      <a:pt x="243" y="61"/>
                    </a:lnTo>
                    <a:lnTo>
                      <a:pt x="243" y="61"/>
                    </a:lnTo>
                    <a:lnTo>
                      <a:pt x="142" y="1"/>
                    </a:lnTo>
                    <a:lnTo>
                      <a:pt x="81" y="1"/>
                    </a:lnTo>
                    <a:lnTo>
                      <a:pt x="20" y="21"/>
                    </a:lnTo>
                    <a:lnTo>
                      <a:pt x="20" y="21"/>
                    </a:lnTo>
                    <a:lnTo>
                      <a:pt x="0" y="41"/>
                    </a:lnTo>
                    <a:lnTo>
                      <a:pt x="0" y="82"/>
                    </a:lnTo>
                    <a:lnTo>
                      <a:pt x="0" y="142"/>
                    </a:lnTo>
                    <a:lnTo>
                      <a:pt x="20" y="203"/>
                    </a:lnTo>
                    <a:lnTo>
                      <a:pt x="4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68"/>
              <p:cNvSpPr/>
              <p:nvPr/>
            </p:nvSpPr>
            <p:spPr>
              <a:xfrm>
                <a:off x="2195818" y="-475655"/>
                <a:ext cx="66336" cy="71318"/>
              </a:xfrm>
              <a:custGeom>
                <a:avLst/>
                <a:gdLst/>
                <a:ahLst/>
                <a:cxnLst/>
                <a:rect l="l" t="t" r="r" b="b"/>
                <a:pathLst>
                  <a:path w="546" h="587" extrusionOk="0">
                    <a:moveTo>
                      <a:pt x="323" y="0"/>
                    </a:moveTo>
                    <a:lnTo>
                      <a:pt x="283" y="21"/>
                    </a:lnTo>
                    <a:lnTo>
                      <a:pt x="202" y="61"/>
                    </a:lnTo>
                    <a:lnTo>
                      <a:pt x="141" y="122"/>
                    </a:lnTo>
                    <a:lnTo>
                      <a:pt x="101" y="162"/>
                    </a:lnTo>
                    <a:lnTo>
                      <a:pt x="101" y="202"/>
                    </a:lnTo>
                    <a:lnTo>
                      <a:pt x="101" y="243"/>
                    </a:lnTo>
                    <a:lnTo>
                      <a:pt x="121" y="303"/>
                    </a:lnTo>
                    <a:lnTo>
                      <a:pt x="121" y="324"/>
                    </a:lnTo>
                    <a:lnTo>
                      <a:pt x="101" y="364"/>
                    </a:lnTo>
                    <a:lnTo>
                      <a:pt x="61" y="404"/>
                    </a:lnTo>
                    <a:lnTo>
                      <a:pt x="20" y="445"/>
                    </a:lnTo>
                    <a:lnTo>
                      <a:pt x="0" y="485"/>
                    </a:lnTo>
                    <a:lnTo>
                      <a:pt x="20" y="525"/>
                    </a:lnTo>
                    <a:lnTo>
                      <a:pt x="40" y="566"/>
                    </a:lnTo>
                    <a:lnTo>
                      <a:pt x="81" y="586"/>
                    </a:lnTo>
                    <a:lnTo>
                      <a:pt x="121" y="586"/>
                    </a:lnTo>
                    <a:lnTo>
                      <a:pt x="162" y="566"/>
                    </a:lnTo>
                    <a:lnTo>
                      <a:pt x="202" y="525"/>
                    </a:lnTo>
                    <a:lnTo>
                      <a:pt x="242" y="465"/>
                    </a:lnTo>
                    <a:lnTo>
                      <a:pt x="283" y="424"/>
                    </a:lnTo>
                    <a:lnTo>
                      <a:pt x="303" y="404"/>
                    </a:lnTo>
                    <a:lnTo>
                      <a:pt x="323" y="384"/>
                    </a:lnTo>
                    <a:lnTo>
                      <a:pt x="404" y="364"/>
                    </a:lnTo>
                    <a:lnTo>
                      <a:pt x="464" y="303"/>
                    </a:lnTo>
                    <a:lnTo>
                      <a:pt x="505" y="243"/>
                    </a:lnTo>
                    <a:lnTo>
                      <a:pt x="545" y="162"/>
                    </a:lnTo>
                    <a:lnTo>
                      <a:pt x="545" y="101"/>
                    </a:lnTo>
                    <a:lnTo>
                      <a:pt x="505" y="41"/>
                    </a:lnTo>
                    <a:lnTo>
                      <a:pt x="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68"/>
              <p:cNvSpPr/>
              <p:nvPr/>
            </p:nvSpPr>
            <p:spPr>
              <a:xfrm>
                <a:off x="3356093" y="122952"/>
                <a:ext cx="61476" cy="54065"/>
              </a:xfrm>
              <a:custGeom>
                <a:avLst/>
                <a:gdLst/>
                <a:ahLst/>
                <a:cxnLst/>
                <a:rect l="l" t="t" r="r" b="b"/>
                <a:pathLst>
                  <a:path w="506" h="445" extrusionOk="0">
                    <a:moveTo>
                      <a:pt x="263" y="0"/>
                    </a:moveTo>
                    <a:lnTo>
                      <a:pt x="243" y="20"/>
                    </a:lnTo>
                    <a:lnTo>
                      <a:pt x="203" y="61"/>
                    </a:lnTo>
                    <a:lnTo>
                      <a:pt x="182" y="121"/>
                    </a:lnTo>
                    <a:lnTo>
                      <a:pt x="162" y="142"/>
                    </a:lnTo>
                    <a:lnTo>
                      <a:pt x="142" y="162"/>
                    </a:lnTo>
                    <a:lnTo>
                      <a:pt x="61" y="202"/>
                    </a:lnTo>
                    <a:lnTo>
                      <a:pt x="21" y="243"/>
                    </a:lnTo>
                    <a:lnTo>
                      <a:pt x="1" y="303"/>
                    </a:lnTo>
                    <a:lnTo>
                      <a:pt x="21" y="344"/>
                    </a:lnTo>
                    <a:lnTo>
                      <a:pt x="41" y="404"/>
                    </a:lnTo>
                    <a:lnTo>
                      <a:pt x="102" y="424"/>
                    </a:lnTo>
                    <a:lnTo>
                      <a:pt x="162" y="444"/>
                    </a:lnTo>
                    <a:lnTo>
                      <a:pt x="283" y="444"/>
                    </a:lnTo>
                    <a:lnTo>
                      <a:pt x="344" y="424"/>
                    </a:lnTo>
                    <a:lnTo>
                      <a:pt x="425" y="364"/>
                    </a:lnTo>
                    <a:lnTo>
                      <a:pt x="485" y="263"/>
                    </a:lnTo>
                    <a:lnTo>
                      <a:pt x="505" y="222"/>
                    </a:lnTo>
                    <a:lnTo>
                      <a:pt x="485" y="162"/>
                    </a:lnTo>
                    <a:lnTo>
                      <a:pt x="465" y="101"/>
                    </a:lnTo>
                    <a:lnTo>
                      <a:pt x="425"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68"/>
              <p:cNvSpPr/>
              <p:nvPr/>
            </p:nvSpPr>
            <p:spPr>
              <a:xfrm>
                <a:off x="3415018" y="-338244"/>
                <a:ext cx="58925" cy="46654"/>
              </a:xfrm>
              <a:custGeom>
                <a:avLst/>
                <a:gdLst/>
                <a:ahLst/>
                <a:cxnLst/>
                <a:rect l="l" t="t" r="r" b="b"/>
                <a:pathLst>
                  <a:path w="485" h="384" extrusionOk="0">
                    <a:moveTo>
                      <a:pt x="344" y="0"/>
                    </a:moveTo>
                    <a:lnTo>
                      <a:pt x="283" y="20"/>
                    </a:lnTo>
                    <a:lnTo>
                      <a:pt x="222" y="41"/>
                    </a:lnTo>
                    <a:lnTo>
                      <a:pt x="162" y="101"/>
                    </a:lnTo>
                    <a:lnTo>
                      <a:pt x="121" y="101"/>
                    </a:lnTo>
                    <a:lnTo>
                      <a:pt x="61" y="121"/>
                    </a:lnTo>
                    <a:lnTo>
                      <a:pt x="20" y="162"/>
                    </a:lnTo>
                    <a:lnTo>
                      <a:pt x="0" y="222"/>
                    </a:lnTo>
                    <a:lnTo>
                      <a:pt x="0" y="263"/>
                    </a:lnTo>
                    <a:lnTo>
                      <a:pt x="41" y="323"/>
                    </a:lnTo>
                    <a:lnTo>
                      <a:pt x="101" y="364"/>
                    </a:lnTo>
                    <a:lnTo>
                      <a:pt x="182" y="384"/>
                    </a:lnTo>
                    <a:lnTo>
                      <a:pt x="263" y="384"/>
                    </a:lnTo>
                    <a:lnTo>
                      <a:pt x="364" y="343"/>
                    </a:lnTo>
                    <a:lnTo>
                      <a:pt x="424" y="303"/>
                    </a:lnTo>
                    <a:lnTo>
                      <a:pt x="465" y="243"/>
                    </a:lnTo>
                    <a:lnTo>
                      <a:pt x="485" y="202"/>
                    </a:lnTo>
                    <a:lnTo>
                      <a:pt x="485" y="142"/>
                    </a:lnTo>
                    <a:lnTo>
                      <a:pt x="465" y="81"/>
                    </a:lnTo>
                    <a:lnTo>
                      <a:pt x="424"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68"/>
              <p:cNvSpPr/>
              <p:nvPr/>
            </p:nvSpPr>
            <p:spPr>
              <a:xfrm>
                <a:off x="3415018" y="-338244"/>
                <a:ext cx="58925" cy="46654"/>
              </a:xfrm>
              <a:custGeom>
                <a:avLst/>
                <a:gdLst/>
                <a:ahLst/>
                <a:cxnLst/>
                <a:rect l="l" t="t" r="r" b="b"/>
                <a:pathLst>
                  <a:path w="485" h="384" fill="none" extrusionOk="0">
                    <a:moveTo>
                      <a:pt x="222" y="41"/>
                    </a:moveTo>
                    <a:lnTo>
                      <a:pt x="222" y="41"/>
                    </a:lnTo>
                    <a:lnTo>
                      <a:pt x="162" y="101"/>
                    </a:lnTo>
                    <a:lnTo>
                      <a:pt x="121" y="101"/>
                    </a:lnTo>
                    <a:lnTo>
                      <a:pt x="61" y="121"/>
                    </a:lnTo>
                    <a:lnTo>
                      <a:pt x="20" y="162"/>
                    </a:lnTo>
                    <a:lnTo>
                      <a:pt x="20" y="162"/>
                    </a:lnTo>
                    <a:lnTo>
                      <a:pt x="0" y="222"/>
                    </a:lnTo>
                    <a:lnTo>
                      <a:pt x="0" y="263"/>
                    </a:lnTo>
                    <a:lnTo>
                      <a:pt x="41" y="323"/>
                    </a:lnTo>
                    <a:lnTo>
                      <a:pt x="101" y="364"/>
                    </a:lnTo>
                    <a:lnTo>
                      <a:pt x="182" y="384"/>
                    </a:lnTo>
                    <a:lnTo>
                      <a:pt x="263" y="384"/>
                    </a:lnTo>
                    <a:lnTo>
                      <a:pt x="364" y="343"/>
                    </a:lnTo>
                    <a:lnTo>
                      <a:pt x="424" y="303"/>
                    </a:lnTo>
                    <a:lnTo>
                      <a:pt x="424" y="303"/>
                    </a:lnTo>
                    <a:lnTo>
                      <a:pt x="465" y="243"/>
                    </a:lnTo>
                    <a:lnTo>
                      <a:pt x="485" y="202"/>
                    </a:lnTo>
                    <a:lnTo>
                      <a:pt x="485" y="142"/>
                    </a:lnTo>
                    <a:lnTo>
                      <a:pt x="465" y="81"/>
                    </a:lnTo>
                    <a:lnTo>
                      <a:pt x="465" y="81"/>
                    </a:lnTo>
                    <a:lnTo>
                      <a:pt x="424" y="20"/>
                    </a:lnTo>
                    <a:lnTo>
                      <a:pt x="344" y="0"/>
                    </a:lnTo>
                    <a:lnTo>
                      <a:pt x="283" y="20"/>
                    </a:lnTo>
                    <a:lnTo>
                      <a:pt x="222"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68"/>
              <p:cNvSpPr/>
              <p:nvPr/>
            </p:nvSpPr>
            <p:spPr>
              <a:xfrm>
                <a:off x="3216252" y="-208244"/>
                <a:ext cx="39364" cy="49205"/>
              </a:xfrm>
              <a:custGeom>
                <a:avLst/>
                <a:gdLst/>
                <a:ahLst/>
                <a:cxnLst/>
                <a:rect l="l" t="t" r="r" b="b"/>
                <a:pathLst>
                  <a:path w="324" h="405" extrusionOk="0">
                    <a:moveTo>
                      <a:pt x="182" y="0"/>
                    </a:moveTo>
                    <a:lnTo>
                      <a:pt x="122" y="21"/>
                    </a:lnTo>
                    <a:lnTo>
                      <a:pt x="41" y="81"/>
                    </a:lnTo>
                    <a:lnTo>
                      <a:pt x="1" y="182"/>
                    </a:lnTo>
                    <a:lnTo>
                      <a:pt x="1" y="263"/>
                    </a:lnTo>
                    <a:lnTo>
                      <a:pt x="21" y="323"/>
                    </a:lnTo>
                    <a:lnTo>
                      <a:pt x="41" y="364"/>
                    </a:lnTo>
                    <a:lnTo>
                      <a:pt x="102" y="404"/>
                    </a:lnTo>
                    <a:lnTo>
                      <a:pt x="182" y="404"/>
                    </a:lnTo>
                    <a:lnTo>
                      <a:pt x="243" y="364"/>
                    </a:lnTo>
                    <a:lnTo>
                      <a:pt x="304" y="303"/>
                    </a:lnTo>
                    <a:lnTo>
                      <a:pt x="324" y="243"/>
                    </a:lnTo>
                    <a:lnTo>
                      <a:pt x="324" y="182"/>
                    </a:lnTo>
                    <a:lnTo>
                      <a:pt x="304" y="101"/>
                    </a:lnTo>
                    <a:lnTo>
                      <a:pt x="283" y="41"/>
                    </a:lnTo>
                    <a:lnTo>
                      <a:pt x="223" y="21"/>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68"/>
              <p:cNvSpPr/>
              <p:nvPr/>
            </p:nvSpPr>
            <p:spPr>
              <a:xfrm>
                <a:off x="2092669" y="-443823"/>
                <a:ext cx="54187" cy="36934"/>
              </a:xfrm>
              <a:custGeom>
                <a:avLst/>
                <a:gdLst/>
                <a:ahLst/>
                <a:cxnLst/>
                <a:rect l="l" t="t" r="r" b="b"/>
                <a:pathLst>
                  <a:path w="446" h="304" extrusionOk="0">
                    <a:moveTo>
                      <a:pt x="284" y="1"/>
                    </a:moveTo>
                    <a:lnTo>
                      <a:pt x="243" y="21"/>
                    </a:lnTo>
                    <a:lnTo>
                      <a:pt x="163" y="62"/>
                    </a:lnTo>
                    <a:lnTo>
                      <a:pt x="102" y="82"/>
                    </a:lnTo>
                    <a:lnTo>
                      <a:pt x="62" y="102"/>
                    </a:lnTo>
                    <a:lnTo>
                      <a:pt x="21" y="162"/>
                    </a:lnTo>
                    <a:lnTo>
                      <a:pt x="1" y="203"/>
                    </a:lnTo>
                    <a:lnTo>
                      <a:pt x="21" y="223"/>
                    </a:lnTo>
                    <a:lnTo>
                      <a:pt x="41" y="263"/>
                    </a:lnTo>
                    <a:lnTo>
                      <a:pt x="82" y="284"/>
                    </a:lnTo>
                    <a:lnTo>
                      <a:pt x="183" y="304"/>
                    </a:lnTo>
                    <a:lnTo>
                      <a:pt x="243" y="284"/>
                    </a:lnTo>
                    <a:lnTo>
                      <a:pt x="304" y="263"/>
                    </a:lnTo>
                    <a:lnTo>
                      <a:pt x="364" y="223"/>
                    </a:lnTo>
                    <a:lnTo>
                      <a:pt x="405" y="183"/>
                    </a:lnTo>
                    <a:lnTo>
                      <a:pt x="425" y="162"/>
                    </a:lnTo>
                    <a:lnTo>
                      <a:pt x="445" y="122"/>
                    </a:lnTo>
                    <a:lnTo>
                      <a:pt x="445" y="82"/>
                    </a:lnTo>
                    <a:lnTo>
                      <a:pt x="405" y="41"/>
                    </a:lnTo>
                    <a:lnTo>
                      <a:pt x="385" y="21"/>
                    </a:lnTo>
                    <a:lnTo>
                      <a:pt x="3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68"/>
              <p:cNvSpPr/>
              <p:nvPr/>
            </p:nvSpPr>
            <p:spPr>
              <a:xfrm>
                <a:off x="2404303" y="-438842"/>
                <a:ext cx="41794" cy="39364"/>
              </a:xfrm>
              <a:custGeom>
                <a:avLst/>
                <a:gdLst/>
                <a:ahLst/>
                <a:cxnLst/>
                <a:rect l="l" t="t" r="r" b="b"/>
                <a:pathLst>
                  <a:path w="344" h="324" extrusionOk="0">
                    <a:moveTo>
                      <a:pt x="121" y="0"/>
                    </a:moveTo>
                    <a:lnTo>
                      <a:pt x="101" y="21"/>
                    </a:lnTo>
                    <a:lnTo>
                      <a:pt x="41" y="81"/>
                    </a:lnTo>
                    <a:lnTo>
                      <a:pt x="0" y="142"/>
                    </a:lnTo>
                    <a:lnTo>
                      <a:pt x="21" y="202"/>
                    </a:lnTo>
                    <a:lnTo>
                      <a:pt x="41" y="263"/>
                    </a:lnTo>
                    <a:lnTo>
                      <a:pt x="101" y="303"/>
                    </a:lnTo>
                    <a:lnTo>
                      <a:pt x="162" y="323"/>
                    </a:lnTo>
                    <a:lnTo>
                      <a:pt x="222" y="323"/>
                    </a:lnTo>
                    <a:lnTo>
                      <a:pt x="303" y="283"/>
                    </a:lnTo>
                    <a:lnTo>
                      <a:pt x="344" y="202"/>
                    </a:lnTo>
                    <a:lnTo>
                      <a:pt x="344" y="142"/>
                    </a:lnTo>
                    <a:lnTo>
                      <a:pt x="323" y="61"/>
                    </a:lnTo>
                    <a:lnTo>
                      <a:pt x="283" y="41"/>
                    </a:lnTo>
                    <a:lnTo>
                      <a:pt x="243" y="21"/>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68"/>
              <p:cNvSpPr/>
              <p:nvPr/>
            </p:nvSpPr>
            <p:spPr>
              <a:xfrm>
                <a:off x="3378205" y="-262188"/>
                <a:ext cx="34505" cy="36934"/>
              </a:xfrm>
              <a:custGeom>
                <a:avLst/>
                <a:gdLst/>
                <a:ahLst/>
                <a:cxnLst/>
                <a:rect l="l" t="t" r="r" b="b"/>
                <a:pathLst>
                  <a:path w="284" h="304" extrusionOk="0">
                    <a:moveTo>
                      <a:pt x="81" y="0"/>
                    </a:moveTo>
                    <a:lnTo>
                      <a:pt x="61" y="20"/>
                    </a:lnTo>
                    <a:lnTo>
                      <a:pt x="0" y="81"/>
                    </a:lnTo>
                    <a:lnTo>
                      <a:pt x="0" y="182"/>
                    </a:lnTo>
                    <a:lnTo>
                      <a:pt x="21" y="222"/>
                    </a:lnTo>
                    <a:lnTo>
                      <a:pt x="41" y="263"/>
                    </a:lnTo>
                    <a:lnTo>
                      <a:pt x="81" y="303"/>
                    </a:lnTo>
                    <a:lnTo>
                      <a:pt x="162" y="303"/>
                    </a:lnTo>
                    <a:lnTo>
                      <a:pt x="202" y="283"/>
                    </a:lnTo>
                    <a:lnTo>
                      <a:pt x="243" y="263"/>
                    </a:lnTo>
                    <a:lnTo>
                      <a:pt x="263" y="222"/>
                    </a:lnTo>
                    <a:lnTo>
                      <a:pt x="283" y="182"/>
                    </a:lnTo>
                    <a:lnTo>
                      <a:pt x="263" y="121"/>
                    </a:lnTo>
                    <a:lnTo>
                      <a:pt x="243" y="61"/>
                    </a:lnTo>
                    <a:lnTo>
                      <a:pt x="202" y="2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68"/>
              <p:cNvSpPr/>
              <p:nvPr/>
            </p:nvSpPr>
            <p:spPr>
              <a:xfrm>
                <a:off x="2490200" y="-455973"/>
                <a:ext cx="134981" cy="88327"/>
              </a:xfrm>
              <a:custGeom>
                <a:avLst/>
                <a:gdLst/>
                <a:ahLst/>
                <a:cxnLst/>
                <a:rect l="l" t="t" r="r" b="b"/>
                <a:pathLst>
                  <a:path w="1111" h="727" extrusionOk="0">
                    <a:moveTo>
                      <a:pt x="666" y="0"/>
                    </a:moveTo>
                    <a:lnTo>
                      <a:pt x="464" y="20"/>
                    </a:lnTo>
                    <a:lnTo>
                      <a:pt x="283" y="81"/>
                    </a:lnTo>
                    <a:lnTo>
                      <a:pt x="202" y="141"/>
                    </a:lnTo>
                    <a:lnTo>
                      <a:pt x="121" y="202"/>
                    </a:lnTo>
                    <a:lnTo>
                      <a:pt x="61" y="262"/>
                    </a:lnTo>
                    <a:lnTo>
                      <a:pt x="20" y="343"/>
                    </a:lnTo>
                    <a:lnTo>
                      <a:pt x="0" y="404"/>
                    </a:lnTo>
                    <a:lnTo>
                      <a:pt x="0" y="464"/>
                    </a:lnTo>
                    <a:lnTo>
                      <a:pt x="0" y="505"/>
                    </a:lnTo>
                    <a:lnTo>
                      <a:pt x="20" y="565"/>
                    </a:lnTo>
                    <a:lnTo>
                      <a:pt x="61" y="606"/>
                    </a:lnTo>
                    <a:lnTo>
                      <a:pt x="121" y="646"/>
                    </a:lnTo>
                    <a:lnTo>
                      <a:pt x="182" y="687"/>
                    </a:lnTo>
                    <a:lnTo>
                      <a:pt x="283" y="707"/>
                    </a:lnTo>
                    <a:lnTo>
                      <a:pt x="424" y="727"/>
                    </a:lnTo>
                    <a:lnTo>
                      <a:pt x="565" y="707"/>
                    </a:lnTo>
                    <a:lnTo>
                      <a:pt x="687" y="687"/>
                    </a:lnTo>
                    <a:lnTo>
                      <a:pt x="828" y="626"/>
                    </a:lnTo>
                    <a:lnTo>
                      <a:pt x="929" y="565"/>
                    </a:lnTo>
                    <a:lnTo>
                      <a:pt x="1010" y="485"/>
                    </a:lnTo>
                    <a:lnTo>
                      <a:pt x="1070" y="404"/>
                    </a:lnTo>
                    <a:lnTo>
                      <a:pt x="1090" y="323"/>
                    </a:lnTo>
                    <a:lnTo>
                      <a:pt x="1111" y="242"/>
                    </a:lnTo>
                    <a:lnTo>
                      <a:pt x="1090" y="162"/>
                    </a:lnTo>
                    <a:lnTo>
                      <a:pt x="1050" y="101"/>
                    </a:lnTo>
                    <a:lnTo>
                      <a:pt x="989" y="61"/>
                    </a:lnTo>
                    <a:lnTo>
                      <a:pt x="929" y="20"/>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68"/>
              <p:cNvSpPr/>
              <p:nvPr/>
            </p:nvSpPr>
            <p:spPr>
              <a:xfrm>
                <a:off x="2811553" y="-529599"/>
                <a:ext cx="137411" cy="88448"/>
              </a:xfrm>
              <a:custGeom>
                <a:avLst/>
                <a:gdLst/>
                <a:ahLst/>
                <a:cxnLst/>
                <a:rect l="l" t="t" r="r" b="b"/>
                <a:pathLst>
                  <a:path w="1131" h="728" extrusionOk="0">
                    <a:moveTo>
                      <a:pt x="687" y="0"/>
                    </a:moveTo>
                    <a:lnTo>
                      <a:pt x="485" y="20"/>
                    </a:lnTo>
                    <a:lnTo>
                      <a:pt x="303" y="81"/>
                    </a:lnTo>
                    <a:lnTo>
                      <a:pt x="141" y="162"/>
                    </a:lnTo>
                    <a:lnTo>
                      <a:pt x="81" y="222"/>
                    </a:lnTo>
                    <a:lnTo>
                      <a:pt x="41" y="283"/>
                    </a:lnTo>
                    <a:lnTo>
                      <a:pt x="20" y="344"/>
                    </a:lnTo>
                    <a:lnTo>
                      <a:pt x="0" y="424"/>
                    </a:lnTo>
                    <a:lnTo>
                      <a:pt x="20" y="485"/>
                    </a:lnTo>
                    <a:lnTo>
                      <a:pt x="41" y="566"/>
                    </a:lnTo>
                    <a:lnTo>
                      <a:pt x="121" y="626"/>
                    </a:lnTo>
                    <a:lnTo>
                      <a:pt x="202" y="667"/>
                    </a:lnTo>
                    <a:lnTo>
                      <a:pt x="303" y="707"/>
                    </a:lnTo>
                    <a:lnTo>
                      <a:pt x="444" y="727"/>
                    </a:lnTo>
                    <a:lnTo>
                      <a:pt x="566" y="707"/>
                    </a:lnTo>
                    <a:lnTo>
                      <a:pt x="707" y="687"/>
                    </a:lnTo>
                    <a:lnTo>
                      <a:pt x="848" y="646"/>
                    </a:lnTo>
                    <a:lnTo>
                      <a:pt x="969" y="566"/>
                    </a:lnTo>
                    <a:lnTo>
                      <a:pt x="1030" y="505"/>
                    </a:lnTo>
                    <a:lnTo>
                      <a:pt x="1070" y="444"/>
                    </a:lnTo>
                    <a:lnTo>
                      <a:pt x="1111" y="384"/>
                    </a:lnTo>
                    <a:lnTo>
                      <a:pt x="1131" y="323"/>
                    </a:lnTo>
                    <a:lnTo>
                      <a:pt x="1131" y="263"/>
                    </a:lnTo>
                    <a:lnTo>
                      <a:pt x="1111" y="222"/>
                    </a:lnTo>
                    <a:lnTo>
                      <a:pt x="1070" y="162"/>
                    </a:lnTo>
                    <a:lnTo>
                      <a:pt x="1030" y="121"/>
                    </a:lnTo>
                    <a:lnTo>
                      <a:pt x="969" y="61"/>
                    </a:lnTo>
                    <a:lnTo>
                      <a:pt x="868" y="41"/>
                    </a:lnTo>
                    <a:lnTo>
                      <a:pt x="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68"/>
              <p:cNvSpPr/>
              <p:nvPr/>
            </p:nvSpPr>
            <p:spPr>
              <a:xfrm>
                <a:off x="1965221" y="-446253"/>
                <a:ext cx="103149" cy="409803"/>
              </a:xfrm>
              <a:custGeom>
                <a:avLst/>
                <a:gdLst/>
                <a:ahLst/>
                <a:cxnLst/>
                <a:rect l="l" t="t" r="r" b="b"/>
                <a:pathLst>
                  <a:path w="849" h="3373" extrusionOk="0">
                    <a:moveTo>
                      <a:pt x="40" y="1"/>
                    </a:moveTo>
                    <a:lnTo>
                      <a:pt x="20" y="21"/>
                    </a:lnTo>
                    <a:lnTo>
                      <a:pt x="0" y="61"/>
                    </a:lnTo>
                    <a:lnTo>
                      <a:pt x="61" y="465"/>
                    </a:lnTo>
                    <a:lnTo>
                      <a:pt x="141" y="889"/>
                    </a:lnTo>
                    <a:lnTo>
                      <a:pt x="323" y="1717"/>
                    </a:lnTo>
                    <a:lnTo>
                      <a:pt x="505" y="2525"/>
                    </a:lnTo>
                    <a:lnTo>
                      <a:pt x="626" y="2929"/>
                    </a:lnTo>
                    <a:lnTo>
                      <a:pt x="747" y="3332"/>
                    </a:lnTo>
                    <a:lnTo>
                      <a:pt x="767" y="3373"/>
                    </a:lnTo>
                    <a:lnTo>
                      <a:pt x="808" y="3373"/>
                    </a:lnTo>
                    <a:lnTo>
                      <a:pt x="848" y="3353"/>
                    </a:lnTo>
                    <a:lnTo>
                      <a:pt x="848" y="3312"/>
                    </a:lnTo>
                    <a:lnTo>
                      <a:pt x="787" y="2888"/>
                    </a:lnTo>
                    <a:lnTo>
                      <a:pt x="707" y="2484"/>
                    </a:lnTo>
                    <a:lnTo>
                      <a:pt x="545" y="1656"/>
                    </a:lnTo>
                    <a:lnTo>
                      <a:pt x="343" y="849"/>
                    </a:lnTo>
                    <a:lnTo>
                      <a:pt x="222" y="445"/>
                    </a:lnTo>
                    <a:lnTo>
                      <a:pt x="101" y="41"/>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68"/>
              <p:cNvSpPr/>
              <p:nvPr/>
            </p:nvSpPr>
            <p:spPr>
              <a:xfrm>
                <a:off x="2323266" y="-431552"/>
                <a:ext cx="932353" cy="839166"/>
              </a:xfrm>
              <a:custGeom>
                <a:avLst/>
                <a:gdLst/>
                <a:ahLst/>
                <a:cxnLst/>
                <a:rect l="l" t="t" r="r" b="b"/>
                <a:pathLst>
                  <a:path w="7674" h="6907" extrusionOk="0">
                    <a:moveTo>
                      <a:pt x="5857" y="809"/>
                    </a:moveTo>
                    <a:lnTo>
                      <a:pt x="6038" y="849"/>
                    </a:lnTo>
                    <a:lnTo>
                      <a:pt x="6220" y="930"/>
                    </a:lnTo>
                    <a:lnTo>
                      <a:pt x="6382" y="1031"/>
                    </a:lnTo>
                    <a:lnTo>
                      <a:pt x="6523" y="1152"/>
                    </a:lnTo>
                    <a:lnTo>
                      <a:pt x="6624" y="1313"/>
                    </a:lnTo>
                    <a:lnTo>
                      <a:pt x="6725" y="1495"/>
                    </a:lnTo>
                    <a:lnTo>
                      <a:pt x="6785" y="1758"/>
                    </a:lnTo>
                    <a:lnTo>
                      <a:pt x="6826" y="2060"/>
                    </a:lnTo>
                    <a:lnTo>
                      <a:pt x="6846" y="2404"/>
                    </a:lnTo>
                    <a:lnTo>
                      <a:pt x="6826" y="2828"/>
                    </a:lnTo>
                    <a:lnTo>
                      <a:pt x="6806" y="3050"/>
                    </a:lnTo>
                    <a:lnTo>
                      <a:pt x="6765" y="3272"/>
                    </a:lnTo>
                    <a:lnTo>
                      <a:pt x="6705" y="3514"/>
                    </a:lnTo>
                    <a:lnTo>
                      <a:pt x="6624" y="3757"/>
                    </a:lnTo>
                    <a:lnTo>
                      <a:pt x="6543" y="3999"/>
                    </a:lnTo>
                    <a:lnTo>
                      <a:pt x="6422" y="4241"/>
                    </a:lnTo>
                    <a:lnTo>
                      <a:pt x="4443" y="3272"/>
                    </a:lnTo>
                    <a:lnTo>
                      <a:pt x="4261" y="2424"/>
                    </a:lnTo>
                    <a:lnTo>
                      <a:pt x="4302" y="2182"/>
                    </a:lnTo>
                    <a:lnTo>
                      <a:pt x="4383" y="1960"/>
                    </a:lnTo>
                    <a:lnTo>
                      <a:pt x="4484" y="1737"/>
                    </a:lnTo>
                    <a:lnTo>
                      <a:pt x="4585" y="1556"/>
                    </a:lnTo>
                    <a:lnTo>
                      <a:pt x="4726" y="1374"/>
                    </a:lnTo>
                    <a:lnTo>
                      <a:pt x="4867" y="1212"/>
                    </a:lnTo>
                    <a:lnTo>
                      <a:pt x="5029" y="1071"/>
                    </a:lnTo>
                    <a:lnTo>
                      <a:pt x="5210" y="950"/>
                    </a:lnTo>
                    <a:lnTo>
                      <a:pt x="5412" y="869"/>
                    </a:lnTo>
                    <a:lnTo>
                      <a:pt x="5634" y="809"/>
                    </a:lnTo>
                    <a:close/>
                    <a:moveTo>
                      <a:pt x="1960" y="1697"/>
                    </a:moveTo>
                    <a:lnTo>
                      <a:pt x="2162" y="1717"/>
                    </a:lnTo>
                    <a:lnTo>
                      <a:pt x="2384" y="1778"/>
                    </a:lnTo>
                    <a:lnTo>
                      <a:pt x="2586" y="1859"/>
                    </a:lnTo>
                    <a:lnTo>
                      <a:pt x="2767" y="1960"/>
                    </a:lnTo>
                    <a:lnTo>
                      <a:pt x="2969" y="2081"/>
                    </a:lnTo>
                    <a:lnTo>
                      <a:pt x="3131" y="2242"/>
                    </a:lnTo>
                    <a:lnTo>
                      <a:pt x="3312" y="2424"/>
                    </a:lnTo>
                    <a:lnTo>
                      <a:pt x="3454" y="2606"/>
                    </a:lnTo>
                    <a:lnTo>
                      <a:pt x="3635" y="3454"/>
                    </a:lnTo>
                    <a:lnTo>
                      <a:pt x="2262" y="5190"/>
                    </a:lnTo>
                    <a:lnTo>
                      <a:pt x="2081" y="5008"/>
                    </a:lnTo>
                    <a:lnTo>
                      <a:pt x="1879" y="4827"/>
                    </a:lnTo>
                    <a:lnTo>
                      <a:pt x="1717" y="4645"/>
                    </a:lnTo>
                    <a:lnTo>
                      <a:pt x="1576" y="4463"/>
                    </a:lnTo>
                    <a:lnTo>
                      <a:pt x="1313" y="4100"/>
                    </a:lnTo>
                    <a:lnTo>
                      <a:pt x="1112" y="3757"/>
                    </a:lnTo>
                    <a:lnTo>
                      <a:pt x="970" y="3413"/>
                    </a:lnTo>
                    <a:lnTo>
                      <a:pt x="889" y="3110"/>
                    </a:lnTo>
                    <a:lnTo>
                      <a:pt x="829" y="2848"/>
                    </a:lnTo>
                    <a:lnTo>
                      <a:pt x="829" y="2626"/>
                    </a:lnTo>
                    <a:lnTo>
                      <a:pt x="849" y="2424"/>
                    </a:lnTo>
                    <a:lnTo>
                      <a:pt x="930" y="2242"/>
                    </a:lnTo>
                    <a:lnTo>
                      <a:pt x="1031" y="2081"/>
                    </a:lnTo>
                    <a:lnTo>
                      <a:pt x="1172" y="1939"/>
                    </a:lnTo>
                    <a:lnTo>
                      <a:pt x="1334" y="1818"/>
                    </a:lnTo>
                    <a:lnTo>
                      <a:pt x="1515" y="1737"/>
                    </a:lnTo>
                    <a:lnTo>
                      <a:pt x="1737" y="1697"/>
                    </a:lnTo>
                    <a:close/>
                    <a:moveTo>
                      <a:pt x="4685" y="4302"/>
                    </a:moveTo>
                    <a:lnTo>
                      <a:pt x="6018" y="4968"/>
                    </a:lnTo>
                    <a:lnTo>
                      <a:pt x="5776" y="5251"/>
                    </a:lnTo>
                    <a:lnTo>
                      <a:pt x="5534" y="5513"/>
                    </a:lnTo>
                    <a:lnTo>
                      <a:pt x="5291" y="5715"/>
                    </a:lnTo>
                    <a:lnTo>
                      <a:pt x="5029" y="5877"/>
                    </a:lnTo>
                    <a:lnTo>
                      <a:pt x="4685" y="4302"/>
                    </a:lnTo>
                    <a:close/>
                    <a:moveTo>
                      <a:pt x="3878" y="4483"/>
                    </a:moveTo>
                    <a:lnTo>
                      <a:pt x="4241" y="6058"/>
                    </a:lnTo>
                    <a:lnTo>
                      <a:pt x="3938" y="6018"/>
                    </a:lnTo>
                    <a:lnTo>
                      <a:pt x="3615" y="5937"/>
                    </a:lnTo>
                    <a:lnTo>
                      <a:pt x="3292" y="5816"/>
                    </a:lnTo>
                    <a:lnTo>
                      <a:pt x="2949" y="5655"/>
                    </a:lnTo>
                    <a:lnTo>
                      <a:pt x="3878" y="4483"/>
                    </a:lnTo>
                    <a:close/>
                    <a:moveTo>
                      <a:pt x="5534" y="1"/>
                    </a:moveTo>
                    <a:lnTo>
                      <a:pt x="5251" y="61"/>
                    </a:lnTo>
                    <a:lnTo>
                      <a:pt x="4988" y="162"/>
                    </a:lnTo>
                    <a:lnTo>
                      <a:pt x="4726" y="284"/>
                    </a:lnTo>
                    <a:lnTo>
                      <a:pt x="4463" y="465"/>
                    </a:lnTo>
                    <a:lnTo>
                      <a:pt x="4221" y="687"/>
                    </a:lnTo>
                    <a:lnTo>
                      <a:pt x="4019" y="950"/>
                    </a:lnTo>
                    <a:lnTo>
                      <a:pt x="3817" y="1253"/>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747"/>
                    </a:lnTo>
                    <a:lnTo>
                      <a:pt x="21" y="2949"/>
                    </a:lnTo>
                    <a:lnTo>
                      <a:pt x="62" y="3171"/>
                    </a:lnTo>
                    <a:lnTo>
                      <a:pt x="102" y="3373"/>
                    </a:lnTo>
                    <a:lnTo>
                      <a:pt x="163" y="3595"/>
                    </a:lnTo>
                    <a:lnTo>
                      <a:pt x="243" y="3817"/>
                    </a:lnTo>
                    <a:lnTo>
                      <a:pt x="344" y="4039"/>
                    </a:lnTo>
                    <a:lnTo>
                      <a:pt x="465" y="4261"/>
                    </a:lnTo>
                    <a:lnTo>
                      <a:pt x="607" y="4524"/>
                    </a:lnTo>
                    <a:lnTo>
                      <a:pt x="768" y="4766"/>
                    </a:lnTo>
                    <a:lnTo>
                      <a:pt x="950" y="5008"/>
                    </a:lnTo>
                    <a:lnTo>
                      <a:pt x="1152" y="5231"/>
                    </a:lnTo>
                    <a:lnTo>
                      <a:pt x="1354" y="5453"/>
                    </a:lnTo>
                    <a:lnTo>
                      <a:pt x="1576" y="5655"/>
                    </a:lnTo>
                    <a:lnTo>
                      <a:pt x="1798" y="5857"/>
                    </a:lnTo>
                    <a:lnTo>
                      <a:pt x="2040" y="6058"/>
                    </a:lnTo>
                    <a:lnTo>
                      <a:pt x="2424" y="6301"/>
                    </a:lnTo>
                    <a:lnTo>
                      <a:pt x="2787" y="6503"/>
                    </a:lnTo>
                    <a:lnTo>
                      <a:pt x="3171" y="6644"/>
                    </a:lnTo>
                    <a:lnTo>
                      <a:pt x="3555" y="6765"/>
                    </a:lnTo>
                    <a:lnTo>
                      <a:pt x="3959" y="6866"/>
                    </a:lnTo>
                    <a:lnTo>
                      <a:pt x="4342" y="6906"/>
                    </a:lnTo>
                    <a:lnTo>
                      <a:pt x="4645" y="6906"/>
                    </a:lnTo>
                    <a:lnTo>
                      <a:pt x="4766" y="6886"/>
                    </a:lnTo>
                    <a:lnTo>
                      <a:pt x="4867" y="6846"/>
                    </a:lnTo>
                    <a:lnTo>
                      <a:pt x="5150" y="6745"/>
                    </a:lnTo>
                    <a:lnTo>
                      <a:pt x="5433" y="6604"/>
                    </a:lnTo>
                    <a:lnTo>
                      <a:pt x="5715" y="6422"/>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384"/>
                    </a:lnTo>
                    <a:lnTo>
                      <a:pt x="7674" y="2141"/>
                    </a:lnTo>
                    <a:lnTo>
                      <a:pt x="7654" y="1899"/>
                    </a:lnTo>
                    <a:lnTo>
                      <a:pt x="7613" y="1677"/>
                    </a:lnTo>
                    <a:lnTo>
                      <a:pt x="7573" y="1475"/>
                    </a:lnTo>
                    <a:lnTo>
                      <a:pt x="7512" y="1273"/>
                    </a:lnTo>
                    <a:lnTo>
                      <a:pt x="7432" y="1071"/>
                    </a:lnTo>
                    <a:lnTo>
                      <a:pt x="7351" y="910"/>
                    </a:lnTo>
                    <a:lnTo>
                      <a:pt x="7189" y="667"/>
                    </a:lnTo>
                    <a:lnTo>
                      <a:pt x="7008" y="465"/>
                    </a:lnTo>
                    <a:lnTo>
                      <a:pt x="6806" y="304"/>
                    </a:lnTo>
                    <a:lnTo>
                      <a:pt x="6563" y="183"/>
                    </a:lnTo>
                    <a:lnTo>
                      <a:pt x="6321" y="82"/>
                    </a:lnTo>
                    <a:lnTo>
                      <a:pt x="6058" y="21"/>
                    </a:lnTo>
                    <a:lnTo>
                      <a:pt x="57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68"/>
              <p:cNvSpPr/>
              <p:nvPr/>
            </p:nvSpPr>
            <p:spPr>
              <a:xfrm>
                <a:off x="2323266" y="-431552"/>
                <a:ext cx="932353" cy="839166"/>
              </a:xfrm>
              <a:custGeom>
                <a:avLst/>
                <a:gdLst/>
                <a:ahLst/>
                <a:cxnLst/>
                <a:rect l="l" t="t" r="r" b="b"/>
                <a:pathLst>
                  <a:path w="7674" h="6907" fill="none" extrusionOk="0">
                    <a:moveTo>
                      <a:pt x="7351" y="910"/>
                    </a:moveTo>
                    <a:lnTo>
                      <a:pt x="7351" y="910"/>
                    </a:lnTo>
                    <a:lnTo>
                      <a:pt x="7189" y="667"/>
                    </a:lnTo>
                    <a:lnTo>
                      <a:pt x="7008" y="465"/>
                    </a:lnTo>
                    <a:lnTo>
                      <a:pt x="6806" y="304"/>
                    </a:lnTo>
                    <a:lnTo>
                      <a:pt x="6563" y="183"/>
                    </a:lnTo>
                    <a:lnTo>
                      <a:pt x="6321" y="82"/>
                    </a:lnTo>
                    <a:lnTo>
                      <a:pt x="6058" y="21"/>
                    </a:lnTo>
                    <a:lnTo>
                      <a:pt x="5796" y="1"/>
                    </a:lnTo>
                    <a:lnTo>
                      <a:pt x="5534" y="1"/>
                    </a:lnTo>
                    <a:lnTo>
                      <a:pt x="5251" y="61"/>
                    </a:lnTo>
                    <a:lnTo>
                      <a:pt x="4988" y="162"/>
                    </a:lnTo>
                    <a:lnTo>
                      <a:pt x="4726" y="284"/>
                    </a:lnTo>
                    <a:lnTo>
                      <a:pt x="4463" y="465"/>
                    </a:lnTo>
                    <a:lnTo>
                      <a:pt x="4221" y="687"/>
                    </a:lnTo>
                    <a:lnTo>
                      <a:pt x="4019" y="950"/>
                    </a:lnTo>
                    <a:lnTo>
                      <a:pt x="3817" y="1253"/>
                    </a:lnTo>
                    <a:lnTo>
                      <a:pt x="3635" y="1596"/>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565"/>
                    </a:lnTo>
                    <a:lnTo>
                      <a:pt x="1" y="2747"/>
                    </a:lnTo>
                    <a:lnTo>
                      <a:pt x="21" y="2949"/>
                    </a:lnTo>
                    <a:lnTo>
                      <a:pt x="62" y="3171"/>
                    </a:lnTo>
                    <a:lnTo>
                      <a:pt x="102" y="3373"/>
                    </a:lnTo>
                    <a:lnTo>
                      <a:pt x="163" y="3595"/>
                    </a:lnTo>
                    <a:lnTo>
                      <a:pt x="243" y="3817"/>
                    </a:lnTo>
                    <a:lnTo>
                      <a:pt x="344" y="4039"/>
                    </a:lnTo>
                    <a:lnTo>
                      <a:pt x="465" y="4261"/>
                    </a:lnTo>
                    <a:lnTo>
                      <a:pt x="465" y="4261"/>
                    </a:lnTo>
                    <a:lnTo>
                      <a:pt x="607" y="4524"/>
                    </a:lnTo>
                    <a:lnTo>
                      <a:pt x="768" y="4766"/>
                    </a:lnTo>
                    <a:lnTo>
                      <a:pt x="950" y="5008"/>
                    </a:lnTo>
                    <a:lnTo>
                      <a:pt x="1152" y="5231"/>
                    </a:lnTo>
                    <a:lnTo>
                      <a:pt x="1354" y="5453"/>
                    </a:lnTo>
                    <a:lnTo>
                      <a:pt x="1576" y="5655"/>
                    </a:lnTo>
                    <a:lnTo>
                      <a:pt x="1798" y="5857"/>
                    </a:lnTo>
                    <a:lnTo>
                      <a:pt x="2040" y="6058"/>
                    </a:lnTo>
                    <a:lnTo>
                      <a:pt x="2040" y="6058"/>
                    </a:lnTo>
                    <a:lnTo>
                      <a:pt x="2424" y="6301"/>
                    </a:lnTo>
                    <a:lnTo>
                      <a:pt x="2787" y="6503"/>
                    </a:lnTo>
                    <a:lnTo>
                      <a:pt x="3171" y="6644"/>
                    </a:lnTo>
                    <a:lnTo>
                      <a:pt x="3555" y="6765"/>
                    </a:lnTo>
                    <a:lnTo>
                      <a:pt x="3555" y="6765"/>
                    </a:lnTo>
                    <a:lnTo>
                      <a:pt x="3959" y="6866"/>
                    </a:lnTo>
                    <a:lnTo>
                      <a:pt x="4342" y="6906"/>
                    </a:lnTo>
                    <a:lnTo>
                      <a:pt x="4645" y="6906"/>
                    </a:lnTo>
                    <a:lnTo>
                      <a:pt x="4766" y="6886"/>
                    </a:lnTo>
                    <a:lnTo>
                      <a:pt x="4867" y="6846"/>
                    </a:lnTo>
                    <a:lnTo>
                      <a:pt x="4867" y="6846"/>
                    </a:lnTo>
                    <a:lnTo>
                      <a:pt x="5150" y="6745"/>
                    </a:lnTo>
                    <a:lnTo>
                      <a:pt x="5433" y="6604"/>
                    </a:lnTo>
                    <a:lnTo>
                      <a:pt x="5715" y="6422"/>
                    </a:lnTo>
                    <a:lnTo>
                      <a:pt x="5978" y="6220"/>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646"/>
                    </a:lnTo>
                    <a:lnTo>
                      <a:pt x="7674" y="2384"/>
                    </a:lnTo>
                    <a:lnTo>
                      <a:pt x="7674" y="2141"/>
                    </a:lnTo>
                    <a:lnTo>
                      <a:pt x="7654" y="1899"/>
                    </a:lnTo>
                    <a:lnTo>
                      <a:pt x="7613" y="1677"/>
                    </a:lnTo>
                    <a:lnTo>
                      <a:pt x="7573" y="1475"/>
                    </a:lnTo>
                    <a:lnTo>
                      <a:pt x="7512" y="1273"/>
                    </a:lnTo>
                    <a:lnTo>
                      <a:pt x="7432" y="1071"/>
                    </a:lnTo>
                    <a:lnTo>
                      <a:pt x="7351" y="91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68"/>
              <p:cNvSpPr/>
              <p:nvPr/>
            </p:nvSpPr>
            <p:spPr>
              <a:xfrm>
                <a:off x="2423864" y="-225375"/>
                <a:ext cx="341158" cy="424504"/>
              </a:xfrm>
              <a:custGeom>
                <a:avLst/>
                <a:gdLst/>
                <a:ahLst/>
                <a:cxnLst/>
                <a:rect l="l" t="t" r="r" b="b"/>
                <a:pathLst>
                  <a:path w="2808" h="3494" fill="none" extrusionOk="0">
                    <a:moveTo>
                      <a:pt x="1" y="929"/>
                    </a:moveTo>
                    <a:lnTo>
                      <a:pt x="1" y="929"/>
                    </a:lnTo>
                    <a:lnTo>
                      <a:pt x="21" y="727"/>
                    </a:lnTo>
                    <a:lnTo>
                      <a:pt x="102" y="545"/>
                    </a:lnTo>
                    <a:lnTo>
                      <a:pt x="203" y="384"/>
                    </a:lnTo>
                    <a:lnTo>
                      <a:pt x="344" y="242"/>
                    </a:lnTo>
                    <a:lnTo>
                      <a:pt x="506" y="121"/>
                    </a:lnTo>
                    <a:lnTo>
                      <a:pt x="687" y="40"/>
                    </a:lnTo>
                    <a:lnTo>
                      <a:pt x="909" y="0"/>
                    </a:lnTo>
                    <a:lnTo>
                      <a:pt x="1132" y="0"/>
                    </a:lnTo>
                    <a:lnTo>
                      <a:pt x="1132" y="0"/>
                    </a:lnTo>
                    <a:lnTo>
                      <a:pt x="1334" y="20"/>
                    </a:lnTo>
                    <a:lnTo>
                      <a:pt x="1556" y="81"/>
                    </a:lnTo>
                    <a:lnTo>
                      <a:pt x="1758" y="162"/>
                    </a:lnTo>
                    <a:lnTo>
                      <a:pt x="1939" y="263"/>
                    </a:lnTo>
                    <a:lnTo>
                      <a:pt x="2141" y="384"/>
                    </a:lnTo>
                    <a:lnTo>
                      <a:pt x="2303" y="545"/>
                    </a:lnTo>
                    <a:lnTo>
                      <a:pt x="2484" y="727"/>
                    </a:lnTo>
                    <a:lnTo>
                      <a:pt x="2626" y="909"/>
                    </a:lnTo>
                    <a:lnTo>
                      <a:pt x="2807" y="1757"/>
                    </a:lnTo>
                    <a:lnTo>
                      <a:pt x="1434" y="3493"/>
                    </a:lnTo>
                    <a:lnTo>
                      <a:pt x="1434" y="3493"/>
                    </a:lnTo>
                    <a:lnTo>
                      <a:pt x="1253" y="3311"/>
                    </a:lnTo>
                    <a:lnTo>
                      <a:pt x="1051" y="3130"/>
                    </a:lnTo>
                    <a:lnTo>
                      <a:pt x="889" y="2948"/>
                    </a:lnTo>
                    <a:lnTo>
                      <a:pt x="748" y="2766"/>
                    </a:lnTo>
                    <a:lnTo>
                      <a:pt x="485" y="2403"/>
                    </a:lnTo>
                    <a:lnTo>
                      <a:pt x="284" y="2060"/>
                    </a:lnTo>
                    <a:lnTo>
                      <a:pt x="142" y="1716"/>
                    </a:lnTo>
                    <a:lnTo>
                      <a:pt x="61" y="1413"/>
                    </a:lnTo>
                    <a:lnTo>
                      <a:pt x="1" y="1151"/>
                    </a:lnTo>
                    <a:lnTo>
                      <a:pt x="1" y="92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68"/>
              <p:cNvSpPr/>
              <p:nvPr/>
            </p:nvSpPr>
            <p:spPr>
              <a:xfrm>
                <a:off x="2681433" y="113111"/>
                <a:ext cx="157215" cy="191476"/>
              </a:xfrm>
              <a:custGeom>
                <a:avLst/>
                <a:gdLst/>
                <a:ahLst/>
                <a:cxnLst/>
                <a:rect l="l" t="t" r="r" b="b"/>
                <a:pathLst>
                  <a:path w="1294" h="1576" fill="none" extrusionOk="0">
                    <a:moveTo>
                      <a:pt x="1" y="1172"/>
                    </a:moveTo>
                    <a:lnTo>
                      <a:pt x="930" y="0"/>
                    </a:lnTo>
                    <a:lnTo>
                      <a:pt x="1293" y="1575"/>
                    </a:lnTo>
                    <a:lnTo>
                      <a:pt x="1293" y="1575"/>
                    </a:lnTo>
                    <a:lnTo>
                      <a:pt x="990" y="1535"/>
                    </a:lnTo>
                    <a:lnTo>
                      <a:pt x="667" y="1454"/>
                    </a:lnTo>
                    <a:lnTo>
                      <a:pt x="344" y="1333"/>
                    </a:lnTo>
                    <a:lnTo>
                      <a:pt x="1" y="117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68"/>
              <p:cNvSpPr/>
              <p:nvPr/>
            </p:nvSpPr>
            <p:spPr>
              <a:xfrm>
                <a:off x="2892469" y="90999"/>
                <a:ext cx="162074" cy="191476"/>
              </a:xfrm>
              <a:custGeom>
                <a:avLst/>
                <a:gdLst/>
                <a:ahLst/>
                <a:cxnLst/>
                <a:rect l="l" t="t" r="r" b="b"/>
                <a:pathLst>
                  <a:path w="1334" h="1576" fill="none" extrusionOk="0">
                    <a:moveTo>
                      <a:pt x="344" y="1576"/>
                    </a:moveTo>
                    <a:lnTo>
                      <a:pt x="0" y="1"/>
                    </a:lnTo>
                    <a:lnTo>
                      <a:pt x="1333" y="667"/>
                    </a:lnTo>
                    <a:lnTo>
                      <a:pt x="1333" y="667"/>
                    </a:lnTo>
                    <a:lnTo>
                      <a:pt x="1091" y="950"/>
                    </a:lnTo>
                    <a:lnTo>
                      <a:pt x="849" y="1212"/>
                    </a:lnTo>
                    <a:lnTo>
                      <a:pt x="606" y="1414"/>
                    </a:lnTo>
                    <a:lnTo>
                      <a:pt x="344" y="157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68"/>
              <p:cNvSpPr/>
              <p:nvPr/>
            </p:nvSpPr>
            <p:spPr>
              <a:xfrm>
                <a:off x="2840955" y="-333384"/>
                <a:ext cx="314065" cy="417214"/>
              </a:xfrm>
              <a:custGeom>
                <a:avLst/>
                <a:gdLst/>
                <a:ahLst/>
                <a:cxnLst/>
                <a:rect l="l" t="t" r="r" b="b"/>
                <a:pathLst>
                  <a:path w="2585" h="3434" fill="none" extrusionOk="0">
                    <a:moveTo>
                      <a:pt x="2161" y="3433"/>
                    </a:moveTo>
                    <a:lnTo>
                      <a:pt x="182" y="2464"/>
                    </a:lnTo>
                    <a:lnTo>
                      <a:pt x="0" y="1616"/>
                    </a:lnTo>
                    <a:lnTo>
                      <a:pt x="0" y="1616"/>
                    </a:lnTo>
                    <a:lnTo>
                      <a:pt x="41" y="1374"/>
                    </a:lnTo>
                    <a:lnTo>
                      <a:pt x="122" y="1152"/>
                    </a:lnTo>
                    <a:lnTo>
                      <a:pt x="223" y="929"/>
                    </a:lnTo>
                    <a:lnTo>
                      <a:pt x="324" y="748"/>
                    </a:lnTo>
                    <a:lnTo>
                      <a:pt x="465" y="566"/>
                    </a:lnTo>
                    <a:lnTo>
                      <a:pt x="606" y="404"/>
                    </a:lnTo>
                    <a:lnTo>
                      <a:pt x="768" y="263"/>
                    </a:lnTo>
                    <a:lnTo>
                      <a:pt x="949" y="142"/>
                    </a:lnTo>
                    <a:lnTo>
                      <a:pt x="949" y="142"/>
                    </a:lnTo>
                    <a:lnTo>
                      <a:pt x="1151" y="61"/>
                    </a:lnTo>
                    <a:lnTo>
                      <a:pt x="1373" y="1"/>
                    </a:lnTo>
                    <a:lnTo>
                      <a:pt x="1596" y="1"/>
                    </a:lnTo>
                    <a:lnTo>
                      <a:pt x="1777" y="41"/>
                    </a:lnTo>
                    <a:lnTo>
                      <a:pt x="1959" y="122"/>
                    </a:lnTo>
                    <a:lnTo>
                      <a:pt x="2121" y="223"/>
                    </a:lnTo>
                    <a:lnTo>
                      <a:pt x="2262" y="344"/>
                    </a:lnTo>
                    <a:lnTo>
                      <a:pt x="2363" y="505"/>
                    </a:lnTo>
                    <a:lnTo>
                      <a:pt x="2363" y="505"/>
                    </a:lnTo>
                    <a:lnTo>
                      <a:pt x="2464" y="687"/>
                    </a:lnTo>
                    <a:lnTo>
                      <a:pt x="2524" y="950"/>
                    </a:lnTo>
                    <a:lnTo>
                      <a:pt x="2565" y="1252"/>
                    </a:lnTo>
                    <a:lnTo>
                      <a:pt x="2585" y="1596"/>
                    </a:lnTo>
                    <a:lnTo>
                      <a:pt x="2585" y="1596"/>
                    </a:lnTo>
                    <a:lnTo>
                      <a:pt x="2565" y="2020"/>
                    </a:lnTo>
                    <a:lnTo>
                      <a:pt x="2545" y="2242"/>
                    </a:lnTo>
                    <a:lnTo>
                      <a:pt x="2504" y="2464"/>
                    </a:lnTo>
                    <a:lnTo>
                      <a:pt x="2444" y="2706"/>
                    </a:lnTo>
                    <a:lnTo>
                      <a:pt x="2363" y="2949"/>
                    </a:lnTo>
                    <a:lnTo>
                      <a:pt x="2282" y="3191"/>
                    </a:lnTo>
                    <a:lnTo>
                      <a:pt x="2161" y="34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68"/>
              <p:cNvSpPr/>
              <p:nvPr/>
            </p:nvSpPr>
            <p:spPr>
              <a:xfrm>
                <a:off x="3380635" y="-630197"/>
                <a:ext cx="76177" cy="134981"/>
              </a:xfrm>
              <a:custGeom>
                <a:avLst/>
                <a:gdLst/>
                <a:ahLst/>
                <a:cxnLst/>
                <a:rect l="l" t="t" r="r" b="b"/>
                <a:pathLst>
                  <a:path w="627" h="1111" extrusionOk="0">
                    <a:moveTo>
                      <a:pt x="283" y="0"/>
                    </a:moveTo>
                    <a:lnTo>
                      <a:pt x="223" y="21"/>
                    </a:lnTo>
                    <a:lnTo>
                      <a:pt x="162" y="41"/>
                    </a:lnTo>
                    <a:lnTo>
                      <a:pt x="1" y="81"/>
                    </a:lnTo>
                    <a:lnTo>
                      <a:pt x="162" y="828"/>
                    </a:lnTo>
                    <a:lnTo>
                      <a:pt x="243" y="848"/>
                    </a:lnTo>
                    <a:lnTo>
                      <a:pt x="324" y="869"/>
                    </a:lnTo>
                    <a:lnTo>
                      <a:pt x="404" y="909"/>
                    </a:lnTo>
                    <a:lnTo>
                      <a:pt x="425" y="949"/>
                    </a:lnTo>
                    <a:lnTo>
                      <a:pt x="445" y="990"/>
                    </a:lnTo>
                    <a:lnTo>
                      <a:pt x="445" y="1050"/>
                    </a:lnTo>
                    <a:lnTo>
                      <a:pt x="485" y="1071"/>
                    </a:lnTo>
                    <a:lnTo>
                      <a:pt x="505" y="1111"/>
                    </a:lnTo>
                    <a:lnTo>
                      <a:pt x="546" y="1111"/>
                    </a:lnTo>
                    <a:lnTo>
                      <a:pt x="586" y="1091"/>
                    </a:lnTo>
                    <a:lnTo>
                      <a:pt x="627" y="1030"/>
                    </a:lnTo>
                    <a:lnTo>
                      <a:pt x="627" y="949"/>
                    </a:lnTo>
                    <a:lnTo>
                      <a:pt x="627" y="889"/>
                    </a:lnTo>
                    <a:lnTo>
                      <a:pt x="586" y="828"/>
                    </a:lnTo>
                    <a:lnTo>
                      <a:pt x="546" y="768"/>
                    </a:lnTo>
                    <a:lnTo>
                      <a:pt x="465" y="687"/>
                    </a:lnTo>
                    <a:lnTo>
                      <a:pt x="404" y="626"/>
                    </a:lnTo>
                    <a:lnTo>
                      <a:pt x="404" y="586"/>
                    </a:lnTo>
                    <a:lnTo>
                      <a:pt x="404" y="546"/>
                    </a:lnTo>
                    <a:lnTo>
                      <a:pt x="465" y="485"/>
                    </a:lnTo>
                    <a:lnTo>
                      <a:pt x="526" y="424"/>
                    </a:lnTo>
                    <a:lnTo>
                      <a:pt x="546" y="364"/>
                    </a:lnTo>
                    <a:lnTo>
                      <a:pt x="566" y="303"/>
                    </a:lnTo>
                    <a:lnTo>
                      <a:pt x="566" y="243"/>
                    </a:lnTo>
                    <a:lnTo>
                      <a:pt x="546" y="182"/>
                    </a:lnTo>
                    <a:lnTo>
                      <a:pt x="505" y="122"/>
                    </a:lnTo>
                    <a:lnTo>
                      <a:pt x="404" y="41"/>
                    </a:lnTo>
                    <a:lnTo>
                      <a:pt x="344" y="21"/>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68"/>
              <p:cNvSpPr/>
              <p:nvPr/>
            </p:nvSpPr>
            <p:spPr>
              <a:xfrm>
                <a:off x="3380635" y="-630197"/>
                <a:ext cx="76177" cy="134981"/>
              </a:xfrm>
              <a:custGeom>
                <a:avLst/>
                <a:gdLst/>
                <a:ahLst/>
                <a:cxnLst/>
                <a:rect l="l" t="t" r="r" b="b"/>
                <a:pathLst>
                  <a:path w="627" h="1111" fill="none" extrusionOk="0">
                    <a:moveTo>
                      <a:pt x="283" y="0"/>
                    </a:moveTo>
                    <a:lnTo>
                      <a:pt x="283" y="0"/>
                    </a:lnTo>
                    <a:lnTo>
                      <a:pt x="223" y="21"/>
                    </a:lnTo>
                    <a:lnTo>
                      <a:pt x="162" y="41"/>
                    </a:lnTo>
                    <a:lnTo>
                      <a:pt x="1" y="81"/>
                    </a:lnTo>
                    <a:lnTo>
                      <a:pt x="162" y="828"/>
                    </a:lnTo>
                    <a:lnTo>
                      <a:pt x="162" y="828"/>
                    </a:lnTo>
                    <a:lnTo>
                      <a:pt x="243" y="848"/>
                    </a:lnTo>
                    <a:lnTo>
                      <a:pt x="324" y="869"/>
                    </a:lnTo>
                    <a:lnTo>
                      <a:pt x="404" y="909"/>
                    </a:lnTo>
                    <a:lnTo>
                      <a:pt x="425" y="949"/>
                    </a:lnTo>
                    <a:lnTo>
                      <a:pt x="445" y="990"/>
                    </a:lnTo>
                    <a:lnTo>
                      <a:pt x="445" y="990"/>
                    </a:lnTo>
                    <a:lnTo>
                      <a:pt x="445" y="1050"/>
                    </a:lnTo>
                    <a:lnTo>
                      <a:pt x="485" y="1071"/>
                    </a:lnTo>
                    <a:lnTo>
                      <a:pt x="505" y="1111"/>
                    </a:lnTo>
                    <a:lnTo>
                      <a:pt x="546" y="1111"/>
                    </a:lnTo>
                    <a:lnTo>
                      <a:pt x="546" y="1111"/>
                    </a:lnTo>
                    <a:lnTo>
                      <a:pt x="586" y="1091"/>
                    </a:lnTo>
                    <a:lnTo>
                      <a:pt x="627" y="1030"/>
                    </a:lnTo>
                    <a:lnTo>
                      <a:pt x="627" y="1030"/>
                    </a:lnTo>
                    <a:lnTo>
                      <a:pt x="627" y="949"/>
                    </a:lnTo>
                    <a:lnTo>
                      <a:pt x="627" y="889"/>
                    </a:lnTo>
                    <a:lnTo>
                      <a:pt x="586" y="828"/>
                    </a:lnTo>
                    <a:lnTo>
                      <a:pt x="546" y="768"/>
                    </a:lnTo>
                    <a:lnTo>
                      <a:pt x="465" y="687"/>
                    </a:lnTo>
                    <a:lnTo>
                      <a:pt x="404" y="626"/>
                    </a:lnTo>
                    <a:lnTo>
                      <a:pt x="404" y="626"/>
                    </a:lnTo>
                    <a:lnTo>
                      <a:pt x="404" y="586"/>
                    </a:lnTo>
                    <a:lnTo>
                      <a:pt x="404" y="546"/>
                    </a:lnTo>
                    <a:lnTo>
                      <a:pt x="465" y="485"/>
                    </a:lnTo>
                    <a:lnTo>
                      <a:pt x="465" y="485"/>
                    </a:lnTo>
                    <a:lnTo>
                      <a:pt x="526" y="424"/>
                    </a:lnTo>
                    <a:lnTo>
                      <a:pt x="546" y="364"/>
                    </a:lnTo>
                    <a:lnTo>
                      <a:pt x="566" y="303"/>
                    </a:lnTo>
                    <a:lnTo>
                      <a:pt x="566" y="243"/>
                    </a:lnTo>
                    <a:lnTo>
                      <a:pt x="546" y="182"/>
                    </a:lnTo>
                    <a:lnTo>
                      <a:pt x="505" y="122"/>
                    </a:lnTo>
                    <a:lnTo>
                      <a:pt x="404" y="41"/>
                    </a:lnTo>
                    <a:lnTo>
                      <a:pt x="404" y="41"/>
                    </a:lnTo>
                    <a:lnTo>
                      <a:pt x="344" y="21"/>
                    </a:lnTo>
                    <a:lnTo>
                      <a:pt x="28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68"/>
              <p:cNvSpPr/>
              <p:nvPr/>
            </p:nvSpPr>
            <p:spPr>
              <a:xfrm>
                <a:off x="2144304" y="463868"/>
                <a:ext cx="284663" cy="174345"/>
              </a:xfrm>
              <a:custGeom>
                <a:avLst/>
                <a:gdLst/>
                <a:ahLst/>
                <a:cxnLst/>
                <a:rect l="l" t="t" r="r" b="b"/>
                <a:pathLst>
                  <a:path w="2343" h="1435" fill="none" extrusionOk="0">
                    <a:moveTo>
                      <a:pt x="2342" y="1"/>
                    </a:moveTo>
                    <a:lnTo>
                      <a:pt x="464" y="425"/>
                    </a:lnTo>
                    <a:lnTo>
                      <a:pt x="464" y="425"/>
                    </a:lnTo>
                    <a:lnTo>
                      <a:pt x="384" y="445"/>
                    </a:lnTo>
                    <a:lnTo>
                      <a:pt x="303" y="486"/>
                    </a:lnTo>
                    <a:lnTo>
                      <a:pt x="222" y="546"/>
                    </a:lnTo>
                    <a:lnTo>
                      <a:pt x="162" y="586"/>
                    </a:lnTo>
                    <a:lnTo>
                      <a:pt x="61" y="728"/>
                    </a:lnTo>
                    <a:lnTo>
                      <a:pt x="20" y="809"/>
                    </a:lnTo>
                    <a:lnTo>
                      <a:pt x="0" y="889"/>
                    </a:lnTo>
                    <a:lnTo>
                      <a:pt x="101" y="1334"/>
                    </a:lnTo>
                    <a:lnTo>
                      <a:pt x="101" y="1334"/>
                    </a:lnTo>
                    <a:lnTo>
                      <a:pt x="121" y="1374"/>
                    </a:lnTo>
                    <a:lnTo>
                      <a:pt x="162" y="1414"/>
                    </a:lnTo>
                    <a:lnTo>
                      <a:pt x="162" y="1414"/>
                    </a:lnTo>
                    <a:lnTo>
                      <a:pt x="242" y="1435"/>
                    </a:lnTo>
                    <a:lnTo>
                      <a:pt x="242" y="1435"/>
                    </a:lnTo>
                    <a:lnTo>
                      <a:pt x="262" y="1435"/>
                    </a:lnTo>
                    <a:lnTo>
                      <a:pt x="444" y="1394"/>
                    </a:lnTo>
                    <a:lnTo>
                      <a:pt x="505" y="1374"/>
                    </a:lnTo>
                    <a:lnTo>
                      <a:pt x="565" y="1374"/>
                    </a:lnTo>
                    <a:lnTo>
                      <a:pt x="1353" y="1192"/>
                    </a:lnTo>
                    <a:lnTo>
                      <a:pt x="1353" y="1192"/>
                    </a:lnTo>
                    <a:lnTo>
                      <a:pt x="1353" y="1172"/>
                    </a:lnTo>
                    <a:lnTo>
                      <a:pt x="1353" y="1172"/>
                    </a:lnTo>
                    <a:lnTo>
                      <a:pt x="1272" y="970"/>
                    </a:lnTo>
                    <a:lnTo>
                      <a:pt x="1232" y="869"/>
                    </a:lnTo>
                    <a:lnTo>
                      <a:pt x="1232" y="768"/>
                    </a:lnTo>
                    <a:lnTo>
                      <a:pt x="1232" y="667"/>
                    </a:lnTo>
                    <a:lnTo>
                      <a:pt x="1252" y="586"/>
                    </a:lnTo>
                    <a:lnTo>
                      <a:pt x="1292" y="506"/>
                    </a:lnTo>
                    <a:lnTo>
                      <a:pt x="1353" y="425"/>
                    </a:lnTo>
                    <a:lnTo>
                      <a:pt x="1353" y="425"/>
                    </a:lnTo>
                    <a:lnTo>
                      <a:pt x="1413" y="364"/>
                    </a:lnTo>
                    <a:lnTo>
                      <a:pt x="1514" y="364"/>
                    </a:lnTo>
                    <a:lnTo>
                      <a:pt x="1514" y="364"/>
                    </a:lnTo>
                    <a:lnTo>
                      <a:pt x="1575" y="364"/>
                    </a:lnTo>
                    <a:lnTo>
                      <a:pt x="1656" y="385"/>
                    </a:lnTo>
                    <a:lnTo>
                      <a:pt x="1656" y="385"/>
                    </a:lnTo>
                    <a:lnTo>
                      <a:pt x="1837" y="465"/>
                    </a:lnTo>
                    <a:lnTo>
                      <a:pt x="1918" y="486"/>
                    </a:lnTo>
                    <a:lnTo>
                      <a:pt x="1999" y="506"/>
                    </a:lnTo>
                    <a:lnTo>
                      <a:pt x="1999" y="506"/>
                    </a:lnTo>
                    <a:lnTo>
                      <a:pt x="2019" y="506"/>
                    </a:lnTo>
                    <a:lnTo>
                      <a:pt x="2019" y="506"/>
                    </a:lnTo>
                    <a:lnTo>
                      <a:pt x="2100" y="486"/>
                    </a:lnTo>
                    <a:lnTo>
                      <a:pt x="2161" y="465"/>
                    </a:lnTo>
                    <a:lnTo>
                      <a:pt x="2221" y="445"/>
                    </a:lnTo>
                    <a:lnTo>
                      <a:pt x="2261" y="385"/>
                    </a:lnTo>
                    <a:lnTo>
                      <a:pt x="2261" y="385"/>
                    </a:lnTo>
                    <a:lnTo>
                      <a:pt x="2302" y="203"/>
                    </a:lnTo>
                    <a:lnTo>
                      <a:pt x="234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68"/>
              <p:cNvSpPr/>
              <p:nvPr/>
            </p:nvSpPr>
            <p:spPr>
              <a:xfrm>
                <a:off x="2477929" y="434466"/>
                <a:ext cx="81037" cy="36934"/>
              </a:xfrm>
              <a:custGeom>
                <a:avLst/>
                <a:gdLst/>
                <a:ahLst/>
                <a:cxnLst/>
                <a:rect l="l" t="t" r="r" b="b"/>
                <a:pathLst>
                  <a:path w="667" h="304" fill="none" extrusionOk="0">
                    <a:moveTo>
                      <a:pt x="666" y="1"/>
                    </a:moveTo>
                    <a:lnTo>
                      <a:pt x="0" y="162"/>
                    </a:lnTo>
                    <a:lnTo>
                      <a:pt x="0" y="162"/>
                    </a:lnTo>
                    <a:lnTo>
                      <a:pt x="61" y="243"/>
                    </a:lnTo>
                    <a:lnTo>
                      <a:pt x="61" y="243"/>
                    </a:lnTo>
                    <a:lnTo>
                      <a:pt x="141" y="283"/>
                    </a:lnTo>
                    <a:lnTo>
                      <a:pt x="222" y="303"/>
                    </a:lnTo>
                    <a:lnTo>
                      <a:pt x="222" y="303"/>
                    </a:lnTo>
                    <a:lnTo>
                      <a:pt x="263" y="303"/>
                    </a:lnTo>
                    <a:lnTo>
                      <a:pt x="303" y="283"/>
                    </a:lnTo>
                    <a:lnTo>
                      <a:pt x="303" y="283"/>
                    </a:lnTo>
                    <a:lnTo>
                      <a:pt x="404" y="203"/>
                    </a:lnTo>
                    <a:lnTo>
                      <a:pt x="464" y="162"/>
                    </a:lnTo>
                    <a:lnTo>
                      <a:pt x="525" y="122"/>
                    </a:lnTo>
                    <a:lnTo>
                      <a:pt x="525" y="122"/>
                    </a:lnTo>
                    <a:lnTo>
                      <a:pt x="606" y="81"/>
                    </a:lnTo>
                    <a:lnTo>
                      <a:pt x="6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68"/>
              <p:cNvSpPr/>
              <p:nvPr/>
            </p:nvSpPr>
            <p:spPr>
              <a:xfrm>
                <a:off x="2615218" y="395223"/>
                <a:ext cx="135102" cy="88448"/>
              </a:xfrm>
              <a:custGeom>
                <a:avLst/>
                <a:gdLst/>
                <a:ahLst/>
                <a:cxnLst/>
                <a:rect l="l" t="t" r="r" b="b"/>
                <a:pathLst>
                  <a:path w="1112" h="728" fill="none" extrusionOk="0">
                    <a:moveTo>
                      <a:pt x="970" y="1"/>
                    </a:moveTo>
                    <a:lnTo>
                      <a:pt x="82" y="202"/>
                    </a:lnTo>
                    <a:lnTo>
                      <a:pt x="82" y="202"/>
                    </a:lnTo>
                    <a:lnTo>
                      <a:pt x="61" y="303"/>
                    </a:lnTo>
                    <a:lnTo>
                      <a:pt x="41" y="384"/>
                    </a:lnTo>
                    <a:lnTo>
                      <a:pt x="1" y="465"/>
                    </a:lnTo>
                    <a:lnTo>
                      <a:pt x="1" y="546"/>
                    </a:lnTo>
                    <a:lnTo>
                      <a:pt x="1" y="546"/>
                    </a:lnTo>
                    <a:lnTo>
                      <a:pt x="1" y="586"/>
                    </a:lnTo>
                    <a:lnTo>
                      <a:pt x="21" y="647"/>
                    </a:lnTo>
                    <a:lnTo>
                      <a:pt x="41" y="667"/>
                    </a:lnTo>
                    <a:lnTo>
                      <a:pt x="82" y="687"/>
                    </a:lnTo>
                    <a:lnTo>
                      <a:pt x="82" y="687"/>
                    </a:lnTo>
                    <a:lnTo>
                      <a:pt x="142" y="707"/>
                    </a:lnTo>
                    <a:lnTo>
                      <a:pt x="203" y="727"/>
                    </a:lnTo>
                    <a:lnTo>
                      <a:pt x="203" y="727"/>
                    </a:lnTo>
                    <a:lnTo>
                      <a:pt x="283" y="707"/>
                    </a:lnTo>
                    <a:lnTo>
                      <a:pt x="384" y="647"/>
                    </a:lnTo>
                    <a:lnTo>
                      <a:pt x="384" y="647"/>
                    </a:lnTo>
                    <a:lnTo>
                      <a:pt x="465" y="586"/>
                    </a:lnTo>
                    <a:lnTo>
                      <a:pt x="566" y="526"/>
                    </a:lnTo>
                    <a:lnTo>
                      <a:pt x="627" y="505"/>
                    </a:lnTo>
                    <a:lnTo>
                      <a:pt x="708" y="505"/>
                    </a:lnTo>
                    <a:lnTo>
                      <a:pt x="708" y="505"/>
                    </a:lnTo>
                    <a:lnTo>
                      <a:pt x="788" y="505"/>
                    </a:lnTo>
                    <a:lnTo>
                      <a:pt x="788" y="505"/>
                    </a:lnTo>
                    <a:lnTo>
                      <a:pt x="889" y="505"/>
                    </a:lnTo>
                    <a:lnTo>
                      <a:pt x="889" y="505"/>
                    </a:lnTo>
                    <a:lnTo>
                      <a:pt x="930" y="505"/>
                    </a:lnTo>
                    <a:lnTo>
                      <a:pt x="930" y="505"/>
                    </a:lnTo>
                    <a:lnTo>
                      <a:pt x="1031" y="485"/>
                    </a:lnTo>
                    <a:lnTo>
                      <a:pt x="1071" y="445"/>
                    </a:lnTo>
                    <a:lnTo>
                      <a:pt x="1091" y="404"/>
                    </a:lnTo>
                    <a:lnTo>
                      <a:pt x="1091" y="404"/>
                    </a:lnTo>
                    <a:lnTo>
                      <a:pt x="1111" y="364"/>
                    </a:lnTo>
                    <a:lnTo>
                      <a:pt x="1111" y="324"/>
                    </a:lnTo>
                    <a:lnTo>
                      <a:pt x="1091" y="243"/>
                    </a:lnTo>
                    <a:lnTo>
                      <a:pt x="1031" y="142"/>
                    </a:lnTo>
                    <a:lnTo>
                      <a:pt x="970" y="21"/>
                    </a:lnTo>
                    <a:lnTo>
                      <a:pt x="970" y="21"/>
                    </a:lnTo>
                    <a:lnTo>
                      <a:pt x="97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68"/>
              <p:cNvSpPr/>
              <p:nvPr/>
            </p:nvSpPr>
            <p:spPr>
              <a:xfrm>
                <a:off x="3039599" y="324027"/>
                <a:ext cx="12392" cy="7533"/>
              </a:xfrm>
              <a:custGeom>
                <a:avLst/>
                <a:gdLst/>
                <a:ahLst/>
                <a:cxnLst/>
                <a:rect l="l" t="t" r="r" b="b"/>
                <a:pathLst>
                  <a:path w="102" h="62" fill="none" extrusionOk="0">
                    <a:moveTo>
                      <a:pt x="102" y="1"/>
                    </a:moveTo>
                    <a:lnTo>
                      <a:pt x="82" y="1"/>
                    </a:lnTo>
                    <a:lnTo>
                      <a:pt x="82" y="1"/>
                    </a:lnTo>
                    <a:lnTo>
                      <a:pt x="82" y="1"/>
                    </a:lnTo>
                    <a:lnTo>
                      <a:pt x="1" y="62"/>
                    </a:lnTo>
                    <a:lnTo>
                      <a:pt x="1" y="62"/>
                    </a:lnTo>
                    <a:lnTo>
                      <a:pt x="1" y="62"/>
                    </a:lnTo>
                    <a:lnTo>
                      <a:pt x="1" y="62"/>
                    </a:lnTo>
                    <a:lnTo>
                      <a:pt x="62" y="41"/>
                    </a:lnTo>
                    <a:lnTo>
                      <a:pt x="10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68"/>
              <p:cNvSpPr/>
              <p:nvPr/>
            </p:nvSpPr>
            <p:spPr>
              <a:xfrm>
                <a:off x="3159879" y="284784"/>
                <a:ext cx="68766" cy="34505"/>
              </a:xfrm>
              <a:custGeom>
                <a:avLst/>
                <a:gdLst/>
                <a:ahLst/>
                <a:cxnLst/>
                <a:rect l="l" t="t" r="r" b="b"/>
                <a:pathLst>
                  <a:path w="566" h="284" fill="none" extrusionOk="0">
                    <a:moveTo>
                      <a:pt x="566" y="1"/>
                    </a:moveTo>
                    <a:lnTo>
                      <a:pt x="0" y="122"/>
                    </a:lnTo>
                    <a:lnTo>
                      <a:pt x="0" y="122"/>
                    </a:lnTo>
                    <a:lnTo>
                      <a:pt x="41" y="183"/>
                    </a:lnTo>
                    <a:lnTo>
                      <a:pt x="81" y="243"/>
                    </a:lnTo>
                    <a:lnTo>
                      <a:pt x="81" y="243"/>
                    </a:lnTo>
                    <a:lnTo>
                      <a:pt x="122" y="284"/>
                    </a:lnTo>
                    <a:lnTo>
                      <a:pt x="142" y="284"/>
                    </a:lnTo>
                    <a:lnTo>
                      <a:pt x="142" y="284"/>
                    </a:lnTo>
                    <a:lnTo>
                      <a:pt x="202" y="263"/>
                    </a:lnTo>
                    <a:lnTo>
                      <a:pt x="243" y="263"/>
                    </a:lnTo>
                    <a:lnTo>
                      <a:pt x="243" y="263"/>
                    </a:lnTo>
                    <a:lnTo>
                      <a:pt x="344" y="162"/>
                    </a:lnTo>
                    <a:lnTo>
                      <a:pt x="5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68"/>
              <p:cNvSpPr/>
              <p:nvPr/>
            </p:nvSpPr>
            <p:spPr>
              <a:xfrm>
                <a:off x="3373345" y="230840"/>
                <a:ext cx="85897" cy="39364"/>
              </a:xfrm>
              <a:custGeom>
                <a:avLst/>
                <a:gdLst/>
                <a:ahLst/>
                <a:cxnLst/>
                <a:rect l="l" t="t" r="r" b="b"/>
                <a:pathLst>
                  <a:path w="707" h="324" fill="none" extrusionOk="0">
                    <a:moveTo>
                      <a:pt x="707" y="1"/>
                    </a:moveTo>
                    <a:lnTo>
                      <a:pt x="0" y="162"/>
                    </a:lnTo>
                    <a:lnTo>
                      <a:pt x="0" y="162"/>
                    </a:lnTo>
                    <a:lnTo>
                      <a:pt x="40" y="203"/>
                    </a:lnTo>
                    <a:lnTo>
                      <a:pt x="40" y="203"/>
                    </a:lnTo>
                    <a:lnTo>
                      <a:pt x="141" y="283"/>
                    </a:lnTo>
                    <a:lnTo>
                      <a:pt x="202" y="304"/>
                    </a:lnTo>
                    <a:lnTo>
                      <a:pt x="263" y="324"/>
                    </a:lnTo>
                    <a:lnTo>
                      <a:pt x="263" y="324"/>
                    </a:lnTo>
                    <a:lnTo>
                      <a:pt x="343" y="304"/>
                    </a:lnTo>
                    <a:lnTo>
                      <a:pt x="343" y="304"/>
                    </a:lnTo>
                    <a:lnTo>
                      <a:pt x="444" y="243"/>
                    </a:lnTo>
                    <a:lnTo>
                      <a:pt x="525" y="182"/>
                    </a:lnTo>
                    <a:lnTo>
                      <a:pt x="70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68"/>
              <p:cNvSpPr/>
              <p:nvPr/>
            </p:nvSpPr>
            <p:spPr>
              <a:xfrm>
                <a:off x="3495933" y="-2188"/>
                <a:ext cx="191476" cy="341158"/>
              </a:xfrm>
              <a:custGeom>
                <a:avLst/>
                <a:gdLst/>
                <a:ahLst/>
                <a:cxnLst/>
                <a:rect l="l" t="t" r="r" b="b"/>
                <a:pathLst>
                  <a:path w="1576" h="2808" fill="none" extrusionOk="0">
                    <a:moveTo>
                      <a:pt x="748" y="0"/>
                    </a:moveTo>
                    <a:lnTo>
                      <a:pt x="748" y="0"/>
                    </a:lnTo>
                    <a:lnTo>
                      <a:pt x="606" y="122"/>
                    </a:lnTo>
                    <a:lnTo>
                      <a:pt x="485" y="283"/>
                    </a:lnTo>
                    <a:lnTo>
                      <a:pt x="485" y="283"/>
                    </a:lnTo>
                    <a:lnTo>
                      <a:pt x="546" y="324"/>
                    </a:lnTo>
                    <a:lnTo>
                      <a:pt x="586" y="364"/>
                    </a:lnTo>
                    <a:lnTo>
                      <a:pt x="606" y="425"/>
                    </a:lnTo>
                    <a:lnTo>
                      <a:pt x="606" y="425"/>
                    </a:lnTo>
                    <a:lnTo>
                      <a:pt x="606" y="505"/>
                    </a:lnTo>
                    <a:lnTo>
                      <a:pt x="586" y="586"/>
                    </a:lnTo>
                    <a:lnTo>
                      <a:pt x="546" y="667"/>
                    </a:lnTo>
                    <a:lnTo>
                      <a:pt x="505" y="727"/>
                    </a:lnTo>
                    <a:lnTo>
                      <a:pt x="505" y="727"/>
                    </a:lnTo>
                    <a:lnTo>
                      <a:pt x="384" y="869"/>
                    </a:lnTo>
                    <a:lnTo>
                      <a:pt x="505" y="1374"/>
                    </a:lnTo>
                    <a:lnTo>
                      <a:pt x="505" y="1374"/>
                    </a:lnTo>
                    <a:lnTo>
                      <a:pt x="505" y="1434"/>
                    </a:lnTo>
                    <a:lnTo>
                      <a:pt x="505" y="1515"/>
                    </a:lnTo>
                    <a:lnTo>
                      <a:pt x="485" y="1575"/>
                    </a:lnTo>
                    <a:lnTo>
                      <a:pt x="445" y="1636"/>
                    </a:lnTo>
                    <a:lnTo>
                      <a:pt x="404" y="1697"/>
                    </a:lnTo>
                    <a:lnTo>
                      <a:pt x="364" y="1737"/>
                    </a:lnTo>
                    <a:lnTo>
                      <a:pt x="303" y="1777"/>
                    </a:lnTo>
                    <a:lnTo>
                      <a:pt x="223" y="1798"/>
                    </a:lnTo>
                    <a:lnTo>
                      <a:pt x="182" y="1818"/>
                    </a:lnTo>
                    <a:lnTo>
                      <a:pt x="182" y="1818"/>
                    </a:lnTo>
                    <a:lnTo>
                      <a:pt x="203" y="1878"/>
                    </a:lnTo>
                    <a:lnTo>
                      <a:pt x="223" y="1959"/>
                    </a:lnTo>
                    <a:lnTo>
                      <a:pt x="223" y="1959"/>
                    </a:lnTo>
                    <a:lnTo>
                      <a:pt x="203" y="2040"/>
                    </a:lnTo>
                    <a:lnTo>
                      <a:pt x="162" y="2121"/>
                    </a:lnTo>
                    <a:lnTo>
                      <a:pt x="41" y="2343"/>
                    </a:lnTo>
                    <a:lnTo>
                      <a:pt x="41" y="2343"/>
                    </a:lnTo>
                    <a:lnTo>
                      <a:pt x="1" y="2403"/>
                    </a:lnTo>
                    <a:lnTo>
                      <a:pt x="1" y="2484"/>
                    </a:lnTo>
                    <a:lnTo>
                      <a:pt x="21" y="2545"/>
                    </a:lnTo>
                    <a:lnTo>
                      <a:pt x="61" y="2625"/>
                    </a:lnTo>
                    <a:lnTo>
                      <a:pt x="61" y="2625"/>
                    </a:lnTo>
                    <a:lnTo>
                      <a:pt x="81" y="2706"/>
                    </a:lnTo>
                    <a:lnTo>
                      <a:pt x="81" y="2807"/>
                    </a:lnTo>
                    <a:lnTo>
                      <a:pt x="1414" y="2504"/>
                    </a:lnTo>
                    <a:lnTo>
                      <a:pt x="1475" y="2484"/>
                    </a:lnTo>
                    <a:lnTo>
                      <a:pt x="1475" y="2484"/>
                    </a:lnTo>
                    <a:lnTo>
                      <a:pt x="1475" y="2484"/>
                    </a:lnTo>
                    <a:lnTo>
                      <a:pt x="1535" y="2444"/>
                    </a:lnTo>
                    <a:lnTo>
                      <a:pt x="1535" y="2444"/>
                    </a:lnTo>
                    <a:lnTo>
                      <a:pt x="1576" y="2383"/>
                    </a:lnTo>
                    <a:lnTo>
                      <a:pt x="1576" y="2323"/>
                    </a:lnTo>
                    <a:lnTo>
                      <a:pt x="1353" y="1333"/>
                    </a:lnTo>
                    <a:lnTo>
                      <a:pt x="1353" y="1333"/>
                    </a:lnTo>
                    <a:lnTo>
                      <a:pt x="1333" y="1273"/>
                    </a:lnTo>
                    <a:lnTo>
                      <a:pt x="1313" y="1192"/>
                    </a:lnTo>
                    <a:lnTo>
                      <a:pt x="1313" y="1192"/>
                    </a:lnTo>
                    <a:lnTo>
                      <a:pt x="1313" y="1192"/>
                    </a:lnTo>
                    <a:lnTo>
                      <a:pt x="1172" y="1010"/>
                    </a:lnTo>
                    <a:lnTo>
                      <a:pt x="1071" y="828"/>
                    </a:lnTo>
                    <a:lnTo>
                      <a:pt x="970" y="626"/>
                    </a:lnTo>
                    <a:lnTo>
                      <a:pt x="889" y="404"/>
                    </a:lnTo>
                    <a:lnTo>
                      <a:pt x="889" y="404"/>
                    </a:lnTo>
                    <a:lnTo>
                      <a:pt x="849" y="202"/>
                    </a:lnTo>
                    <a:lnTo>
                      <a:pt x="808" y="101"/>
                    </a:lnTo>
                    <a:lnTo>
                      <a:pt x="768" y="21"/>
                    </a:lnTo>
                    <a:lnTo>
                      <a:pt x="74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68"/>
              <p:cNvSpPr/>
              <p:nvPr/>
            </p:nvSpPr>
            <p:spPr>
              <a:xfrm>
                <a:off x="3478803" y="-181272"/>
                <a:ext cx="4981" cy="4981"/>
              </a:xfrm>
              <a:custGeom>
                <a:avLst/>
                <a:gdLst/>
                <a:ahLst/>
                <a:cxnLst/>
                <a:rect l="l" t="t" r="r" b="b"/>
                <a:pathLst>
                  <a:path w="41" h="41" fill="none" extrusionOk="0">
                    <a:moveTo>
                      <a:pt x="41" y="0"/>
                    </a:moveTo>
                    <a:lnTo>
                      <a:pt x="41" y="0"/>
                    </a:lnTo>
                    <a:lnTo>
                      <a:pt x="0" y="21"/>
                    </a:lnTo>
                    <a:lnTo>
                      <a:pt x="20" y="41"/>
                    </a:lnTo>
                    <a:lnTo>
                      <a:pt x="20" y="41"/>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68"/>
              <p:cNvSpPr/>
              <p:nvPr/>
            </p:nvSpPr>
            <p:spPr>
              <a:xfrm>
                <a:off x="3532746" y="32195"/>
                <a:ext cx="36934" cy="71196"/>
              </a:xfrm>
              <a:custGeom>
                <a:avLst/>
                <a:gdLst/>
                <a:ahLst/>
                <a:cxnLst/>
                <a:rect l="l" t="t" r="r" b="b"/>
                <a:pathLst>
                  <a:path w="304" h="586" fill="none" extrusionOk="0">
                    <a:moveTo>
                      <a:pt x="182" y="0"/>
                    </a:moveTo>
                    <a:lnTo>
                      <a:pt x="182" y="0"/>
                    </a:lnTo>
                    <a:lnTo>
                      <a:pt x="0" y="202"/>
                    </a:lnTo>
                    <a:lnTo>
                      <a:pt x="81" y="586"/>
                    </a:lnTo>
                    <a:lnTo>
                      <a:pt x="81" y="586"/>
                    </a:lnTo>
                    <a:lnTo>
                      <a:pt x="202" y="444"/>
                    </a:lnTo>
                    <a:lnTo>
                      <a:pt x="202" y="444"/>
                    </a:lnTo>
                    <a:lnTo>
                      <a:pt x="243" y="384"/>
                    </a:lnTo>
                    <a:lnTo>
                      <a:pt x="283" y="303"/>
                    </a:lnTo>
                    <a:lnTo>
                      <a:pt x="303" y="222"/>
                    </a:lnTo>
                    <a:lnTo>
                      <a:pt x="303" y="142"/>
                    </a:lnTo>
                    <a:lnTo>
                      <a:pt x="303" y="142"/>
                    </a:lnTo>
                    <a:lnTo>
                      <a:pt x="283" y="81"/>
                    </a:lnTo>
                    <a:lnTo>
                      <a:pt x="243" y="41"/>
                    </a:lnTo>
                    <a:lnTo>
                      <a:pt x="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68"/>
              <p:cNvSpPr/>
              <p:nvPr/>
            </p:nvSpPr>
            <p:spPr>
              <a:xfrm>
                <a:off x="2914581" y="324027"/>
                <a:ext cx="134981" cy="76177"/>
              </a:xfrm>
              <a:custGeom>
                <a:avLst/>
                <a:gdLst/>
                <a:ahLst/>
                <a:cxnLst/>
                <a:rect l="l" t="t" r="r" b="b"/>
                <a:pathLst>
                  <a:path w="1111" h="627" extrusionOk="0">
                    <a:moveTo>
                      <a:pt x="1111" y="1"/>
                    </a:moveTo>
                    <a:lnTo>
                      <a:pt x="1030" y="62"/>
                    </a:lnTo>
                    <a:lnTo>
                      <a:pt x="801" y="233"/>
                    </a:lnTo>
                    <a:lnTo>
                      <a:pt x="848" y="203"/>
                    </a:lnTo>
                    <a:lnTo>
                      <a:pt x="1111" y="1"/>
                    </a:lnTo>
                    <a:close/>
                    <a:moveTo>
                      <a:pt x="801" y="233"/>
                    </a:moveTo>
                    <a:lnTo>
                      <a:pt x="735" y="276"/>
                    </a:lnTo>
                    <a:lnTo>
                      <a:pt x="788" y="243"/>
                    </a:lnTo>
                    <a:lnTo>
                      <a:pt x="801" y="233"/>
                    </a:lnTo>
                    <a:close/>
                    <a:moveTo>
                      <a:pt x="735" y="276"/>
                    </a:moveTo>
                    <a:lnTo>
                      <a:pt x="525" y="405"/>
                    </a:lnTo>
                    <a:lnTo>
                      <a:pt x="263" y="526"/>
                    </a:lnTo>
                    <a:lnTo>
                      <a:pt x="0" y="627"/>
                    </a:lnTo>
                    <a:lnTo>
                      <a:pt x="283" y="526"/>
                    </a:lnTo>
                    <a:lnTo>
                      <a:pt x="566" y="385"/>
                    </a:lnTo>
                    <a:lnTo>
                      <a:pt x="735" y="2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68"/>
              <p:cNvSpPr/>
              <p:nvPr/>
            </p:nvSpPr>
            <p:spPr>
              <a:xfrm>
                <a:off x="2865497" y="407494"/>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68"/>
              <p:cNvSpPr/>
              <p:nvPr/>
            </p:nvSpPr>
            <p:spPr>
              <a:xfrm>
                <a:off x="2865497" y="402634"/>
                <a:ext cx="49205" cy="4981"/>
              </a:xfrm>
              <a:custGeom>
                <a:avLst/>
                <a:gdLst/>
                <a:ahLst/>
                <a:cxnLst/>
                <a:rect l="l" t="t" r="r" b="b"/>
                <a:pathLst>
                  <a:path w="405" h="41" fill="none" extrusionOk="0">
                    <a:moveTo>
                      <a:pt x="404" y="0"/>
                    </a:moveTo>
                    <a:lnTo>
                      <a:pt x="404" y="0"/>
                    </a:lnTo>
                    <a:lnTo>
                      <a:pt x="404" y="0"/>
                    </a:lnTo>
                    <a:lnTo>
                      <a:pt x="222" y="20"/>
                    </a:lnTo>
                    <a:lnTo>
                      <a:pt x="0" y="40"/>
                    </a:lnTo>
                    <a:lnTo>
                      <a:pt x="0" y="40"/>
                    </a:lnTo>
                    <a:lnTo>
                      <a:pt x="0" y="40"/>
                    </a:lnTo>
                    <a:lnTo>
                      <a:pt x="222" y="20"/>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68"/>
              <p:cNvSpPr/>
              <p:nvPr/>
            </p:nvSpPr>
            <p:spPr>
              <a:xfrm>
                <a:off x="2914581" y="400083"/>
                <a:ext cx="121" cy="121"/>
              </a:xfrm>
              <a:custGeom>
                <a:avLst/>
                <a:gdLst/>
                <a:ahLst/>
                <a:cxnLst/>
                <a:rect l="l" t="t" r="r" b="b"/>
                <a:pathLst>
                  <a:path w="1" h="1" fill="none" extrusionOk="0">
                    <a:moveTo>
                      <a:pt x="0" y="1"/>
                    </a:move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68"/>
              <p:cNvSpPr/>
              <p:nvPr/>
            </p:nvSpPr>
            <p:spPr>
              <a:xfrm>
                <a:off x="2762470" y="392793"/>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68"/>
              <p:cNvSpPr/>
              <p:nvPr/>
            </p:nvSpPr>
            <p:spPr>
              <a:xfrm>
                <a:off x="2757488" y="392793"/>
                <a:ext cx="5103" cy="121"/>
              </a:xfrm>
              <a:custGeom>
                <a:avLst/>
                <a:gdLst/>
                <a:ahLst/>
                <a:cxnLst/>
                <a:rect l="l" t="t" r="r" b="b"/>
                <a:pathLst>
                  <a:path w="42" h="1" fill="none" extrusionOk="0">
                    <a:moveTo>
                      <a:pt x="1" y="0"/>
                    </a:moveTo>
                    <a:lnTo>
                      <a:pt x="1" y="0"/>
                    </a:lnTo>
                    <a:lnTo>
                      <a:pt x="41" y="0"/>
                    </a:lnTo>
                    <a:lnTo>
                      <a:pt x="41" y="0"/>
                    </a:lnTo>
                    <a:lnTo>
                      <a:pt x="4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68"/>
              <p:cNvSpPr/>
              <p:nvPr/>
            </p:nvSpPr>
            <p:spPr>
              <a:xfrm>
                <a:off x="2755058" y="390363"/>
                <a:ext cx="2551" cy="2551"/>
              </a:xfrm>
              <a:custGeom>
                <a:avLst/>
                <a:gdLst/>
                <a:ahLst/>
                <a:cxnLst/>
                <a:rect l="l" t="t" r="r" b="b"/>
                <a:pathLst>
                  <a:path w="21" h="21" fill="none" extrusionOk="0">
                    <a:moveTo>
                      <a:pt x="1" y="0"/>
                    </a:moveTo>
                    <a:lnTo>
                      <a:pt x="1" y="0"/>
                    </a:lnTo>
                    <a:lnTo>
                      <a:pt x="21" y="20"/>
                    </a:lnTo>
                    <a:lnTo>
                      <a:pt x="21" y="20"/>
                    </a:lnTo>
                    <a:lnTo>
                      <a:pt x="21" y="2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68"/>
              <p:cNvSpPr/>
              <p:nvPr/>
            </p:nvSpPr>
            <p:spPr>
              <a:xfrm>
                <a:off x="2914581" y="324027"/>
                <a:ext cx="134981" cy="76177"/>
              </a:xfrm>
              <a:custGeom>
                <a:avLst/>
                <a:gdLst/>
                <a:ahLst/>
                <a:cxnLst/>
                <a:rect l="l" t="t" r="r" b="b"/>
                <a:pathLst>
                  <a:path w="1111" h="627" fill="none" extrusionOk="0">
                    <a:moveTo>
                      <a:pt x="1111" y="1"/>
                    </a:moveTo>
                    <a:lnTo>
                      <a:pt x="1111" y="1"/>
                    </a:lnTo>
                    <a:lnTo>
                      <a:pt x="1111" y="1"/>
                    </a:lnTo>
                    <a:lnTo>
                      <a:pt x="848" y="203"/>
                    </a:lnTo>
                    <a:lnTo>
                      <a:pt x="566" y="385"/>
                    </a:lnTo>
                    <a:lnTo>
                      <a:pt x="283" y="526"/>
                    </a:lnTo>
                    <a:lnTo>
                      <a:pt x="0" y="627"/>
                    </a:lnTo>
                    <a:lnTo>
                      <a:pt x="0" y="627"/>
                    </a:lnTo>
                    <a:lnTo>
                      <a:pt x="0" y="627"/>
                    </a:lnTo>
                    <a:lnTo>
                      <a:pt x="0" y="627"/>
                    </a:lnTo>
                    <a:lnTo>
                      <a:pt x="0" y="627"/>
                    </a:lnTo>
                    <a:lnTo>
                      <a:pt x="263" y="526"/>
                    </a:lnTo>
                    <a:lnTo>
                      <a:pt x="525" y="405"/>
                    </a:lnTo>
                    <a:lnTo>
                      <a:pt x="788" y="243"/>
                    </a:lnTo>
                    <a:lnTo>
                      <a:pt x="1030" y="62"/>
                    </a:lnTo>
                    <a:lnTo>
                      <a:pt x="1030" y="62"/>
                    </a:lnTo>
                    <a:lnTo>
                      <a:pt x="1111" y="1"/>
                    </a:lnTo>
                    <a:lnTo>
                      <a:pt x="111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68"/>
              <p:cNvSpPr/>
              <p:nvPr/>
            </p:nvSpPr>
            <p:spPr>
              <a:xfrm>
                <a:off x="2762470" y="392793"/>
                <a:ext cx="103149" cy="14822"/>
              </a:xfrm>
              <a:custGeom>
                <a:avLst/>
                <a:gdLst/>
                <a:ahLst/>
                <a:cxnLst/>
                <a:rect l="l" t="t" r="r" b="b"/>
                <a:pathLst>
                  <a:path w="849" h="122"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68"/>
              <p:cNvSpPr/>
              <p:nvPr/>
            </p:nvSpPr>
            <p:spPr>
              <a:xfrm>
                <a:off x="2762470" y="392793"/>
                <a:ext cx="103149" cy="14822"/>
              </a:xfrm>
              <a:custGeom>
                <a:avLst/>
                <a:gdLst/>
                <a:ahLst/>
                <a:cxnLst/>
                <a:rect l="l" t="t" r="r" b="b"/>
                <a:pathLst>
                  <a:path w="849" h="122" fill="none"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68"/>
              <p:cNvSpPr/>
              <p:nvPr/>
            </p:nvSpPr>
            <p:spPr>
              <a:xfrm>
                <a:off x="2627489" y="-559122"/>
                <a:ext cx="142392" cy="105701"/>
              </a:xfrm>
              <a:custGeom>
                <a:avLst/>
                <a:gdLst/>
                <a:ahLst/>
                <a:cxnLst/>
                <a:rect l="l" t="t" r="r" b="b"/>
                <a:pathLst>
                  <a:path w="1172" h="870" extrusionOk="0">
                    <a:moveTo>
                      <a:pt x="1091" y="1"/>
                    </a:moveTo>
                    <a:lnTo>
                      <a:pt x="1051" y="21"/>
                    </a:lnTo>
                    <a:lnTo>
                      <a:pt x="1051" y="62"/>
                    </a:lnTo>
                    <a:lnTo>
                      <a:pt x="1051" y="162"/>
                    </a:lnTo>
                    <a:lnTo>
                      <a:pt x="1071" y="263"/>
                    </a:lnTo>
                    <a:lnTo>
                      <a:pt x="1051" y="364"/>
                    </a:lnTo>
                    <a:lnTo>
                      <a:pt x="1010" y="465"/>
                    </a:lnTo>
                    <a:lnTo>
                      <a:pt x="970" y="546"/>
                    </a:lnTo>
                    <a:lnTo>
                      <a:pt x="909" y="627"/>
                    </a:lnTo>
                    <a:lnTo>
                      <a:pt x="829" y="687"/>
                    </a:lnTo>
                    <a:lnTo>
                      <a:pt x="748" y="728"/>
                    </a:lnTo>
                    <a:lnTo>
                      <a:pt x="647" y="748"/>
                    </a:lnTo>
                    <a:lnTo>
                      <a:pt x="546" y="748"/>
                    </a:lnTo>
                    <a:lnTo>
                      <a:pt x="465" y="728"/>
                    </a:lnTo>
                    <a:lnTo>
                      <a:pt x="405" y="687"/>
                    </a:lnTo>
                    <a:lnTo>
                      <a:pt x="304" y="607"/>
                    </a:lnTo>
                    <a:lnTo>
                      <a:pt x="223" y="526"/>
                    </a:lnTo>
                    <a:lnTo>
                      <a:pt x="162" y="405"/>
                    </a:lnTo>
                    <a:lnTo>
                      <a:pt x="122" y="284"/>
                    </a:lnTo>
                    <a:lnTo>
                      <a:pt x="102" y="243"/>
                    </a:lnTo>
                    <a:lnTo>
                      <a:pt x="61" y="223"/>
                    </a:lnTo>
                    <a:lnTo>
                      <a:pt x="21" y="263"/>
                    </a:lnTo>
                    <a:lnTo>
                      <a:pt x="1" y="304"/>
                    </a:lnTo>
                    <a:lnTo>
                      <a:pt x="61" y="445"/>
                    </a:lnTo>
                    <a:lnTo>
                      <a:pt x="122" y="587"/>
                    </a:lnTo>
                    <a:lnTo>
                      <a:pt x="223" y="708"/>
                    </a:lnTo>
                    <a:lnTo>
                      <a:pt x="344" y="788"/>
                    </a:lnTo>
                    <a:lnTo>
                      <a:pt x="485" y="849"/>
                    </a:lnTo>
                    <a:lnTo>
                      <a:pt x="607" y="869"/>
                    </a:lnTo>
                    <a:lnTo>
                      <a:pt x="707" y="869"/>
                    </a:lnTo>
                    <a:lnTo>
                      <a:pt x="788" y="849"/>
                    </a:lnTo>
                    <a:lnTo>
                      <a:pt x="889" y="788"/>
                    </a:lnTo>
                    <a:lnTo>
                      <a:pt x="990" y="708"/>
                    </a:lnTo>
                    <a:lnTo>
                      <a:pt x="1071" y="627"/>
                    </a:lnTo>
                    <a:lnTo>
                      <a:pt x="1131" y="506"/>
                    </a:lnTo>
                    <a:lnTo>
                      <a:pt x="1152" y="405"/>
                    </a:lnTo>
                    <a:lnTo>
                      <a:pt x="1172" y="284"/>
                    </a:lnTo>
                    <a:lnTo>
                      <a:pt x="1172" y="162"/>
                    </a:lnTo>
                    <a:lnTo>
                      <a:pt x="1152" y="41"/>
                    </a:lnTo>
                    <a:lnTo>
                      <a:pt x="1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68"/>
              <p:cNvSpPr/>
              <p:nvPr/>
            </p:nvSpPr>
            <p:spPr>
              <a:xfrm>
                <a:off x="2782030" y="-644898"/>
                <a:ext cx="105701" cy="83467"/>
              </a:xfrm>
              <a:custGeom>
                <a:avLst/>
                <a:gdLst/>
                <a:ahLst/>
                <a:cxnLst/>
                <a:rect l="l" t="t" r="r" b="b"/>
                <a:pathLst>
                  <a:path w="870" h="687" extrusionOk="0">
                    <a:moveTo>
                      <a:pt x="768" y="0"/>
                    </a:moveTo>
                    <a:lnTo>
                      <a:pt x="728" y="20"/>
                    </a:lnTo>
                    <a:lnTo>
                      <a:pt x="728" y="61"/>
                    </a:lnTo>
                    <a:lnTo>
                      <a:pt x="748" y="222"/>
                    </a:lnTo>
                    <a:lnTo>
                      <a:pt x="728" y="364"/>
                    </a:lnTo>
                    <a:lnTo>
                      <a:pt x="687" y="424"/>
                    </a:lnTo>
                    <a:lnTo>
                      <a:pt x="647" y="485"/>
                    </a:lnTo>
                    <a:lnTo>
                      <a:pt x="607" y="525"/>
                    </a:lnTo>
                    <a:lnTo>
                      <a:pt x="546" y="566"/>
                    </a:lnTo>
                    <a:lnTo>
                      <a:pt x="445" y="566"/>
                    </a:lnTo>
                    <a:lnTo>
                      <a:pt x="344" y="545"/>
                    </a:lnTo>
                    <a:lnTo>
                      <a:pt x="263" y="485"/>
                    </a:lnTo>
                    <a:lnTo>
                      <a:pt x="203" y="404"/>
                    </a:lnTo>
                    <a:lnTo>
                      <a:pt x="162" y="303"/>
                    </a:lnTo>
                    <a:lnTo>
                      <a:pt x="122" y="202"/>
                    </a:lnTo>
                    <a:lnTo>
                      <a:pt x="102" y="162"/>
                    </a:lnTo>
                    <a:lnTo>
                      <a:pt x="61" y="162"/>
                    </a:lnTo>
                    <a:lnTo>
                      <a:pt x="21" y="182"/>
                    </a:lnTo>
                    <a:lnTo>
                      <a:pt x="1" y="222"/>
                    </a:lnTo>
                    <a:lnTo>
                      <a:pt x="41" y="364"/>
                    </a:lnTo>
                    <a:lnTo>
                      <a:pt x="102" y="465"/>
                    </a:lnTo>
                    <a:lnTo>
                      <a:pt x="183" y="566"/>
                    </a:lnTo>
                    <a:lnTo>
                      <a:pt x="284" y="646"/>
                    </a:lnTo>
                    <a:lnTo>
                      <a:pt x="384" y="687"/>
                    </a:lnTo>
                    <a:lnTo>
                      <a:pt x="465" y="687"/>
                    </a:lnTo>
                    <a:lnTo>
                      <a:pt x="586" y="667"/>
                    </a:lnTo>
                    <a:lnTo>
                      <a:pt x="667" y="626"/>
                    </a:lnTo>
                    <a:lnTo>
                      <a:pt x="728" y="566"/>
                    </a:lnTo>
                    <a:lnTo>
                      <a:pt x="788" y="505"/>
                    </a:lnTo>
                    <a:lnTo>
                      <a:pt x="829" y="424"/>
                    </a:lnTo>
                    <a:lnTo>
                      <a:pt x="849" y="323"/>
                    </a:lnTo>
                    <a:lnTo>
                      <a:pt x="869" y="243"/>
                    </a:lnTo>
                    <a:lnTo>
                      <a:pt x="849" y="142"/>
                    </a:lnTo>
                    <a:lnTo>
                      <a:pt x="849" y="41"/>
                    </a:lnTo>
                    <a:lnTo>
                      <a:pt x="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68"/>
              <p:cNvSpPr/>
              <p:nvPr/>
            </p:nvSpPr>
            <p:spPr>
              <a:xfrm>
                <a:off x="2487648" y="-578683"/>
                <a:ext cx="103149" cy="86018"/>
              </a:xfrm>
              <a:custGeom>
                <a:avLst/>
                <a:gdLst/>
                <a:ahLst/>
                <a:cxnLst/>
                <a:rect l="l" t="t" r="r" b="b"/>
                <a:pathLst>
                  <a:path w="849" h="708" extrusionOk="0">
                    <a:moveTo>
                      <a:pt x="768" y="0"/>
                    </a:moveTo>
                    <a:lnTo>
                      <a:pt x="728" y="21"/>
                    </a:lnTo>
                    <a:lnTo>
                      <a:pt x="708" y="81"/>
                    </a:lnTo>
                    <a:lnTo>
                      <a:pt x="728" y="223"/>
                    </a:lnTo>
                    <a:lnTo>
                      <a:pt x="708" y="364"/>
                    </a:lnTo>
                    <a:lnTo>
                      <a:pt x="687" y="445"/>
                    </a:lnTo>
                    <a:lnTo>
                      <a:pt x="647" y="485"/>
                    </a:lnTo>
                    <a:lnTo>
                      <a:pt x="586" y="546"/>
                    </a:lnTo>
                    <a:lnTo>
                      <a:pt x="526" y="566"/>
                    </a:lnTo>
                    <a:lnTo>
                      <a:pt x="425" y="586"/>
                    </a:lnTo>
                    <a:lnTo>
                      <a:pt x="324" y="546"/>
                    </a:lnTo>
                    <a:lnTo>
                      <a:pt x="263" y="485"/>
                    </a:lnTo>
                    <a:lnTo>
                      <a:pt x="183" y="404"/>
                    </a:lnTo>
                    <a:lnTo>
                      <a:pt x="142" y="323"/>
                    </a:lnTo>
                    <a:lnTo>
                      <a:pt x="102" y="223"/>
                    </a:lnTo>
                    <a:lnTo>
                      <a:pt x="82" y="182"/>
                    </a:lnTo>
                    <a:lnTo>
                      <a:pt x="41" y="162"/>
                    </a:lnTo>
                    <a:lnTo>
                      <a:pt x="1" y="182"/>
                    </a:lnTo>
                    <a:lnTo>
                      <a:pt x="1" y="243"/>
                    </a:lnTo>
                    <a:lnTo>
                      <a:pt x="41" y="364"/>
                    </a:lnTo>
                    <a:lnTo>
                      <a:pt x="102" y="485"/>
                    </a:lnTo>
                    <a:lnTo>
                      <a:pt x="183" y="586"/>
                    </a:lnTo>
                    <a:lnTo>
                      <a:pt x="263" y="647"/>
                    </a:lnTo>
                    <a:lnTo>
                      <a:pt x="364" y="687"/>
                    </a:lnTo>
                    <a:lnTo>
                      <a:pt x="445" y="707"/>
                    </a:lnTo>
                    <a:lnTo>
                      <a:pt x="566" y="687"/>
                    </a:lnTo>
                    <a:lnTo>
                      <a:pt x="647" y="647"/>
                    </a:lnTo>
                    <a:lnTo>
                      <a:pt x="728" y="586"/>
                    </a:lnTo>
                    <a:lnTo>
                      <a:pt x="768" y="505"/>
                    </a:lnTo>
                    <a:lnTo>
                      <a:pt x="809" y="424"/>
                    </a:lnTo>
                    <a:lnTo>
                      <a:pt x="829" y="323"/>
                    </a:lnTo>
                    <a:lnTo>
                      <a:pt x="849" y="243"/>
                    </a:lnTo>
                    <a:lnTo>
                      <a:pt x="849" y="142"/>
                    </a:lnTo>
                    <a:lnTo>
                      <a:pt x="829" y="41"/>
                    </a:lnTo>
                    <a:lnTo>
                      <a:pt x="809" y="21"/>
                    </a:lnTo>
                    <a:lnTo>
                      <a:pt x="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68"/>
              <p:cNvSpPr/>
              <p:nvPr/>
            </p:nvSpPr>
            <p:spPr>
              <a:xfrm>
                <a:off x="2416574" y="-235216"/>
                <a:ext cx="355859" cy="441634"/>
              </a:xfrm>
              <a:custGeom>
                <a:avLst/>
                <a:gdLst/>
                <a:ahLst/>
                <a:cxnLst/>
                <a:rect l="l" t="t" r="r" b="b"/>
                <a:pathLst>
                  <a:path w="2929" h="3635" extrusionOk="0">
                    <a:moveTo>
                      <a:pt x="1192" y="121"/>
                    </a:moveTo>
                    <a:lnTo>
                      <a:pt x="1394" y="162"/>
                    </a:lnTo>
                    <a:lnTo>
                      <a:pt x="1595" y="202"/>
                    </a:lnTo>
                    <a:lnTo>
                      <a:pt x="1777" y="283"/>
                    </a:lnTo>
                    <a:lnTo>
                      <a:pt x="1979" y="384"/>
                    </a:lnTo>
                    <a:lnTo>
                      <a:pt x="2161" y="525"/>
                    </a:lnTo>
                    <a:lnTo>
                      <a:pt x="2322" y="667"/>
                    </a:lnTo>
                    <a:lnTo>
                      <a:pt x="2484" y="828"/>
                    </a:lnTo>
                    <a:lnTo>
                      <a:pt x="2625" y="1010"/>
                    </a:lnTo>
                    <a:lnTo>
                      <a:pt x="2807" y="1818"/>
                    </a:lnTo>
                    <a:lnTo>
                      <a:pt x="1494" y="3493"/>
                    </a:lnTo>
                    <a:lnTo>
                      <a:pt x="1272" y="3271"/>
                    </a:lnTo>
                    <a:lnTo>
                      <a:pt x="1030" y="3009"/>
                    </a:lnTo>
                    <a:lnTo>
                      <a:pt x="788" y="2706"/>
                    </a:lnTo>
                    <a:lnTo>
                      <a:pt x="566" y="2383"/>
                    </a:lnTo>
                    <a:lnTo>
                      <a:pt x="364" y="2040"/>
                    </a:lnTo>
                    <a:lnTo>
                      <a:pt x="283" y="1878"/>
                    </a:lnTo>
                    <a:lnTo>
                      <a:pt x="222" y="1696"/>
                    </a:lnTo>
                    <a:lnTo>
                      <a:pt x="182" y="1515"/>
                    </a:lnTo>
                    <a:lnTo>
                      <a:pt x="142" y="1353"/>
                    </a:lnTo>
                    <a:lnTo>
                      <a:pt x="121" y="1171"/>
                    </a:lnTo>
                    <a:lnTo>
                      <a:pt x="121" y="1010"/>
                    </a:lnTo>
                    <a:lnTo>
                      <a:pt x="142" y="848"/>
                    </a:lnTo>
                    <a:lnTo>
                      <a:pt x="202" y="687"/>
                    </a:lnTo>
                    <a:lnTo>
                      <a:pt x="283" y="525"/>
                    </a:lnTo>
                    <a:lnTo>
                      <a:pt x="404" y="404"/>
                    </a:lnTo>
                    <a:lnTo>
                      <a:pt x="545" y="283"/>
                    </a:lnTo>
                    <a:lnTo>
                      <a:pt x="707" y="202"/>
                    </a:lnTo>
                    <a:lnTo>
                      <a:pt x="909" y="142"/>
                    </a:lnTo>
                    <a:lnTo>
                      <a:pt x="1111" y="121"/>
                    </a:lnTo>
                    <a:close/>
                    <a:moveTo>
                      <a:pt x="1070" y="0"/>
                    </a:moveTo>
                    <a:lnTo>
                      <a:pt x="949" y="20"/>
                    </a:lnTo>
                    <a:lnTo>
                      <a:pt x="727" y="81"/>
                    </a:lnTo>
                    <a:lnTo>
                      <a:pt x="525" y="162"/>
                    </a:lnTo>
                    <a:lnTo>
                      <a:pt x="344" y="303"/>
                    </a:lnTo>
                    <a:lnTo>
                      <a:pt x="202" y="444"/>
                    </a:lnTo>
                    <a:lnTo>
                      <a:pt x="101" y="626"/>
                    </a:lnTo>
                    <a:lnTo>
                      <a:pt x="41" y="808"/>
                    </a:lnTo>
                    <a:lnTo>
                      <a:pt x="0" y="990"/>
                    </a:lnTo>
                    <a:lnTo>
                      <a:pt x="0" y="1232"/>
                    </a:lnTo>
                    <a:lnTo>
                      <a:pt x="61" y="1494"/>
                    </a:lnTo>
                    <a:lnTo>
                      <a:pt x="142" y="1797"/>
                    </a:lnTo>
                    <a:lnTo>
                      <a:pt x="283" y="2141"/>
                    </a:lnTo>
                    <a:lnTo>
                      <a:pt x="485" y="2504"/>
                    </a:lnTo>
                    <a:lnTo>
                      <a:pt x="606" y="2686"/>
                    </a:lnTo>
                    <a:lnTo>
                      <a:pt x="747" y="2888"/>
                    </a:lnTo>
                    <a:lnTo>
                      <a:pt x="909" y="3069"/>
                    </a:lnTo>
                    <a:lnTo>
                      <a:pt x="1070" y="3251"/>
                    </a:lnTo>
                    <a:lnTo>
                      <a:pt x="1252" y="3433"/>
                    </a:lnTo>
                    <a:lnTo>
                      <a:pt x="1474" y="3615"/>
                    </a:lnTo>
                    <a:lnTo>
                      <a:pt x="1494" y="3635"/>
                    </a:lnTo>
                    <a:lnTo>
                      <a:pt x="1515" y="3635"/>
                    </a:lnTo>
                    <a:lnTo>
                      <a:pt x="1555" y="3615"/>
                    </a:lnTo>
                    <a:lnTo>
                      <a:pt x="2928" y="1878"/>
                    </a:lnTo>
                    <a:lnTo>
                      <a:pt x="2928" y="1818"/>
                    </a:lnTo>
                    <a:lnTo>
                      <a:pt x="2746" y="969"/>
                    </a:lnTo>
                    <a:lnTo>
                      <a:pt x="2726" y="949"/>
                    </a:lnTo>
                    <a:lnTo>
                      <a:pt x="2585" y="768"/>
                    </a:lnTo>
                    <a:lnTo>
                      <a:pt x="2403" y="586"/>
                    </a:lnTo>
                    <a:lnTo>
                      <a:pt x="2221" y="424"/>
                    </a:lnTo>
                    <a:lnTo>
                      <a:pt x="2040" y="283"/>
                    </a:lnTo>
                    <a:lnTo>
                      <a:pt x="1838" y="182"/>
                    </a:lnTo>
                    <a:lnTo>
                      <a:pt x="1616" y="101"/>
                    </a:lnTo>
                    <a:lnTo>
                      <a:pt x="1414" y="41"/>
                    </a:lnTo>
                    <a:lnTo>
                      <a:pt x="1212" y="20"/>
                    </a:lnTo>
                    <a:lnTo>
                      <a:pt x="10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68"/>
              <p:cNvSpPr/>
              <p:nvPr/>
            </p:nvSpPr>
            <p:spPr>
              <a:xfrm>
                <a:off x="2674143" y="105700"/>
                <a:ext cx="171794" cy="206299"/>
              </a:xfrm>
              <a:custGeom>
                <a:avLst/>
                <a:gdLst/>
                <a:ahLst/>
                <a:cxnLst/>
                <a:rect l="l" t="t" r="r" b="b"/>
                <a:pathLst>
                  <a:path w="1414" h="1698" extrusionOk="0">
                    <a:moveTo>
                      <a:pt x="949" y="183"/>
                    </a:moveTo>
                    <a:lnTo>
                      <a:pt x="1272" y="1576"/>
                    </a:lnTo>
                    <a:lnTo>
                      <a:pt x="990" y="1515"/>
                    </a:lnTo>
                    <a:lnTo>
                      <a:pt x="707" y="1455"/>
                    </a:lnTo>
                    <a:lnTo>
                      <a:pt x="424" y="1334"/>
                    </a:lnTo>
                    <a:lnTo>
                      <a:pt x="142" y="1212"/>
                    </a:lnTo>
                    <a:lnTo>
                      <a:pt x="949" y="183"/>
                    </a:lnTo>
                    <a:close/>
                    <a:moveTo>
                      <a:pt x="970" y="1"/>
                    </a:moveTo>
                    <a:lnTo>
                      <a:pt x="949" y="21"/>
                    </a:lnTo>
                    <a:lnTo>
                      <a:pt x="21" y="1192"/>
                    </a:lnTo>
                    <a:lnTo>
                      <a:pt x="0" y="1253"/>
                    </a:lnTo>
                    <a:lnTo>
                      <a:pt x="21" y="1293"/>
                    </a:lnTo>
                    <a:lnTo>
                      <a:pt x="344" y="1435"/>
                    </a:lnTo>
                    <a:lnTo>
                      <a:pt x="687" y="1556"/>
                    </a:lnTo>
                    <a:lnTo>
                      <a:pt x="1010" y="1657"/>
                    </a:lnTo>
                    <a:lnTo>
                      <a:pt x="1333" y="1697"/>
                    </a:lnTo>
                    <a:lnTo>
                      <a:pt x="1353" y="1697"/>
                    </a:lnTo>
                    <a:lnTo>
                      <a:pt x="1394" y="1677"/>
                    </a:lnTo>
                    <a:lnTo>
                      <a:pt x="1394" y="1657"/>
                    </a:lnTo>
                    <a:lnTo>
                      <a:pt x="1414" y="1636"/>
                    </a:lnTo>
                    <a:lnTo>
                      <a:pt x="1050" y="41"/>
                    </a:lnTo>
                    <a:lnTo>
                      <a:pt x="1030" y="21"/>
                    </a:lnTo>
                    <a:lnTo>
                      <a:pt x="10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68"/>
              <p:cNvSpPr/>
              <p:nvPr/>
            </p:nvSpPr>
            <p:spPr>
              <a:xfrm>
                <a:off x="2885058" y="83709"/>
                <a:ext cx="176775" cy="206177"/>
              </a:xfrm>
              <a:custGeom>
                <a:avLst/>
                <a:gdLst/>
                <a:ahLst/>
                <a:cxnLst/>
                <a:rect l="l" t="t" r="r" b="b"/>
                <a:pathLst>
                  <a:path w="1455" h="1697" extrusionOk="0">
                    <a:moveTo>
                      <a:pt x="142" y="162"/>
                    </a:moveTo>
                    <a:lnTo>
                      <a:pt x="1313" y="747"/>
                    </a:lnTo>
                    <a:lnTo>
                      <a:pt x="1111" y="969"/>
                    </a:lnTo>
                    <a:lnTo>
                      <a:pt x="910" y="1191"/>
                    </a:lnTo>
                    <a:lnTo>
                      <a:pt x="687" y="1373"/>
                    </a:lnTo>
                    <a:lnTo>
                      <a:pt x="445" y="1555"/>
                    </a:lnTo>
                    <a:lnTo>
                      <a:pt x="142" y="162"/>
                    </a:lnTo>
                    <a:close/>
                    <a:moveTo>
                      <a:pt x="41" y="0"/>
                    </a:moveTo>
                    <a:lnTo>
                      <a:pt x="21" y="20"/>
                    </a:lnTo>
                    <a:lnTo>
                      <a:pt x="1" y="41"/>
                    </a:lnTo>
                    <a:lnTo>
                      <a:pt x="1" y="81"/>
                    </a:lnTo>
                    <a:lnTo>
                      <a:pt x="344" y="1656"/>
                    </a:lnTo>
                    <a:lnTo>
                      <a:pt x="364" y="1676"/>
                    </a:lnTo>
                    <a:lnTo>
                      <a:pt x="385" y="1696"/>
                    </a:lnTo>
                    <a:lnTo>
                      <a:pt x="445" y="1696"/>
                    </a:lnTo>
                    <a:lnTo>
                      <a:pt x="708" y="1515"/>
                    </a:lnTo>
                    <a:lnTo>
                      <a:pt x="970" y="1292"/>
                    </a:lnTo>
                    <a:lnTo>
                      <a:pt x="1212" y="1030"/>
                    </a:lnTo>
                    <a:lnTo>
                      <a:pt x="1455" y="747"/>
                    </a:lnTo>
                    <a:lnTo>
                      <a:pt x="1455" y="707"/>
                    </a:lnTo>
                    <a:lnTo>
                      <a:pt x="1414" y="667"/>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68"/>
              <p:cNvSpPr/>
              <p:nvPr/>
            </p:nvSpPr>
            <p:spPr>
              <a:xfrm>
                <a:off x="2315976" y="-438842"/>
                <a:ext cx="947054" cy="853867"/>
              </a:xfrm>
              <a:custGeom>
                <a:avLst/>
                <a:gdLst/>
                <a:ahLst/>
                <a:cxnLst/>
                <a:rect l="l" t="t" r="r" b="b"/>
                <a:pathLst>
                  <a:path w="7795" h="7028" extrusionOk="0">
                    <a:moveTo>
                      <a:pt x="5977" y="121"/>
                    </a:moveTo>
                    <a:lnTo>
                      <a:pt x="6219" y="162"/>
                    </a:lnTo>
                    <a:lnTo>
                      <a:pt x="6442" y="222"/>
                    </a:lnTo>
                    <a:lnTo>
                      <a:pt x="6664" y="323"/>
                    </a:lnTo>
                    <a:lnTo>
                      <a:pt x="6866" y="445"/>
                    </a:lnTo>
                    <a:lnTo>
                      <a:pt x="7047" y="606"/>
                    </a:lnTo>
                    <a:lnTo>
                      <a:pt x="7209" y="788"/>
                    </a:lnTo>
                    <a:lnTo>
                      <a:pt x="7350" y="990"/>
                    </a:lnTo>
                    <a:lnTo>
                      <a:pt x="7431" y="1171"/>
                    </a:lnTo>
                    <a:lnTo>
                      <a:pt x="7512" y="1353"/>
                    </a:lnTo>
                    <a:lnTo>
                      <a:pt x="7572" y="1535"/>
                    </a:lnTo>
                    <a:lnTo>
                      <a:pt x="7613" y="1757"/>
                    </a:lnTo>
                    <a:lnTo>
                      <a:pt x="7653" y="1979"/>
                    </a:lnTo>
                    <a:lnTo>
                      <a:pt x="7673" y="2201"/>
                    </a:lnTo>
                    <a:lnTo>
                      <a:pt x="7673" y="2444"/>
                    </a:lnTo>
                    <a:lnTo>
                      <a:pt x="7673" y="2706"/>
                    </a:lnTo>
                    <a:lnTo>
                      <a:pt x="7633" y="3049"/>
                    </a:lnTo>
                    <a:lnTo>
                      <a:pt x="7572" y="3393"/>
                    </a:lnTo>
                    <a:lnTo>
                      <a:pt x="7492" y="3736"/>
                    </a:lnTo>
                    <a:lnTo>
                      <a:pt x="7391" y="4079"/>
                    </a:lnTo>
                    <a:lnTo>
                      <a:pt x="7269" y="4402"/>
                    </a:lnTo>
                    <a:lnTo>
                      <a:pt x="7128" y="4725"/>
                    </a:lnTo>
                    <a:lnTo>
                      <a:pt x="6967" y="5028"/>
                    </a:lnTo>
                    <a:lnTo>
                      <a:pt x="6785" y="5311"/>
                    </a:lnTo>
                    <a:lnTo>
                      <a:pt x="6603" y="5593"/>
                    </a:lnTo>
                    <a:lnTo>
                      <a:pt x="6401" y="5836"/>
                    </a:lnTo>
                    <a:lnTo>
                      <a:pt x="6179" y="6078"/>
                    </a:lnTo>
                    <a:lnTo>
                      <a:pt x="5937" y="6280"/>
                    </a:lnTo>
                    <a:lnTo>
                      <a:pt x="5694" y="6462"/>
                    </a:lnTo>
                    <a:lnTo>
                      <a:pt x="5452" y="6623"/>
                    </a:lnTo>
                    <a:lnTo>
                      <a:pt x="5190" y="6765"/>
                    </a:lnTo>
                    <a:lnTo>
                      <a:pt x="4927" y="6845"/>
                    </a:lnTo>
                    <a:lnTo>
                      <a:pt x="4725" y="6886"/>
                    </a:lnTo>
                    <a:lnTo>
                      <a:pt x="4463" y="6906"/>
                    </a:lnTo>
                    <a:lnTo>
                      <a:pt x="4140" y="6866"/>
                    </a:lnTo>
                    <a:lnTo>
                      <a:pt x="3776" y="6805"/>
                    </a:lnTo>
                    <a:lnTo>
                      <a:pt x="3372" y="6704"/>
                    </a:lnTo>
                    <a:lnTo>
                      <a:pt x="2969" y="6542"/>
                    </a:lnTo>
                    <a:lnTo>
                      <a:pt x="2767" y="6442"/>
                    </a:lnTo>
                    <a:lnTo>
                      <a:pt x="2545" y="6320"/>
                    </a:lnTo>
                    <a:lnTo>
                      <a:pt x="2343" y="6199"/>
                    </a:lnTo>
                    <a:lnTo>
                      <a:pt x="2141" y="6058"/>
                    </a:lnTo>
                    <a:lnTo>
                      <a:pt x="1898" y="5876"/>
                    </a:lnTo>
                    <a:lnTo>
                      <a:pt x="1676" y="5674"/>
                    </a:lnTo>
                    <a:lnTo>
                      <a:pt x="1454" y="5472"/>
                    </a:lnTo>
                    <a:lnTo>
                      <a:pt x="1252" y="5250"/>
                    </a:lnTo>
                    <a:lnTo>
                      <a:pt x="1050" y="5028"/>
                    </a:lnTo>
                    <a:lnTo>
                      <a:pt x="889" y="4786"/>
                    </a:lnTo>
                    <a:lnTo>
                      <a:pt x="727" y="4543"/>
                    </a:lnTo>
                    <a:lnTo>
                      <a:pt x="586" y="4301"/>
                    </a:lnTo>
                    <a:lnTo>
                      <a:pt x="465" y="4079"/>
                    </a:lnTo>
                    <a:lnTo>
                      <a:pt x="364" y="3857"/>
                    </a:lnTo>
                    <a:lnTo>
                      <a:pt x="283" y="3635"/>
                    </a:lnTo>
                    <a:lnTo>
                      <a:pt x="223" y="3433"/>
                    </a:lnTo>
                    <a:lnTo>
                      <a:pt x="162" y="3211"/>
                    </a:lnTo>
                    <a:lnTo>
                      <a:pt x="142" y="3009"/>
                    </a:lnTo>
                    <a:lnTo>
                      <a:pt x="122" y="2807"/>
                    </a:lnTo>
                    <a:lnTo>
                      <a:pt x="122" y="2625"/>
                    </a:lnTo>
                    <a:lnTo>
                      <a:pt x="162" y="2383"/>
                    </a:lnTo>
                    <a:lnTo>
                      <a:pt x="223" y="2141"/>
                    </a:lnTo>
                    <a:lnTo>
                      <a:pt x="323" y="1919"/>
                    </a:lnTo>
                    <a:lnTo>
                      <a:pt x="465" y="1717"/>
                    </a:lnTo>
                    <a:lnTo>
                      <a:pt x="606" y="1535"/>
                    </a:lnTo>
                    <a:lnTo>
                      <a:pt x="788" y="1373"/>
                    </a:lnTo>
                    <a:lnTo>
                      <a:pt x="990" y="1232"/>
                    </a:lnTo>
                    <a:lnTo>
                      <a:pt x="1232" y="1131"/>
                    </a:lnTo>
                    <a:lnTo>
                      <a:pt x="1414" y="1071"/>
                    </a:lnTo>
                    <a:lnTo>
                      <a:pt x="1596" y="1030"/>
                    </a:lnTo>
                    <a:lnTo>
                      <a:pt x="1777" y="990"/>
                    </a:lnTo>
                    <a:lnTo>
                      <a:pt x="2181" y="990"/>
                    </a:lnTo>
                    <a:lnTo>
                      <a:pt x="2403" y="1030"/>
                    </a:lnTo>
                    <a:lnTo>
                      <a:pt x="2625" y="1091"/>
                    </a:lnTo>
                    <a:lnTo>
                      <a:pt x="2847" y="1171"/>
                    </a:lnTo>
                    <a:lnTo>
                      <a:pt x="3049" y="1272"/>
                    </a:lnTo>
                    <a:lnTo>
                      <a:pt x="3271" y="1394"/>
                    </a:lnTo>
                    <a:lnTo>
                      <a:pt x="3473" y="1535"/>
                    </a:lnTo>
                    <a:lnTo>
                      <a:pt x="3675" y="1696"/>
                    </a:lnTo>
                    <a:lnTo>
                      <a:pt x="3695" y="1717"/>
                    </a:lnTo>
                    <a:lnTo>
                      <a:pt x="3716" y="1717"/>
                    </a:lnTo>
                    <a:lnTo>
                      <a:pt x="3736" y="1696"/>
                    </a:lnTo>
                    <a:lnTo>
                      <a:pt x="3756" y="1676"/>
                    </a:lnTo>
                    <a:lnTo>
                      <a:pt x="3918" y="1353"/>
                    </a:lnTo>
                    <a:lnTo>
                      <a:pt x="4120" y="1050"/>
                    </a:lnTo>
                    <a:lnTo>
                      <a:pt x="4321" y="788"/>
                    </a:lnTo>
                    <a:lnTo>
                      <a:pt x="4564" y="566"/>
                    </a:lnTo>
                    <a:lnTo>
                      <a:pt x="4826" y="384"/>
                    </a:lnTo>
                    <a:lnTo>
                      <a:pt x="5109" y="243"/>
                    </a:lnTo>
                    <a:lnTo>
                      <a:pt x="5250" y="202"/>
                    </a:lnTo>
                    <a:lnTo>
                      <a:pt x="5412" y="162"/>
                    </a:lnTo>
                    <a:lnTo>
                      <a:pt x="5553" y="121"/>
                    </a:lnTo>
                    <a:close/>
                    <a:moveTo>
                      <a:pt x="5715" y="0"/>
                    </a:moveTo>
                    <a:lnTo>
                      <a:pt x="5553" y="21"/>
                    </a:lnTo>
                    <a:lnTo>
                      <a:pt x="5392" y="41"/>
                    </a:lnTo>
                    <a:lnTo>
                      <a:pt x="5230" y="81"/>
                    </a:lnTo>
                    <a:lnTo>
                      <a:pt x="5089" y="121"/>
                    </a:lnTo>
                    <a:lnTo>
                      <a:pt x="4806" y="263"/>
                    </a:lnTo>
                    <a:lnTo>
                      <a:pt x="4523" y="445"/>
                    </a:lnTo>
                    <a:lnTo>
                      <a:pt x="4281" y="667"/>
                    </a:lnTo>
                    <a:lnTo>
                      <a:pt x="4059" y="929"/>
                    </a:lnTo>
                    <a:lnTo>
                      <a:pt x="3857" y="1232"/>
                    </a:lnTo>
                    <a:lnTo>
                      <a:pt x="3675" y="1555"/>
                    </a:lnTo>
                    <a:lnTo>
                      <a:pt x="3393" y="1333"/>
                    </a:lnTo>
                    <a:lnTo>
                      <a:pt x="3070" y="1151"/>
                    </a:lnTo>
                    <a:lnTo>
                      <a:pt x="2767" y="1010"/>
                    </a:lnTo>
                    <a:lnTo>
                      <a:pt x="2444" y="909"/>
                    </a:lnTo>
                    <a:lnTo>
                      <a:pt x="2121" y="869"/>
                    </a:lnTo>
                    <a:lnTo>
                      <a:pt x="1797" y="869"/>
                    </a:lnTo>
                    <a:lnTo>
                      <a:pt x="1636" y="889"/>
                    </a:lnTo>
                    <a:lnTo>
                      <a:pt x="1495" y="929"/>
                    </a:lnTo>
                    <a:lnTo>
                      <a:pt x="1333" y="970"/>
                    </a:lnTo>
                    <a:lnTo>
                      <a:pt x="1192" y="1010"/>
                    </a:lnTo>
                    <a:lnTo>
                      <a:pt x="949" y="1131"/>
                    </a:lnTo>
                    <a:lnTo>
                      <a:pt x="727" y="1293"/>
                    </a:lnTo>
                    <a:lnTo>
                      <a:pt x="525" y="1454"/>
                    </a:lnTo>
                    <a:lnTo>
                      <a:pt x="364" y="1656"/>
                    </a:lnTo>
                    <a:lnTo>
                      <a:pt x="223" y="1878"/>
                    </a:lnTo>
                    <a:lnTo>
                      <a:pt x="122" y="2100"/>
                    </a:lnTo>
                    <a:lnTo>
                      <a:pt x="41" y="2363"/>
                    </a:lnTo>
                    <a:lnTo>
                      <a:pt x="0" y="2625"/>
                    </a:lnTo>
                    <a:lnTo>
                      <a:pt x="0" y="2807"/>
                    </a:lnTo>
                    <a:lnTo>
                      <a:pt x="21" y="3009"/>
                    </a:lnTo>
                    <a:lnTo>
                      <a:pt x="61" y="3231"/>
                    </a:lnTo>
                    <a:lnTo>
                      <a:pt x="101" y="3453"/>
                    </a:lnTo>
                    <a:lnTo>
                      <a:pt x="162" y="3675"/>
                    </a:lnTo>
                    <a:lnTo>
                      <a:pt x="263" y="3897"/>
                    </a:lnTo>
                    <a:lnTo>
                      <a:pt x="364" y="4119"/>
                    </a:lnTo>
                    <a:lnTo>
                      <a:pt x="485" y="4362"/>
                    </a:lnTo>
                    <a:lnTo>
                      <a:pt x="626" y="4604"/>
                    </a:lnTo>
                    <a:lnTo>
                      <a:pt x="788" y="4867"/>
                    </a:lnTo>
                    <a:lnTo>
                      <a:pt x="970" y="5109"/>
                    </a:lnTo>
                    <a:lnTo>
                      <a:pt x="1151" y="5331"/>
                    </a:lnTo>
                    <a:lnTo>
                      <a:pt x="1373" y="5553"/>
                    </a:lnTo>
                    <a:lnTo>
                      <a:pt x="1596" y="5775"/>
                    </a:lnTo>
                    <a:lnTo>
                      <a:pt x="1818" y="5977"/>
                    </a:lnTo>
                    <a:lnTo>
                      <a:pt x="2060" y="6159"/>
                    </a:lnTo>
                    <a:lnTo>
                      <a:pt x="2383" y="6381"/>
                    </a:lnTo>
                    <a:lnTo>
                      <a:pt x="2706" y="6563"/>
                    </a:lnTo>
                    <a:lnTo>
                      <a:pt x="3049" y="6704"/>
                    </a:lnTo>
                    <a:lnTo>
                      <a:pt x="3372" y="6825"/>
                    </a:lnTo>
                    <a:lnTo>
                      <a:pt x="3695" y="6906"/>
                    </a:lnTo>
                    <a:lnTo>
                      <a:pt x="3998" y="6966"/>
                    </a:lnTo>
                    <a:lnTo>
                      <a:pt x="4261" y="7007"/>
                    </a:lnTo>
                    <a:lnTo>
                      <a:pt x="4523" y="7027"/>
                    </a:lnTo>
                    <a:lnTo>
                      <a:pt x="4766" y="7007"/>
                    </a:lnTo>
                    <a:lnTo>
                      <a:pt x="4947" y="6966"/>
                    </a:lnTo>
                    <a:lnTo>
                      <a:pt x="5230" y="6866"/>
                    </a:lnTo>
                    <a:lnTo>
                      <a:pt x="5493" y="6724"/>
                    </a:lnTo>
                    <a:lnTo>
                      <a:pt x="5755" y="6563"/>
                    </a:lnTo>
                    <a:lnTo>
                      <a:pt x="6018" y="6381"/>
                    </a:lnTo>
                    <a:lnTo>
                      <a:pt x="6240" y="6159"/>
                    </a:lnTo>
                    <a:lnTo>
                      <a:pt x="6482" y="5917"/>
                    </a:lnTo>
                    <a:lnTo>
                      <a:pt x="6684" y="5674"/>
                    </a:lnTo>
                    <a:lnTo>
                      <a:pt x="6886" y="5392"/>
                    </a:lnTo>
                    <a:lnTo>
                      <a:pt x="7068" y="5089"/>
                    </a:lnTo>
                    <a:lnTo>
                      <a:pt x="7229" y="4786"/>
                    </a:lnTo>
                    <a:lnTo>
                      <a:pt x="7391" y="4463"/>
                    </a:lnTo>
                    <a:lnTo>
                      <a:pt x="7512" y="4119"/>
                    </a:lnTo>
                    <a:lnTo>
                      <a:pt x="7613" y="3776"/>
                    </a:lnTo>
                    <a:lnTo>
                      <a:pt x="7693" y="3433"/>
                    </a:lnTo>
                    <a:lnTo>
                      <a:pt x="7754" y="3069"/>
                    </a:lnTo>
                    <a:lnTo>
                      <a:pt x="7794" y="2706"/>
                    </a:lnTo>
                    <a:lnTo>
                      <a:pt x="7794" y="2444"/>
                    </a:lnTo>
                    <a:lnTo>
                      <a:pt x="7774" y="2201"/>
                    </a:lnTo>
                    <a:lnTo>
                      <a:pt x="7754" y="1959"/>
                    </a:lnTo>
                    <a:lnTo>
                      <a:pt x="7734" y="1717"/>
                    </a:lnTo>
                    <a:lnTo>
                      <a:pt x="7673" y="1515"/>
                    </a:lnTo>
                    <a:lnTo>
                      <a:pt x="7613" y="1293"/>
                    </a:lnTo>
                    <a:lnTo>
                      <a:pt x="7552" y="1111"/>
                    </a:lnTo>
                    <a:lnTo>
                      <a:pt x="7451" y="929"/>
                    </a:lnTo>
                    <a:lnTo>
                      <a:pt x="7310" y="707"/>
                    </a:lnTo>
                    <a:lnTo>
                      <a:pt x="7148" y="525"/>
                    </a:lnTo>
                    <a:lnTo>
                      <a:pt x="6946" y="364"/>
                    </a:lnTo>
                    <a:lnTo>
                      <a:pt x="6724" y="222"/>
                    </a:lnTo>
                    <a:lnTo>
                      <a:pt x="6482" y="101"/>
                    </a:lnTo>
                    <a:lnTo>
                      <a:pt x="6240" y="41"/>
                    </a:lnTo>
                    <a:lnTo>
                      <a:pt x="5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68"/>
              <p:cNvSpPr/>
              <p:nvPr/>
            </p:nvSpPr>
            <p:spPr>
              <a:xfrm>
                <a:off x="2833544" y="-340674"/>
                <a:ext cx="328887" cy="431793"/>
              </a:xfrm>
              <a:custGeom>
                <a:avLst/>
                <a:gdLst/>
                <a:ahLst/>
                <a:cxnLst/>
                <a:rect l="l" t="t" r="r" b="b"/>
                <a:pathLst>
                  <a:path w="2707" h="3554" extrusionOk="0">
                    <a:moveTo>
                      <a:pt x="1636" y="121"/>
                    </a:moveTo>
                    <a:lnTo>
                      <a:pt x="1838" y="162"/>
                    </a:lnTo>
                    <a:lnTo>
                      <a:pt x="2000" y="222"/>
                    </a:lnTo>
                    <a:lnTo>
                      <a:pt x="2161" y="323"/>
                    </a:lnTo>
                    <a:lnTo>
                      <a:pt x="2283" y="444"/>
                    </a:lnTo>
                    <a:lnTo>
                      <a:pt x="2383" y="586"/>
                    </a:lnTo>
                    <a:lnTo>
                      <a:pt x="2444" y="747"/>
                    </a:lnTo>
                    <a:lnTo>
                      <a:pt x="2505" y="909"/>
                    </a:lnTo>
                    <a:lnTo>
                      <a:pt x="2545" y="1070"/>
                    </a:lnTo>
                    <a:lnTo>
                      <a:pt x="2585" y="1252"/>
                    </a:lnTo>
                    <a:lnTo>
                      <a:pt x="2585" y="1454"/>
                    </a:lnTo>
                    <a:lnTo>
                      <a:pt x="2606" y="1636"/>
                    </a:lnTo>
                    <a:lnTo>
                      <a:pt x="2565" y="2039"/>
                    </a:lnTo>
                    <a:lnTo>
                      <a:pt x="2505" y="2423"/>
                    </a:lnTo>
                    <a:lnTo>
                      <a:pt x="2424" y="2786"/>
                    </a:lnTo>
                    <a:lnTo>
                      <a:pt x="2323" y="3130"/>
                    </a:lnTo>
                    <a:lnTo>
                      <a:pt x="2202" y="3412"/>
                    </a:lnTo>
                    <a:lnTo>
                      <a:pt x="304" y="2484"/>
                    </a:lnTo>
                    <a:lnTo>
                      <a:pt x="122" y="1676"/>
                    </a:lnTo>
                    <a:lnTo>
                      <a:pt x="162" y="1454"/>
                    </a:lnTo>
                    <a:lnTo>
                      <a:pt x="243" y="1232"/>
                    </a:lnTo>
                    <a:lnTo>
                      <a:pt x="324" y="1030"/>
                    </a:lnTo>
                    <a:lnTo>
                      <a:pt x="445" y="828"/>
                    </a:lnTo>
                    <a:lnTo>
                      <a:pt x="566" y="646"/>
                    </a:lnTo>
                    <a:lnTo>
                      <a:pt x="708" y="505"/>
                    </a:lnTo>
                    <a:lnTo>
                      <a:pt x="869" y="363"/>
                    </a:lnTo>
                    <a:lnTo>
                      <a:pt x="1031" y="263"/>
                    </a:lnTo>
                    <a:lnTo>
                      <a:pt x="1233" y="162"/>
                    </a:lnTo>
                    <a:lnTo>
                      <a:pt x="1434" y="121"/>
                    </a:lnTo>
                    <a:close/>
                    <a:moveTo>
                      <a:pt x="1434" y="0"/>
                    </a:moveTo>
                    <a:lnTo>
                      <a:pt x="1212" y="61"/>
                    </a:lnTo>
                    <a:lnTo>
                      <a:pt x="1091" y="101"/>
                    </a:lnTo>
                    <a:lnTo>
                      <a:pt x="970" y="162"/>
                    </a:lnTo>
                    <a:lnTo>
                      <a:pt x="788" y="263"/>
                    </a:lnTo>
                    <a:lnTo>
                      <a:pt x="627" y="424"/>
                    </a:lnTo>
                    <a:lnTo>
                      <a:pt x="485" y="586"/>
                    </a:lnTo>
                    <a:lnTo>
                      <a:pt x="344" y="767"/>
                    </a:lnTo>
                    <a:lnTo>
                      <a:pt x="223" y="969"/>
                    </a:lnTo>
                    <a:lnTo>
                      <a:pt x="122" y="1191"/>
                    </a:lnTo>
                    <a:lnTo>
                      <a:pt x="41" y="1434"/>
                    </a:lnTo>
                    <a:lnTo>
                      <a:pt x="1" y="1676"/>
                    </a:lnTo>
                    <a:lnTo>
                      <a:pt x="1" y="1696"/>
                    </a:lnTo>
                    <a:lnTo>
                      <a:pt x="183" y="2544"/>
                    </a:lnTo>
                    <a:lnTo>
                      <a:pt x="223" y="2585"/>
                    </a:lnTo>
                    <a:lnTo>
                      <a:pt x="2202" y="3554"/>
                    </a:lnTo>
                    <a:lnTo>
                      <a:pt x="2242" y="3554"/>
                    </a:lnTo>
                    <a:lnTo>
                      <a:pt x="2283" y="3534"/>
                    </a:lnTo>
                    <a:lnTo>
                      <a:pt x="2383" y="3271"/>
                    </a:lnTo>
                    <a:lnTo>
                      <a:pt x="2484" y="3029"/>
                    </a:lnTo>
                    <a:lnTo>
                      <a:pt x="2545" y="2786"/>
                    </a:lnTo>
                    <a:lnTo>
                      <a:pt x="2606" y="2544"/>
                    </a:lnTo>
                    <a:lnTo>
                      <a:pt x="2666" y="2322"/>
                    </a:lnTo>
                    <a:lnTo>
                      <a:pt x="2686" y="2100"/>
                    </a:lnTo>
                    <a:lnTo>
                      <a:pt x="2707" y="1696"/>
                    </a:lnTo>
                    <a:lnTo>
                      <a:pt x="2707" y="1333"/>
                    </a:lnTo>
                    <a:lnTo>
                      <a:pt x="2646" y="1010"/>
                    </a:lnTo>
                    <a:lnTo>
                      <a:pt x="2565" y="727"/>
                    </a:lnTo>
                    <a:lnTo>
                      <a:pt x="2484" y="525"/>
                    </a:lnTo>
                    <a:lnTo>
                      <a:pt x="2363" y="363"/>
                    </a:lnTo>
                    <a:lnTo>
                      <a:pt x="2222" y="222"/>
                    </a:lnTo>
                    <a:lnTo>
                      <a:pt x="2060" y="121"/>
                    </a:lnTo>
                    <a:lnTo>
                      <a:pt x="1858" y="40"/>
                    </a:lnTo>
                    <a:lnTo>
                      <a:pt x="1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68"/>
              <p:cNvSpPr/>
              <p:nvPr/>
            </p:nvSpPr>
            <p:spPr>
              <a:xfrm>
                <a:off x="1894025" y="-841234"/>
                <a:ext cx="1808089" cy="1494146"/>
              </a:xfrm>
              <a:custGeom>
                <a:avLst/>
                <a:gdLst/>
                <a:ahLst/>
                <a:cxnLst/>
                <a:rect l="l" t="t" r="r" b="b"/>
                <a:pathLst>
                  <a:path w="14882" h="12298" extrusionOk="0">
                    <a:moveTo>
                      <a:pt x="12600" y="102"/>
                    </a:moveTo>
                    <a:lnTo>
                      <a:pt x="12661" y="122"/>
                    </a:lnTo>
                    <a:lnTo>
                      <a:pt x="12701" y="162"/>
                    </a:lnTo>
                    <a:lnTo>
                      <a:pt x="12721" y="223"/>
                    </a:lnTo>
                    <a:lnTo>
                      <a:pt x="14498" y="8098"/>
                    </a:lnTo>
                    <a:lnTo>
                      <a:pt x="14518" y="8179"/>
                    </a:lnTo>
                    <a:lnTo>
                      <a:pt x="14538" y="8239"/>
                    </a:lnTo>
                    <a:lnTo>
                      <a:pt x="14761" y="9229"/>
                    </a:lnTo>
                    <a:lnTo>
                      <a:pt x="14761" y="9289"/>
                    </a:lnTo>
                    <a:lnTo>
                      <a:pt x="14720" y="9350"/>
                    </a:lnTo>
                    <a:lnTo>
                      <a:pt x="14660" y="9390"/>
                    </a:lnTo>
                    <a:lnTo>
                      <a:pt x="14599" y="9410"/>
                    </a:lnTo>
                    <a:lnTo>
                      <a:pt x="2625" y="12116"/>
                    </a:lnTo>
                    <a:lnTo>
                      <a:pt x="2565" y="12116"/>
                    </a:lnTo>
                    <a:lnTo>
                      <a:pt x="2504" y="12136"/>
                    </a:lnTo>
                    <a:lnTo>
                      <a:pt x="2322" y="12177"/>
                    </a:lnTo>
                    <a:lnTo>
                      <a:pt x="2282" y="12177"/>
                    </a:lnTo>
                    <a:lnTo>
                      <a:pt x="2222" y="12156"/>
                    </a:lnTo>
                    <a:lnTo>
                      <a:pt x="2181" y="12116"/>
                    </a:lnTo>
                    <a:lnTo>
                      <a:pt x="2161" y="12076"/>
                    </a:lnTo>
                    <a:lnTo>
                      <a:pt x="1898" y="10925"/>
                    </a:lnTo>
                    <a:lnTo>
                      <a:pt x="1898" y="10864"/>
                    </a:lnTo>
                    <a:lnTo>
                      <a:pt x="1878" y="10803"/>
                    </a:lnTo>
                    <a:lnTo>
                      <a:pt x="122" y="3070"/>
                    </a:lnTo>
                    <a:lnTo>
                      <a:pt x="122" y="3009"/>
                    </a:lnTo>
                    <a:lnTo>
                      <a:pt x="142" y="2949"/>
                    </a:lnTo>
                    <a:lnTo>
                      <a:pt x="182" y="2909"/>
                    </a:lnTo>
                    <a:lnTo>
                      <a:pt x="243" y="2888"/>
                    </a:lnTo>
                    <a:lnTo>
                      <a:pt x="12560" y="122"/>
                    </a:lnTo>
                    <a:lnTo>
                      <a:pt x="12600" y="102"/>
                    </a:lnTo>
                    <a:close/>
                    <a:moveTo>
                      <a:pt x="12539" y="1"/>
                    </a:moveTo>
                    <a:lnTo>
                      <a:pt x="202" y="2787"/>
                    </a:lnTo>
                    <a:lnTo>
                      <a:pt x="122" y="2828"/>
                    </a:lnTo>
                    <a:lnTo>
                      <a:pt x="41" y="2888"/>
                    </a:lnTo>
                    <a:lnTo>
                      <a:pt x="0" y="2989"/>
                    </a:lnTo>
                    <a:lnTo>
                      <a:pt x="21" y="3090"/>
                    </a:lnTo>
                    <a:lnTo>
                      <a:pt x="1737" y="10763"/>
                    </a:lnTo>
                    <a:lnTo>
                      <a:pt x="1757" y="10824"/>
                    </a:lnTo>
                    <a:lnTo>
                      <a:pt x="1777" y="10904"/>
                    </a:lnTo>
                    <a:lnTo>
                      <a:pt x="2040" y="12096"/>
                    </a:lnTo>
                    <a:lnTo>
                      <a:pt x="2080" y="12177"/>
                    </a:lnTo>
                    <a:lnTo>
                      <a:pt x="2161" y="12257"/>
                    </a:lnTo>
                    <a:lnTo>
                      <a:pt x="2222" y="12277"/>
                    </a:lnTo>
                    <a:lnTo>
                      <a:pt x="2302" y="12298"/>
                    </a:lnTo>
                    <a:lnTo>
                      <a:pt x="2363" y="12298"/>
                    </a:lnTo>
                    <a:lnTo>
                      <a:pt x="2504" y="12257"/>
                    </a:lnTo>
                    <a:lnTo>
                      <a:pt x="2565" y="12237"/>
                    </a:lnTo>
                    <a:lnTo>
                      <a:pt x="2625" y="12217"/>
                    </a:lnTo>
                    <a:lnTo>
                      <a:pt x="14660" y="9511"/>
                    </a:lnTo>
                    <a:lnTo>
                      <a:pt x="14680" y="9511"/>
                    </a:lnTo>
                    <a:lnTo>
                      <a:pt x="14700" y="9491"/>
                    </a:lnTo>
                    <a:lnTo>
                      <a:pt x="14761" y="9471"/>
                    </a:lnTo>
                    <a:lnTo>
                      <a:pt x="14821" y="9410"/>
                    </a:lnTo>
                    <a:lnTo>
                      <a:pt x="14862" y="9350"/>
                    </a:lnTo>
                    <a:lnTo>
                      <a:pt x="14882" y="9269"/>
                    </a:lnTo>
                    <a:lnTo>
                      <a:pt x="14882" y="9188"/>
                    </a:lnTo>
                    <a:lnTo>
                      <a:pt x="14639" y="8138"/>
                    </a:lnTo>
                    <a:lnTo>
                      <a:pt x="14619" y="8078"/>
                    </a:lnTo>
                    <a:lnTo>
                      <a:pt x="14599" y="7997"/>
                    </a:lnTo>
                    <a:lnTo>
                      <a:pt x="12842" y="183"/>
                    </a:lnTo>
                    <a:lnTo>
                      <a:pt x="12802" y="102"/>
                    </a:lnTo>
                    <a:lnTo>
                      <a:pt x="12721" y="41"/>
                    </a:lnTo>
                    <a:lnTo>
                      <a:pt x="126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68"/>
              <p:cNvSpPr/>
              <p:nvPr/>
            </p:nvSpPr>
            <p:spPr>
              <a:xfrm>
                <a:off x="3390476" y="-323543"/>
                <a:ext cx="630559" cy="1037810"/>
              </a:xfrm>
              <a:custGeom>
                <a:avLst/>
                <a:gdLst/>
                <a:ahLst/>
                <a:cxnLst/>
                <a:rect l="l" t="t" r="r" b="b"/>
                <a:pathLst>
                  <a:path w="5190" h="8542" extrusionOk="0">
                    <a:moveTo>
                      <a:pt x="1535" y="0"/>
                    </a:moveTo>
                    <a:lnTo>
                      <a:pt x="1454" y="21"/>
                    </a:lnTo>
                    <a:lnTo>
                      <a:pt x="1353" y="41"/>
                    </a:lnTo>
                    <a:lnTo>
                      <a:pt x="1192" y="122"/>
                    </a:lnTo>
                    <a:lnTo>
                      <a:pt x="909" y="263"/>
                    </a:lnTo>
                    <a:lnTo>
                      <a:pt x="647" y="465"/>
                    </a:lnTo>
                    <a:lnTo>
                      <a:pt x="404" y="687"/>
                    </a:lnTo>
                    <a:lnTo>
                      <a:pt x="202" y="929"/>
                    </a:lnTo>
                    <a:lnTo>
                      <a:pt x="182" y="970"/>
                    </a:lnTo>
                    <a:lnTo>
                      <a:pt x="162" y="1030"/>
                    </a:lnTo>
                    <a:lnTo>
                      <a:pt x="162" y="1071"/>
                    </a:lnTo>
                    <a:lnTo>
                      <a:pt x="182" y="1111"/>
                    </a:lnTo>
                    <a:lnTo>
                      <a:pt x="243" y="1192"/>
                    </a:lnTo>
                    <a:lnTo>
                      <a:pt x="344" y="1252"/>
                    </a:lnTo>
                    <a:lnTo>
                      <a:pt x="546" y="1252"/>
                    </a:lnTo>
                    <a:lnTo>
                      <a:pt x="667" y="1212"/>
                    </a:lnTo>
                    <a:lnTo>
                      <a:pt x="768" y="1171"/>
                    </a:lnTo>
                    <a:lnTo>
                      <a:pt x="424" y="1596"/>
                    </a:lnTo>
                    <a:lnTo>
                      <a:pt x="142" y="1939"/>
                    </a:lnTo>
                    <a:lnTo>
                      <a:pt x="81" y="2040"/>
                    </a:lnTo>
                    <a:lnTo>
                      <a:pt x="21" y="2120"/>
                    </a:lnTo>
                    <a:lnTo>
                      <a:pt x="0" y="2181"/>
                    </a:lnTo>
                    <a:lnTo>
                      <a:pt x="0" y="2221"/>
                    </a:lnTo>
                    <a:lnTo>
                      <a:pt x="0" y="2282"/>
                    </a:lnTo>
                    <a:lnTo>
                      <a:pt x="21" y="2343"/>
                    </a:lnTo>
                    <a:lnTo>
                      <a:pt x="81" y="2403"/>
                    </a:lnTo>
                    <a:lnTo>
                      <a:pt x="162" y="2444"/>
                    </a:lnTo>
                    <a:lnTo>
                      <a:pt x="243" y="2444"/>
                    </a:lnTo>
                    <a:lnTo>
                      <a:pt x="364" y="2423"/>
                    </a:lnTo>
                    <a:lnTo>
                      <a:pt x="364" y="2423"/>
                    </a:lnTo>
                    <a:lnTo>
                      <a:pt x="344" y="2444"/>
                    </a:lnTo>
                    <a:lnTo>
                      <a:pt x="263" y="2545"/>
                    </a:lnTo>
                    <a:lnTo>
                      <a:pt x="182" y="2666"/>
                    </a:lnTo>
                    <a:lnTo>
                      <a:pt x="162" y="2746"/>
                    </a:lnTo>
                    <a:lnTo>
                      <a:pt x="162" y="2807"/>
                    </a:lnTo>
                    <a:lnTo>
                      <a:pt x="162" y="2868"/>
                    </a:lnTo>
                    <a:lnTo>
                      <a:pt x="202" y="2928"/>
                    </a:lnTo>
                    <a:lnTo>
                      <a:pt x="243" y="2989"/>
                    </a:lnTo>
                    <a:lnTo>
                      <a:pt x="303" y="3009"/>
                    </a:lnTo>
                    <a:lnTo>
                      <a:pt x="364" y="3029"/>
                    </a:lnTo>
                    <a:lnTo>
                      <a:pt x="424" y="3029"/>
                    </a:lnTo>
                    <a:lnTo>
                      <a:pt x="566" y="2989"/>
                    </a:lnTo>
                    <a:lnTo>
                      <a:pt x="727" y="2888"/>
                    </a:lnTo>
                    <a:lnTo>
                      <a:pt x="647" y="3049"/>
                    </a:lnTo>
                    <a:lnTo>
                      <a:pt x="626" y="3130"/>
                    </a:lnTo>
                    <a:lnTo>
                      <a:pt x="606" y="3191"/>
                    </a:lnTo>
                    <a:lnTo>
                      <a:pt x="626" y="3251"/>
                    </a:lnTo>
                    <a:lnTo>
                      <a:pt x="667" y="3312"/>
                    </a:lnTo>
                    <a:lnTo>
                      <a:pt x="727" y="3352"/>
                    </a:lnTo>
                    <a:lnTo>
                      <a:pt x="788" y="3372"/>
                    </a:lnTo>
                    <a:lnTo>
                      <a:pt x="909" y="3352"/>
                    </a:lnTo>
                    <a:lnTo>
                      <a:pt x="1010" y="3312"/>
                    </a:lnTo>
                    <a:lnTo>
                      <a:pt x="1091" y="3231"/>
                    </a:lnTo>
                    <a:lnTo>
                      <a:pt x="1192" y="3110"/>
                    </a:lnTo>
                    <a:lnTo>
                      <a:pt x="1394" y="2868"/>
                    </a:lnTo>
                    <a:lnTo>
                      <a:pt x="1495" y="2746"/>
                    </a:lnTo>
                    <a:lnTo>
                      <a:pt x="1616" y="2645"/>
                    </a:lnTo>
                    <a:lnTo>
                      <a:pt x="1636" y="2666"/>
                    </a:lnTo>
                    <a:lnTo>
                      <a:pt x="1676" y="2746"/>
                    </a:lnTo>
                    <a:lnTo>
                      <a:pt x="1717" y="2847"/>
                    </a:lnTo>
                    <a:lnTo>
                      <a:pt x="1757" y="3049"/>
                    </a:lnTo>
                    <a:lnTo>
                      <a:pt x="1858" y="3312"/>
                    </a:lnTo>
                    <a:lnTo>
                      <a:pt x="1979" y="3574"/>
                    </a:lnTo>
                    <a:lnTo>
                      <a:pt x="2060" y="3675"/>
                    </a:lnTo>
                    <a:lnTo>
                      <a:pt x="2141" y="3776"/>
                    </a:lnTo>
                    <a:lnTo>
                      <a:pt x="2242" y="3877"/>
                    </a:lnTo>
                    <a:lnTo>
                      <a:pt x="2343" y="3958"/>
                    </a:lnTo>
                    <a:lnTo>
                      <a:pt x="2565" y="4927"/>
                    </a:lnTo>
                    <a:lnTo>
                      <a:pt x="2565" y="5008"/>
                    </a:lnTo>
                    <a:lnTo>
                      <a:pt x="2545" y="5089"/>
                    </a:lnTo>
                    <a:lnTo>
                      <a:pt x="2504" y="5149"/>
                    </a:lnTo>
                    <a:lnTo>
                      <a:pt x="2444" y="5210"/>
                    </a:lnTo>
                    <a:lnTo>
                      <a:pt x="2383" y="5230"/>
                    </a:lnTo>
                    <a:lnTo>
                      <a:pt x="2625" y="5876"/>
                    </a:lnTo>
                    <a:lnTo>
                      <a:pt x="2767" y="6300"/>
                    </a:lnTo>
                    <a:lnTo>
                      <a:pt x="2868" y="6765"/>
                    </a:lnTo>
                    <a:lnTo>
                      <a:pt x="3049" y="7431"/>
                    </a:lnTo>
                    <a:lnTo>
                      <a:pt x="3170" y="7754"/>
                    </a:lnTo>
                    <a:lnTo>
                      <a:pt x="3231" y="7916"/>
                    </a:lnTo>
                    <a:lnTo>
                      <a:pt x="3332" y="8057"/>
                    </a:lnTo>
                    <a:lnTo>
                      <a:pt x="3433" y="8198"/>
                    </a:lnTo>
                    <a:lnTo>
                      <a:pt x="3554" y="8319"/>
                    </a:lnTo>
                    <a:lnTo>
                      <a:pt x="3695" y="8420"/>
                    </a:lnTo>
                    <a:lnTo>
                      <a:pt x="3857" y="8501"/>
                    </a:lnTo>
                    <a:lnTo>
                      <a:pt x="3998"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lnTo>
                      <a:pt x="4887" y="6704"/>
                    </a:lnTo>
                    <a:lnTo>
                      <a:pt x="4685" y="6320"/>
                    </a:lnTo>
                    <a:lnTo>
                      <a:pt x="4281" y="5553"/>
                    </a:lnTo>
                    <a:lnTo>
                      <a:pt x="3877" y="4786"/>
                    </a:lnTo>
                    <a:lnTo>
                      <a:pt x="3716" y="4402"/>
                    </a:lnTo>
                    <a:lnTo>
                      <a:pt x="3554" y="4019"/>
                    </a:lnTo>
                    <a:lnTo>
                      <a:pt x="3433" y="3635"/>
                    </a:lnTo>
                    <a:lnTo>
                      <a:pt x="3090" y="1474"/>
                    </a:lnTo>
                    <a:lnTo>
                      <a:pt x="3049" y="1353"/>
                    </a:lnTo>
                    <a:lnTo>
                      <a:pt x="3029" y="1232"/>
                    </a:lnTo>
                    <a:lnTo>
                      <a:pt x="2969" y="1131"/>
                    </a:lnTo>
                    <a:lnTo>
                      <a:pt x="2908" y="1050"/>
                    </a:lnTo>
                    <a:lnTo>
                      <a:pt x="2807" y="990"/>
                    </a:lnTo>
                    <a:lnTo>
                      <a:pt x="2666" y="929"/>
                    </a:lnTo>
                    <a:lnTo>
                      <a:pt x="2504" y="869"/>
                    </a:lnTo>
                    <a:lnTo>
                      <a:pt x="2302" y="828"/>
                    </a:lnTo>
                    <a:lnTo>
                      <a:pt x="2221" y="626"/>
                    </a:lnTo>
                    <a:lnTo>
                      <a:pt x="2100" y="465"/>
                    </a:lnTo>
                    <a:lnTo>
                      <a:pt x="1999" y="283"/>
                    </a:lnTo>
                    <a:lnTo>
                      <a:pt x="1878" y="142"/>
                    </a:lnTo>
                    <a:lnTo>
                      <a:pt x="1797" y="61"/>
                    </a:lnTo>
                    <a:lnTo>
                      <a:pt x="1717" y="21"/>
                    </a:lnTo>
                    <a:lnTo>
                      <a:pt x="16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68"/>
              <p:cNvSpPr/>
              <p:nvPr/>
            </p:nvSpPr>
            <p:spPr>
              <a:xfrm>
                <a:off x="3390476" y="-323543"/>
                <a:ext cx="630559" cy="1037810"/>
              </a:xfrm>
              <a:custGeom>
                <a:avLst/>
                <a:gdLst/>
                <a:ahLst/>
                <a:cxnLst/>
                <a:rect l="l" t="t" r="r" b="b"/>
                <a:pathLst>
                  <a:path w="5190" h="8542" fill="none" extrusionOk="0">
                    <a:moveTo>
                      <a:pt x="5068" y="7067"/>
                    </a:moveTo>
                    <a:lnTo>
                      <a:pt x="5068" y="7067"/>
                    </a:lnTo>
                    <a:lnTo>
                      <a:pt x="4887" y="6704"/>
                    </a:lnTo>
                    <a:lnTo>
                      <a:pt x="4685" y="6320"/>
                    </a:lnTo>
                    <a:lnTo>
                      <a:pt x="4281" y="5553"/>
                    </a:lnTo>
                    <a:lnTo>
                      <a:pt x="3877" y="4786"/>
                    </a:lnTo>
                    <a:lnTo>
                      <a:pt x="3716" y="4402"/>
                    </a:lnTo>
                    <a:lnTo>
                      <a:pt x="3554" y="4019"/>
                    </a:lnTo>
                    <a:lnTo>
                      <a:pt x="3554" y="4019"/>
                    </a:lnTo>
                    <a:lnTo>
                      <a:pt x="3433" y="3635"/>
                    </a:lnTo>
                    <a:lnTo>
                      <a:pt x="3433" y="3635"/>
                    </a:lnTo>
                    <a:lnTo>
                      <a:pt x="3090" y="1474"/>
                    </a:lnTo>
                    <a:lnTo>
                      <a:pt x="3090" y="1474"/>
                    </a:lnTo>
                    <a:lnTo>
                      <a:pt x="3049" y="1353"/>
                    </a:lnTo>
                    <a:lnTo>
                      <a:pt x="3029" y="1232"/>
                    </a:lnTo>
                    <a:lnTo>
                      <a:pt x="2969" y="1131"/>
                    </a:lnTo>
                    <a:lnTo>
                      <a:pt x="2908" y="1050"/>
                    </a:lnTo>
                    <a:lnTo>
                      <a:pt x="2807" y="990"/>
                    </a:lnTo>
                    <a:lnTo>
                      <a:pt x="2666" y="929"/>
                    </a:lnTo>
                    <a:lnTo>
                      <a:pt x="2504" y="869"/>
                    </a:lnTo>
                    <a:lnTo>
                      <a:pt x="2302" y="828"/>
                    </a:lnTo>
                    <a:lnTo>
                      <a:pt x="2302" y="828"/>
                    </a:lnTo>
                    <a:lnTo>
                      <a:pt x="2221" y="626"/>
                    </a:lnTo>
                    <a:lnTo>
                      <a:pt x="2100" y="465"/>
                    </a:lnTo>
                    <a:lnTo>
                      <a:pt x="1999" y="283"/>
                    </a:lnTo>
                    <a:lnTo>
                      <a:pt x="1878" y="142"/>
                    </a:lnTo>
                    <a:lnTo>
                      <a:pt x="1878" y="142"/>
                    </a:lnTo>
                    <a:lnTo>
                      <a:pt x="1797" y="61"/>
                    </a:lnTo>
                    <a:lnTo>
                      <a:pt x="1717" y="21"/>
                    </a:lnTo>
                    <a:lnTo>
                      <a:pt x="1636" y="0"/>
                    </a:lnTo>
                    <a:lnTo>
                      <a:pt x="1535" y="0"/>
                    </a:lnTo>
                    <a:lnTo>
                      <a:pt x="1454" y="21"/>
                    </a:lnTo>
                    <a:lnTo>
                      <a:pt x="1353" y="41"/>
                    </a:lnTo>
                    <a:lnTo>
                      <a:pt x="1192" y="122"/>
                    </a:lnTo>
                    <a:lnTo>
                      <a:pt x="1192" y="122"/>
                    </a:lnTo>
                    <a:lnTo>
                      <a:pt x="909" y="263"/>
                    </a:lnTo>
                    <a:lnTo>
                      <a:pt x="647" y="465"/>
                    </a:lnTo>
                    <a:lnTo>
                      <a:pt x="404" y="687"/>
                    </a:lnTo>
                    <a:lnTo>
                      <a:pt x="202" y="929"/>
                    </a:lnTo>
                    <a:lnTo>
                      <a:pt x="202" y="929"/>
                    </a:lnTo>
                    <a:lnTo>
                      <a:pt x="182" y="970"/>
                    </a:lnTo>
                    <a:lnTo>
                      <a:pt x="162" y="1030"/>
                    </a:lnTo>
                    <a:lnTo>
                      <a:pt x="162" y="1071"/>
                    </a:lnTo>
                    <a:lnTo>
                      <a:pt x="182" y="1111"/>
                    </a:lnTo>
                    <a:lnTo>
                      <a:pt x="243" y="1192"/>
                    </a:lnTo>
                    <a:lnTo>
                      <a:pt x="344" y="1252"/>
                    </a:lnTo>
                    <a:lnTo>
                      <a:pt x="344" y="1252"/>
                    </a:lnTo>
                    <a:lnTo>
                      <a:pt x="445" y="1252"/>
                    </a:lnTo>
                    <a:lnTo>
                      <a:pt x="546" y="1252"/>
                    </a:lnTo>
                    <a:lnTo>
                      <a:pt x="667" y="1212"/>
                    </a:lnTo>
                    <a:lnTo>
                      <a:pt x="768" y="1171"/>
                    </a:lnTo>
                    <a:lnTo>
                      <a:pt x="768" y="1171"/>
                    </a:lnTo>
                    <a:lnTo>
                      <a:pt x="424" y="1596"/>
                    </a:lnTo>
                    <a:lnTo>
                      <a:pt x="142" y="1939"/>
                    </a:lnTo>
                    <a:lnTo>
                      <a:pt x="142" y="1939"/>
                    </a:lnTo>
                    <a:lnTo>
                      <a:pt x="81" y="2040"/>
                    </a:lnTo>
                    <a:lnTo>
                      <a:pt x="21" y="2120"/>
                    </a:lnTo>
                    <a:lnTo>
                      <a:pt x="0" y="2181"/>
                    </a:lnTo>
                    <a:lnTo>
                      <a:pt x="0" y="2221"/>
                    </a:lnTo>
                    <a:lnTo>
                      <a:pt x="0" y="2282"/>
                    </a:lnTo>
                    <a:lnTo>
                      <a:pt x="21" y="2343"/>
                    </a:lnTo>
                    <a:lnTo>
                      <a:pt x="21" y="2343"/>
                    </a:lnTo>
                    <a:lnTo>
                      <a:pt x="81" y="2403"/>
                    </a:lnTo>
                    <a:lnTo>
                      <a:pt x="162" y="2444"/>
                    </a:lnTo>
                    <a:lnTo>
                      <a:pt x="243" y="2444"/>
                    </a:lnTo>
                    <a:lnTo>
                      <a:pt x="364" y="2423"/>
                    </a:lnTo>
                    <a:lnTo>
                      <a:pt x="344" y="2444"/>
                    </a:lnTo>
                    <a:lnTo>
                      <a:pt x="344" y="2444"/>
                    </a:lnTo>
                    <a:lnTo>
                      <a:pt x="263" y="2545"/>
                    </a:lnTo>
                    <a:lnTo>
                      <a:pt x="182" y="2666"/>
                    </a:lnTo>
                    <a:lnTo>
                      <a:pt x="162" y="2746"/>
                    </a:lnTo>
                    <a:lnTo>
                      <a:pt x="162" y="2807"/>
                    </a:lnTo>
                    <a:lnTo>
                      <a:pt x="162" y="2868"/>
                    </a:lnTo>
                    <a:lnTo>
                      <a:pt x="202" y="2928"/>
                    </a:lnTo>
                    <a:lnTo>
                      <a:pt x="202" y="2928"/>
                    </a:lnTo>
                    <a:lnTo>
                      <a:pt x="243" y="2989"/>
                    </a:lnTo>
                    <a:lnTo>
                      <a:pt x="303" y="3009"/>
                    </a:lnTo>
                    <a:lnTo>
                      <a:pt x="364" y="3029"/>
                    </a:lnTo>
                    <a:lnTo>
                      <a:pt x="424" y="3029"/>
                    </a:lnTo>
                    <a:lnTo>
                      <a:pt x="566" y="2989"/>
                    </a:lnTo>
                    <a:lnTo>
                      <a:pt x="727" y="2888"/>
                    </a:lnTo>
                    <a:lnTo>
                      <a:pt x="727" y="2888"/>
                    </a:lnTo>
                    <a:lnTo>
                      <a:pt x="647" y="3049"/>
                    </a:lnTo>
                    <a:lnTo>
                      <a:pt x="626" y="3130"/>
                    </a:lnTo>
                    <a:lnTo>
                      <a:pt x="606" y="3191"/>
                    </a:lnTo>
                    <a:lnTo>
                      <a:pt x="606" y="3191"/>
                    </a:lnTo>
                    <a:lnTo>
                      <a:pt x="626" y="3251"/>
                    </a:lnTo>
                    <a:lnTo>
                      <a:pt x="667" y="3312"/>
                    </a:lnTo>
                    <a:lnTo>
                      <a:pt x="727" y="3352"/>
                    </a:lnTo>
                    <a:lnTo>
                      <a:pt x="788" y="3372"/>
                    </a:lnTo>
                    <a:lnTo>
                      <a:pt x="788" y="3372"/>
                    </a:lnTo>
                    <a:lnTo>
                      <a:pt x="909" y="3352"/>
                    </a:lnTo>
                    <a:lnTo>
                      <a:pt x="1010" y="3312"/>
                    </a:lnTo>
                    <a:lnTo>
                      <a:pt x="1091" y="3231"/>
                    </a:lnTo>
                    <a:lnTo>
                      <a:pt x="1192" y="3110"/>
                    </a:lnTo>
                    <a:lnTo>
                      <a:pt x="1394" y="2868"/>
                    </a:lnTo>
                    <a:lnTo>
                      <a:pt x="1495" y="2746"/>
                    </a:lnTo>
                    <a:lnTo>
                      <a:pt x="1616" y="2645"/>
                    </a:lnTo>
                    <a:lnTo>
                      <a:pt x="1636" y="2666"/>
                    </a:lnTo>
                    <a:lnTo>
                      <a:pt x="1636" y="2666"/>
                    </a:lnTo>
                    <a:lnTo>
                      <a:pt x="1676" y="2746"/>
                    </a:lnTo>
                    <a:lnTo>
                      <a:pt x="1717" y="2847"/>
                    </a:lnTo>
                    <a:lnTo>
                      <a:pt x="1757" y="3049"/>
                    </a:lnTo>
                    <a:lnTo>
                      <a:pt x="1757" y="3049"/>
                    </a:lnTo>
                    <a:lnTo>
                      <a:pt x="1858" y="3312"/>
                    </a:lnTo>
                    <a:lnTo>
                      <a:pt x="1979" y="3574"/>
                    </a:lnTo>
                    <a:lnTo>
                      <a:pt x="2060" y="3675"/>
                    </a:lnTo>
                    <a:lnTo>
                      <a:pt x="2141" y="3776"/>
                    </a:lnTo>
                    <a:lnTo>
                      <a:pt x="2242" y="3877"/>
                    </a:lnTo>
                    <a:lnTo>
                      <a:pt x="2343" y="3958"/>
                    </a:lnTo>
                    <a:lnTo>
                      <a:pt x="2565" y="4927"/>
                    </a:lnTo>
                    <a:lnTo>
                      <a:pt x="2565" y="4927"/>
                    </a:lnTo>
                    <a:lnTo>
                      <a:pt x="2565" y="5008"/>
                    </a:lnTo>
                    <a:lnTo>
                      <a:pt x="2545" y="5089"/>
                    </a:lnTo>
                    <a:lnTo>
                      <a:pt x="2504" y="5149"/>
                    </a:lnTo>
                    <a:lnTo>
                      <a:pt x="2444" y="5210"/>
                    </a:lnTo>
                    <a:lnTo>
                      <a:pt x="2444" y="5210"/>
                    </a:lnTo>
                    <a:lnTo>
                      <a:pt x="2383" y="5230"/>
                    </a:lnTo>
                    <a:lnTo>
                      <a:pt x="2383" y="5230"/>
                    </a:lnTo>
                    <a:lnTo>
                      <a:pt x="2625" y="5876"/>
                    </a:lnTo>
                    <a:lnTo>
                      <a:pt x="2767" y="6300"/>
                    </a:lnTo>
                    <a:lnTo>
                      <a:pt x="2868" y="6765"/>
                    </a:lnTo>
                    <a:lnTo>
                      <a:pt x="3049" y="7431"/>
                    </a:lnTo>
                    <a:lnTo>
                      <a:pt x="3049" y="7431"/>
                    </a:lnTo>
                    <a:lnTo>
                      <a:pt x="3170" y="7754"/>
                    </a:lnTo>
                    <a:lnTo>
                      <a:pt x="3231" y="7916"/>
                    </a:lnTo>
                    <a:lnTo>
                      <a:pt x="3332" y="8057"/>
                    </a:lnTo>
                    <a:lnTo>
                      <a:pt x="3332" y="8057"/>
                    </a:lnTo>
                    <a:lnTo>
                      <a:pt x="3433" y="8198"/>
                    </a:lnTo>
                    <a:lnTo>
                      <a:pt x="3554" y="8319"/>
                    </a:lnTo>
                    <a:lnTo>
                      <a:pt x="3695" y="8420"/>
                    </a:lnTo>
                    <a:lnTo>
                      <a:pt x="3857" y="8501"/>
                    </a:lnTo>
                    <a:lnTo>
                      <a:pt x="3857" y="8501"/>
                    </a:lnTo>
                    <a:lnTo>
                      <a:pt x="3998" y="8541"/>
                    </a:lnTo>
                    <a:lnTo>
                      <a:pt x="4160"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68"/>
              <p:cNvSpPr/>
              <p:nvPr/>
            </p:nvSpPr>
            <p:spPr>
              <a:xfrm>
                <a:off x="3795296" y="351120"/>
                <a:ext cx="225738" cy="365578"/>
              </a:xfrm>
              <a:custGeom>
                <a:avLst/>
                <a:gdLst/>
                <a:ahLst/>
                <a:cxnLst/>
                <a:rect l="l" t="t" r="r" b="b"/>
                <a:pathLst>
                  <a:path w="1858" h="3009" extrusionOk="0">
                    <a:moveTo>
                      <a:pt x="1353" y="2888"/>
                    </a:moveTo>
                    <a:lnTo>
                      <a:pt x="1353" y="2888"/>
                    </a:lnTo>
                    <a:lnTo>
                      <a:pt x="1232" y="2948"/>
                    </a:lnTo>
                    <a:lnTo>
                      <a:pt x="1131" y="2968"/>
                    </a:lnTo>
                    <a:lnTo>
                      <a:pt x="1010" y="2988"/>
                    </a:lnTo>
                    <a:lnTo>
                      <a:pt x="888" y="3009"/>
                    </a:lnTo>
                    <a:lnTo>
                      <a:pt x="888" y="3009"/>
                    </a:lnTo>
                    <a:lnTo>
                      <a:pt x="1010" y="2988"/>
                    </a:lnTo>
                    <a:lnTo>
                      <a:pt x="1131" y="2968"/>
                    </a:lnTo>
                    <a:lnTo>
                      <a:pt x="1232" y="2948"/>
                    </a:lnTo>
                    <a:lnTo>
                      <a:pt x="1353" y="2888"/>
                    </a:lnTo>
                    <a:close/>
                    <a:moveTo>
                      <a:pt x="0" y="2504"/>
                    </a:moveTo>
                    <a:lnTo>
                      <a:pt x="0" y="2504"/>
                    </a:lnTo>
                    <a:lnTo>
                      <a:pt x="0" y="2504"/>
                    </a:lnTo>
                    <a:lnTo>
                      <a:pt x="121" y="2665"/>
                    </a:lnTo>
                    <a:lnTo>
                      <a:pt x="283" y="2807"/>
                    </a:lnTo>
                    <a:lnTo>
                      <a:pt x="283" y="2807"/>
                    </a:lnTo>
                    <a:lnTo>
                      <a:pt x="121" y="2665"/>
                    </a:lnTo>
                    <a:lnTo>
                      <a:pt x="0" y="2504"/>
                    </a:lnTo>
                    <a:lnTo>
                      <a:pt x="0" y="2504"/>
                    </a:lnTo>
                    <a:lnTo>
                      <a:pt x="0" y="2504"/>
                    </a:lnTo>
                    <a:close/>
                    <a:moveTo>
                      <a:pt x="949" y="0"/>
                    </a:moveTo>
                    <a:lnTo>
                      <a:pt x="949" y="0"/>
                    </a:lnTo>
                    <a:lnTo>
                      <a:pt x="1353" y="767"/>
                    </a:lnTo>
                    <a:lnTo>
                      <a:pt x="1555" y="1151"/>
                    </a:lnTo>
                    <a:lnTo>
                      <a:pt x="1736" y="1514"/>
                    </a:lnTo>
                    <a:lnTo>
                      <a:pt x="1736" y="1514"/>
                    </a:lnTo>
                    <a:lnTo>
                      <a:pt x="1797" y="1696"/>
                    </a:lnTo>
                    <a:lnTo>
                      <a:pt x="1858" y="1878"/>
                    </a:lnTo>
                    <a:lnTo>
                      <a:pt x="1858" y="2039"/>
                    </a:lnTo>
                    <a:lnTo>
                      <a:pt x="1858" y="2181"/>
                    </a:lnTo>
                    <a:lnTo>
                      <a:pt x="1858" y="2181"/>
                    </a:lnTo>
                    <a:lnTo>
                      <a:pt x="1858" y="2039"/>
                    </a:lnTo>
                    <a:lnTo>
                      <a:pt x="1858" y="1878"/>
                    </a:lnTo>
                    <a:lnTo>
                      <a:pt x="1797" y="1696"/>
                    </a:lnTo>
                    <a:lnTo>
                      <a:pt x="1736" y="1514"/>
                    </a:lnTo>
                    <a:lnTo>
                      <a:pt x="1736" y="1514"/>
                    </a:lnTo>
                    <a:lnTo>
                      <a:pt x="1555" y="1151"/>
                    </a:lnTo>
                    <a:lnTo>
                      <a:pt x="1353" y="767"/>
                    </a:lnTo>
                    <a:lnTo>
                      <a:pt x="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68"/>
              <p:cNvSpPr/>
              <p:nvPr/>
            </p:nvSpPr>
            <p:spPr>
              <a:xfrm>
                <a:off x="3903184" y="701877"/>
                <a:ext cx="56495" cy="14822"/>
              </a:xfrm>
              <a:custGeom>
                <a:avLst/>
                <a:gdLst/>
                <a:ahLst/>
                <a:cxnLst/>
                <a:rect l="l" t="t" r="r" b="b"/>
                <a:pathLst>
                  <a:path w="465" h="122" fill="none" extrusionOk="0">
                    <a:moveTo>
                      <a:pt x="465" y="1"/>
                    </a:moveTo>
                    <a:lnTo>
                      <a:pt x="465" y="1"/>
                    </a:lnTo>
                    <a:lnTo>
                      <a:pt x="344" y="61"/>
                    </a:lnTo>
                    <a:lnTo>
                      <a:pt x="243" y="81"/>
                    </a:lnTo>
                    <a:lnTo>
                      <a:pt x="122" y="101"/>
                    </a:lnTo>
                    <a:lnTo>
                      <a:pt x="0" y="122"/>
                    </a:lnTo>
                    <a:lnTo>
                      <a:pt x="0" y="122"/>
                    </a:lnTo>
                    <a:lnTo>
                      <a:pt x="122" y="101"/>
                    </a:lnTo>
                    <a:lnTo>
                      <a:pt x="243" y="81"/>
                    </a:lnTo>
                    <a:lnTo>
                      <a:pt x="344" y="61"/>
                    </a:lnTo>
                    <a:lnTo>
                      <a:pt x="4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68"/>
              <p:cNvSpPr/>
              <p:nvPr/>
            </p:nvSpPr>
            <p:spPr>
              <a:xfrm>
                <a:off x="3795296" y="655223"/>
                <a:ext cx="34383" cy="36934"/>
              </a:xfrm>
              <a:custGeom>
                <a:avLst/>
                <a:gdLst/>
                <a:ahLst/>
                <a:cxnLst/>
                <a:rect l="l" t="t" r="r" b="b"/>
                <a:pathLst>
                  <a:path w="283" h="304" fill="none" extrusionOk="0">
                    <a:moveTo>
                      <a:pt x="0" y="1"/>
                    </a:moveTo>
                    <a:lnTo>
                      <a:pt x="0" y="1"/>
                    </a:lnTo>
                    <a:lnTo>
                      <a:pt x="0" y="1"/>
                    </a:lnTo>
                    <a:lnTo>
                      <a:pt x="121" y="162"/>
                    </a:lnTo>
                    <a:lnTo>
                      <a:pt x="283" y="304"/>
                    </a:lnTo>
                    <a:lnTo>
                      <a:pt x="283" y="304"/>
                    </a:lnTo>
                    <a:lnTo>
                      <a:pt x="121" y="162"/>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68"/>
              <p:cNvSpPr/>
              <p:nvPr/>
            </p:nvSpPr>
            <p:spPr>
              <a:xfrm>
                <a:off x="3910595" y="351120"/>
                <a:ext cx="110439" cy="264981"/>
              </a:xfrm>
              <a:custGeom>
                <a:avLst/>
                <a:gdLst/>
                <a:ahLst/>
                <a:cxnLst/>
                <a:rect l="l" t="t" r="r" b="b"/>
                <a:pathLst>
                  <a:path w="909" h="2181" fill="none" extrusionOk="0">
                    <a:moveTo>
                      <a:pt x="0" y="0"/>
                    </a:moveTo>
                    <a:lnTo>
                      <a:pt x="0" y="0"/>
                    </a:lnTo>
                    <a:lnTo>
                      <a:pt x="404" y="767"/>
                    </a:lnTo>
                    <a:lnTo>
                      <a:pt x="606" y="1151"/>
                    </a:lnTo>
                    <a:lnTo>
                      <a:pt x="787" y="1514"/>
                    </a:lnTo>
                    <a:lnTo>
                      <a:pt x="787" y="1514"/>
                    </a:lnTo>
                    <a:lnTo>
                      <a:pt x="848" y="1696"/>
                    </a:lnTo>
                    <a:lnTo>
                      <a:pt x="909" y="1878"/>
                    </a:lnTo>
                    <a:lnTo>
                      <a:pt x="909" y="2039"/>
                    </a:lnTo>
                    <a:lnTo>
                      <a:pt x="909" y="2181"/>
                    </a:lnTo>
                    <a:lnTo>
                      <a:pt x="909" y="2181"/>
                    </a:lnTo>
                    <a:lnTo>
                      <a:pt x="909" y="2039"/>
                    </a:lnTo>
                    <a:lnTo>
                      <a:pt x="909" y="1878"/>
                    </a:lnTo>
                    <a:lnTo>
                      <a:pt x="848" y="1696"/>
                    </a:lnTo>
                    <a:lnTo>
                      <a:pt x="787" y="1514"/>
                    </a:lnTo>
                    <a:lnTo>
                      <a:pt x="787" y="1514"/>
                    </a:lnTo>
                    <a:lnTo>
                      <a:pt x="606" y="1151"/>
                    </a:lnTo>
                    <a:lnTo>
                      <a:pt x="404" y="767"/>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68"/>
              <p:cNvSpPr/>
              <p:nvPr/>
            </p:nvSpPr>
            <p:spPr>
              <a:xfrm>
                <a:off x="3795296" y="164625"/>
                <a:ext cx="225738" cy="552073"/>
              </a:xfrm>
              <a:custGeom>
                <a:avLst/>
                <a:gdLst/>
                <a:ahLst/>
                <a:cxnLst/>
                <a:rect l="l" t="t" r="r" b="b"/>
                <a:pathLst>
                  <a:path w="1858" h="4544" fill="none" extrusionOk="0">
                    <a:moveTo>
                      <a:pt x="222" y="1"/>
                    </a:moveTo>
                    <a:lnTo>
                      <a:pt x="222" y="1"/>
                    </a:lnTo>
                    <a:lnTo>
                      <a:pt x="182" y="182"/>
                    </a:lnTo>
                    <a:lnTo>
                      <a:pt x="162" y="364"/>
                    </a:lnTo>
                    <a:lnTo>
                      <a:pt x="162" y="364"/>
                    </a:lnTo>
                    <a:lnTo>
                      <a:pt x="182" y="525"/>
                    </a:lnTo>
                    <a:lnTo>
                      <a:pt x="182" y="667"/>
                    </a:lnTo>
                    <a:lnTo>
                      <a:pt x="242" y="970"/>
                    </a:lnTo>
                    <a:lnTo>
                      <a:pt x="323" y="1252"/>
                    </a:lnTo>
                    <a:lnTo>
                      <a:pt x="424" y="1535"/>
                    </a:lnTo>
                    <a:lnTo>
                      <a:pt x="424" y="1535"/>
                    </a:lnTo>
                    <a:lnTo>
                      <a:pt x="525" y="1818"/>
                    </a:lnTo>
                    <a:lnTo>
                      <a:pt x="606" y="2121"/>
                    </a:lnTo>
                    <a:lnTo>
                      <a:pt x="666" y="2403"/>
                    </a:lnTo>
                    <a:lnTo>
                      <a:pt x="687" y="2565"/>
                    </a:lnTo>
                    <a:lnTo>
                      <a:pt x="687" y="2706"/>
                    </a:lnTo>
                    <a:lnTo>
                      <a:pt x="687" y="2706"/>
                    </a:lnTo>
                    <a:lnTo>
                      <a:pt x="666" y="2908"/>
                    </a:lnTo>
                    <a:lnTo>
                      <a:pt x="626" y="3090"/>
                    </a:lnTo>
                    <a:lnTo>
                      <a:pt x="565" y="3272"/>
                    </a:lnTo>
                    <a:lnTo>
                      <a:pt x="485" y="3433"/>
                    </a:lnTo>
                    <a:lnTo>
                      <a:pt x="404" y="3615"/>
                    </a:lnTo>
                    <a:lnTo>
                      <a:pt x="283" y="3756"/>
                    </a:lnTo>
                    <a:lnTo>
                      <a:pt x="162" y="3898"/>
                    </a:lnTo>
                    <a:lnTo>
                      <a:pt x="20" y="4019"/>
                    </a:lnTo>
                    <a:lnTo>
                      <a:pt x="0" y="4039"/>
                    </a:lnTo>
                    <a:lnTo>
                      <a:pt x="0" y="4039"/>
                    </a:lnTo>
                    <a:lnTo>
                      <a:pt x="0" y="4039"/>
                    </a:lnTo>
                    <a:lnTo>
                      <a:pt x="0" y="4039"/>
                    </a:lnTo>
                    <a:lnTo>
                      <a:pt x="121" y="4200"/>
                    </a:lnTo>
                    <a:lnTo>
                      <a:pt x="283" y="4342"/>
                    </a:lnTo>
                    <a:lnTo>
                      <a:pt x="283" y="4342"/>
                    </a:lnTo>
                    <a:lnTo>
                      <a:pt x="404" y="4423"/>
                    </a:lnTo>
                    <a:lnTo>
                      <a:pt x="525" y="4483"/>
                    </a:lnTo>
                    <a:lnTo>
                      <a:pt x="525" y="4483"/>
                    </a:lnTo>
                    <a:lnTo>
                      <a:pt x="707" y="4523"/>
                    </a:lnTo>
                    <a:lnTo>
                      <a:pt x="868" y="4544"/>
                    </a:lnTo>
                    <a:lnTo>
                      <a:pt x="868" y="4544"/>
                    </a:lnTo>
                    <a:lnTo>
                      <a:pt x="888" y="4544"/>
                    </a:lnTo>
                    <a:lnTo>
                      <a:pt x="888" y="4544"/>
                    </a:lnTo>
                    <a:lnTo>
                      <a:pt x="1010" y="4523"/>
                    </a:lnTo>
                    <a:lnTo>
                      <a:pt x="1131" y="4503"/>
                    </a:lnTo>
                    <a:lnTo>
                      <a:pt x="1232" y="4483"/>
                    </a:lnTo>
                    <a:lnTo>
                      <a:pt x="1353" y="4423"/>
                    </a:lnTo>
                    <a:lnTo>
                      <a:pt x="1353" y="4423"/>
                    </a:lnTo>
                    <a:lnTo>
                      <a:pt x="1454" y="4382"/>
                    </a:lnTo>
                    <a:lnTo>
                      <a:pt x="1535" y="4301"/>
                    </a:lnTo>
                    <a:lnTo>
                      <a:pt x="1615" y="4241"/>
                    </a:lnTo>
                    <a:lnTo>
                      <a:pt x="1696" y="4160"/>
                    </a:lnTo>
                    <a:lnTo>
                      <a:pt x="1757" y="4059"/>
                    </a:lnTo>
                    <a:lnTo>
                      <a:pt x="1797" y="3958"/>
                    </a:lnTo>
                    <a:lnTo>
                      <a:pt x="1837" y="3837"/>
                    </a:lnTo>
                    <a:lnTo>
                      <a:pt x="1858" y="3716"/>
                    </a:lnTo>
                    <a:lnTo>
                      <a:pt x="1858" y="3716"/>
                    </a:lnTo>
                    <a:lnTo>
                      <a:pt x="1858" y="3574"/>
                    </a:lnTo>
                    <a:lnTo>
                      <a:pt x="1858" y="3413"/>
                    </a:lnTo>
                    <a:lnTo>
                      <a:pt x="1797" y="3231"/>
                    </a:lnTo>
                    <a:lnTo>
                      <a:pt x="1736" y="3049"/>
                    </a:lnTo>
                    <a:lnTo>
                      <a:pt x="1736" y="3049"/>
                    </a:lnTo>
                    <a:lnTo>
                      <a:pt x="1555" y="2686"/>
                    </a:lnTo>
                    <a:lnTo>
                      <a:pt x="1353" y="2302"/>
                    </a:lnTo>
                    <a:lnTo>
                      <a:pt x="949" y="1535"/>
                    </a:lnTo>
                    <a:lnTo>
                      <a:pt x="949" y="1535"/>
                    </a:lnTo>
                    <a:lnTo>
                      <a:pt x="545" y="768"/>
                    </a:lnTo>
                    <a:lnTo>
                      <a:pt x="384" y="384"/>
                    </a:lnTo>
                    <a:lnTo>
                      <a:pt x="2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8"/>
              <p:cNvSpPr/>
              <p:nvPr/>
            </p:nvSpPr>
            <p:spPr>
              <a:xfrm>
                <a:off x="3407607" y="-225375"/>
                <a:ext cx="19804" cy="49084"/>
              </a:xfrm>
              <a:custGeom>
                <a:avLst/>
                <a:gdLst/>
                <a:ahLst/>
                <a:cxnLst/>
                <a:rect l="l" t="t" r="r" b="b"/>
                <a:pathLst>
                  <a:path w="163" h="404" extrusionOk="0">
                    <a:moveTo>
                      <a:pt x="162" y="0"/>
                    </a:moveTo>
                    <a:lnTo>
                      <a:pt x="102" y="61"/>
                    </a:lnTo>
                    <a:lnTo>
                      <a:pt x="41" y="121"/>
                    </a:lnTo>
                    <a:lnTo>
                      <a:pt x="21" y="182"/>
                    </a:lnTo>
                    <a:lnTo>
                      <a:pt x="1" y="242"/>
                    </a:lnTo>
                    <a:lnTo>
                      <a:pt x="21" y="303"/>
                    </a:lnTo>
                    <a:lnTo>
                      <a:pt x="61" y="363"/>
                    </a:lnTo>
                    <a:lnTo>
                      <a:pt x="142" y="404"/>
                    </a:lnTo>
                    <a:lnTo>
                      <a:pt x="61" y="343"/>
                    </a:lnTo>
                    <a:lnTo>
                      <a:pt x="21" y="283"/>
                    </a:lnTo>
                    <a:lnTo>
                      <a:pt x="21" y="202"/>
                    </a:lnTo>
                    <a:lnTo>
                      <a:pt x="61" y="121"/>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8"/>
              <p:cNvSpPr/>
              <p:nvPr/>
            </p:nvSpPr>
            <p:spPr>
              <a:xfrm>
                <a:off x="3407607" y="-225375"/>
                <a:ext cx="19804" cy="49084"/>
              </a:xfrm>
              <a:custGeom>
                <a:avLst/>
                <a:gdLst/>
                <a:ahLst/>
                <a:cxnLst/>
                <a:rect l="l" t="t" r="r" b="b"/>
                <a:pathLst>
                  <a:path w="163" h="404" fill="none" extrusionOk="0">
                    <a:moveTo>
                      <a:pt x="162" y="0"/>
                    </a:moveTo>
                    <a:lnTo>
                      <a:pt x="162" y="0"/>
                    </a:lnTo>
                    <a:lnTo>
                      <a:pt x="102" y="61"/>
                    </a:lnTo>
                    <a:lnTo>
                      <a:pt x="102" y="61"/>
                    </a:lnTo>
                    <a:lnTo>
                      <a:pt x="41" y="121"/>
                    </a:lnTo>
                    <a:lnTo>
                      <a:pt x="21" y="182"/>
                    </a:lnTo>
                    <a:lnTo>
                      <a:pt x="1" y="242"/>
                    </a:lnTo>
                    <a:lnTo>
                      <a:pt x="21" y="303"/>
                    </a:lnTo>
                    <a:lnTo>
                      <a:pt x="21" y="303"/>
                    </a:lnTo>
                    <a:lnTo>
                      <a:pt x="61" y="363"/>
                    </a:lnTo>
                    <a:lnTo>
                      <a:pt x="142" y="404"/>
                    </a:lnTo>
                    <a:lnTo>
                      <a:pt x="142" y="404"/>
                    </a:lnTo>
                    <a:lnTo>
                      <a:pt x="142" y="404"/>
                    </a:lnTo>
                    <a:lnTo>
                      <a:pt x="142" y="404"/>
                    </a:lnTo>
                    <a:lnTo>
                      <a:pt x="61" y="343"/>
                    </a:lnTo>
                    <a:lnTo>
                      <a:pt x="21" y="283"/>
                    </a:lnTo>
                    <a:lnTo>
                      <a:pt x="21" y="202"/>
                    </a:lnTo>
                    <a:lnTo>
                      <a:pt x="61" y="121"/>
                    </a:lnTo>
                    <a:lnTo>
                      <a:pt x="61" y="121"/>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8"/>
              <p:cNvSpPr/>
              <p:nvPr/>
            </p:nvSpPr>
            <p:spPr>
              <a:xfrm>
                <a:off x="3410037" y="-249917"/>
                <a:ext cx="54187" cy="73626"/>
              </a:xfrm>
              <a:custGeom>
                <a:avLst/>
                <a:gdLst/>
                <a:ahLst/>
                <a:cxnLst/>
                <a:rect l="l" t="t" r="r" b="b"/>
                <a:pathLst>
                  <a:path w="446" h="606" extrusionOk="0">
                    <a:moveTo>
                      <a:pt x="324" y="0"/>
                    </a:moveTo>
                    <a:lnTo>
                      <a:pt x="142" y="202"/>
                    </a:lnTo>
                    <a:lnTo>
                      <a:pt x="41" y="323"/>
                    </a:lnTo>
                    <a:lnTo>
                      <a:pt x="1" y="404"/>
                    </a:lnTo>
                    <a:lnTo>
                      <a:pt x="1" y="485"/>
                    </a:lnTo>
                    <a:lnTo>
                      <a:pt x="41" y="545"/>
                    </a:lnTo>
                    <a:lnTo>
                      <a:pt x="122" y="606"/>
                    </a:lnTo>
                    <a:lnTo>
                      <a:pt x="223" y="565"/>
                    </a:lnTo>
                    <a:lnTo>
                      <a:pt x="324" y="485"/>
                    </a:lnTo>
                    <a:lnTo>
                      <a:pt x="385" y="424"/>
                    </a:lnTo>
                    <a:lnTo>
                      <a:pt x="425" y="343"/>
                    </a:lnTo>
                    <a:lnTo>
                      <a:pt x="445" y="242"/>
                    </a:lnTo>
                    <a:lnTo>
                      <a:pt x="445" y="162"/>
                    </a:lnTo>
                    <a:lnTo>
                      <a:pt x="405" y="81"/>
                    </a:lnTo>
                    <a:lnTo>
                      <a:pt x="3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8"/>
              <p:cNvSpPr/>
              <p:nvPr/>
            </p:nvSpPr>
            <p:spPr>
              <a:xfrm>
                <a:off x="3385495" y="-78244"/>
                <a:ext cx="14944" cy="44224"/>
              </a:xfrm>
              <a:custGeom>
                <a:avLst/>
                <a:gdLst/>
                <a:ahLst/>
                <a:cxnLst/>
                <a:rect l="l" t="t" r="r" b="b"/>
                <a:pathLst>
                  <a:path w="123" h="364" extrusionOk="0">
                    <a:moveTo>
                      <a:pt x="122" y="1"/>
                    </a:moveTo>
                    <a:lnTo>
                      <a:pt x="82" y="41"/>
                    </a:lnTo>
                    <a:lnTo>
                      <a:pt x="41" y="101"/>
                    </a:lnTo>
                    <a:lnTo>
                      <a:pt x="1" y="142"/>
                    </a:lnTo>
                    <a:lnTo>
                      <a:pt x="1" y="223"/>
                    </a:lnTo>
                    <a:lnTo>
                      <a:pt x="21" y="283"/>
                    </a:lnTo>
                    <a:lnTo>
                      <a:pt x="82" y="364"/>
                    </a:lnTo>
                    <a:lnTo>
                      <a:pt x="62" y="324"/>
                    </a:lnTo>
                    <a:lnTo>
                      <a:pt x="41" y="223"/>
                    </a:lnTo>
                    <a:lnTo>
                      <a:pt x="41" y="142"/>
                    </a:lnTo>
                    <a:lnTo>
                      <a:pt x="82" y="8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8"/>
              <p:cNvSpPr/>
              <p:nvPr/>
            </p:nvSpPr>
            <p:spPr>
              <a:xfrm>
                <a:off x="3385495" y="-78244"/>
                <a:ext cx="14944" cy="44224"/>
              </a:xfrm>
              <a:custGeom>
                <a:avLst/>
                <a:gdLst/>
                <a:ahLst/>
                <a:cxnLst/>
                <a:rect l="l" t="t" r="r" b="b"/>
                <a:pathLst>
                  <a:path w="123" h="364" fill="none" extrusionOk="0">
                    <a:moveTo>
                      <a:pt x="122" y="1"/>
                    </a:moveTo>
                    <a:lnTo>
                      <a:pt x="122" y="1"/>
                    </a:lnTo>
                    <a:lnTo>
                      <a:pt x="82" y="41"/>
                    </a:lnTo>
                    <a:lnTo>
                      <a:pt x="82" y="41"/>
                    </a:lnTo>
                    <a:lnTo>
                      <a:pt x="41" y="101"/>
                    </a:lnTo>
                    <a:lnTo>
                      <a:pt x="1" y="142"/>
                    </a:lnTo>
                    <a:lnTo>
                      <a:pt x="1" y="223"/>
                    </a:lnTo>
                    <a:lnTo>
                      <a:pt x="21" y="283"/>
                    </a:lnTo>
                    <a:lnTo>
                      <a:pt x="21" y="283"/>
                    </a:lnTo>
                    <a:lnTo>
                      <a:pt x="82" y="364"/>
                    </a:lnTo>
                    <a:lnTo>
                      <a:pt x="82" y="364"/>
                    </a:lnTo>
                    <a:lnTo>
                      <a:pt x="62" y="324"/>
                    </a:lnTo>
                    <a:lnTo>
                      <a:pt x="62" y="324"/>
                    </a:lnTo>
                    <a:lnTo>
                      <a:pt x="41" y="223"/>
                    </a:lnTo>
                    <a:lnTo>
                      <a:pt x="41" y="142"/>
                    </a:lnTo>
                    <a:lnTo>
                      <a:pt x="82" y="81"/>
                    </a:lnTo>
                    <a:lnTo>
                      <a:pt x="1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8"/>
              <p:cNvSpPr/>
              <p:nvPr/>
            </p:nvSpPr>
            <p:spPr>
              <a:xfrm>
                <a:off x="3390476" y="-105216"/>
                <a:ext cx="51635" cy="73747"/>
              </a:xfrm>
              <a:custGeom>
                <a:avLst/>
                <a:gdLst/>
                <a:ahLst/>
                <a:cxnLst/>
                <a:rect l="l" t="t" r="r" b="b"/>
                <a:pathLst>
                  <a:path w="425" h="607" extrusionOk="0">
                    <a:moveTo>
                      <a:pt x="283" y="0"/>
                    </a:moveTo>
                    <a:lnTo>
                      <a:pt x="81" y="223"/>
                    </a:lnTo>
                    <a:lnTo>
                      <a:pt x="41" y="303"/>
                    </a:lnTo>
                    <a:lnTo>
                      <a:pt x="0" y="364"/>
                    </a:lnTo>
                    <a:lnTo>
                      <a:pt x="0" y="445"/>
                    </a:lnTo>
                    <a:lnTo>
                      <a:pt x="21" y="546"/>
                    </a:lnTo>
                    <a:lnTo>
                      <a:pt x="41" y="586"/>
                    </a:lnTo>
                    <a:lnTo>
                      <a:pt x="81" y="606"/>
                    </a:lnTo>
                    <a:lnTo>
                      <a:pt x="202" y="546"/>
                    </a:lnTo>
                    <a:lnTo>
                      <a:pt x="303" y="485"/>
                    </a:lnTo>
                    <a:lnTo>
                      <a:pt x="364" y="424"/>
                    </a:lnTo>
                    <a:lnTo>
                      <a:pt x="404" y="344"/>
                    </a:lnTo>
                    <a:lnTo>
                      <a:pt x="424" y="243"/>
                    </a:lnTo>
                    <a:lnTo>
                      <a:pt x="404" y="162"/>
                    </a:lnTo>
                    <a:lnTo>
                      <a:pt x="364" y="61"/>
                    </a:lnTo>
                    <a:lnTo>
                      <a:pt x="2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8"/>
              <p:cNvSpPr/>
              <p:nvPr/>
            </p:nvSpPr>
            <p:spPr>
              <a:xfrm>
                <a:off x="3405177" y="242"/>
                <a:ext cx="12392" cy="36934"/>
              </a:xfrm>
              <a:custGeom>
                <a:avLst/>
                <a:gdLst/>
                <a:ahLst/>
                <a:cxnLst/>
                <a:rect l="l" t="t" r="r" b="b"/>
                <a:pathLst>
                  <a:path w="102" h="304" extrusionOk="0">
                    <a:moveTo>
                      <a:pt x="81" y="1"/>
                    </a:moveTo>
                    <a:lnTo>
                      <a:pt x="41" y="41"/>
                    </a:lnTo>
                    <a:lnTo>
                      <a:pt x="1" y="102"/>
                    </a:lnTo>
                    <a:lnTo>
                      <a:pt x="1" y="162"/>
                    </a:lnTo>
                    <a:lnTo>
                      <a:pt x="21" y="223"/>
                    </a:lnTo>
                    <a:lnTo>
                      <a:pt x="61" y="283"/>
                    </a:lnTo>
                    <a:lnTo>
                      <a:pt x="101" y="304"/>
                    </a:lnTo>
                    <a:lnTo>
                      <a:pt x="81" y="263"/>
                    </a:lnTo>
                    <a:lnTo>
                      <a:pt x="41" y="203"/>
                    </a:lnTo>
                    <a:lnTo>
                      <a:pt x="41" y="142"/>
                    </a:lnTo>
                    <a:lnTo>
                      <a:pt x="41" y="6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8"/>
              <p:cNvSpPr/>
              <p:nvPr/>
            </p:nvSpPr>
            <p:spPr>
              <a:xfrm>
                <a:off x="3405177" y="242"/>
                <a:ext cx="12392" cy="36934"/>
              </a:xfrm>
              <a:custGeom>
                <a:avLst/>
                <a:gdLst/>
                <a:ahLst/>
                <a:cxnLst/>
                <a:rect l="l" t="t" r="r" b="b"/>
                <a:pathLst>
                  <a:path w="102" h="304" fill="none" extrusionOk="0">
                    <a:moveTo>
                      <a:pt x="81" y="1"/>
                    </a:moveTo>
                    <a:lnTo>
                      <a:pt x="81" y="1"/>
                    </a:lnTo>
                    <a:lnTo>
                      <a:pt x="41" y="41"/>
                    </a:lnTo>
                    <a:lnTo>
                      <a:pt x="1" y="102"/>
                    </a:lnTo>
                    <a:lnTo>
                      <a:pt x="1" y="162"/>
                    </a:lnTo>
                    <a:lnTo>
                      <a:pt x="21" y="223"/>
                    </a:lnTo>
                    <a:lnTo>
                      <a:pt x="21" y="223"/>
                    </a:lnTo>
                    <a:lnTo>
                      <a:pt x="61" y="283"/>
                    </a:lnTo>
                    <a:lnTo>
                      <a:pt x="101" y="304"/>
                    </a:lnTo>
                    <a:lnTo>
                      <a:pt x="101" y="304"/>
                    </a:lnTo>
                    <a:lnTo>
                      <a:pt x="81" y="263"/>
                    </a:lnTo>
                    <a:lnTo>
                      <a:pt x="81" y="263"/>
                    </a:lnTo>
                    <a:lnTo>
                      <a:pt x="41" y="203"/>
                    </a:lnTo>
                    <a:lnTo>
                      <a:pt x="41" y="142"/>
                    </a:lnTo>
                    <a:lnTo>
                      <a:pt x="41" y="6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8"/>
              <p:cNvSpPr/>
              <p:nvPr/>
            </p:nvSpPr>
            <p:spPr>
              <a:xfrm>
                <a:off x="3410037" y="-34141"/>
                <a:ext cx="49205" cy="73747"/>
              </a:xfrm>
              <a:custGeom>
                <a:avLst/>
                <a:gdLst/>
                <a:ahLst/>
                <a:cxnLst/>
                <a:rect l="l" t="t" r="r" b="b"/>
                <a:pathLst>
                  <a:path w="405" h="607" extrusionOk="0">
                    <a:moveTo>
                      <a:pt x="263" y="1"/>
                    </a:moveTo>
                    <a:lnTo>
                      <a:pt x="41" y="263"/>
                    </a:lnTo>
                    <a:lnTo>
                      <a:pt x="41" y="284"/>
                    </a:lnTo>
                    <a:lnTo>
                      <a:pt x="1" y="344"/>
                    </a:lnTo>
                    <a:lnTo>
                      <a:pt x="1" y="425"/>
                    </a:lnTo>
                    <a:lnTo>
                      <a:pt x="1" y="486"/>
                    </a:lnTo>
                    <a:lnTo>
                      <a:pt x="41" y="546"/>
                    </a:lnTo>
                    <a:lnTo>
                      <a:pt x="61" y="587"/>
                    </a:lnTo>
                    <a:lnTo>
                      <a:pt x="102" y="607"/>
                    </a:lnTo>
                    <a:lnTo>
                      <a:pt x="203" y="546"/>
                    </a:lnTo>
                    <a:lnTo>
                      <a:pt x="304" y="486"/>
                    </a:lnTo>
                    <a:lnTo>
                      <a:pt x="364" y="405"/>
                    </a:lnTo>
                    <a:lnTo>
                      <a:pt x="385" y="324"/>
                    </a:lnTo>
                    <a:lnTo>
                      <a:pt x="405" y="223"/>
                    </a:lnTo>
                    <a:lnTo>
                      <a:pt x="405" y="142"/>
                    </a:lnTo>
                    <a:lnTo>
                      <a:pt x="344" y="62"/>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8"/>
              <p:cNvSpPr/>
              <p:nvPr/>
            </p:nvSpPr>
            <p:spPr>
              <a:xfrm>
                <a:off x="3410037" y="-34141"/>
                <a:ext cx="49205" cy="73747"/>
              </a:xfrm>
              <a:custGeom>
                <a:avLst/>
                <a:gdLst/>
                <a:ahLst/>
                <a:cxnLst/>
                <a:rect l="l" t="t" r="r" b="b"/>
                <a:pathLst>
                  <a:path w="405" h="607" fill="none" extrusionOk="0">
                    <a:moveTo>
                      <a:pt x="263" y="1"/>
                    </a:moveTo>
                    <a:lnTo>
                      <a:pt x="263" y="1"/>
                    </a:lnTo>
                    <a:lnTo>
                      <a:pt x="41" y="263"/>
                    </a:lnTo>
                    <a:lnTo>
                      <a:pt x="41" y="263"/>
                    </a:lnTo>
                    <a:lnTo>
                      <a:pt x="41" y="284"/>
                    </a:lnTo>
                    <a:lnTo>
                      <a:pt x="41" y="284"/>
                    </a:lnTo>
                    <a:lnTo>
                      <a:pt x="1" y="344"/>
                    </a:lnTo>
                    <a:lnTo>
                      <a:pt x="1" y="425"/>
                    </a:lnTo>
                    <a:lnTo>
                      <a:pt x="1" y="486"/>
                    </a:lnTo>
                    <a:lnTo>
                      <a:pt x="41" y="546"/>
                    </a:lnTo>
                    <a:lnTo>
                      <a:pt x="41" y="546"/>
                    </a:lnTo>
                    <a:lnTo>
                      <a:pt x="61" y="587"/>
                    </a:lnTo>
                    <a:lnTo>
                      <a:pt x="61" y="587"/>
                    </a:lnTo>
                    <a:lnTo>
                      <a:pt x="102" y="607"/>
                    </a:lnTo>
                    <a:lnTo>
                      <a:pt x="102" y="607"/>
                    </a:lnTo>
                    <a:lnTo>
                      <a:pt x="203" y="546"/>
                    </a:lnTo>
                    <a:lnTo>
                      <a:pt x="304" y="486"/>
                    </a:lnTo>
                    <a:lnTo>
                      <a:pt x="304" y="486"/>
                    </a:lnTo>
                    <a:lnTo>
                      <a:pt x="364" y="405"/>
                    </a:lnTo>
                    <a:lnTo>
                      <a:pt x="385" y="324"/>
                    </a:lnTo>
                    <a:lnTo>
                      <a:pt x="405" y="223"/>
                    </a:lnTo>
                    <a:lnTo>
                      <a:pt x="405" y="142"/>
                    </a:lnTo>
                    <a:lnTo>
                      <a:pt x="405" y="142"/>
                    </a:lnTo>
                    <a:lnTo>
                      <a:pt x="344" y="62"/>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8"/>
              <p:cNvSpPr/>
              <p:nvPr/>
            </p:nvSpPr>
            <p:spPr>
              <a:xfrm>
                <a:off x="3461550" y="44466"/>
                <a:ext cx="9963" cy="27093"/>
              </a:xfrm>
              <a:custGeom>
                <a:avLst/>
                <a:gdLst/>
                <a:ahLst/>
                <a:cxnLst/>
                <a:rect l="l" t="t" r="r" b="b"/>
                <a:pathLst>
                  <a:path w="82" h="223" extrusionOk="0">
                    <a:moveTo>
                      <a:pt x="82" y="0"/>
                    </a:moveTo>
                    <a:lnTo>
                      <a:pt x="62" y="20"/>
                    </a:lnTo>
                    <a:lnTo>
                      <a:pt x="21" y="61"/>
                    </a:lnTo>
                    <a:lnTo>
                      <a:pt x="1" y="121"/>
                    </a:lnTo>
                    <a:lnTo>
                      <a:pt x="1" y="162"/>
                    </a:lnTo>
                    <a:lnTo>
                      <a:pt x="41" y="222"/>
                    </a:lnTo>
                    <a:lnTo>
                      <a:pt x="21" y="162"/>
                    </a:lnTo>
                    <a:lnTo>
                      <a:pt x="41" y="81"/>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8"/>
              <p:cNvSpPr/>
              <p:nvPr/>
            </p:nvSpPr>
            <p:spPr>
              <a:xfrm>
                <a:off x="3461550" y="44466"/>
                <a:ext cx="9963" cy="31953"/>
              </a:xfrm>
              <a:custGeom>
                <a:avLst/>
                <a:gdLst/>
                <a:ahLst/>
                <a:cxnLst/>
                <a:rect l="l" t="t" r="r" b="b"/>
                <a:pathLst>
                  <a:path w="82" h="263" fill="none" extrusionOk="0">
                    <a:moveTo>
                      <a:pt x="82" y="0"/>
                    </a:moveTo>
                    <a:lnTo>
                      <a:pt x="82" y="0"/>
                    </a:lnTo>
                    <a:lnTo>
                      <a:pt x="62" y="20"/>
                    </a:lnTo>
                    <a:lnTo>
                      <a:pt x="62" y="20"/>
                    </a:lnTo>
                    <a:lnTo>
                      <a:pt x="21" y="61"/>
                    </a:lnTo>
                    <a:lnTo>
                      <a:pt x="1" y="121"/>
                    </a:lnTo>
                    <a:lnTo>
                      <a:pt x="1" y="162"/>
                    </a:lnTo>
                    <a:lnTo>
                      <a:pt x="41" y="222"/>
                    </a:lnTo>
                    <a:lnTo>
                      <a:pt x="41" y="222"/>
                    </a:lnTo>
                    <a:lnTo>
                      <a:pt x="62" y="263"/>
                    </a:lnTo>
                    <a:lnTo>
                      <a:pt x="62" y="263"/>
                    </a:lnTo>
                    <a:lnTo>
                      <a:pt x="41" y="222"/>
                    </a:lnTo>
                    <a:lnTo>
                      <a:pt x="21" y="162"/>
                    </a:lnTo>
                    <a:lnTo>
                      <a:pt x="21" y="162"/>
                    </a:lnTo>
                    <a:lnTo>
                      <a:pt x="41" y="81"/>
                    </a:lnTo>
                    <a:lnTo>
                      <a:pt x="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8"/>
              <p:cNvSpPr/>
              <p:nvPr/>
            </p:nvSpPr>
            <p:spPr>
              <a:xfrm>
                <a:off x="3464102" y="14943"/>
                <a:ext cx="44224" cy="66336"/>
              </a:xfrm>
              <a:custGeom>
                <a:avLst/>
                <a:gdLst/>
                <a:ahLst/>
                <a:cxnLst/>
                <a:rect l="l" t="t" r="r" b="b"/>
                <a:pathLst>
                  <a:path w="364" h="546" extrusionOk="0">
                    <a:moveTo>
                      <a:pt x="222" y="1"/>
                    </a:moveTo>
                    <a:lnTo>
                      <a:pt x="61" y="243"/>
                    </a:lnTo>
                    <a:lnTo>
                      <a:pt x="20" y="324"/>
                    </a:lnTo>
                    <a:lnTo>
                      <a:pt x="0" y="405"/>
                    </a:lnTo>
                    <a:lnTo>
                      <a:pt x="20" y="465"/>
                    </a:lnTo>
                    <a:lnTo>
                      <a:pt x="41" y="506"/>
                    </a:lnTo>
                    <a:lnTo>
                      <a:pt x="121" y="546"/>
                    </a:lnTo>
                    <a:lnTo>
                      <a:pt x="202" y="485"/>
                    </a:lnTo>
                    <a:lnTo>
                      <a:pt x="283" y="425"/>
                    </a:lnTo>
                    <a:lnTo>
                      <a:pt x="323" y="344"/>
                    </a:lnTo>
                    <a:lnTo>
                      <a:pt x="343" y="263"/>
                    </a:lnTo>
                    <a:lnTo>
                      <a:pt x="364" y="203"/>
                    </a:lnTo>
                    <a:lnTo>
                      <a:pt x="343" y="122"/>
                    </a:lnTo>
                    <a:lnTo>
                      <a:pt x="303" y="41"/>
                    </a:lnTo>
                    <a:lnTo>
                      <a:pt x="2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8"/>
              <p:cNvSpPr/>
              <p:nvPr/>
            </p:nvSpPr>
            <p:spPr>
              <a:xfrm>
                <a:off x="3770754" y="314307"/>
                <a:ext cx="73626" cy="225738"/>
              </a:xfrm>
              <a:custGeom>
                <a:avLst/>
                <a:gdLst/>
                <a:ahLst/>
                <a:cxnLst/>
                <a:rect l="l" t="t" r="r" b="b"/>
                <a:pathLst>
                  <a:path w="606" h="1858" extrusionOk="0">
                    <a:moveTo>
                      <a:pt x="40" y="0"/>
                    </a:moveTo>
                    <a:lnTo>
                      <a:pt x="20" y="20"/>
                    </a:lnTo>
                    <a:lnTo>
                      <a:pt x="0" y="41"/>
                    </a:lnTo>
                    <a:lnTo>
                      <a:pt x="20" y="101"/>
                    </a:lnTo>
                    <a:lnTo>
                      <a:pt x="162" y="505"/>
                    </a:lnTo>
                    <a:lnTo>
                      <a:pt x="303" y="949"/>
                    </a:lnTo>
                    <a:lnTo>
                      <a:pt x="384" y="1313"/>
                    </a:lnTo>
                    <a:lnTo>
                      <a:pt x="464" y="1817"/>
                    </a:lnTo>
                    <a:lnTo>
                      <a:pt x="485" y="1858"/>
                    </a:lnTo>
                    <a:lnTo>
                      <a:pt x="565" y="1858"/>
                    </a:lnTo>
                    <a:lnTo>
                      <a:pt x="586" y="1817"/>
                    </a:lnTo>
                    <a:lnTo>
                      <a:pt x="606" y="1575"/>
                    </a:lnTo>
                    <a:lnTo>
                      <a:pt x="606" y="1313"/>
                    </a:lnTo>
                    <a:lnTo>
                      <a:pt x="565" y="1070"/>
                    </a:lnTo>
                    <a:lnTo>
                      <a:pt x="505" y="828"/>
                    </a:lnTo>
                    <a:lnTo>
                      <a:pt x="424" y="606"/>
                    </a:lnTo>
                    <a:lnTo>
                      <a:pt x="323" y="384"/>
                    </a:lnTo>
                    <a:lnTo>
                      <a:pt x="222" y="202"/>
                    </a:lnTo>
                    <a:lnTo>
                      <a:pt x="101" y="20"/>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8"/>
              <p:cNvSpPr/>
              <p:nvPr/>
            </p:nvSpPr>
            <p:spPr>
              <a:xfrm>
                <a:off x="3770754" y="314307"/>
                <a:ext cx="73626" cy="225738"/>
              </a:xfrm>
              <a:custGeom>
                <a:avLst/>
                <a:gdLst/>
                <a:ahLst/>
                <a:cxnLst/>
                <a:rect l="l" t="t" r="r" b="b"/>
                <a:pathLst>
                  <a:path w="606" h="1858" fill="none" extrusionOk="0">
                    <a:moveTo>
                      <a:pt x="61" y="0"/>
                    </a:moveTo>
                    <a:lnTo>
                      <a:pt x="61" y="0"/>
                    </a:lnTo>
                    <a:lnTo>
                      <a:pt x="40" y="0"/>
                    </a:lnTo>
                    <a:lnTo>
                      <a:pt x="40" y="0"/>
                    </a:lnTo>
                    <a:lnTo>
                      <a:pt x="20" y="20"/>
                    </a:lnTo>
                    <a:lnTo>
                      <a:pt x="0" y="41"/>
                    </a:lnTo>
                    <a:lnTo>
                      <a:pt x="20" y="101"/>
                    </a:lnTo>
                    <a:lnTo>
                      <a:pt x="162" y="505"/>
                    </a:lnTo>
                    <a:lnTo>
                      <a:pt x="162" y="505"/>
                    </a:lnTo>
                    <a:lnTo>
                      <a:pt x="303" y="949"/>
                    </a:lnTo>
                    <a:lnTo>
                      <a:pt x="384" y="1313"/>
                    </a:lnTo>
                    <a:lnTo>
                      <a:pt x="464" y="1817"/>
                    </a:lnTo>
                    <a:lnTo>
                      <a:pt x="464" y="1817"/>
                    </a:lnTo>
                    <a:lnTo>
                      <a:pt x="485" y="1858"/>
                    </a:lnTo>
                    <a:lnTo>
                      <a:pt x="525" y="1858"/>
                    </a:lnTo>
                    <a:lnTo>
                      <a:pt x="525" y="1858"/>
                    </a:lnTo>
                    <a:lnTo>
                      <a:pt x="565" y="1858"/>
                    </a:lnTo>
                    <a:lnTo>
                      <a:pt x="586" y="1817"/>
                    </a:lnTo>
                    <a:lnTo>
                      <a:pt x="586" y="1817"/>
                    </a:lnTo>
                    <a:lnTo>
                      <a:pt x="606" y="1575"/>
                    </a:lnTo>
                    <a:lnTo>
                      <a:pt x="606" y="1313"/>
                    </a:lnTo>
                    <a:lnTo>
                      <a:pt x="565" y="1070"/>
                    </a:lnTo>
                    <a:lnTo>
                      <a:pt x="505" y="828"/>
                    </a:lnTo>
                    <a:lnTo>
                      <a:pt x="424" y="606"/>
                    </a:lnTo>
                    <a:lnTo>
                      <a:pt x="323" y="384"/>
                    </a:lnTo>
                    <a:lnTo>
                      <a:pt x="222" y="202"/>
                    </a:lnTo>
                    <a:lnTo>
                      <a:pt x="101" y="20"/>
                    </a:lnTo>
                    <a:lnTo>
                      <a:pt x="101" y="20"/>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8"/>
              <p:cNvSpPr/>
              <p:nvPr/>
            </p:nvSpPr>
            <p:spPr>
              <a:xfrm>
                <a:off x="3383065" y="-330954"/>
                <a:ext cx="645381" cy="1055063"/>
              </a:xfrm>
              <a:custGeom>
                <a:avLst/>
                <a:gdLst/>
                <a:ahLst/>
                <a:cxnLst/>
                <a:rect l="l" t="t" r="r" b="b"/>
                <a:pathLst>
                  <a:path w="5312" h="8684" extrusionOk="0">
                    <a:moveTo>
                      <a:pt x="1677" y="122"/>
                    </a:moveTo>
                    <a:lnTo>
                      <a:pt x="1757" y="142"/>
                    </a:lnTo>
                    <a:lnTo>
                      <a:pt x="1818" y="183"/>
                    </a:lnTo>
                    <a:lnTo>
                      <a:pt x="1899" y="243"/>
                    </a:lnTo>
                    <a:lnTo>
                      <a:pt x="2000" y="364"/>
                    </a:lnTo>
                    <a:lnTo>
                      <a:pt x="2101" y="506"/>
                    </a:lnTo>
                    <a:lnTo>
                      <a:pt x="2262" y="808"/>
                    </a:lnTo>
                    <a:lnTo>
                      <a:pt x="2262" y="808"/>
                    </a:lnTo>
                    <a:lnTo>
                      <a:pt x="1879" y="728"/>
                    </a:lnTo>
                    <a:lnTo>
                      <a:pt x="1657" y="707"/>
                    </a:lnTo>
                    <a:lnTo>
                      <a:pt x="1455" y="707"/>
                    </a:lnTo>
                    <a:lnTo>
                      <a:pt x="1354" y="728"/>
                    </a:lnTo>
                    <a:lnTo>
                      <a:pt x="1253" y="768"/>
                    </a:lnTo>
                    <a:lnTo>
                      <a:pt x="1172" y="808"/>
                    </a:lnTo>
                    <a:lnTo>
                      <a:pt x="1071" y="889"/>
                    </a:lnTo>
                    <a:lnTo>
                      <a:pt x="950" y="1010"/>
                    </a:lnTo>
                    <a:lnTo>
                      <a:pt x="808" y="1172"/>
                    </a:lnTo>
                    <a:lnTo>
                      <a:pt x="708" y="1212"/>
                    </a:lnTo>
                    <a:lnTo>
                      <a:pt x="607" y="1253"/>
                    </a:lnTo>
                    <a:lnTo>
                      <a:pt x="506" y="1273"/>
                    </a:lnTo>
                    <a:lnTo>
                      <a:pt x="425" y="1253"/>
                    </a:lnTo>
                    <a:lnTo>
                      <a:pt x="344" y="1212"/>
                    </a:lnTo>
                    <a:lnTo>
                      <a:pt x="283" y="1132"/>
                    </a:lnTo>
                    <a:lnTo>
                      <a:pt x="283" y="1091"/>
                    </a:lnTo>
                    <a:lnTo>
                      <a:pt x="324" y="1031"/>
                    </a:lnTo>
                    <a:lnTo>
                      <a:pt x="526" y="788"/>
                    </a:lnTo>
                    <a:lnTo>
                      <a:pt x="748" y="566"/>
                    </a:lnTo>
                    <a:lnTo>
                      <a:pt x="990" y="384"/>
                    </a:lnTo>
                    <a:lnTo>
                      <a:pt x="1273" y="223"/>
                    </a:lnTo>
                    <a:lnTo>
                      <a:pt x="1434" y="162"/>
                    </a:lnTo>
                    <a:lnTo>
                      <a:pt x="1596" y="122"/>
                    </a:lnTo>
                    <a:close/>
                    <a:moveTo>
                      <a:pt x="1616" y="1"/>
                    </a:moveTo>
                    <a:lnTo>
                      <a:pt x="1515" y="21"/>
                    </a:lnTo>
                    <a:lnTo>
                      <a:pt x="1414" y="41"/>
                    </a:lnTo>
                    <a:lnTo>
                      <a:pt x="1212" y="122"/>
                    </a:lnTo>
                    <a:lnTo>
                      <a:pt x="930" y="283"/>
                    </a:lnTo>
                    <a:lnTo>
                      <a:pt x="667" y="485"/>
                    </a:lnTo>
                    <a:lnTo>
                      <a:pt x="425" y="707"/>
                    </a:lnTo>
                    <a:lnTo>
                      <a:pt x="223" y="950"/>
                    </a:lnTo>
                    <a:lnTo>
                      <a:pt x="183" y="1010"/>
                    </a:lnTo>
                    <a:lnTo>
                      <a:pt x="162" y="1071"/>
                    </a:lnTo>
                    <a:lnTo>
                      <a:pt x="162" y="1111"/>
                    </a:lnTo>
                    <a:lnTo>
                      <a:pt x="183" y="1172"/>
                    </a:lnTo>
                    <a:lnTo>
                      <a:pt x="203" y="1232"/>
                    </a:lnTo>
                    <a:lnTo>
                      <a:pt x="243" y="1293"/>
                    </a:lnTo>
                    <a:lnTo>
                      <a:pt x="304" y="1333"/>
                    </a:lnTo>
                    <a:lnTo>
                      <a:pt x="384" y="1354"/>
                    </a:lnTo>
                    <a:lnTo>
                      <a:pt x="506" y="1374"/>
                    </a:lnTo>
                    <a:lnTo>
                      <a:pt x="647" y="1374"/>
                    </a:lnTo>
                    <a:lnTo>
                      <a:pt x="162" y="1959"/>
                    </a:lnTo>
                    <a:lnTo>
                      <a:pt x="122" y="2020"/>
                    </a:lnTo>
                    <a:lnTo>
                      <a:pt x="61" y="2101"/>
                    </a:lnTo>
                    <a:lnTo>
                      <a:pt x="1" y="2202"/>
                    </a:lnTo>
                    <a:lnTo>
                      <a:pt x="1" y="2242"/>
                    </a:lnTo>
                    <a:lnTo>
                      <a:pt x="1" y="2303"/>
                    </a:lnTo>
                    <a:lnTo>
                      <a:pt x="1" y="2363"/>
                    </a:lnTo>
                    <a:lnTo>
                      <a:pt x="41" y="2424"/>
                    </a:lnTo>
                    <a:lnTo>
                      <a:pt x="102" y="2505"/>
                    </a:lnTo>
                    <a:lnTo>
                      <a:pt x="203" y="2545"/>
                    </a:lnTo>
                    <a:lnTo>
                      <a:pt x="283" y="2565"/>
                    </a:lnTo>
                    <a:lnTo>
                      <a:pt x="223" y="2666"/>
                    </a:lnTo>
                    <a:lnTo>
                      <a:pt x="162" y="2787"/>
                    </a:lnTo>
                    <a:lnTo>
                      <a:pt x="162" y="2848"/>
                    </a:lnTo>
                    <a:lnTo>
                      <a:pt x="162" y="2908"/>
                    </a:lnTo>
                    <a:lnTo>
                      <a:pt x="183" y="2969"/>
                    </a:lnTo>
                    <a:lnTo>
                      <a:pt x="203" y="3030"/>
                    </a:lnTo>
                    <a:lnTo>
                      <a:pt x="243" y="3090"/>
                    </a:lnTo>
                    <a:lnTo>
                      <a:pt x="304" y="3110"/>
                    </a:lnTo>
                    <a:lnTo>
                      <a:pt x="364" y="3131"/>
                    </a:lnTo>
                    <a:lnTo>
                      <a:pt x="425" y="3151"/>
                    </a:lnTo>
                    <a:lnTo>
                      <a:pt x="445" y="3151"/>
                    </a:lnTo>
                    <a:lnTo>
                      <a:pt x="546" y="3131"/>
                    </a:lnTo>
                    <a:lnTo>
                      <a:pt x="647" y="3110"/>
                    </a:lnTo>
                    <a:lnTo>
                      <a:pt x="627" y="3191"/>
                    </a:lnTo>
                    <a:lnTo>
                      <a:pt x="607" y="3252"/>
                    </a:lnTo>
                    <a:lnTo>
                      <a:pt x="627" y="3353"/>
                    </a:lnTo>
                    <a:lnTo>
                      <a:pt x="687" y="3413"/>
                    </a:lnTo>
                    <a:lnTo>
                      <a:pt x="768" y="3474"/>
                    </a:lnTo>
                    <a:lnTo>
                      <a:pt x="849" y="3494"/>
                    </a:lnTo>
                    <a:lnTo>
                      <a:pt x="930" y="3494"/>
                    </a:lnTo>
                    <a:lnTo>
                      <a:pt x="1010" y="3474"/>
                    </a:lnTo>
                    <a:lnTo>
                      <a:pt x="1071" y="3433"/>
                    </a:lnTo>
                    <a:lnTo>
                      <a:pt x="1152" y="3373"/>
                    </a:lnTo>
                    <a:lnTo>
                      <a:pt x="1273" y="3252"/>
                    </a:lnTo>
                    <a:lnTo>
                      <a:pt x="1394" y="3110"/>
                    </a:lnTo>
                    <a:lnTo>
                      <a:pt x="1515" y="2949"/>
                    </a:lnTo>
                    <a:lnTo>
                      <a:pt x="1677" y="2787"/>
                    </a:lnTo>
                    <a:lnTo>
                      <a:pt x="1717" y="2888"/>
                    </a:lnTo>
                    <a:lnTo>
                      <a:pt x="1737" y="3030"/>
                    </a:lnTo>
                    <a:lnTo>
                      <a:pt x="1757" y="3110"/>
                    </a:lnTo>
                    <a:lnTo>
                      <a:pt x="1838" y="3332"/>
                    </a:lnTo>
                    <a:lnTo>
                      <a:pt x="1919" y="3514"/>
                    </a:lnTo>
                    <a:lnTo>
                      <a:pt x="2000" y="3655"/>
                    </a:lnTo>
                    <a:lnTo>
                      <a:pt x="2081" y="3797"/>
                    </a:lnTo>
                    <a:lnTo>
                      <a:pt x="2242" y="3979"/>
                    </a:lnTo>
                    <a:lnTo>
                      <a:pt x="2303" y="4019"/>
                    </a:lnTo>
                    <a:lnTo>
                      <a:pt x="2484" y="4140"/>
                    </a:lnTo>
                    <a:lnTo>
                      <a:pt x="2585" y="4201"/>
                    </a:lnTo>
                    <a:lnTo>
                      <a:pt x="2646" y="4221"/>
                    </a:lnTo>
                    <a:lnTo>
                      <a:pt x="2686" y="4201"/>
                    </a:lnTo>
                    <a:lnTo>
                      <a:pt x="2706" y="4160"/>
                    </a:lnTo>
                    <a:lnTo>
                      <a:pt x="2706" y="4120"/>
                    </a:lnTo>
                    <a:lnTo>
                      <a:pt x="2666" y="4100"/>
                    </a:lnTo>
                    <a:lnTo>
                      <a:pt x="2525" y="4039"/>
                    </a:lnTo>
                    <a:lnTo>
                      <a:pt x="2383" y="3938"/>
                    </a:lnTo>
                    <a:lnTo>
                      <a:pt x="2262" y="3837"/>
                    </a:lnTo>
                    <a:lnTo>
                      <a:pt x="2161" y="3696"/>
                    </a:lnTo>
                    <a:lnTo>
                      <a:pt x="2081" y="3555"/>
                    </a:lnTo>
                    <a:lnTo>
                      <a:pt x="2000" y="3413"/>
                    </a:lnTo>
                    <a:lnTo>
                      <a:pt x="1939" y="3252"/>
                    </a:lnTo>
                    <a:lnTo>
                      <a:pt x="1879" y="3090"/>
                    </a:lnTo>
                    <a:lnTo>
                      <a:pt x="1858" y="2989"/>
                    </a:lnTo>
                    <a:lnTo>
                      <a:pt x="1818" y="2848"/>
                    </a:lnTo>
                    <a:lnTo>
                      <a:pt x="1798" y="2787"/>
                    </a:lnTo>
                    <a:lnTo>
                      <a:pt x="1757" y="2706"/>
                    </a:lnTo>
                    <a:lnTo>
                      <a:pt x="1899" y="2626"/>
                    </a:lnTo>
                    <a:lnTo>
                      <a:pt x="2060" y="2585"/>
                    </a:lnTo>
                    <a:lnTo>
                      <a:pt x="2222" y="2565"/>
                    </a:lnTo>
                    <a:lnTo>
                      <a:pt x="2424" y="2585"/>
                    </a:lnTo>
                    <a:lnTo>
                      <a:pt x="2484" y="2565"/>
                    </a:lnTo>
                    <a:lnTo>
                      <a:pt x="2505" y="2525"/>
                    </a:lnTo>
                    <a:lnTo>
                      <a:pt x="2484" y="2484"/>
                    </a:lnTo>
                    <a:lnTo>
                      <a:pt x="2444" y="2464"/>
                    </a:lnTo>
                    <a:lnTo>
                      <a:pt x="2323" y="2444"/>
                    </a:lnTo>
                    <a:lnTo>
                      <a:pt x="2222" y="2444"/>
                    </a:lnTo>
                    <a:lnTo>
                      <a:pt x="2020" y="2464"/>
                    </a:lnTo>
                    <a:lnTo>
                      <a:pt x="1838" y="2525"/>
                    </a:lnTo>
                    <a:lnTo>
                      <a:pt x="1677" y="2626"/>
                    </a:lnTo>
                    <a:lnTo>
                      <a:pt x="1596" y="2706"/>
                    </a:lnTo>
                    <a:lnTo>
                      <a:pt x="1434" y="2868"/>
                    </a:lnTo>
                    <a:lnTo>
                      <a:pt x="1293" y="3030"/>
                    </a:lnTo>
                    <a:lnTo>
                      <a:pt x="1192" y="3171"/>
                    </a:lnTo>
                    <a:lnTo>
                      <a:pt x="1071" y="3272"/>
                    </a:lnTo>
                    <a:lnTo>
                      <a:pt x="970" y="3353"/>
                    </a:lnTo>
                    <a:lnTo>
                      <a:pt x="909" y="3373"/>
                    </a:lnTo>
                    <a:lnTo>
                      <a:pt x="808" y="3373"/>
                    </a:lnTo>
                    <a:lnTo>
                      <a:pt x="768" y="3332"/>
                    </a:lnTo>
                    <a:lnTo>
                      <a:pt x="748" y="3292"/>
                    </a:lnTo>
                    <a:lnTo>
                      <a:pt x="728" y="3252"/>
                    </a:lnTo>
                    <a:lnTo>
                      <a:pt x="748" y="3151"/>
                    </a:lnTo>
                    <a:lnTo>
                      <a:pt x="829" y="2989"/>
                    </a:lnTo>
                    <a:lnTo>
                      <a:pt x="950" y="2807"/>
                    </a:lnTo>
                    <a:lnTo>
                      <a:pt x="990" y="2767"/>
                    </a:lnTo>
                    <a:lnTo>
                      <a:pt x="1232" y="2424"/>
                    </a:lnTo>
                    <a:lnTo>
                      <a:pt x="1333" y="2323"/>
                    </a:lnTo>
                    <a:lnTo>
                      <a:pt x="1434" y="2222"/>
                    </a:lnTo>
                    <a:lnTo>
                      <a:pt x="1556" y="2161"/>
                    </a:lnTo>
                    <a:lnTo>
                      <a:pt x="1677" y="2101"/>
                    </a:lnTo>
                    <a:lnTo>
                      <a:pt x="1798" y="2060"/>
                    </a:lnTo>
                    <a:lnTo>
                      <a:pt x="1959" y="2040"/>
                    </a:lnTo>
                    <a:lnTo>
                      <a:pt x="2363" y="2040"/>
                    </a:lnTo>
                    <a:lnTo>
                      <a:pt x="2606" y="2060"/>
                    </a:lnTo>
                    <a:lnTo>
                      <a:pt x="2666" y="2040"/>
                    </a:lnTo>
                    <a:lnTo>
                      <a:pt x="2686" y="2000"/>
                    </a:lnTo>
                    <a:lnTo>
                      <a:pt x="2666" y="1959"/>
                    </a:lnTo>
                    <a:lnTo>
                      <a:pt x="2626" y="1939"/>
                    </a:lnTo>
                    <a:lnTo>
                      <a:pt x="2161" y="1919"/>
                    </a:lnTo>
                    <a:lnTo>
                      <a:pt x="1980" y="1919"/>
                    </a:lnTo>
                    <a:lnTo>
                      <a:pt x="1798" y="1939"/>
                    </a:lnTo>
                    <a:lnTo>
                      <a:pt x="1657" y="1980"/>
                    </a:lnTo>
                    <a:lnTo>
                      <a:pt x="1535" y="2040"/>
                    </a:lnTo>
                    <a:lnTo>
                      <a:pt x="1414" y="2101"/>
                    </a:lnTo>
                    <a:lnTo>
                      <a:pt x="1293" y="2202"/>
                    </a:lnTo>
                    <a:lnTo>
                      <a:pt x="1192" y="2303"/>
                    </a:lnTo>
                    <a:lnTo>
                      <a:pt x="1051" y="2484"/>
                    </a:lnTo>
                    <a:lnTo>
                      <a:pt x="889" y="2686"/>
                    </a:lnTo>
                    <a:lnTo>
                      <a:pt x="748" y="2908"/>
                    </a:lnTo>
                    <a:lnTo>
                      <a:pt x="667" y="2969"/>
                    </a:lnTo>
                    <a:lnTo>
                      <a:pt x="586" y="3009"/>
                    </a:lnTo>
                    <a:lnTo>
                      <a:pt x="506" y="3030"/>
                    </a:lnTo>
                    <a:lnTo>
                      <a:pt x="425" y="3030"/>
                    </a:lnTo>
                    <a:lnTo>
                      <a:pt x="364" y="3009"/>
                    </a:lnTo>
                    <a:lnTo>
                      <a:pt x="304" y="2969"/>
                    </a:lnTo>
                    <a:lnTo>
                      <a:pt x="283" y="2929"/>
                    </a:lnTo>
                    <a:lnTo>
                      <a:pt x="283" y="2888"/>
                    </a:lnTo>
                    <a:lnTo>
                      <a:pt x="283" y="2787"/>
                    </a:lnTo>
                    <a:lnTo>
                      <a:pt x="344" y="2686"/>
                    </a:lnTo>
                    <a:lnTo>
                      <a:pt x="425" y="2585"/>
                    </a:lnTo>
                    <a:lnTo>
                      <a:pt x="445" y="2545"/>
                    </a:lnTo>
                    <a:lnTo>
                      <a:pt x="566" y="2383"/>
                    </a:lnTo>
                    <a:lnTo>
                      <a:pt x="748" y="2161"/>
                    </a:lnTo>
                    <a:lnTo>
                      <a:pt x="889" y="1959"/>
                    </a:lnTo>
                    <a:lnTo>
                      <a:pt x="990" y="1818"/>
                    </a:lnTo>
                    <a:lnTo>
                      <a:pt x="1091" y="1657"/>
                    </a:lnTo>
                    <a:lnTo>
                      <a:pt x="1212" y="1556"/>
                    </a:lnTo>
                    <a:lnTo>
                      <a:pt x="1333" y="1455"/>
                    </a:lnTo>
                    <a:lnTo>
                      <a:pt x="1394" y="1434"/>
                    </a:lnTo>
                    <a:lnTo>
                      <a:pt x="1475" y="1414"/>
                    </a:lnTo>
                    <a:lnTo>
                      <a:pt x="1677" y="1394"/>
                    </a:lnTo>
                    <a:lnTo>
                      <a:pt x="1939" y="1434"/>
                    </a:lnTo>
                    <a:lnTo>
                      <a:pt x="2282" y="1495"/>
                    </a:lnTo>
                    <a:lnTo>
                      <a:pt x="2727" y="1636"/>
                    </a:lnTo>
                    <a:lnTo>
                      <a:pt x="2787" y="1636"/>
                    </a:lnTo>
                    <a:lnTo>
                      <a:pt x="2807" y="1596"/>
                    </a:lnTo>
                    <a:lnTo>
                      <a:pt x="2807" y="1556"/>
                    </a:lnTo>
                    <a:lnTo>
                      <a:pt x="2767" y="1515"/>
                    </a:lnTo>
                    <a:lnTo>
                      <a:pt x="2303" y="1394"/>
                    </a:lnTo>
                    <a:lnTo>
                      <a:pt x="1919" y="1313"/>
                    </a:lnTo>
                    <a:lnTo>
                      <a:pt x="1636" y="1273"/>
                    </a:lnTo>
                    <a:lnTo>
                      <a:pt x="1535" y="1293"/>
                    </a:lnTo>
                    <a:lnTo>
                      <a:pt x="1434" y="1293"/>
                    </a:lnTo>
                    <a:lnTo>
                      <a:pt x="1333" y="1333"/>
                    </a:lnTo>
                    <a:lnTo>
                      <a:pt x="1253" y="1354"/>
                    </a:lnTo>
                    <a:lnTo>
                      <a:pt x="1132" y="1455"/>
                    </a:lnTo>
                    <a:lnTo>
                      <a:pt x="1010" y="1596"/>
                    </a:lnTo>
                    <a:lnTo>
                      <a:pt x="889" y="1737"/>
                    </a:lnTo>
                    <a:lnTo>
                      <a:pt x="788" y="1899"/>
                    </a:lnTo>
                    <a:lnTo>
                      <a:pt x="647" y="2081"/>
                    </a:lnTo>
                    <a:lnTo>
                      <a:pt x="384" y="2444"/>
                    </a:lnTo>
                    <a:lnTo>
                      <a:pt x="223" y="2444"/>
                    </a:lnTo>
                    <a:lnTo>
                      <a:pt x="162" y="2424"/>
                    </a:lnTo>
                    <a:lnTo>
                      <a:pt x="142" y="2383"/>
                    </a:lnTo>
                    <a:lnTo>
                      <a:pt x="102" y="2303"/>
                    </a:lnTo>
                    <a:lnTo>
                      <a:pt x="122" y="2242"/>
                    </a:lnTo>
                    <a:lnTo>
                      <a:pt x="162" y="2161"/>
                    </a:lnTo>
                    <a:lnTo>
                      <a:pt x="223" y="2101"/>
                    </a:lnTo>
                    <a:lnTo>
                      <a:pt x="263" y="2040"/>
                    </a:lnTo>
                    <a:lnTo>
                      <a:pt x="526" y="1677"/>
                    </a:lnTo>
                    <a:lnTo>
                      <a:pt x="869" y="1273"/>
                    </a:lnTo>
                    <a:lnTo>
                      <a:pt x="1031" y="1091"/>
                    </a:lnTo>
                    <a:lnTo>
                      <a:pt x="1152" y="970"/>
                    </a:lnTo>
                    <a:lnTo>
                      <a:pt x="1273" y="889"/>
                    </a:lnTo>
                    <a:lnTo>
                      <a:pt x="1374" y="849"/>
                    </a:lnTo>
                    <a:lnTo>
                      <a:pt x="1394" y="849"/>
                    </a:lnTo>
                    <a:lnTo>
                      <a:pt x="1495" y="829"/>
                    </a:lnTo>
                    <a:lnTo>
                      <a:pt x="1616" y="829"/>
                    </a:lnTo>
                    <a:lnTo>
                      <a:pt x="1858" y="849"/>
                    </a:lnTo>
                    <a:lnTo>
                      <a:pt x="2323" y="930"/>
                    </a:lnTo>
                    <a:lnTo>
                      <a:pt x="2464" y="970"/>
                    </a:lnTo>
                    <a:lnTo>
                      <a:pt x="2626" y="1010"/>
                    </a:lnTo>
                    <a:lnTo>
                      <a:pt x="2767" y="1071"/>
                    </a:lnTo>
                    <a:lnTo>
                      <a:pt x="2868" y="1111"/>
                    </a:lnTo>
                    <a:lnTo>
                      <a:pt x="2949" y="1172"/>
                    </a:lnTo>
                    <a:lnTo>
                      <a:pt x="2989" y="1253"/>
                    </a:lnTo>
                    <a:lnTo>
                      <a:pt x="3030" y="1333"/>
                    </a:lnTo>
                    <a:lnTo>
                      <a:pt x="3090" y="1556"/>
                    </a:lnTo>
                    <a:lnTo>
                      <a:pt x="3413" y="3575"/>
                    </a:lnTo>
                    <a:lnTo>
                      <a:pt x="3494" y="3857"/>
                    </a:lnTo>
                    <a:lnTo>
                      <a:pt x="3575" y="4100"/>
                    </a:lnTo>
                    <a:lnTo>
                      <a:pt x="3595" y="4180"/>
                    </a:lnTo>
                    <a:lnTo>
                      <a:pt x="3777" y="4625"/>
                    </a:lnTo>
                    <a:lnTo>
                      <a:pt x="3979" y="5049"/>
                    </a:lnTo>
                    <a:lnTo>
                      <a:pt x="4443" y="5937"/>
                    </a:lnTo>
                    <a:lnTo>
                      <a:pt x="4766" y="6543"/>
                    </a:lnTo>
                    <a:lnTo>
                      <a:pt x="5069" y="7169"/>
                    </a:lnTo>
                    <a:lnTo>
                      <a:pt x="5129" y="7310"/>
                    </a:lnTo>
                    <a:lnTo>
                      <a:pt x="5170" y="7472"/>
                    </a:lnTo>
                    <a:lnTo>
                      <a:pt x="5190" y="7613"/>
                    </a:lnTo>
                    <a:lnTo>
                      <a:pt x="5190" y="7754"/>
                    </a:lnTo>
                    <a:lnTo>
                      <a:pt x="5170" y="7896"/>
                    </a:lnTo>
                    <a:lnTo>
                      <a:pt x="5129" y="8017"/>
                    </a:lnTo>
                    <a:lnTo>
                      <a:pt x="5069" y="8138"/>
                    </a:lnTo>
                    <a:lnTo>
                      <a:pt x="4988" y="8259"/>
                    </a:lnTo>
                    <a:lnTo>
                      <a:pt x="4887" y="8340"/>
                    </a:lnTo>
                    <a:lnTo>
                      <a:pt x="4766" y="8421"/>
                    </a:lnTo>
                    <a:lnTo>
                      <a:pt x="4645" y="8481"/>
                    </a:lnTo>
                    <a:lnTo>
                      <a:pt x="4504" y="8522"/>
                    </a:lnTo>
                    <a:lnTo>
                      <a:pt x="4362" y="8542"/>
                    </a:lnTo>
                    <a:lnTo>
                      <a:pt x="4221" y="8562"/>
                    </a:lnTo>
                    <a:lnTo>
                      <a:pt x="4080" y="8542"/>
                    </a:lnTo>
                    <a:lnTo>
                      <a:pt x="3938" y="8502"/>
                    </a:lnTo>
                    <a:lnTo>
                      <a:pt x="3797" y="8441"/>
                    </a:lnTo>
                    <a:lnTo>
                      <a:pt x="3655" y="8340"/>
                    </a:lnTo>
                    <a:lnTo>
                      <a:pt x="3534" y="8219"/>
                    </a:lnTo>
                    <a:lnTo>
                      <a:pt x="3433" y="8077"/>
                    </a:lnTo>
                    <a:lnTo>
                      <a:pt x="3353" y="7956"/>
                    </a:lnTo>
                    <a:lnTo>
                      <a:pt x="3292" y="7815"/>
                    </a:lnTo>
                    <a:lnTo>
                      <a:pt x="3171" y="7472"/>
                    </a:lnTo>
                    <a:lnTo>
                      <a:pt x="2949" y="6664"/>
                    </a:lnTo>
                    <a:lnTo>
                      <a:pt x="2807" y="6078"/>
                    </a:lnTo>
                    <a:lnTo>
                      <a:pt x="2686" y="5735"/>
                    </a:lnTo>
                    <a:lnTo>
                      <a:pt x="2505" y="5271"/>
                    </a:lnTo>
                    <a:lnTo>
                      <a:pt x="2464" y="5150"/>
                    </a:lnTo>
                    <a:lnTo>
                      <a:pt x="2404" y="5190"/>
                    </a:lnTo>
                    <a:lnTo>
                      <a:pt x="2343" y="5210"/>
                    </a:lnTo>
                    <a:lnTo>
                      <a:pt x="2404" y="5311"/>
                    </a:lnTo>
                    <a:lnTo>
                      <a:pt x="2565" y="5776"/>
                    </a:lnTo>
                    <a:lnTo>
                      <a:pt x="2686" y="6119"/>
                    </a:lnTo>
                    <a:lnTo>
                      <a:pt x="2848" y="6704"/>
                    </a:lnTo>
                    <a:lnTo>
                      <a:pt x="3050" y="7512"/>
                    </a:lnTo>
                    <a:lnTo>
                      <a:pt x="3110" y="7694"/>
                    </a:lnTo>
                    <a:lnTo>
                      <a:pt x="3191" y="7855"/>
                    </a:lnTo>
                    <a:lnTo>
                      <a:pt x="3252" y="8017"/>
                    </a:lnTo>
                    <a:lnTo>
                      <a:pt x="3332" y="8158"/>
                    </a:lnTo>
                    <a:lnTo>
                      <a:pt x="3454" y="8300"/>
                    </a:lnTo>
                    <a:lnTo>
                      <a:pt x="3595" y="8441"/>
                    </a:lnTo>
                    <a:lnTo>
                      <a:pt x="3736" y="8542"/>
                    </a:lnTo>
                    <a:lnTo>
                      <a:pt x="3918" y="8623"/>
                    </a:lnTo>
                    <a:lnTo>
                      <a:pt x="4100" y="8663"/>
                    </a:lnTo>
                    <a:lnTo>
                      <a:pt x="4281" y="8683"/>
                    </a:lnTo>
                    <a:lnTo>
                      <a:pt x="4504" y="8643"/>
                    </a:lnTo>
                    <a:lnTo>
                      <a:pt x="4705" y="8582"/>
                    </a:lnTo>
                    <a:lnTo>
                      <a:pt x="4907" y="8481"/>
                    </a:lnTo>
                    <a:lnTo>
                      <a:pt x="4988" y="8401"/>
                    </a:lnTo>
                    <a:lnTo>
                      <a:pt x="5069" y="8340"/>
                    </a:lnTo>
                    <a:lnTo>
                      <a:pt x="5170" y="8219"/>
                    </a:lnTo>
                    <a:lnTo>
                      <a:pt x="5230" y="8077"/>
                    </a:lnTo>
                    <a:lnTo>
                      <a:pt x="5291" y="7936"/>
                    </a:lnTo>
                    <a:lnTo>
                      <a:pt x="5311" y="7775"/>
                    </a:lnTo>
                    <a:lnTo>
                      <a:pt x="5311" y="7613"/>
                    </a:lnTo>
                    <a:lnTo>
                      <a:pt x="5291" y="7452"/>
                    </a:lnTo>
                    <a:lnTo>
                      <a:pt x="5251" y="7290"/>
                    </a:lnTo>
                    <a:lnTo>
                      <a:pt x="5190" y="7108"/>
                    </a:lnTo>
                    <a:lnTo>
                      <a:pt x="4887" y="6503"/>
                    </a:lnTo>
                    <a:lnTo>
                      <a:pt x="4544" y="5877"/>
                    </a:lnTo>
                    <a:lnTo>
                      <a:pt x="4080" y="4968"/>
                    </a:lnTo>
                    <a:lnTo>
                      <a:pt x="3857" y="4504"/>
                    </a:lnTo>
                    <a:lnTo>
                      <a:pt x="3676" y="4059"/>
                    </a:lnTo>
                    <a:lnTo>
                      <a:pt x="3595" y="3837"/>
                    </a:lnTo>
                    <a:lnTo>
                      <a:pt x="3534" y="3555"/>
                    </a:lnTo>
                    <a:lnTo>
                      <a:pt x="3211" y="1535"/>
                    </a:lnTo>
                    <a:lnTo>
                      <a:pt x="3171" y="1394"/>
                    </a:lnTo>
                    <a:lnTo>
                      <a:pt x="3131" y="1273"/>
                    </a:lnTo>
                    <a:lnTo>
                      <a:pt x="3070" y="1152"/>
                    </a:lnTo>
                    <a:lnTo>
                      <a:pt x="3009" y="1071"/>
                    </a:lnTo>
                    <a:lnTo>
                      <a:pt x="2908" y="990"/>
                    </a:lnTo>
                    <a:lnTo>
                      <a:pt x="2767" y="930"/>
                    </a:lnTo>
                    <a:lnTo>
                      <a:pt x="2606" y="889"/>
                    </a:lnTo>
                    <a:lnTo>
                      <a:pt x="2404" y="829"/>
                    </a:lnTo>
                    <a:lnTo>
                      <a:pt x="2323" y="647"/>
                    </a:lnTo>
                    <a:lnTo>
                      <a:pt x="2222" y="485"/>
                    </a:lnTo>
                    <a:lnTo>
                      <a:pt x="2101" y="304"/>
                    </a:lnTo>
                    <a:lnTo>
                      <a:pt x="1980" y="162"/>
                    </a:lnTo>
                    <a:lnTo>
                      <a:pt x="1899" y="82"/>
                    </a:lnTo>
                    <a:lnTo>
                      <a:pt x="1798" y="41"/>
                    </a:lnTo>
                    <a:lnTo>
                      <a:pt x="1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8"/>
              <p:cNvSpPr/>
              <p:nvPr/>
            </p:nvSpPr>
            <p:spPr>
              <a:xfrm>
                <a:off x="1928408" y="19924"/>
                <a:ext cx="399962" cy="1096614"/>
              </a:xfrm>
              <a:custGeom>
                <a:avLst/>
                <a:gdLst/>
                <a:ahLst/>
                <a:cxnLst/>
                <a:rect l="l" t="t" r="r" b="b"/>
                <a:pathLst>
                  <a:path w="3292" h="9026" extrusionOk="0">
                    <a:moveTo>
                      <a:pt x="1171" y="0"/>
                    </a:moveTo>
                    <a:lnTo>
                      <a:pt x="990" y="20"/>
                    </a:lnTo>
                    <a:lnTo>
                      <a:pt x="889" y="41"/>
                    </a:lnTo>
                    <a:lnTo>
                      <a:pt x="808" y="61"/>
                    </a:lnTo>
                    <a:lnTo>
                      <a:pt x="727" y="101"/>
                    </a:lnTo>
                    <a:lnTo>
                      <a:pt x="666" y="162"/>
                    </a:lnTo>
                    <a:lnTo>
                      <a:pt x="606" y="222"/>
                    </a:lnTo>
                    <a:lnTo>
                      <a:pt x="565" y="323"/>
                    </a:lnTo>
                    <a:lnTo>
                      <a:pt x="525" y="505"/>
                    </a:lnTo>
                    <a:lnTo>
                      <a:pt x="485" y="707"/>
                    </a:lnTo>
                    <a:lnTo>
                      <a:pt x="465" y="909"/>
                    </a:lnTo>
                    <a:lnTo>
                      <a:pt x="465" y="1131"/>
                    </a:lnTo>
                    <a:lnTo>
                      <a:pt x="303" y="1252"/>
                    </a:lnTo>
                    <a:lnTo>
                      <a:pt x="182" y="1373"/>
                    </a:lnTo>
                    <a:lnTo>
                      <a:pt x="81" y="1494"/>
                    </a:lnTo>
                    <a:lnTo>
                      <a:pt x="41" y="1595"/>
                    </a:lnTo>
                    <a:lnTo>
                      <a:pt x="0" y="1696"/>
                    </a:lnTo>
                    <a:lnTo>
                      <a:pt x="0" y="1797"/>
                    </a:lnTo>
                    <a:lnTo>
                      <a:pt x="20" y="1918"/>
                    </a:lnTo>
                    <a:lnTo>
                      <a:pt x="41" y="2060"/>
                    </a:lnTo>
                    <a:lnTo>
                      <a:pt x="646" y="4160"/>
                    </a:lnTo>
                    <a:lnTo>
                      <a:pt x="707" y="4564"/>
                    </a:lnTo>
                    <a:lnTo>
                      <a:pt x="747" y="4967"/>
                    </a:lnTo>
                    <a:lnTo>
                      <a:pt x="747" y="5391"/>
                    </a:lnTo>
                    <a:lnTo>
                      <a:pt x="727" y="6260"/>
                    </a:lnTo>
                    <a:lnTo>
                      <a:pt x="666" y="7128"/>
                    </a:lnTo>
                    <a:lnTo>
                      <a:pt x="666" y="7552"/>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716" y="9026"/>
                    </a:lnTo>
                    <a:lnTo>
                      <a:pt x="1858" y="9006"/>
                    </a:lnTo>
                    <a:lnTo>
                      <a:pt x="1999" y="8965"/>
                    </a:lnTo>
                    <a:lnTo>
                      <a:pt x="2120" y="8905"/>
                    </a:lnTo>
                    <a:lnTo>
                      <a:pt x="2241" y="8824"/>
                    </a:lnTo>
                    <a:lnTo>
                      <a:pt x="2363" y="8723"/>
                    </a:lnTo>
                    <a:lnTo>
                      <a:pt x="2484" y="8582"/>
                    </a:lnTo>
                    <a:lnTo>
                      <a:pt x="2564" y="8440"/>
                    </a:lnTo>
                    <a:lnTo>
                      <a:pt x="2625" y="8279"/>
                    </a:lnTo>
                    <a:lnTo>
                      <a:pt x="2665" y="8097"/>
                    </a:lnTo>
                    <a:lnTo>
                      <a:pt x="2665" y="7936"/>
                    </a:lnTo>
                    <a:lnTo>
                      <a:pt x="2665" y="7754"/>
                    </a:lnTo>
                    <a:lnTo>
                      <a:pt x="2625" y="7411"/>
                    </a:lnTo>
                    <a:lnTo>
                      <a:pt x="2504" y="6724"/>
                    </a:lnTo>
                    <a:lnTo>
                      <a:pt x="2423" y="6280"/>
                    </a:lnTo>
                    <a:lnTo>
                      <a:pt x="2342" y="5815"/>
                    </a:lnTo>
                    <a:lnTo>
                      <a:pt x="2282" y="5149"/>
                    </a:lnTo>
                    <a:lnTo>
                      <a:pt x="2221" y="5169"/>
                    </a:lnTo>
                    <a:lnTo>
                      <a:pt x="2080" y="5210"/>
                    </a:lnTo>
                    <a:lnTo>
                      <a:pt x="2019" y="5210"/>
                    </a:lnTo>
                    <a:lnTo>
                      <a:pt x="1939" y="5189"/>
                    </a:lnTo>
                    <a:lnTo>
                      <a:pt x="1878" y="5169"/>
                    </a:lnTo>
                    <a:lnTo>
                      <a:pt x="1797" y="5089"/>
                    </a:lnTo>
                    <a:lnTo>
                      <a:pt x="1757" y="5008"/>
                    </a:lnTo>
                    <a:lnTo>
                      <a:pt x="1575" y="4200"/>
                    </a:lnTo>
                    <a:lnTo>
                      <a:pt x="1615" y="4200"/>
                    </a:lnTo>
                    <a:lnTo>
                      <a:pt x="1716" y="4079"/>
                    </a:lnTo>
                    <a:lnTo>
                      <a:pt x="1797" y="3938"/>
                    </a:lnTo>
                    <a:lnTo>
                      <a:pt x="1878" y="3796"/>
                    </a:lnTo>
                    <a:lnTo>
                      <a:pt x="1918" y="3615"/>
                    </a:lnTo>
                    <a:lnTo>
                      <a:pt x="1939" y="3453"/>
                    </a:lnTo>
                    <a:lnTo>
                      <a:pt x="1959" y="3271"/>
                    </a:lnTo>
                    <a:lnTo>
                      <a:pt x="1939" y="3090"/>
                    </a:lnTo>
                    <a:lnTo>
                      <a:pt x="1918" y="2888"/>
                    </a:lnTo>
                    <a:lnTo>
                      <a:pt x="1858" y="2706"/>
                    </a:lnTo>
                    <a:lnTo>
                      <a:pt x="1858" y="2605"/>
                    </a:lnTo>
                    <a:lnTo>
                      <a:pt x="1858" y="2504"/>
                    </a:lnTo>
                    <a:lnTo>
                      <a:pt x="1878" y="2484"/>
                    </a:lnTo>
                    <a:lnTo>
                      <a:pt x="2019" y="2524"/>
                    </a:lnTo>
                    <a:lnTo>
                      <a:pt x="2181" y="2585"/>
                    </a:lnTo>
                    <a:lnTo>
                      <a:pt x="2464" y="2726"/>
                    </a:lnTo>
                    <a:lnTo>
                      <a:pt x="2585" y="2766"/>
                    </a:lnTo>
                    <a:lnTo>
                      <a:pt x="2706" y="2807"/>
                    </a:lnTo>
                    <a:lnTo>
                      <a:pt x="2827" y="2807"/>
                    </a:lnTo>
                    <a:lnTo>
                      <a:pt x="2928" y="2787"/>
                    </a:lnTo>
                    <a:lnTo>
                      <a:pt x="2989" y="2746"/>
                    </a:lnTo>
                    <a:lnTo>
                      <a:pt x="3009" y="2666"/>
                    </a:lnTo>
                    <a:lnTo>
                      <a:pt x="3029" y="2605"/>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060"/>
                    </a:lnTo>
                    <a:lnTo>
                      <a:pt x="3271" y="1999"/>
                    </a:lnTo>
                    <a:lnTo>
                      <a:pt x="3231" y="1939"/>
                    </a:lnTo>
                    <a:lnTo>
                      <a:pt x="3170" y="1898"/>
                    </a:lnTo>
                    <a:lnTo>
                      <a:pt x="3049" y="1817"/>
                    </a:lnTo>
                    <a:lnTo>
                      <a:pt x="2928" y="1757"/>
                    </a:lnTo>
                    <a:lnTo>
                      <a:pt x="2928" y="1737"/>
                    </a:lnTo>
                    <a:lnTo>
                      <a:pt x="3029" y="1716"/>
                    </a:lnTo>
                    <a:lnTo>
                      <a:pt x="3110" y="1656"/>
                    </a:lnTo>
                    <a:lnTo>
                      <a:pt x="3170" y="1595"/>
                    </a:lnTo>
                    <a:lnTo>
                      <a:pt x="3190" y="1515"/>
                    </a:lnTo>
                    <a:lnTo>
                      <a:pt x="3170" y="1454"/>
                    </a:lnTo>
                    <a:lnTo>
                      <a:pt x="3170" y="1393"/>
                    </a:lnTo>
                    <a:lnTo>
                      <a:pt x="3130" y="1353"/>
                    </a:lnTo>
                    <a:lnTo>
                      <a:pt x="3089" y="1313"/>
                    </a:lnTo>
                    <a:lnTo>
                      <a:pt x="3009" y="1252"/>
                    </a:lnTo>
                    <a:lnTo>
                      <a:pt x="2888" y="1212"/>
                    </a:lnTo>
                    <a:lnTo>
                      <a:pt x="2504" y="1010"/>
                    </a:lnTo>
                    <a:lnTo>
                      <a:pt x="1999" y="767"/>
                    </a:lnTo>
                    <a:lnTo>
                      <a:pt x="2241" y="767"/>
                    </a:lnTo>
                    <a:lnTo>
                      <a:pt x="2342" y="727"/>
                    </a:lnTo>
                    <a:lnTo>
                      <a:pt x="2423" y="667"/>
                    </a:lnTo>
                    <a:lnTo>
                      <a:pt x="2484" y="566"/>
                    </a:lnTo>
                    <a:lnTo>
                      <a:pt x="2524" y="485"/>
                    </a:lnTo>
                    <a:lnTo>
                      <a:pt x="2504" y="444"/>
                    </a:lnTo>
                    <a:lnTo>
                      <a:pt x="2484" y="384"/>
                    </a:lnTo>
                    <a:lnTo>
                      <a:pt x="2464" y="343"/>
                    </a:lnTo>
                    <a:lnTo>
                      <a:pt x="2403" y="323"/>
                    </a:lnTo>
                    <a:lnTo>
                      <a:pt x="2120" y="182"/>
                    </a:lnTo>
                    <a:lnTo>
                      <a:pt x="1817" y="81"/>
                    </a:lnTo>
                    <a:lnTo>
                      <a:pt x="1494" y="2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8"/>
              <p:cNvSpPr/>
              <p:nvPr/>
            </p:nvSpPr>
            <p:spPr>
              <a:xfrm>
                <a:off x="1928408" y="19924"/>
                <a:ext cx="399962" cy="1096614"/>
              </a:xfrm>
              <a:custGeom>
                <a:avLst/>
                <a:gdLst/>
                <a:ahLst/>
                <a:cxnLst/>
                <a:rect l="l" t="t" r="r" b="b"/>
                <a:pathLst>
                  <a:path w="3292" h="9026" fill="none" extrusionOk="0">
                    <a:moveTo>
                      <a:pt x="2928" y="1757"/>
                    </a:moveTo>
                    <a:lnTo>
                      <a:pt x="2928" y="1737"/>
                    </a:lnTo>
                    <a:lnTo>
                      <a:pt x="2928" y="1737"/>
                    </a:lnTo>
                    <a:lnTo>
                      <a:pt x="3029" y="1716"/>
                    </a:lnTo>
                    <a:lnTo>
                      <a:pt x="3110" y="1656"/>
                    </a:lnTo>
                    <a:lnTo>
                      <a:pt x="3170" y="1595"/>
                    </a:lnTo>
                    <a:lnTo>
                      <a:pt x="3190" y="1515"/>
                    </a:lnTo>
                    <a:lnTo>
                      <a:pt x="3190" y="1515"/>
                    </a:lnTo>
                    <a:lnTo>
                      <a:pt x="3170" y="1454"/>
                    </a:lnTo>
                    <a:lnTo>
                      <a:pt x="3170" y="1393"/>
                    </a:lnTo>
                    <a:lnTo>
                      <a:pt x="3130" y="1353"/>
                    </a:lnTo>
                    <a:lnTo>
                      <a:pt x="3089" y="1313"/>
                    </a:lnTo>
                    <a:lnTo>
                      <a:pt x="3009" y="1252"/>
                    </a:lnTo>
                    <a:lnTo>
                      <a:pt x="2888" y="1212"/>
                    </a:lnTo>
                    <a:lnTo>
                      <a:pt x="2888" y="1212"/>
                    </a:lnTo>
                    <a:lnTo>
                      <a:pt x="2504" y="1010"/>
                    </a:lnTo>
                    <a:lnTo>
                      <a:pt x="1999" y="767"/>
                    </a:lnTo>
                    <a:lnTo>
                      <a:pt x="1999" y="767"/>
                    </a:lnTo>
                    <a:lnTo>
                      <a:pt x="2120" y="767"/>
                    </a:lnTo>
                    <a:lnTo>
                      <a:pt x="2241" y="767"/>
                    </a:lnTo>
                    <a:lnTo>
                      <a:pt x="2342" y="727"/>
                    </a:lnTo>
                    <a:lnTo>
                      <a:pt x="2423" y="667"/>
                    </a:lnTo>
                    <a:lnTo>
                      <a:pt x="2423" y="667"/>
                    </a:lnTo>
                    <a:lnTo>
                      <a:pt x="2484" y="566"/>
                    </a:lnTo>
                    <a:lnTo>
                      <a:pt x="2524" y="485"/>
                    </a:lnTo>
                    <a:lnTo>
                      <a:pt x="2504" y="444"/>
                    </a:lnTo>
                    <a:lnTo>
                      <a:pt x="2484" y="384"/>
                    </a:lnTo>
                    <a:lnTo>
                      <a:pt x="2464" y="343"/>
                    </a:lnTo>
                    <a:lnTo>
                      <a:pt x="2403" y="323"/>
                    </a:lnTo>
                    <a:lnTo>
                      <a:pt x="2403" y="323"/>
                    </a:lnTo>
                    <a:lnTo>
                      <a:pt x="2120" y="182"/>
                    </a:lnTo>
                    <a:lnTo>
                      <a:pt x="1817" y="81"/>
                    </a:lnTo>
                    <a:lnTo>
                      <a:pt x="1494" y="20"/>
                    </a:lnTo>
                    <a:lnTo>
                      <a:pt x="1171" y="0"/>
                    </a:lnTo>
                    <a:lnTo>
                      <a:pt x="1171" y="0"/>
                    </a:lnTo>
                    <a:lnTo>
                      <a:pt x="990" y="20"/>
                    </a:lnTo>
                    <a:lnTo>
                      <a:pt x="889" y="41"/>
                    </a:lnTo>
                    <a:lnTo>
                      <a:pt x="808" y="61"/>
                    </a:lnTo>
                    <a:lnTo>
                      <a:pt x="727" y="101"/>
                    </a:lnTo>
                    <a:lnTo>
                      <a:pt x="666" y="162"/>
                    </a:lnTo>
                    <a:lnTo>
                      <a:pt x="606" y="222"/>
                    </a:lnTo>
                    <a:lnTo>
                      <a:pt x="565" y="323"/>
                    </a:lnTo>
                    <a:lnTo>
                      <a:pt x="565" y="323"/>
                    </a:lnTo>
                    <a:lnTo>
                      <a:pt x="525" y="505"/>
                    </a:lnTo>
                    <a:lnTo>
                      <a:pt x="485" y="707"/>
                    </a:lnTo>
                    <a:lnTo>
                      <a:pt x="465" y="909"/>
                    </a:lnTo>
                    <a:lnTo>
                      <a:pt x="465" y="1131"/>
                    </a:lnTo>
                    <a:lnTo>
                      <a:pt x="465" y="1131"/>
                    </a:lnTo>
                    <a:lnTo>
                      <a:pt x="303" y="1252"/>
                    </a:lnTo>
                    <a:lnTo>
                      <a:pt x="182" y="1373"/>
                    </a:lnTo>
                    <a:lnTo>
                      <a:pt x="81" y="1494"/>
                    </a:lnTo>
                    <a:lnTo>
                      <a:pt x="41" y="1595"/>
                    </a:lnTo>
                    <a:lnTo>
                      <a:pt x="0" y="1696"/>
                    </a:lnTo>
                    <a:lnTo>
                      <a:pt x="0" y="1797"/>
                    </a:lnTo>
                    <a:lnTo>
                      <a:pt x="20" y="1918"/>
                    </a:lnTo>
                    <a:lnTo>
                      <a:pt x="41" y="2060"/>
                    </a:lnTo>
                    <a:lnTo>
                      <a:pt x="41" y="2060"/>
                    </a:lnTo>
                    <a:lnTo>
                      <a:pt x="646" y="4160"/>
                    </a:lnTo>
                    <a:lnTo>
                      <a:pt x="646" y="4160"/>
                    </a:lnTo>
                    <a:lnTo>
                      <a:pt x="707" y="4564"/>
                    </a:lnTo>
                    <a:lnTo>
                      <a:pt x="707" y="4564"/>
                    </a:lnTo>
                    <a:lnTo>
                      <a:pt x="747" y="4967"/>
                    </a:lnTo>
                    <a:lnTo>
                      <a:pt x="747" y="5391"/>
                    </a:lnTo>
                    <a:lnTo>
                      <a:pt x="727" y="6260"/>
                    </a:lnTo>
                    <a:lnTo>
                      <a:pt x="666" y="7128"/>
                    </a:lnTo>
                    <a:lnTo>
                      <a:pt x="666" y="7552"/>
                    </a:lnTo>
                    <a:lnTo>
                      <a:pt x="666" y="7956"/>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575" y="9026"/>
                    </a:lnTo>
                    <a:lnTo>
                      <a:pt x="1716" y="9026"/>
                    </a:lnTo>
                    <a:lnTo>
                      <a:pt x="1858" y="9006"/>
                    </a:lnTo>
                    <a:lnTo>
                      <a:pt x="1999" y="8965"/>
                    </a:lnTo>
                    <a:lnTo>
                      <a:pt x="2120" y="8905"/>
                    </a:lnTo>
                    <a:lnTo>
                      <a:pt x="2241" y="8824"/>
                    </a:lnTo>
                    <a:lnTo>
                      <a:pt x="2363" y="8723"/>
                    </a:lnTo>
                    <a:lnTo>
                      <a:pt x="2363" y="8723"/>
                    </a:lnTo>
                    <a:lnTo>
                      <a:pt x="2484" y="8582"/>
                    </a:lnTo>
                    <a:lnTo>
                      <a:pt x="2564" y="8440"/>
                    </a:lnTo>
                    <a:lnTo>
                      <a:pt x="2625" y="8279"/>
                    </a:lnTo>
                    <a:lnTo>
                      <a:pt x="2665" y="8097"/>
                    </a:lnTo>
                    <a:lnTo>
                      <a:pt x="2665" y="8097"/>
                    </a:lnTo>
                    <a:lnTo>
                      <a:pt x="2665" y="7936"/>
                    </a:lnTo>
                    <a:lnTo>
                      <a:pt x="2665" y="7754"/>
                    </a:lnTo>
                    <a:lnTo>
                      <a:pt x="2625" y="7411"/>
                    </a:lnTo>
                    <a:lnTo>
                      <a:pt x="2625" y="7411"/>
                    </a:lnTo>
                    <a:lnTo>
                      <a:pt x="2504" y="6724"/>
                    </a:lnTo>
                    <a:lnTo>
                      <a:pt x="2423" y="6280"/>
                    </a:lnTo>
                    <a:lnTo>
                      <a:pt x="2342" y="5815"/>
                    </a:lnTo>
                    <a:lnTo>
                      <a:pt x="2282" y="5149"/>
                    </a:lnTo>
                    <a:lnTo>
                      <a:pt x="2221" y="5169"/>
                    </a:lnTo>
                    <a:lnTo>
                      <a:pt x="2080" y="5210"/>
                    </a:lnTo>
                    <a:lnTo>
                      <a:pt x="2080" y="5210"/>
                    </a:lnTo>
                    <a:lnTo>
                      <a:pt x="2019" y="5210"/>
                    </a:lnTo>
                    <a:lnTo>
                      <a:pt x="2019" y="5210"/>
                    </a:lnTo>
                    <a:lnTo>
                      <a:pt x="1939" y="5189"/>
                    </a:lnTo>
                    <a:lnTo>
                      <a:pt x="1878" y="5169"/>
                    </a:lnTo>
                    <a:lnTo>
                      <a:pt x="1878" y="5169"/>
                    </a:lnTo>
                    <a:lnTo>
                      <a:pt x="1797" y="5089"/>
                    </a:lnTo>
                    <a:lnTo>
                      <a:pt x="1757" y="5008"/>
                    </a:lnTo>
                    <a:lnTo>
                      <a:pt x="1575" y="4200"/>
                    </a:lnTo>
                    <a:lnTo>
                      <a:pt x="1615" y="4200"/>
                    </a:lnTo>
                    <a:lnTo>
                      <a:pt x="1615" y="4200"/>
                    </a:lnTo>
                    <a:lnTo>
                      <a:pt x="1716" y="4079"/>
                    </a:lnTo>
                    <a:lnTo>
                      <a:pt x="1797" y="3938"/>
                    </a:lnTo>
                    <a:lnTo>
                      <a:pt x="1878" y="3796"/>
                    </a:lnTo>
                    <a:lnTo>
                      <a:pt x="1918" y="3615"/>
                    </a:lnTo>
                    <a:lnTo>
                      <a:pt x="1939" y="3453"/>
                    </a:lnTo>
                    <a:lnTo>
                      <a:pt x="1959" y="3271"/>
                    </a:lnTo>
                    <a:lnTo>
                      <a:pt x="1939" y="3090"/>
                    </a:lnTo>
                    <a:lnTo>
                      <a:pt x="1918" y="2888"/>
                    </a:lnTo>
                    <a:lnTo>
                      <a:pt x="1918" y="2888"/>
                    </a:lnTo>
                    <a:lnTo>
                      <a:pt x="1858" y="2706"/>
                    </a:lnTo>
                    <a:lnTo>
                      <a:pt x="1858" y="2605"/>
                    </a:lnTo>
                    <a:lnTo>
                      <a:pt x="1858" y="2504"/>
                    </a:lnTo>
                    <a:lnTo>
                      <a:pt x="1878" y="2484"/>
                    </a:lnTo>
                    <a:lnTo>
                      <a:pt x="1878" y="2484"/>
                    </a:lnTo>
                    <a:lnTo>
                      <a:pt x="2019" y="2524"/>
                    </a:lnTo>
                    <a:lnTo>
                      <a:pt x="2181" y="2585"/>
                    </a:lnTo>
                    <a:lnTo>
                      <a:pt x="2464" y="2726"/>
                    </a:lnTo>
                    <a:lnTo>
                      <a:pt x="2585" y="2766"/>
                    </a:lnTo>
                    <a:lnTo>
                      <a:pt x="2706" y="2807"/>
                    </a:lnTo>
                    <a:lnTo>
                      <a:pt x="2827" y="2807"/>
                    </a:lnTo>
                    <a:lnTo>
                      <a:pt x="2928" y="2787"/>
                    </a:lnTo>
                    <a:lnTo>
                      <a:pt x="2928" y="2787"/>
                    </a:lnTo>
                    <a:lnTo>
                      <a:pt x="2989" y="2746"/>
                    </a:lnTo>
                    <a:lnTo>
                      <a:pt x="3009" y="2666"/>
                    </a:lnTo>
                    <a:lnTo>
                      <a:pt x="3029" y="2605"/>
                    </a:lnTo>
                    <a:lnTo>
                      <a:pt x="3009" y="2544"/>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120"/>
                    </a:lnTo>
                    <a:lnTo>
                      <a:pt x="3291" y="2060"/>
                    </a:lnTo>
                    <a:lnTo>
                      <a:pt x="3271" y="1999"/>
                    </a:lnTo>
                    <a:lnTo>
                      <a:pt x="3231" y="1939"/>
                    </a:lnTo>
                    <a:lnTo>
                      <a:pt x="3170" y="1898"/>
                    </a:lnTo>
                    <a:lnTo>
                      <a:pt x="3049" y="1817"/>
                    </a:lnTo>
                    <a:lnTo>
                      <a:pt x="2928"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8"/>
              <p:cNvSpPr/>
              <p:nvPr/>
            </p:nvSpPr>
            <p:spPr>
              <a:xfrm>
                <a:off x="2109921" y="687176"/>
                <a:ext cx="58925" cy="230719"/>
              </a:xfrm>
              <a:custGeom>
                <a:avLst/>
                <a:gdLst/>
                <a:ahLst/>
                <a:cxnLst/>
                <a:rect l="l" t="t" r="r" b="b"/>
                <a:pathLst>
                  <a:path w="485" h="1899" extrusionOk="0">
                    <a:moveTo>
                      <a:pt x="101" y="0"/>
                    </a:moveTo>
                    <a:lnTo>
                      <a:pt x="81" y="21"/>
                    </a:lnTo>
                    <a:lnTo>
                      <a:pt x="61" y="41"/>
                    </a:lnTo>
                    <a:lnTo>
                      <a:pt x="21" y="263"/>
                    </a:lnTo>
                    <a:lnTo>
                      <a:pt x="0" y="465"/>
                    </a:lnTo>
                    <a:lnTo>
                      <a:pt x="0" y="707"/>
                    </a:lnTo>
                    <a:lnTo>
                      <a:pt x="41" y="949"/>
                    </a:lnTo>
                    <a:lnTo>
                      <a:pt x="81" y="1192"/>
                    </a:lnTo>
                    <a:lnTo>
                      <a:pt x="162" y="1434"/>
                    </a:lnTo>
                    <a:lnTo>
                      <a:pt x="263" y="1656"/>
                    </a:lnTo>
                    <a:lnTo>
                      <a:pt x="384" y="1878"/>
                    </a:lnTo>
                    <a:lnTo>
                      <a:pt x="404" y="1898"/>
                    </a:lnTo>
                    <a:lnTo>
                      <a:pt x="424" y="1898"/>
                    </a:lnTo>
                    <a:lnTo>
                      <a:pt x="485" y="1878"/>
                    </a:lnTo>
                    <a:lnTo>
                      <a:pt x="485" y="1858"/>
                    </a:lnTo>
                    <a:lnTo>
                      <a:pt x="485" y="1818"/>
                    </a:lnTo>
                    <a:lnTo>
                      <a:pt x="445" y="1717"/>
                    </a:lnTo>
                    <a:lnTo>
                      <a:pt x="364" y="1373"/>
                    </a:lnTo>
                    <a:lnTo>
                      <a:pt x="303" y="1131"/>
                    </a:lnTo>
                    <a:lnTo>
                      <a:pt x="243" y="828"/>
                    </a:lnTo>
                    <a:lnTo>
                      <a:pt x="202" y="465"/>
                    </a:lnTo>
                    <a:lnTo>
                      <a:pt x="162" y="61"/>
                    </a:lnTo>
                    <a:lnTo>
                      <a:pt x="142" y="21"/>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8"/>
              <p:cNvSpPr/>
              <p:nvPr/>
            </p:nvSpPr>
            <p:spPr>
              <a:xfrm>
                <a:off x="2109921" y="687176"/>
                <a:ext cx="58925" cy="230719"/>
              </a:xfrm>
              <a:custGeom>
                <a:avLst/>
                <a:gdLst/>
                <a:ahLst/>
                <a:cxnLst/>
                <a:rect l="l" t="t" r="r" b="b"/>
                <a:pathLst>
                  <a:path w="485" h="1899" fill="none" extrusionOk="0">
                    <a:moveTo>
                      <a:pt x="101" y="0"/>
                    </a:moveTo>
                    <a:lnTo>
                      <a:pt x="101" y="0"/>
                    </a:lnTo>
                    <a:lnTo>
                      <a:pt x="81" y="21"/>
                    </a:lnTo>
                    <a:lnTo>
                      <a:pt x="61" y="41"/>
                    </a:lnTo>
                    <a:lnTo>
                      <a:pt x="61" y="41"/>
                    </a:lnTo>
                    <a:lnTo>
                      <a:pt x="21" y="263"/>
                    </a:lnTo>
                    <a:lnTo>
                      <a:pt x="0" y="465"/>
                    </a:lnTo>
                    <a:lnTo>
                      <a:pt x="0" y="707"/>
                    </a:lnTo>
                    <a:lnTo>
                      <a:pt x="41" y="949"/>
                    </a:lnTo>
                    <a:lnTo>
                      <a:pt x="81" y="1192"/>
                    </a:lnTo>
                    <a:lnTo>
                      <a:pt x="162" y="1434"/>
                    </a:lnTo>
                    <a:lnTo>
                      <a:pt x="263" y="1656"/>
                    </a:lnTo>
                    <a:lnTo>
                      <a:pt x="384" y="1878"/>
                    </a:lnTo>
                    <a:lnTo>
                      <a:pt x="384" y="1878"/>
                    </a:lnTo>
                    <a:lnTo>
                      <a:pt x="404" y="1898"/>
                    </a:lnTo>
                    <a:lnTo>
                      <a:pt x="424" y="1898"/>
                    </a:lnTo>
                    <a:lnTo>
                      <a:pt x="424" y="1898"/>
                    </a:lnTo>
                    <a:lnTo>
                      <a:pt x="485" y="1878"/>
                    </a:lnTo>
                    <a:lnTo>
                      <a:pt x="485" y="1858"/>
                    </a:lnTo>
                    <a:lnTo>
                      <a:pt x="485" y="1818"/>
                    </a:lnTo>
                    <a:lnTo>
                      <a:pt x="485" y="1818"/>
                    </a:lnTo>
                    <a:lnTo>
                      <a:pt x="485" y="1818"/>
                    </a:lnTo>
                    <a:lnTo>
                      <a:pt x="485" y="1818"/>
                    </a:lnTo>
                    <a:lnTo>
                      <a:pt x="445" y="1717"/>
                    </a:lnTo>
                    <a:lnTo>
                      <a:pt x="364" y="1373"/>
                    </a:lnTo>
                    <a:lnTo>
                      <a:pt x="303" y="1131"/>
                    </a:lnTo>
                    <a:lnTo>
                      <a:pt x="243" y="828"/>
                    </a:lnTo>
                    <a:lnTo>
                      <a:pt x="202" y="465"/>
                    </a:lnTo>
                    <a:lnTo>
                      <a:pt x="162" y="61"/>
                    </a:lnTo>
                    <a:lnTo>
                      <a:pt x="162" y="61"/>
                    </a:lnTo>
                    <a:lnTo>
                      <a:pt x="142" y="21"/>
                    </a:lnTo>
                    <a:lnTo>
                      <a:pt x="1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8"/>
              <p:cNvSpPr/>
              <p:nvPr/>
            </p:nvSpPr>
            <p:spPr>
              <a:xfrm>
                <a:off x="2080519" y="1109129"/>
                <a:ext cx="44224" cy="7411"/>
              </a:xfrm>
              <a:custGeom>
                <a:avLst/>
                <a:gdLst/>
                <a:ahLst/>
                <a:cxnLst/>
                <a:rect l="l" t="t" r="r" b="b"/>
                <a:pathLst>
                  <a:path w="364" h="61" extrusionOk="0">
                    <a:moveTo>
                      <a:pt x="0" y="0"/>
                    </a:moveTo>
                    <a:lnTo>
                      <a:pt x="182" y="61"/>
                    </a:lnTo>
                    <a:lnTo>
                      <a:pt x="363" y="61"/>
                    </a:lnTo>
                    <a:lnTo>
                      <a:pt x="182" y="4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8"/>
              <p:cNvSpPr/>
              <p:nvPr/>
            </p:nvSpPr>
            <p:spPr>
              <a:xfrm>
                <a:off x="2080519" y="1094428"/>
                <a:ext cx="115420" cy="22112"/>
              </a:xfrm>
              <a:custGeom>
                <a:avLst/>
                <a:gdLst/>
                <a:ahLst/>
                <a:cxnLst/>
                <a:rect l="l" t="t" r="r" b="b"/>
                <a:pathLst>
                  <a:path w="950" h="182" fill="none" extrusionOk="0">
                    <a:moveTo>
                      <a:pt x="949" y="0"/>
                    </a:moveTo>
                    <a:lnTo>
                      <a:pt x="949" y="0"/>
                    </a:lnTo>
                    <a:lnTo>
                      <a:pt x="808" y="81"/>
                    </a:lnTo>
                    <a:lnTo>
                      <a:pt x="666" y="142"/>
                    </a:lnTo>
                    <a:lnTo>
                      <a:pt x="505" y="182"/>
                    </a:lnTo>
                    <a:lnTo>
                      <a:pt x="363" y="182"/>
                    </a:lnTo>
                    <a:lnTo>
                      <a:pt x="363" y="182"/>
                    </a:lnTo>
                    <a:lnTo>
                      <a:pt x="182" y="162"/>
                    </a:lnTo>
                    <a:lnTo>
                      <a:pt x="0" y="121"/>
                    </a:lnTo>
                    <a:lnTo>
                      <a:pt x="0" y="121"/>
                    </a:lnTo>
                    <a:lnTo>
                      <a:pt x="182" y="182"/>
                    </a:lnTo>
                    <a:lnTo>
                      <a:pt x="363" y="182"/>
                    </a:lnTo>
                    <a:lnTo>
                      <a:pt x="363" y="182"/>
                    </a:lnTo>
                    <a:lnTo>
                      <a:pt x="505" y="182"/>
                    </a:lnTo>
                    <a:lnTo>
                      <a:pt x="666" y="142"/>
                    </a:lnTo>
                    <a:lnTo>
                      <a:pt x="808" y="81"/>
                    </a:lnTo>
                    <a:lnTo>
                      <a:pt x="94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8"/>
              <p:cNvSpPr/>
              <p:nvPr/>
            </p:nvSpPr>
            <p:spPr>
              <a:xfrm>
                <a:off x="2198248" y="1094428"/>
                <a:ext cx="121" cy="121"/>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8"/>
              <p:cNvSpPr/>
              <p:nvPr/>
            </p:nvSpPr>
            <p:spPr>
              <a:xfrm>
                <a:off x="2009324" y="574307"/>
                <a:ext cx="242990" cy="542232"/>
              </a:xfrm>
              <a:custGeom>
                <a:avLst/>
                <a:gdLst/>
                <a:ahLst/>
                <a:cxnLst/>
                <a:rect l="l" t="t" r="r" b="b"/>
                <a:pathLst>
                  <a:path w="2000" h="4463" fill="none" extrusionOk="0">
                    <a:moveTo>
                      <a:pt x="41" y="1"/>
                    </a:moveTo>
                    <a:lnTo>
                      <a:pt x="41" y="1"/>
                    </a:lnTo>
                    <a:lnTo>
                      <a:pt x="81" y="404"/>
                    </a:lnTo>
                    <a:lnTo>
                      <a:pt x="81" y="828"/>
                    </a:lnTo>
                    <a:lnTo>
                      <a:pt x="61" y="1697"/>
                    </a:lnTo>
                    <a:lnTo>
                      <a:pt x="0" y="2565"/>
                    </a:lnTo>
                    <a:lnTo>
                      <a:pt x="0" y="2989"/>
                    </a:lnTo>
                    <a:lnTo>
                      <a:pt x="0" y="3393"/>
                    </a:lnTo>
                    <a:lnTo>
                      <a:pt x="0" y="3393"/>
                    </a:lnTo>
                    <a:lnTo>
                      <a:pt x="21" y="3595"/>
                    </a:lnTo>
                    <a:lnTo>
                      <a:pt x="41" y="3776"/>
                    </a:lnTo>
                    <a:lnTo>
                      <a:pt x="101" y="3918"/>
                    </a:lnTo>
                    <a:lnTo>
                      <a:pt x="182" y="4059"/>
                    </a:lnTo>
                    <a:lnTo>
                      <a:pt x="263" y="4180"/>
                    </a:lnTo>
                    <a:lnTo>
                      <a:pt x="364" y="4281"/>
                    </a:lnTo>
                    <a:lnTo>
                      <a:pt x="485" y="4342"/>
                    </a:lnTo>
                    <a:lnTo>
                      <a:pt x="586" y="4402"/>
                    </a:lnTo>
                    <a:lnTo>
                      <a:pt x="586" y="4402"/>
                    </a:lnTo>
                    <a:lnTo>
                      <a:pt x="768" y="4443"/>
                    </a:lnTo>
                    <a:lnTo>
                      <a:pt x="949" y="4463"/>
                    </a:lnTo>
                    <a:lnTo>
                      <a:pt x="949" y="4463"/>
                    </a:lnTo>
                    <a:lnTo>
                      <a:pt x="1091" y="4463"/>
                    </a:lnTo>
                    <a:lnTo>
                      <a:pt x="1252" y="4423"/>
                    </a:lnTo>
                    <a:lnTo>
                      <a:pt x="1394" y="4362"/>
                    </a:lnTo>
                    <a:lnTo>
                      <a:pt x="1535" y="4281"/>
                    </a:lnTo>
                    <a:lnTo>
                      <a:pt x="1535" y="4281"/>
                    </a:lnTo>
                    <a:lnTo>
                      <a:pt x="1555" y="4281"/>
                    </a:lnTo>
                    <a:lnTo>
                      <a:pt x="1555" y="4281"/>
                    </a:lnTo>
                    <a:lnTo>
                      <a:pt x="1555" y="4281"/>
                    </a:lnTo>
                    <a:lnTo>
                      <a:pt x="1555" y="4281"/>
                    </a:lnTo>
                    <a:lnTo>
                      <a:pt x="1697" y="4160"/>
                    </a:lnTo>
                    <a:lnTo>
                      <a:pt x="1697" y="4160"/>
                    </a:lnTo>
                    <a:lnTo>
                      <a:pt x="1818" y="4019"/>
                    </a:lnTo>
                    <a:lnTo>
                      <a:pt x="1898" y="3877"/>
                    </a:lnTo>
                    <a:lnTo>
                      <a:pt x="1959" y="3716"/>
                    </a:lnTo>
                    <a:lnTo>
                      <a:pt x="1999" y="3534"/>
                    </a:lnTo>
                    <a:lnTo>
                      <a:pt x="1999" y="3534"/>
                    </a:lnTo>
                    <a:lnTo>
                      <a:pt x="1959" y="3534"/>
                    </a:lnTo>
                    <a:lnTo>
                      <a:pt x="1959" y="3534"/>
                    </a:lnTo>
                    <a:lnTo>
                      <a:pt x="1777" y="3474"/>
                    </a:lnTo>
                    <a:lnTo>
                      <a:pt x="1616" y="3413"/>
                    </a:lnTo>
                    <a:lnTo>
                      <a:pt x="1434" y="3312"/>
                    </a:lnTo>
                    <a:lnTo>
                      <a:pt x="1273" y="3211"/>
                    </a:lnTo>
                    <a:lnTo>
                      <a:pt x="1131" y="3090"/>
                    </a:lnTo>
                    <a:lnTo>
                      <a:pt x="1010" y="2949"/>
                    </a:lnTo>
                    <a:lnTo>
                      <a:pt x="889" y="2787"/>
                    </a:lnTo>
                    <a:lnTo>
                      <a:pt x="808" y="2625"/>
                    </a:lnTo>
                    <a:lnTo>
                      <a:pt x="808" y="2625"/>
                    </a:lnTo>
                    <a:lnTo>
                      <a:pt x="748" y="2504"/>
                    </a:lnTo>
                    <a:lnTo>
                      <a:pt x="687" y="2363"/>
                    </a:lnTo>
                    <a:lnTo>
                      <a:pt x="606" y="2060"/>
                    </a:lnTo>
                    <a:lnTo>
                      <a:pt x="566" y="1757"/>
                    </a:lnTo>
                    <a:lnTo>
                      <a:pt x="525" y="1454"/>
                    </a:lnTo>
                    <a:lnTo>
                      <a:pt x="525" y="1454"/>
                    </a:lnTo>
                    <a:lnTo>
                      <a:pt x="485" y="1172"/>
                    </a:lnTo>
                    <a:lnTo>
                      <a:pt x="445" y="869"/>
                    </a:lnTo>
                    <a:lnTo>
                      <a:pt x="364" y="566"/>
                    </a:lnTo>
                    <a:lnTo>
                      <a:pt x="324" y="425"/>
                    </a:lnTo>
                    <a:lnTo>
                      <a:pt x="243" y="303"/>
                    </a:lnTo>
                    <a:lnTo>
                      <a:pt x="243" y="303"/>
                    </a:lnTo>
                    <a:lnTo>
                      <a:pt x="162" y="142"/>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8"/>
              <p:cNvSpPr/>
              <p:nvPr/>
            </p:nvSpPr>
            <p:spPr>
              <a:xfrm>
                <a:off x="2203108" y="49326"/>
                <a:ext cx="32075" cy="44224"/>
              </a:xfrm>
              <a:custGeom>
                <a:avLst/>
                <a:gdLst/>
                <a:ahLst/>
                <a:cxnLst/>
                <a:rect l="l" t="t" r="r" b="b"/>
                <a:pathLst>
                  <a:path w="264" h="364" extrusionOk="0">
                    <a:moveTo>
                      <a:pt x="1" y="1"/>
                    </a:moveTo>
                    <a:lnTo>
                      <a:pt x="142" y="81"/>
                    </a:lnTo>
                    <a:lnTo>
                      <a:pt x="223" y="142"/>
                    </a:lnTo>
                    <a:lnTo>
                      <a:pt x="243" y="202"/>
                    </a:lnTo>
                    <a:lnTo>
                      <a:pt x="243" y="283"/>
                    </a:lnTo>
                    <a:lnTo>
                      <a:pt x="203" y="364"/>
                    </a:lnTo>
                    <a:lnTo>
                      <a:pt x="243" y="303"/>
                    </a:lnTo>
                    <a:lnTo>
                      <a:pt x="263" y="223"/>
                    </a:lnTo>
                    <a:lnTo>
                      <a:pt x="243" y="162"/>
                    </a:lnTo>
                    <a:lnTo>
                      <a:pt x="223" y="101"/>
                    </a:lnTo>
                    <a:lnTo>
                      <a:pt x="162" y="61"/>
                    </a:lnTo>
                    <a:lnTo>
                      <a:pt x="102" y="4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8"/>
              <p:cNvSpPr/>
              <p:nvPr/>
            </p:nvSpPr>
            <p:spPr>
              <a:xfrm>
                <a:off x="2203108" y="49326"/>
                <a:ext cx="32075" cy="44224"/>
              </a:xfrm>
              <a:custGeom>
                <a:avLst/>
                <a:gdLst/>
                <a:ahLst/>
                <a:cxnLst/>
                <a:rect l="l" t="t" r="r" b="b"/>
                <a:pathLst>
                  <a:path w="264" h="364" fill="none" extrusionOk="0">
                    <a:moveTo>
                      <a:pt x="1" y="1"/>
                    </a:moveTo>
                    <a:lnTo>
                      <a:pt x="1" y="1"/>
                    </a:lnTo>
                    <a:lnTo>
                      <a:pt x="142" y="81"/>
                    </a:lnTo>
                    <a:lnTo>
                      <a:pt x="142" y="81"/>
                    </a:lnTo>
                    <a:lnTo>
                      <a:pt x="223" y="142"/>
                    </a:lnTo>
                    <a:lnTo>
                      <a:pt x="243" y="202"/>
                    </a:lnTo>
                    <a:lnTo>
                      <a:pt x="243" y="283"/>
                    </a:lnTo>
                    <a:lnTo>
                      <a:pt x="203" y="364"/>
                    </a:lnTo>
                    <a:lnTo>
                      <a:pt x="203" y="364"/>
                    </a:lnTo>
                    <a:lnTo>
                      <a:pt x="203" y="364"/>
                    </a:lnTo>
                    <a:lnTo>
                      <a:pt x="203" y="364"/>
                    </a:lnTo>
                    <a:lnTo>
                      <a:pt x="243" y="303"/>
                    </a:lnTo>
                    <a:lnTo>
                      <a:pt x="263" y="223"/>
                    </a:lnTo>
                    <a:lnTo>
                      <a:pt x="263" y="223"/>
                    </a:lnTo>
                    <a:lnTo>
                      <a:pt x="243" y="162"/>
                    </a:lnTo>
                    <a:lnTo>
                      <a:pt x="223" y="101"/>
                    </a:lnTo>
                    <a:lnTo>
                      <a:pt x="162" y="61"/>
                    </a:lnTo>
                    <a:lnTo>
                      <a:pt x="102" y="41"/>
                    </a:lnTo>
                    <a:lnTo>
                      <a:pt x="102"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8"/>
              <p:cNvSpPr/>
              <p:nvPr/>
            </p:nvSpPr>
            <p:spPr>
              <a:xfrm>
                <a:off x="2168725" y="39485"/>
                <a:ext cx="63906" cy="54065"/>
              </a:xfrm>
              <a:custGeom>
                <a:avLst/>
                <a:gdLst/>
                <a:ahLst/>
                <a:cxnLst/>
                <a:rect l="l" t="t" r="r" b="b"/>
                <a:pathLst>
                  <a:path w="526" h="445" extrusionOk="0">
                    <a:moveTo>
                      <a:pt x="41" y="1"/>
                    </a:moveTo>
                    <a:lnTo>
                      <a:pt x="1" y="82"/>
                    </a:lnTo>
                    <a:lnTo>
                      <a:pt x="1" y="182"/>
                    </a:lnTo>
                    <a:lnTo>
                      <a:pt x="41" y="263"/>
                    </a:lnTo>
                    <a:lnTo>
                      <a:pt x="102" y="344"/>
                    </a:lnTo>
                    <a:lnTo>
                      <a:pt x="162" y="384"/>
                    </a:lnTo>
                    <a:lnTo>
                      <a:pt x="243" y="425"/>
                    </a:lnTo>
                    <a:lnTo>
                      <a:pt x="344" y="445"/>
                    </a:lnTo>
                    <a:lnTo>
                      <a:pt x="486" y="445"/>
                    </a:lnTo>
                    <a:lnTo>
                      <a:pt x="526" y="364"/>
                    </a:lnTo>
                    <a:lnTo>
                      <a:pt x="526" y="283"/>
                    </a:lnTo>
                    <a:lnTo>
                      <a:pt x="506" y="223"/>
                    </a:lnTo>
                    <a:lnTo>
                      <a:pt x="425" y="162"/>
                    </a:lnTo>
                    <a:lnTo>
                      <a:pt x="284" y="8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8"/>
              <p:cNvSpPr/>
              <p:nvPr/>
            </p:nvSpPr>
            <p:spPr>
              <a:xfrm>
                <a:off x="2291434" y="172036"/>
                <a:ext cx="27093" cy="36813"/>
              </a:xfrm>
              <a:custGeom>
                <a:avLst/>
                <a:gdLst/>
                <a:ahLst/>
                <a:cxnLst/>
                <a:rect l="l" t="t" r="r" b="b"/>
                <a:pathLst>
                  <a:path w="223" h="303" extrusionOk="0">
                    <a:moveTo>
                      <a:pt x="1" y="0"/>
                    </a:moveTo>
                    <a:lnTo>
                      <a:pt x="81" y="40"/>
                    </a:lnTo>
                    <a:lnTo>
                      <a:pt x="142" y="101"/>
                    </a:lnTo>
                    <a:lnTo>
                      <a:pt x="182" y="162"/>
                    </a:lnTo>
                    <a:lnTo>
                      <a:pt x="201" y="256"/>
                    </a:lnTo>
                    <a:lnTo>
                      <a:pt x="223" y="202"/>
                    </a:lnTo>
                    <a:lnTo>
                      <a:pt x="202" y="141"/>
                    </a:lnTo>
                    <a:lnTo>
                      <a:pt x="162" y="81"/>
                    </a:lnTo>
                    <a:lnTo>
                      <a:pt x="122" y="61"/>
                    </a:lnTo>
                    <a:lnTo>
                      <a:pt x="61" y="20"/>
                    </a:lnTo>
                    <a:lnTo>
                      <a:pt x="1" y="0"/>
                    </a:lnTo>
                    <a:close/>
                    <a:moveTo>
                      <a:pt x="201" y="256"/>
                    </a:moveTo>
                    <a:lnTo>
                      <a:pt x="182" y="303"/>
                    </a:lnTo>
                    <a:lnTo>
                      <a:pt x="202" y="263"/>
                    </a:lnTo>
                    <a:lnTo>
                      <a:pt x="201" y="25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8"/>
              <p:cNvSpPr/>
              <p:nvPr/>
            </p:nvSpPr>
            <p:spPr>
              <a:xfrm>
                <a:off x="2291434" y="172036"/>
                <a:ext cx="27093" cy="36813"/>
              </a:xfrm>
              <a:custGeom>
                <a:avLst/>
                <a:gdLst/>
                <a:ahLst/>
                <a:cxnLst/>
                <a:rect l="l" t="t" r="r" b="b"/>
                <a:pathLst>
                  <a:path w="223" h="303" fill="none" extrusionOk="0">
                    <a:moveTo>
                      <a:pt x="1" y="0"/>
                    </a:moveTo>
                    <a:lnTo>
                      <a:pt x="1" y="0"/>
                    </a:lnTo>
                    <a:lnTo>
                      <a:pt x="81" y="40"/>
                    </a:lnTo>
                    <a:lnTo>
                      <a:pt x="142" y="101"/>
                    </a:lnTo>
                    <a:lnTo>
                      <a:pt x="182" y="162"/>
                    </a:lnTo>
                    <a:lnTo>
                      <a:pt x="202" y="263"/>
                    </a:lnTo>
                    <a:lnTo>
                      <a:pt x="202" y="263"/>
                    </a:lnTo>
                    <a:lnTo>
                      <a:pt x="182" y="303"/>
                    </a:lnTo>
                    <a:lnTo>
                      <a:pt x="182" y="303"/>
                    </a:lnTo>
                    <a:lnTo>
                      <a:pt x="223" y="202"/>
                    </a:lnTo>
                    <a:lnTo>
                      <a:pt x="223" y="202"/>
                    </a:lnTo>
                    <a:lnTo>
                      <a:pt x="202" y="141"/>
                    </a:lnTo>
                    <a:lnTo>
                      <a:pt x="162" y="81"/>
                    </a:lnTo>
                    <a:lnTo>
                      <a:pt x="122" y="61"/>
                    </a:lnTo>
                    <a:lnTo>
                      <a:pt x="61" y="20"/>
                    </a:lnTo>
                    <a:lnTo>
                      <a:pt x="6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8"/>
              <p:cNvSpPr/>
              <p:nvPr/>
            </p:nvSpPr>
            <p:spPr>
              <a:xfrm>
                <a:off x="2252192" y="159765"/>
                <a:ext cx="63906" cy="54065"/>
              </a:xfrm>
              <a:custGeom>
                <a:avLst/>
                <a:gdLst/>
                <a:ahLst/>
                <a:cxnLst/>
                <a:rect l="l" t="t" r="r" b="b"/>
                <a:pathLst>
                  <a:path w="526" h="445" extrusionOk="0">
                    <a:moveTo>
                      <a:pt x="41" y="0"/>
                    </a:moveTo>
                    <a:lnTo>
                      <a:pt x="0" y="81"/>
                    </a:lnTo>
                    <a:lnTo>
                      <a:pt x="0" y="182"/>
                    </a:lnTo>
                    <a:lnTo>
                      <a:pt x="41" y="263"/>
                    </a:lnTo>
                    <a:lnTo>
                      <a:pt x="81" y="343"/>
                    </a:lnTo>
                    <a:lnTo>
                      <a:pt x="162" y="384"/>
                    </a:lnTo>
                    <a:lnTo>
                      <a:pt x="243" y="424"/>
                    </a:lnTo>
                    <a:lnTo>
                      <a:pt x="324" y="444"/>
                    </a:lnTo>
                    <a:lnTo>
                      <a:pt x="485" y="444"/>
                    </a:lnTo>
                    <a:lnTo>
                      <a:pt x="505" y="404"/>
                    </a:lnTo>
                    <a:lnTo>
                      <a:pt x="525" y="364"/>
                    </a:lnTo>
                    <a:lnTo>
                      <a:pt x="505" y="263"/>
                    </a:lnTo>
                    <a:lnTo>
                      <a:pt x="465" y="202"/>
                    </a:lnTo>
                    <a:lnTo>
                      <a:pt x="404" y="141"/>
                    </a:lnTo>
                    <a:lnTo>
                      <a:pt x="324" y="101"/>
                    </a:lnTo>
                    <a:lnTo>
                      <a:pt x="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8"/>
              <p:cNvSpPr/>
              <p:nvPr/>
            </p:nvSpPr>
            <p:spPr>
              <a:xfrm>
                <a:off x="2313546" y="248092"/>
                <a:ext cx="17252" cy="29523"/>
              </a:xfrm>
              <a:custGeom>
                <a:avLst/>
                <a:gdLst/>
                <a:ahLst/>
                <a:cxnLst/>
                <a:rect l="l" t="t" r="r" b="b"/>
                <a:pathLst>
                  <a:path w="142" h="243" extrusionOk="0">
                    <a:moveTo>
                      <a:pt x="0" y="0"/>
                    </a:moveTo>
                    <a:lnTo>
                      <a:pt x="41" y="40"/>
                    </a:lnTo>
                    <a:lnTo>
                      <a:pt x="81" y="101"/>
                    </a:lnTo>
                    <a:lnTo>
                      <a:pt x="121" y="182"/>
                    </a:lnTo>
                    <a:lnTo>
                      <a:pt x="121" y="242"/>
                    </a:lnTo>
                    <a:lnTo>
                      <a:pt x="142" y="202"/>
                    </a:lnTo>
                    <a:lnTo>
                      <a:pt x="142" y="121"/>
                    </a:lnTo>
                    <a:lnTo>
                      <a:pt x="101" y="81"/>
                    </a:lnTo>
                    <a:lnTo>
                      <a:pt x="61" y="4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8"/>
              <p:cNvSpPr/>
              <p:nvPr/>
            </p:nvSpPr>
            <p:spPr>
              <a:xfrm>
                <a:off x="2313546" y="248092"/>
                <a:ext cx="17252" cy="36813"/>
              </a:xfrm>
              <a:custGeom>
                <a:avLst/>
                <a:gdLst/>
                <a:ahLst/>
                <a:cxnLst/>
                <a:rect l="l" t="t" r="r" b="b"/>
                <a:pathLst>
                  <a:path w="142" h="303" fill="none" extrusionOk="0">
                    <a:moveTo>
                      <a:pt x="0" y="0"/>
                    </a:moveTo>
                    <a:lnTo>
                      <a:pt x="0" y="0"/>
                    </a:lnTo>
                    <a:lnTo>
                      <a:pt x="41" y="40"/>
                    </a:lnTo>
                    <a:lnTo>
                      <a:pt x="81" y="101"/>
                    </a:lnTo>
                    <a:lnTo>
                      <a:pt x="121" y="182"/>
                    </a:lnTo>
                    <a:lnTo>
                      <a:pt x="121" y="242"/>
                    </a:lnTo>
                    <a:lnTo>
                      <a:pt x="121" y="242"/>
                    </a:lnTo>
                    <a:lnTo>
                      <a:pt x="101" y="303"/>
                    </a:lnTo>
                    <a:lnTo>
                      <a:pt x="101" y="303"/>
                    </a:lnTo>
                    <a:lnTo>
                      <a:pt x="121" y="242"/>
                    </a:lnTo>
                    <a:lnTo>
                      <a:pt x="142" y="202"/>
                    </a:lnTo>
                    <a:lnTo>
                      <a:pt x="142" y="202"/>
                    </a:lnTo>
                    <a:lnTo>
                      <a:pt x="142" y="121"/>
                    </a:lnTo>
                    <a:lnTo>
                      <a:pt x="101" y="81"/>
                    </a:lnTo>
                    <a:lnTo>
                      <a:pt x="61" y="4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8"/>
              <p:cNvSpPr/>
              <p:nvPr/>
            </p:nvSpPr>
            <p:spPr>
              <a:xfrm>
                <a:off x="2266892" y="230840"/>
                <a:ext cx="61476" cy="56617"/>
              </a:xfrm>
              <a:custGeom>
                <a:avLst/>
                <a:gdLst/>
                <a:ahLst/>
                <a:cxnLst/>
                <a:rect l="l" t="t" r="r" b="b"/>
                <a:pathLst>
                  <a:path w="506" h="466" extrusionOk="0">
                    <a:moveTo>
                      <a:pt x="41" y="1"/>
                    </a:moveTo>
                    <a:lnTo>
                      <a:pt x="1" y="81"/>
                    </a:lnTo>
                    <a:lnTo>
                      <a:pt x="1" y="182"/>
                    </a:lnTo>
                    <a:lnTo>
                      <a:pt x="21" y="263"/>
                    </a:lnTo>
                    <a:lnTo>
                      <a:pt x="81" y="344"/>
                    </a:lnTo>
                    <a:lnTo>
                      <a:pt x="142" y="405"/>
                    </a:lnTo>
                    <a:lnTo>
                      <a:pt x="223" y="445"/>
                    </a:lnTo>
                    <a:lnTo>
                      <a:pt x="324" y="465"/>
                    </a:lnTo>
                    <a:lnTo>
                      <a:pt x="465" y="465"/>
                    </a:lnTo>
                    <a:lnTo>
                      <a:pt x="485" y="445"/>
                    </a:lnTo>
                    <a:lnTo>
                      <a:pt x="505" y="384"/>
                    </a:lnTo>
                    <a:lnTo>
                      <a:pt x="505" y="324"/>
                    </a:lnTo>
                    <a:lnTo>
                      <a:pt x="465" y="243"/>
                    </a:lnTo>
                    <a:lnTo>
                      <a:pt x="425" y="182"/>
                    </a:lnTo>
                    <a:lnTo>
                      <a:pt x="384" y="142"/>
                    </a:lnTo>
                    <a:lnTo>
                      <a:pt x="364" y="14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8"/>
              <p:cNvSpPr/>
              <p:nvPr/>
            </p:nvSpPr>
            <p:spPr>
              <a:xfrm>
                <a:off x="2284023" y="314307"/>
                <a:ext cx="14944" cy="27093"/>
              </a:xfrm>
              <a:custGeom>
                <a:avLst/>
                <a:gdLst/>
                <a:ahLst/>
                <a:cxnLst/>
                <a:rect l="l" t="t" r="r" b="b"/>
                <a:pathLst>
                  <a:path w="123" h="223" extrusionOk="0">
                    <a:moveTo>
                      <a:pt x="1" y="0"/>
                    </a:moveTo>
                    <a:lnTo>
                      <a:pt x="41" y="41"/>
                    </a:lnTo>
                    <a:lnTo>
                      <a:pt x="82" y="121"/>
                    </a:lnTo>
                    <a:lnTo>
                      <a:pt x="102" y="162"/>
                    </a:lnTo>
                    <a:lnTo>
                      <a:pt x="102" y="222"/>
                    </a:lnTo>
                    <a:lnTo>
                      <a:pt x="122" y="182"/>
                    </a:lnTo>
                    <a:lnTo>
                      <a:pt x="122" y="121"/>
                    </a:lnTo>
                    <a:lnTo>
                      <a:pt x="82" y="61"/>
                    </a:lnTo>
                    <a:lnTo>
                      <a:pt x="41"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8"/>
              <p:cNvSpPr/>
              <p:nvPr/>
            </p:nvSpPr>
            <p:spPr>
              <a:xfrm>
                <a:off x="2281593" y="311877"/>
                <a:ext cx="17374" cy="29523"/>
              </a:xfrm>
              <a:custGeom>
                <a:avLst/>
                <a:gdLst/>
                <a:ahLst/>
                <a:cxnLst/>
                <a:rect l="l" t="t" r="r" b="b"/>
                <a:pathLst>
                  <a:path w="143" h="243" fill="none" extrusionOk="0">
                    <a:moveTo>
                      <a:pt x="1" y="0"/>
                    </a:moveTo>
                    <a:lnTo>
                      <a:pt x="1" y="0"/>
                    </a:lnTo>
                    <a:lnTo>
                      <a:pt x="61" y="61"/>
                    </a:lnTo>
                    <a:lnTo>
                      <a:pt x="102" y="141"/>
                    </a:lnTo>
                    <a:lnTo>
                      <a:pt x="102" y="141"/>
                    </a:lnTo>
                    <a:lnTo>
                      <a:pt x="122" y="182"/>
                    </a:lnTo>
                    <a:lnTo>
                      <a:pt x="122" y="242"/>
                    </a:lnTo>
                    <a:lnTo>
                      <a:pt x="122" y="242"/>
                    </a:lnTo>
                    <a:lnTo>
                      <a:pt x="142" y="202"/>
                    </a:lnTo>
                    <a:lnTo>
                      <a:pt x="142" y="202"/>
                    </a:lnTo>
                    <a:lnTo>
                      <a:pt x="142" y="141"/>
                    </a:lnTo>
                    <a:lnTo>
                      <a:pt x="102" y="81"/>
                    </a:lnTo>
                    <a:lnTo>
                      <a:pt x="61" y="40"/>
                    </a:lnTo>
                    <a:lnTo>
                      <a:pt x="21" y="20"/>
                    </a:lnTo>
                    <a:lnTo>
                      <a:pt x="2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8"/>
              <p:cNvSpPr/>
              <p:nvPr/>
            </p:nvSpPr>
            <p:spPr>
              <a:xfrm>
                <a:off x="2242350" y="294625"/>
                <a:ext cx="54065" cy="54065"/>
              </a:xfrm>
              <a:custGeom>
                <a:avLst/>
                <a:gdLst/>
                <a:ahLst/>
                <a:cxnLst/>
                <a:rect l="l" t="t" r="r" b="b"/>
                <a:pathLst>
                  <a:path w="445" h="445" extrusionOk="0">
                    <a:moveTo>
                      <a:pt x="61" y="1"/>
                    </a:moveTo>
                    <a:lnTo>
                      <a:pt x="21" y="81"/>
                    </a:lnTo>
                    <a:lnTo>
                      <a:pt x="1" y="162"/>
                    </a:lnTo>
                    <a:lnTo>
                      <a:pt x="21" y="243"/>
                    </a:lnTo>
                    <a:lnTo>
                      <a:pt x="61" y="304"/>
                    </a:lnTo>
                    <a:lnTo>
                      <a:pt x="122" y="364"/>
                    </a:lnTo>
                    <a:lnTo>
                      <a:pt x="182" y="405"/>
                    </a:lnTo>
                    <a:lnTo>
                      <a:pt x="283" y="445"/>
                    </a:lnTo>
                    <a:lnTo>
                      <a:pt x="405" y="445"/>
                    </a:lnTo>
                    <a:lnTo>
                      <a:pt x="445" y="384"/>
                    </a:lnTo>
                    <a:lnTo>
                      <a:pt x="445" y="324"/>
                    </a:lnTo>
                    <a:lnTo>
                      <a:pt x="425" y="283"/>
                    </a:lnTo>
                    <a:lnTo>
                      <a:pt x="384" y="203"/>
                    </a:lnTo>
                    <a:lnTo>
                      <a:pt x="324" y="142"/>
                    </a:ln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68"/>
              <p:cNvSpPr/>
              <p:nvPr/>
            </p:nvSpPr>
            <p:spPr>
              <a:xfrm>
                <a:off x="1920997" y="12513"/>
                <a:ext cx="414662" cy="1111436"/>
              </a:xfrm>
              <a:custGeom>
                <a:avLst/>
                <a:gdLst/>
                <a:ahLst/>
                <a:cxnLst/>
                <a:rect l="l" t="t" r="r" b="b"/>
                <a:pathLst>
                  <a:path w="3413" h="9148" extrusionOk="0">
                    <a:moveTo>
                      <a:pt x="1232" y="122"/>
                    </a:moveTo>
                    <a:lnTo>
                      <a:pt x="1555" y="142"/>
                    </a:lnTo>
                    <a:lnTo>
                      <a:pt x="1858" y="203"/>
                    </a:lnTo>
                    <a:lnTo>
                      <a:pt x="2161" y="304"/>
                    </a:lnTo>
                    <a:lnTo>
                      <a:pt x="2444" y="425"/>
                    </a:lnTo>
                    <a:lnTo>
                      <a:pt x="2484" y="465"/>
                    </a:lnTo>
                    <a:lnTo>
                      <a:pt x="2525" y="526"/>
                    </a:lnTo>
                    <a:lnTo>
                      <a:pt x="2504" y="606"/>
                    </a:lnTo>
                    <a:lnTo>
                      <a:pt x="2444" y="687"/>
                    </a:lnTo>
                    <a:lnTo>
                      <a:pt x="2363" y="728"/>
                    </a:lnTo>
                    <a:lnTo>
                      <a:pt x="2282" y="768"/>
                    </a:lnTo>
                    <a:lnTo>
                      <a:pt x="2181" y="768"/>
                    </a:lnTo>
                    <a:lnTo>
                      <a:pt x="2060" y="788"/>
                    </a:lnTo>
                    <a:lnTo>
                      <a:pt x="1858" y="687"/>
                    </a:lnTo>
                    <a:lnTo>
                      <a:pt x="1697" y="627"/>
                    </a:lnTo>
                    <a:lnTo>
                      <a:pt x="1576" y="606"/>
                    </a:lnTo>
                    <a:lnTo>
                      <a:pt x="1374" y="606"/>
                    </a:lnTo>
                    <a:lnTo>
                      <a:pt x="1273" y="647"/>
                    </a:lnTo>
                    <a:lnTo>
                      <a:pt x="1091" y="728"/>
                    </a:lnTo>
                    <a:lnTo>
                      <a:pt x="909" y="849"/>
                    </a:lnTo>
                    <a:lnTo>
                      <a:pt x="586" y="1071"/>
                    </a:lnTo>
                    <a:lnTo>
                      <a:pt x="586" y="1071"/>
                    </a:lnTo>
                    <a:lnTo>
                      <a:pt x="606" y="728"/>
                    </a:lnTo>
                    <a:lnTo>
                      <a:pt x="647" y="566"/>
                    </a:lnTo>
                    <a:lnTo>
                      <a:pt x="687" y="404"/>
                    </a:lnTo>
                    <a:lnTo>
                      <a:pt x="707" y="324"/>
                    </a:lnTo>
                    <a:lnTo>
                      <a:pt x="768" y="263"/>
                    </a:lnTo>
                    <a:lnTo>
                      <a:pt x="828" y="203"/>
                    </a:lnTo>
                    <a:lnTo>
                      <a:pt x="889" y="182"/>
                    </a:lnTo>
                    <a:lnTo>
                      <a:pt x="1051" y="142"/>
                    </a:lnTo>
                    <a:lnTo>
                      <a:pt x="1232" y="122"/>
                    </a:lnTo>
                    <a:close/>
                    <a:moveTo>
                      <a:pt x="1232" y="1"/>
                    </a:moveTo>
                    <a:lnTo>
                      <a:pt x="1030" y="21"/>
                    </a:lnTo>
                    <a:lnTo>
                      <a:pt x="929" y="41"/>
                    </a:lnTo>
                    <a:lnTo>
                      <a:pt x="828" y="61"/>
                    </a:lnTo>
                    <a:lnTo>
                      <a:pt x="748" y="122"/>
                    </a:lnTo>
                    <a:lnTo>
                      <a:pt x="667" y="182"/>
                    </a:lnTo>
                    <a:lnTo>
                      <a:pt x="606" y="263"/>
                    </a:lnTo>
                    <a:lnTo>
                      <a:pt x="566" y="364"/>
                    </a:lnTo>
                    <a:lnTo>
                      <a:pt x="526" y="566"/>
                    </a:lnTo>
                    <a:lnTo>
                      <a:pt x="485" y="748"/>
                    </a:lnTo>
                    <a:lnTo>
                      <a:pt x="485" y="950"/>
                    </a:lnTo>
                    <a:lnTo>
                      <a:pt x="465" y="1152"/>
                    </a:lnTo>
                    <a:lnTo>
                      <a:pt x="303" y="1293"/>
                    </a:lnTo>
                    <a:lnTo>
                      <a:pt x="182" y="1414"/>
                    </a:lnTo>
                    <a:lnTo>
                      <a:pt x="102" y="1515"/>
                    </a:lnTo>
                    <a:lnTo>
                      <a:pt x="41" y="1636"/>
                    </a:lnTo>
                    <a:lnTo>
                      <a:pt x="1" y="1737"/>
                    </a:lnTo>
                    <a:lnTo>
                      <a:pt x="1" y="1858"/>
                    </a:lnTo>
                    <a:lnTo>
                      <a:pt x="21" y="1979"/>
                    </a:lnTo>
                    <a:lnTo>
                      <a:pt x="41" y="2121"/>
                    </a:lnTo>
                    <a:lnTo>
                      <a:pt x="647" y="4241"/>
                    </a:lnTo>
                    <a:lnTo>
                      <a:pt x="707" y="4625"/>
                    </a:lnTo>
                    <a:lnTo>
                      <a:pt x="748" y="5109"/>
                    </a:lnTo>
                    <a:lnTo>
                      <a:pt x="748" y="5614"/>
                    </a:lnTo>
                    <a:lnTo>
                      <a:pt x="707" y="6624"/>
                    </a:lnTo>
                    <a:lnTo>
                      <a:pt x="667" y="7330"/>
                    </a:lnTo>
                    <a:lnTo>
                      <a:pt x="667" y="8017"/>
                    </a:lnTo>
                    <a:lnTo>
                      <a:pt x="687" y="8219"/>
                    </a:lnTo>
                    <a:lnTo>
                      <a:pt x="707" y="8380"/>
                    </a:lnTo>
                    <a:lnTo>
                      <a:pt x="768" y="8542"/>
                    </a:lnTo>
                    <a:lnTo>
                      <a:pt x="828" y="8683"/>
                    </a:lnTo>
                    <a:lnTo>
                      <a:pt x="929" y="8804"/>
                    </a:lnTo>
                    <a:lnTo>
                      <a:pt x="1030" y="8925"/>
                    </a:lnTo>
                    <a:lnTo>
                      <a:pt x="1151" y="9006"/>
                    </a:lnTo>
                    <a:lnTo>
                      <a:pt x="1293" y="9087"/>
                    </a:lnTo>
                    <a:lnTo>
                      <a:pt x="1475" y="9127"/>
                    </a:lnTo>
                    <a:lnTo>
                      <a:pt x="1676" y="9147"/>
                    </a:lnTo>
                    <a:lnTo>
                      <a:pt x="1878" y="9127"/>
                    </a:lnTo>
                    <a:lnTo>
                      <a:pt x="2100" y="9067"/>
                    </a:lnTo>
                    <a:lnTo>
                      <a:pt x="2282" y="8966"/>
                    </a:lnTo>
                    <a:lnTo>
                      <a:pt x="2464" y="8824"/>
                    </a:lnTo>
                    <a:lnTo>
                      <a:pt x="2585" y="8703"/>
                    </a:lnTo>
                    <a:lnTo>
                      <a:pt x="2666" y="8542"/>
                    </a:lnTo>
                    <a:lnTo>
                      <a:pt x="2747" y="8360"/>
                    </a:lnTo>
                    <a:lnTo>
                      <a:pt x="2787" y="8158"/>
                    </a:lnTo>
                    <a:lnTo>
                      <a:pt x="2787" y="8017"/>
                    </a:lnTo>
                    <a:lnTo>
                      <a:pt x="2787" y="7835"/>
                    </a:lnTo>
                    <a:lnTo>
                      <a:pt x="2787" y="7653"/>
                    </a:lnTo>
                    <a:lnTo>
                      <a:pt x="2747" y="7472"/>
                    </a:lnTo>
                    <a:lnTo>
                      <a:pt x="2605" y="6644"/>
                    </a:lnTo>
                    <a:lnTo>
                      <a:pt x="2484" y="6058"/>
                    </a:lnTo>
                    <a:lnTo>
                      <a:pt x="2444" y="5695"/>
                    </a:lnTo>
                    <a:lnTo>
                      <a:pt x="2403" y="5190"/>
                    </a:lnTo>
                    <a:lnTo>
                      <a:pt x="2403" y="5089"/>
                    </a:lnTo>
                    <a:lnTo>
                      <a:pt x="2343" y="5089"/>
                    </a:lnTo>
                    <a:lnTo>
                      <a:pt x="2282" y="5109"/>
                    </a:lnTo>
                    <a:lnTo>
                      <a:pt x="2282" y="5230"/>
                    </a:lnTo>
                    <a:lnTo>
                      <a:pt x="2343" y="5715"/>
                    </a:lnTo>
                    <a:lnTo>
                      <a:pt x="2383" y="6078"/>
                    </a:lnTo>
                    <a:lnTo>
                      <a:pt x="2484" y="6664"/>
                    </a:lnTo>
                    <a:lnTo>
                      <a:pt x="2625" y="7492"/>
                    </a:lnTo>
                    <a:lnTo>
                      <a:pt x="2666" y="7835"/>
                    </a:lnTo>
                    <a:lnTo>
                      <a:pt x="2666" y="7997"/>
                    </a:lnTo>
                    <a:lnTo>
                      <a:pt x="2666" y="8138"/>
                    </a:lnTo>
                    <a:lnTo>
                      <a:pt x="2666" y="8158"/>
                    </a:lnTo>
                    <a:lnTo>
                      <a:pt x="2625" y="8320"/>
                    </a:lnTo>
                    <a:lnTo>
                      <a:pt x="2565" y="8481"/>
                    </a:lnTo>
                    <a:lnTo>
                      <a:pt x="2484" y="8623"/>
                    </a:lnTo>
                    <a:lnTo>
                      <a:pt x="2383" y="8744"/>
                    </a:lnTo>
                    <a:lnTo>
                      <a:pt x="2262" y="8845"/>
                    </a:lnTo>
                    <a:lnTo>
                      <a:pt x="2141" y="8905"/>
                    </a:lnTo>
                    <a:lnTo>
                      <a:pt x="2020" y="8966"/>
                    </a:lnTo>
                    <a:lnTo>
                      <a:pt x="1878" y="9006"/>
                    </a:lnTo>
                    <a:lnTo>
                      <a:pt x="1737" y="9026"/>
                    </a:lnTo>
                    <a:lnTo>
                      <a:pt x="1596" y="9026"/>
                    </a:lnTo>
                    <a:lnTo>
                      <a:pt x="1454" y="9006"/>
                    </a:lnTo>
                    <a:lnTo>
                      <a:pt x="1333" y="8966"/>
                    </a:lnTo>
                    <a:lnTo>
                      <a:pt x="1212" y="8905"/>
                    </a:lnTo>
                    <a:lnTo>
                      <a:pt x="1091" y="8824"/>
                    </a:lnTo>
                    <a:lnTo>
                      <a:pt x="1010" y="8723"/>
                    </a:lnTo>
                    <a:lnTo>
                      <a:pt x="929" y="8623"/>
                    </a:lnTo>
                    <a:lnTo>
                      <a:pt x="869" y="8481"/>
                    </a:lnTo>
                    <a:lnTo>
                      <a:pt x="828" y="8340"/>
                    </a:lnTo>
                    <a:lnTo>
                      <a:pt x="788" y="8198"/>
                    </a:lnTo>
                    <a:lnTo>
                      <a:pt x="788" y="8017"/>
                    </a:lnTo>
                    <a:lnTo>
                      <a:pt x="788" y="7330"/>
                    </a:lnTo>
                    <a:lnTo>
                      <a:pt x="828" y="6644"/>
                    </a:lnTo>
                    <a:lnTo>
                      <a:pt x="869" y="5654"/>
                    </a:lnTo>
                    <a:lnTo>
                      <a:pt x="869" y="5271"/>
                    </a:lnTo>
                    <a:lnTo>
                      <a:pt x="849" y="4927"/>
                    </a:lnTo>
                    <a:lnTo>
                      <a:pt x="828" y="4645"/>
                    </a:lnTo>
                    <a:lnTo>
                      <a:pt x="788" y="4362"/>
                    </a:lnTo>
                    <a:lnTo>
                      <a:pt x="748" y="4100"/>
                    </a:lnTo>
                    <a:lnTo>
                      <a:pt x="667" y="3837"/>
                    </a:lnTo>
                    <a:lnTo>
                      <a:pt x="162" y="2101"/>
                    </a:lnTo>
                    <a:lnTo>
                      <a:pt x="122" y="1878"/>
                    </a:lnTo>
                    <a:lnTo>
                      <a:pt x="122" y="1798"/>
                    </a:lnTo>
                    <a:lnTo>
                      <a:pt x="142" y="1697"/>
                    </a:lnTo>
                    <a:lnTo>
                      <a:pt x="182" y="1616"/>
                    </a:lnTo>
                    <a:lnTo>
                      <a:pt x="243" y="1515"/>
                    </a:lnTo>
                    <a:lnTo>
                      <a:pt x="344" y="1414"/>
                    </a:lnTo>
                    <a:lnTo>
                      <a:pt x="485" y="1313"/>
                    </a:lnTo>
                    <a:lnTo>
                      <a:pt x="586" y="1212"/>
                    </a:lnTo>
                    <a:lnTo>
                      <a:pt x="970" y="929"/>
                    </a:lnTo>
                    <a:lnTo>
                      <a:pt x="1172" y="808"/>
                    </a:lnTo>
                    <a:lnTo>
                      <a:pt x="1273" y="768"/>
                    </a:lnTo>
                    <a:lnTo>
                      <a:pt x="1374" y="728"/>
                    </a:lnTo>
                    <a:lnTo>
                      <a:pt x="1515" y="728"/>
                    </a:lnTo>
                    <a:lnTo>
                      <a:pt x="1656" y="748"/>
                    </a:lnTo>
                    <a:lnTo>
                      <a:pt x="2040" y="889"/>
                    </a:lnTo>
                    <a:lnTo>
                      <a:pt x="2525" y="1131"/>
                    </a:lnTo>
                    <a:lnTo>
                      <a:pt x="2928" y="1313"/>
                    </a:lnTo>
                    <a:lnTo>
                      <a:pt x="2989" y="1353"/>
                    </a:lnTo>
                    <a:lnTo>
                      <a:pt x="3070" y="1394"/>
                    </a:lnTo>
                    <a:lnTo>
                      <a:pt x="3130" y="1434"/>
                    </a:lnTo>
                    <a:lnTo>
                      <a:pt x="3171" y="1495"/>
                    </a:lnTo>
                    <a:lnTo>
                      <a:pt x="3191" y="1576"/>
                    </a:lnTo>
                    <a:lnTo>
                      <a:pt x="3171" y="1636"/>
                    </a:lnTo>
                    <a:lnTo>
                      <a:pt x="3130" y="1677"/>
                    </a:lnTo>
                    <a:lnTo>
                      <a:pt x="3070" y="1717"/>
                    </a:lnTo>
                    <a:lnTo>
                      <a:pt x="2989" y="1737"/>
                    </a:lnTo>
                    <a:lnTo>
                      <a:pt x="2605" y="1535"/>
                    </a:lnTo>
                    <a:lnTo>
                      <a:pt x="2383" y="1414"/>
                    </a:lnTo>
                    <a:lnTo>
                      <a:pt x="2222" y="1333"/>
                    </a:lnTo>
                    <a:lnTo>
                      <a:pt x="2060" y="1232"/>
                    </a:lnTo>
                    <a:lnTo>
                      <a:pt x="1899" y="1172"/>
                    </a:lnTo>
                    <a:lnTo>
                      <a:pt x="1737" y="1152"/>
                    </a:lnTo>
                    <a:lnTo>
                      <a:pt x="1555" y="1152"/>
                    </a:lnTo>
                    <a:lnTo>
                      <a:pt x="1454" y="1192"/>
                    </a:lnTo>
                    <a:lnTo>
                      <a:pt x="1353" y="1232"/>
                    </a:lnTo>
                    <a:lnTo>
                      <a:pt x="1111" y="1374"/>
                    </a:lnTo>
                    <a:lnTo>
                      <a:pt x="808" y="1616"/>
                    </a:lnTo>
                    <a:lnTo>
                      <a:pt x="445" y="1939"/>
                    </a:lnTo>
                    <a:lnTo>
                      <a:pt x="425" y="1979"/>
                    </a:lnTo>
                    <a:lnTo>
                      <a:pt x="445" y="2020"/>
                    </a:lnTo>
                    <a:lnTo>
                      <a:pt x="485" y="2040"/>
                    </a:lnTo>
                    <a:lnTo>
                      <a:pt x="526" y="2020"/>
                    </a:lnTo>
                    <a:lnTo>
                      <a:pt x="869" y="1717"/>
                    </a:lnTo>
                    <a:lnTo>
                      <a:pt x="1151" y="1495"/>
                    </a:lnTo>
                    <a:lnTo>
                      <a:pt x="1374" y="1353"/>
                    </a:lnTo>
                    <a:lnTo>
                      <a:pt x="1555" y="1273"/>
                    </a:lnTo>
                    <a:lnTo>
                      <a:pt x="1636" y="1273"/>
                    </a:lnTo>
                    <a:lnTo>
                      <a:pt x="1717" y="1253"/>
                    </a:lnTo>
                    <a:lnTo>
                      <a:pt x="1858" y="1293"/>
                    </a:lnTo>
                    <a:lnTo>
                      <a:pt x="2020" y="1353"/>
                    </a:lnTo>
                    <a:lnTo>
                      <a:pt x="2161" y="1434"/>
                    </a:lnTo>
                    <a:lnTo>
                      <a:pt x="2323" y="1515"/>
                    </a:lnTo>
                    <a:lnTo>
                      <a:pt x="2545" y="1636"/>
                    </a:lnTo>
                    <a:lnTo>
                      <a:pt x="2787" y="1777"/>
                    </a:lnTo>
                    <a:lnTo>
                      <a:pt x="2969" y="1858"/>
                    </a:lnTo>
                    <a:lnTo>
                      <a:pt x="3009" y="1878"/>
                    </a:lnTo>
                    <a:lnTo>
                      <a:pt x="3130" y="1939"/>
                    </a:lnTo>
                    <a:lnTo>
                      <a:pt x="3211" y="2020"/>
                    </a:lnTo>
                    <a:lnTo>
                      <a:pt x="3272" y="2080"/>
                    </a:lnTo>
                    <a:lnTo>
                      <a:pt x="3292" y="2141"/>
                    </a:lnTo>
                    <a:lnTo>
                      <a:pt x="3292" y="2181"/>
                    </a:lnTo>
                    <a:lnTo>
                      <a:pt x="3251" y="2242"/>
                    </a:lnTo>
                    <a:lnTo>
                      <a:pt x="3191" y="2302"/>
                    </a:lnTo>
                    <a:lnTo>
                      <a:pt x="3130" y="2323"/>
                    </a:lnTo>
                    <a:lnTo>
                      <a:pt x="3050" y="2343"/>
                    </a:lnTo>
                    <a:lnTo>
                      <a:pt x="2969" y="2343"/>
                    </a:lnTo>
                    <a:lnTo>
                      <a:pt x="2868" y="2323"/>
                    </a:lnTo>
                    <a:lnTo>
                      <a:pt x="2646" y="2181"/>
                    </a:lnTo>
                    <a:lnTo>
                      <a:pt x="2403" y="2060"/>
                    </a:lnTo>
                    <a:lnTo>
                      <a:pt x="2181" y="1959"/>
                    </a:lnTo>
                    <a:lnTo>
                      <a:pt x="2060" y="1919"/>
                    </a:lnTo>
                    <a:lnTo>
                      <a:pt x="1919" y="1878"/>
                    </a:lnTo>
                    <a:lnTo>
                      <a:pt x="1777" y="1858"/>
                    </a:lnTo>
                    <a:lnTo>
                      <a:pt x="1636" y="1878"/>
                    </a:lnTo>
                    <a:lnTo>
                      <a:pt x="1495" y="1899"/>
                    </a:lnTo>
                    <a:lnTo>
                      <a:pt x="1333" y="1959"/>
                    </a:lnTo>
                    <a:lnTo>
                      <a:pt x="1151" y="2040"/>
                    </a:lnTo>
                    <a:lnTo>
                      <a:pt x="748" y="2262"/>
                    </a:lnTo>
                    <a:lnTo>
                      <a:pt x="727" y="2302"/>
                    </a:lnTo>
                    <a:lnTo>
                      <a:pt x="727" y="2343"/>
                    </a:lnTo>
                    <a:lnTo>
                      <a:pt x="768" y="2363"/>
                    </a:lnTo>
                    <a:lnTo>
                      <a:pt x="808" y="2363"/>
                    </a:lnTo>
                    <a:lnTo>
                      <a:pt x="1030" y="2222"/>
                    </a:lnTo>
                    <a:lnTo>
                      <a:pt x="1212" y="2141"/>
                    </a:lnTo>
                    <a:lnTo>
                      <a:pt x="1394" y="2060"/>
                    </a:lnTo>
                    <a:lnTo>
                      <a:pt x="1535" y="2020"/>
                    </a:lnTo>
                    <a:lnTo>
                      <a:pt x="1676" y="1979"/>
                    </a:lnTo>
                    <a:lnTo>
                      <a:pt x="1818" y="1979"/>
                    </a:lnTo>
                    <a:lnTo>
                      <a:pt x="1959" y="2000"/>
                    </a:lnTo>
                    <a:lnTo>
                      <a:pt x="2080" y="2040"/>
                    </a:lnTo>
                    <a:lnTo>
                      <a:pt x="2201" y="2101"/>
                    </a:lnTo>
                    <a:lnTo>
                      <a:pt x="2585" y="2282"/>
                    </a:lnTo>
                    <a:lnTo>
                      <a:pt x="2625" y="2323"/>
                    </a:lnTo>
                    <a:lnTo>
                      <a:pt x="2827" y="2444"/>
                    </a:lnTo>
                    <a:lnTo>
                      <a:pt x="2949" y="2545"/>
                    </a:lnTo>
                    <a:lnTo>
                      <a:pt x="3029" y="2626"/>
                    </a:lnTo>
                    <a:lnTo>
                      <a:pt x="3029" y="2666"/>
                    </a:lnTo>
                    <a:lnTo>
                      <a:pt x="3029" y="2727"/>
                    </a:lnTo>
                    <a:lnTo>
                      <a:pt x="3009" y="2767"/>
                    </a:lnTo>
                    <a:lnTo>
                      <a:pt x="2969" y="2787"/>
                    </a:lnTo>
                    <a:lnTo>
                      <a:pt x="2908" y="2807"/>
                    </a:lnTo>
                    <a:lnTo>
                      <a:pt x="2848" y="2827"/>
                    </a:lnTo>
                    <a:lnTo>
                      <a:pt x="2726" y="2787"/>
                    </a:lnTo>
                    <a:lnTo>
                      <a:pt x="2585" y="2747"/>
                    </a:lnTo>
                    <a:lnTo>
                      <a:pt x="2424" y="2666"/>
                    </a:lnTo>
                    <a:lnTo>
                      <a:pt x="2222" y="2585"/>
                    </a:lnTo>
                    <a:lnTo>
                      <a:pt x="2020" y="2504"/>
                    </a:lnTo>
                    <a:lnTo>
                      <a:pt x="1899" y="2464"/>
                    </a:lnTo>
                    <a:lnTo>
                      <a:pt x="1717" y="2444"/>
                    </a:lnTo>
                    <a:lnTo>
                      <a:pt x="1535" y="2464"/>
                    </a:lnTo>
                    <a:lnTo>
                      <a:pt x="1333" y="2525"/>
                    </a:lnTo>
                    <a:lnTo>
                      <a:pt x="1232" y="2585"/>
                    </a:lnTo>
                    <a:lnTo>
                      <a:pt x="1131" y="2646"/>
                    </a:lnTo>
                    <a:lnTo>
                      <a:pt x="1111" y="2686"/>
                    </a:lnTo>
                    <a:lnTo>
                      <a:pt x="1111" y="2727"/>
                    </a:lnTo>
                    <a:lnTo>
                      <a:pt x="1151" y="2747"/>
                    </a:lnTo>
                    <a:lnTo>
                      <a:pt x="1192" y="2747"/>
                    </a:lnTo>
                    <a:lnTo>
                      <a:pt x="1374" y="2646"/>
                    </a:lnTo>
                    <a:lnTo>
                      <a:pt x="1535" y="2585"/>
                    </a:lnTo>
                    <a:lnTo>
                      <a:pt x="1697" y="2565"/>
                    </a:lnTo>
                    <a:lnTo>
                      <a:pt x="1858" y="2585"/>
                    </a:lnTo>
                    <a:lnTo>
                      <a:pt x="1858" y="2727"/>
                    </a:lnTo>
                    <a:lnTo>
                      <a:pt x="1899" y="2888"/>
                    </a:lnTo>
                    <a:lnTo>
                      <a:pt x="1919" y="2969"/>
                    </a:lnTo>
                    <a:lnTo>
                      <a:pt x="1939" y="3151"/>
                    </a:lnTo>
                    <a:lnTo>
                      <a:pt x="1959" y="3352"/>
                    </a:lnTo>
                    <a:lnTo>
                      <a:pt x="1939" y="3514"/>
                    </a:lnTo>
                    <a:lnTo>
                      <a:pt x="1919" y="3696"/>
                    </a:lnTo>
                    <a:lnTo>
                      <a:pt x="1878" y="3857"/>
                    </a:lnTo>
                    <a:lnTo>
                      <a:pt x="1818" y="3999"/>
                    </a:lnTo>
                    <a:lnTo>
                      <a:pt x="1737" y="4120"/>
                    </a:lnTo>
                    <a:lnTo>
                      <a:pt x="1636" y="4221"/>
                    </a:lnTo>
                    <a:lnTo>
                      <a:pt x="1616" y="4261"/>
                    </a:lnTo>
                    <a:lnTo>
                      <a:pt x="1636" y="4301"/>
                    </a:lnTo>
                    <a:lnTo>
                      <a:pt x="1676" y="4322"/>
                    </a:lnTo>
                    <a:lnTo>
                      <a:pt x="1717" y="4322"/>
                    </a:lnTo>
                    <a:lnTo>
                      <a:pt x="1818" y="4201"/>
                    </a:lnTo>
                    <a:lnTo>
                      <a:pt x="1919" y="4059"/>
                    </a:lnTo>
                    <a:lnTo>
                      <a:pt x="1979" y="3898"/>
                    </a:lnTo>
                    <a:lnTo>
                      <a:pt x="2020" y="3716"/>
                    </a:lnTo>
                    <a:lnTo>
                      <a:pt x="2060" y="3534"/>
                    </a:lnTo>
                    <a:lnTo>
                      <a:pt x="2060" y="3352"/>
                    </a:lnTo>
                    <a:lnTo>
                      <a:pt x="2060" y="3151"/>
                    </a:lnTo>
                    <a:lnTo>
                      <a:pt x="2020" y="2949"/>
                    </a:lnTo>
                    <a:lnTo>
                      <a:pt x="2000" y="2848"/>
                    </a:lnTo>
                    <a:lnTo>
                      <a:pt x="1979" y="2727"/>
                    </a:lnTo>
                    <a:lnTo>
                      <a:pt x="1979" y="2605"/>
                    </a:lnTo>
                    <a:lnTo>
                      <a:pt x="2181" y="2686"/>
                    </a:lnTo>
                    <a:lnTo>
                      <a:pt x="2363" y="2767"/>
                    </a:lnTo>
                    <a:lnTo>
                      <a:pt x="2625" y="2888"/>
                    </a:lnTo>
                    <a:lnTo>
                      <a:pt x="2747" y="2928"/>
                    </a:lnTo>
                    <a:lnTo>
                      <a:pt x="2949" y="2928"/>
                    </a:lnTo>
                    <a:lnTo>
                      <a:pt x="3029" y="2888"/>
                    </a:lnTo>
                    <a:lnTo>
                      <a:pt x="3090" y="2848"/>
                    </a:lnTo>
                    <a:lnTo>
                      <a:pt x="3130" y="2767"/>
                    </a:lnTo>
                    <a:lnTo>
                      <a:pt x="3150" y="2666"/>
                    </a:lnTo>
                    <a:lnTo>
                      <a:pt x="3130" y="2565"/>
                    </a:lnTo>
                    <a:lnTo>
                      <a:pt x="3090" y="2525"/>
                    </a:lnTo>
                    <a:lnTo>
                      <a:pt x="3029" y="2464"/>
                    </a:lnTo>
                    <a:lnTo>
                      <a:pt x="3150" y="2444"/>
                    </a:lnTo>
                    <a:lnTo>
                      <a:pt x="3251" y="2403"/>
                    </a:lnTo>
                    <a:lnTo>
                      <a:pt x="3312" y="2363"/>
                    </a:lnTo>
                    <a:lnTo>
                      <a:pt x="3352" y="2323"/>
                    </a:lnTo>
                    <a:lnTo>
                      <a:pt x="3393" y="2262"/>
                    </a:lnTo>
                    <a:lnTo>
                      <a:pt x="3413" y="2202"/>
                    </a:lnTo>
                    <a:lnTo>
                      <a:pt x="3413" y="2141"/>
                    </a:lnTo>
                    <a:lnTo>
                      <a:pt x="3393" y="2060"/>
                    </a:lnTo>
                    <a:lnTo>
                      <a:pt x="3373" y="2020"/>
                    </a:lnTo>
                    <a:lnTo>
                      <a:pt x="3332" y="1959"/>
                    </a:lnTo>
                    <a:lnTo>
                      <a:pt x="3231" y="1878"/>
                    </a:lnTo>
                    <a:lnTo>
                      <a:pt x="3130" y="1818"/>
                    </a:lnTo>
                    <a:lnTo>
                      <a:pt x="3211" y="1757"/>
                    </a:lnTo>
                    <a:lnTo>
                      <a:pt x="3272" y="1677"/>
                    </a:lnTo>
                    <a:lnTo>
                      <a:pt x="3312" y="1576"/>
                    </a:lnTo>
                    <a:lnTo>
                      <a:pt x="3292" y="1515"/>
                    </a:lnTo>
                    <a:lnTo>
                      <a:pt x="3292" y="1454"/>
                    </a:lnTo>
                    <a:lnTo>
                      <a:pt x="3251" y="1394"/>
                    </a:lnTo>
                    <a:lnTo>
                      <a:pt x="3231" y="1353"/>
                    </a:lnTo>
                    <a:lnTo>
                      <a:pt x="3130" y="1293"/>
                    </a:lnTo>
                    <a:lnTo>
                      <a:pt x="3050" y="1253"/>
                    </a:lnTo>
                    <a:lnTo>
                      <a:pt x="2989" y="1212"/>
                    </a:lnTo>
                    <a:lnTo>
                      <a:pt x="2302" y="889"/>
                    </a:lnTo>
                    <a:lnTo>
                      <a:pt x="2424" y="849"/>
                    </a:lnTo>
                    <a:lnTo>
                      <a:pt x="2525" y="768"/>
                    </a:lnTo>
                    <a:lnTo>
                      <a:pt x="2585" y="707"/>
                    </a:lnTo>
                    <a:lnTo>
                      <a:pt x="2605" y="647"/>
                    </a:lnTo>
                    <a:lnTo>
                      <a:pt x="2625" y="586"/>
                    </a:lnTo>
                    <a:lnTo>
                      <a:pt x="2625" y="505"/>
                    </a:lnTo>
                    <a:lnTo>
                      <a:pt x="2625" y="465"/>
                    </a:lnTo>
                    <a:lnTo>
                      <a:pt x="2585" y="404"/>
                    </a:lnTo>
                    <a:lnTo>
                      <a:pt x="2545" y="364"/>
                    </a:lnTo>
                    <a:lnTo>
                      <a:pt x="2504" y="324"/>
                    </a:lnTo>
                    <a:lnTo>
                      <a:pt x="2201" y="182"/>
                    </a:lnTo>
                    <a:lnTo>
                      <a:pt x="1878" y="81"/>
                    </a:lnTo>
                    <a:lnTo>
                      <a:pt x="1576" y="21"/>
                    </a:lnTo>
                    <a:lnTo>
                      <a:pt x="12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71" name="Google Shape;9871;p68"/>
          <p:cNvSpPr/>
          <p:nvPr/>
        </p:nvSpPr>
        <p:spPr>
          <a:xfrm>
            <a:off x="3259675" y="19457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68"/>
          <p:cNvSpPr/>
          <p:nvPr/>
        </p:nvSpPr>
        <p:spPr>
          <a:xfrm>
            <a:off x="1957075" y="20630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AF1FC66-EE9A-4C18-FA53-94D64A6F53EC}"/>
              </a:ext>
            </a:extLst>
          </p:cNvPr>
          <p:cNvPicPr>
            <a:picLocks noChangeAspect="1"/>
          </p:cNvPicPr>
          <p:nvPr/>
        </p:nvPicPr>
        <p:blipFill>
          <a:blip r:embed="rId3"/>
          <a:stretch>
            <a:fillRect/>
          </a:stretch>
        </p:blipFill>
        <p:spPr>
          <a:xfrm>
            <a:off x="6665965" y="1459792"/>
            <a:ext cx="896896" cy="8968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3"/>
        <p:cNvGrpSpPr/>
        <p:nvPr/>
      </p:nvGrpSpPr>
      <p:grpSpPr>
        <a:xfrm>
          <a:off x="0" y="0"/>
          <a:ext cx="0" cy="0"/>
          <a:chOff x="0" y="0"/>
          <a:chExt cx="0" cy="0"/>
        </a:xfrm>
      </p:grpSpPr>
      <p:sp>
        <p:nvSpPr>
          <p:cNvPr id="2864" name="Google Shape;2864;p42"/>
          <p:cNvSpPr txBox="1">
            <a:spLocks noGrp="1"/>
          </p:cNvSpPr>
          <p:nvPr>
            <p:ph type="body" idx="1"/>
          </p:nvPr>
        </p:nvSpPr>
        <p:spPr>
          <a:xfrm>
            <a:off x="709558" y="2191286"/>
            <a:ext cx="7704000" cy="371400"/>
          </a:xfrm>
          <a:prstGeom prst="rect">
            <a:avLst/>
          </a:prstGeom>
        </p:spPr>
        <p:txBody>
          <a:bodyPr spcFirstLastPara="1" wrap="square" lIns="91425" tIns="91425" rIns="91425" bIns="91425" anchor="t" anchorCtr="0">
            <a:noAutofit/>
          </a:bodyPr>
          <a:lstStyle/>
          <a:p>
            <a:pPr marL="0" indent="0">
              <a:spcAft>
                <a:spcPts val="2300"/>
              </a:spcAft>
              <a:buNone/>
            </a:pPr>
            <a:r>
              <a:rPr lang="en-US" sz="1800"/>
              <a:t>Our primary goal was to raise awareness about the importance of peace and positive mental well-being. To achieve this, we devised a plan to engage with a wide audience and share our message.</a:t>
            </a:r>
            <a:endParaRPr lang="en-IN" sz="1800"/>
          </a:p>
        </p:txBody>
      </p:sp>
      <p:sp>
        <p:nvSpPr>
          <p:cNvPr id="2865" name="Google Shape;2865;p42"/>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a:solidFill>
                  <a:schemeClr val="tx1">
                    <a:lumMod val="90000"/>
                    <a:lumOff val="10000"/>
                  </a:schemeClr>
                </a:solidFill>
              </a:rPr>
              <a:t>What did you plan?</a:t>
            </a:r>
            <a:endParaRPr>
              <a:solidFill>
                <a:schemeClr val="tx1">
                  <a:lumMod val="90000"/>
                  <a:lumOff val="10000"/>
                </a:schemeClr>
              </a:solidFill>
            </a:endParaRPr>
          </a:p>
        </p:txBody>
      </p:sp>
      <p:sp>
        <p:nvSpPr>
          <p:cNvPr id="2869" name="Google Shape;2869;p42"/>
          <p:cNvSpPr/>
          <p:nvPr/>
        </p:nvSpPr>
        <p:spPr>
          <a:xfrm>
            <a:off x="229363" y="782300"/>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1294950" y="695025"/>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1" name="Google Shape;2871;p42"/>
          <p:cNvGrpSpPr/>
          <p:nvPr/>
        </p:nvGrpSpPr>
        <p:grpSpPr>
          <a:xfrm rot="954409">
            <a:off x="-153874" y="81696"/>
            <a:ext cx="1500724" cy="1807279"/>
            <a:chOff x="2909249" y="-2667012"/>
            <a:chExt cx="1050866" cy="1265528"/>
          </a:xfrm>
        </p:grpSpPr>
        <p:sp>
          <p:nvSpPr>
            <p:cNvPr id="2872" name="Google Shape;2872;p42"/>
            <p:cNvSpPr/>
            <p:nvPr/>
          </p:nvSpPr>
          <p:spPr>
            <a:xfrm>
              <a:off x="2909249" y="-2667012"/>
              <a:ext cx="1050866" cy="1265527"/>
            </a:xfrm>
            <a:custGeom>
              <a:avLst/>
              <a:gdLst/>
              <a:ahLst/>
              <a:cxnLst/>
              <a:rect l="l" t="t" r="r" b="b"/>
              <a:pathLst>
                <a:path w="14236" h="17144" extrusionOk="0">
                  <a:moveTo>
                    <a:pt x="6563" y="1"/>
                  </a:moveTo>
                  <a:lnTo>
                    <a:pt x="6462" y="41"/>
                  </a:lnTo>
                  <a:lnTo>
                    <a:pt x="6381" y="82"/>
                  </a:lnTo>
                  <a:lnTo>
                    <a:pt x="6320" y="122"/>
                  </a:lnTo>
                  <a:lnTo>
                    <a:pt x="6240" y="203"/>
                  </a:lnTo>
                  <a:lnTo>
                    <a:pt x="6199" y="304"/>
                  </a:lnTo>
                  <a:lnTo>
                    <a:pt x="6098" y="526"/>
                  </a:lnTo>
                  <a:lnTo>
                    <a:pt x="5997" y="829"/>
                  </a:lnTo>
                  <a:lnTo>
                    <a:pt x="5937" y="1212"/>
                  </a:lnTo>
                  <a:lnTo>
                    <a:pt x="5775" y="2161"/>
                  </a:lnTo>
                  <a:lnTo>
                    <a:pt x="5654" y="3090"/>
                  </a:lnTo>
                  <a:lnTo>
                    <a:pt x="5351" y="3110"/>
                  </a:lnTo>
                  <a:lnTo>
                    <a:pt x="5068" y="3151"/>
                  </a:lnTo>
                  <a:lnTo>
                    <a:pt x="4786" y="3191"/>
                  </a:lnTo>
                  <a:lnTo>
                    <a:pt x="4503" y="3252"/>
                  </a:lnTo>
                  <a:lnTo>
                    <a:pt x="4220" y="3333"/>
                  </a:lnTo>
                  <a:lnTo>
                    <a:pt x="3958" y="3413"/>
                  </a:lnTo>
                  <a:lnTo>
                    <a:pt x="3695" y="3514"/>
                  </a:lnTo>
                  <a:lnTo>
                    <a:pt x="3433" y="3635"/>
                  </a:lnTo>
                  <a:lnTo>
                    <a:pt x="3191" y="3757"/>
                  </a:lnTo>
                  <a:lnTo>
                    <a:pt x="2948" y="3898"/>
                  </a:lnTo>
                  <a:lnTo>
                    <a:pt x="2706" y="4039"/>
                  </a:lnTo>
                  <a:lnTo>
                    <a:pt x="2484" y="4201"/>
                  </a:lnTo>
                  <a:lnTo>
                    <a:pt x="2262" y="4362"/>
                  </a:lnTo>
                  <a:lnTo>
                    <a:pt x="2040" y="4544"/>
                  </a:lnTo>
                  <a:lnTo>
                    <a:pt x="1838" y="4726"/>
                  </a:lnTo>
                  <a:lnTo>
                    <a:pt x="1656" y="4928"/>
                  </a:lnTo>
                  <a:lnTo>
                    <a:pt x="1454" y="5130"/>
                  </a:lnTo>
                  <a:lnTo>
                    <a:pt x="1293" y="5352"/>
                  </a:lnTo>
                  <a:lnTo>
                    <a:pt x="1111" y="5574"/>
                  </a:lnTo>
                  <a:lnTo>
                    <a:pt x="970" y="5796"/>
                  </a:lnTo>
                  <a:lnTo>
                    <a:pt x="808" y="6038"/>
                  </a:lnTo>
                  <a:lnTo>
                    <a:pt x="687" y="6281"/>
                  </a:lnTo>
                  <a:lnTo>
                    <a:pt x="566" y="6523"/>
                  </a:lnTo>
                  <a:lnTo>
                    <a:pt x="445" y="6785"/>
                  </a:lnTo>
                  <a:lnTo>
                    <a:pt x="344" y="7048"/>
                  </a:lnTo>
                  <a:lnTo>
                    <a:pt x="263" y="7310"/>
                  </a:lnTo>
                  <a:lnTo>
                    <a:pt x="182" y="7593"/>
                  </a:lnTo>
                  <a:lnTo>
                    <a:pt x="121" y="7876"/>
                  </a:lnTo>
                  <a:lnTo>
                    <a:pt x="61" y="8158"/>
                  </a:lnTo>
                  <a:lnTo>
                    <a:pt x="41" y="8441"/>
                  </a:lnTo>
                  <a:lnTo>
                    <a:pt x="21" y="8744"/>
                  </a:lnTo>
                  <a:lnTo>
                    <a:pt x="0" y="9027"/>
                  </a:lnTo>
                  <a:lnTo>
                    <a:pt x="21" y="9329"/>
                  </a:lnTo>
                  <a:lnTo>
                    <a:pt x="41" y="9612"/>
                  </a:lnTo>
                  <a:lnTo>
                    <a:pt x="61" y="9915"/>
                  </a:lnTo>
                  <a:lnTo>
                    <a:pt x="121" y="10198"/>
                  </a:lnTo>
                  <a:lnTo>
                    <a:pt x="182" y="10480"/>
                  </a:lnTo>
                  <a:lnTo>
                    <a:pt x="263" y="10763"/>
                  </a:lnTo>
                  <a:lnTo>
                    <a:pt x="344" y="11026"/>
                  </a:lnTo>
                  <a:lnTo>
                    <a:pt x="445" y="11308"/>
                  </a:lnTo>
                  <a:lnTo>
                    <a:pt x="566" y="11571"/>
                  </a:lnTo>
                  <a:lnTo>
                    <a:pt x="687" y="11813"/>
                  </a:lnTo>
                  <a:lnTo>
                    <a:pt x="828" y="12076"/>
                  </a:lnTo>
                  <a:lnTo>
                    <a:pt x="990" y="12318"/>
                  </a:lnTo>
                  <a:lnTo>
                    <a:pt x="1151" y="12560"/>
                  </a:lnTo>
                  <a:lnTo>
                    <a:pt x="1333" y="12782"/>
                  </a:lnTo>
                  <a:lnTo>
                    <a:pt x="1535" y="13004"/>
                  </a:lnTo>
                  <a:lnTo>
                    <a:pt x="1737" y="13226"/>
                  </a:lnTo>
                  <a:lnTo>
                    <a:pt x="1858" y="13348"/>
                  </a:lnTo>
                  <a:lnTo>
                    <a:pt x="1717" y="13711"/>
                  </a:lnTo>
                  <a:lnTo>
                    <a:pt x="1616" y="14075"/>
                  </a:lnTo>
                  <a:lnTo>
                    <a:pt x="1555" y="14438"/>
                  </a:lnTo>
                  <a:lnTo>
                    <a:pt x="1535" y="14781"/>
                  </a:lnTo>
                  <a:lnTo>
                    <a:pt x="1535" y="15024"/>
                  </a:lnTo>
                  <a:lnTo>
                    <a:pt x="1575" y="15225"/>
                  </a:lnTo>
                  <a:lnTo>
                    <a:pt x="1636" y="15427"/>
                  </a:lnTo>
                  <a:lnTo>
                    <a:pt x="1696" y="15629"/>
                  </a:lnTo>
                  <a:lnTo>
                    <a:pt x="1797" y="15811"/>
                  </a:lnTo>
                  <a:lnTo>
                    <a:pt x="1919" y="15973"/>
                  </a:lnTo>
                  <a:lnTo>
                    <a:pt x="2060" y="16134"/>
                  </a:lnTo>
                  <a:lnTo>
                    <a:pt x="2221" y="16275"/>
                  </a:lnTo>
                  <a:lnTo>
                    <a:pt x="2363" y="16376"/>
                  </a:lnTo>
                  <a:lnTo>
                    <a:pt x="2504" y="16457"/>
                  </a:lnTo>
                  <a:lnTo>
                    <a:pt x="2645" y="16538"/>
                  </a:lnTo>
                  <a:lnTo>
                    <a:pt x="2807" y="16599"/>
                  </a:lnTo>
                  <a:lnTo>
                    <a:pt x="2969" y="16639"/>
                  </a:lnTo>
                  <a:lnTo>
                    <a:pt x="3110" y="16679"/>
                  </a:lnTo>
                  <a:lnTo>
                    <a:pt x="3292" y="16699"/>
                  </a:lnTo>
                  <a:lnTo>
                    <a:pt x="3655" y="16699"/>
                  </a:lnTo>
                  <a:lnTo>
                    <a:pt x="3877" y="16659"/>
                  </a:lnTo>
                  <a:lnTo>
                    <a:pt x="4099" y="16599"/>
                  </a:lnTo>
                  <a:lnTo>
                    <a:pt x="4342" y="16498"/>
                  </a:lnTo>
                  <a:lnTo>
                    <a:pt x="4543" y="16397"/>
                  </a:lnTo>
                  <a:lnTo>
                    <a:pt x="4745" y="16255"/>
                  </a:lnTo>
                  <a:lnTo>
                    <a:pt x="4927" y="16094"/>
                  </a:lnTo>
                  <a:lnTo>
                    <a:pt x="5089" y="15912"/>
                  </a:lnTo>
                  <a:lnTo>
                    <a:pt x="5230" y="15730"/>
                  </a:lnTo>
                  <a:lnTo>
                    <a:pt x="5351" y="15508"/>
                  </a:lnTo>
                  <a:lnTo>
                    <a:pt x="5472" y="15246"/>
                  </a:lnTo>
                  <a:lnTo>
                    <a:pt x="5553" y="14963"/>
                  </a:lnTo>
                  <a:lnTo>
                    <a:pt x="5957" y="14983"/>
                  </a:lnTo>
                  <a:lnTo>
                    <a:pt x="6482" y="14963"/>
                  </a:lnTo>
                  <a:lnTo>
                    <a:pt x="6987" y="14902"/>
                  </a:lnTo>
                  <a:lnTo>
                    <a:pt x="6946" y="15044"/>
                  </a:lnTo>
                  <a:lnTo>
                    <a:pt x="6906" y="15205"/>
                  </a:lnTo>
                  <a:lnTo>
                    <a:pt x="6886" y="15347"/>
                  </a:lnTo>
                  <a:lnTo>
                    <a:pt x="6865" y="15488"/>
                  </a:lnTo>
                  <a:lnTo>
                    <a:pt x="6865" y="15629"/>
                  </a:lnTo>
                  <a:lnTo>
                    <a:pt x="6886" y="15771"/>
                  </a:lnTo>
                  <a:lnTo>
                    <a:pt x="6926" y="15892"/>
                  </a:lnTo>
                  <a:lnTo>
                    <a:pt x="6966" y="16013"/>
                  </a:lnTo>
                  <a:lnTo>
                    <a:pt x="6785" y="16255"/>
                  </a:lnTo>
                  <a:lnTo>
                    <a:pt x="6704" y="16397"/>
                  </a:lnTo>
                  <a:lnTo>
                    <a:pt x="6643" y="16518"/>
                  </a:lnTo>
                  <a:lnTo>
                    <a:pt x="6583" y="16659"/>
                  </a:lnTo>
                  <a:lnTo>
                    <a:pt x="6542" y="16780"/>
                  </a:lnTo>
                  <a:lnTo>
                    <a:pt x="6522" y="16922"/>
                  </a:lnTo>
                  <a:lnTo>
                    <a:pt x="6522" y="17083"/>
                  </a:lnTo>
                  <a:lnTo>
                    <a:pt x="6522" y="17124"/>
                  </a:lnTo>
                  <a:lnTo>
                    <a:pt x="6583" y="17144"/>
                  </a:lnTo>
                  <a:lnTo>
                    <a:pt x="6623" y="17124"/>
                  </a:lnTo>
                  <a:lnTo>
                    <a:pt x="6643" y="17083"/>
                  </a:lnTo>
                  <a:lnTo>
                    <a:pt x="6643" y="16962"/>
                  </a:lnTo>
                  <a:lnTo>
                    <a:pt x="6664" y="16821"/>
                  </a:lnTo>
                  <a:lnTo>
                    <a:pt x="6744" y="16599"/>
                  </a:lnTo>
                  <a:lnTo>
                    <a:pt x="6865" y="16356"/>
                  </a:lnTo>
                  <a:lnTo>
                    <a:pt x="7007" y="16154"/>
                  </a:lnTo>
                  <a:lnTo>
                    <a:pt x="7128" y="16336"/>
                  </a:lnTo>
                  <a:lnTo>
                    <a:pt x="7249" y="16498"/>
                  </a:lnTo>
                  <a:lnTo>
                    <a:pt x="7350" y="16578"/>
                  </a:lnTo>
                  <a:lnTo>
                    <a:pt x="7451" y="16659"/>
                  </a:lnTo>
                  <a:lnTo>
                    <a:pt x="7572" y="16740"/>
                  </a:lnTo>
                  <a:lnTo>
                    <a:pt x="7673" y="16800"/>
                  </a:lnTo>
                  <a:lnTo>
                    <a:pt x="7794" y="16841"/>
                  </a:lnTo>
                  <a:lnTo>
                    <a:pt x="7915" y="16861"/>
                  </a:lnTo>
                  <a:lnTo>
                    <a:pt x="8057" y="16881"/>
                  </a:lnTo>
                  <a:lnTo>
                    <a:pt x="8178" y="16901"/>
                  </a:lnTo>
                  <a:lnTo>
                    <a:pt x="8380" y="16881"/>
                  </a:lnTo>
                  <a:lnTo>
                    <a:pt x="8582" y="16841"/>
                  </a:lnTo>
                  <a:lnTo>
                    <a:pt x="8804" y="16760"/>
                  </a:lnTo>
                  <a:lnTo>
                    <a:pt x="9006" y="16639"/>
                  </a:lnTo>
                  <a:lnTo>
                    <a:pt x="9167" y="16518"/>
                  </a:lnTo>
                  <a:lnTo>
                    <a:pt x="9289" y="16376"/>
                  </a:lnTo>
                  <a:lnTo>
                    <a:pt x="9389" y="16255"/>
                  </a:lnTo>
                  <a:lnTo>
                    <a:pt x="9470" y="16114"/>
                  </a:lnTo>
                  <a:lnTo>
                    <a:pt x="9571" y="15973"/>
                  </a:lnTo>
                  <a:lnTo>
                    <a:pt x="9692" y="15831"/>
                  </a:lnTo>
                  <a:lnTo>
                    <a:pt x="9813" y="15750"/>
                  </a:lnTo>
                  <a:lnTo>
                    <a:pt x="9935" y="15730"/>
                  </a:lnTo>
                  <a:lnTo>
                    <a:pt x="10056" y="15730"/>
                  </a:lnTo>
                  <a:lnTo>
                    <a:pt x="10197" y="15750"/>
                  </a:lnTo>
                  <a:lnTo>
                    <a:pt x="10298" y="15771"/>
                  </a:lnTo>
                  <a:lnTo>
                    <a:pt x="10783" y="15771"/>
                  </a:lnTo>
                  <a:lnTo>
                    <a:pt x="10944" y="15750"/>
                  </a:lnTo>
                  <a:lnTo>
                    <a:pt x="11227" y="15670"/>
                  </a:lnTo>
                  <a:lnTo>
                    <a:pt x="11489" y="15549"/>
                  </a:lnTo>
                  <a:lnTo>
                    <a:pt x="11732" y="15407"/>
                  </a:lnTo>
                  <a:lnTo>
                    <a:pt x="11954" y="15225"/>
                  </a:lnTo>
                  <a:lnTo>
                    <a:pt x="12136" y="15044"/>
                  </a:lnTo>
                  <a:lnTo>
                    <a:pt x="12277" y="14842"/>
                  </a:lnTo>
                  <a:lnTo>
                    <a:pt x="12459" y="14559"/>
                  </a:lnTo>
                  <a:lnTo>
                    <a:pt x="12600" y="14276"/>
                  </a:lnTo>
                  <a:lnTo>
                    <a:pt x="12741" y="14034"/>
                  </a:lnTo>
                  <a:lnTo>
                    <a:pt x="12862" y="13812"/>
                  </a:lnTo>
                  <a:lnTo>
                    <a:pt x="13085" y="13509"/>
                  </a:lnTo>
                  <a:lnTo>
                    <a:pt x="13185" y="13408"/>
                  </a:lnTo>
                  <a:lnTo>
                    <a:pt x="13286" y="13307"/>
                  </a:lnTo>
                  <a:lnTo>
                    <a:pt x="13488" y="13166"/>
                  </a:lnTo>
                  <a:lnTo>
                    <a:pt x="13731" y="13045"/>
                  </a:lnTo>
                  <a:lnTo>
                    <a:pt x="14135" y="12823"/>
                  </a:lnTo>
                  <a:lnTo>
                    <a:pt x="14195" y="12762"/>
                  </a:lnTo>
                  <a:lnTo>
                    <a:pt x="14235" y="12702"/>
                  </a:lnTo>
                  <a:lnTo>
                    <a:pt x="14215" y="12641"/>
                  </a:lnTo>
                  <a:lnTo>
                    <a:pt x="14155" y="12580"/>
                  </a:lnTo>
                  <a:lnTo>
                    <a:pt x="14034" y="12520"/>
                  </a:lnTo>
                  <a:lnTo>
                    <a:pt x="13892" y="12479"/>
                  </a:lnTo>
                  <a:lnTo>
                    <a:pt x="13630" y="12419"/>
                  </a:lnTo>
                  <a:lnTo>
                    <a:pt x="13165" y="12358"/>
                  </a:lnTo>
                  <a:lnTo>
                    <a:pt x="12761" y="12358"/>
                  </a:lnTo>
                  <a:lnTo>
                    <a:pt x="12378" y="12378"/>
                  </a:lnTo>
                  <a:lnTo>
                    <a:pt x="12035" y="12459"/>
                  </a:lnTo>
                  <a:lnTo>
                    <a:pt x="11712" y="12560"/>
                  </a:lnTo>
                  <a:lnTo>
                    <a:pt x="11429" y="12702"/>
                  </a:lnTo>
                  <a:lnTo>
                    <a:pt x="11126" y="12883"/>
                  </a:lnTo>
                  <a:lnTo>
                    <a:pt x="10863" y="13065"/>
                  </a:lnTo>
                  <a:lnTo>
                    <a:pt x="10742" y="13166"/>
                  </a:lnTo>
                  <a:lnTo>
                    <a:pt x="10722" y="13186"/>
                  </a:lnTo>
                  <a:lnTo>
                    <a:pt x="10338" y="13469"/>
                  </a:lnTo>
                  <a:lnTo>
                    <a:pt x="10036" y="13651"/>
                  </a:lnTo>
                  <a:lnTo>
                    <a:pt x="9894" y="13711"/>
                  </a:lnTo>
                  <a:lnTo>
                    <a:pt x="9773" y="13751"/>
                  </a:lnTo>
                  <a:lnTo>
                    <a:pt x="9652" y="13792"/>
                  </a:lnTo>
                  <a:lnTo>
                    <a:pt x="9511" y="13812"/>
                  </a:lnTo>
                  <a:lnTo>
                    <a:pt x="9773" y="13610"/>
                  </a:lnTo>
                  <a:lnTo>
                    <a:pt x="10036" y="13368"/>
                  </a:lnTo>
                  <a:lnTo>
                    <a:pt x="10278" y="13146"/>
                  </a:lnTo>
                  <a:lnTo>
                    <a:pt x="10500" y="12883"/>
                  </a:lnTo>
                  <a:lnTo>
                    <a:pt x="10702" y="12621"/>
                  </a:lnTo>
                  <a:lnTo>
                    <a:pt x="10904" y="12338"/>
                  </a:lnTo>
                  <a:lnTo>
                    <a:pt x="11086" y="12055"/>
                  </a:lnTo>
                  <a:lnTo>
                    <a:pt x="11247" y="11753"/>
                  </a:lnTo>
                  <a:lnTo>
                    <a:pt x="11409" y="11429"/>
                  </a:lnTo>
                  <a:lnTo>
                    <a:pt x="11530" y="11127"/>
                  </a:lnTo>
                  <a:lnTo>
                    <a:pt x="11651" y="10783"/>
                  </a:lnTo>
                  <a:lnTo>
                    <a:pt x="11752" y="10460"/>
                  </a:lnTo>
                  <a:lnTo>
                    <a:pt x="11812" y="10097"/>
                  </a:lnTo>
                  <a:lnTo>
                    <a:pt x="11873" y="9754"/>
                  </a:lnTo>
                  <a:lnTo>
                    <a:pt x="11893" y="9390"/>
                  </a:lnTo>
                  <a:lnTo>
                    <a:pt x="11913" y="9027"/>
                  </a:lnTo>
                  <a:lnTo>
                    <a:pt x="11913" y="8744"/>
                  </a:lnTo>
                  <a:lnTo>
                    <a:pt x="11893" y="8481"/>
                  </a:lnTo>
                  <a:lnTo>
                    <a:pt x="11853" y="8199"/>
                  </a:lnTo>
                  <a:lnTo>
                    <a:pt x="11812" y="7916"/>
                  </a:lnTo>
                  <a:lnTo>
                    <a:pt x="11752" y="7654"/>
                  </a:lnTo>
                  <a:lnTo>
                    <a:pt x="11691" y="7391"/>
                  </a:lnTo>
                  <a:lnTo>
                    <a:pt x="11611" y="7129"/>
                  </a:lnTo>
                  <a:lnTo>
                    <a:pt x="11510" y="6866"/>
                  </a:lnTo>
                  <a:lnTo>
                    <a:pt x="11409" y="6604"/>
                  </a:lnTo>
                  <a:lnTo>
                    <a:pt x="11287" y="6361"/>
                  </a:lnTo>
                  <a:lnTo>
                    <a:pt x="11146" y="6119"/>
                  </a:lnTo>
                  <a:lnTo>
                    <a:pt x="11005" y="5877"/>
                  </a:lnTo>
                  <a:lnTo>
                    <a:pt x="10863" y="5655"/>
                  </a:lnTo>
                  <a:lnTo>
                    <a:pt x="10702" y="5432"/>
                  </a:lnTo>
                  <a:lnTo>
                    <a:pt x="10520" y="5210"/>
                  </a:lnTo>
                  <a:lnTo>
                    <a:pt x="10338" y="4988"/>
                  </a:lnTo>
                  <a:lnTo>
                    <a:pt x="10036" y="4685"/>
                  </a:lnTo>
                  <a:lnTo>
                    <a:pt x="9713" y="4403"/>
                  </a:lnTo>
                  <a:lnTo>
                    <a:pt x="9369" y="4160"/>
                  </a:lnTo>
                  <a:lnTo>
                    <a:pt x="9006" y="3918"/>
                  </a:lnTo>
                  <a:lnTo>
                    <a:pt x="9349" y="3232"/>
                  </a:lnTo>
                  <a:lnTo>
                    <a:pt x="9652" y="2525"/>
                  </a:lnTo>
                  <a:lnTo>
                    <a:pt x="9914" y="1879"/>
                  </a:lnTo>
                  <a:lnTo>
                    <a:pt x="10015" y="1576"/>
                  </a:lnTo>
                  <a:lnTo>
                    <a:pt x="10076" y="1334"/>
                  </a:lnTo>
                  <a:lnTo>
                    <a:pt x="10096" y="1212"/>
                  </a:lnTo>
                  <a:lnTo>
                    <a:pt x="10096" y="1111"/>
                  </a:lnTo>
                  <a:lnTo>
                    <a:pt x="10096" y="1031"/>
                  </a:lnTo>
                  <a:lnTo>
                    <a:pt x="10076" y="930"/>
                  </a:lnTo>
                  <a:lnTo>
                    <a:pt x="10036" y="849"/>
                  </a:lnTo>
                  <a:lnTo>
                    <a:pt x="9975" y="788"/>
                  </a:lnTo>
                  <a:lnTo>
                    <a:pt x="9914" y="728"/>
                  </a:lnTo>
                  <a:lnTo>
                    <a:pt x="9834" y="667"/>
                  </a:lnTo>
                  <a:lnTo>
                    <a:pt x="9753" y="627"/>
                  </a:lnTo>
                  <a:lnTo>
                    <a:pt x="9652" y="607"/>
                  </a:lnTo>
                  <a:lnTo>
                    <a:pt x="9551" y="607"/>
                  </a:lnTo>
                  <a:lnTo>
                    <a:pt x="9450" y="627"/>
                  </a:lnTo>
                  <a:lnTo>
                    <a:pt x="9329" y="708"/>
                  </a:lnTo>
                  <a:lnTo>
                    <a:pt x="9208" y="809"/>
                  </a:lnTo>
                  <a:lnTo>
                    <a:pt x="9087" y="930"/>
                  </a:lnTo>
                  <a:lnTo>
                    <a:pt x="8986" y="1071"/>
                  </a:lnTo>
                  <a:lnTo>
                    <a:pt x="8804" y="1394"/>
                  </a:lnTo>
                  <a:lnTo>
                    <a:pt x="8663" y="1677"/>
                  </a:lnTo>
                  <a:lnTo>
                    <a:pt x="8602" y="1818"/>
                  </a:lnTo>
                  <a:lnTo>
                    <a:pt x="8279" y="2464"/>
                  </a:lnTo>
                  <a:lnTo>
                    <a:pt x="7835" y="3373"/>
                  </a:lnTo>
                  <a:lnTo>
                    <a:pt x="7411" y="3252"/>
                  </a:lnTo>
                  <a:lnTo>
                    <a:pt x="6987" y="3171"/>
                  </a:lnTo>
                  <a:lnTo>
                    <a:pt x="7067" y="2606"/>
                  </a:lnTo>
                  <a:lnTo>
                    <a:pt x="7108" y="2020"/>
                  </a:lnTo>
                  <a:lnTo>
                    <a:pt x="7128" y="1394"/>
                  </a:lnTo>
                  <a:lnTo>
                    <a:pt x="7128" y="728"/>
                  </a:lnTo>
                  <a:lnTo>
                    <a:pt x="7108" y="526"/>
                  </a:lnTo>
                  <a:lnTo>
                    <a:pt x="7067" y="364"/>
                  </a:lnTo>
                  <a:lnTo>
                    <a:pt x="7027" y="243"/>
                  </a:lnTo>
                  <a:lnTo>
                    <a:pt x="6966" y="142"/>
                  </a:lnTo>
                  <a:lnTo>
                    <a:pt x="6886" y="82"/>
                  </a:lnTo>
                  <a:lnTo>
                    <a:pt x="6805" y="41"/>
                  </a:lnTo>
                  <a:lnTo>
                    <a:pt x="6724" y="21"/>
                  </a:lnTo>
                  <a:lnTo>
                    <a:pt x="6643"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3" name="Google Shape;2873;p42"/>
            <p:cNvGrpSpPr/>
            <p:nvPr/>
          </p:nvGrpSpPr>
          <p:grpSpPr>
            <a:xfrm>
              <a:off x="2910000" y="-2667000"/>
              <a:ext cx="1049383" cy="1265516"/>
              <a:chOff x="1912250" y="-2667000"/>
              <a:chExt cx="1049383" cy="1265516"/>
            </a:xfrm>
          </p:grpSpPr>
          <p:sp>
            <p:nvSpPr>
              <p:cNvPr id="2874" name="Google Shape;2874;p42"/>
              <p:cNvSpPr/>
              <p:nvPr/>
            </p:nvSpPr>
            <p:spPr>
              <a:xfrm>
                <a:off x="1916753" y="-2435954"/>
                <a:ext cx="869053" cy="870530"/>
              </a:xfrm>
              <a:custGeom>
                <a:avLst/>
                <a:gdLst/>
                <a:ahLst/>
                <a:cxnLst/>
                <a:rect l="l" t="t" r="r" b="b"/>
                <a:pathLst>
                  <a:path w="11773" h="11793" extrusionOk="0">
                    <a:moveTo>
                      <a:pt x="5876" y="0"/>
                    </a:moveTo>
                    <a:lnTo>
                      <a:pt x="5573" y="20"/>
                    </a:lnTo>
                    <a:lnTo>
                      <a:pt x="5291" y="40"/>
                    </a:lnTo>
                    <a:lnTo>
                      <a:pt x="4988" y="81"/>
                    </a:lnTo>
                    <a:lnTo>
                      <a:pt x="4705" y="121"/>
                    </a:lnTo>
                    <a:lnTo>
                      <a:pt x="4423" y="182"/>
                    </a:lnTo>
                    <a:lnTo>
                      <a:pt x="4140" y="263"/>
                    </a:lnTo>
                    <a:lnTo>
                      <a:pt x="3857" y="364"/>
                    </a:lnTo>
                    <a:lnTo>
                      <a:pt x="3595" y="465"/>
                    </a:lnTo>
                    <a:lnTo>
                      <a:pt x="3332" y="586"/>
                    </a:lnTo>
                    <a:lnTo>
                      <a:pt x="3070" y="707"/>
                    </a:lnTo>
                    <a:lnTo>
                      <a:pt x="2827" y="868"/>
                    </a:lnTo>
                    <a:lnTo>
                      <a:pt x="2585" y="1010"/>
                    </a:lnTo>
                    <a:lnTo>
                      <a:pt x="2363" y="1171"/>
                    </a:lnTo>
                    <a:lnTo>
                      <a:pt x="2141" y="1353"/>
                    </a:lnTo>
                    <a:lnTo>
                      <a:pt x="1919" y="1535"/>
                    </a:lnTo>
                    <a:lnTo>
                      <a:pt x="1717" y="1737"/>
                    </a:lnTo>
                    <a:lnTo>
                      <a:pt x="1515" y="1939"/>
                    </a:lnTo>
                    <a:lnTo>
                      <a:pt x="1333" y="2140"/>
                    </a:lnTo>
                    <a:lnTo>
                      <a:pt x="1172" y="2383"/>
                    </a:lnTo>
                    <a:lnTo>
                      <a:pt x="990" y="2605"/>
                    </a:lnTo>
                    <a:lnTo>
                      <a:pt x="849" y="2847"/>
                    </a:lnTo>
                    <a:lnTo>
                      <a:pt x="707" y="3089"/>
                    </a:lnTo>
                    <a:lnTo>
                      <a:pt x="566" y="3352"/>
                    </a:lnTo>
                    <a:lnTo>
                      <a:pt x="465" y="3614"/>
                    </a:lnTo>
                    <a:lnTo>
                      <a:pt x="344" y="3877"/>
                    </a:lnTo>
                    <a:lnTo>
                      <a:pt x="263" y="4139"/>
                    </a:lnTo>
                    <a:lnTo>
                      <a:pt x="182" y="4422"/>
                    </a:lnTo>
                    <a:lnTo>
                      <a:pt x="122" y="4705"/>
                    </a:lnTo>
                    <a:lnTo>
                      <a:pt x="61" y="5008"/>
                    </a:lnTo>
                    <a:lnTo>
                      <a:pt x="21" y="5290"/>
                    </a:lnTo>
                    <a:lnTo>
                      <a:pt x="1" y="5593"/>
                    </a:lnTo>
                    <a:lnTo>
                      <a:pt x="1" y="5896"/>
                    </a:lnTo>
                    <a:lnTo>
                      <a:pt x="1" y="6199"/>
                    </a:lnTo>
                    <a:lnTo>
                      <a:pt x="21" y="6502"/>
                    </a:lnTo>
                    <a:lnTo>
                      <a:pt x="61" y="6785"/>
                    </a:lnTo>
                    <a:lnTo>
                      <a:pt x="102" y="7087"/>
                    </a:lnTo>
                    <a:lnTo>
                      <a:pt x="182" y="7370"/>
                    </a:lnTo>
                    <a:lnTo>
                      <a:pt x="263" y="7653"/>
                    </a:lnTo>
                    <a:lnTo>
                      <a:pt x="344" y="7915"/>
                    </a:lnTo>
                    <a:lnTo>
                      <a:pt x="445" y="8178"/>
                    </a:lnTo>
                    <a:lnTo>
                      <a:pt x="566" y="8440"/>
                    </a:lnTo>
                    <a:lnTo>
                      <a:pt x="687" y="8703"/>
                    </a:lnTo>
                    <a:lnTo>
                      <a:pt x="828" y="8945"/>
                    </a:lnTo>
                    <a:lnTo>
                      <a:pt x="990" y="9187"/>
                    </a:lnTo>
                    <a:lnTo>
                      <a:pt x="1151" y="9409"/>
                    </a:lnTo>
                    <a:lnTo>
                      <a:pt x="1333" y="9632"/>
                    </a:lnTo>
                    <a:lnTo>
                      <a:pt x="1515" y="9854"/>
                    </a:lnTo>
                    <a:lnTo>
                      <a:pt x="1697" y="10056"/>
                    </a:lnTo>
                    <a:lnTo>
                      <a:pt x="1899" y="10258"/>
                    </a:lnTo>
                    <a:lnTo>
                      <a:pt x="2121" y="10439"/>
                    </a:lnTo>
                    <a:lnTo>
                      <a:pt x="2343" y="10621"/>
                    </a:lnTo>
                    <a:lnTo>
                      <a:pt x="2585" y="10782"/>
                    </a:lnTo>
                    <a:lnTo>
                      <a:pt x="2807" y="10924"/>
                    </a:lnTo>
                    <a:lnTo>
                      <a:pt x="3070" y="11065"/>
                    </a:lnTo>
                    <a:lnTo>
                      <a:pt x="3312" y="11207"/>
                    </a:lnTo>
                    <a:lnTo>
                      <a:pt x="3574" y="11328"/>
                    </a:lnTo>
                    <a:lnTo>
                      <a:pt x="3857" y="11429"/>
                    </a:lnTo>
                    <a:lnTo>
                      <a:pt x="4120" y="11530"/>
                    </a:lnTo>
                    <a:lnTo>
                      <a:pt x="4402" y="11610"/>
                    </a:lnTo>
                    <a:lnTo>
                      <a:pt x="4685" y="11671"/>
                    </a:lnTo>
                    <a:lnTo>
                      <a:pt x="4988" y="11732"/>
                    </a:lnTo>
                    <a:lnTo>
                      <a:pt x="5271" y="11772"/>
                    </a:lnTo>
                    <a:lnTo>
                      <a:pt x="5573" y="11792"/>
                    </a:lnTo>
                    <a:lnTo>
                      <a:pt x="6179" y="11792"/>
                    </a:lnTo>
                    <a:lnTo>
                      <a:pt x="6482" y="11772"/>
                    </a:lnTo>
                    <a:lnTo>
                      <a:pt x="6785" y="11732"/>
                    </a:lnTo>
                    <a:lnTo>
                      <a:pt x="7068" y="11671"/>
                    </a:lnTo>
                    <a:lnTo>
                      <a:pt x="7350" y="11610"/>
                    </a:lnTo>
                    <a:lnTo>
                      <a:pt x="7633" y="11530"/>
                    </a:lnTo>
                    <a:lnTo>
                      <a:pt x="7916" y="11429"/>
                    </a:lnTo>
                    <a:lnTo>
                      <a:pt x="8178" y="11328"/>
                    </a:lnTo>
                    <a:lnTo>
                      <a:pt x="8441" y="11207"/>
                    </a:lnTo>
                    <a:lnTo>
                      <a:pt x="8703" y="11085"/>
                    </a:lnTo>
                    <a:lnTo>
                      <a:pt x="8945" y="10944"/>
                    </a:lnTo>
                    <a:lnTo>
                      <a:pt x="9188" y="10782"/>
                    </a:lnTo>
                    <a:lnTo>
                      <a:pt x="9410" y="10621"/>
                    </a:lnTo>
                    <a:lnTo>
                      <a:pt x="9632" y="10439"/>
                    </a:lnTo>
                    <a:lnTo>
                      <a:pt x="9854" y="10258"/>
                    </a:lnTo>
                    <a:lnTo>
                      <a:pt x="10056" y="10076"/>
                    </a:lnTo>
                    <a:lnTo>
                      <a:pt x="10258" y="9854"/>
                    </a:lnTo>
                    <a:lnTo>
                      <a:pt x="10440" y="9652"/>
                    </a:lnTo>
                    <a:lnTo>
                      <a:pt x="10601" y="9430"/>
                    </a:lnTo>
                    <a:lnTo>
                      <a:pt x="10783" y="9187"/>
                    </a:lnTo>
                    <a:lnTo>
                      <a:pt x="10924" y="8965"/>
                    </a:lnTo>
                    <a:lnTo>
                      <a:pt x="11066" y="8703"/>
                    </a:lnTo>
                    <a:lnTo>
                      <a:pt x="11207" y="8460"/>
                    </a:lnTo>
                    <a:lnTo>
                      <a:pt x="11308" y="8198"/>
                    </a:lnTo>
                    <a:lnTo>
                      <a:pt x="11429" y="7935"/>
                    </a:lnTo>
                    <a:lnTo>
                      <a:pt x="11510" y="7653"/>
                    </a:lnTo>
                    <a:lnTo>
                      <a:pt x="11591" y="7370"/>
                    </a:lnTo>
                    <a:lnTo>
                      <a:pt x="11651" y="7087"/>
                    </a:lnTo>
                    <a:lnTo>
                      <a:pt x="11712" y="6805"/>
                    </a:lnTo>
                    <a:lnTo>
                      <a:pt x="11752" y="6502"/>
                    </a:lnTo>
                    <a:lnTo>
                      <a:pt x="11772" y="6199"/>
                    </a:lnTo>
                    <a:lnTo>
                      <a:pt x="11772" y="5896"/>
                    </a:lnTo>
                    <a:lnTo>
                      <a:pt x="11772" y="5613"/>
                    </a:lnTo>
                    <a:lnTo>
                      <a:pt x="11752" y="5331"/>
                    </a:lnTo>
                    <a:lnTo>
                      <a:pt x="11712" y="5048"/>
                    </a:lnTo>
                    <a:lnTo>
                      <a:pt x="11671" y="4765"/>
                    </a:lnTo>
                    <a:lnTo>
                      <a:pt x="11611" y="4503"/>
                    </a:lnTo>
                    <a:lnTo>
                      <a:pt x="11550" y="4240"/>
                    </a:lnTo>
                    <a:lnTo>
                      <a:pt x="11449" y="3978"/>
                    </a:lnTo>
                    <a:lnTo>
                      <a:pt x="11368" y="3715"/>
                    </a:lnTo>
                    <a:lnTo>
                      <a:pt x="11247" y="3473"/>
                    </a:lnTo>
                    <a:lnTo>
                      <a:pt x="11146" y="3231"/>
                    </a:lnTo>
                    <a:lnTo>
                      <a:pt x="11005" y="2988"/>
                    </a:lnTo>
                    <a:lnTo>
                      <a:pt x="10864" y="2746"/>
                    </a:lnTo>
                    <a:lnTo>
                      <a:pt x="10722" y="2524"/>
                    </a:lnTo>
                    <a:lnTo>
                      <a:pt x="10561" y="2322"/>
                    </a:lnTo>
                    <a:lnTo>
                      <a:pt x="10399" y="2100"/>
                    </a:lnTo>
                    <a:lnTo>
                      <a:pt x="10218" y="1898"/>
                    </a:lnTo>
                    <a:lnTo>
                      <a:pt x="10016" y="1696"/>
                    </a:lnTo>
                    <a:lnTo>
                      <a:pt x="9794" y="1494"/>
                    </a:lnTo>
                    <a:lnTo>
                      <a:pt x="9571" y="1292"/>
                    </a:lnTo>
                    <a:lnTo>
                      <a:pt x="9329" y="1111"/>
                    </a:lnTo>
                    <a:lnTo>
                      <a:pt x="9087" y="949"/>
                    </a:lnTo>
                    <a:lnTo>
                      <a:pt x="8824" y="788"/>
                    </a:lnTo>
                    <a:lnTo>
                      <a:pt x="8562" y="646"/>
                    </a:lnTo>
                    <a:lnTo>
                      <a:pt x="8299" y="525"/>
                    </a:lnTo>
                    <a:lnTo>
                      <a:pt x="8017" y="404"/>
                    </a:lnTo>
                    <a:lnTo>
                      <a:pt x="7734" y="303"/>
                    </a:lnTo>
                    <a:lnTo>
                      <a:pt x="7431" y="202"/>
                    </a:lnTo>
                    <a:lnTo>
                      <a:pt x="7128" y="141"/>
                    </a:lnTo>
                    <a:lnTo>
                      <a:pt x="6825" y="81"/>
                    </a:lnTo>
                    <a:lnTo>
                      <a:pt x="6522" y="40"/>
                    </a:lnTo>
                    <a:lnTo>
                      <a:pt x="6199" y="20"/>
                    </a:lnTo>
                    <a:lnTo>
                      <a:pt x="5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1916753" y="-2435954"/>
                <a:ext cx="869053" cy="870530"/>
              </a:xfrm>
              <a:custGeom>
                <a:avLst/>
                <a:gdLst/>
                <a:ahLst/>
                <a:cxnLst/>
                <a:rect l="l" t="t" r="r" b="b"/>
                <a:pathLst>
                  <a:path w="11773" h="11793" fill="none" extrusionOk="0">
                    <a:moveTo>
                      <a:pt x="11772" y="5896"/>
                    </a:moveTo>
                    <a:lnTo>
                      <a:pt x="11772" y="5896"/>
                    </a:lnTo>
                    <a:lnTo>
                      <a:pt x="11772" y="6199"/>
                    </a:lnTo>
                    <a:lnTo>
                      <a:pt x="11752" y="6502"/>
                    </a:lnTo>
                    <a:lnTo>
                      <a:pt x="11712" y="6805"/>
                    </a:lnTo>
                    <a:lnTo>
                      <a:pt x="11651" y="7087"/>
                    </a:lnTo>
                    <a:lnTo>
                      <a:pt x="11591" y="7370"/>
                    </a:lnTo>
                    <a:lnTo>
                      <a:pt x="11510" y="7653"/>
                    </a:lnTo>
                    <a:lnTo>
                      <a:pt x="11429" y="7935"/>
                    </a:lnTo>
                    <a:lnTo>
                      <a:pt x="11308" y="8198"/>
                    </a:lnTo>
                    <a:lnTo>
                      <a:pt x="11207" y="8460"/>
                    </a:lnTo>
                    <a:lnTo>
                      <a:pt x="11066" y="8703"/>
                    </a:lnTo>
                    <a:lnTo>
                      <a:pt x="10924" y="8965"/>
                    </a:lnTo>
                    <a:lnTo>
                      <a:pt x="10783" y="9187"/>
                    </a:lnTo>
                    <a:lnTo>
                      <a:pt x="10601" y="9430"/>
                    </a:lnTo>
                    <a:lnTo>
                      <a:pt x="10440" y="9652"/>
                    </a:lnTo>
                    <a:lnTo>
                      <a:pt x="10258" y="9854"/>
                    </a:lnTo>
                    <a:lnTo>
                      <a:pt x="10056" y="10076"/>
                    </a:lnTo>
                    <a:lnTo>
                      <a:pt x="9854" y="10258"/>
                    </a:lnTo>
                    <a:lnTo>
                      <a:pt x="9632" y="10439"/>
                    </a:lnTo>
                    <a:lnTo>
                      <a:pt x="9410" y="10621"/>
                    </a:lnTo>
                    <a:lnTo>
                      <a:pt x="9188" y="10782"/>
                    </a:lnTo>
                    <a:lnTo>
                      <a:pt x="8945" y="10944"/>
                    </a:lnTo>
                    <a:lnTo>
                      <a:pt x="8703" y="11085"/>
                    </a:lnTo>
                    <a:lnTo>
                      <a:pt x="8441" y="11207"/>
                    </a:lnTo>
                    <a:lnTo>
                      <a:pt x="8178" y="11328"/>
                    </a:lnTo>
                    <a:lnTo>
                      <a:pt x="7916" y="11429"/>
                    </a:lnTo>
                    <a:lnTo>
                      <a:pt x="7633" y="11530"/>
                    </a:lnTo>
                    <a:lnTo>
                      <a:pt x="7350" y="11610"/>
                    </a:lnTo>
                    <a:lnTo>
                      <a:pt x="7068" y="11671"/>
                    </a:lnTo>
                    <a:lnTo>
                      <a:pt x="6785" y="11732"/>
                    </a:lnTo>
                    <a:lnTo>
                      <a:pt x="6482" y="11772"/>
                    </a:lnTo>
                    <a:lnTo>
                      <a:pt x="6179" y="11792"/>
                    </a:lnTo>
                    <a:lnTo>
                      <a:pt x="5876" y="11792"/>
                    </a:lnTo>
                    <a:lnTo>
                      <a:pt x="5876" y="11792"/>
                    </a:lnTo>
                    <a:lnTo>
                      <a:pt x="5573" y="11792"/>
                    </a:lnTo>
                    <a:lnTo>
                      <a:pt x="5271" y="11772"/>
                    </a:lnTo>
                    <a:lnTo>
                      <a:pt x="4988" y="11732"/>
                    </a:lnTo>
                    <a:lnTo>
                      <a:pt x="4685" y="11671"/>
                    </a:lnTo>
                    <a:lnTo>
                      <a:pt x="4402" y="11610"/>
                    </a:lnTo>
                    <a:lnTo>
                      <a:pt x="4120" y="11530"/>
                    </a:lnTo>
                    <a:lnTo>
                      <a:pt x="3857" y="11429"/>
                    </a:lnTo>
                    <a:lnTo>
                      <a:pt x="3574" y="11328"/>
                    </a:lnTo>
                    <a:lnTo>
                      <a:pt x="3312" y="11207"/>
                    </a:lnTo>
                    <a:lnTo>
                      <a:pt x="3070" y="11065"/>
                    </a:lnTo>
                    <a:lnTo>
                      <a:pt x="2807" y="10924"/>
                    </a:lnTo>
                    <a:lnTo>
                      <a:pt x="2585" y="10782"/>
                    </a:lnTo>
                    <a:lnTo>
                      <a:pt x="2343" y="10621"/>
                    </a:lnTo>
                    <a:lnTo>
                      <a:pt x="2121" y="10439"/>
                    </a:lnTo>
                    <a:lnTo>
                      <a:pt x="1899" y="10258"/>
                    </a:lnTo>
                    <a:lnTo>
                      <a:pt x="1697" y="10056"/>
                    </a:lnTo>
                    <a:lnTo>
                      <a:pt x="1697" y="10056"/>
                    </a:lnTo>
                    <a:lnTo>
                      <a:pt x="1515" y="9854"/>
                    </a:lnTo>
                    <a:lnTo>
                      <a:pt x="1333" y="9632"/>
                    </a:lnTo>
                    <a:lnTo>
                      <a:pt x="1151" y="9409"/>
                    </a:lnTo>
                    <a:lnTo>
                      <a:pt x="990" y="9187"/>
                    </a:lnTo>
                    <a:lnTo>
                      <a:pt x="828" y="8945"/>
                    </a:lnTo>
                    <a:lnTo>
                      <a:pt x="687" y="8703"/>
                    </a:lnTo>
                    <a:lnTo>
                      <a:pt x="566" y="8440"/>
                    </a:lnTo>
                    <a:lnTo>
                      <a:pt x="445" y="8178"/>
                    </a:lnTo>
                    <a:lnTo>
                      <a:pt x="344" y="7915"/>
                    </a:lnTo>
                    <a:lnTo>
                      <a:pt x="263" y="7653"/>
                    </a:lnTo>
                    <a:lnTo>
                      <a:pt x="182" y="7370"/>
                    </a:lnTo>
                    <a:lnTo>
                      <a:pt x="102" y="7087"/>
                    </a:lnTo>
                    <a:lnTo>
                      <a:pt x="61" y="6785"/>
                    </a:lnTo>
                    <a:lnTo>
                      <a:pt x="21" y="6502"/>
                    </a:lnTo>
                    <a:lnTo>
                      <a:pt x="1" y="6199"/>
                    </a:lnTo>
                    <a:lnTo>
                      <a:pt x="1" y="5896"/>
                    </a:lnTo>
                    <a:lnTo>
                      <a:pt x="1" y="5896"/>
                    </a:lnTo>
                    <a:lnTo>
                      <a:pt x="1" y="5593"/>
                    </a:lnTo>
                    <a:lnTo>
                      <a:pt x="21" y="5290"/>
                    </a:lnTo>
                    <a:lnTo>
                      <a:pt x="61" y="5008"/>
                    </a:lnTo>
                    <a:lnTo>
                      <a:pt x="122" y="4705"/>
                    </a:lnTo>
                    <a:lnTo>
                      <a:pt x="182" y="4422"/>
                    </a:lnTo>
                    <a:lnTo>
                      <a:pt x="263" y="4139"/>
                    </a:lnTo>
                    <a:lnTo>
                      <a:pt x="344" y="3877"/>
                    </a:lnTo>
                    <a:lnTo>
                      <a:pt x="465" y="3614"/>
                    </a:lnTo>
                    <a:lnTo>
                      <a:pt x="566" y="3352"/>
                    </a:lnTo>
                    <a:lnTo>
                      <a:pt x="707" y="3089"/>
                    </a:lnTo>
                    <a:lnTo>
                      <a:pt x="849" y="2847"/>
                    </a:lnTo>
                    <a:lnTo>
                      <a:pt x="990" y="2605"/>
                    </a:lnTo>
                    <a:lnTo>
                      <a:pt x="1172" y="2383"/>
                    </a:lnTo>
                    <a:lnTo>
                      <a:pt x="1333" y="2140"/>
                    </a:lnTo>
                    <a:lnTo>
                      <a:pt x="1515" y="1939"/>
                    </a:lnTo>
                    <a:lnTo>
                      <a:pt x="1717" y="1737"/>
                    </a:lnTo>
                    <a:lnTo>
                      <a:pt x="1919" y="1535"/>
                    </a:lnTo>
                    <a:lnTo>
                      <a:pt x="2141" y="1353"/>
                    </a:lnTo>
                    <a:lnTo>
                      <a:pt x="2363" y="1171"/>
                    </a:lnTo>
                    <a:lnTo>
                      <a:pt x="2585" y="1010"/>
                    </a:lnTo>
                    <a:lnTo>
                      <a:pt x="2827" y="868"/>
                    </a:lnTo>
                    <a:lnTo>
                      <a:pt x="3070" y="707"/>
                    </a:lnTo>
                    <a:lnTo>
                      <a:pt x="3332" y="586"/>
                    </a:lnTo>
                    <a:lnTo>
                      <a:pt x="3595" y="465"/>
                    </a:lnTo>
                    <a:lnTo>
                      <a:pt x="3857" y="364"/>
                    </a:lnTo>
                    <a:lnTo>
                      <a:pt x="4140" y="263"/>
                    </a:lnTo>
                    <a:lnTo>
                      <a:pt x="4423" y="182"/>
                    </a:lnTo>
                    <a:lnTo>
                      <a:pt x="4705" y="121"/>
                    </a:lnTo>
                    <a:lnTo>
                      <a:pt x="4988" y="81"/>
                    </a:lnTo>
                    <a:lnTo>
                      <a:pt x="5291" y="40"/>
                    </a:lnTo>
                    <a:lnTo>
                      <a:pt x="5573" y="20"/>
                    </a:lnTo>
                    <a:lnTo>
                      <a:pt x="5876" y="0"/>
                    </a:lnTo>
                    <a:lnTo>
                      <a:pt x="5876" y="0"/>
                    </a:lnTo>
                    <a:lnTo>
                      <a:pt x="6199" y="20"/>
                    </a:lnTo>
                    <a:lnTo>
                      <a:pt x="6522" y="40"/>
                    </a:lnTo>
                    <a:lnTo>
                      <a:pt x="6825" y="81"/>
                    </a:lnTo>
                    <a:lnTo>
                      <a:pt x="7128" y="141"/>
                    </a:lnTo>
                    <a:lnTo>
                      <a:pt x="7431" y="202"/>
                    </a:lnTo>
                    <a:lnTo>
                      <a:pt x="7734" y="303"/>
                    </a:lnTo>
                    <a:lnTo>
                      <a:pt x="8017" y="404"/>
                    </a:lnTo>
                    <a:lnTo>
                      <a:pt x="8299" y="525"/>
                    </a:lnTo>
                    <a:lnTo>
                      <a:pt x="8562" y="646"/>
                    </a:lnTo>
                    <a:lnTo>
                      <a:pt x="8824" y="788"/>
                    </a:lnTo>
                    <a:lnTo>
                      <a:pt x="9087" y="949"/>
                    </a:lnTo>
                    <a:lnTo>
                      <a:pt x="9329" y="1111"/>
                    </a:lnTo>
                    <a:lnTo>
                      <a:pt x="9571" y="1292"/>
                    </a:lnTo>
                    <a:lnTo>
                      <a:pt x="9794" y="1494"/>
                    </a:lnTo>
                    <a:lnTo>
                      <a:pt x="10016" y="1696"/>
                    </a:lnTo>
                    <a:lnTo>
                      <a:pt x="10218" y="1898"/>
                    </a:lnTo>
                    <a:lnTo>
                      <a:pt x="10218" y="1898"/>
                    </a:lnTo>
                    <a:lnTo>
                      <a:pt x="10399" y="2100"/>
                    </a:lnTo>
                    <a:lnTo>
                      <a:pt x="10561" y="2322"/>
                    </a:lnTo>
                    <a:lnTo>
                      <a:pt x="10722" y="2524"/>
                    </a:lnTo>
                    <a:lnTo>
                      <a:pt x="10864" y="2746"/>
                    </a:lnTo>
                    <a:lnTo>
                      <a:pt x="11005" y="2988"/>
                    </a:lnTo>
                    <a:lnTo>
                      <a:pt x="11146" y="3231"/>
                    </a:lnTo>
                    <a:lnTo>
                      <a:pt x="11247" y="3473"/>
                    </a:lnTo>
                    <a:lnTo>
                      <a:pt x="11368" y="3715"/>
                    </a:lnTo>
                    <a:lnTo>
                      <a:pt x="11449" y="3978"/>
                    </a:lnTo>
                    <a:lnTo>
                      <a:pt x="11550" y="4240"/>
                    </a:lnTo>
                    <a:lnTo>
                      <a:pt x="11611" y="4503"/>
                    </a:lnTo>
                    <a:lnTo>
                      <a:pt x="11671" y="4765"/>
                    </a:lnTo>
                    <a:lnTo>
                      <a:pt x="11712" y="5048"/>
                    </a:lnTo>
                    <a:lnTo>
                      <a:pt x="11752" y="5331"/>
                    </a:lnTo>
                    <a:lnTo>
                      <a:pt x="11772" y="5613"/>
                    </a:lnTo>
                    <a:lnTo>
                      <a:pt x="11772" y="5896"/>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2326656" y="-2294374"/>
                <a:ext cx="459145" cy="517239"/>
              </a:xfrm>
              <a:custGeom>
                <a:avLst/>
                <a:gdLst/>
                <a:ahLst/>
                <a:cxnLst/>
                <a:rect l="l" t="t" r="r" b="b"/>
                <a:pathLst>
                  <a:path w="6220" h="7007" extrusionOk="0">
                    <a:moveTo>
                      <a:pt x="4685" y="0"/>
                    </a:moveTo>
                    <a:lnTo>
                      <a:pt x="4644" y="21"/>
                    </a:lnTo>
                    <a:lnTo>
                      <a:pt x="4584" y="101"/>
                    </a:lnTo>
                    <a:lnTo>
                      <a:pt x="4483" y="142"/>
                    </a:lnTo>
                    <a:lnTo>
                      <a:pt x="4382" y="162"/>
                    </a:lnTo>
                    <a:lnTo>
                      <a:pt x="4261" y="142"/>
                    </a:lnTo>
                    <a:lnTo>
                      <a:pt x="4119" y="101"/>
                    </a:lnTo>
                    <a:lnTo>
                      <a:pt x="3998" y="61"/>
                    </a:lnTo>
                    <a:lnTo>
                      <a:pt x="3877" y="21"/>
                    </a:lnTo>
                    <a:lnTo>
                      <a:pt x="3736" y="21"/>
                    </a:lnTo>
                    <a:lnTo>
                      <a:pt x="3635" y="41"/>
                    </a:lnTo>
                    <a:lnTo>
                      <a:pt x="3554" y="61"/>
                    </a:lnTo>
                    <a:lnTo>
                      <a:pt x="3473" y="101"/>
                    </a:lnTo>
                    <a:lnTo>
                      <a:pt x="3413" y="162"/>
                    </a:lnTo>
                    <a:lnTo>
                      <a:pt x="3312" y="283"/>
                    </a:lnTo>
                    <a:lnTo>
                      <a:pt x="3211" y="384"/>
                    </a:lnTo>
                    <a:lnTo>
                      <a:pt x="3170" y="445"/>
                    </a:lnTo>
                    <a:lnTo>
                      <a:pt x="3130" y="465"/>
                    </a:lnTo>
                    <a:lnTo>
                      <a:pt x="3049" y="485"/>
                    </a:lnTo>
                    <a:lnTo>
                      <a:pt x="2989" y="485"/>
                    </a:lnTo>
                    <a:lnTo>
                      <a:pt x="2928" y="465"/>
                    </a:lnTo>
                    <a:lnTo>
                      <a:pt x="2867" y="445"/>
                    </a:lnTo>
                    <a:lnTo>
                      <a:pt x="2807" y="404"/>
                    </a:lnTo>
                    <a:lnTo>
                      <a:pt x="2767" y="364"/>
                    </a:lnTo>
                    <a:lnTo>
                      <a:pt x="2686" y="243"/>
                    </a:lnTo>
                    <a:lnTo>
                      <a:pt x="2666" y="182"/>
                    </a:lnTo>
                    <a:lnTo>
                      <a:pt x="2605" y="101"/>
                    </a:lnTo>
                    <a:lnTo>
                      <a:pt x="2544" y="61"/>
                    </a:lnTo>
                    <a:lnTo>
                      <a:pt x="2484" y="21"/>
                    </a:lnTo>
                    <a:lnTo>
                      <a:pt x="2383" y="21"/>
                    </a:lnTo>
                    <a:lnTo>
                      <a:pt x="2262" y="61"/>
                    </a:lnTo>
                    <a:lnTo>
                      <a:pt x="2181" y="81"/>
                    </a:lnTo>
                    <a:lnTo>
                      <a:pt x="2120" y="142"/>
                    </a:lnTo>
                    <a:lnTo>
                      <a:pt x="2080" y="202"/>
                    </a:lnTo>
                    <a:lnTo>
                      <a:pt x="2060" y="283"/>
                    </a:lnTo>
                    <a:lnTo>
                      <a:pt x="2040" y="364"/>
                    </a:lnTo>
                    <a:lnTo>
                      <a:pt x="2019" y="404"/>
                    </a:lnTo>
                    <a:lnTo>
                      <a:pt x="1999" y="424"/>
                    </a:lnTo>
                    <a:lnTo>
                      <a:pt x="1939" y="445"/>
                    </a:lnTo>
                    <a:lnTo>
                      <a:pt x="1717" y="445"/>
                    </a:lnTo>
                    <a:lnTo>
                      <a:pt x="1636" y="485"/>
                    </a:lnTo>
                    <a:lnTo>
                      <a:pt x="1575" y="545"/>
                    </a:lnTo>
                    <a:lnTo>
                      <a:pt x="1535" y="626"/>
                    </a:lnTo>
                    <a:lnTo>
                      <a:pt x="1535" y="687"/>
                    </a:lnTo>
                    <a:lnTo>
                      <a:pt x="1535" y="747"/>
                    </a:lnTo>
                    <a:lnTo>
                      <a:pt x="1555" y="808"/>
                    </a:lnTo>
                    <a:lnTo>
                      <a:pt x="1595" y="869"/>
                    </a:lnTo>
                    <a:lnTo>
                      <a:pt x="1656" y="909"/>
                    </a:lnTo>
                    <a:lnTo>
                      <a:pt x="1717" y="949"/>
                    </a:lnTo>
                    <a:lnTo>
                      <a:pt x="1777" y="949"/>
                    </a:lnTo>
                    <a:lnTo>
                      <a:pt x="1858" y="929"/>
                    </a:lnTo>
                    <a:lnTo>
                      <a:pt x="1939" y="889"/>
                    </a:lnTo>
                    <a:lnTo>
                      <a:pt x="1999" y="848"/>
                    </a:lnTo>
                    <a:lnTo>
                      <a:pt x="2060" y="808"/>
                    </a:lnTo>
                    <a:lnTo>
                      <a:pt x="2120" y="788"/>
                    </a:lnTo>
                    <a:lnTo>
                      <a:pt x="2201" y="788"/>
                    </a:lnTo>
                    <a:lnTo>
                      <a:pt x="2242" y="828"/>
                    </a:lnTo>
                    <a:lnTo>
                      <a:pt x="2262" y="869"/>
                    </a:lnTo>
                    <a:lnTo>
                      <a:pt x="2282" y="909"/>
                    </a:lnTo>
                    <a:lnTo>
                      <a:pt x="2282" y="970"/>
                    </a:lnTo>
                    <a:lnTo>
                      <a:pt x="2262" y="1030"/>
                    </a:lnTo>
                    <a:lnTo>
                      <a:pt x="2242" y="1091"/>
                    </a:lnTo>
                    <a:lnTo>
                      <a:pt x="2201" y="1131"/>
                    </a:lnTo>
                    <a:lnTo>
                      <a:pt x="2141" y="1171"/>
                    </a:lnTo>
                    <a:lnTo>
                      <a:pt x="2040" y="1192"/>
                    </a:lnTo>
                    <a:lnTo>
                      <a:pt x="1959" y="1192"/>
                    </a:lnTo>
                    <a:lnTo>
                      <a:pt x="1898" y="1171"/>
                    </a:lnTo>
                    <a:lnTo>
                      <a:pt x="1818" y="1131"/>
                    </a:lnTo>
                    <a:lnTo>
                      <a:pt x="1737" y="1111"/>
                    </a:lnTo>
                    <a:lnTo>
                      <a:pt x="1636" y="1131"/>
                    </a:lnTo>
                    <a:lnTo>
                      <a:pt x="1555" y="1171"/>
                    </a:lnTo>
                    <a:lnTo>
                      <a:pt x="1515" y="1232"/>
                    </a:lnTo>
                    <a:lnTo>
                      <a:pt x="1474" y="1272"/>
                    </a:lnTo>
                    <a:lnTo>
                      <a:pt x="1414" y="1373"/>
                    </a:lnTo>
                    <a:lnTo>
                      <a:pt x="1394" y="1394"/>
                    </a:lnTo>
                    <a:lnTo>
                      <a:pt x="1333" y="1414"/>
                    </a:lnTo>
                    <a:lnTo>
                      <a:pt x="1151" y="1414"/>
                    </a:lnTo>
                    <a:lnTo>
                      <a:pt x="1050" y="1454"/>
                    </a:lnTo>
                    <a:lnTo>
                      <a:pt x="969" y="1495"/>
                    </a:lnTo>
                    <a:lnTo>
                      <a:pt x="909" y="1575"/>
                    </a:lnTo>
                    <a:lnTo>
                      <a:pt x="869" y="1656"/>
                    </a:lnTo>
                    <a:lnTo>
                      <a:pt x="848" y="1696"/>
                    </a:lnTo>
                    <a:lnTo>
                      <a:pt x="828" y="1717"/>
                    </a:lnTo>
                    <a:lnTo>
                      <a:pt x="747" y="1757"/>
                    </a:lnTo>
                    <a:lnTo>
                      <a:pt x="687" y="1797"/>
                    </a:lnTo>
                    <a:lnTo>
                      <a:pt x="646" y="1818"/>
                    </a:lnTo>
                    <a:lnTo>
                      <a:pt x="626" y="1858"/>
                    </a:lnTo>
                    <a:lnTo>
                      <a:pt x="606" y="1919"/>
                    </a:lnTo>
                    <a:lnTo>
                      <a:pt x="606" y="1959"/>
                    </a:lnTo>
                    <a:lnTo>
                      <a:pt x="626" y="1999"/>
                    </a:lnTo>
                    <a:lnTo>
                      <a:pt x="667" y="2040"/>
                    </a:lnTo>
                    <a:lnTo>
                      <a:pt x="727" y="2100"/>
                    </a:lnTo>
                    <a:lnTo>
                      <a:pt x="828" y="2120"/>
                    </a:lnTo>
                    <a:lnTo>
                      <a:pt x="929" y="2100"/>
                    </a:lnTo>
                    <a:lnTo>
                      <a:pt x="1010" y="2060"/>
                    </a:lnTo>
                    <a:lnTo>
                      <a:pt x="1091" y="1959"/>
                    </a:lnTo>
                    <a:lnTo>
                      <a:pt x="1192" y="1838"/>
                    </a:lnTo>
                    <a:lnTo>
                      <a:pt x="1232" y="1797"/>
                    </a:lnTo>
                    <a:lnTo>
                      <a:pt x="1313" y="1757"/>
                    </a:lnTo>
                    <a:lnTo>
                      <a:pt x="1373" y="1757"/>
                    </a:lnTo>
                    <a:lnTo>
                      <a:pt x="1414" y="1777"/>
                    </a:lnTo>
                    <a:lnTo>
                      <a:pt x="1434" y="1797"/>
                    </a:lnTo>
                    <a:lnTo>
                      <a:pt x="1494" y="1858"/>
                    </a:lnTo>
                    <a:lnTo>
                      <a:pt x="1555" y="1898"/>
                    </a:lnTo>
                    <a:lnTo>
                      <a:pt x="1616" y="1898"/>
                    </a:lnTo>
                    <a:lnTo>
                      <a:pt x="1676" y="1878"/>
                    </a:lnTo>
                    <a:lnTo>
                      <a:pt x="1737" y="1838"/>
                    </a:lnTo>
                    <a:lnTo>
                      <a:pt x="1838" y="1797"/>
                    </a:lnTo>
                    <a:lnTo>
                      <a:pt x="1878" y="1777"/>
                    </a:lnTo>
                    <a:lnTo>
                      <a:pt x="1918" y="1797"/>
                    </a:lnTo>
                    <a:lnTo>
                      <a:pt x="1979" y="1858"/>
                    </a:lnTo>
                    <a:lnTo>
                      <a:pt x="2019" y="1898"/>
                    </a:lnTo>
                    <a:lnTo>
                      <a:pt x="2040" y="1959"/>
                    </a:lnTo>
                    <a:lnTo>
                      <a:pt x="2040" y="1999"/>
                    </a:lnTo>
                    <a:lnTo>
                      <a:pt x="2060" y="2120"/>
                    </a:lnTo>
                    <a:lnTo>
                      <a:pt x="2080" y="2262"/>
                    </a:lnTo>
                    <a:lnTo>
                      <a:pt x="2120" y="2343"/>
                    </a:lnTo>
                    <a:lnTo>
                      <a:pt x="2181" y="2383"/>
                    </a:lnTo>
                    <a:lnTo>
                      <a:pt x="2221" y="2403"/>
                    </a:lnTo>
                    <a:lnTo>
                      <a:pt x="2302" y="2403"/>
                    </a:lnTo>
                    <a:lnTo>
                      <a:pt x="2322" y="2383"/>
                    </a:lnTo>
                    <a:lnTo>
                      <a:pt x="2363" y="2302"/>
                    </a:lnTo>
                    <a:lnTo>
                      <a:pt x="2363" y="2221"/>
                    </a:lnTo>
                    <a:lnTo>
                      <a:pt x="2322" y="2040"/>
                    </a:lnTo>
                    <a:lnTo>
                      <a:pt x="2322" y="1898"/>
                    </a:lnTo>
                    <a:lnTo>
                      <a:pt x="2322" y="1838"/>
                    </a:lnTo>
                    <a:lnTo>
                      <a:pt x="2363" y="1797"/>
                    </a:lnTo>
                    <a:lnTo>
                      <a:pt x="2383" y="1757"/>
                    </a:lnTo>
                    <a:lnTo>
                      <a:pt x="2423" y="1737"/>
                    </a:lnTo>
                    <a:lnTo>
                      <a:pt x="2464" y="1737"/>
                    </a:lnTo>
                    <a:lnTo>
                      <a:pt x="2504" y="1757"/>
                    </a:lnTo>
                    <a:lnTo>
                      <a:pt x="2524" y="1777"/>
                    </a:lnTo>
                    <a:lnTo>
                      <a:pt x="2544" y="1818"/>
                    </a:lnTo>
                    <a:lnTo>
                      <a:pt x="2565" y="1898"/>
                    </a:lnTo>
                    <a:lnTo>
                      <a:pt x="2544" y="1979"/>
                    </a:lnTo>
                    <a:lnTo>
                      <a:pt x="2524" y="2120"/>
                    </a:lnTo>
                    <a:lnTo>
                      <a:pt x="2524" y="2181"/>
                    </a:lnTo>
                    <a:lnTo>
                      <a:pt x="2544" y="2242"/>
                    </a:lnTo>
                    <a:lnTo>
                      <a:pt x="2585" y="2282"/>
                    </a:lnTo>
                    <a:lnTo>
                      <a:pt x="2625" y="2302"/>
                    </a:lnTo>
                    <a:lnTo>
                      <a:pt x="2726" y="2343"/>
                    </a:lnTo>
                    <a:lnTo>
                      <a:pt x="2888" y="2343"/>
                    </a:lnTo>
                    <a:lnTo>
                      <a:pt x="2928" y="2363"/>
                    </a:lnTo>
                    <a:lnTo>
                      <a:pt x="2968" y="2403"/>
                    </a:lnTo>
                    <a:lnTo>
                      <a:pt x="2989" y="2444"/>
                    </a:lnTo>
                    <a:lnTo>
                      <a:pt x="2968" y="2464"/>
                    </a:lnTo>
                    <a:lnTo>
                      <a:pt x="2968" y="2504"/>
                    </a:lnTo>
                    <a:lnTo>
                      <a:pt x="2908" y="2565"/>
                    </a:lnTo>
                    <a:lnTo>
                      <a:pt x="2807" y="2585"/>
                    </a:lnTo>
                    <a:lnTo>
                      <a:pt x="2645" y="2565"/>
                    </a:lnTo>
                    <a:lnTo>
                      <a:pt x="2544" y="2565"/>
                    </a:lnTo>
                    <a:lnTo>
                      <a:pt x="2443" y="2605"/>
                    </a:lnTo>
                    <a:lnTo>
                      <a:pt x="2322" y="2706"/>
                    </a:lnTo>
                    <a:lnTo>
                      <a:pt x="2282" y="2726"/>
                    </a:lnTo>
                    <a:lnTo>
                      <a:pt x="2141" y="2726"/>
                    </a:lnTo>
                    <a:lnTo>
                      <a:pt x="2060" y="2706"/>
                    </a:lnTo>
                    <a:lnTo>
                      <a:pt x="1999" y="2666"/>
                    </a:lnTo>
                    <a:lnTo>
                      <a:pt x="1939" y="2625"/>
                    </a:lnTo>
                    <a:lnTo>
                      <a:pt x="1858" y="2504"/>
                    </a:lnTo>
                    <a:lnTo>
                      <a:pt x="1757" y="2423"/>
                    </a:lnTo>
                    <a:lnTo>
                      <a:pt x="1656" y="2403"/>
                    </a:lnTo>
                    <a:lnTo>
                      <a:pt x="1535" y="2403"/>
                    </a:lnTo>
                    <a:lnTo>
                      <a:pt x="1434" y="2423"/>
                    </a:lnTo>
                    <a:lnTo>
                      <a:pt x="1353" y="2444"/>
                    </a:lnTo>
                    <a:lnTo>
                      <a:pt x="1313" y="2423"/>
                    </a:lnTo>
                    <a:lnTo>
                      <a:pt x="1232" y="2383"/>
                    </a:lnTo>
                    <a:lnTo>
                      <a:pt x="1151" y="2322"/>
                    </a:lnTo>
                    <a:lnTo>
                      <a:pt x="1111" y="2302"/>
                    </a:lnTo>
                    <a:lnTo>
                      <a:pt x="1050" y="2302"/>
                    </a:lnTo>
                    <a:lnTo>
                      <a:pt x="909" y="2343"/>
                    </a:lnTo>
                    <a:lnTo>
                      <a:pt x="788" y="2383"/>
                    </a:lnTo>
                    <a:lnTo>
                      <a:pt x="687" y="2423"/>
                    </a:lnTo>
                    <a:lnTo>
                      <a:pt x="626" y="2464"/>
                    </a:lnTo>
                    <a:lnTo>
                      <a:pt x="566" y="2544"/>
                    </a:lnTo>
                    <a:lnTo>
                      <a:pt x="525" y="2625"/>
                    </a:lnTo>
                    <a:lnTo>
                      <a:pt x="525" y="2706"/>
                    </a:lnTo>
                    <a:lnTo>
                      <a:pt x="525" y="2767"/>
                    </a:lnTo>
                    <a:lnTo>
                      <a:pt x="525" y="2868"/>
                    </a:lnTo>
                    <a:lnTo>
                      <a:pt x="505" y="2928"/>
                    </a:lnTo>
                    <a:lnTo>
                      <a:pt x="465" y="2969"/>
                    </a:lnTo>
                    <a:lnTo>
                      <a:pt x="364" y="3049"/>
                    </a:lnTo>
                    <a:lnTo>
                      <a:pt x="243" y="3110"/>
                    </a:lnTo>
                    <a:lnTo>
                      <a:pt x="121" y="3211"/>
                    </a:lnTo>
                    <a:lnTo>
                      <a:pt x="81" y="3271"/>
                    </a:lnTo>
                    <a:lnTo>
                      <a:pt x="41" y="3332"/>
                    </a:lnTo>
                    <a:lnTo>
                      <a:pt x="20" y="3393"/>
                    </a:lnTo>
                    <a:lnTo>
                      <a:pt x="0" y="3473"/>
                    </a:lnTo>
                    <a:lnTo>
                      <a:pt x="20" y="3554"/>
                    </a:lnTo>
                    <a:lnTo>
                      <a:pt x="41" y="3615"/>
                    </a:lnTo>
                    <a:lnTo>
                      <a:pt x="162" y="3756"/>
                    </a:lnTo>
                    <a:lnTo>
                      <a:pt x="202" y="3817"/>
                    </a:lnTo>
                    <a:lnTo>
                      <a:pt x="222" y="3897"/>
                    </a:lnTo>
                    <a:lnTo>
                      <a:pt x="222" y="4018"/>
                    </a:lnTo>
                    <a:lnTo>
                      <a:pt x="263" y="4140"/>
                    </a:lnTo>
                    <a:lnTo>
                      <a:pt x="344" y="4241"/>
                    </a:lnTo>
                    <a:lnTo>
                      <a:pt x="444" y="4321"/>
                    </a:lnTo>
                    <a:lnTo>
                      <a:pt x="525" y="4342"/>
                    </a:lnTo>
                    <a:lnTo>
                      <a:pt x="687" y="4342"/>
                    </a:lnTo>
                    <a:lnTo>
                      <a:pt x="808" y="4301"/>
                    </a:lnTo>
                    <a:lnTo>
                      <a:pt x="949" y="4261"/>
                    </a:lnTo>
                    <a:lnTo>
                      <a:pt x="1030" y="4241"/>
                    </a:lnTo>
                    <a:lnTo>
                      <a:pt x="1111" y="4261"/>
                    </a:lnTo>
                    <a:lnTo>
                      <a:pt x="1212" y="4281"/>
                    </a:lnTo>
                    <a:lnTo>
                      <a:pt x="1293" y="4342"/>
                    </a:lnTo>
                    <a:lnTo>
                      <a:pt x="1333" y="4443"/>
                    </a:lnTo>
                    <a:lnTo>
                      <a:pt x="1333" y="4543"/>
                    </a:lnTo>
                    <a:lnTo>
                      <a:pt x="1293" y="4725"/>
                    </a:lnTo>
                    <a:lnTo>
                      <a:pt x="1293" y="4806"/>
                    </a:lnTo>
                    <a:lnTo>
                      <a:pt x="1293" y="4907"/>
                    </a:lnTo>
                    <a:lnTo>
                      <a:pt x="1333" y="4988"/>
                    </a:lnTo>
                    <a:lnTo>
                      <a:pt x="1353" y="5048"/>
                    </a:lnTo>
                    <a:lnTo>
                      <a:pt x="1474" y="5149"/>
                    </a:lnTo>
                    <a:lnTo>
                      <a:pt x="1535" y="5210"/>
                    </a:lnTo>
                    <a:lnTo>
                      <a:pt x="1595" y="5291"/>
                    </a:lnTo>
                    <a:lnTo>
                      <a:pt x="1616" y="5371"/>
                    </a:lnTo>
                    <a:lnTo>
                      <a:pt x="1595" y="5472"/>
                    </a:lnTo>
                    <a:lnTo>
                      <a:pt x="1535" y="5593"/>
                    </a:lnTo>
                    <a:lnTo>
                      <a:pt x="1454" y="5755"/>
                    </a:lnTo>
                    <a:lnTo>
                      <a:pt x="1454" y="5856"/>
                    </a:lnTo>
                    <a:lnTo>
                      <a:pt x="1454" y="5957"/>
                    </a:lnTo>
                    <a:lnTo>
                      <a:pt x="1494" y="6058"/>
                    </a:lnTo>
                    <a:lnTo>
                      <a:pt x="1575" y="6159"/>
                    </a:lnTo>
                    <a:lnTo>
                      <a:pt x="1616" y="6240"/>
                    </a:lnTo>
                    <a:lnTo>
                      <a:pt x="1656" y="6300"/>
                    </a:lnTo>
                    <a:lnTo>
                      <a:pt x="1696" y="6421"/>
                    </a:lnTo>
                    <a:lnTo>
                      <a:pt x="1717" y="6643"/>
                    </a:lnTo>
                    <a:lnTo>
                      <a:pt x="1737" y="6744"/>
                    </a:lnTo>
                    <a:lnTo>
                      <a:pt x="1797" y="6825"/>
                    </a:lnTo>
                    <a:lnTo>
                      <a:pt x="1838" y="6886"/>
                    </a:lnTo>
                    <a:lnTo>
                      <a:pt x="1918" y="6946"/>
                    </a:lnTo>
                    <a:lnTo>
                      <a:pt x="1979" y="6987"/>
                    </a:lnTo>
                    <a:lnTo>
                      <a:pt x="2060" y="7007"/>
                    </a:lnTo>
                    <a:lnTo>
                      <a:pt x="2141" y="7007"/>
                    </a:lnTo>
                    <a:lnTo>
                      <a:pt x="2221" y="6987"/>
                    </a:lnTo>
                    <a:lnTo>
                      <a:pt x="2383" y="6926"/>
                    </a:lnTo>
                    <a:lnTo>
                      <a:pt x="2464" y="6906"/>
                    </a:lnTo>
                    <a:lnTo>
                      <a:pt x="2585" y="6906"/>
                    </a:lnTo>
                    <a:lnTo>
                      <a:pt x="2666" y="6926"/>
                    </a:lnTo>
                    <a:lnTo>
                      <a:pt x="2767" y="6906"/>
                    </a:lnTo>
                    <a:lnTo>
                      <a:pt x="2847" y="6845"/>
                    </a:lnTo>
                    <a:lnTo>
                      <a:pt x="2908" y="6785"/>
                    </a:lnTo>
                    <a:lnTo>
                      <a:pt x="2968" y="6704"/>
                    </a:lnTo>
                    <a:lnTo>
                      <a:pt x="3009" y="6623"/>
                    </a:lnTo>
                    <a:lnTo>
                      <a:pt x="3029" y="6522"/>
                    </a:lnTo>
                    <a:lnTo>
                      <a:pt x="3049" y="6421"/>
                    </a:lnTo>
                    <a:lnTo>
                      <a:pt x="3029" y="6320"/>
                    </a:lnTo>
                    <a:lnTo>
                      <a:pt x="3029" y="6219"/>
                    </a:lnTo>
                    <a:lnTo>
                      <a:pt x="3009" y="6139"/>
                    </a:lnTo>
                    <a:lnTo>
                      <a:pt x="3009" y="6038"/>
                    </a:lnTo>
                    <a:lnTo>
                      <a:pt x="3029" y="5997"/>
                    </a:lnTo>
                    <a:lnTo>
                      <a:pt x="3069" y="5957"/>
                    </a:lnTo>
                    <a:lnTo>
                      <a:pt x="3191" y="5917"/>
                    </a:lnTo>
                    <a:lnTo>
                      <a:pt x="3332" y="5896"/>
                    </a:lnTo>
                    <a:lnTo>
                      <a:pt x="3392" y="5876"/>
                    </a:lnTo>
                    <a:lnTo>
                      <a:pt x="3433" y="5836"/>
                    </a:lnTo>
                    <a:lnTo>
                      <a:pt x="3493" y="5795"/>
                    </a:lnTo>
                    <a:lnTo>
                      <a:pt x="3534" y="5735"/>
                    </a:lnTo>
                    <a:lnTo>
                      <a:pt x="3534" y="5674"/>
                    </a:lnTo>
                    <a:lnTo>
                      <a:pt x="3554" y="5614"/>
                    </a:lnTo>
                    <a:lnTo>
                      <a:pt x="3514" y="5513"/>
                    </a:lnTo>
                    <a:lnTo>
                      <a:pt x="3453" y="5412"/>
                    </a:lnTo>
                    <a:lnTo>
                      <a:pt x="3332" y="5210"/>
                    </a:lnTo>
                    <a:lnTo>
                      <a:pt x="3312" y="5129"/>
                    </a:lnTo>
                    <a:lnTo>
                      <a:pt x="3312" y="5089"/>
                    </a:lnTo>
                    <a:lnTo>
                      <a:pt x="3352" y="5068"/>
                    </a:lnTo>
                    <a:lnTo>
                      <a:pt x="3433" y="4988"/>
                    </a:lnTo>
                    <a:lnTo>
                      <a:pt x="3635" y="4846"/>
                    </a:lnTo>
                    <a:lnTo>
                      <a:pt x="3756" y="4745"/>
                    </a:lnTo>
                    <a:lnTo>
                      <a:pt x="3796" y="4644"/>
                    </a:lnTo>
                    <a:lnTo>
                      <a:pt x="3857" y="4523"/>
                    </a:lnTo>
                    <a:lnTo>
                      <a:pt x="3917" y="4382"/>
                    </a:lnTo>
                    <a:lnTo>
                      <a:pt x="3958" y="4301"/>
                    </a:lnTo>
                    <a:lnTo>
                      <a:pt x="3978" y="4200"/>
                    </a:lnTo>
                    <a:lnTo>
                      <a:pt x="3978" y="4119"/>
                    </a:lnTo>
                    <a:lnTo>
                      <a:pt x="3958" y="4059"/>
                    </a:lnTo>
                    <a:lnTo>
                      <a:pt x="3917" y="3998"/>
                    </a:lnTo>
                    <a:lnTo>
                      <a:pt x="3857" y="3938"/>
                    </a:lnTo>
                    <a:lnTo>
                      <a:pt x="3776" y="3897"/>
                    </a:lnTo>
                    <a:lnTo>
                      <a:pt x="3695" y="3897"/>
                    </a:lnTo>
                    <a:lnTo>
                      <a:pt x="3534" y="3877"/>
                    </a:lnTo>
                    <a:lnTo>
                      <a:pt x="3473" y="3877"/>
                    </a:lnTo>
                    <a:lnTo>
                      <a:pt x="3433" y="3857"/>
                    </a:lnTo>
                    <a:lnTo>
                      <a:pt x="3352" y="3776"/>
                    </a:lnTo>
                    <a:lnTo>
                      <a:pt x="3271" y="3695"/>
                    </a:lnTo>
                    <a:lnTo>
                      <a:pt x="3191" y="3574"/>
                    </a:lnTo>
                    <a:lnTo>
                      <a:pt x="3150" y="3473"/>
                    </a:lnTo>
                    <a:lnTo>
                      <a:pt x="3130" y="3372"/>
                    </a:lnTo>
                    <a:lnTo>
                      <a:pt x="3150" y="3271"/>
                    </a:lnTo>
                    <a:lnTo>
                      <a:pt x="3231" y="3009"/>
                    </a:lnTo>
                    <a:lnTo>
                      <a:pt x="3251" y="2989"/>
                    </a:lnTo>
                    <a:lnTo>
                      <a:pt x="3292" y="2989"/>
                    </a:lnTo>
                    <a:lnTo>
                      <a:pt x="3352" y="3069"/>
                    </a:lnTo>
                    <a:lnTo>
                      <a:pt x="3372" y="3150"/>
                    </a:lnTo>
                    <a:lnTo>
                      <a:pt x="3372" y="3312"/>
                    </a:lnTo>
                    <a:lnTo>
                      <a:pt x="3392" y="3393"/>
                    </a:lnTo>
                    <a:lnTo>
                      <a:pt x="3433" y="3473"/>
                    </a:lnTo>
                    <a:lnTo>
                      <a:pt x="3473" y="3534"/>
                    </a:lnTo>
                    <a:lnTo>
                      <a:pt x="3514" y="3594"/>
                    </a:lnTo>
                    <a:lnTo>
                      <a:pt x="3574" y="3635"/>
                    </a:lnTo>
                    <a:lnTo>
                      <a:pt x="3695" y="3635"/>
                    </a:lnTo>
                    <a:lnTo>
                      <a:pt x="3756" y="3615"/>
                    </a:lnTo>
                    <a:lnTo>
                      <a:pt x="3938" y="3514"/>
                    </a:lnTo>
                    <a:lnTo>
                      <a:pt x="4039" y="3493"/>
                    </a:lnTo>
                    <a:lnTo>
                      <a:pt x="4119" y="3493"/>
                    </a:lnTo>
                    <a:lnTo>
                      <a:pt x="4220" y="3514"/>
                    </a:lnTo>
                    <a:lnTo>
                      <a:pt x="4281" y="3514"/>
                    </a:lnTo>
                    <a:lnTo>
                      <a:pt x="4341" y="3493"/>
                    </a:lnTo>
                    <a:lnTo>
                      <a:pt x="4402" y="3473"/>
                    </a:lnTo>
                    <a:lnTo>
                      <a:pt x="4442" y="3413"/>
                    </a:lnTo>
                    <a:lnTo>
                      <a:pt x="4463" y="3372"/>
                    </a:lnTo>
                    <a:lnTo>
                      <a:pt x="4483" y="3312"/>
                    </a:lnTo>
                    <a:lnTo>
                      <a:pt x="4463" y="3231"/>
                    </a:lnTo>
                    <a:lnTo>
                      <a:pt x="4442" y="3170"/>
                    </a:lnTo>
                    <a:lnTo>
                      <a:pt x="4382" y="3090"/>
                    </a:lnTo>
                    <a:lnTo>
                      <a:pt x="4301" y="3029"/>
                    </a:lnTo>
                    <a:lnTo>
                      <a:pt x="4119" y="2948"/>
                    </a:lnTo>
                    <a:lnTo>
                      <a:pt x="4018" y="2908"/>
                    </a:lnTo>
                    <a:lnTo>
                      <a:pt x="3917" y="2847"/>
                    </a:lnTo>
                    <a:lnTo>
                      <a:pt x="3837" y="2787"/>
                    </a:lnTo>
                    <a:lnTo>
                      <a:pt x="3796" y="2686"/>
                    </a:lnTo>
                    <a:lnTo>
                      <a:pt x="3796" y="2625"/>
                    </a:lnTo>
                    <a:lnTo>
                      <a:pt x="3817" y="2565"/>
                    </a:lnTo>
                    <a:lnTo>
                      <a:pt x="3837" y="2524"/>
                    </a:lnTo>
                    <a:lnTo>
                      <a:pt x="3877" y="2484"/>
                    </a:lnTo>
                    <a:lnTo>
                      <a:pt x="3917" y="2464"/>
                    </a:lnTo>
                    <a:lnTo>
                      <a:pt x="3958" y="2444"/>
                    </a:lnTo>
                    <a:lnTo>
                      <a:pt x="3998" y="2444"/>
                    </a:lnTo>
                    <a:lnTo>
                      <a:pt x="4039" y="2484"/>
                    </a:lnTo>
                    <a:lnTo>
                      <a:pt x="4079" y="2544"/>
                    </a:lnTo>
                    <a:lnTo>
                      <a:pt x="4140" y="2645"/>
                    </a:lnTo>
                    <a:lnTo>
                      <a:pt x="4220" y="2767"/>
                    </a:lnTo>
                    <a:lnTo>
                      <a:pt x="4341" y="2847"/>
                    </a:lnTo>
                    <a:lnTo>
                      <a:pt x="4463" y="2928"/>
                    </a:lnTo>
                    <a:lnTo>
                      <a:pt x="4543" y="2948"/>
                    </a:lnTo>
                    <a:lnTo>
                      <a:pt x="4644" y="2969"/>
                    </a:lnTo>
                    <a:lnTo>
                      <a:pt x="4887" y="2989"/>
                    </a:lnTo>
                    <a:lnTo>
                      <a:pt x="4988" y="3009"/>
                    </a:lnTo>
                    <a:lnTo>
                      <a:pt x="5089" y="3049"/>
                    </a:lnTo>
                    <a:lnTo>
                      <a:pt x="5129" y="3090"/>
                    </a:lnTo>
                    <a:lnTo>
                      <a:pt x="5149" y="3130"/>
                    </a:lnTo>
                    <a:lnTo>
                      <a:pt x="5149" y="3170"/>
                    </a:lnTo>
                    <a:lnTo>
                      <a:pt x="5149" y="3211"/>
                    </a:lnTo>
                    <a:lnTo>
                      <a:pt x="5109" y="3372"/>
                    </a:lnTo>
                    <a:lnTo>
                      <a:pt x="5109" y="3433"/>
                    </a:lnTo>
                    <a:lnTo>
                      <a:pt x="5109" y="3493"/>
                    </a:lnTo>
                    <a:lnTo>
                      <a:pt x="5149" y="3554"/>
                    </a:lnTo>
                    <a:lnTo>
                      <a:pt x="5190" y="3615"/>
                    </a:lnTo>
                    <a:lnTo>
                      <a:pt x="5270" y="3716"/>
                    </a:lnTo>
                    <a:lnTo>
                      <a:pt x="5331" y="3776"/>
                    </a:lnTo>
                    <a:lnTo>
                      <a:pt x="5351" y="3857"/>
                    </a:lnTo>
                    <a:lnTo>
                      <a:pt x="5331" y="4079"/>
                    </a:lnTo>
                    <a:lnTo>
                      <a:pt x="5351" y="4140"/>
                    </a:lnTo>
                    <a:lnTo>
                      <a:pt x="5391" y="4200"/>
                    </a:lnTo>
                    <a:lnTo>
                      <a:pt x="5432" y="4241"/>
                    </a:lnTo>
                    <a:lnTo>
                      <a:pt x="5513" y="4261"/>
                    </a:lnTo>
                    <a:lnTo>
                      <a:pt x="5573" y="4241"/>
                    </a:lnTo>
                    <a:lnTo>
                      <a:pt x="5654" y="4220"/>
                    </a:lnTo>
                    <a:lnTo>
                      <a:pt x="5715" y="4140"/>
                    </a:lnTo>
                    <a:lnTo>
                      <a:pt x="5755" y="4039"/>
                    </a:lnTo>
                    <a:lnTo>
                      <a:pt x="5815" y="3938"/>
                    </a:lnTo>
                    <a:lnTo>
                      <a:pt x="5856" y="3837"/>
                    </a:lnTo>
                    <a:lnTo>
                      <a:pt x="5916" y="3756"/>
                    </a:lnTo>
                    <a:lnTo>
                      <a:pt x="6017" y="3716"/>
                    </a:lnTo>
                    <a:lnTo>
                      <a:pt x="6159" y="3675"/>
                    </a:lnTo>
                    <a:lnTo>
                      <a:pt x="6219" y="3635"/>
                    </a:lnTo>
                    <a:lnTo>
                      <a:pt x="6159" y="3110"/>
                    </a:lnTo>
                    <a:lnTo>
                      <a:pt x="6058" y="2605"/>
                    </a:lnTo>
                    <a:lnTo>
                      <a:pt x="5937" y="2120"/>
                    </a:lnTo>
                    <a:lnTo>
                      <a:pt x="5755" y="1656"/>
                    </a:lnTo>
                    <a:lnTo>
                      <a:pt x="5533" y="1212"/>
                    </a:lnTo>
                    <a:lnTo>
                      <a:pt x="5291" y="788"/>
                    </a:lnTo>
                    <a:lnTo>
                      <a:pt x="4988" y="384"/>
                    </a:lnTo>
                    <a:lnTo>
                      <a:pt x="4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2326656" y="-2294374"/>
                <a:ext cx="459145" cy="517239"/>
              </a:xfrm>
              <a:custGeom>
                <a:avLst/>
                <a:gdLst/>
                <a:ahLst/>
                <a:cxnLst/>
                <a:rect l="l" t="t" r="r" b="b"/>
                <a:pathLst>
                  <a:path w="6220" h="7007" fill="none" extrusionOk="0">
                    <a:moveTo>
                      <a:pt x="4685" y="0"/>
                    </a:moveTo>
                    <a:lnTo>
                      <a:pt x="4685" y="0"/>
                    </a:lnTo>
                    <a:lnTo>
                      <a:pt x="4644" y="21"/>
                    </a:lnTo>
                    <a:lnTo>
                      <a:pt x="4644" y="21"/>
                    </a:lnTo>
                    <a:lnTo>
                      <a:pt x="4584" y="101"/>
                    </a:lnTo>
                    <a:lnTo>
                      <a:pt x="4483" y="142"/>
                    </a:lnTo>
                    <a:lnTo>
                      <a:pt x="4382" y="162"/>
                    </a:lnTo>
                    <a:lnTo>
                      <a:pt x="4261" y="142"/>
                    </a:lnTo>
                    <a:lnTo>
                      <a:pt x="4261" y="142"/>
                    </a:lnTo>
                    <a:lnTo>
                      <a:pt x="4119" y="101"/>
                    </a:lnTo>
                    <a:lnTo>
                      <a:pt x="3998" y="61"/>
                    </a:lnTo>
                    <a:lnTo>
                      <a:pt x="3877" y="21"/>
                    </a:lnTo>
                    <a:lnTo>
                      <a:pt x="3736" y="21"/>
                    </a:lnTo>
                    <a:lnTo>
                      <a:pt x="3736" y="21"/>
                    </a:lnTo>
                    <a:lnTo>
                      <a:pt x="3635" y="41"/>
                    </a:lnTo>
                    <a:lnTo>
                      <a:pt x="3554" y="61"/>
                    </a:lnTo>
                    <a:lnTo>
                      <a:pt x="3473" y="101"/>
                    </a:lnTo>
                    <a:lnTo>
                      <a:pt x="3413" y="162"/>
                    </a:lnTo>
                    <a:lnTo>
                      <a:pt x="3312" y="283"/>
                    </a:lnTo>
                    <a:lnTo>
                      <a:pt x="3211" y="384"/>
                    </a:lnTo>
                    <a:lnTo>
                      <a:pt x="3211" y="384"/>
                    </a:lnTo>
                    <a:lnTo>
                      <a:pt x="3170" y="445"/>
                    </a:lnTo>
                    <a:lnTo>
                      <a:pt x="3130" y="465"/>
                    </a:lnTo>
                    <a:lnTo>
                      <a:pt x="3049" y="485"/>
                    </a:lnTo>
                    <a:lnTo>
                      <a:pt x="2989" y="485"/>
                    </a:lnTo>
                    <a:lnTo>
                      <a:pt x="2928" y="465"/>
                    </a:lnTo>
                    <a:lnTo>
                      <a:pt x="2867" y="445"/>
                    </a:lnTo>
                    <a:lnTo>
                      <a:pt x="2807" y="404"/>
                    </a:lnTo>
                    <a:lnTo>
                      <a:pt x="2767" y="364"/>
                    </a:lnTo>
                    <a:lnTo>
                      <a:pt x="2767" y="364"/>
                    </a:lnTo>
                    <a:lnTo>
                      <a:pt x="2686" y="243"/>
                    </a:lnTo>
                    <a:lnTo>
                      <a:pt x="2666" y="182"/>
                    </a:lnTo>
                    <a:lnTo>
                      <a:pt x="2605" y="101"/>
                    </a:lnTo>
                    <a:lnTo>
                      <a:pt x="2544" y="61"/>
                    </a:lnTo>
                    <a:lnTo>
                      <a:pt x="2484" y="21"/>
                    </a:lnTo>
                    <a:lnTo>
                      <a:pt x="2383" y="21"/>
                    </a:lnTo>
                    <a:lnTo>
                      <a:pt x="2262" y="61"/>
                    </a:lnTo>
                    <a:lnTo>
                      <a:pt x="2262" y="61"/>
                    </a:lnTo>
                    <a:lnTo>
                      <a:pt x="2181" y="81"/>
                    </a:lnTo>
                    <a:lnTo>
                      <a:pt x="2120" y="142"/>
                    </a:lnTo>
                    <a:lnTo>
                      <a:pt x="2080" y="202"/>
                    </a:lnTo>
                    <a:lnTo>
                      <a:pt x="2060" y="283"/>
                    </a:lnTo>
                    <a:lnTo>
                      <a:pt x="2060" y="283"/>
                    </a:lnTo>
                    <a:lnTo>
                      <a:pt x="2040" y="364"/>
                    </a:lnTo>
                    <a:lnTo>
                      <a:pt x="2040" y="364"/>
                    </a:lnTo>
                    <a:lnTo>
                      <a:pt x="2019" y="404"/>
                    </a:lnTo>
                    <a:lnTo>
                      <a:pt x="1999" y="424"/>
                    </a:lnTo>
                    <a:lnTo>
                      <a:pt x="1939" y="445"/>
                    </a:lnTo>
                    <a:lnTo>
                      <a:pt x="1797" y="445"/>
                    </a:lnTo>
                    <a:lnTo>
                      <a:pt x="1797" y="445"/>
                    </a:lnTo>
                    <a:lnTo>
                      <a:pt x="1717" y="445"/>
                    </a:lnTo>
                    <a:lnTo>
                      <a:pt x="1636" y="485"/>
                    </a:lnTo>
                    <a:lnTo>
                      <a:pt x="1575" y="545"/>
                    </a:lnTo>
                    <a:lnTo>
                      <a:pt x="1535" y="626"/>
                    </a:lnTo>
                    <a:lnTo>
                      <a:pt x="1535" y="626"/>
                    </a:lnTo>
                    <a:lnTo>
                      <a:pt x="1535" y="687"/>
                    </a:lnTo>
                    <a:lnTo>
                      <a:pt x="1535" y="747"/>
                    </a:lnTo>
                    <a:lnTo>
                      <a:pt x="1555" y="808"/>
                    </a:lnTo>
                    <a:lnTo>
                      <a:pt x="1595" y="869"/>
                    </a:lnTo>
                    <a:lnTo>
                      <a:pt x="1656" y="909"/>
                    </a:lnTo>
                    <a:lnTo>
                      <a:pt x="1717" y="949"/>
                    </a:lnTo>
                    <a:lnTo>
                      <a:pt x="1777" y="949"/>
                    </a:lnTo>
                    <a:lnTo>
                      <a:pt x="1858" y="929"/>
                    </a:lnTo>
                    <a:lnTo>
                      <a:pt x="1858" y="929"/>
                    </a:lnTo>
                    <a:lnTo>
                      <a:pt x="1939" y="889"/>
                    </a:lnTo>
                    <a:lnTo>
                      <a:pt x="1999" y="848"/>
                    </a:lnTo>
                    <a:lnTo>
                      <a:pt x="2060" y="808"/>
                    </a:lnTo>
                    <a:lnTo>
                      <a:pt x="2120" y="788"/>
                    </a:lnTo>
                    <a:lnTo>
                      <a:pt x="2120" y="788"/>
                    </a:lnTo>
                    <a:lnTo>
                      <a:pt x="2161" y="788"/>
                    </a:lnTo>
                    <a:lnTo>
                      <a:pt x="2201" y="788"/>
                    </a:lnTo>
                    <a:lnTo>
                      <a:pt x="2242" y="828"/>
                    </a:lnTo>
                    <a:lnTo>
                      <a:pt x="2262" y="869"/>
                    </a:lnTo>
                    <a:lnTo>
                      <a:pt x="2282" y="909"/>
                    </a:lnTo>
                    <a:lnTo>
                      <a:pt x="2282" y="970"/>
                    </a:lnTo>
                    <a:lnTo>
                      <a:pt x="2262" y="1030"/>
                    </a:lnTo>
                    <a:lnTo>
                      <a:pt x="2242" y="1091"/>
                    </a:lnTo>
                    <a:lnTo>
                      <a:pt x="2242" y="1091"/>
                    </a:lnTo>
                    <a:lnTo>
                      <a:pt x="2201" y="1131"/>
                    </a:lnTo>
                    <a:lnTo>
                      <a:pt x="2141" y="1171"/>
                    </a:lnTo>
                    <a:lnTo>
                      <a:pt x="2040" y="1192"/>
                    </a:lnTo>
                    <a:lnTo>
                      <a:pt x="1959" y="1192"/>
                    </a:lnTo>
                    <a:lnTo>
                      <a:pt x="1898" y="1171"/>
                    </a:lnTo>
                    <a:lnTo>
                      <a:pt x="1898" y="1171"/>
                    </a:lnTo>
                    <a:lnTo>
                      <a:pt x="1818" y="1131"/>
                    </a:lnTo>
                    <a:lnTo>
                      <a:pt x="1737" y="1111"/>
                    </a:lnTo>
                    <a:lnTo>
                      <a:pt x="1737" y="1111"/>
                    </a:lnTo>
                    <a:lnTo>
                      <a:pt x="1636" y="1131"/>
                    </a:lnTo>
                    <a:lnTo>
                      <a:pt x="1555" y="1171"/>
                    </a:lnTo>
                    <a:lnTo>
                      <a:pt x="1515" y="1232"/>
                    </a:lnTo>
                    <a:lnTo>
                      <a:pt x="1474" y="1272"/>
                    </a:lnTo>
                    <a:lnTo>
                      <a:pt x="1414" y="1373"/>
                    </a:lnTo>
                    <a:lnTo>
                      <a:pt x="1394" y="1394"/>
                    </a:lnTo>
                    <a:lnTo>
                      <a:pt x="1333" y="1414"/>
                    </a:lnTo>
                    <a:lnTo>
                      <a:pt x="1333" y="1414"/>
                    </a:lnTo>
                    <a:lnTo>
                      <a:pt x="1272" y="1414"/>
                    </a:lnTo>
                    <a:lnTo>
                      <a:pt x="1272" y="1414"/>
                    </a:lnTo>
                    <a:lnTo>
                      <a:pt x="1151" y="1414"/>
                    </a:lnTo>
                    <a:lnTo>
                      <a:pt x="1151" y="1414"/>
                    </a:lnTo>
                    <a:lnTo>
                      <a:pt x="1050" y="1454"/>
                    </a:lnTo>
                    <a:lnTo>
                      <a:pt x="969" y="1495"/>
                    </a:lnTo>
                    <a:lnTo>
                      <a:pt x="909" y="1575"/>
                    </a:lnTo>
                    <a:lnTo>
                      <a:pt x="869" y="1656"/>
                    </a:lnTo>
                    <a:lnTo>
                      <a:pt x="869" y="1656"/>
                    </a:lnTo>
                    <a:lnTo>
                      <a:pt x="848" y="1696"/>
                    </a:lnTo>
                    <a:lnTo>
                      <a:pt x="828" y="1717"/>
                    </a:lnTo>
                    <a:lnTo>
                      <a:pt x="747" y="1757"/>
                    </a:lnTo>
                    <a:lnTo>
                      <a:pt x="687" y="1797"/>
                    </a:lnTo>
                    <a:lnTo>
                      <a:pt x="646" y="1818"/>
                    </a:lnTo>
                    <a:lnTo>
                      <a:pt x="626" y="1858"/>
                    </a:lnTo>
                    <a:lnTo>
                      <a:pt x="626" y="1858"/>
                    </a:lnTo>
                    <a:lnTo>
                      <a:pt x="606" y="1919"/>
                    </a:lnTo>
                    <a:lnTo>
                      <a:pt x="606" y="1959"/>
                    </a:lnTo>
                    <a:lnTo>
                      <a:pt x="626" y="1999"/>
                    </a:lnTo>
                    <a:lnTo>
                      <a:pt x="667" y="2040"/>
                    </a:lnTo>
                    <a:lnTo>
                      <a:pt x="667" y="2040"/>
                    </a:lnTo>
                    <a:lnTo>
                      <a:pt x="727" y="2100"/>
                    </a:lnTo>
                    <a:lnTo>
                      <a:pt x="828" y="2120"/>
                    </a:lnTo>
                    <a:lnTo>
                      <a:pt x="929" y="2100"/>
                    </a:lnTo>
                    <a:lnTo>
                      <a:pt x="1010" y="2060"/>
                    </a:lnTo>
                    <a:lnTo>
                      <a:pt x="1010" y="2060"/>
                    </a:lnTo>
                    <a:lnTo>
                      <a:pt x="1091" y="1959"/>
                    </a:lnTo>
                    <a:lnTo>
                      <a:pt x="1192" y="1838"/>
                    </a:lnTo>
                    <a:lnTo>
                      <a:pt x="1192" y="1838"/>
                    </a:lnTo>
                    <a:lnTo>
                      <a:pt x="1232" y="1797"/>
                    </a:lnTo>
                    <a:lnTo>
                      <a:pt x="1313" y="1757"/>
                    </a:lnTo>
                    <a:lnTo>
                      <a:pt x="1373" y="1757"/>
                    </a:lnTo>
                    <a:lnTo>
                      <a:pt x="1414" y="1777"/>
                    </a:lnTo>
                    <a:lnTo>
                      <a:pt x="1434" y="1797"/>
                    </a:lnTo>
                    <a:lnTo>
                      <a:pt x="1434" y="1797"/>
                    </a:lnTo>
                    <a:lnTo>
                      <a:pt x="1494" y="1858"/>
                    </a:lnTo>
                    <a:lnTo>
                      <a:pt x="1494" y="1858"/>
                    </a:lnTo>
                    <a:lnTo>
                      <a:pt x="1555" y="1898"/>
                    </a:lnTo>
                    <a:lnTo>
                      <a:pt x="1616" y="1898"/>
                    </a:lnTo>
                    <a:lnTo>
                      <a:pt x="1676" y="1878"/>
                    </a:lnTo>
                    <a:lnTo>
                      <a:pt x="1737" y="1838"/>
                    </a:lnTo>
                    <a:lnTo>
                      <a:pt x="1737" y="1838"/>
                    </a:lnTo>
                    <a:lnTo>
                      <a:pt x="1838" y="1797"/>
                    </a:lnTo>
                    <a:lnTo>
                      <a:pt x="1878" y="1777"/>
                    </a:lnTo>
                    <a:lnTo>
                      <a:pt x="1918" y="1797"/>
                    </a:lnTo>
                    <a:lnTo>
                      <a:pt x="1918" y="1797"/>
                    </a:lnTo>
                    <a:lnTo>
                      <a:pt x="1979" y="1858"/>
                    </a:lnTo>
                    <a:lnTo>
                      <a:pt x="2019" y="1898"/>
                    </a:lnTo>
                    <a:lnTo>
                      <a:pt x="2040" y="1959"/>
                    </a:lnTo>
                    <a:lnTo>
                      <a:pt x="2040" y="1999"/>
                    </a:lnTo>
                    <a:lnTo>
                      <a:pt x="2060" y="2120"/>
                    </a:lnTo>
                    <a:lnTo>
                      <a:pt x="2080" y="2262"/>
                    </a:lnTo>
                    <a:lnTo>
                      <a:pt x="2080" y="2262"/>
                    </a:lnTo>
                    <a:lnTo>
                      <a:pt x="2120" y="2343"/>
                    </a:lnTo>
                    <a:lnTo>
                      <a:pt x="2181" y="2383"/>
                    </a:lnTo>
                    <a:lnTo>
                      <a:pt x="2181" y="2383"/>
                    </a:lnTo>
                    <a:lnTo>
                      <a:pt x="2221" y="2403"/>
                    </a:lnTo>
                    <a:lnTo>
                      <a:pt x="2262" y="2403"/>
                    </a:lnTo>
                    <a:lnTo>
                      <a:pt x="2302" y="2403"/>
                    </a:lnTo>
                    <a:lnTo>
                      <a:pt x="2322" y="2383"/>
                    </a:lnTo>
                    <a:lnTo>
                      <a:pt x="2363" y="2302"/>
                    </a:lnTo>
                    <a:lnTo>
                      <a:pt x="2363" y="2221"/>
                    </a:lnTo>
                    <a:lnTo>
                      <a:pt x="2363" y="2221"/>
                    </a:lnTo>
                    <a:lnTo>
                      <a:pt x="2322" y="2040"/>
                    </a:lnTo>
                    <a:lnTo>
                      <a:pt x="2322" y="1898"/>
                    </a:lnTo>
                    <a:lnTo>
                      <a:pt x="2322" y="1898"/>
                    </a:lnTo>
                    <a:lnTo>
                      <a:pt x="2322" y="1838"/>
                    </a:lnTo>
                    <a:lnTo>
                      <a:pt x="2363" y="1797"/>
                    </a:lnTo>
                    <a:lnTo>
                      <a:pt x="2383" y="1757"/>
                    </a:lnTo>
                    <a:lnTo>
                      <a:pt x="2423" y="1737"/>
                    </a:lnTo>
                    <a:lnTo>
                      <a:pt x="2464" y="1737"/>
                    </a:lnTo>
                    <a:lnTo>
                      <a:pt x="2504" y="1757"/>
                    </a:lnTo>
                    <a:lnTo>
                      <a:pt x="2524" y="1777"/>
                    </a:lnTo>
                    <a:lnTo>
                      <a:pt x="2544" y="1818"/>
                    </a:lnTo>
                    <a:lnTo>
                      <a:pt x="2544" y="1818"/>
                    </a:lnTo>
                    <a:lnTo>
                      <a:pt x="2565" y="1898"/>
                    </a:lnTo>
                    <a:lnTo>
                      <a:pt x="2544" y="1979"/>
                    </a:lnTo>
                    <a:lnTo>
                      <a:pt x="2524" y="2120"/>
                    </a:lnTo>
                    <a:lnTo>
                      <a:pt x="2524" y="2120"/>
                    </a:lnTo>
                    <a:lnTo>
                      <a:pt x="2524" y="2181"/>
                    </a:lnTo>
                    <a:lnTo>
                      <a:pt x="2544" y="2242"/>
                    </a:lnTo>
                    <a:lnTo>
                      <a:pt x="2585" y="2282"/>
                    </a:lnTo>
                    <a:lnTo>
                      <a:pt x="2625" y="2302"/>
                    </a:lnTo>
                    <a:lnTo>
                      <a:pt x="2625" y="2302"/>
                    </a:lnTo>
                    <a:lnTo>
                      <a:pt x="2726" y="2343"/>
                    </a:lnTo>
                    <a:lnTo>
                      <a:pt x="2827" y="2343"/>
                    </a:lnTo>
                    <a:lnTo>
                      <a:pt x="2827" y="2343"/>
                    </a:lnTo>
                    <a:lnTo>
                      <a:pt x="2888" y="2343"/>
                    </a:lnTo>
                    <a:lnTo>
                      <a:pt x="2928" y="2363"/>
                    </a:lnTo>
                    <a:lnTo>
                      <a:pt x="2928" y="2363"/>
                    </a:lnTo>
                    <a:lnTo>
                      <a:pt x="2968" y="2403"/>
                    </a:lnTo>
                    <a:lnTo>
                      <a:pt x="2989" y="2444"/>
                    </a:lnTo>
                    <a:lnTo>
                      <a:pt x="2968" y="2464"/>
                    </a:lnTo>
                    <a:lnTo>
                      <a:pt x="2968" y="2504"/>
                    </a:lnTo>
                    <a:lnTo>
                      <a:pt x="2908" y="2565"/>
                    </a:lnTo>
                    <a:lnTo>
                      <a:pt x="2807" y="2585"/>
                    </a:lnTo>
                    <a:lnTo>
                      <a:pt x="2807" y="2585"/>
                    </a:lnTo>
                    <a:lnTo>
                      <a:pt x="2645" y="2565"/>
                    </a:lnTo>
                    <a:lnTo>
                      <a:pt x="2645" y="2565"/>
                    </a:lnTo>
                    <a:lnTo>
                      <a:pt x="2544" y="2565"/>
                    </a:lnTo>
                    <a:lnTo>
                      <a:pt x="2443" y="2605"/>
                    </a:lnTo>
                    <a:lnTo>
                      <a:pt x="2443" y="2605"/>
                    </a:lnTo>
                    <a:lnTo>
                      <a:pt x="2322" y="2706"/>
                    </a:lnTo>
                    <a:lnTo>
                      <a:pt x="2282" y="2726"/>
                    </a:lnTo>
                    <a:lnTo>
                      <a:pt x="2201" y="2726"/>
                    </a:lnTo>
                    <a:lnTo>
                      <a:pt x="2201" y="2726"/>
                    </a:lnTo>
                    <a:lnTo>
                      <a:pt x="2141" y="2726"/>
                    </a:lnTo>
                    <a:lnTo>
                      <a:pt x="2060" y="2706"/>
                    </a:lnTo>
                    <a:lnTo>
                      <a:pt x="2060" y="2706"/>
                    </a:lnTo>
                    <a:lnTo>
                      <a:pt x="1999" y="2666"/>
                    </a:lnTo>
                    <a:lnTo>
                      <a:pt x="1939" y="2625"/>
                    </a:lnTo>
                    <a:lnTo>
                      <a:pt x="1858" y="2504"/>
                    </a:lnTo>
                    <a:lnTo>
                      <a:pt x="1858" y="2504"/>
                    </a:lnTo>
                    <a:lnTo>
                      <a:pt x="1757" y="2423"/>
                    </a:lnTo>
                    <a:lnTo>
                      <a:pt x="1656" y="2403"/>
                    </a:lnTo>
                    <a:lnTo>
                      <a:pt x="1535" y="2403"/>
                    </a:lnTo>
                    <a:lnTo>
                      <a:pt x="1434" y="2423"/>
                    </a:lnTo>
                    <a:lnTo>
                      <a:pt x="1434" y="2423"/>
                    </a:lnTo>
                    <a:lnTo>
                      <a:pt x="1353" y="2444"/>
                    </a:lnTo>
                    <a:lnTo>
                      <a:pt x="1313" y="2423"/>
                    </a:lnTo>
                    <a:lnTo>
                      <a:pt x="1232" y="2383"/>
                    </a:lnTo>
                    <a:lnTo>
                      <a:pt x="1232" y="2383"/>
                    </a:lnTo>
                    <a:lnTo>
                      <a:pt x="1151" y="2322"/>
                    </a:lnTo>
                    <a:lnTo>
                      <a:pt x="1111" y="2302"/>
                    </a:lnTo>
                    <a:lnTo>
                      <a:pt x="1050" y="2302"/>
                    </a:lnTo>
                    <a:lnTo>
                      <a:pt x="1050" y="2302"/>
                    </a:lnTo>
                    <a:lnTo>
                      <a:pt x="909" y="2343"/>
                    </a:lnTo>
                    <a:lnTo>
                      <a:pt x="788" y="2383"/>
                    </a:lnTo>
                    <a:lnTo>
                      <a:pt x="687" y="2423"/>
                    </a:lnTo>
                    <a:lnTo>
                      <a:pt x="626" y="2464"/>
                    </a:lnTo>
                    <a:lnTo>
                      <a:pt x="626" y="2464"/>
                    </a:lnTo>
                    <a:lnTo>
                      <a:pt x="566" y="2544"/>
                    </a:lnTo>
                    <a:lnTo>
                      <a:pt x="525" y="2625"/>
                    </a:lnTo>
                    <a:lnTo>
                      <a:pt x="525" y="2706"/>
                    </a:lnTo>
                    <a:lnTo>
                      <a:pt x="525" y="2767"/>
                    </a:lnTo>
                    <a:lnTo>
                      <a:pt x="525" y="2767"/>
                    </a:lnTo>
                    <a:lnTo>
                      <a:pt x="525" y="2868"/>
                    </a:lnTo>
                    <a:lnTo>
                      <a:pt x="525" y="2868"/>
                    </a:lnTo>
                    <a:lnTo>
                      <a:pt x="505" y="2928"/>
                    </a:lnTo>
                    <a:lnTo>
                      <a:pt x="465" y="2969"/>
                    </a:lnTo>
                    <a:lnTo>
                      <a:pt x="364" y="3049"/>
                    </a:lnTo>
                    <a:lnTo>
                      <a:pt x="243" y="3110"/>
                    </a:lnTo>
                    <a:lnTo>
                      <a:pt x="121" y="3211"/>
                    </a:lnTo>
                    <a:lnTo>
                      <a:pt x="121" y="3211"/>
                    </a:lnTo>
                    <a:lnTo>
                      <a:pt x="81" y="3271"/>
                    </a:lnTo>
                    <a:lnTo>
                      <a:pt x="41" y="3332"/>
                    </a:lnTo>
                    <a:lnTo>
                      <a:pt x="20" y="3393"/>
                    </a:lnTo>
                    <a:lnTo>
                      <a:pt x="0" y="3473"/>
                    </a:lnTo>
                    <a:lnTo>
                      <a:pt x="0" y="3473"/>
                    </a:lnTo>
                    <a:lnTo>
                      <a:pt x="20" y="3554"/>
                    </a:lnTo>
                    <a:lnTo>
                      <a:pt x="41" y="3615"/>
                    </a:lnTo>
                    <a:lnTo>
                      <a:pt x="162" y="3756"/>
                    </a:lnTo>
                    <a:lnTo>
                      <a:pt x="162" y="3756"/>
                    </a:lnTo>
                    <a:lnTo>
                      <a:pt x="202" y="3817"/>
                    </a:lnTo>
                    <a:lnTo>
                      <a:pt x="222" y="3897"/>
                    </a:lnTo>
                    <a:lnTo>
                      <a:pt x="222" y="4018"/>
                    </a:lnTo>
                    <a:lnTo>
                      <a:pt x="222" y="4018"/>
                    </a:lnTo>
                    <a:lnTo>
                      <a:pt x="263" y="4140"/>
                    </a:lnTo>
                    <a:lnTo>
                      <a:pt x="344" y="4241"/>
                    </a:lnTo>
                    <a:lnTo>
                      <a:pt x="444" y="4321"/>
                    </a:lnTo>
                    <a:lnTo>
                      <a:pt x="525" y="4342"/>
                    </a:lnTo>
                    <a:lnTo>
                      <a:pt x="586" y="4342"/>
                    </a:lnTo>
                    <a:lnTo>
                      <a:pt x="586" y="4342"/>
                    </a:lnTo>
                    <a:lnTo>
                      <a:pt x="687" y="4342"/>
                    </a:lnTo>
                    <a:lnTo>
                      <a:pt x="808" y="4301"/>
                    </a:lnTo>
                    <a:lnTo>
                      <a:pt x="808" y="4301"/>
                    </a:lnTo>
                    <a:lnTo>
                      <a:pt x="949" y="4261"/>
                    </a:lnTo>
                    <a:lnTo>
                      <a:pt x="1030" y="4241"/>
                    </a:lnTo>
                    <a:lnTo>
                      <a:pt x="1111" y="4261"/>
                    </a:lnTo>
                    <a:lnTo>
                      <a:pt x="1111" y="4261"/>
                    </a:lnTo>
                    <a:lnTo>
                      <a:pt x="1212" y="4281"/>
                    </a:lnTo>
                    <a:lnTo>
                      <a:pt x="1293" y="4342"/>
                    </a:lnTo>
                    <a:lnTo>
                      <a:pt x="1333" y="4443"/>
                    </a:lnTo>
                    <a:lnTo>
                      <a:pt x="1333" y="4543"/>
                    </a:lnTo>
                    <a:lnTo>
                      <a:pt x="1333" y="4543"/>
                    </a:lnTo>
                    <a:lnTo>
                      <a:pt x="1293" y="4725"/>
                    </a:lnTo>
                    <a:lnTo>
                      <a:pt x="1293" y="4806"/>
                    </a:lnTo>
                    <a:lnTo>
                      <a:pt x="1293" y="4907"/>
                    </a:lnTo>
                    <a:lnTo>
                      <a:pt x="1293" y="4907"/>
                    </a:lnTo>
                    <a:lnTo>
                      <a:pt x="1333" y="4988"/>
                    </a:lnTo>
                    <a:lnTo>
                      <a:pt x="1353" y="5048"/>
                    </a:lnTo>
                    <a:lnTo>
                      <a:pt x="1474" y="5149"/>
                    </a:lnTo>
                    <a:lnTo>
                      <a:pt x="1474" y="5149"/>
                    </a:lnTo>
                    <a:lnTo>
                      <a:pt x="1535" y="5210"/>
                    </a:lnTo>
                    <a:lnTo>
                      <a:pt x="1595" y="5291"/>
                    </a:lnTo>
                    <a:lnTo>
                      <a:pt x="1616" y="5371"/>
                    </a:lnTo>
                    <a:lnTo>
                      <a:pt x="1595" y="5472"/>
                    </a:lnTo>
                    <a:lnTo>
                      <a:pt x="1595" y="5472"/>
                    </a:lnTo>
                    <a:lnTo>
                      <a:pt x="1535" y="5593"/>
                    </a:lnTo>
                    <a:lnTo>
                      <a:pt x="1454" y="5755"/>
                    </a:lnTo>
                    <a:lnTo>
                      <a:pt x="1454" y="5856"/>
                    </a:lnTo>
                    <a:lnTo>
                      <a:pt x="1454" y="5957"/>
                    </a:lnTo>
                    <a:lnTo>
                      <a:pt x="1494" y="6058"/>
                    </a:lnTo>
                    <a:lnTo>
                      <a:pt x="1575" y="6159"/>
                    </a:lnTo>
                    <a:lnTo>
                      <a:pt x="1575" y="6159"/>
                    </a:lnTo>
                    <a:lnTo>
                      <a:pt x="1616" y="6240"/>
                    </a:lnTo>
                    <a:lnTo>
                      <a:pt x="1656" y="6300"/>
                    </a:lnTo>
                    <a:lnTo>
                      <a:pt x="1696" y="6421"/>
                    </a:lnTo>
                    <a:lnTo>
                      <a:pt x="1717" y="6643"/>
                    </a:lnTo>
                    <a:lnTo>
                      <a:pt x="1717" y="6643"/>
                    </a:lnTo>
                    <a:lnTo>
                      <a:pt x="1737" y="6744"/>
                    </a:lnTo>
                    <a:lnTo>
                      <a:pt x="1797" y="6825"/>
                    </a:lnTo>
                    <a:lnTo>
                      <a:pt x="1838" y="6886"/>
                    </a:lnTo>
                    <a:lnTo>
                      <a:pt x="1918" y="6946"/>
                    </a:lnTo>
                    <a:lnTo>
                      <a:pt x="1979" y="6987"/>
                    </a:lnTo>
                    <a:lnTo>
                      <a:pt x="2060" y="7007"/>
                    </a:lnTo>
                    <a:lnTo>
                      <a:pt x="2141" y="7007"/>
                    </a:lnTo>
                    <a:lnTo>
                      <a:pt x="2221" y="6987"/>
                    </a:lnTo>
                    <a:lnTo>
                      <a:pt x="2221" y="6987"/>
                    </a:lnTo>
                    <a:lnTo>
                      <a:pt x="2383" y="6926"/>
                    </a:lnTo>
                    <a:lnTo>
                      <a:pt x="2464" y="6906"/>
                    </a:lnTo>
                    <a:lnTo>
                      <a:pt x="2585" y="6906"/>
                    </a:lnTo>
                    <a:lnTo>
                      <a:pt x="2585" y="6906"/>
                    </a:lnTo>
                    <a:lnTo>
                      <a:pt x="2666" y="6926"/>
                    </a:lnTo>
                    <a:lnTo>
                      <a:pt x="2767" y="6906"/>
                    </a:lnTo>
                    <a:lnTo>
                      <a:pt x="2847" y="6845"/>
                    </a:lnTo>
                    <a:lnTo>
                      <a:pt x="2908" y="6785"/>
                    </a:lnTo>
                    <a:lnTo>
                      <a:pt x="2968" y="6704"/>
                    </a:lnTo>
                    <a:lnTo>
                      <a:pt x="3009" y="6623"/>
                    </a:lnTo>
                    <a:lnTo>
                      <a:pt x="3029" y="6522"/>
                    </a:lnTo>
                    <a:lnTo>
                      <a:pt x="3049" y="6421"/>
                    </a:lnTo>
                    <a:lnTo>
                      <a:pt x="3049" y="6421"/>
                    </a:lnTo>
                    <a:lnTo>
                      <a:pt x="3029" y="6320"/>
                    </a:lnTo>
                    <a:lnTo>
                      <a:pt x="3029" y="6219"/>
                    </a:lnTo>
                    <a:lnTo>
                      <a:pt x="3009" y="6139"/>
                    </a:lnTo>
                    <a:lnTo>
                      <a:pt x="3009" y="6038"/>
                    </a:lnTo>
                    <a:lnTo>
                      <a:pt x="3009" y="6038"/>
                    </a:lnTo>
                    <a:lnTo>
                      <a:pt x="3029" y="5997"/>
                    </a:lnTo>
                    <a:lnTo>
                      <a:pt x="3069" y="5957"/>
                    </a:lnTo>
                    <a:lnTo>
                      <a:pt x="3191" y="5917"/>
                    </a:lnTo>
                    <a:lnTo>
                      <a:pt x="3332" y="5896"/>
                    </a:lnTo>
                    <a:lnTo>
                      <a:pt x="3392" y="5876"/>
                    </a:lnTo>
                    <a:lnTo>
                      <a:pt x="3433" y="5836"/>
                    </a:lnTo>
                    <a:lnTo>
                      <a:pt x="3433" y="5836"/>
                    </a:lnTo>
                    <a:lnTo>
                      <a:pt x="3493" y="5795"/>
                    </a:lnTo>
                    <a:lnTo>
                      <a:pt x="3534" y="5735"/>
                    </a:lnTo>
                    <a:lnTo>
                      <a:pt x="3534" y="5674"/>
                    </a:lnTo>
                    <a:lnTo>
                      <a:pt x="3554" y="5614"/>
                    </a:lnTo>
                    <a:lnTo>
                      <a:pt x="3514" y="5513"/>
                    </a:lnTo>
                    <a:lnTo>
                      <a:pt x="3453" y="5412"/>
                    </a:lnTo>
                    <a:lnTo>
                      <a:pt x="3332" y="5210"/>
                    </a:lnTo>
                    <a:lnTo>
                      <a:pt x="3312" y="5129"/>
                    </a:lnTo>
                    <a:lnTo>
                      <a:pt x="3312" y="5089"/>
                    </a:lnTo>
                    <a:lnTo>
                      <a:pt x="3352" y="5068"/>
                    </a:lnTo>
                    <a:lnTo>
                      <a:pt x="3352" y="5068"/>
                    </a:lnTo>
                    <a:lnTo>
                      <a:pt x="3433" y="4988"/>
                    </a:lnTo>
                    <a:lnTo>
                      <a:pt x="3635" y="4846"/>
                    </a:lnTo>
                    <a:lnTo>
                      <a:pt x="3635" y="4846"/>
                    </a:lnTo>
                    <a:lnTo>
                      <a:pt x="3756" y="4745"/>
                    </a:lnTo>
                    <a:lnTo>
                      <a:pt x="3796" y="4644"/>
                    </a:lnTo>
                    <a:lnTo>
                      <a:pt x="3857" y="4523"/>
                    </a:lnTo>
                    <a:lnTo>
                      <a:pt x="3917" y="4382"/>
                    </a:lnTo>
                    <a:lnTo>
                      <a:pt x="3917" y="4382"/>
                    </a:lnTo>
                    <a:lnTo>
                      <a:pt x="3958" y="4301"/>
                    </a:lnTo>
                    <a:lnTo>
                      <a:pt x="3978" y="4200"/>
                    </a:lnTo>
                    <a:lnTo>
                      <a:pt x="3978" y="4119"/>
                    </a:lnTo>
                    <a:lnTo>
                      <a:pt x="3958" y="4059"/>
                    </a:lnTo>
                    <a:lnTo>
                      <a:pt x="3917" y="3998"/>
                    </a:lnTo>
                    <a:lnTo>
                      <a:pt x="3857" y="3938"/>
                    </a:lnTo>
                    <a:lnTo>
                      <a:pt x="3776" y="3897"/>
                    </a:lnTo>
                    <a:lnTo>
                      <a:pt x="3695" y="3897"/>
                    </a:lnTo>
                    <a:lnTo>
                      <a:pt x="3695" y="3897"/>
                    </a:lnTo>
                    <a:lnTo>
                      <a:pt x="3534" y="3877"/>
                    </a:lnTo>
                    <a:lnTo>
                      <a:pt x="3473" y="3877"/>
                    </a:lnTo>
                    <a:lnTo>
                      <a:pt x="3433" y="3857"/>
                    </a:lnTo>
                    <a:lnTo>
                      <a:pt x="3433" y="3857"/>
                    </a:lnTo>
                    <a:lnTo>
                      <a:pt x="3352" y="3776"/>
                    </a:lnTo>
                    <a:lnTo>
                      <a:pt x="3271" y="3695"/>
                    </a:lnTo>
                    <a:lnTo>
                      <a:pt x="3191" y="3574"/>
                    </a:lnTo>
                    <a:lnTo>
                      <a:pt x="3150" y="3473"/>
                    </a:lnTo>
                    <a:lnTo>
                      <a:pt x="3150" y="3473"/>
                    </a:lnTo>
                    <a:lnTo>
                      <a:pt x="3130" y="3372"/>
                    </a:lnTo>
                    <a:lnTo>
                      <a:pt x="3150" y="3271"/>
                    </a:lnTo>
                    <a:lnTo>
                      <a:pt x="3231" y="3009"/>
                    </a:lnTo>
                    <a:lnTo>
                      <a:pt x="3231" y="3009"/>
                    </a:lnTo>
                    <a:lnTo>
                      <a:pt x="3251" y="2989"/>
                    </a:lnTo>
                    <a:lnTo>
                      <a:pt x="3292" y="2989"/>
                    </a:lnTo>
                    <a:lnTo>
                      <a:pt x="3292" y="2989"/>
                    </a:lnTo>
                    <a:lnTo>
                      <a:pt x="3352" y="3069"/>
                    </a:lnTo>
                    <a:lnTo>
                      <a:pt x="3372" y="3150"/>
                    </a:lnTo>
                    <a:lnTo>
                      <a:pt x="3372" y="3312"/>
                    </a:lnTo>
                    <a:lnTo>
                      <a:pt x="3372" y="3312"/>
                    </a:lnTo>
                    <a:lnTo>
                      <a:pt x="3392" y="3393"/>
                    </a:lnTo>
                    <a:lnTo>
                      <a:pt x="3433" y="3473"/>
                    </a:lnTo>
                    <a:lnTo>
                      <a:pt x="3473" y="3534"/>
                    </a:lnTo>
                    <a:lnTo>
                      <a:pt x="3514" y="3594"/>
                    </a:lnTo>
                    <a:lnTo>
                      <a:pt x="3574" y="3635"/>
                    </a:lnTo>
                    <a:lnTo>
                      <a:pt x="3635" y="3635"/>
                    </a:lnTo>
                    <a:lnTo>
                      <a:pt x="3695" y="3635"/>
                    </a:lnTo>
                    <a:lnTo>
                      <a:pt x="3756" y="3615"/>
                    </a:lnTo>
                    <a:lnTo>
                      <a:pt x="3756" y="3615"/>
                    </a:lnTo>
                    <a:lnTo>
                      <a:pt x="3938" y="3514"/>
                    </a:lnTo>
                    <a:lnTo>
                      <a:pt x="4039" y="3493"/>
                    </a:lnTo>
                    <a:lnTo>
                      <a:pt x="4119" y="3493"/>
                    </a:lnTo>
                    <a:lnTo>
                      <a:pt x="4119" y="3493"/>
                    </a:lnTo>
                    <a:lnTo>
                      <a:pt x="4220" y="3514"/>
                    </a:lnTo>
                    <a:lnTo>
                      <a:pt x="4220" y="3514"/>
                    </a:lnTo>
                    <a:lnTo>
                      <a:pt x="4281" y="3514"/>
                    </a:lnTo>
                    <a:lnTo>
                      <a:pt x="4341" y="3493"/>
                    </a:lnTo>
                    <a:lnTo>
                      <a:pt x="4402" y="3473"/>
                    </a:lnTo>
                    <a:lnTo>
                      <a:pt x="4442" y="3413"/>
                    </a:lnTo>
                    <a:lnTo>
                      <a:pt x="4463" y="3372"/>
                    </a:lnTo>
                    <a:lnTo>
                      <a:pt x="4483" y="3312"/>
                    </a:lnTo>
                    <a:lnTo>
                      <a:pt x="4463" y="3231"/>
                    </a:lnTo>
                    <a:lnTo>
                      <a:pt x="4442" y="3170"/>
                    </a:lnTo>
                    <a:lnTo>
                      <a:pt x="4442" y="3170"/>
                    </a:lnTo>
                    <a:lnTo>
                      <a:pt x="4382" y="3090"/>
                    </a:lnTo>
                    <a:lnTo>
                      <a:pt x="4301" y="3029"/>
                    </a:lnTo>
                    <a:lnTo>
                      <a:pt x="4119" y="2948"/>
                    </a:lnTo>
                    <a:lnTo>
                      <a:pt x="4119" y="2948"/>
                    </a:lnTo>
                    <a:lnTo>
                      <a:pt x="4018" y="2908"/>
                    </a:lnTo>
                    <a:lnTo>
                      <a:pt x="3917" y="2847"/>
                    </a:lnTo>
                    <a:lnTo>
                      <a:pt x="3837" y="2787"/>
                    </a:lnTo>
                    <a:lnTo>
                      <a:pt x="3796" y="2686"/>
                    </a:lnTo>
                    <a:lnTo>
                      <a:pt x="3796" y="2686"/>
                    </a:lnTo>
                    <a:lnTo>
                      <a:pt x="3796" y="2625"/>
                    </a:lnTo>
                    <a:lnTo>
                      <a:pt x="3817" y="2565"/>
                    </a:lnTo>
                    <a:lnTo>
                      <a:pt x="3837" y="2524"/>
                    </a:lnTo>
                    <a:lnTo>
                      <a:pt x="3877" y="2484"/>
                    </a:lnTo>
                    <a:lnTo>
                      <a:pt x="3917" y="2464"/>
                    </a:lnTo>
                    <a:lnTo>
                      <a:pt x="3958" y="2444"/>
                    </a:lnTo>
                    <a:lnTo>
                      <a:pt x="3998" y="2444"/>
                    </a:lnTo>
                    <a:lnTo>
                      <a:pt x="4039" y="2484"/>
                    </a:lnTo>
                    <a:lnTo>
                      <a:pt x="4039" y="2484"/>
                    </a:lnTo>
                    <a:lnTo>
                      <a:pt x="4079" y="2544"/>
                    </a:lnTo>
                    <a:lnTo>
                      <a:pt x="4079" y="2544"/>
                    </a:lnTo>
                    <a:lnTo>
                      <a:pt x="4140" y="2645"/>
                    </a:lnTo>
                    <a:lnTo>
                      <a:pt x="4220" y="2767"/>
                    </a:lnTo>
                    <a:lnTo>
                      <a:pt x="4341" y="2847"/>
                    </a:lnTo>
                    <a:lnTo>
                      <a:pt x="4463" y="2928"/>
                    </a:lnTo>
                    <a:lnTo>
                      <a:pt x="4463" y="2928"/>
                    </a:lnTo>
                    <a:lnTo>
                      <a:pt x="4543" y="2948"/>
                    </a:lnTo>
                    <a:lnTo>
                      <a:pt x="4644" y="2969"/>
                    </a:lnTo>
                    <a:lnTo>
                      <a:pt x="4887" y="2989"/>
                    </a:lnTo>
                    <a:lnTo>
                      <a:pt x="4887" y="2989"/>
                    </a:lnTo>
                    <a:lnTo>
                      <a:pt x="4988" y="3009"/>
                    </a:lnTo>
                    <a:lnTo>
                      <a:pt x="5089" y="3049"/>
                    </a:lnTo>
                    <a:lnTo>
                      <a:pt x="5129" y="3090"/>
                    </a:lnTo>
                    <a:lnTo>
                      <a:pt x="5149" y="3130"/>
                    </a:lnTo>
                    <a:lnTo>
                      <a:pt x="5149" y="3170"/>
                    </a:lnTo>
                    <a:lnTo>
                      <a:pt x="5149" y="3211"/>
                    </a:lnTo>
                    <a:lnTo>
                      <a:pt x="5149" y="3211"/>
                    </a:lnTo>
                    <a:lnTo>
                      <a:pt x="5109" y="3372"/>
                    </a:lnTo>
                    <a:lnTo>
                      <a:pt x="5109" y="3372"/>
                    </a:lnTo>
                    <a:lnTo>
                      <a:pt x="5109" y="3433"/>
                    </a:lnTo>
                    <a:lnTo>
                      <a:pt x="5109" y="3493"/>
                    </a:lnTo>
                    <a:lnTo>
                      <a:pt x="5109" y="3493"/>
                    </a:lnTo>
                    <a:lnTo>
                      <a:pt x="5149" y="3554"/>
                    </a:lnTo>
                    <a:lnTo>
                      <a:pt x="5190" y="3615"/>
                    </a:lnTo>
                    <a:lnTo>
                      <a:pt x="5270" y="3716"/>
                    </a:lnTo>
                    <a:lnTo>
                      <a:pt x="5270" y="3716"/>
                    </a:lnTo>
                    <a:lnTo>
                      <a:pt x="5331" y="3776"/>
                    </a:lnTo>
                    <a:lnTo>
                      <a:pt x="5351" y="3857"/>
                    </a:lnTo>
                    <a:lnTo>
                      <a:pt x="5331" y="4079"/>
                    </a:lnTo>
                    <a:lnTo>
                      <a:pt x="5331" y="4079"/>
                    </a:lnTo>
                    <a:lnTo>
                      <a:pt x="5351" y="4140"/>
                    </a:lnTo>
                    <a:lnTo>
                      <a:pt x="5391" y="4200"/>
                    </a:lnTo>
                    <a:lnTo>
                      <a:pt x="5432" y="4241"/>
                    </a:lnTo>
                    <a:lnTo>
                      <a:pt x="5513" y="4261"/>
                    </a:lnTo>
                    <a:lnTo>
                      <a:pt x="5573" y="4241"/>
                    </a:lnTo>
                    <a:lnTo>
                      <a:pt x="5654" y="4220"/>
                    </a:lnTo>
                    <a:lnTo>
                      <a:pt x="5715" y="4140"/>
                    </a:lnTo>
                    <a:lnTo>
                      <a:pt x="5755" y="4039"/>
                    </a:lnTo>
                    <a:lnTo>
                      <a:pt x="5755" y="4039"/>
                    </a:lnTo>
                    <a:lnTo>
                      <a:pt x="5815" y="3938"/>
                    </a:lnTo>
                    <a:lnTo>
                      <a:pt x="5856" y="3837"/>
                    </a:lnTo>
                    <a:lnTo>
                      <a:pt x="5916" y="3756"/>
                    </a:lnTo>
                    <a:lnTo>
                      <a:pt x="6017" y="3716"/>
                    </a:lnTo>
                    <a:lnTo>
                      <a:pt x="6017" y="3716"/>
                    </a:lnTo>
                    <a:lnTo>
                      <a:pt x="6159" y="3675"/>
                    </a:lnTo>
                    <a:lnTo>
                      <a:pt x="6159" y="3675"/>
                    </a:lnTo>
                    <a:lnTo>
                      <a:pt x="6219" y="3635"/>
                    </a:lnTo>
                    <a:lnTo>
                      <a:pt x="6219" y="3635"/>
                    </a:lnTo>
                    <a:lnTo>
                      <a:pt x="6159" y="3110"/>
                    </a:lnTo>
                    <a:lnTo>
                      <a:pt x="6058" y="2605"/>
                    </a:lnTo>
                    <a:lnTo>
                      <a:pt x="5937" y="2120"/>
                    </a:lnTo>
                    <a:lnTo>
                      <a:pt x="5755" y="1656"/>
                    </a:lnTo>
                    <a:lnTo>
                      <a:pt x="5533" y="1212"/>
                    </a:lnTo>
                    <a:lnTo>
                      <a:pt x="5291" y="788"/>
                    </a:lnTo>
                    <a:lnTo>
                      <a:pt x="4988" y="384"/>
                    </a:lnTo>
                    <a:lnTo>
                      <a:pt x="468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2106018" y="-1695204"/>
                <a:ext cx="514360" cy="129771"/>
              </a:xfrm>
              <a:custGeom>
                <a:avLst/>
                <a:gdLst/>
                <a:ahLst/>
                <a:cxnLst/>
                <a:rect l="l" t="t" r="r" b="b"/>
                <a:pathLst>
                  <a:path w="6968" h="1758" extrusionOk="0">
                    <a:moveTo>
                      <a:pt x="6684" y="0"/>
                    </a:moveTo>
                    <a:lnTo>
                      <a:pt x="6624" y="21"/>
                    </a:lnTo>
                    <a:lnTo>
                      <a:pt x="6482" y="61"/>
                    </a:lnTo>
                    <a:lnTo>
                      <a:pt x="6381" y="122"/>
                    </a:lnTo>
                    <a:lnTo>
                      <a:pt x="6159" y="283"/>
                    </a:lnTo>
                    <a:lnTo>
                      <a:pt x="5978" y="424"/>
                    </a:lnTo>
                    <a:lnTo>
                      <a:pt x="5897" y="465"/>
                    </a:lnTo>
                    <a:lnTo>
                      <a:pt x="5836" y="485"/>
                    </a:lnTo>
                    <a:lnTo>
                      <a:pt x="5715" y="485"/>
                    </a:lnTo>
                    <a:lnTo>
                      <a:pt x="5634" y="445"/>
                    </a:lnTo>
                    <a:lnTo>
                      <a:pt x="5554" y="364"/>
                    </a:lnTo>
                    <a:lnTo>
                      <a:pt x="5473" y="283"/>
                    </a:lnTo>
                    <a:lnTo>
                      <a:pt x="5392" y="202"/>
                    </a:lnTo>
                    <a:lnTo>
                      <a:pt x="5311" y="142"/>
                    </a:lnTo>
                    <a:lnTo>
                      <a:pt x="5210" y="101"/>
                    </a:lnTo>
                    <a:lnTo>
                      <a:pt x="5069" y="101"/>
                    </a:lnTo>
                    <a:lnTo>
                      <a:pt x="5008" y="122"/>
                    </a:lnTo>
                    <a:lnTo>
                      <a:pt x="4948" y="162"/>
                    </a:lnTo>
                    <a:lnTo>
                      <a:pt x="4827" y="283"/>
                    </a:lnTo>
                    <a:lnTo>
                      <a:pt x="4685" y="404"/>
                    </a:lnTo>
                    <a:lnTo>
                      <a:pt x="4524" y="505"/>
                    </a:lnTo>
                    <a:lnTo>
                      <a:pt x="4463" y="546"/>
                    </a:lnTo>
                    <a:lnTo>
                      <a:pt x="4403" y="546"/>
                    </a:lnTo>
                    <a:lnTo>
                      <a:pt x="4322" y="525"/>
                    </a:lnTo>
                    <a:lnTo>
                      <a:pt x="4261" y="485"/>
                    </a:lnTo>
                    <a:lnTo>
                      <a:pt x="4181" y="485"/>
                    </a:lnTo>
                    <a:lnTo>
                      <a:pt x="3999" y="546"/>
                    </a:lnTo>
                    <a:lnTo>
                      <a:pt x="3918" y="566"/>
                    </a:lnTo>
                    <a:lnTo>
                      <a:pt x="3837" y="586"/>
                    </a:lnTo>
                    <a:lnTo>
                      <a:pt x="3757" y="566"/>
                    </a:lnTo>
                    <a:lnTo>
                      <a:pt x="3696" y="525"/>
                    </a:lnTo>
                    <a:lnTo>
                      <a:pt x="3615" y="445"/>
                    </a:lnTo>
                    <a:lnTo>
                      <a:pt x="3514" y="344"/>
                    </a:lnTo>
                    <a:lnTo>
                      <a:pt x="3433" y="263"/>
                    </a:lnTo>
                    <a:lnTo>
                      <a:pt x="3353" y="202"/>
                    </a:lnTo>
                    <a:lnTo>
                      <a:pt x="3232" y="182"/>
                    </a:lnTo>
                    <a:lnTo>
                      <a:pt x="3171" y="182"/>
                    </a:lnTo>
                    <a:lnTo>
                      <a:pt x="3110" y="202"/>
                    </a:lnTo>
                    <a:lnTo>
                      <a:pt x="3070" y="243"/>
                    </a:lnTo>
                    <a:lnTo>
                      <a:pt x="3009" y="303"/>
                    </a:lnTo>
                    <a:lnTo>
                      <a:pt x="2989" y="364"/>
                    </a:lnTo>
                    <a:lnTo>
                      <a:pt x="2969" y="445"/>
                    </a:lnTo>
                    <a:lnTo>
                      <a:pt x="3009" y="626"/>
                    </a:lnTo>
                    <a:lnTo>
                      <a:pt x="3050" y="747"/>
                    </a:lnTo>
                    <a:lnTo>
                      <a:pt x="3050" y="848"/>
                    </a:lnTo>
                    <a:lnTo>
                      <a:pt x="3050" y="909"/>
                    </a:lnTo>
                    <a:lnTo>
                      <a:pt x="3009" y="949"/>
                    </a:lnTo>
                    <a:lnTo>
                      <a:pt x="2969" y="990"/>
                    </a:lnTo>
                    <a:lnTo>
                      <a:pt x="2909" y="1030"/>
                    </a:lnTo>
                    <a:lnTo>
                      <a:pt x="2868" y="1050"/>
                    </a:lnTo>
                    <a:lnTo>
                      <a:pt x="2808" y="1050"/>
                    </a:lnTo>
                    <a:lnTo>
                      <a:pt x="2666" y="1010"/>
                    </a:lnTo>
                    <a:lnTo>
                      <a:pt x="2545" y="970"/>
                    </a:lnTo>
                    <a:lnTo>
                      <a:pt x="2464" y="949"/>
                    </a:lnTo>
                    <a:lnTo>
                      <a:pt x="2384" y="970"/>
                    </a:lnTo>
                    <a:lnTo>
                      <a:pt x="2283" y="990"/>
                    </a:lnTo>
                    <a:lnTo>
                      <a:pt x="2182" y="1050"/>
                    </a:lnTo>
                    <a:lnTo>
                      <a:pt x="2081" y="1091"/>
                    </a:lnTo>
                    <a:lnTo>
                      <a:pt x="2000" y="1111"/>
                    </a:lnTo>
                    <a:lnTo>
                      <a:pt x="1919" y="1071"/>
                    </a:lnTo>
                    <a:lnTo>
                      <a:pt x="1838" y="1030"/>
                    </a:lnTo>
                    <a:lnTo>
                      <a:pt x="1818" y="990"/>
                    </a:lnTo>
                    <a:lnTo>
                      <a:pt x="1798" y="949"/>
                    </a:lnTo>
                    <a:lnTo>
                      <a:pt x="1778" y="889"/>
                    </a:lnTo>
                    <a:lnTo>
                      <a:pt x="1798" y="828"/>
                    </a:lnTo>
                    <a:lnTo>
                      <a:pt x="1838" y="707"/>
                    </a:lnTo>
                    <a:lnTo>
                      <a:pt x="1899" y="606"/>
                    </a:lnTo>
                    <a:lnTo>
                      <a:pt x="1939" y="505"/>
                    </a:lnTo>
                    <a:lnTo>
                      <a:pt x="1980" y="364"/>
                    </a:lnTo>
                    <a:lnTo>
                      <a:pt x="1980" y="283"/>
                    </a:lnTo>
                    <a:lnTo>
                      <a:pt x="1960" y="202"/>
                    </a:lnTo>
                    <a:lnTo>
                      <a:pt x="1919" y="162"/>
                    </a:lnTo>
                    <a:lnTo>
                      <a:pt x="1859" y="122"/>
                    </a:lnTo>
                    <a:lnTo>
                      <a:pt x="1778" y="122"/>
                    </a:lnTo>
                    <a:lnTo>
                      <a:pt x="1717" y="142"/>
                    </a:lnTo>
                    <a:lnTo>
                      <a:pt x="1616" y="182"/>
                    </a:lnTo>
                    <a:lnTo>
                      <a:pt x="1535" y="243"/>
                    </a:lnTo>
                    <a:lnTo>
                      <a:pt x="1435" y="364"/>
                    </a:lnTo>
                    <a:lnTo>
                      <a:pt x="1354" y="445"/>
                    </a:lnTo>
                    <a:lnTo>
                      <a:pt x="1273" y="505"/>
                    </a:lnTo>
                    <a:lnTo>
                      <a:pt x="1212" y="525"/>
                    </a:lnTo>
                    <a:lnTo>
                      <a:pt x="1172" y="546"/>
                    </a:lnTo>
                    <a:lnTo>
                      <a:pt x="1071" y="566"/>
                    </a:lnTo>
                    <a:lnTo>
                      <a:pt x="1010" y="606"/>
                    </a:lnTo>
                    <a:lnTo>
                      <a:pt x="889" y="667"/>
                    </a:lnTo>
                    <a:lnTo>
                      <a:pt x="829" y="687"/>
                    </a:lnTo>
                    <a:lnTo>
                      <a:pt x="748" y="667"/>
                    </a:lnTo>
                    <a:lnTo>
                      <a:pt x="687" y="626"/>
                    </a:lnTo>
                    <a:lnTo>
                      <a:pt x="647" y="546"/>
                    </a:lnTo>
                    <a:lnTo>
                      <a:pt x="526" y="303"/>
                    </a:lnTo>
                    <a:lnTo>
                      <a:pt x="506" y="243"/>
                    </a:lnTo>
                    <a:lnTo>
                      <a:pt x="465" y="202"/>
                    </a:lnTo>
                    <a:lnTo>
                      <a:pt x="425" y="182"/>
                    </a:lnTo>
                    <a:lnTo>
                      <a:pt x="364" y="182"/>
                    </a:lnTo>
                    <a:lnTo>
                      <a:pt x="304" y="223"/>
                    </a:lnTo>
                    <a:lnTo>
                      <a:pt x="243" y="263"/>
                    </a:lnTo>
                    <a:lnTo>
                      <a:pt x="162" y="404"/>
                    </a:lnTo>
                    <a:lnTo>
                      <a:pt x="82" y="566"/>
                    </a:lnTo>
                    <a:lnTo>
                      <a:pt x="1" y="747"/>
                    </a:lnTo>
                    <a:lnTo>
                      <a:pt x="364" y="970"/>
                    </a:lnTo>
                    <a:lnTo>
                      <a:pt x="748" y="1172"/>
                    </a:lnTo>
                    <a:lnTo>
                      <a:pt x="1152" y="1353"/>
                    </a:lnTo>
                    <a:lnTo>
                      <a:pt x="1556" y="1495"/>
                    </a:lnTo>
                    <a:lnTo>
                      <a:pt x="1980" y="1596"/>
                    </a:lnTo>
                    <a:lnTo>
                      <a:pt x="2424" y="1697"/>
                    </a:lnTo>
                    <a:lnTo>
                      <a:pt x="2868" y="1737"/>
                    </a:lnTo>
                    <a:lnTo>
                      <a:pt x="3312" y="1757"/>
                    </a:lnTo>
                    <a:lnTo>
                      <a:pt x="3837" y="1737"/>
                    </a:lnTo>
                    <a:lnTo>
                      <a:pt x="4322" y="1676"/>
                    </a:lnTo>
                    <a:lnTo>
                      <a:pt x="4827" y="1575"/>
                    </a:lnTo>
                    <a:lnTo>
                      <a:pt x="5291" y="1414"/>
                    </a:lnTo>
                    <a:lnTo>
                      <a:pt x="5735" y="1232"/>
                    </a:lnTo>
                    <a:lnTo>
                      <a:pt x="6180" y="1030"/>
                    </a:lnTo>
                    <a:lnTo>
                      <a:pt x="6583" y="768"/>
                    </a:lnTo>
                    <a:lnTo>
                      <a:pt x="6967" y="485"/>
                    </a:lnTo>
                    <a:lnTo>
                      <a:pt x="6967" y="364"/>
                    </a:lnTo>
                    <a:lnTo>
                      <a:pt x="6967" y="223"/>
                    </a:lnTo>
                    <a:lnTo>
                      <a:pt x="6947" y="142"/>
                    </a:lnTo>
                    <a:lnTo>
                      <a:pt x="6906" y="81"/>
                    </a:lnTo>
                    <a:lnTo>
                      <a:pt x="6846" y="41"/>
                    </a:lnTo>
                    <a:lnTo>
                      <a:pt x="6765" y="21"/>
                    </a:lnTo>
                    <a:lnTo>
                      <a:pt x="6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2106018" y="-1695204"/>
                <a:ext cx="514360" cy="129771"/>
              </a:xfrm>
              <a:custGeom>
                <a:avLst/>
                <a:gdLst/>
                <a:ahLst/>
                <a:cxnLst/>
                <a:rect l="l" t="t" r="r" b="b"/>
                <a:pathLst>
                  <a:path w="6968" h="1758" fill="none" extrusionOk="0">
                    <a:moveTo>
                      <a:pt x="6967" y="223"/>
                    </a:moveTo>
                    <a:lnTo>
                      <a:pt x="6967" y="223"/>
                    </a:lnTo>
                    <a:lnTo>
                      <a:pt x="6947" y="142"/>
                    </a:lnTo>
                    <a:lnTo>
                      <a:pt x="6906" y="81"/>
                    </a:lnTo>
                    <a:lnTo>
                      <a:pt x="6846" y="41"/>
                    </a:lnTo>
                    <a:lnTo>
                      <a:pt x="6765" y="21"/>
                    </a:lnTo>
                    <a:lnTo>
                      <a:pt x="6765" y="21"/>
                    </a:lnTo>
                    <a:lnTo>
                      <a:pt x="6684" y="0"/>
                    </a:lnTo>
                    <a:lnTo>
                      <a:pt x="6624" y="21"/>
                    </a:lnTo>
                    <a:lnTo>
                      <a:pt x="6624" y="21"/>
                    </a:lnTo>
                    <a:lnTo>
                      <a:pt x="6482" y="61"/>
                    </a:lnTo>
                    <a:lnTo>
                      <a:pt x="6381" y="122"/>
                    </a:lnTo>
                    <a:lnTo>
                      <a:pt x="6159" y="283"/>
                    </a:lnTo>
                    <a:lnTo>
                      <a:pt x="5978" y="424"/>
                    </a:lnTo>
                    <a:lnTo>
                      <a:pt x="5897" y="465"/>
                    </a:lnTo>
                    <a:lnTo>
                      <a:pt x="5836" y="485"/>
                    </a:lnTo>
                    <a:lnTo>
                      <a:pt x="5836" y="485"/>
                    </a:lnTo>
                    <a:lnTo>
                      <a:pt x="5715" y="485"/>
                    </a:lnTo>
                    <a:lnTo>
                      <a:pt x="5634" y="445"/>
                    </a:lnTo>
                    <a:lnTo>
                      <a:pt x="5554" y="364"/>
                    </a:lnTo>
                    <a:lnTo>
                      <a:pt x="5473" y="283"/>
                    </a:lnTo>
                    <a:lnTo>
                      <a:pt x="5473" y="283"/>
                    </a:lnTo>
                    <a:lnTo>
                      <a:pt x="5392" y="202"/>
                    </a:lnTo>
                    <a:lnTo>
                      <a:pt x="5311" y="142"/>
                    </a:lnTo>
                    <a:lnTo>
                      <a:pt x="5210" y="101"/>
                    </a:lnTo>
                    <a:lnTo>
                      <a:pt x="5150" y="101"/>
                    </a:lnTo>
                    <a:lnTo>
                      <a:pt x="5069" y="101"/>
                    </a:lnTo>
                    <a:lnTo>
                      <a:pt x="5069" y="101"/>
                    </a:lnTo>
                    <a:lnTo>
                      <a:pt x="5008" y="122"/>
                    </a:lnTo>
                    <a:lnTo>
                      <a:pt x="4948" y="162"/>
                    </a:lnTo>
                    <a:lnTo>
                      <a:pt x="4827" y="283"/>
                    </a:lnTo>
                    <a:lnTo>
                      <a:pt x="4685" y="404"/>
                    </a:lnTo>
                    <a:lnTo>
                      <a:pt x="4524" y="505"/>
                    </a:lnTo>
                    <a:lnTo>
                      <a:pt x="4524" y="505"/>
                    </a:lnTo>
                    <a:lnTo>
                      <a:pt x="4463" y="546"/>
                    </a:lnTo>
                    <a:lnTo>
                      <a:pt x="4403" y="546"/>
                    </a:lnTo>
                    <a:lnTo>
                      <a:pt x="4322" y="525"/>
                    </a:lnTo>
                    <a:lnTo>
                      <a:pt x="4322" y="525"/>
                    </a:lnTo>
                    <a:lnTo>
                      <a:pt x="4261" y="485"/>
                    </a:lnTo>
                    <a:lnTo>
                      <a:pt x="4181" y="485"/>
                    </a:lnTo>
                    <a:lnTo>
                      <a:pt x="4181" y="485"/>
                    </a:lnTo>
                    <a:lnTo>
                      <a:pt x="3999" y="546"/>
                    </a:lnTo>
                    <a:lnTo>
                      <a:pt x="3918" y="566"/>
                    </a:lnTo>
                    <a:lnTo>
                      <a:pt x="3837" y="586"/>
                    </a:lnTo>
                    <a:lnTo>
                      <a:pt x="3757" y="566"/>
                    </a:lnTo>
                    <a:lnTo>
                      <a:pt x="3696" y="525"/>
                    </a:lnTo>
                    <a:lnTo>
                      <a:pt x="3615" y="445"/>
                    </a:lnTo>
                    <a:lnTo>
                      <a:pt x="3514" y="344"/>
                    </a:lnTo>
                    <a:lnTo>
                      <a:pt x="3514" y="344"/>
                    </a:lnTo>
                    <a:lnTo>
                      <a:pt x="3433" y="263"/>
                    </a:lnTo>
                    <a:lnTo>
                      <a:pt x="3353" y="202"/>
                    </a:lnTo>
                    <a:lnTo>
                      <a:pt x="3232" y="182"/>
                    </a:lnTo>
                    <a:lnTo>
                      <a:pt x="3171" y="182"/>
                    </a:lnTo>
                    <a:lnTo>
                      <a:pt x="3110" y="202"/>
                    </a:lnTo>
                    <a:lnTo>
                      <a:pt x="3110" y="202"/>
                    </a:lnTo>
                    <a:lnTo>
                      <a:pt x="3070" y="243"/>
                    </a:lnTo>
                    <a:lnTo>
                      <a:pt x="3009" y="303"/>
                    </a:lnTo>
                    <a:lnTo>
                      <a:pt x="2989" y="364"/>
                    </a:lnTo>
                    <a:lnTo>
                      <a:pt x="2969" y="445"/>
                    </a:lnTo>
                    <a:lnTo>
                      <a:pt x="2969" y="445"/>
                    </a:lnTo>
                    <a:lnTo>
                      <a:pt x="3009" y="626"/>
                    </a:lnTo>
                    <a:lnTo>
                      <a:pt x="3050" y="747"/>
                    </a:lnTo>
                    <a:lnTo>
                      <a:pt x="3050" y="848"/>
                    </a:lnTo>
                    <a:lnTo>
                      <a:pt x="3050" y="909"/>
                    </a:lnTo>
                    <a:lnTo>
                      <a:pt x="3009" y="949"/>
                    </a:lnTo>
                    <a:lnTo>
                      <a:pt x="3009" y="949"/>
                    </a:lnTo>
                    <a:lnTo>
                      <a:pt x="2969" y="990"/>
                    </a:lnTo>
                    <a:lnTo>
                      <a:pt x="2909" y="1030"/>
                    </a:lnTo>
                    <a:lnTo>
                      <a:pt x="2868" y="1050"/>
                    </a:lnTo>
                    <a:lnTo>
                      <a:pt x="2808" y="1050"/>
                    </a:lnTo>
                    <a:lnTo>
                      <a:pt x="2808" y="1050"/>
                    </a:lnTo>
                    <a:lnTo>
                      <a:pt x="2666" y="1010"/>
                    </a:lnTo>
                    <a:lnTo>
                      <a:pt x="2545" y="970"/>
                    </a:lnTo>
                    <a:lnTo>
                      <a:pt x="2464" y="949"/>
                    </a:lnTo>
                    <a:lnTo>
                      <a:pt x="2384" y="970"/>
                    </a:lnTo>
                    <a:lnTo>
                      <a:pt x="2283" y="990"/>
                    </a:lnTo>
                    <a:lnTo>
                      <a:pt x="2182" y="1050"/>
                    </a:lnTo>
                    <a:lnTo>
                      <a:pt x="2182" y="1050"/>
                    </a:lnTo>
                    <a:lnTo>
                      <a:pt x="2081" y="1091"/>
                    </a:lnTo>
                    <a:lnTo>
                      <a:pt x="2000" y="1111"/>
                    </a:lnTo>
                    <a:lnTo>
                      <a:pt x="1919" y="1071"/>
                    </a:lnTo>
                    <a:lnTo>
                      <a:pt x="1838" y="1030"/>
                    </a:lnTo>
                    <a:lnTo>
                      <a:pt x="1838" y="1030"/>
                    </a:lnTo>
                    <a:lnTo>
                      <a:pt x="1818" y="990"/>
                    </a:lnTo>
                    <a:lnTo>
                      <a:pt x="1798" y="949"/>
                    </a:lnTo>
                    <a:lnTo>
                      <a:pt x="1778" y="889"/>
                    </a:lnTo>
                    <a:lnTo>
                      <a:pt x="1798" y="828"/>
                    </a:lnTo>
                    <a:lnTo>
                      <a:pt x="1798" y="828"/>
                    </a:lnTo>
                    <a:lnTo>
                      <a:pt x="1838" y="707"/>
                    </a:lnTo>
                    <a:lnTo>
                      <a:pt x="1899" y="606"/>
                    </a:lnTo>
                    <a:lnTo>
                      <a:pt x="1939" y="505"/>
                    </a:lnTo>
                    <a:lnTo>
                      <a:pt x="1980" y="364"/>
                    </a:lnTo>
                    <a:lnTo>
                      <a:pt x="1980" y="364"/>
                    </a:lnTo>
                    <a:lnTo>
                      <a:pt x="1980" y="283"/>
                    </a:lnTo>
                    <a:lnTo>
                      <a:pt x="1960" y="202"/>
                    </a:lnTo>
                    <a:lnTo>
                      <a:pt x="1919" y="162"/>
                    </a:lnTo>
                    <a:lnTo>
                      <a:pt x="1859" y="122"/>
                    </a:lnTo>
                    <a:lnTo>
                      <a:pt x="1859" y="122"/>
                    </a:lnTo>
                    <a:lnTo>
                      <a:pt x="1778" y="122"/>
                    </a:lnTo>
                    <a:lnTo>
                      <a:pt x="1717" y="142"/>
                    </a:lnTo>
                    <a:lnTo>
                      <a:pt x="1717" y="142"/>
                    </a:lnTo>
                    <a:lnTo>
                      <a:pt x="1616" y="182"/>
                    </a:lnTo>
                    <a:lnTo>
                      <a:pt x="1535" y="243"/>
                    </a:lnTo>
                    <a:lnTo>
                      <a:pt x="1535" y="243"/>
                    </a:lnTo>
                    <a:lnTo>
                      <a:pt x="1435" y="364"/>
                    </a:lnTo>
                    <a:lnTo>
                      <a:pt x="1354" y="445"/>
                    </a:lnTo>
                    <a:lnTo>
                      <a:pt x="1273" y="505"/>
                    </a:lnTo>
                    <a:lnTo>
                      <a:pt x="1212" y="525"/>
                    </a:lnTo>
                    <a:lnTo>
                      <a:pt x="1172" y="546"/>
                    </a:lnTo>
                    <a:lnTo>
                      <a:pt x="1172" y="546"/>
                    </a:lnTo>
                    <a:lnTo>
                      <a:pt x="1071" y="566"/>
                    </a:lnTo>
                    <a:lnTo>
                      <a:pt x="1010" y="606"/>
                    </a:lnTo>
                    <a:lnTo>
                      <a:pt x="889" y="667"/>
                    </a:lnTo>
                    <a:lnTo>
                      <a:pt x="889" y="667"/>
                    </a:lnTo>
                    <a:lnTo>
                      <a:pt x="829" y="687"/>
                    </a:lnTo>
                    <a:lnTo>
                      <a:pt x="748" y="667"/>
                    </a:lnTo>
                    <a:lnTo>
                      <a:pt x="687" y="626"/>
                    </a:lnTo>
                    <a:lnTo>
                      <a:pt x="647" y="546"/>
                    </a:lnTo>
                    <a:lnTo>
                      <a:pt x="647" y="546"/>
                    </a:lnTo>
                    <a:lnTo>
                      <a:pt x="526" y="303"/>
                    </a:lnTo>
                    <a:lnTo>
                      <a:pt x="506" y="243"/>
                    </a:lnTo>
                    <a:lnTo>
                      <a:pt x="465" y="202"/>
                    </a:lnTo>
                    <a:lnTo>
                      <a:pt x="425" y="182"/>
                    </a:lnTo>
                    <a:lnTo>
                      <a:pt x="364" y="182"/>
                    </a:lnTo>
                    <a:lnTo>
                      <a:pt x="364" y="182"/>
                    </a:lnTo>
                    <a:lnTo>
                      <a:pt x="304" y="223"/>
                    </a:lnTo>
                    <a:lnTo>
                      <a:pt x="243" y="263"/>
                    </a:lnTo>
                    <a:lnTo>
                      <a:pt x="162" y="404"/>
                    </a:lnTo>
                    <a:lnTo>
                      <a:pt x="82" y="566"/>
                    </a:lnTo>
                    <a:lnTo>
                      <a:pt x="1" y="747"/>
                    </a:lnTo>
                    <a:lnTo>
                      <a:pt x="1" y="747"/>
                    </a:lnTo>
                    <a:lnTo>
                      <a:pt x="364" y="970"/>
                    </a:lnTo>
                    <a:lnTo>
                      <a:pt x="748" y="1172"/>
                    </a:lnTo>
                    <a:lnTo>
                      <a:pt x="1152" y="1353"/>
                    </a:lnTo>
                    <a:lnTo>
                      <a:pt x="1556" y="1495"/>
                    </a:lnTo>
                    <a:lnTo>
                      <a:pt x="1980" y="1596"/>
                    </a:lnTo>
                    <a:lnTo>
                      <a:pt x="2424" y="1697"/>
                    </a:lnTo>
                    <a:lnTo>
                      <a:pt x="2868" y="1737"/>
                    </a:lnTo>
                    <a:lnTo>
                      <a:pt x="3312" y="1757"/>
                    </a:lnTo>
                    <a:lnTo>
                      <a:pt x="3312" y="1757"/>
                    </a:lnTo>
                    <a:lnTo>
                      <a:pt x="3837" y="1737"/>
                    </a:lnTo>
                    <a:lnTo>
                      <a:pt x="4322" y="1676"/>
                    </a:lnTo>
                    <a:lnTo>
                      <a:pt x="4827" y="1575"/>
                    </a:lnTo>
                    <a:lnTo>
                      <a:pt x="5291" y="1414"/>
                    </a:lnTo>
                    <a:lnTo>
                      <a:pt x="5735" y="1232"/>
                    </a:lnTo>
                    <a:lnTo>
                      <a:pt x="6180" y="1030"/>
                    </a:lnTo>
                    <a:lnTo>
                      <a:pt x="6583" y="768"/>
                    </a:lnTo>
                    <a:lnTo>
                      <a:pt x="6967" y="485"/>
                    </a:lnTo>
                    <a:lnTo>
                      <a:pt x="6967" y="485"/>
                    </a:lnTo>
                    <a:lnTo>
                      <a:pt x="6967" y="364"/>
                    </a:lnTo>
                    <a:lnTo>
                      <a:pt x="6967" y="22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1936167" y="-2304856"/>
                <a:ext cx="345835" cy="620141"/>
              </a:xfrm>
              <a:custGeom>
                <a:avLst/>
                <a:gdLst/>
                <a:ahLst/>
                <a:cxnLst/>
                <a:rect l="l" t="t" r="r" b="b"/>
                <a:pathLst>
                  <a:path w="4685" h="8401" extrusionOk="0">
                    <a:moveTo>
                      <a:pt x="1413" y="1"/>
                    </a:moveTo>
                    <a:lnTo>
                      <a:pt x="1171" y="263"/>
                    </a:lnTo>
                    <a:lnTo>
                      <a:pt x="949" y="526"/>
                    </a:lnTo>
                    <a:lnTo>
                      <a:pt x="747" y="809"/>
                    </a:lnTo>
                    <a:lnTo>
                      <a:pt x="565" y="1091"/>
                    </a:lnTo>
                    <a:lnTo>
                      <a:pt x="384" y="1394"/>
                    </a:lnTo>
                    <a:lnTo>
                      <a:pt x="242" y="1717"/>
                    </a:lnTo>
                    <a:lnTo>
                      <a:pt x="101" y="2040"/>
                    </a:lnTo>
                    <a:lnTo>
                      <a:pt x="0" y="2384"/>
                    </a:lnTo>
                    <a:lnTo>
                      <a:pt x="0" y="2404"/>
                    </a:lnTo>
                    <a:lnTo>
                      <a:pt x="40" y="2485"/>
                    </a:lnTo>
                    <a:lnTo>
                      <a:pt x="81" y="2565"/>
                    </a:lnTo>
                    <a:lnTo>
                      <a:pt x="101" y="2707"/>
                    </a:lnTo>
                    <a:lnTo>
                      <a:pt x="101" y="2848"/>
                    </a:lnTo>
                    <a:lnTo>
                      <a:pt x="141" y="3010"/>
                    </a:lnTo>
                    <a:lnTo>
                      <a:pt x="182" y="3111"/>
                    </a:lnTo>
                    <a:lnTo>
                      <a:pt x="263" y="3171"/>
                    </a:lnTo>
                    <a:lnTo>
                      <a:pt x="323" y="3171"/>
                    </a:lnTo>
                    <a:lnTo>
                      <a:pt x="343" y="3131"/>
                    </a:lnTo>
                    <a:lnTo>
                      <a:pt x="364" y="3090"/>
                    </a:lnTo>
                    <a:lnTo>
                      <a:pt x="384" y="2929"/>
                    </a:lnTo>
                    <a:lnTo>
                      <a:pt x="404" y="2848"/>
                    </a:lnTo>
                    <a:lnTo>
                      <a:pt x="424" y="2767"/>
                    </a:lnTo>
                    <a:lnTo>
                      <a:pt x="464" y="2707"/>
                    </a:lnTo>
                    <a:lnTo>
                      <a:pt x="505" y="2707"/>
                    </a:lnTo>
                    <a:lnTo>
                      <a:pt x="505" y="2767"/>
                    </a:lnTo>
                    <a:lnTo>
                      <a:pt x="525" y="2828"/>
                    </a:lnTo>
                    <a:lnTo>
                      <a:pt x="505" y="2969"/>
                    </a:lnTo>
                    <a:lnTo>
                      <a:pt x="505" y="3090"/>
                    </a:lnTo>
                    <a:lnTo>
                      <a:pt x="525" y="3211"/>
                    </a:lnTo>
                    <a:lnTo>
                      <a:pt x="586" y="3312"/>
                    </a:lnTo>
                    <a:lnTo>
                      <a:pt x="646" y="3413"/>
                    </a:lnTo>
                    <a:lnTo>
                      <a:pt x="707" y="3454"/>
                    </a:lnTo>
                    <a:lnTo>
                      <a:pt x="767" y="3494"/>
                    </a:lnTo>
                    <a:lnTo>
                      <a:pt x="868" y="3535"/>
                    </a:lnTo>
                    <a:lnTo>
                      <a:pt x="989" y="3555"/>
                    </a:lnTo>
                    <a:lnTo>
                      <a:pt x="1070" y="3575"/>
                    </a:lnTo>
                    <a:lnTo>
                      <a:pt x="1131" y="3595"/>
                    </a:lnTo>
                    <a:lnTo>
                      <a:pt x="1171" y="3676"/>
                    </a:lnTo>
                    <a:lnTo>
                      <a:pt x="1212" y="3736"/>
                    </a:lnTo>
                    <a:lnTo>
                      <a:pt x="1272" y="3777"/>
                    </a:lnTo>
                    <a:lnTo>
                      <a:pt x="1333" y="3797"/>
                    </a:lnTo>
                    <a:lnTo>
                      <a:pt x="1413" y="3817"/>
                    </a:lnTo>
                    <a:lnTo>
                      <a:pt x="1474" y="3837"/>
                    </a:lnTo>
                    <a:lnTo>
                      <a:pt x="1514" y="3858"/>
                    </a:lnTo>
                    <a:lnTo>
                      <a:pt x="1555" y="3898"/>
                    </a:lnTo>
                    <a:lnTo>
                      <a:pt x="1595" y="3959"/>
                    </a:lnTo>
                    <a:lnTo>
                      <a:pt x="1656" y="4060"/>
                    </a:lnTo>
                    <a:lnTo>
                      <a:pt x="1737" y="4160"/>
                    </a:lnTo>
                    <a:lnTo>
                      <a:pt x="1858" y="4241"/>
                    </a:lnTo>
                    <a:lnTo>
                      <a:pt x="1979" y="4241"/>
                    </a:lnTo>
                    <a:lnTo>
                      <a:pt x="2060" y="4261"/>
                    </a:lnTo>
                    <a:lnTo>
                      <a:pt x="2120" y="4302"/>
                    </a:lnTo>
                    <a:lnTo>
                      <a:pt x="2161" y="4362"/>
                    </a:lnTo>
                    <a:lnTo>
                      <a:pt x="2161" y="4443"/>
                    </a:lnTo>
                    <a:lnTo>
                      <a:pt x="2140" y="4504"/>
                    </a:lnTo>
                    <a:lnTo>
                      <a:pt x="2100" y="4564"/>
                    </a:lnTo>
                    <a:lnTo>
                      <a:pt x="1959" y="4706"/>
                    </a:lnTo>
                    <a:lnTo>
                      <a:pt x="1898" y="4766"/>
                    </a:lnTo>
                    <a:lnTo>
                      <a:pt x="1878" y="4847"/>
                    </a:lnTo>
                    <a:lnTo>
                      <a:pt x="1858" y="4908"/>
                    </a:lnTo>
                    <a:lnTo>
                      <a:pt x="1858" y="4988"/>
                    </a:lnTo>
                    <a:lnTo>
                      <a:pt x="1858" y="5069"/>
                    </a:lnTo>
                    <a:lnTo>
                      <a:pt x="1898" y="5150"/>
                    </a:lnTo>
                    <a:lnTo>
                      <a:pt x="1938" y="5210"/>
                    </a:lnTo>
                    <a:lnTo>
                      <a:pt x="1979" y="5291"/>
                    </a:lnTo>
                    <a:lnTo>
                      <a:pt x="2100" y="5392"/>
                    </a:lnTo>
                    <a:lnTo>
                      <a:pt x="2181" y="5453"/>
                    </a:lnTo>
                    <a:lnTo>
                      <a:pt x="2241" y="5513"/>
                    </a:lnTo>
                    <a:lnTo>
                      <a:pt x="2262" y="5574"/>
                    </a:lnTo>
                    <a:lnTo>
                      <a:pt x="2282" y="5634"/>
                    </a:lnTo>
                    <a:lnTo>
                      <a:pt x="2262" y="5695"/>
                    </a:lnTo>
                    <a:lnTo>
                      <a:pt x="2241" y="5796"/>
                    </a:lnTo>
                    <a:lnTo>
                      <a:pt x="2241" y="5937"/>
                    </a:lnTo>
                    <a:lnTo>
                      <a:pt x="2241" y="6018"/>
                    </a:lnTo>
                    <a:lnTo>
                      <a:pt x="2282" y="6079"/>
                    </a:lnTo>
                    <a:lnTo>
                      <a:pt x="2383" y="6159"/>
                    </a:lnTo>
                    <a:lnTo>
                      <a:pt x="2484" y="6260"/>
                    </a:lnTo>
                    <a:lnTo>
                      <a:pt x="2524" y="6361"/>
                    </a:lnTo>
                    <a:lnTo>
                      <a:pt x="2544" y="6483"/>
                    </a:lnTo>
                    <a:lnTo>
                      <a:pt x="2524" y="6604"/>
                    </a:lnTo>
                    <a:lnTo>
                      <a:pt x="2484" y="6826"/>
                    </a:lnTo>
                    <a:lnTo>
                      <a:pt x="2484" y="6967"/>
                    </a:lnTo>
                    <a:lnTo>
                      <a:pt x="2504" y="7088"/>
                    </a:lnTo>
                    <a:lnTo>
                      <a:pt x="2585" y="7250"/>
                    </a:lnTo>
                    <a:lnTo>
                      <a:pt x="2625" y="7391"/>
                    </a:lnTo>
                    <a:lnTo>
                      <a:pt x="2625" y="7533"/>
                    </a:lnTo>
                    <a:lnTo>
                      <a:pt x="2605" y="7633"/>
                    </a:lnTo>
                    <a:lnTo>
                      <a:pt x="2625" y="7734"/>
                    </a:lnTo>
                    <a:lnTo>
                      <a:pt x="2665" y="7835"/>
                    </a:lnTo>
                    <a:lnTo>
                      <a:pt x="2726" y="7936"/>
                    </a:lnTo>
                    <a:lnTo>
                      <a:pt x="2887" y="8158"/>
                    </a:lnTo>
                    <a:lnTo>
                      <a:pt x="2988" y="8259"/>
                    </a:lnTo>
                    <a:lnTo>
                      <a:pt x="3069" y="8340"/>
                    </a:lnTo>
                    <a:lnTo>
                      <a:pt x="3150" y="8381"/>
                    </a:lnTo>
                    <a:lnTo>
                      <a:pt x="3211" y="8401"/>
                    </a:lnTo>
                    <a:lnTo>
                      <a:pt x="3271" y="8401"/>
                    </a:lnTo>
                    <a:lnTo>
                      <a:pt x="3332" y="8381"/>
                    </a:lnTo>
                    <a:lnTo>
                      <a:pt x="3352" y="8360"/>
                    </a:lnTo>
                    <a:lnTo>
                      <a:pt x="3372" y="8300"/>
                    </a:lnTo>
                    <a:lnTo>
                      <a:pt x="3352" y="8239"/>
                    </a:lnTo>
                    <a:lnTo>
                      <a:pt x="3311" y="8179"/>
                    </a:lnTo>
                    <a:lnTo>
                      <a:pt x="3211" y="8037"/>
                    </a:lnTo>
                    <a:lnTo>
                      <a:pt x="3150" y="7936"/>
                    </a:lnTo>
                    <a:lnTo>
                      <a:pt x="3130" y="7876"/>
                    </a:lnTo>
                    <a:lnTo>
                      <a:pt x="3150" y="7856"/>
                    </a:lnTo>
                    <a:lnTo>
                      <a:pt x="3170" y="7835"/>
                    </a:lnTo>
                    <a:lnTo>
                      <a:pt x="3190" y="7815"/>
                    </a:lnTo>
                    <a:lnTo>
                      <a:pt x="3291" y="7775"/>
                    </a:lnTo>
                    <a:lnTo>
                      <a:pt x="3352" y="7734"/>
                    </a:lnTo>
                    <a:lnTo>
                      <a:pt x="3412" y="7674"/>
                    </a:lnTo>
                    <a:lnTo>
                      <a:pt x="3453" y="7593"/>
                    </a:lnTo>
                    <a:lnTo>
                      <a:pt x="3473" y="7533"/>
                    </a:lnTo>
                    <a:lnTo>
                      <a:pt x="3473" y="7432"/>
                    </a:lnTo>
                    <a:lnTo>
                      <a:pt x="3473" y="7351"/>
                    </a:lnTo>
                    <a:lnTo>
                      <a:pt x="3473" y="7290"/>
                    </a:lnTo>
                    <a:lnTo>
                      <a:pt x="3513" y="7230"/>
                    </a:lnTo>
                    <a:lnTo>
                      <a:pt x="3554" y="7149"/>
                    </a:lnTo>
                    <a:lnTo>
                      <a:pt x="3574" y="7048"/>
                    </a:lnTo>
                    <a:lnTo>
                      <a:pt x="3614" y="6907"/>
                    </a:lnTo>
                    <a:lnTo>
                      <a:pt x="3655" y="6846"/>
                    </a:lnTo>
                    <a:lnTo>
                      <a:pt x="3695" y="6826"/>
                    </a:lnTo>
                    <a:lnTo>
                      <a:pt x="3736" y="6806"/>
                    </a:lnTo>
                    <a:lnTo>
                      <a:pt x="3796" y="6806"/>
                    </a:lnTo>
                    <a:lnTo>
                      <a:pt x="3857" y="6785"/>
                    </a:lnTo>
                    <a:lnTo>
                      <a:pt x="3917" y="6745"/>
                    </a:lnTo>
                    <a:lnTo>
                      <a:pt x="3937" y="6684"/>
                    </a:lnTo>
                    <a:lnTo>
                      <a:pt x="3958" y="6624"/>
                    </a:lnTo>
                    <a:lnTo>
                      <a:pt x="3958" y="6483"/>
                    </a:lnTo>
                    <a:lnTo>
                      <a:pt x="3958" y="6382"/>
                    </a:lnTo>
                    <a:lnTo>
                      <a:pt x="3958" y="6321"/>
                    </a:lnTo>
                    <a:lnTo>
                      <a:pt x="3978" y="6301"/>
                    </a:lnTo>
                    <a:lnTo>
                      <a:pt x="4018" y="6260"/>
                    </a:lnTo>
                    <a:lnTo>
                      <a:pt x="4079" y="6260"/>
                    </a:lnTo>
                    <a:lnTo>
                      <a:pt x="4220" y="6240"/>
                    </a:lnTo>
                    <a:lnTo>
                      <a:pt x="4321" y="6220"/>
                    </a:lnTo>
                    <a:lnTo>
                      <a:pt x="4402" y="6139"/>
                    </a:lnTo>
                    <a:lnTo>
                      <a:pt x="4483" y="6038"/>
                    </a:lnTo>
                    <a:lnTo>
                      <a:pt x="4503" y="5937"/>
                    </a:lnTo>
                    <a:lnTo>
                      <a:pt x="4503" y="5836"/>
                    </a:lnTo>
                    <a:lnTo>
                      <a:pt x="4483" y="5735"/>
                    </a:lnTo>
                    <a:lnTo>
                      <a:pt x="4442" y="5634"/>
                    </a:lnTo>
                    <a:lnTo>
                      <a:pt x="4442" y="5554"/>
                    </a:lnTo>
                    <a:lnTo>
                      <a:pt x="4442" y="5493"/>
                    </a:lnTo>
                    <a:lnTo>
                      <a:pt x="4503" y="5433"/>
                    </a:lnTo>
                    <a:lnTo>
                      <a:pt x="4584" y="5352"/>
                    </a:lnTo>
                    <a:lnTo>
                      <a:pt x="4624" y="5311"/>
                    </a:lnTo>
                    <a:lnTo>
                      <a:pt x="4664" y="5271"/>
                    </a:lnTo>
                    <a:lnTo>
                      <a:pt x="4685" y="5150"/>
                    </a:lnTo>
                    <a:lnTo>
                      <a:pt x="4685" y="5049"/>
                    </a:lnTo>
                    <a:lnTo>
                      <a:pt x="4664" y="4948"/>
                    </a:lnTo>
                    <a:lnTo>
                      <a:pt x="4624" y="4867"/>
                    </a:lnTo>
                    <a:lnTo>
                      <a:pt x="4543" y="4807"/>
                    </a:lnTo>
                    <a:lnTo>
                      <a:pt x="4462" y="4766"/>
                    </a:lnTo>
                    <a:lnTo>
                      <a:pt x="4361" y="4746"/>
                    </a:lnTo>
                    <a:lnTo>
                      <a:pt x="4261" y="4766"/>
                    </a:lnTo>
                    <a:lnTo>
                      <a:pt x="4099" y="4786"/>
                    </a:lnTo>
                    <a:lnTo>
                      <a:pt x="4038" y="4807"/>
                    </a:lnTo>
                    <a:lnTo>
                      <a:pt x="3978" y="4807"/>
                    </a:lnTo>
                    <a:lnTo>
                      <a:pt x="3897" y="4766"/>
                    </a:lnTo>
                    <a:lnTo>
                      <a:pt x="3836" y="4706"/>
                    </a:lnTo>
                    <a:lnTo>
                      <a:pt x="3796" y="4625"/>
                    </a:lnTo>
                    <a:lnTo>
                      <a:pt x="3776" y="4524"/>
                    </a:lnTo>
                    <a:lnTo>
                      <a:pt x="3756" y="4423"/>
                    </a:lnTo>
                    <a:lnTo>
                      <a:pt x="3695" y="4322"/>
                    </a:lnTo>
                    <a:lnTo>
                      <a:pt x="3614" y="4261"/>
                    </a:lnTo>
                    <a:lnTo>
                      <a:pt x="3493" y="4221"/>
                    </a:lnTo>
                    <a:lnTo>
                      <a:pt x="3392" y="4221"/>
                    </a:lnTo>
                    <a:lnTo>
                      <a:pt x="3271" y="4201"/>
                    </a:lnTo>
                    <a:lnTo>
                      <a:pt x="3190" y="4120"/>
                    </a:lnTo>
                    <a:lnTo>
                      <a:pt x="3089" y="3999"/>
                    </a:lnTo>
                    <a:lnTo>
                      <a:pt x="3049" y="3898"/>
                    </a:lnTo>
                    <a:lnTo>
                      <a:pt x="2988" y="3858"/>
                    </a:lnTo>
                    <a:lnTo>
                      <a:pt x="2928" y="3817"/>
                    </a:lnTo>
                    <a:lnTo>
                      <a:pt x="2847" y="3797"/>
                    </a:lnTo>
                    <a:lnTo>
                      <a:pt x="2787" y="3817"/>
                    </a:lnTo>
                    <a:lnTo>
                      <a:pt x="2645" y="3878"/>
                    </a:lnTo>
                    <a:lnTo>
                      <a:pt x="2564" y="3918"/>
                    </a:lnTo>
                    <a:lnTo>
                      <a:pt x="2504" y="3959"/>
                    </a:lnTo>
                    <a:lnTo>
                      <a:pt x="2484" y="3959"/>
                    </a:lnTo>
                    <a:lnTo>
                      <a:pt x="2443" y="3938"/>
                    </a:lnTo>
                    <a:lnTo>
                      <a:pt x="2342" y="3878"/>
                    </a:lnTo>
                    <a:lnTo>
                      <a:pt x="2100" y="3878"/>
                    </a:lnTo>
                    <a:lnTo>
                      <a:pt x="2060" y="3898"/>
                    </a:lnTo>
                    <a:lnTo>
                      <a:pt x="1999" y="3898"/>
                    </a:lnTo>
                    <a:lnTo>
                      <a:pt x="1938" y="3878"/>
                    </a:lnTo>
                    <a:lnTo>
                      <a:pt x="1858" y="3837"/>
                    </a:lnTo>
                    <a:lnTo>
                      <a:pt x="1817" y="3797"/>
                    </a:lnTo>
                    <a:lnTo>
                      <a:pt x="1797" y="3736"/>
                    </a:lnTo>
                    <a:lnTo>
                      <a:pt x="1777" y="3615"/>
                    </a:lnTo>
                    <a:lnTo>
                      <a:pt x="1797" y="3454"/>
                    </a:lnTo>
                    <a:lnTo>
                      <a:pt x="1797" y="3373"/>
                    </a:lnTo>
                    <a:lnTo>
                      <a:pt x="1757" y="3292"/>
                    </a:lnTo>
                    <a:lnTo>
                      <a:pt x="1716" y="3252"/>
                    </a:lnTo>
                    <a:lnTo>
                      <a:pt x="1595" y="3252"/>
                    </a:lnTo>
                    <a:lnTo>
                      <a:pt x="1514" y="3292"/>
                    </a:lnTo>
                    <a:lnTo>
                      <a:pt x="1434" y="3333"/>
                    </a:lnTo>
                    <a:lnTo>
                      <a:pt x="1333" y="3333"/>
                    </a:lnTo>
                    <a:lnTo>
                      <a:pt x="1292" y="3312"/>
                    </a:lnTo>
                    <a:lnTo>
                      <a:pt x="1252" y="3272"/>
                    </a:lnTo>
                    <a:lnTo>
                      <a:pt x="1232" y="3211"/>
                    </a:lnTo>
                    <a:lnTo>
                      <a:pt x="1212" y="3151"/>
                    </a:lnTo>
                    <a:lnTo>
                      <a:pt x="1212" y="2989"/>
                    </a:lnTo>
                    <a:lnTo>
                      <a:pt x="1252" y="2848"/>
                    </a:lnTo>
                    <a:lnTo>
                      <a:pt x="1272" y="2808"/>
                    </a:lnTo>
                    <a:lnTo>
                      <a:pt x="1313" y="2747"/>
                    </a:lnTo>
                    <a:lnTo>
                      <a:pt x="1413" y="2707"/>
                    </a:lnTo>
                    <a:lnTo>
                      <a:pt x="1514" y="2686"/>
                    </a:lnTo>
                    <a:lnTo>
                      <a:pt x="1696" y="2666"/>
                    </a:lnTo>
                    <a:lnTo>
                      <a:pt x="1838" y="2666"/>
                    </a:lnTo>
                    <a:lnTo>
                      <a:pt x="1878" y="2646"/>
                    </a:lnTo>
                    <a:lnTo>
                      <a:pt x="1898" y="2646"/>
                    </a:lnTo>
                    <a:lnTo>
                      <a:pt x="1938" y="2686"/>
                    </a:lnTo>
                    <a:lnTo>
                      <a:pt x="1938" y="2727"/>
                    </a:lnTo>
                    <a:lnTo>
                      <a:pt x="1938" y="2848"/>
                    </a:lnTo>
                    <a:lnTo>
                      <a:pt x="1938" y="3010"/>
                    </a:lnTo>
                    <a:lnTo>
                      <a:pt x="1959" y="3090"/>
                    </a:lnTo>
                    <a:lnTo>
                      <a:pt x="1999" y="3151"/>
                    </a:lnTo>
                    <a:lnTo>
                      <a:pt x="2060" y="3211"/>
                    </a:lnTo>
                    <a:lnTo>
                      <a:pt x="2100" y="3211"/>
                    </a:lnTo>
                    <a:lnTo>
                      <a:pt x="2161" y="3171"/>
                    </a:lnTo>
                    <a:lnTo>
                      <a:pt x="2201" y="3131"/>
                    </a:lnTo>
                    <a:lnTo>
                      <a:pt x="2221" y="3010"/>
                    </a:lnTo>
                    <a:lnTo>
                      <a:pt x="2201" y="2909"/>
                    </a:lnTo>
                    <a:lnTo>
                      <a:pt x="2201" y="2787"/>
                    </a:lnTo>
                    <a:lnTo>
                      <a:pt x="2201" y="2666"/>
                    </a:lnTo>
                    <a:lnTo>
                      <a:pt x="2201" y="2626"/>
                    </a:lnTo>
                    <a:lnTo>
                      <a:pt x="2241" y="2606"/>
                    </a:lnTo>
                    <a:lnTo>
                      <a:pt x="2342" y="2606"/>
                    </a:lnTo>
                    <a:lnTo>
                      <a:pt x="2443" y="2586"/>
                    </a:lnTo>
                    <a:lnTo>
                      <a:pt x="2504" y="2586"/>
                    </a:lnTo>
                    <a:lnTo>
                      <a:pt x="2564" y="2545"/>
                    </a:lnTo>
                    <a:lnTo>
                      <a:pt x="2605" y="2505"/>
                    </a:lnTo>
                    <a:lnTo>
                      <a:pt x="2625" y="2444"/>
                    </a:lnTo>
                    <a:lnTo>
                      <a:pt x="2645" y="2384"/>
                    </a:lnTo>
                    <a:lnTo>
                      <a:pt x="2665" y="2323"/>
                    </a:lnTo>
                    <a:lnTo>
                      <a:pt x="2665" y="2222"/>
                    </a:lnTo>
                    <a:lnTo>
                      <a:pt x="2686" y="2101"/>
                    </a:lnTo>
                    <a:lnTo>
                      <a:pt x="2726" y="2020"/>
                    </a:lnTo>
                    <a:lnTo>
                      <a:pt x="2787" y="1980"/>
                    </a:lnTo>
                    <a:lnTo>
                      <a:pt x="2928" y="1960"/>
                    </a:lnTo>
                    <a:lnTo>
                      <a:pt x="3049" y="1919"/>
                    </a:lnTo>
                    <a:lnTo>
                      <a:pt x="3110" y="1859"/>
                    </a:lnTo>
                    <a:lnTo>
                      <a:pt x="3150" y="1798"/>
                    </a:lnTo>
                    <a:lnTo>
                      <a:pt x="3190" y="1717"/>
                    </a:lnTo>
                    <a:lnTo>
                      <a:pt x="3231" y="1677"/>
                    </a:lnTo>
                    <a:lnTo>
                      <a:pt x="3291" y="1657"/>
                    </a:lnTo>
                    <a:lnTo>
                      <a:pt x="3372" y="1637"/>
                    </a:lnTo>
                    <a:lnTo>
                      <a:pt x="3433" y="1677"/>
                    </a:lnTo>
                    <a:lnTo>
                      <a:pt x="3513" y="1717"/>
                    </a:lnTo>
                    <a:lnTo>
                      <a:pt x="3574" y="1737"/>
                    </a:lnTo>
                    <a:lnTo>
                      <a:pt x="3675" y="1737"/>
                    </a:lnTo>
                    <a:lnTo>
                      <a:pt x="3715" y="1697"/>
                    </a:lnTo>
                    <a:lnTo>
                      <a:pt x="3796" y="1616"/>
                    </a:lnTo>
                    <a:lnTo>
                      <a:pt x="3857" y="1515"/>
                    </a:lnTo>
                    <a:lnTo>
                      <a:pt x="3877" y="1374"/>
                    </a:lnTo>
                    <a:lnTo>
                      <a:pt x="3897" y="1253"/>
                    </a:lnTo>
                    <a:lnTo>
                      <a:pt x="3917" y="1132"/>
                    </a:lnTo>
                    <a:lnTo>
                      <a:pt x="3897" y="950"/>
                    </a:lnTo>
                    <a:lnTo>
                      <a:pt x="3857" y="809"/>
                    </a:lnTo>
                    <a:lnTo>
                      <a:pt x="3796" y="708"/>
                    </a:lnTo>
                    <a:lnTo>
                      <a:pt x="3715" y="647"/>
                    </a:lnTo>
                    <a:lnTo>
                      <a:pt x="3614" y="587"/>
                    </a:lnTo>
                    <a:lnTo>
                      <a:pt x="3513" y="587"/>
                    </a:lnTo>
                    <a:lnTo>
                      <a:pt x="3412" y="607"/>
                    </a:lnTo>
                    <a:lnTo>
                      <a:pt x="3311" y="667"/>
                    </a:lnTo>
                    <a:lnTo>
                      <a:pt x="3211" y="788"/>
                    </a:lnTo>
                    <a:lnTo>
                      <a:pt x="3009" y="1091"/>
                    </a:lnTo>
                    <a:lnTo>
                      <a:pt x="2968" y="1132"/>
                    </a:lnTo>
                    <a:lnTo>
                      <a:pt x="2908" y="1172"/>
                    </a:lnTo>
                    <a:lnTo>
                      <a:pt x="2827" y="1212"/>
                    </a:lnTo>
                    <a:lnTo>
                      <a:pt x="2726" y="1212"/>
                    </a:lnTo>
                    <a:lnTo>
                      <a:pt x="2625" y="1192"/>
                    </a:lnTo>
                    <a:lnTo>
                      <a:pt x="2544" y="1152"/>
                    </a:lnTo>
                    <a:lnTo>
                      <a:pt x="2484" y="1091"/>
                    </a:lnTo>
                    <a:lnTo>
                      <a:pt x="2423" y="990"/>
                    </a:lnTo>
                    <a:lnTo>
                      <a:pt x="2423" y="950"/>
                    </a:lnTo>
                    <a:lnTo>
                      <a:pt x="2443" y="889"/>
                    </a:lnTo>
                    <a:lnTo>
                      <a:pt x="2463" y="849"/>
                    </a:lnTo>
                    <a:lnTo>
                      <a:pt x="2524" y="829"/>
                    </a:lnTo>
                    <a:lnTo>
                      <a:pt x="2645" y="809"/>
                    </a:lnTo>
                    <a:lnTo>
                      <a:pt x="2706" y="768"/>
                    </a:lnTo>
                    <a:lnTo>
                      <a:pt x="2746" y="728"/>
                    </a:lnTo>
                    <a:lnTo>
                      <a:pt x="2827" y="607"/>
                    </a:lnTo>
                    <a:lnTo>
                      <a:pt x="2847" y="486"/>
                    </a:lnTo>
                    <a:lnTo>
                      <a:pt x="2847" y="385"/>
                    </a:lnTo>
                    <a:lnTo>
                      <a:pt x="2807" y="284"/>
                    </a:lnTo>
                    <a:lnTo>
                      <a:pt x="2746" y="223"/>
                    </a:lnTo>
                    <a:lnTo>
                      <a:pt x="2665" y="163"/>
                    </a:lnTo>
                    <a:lnTo>
                      <a:pt x="2564" y="163"/>
                    </a:lnTo>
                    <a:lnTo>
                      <a:pt x="2484" y="183"/>
                    </a:lnTo>
                    <a:lnTo>
                      <a:pt x="2302" y="284"/>
                    </a:lnTo>
                    <a:lnTo>
                      <a:pt x="2201" y="304"/>
                    </a:lnTo>
                    <a:lnTo>
                      <a:pt x="2100" y="304"/>
                    </a:lnTo>
                    <a:lnTo>
                      <a:pt x="2019" y="284"/>
                    </a:lnTo>
                    <a:lnTo>
                      <a:pt x="1918" y="223"/>
                    </a:lnTo>
                    <a:lnTo>
                      <a:pt x="1817" y="142"/>
                    </a:lnTo>
                    <a:lnTo>
                      <a:pt x="1716" y="62"/>
                    </a:lnTo>
                    <a:lnTo>
                      <a:pt x="1595" y="21"/>
                    </a:lnTo>
                    <a:lnTo>
                      <a:pt x="1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1936167" y="-2304856"/>
                <a:ext cx="345835" cy="620141"/>
              </a:xfrm>
              <a:custGeom>
                <a:avLst/>
                <a:gdLst/>
                <a:ahLst/>
                <a:cxnLst/>
                <a:rect l="l" t="t" r="r" b="b"/>
                <a:pathLst>
                  <a:path w="4685" h="8401" fill="none" extrusionOk="0">
                    <a:moveTo>
                      <a:pt x="2524" y="6604"/>
                    </a:moveTo>
                    <a:lnTo>
                      <a:pt x="2524" y="6604"/>
                    </a:lnTo>
                    <a:lnTo>
                      <a:pt x="2484" y="6826"/>
                    </a:lnTo>
                    <a:lnTo>
                      <a:pt x="2484" y="6967"/>
                    </a:lnTo>
                    <a:lnTo>
                      <a:pt x="2504" y="7088"/>
                    </a:lnTo>
                    <a:lnTo>
                      <a:pt x="2585" y="7250"/>
                    </a:lnTo>
                    <a:lnTo>
                      <a:pt x="2585" y="7250"/>
                    </a:lnTo>
                    <a:lnTo>
                      <a:pt x="2625" y="7391"/>
                    </a:lnTo>
                    <a:lnTo>
                      <a:pt x="2625" y="7533"/>
                    </a:lnTo>
                    <a:lnTo>
                      <a:pt x="2625" y="7533"/>
                    </a:lnTo>
                    <a:lnTo>
                      <a:pt x="2605" y="7633"/>
                    </a:lnTo>
                    <a:lnTo>
                      <a:pt x="2625" y="7734"/>
                    </a:lnTo>
                    <a:lnTo>
                      <a:pt x="2665" y="7835"/>
                    </a:lnTo>
                    <a:lnTo>
                      <a:pt x="2726" y="7936"/>
                    </a:lnTo>
                    <a:lnTo>
                      <a:pt x="2726" y="7936"/>
                    </a:lnTo>
                    <a:lnTo>
                      <a:pt x="2887" y="8158"/>
                    </a:lnTo>
                    <a:lnTo>
                      <a:pt x="2988" y="8259"/>
                    </a:lnTo>
                    <a:lnTo>
                      <a:pt x="3069" y="8340"/>
                    </a:lnTo>
                    <a:lnTo>
                      <a:pt x="3069" y="8340"/>
                    </a:lnTo>
                    <a:lnTo>
                      <a:pt x="3150" y="8381"/>
                    </a:lnTo>
                    <a:lnTo>
                      <a:pt x="3211" y="8401"/>
                    </a:lnTo>
                    <a:lnTo>
                      <a:pt x="3271" y="8401"/>
                    </a:lnTo>
                    <a:lnTo>
                      <a:pt x="3332" y="8381"/>
                    </a:lnTo>
                    <a:lnTo>
                      <a:pt x="3352" y="8360"/>
                    </a:lnTo>
                    <a:lnTo>
                      <a:pt x="3372" y="8300"/>
                    </a:lnTo>
                    <a:lnTo>
                      <a:pt x="3352" y="8239"/>
                    </a:lnTo>
                    <a:lnTo>
                      <a:pt x="3311" y="8179"/>
                    </a:lnTo>
                    <a:lnTo>
                      <a:pt x="3311" y="8179"/>
                    </a:lnTo>
                    <a:lnTo>
                      <a:pt x="3211" y="8037"/>
                    </a:lnTo>
                    <a:lnTo>
                      <a:pt x="3150" y="7936"/>
                    </a:lnTo>
                    <a:lnTo>
                      <a:pt x="3150" y="7936"/>
                    </a:lnTo>
                    <a:lnTo>
                      <a:pt x="3130" y="7876"/>
                    </a:lnTo>
                    <a:lnTo>
                      <a:pt x="3150" y="7856"/>
                    </a:lnTo>
                    <a:lnTo>
                      <a:pt x="3170" y="7835"/>
                    </a:lnTo>
                    <a:lnTo>
                      <a:pt x="3190" y="7815"/>
                    </a:lnTo>
                    <a:lnTo>
                      <a:pt x="3291" y="7775"/>
                    </a:lnTo>
                    <a:lnTo>
                      <a:pt x="3352" y="7734"/>
                    </a:lnTo>
                    <a:lnTo>
                      <a:pt x="3412" y="7674"/>
                    </a:lnTo>
                    <a:lnTo>
                      <a:pt x="3412" y="7674"/>
                    </a:lnTo>
                    <a:lnTo>
                      <a:pt x="3453" y="7593"/>
                    </a:lnTo>
                    <a:lnTo>
                      <a:pt x="3473" y="7533"/>
                    </a:lnTo>
                    <a:lnTo>
                      <a:pt x="3473" y="7432"/>
                    </a:lnTo>
                    <a:lnTo>
                      <a:pt x="3473" y="7351"/>
                    </a:lnTo>
                    <a:lnTo>
                      <a:pt x="3473" y="7290"/>
                    </a:lnTo>
                    <a:lnTo>
                      <a:pt x="3513" y="7230"/>
                    </a:lnTo>
                    <a:lnTo>
                      <a:pt x="3513" y="7230"/>
                    </a:lnTo>
                    <a:lnTo>
                      <a:pt x="3554" y="7149"/>
                    </a:lnTo>
                    <a:lnTo>
                      <a:pt x="3574" y="7048"/>
                    </a:lnTo>
                    <a:lnTo>
                      <a:pt x="3614" y="6907"/>
                    </a:lnTo>
                    <a:lnTo>
                      <a:pt x="3614" y="6907"/>
                    </a:lnTo>
                    <a:lnTo>
                      <a:pt x="3655" y="6846"/>
                    </a:lnTo>
                    <a:lnTo>
                      <a:pt x="3695" y="6826"/>
                    </a:lnTo>
                    <a:lnTo>
                      <a:pt x="3736" y="6806"/>
                    </a:lnTo>
                    <a:lnTo>
                      <a:pt x="3736" y="6806"/>
                    </a:lnTo>
                    <a:lnTo>
                      <a:pt x="3796" y="6806"/>
                    </a:lnTo>
                    <a:lnTo>
                      <a:pt x="3796" y="6806"/>
                    </a:lnTo>
                    <a:lnTo>
                      <a:pt x="3857" y="6785"/>
                    </a:lnTo>
                    <a:lnTo>
                      <a:pt x="3917" y="6745"/>
                    </a:lnTo>
                    <a:lnTo>
                      <a:pt x="3937" y="6684"/>
                    </a:lnTo>
                    <a:lnTo>
                      <a:pt x="3958" y="6624"/>
                    </a:lnTo>
                    <a:lnTo>
                      <a:pt x="3958" y="6624"/>
                    </a:lnTo>
                    <a:lnTo>
                      <a:pt x="3958" y="6483"/>
                    </a:lnTo>
                    <a:lnTo>
                      <a:pt x="3958" y="6382"/>
                    </a:lnTo>
                    <a:lnTo>
                      <a:pt x="3958" y="6382"/>
                    </a:lnTo>
                    <a:lnTo>
                      <a:pt x="3958" y="6321"/>
                    </a:lnTo>
                    <a:lnTo>
                      <a:pt x="3978" y="6301"/>
                    </a:lnTo>
                    <a:lnTo>
                      <a:pt x="4018" y="6260"/>
                    </a:lnTo>
                    <a:lnTo>
                      <a:pt x="4079" y="6260"/>
                    </a:lnTo>
                    <a:lnTo>
                      <a:pt x="4079" y="6260"/>
                    </a:lnTo>
                    <a:lnTo>
                      <a:pt x="4220" y="6240"/>
                    </a:lnTo>
                    <a:lnTo>
                      <a:pt x="4321" y="6220"/>
                    </a:lnTo>
                    <a:lnTo>
                      <a:pt x="4402" y="6139"/>
                    </a:lnTo>
                    <a:lnTo>
                      <a:pt x="4402" y="6139"/>
                    </a:lnTo>
                    <a:lnTo>
                      <a:pt x="4483" y="6038"/>
                    </a:lnTo>
                    <a:lnTo>
                      <a:pt x="4503" y="5937"/>
                    </a:lnTo>
                    <a:lnTo>
                      <a:pt x="4503" y="5836"/>
                    </a:lnTo>
                    <a:lnTo>
                      <a:pt x="4483" y="5735"/>
                    </a:lnTo>
                    <a:lnTo>
                      <a:pt x="4442" y="5634"/>
                    </a:lnTo>
                    <a:lnTo>
                      <a:pt x="4442" y="5554"/>
                    </a:lnTo>
                    <a:lnTo>
                      <a:pt x="4442" y="5493"/>
                    </a:lnTo>
                    <a:lnTo>
                      <a:pt x="4503" y="5433"/>
                    </a:lnTo>
                    <a:lnTo>
                      <a:pt x="4503" y="5433"/>
                    </a:lnTo>
                    <a:lnTo>
                      <a:pt x="4584" y="5352"/>
                    </a:lnTo>
                    <a:lnTo>
                      <a:pt x="4624" y="5311"/>
                    </a:lnTo>
                    <a:lnTo>
                      <a:pt x="4664" y="5271"/>
                    </a:lnTo>
                    <a:lnTo>
                      <a:pt x="4664" y="5271"/>
                    </a:lnTo>
                    <a:lnTo>
                      <a:pt x="4685" y="5150"/>
                    </a:lnTo>
                    <a:lnTo>
                      <a:pt x="4685" y="5049"/>
                    </a:lnTo>
                    <a:lnTo>
                      <a:pt x="4664" y="4948"/>
                    </a:lnTo>
                    <a:lnTo>
                      <a:pt x="4624" y="4867"/>
                    </a:lnTo>
                    <a:lnTo>
                      <a:pt x="4543" y="4807"/>
                    </a:lnTo>
                    <a:lnTo>
                      <a:pt x="4462" y="4766"/>
                    </a:lnTo>
                    <a:lnTo>
                      <a:pt x="4361" y="4746"/>
                    </a:lnTo>
                    <a:lnTo>
                      <a:pt x="4261" y="4766"/>
                    </a:lnTo>
                    <a:lnTo>
                      <a:pt x="4261" y="4766"/>
                    </a:lnTo>
                    <a:lnTo>
                      <a:pt x="4099" y="4786"/>
                    </a:lnTo>
                    <a:lnTo>
                      <a:pt x="4038" y="4807"/>
                    </a:lnTo>
                    <a:lnTo>
                      <a:pt x="3978" y="4807"/>
                    </a:lnTo>
                    <a:lnTo>
                      <a:pt x="3978" y="4807"/>
                    </a:lnTo>
                    <a:lnTo>
                      <a:pt x="3897" y="4766"/>
                    </a:lnTo>
                    <a:lnTo>
                      <a:pt x="3836" y="4706"/>
                    </a:lnTo>
                    <a:lnTo>
                      <a:pt x="3796" y="4625"/>
                    </a:lnTo>
                    <a:lnTo>
                      <a:pt x="3776" y="4524"/>
                    </a:lnTo>
                    <a:lnTo>
                      <a:pt x="3776" y="4524"/>
                    </a:lnTo>
                    <a:lnTo>
                      <a:pt x="3756" y="4423"/>
                    </a:lnTo>
                    <a:lnTo>
                      <a:pt x="3695" y="4322"/>
                    </a:lnTo>
                    <a:lnTo>
                      <a:pt x="3614" y="4261"/>
                    </a:lnTo>
                    <a:lnTo>
                      <a:pt x="3493" y="4221"/>
                    </a:lnTo>
                    <a:lnTo>
                      <a:pt x="3493" y="4221"/>
                    </a:lnTo>
                    <a:lnTo>
                      <a:pt x="3392" y="4221"/>
                    </a:lnTo>
                    <a:lnTo>
                      <a:pt x="3271" y="4201"/>
                    </a:lnTo>
                    <a:lnTo>
                      <a:pt x="3190" y="4120"/>
                    </a:lnTo>
                    <a:lnTo>
                      <a:pt x="3089" y="3999"/>
                    </a:lnTo>
                    <a:lnTo>
                      <a:pt x="3089" y="3999"/>
                    </a:lnTo>
                    <a:lnTo>
                      <a:pt x="3049" y="3898"/>
                    </a:lnTo>
                    <a:lnTo>
                      <a:pt x="3049" y="3898"/>
                    </a:lnTo>
                    <a:lnTo>
                      <a:pt x="2988" y="3858"/>
                    </a:lnTo>
                    <a:lnTo>
                      <a:pt x="2928" y="3817"/>
                    </a:lnTo>
                    <a:lnTo>
                      <a:pt x="2847" y="3797"/>
                    </a:lnTo>
                    <a:lnTo>
                      <a:pt x="2787" y="3817"/>
                    </a:lnTo>
                    <a:lnTo>
                      <a:pt x="2787" y="3817"/>
                    </a:lnTo>
                    <a:lnTo>
                      <a:pt x="2645" y="3878"/>
                    </a:lnTo>
                    <a:lnTo>
                      <a:pt x="2564" y="3918"/>
                    </a:lnTo>
                    <a:lnTo>
                      <a:pt x="2504" y="3959"/>
                    </a:lnTo>
                    <a:lnTo>
                      <a:pt x="2484" y="3959"/>
                    </a:lnTo>
                    <a:lnTo>
                      <a:pt x="2443" y="3938"/>
                    </a:lnTo>
                    <a:lnTo>
                      <a:pt x="2443" y="3938"/>
                    </a:lnTo>
                    <a:lnTo>
                      <a:pt x="2342" y="3878"/>
                    </a:lnTo>
                    <a:lnTo>
                      <a:pt x="2262" y="3878"/>
                    </a:lnTo>
                    <a:lnTo>
                      <a:pt x="2262" y="3878"/>
                    </a:lnTo>
                    <a:lnTo>
                      <a:pt x="2181" y="3878"/>
                    </a:lnTo>
                    <a:lnTo>
                      <a:pt x="2100" y="3878"/>
                    </a:lnTo>
                    <a:lnTo>
                      <a:pt x="2100" y="3878"/>
                    </a:lnTo>
                    <a:lnTo>
                      <a:pt x="2060" y="3898"/>
                    </a:lnTo>
                    <a:lnTo>
                      <a:pt x="1999" y="3898"/>
                    </a:lnTo>
                    <a:lnTo>
                      <a:pt x="1938" y="3878"/>
                    </a:lnTo>
                    <a:lnTo>
                      <a:pt x="1858" y="3837"/>
                    </a:lnTo>
                    <a:lnTo>
                      <a:pt x="1858" y="3837"/>
                    </a:lnTo>
                    <a:lnTo>
                      <a:pt x="1817" y="3797"/>
                    </a:lnTo>
                    <a:lnTo>
                      <a:pt x="1797" y="3736"/>
                    </a:lnTo>
                    <a:lnTo>
                      <a:pt x="1777" y="3615"/>
                    </a:lnTo>
                    <a:lnTo>
                      <a:pt x="1777" y="3615"/>
                    </a:lnTo>
                    <a:lnTo>
                      <a:pt x="1797" y="3454"/>
                    </a:lnTo>
                    <a:lnTo>
                      <a:pt x="1797" y="3373"/>
                    </a:lnTo>
                    <a:lnTo>
                      <a:pt x="1757" y="3292"/>
                    </a:lnTo>
                    <a:lnTo>
                      <a:pt x="1757" y="3292"/>
                    </a:lnTo>
                    <a:lnTo>
                      <a:pt x="1716" y="3252"/>
                    </a:lnTo>
                    <a:lnTo>
                      <a:pt x="1676" y="3252"/>
                    </a:lnTo>
                    <a:lnTo>
                      <a:pt x="1595" y="3252"/>
                    </a:lnTo>
                    <a:lnTo>
                      <a:pt x="1514" y="3292"/>
                    </a:lnTo>
                    <a:lnTo>
                      <a:pt x="1434" y="3333"/>
                    </a:lnTo>
                    <a:lnTo>
                      <a:pt x="1434" y="3333"/>
                    </a:lnTo>
                    <a:lnTo>
                      <a:pt x="1373" y="3333"/>
                    </a:lnTo>
                    <a:lnTo>
                      <a:pt x="1333" y="3333"/>
                    </a:lnTo>
                    <a:lnTo>
                      <a:pt x="1292" y="3312"/>
                    </a:lnTo>
                    <a:lnTo>
                      <a:pt x="1252" y="3272"/>
                    </a:lnTo>
                    <a:lnTo>
                      <a:pt x="1252" y="3272"/>
                    </a:lnTo>
                    <a:lnTo>
                      <a:pt x="1232" y="3211"/>
                    </a:lnTo>
                    <a:lnTo>
                      <a:pt x="1212" y="3151"/>
                    </a:lnTo>
                    <a:lnTo>
                      <a:pt x="1212" y="2989"/>
                    </a:lnTo>
                    <a:lnTo>
                      <a:pt x="1252" y="2848"/>
                    </a:lnTo>
                    <a:lnTo>
                      <a:pt x="1272" y="2808"/>
                    </a:lnTo>
                    <a:lnTo>
                      <a:pt x="1313" y="2747"/>
                    </a:lnTo>
                    <a:lnTo>
                      <a:pt x="1313" y="2747"/>
                    </a:lnTo>
                    <a:lnTo>
                      <a:pt x="1413" y="2707"/>
                    </a:lnTo>
                    <a:lnTo>
                      <a:pt x="1514" y="2686"/>
                    </a:lnTo>
                    <a:lnTo>
                      <a:pt x="1514" y="2686"/>
                    </a:lnTo>
                    <a:lnTo>
                      <a:pt x="1696" y="2666"/>
                    </a:lnTo>
                    <a:lnTo>
                      <a:pt x="1696" y="2666"/>
                    </a:lnTo>
                    <a:lnTo>
                      <a:pt x="1838" y="2666"/>
                    </a:lnTo>
                    <a:lnTo>
                      <a:pt x="1838" y="2666"/>
                    </a:lnTo>
                    <a:lnTo>
                      <a:pt x="1878" y="2646"/>
                    </a:lnTo>
                    <a:lnTo>
                      <a:pt x="1898" y="2646"/>
                    </a:lnTo>
                    <a:lnTo>
                      <a:pt x="1898" y="2646"/>
                    </a:lnTo>
                    <a:lnTo>
                      <a:pt x="1938" y="2686"/>
                    </a:lnTo>
                    <a:lnTo>
                      <a:pt x="1938" y="2727"/>
                    </a:lnTo>
                    <a:lnTo>
                      <a:pt x="1938" y="2848"/>
                    </a:lnTo>
                    <a:lnTo>
                      <a:pt x="1938" y="3010"/>
                    </a:lnTo>
                    <a:lnTo>
                      <a:pt x="1959" y="3090"/>
                    </a:lnTo>
                    <a:lnTo>
                      <a:pt x="1999" y="3151"/>
                    </a:lnTo>
                    <a:lnTo>
                      <a:pt x="1999" y="3151"/>
                    </a:lnTo>
                    <a:lnTo>
                      <a:pt x="2060" y="3211"/>
                    </a:lnTo>
                    <a:lnTo>
                      <a:pt x="2100" y="3211"/>
                    </a:lnTo>
                    <a:lnTo>
                      <a:pt x="2161" y="3171"/>
                    </a:lnTo>
                    <a:lnTo>
                      <a:pt x="2201" y="3131"/>
                    </a:lnTo>
                    <a:lnTo>
                      <a:pt x="2201" y="3131"/>
                    </a:lnTo>
                    <a:lnTo>
                      <a:pt x="2221" y="3010"/>
                    </a:lnTo>
                    <a:lnTo>
                      <a:pt x="2201" y="2909"/>
                    </a:lnTo>
                    <a:lnTo>
                      <a:pt x="2201" y="2787"/>
                    </a:lnTo>
                    <a:lnTo>
                      <a:pt x="2201" y="2666"/>
                    </a:lnTo>
                    <a:lnTo>
                      <a:pt x="2201" y="2666"/>
                    </a:lnTo>
                    <a:lnTo>
                      <a:pt x="2201" y="2626"/>
                    </a:lnTo>
                    <a:lnTo>
                      <a:pt x="2241" y="2606"/>
                    </a:lnTo>
                    <a:lnTo>
                      <a:pt x="2241" y="2606"/>
                    </a:lnTo>
                    <a:lnTo>
                      <a:pt x="2342" y="2606"/>
                    </a:lnTo>
                    <a:lnTo>
                      <a:pt x="2443" y="2586"/>
                    </a:lnTo>
                    <a:lnTo>
                      <a:pt x="2504" y="2586"/>
                    </a:lnTo>
                    <a:lnTo>
                      <a:pt x="2564" y="2545"/>
                    </a:lnTo>
                    <a:lnTo>
                      <a:pt x="2605" y="2505"/>
                    </a:lnTo>
                    <a:lnTo>
                      <a:pt x="2625" y="2444"/>
                    </a:lnTo>
                    <a:lnTo>
                      <a:pt x="2625" y="2444"/>
                    </a:lnTo>
                    <a:lnTo>
                      <a:pt x="2645" y="2384"/>
                    </a:lnTo>
                    <a:lnTo>
                      <a:pt x="2665" y="2323"/>
                    </a:lnTo>
                    <a:lnTo>
                      <a:pt x="2665" y="2323"/>
                    </a:lnTo>
                    <a:lnTo>
                      <a:pt x="2665" y="2222"/>
                    </a:lnTo>
                    <a:lnTo>
                      <a:pt x="2686" y="2101"/>
                    </a:lnTo>
                    <a:lnTo>
                      <a:pt x="2686" y="2101"/>
                    </a:lnTo>
                    <a:lnTo>
                      <a:pt x="2726" y="2020"/>
                    </a:lnTo>
                    <a:lnTo>
                      <a:pt x="2787" y="1980"/>
                    </a:lnTo>
                    <a:lnTo>
                      <a:pt x="2928" y="1960"/>
                    </a:lnTo>
                    <a:lnTo>
                      <a:pt x="2928" y="1960"/>
                    </a:lnTo>
                    <a:lnTo>
                      <a:pt x="3049" y="1919"/>
                    </a:lnTo>
                    <a:lnTo>
                      <a:pt x="3110" y="1859"/>
                    </a:lnTo>
                    <a:lnTo>
                      <a:pt x="3150" y="1798"/>
                    </a:lnTo>
                    <a:lnTo>
                      <a:pt x="3190" y="1717"/>
                    </a:lnTo>
                    <a:lnTo>
                      <a:pt x="3190" y="1717"/>
                    </a:lnTo>
                    <a:lnTo>
                      <a:pt x="3231" y="1677"/>
                    </a:lnTo>
                    <a:lnTo>
                      <a:pt x="3291" y="1657"/>
                    </a:lnTo>
                    <a:lnTo>
                      <a:pt x="3372" y="1637"/>
                    </a:lnTo>
                    <a:lnTo>
                      <a:pt x="3433" y="1677"/>
                    </a:lnTo>
                    <a:lnTo>
                      <a:pt x="3433" y="1677"/>
                    </a:lnTo>
                    <a:lnTo>
                      <a:pt x="3513" y="1717"/>
                    </a:lnTo>
                    <a:lnTo>
                      <a:pt x="3574" y="1737"/>
                    </a:lnTo>
                    <a:lnTo>
                      <a:pt x="3614" y="1737"/>
                    </a:lnTo>
                    <a:lnTo>
                      <a:pt x="3614" y="1737"/>
                    </a:lnTo>
                    <a:lnTo>
                      <a:pt x="3675" y="1737"/>
                    </a:lnTo>
                    <a:lnTo>
                      <a:pt x="3715" y="1697"/>
                    </a:lnTo>
                    <a:lnTo>
                      <a:pt x="3796" y="1616"/>
                    </a:lnTo>
                    <a:lnTo>
                      <a:pt x="3857" y="1515"/>
                    </a:lnTo>
                    <a:lnTo>
                      <a:pt x="3877" y="1374"/>
                    </a:lnTo>
                    <a:lnTo>
                      <a:pt x="3897" y="1253"/>
                    </a:lnTo>
                    <a:lnTo>
                      <a:pt x="3917" y="1132"/>
                    </a:lnTo>
                    <a:lnTo>
                      <a:pt x="3897" y="950"/>
                    </a:lnTo>
                    <a:lnTo>
                      <a:pt x="3897" y="950"/>
                    </a:lnTo>
                    <a:lnTo>
                      <a:pt x="3857" y="809"/>
                    </a:lnTo>
                    <a:lnTo>
                      <a:pt x="3796" y="708"/>
                    </a:lnTo>
                    <a:lnTo>
                      <a:pt x="3715" y="647"/>
                    </a:lnTo>
                    <a:lnTo>
                      <a:pt x="3614" y="587"/>
                    </a:lnTo>
                    <a:lnTo>
                      <a:pt x="3513" y="587"/>
                    </a:lnTo>
                    <a:lnTo>
                      <a:pt x="3412" y="607"/>
                    </a:lnTo>
                    <a:lnTo>
                      <a:pt x="3311" y="667"/>
                    </a:lnTo>
                    <a:lnTo>
                      <a:pt x="3211" y="788"/>
                    </a:lnTo>
                    <a:lnTo>
                      <a:pt x="3211" y="788"/>
                    </a:lnTo>
                    <a:lnTo>
                      <a:pt x="3009" y="1091"/>
                    </a:lnTo>
                    <a:lnTo>
                      <a:pt x="3009" y="1091"/>
                    </a:lnTo>
                    <a:lnTo>
                      <a:pt x="2968" y="1132"/>
                    </a:lnTo>
                    <a:lnTo>
                      <a:pt x="2908" y="1172"/>
                    </a:lnTo>
                    <a:lnTo>
                      <a:pt x="2908" y="1172"/>
                    </a:lnTo>
                    <a:lnTo>
                      <a:pt x="2827" y="1212"/>
                    </a:lnTo>
                    <a:lnTo>
                      <a:pt x="2726" y="1212"/>
                    </a:lnTo>
                    <a:lnTo>
                      <a:pt x="2726" y="1212"/>
                    </a:lnTo>
                    <a:lnTo>
                      <a:pt x="2625" y="1192"/>
                    </a:lnTo>
                    <a:lnTo>
                      <a:pt x="2544" y="1152"/>
                    </a:lnTo>
                    <a:lnTo>
                      <a:pt x="2484" y="1091"/>
                    </a:lnTo>
                    <a:lnTo>
                      <a:pt x="2423" y="990"/>
                    </a:lnTo>
                    <a:lnTo>
                      <a:pt x="2423" y="990"/>
                    </a:lnTo>
                    <a:lnTo>
                      <a:pt x="2423" y="950"/>
                    </a:lnTo>
                    <a:lnTo>
                      <a:pt x="2443" y="889"/>
                    </a:lnTo>
                    <a:lnTo>
                      <a:pt x="2463" y="849"/>
                    </a:lnTo>
                    <a:lnTo>
                      <a:pt x="2524" y="829"/>
                    </a:lnTo>
                    <a:lnTo>
                      <a:pt x="2524" y="829"/>
                    </a:lnTo>
                    <a:lnTo>
                      <a:pt x="2645" y="809"/>
                    </a:lnTo>
                    <a:lnTo>
                      <a:pt x="2706" y="768"/>
                    </a:lnTo>
                    <a:lnTo>
                      <a:pt x="2746" y="728"/>
                    </a:lnTo>
                    <a:lnTo>
                      <a:pt x="2746" y="728"/>
                    </a:lnTo>
                    <a:lnTo>
                      <a:pt x="2827" y="607"/>
                    </a:lnTo>
                    <a:lnTo>
                      <a:pt x="2847" y="486"/>
                    </a:lnTo>
                    <a:lnTo>
                      <a:pt x="2847" y="385"/>
                    </a:lnTo>
                    <a:lnTo>
                      <a:pt x="2807" y="284"/>
                    </a:lnTo>
                    <a:lnTo>
                      <a:pt x="2746" y="223"/>
                    </a:lnTo>
                    <a:lnTo>
                      <a:pt x="2665" y="163"/>
                    </a:lnTo>
                    <a:lnTo>
                      <a:pt x="2564" y="163"/>
                    </a:lnTo>
                    <a:lnTo>
                      <a:pt x="2484" y="183"/>
                    </a:lnTo>
                    <a:lnTo>
                      <a:pt x="2484" y="183"/>
                    </a:lnTo>
                    <a:lnTo>
                      <a:pt x="2302" y="284"/>
                    </a:lnTo>
                    <a:lnTo>
                      <a:pt x="2302" y="284"/>
                    </a:lnTo>
                    <a:lnTo>
                      <a:pt x="2201" y="304"/>
                    </a:lnTo>
                    <a:lnTo>
                      <a:pt x="2100" y="304"/>
                    </a:lnTo>
                    <a:lnTo>
                      <a:pt x="2019" y="284"/>
                    </a:lnTo>
                    <a:lnTo>
                      <a:pt x="1918" y="223"/>
                    </a:lnTo>
                    <a:lnTo>
                      <a:pt x="1918" y="223"/>
                    </a:lnTo>
                    <a:lnTo>
                      <a:pt x="1817" y="142"/>
                    </a:lnTo>
                    <a:lnTo>
                      <a:pt x="1716" y="62"/>
                    </a:lnTo>
                    <a:lnTo>
                      <a:pt x="1595" y="21"/>
                    </a:lnTo>
                    <a:lnTo>
                      <a:pt x="1474" y="1"/>
                    </a:lnTo>
                    <a:lnTo>
                      <a:pt x="1474" y="1"/>
                    </a:lnTo>
                    <a:lnTo>
                      <a:pt x="1413" y="1"/>
                    </a:lnTo>
                    <a:lnTo>
                      <a:pt x="1413" y="1"/>
                    </a:lnTo>
                    <a:lnTo>
                      <a:pt x="1171" y="263"/>
                    </a:lnTo>
                    <a:lnTo>
                      <a:pt x="949" y="526"/>
                    </a:lnTo>
                    <a:lnTo>
                      <a:pt x="747" y="809"/>
                    </a:lnTo>
                    <a:lnTo>
                      <a:pt x="565" y="1091"/>
                    </a:lnTo>
                    <a:lnTo>
                      <a:pt x="384" y="1394"/>
                    </a:lnTo>
                    <a:lnTo>
                      <a:pt x="242" y="1717"/>
                    </a:lnTo>
                    <a:lnTo>
                      <a:pt x="101" y="2040"/>
                    </a:lnTo>
                    <a:lnTo>
                      <a:pt x="0" y="2384"/>
                    </a:lnTo>
                    <a:lnTo>
                      <a:pt x="0" y="2384"/>
                    </a:lnTo>
                    <a:lnTo>
                      <a:pt x="0" y="2404"/>
                    </a:lnTo>
                    <a:lnTo>
                      <a:pt x="0" y="2404"/>
                    </a:lnTo>
                    <a:lnTo>
                      <a:pt x="40" y="2485"/>
                    </a:lnTo>
                    <a:lnTo>
                      <a:pt x="81" y="2565"/>
                    </a:lnTo>
                    <a:lnTo>
                      <a:pt x="101" y="2707"/>
                    </a:lnTo>
                    <a:lnTo>
                      <a:pt x="101" y="2848"/>
                    </a:lnTo>
                    <a:lnTo>
                      <a:pt x="141" y="3010"/>
                    </a:lnTo>
                    <a:lnTo>
                      <a:pt x="141" y="3010"/>
                    </a:lnTo>
                    <a:lnTo>
                      <a:pt x="182" y="3111"/>
                    </a:lnTo>
                    <a:lnTo>
                      <a:pt x="263" y="3171"/>
                    </a:lnTo>
                    <a:lnTo>
                      <a:pt x="283" y="3171"/>
                    </a:lnTo>
                    <a:lnTo>
                      <a:pt x="323" y="3171"/>
                    </a:lnTo>
                    <a:lnTo>
                      <a:pt x="343" y="3131"/>
                    </a:lnTo>
                    <a:lnTo>
                      <a:pt x="364" y="3090"/>
                    </a:lnTo>
                    <a:lnTo>
                      <a:pt x="364" y="3090"/>
                    </a:lnTo>
                    <a:lnTo>
                      <a:pt x="384" y="2929"/>
                    </a:lnTo>
                    <a:lnTo>
                      <a:pt x="404" y="2848"/>
                    </a:lnTo>
                    <a:lnTo>
                      <a:pt x="424" y="2767"/>
                    </a:lnTo>
                    <a:lnTo>
                      <a:pt x="424" y="2767"/>
                    </a:lnTo>
                    <a:lnTo>
                      <a:pt x="464" y="2707"/>
                    </a:lnTo>
                    <a:lnTo>
                      <a:pt x="485" y="2707"/>
                    </a:lnTo>
                    <a:lnTo>
                      <a:pt x="505" y="2707"/>
                    </a:lnTo>
                    <a:lnTo>
                      <a:pt x="505" y="2707"/>
                    </a:lnTo>
                    <a:lnTo>
                      <a:pt x="505" y="2767"/>
                    </a:lnTo>
                    <a:lnTo>
                      <a:pt x="525" y="2828"/>
                    </a:lnTo>
                    <a:lnTo>
                      <a:pt x="505" y="2969"/>
                    </a:lnTo>
                    <a:lnTo>
                      <a:pt x="505" y="2969"/>
                    </a:lnTo>
                    <a:lnTo>
                      <a:pt x="505" y="3090"/>
                    </a:lnTo>
                    <a:lnTo>
                      <a:pt x="525" y="3211"/>
                    </a:lnTo>
                    <a:lnTo>
                      <a:pt x="586" y="3312"/>
                    </a:lnTo>
                    <a:lnTo>
                      <a:pt x="646" y="3413"/>
                    </a:lnTo>
                    <a:lnTo>
                      <a:pt x="646" y="3413"/>
                    </a:lnTo>
                    <a:lnTo>
                      <a:pt x="707" y="3454"/>
                    </a:lnTo>
                    <a:lnTo>
                      <a:pt x="767" y="3494"/>
                    </a:lnTo>
                    <a:lnTo>
                      <a:pt x="868" y="3535"/>
                    </a:lnTo>
                    <a:lnTo>
                      <a:pt x="989" y="3555"/>
                    </a:lnTo>
                    <a:lnTo>
                      <a:pt x="989" y="3555"/>
                    </a:lnTo>
                    <a:lnTo>
                      <a:pt x="1070" y="3575"/>
                    </a:lnTo>
                    <a:lnTo>
                      <a:pt x="1131" y="3595"/>
                    </a:lnTo>
                    <a:lnTo>
                      <a:pt x="1171" y="3676"/>
                    </a:lnTo>
                    <a:lnTo>
                      <a:pt x="1171" y="3676"/>
                    </a:lnTo>
                    <a:lnTo>
                      <a:pt x="1212" y="3736"/>
                    </a:lnTo>
                    <a:lnTo>
                      <a:pt x="1272" y="3777"/>
                    </a:lnTo>
                    <a:lnTo>
                      <a:pt x="1333" y="3797"/>
                    </a:lnTo>
                    <a:lnTo>
                      <a:pt x="1413" y="3817"/>
                    </a:lnTo>
                    <a:lnTo>
                      <a:pt x="1413" y="3817"/>
                    </a:lnTo>
                    <a:lnTo>
                      <a:pt x="1474" y="3837"/>
                    </a:lnTo>
                    <a:lnTo>
                      <a:pt x="1514" y="3858"/>
                    </a:lnTo>
                    <a:lnTo>
                      <a:pt x="1555" y="3898"/>
                    </a:lnTo>
                    <a:lnTo>
                      <a:pt x="1595" y="3959"/>
                    </a:lnTo>
                    <a:lnTo>
                      <a:pt x="1595" y="3959"/>
                    </a:lnTo>
                    <a:lnTo>
                      <a:pt x="1656" y="4060"/>
                    </a:lnTo>
                    <a:lnTo>
                      <a:pt x="1737" y="4160"/>
                    </a:lnTo>
                    <a:lnTo>
                      <a:pt x="1858" y="4241"/>
                    </a:lnTo>
                    <a:lnTo>
                      <a:pt x="1918" y="4241"/>
                    </a:lnTo>
                    <a:lnTo>
                      <a:pt x="1979" y="4241"/>
                    </a:lnTo>
                    <a:lnTo>
                      <a:pt x="1979" y="4241"/>
                    </a:lnTo>
                    <a:lnTo>
                      <a:pt x="2060" y="4261"/>
                    </a:lnTo>
                    <a:lnTo>
                      <a:pt x="2120" y="4302"/>
                    </a:lnTo>
                    <a:lnTo>
                      <a:pt x="2161" y="4362"/>
                    </a:lnTo>
                    <a:lnTo>
                      <a:pt x="2161" y="4443"/>
                    </a:lnTo>
                    <a:lnTo>
                      <a:pt x="2161" y="4443"/>
                    </a:lnTo>
                    <a:lnTo>
                      <a:pt x="2140" y="4504"/>
                    </a:lnTo>
                    <a:lnTo>
                      <a:pt x="2100" y="4564"/>
                    </a:lnTo>
                    <a:lnTo>
                      <a:pt x="1959" y="4706"/>
                    </a:lnTo>
                    <a:lnTo>
                      <a:pt x="1959" y="4706"/>
                    </a:lnTo>
                    <a:lnTo>
                      <a:pt x="1898" y="4766"/>
                    </a:lnTo>
                    <a:lnTo>
                      <a:pt x="1878" y="4847"/>
                    </a:lnTo>
                    <a:lnTo>
                      <a:pt x="1858" y="4908"/>
                    </a:lnTo>
                    <a:lnTo>
                      <a:pt x="1858" y="4988"/>
                    </a:lnTo>
                    <a:lnTo>
                      <a:pt x="1858" y="5069"/>
                    </a:lnTo>
                    <a:lnTo>
                      <a:pt x="1898" y="5150"/>
                    </a:lnTo>
                    <a:lnTo>
                      <a:pt x="1938" y="5210"/>
                    </a:lnTo>
                    <a:lnTo>
                      <a:pt x="1979" y="5291"/>
                    </a:lnTo>
                    <a:lnTo>
                      <a:pt x="1979" y="5291"/>
                    </a:lnTo>
                    <a:lnTo>
                      <a:pt x="2100" y="5392"/>
                    </a:lnTo>
                    <a:lnTo>
                      <a:pt x="2181" y="5453"/>
                    </a:lnTo>
                    <a:lnTo>
                      <a:pt x="2181" y="5453"/>
                    </a:lnTo>
                    <a:lnTo>
                      <a:pt x="2241" y="5513"/>
                    </a:lnTo>
                    <a:lnTo>
                      <a:pt x="2262" y="5574"/>
                    </a:lnTo>
                    <a:lnTo>
                      <a:pt x="2282" y="5634"/>
                    </a:lnTo>
                    <a:lnTo>
                      <a:pt x="2262" y="5695"/>
                    </a:lnTo>
                    <a:lnTo>
                      <a:pt x="2241" y="5796"/>
                    </a:lnTo>
                    <a:lnTo>
                      <a:pt x="2241" y="5937"/>
                    </a:lnTo>
                    <a:lnTo>
                      <a:pt x="2241" y="5937"/>
                    </a:lnTo>
                    <a:lnTo>
                      <a:pt x="2241" y="6018"/>
                    </a:lnTo>
                    <a:lnTo>
                      <a:pt x="2282" y="6079"/>
                    </a:lnTo>
                    <a:lnTo>
                      <a:pt x="2383" y="6159"/>
                    </a:lnTo>
                    <a:lnTo>
                      <a:pt x="2383" y="6159"/>
                    </a:lnTo>
                    <a:lnTo>
                      <a:pt x="2484" y="6260"/>
                    </a:lnTo>
                    <a:lnTo>
                      <a:pt x="2524" y="6361"/>
                    </a:lnTo>
                    <a:lnTo>
                      <a:pt x="2544" y="6483"/>
                    </a:lnTo>
                    <a:lnTo>
                      <a:pt x="2524" y="660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2258080" y="-2422593"/>
                <a:ext cx="132724" cy="105928"/>
              </a:xfrm>
              <a:custGeom>
                <a:avLst/>
                <a:gdLst/>
                <a:ahLst/>
                <a:cxnLst/>
                <a:rect l="l" t="t" r="r" b="b"/>
                <a:pathLst>
                  <a:path w="1798" h="1435" extrusionOk="0">
                    <a:moveTo>
                      <a:pt x="889" y="1"/>
                    </a:moveTo>
                    <a:lnTo>
                      <a:pt x="667" y="21"/>
                    </a:lnTo>
                    <a:lnTo>
                      <a:pt x="445" y="82"/>
                    </a:lnTo>
                    <a:lnTo>
                      <a:pt x="243" y="142"/>
                    </a:lnTo>
                    <a:lnTo>
                      <a:pt x="101" y="243"/>
                    </a:lnTo>
                    <a:lnTo>
                      <a:pt x="41" y="344"/>
                    </a:lnTo>
                    <a:lnTo>
                      <a:pt x="0" y="425"/>
                    </a:lnTo>
                    <a:lnTo>
                      <a:pt x="21" y="526"/>
                    </a:lnTo>
                    <a:lnTo>
                      <a:pt x="41" y="566"/>
                    </a:lnTo>
                    <a:lnTo>
                      <a:pt x="61" y="607"/>
                    </a:lnTo>
                    <a:lnTo>
                      <a:pt x="142" y="647"/>
                    </a:lnTo>
                    <a:lnTo>
                      <a:pt x="182" y="687"/>
                    </a:lnTo>
                    <a:lnTo>
                      <a:pt x="202" y="728"/>
                    </a:lnTo>
                    <a:lnTo>
                      <a:pt x="223" y="768"/>
                    </a:lnTo>
                    <a:lnTo>
                      <a:pt x="202" y="808"/>
                    </a:lnTo>
                    <a:lnTo>
                      <a:pt x="182" y="849"/>
                    </a:lnTo>
                    <a:lnTo>
                      <a:pt x="101" y="970"/>
                    </a:lnTo>
                    <a:lnTo>
                      <a:pt x="61" y="1091"/>
                    </a:lnTo>
                    <a:lnTo>
                      <a:pt x="61" y="1212"/>
                    </a:lnTo>
                    <a:lnTo>
                      <a:pt x="101" y="1293"/>
                    </a:lnTo>
                    <a:lnTo>
                      <a:pt x="162" y="1374"/>
                    </a:lnTo>
                    <a:lnTo>
                      <a:pt x="243" y="1414"/>
                    </a:lnTo>
                    <a:lnTo>
                      <a:pt x="324" y="1434"/>
                    </a:lnTo>
                    <a:lnTo>
                      <a:pt x="384" y="1414"/>
                    </a:lnTo>
                    <a:lnTo>
                      <a:pt x="445" y="1374"/>
                    </a:lnTo>
                    <a:lnTo>
                      <a:pt x="505" y="1313"/>
                    </a:lnTo>
                    <a:lnTo>
                      <a:pt x="586" y="1172"/>
                    </a:lnTo>
                    <a:lnTo>
                      <a:pt x="626" y="1111"/>
                    </a:lnTo>
                    <a:lnTo>
                      <a:pt x="687" y="1071"/>
                    </a:lnTo>
                    <a:lnTo>
                      <a:pt x="727" y="1051"/>
                    </a:lnTo>
                    <a:lnTo>
                      <a:pt x="808" y="1051"/>
                    </a:lnTo>
                    <a:lnTo>
                      <a:pt x="929" y="1091"/>
                    </a:lnTo>
                    <a:lnTo>
                      <a:pt x="1091" y="1091"/>
                    </a:lnTo>
                    <a:lnTo>
                      <a:pt x="1151" y="1051"/>
                    </a:lnTo>
                    <a:lnTo>
                      <a:pt x="1212" y="1010"/>
                    </a:lnTo>
                    <a:lnTo>
                      <a:pt x="1232" y="950"/>
                    </a:lnTo>
                    <a:lnTo>
                      <a:pt x="1273" y="829"/>
                    </a:lnTo>
                    <a:lnTo>
                      <a:pt x="1293" y="768"/>
                    </a:lnTo>
                    <a:lnTo>
                      <a:pt x="1353" y="748"/>
                    </a:lnTo>
                    <a:lnTo>
                      <a:pt x="1414" y="768"/>
                    </a:lnTo>
                    <a:lnTo>
                      <a:pt x="1474" y="788"/>
                    </a:lnTo>
                    <a:lnTo>
                      <a:pt x="1535" y="768"/>
                    </a:lnTo>
                    <a:lnTo>
                      <a:pt x="1616" y="748"/>
                    </a:lnTo>
                    <a:lnTo>
                      <a:pt x="1697" y="667"/>
                    </a:lnTo>
                    <a:lnTo>
                      <a:pt x="1757" y="566"/>
                    </a:lnTo>
                    <a:lnTo>
                      <a:pt x="1798" y="465"/>
                    </a:lnTo>
                    <a:lnTo>
                      <a:pt x="1798" y="364"/>
                    </a:lnTo>
                    <a:lnTo>
                      <a:pt x="1757" y="263"/>
                    </a:lnTo>
                    <a:lnTo>
                      <a:pt x="1697" y="183"/>
                    </a:lnTo>
                    <a:lnTo>
                      <a:pt x="1535" y="102"/>
                    </a:lnTo>
                    <a:lnTo>
                      <a:pt x="1353" y="41"/>
                    </a:lnTo>
                    <a:lnTo>
                      <a:pt x="1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2606863" y="-1880041"/>
                <a:ext cx="55215" cy="71603"/>
              </a:xfrm>
              <a:custGeom>
                <a:avLst/>
                <a:gdLst/>
                <a:ahLst/>
                <a:cxnLst/>
                <a:rect l="l" t="t" r="r" b="b"/>
                <a:pathLst>
                  <a:path w="748" h="970" extrusionOk="0">
                    <a:moveTo>
                      <a:pt x="404" y="1"/>
                    </a:moveTo>
                    <a:lnTo>
                      <a:pt x="344" y="21"/>
                    </a:lnTo>
                    <a:lnTo>
                      <a:pt x="303" y="61"/>
                    </a:lnTo>
                    <a:lnTo>
                      <a:pt x="263" y="102"/>
                    </a:lnTo>
                    <a:lnTo>
                      <a:pt x="243" y="142"/>
                    </a:lnTo>
                    <a:lnTo>
                      <a:pt x="222" y="182"/>
                    </a:lnTo>
                    <a:lnTo>
                      <a:pt x="202" y="243"/>
                    </a:lnTo>
                    <a:lnTo>
                      <a:pt x="202" y="344"/>
                    </a:lnTo>
                    <a:lnTo>
                      <a:pt x="202" y="404"/>
                    </a:lnTo>
                    <a:lnTo>
                      <a:pt x="162" y="445"/>
                    </a:lnTo>
                    <a:lnTo>
                      <a:pt x="61" y="586"/>
                    </a:lnTo>
                    <a:lnTo>
                      <a:pt x="21" y="647"/>
                    </a:lnTo>
                    <a:lnTo>
                      <a:pt x="0" y="728"/>
                    </a:lnTo>
                    <a:lnTo>
                      <a:pt x="21" y="808"/>
                    </a:lnTo>
                    <a:lnTo>
                      <a:pt x="61" y="869"/>
                    </a:lnTo>
                    <a:lnTo>
                      <a:pt x="101" y="909"/>
                    </a:lnTo>
                    <a:lnTo>
                      <a:pt x="162" y="950"/>
                    </a:lnTo>
                    <a:lnTo>
                      <a:pt x="243" y="970"/>
                    </a:lnTo>
                    <a:lnTo>
                      <a:pt x="303" y="970"/>
                    </a:lnTo>
                    <a:lnTo>
                      <a:pt x="364" y="950"/>
                    </a:lnTo>
                    <a:lnTo>
                      <a:pt x="404" y="889"/>
                    </a:lnTo>
                    <a:lnTo>
                      <a:pt x="465" y="828"/>
                    </a:lnTo>
                    <a:lnTo>
                      <a:pt x="505" y="748"/>
                    </a:lnTo>
                    <a:lnTo>
                      <a:pt x="545" y="667"/>
                    </a:lnTo>
                    <a:lnTo>
                      <a:pt x="626" y="606"/>
                    </a:lnTo>
                    <a:lnTo>
                      <a:pt x="687" y="526"/>
                    </a:lnTo>
                    <a:lnTo>
                      <a:pt x="727" y="465"/>
                    </a:lnTo>
                    <a:lnTo>
                      <a:pt x="747" y="364"/>
                    </a:lnTo>
                    <a:lnTo>
                      <a:pt x="747" y="283"/>
                    </a:lnTo>
                    <a:lnTo>
                      <a:pt x="727" y="182"/>
                    </a:lnTo>
                    <a:lnTo>
                      <a:pt x="687" y="122"/>
                    </a:lnTo>
                    <a:lnTo>
                      <a:pt x="626" y="61"/>
                    </a:lnTo>
                    <a:lnTo>
                      <a:pt x="545" y="21"/>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2606863" y="-1880041"/>
                <a:ext cx="55215" cy="71603"/>
              </a:xfrm>
              <a:custGeom>
                <a:avLst/>
                <a:gdLst/>
                <a:ahLst/>
                <a:cxnLst/>
                <a:rect l="l" t="t" r="r" b="b"/>
                <a:pathLst>
                  <a:path w="748" h="970" fill="none" extrusionOk="0">
                    <a:moveTo>
                      <a:pt x="545" y="21"/>
                    </a:moveTo>
                    <a:lnTo>
                      <a:pt x="545" y="21"/>
                    </a:lnTo>
                    <a:lnTo>
                      <a:pt x="465" y="1"/>
                    </a:lnTo>
                    <a:lnTo>
                      <a:pt x="404" y="1"/>
                    </a:lnTo>
                    <a:lnTo>
                      <a:pt x="344" y="21"/>
                    </a:lnTo>
                    <a:lnTo>
                      <a:pt x="303" y="61"/>
                    </a:lnTo>
                    <a:lnTo>
                      <a:pt x="263" y="102"/>
                    </a:lnTo>
                    <a:lnTo>
                      <a:pt x="243" y="142"/>
                    </a:lnTo>
                    <a:lnTo>
                      <a:pt x="222" y="182"/>
                    </a:lnTo>
                    <a:lnTo>
                      <a:pt x="202" y="243"/>
                    </a:lnTo>
                    <a:lnTo>
                      <a:pt x="202" y="243"/>
                    </a:lnTo>
                    <a:lnTo>
                      <a:pt x="202" y="344"/>
                    </a:lnTo>
                    <a:lnTo>
                      <a:pt x="202" y="344"/>
                    </a:lnTo>
                    <a:lnTo>
                      <a:pt x="202" y="404"/>
                    </a:lnTo>
                    <a:lnTo>
                      <a:pt x="162" y="445"/>
                    </a:lnTo>
                    <a:lnTo>
                      <a:pt x="162" y="445"/>
                    </a:lnTo>
                    <a:lnTo>
                      <a:pt x="61" y="586"/>
                    </a:lnTo>
                    <a:lnTo>
                      <a:pt x="21" y="647"/>
                    </a:lnTo>
                    <a:lnTo>
                      <a:pt x="0" y="728"/>
                    </a:lnTo>
                    <a:lnTo>
                      <a:pt x="0" y="728"/>
                    </a:lnTo>
                    <a:lnTo>
                      <a:pt x="21" y="808"/>
                    </a:lnTo>
                    <a:lnTo>
                      <a:pt x="61" y="869"/>
                    </a:lnTo>
                    <a:lnTo>
                      <a:pt x="101" y="909"/>
                    </a:lnTo>
                    <a:lnTo>
                      <a:pt x="162" y="950"/>
                    </a:lnTo>
                    <a:lnTo>
                      <a:pt x="243" y="970"/>
                    </a:lnTo>
                    <a:lnTo>
                      <a:pt x="303" y="970"/>
                    </a:lnTo>
                    <a:lnTo>
                      <a:pt x="364" y="950"/>
                    </a:lnTo>
                    <a:lnTo>
                      <a:pt x="404" y="889"/>
                    </a:lnTo>
                    <a:lnTo>
                      <a:pt x="404" y="889"/>
                    </a:lnTo>
                    <a:lnTo>
                      <a:pt x="465" y="828"/>
                    </a:lnTo>
                    <a:lnTo>
                      <a:pt x="505" y="748"/>
                    </a:lnTo>
                    <a:lnTo>
                      <a:pt x="545" y="667"/>
                    </a:lnTo>
                    <a:lnTo>
                      <a:pt x="626" y="606"/>
                    </a:lnTo>
                    <a:lnTo>
                      <a:pt x="626" y="606"/>
                    </a:lnTo>
                    <a:lnTo>
                      <a:pt x="687" y="526"/>
                    </a:lnTo>
                    <a:lnTo>
                      <a:pt x="727" y="465"/>
                    </a:lnTo>
                    <a:lnTo>
                      <a:pt x="747" y="364"/>
                    </a:lnTo>
                    <a:lnTo>
                      <a:pt x="747" y="283"/>
                    </a:lnTo>
                    <a:lnTo>
                      <a:pt x="747" y="283"/>
                    </a:lnTo>
                    <a:lnTo>
                      <a:pt x="727" y="182"/>
                    </a:lnTo>
                    <a:lnTo>
                      <a:pt x="687" y="122"/>
                    </a:lnTo>
                    <a:lnTo>
                      <a:pt x="626" y="61"/>
                    </a:lnTo>
                    <a:lnTo>
                      <a:pt x="545" y="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2360907" y="-2252667"/>
                <a:ext cx="44807" cy="52263"/>
              </a:xfrm>
              <a:custGeom>
                <a:avLst/>
                <a:gdLst/>
                <a:ahLst/>
                <a:cxnLst/>
                <a:rect l="l" t="t" r="r" b="b"/>
                <a:pathLst>
                  <a:path w="607" h="708" extrusionOk="0">
                    <a:moveTo>
                      <a:pt x="425" y="1"/>
                    </a:moveTo>
                    <a:lnTo>
                      <a:pt x="344" y="21"/>
                    </a:lnTo>
                    <a:lnTo>
                      <a:pt x="263" y="61"/>
                    </a:lnTo>
                    <a:lnTo>
                      <a:pt x="203" y="41"/>
                    </a:lnTo>
                    <a:lnTo>
                      <a:pt x="142" y="21"/>
                    </a:lnTo>
                    <a:lnTo>
                      <a:pt x="81" y="41"/>
                    </a:lnTo>
                    <a:lnTo>
                      <a:pt x="41" y="81"/>
                    </a:lnTo>
                    <a:lnTo>
                      <a:pt x="1" y="142"/>
                    </a:lnTo>
                    <a:lnTo>
                      <a:pt x="1" y="203"/>
                    </a:lnTo>
                    <a:lnTo>
                      <a:pt x="21" y="243"/>
                    </a:lnTo>
                    <a:lnTo>
                      <a:pt x="102" y="324"/>
                    </a:lnTo>
                    <a:lnTo>
                      <a:pt x="122" y="364"/>
                    </a:lnTo>
                    <a:lnTo>
                      <a:pt x="102" y="405"/>
                    </a:lnTo>
                    <a:lnTo>
                      <a:pt x="61" y="505"/>
                    </a:lnTo>
                    <a:lnTo>
                      <a:pt x="41" y="546"/>
                    </a:lnTo>
                    <a:lnTo>
                      <a:pt x="41" y="566"/>
                    </a:lnTo>
                    <a:lnTo>
                      <a:pt x="81" y="647"/>
                    </a:lnTo>
                    <a:lnTo>
                      <a:pt x="122" y="687"/>
                    </a:lnTo>
                    <a:lnTo>
                      <a:pt x="203" y="707"/>
                    </a:lnTo>
                    <a:lnTo>
                      <a:pt x="364" y="707"/>
                    </a:lnTo>
                    <a:lnTo>
                      <a:pt x="425" y="667"/>
                    </a:lnTo>
                    <a:lnTo>
                      <a:pt x="465" y="606"/>
                    </a:lnTo>
                    <a:lnTo>
                      <a:pt x="485" y="526"/>
                    </a:lnTo>
                    <a:lnTo>
                      <a:pt x="505" y="445"/>
                    </a:lnTo>
                    <a:lnTo>
                      <a:pt x="546" y="384"/>
                    </a:lnTo>
                    <a:lnTo>
                      <a:pt x="586" y="304"/>
                    </a:lnTo>
                    <a:lnTo>
                      <a:pt x="606" y="223"/>
                    </a:lnTo>
                    <a:lnTo>
                      <a:pt x="606" y="162"/>
                    </a:lnTo>
                    <a:lnTo>
                      <a:pt x="566" y="81"/>
                    </a:lnTo>
                    <a:lnTo>
                      <a:pt x="526" y="41"/>
                    </a:lnTo>
                    <a:lnTo>
                      <a:pt x="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2451848" y="-2359997"/>
                <a:ext cx="62671" cy="34399"/>
              </a:xfrm>
              <a:custGeom>
                <a:avLst/>
                <a:gdLst/>
                <a:ahLst/>
                <a:cxnLst/>
                <a:rect l="l" t="t" r="r" b="b"/>
                <a:pathLst>
                  <a:path w="849" h="466" extrusionOk="0">
                    <a:moveTo>
                      <a:pt x="344" y="1"/>
                    </a:moveTo>
                    <a:lnTo>
                      <a:pt x="243" y="41"/>
                    </a:lnTo>
                    <a:lnTo>
                      <a:pt x="142" y="82"/>
                    </a:lnTo>
                    <a:lnTo>
                      <a:pt x="81" y="142"/>
                    </a:lnTo>
                    <a:lnTo>
                      <a:pt x="21" y="203"/>
                    </a:lnTo>
                    <a:lnTo>
                      <a:pt x="0" y="263"/>
                    </a:lnTo>
                    <a:lnTo>
                      <a:pt x="0" y="324"/>
                    </a:lnTo>
                    <a:lnTo>
                      <a:pt x="21" y="364"/>
                    </a:lnTo>
                    <a:lnTo>
                      <a:pt x="61" y="405"/>
                    </a:lnTo>
                    <a:lnTo>
                      <a:pt x="162" y="405"/>
                    </a:lnTo>
                    <a:lnTo>
                      <a:pt x="364" y="364"/>
                    </a:lnTo>
                    <a:lnTo>
                      <a:pt x="404" y="385"/>
                    </a:lnTo>
                    <a:lnTo>
                      <a:pt x="505" y="425"/>
                    </a:lnTo>
                    <a:lnTo>
                      <a:pt x="566" y="445"/>
                    </a:lnTo>
                    <a:lnTo>
                      <a:pt x="626" y="465"/>
                    </a:lnTo>
                    <a:lnTo>
                      <a:pt x="687" y="445"/>
                    </a:lnTo>
                    <a:lnTo>
                      <a:pt x="747" y="425"/>
                    </a:lnTo>
                    <a:lnTo>
                      <a:pt x="788" y="385"/>
                    </a:lnTo>
                    <a:lnTo>
                      <a:pt x="828" y="344"/>
                    </a:lnTo>
                    <a:lnTo>
                      <a:pt x="848" y="304"/>
                    </a:lnTo>
                    <a:lnTo>
                      <a:pt x="848" y="263"/>
                    </a:lnTo>
                    <a:lnTo>
                      <a:pt x="848" y="203"/>
                    </a:lnTo>
                    <a:lnTo>
                      <a:pt x="828" y="162"/>
                    </a:lnTo>
                    <a:lnTo>
                      <a:pt x="788" y="102"/>
                    </a:lnTo>
                    <a:lnTo>
                      <a:pt x="727" y="61"/>
                    </a:lnTo>
                    <a:lnTo>
                      <a:pt x="647" y="21"/>
                    </a:lnTo>
                    <a:lnTo>
                      <a:pt x="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2174594" y="-2359997"/>
                <a:ext cx="56692" cy="47834"/>
              </a:xfrm>
              <a:custGeom>
                <a:avLst/>
                <a:gdLst/>
                <a:ahLst/>
                <a:cxnLst/>
                <a:rect l="l" t="t" r="r" b="b"/>
                <a:pathLst>
                  <a:path w="768" h="648" extrusionOk="0">
                    <a:moveTo>
                      <a:pt x="506" y="1"/>
                    </a:moveTo>
                    <a:lnTo>
                      <a:pt x="364" y="21"/>
                    </a:lnTo>
                    <a:lnTo>
                      <a:pt x="263" y="61"/>
                    </a:lnTo>
                    <a:lnTo>
                      <a:pt x="223" y="102"/>
                    </a:lnTo>
                    <a:lnTo>
                      <a:pt x="203" y="142"/>
                    </a:lnTo>
                    <a:lnTo>
                      <a:pt x="182" y="203"/>
                    </a:lnTo>
                    <a:lnTo>
                      <a:pt x="182" y="263"/>
                    </a:lnTo>
                    <a:lnTo>
                      <a:pt x="182" y="324"/>
                    </a:lnTo>
                    <a:lnTo>
                      <a:pt x="142" y="364"/>
                    </a:lnTo>
                    <a:lnTo>
                      <a:pt x="81" y="405"/>
                    </a:lnTo>
                    <a:lnTo>
                      <a:pt x="21" y="465"/>
                    </a:lnTo>
                    <a:lnTo>
                      <a:pt x="1" y="506"/>
                    </a:lnTo>
                    <a:lnTo>
                      <a:pt x="1" y="546"/>
                    </a:lnTo>
                    <a:lnTo>
                      <a:pt x="41" y="607"/>
                    </a:lnTo>
                    <a:lnTo>
                      <a:pt x="61" y="627"/>
                    </a:lnTo>
                    <a:lnTo>
                      <a:pt x="122" y="647"/>
                    </a:lnTo>
                    <a:lnTo>
                      <a:pt x="182" y="647"/>
                    </a:lnTo>
                    <a:lnTo>
                      <a:pt x="243" y="607"/>
                    </a:lnTo>
                    <a:lnTo>
                      <a:pt x="324" y="546"/>
                    </a:lnTo>
                    <a:lnTo>
                      <a:pt x="364" y="485"/>
                    </a:lnTo>
                    <a:lnTo>
                      <a:pt x="384" y="465"/>
                    </a:lnTo>
                    <a:lnTo>
                      <a:pt x="425" y="465"/>
                    </a:lnTo>
                    <a:lnTo>
                      <a:pt x="506" y="445"/>
                    </a:lnTo>
                    <a:lnTo>
                      <a:pt x="606" y="405"/>
                    </a:lnTo>
                    <a:lnTo>
                      <a:pt x="687" y="344"/>
                    </a:lnTo>
                    <a:lnTo>
                      <a:pt x="748" y="243"/>
                    </a:lnTo>
                    <a:lnTo>
                      <a:pt x="768" y="183"/>
                    </a:lnTo>
                    <a:lnTo>
                      <a:pt x="768" y="142"/>
                    </a:lnTo>
                    <a:lnTo>
                      <a:pt x="748" y="102"/>
                    </a:lnTo>
                    <a:lnTo>
                      <a:pt x="728" y="61"/>
                    </a:lnTo>
                    <a:lnTo>
                      <a:pt x="627" y="21"/>
                    </a:lnTo>
                    <a:lnTo>
                      <a:pt x="5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2328132" y="-2309285"/>
                <a:ext cx="49236" cy="35875"/>
              </a:xfrm>
              <a:custGeom>
                <a:avLst/>
                <a:gdLst/>
                <a:ahLst/>
                <a:cxnLst/>
                <a:rect l="l" t="t" r="r" b="b"/>
                <a:pathLst>
                  <a:path w="667" h="486" extrusionOk="0">
                    <a:moveTo>
                      <a:pt x="525" y="0"/>
                    </a:moveTo>
                    <a:lnTo>
                      <a:pt x="445" y="21"/>
                    </a:lnTo>
                    <a:lnTo>
                      <a:pt x="364" y="81"/>
                    </a:lnTo>
                    <a:lnTo>
                      <a:pt x="303" y="162"/>
                    </a:lnTo>
                    <a:lnTo>
                      <a:pt x="263" y="182"/>
                    </a:lnTo>
                    <a:lnTo>
                      <a:pt x="101" y="182"/>
                    </a:lnTo>
                    <a:lnTo>
                      <a:pt x="61" y="202"/>
                    </a:lnTo>
                    <a:lnTo>
                      <a:pt x="41" y="243"/>
                    </a:lnTo>
                    <a:lnTo>
                      <a:pt x="21" y="283"/>
                    </a:lnTo>
                    <a:lnTo>
                      <a:pt x="0" y="323"/>
                    </a:lnTo>
                    <a:lnTo>
                      <a:pt x="21" y="364"/>
                    </a:lnTo>
                    <a:lnTo>
                      <a:pt x="41" y="404"/>
                    </a:lnTo>
                    <a:lnTo>
                      <a:pt x="101" y="445"/>
                    </a:lnTo>
                    <a:lnTo>
                      <a:pt x="162" y="465"/>
                    </a:lnTo>
                    <a:lnTo>
                      <a:pt x="243" y="485"/>
                    </a:lnTo>
                    <a:lnTo>
                      <a:pt x="324" y="485"/>
                    </a:lnTo>
                    <a:lnTo>
                      <a:pt x="445" y="465"/>
                    </a:lnTo>
                    <a:lnTo>
                      <a:pt x="546" y="424"/>
                    </a:lnTo>
                    <a:lnTo>
                      <a:pt x="626" y="323"/>
                    </a:lnTo>
                    <a:lnTo>
                      <a:pt x="667" y="243"/>
                    </a:lnTo>
                    <a:lnTo>
                      <a:pt x="667" y="162"/>
                    </a:lnTo>
                    <a:lnTo>
                      <a:pt x="647" y="81"/>
                    </a:lnTo>
                    <a:lnTo>
                      <a:pt x="586" y="41"/>
                    </a:lnTo>
                    <a:lnTo>
                      <a:pt x="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2706737" y="-1914292"/>
                <a:ext cx="34325" cy="37352"/>
              </a:xfrm>
              <a:custGeom>
                <a:avLst/>
                <a:gdLst/>
                <a:ahLst/>
                <a:cxnLst/>
                <a:rect l="l" t="t" r="r" b="b"/>
                <a:pathLst>
                  <a:path w="465" h="506" extrusionOk="0">
                    <a:moveTo>
                      <a:pt x="142" y="0"/>
                    </a:moveTo>
                    <a:lnTo>
                      <a:pt x="81" y="41"/>
                    </a:lnTo>
                    <a:lnTo>
                      <a:pt x="41" y="81"/>
                    </a:lnTo>
                    <a:lnTo>
                      <a:pt x="0" y="162"/>
                    </a:lnTo>
                    <a:lnTo>
                      <a:pt x="0" y="202"/>
                    </a:lnTo>
                    <a:lnTo>
                      <a:pt x="20" y="263"/>
                    </a:lnTo>
                    <a:lnTo>
                      <a:pt x="61" y="364"/>
                    </a:lnTo>
                    <a:lnTo>
                      <a:pt x="142" y="465"/>
                    </a:lnTo>
                    <a:lnTo>
                      <a:pt x="202" y="485"/>
                    </a:lnTo>
                    <a:lnTo>
                      <a:pt x="263" y="505"/>
                    </a:lnTo>
                    <a:lnTo>
                      <a:pt x="323" y="505"/>
                    </a:lnTo>
                    <a:lnTo>
                      <a:pt x="364" y="465"/>
                    </a:lnTo>
                    <a:lnTo>
                      <a:pt x="404" y="424"/>
                    </a:lnTo>
                    <a:lnTo>
                      <a:pt x="444" y="364"/>
                    </a:lnTo>
                    <a:lnTo>
                      <a:pt x="465" y="303"/>
                    </a:lnTo>
                    <a:lnTo>
                      <a:pt x="465" y="243"/>
                    </a:lnTo>
                    <a:lnTo>
                      <a:pt x="465" y="162"/>
                    </a:lnTo>
                    <a:lnTo>
                      <a:pt x="424" y="101"/>
                    </a:lnTo>
                    <a:lnTo>
                      <a:pt x="384" y="61"/>
                    </a:lnTo>
                    <a:lnTo>
                      <a:pt x="343" y="20"/>
                    </a:lnTo>
                    <a:lnTo>
                      <a:pt x="2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2706737" y="-1914292"/>
                <a:ext cx="34325" cy="37352"/>
              </a:xfrm>
              <a:custGeom>
                <a:avLst/>
                <a:gdLst/>
                <a:ahLst/>
                <a:cxnLst/>
                <a:rect l="l" t="t" r="r" b="b"/>
                <a:pathLst>
                  <a:path w="465" h="506" fill="none" extrusionOk="0">
                    <a:moveTo>
                      <a:pt x="0" y="162"/>
                    </a:moveTo>
                    <a:lnTo>
                      <a:pt x="0" y="162"/>
                    </a:lnTo>
                    <a:lnTo>
                      <a:pt x="0" y="202"/>
                    </a:lnTo>
                    <a:lnTo>
                      <a:pt x="20" y="263"/>
                    </a:lnTo>
                    <a:lnTo>
                      <a:pt x="61" y="364"/>
                    </a:lnTo>
                    <a:lnTo>
                      <a:pt x="142" y="465"/>
                    </a:lnTo>
                    <a:lnTo>
                      <a:pt x="202" y="485"/>
                    </a:lnTo>
                    <a:lnTo>
                      <a:pt x="263" y="505"/>
                    </a:lnTo>
                    <a:lnTo>
                      <a:pt x="263" y="505"/>
                    </a:lnTo>
                    <a:lnTo>
                      <a:pt x="323" y="505"/>
                    </a:lnTo>
                    <a:lnTo>
                      <a:pt x="364" y="465"/>
                    </a:lnTo>
                    <a:lnTo>
                      <a:pt x="404" y="424"/>
                    </a:lnTo>
                    <a:lnTo>
                      <a:pt x="444" y="364"/>
                    </a:lnTo>
                    <a:lnTo>
                      <a:pt x="465" y="303"/>
                    </a:lnTo>
                    <a:lnTo>
                      <a:pt x="465" y="243"/>
                    </a:lnTo>
                    <a:lnTo>
                      <a:pt x="465" y="162"/>
                    </a:lnTo>
                    <a:lnTo>
                      <a:pt x="424" y="101"/>
                    </a:lnTo>
                    <a:lnTo>
                      <a:pt x="424" y="101"/>
                    </a:lnTo>
                    <a:lnTo>
                      <a:pt x="384" y="61"/>
                    </a:lnTo>
                    <a:lnTo>
                      <a:pt x="343" y="20"/>
                    </a:lnTo>
                    <a:lnTo>
                      <a:pt x="263" y="0"/>
                    </a:lnTo>
                    <a:lnTo>
                      <a:pt x="202" y="0"/>
                    </a:lnTo>
                    <a:lnTo>
                      <a:pt x="142" y="0"/>
                    </a:lnTo>
                    <a:lnTo>
                      <a:pt x="81" y="41"/>
                    </a:lnTo>
                    <a:lnTo>
                      <a:pt x="41" y="81"/>
                    </a:lnTo>
                    <a:lnTo>
                      <a:pt x="0" y="16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2679868" y="-1963528"/>
                <a:ext cx="28420" cy="32923"/>
              </a:xfrm>
              <a:custGeom>
                <a:avLst/>
                <a:gdLst/>
                <a:ahLst/>
                <a:cxnLst/>
                <a:rect l="l" t="t" r="r" b="b"/>
                <a:pathLst>
                  <a:path w="385" h="446" extrusionOk="0">
                    <a:moveTo>
                      <a:pt x="182" y="1"/>
                    </a:moveTo>
                    <a:lnTo>
                      <a:pt x="122" y="21"/>
                    </a:lnTo>
                    <a:lnTo>
                      <a:pt x="81" y="61"/>
                    </a:lnTo>
                    <a:lnTo>
                      <a:pt x="21" y="142"/>
                    </a:lnTo>
                    <a:lnTo>
                      <a:pt x="1" y="223"/>
                    </a:lnTo>
                    <a:lnTo>
                      <a:pt x="1" y="324"/>
                    </a:lnTo>
                    <a:lnTo>
                      <a:pt x="41" y="385"/>
                    </a:lnTo>
                    <a:lnTo>
                      <a:pt x="102" y="445"/>
                    </a:lnTo>
                    <a:lnTo>
                      <a:pt x="182" y="445"/>
                    </a:lnTo>
                    <a:lnTo>
                      <a:pt x="243" y="425"/>
                    </a:lnTo>
                    <a:lnTo>
                      <a:pt x="283" y="385"/>
                    </a:lnTo>
                    <a:lnTo>
                      <a:pt x="324" y="344"/>
                    </a:lnTo>
                    <a:lnTo>
                      <a:pt x="364" y="284"/>
                    </a:lnTo>
                    <a:lnTo>
                      <a:pt x="384" y="203"/>
                    </a:lnTo>
                    <a:lnTo>
                      <a:pt x="364" y="122"/>
                    </a:lnTo>
                    <a:lnTo>
                      <a:pt x="344" y="61"/>
                    </a:lnTo>
                    <a:lnTo>
                      <a:pt x="324" y="2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2679868" y="-1963528"/>
                <a:ext cx="28420" cy="32923"/>
              </a:xfrm>
              <a:custGeom>
                <a:avLst/>
                <a:gdLst/>
                <a:ahLst/>
                <a:cxnLst/>
                <a:rect l="l" t="t" r="r" b="b"/>
                <a:pathLst>
                  <a:path w="385" h="446" fill="none" extrusionOk="0">
                    <a:moveTo>
                      <a:pt x="182" y="1"/>
                    </a:moveTo>
                    <a:lnTo>
                      <a:pt x="182" y="1"/>
                    </a:lnTo>
                    <a:lnTo>
                      <a:pt x="122" y="21"/>
                    </a:lnTo>
                    <a:lnTo>
                      <a:pt x="81" y="61"/>
                    </a:lnTo>
                    <a:lnTo>
                      <a:pt x="21" y="142"/>
                    </a:lnTo>
                    <a:lnTo>
                      <a:pt x="1" y="223"/>
                    </a:lnTo>
                    <a:lnTo>
                      <a:pt x="1" y="324"/>
                    </a:lnTo>
                    <a:lnTo>
                      <a:pt x="41" y="385"/>
                    </a:lnTo>
                    <a:lnTo>
                      <a:pt x="102" y="445"/>
                    </a:lnTo>
                    <a:lnTo>
                      <a:pt x="142" y="445"/>
                    </a:lnTo>
                    <a:lnTo>
                      <a:pt x="182" y="445"/>
                    </a:lnTo>
                    <a:lnTo>
                      <a:pt x="243" y="425"/>
                    </a:lnTo>
                    <a:lnTo>
                      <a:pt x="283" y="385"/>
                    </a:lnTo>
                    <a:lnTo>
                      <a:pt x="283" y="385"/>
                    </a:lnTo>
                    <a:lnTo>
                      <a:pt x="324" y="344"/>
                    </a:lnTo>
                    <a:lnTo>
                      <a:pt x="364" y="284"/>
                    </a:lnTo>
                    <a:lnTo>
                      <a:pt x="384" y="203"/>
                    </a:lnTo>
                    <a:lnTo>
                      <a:pt x="364" y="122"/>
                    </a:lnTo>
                    <a:lnTo>
                      <a:pt x="344" y="61"/>
                    </a:lnTo>
                    <a:lnTo>
                      <a:pt x="324" y="21"/>
                    </a:lnTo>
                    <a:lnTo>
                      <a:pt x="263" y="1"/>
                    </a:lnTo>
                    <a:lnTo>
                      <a:pt x="18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2094134" y="-2346562"/>
                <a:ext cx="53739" cy="35875"/>
              </a:xfrm>
              <a:custGeom>
                <a:avLst/>
                <a:gdLst/>
                <a:ahLst/>
                <a:cxnLst/>
                <a:rect l="l" t="t" r="r" b="b"/>
                <a:pathLst>
                  <a:path w="728" h="486" extrusionOk="0">
                    <a:moveTo>
                      <a:pt x="505" y="1"/>
                    </a:moveTo>
                    <a:lnTo>
                      <a:pt x="445" y="21"/>
                    </a:lnTo>
                    <a:lnTo>
                      <a:pt x="344" y="61"/>
                    </a:lnTo>
                    <a:lnTo>
                      <a:pt x="222" y="81"/>
                    </a:lnTo>
                    <a:lnTo>
                      <a:pt x="101" y="102"/>
                    </a:lnTo>
                    <a:lnTo>
                      <a:pt x="61" y="142"/>
                    </a:lnTo>
                    <a:lnTo>
                      <a:pt x="21" y="162"/>
                    </a:lnTo>
                    <a:lnTo>
                      <a:pt x="0" y="243"/>
                    </a:lnTo>
                    <a:lnTo>
                      <a:pt x="21" y="303"/>
                    </a:lnTo>
                    <a:lnTo>
                      <a:pt x="41" y="344"/>
                    </a:lnTo>
                    <a:lnTo>
                      <a:pt x="101" y="404"/>
                    </a:lnTo>
                    <a:lnTo>
                      <a:pt x="243" y="465"/>
                    </a:lnTo>
                    <a:lnTo>
                      <a:pt x="364" y="485"/>
                    </a:lnTo>
                    <a:lnTo>
                      <a:pt x="465" y="485"/>
                    </a:lnTo>
                    <a:lnTo>
                      <a:pt x="546" y="465"/>
                    </a:lnTo>
                    <a:lnTo>
                      <a:pt x="606" y="425"/>
                    </a:lnTo>
                    <a:lnTo>
                      <a:pt x="647" y="404"/>
                    </a:lnTo>
                    <a:lnTo>
                      <a:pt x="687" y="344"/>
                    </a:lnTo>
                    <a:lnTo>
                      <a:pt x="707" y="303"/>
                    </a:lnTo>
                    <a:lnTo>
                      <a:pt x="727" y="203"/>
                    </a:lnTo>
                    <a:lnTo>
                      <a:pt x="687" y="102"/>
                    </a:lnTo>
                    <a:lnTo>
                      <a:pt x="647" y="21"/>
                    </a:lnTo>
                    <a:lnTo>
                      <a:pt x="6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2225306" y="-2301829"/>
                <a:ext cx="38828" cy="37352"/>
              </a:xfrm>
              <a:custGeom>
                <a:avLst/>
                <a:gdLst/>
                <a:ahLst/>
                <a:cxnLst/>
                <a:rect l="l" t="t" r="r" b="b"/>
                <a:pathLst>
                  <a:path w="526" h="506" extrusionOk="0">
                    <a:moveTo>
                      <a:pt x="283" y="0"/>
                    </a:moveTo>
                    <a:lnTo>
                      <a:pt x="182" y="21"/>
                    </a:lnTo>
                    <a:lnTo>
                      <a:pt x="101" y="61"/>
                    </a:lnTo>
                    <a:lnTo>
                      <a:pt x="41" y="122"/>
                    </a:lnTo>
                    <a:lnTo>
                      <a:pt x="0" y="202"/>
                    </a:lnTo>
                    <a:lnTo>
                      <a:pt x="0" y="263"/>
                    </a:lnTo>
                    <a:lnTo>
                      <a:pt x="0" y="323"/>
                    </a:lnTo>
                    <a:lnTo>
                      <a:pt x="41" y="364"/>
                    </a:lnTo>
                    <a:lnTo>
                      <a:pt x="61" y="404"/>
                    </a:lnTo>
                    <a:lnTo>
                      <a:pt x="142" y="465"/>
                    </a:lnTo>
                    <a:lnTo>
                      <a:pt x="243" y="505"/>
                    </a:lnTo>
                    <a:lnTo>
                      <a:pt x="344" y="485"/>
                    </a:lnTo>
                    <a:lnTo>
                      <a:pt x="424" y="445"/>
                    </a:lnTo>
                    <a:lnTo>
                      <a:pt x="485" y="384"/>
                    </a:lnTo>
                    <a:lnTo>
                      <a:pt x="525" y="303"/>
                    </a:lnTo>
                    <a:lnTo>
                      <a:pt x="525" y="243"/>
                    </a:lnTo>
                    <a:lnTo>
                      <a:pt x="525" y="182"/>
                    </a:lnTo>
                    <a:lnTo>
                      <a:pt x="485" y="122"/>
                    </a:lnTo>
                    <a:lnTo>
                      <a:pt x="465" y="81"/>
                    </a:lnTo>
                    <a:lnTo>
                      <a:pt x="384" y="41"/>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2328132" y="-1641540"/>
                <a:ext cx="3027" cy="16461"/>
              </a:xfrm>
              <a:custGeom>
                <a:avLst/>
                <a:gdLst/>
                <a:ahLst/>
                <a:cxnLst/>
                <a:rect l="l" t="t" r="r" b="b"/>
                <a:pathLst>
                  <a:path w="41" h="223" fill="none" extrusionOk="0">
                    <a:moveTo>
                      <a:pt x="21" y="0"/>
                    </a:moveTo>
                    <a:lnTo>
                      <a:pt x="21" y="0"/>
                    </a:lnTo>
                    <a:lnTo>
                      <a:pt x="0" y="222"/>
                    </a:lnTo>
                    <a:lnTo>
                      <a:pt x="0" y="222"/>
                    </a:lnTo>
                    <a:lnTo>
                      <a:pt x="0" y="222"/>
                    </a:lnTo>
                    <a:lnTo>
                      <a:pt x="0" y="222"/>
                    </a:lnTo>
                    <a:lnTo>
                      <a:pt x="41" y="162"/>
                    </a:lnTo>
                    <a:lnTo>
                      <a:pt x="41" y="121"/>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2049401" y="-1693728"/>
                <a:ext cx="7529" cy="6053"/>
              </a:xfrm>
              <a:custGeom>
                <a:avLst/>
                <a:gdLst/>
                <a:ahLst/>
                <a:cxnLst/>
                <a:rect l="l" t="t" r="r" b="b"/>
                <a:pathLst>
                  <a:path w="102" h="82" fill="none" extrusionOk="0">
                    <a:moveTo>
                      <a:pt x="1" y="1"/>
                    </a:moveTo>
                    <a:lnTo>
                      <a:pt x="1" y="1"/>
                    </a:lnTo>
                    <a:lnTo>
                      <a:pt x="81" y="81"/>
                    </a:lnTo>
                    <a:lnTo>
                      <a:pt x="81" y="81"/>
                    </a:lnTo>
                    <a:lnTo>
                      <a:pt x="102" y="21"/>
                    </a:lnTo>
                    <a:lnTo>
                      <a:pt x="102"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2353451" y="-1710115"/>
                <a:ext cx="26943" cy="7529"/>
              </a:xfrm>
              <a:custGeom>
                <a:avLst/>
                <a:gdLst/>
                <a:ahLst/>
                <a:cxnLst/>
                <a:rect l="l" t="t" r="r" b="b"/>
                <a:pathLst>
                  <a:path w="365" h="102" fill="none" extrusionOk="0">
                    <a:moveTo>
                      <a:pt x="364" y="0"/>
                    </a:moveTo>
                    <a:lnTo>
                      <a:pt x="364" y="0"/>
                    </a:lnTo>
                    <a:lnTo>
                      <a:pt x="1" y="101"/>
                    </a:lnTo>
                    <a:lnTo>
                      <a:pt x="1" y="101"/>
                    </a:lnTo>
                    <a:lnTo>
                      <a:pt x="41" y="101"/>
                    </a:lnTo>
                    <a:lnTo>
                      <a:pt x="41" y="101"/>
                    </a:lnTo>
                    <a:lnTo>
                      <a:pt x="162" y="101"/>
                    </a:lnTo>
                    <a:lnTo>
                      <a:pt x="263" y="81"/>
                    </a:lnTo>
                    <a:lnTo>
                      <a:pt x="324" y="41"/>
                    </a:lnTo>
                    <a:lnTo>
                      <a:pt x="36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2606863" y="-1880041"/>
                <a:ext cx="55215" cy="71603"/>
              </a:xfrm>
              <a:custGeom>
                <a:avLst/>
                <a:gdLst/>
                <a:ahLst/>
                <a:cxnLst/>
                <a:rect l="l" t="t" r="r" b="b"/>
                <a:pathLst>
                  <a:path w="748" h="970" fill="none" extrusionOk="0">
                    <a:moveTo>
                      <a:pt x="263" y="970"/>
                    </a:moveTo>
                    <a:lnTo>
                      <a:pt x="263" y="970"/>
                    </a:lnTo>
                    <a:lnTo>
                      <a:pt x="162" y="950"/>
                    </a:lnTo>
                    <a:lnTo>
                      <a:pt x="101" y="909"/>
                    </a:lnTo>
                    <a:lnTo>
                      <a:pt x="41" y="828"/>
                    </a:lnTo>
                    <a:lnTo>
                      <a:pt x="0" y="728"/>
                    </a:lnTo>
                    <a:lnTo>
                      <a:pt x="0" y="728"/>
                    </a:lnTo>
                    <a:lnTo>
                      <a:pt x="21" y="647"/>
                    </a:lnTo>
                    <a:lnTo>
                      <a:pt x="61" y="586"/>
                    </a:lnTo>
                    <a:lnTo>
                      <a:pt x="162" y="445"/>
                    </a:lnTo>
                    <a:lnTo>
                      <a:pt x="162" y="445"/>
                    </a:lnTo>
                    <a:lnTo>
                      <a:pt x="202" y="404"/>
                    </a:lnTo>
                    <a:lnTo>
                      <a:pt x="202" y="344"/>
                    </a:lnTo>
                    <a:lnTo>
                      <a:pt x="202" y="344"/>
                    </a:lnTo>
                    <a:lnTo>
                      <a:pt x="202" y="243"/>
                    </a:lnTo>
                    <a:lnTo>
                      <a:pt x="202" y="243"/>
                    </a:lnTo>
                    <a:lnTo>
                      <a:pt x="222" y="162"/>
                    </a:lnTo>
                    <a:lnTo>
                      <a:pt x="283" y="81"/>
                    </a:lnTo>
                    <a:lnTo>
                      <a:pt x="364" y="21"/>
                    </a:lnTo>
                    <a:lnTo>
                      <a:pt x="465" y="1"/>
                    </a:lnTo>
                    <a:lnTo>
                      <a:pt x="465" y="1"/>
                    </a:lnTo>
                    <a:lnTo>
                      <a:pt x="545" y="21"/>
                    </a:lnTo>
                    <a:lnTo>
                      <a:pt x="545" y="21"/>
                    </a:lnTo>
                    <a:lnTo>
                      <a:pt x="626" y="61"/>
                    </a:lnTo>
                    <a:lnTo>
                      <a:pt x="687" y="122"/>
                    </a:lnTo>
                    <a:lnTo>
                      <a:pt x="727" y="182"/>
                    </a:lnTo>
                    <a:lnTo>
                      <a:pt x="747" y="283"/>
                    </a:lnTo>
                    <a:lnTo>
                      <a:pt x="747" y="283"/>
                    </a:lnTo>
                    <a:lnTo>
                      <a:pt x="747" y="364"/>
                    </a:lnTo>
                    <a:lnTo>
                      <a:pt x="727" y="465"/>
                    </a:lnTo>
                    <a:lnTo>
                      <a:pt x="687" y="526"/>
                    </a:lnTo>
                    <a:lnTo>
                      <a:pt x="626" y="606"/>
                    </a:lnTo>
                    <a:lnTo>
                      <a:pt x="626" y="606"/>
                    </a:lnTo>
                    <a:lnTo>
                      <a:pt x="545" y="667"/>
                    </a:lnTo>
                    <a:lnTo>
                      <a:pt x="505" y="748"/>
                    </a:lnTo>
                    <a:lnTo>
                      <a:pt x="465" y="828"/>
                    </a:lnTo>
                    <a:lnTo>
                      <a:pt x="404" y="889"/>
                    </a:lnTo>
                    <a:lnTo>
                      <a:pt x="404" y="889"/>
                    </a:lnTo>
                    <a:lnTo>
                      <a:pt x="344" y="950"/>
                    </a:lnTo>
                    <a:lnTo>
                      <a:pt x="263" y="97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2706737" y="-1914292"/>
                <a:ext cx="34325" cy="37352"/>
              </a:xfrm>
              <a:custGeom>
                <a:avLst/>
                <a:gdLst/>
                <a:ahLst/>
                <a:cxnLst/>
                <a:rect l="l" t="t" r="r" b="b"/>
                <a:pathLst>
                  <a:path w="465" h="506" fill="none" extrusionOk="0">
                    <a:moveTo>
                      <a:pt x="283" y="505"/>
                    </a:moveTo>
                    <a:lnTo>
                      <a:pt x="283" y="505"/>
                    </a:lnTo>
                    <a:lnTo>
                      <a:pt x="263" y="505"/>
                    </a:lnTo>
                    <a:lnTo>
                      <a:pt x="263" y="505"/>
                    </a:lnTo>
                    <a:lnTo>
                      <a:pt x="202" y="485"/>
                    </a:lnTo>
                    <a:lnTo>
                      <a:pt x="142" y="465"/>
                    </a:lnTo>
                    <a:lnTo>
                      <a:pt x="61" y="364"/>
                    </a:lnTo>
                    <a:lnTo>
                      <a:pt x="20" y="263"/>
                    </a:lnTo>
                    <a:lnTo>
                      <a:pt x="0" y="202"/>
                    </a:lnTo>
                    <a:lnTo>
                      <a:pt x="0" y="162"/>
                    </a:lnTo>
                    <a:lnTo>
                      <a:pt x="0" y="162"/>
                    </a:lnTo>
                    <a:lnTo>
                      <a:pt x="41" y="81"/>
                    </a:lnTo>
                    <a:lnTo>
                      <a:pt x="81" y="41"/>
                    </a:lnTo>
                    <a:lnTo>
                      <a:pt x="162" y="0"/>
                    </a:lnTo>
                    <a:lnTo>
                      <a:pt x="222" y="0"/>
                    </a:lnTo>
                    <a:lnTo>
                      <a:pt x="222" y="0"/>
                    </a:lnTo>
                    <a:lnTo>
                      <a:pt x="283" y="0"/>
                    </a:lnTo>
                    <a:lnTo>
                      <a:pt x="343" y="20"/>
                    </a:lnTo>
                    <a:lnTo>
                      <a:pt x="404" y="61"/>
                    </a:lnTo>
                    <a:lnTo>
                      <a:pt x="424" y="101"/>
                    </a:lnTo>
                    <a:lnTo>
                      <a:pt x="424" y="101"/>
                    </a:lnTo>
                    <a:lnTo>
                      <a:pt x="465" y="162"/>
                    </a:lnTo>
                    <a:lnTo>
                      <a:pt x="465" y="243"/>
                    </a:lnTo>
                    <a:lnTo>
                      <a:pt x="465" y="303"/>
                    </a:lnTo>
                    <a:lnTo>
                      <a:pt x="444" y="364"/>
                    </a:lnTo>
                    <a:lnTo>
                      <a:pt x="424" y="424"/>
                    </a:lnTo>
                    <a:lnTo>
                      <a:pt x="384" y="465"/>
                    </a:lnTo>
                    <a:lnTo>
                      <a:pt x="323" y="505"/>
                    </a:lnTo>
                    <a:lnTo>
                      <a:pt x="283" y="50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2679868" y="-1965004"/>
                <a:ext cx="28420" cy="34399"/>
              </a:xfrm>
              <a:custGeom>
                <a:avLst/>
                <a:gdLst/>
                <a:ahLst/>
                <a:cxnLst/>
                <a:rect l="l" t="t" r="r" b="b"/>
                <a:pathLst>
                  <a:path w="385" h="466" fill="none" extrusionOk="0">
                    <a:moveTo>
                      <a:pt x="162" y="465"/>
                    </a:moveTo>
                    <a:lnTo>
                      <a:pt x="162" y="465"/>
                    </a:lnTo>
                    <a:lnTo>
                      <a:pt x="102" y="445"/>
                    </a:lnTo>
                    <a:lnTo>
                      <a:pt x="41" y="405"/>
                    </a:lnTo>
                    <a:lnTo>
                      <a:pt x="1" y="344"/>
                    </a:lnTo>
                    <a:lnTo>
                      <a:pt x="1" y="283"/>
                    </a:lnTo>
                    <a:lnTo>
                      <a:pt x="1" y="203"/>
                    </a:lnTo>
                    <a:lnTo>
                      <a:pt x="21" y="122"/>
                    </a:lnTo>
                    <a:lnTo>
                      <a:pt x="81" y="61"/>
                    </a:lnTo>
                    <a:lnTo>
                      <a:pt x="182" y="21"/>
                    </a:lnTo>
                    <a:lnTo>
                      <a:pt x="182" y="21"/>
                    </a:lnTo>
                    <a:lnTo>
                      <a:pt x="243" y="1"/>
                    </a:lnTo>
                    <a:lnTo>
                      <a:pt x="243" y="1"/>
                    </a:lnTo>
                    <a:lnTo>
                      <a:pt x="304" y="21"/>
                    </a:lnTo>
                    <a:lnTo>
                      <a:pt x="344" y="61"/>
                    </a:lnTo>
                    <a:lnTo>
                      <a:pt x="364" y="102"/>
                    </a:lnTo>
                    <a:lnTo>
                      <a:pt x="384" y="182"/>
                    </a:lnTo>
                    <a:lnTo>
                      <a:pt x="364" y="243"/>
                    </a:lnTo>
                    <a:lnTo>
                      <a:pt x="364" y="304"/>
                    </a:lnTo>
                    <a:lnTo>
                      <a:pt x="324" y="364"/>
                    </a:lnTo>
                    <a:lnTo>
                      <a:pt x="283" y="405"/>
                    </a:lnTo>
                    <a:lnTo>
                      <a:pt x="283" y="405"/>
                    </a:lnTo>
                    <a:lnTo>
                      <a:pt x="223" y="465"/>
                    </a:lnTo>
                    <a:lnTo>
                      <a:pt x="162" y="46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2518948" y="-1812942"/>
                <a:ext cx="31372" cy="29896"/>
              </a:xfrm>
              <a:custGeom>
                <a:avLst/>
                <a:gdLst/>
                <a:ahLst/>
                <a:cxnLst/>
                <a:rect l="l" t="t" r="r" b="b"/>
                <a:pathLst>
                  <a:path w="425" h="405" fill="none" extrusionOk="0">
                    <a:moveTo>
                      <a:pt x="424" y="0"/>
                    </a:moveTo>
                    <a:lnTo>
                      <a:pt x="424" y="0"/>
                    </a:lnTo>
                    <a:lnTo>
                      <a:pt x="222" y="202"/>
                    </a:lnTo>
                    <a:lnTo>
                      <a:pt x="0" y="404"/>
                    </a:lnTo>
                    <a:lnTo>
                      <a:pt x="0" y="404"/>
                    </a:lnTo>
                    <a:lnTo>
                      <a:pt x="40" y="404"/>
                    </a:lnTo>
                    <a:lnTo>
                      <a:pt x="40" y="404"/>
                    </a:lnTo>
                    <a:lnTo>
                      <a:pt x="101" y="384"/>
                    </a:lnTo>
                    <a:lnTo>
                      <a:pt x="182" y="364"/>
                    </a:lnTo>
                    <a:lnTo>
                      <a:pt x="242" y="323"/>
                    </a:lnTo>
                    <a:lnTo>
                      <a:pt x="283" y="283"/>
                    </a:lnTo>
                    <a:lnTo>
                      <a:pt x="384" y="142"/>
                    </a:lnTo>
                    <a:lnTo>
                      <a:pt x="42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2663480" y="-2288395"/>
                <a:ext cx="117813" cy="308557"/>
              </a:xfrm>
              <a:custGeom>
                <a:avLst/>
                <a:gdLst/>
                <a:ahLst/>
                <a:cxnLst/>
                <a:rect l="l" t="t" r="r" b="b"/>
                <a:pathLst>
                  <a:path w="1596" h="4180" fill="none" extrusionOk="0">
                    <a:moveTo>
                      <a:pt x="102" y="0"/>
                    </a:moveTo>
                    <a:lnTo>
                      <a:pt x="102" y="0"/>
                    </a:lnTo>
                    <a:lnTo>
                      <a:pt x="142" y="727"/>
                    </a:lnTo>
                    <a:lnTo>
                      <a:pt x="122" y="1434"/>
                    </a:lnTo>
                    <a:lnTo>
                      <a:pt x="81" y="2161"/>
                    </a:lnTo>
                    <a:lnTo>
                      <a:pt x="1" y="2867"/>
                    </a:lnTo>
                    <a:lnTo>
                      <a:pt x="1" y="2867"/>
                    </a:lnTo>
                    <a:lnTo>
                      <a:pt x="324" y="2908"/>
                    </a:lnTo>
                    <a:lnTo>
                      <a:pt x="324" y="2908"/>
                    </a:lnTo>
                    <a:lnTo>
                      <a:pt x="425" y="2928"/>
                    </a:lnTo>
                    <a:lnTo>
                      <a:pt x="526" y="2968"/>
                    </a:lnTo>
                    <a:lnTo>
                      <a:pt x="566" y="3009"/>
                    </a:lnTo>
                    <a:lnTo>
                      <a:pt x="586" y="3049"/>
                    </a:lnTo>
                    <a:lnTo>
                      <a:pt x="586" y="3089"/>
                    </a:lnTo>
                    <a:lnTo>
                      <a:pt x="586" y="3130"/>
                    </a:lnTo>
                    <a:lnTo>
                      <a:pt x="586" y="3130"/>
                    </a:lnTo>
                    <a:lnTo>
                      <a:pt x="546" y="3291"/>
                    </a:lnTo>
                    <a:lnTo>
                      <a:pt x="546" y="3291"/>
                    </a:lnTo>
                    <a:lnTo>
                      <a:pt x="546" y="3352"/>
                    </a:lnTo>
                    <a:lnTo>
                      <a:pt x="546" y="3412"/>
                    </a:lnTo>
                    <a:lnTo>
                      <a:pt x="546" y="3412"/>
                    </a:lnTo>
                    <a:lnTo>
                      <a:pt x="586" y="3473"/>
                    </a:lnTo>
                    <a:lnTo>
                      <a:pt x="627" y="3534"/>
                    </a:lnTo>
                    <a:lnTo>
                      <a:pt x="707" y="3635"/>
                    </a:lnTo>
                    <a:lnTo>
                      <a:pt x="707" y="3635"/>
                    </a:lnTo>
                    <a:lnTo>
                      <a:pt x="768" y="3695"/>
                    </a:lnTo>
                    <a:lnTo>
                      <a:pt x="788" y="3776"/>
                    </a:lnTo>
                    <a:lnTo>
                      <a:pt x="768" y="3998"/>
                    </a:lnTo>
                    <a:lnTo>
                      <a:pt x="768" y="3998"/>
                    </a:lnTo>
                    <a:lnTo>
                      <a:pt x="788" y="4059"/>
                    </a:lnTo>
                    <a:lnTo>
                      <a:pt x="828" y="4119"/>
                    </a:lnTo>
                    <a:lnTo>
                      <a:pt x="889" y="4160"/>
                    </a:lnTo>
                    <a:lnTo>
                      <a:pt x="950" y="4180"/>
                    </a:lnTo>
                    <a:lnTo>
                      <a:pt x="950" y="4180"/>
                    </a:lnTo>
                    <a:lnTo>
                      <a:pt x="1030" y="4160"/>
                    </a:lnTo>
                    <a:lnTo>
                      <a:pt x="1091" y="4119"/>
                    </a:lnTo>
                    <a:lnTo>
                      <a:pt x="1152" y="4059"/>
                    </a:lnTo>
                    <a:lnTo>
                      <a:pt x="1192" y="3958"/>
                    </a:lnTo>
                    <a:lnTo>
                      <a:pt x="1192" y="3958"/>
                    </a:lnTo>
                    <a:lnTo>
                      <a:pt x="1252" y="3857"/>
                    </a:lnTo>
                    <a:lnTo>
                      <a:pt x="1293" y="3756"/>
                    </a:lnTo>
                    <a:lnTo>
                      <a:pt x="1353" y="3675"/>
                    </a:lnTo>
                    <a:lnTo>
                      <a:pt x="1454" y="3635"/>
                    </a:lnTo>
                    <a:lnTo>
                      <a:pt x="1454" y="3635"/>
                    </a:lnTo>
                    <a:lnTo>
                      <a:pt x="1596" y="3594"/>
                    </a:lnTo>
                    <a:lnTo>
                      <a:pt x="1596" y="3594"/>
                    </a:lnTo>
                    <a:lnTo>
                      <a:pt x="1555" y="3089"/>
                    </a:lnTo>
                    <a:lnTo>
                      <a:pt x="1454" y="2605"/>
                    </a:lnTo>
                    <a:lnTo>
                      <a:pt x="1333" y="2140"/>
                    </a:lnTo>
                    <a:lnTo>
                      <a:pt x="1152" y="1676"/>
                    </a:lnTo>
                    <a:lnTo>
                      <a:pt x="950" y="1232"/>
                    </a:lnTo>
                    <a:lnTo>
                      <a:pt x="707" y="788"/>
                    </a:lnTo>
                    <a:lnTo>
                      <a:pt x="425" y="384"/>
                    </a:lnTo>
                    <a:lnTo>
                      <a:pt x="10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2319200" y="-1695204"/>
                <a:ext cx="301175" cy="125268"/>
              </a:xfrm>
              <a:custGeom>
                <a:avLst/>
                <a:gdLst/>
                <a:ahLst/>
                <a:cxnLst/>
                <a:rect l="l" t="t" r="r" b="b"/>
                <a:pathLst>
                  <a:path w="4080" h="1697" extrusionOk="0">
                    <a:moveTo>
                      <a:pt x="3837" y="0"/>
                    </a:moveTo>
                    <a:lnTo>
                      <a:pt x="3736" y="21"/>
                    </a:lnTo>
                    <a:lnTo>
                      <a:pt x="3594" y="61"/>
                    </a:lnTo>
                    <a:lnTo>
                      <a:pt x="3493" y="122"/>
                    </a:lnTo>
                    <a:lnTo>
                      <a:pt x="3271" y="283"/>
                    </a:lnTo>
                    <a:lnTo>
                      <a:pt x="3090" y="424"/>
                    </a:lnTo>
                    <a:lnTo>
                      <a:pt x="3009" y="465"/>
                    </a:lnTo>
                    <a:lnTo>
                      <a:pt x="2948" y="485"/>
                    </a:lnTo>
                    <a:lnTo>
                      <a:pt x="2908" y="485"/>
                    </a:lnTo>
                    <a:lnTo>
                      <a:pt x="2807" y="465"/>
                    </a:lnTo>
                    <a:lnTo>
                      <a:pt x="2726" y="424"/>
                    </a:lnTo>
                    <a:lnTo>
                      <a:pt x="2666" y="364"/>
                    </a:lnTo>
                    <a:lnTo>
                      <a:pt x="2585" y="283"/>
                    </a:lnTo>
                    <a:lnTo>
                      <a:pt x="2524" y="223"/>
                    </a:lnTo>
                    <a:lnTo>
                      <a:pt x="2444" y="162"/>
                    </a:lnTo>
                    <a:lnTo>
                      <a:pt x="2363" y="122"/>
                    </a:lnTo>
                    <a:lnTo>
                      <a:pt x="2262" y="101"/>
                    </a:lnTo>
                    <a:lnTo>
                      <a:pt x="2181" y="101"/>
                    </a:lnTo>
                    <a:lnTo>
                      <a:pt x="2120" y="122"/>
                    </a:lnTo>
                    <a:lnTo>
                      <a:pt x="2060" y="162"/>
                    </a:lnTo>
                    <a:lnTo>
                      <a:pt x="1939" y="283"/>
                    </a:lnTo>
                    <a:lnTo>
                      <a:pt x="1797" y="404"/>
                    </a:lnTo>
                    <a:lnTo>
                      <a:pt x="1636" y="505"/>
                    </a:lnTo>
                    <a:lnTo>
                      <a:pt x="1595" y="546"/>
                    </a:lnTo>
                    <a:lnTo>
                      <a:pt x="1474" y="546"/>
                    </a:lnTo>
                    <a:lnTo>
                      <a:pt x="1434" y="525"/>
                    </a:lnTo>
                    <a:lnTo>
                      <a:pt x="1373" y="505"/>
                    </a:lnTo>
                    <a:lnTo>
                      <a:pt x="1333" y="485"/>
                    </a:lnTo>
                    <a:lnTo>
                      <a:pt x="1293" y="485"/>
                    </a:lnTo>
                    <a:lnTo>
                      <a:pt x="1111" y="546"/>
                    </a:lnTo>
                    <a:lnTo>
                      <a:pt x="1030" y="566"/>
                    </a:lnTo>
                    <a:lnTo>
                      <a:pt x="949" y="586"/>
                    </a:lnTo>
                    <a:lnTo>
                      <a:pt x="889" y="566"/>
                    </a:lnTo>
                    <a:lnTo>
                      <a:pt x="808" y="525"/>
                    </a:lnTo>
                    <a:lnTo>
                      <a:pt x="727" y="445"/>
                    </a:lnTo>
                    <a:lnTo>
                      <a:pt x="626" y="344"/>
                    </a:lnTo>
                    <a:lnTo>
                      <a:pt x="606" y="283"/>
                    </a:lnTo>
                    <a:lnTo>
                      <a:pt x="505" y="303"/>
                    </a:lnTo>
                    <a:lnTo>
                      <a:pt x="202" y="283"/>
                    </a:lnTo>
                    <a:lnTo>
                      <a:pt x="142" y="727"/>
                    </a:lnTo>
                    <a:lnTo>
                      <a:pt x="162" y="848"/>
                    </a:lnTo>
                    <a:lnTo>
                      <a:pt x="162" y="889"/>
                    </a:lnTo>
                    <a:lnTo>
                      <a:pt x="121" y="949"/>
                    </a:lnTo>
                    <a:lnTo>
                      <a:pt x="81" y="1252"/>
                    </a:lnTo>
                    <a:lnTo>
                      <a:pt x="0" y="1676"/>
                    </a:lnTo>
                    <a:lnTo>
                      <a:pt x="424" y="1697"/>
                    </a:lnTo>
                    <a:lnTo>
                      <a:pt x="727" y="1697"/>
                    </a:lnTo>
                    <a:lnTo>
                      <a:pt x="1030" y="1676"/>
                    </a:lnTo>
                    <a:lnTo>
                      <a:pt x="1313" y="1636"/>
                    </a:lnTo>
                    <a:lnTo>
                      <a:pt x="1595" y="1575"/>
                    </a:lnTo>
                    <a:lnTo>
                      <a:pt x="1757" y="1333"/>
                    </a:lnTo>
                    <a:lnTo>
                      <a:pt x="1757" y="1313"/>
                    </a:lnTo>
                    <a:lnTo>
                      <a:pt x="1898" y="1172"/>
                    </a:lnTo>
                    <a:lnTo>
                      <a:pt x="2019" y="1050"/>
                    </a:lnTo>
                    <a:lnTo>
                      <a:pt x="2181" y="949"/>
                    </a:lnTo>
                    <a:lnTo>
                      <a:pt x="2343" y="889"/>
                    </a:lnTo>
                    <a:lnTo>
                      <a:pt x="2504" y="828"/>
                    </a:lnTo>
                    <a:lnTo>
                      <a:pt x="2686" y="788"/>
                    </a:lnTo>
                    <a:lnTo>
                      <a:pt x="3069" y="747"/>
                    </a:lnTo>
                    <a:lnTo>
                      <a:pt x="3635" y="727"/>
                    </a:lnTo>
                    <a:lnTo>
                      <a:pt x="4079" y="424"/>
                    </a:lnTo>
                    <a:lnTo>
                      <a:pt x="4079" y="223"/>
                    </a:lnTo>
                    <a:lnTo>
                      <a:pt x="4059" y="142"/>
                    </a:lnTo>
                    <a:lnTo>
                      <a:pt x="4018" y="81"/>
                    </a:lnTo>
                    <a:lnTo>
                      <a:pt x="3958" y="41"/>
                    </a:lnTo>
                    <a:lnTo>
                      <a:pt x="3877" y="21"/>
                    </a:lnTo>
                    <a:lnTo>
                      <a:pt x="3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2319200" y="-1695204"/>
                <a:ext cx="301175" cy="125268"/>
              </a:xfrm>
              <a:custGeom>
                <a:avLst/>
                <a:gdLst/>
                <a:ahLst/>
                <a:cxnLst/>
                <a:rect l="l" t="t" r="r" b="b"/>
                <a:pathLst>
                  <a:path w="4080" h="1697" fill="none" extrusionOk="0">
                    <a:moveTo>
                      <a:pt x="3837" y="0"/>
                    </a:moveTo>
                    <a:lnTo>
                      <a:pt x="3837" y="0"/>
                    </a:lnTo>
                    <a:lnTo>
                      <a:pt x="3736" y="21"/>
                    </a:lnTo>
                    <a:lnTo>
                      <a:pt x="3736" y="21"/>
                    </a:lnTo>
                    <a:lnTo>
                      <a:pt x="3594" y="61"/>
                    </a:lnTo>
                    <a:lnTo>
                      <a:pt x="3493" y="122"/>
                    </a:lnTo>
                    <a:lnTo>
                      <a:pt x="3271" y="283"/>
                    </a:lnTo>
                    <a:lnTo>
                      <a:pt x="3090" y="424"/>
                    </a:lnTo>
                    <a:lnTo>
                      <a:pt x="3009" y="465"/>
                    </a:lnTo>
                    <a:lnTo>
                      <a:pt x="2948" y="485"/>
                    </a:lnTo>
                    <a:lnTo>
                      <a:pt x="2948" y="485"/>
                    </a:lnTo>
                    <a:lnTo>
                      <a:pt x="2908" y="485"/>
                    </a:lnTo>
                    <a:lnTo>
                      <a:pt x="2908" y="485"/>
                    </a:lnTo>
                    <a:lnTo>
                      <a:pt x="2807" y="465"/>
                    </a:lnTo>
                    <a:lnTo>
                      <a:pt x="2726" y="424"/>
                    </a:lnTo>
                    <a:lnTo>
                      <a:pt x="2666" y="364"/>
                    </a:lnTo>
                    <a:lnTo>
                      <a:pt x="2585" y="283"/>
                    </a:lnTo>
                    <a:lnTo>
                      <a:pt x="2585" y="283"/>
                    </a:lnTo>
                    <a:lnTo>
                      <a:pt x="2524" y="223"/>
                    </a:lnTo>
                    <a:lnTo>
                      <a:pt x="2444" y="162"/>
                    </a:lnTo>
                    <a:lnTo>
                      <a:pt x="2363" y="122"/>
                    </a:lnTo>
                    <a:lnTo>
                      <a:pt x="2262" y="101"/>
                    </a:lnTo>
                    <a:lnTo>
                      <a:pt x="2262" y="101"/>
                    </a:lnTo>
                    <a:lnTo>
                      <a:pt x="2181" y="101"/>
                    </a:lnTo>
                    <a:lnTo>
                      <a:pt x="2181" y="101"/>
                    </a:lnTo>
                    <a:lnTo>
                      <a:pt x="2120" y="122"/>
                    </a:lnTo>
                    <a:lnTo>
                      <a:pt x="2060" y="162"/>
                    </a:lnTo>
                    <a:lnTo>
                      <a:pt x="1939" y="283"/>
                    </a:lnTo>
                    <a:lnTo>
                      <a:pt x="1797" y="404"/>
                    </a:lnTo>
                    <a:lnTo>
                      <a:pt x="1636" y="505"/>
                    </a:lnTo>
                    <a:lnTo>
                      <a:pt x="1636" y="505"/>
                    </a:lnTo>
                    <a:lnTo>
                      <a:pt x="1595" y="546"/>
                    </a:lnTo>
                    <a:lnTo>
                      <a:pt x="1535" y="546"/>
                    </a:lnTo>
                    <a:lnTo>
                      <a:pt x="1535" y="546"/>
                    </a:lnTo>
                    <a:lnTo>
                      <a:pt x="1474" y="546"/>
                    </a:lnTo>
                    <a:lnTo>
                      <a:pt x="1434" y="525"/>
                    </a:lnTo>
                    <a:lnTo>
                      <a:pt x="1434" y="525"/>
                    </a:lnTo>
                    <a:lnTo>
                      <a:pt x="1373" y="505"/>
                    </a:lnTo>
                    <a:lnTo>
                      <a:pt x="1333" y="485"/>
                    </a:lnTo>
                    <a:lnTo>
                      <a:pt x="1333" y="485"/>
                    </a:lnTo>
                    <a:lnTo>
                      <a:pt x="1293" y="485"/>
                    </a:lnTo>
                    <a:lnTo>
                      <a:pt x="1293" y="485"/>
                    </a:lnTo>
                    <a:lnTo>
                      <a:pt x="1111" y="546"/>
                    </a:lnTo>
                    <a:lnTo>
                      <a:pt x="1030" y="566"/>
                    </a:lnTo>
                    <a:lnTo>
                      <a:pt x="949" y="586"/>
                    </a:lnTo>
                    <a:lnTo>
                      <a:pt x="949" y="586"/>
                    </a:lnTo>
                    <a:lnTo>
                      <a:pt x="889" y="566"/>
                    </a:lnTo>
                    <a:lnTo>
                      <a:pt x="808" y="525"/>
                    </a:lnTo>
                    <a:lnTo>
                      <a:pt x="727" y="445"/>
                    </a:lnTo>
                    <a:lnTo>
                      <a:pt x="626" y="344"/>
                    </a:lnTo>
                    <a:lnTo>
                      <a:pt x="626" y="344"/>
                    </a:lnTo>
                    <a:lnTo>
                      <a:pt x="606" y="283"/>
                    </a:lnTo>
                    <a:lnTo>
                      <a:pt x="606" y="283"/>
                    </a:lnTo>
                    <a:lnTo>
                      <a:pt x="505" y="303"/>
                    </a:lnTo>
                    <a:lnTo>
                      <a:pt x="505" y="303"/>
                    </a:lnTo>
                    <a:lnTo>
                      <a:pt x="202" y="283"/>
                    </a:lnTo>
                    <a:lnTo>
                      <a:pt x="202" y="283"/>
                    </a:lnTo>
                    <a:lnTo>
                      <a:pt x="202" y="283"/>
                    </a:lnTo>
                    <a:lnTo>
                      <a:pt x="202" y="283"/>
                    </a:lnTo>
                    <a:lnTo>
                      <a:pt x="142" y="727"/>
                    </a:lnTo>
                    <a:lnTo>
                      <a:pt x="142" y="727"/>
                    </a:lnTo>
                    <a:lnTo>
                      <a:pt x="162" y="848"/>
                    </a:lnTo>
                    <a:lnTo>
                      <a:pt x="162" y="889"/>
                    </a:lnTo>
                    <a:lnTo>
                      <a:pt x="121" y="949"/>
                    </a:lnTo>
                    <a:lnTo>
                      <a:pt x="121" y="949"/>
                    </a:lnTo>
                    <a:lnTo>
                      <a:pt x="121" y="949"/>
                    </a:lnTo>
                    <a:lnTo>
                      <a:pt x="121" y="949"/>
                    </a:lnTo>
                    <a:lnTo>
                      <a:pt x="81" y="1252"/>
                    </a:lnTo>
                    <a:lnTo>
                      <a:pt x="81" y="1252"/>
                    </a:lnTo>
                    <a:lnTo>
                      <a:pt x="0" y="1676"/>
                    </a:lnTo>
                    <a:lnTo>
                      <a:pt x="0" y="1676"/>
                    </a:lnTo>
                    <a:lnTo>
                      <a:pt x="424" y="1697"/>
                    </a:lnTo>
                    <a:lnTo>
                      <a:pt x="424" y="1697"/>
                    </a:lnTo>
                    <a:lnTo>
                      <a:pt x="727" y="1697"/>
                    </a:lnTo>
                    <a:lnTo>
                      <a:pt x="1030" y="1676"/>
                    </a:lnTo>
                    <a:lnTo>
                      <a:pt x="1313" y="1636"/>
                    </a:lnTo>
                    <a:lnTo>
                      <a:pt x="1595" y="1575"/>
                    </a:lnTo>
                    <a:lnTo>
                      <a:pt x="1595" y="1575"/>
                    </a:lnTo>
                    <a:lnTo>
                      <a:pt x="1757" y="1333"/>
                    </a:lnTo>
                    <a:lnTo>
                      <a:pt x="1757" y="1333"/>
                    </a:lnTo>
                    <a:lnTo>
                      <a:pt x="1757" y="1333"/>
                    </a:lnTo>
                    <a:lnTo>
                      <a:pt x="1757" y="1333"/>
                    </a:lnTo>
                    <a:lnTo>
                      <a:pt x="1757" y="1313"/>
                    </a:lnTo>
                    <a:lnTo>
                      <a:pt x="1757" y="1313"/>
                    </a:lnTo>
                    <a:lnTo>
                      <a:pt x="1898" y="1172"/>
                    </a:lnTo>
                    <a:lnTo>
                      <a:pt x="2019" y="1050"/>
                    </a:lnTo>
                    <a:lnTo>
                      <a:pt x="2181" y="949"/>
                    </a:lnTo>
                    <a:lnTo>
                      <a:pt x="2343" y="889"/>
                    </a:lnTo>
                    <a:lnTo>
                      <a:pt x="2504" y="828"/>
                    </a:lnTo>
                    <a:lnTo>
                      <a:pt x="2686" y="788"/>
                    </a:lnTo>
                    <a:lnTo>
                      <a:pt x="3069" y="747"/>
                    </a:lnTo>
                    <a:lnTo>
                      <a:pt x="3069" y="747"/>
                    </a:lnTo>
                    <a:lnTo>
                      <a:pt x="3635" y="727"/>
                    </a:lnTo>
                    <a:lnTo>
                      <a:pt x="3635" y="727"/>
                    </a:lnTo>
                    <a:lnTo>
                      <a:pt x="4079" y="424"/>
                    </a:lnTo>
                    <a:lnTo>
                      <a:pt x="4079" y="424"/>
                    </a:lnTo>
                    <a:lnTo>
                      <a:pt x="4079" y="223"/>
                    </a:lnTo>
                    <a:lnTo>
                      <a:pt x="4079" y="223"/>
                    </a:lnTo>
                    <a:lnTo>
                      <a:pt x="4059" y="142"/>
                    </a:lnTo>
                    <a:lnTo>
                      <a:pt x="4018" y="81"/>
                    </a:lnTo>
                    <a:lnTo>
                      <a:pt x="3958" y="41"/>
                    </a:lnTo>
                    <a:lnTo>
                      <a:pt x="3877" y="21"/>
                    </a:lnTo>
                    <a:lnTo>
                      <a:pt x="3877" y="21"/>
                    </a:lnTo>
                    <a:lnTo>
                      <a:pt x="3837"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2606863" y="-1880041"/>
                <a:ext cx="55215" cy="71603"/>
              </a:xfrm>
              <a:custGeom>
                <a:avLst/>
                <a:gdLst/>
                <a:ahLst/>
                <a:cxnLst/>
                <a:rect l="l" t="t" r="r" b="b"/>
                <a:pathLst>
                  <a:path w="748" h="970" extrusionOk="0">
                    <a:moveTo>
                      <a:pt x="465" y="1"/>
                    </a:moveTo>
                    <a:lnTo>
                      <a:pt x="364" y="21"/>
                    </a:lnTo>
                    <a:lnTo>
                      <a:pt x="283" y="81"/>
                    </a:lnTo>
                    <a:lnTo>
                      <a:pt x="222" y="162"/>
                    </a:lnTo>
                    <a:lnTo>
                      <a:pt x="202" y="243"/>
                    </a:lnTo>
                    <a:lnTo>
                      <a:pt x="202" y="344"/>
                    </a:lnTo>
                    <a:lnTo>
                      <a:pt x="202" y="404"/>
                    </a:lnTo>
                    <a:lnTo>
                      <a:pt x="162" y="445"/>
                    </a:lnTo>
                    <a:lnTo>
                      <a:pt x="61" y="586"/>
                    </a:lnTo>
                    <a:lnTo>
                      <a:pt x="21" y="647"/>
                    </a:lnTo>
                    <a:lnTo>
                      <a:pt x="0" y="728"/>
                    </a:lnTo>
                    <a:lnTo>
                      <a:pt x="41" y="828"/>
                    </a:lnTo>
                    <a:lnTo>
                      <a:pt x="101" y="909"/>
                    </a:lnTo>
                    <a:lnTo>
                      <a:pt x="162" y="950"/>
                    </a:lnTo>
                    <a:lnTo>
                      <a:pt x="263" y="970"/>
                    </a:lnTo>
                    <a:lnTo>
                      <a:pt x="344" y="950"/>
                    </a:lnTo>
                    <a:lnTo>
                      <a:pt x="404" y="889"/>
                    </a:lnTo>
                    <a:lnTo>
                      <a:pt x="465" y="828"/>
                    </a:lnTo>
                    <a:lnTo>
                      <a:pt x="505" y="748"/>
                    </a:lnTo>
                    <a:lnTo>
                      <a:pt x="545" y="667"/>
                    </a:lnTo>
                    <a:lnTo>
                      <a:pt x="626" y="606"/>
                    </a:lnTo>
                    <a:lnTo>
                      <a:pt x="687" y="526"/>
                    </a:lnTo>
                    <a:lnTo>
                      <a:pt x="727" y="465"/>
                    </a:lnTo>
                    <a:lnTo>
                      <a:pt x="747" y="364"/>
                    </a:lnTo>
                    <a:lnTo>
                      <a:pt x="747" y="283"/>
                    </a:lnTo>
                    <a:lnTo>
                      <a:pt x="727" y="182"/>
                    </a:lnTo>
                    <a:lnTo>
                      <a:pt x="687" y="122"/>
                    </a:lnTo>
                    <a:lnTo>
                      <a:pt x="626" y="61"/>
                    </a:lnTo>
                    <a:lnTo>
                      <a:pt x="545" y="21"/>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2606863" y="-1880041"/>
                <a:ext cx="55215" cy="71603"/>
              </a:xfrm>
              <a:custGeom>
                <a:avLst/>
                <a:gdLst/>
                <a:ahLst/>
                <a:cxnLst/>
                <a:rect l="l" t="t" r="r" b="b"/>
                <a:pathLst>
                  <a:path w="748" h="970" fill="none" extrusionOk="0">
                    <a:moveTo>
                      <a:pt x="465" y="1"/>
                    </a:moveTo>
                    <a:lnTo>
                      <a:pt x="465" y="1"/>
                    </a:lnTo>
                    <a:lnTo>
                      <a:pt x="364" y="21"/>
                    </a:lnTo>
                    <a:lnTo>
                      <a:pt x="283" y="81"/>
                    </a:lnTo>
                    <a:lnTo>
                      <a:pt x="222" y="162"/>
                    </a:lnTo>
                    <a:lnTo>
                      <a:pt x="202" y="243"/>
                    </a:lnTo>
                    <a:lnTo>
                      <a:pt x="202" y="243"/>
                    </a:lnTo>
                    <a:lnTo>
                      <a:pt x="202" y="344"/>
                    </a:lnTo>
                    <a:lnTo>
                      <a:pt x="202" y="344"/>
                    </a:lnTo>
                    <a:lnTo>
                      <a:pt x="202" y="404"/>
                    </a:lnTo>
                    <a:lnTo>
                      <a:pt x="162" y="445"/>
                    </a:lnTo>
                    <a:lnTo>
                      <a:pt x="162" y="445"/>
                    </a:lnTo>
                    <a:lnTo>
                      <a:pt x="61" y="586"/>
                    </a:lnTo>
                    <a:lnTo>
                      <a:pt x="21" y="647"/>
                    </a:lnTo>
                    <a:lnTo>
                      <a:pt x="0" y="728"/>
                    </a:lnTo>
                    <a:lnTo>
                      <a:pt x="0" y="728"/>
                    </a:lnTo>
                    <a:lnTo>
                      <a:pt x="41" y="828"/>
                    </a:lnTo>
                    <a:lnTo>
                      <a:pt x="101" y="909"/>
                    </a:lnTo>
                    <a:lnTo>
                      <a:pt x="162" y="950"/>
                    </a:lnTo>
                    <a:lnTo>
                      <a:pt x="263" y="970"/>
                    </a:lnTo>
                    <a:lnTo>
                      <a:pt x="263" y="970"/>
                    </a:lnTo>
                    <a:lnTo>
                      <a:pt x="344" y="950"/>
                    </a:lnTo>
                    <a:lnTo>
                      <a:pt x="404" y="889"/>
                    </a:lnTo>
                    <a:lnTo>
                      <a:pt x="404" y="889"/>
                    </a:lnTo>
                    <a:lnTo>
                      <a:pt x="465" y="828"/>
                    </a:lnTo>
                    <a:lnTo>
                      <a:pt x="505" y="748"/>
                    </a:lnTo>
                    <a:lnTo>
                      <a:pt x="545" y="667"/>
                    </a:lnTo>
                    <a:lnTo>
                      <a:pt x="626" y="606"/>
                    </a:lnTo>
                    <a:lnTo>
                      <a:pt x="626" y="606"/>
                    </a:lnTo>
                    <a:lnTo>
                      <a:pt x="687" y="526"/>
                    </a:lnTo>
                    <a:lnTo>
                      <a:pt x="727" y="465"/>
                    </a:lnTo>
                    <a:lnTo>
                      <a:pt x="747" y="364"/>
                    </a:lnTo>
                    <a:lnTo>
                      <a:pt x="747" y="283"/>
                    </a:lnTo>
                    <a:lnTo>
                      <a:pt x="747" y="283"/>
                    </a:lnTo>
                    <a:lnTo>
                      <a:pt x="727" y="182"/>
                    </a:lnTo>
                    <a:lnTo>
                      <a:pt x="687" y="122"/>
                    </a:lnTo>
                    <a:lnTo>
                      <a:pt x="626" y="61"/>
                    </a:lnTo>
                    <a:lnTo>
                      <a:pt x="545" y="21"/>
                    </a:lnTo>
                    <a:lnTo>
                      <a:pt x="545" y="21"/>
                    </a:lnTo>
                    <a:lnTo>
                      <a:pt x="46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2706737" y="-1914292"/>
                <a:ext cx="34325" cy="37352"/>
              </a:xfrm>
              <a:custGeom>
                <a:avLst/>
                <a:gdLst/>
                <a:ahLst/>
                <a:cxnLst/>
                <a:rect l="l" t="t" r="r" b="b"/>
                <a:pathLst>
                  <a:path w="465" h="506" extrusionOk="0">
                    <a:moveTo>
                      <a:pt x="162" y="0"/>
                    </a:moveTo>
                    <a:lnTo>
                      <a:pt x="81" y="41"/>
                    </a:lnTo>
                    <a:lnTo>
                      <a:pt x="41" y="81"/>
                    </a:lnTo>
                    <a:lnTo>
                      <a:pt x="0" y="162"/>
                    </a:lnTo>
                    <a:lnTo>
                      <a:pt x="0" y="202"/>
                    </a:lnTo>
                    <a:lnTo>
                      <a:pt x="20" y="263"/>
                    </a:lnTo>
                    <a:lnTo>
                      <a:pt x="61" y="364"/>
                    </a:lnTo>
                    <a:lnTo>
                      <a:pt x="142" y="465"/>
                    </a:lnTo>
                    <a:lnTo>
                      <a:pt x="202" y="485"/>
                    </a:lnTo>
                    <a:lnTo>
                      <a:pt x="263" y="505"/>
                    </a:lnTo>
                    <a:lnTo>
                      <a:pt x="323" y="505"/>
                    </a:lnTo>
                    <a:lnTo>
                      <a:pt x="384" y="465"/>
                    </a:lnTo>
                    <a:lnTo>
                      <a:pt x="424" y="424"/>
                    </a:lnTo>
                    <a:lnTo>
                      <a:pt x="444" y="364"/>
                    </a:lnTo>
                    <a:lnTo>
                      <a:pt x="465" y="303"/>
                    </a:lnTo>
                    <a:lnTo>
                      <a:pt x="465" y="243"/>
                    </a:lnTo>
                    <a:lnTo>
                      <a:pt x="465" y="162"/>
                    </a:lnTo>
                    <a:lnTo>
                      <a:pt x="424" y="101"/>
                    </a:lnTo>
                    <a:lnTo>
                      <a:pt x="404" y="61"/>
                    </a:lnTo>
                    <a:lnTo>
                      <a:pt x="343" y="20"/>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2706737" y="-1914292"/>
                <a:ext cx="34325" cy="37352"/>
              </a:xfrm>
              <a:custGeom>
                <a:avLst/>
                <a:gdLst/>
                <a:ahLst/>
                <a:cxnLst/>
                <a:rect l="l" t="t" r="r" b="b"/>
                <a:pathLst>
                  <a:path w="465" h="506" fill="none" extrusionOk="0">
                    <a:moveTo>
                      <a:pt x="222" y="0"/>
                    </a:moveTo>
                    <a:lnTo>
                      <a:pt x="222" y="0"/>
                    </a:lnTo>
                    <a:lnTo>
                      <a:pt x="162" y="0"/>
                    </a:lnTo>
                    <a:lnTo>
                      <a:pt x="81" y="41"/>
                    </a:lnTo>
                    <a:lnTo>
                      <a:pt x="41" y="81"/>
                    </a:lnTo>
                    <a:lnTo>
                      <a:pt x="0" y="162"/>
                    </a:lnTo>
                    <a:lnTo>
                      <a:pt x="0" y="162"/>
                    </a:lnTo>
                    <a:lnTo>
                      <a:pt x="0" y="202"/>
                    </a:lnTo>
                    <a:lnTo>
                      <a:pt x="20" y="263"/>
                    </a:lnTo>
                    <a:lnTo>
                      <a:pt x="61" y="364"/>
                    </a:lnTo>
                    <a:lnTo>
                      <a:pt x="142" y="465"/>
                    </a:lnTo>
                    <a:lnTo>
                      <a:pt x="202" y="485"/>
                    </a:lnTo>
                    <a:lnTo>
                      <a:pt x="263" y="505"/>
                    </a:lnTo>
                    <a:lnTo>
                      <a:pt x="263" y="505"/>
                    </a:lnTo>
                    <a:lnTo>
                      <a:pt x="283" y="505"/>
                    </a:lnTo>
                    <a:lnTo>
                      <a:pt x="283" y="505"/>
                    </a:lnTo>
                    <a:lnTo>
                      <a:pt x="323" y="505"/>
                    </a:lnTo>
                    <a:lnTo>
                      <a:pt x="384" y="465"/>
                    </a:lnTo>
                    <a:lnTo>
                      <a:pt x="424" y="424"/>
                    </a:lnTo>
                    <a:lnTo>
                      <a:pt x="444" y="364"/>
                    </a:lnTo>
                    <a:lnTo>
                      <a:pt x="465" y="303"/>
                    </a:lnTo>
                    <a:lnTo>
                      <a:pt x="465" y="243"/>
                    </a:lnTo>
                    <a:lnTo>
                      <a:pt x="465" y="162"/>
                    </a:lnTo>
                    <a:lnTo>
                      <a:pt x="424" y="101"/>
                    </a:lnTo>
                    <a:lnTo>
                      <a:pt x="424" y="101"/>
                    </a:lnTo>
                    <a:lnTo>
                      <a:pt x="404" y="61"/>
                    </a:lnTo>
                    <a:lnTo>
                      <a:pt x="343" y="20"/>
                    </a:lnTo>
                    <a:lnTo>
                      <a:pt x="283" y="0"/>
                    </a:lnTo>
                    <a:lnTo>
                      <a:pt x="22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2679868" y="-1965004"/>
                <a:ext cx="28420" cy="34399"/>
              </a:xfrm>
              <a:custGeom>
                <a:avLst/>
                <a:gdLst/>
                <a:ahLst/>
                <a:cxnLst/>
                <a:rect l="l" t="t" r="r" b="b"/>
                <a:pathLst>
                  <a:path w="385" h="466" extrusionOk="0">
                    <a:moveTo>
                      <a:pt x="243" y="1"/>
                    </a:moveTo>
                    <a:lnTo>
                      <a:pt x="182" y="21"/>
                    </a:lnTo>
                    <a:lnTo>
                      <a:pt x="81" y="61"/>
                    </a:lnTo>
                    <a:lnTo>
                      <a:pt x="21" y="122"/>
                    </a:lnTo>
                    <a:lnTo>
                      <a:pt x="1" y="203"/>
                    </a:lnTo>
                    <a:lnTo>
                      <a:pt x="1" y="283"/>
                    </a:lnTo>
                    <a:lnTo>
                      <a:pt x="1" y="344"/>
                    </a:lnTo>
                    <a:lnTo>
                      <a:pt x="41" y="405"/>
                    </a:lnTo>
                    <a:lnTo>
                      <a:pt x="102" y="445"/>
                    </a:lnTo>
                    <a:lnTo>
                      <a:pt x="162" y="465"/>
                    </a:lnTo>
                    <a:lnTo>
                      <a:pt x="223" y="465"/>
                    </a:lnTo>
                    <a:lnTo>
                      <a:pt x="283" y="405"/>
                    </a:lnTo>
                    <a:lnTo>
                      <a:pt x="324" y="364"/>
                    </a:lnTo>
                    <a:lnTo>
                      <a:pt x="364" y="304"/>
                    </a:lnTo>
                    <a:lnTo>
                      <a:pt x="364" y="243"/>
                    </a:lnTo>
                    <a:lnTo>
                      <a:pt x="384" y="182"/>
                    </a:lnTo>
                    <a:lnTo>
                      <a:pt x="364" y="102"/>
                    </a:lnTo>
                    <a:lnTo>
                      <a:pt x="344" y="61"/>
                    </a:lnTo>
                    <a:lnTo>
                      <a:pt x="304" y="21"/>
                    </a:ln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2679868" y="-1965004"/>
                <a:ext cx="28420" cy="34399"/>
              </a:xfrm>
              <a:custGeom>
                <a:avLst/>
                <a:gdLst/>
                <a:ahLst/>
                <a:cxnLst/>
                <a:rect l="l" t="t" r="r" b="b"/>
                <a:pathLst>
                  <a:path w="385" h="466" fill="none" extrusionOk="0">
                    <a:moveTo>
                      <a:pt x="243" y="1"/>
                    </a:moveTo>
                    <a:lnTo>
                      <a:pt x="243" y="1"/>
                    </a:lnTo>
                    <a:lnTo>
                      <a:pt x="182" y="21"/>
                    </a:lnTo>
                    <a:lnTo>
                      <a:pt x="182" y="21"/>
                    </a:lnTo>
                    <a:lnTo>
                      <a:pt x="81" y="61"/>
                    </a:lnTo>
                    <a:lnTo>
                      <a:pt x="21" y="122"/>
                    </a:lnTo>
                    <a:lnTo>
                      <a:pt x="1" y="203"/>
                    </a:lnTo>
                    <a:lnTo>
                      <a:pt x="1" y="283"/>
                    </a:lnTo>
                    <a:lnTo>
                      <a:pt x="1" y="344"/>
                    </a:lnTo>
                    <a:lnTo>
                      <a:pt x="41" y="405"/>
                    </a:lnTo>
                    <a:lnTo>
                      <a:pt x="102" y="445"/>
                    </a:lnTo>
                    <a:lnTo>
                      <a:pt x="162" y="465"/>
                    </a:lnTo>
                    <a:lnTo>
                      <a:pt x="162" y="465"/>
                    </a:lnTo>
                    <a:lnTo>
                      <a:pt x="223" y="465"/>
                    </a:lnTo>
                    <a:lnTo>
                      <a:pt x="283" y="405"/>
                    </a:lnTo>
                    <a:lnTo>
                      <a:pt x="283" y="405"/>
                    </a:lnTo>
                    <a:lnTo>
                      <a:pt x="324" y="364"/>
                    </a:lnTo>
                    <a:lnTo>
                      <a:pt x="364" y="304"/>
                    </a:lnTo>
                    <a:lnTo>
                      <a:pt x="364" y="243"/>
                    </a:lnTo>
                    <a:lnTo>
                      <a:pt x="384" y="182"/>
                    </a:lnTo>
                    <a:lnTo>
                      <a:pt x="364" y="102"/>
                    </a:lnTo>
                    <a:lnTo>
                      <a:pt x="344" y="61"/>
                    </a:lnTo>
                    <a:lnTo>
                      <a:pt x="304" y="21"/>
                    </a:lnTo>
                    <a:lnTo>
                      <a:pt x="24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1971894" y="-2240709"/>
                <a:ext cx="120839" cy="392045"/>
              </a:xfrm>
              <a:custGeom>
                <a:avLst/>
                <a:gdLst/>
                <a:ahLst/>
                <a:cxnLst/>
                <a:rect l="l" t="t" r="r" b="b"/>
                <a:pathLst>
                  <a:path w="1637" h="5311" extrusionOk="0">
                    <a:moveTo>
                      <a:pt x="1515" y="0"/>
                    </a:moveTo>
                    <a:lnTo>
                      <a:pt x="1475" y="20"/>
                    </a:lnTo>
                    <a:lnTo>
                      <a:pt x="1333" y="121"/>
                    </a:lnTo>
                    <a:lnTo>
                      <a:pt x="1192" y="243"/>
                    </a:lnTo>
                    <a:lnTo>
                      <a:pt x="950" y="505"/>
                    </a:lnTo>
                    <a:lnTo>
                      <a:pt x="728" y="788"/>
                    </a:lnTo>
                    <a:lnTo>
                      <a:pt x="526" y="1091"/>
                    </a:lnTo>
                    <a:lnTo>
                      <a:pt x="364" y="1414"/>
                    </a:lnTo>
                    <a:lnTo>
                      <a:pt x="243" y="1757"/>
                    </a:lnTo>
                    <a:lnTo>
                      <a:pt x="142" y="2100"/>
                    </a:lnTo>
                    <a:lnTo>
                      <a:pt x="61" y="2443"/>
                    </a:lnTo>
                    <a:lnTo>
                      <a:pt x="21" y="2807"/>
                    </a:lnTo>
                    <a:lnTo>
                      <a:pt x="1" y="3170"/>
                    </a:lnTo>
                    <a:lnTo>
                      <a:pt x="21" y="3534"/>
                    </a:lnTo>
                    <a:lnTo>
                      <a:pt x="61" y="3877"/>
                    </a:lnTo>
                    <a:lnTo>
                      <a:pt x="122" y="4240"/>
                    </a:lnTo>
                    <a:lnTo>
                      <a:pt x="203" y="4584"/>
                    </a:lnTo>
                    <a:lnTo>
                      <a:pt x="304" y="4907"/>
                    </a:lnTo>
                    <a:lnTo>
                      <a:pt x="445" y="5250"/>
                    </a:lnTo>
                    <a:lnTo>
                      <a:pt x="465" y="5270"/>
                    </a:lnTo>
                    <a:lnTo>
                      <a:pt x="485" y="5290"/>
                    </a:lnTo>
                    <a:lnTo>
                      <a:pt x="526" y="5311"/>
                    </a:lnTo>
                    <a:lnTo>
                      <a:pt x="566" y="5290"/>
                    </a:lnTo>
                    <a:lnTo>
                      <a:pt x="586" y="5290"/>
                    </a:lnTo>
                    <a:lnTo>
                      <a:pt x="627" y="5250"/>
                    </a:lnTo>
                    <a:lnTo>
                      <a:pt x="627" y="5210"/>
                    </a:lnTo>
                    <a:lnTo>
                      <a:pt x="627" y="5169"/>
                    </a:lnTo>
                    <a:lnTo>
                      <a:pt x="505" y="4503"/>
                    </a:lnTo>
                    <a:lnTo>
                      <a:pt x="445" y="4180"/>
                    </a:lnTo>
                    <a:lnTo>
                      <a:pt x="425" y="3837"/>
                    </a:lnTo>
                    <a:lnTo>
                      <a:pt x="404" y="3514"/>
                    </a:lnTo>
                    <a:lnTo>
                      <a:pt x="404" y="3170"/>
                    </a:lnTo>
                    <a:lnTo>
                      <a:pt x="425" y="2847"/>
                    </a:lnTo>
                    <a:lnTo>
                      <a:pt x="465" y="2524"/>
                    </a:lnTo>
                    <a:lnTo>
                      <a:pt x="526" y="2201"/>
                    </a:lnTo>
                    <a:lnTo>
                      <a:pt x="606" y="1878"/>
                    </a:lnTo>
                    <a:lnTo>
                      <a:pt x="707" y="1555"/>
                    </a:lnTo>
                    <a:lnTo>
                      <a:pt x="849" y="1252"/>
                    </a:lnTo>
                    <a:lnTo>
                      <a:pt x="1010" y="969"/>
                    </a:lnTo>
                    <a:lnTo>
                      <a:pt x="1172" y="687"/>
                    </a:lnTo>
                    <a:lnTo>
                      <a:pt x="1374" y="424"/>
                    </a:lnTo>
                    <a:lnTo>
                      <a:pt x="1596" y="162"/>
                    </a:lnTo>
                    <a:lnTo>
                      <a:pt x="1636" y="101"/>
                    </a:lnTo>
                    <a:lnTo>
                      <a:pt x="1616" y="41"/>
                    </a:lnTo>
                    <a:lnTo>
                      <a:pt x="1576" y="20"/>
                    </a:lnTo>
                    <a:lnTo>
                      <a:pt x="1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1912250" y="-2440457"/>
                <a:ext cx="877985" cy="879462"/>
              </a:xfrm>
              <a:custGeom>
                <a:avLst/>
                <a:gdLst/>
                <a:ahLst/>
                <a:cxnLst/>
                <a:rect l="l" t="t" r="r" b="b"/>
                <a:pathLst>
                  <a:path w="11894" h="11914" extrusionOk="0">
                    <a:moveTo>
                      <a:pt x="5937" y="122"/>
                    </a:moveTo>
                    <a:lnTo>
                      <a:pt x="6260" y="142"/>
                    </a:lnTo>
                    <a:lnTo>
                      <a:pt x="6543" y="162"/>
                    </a:lnTo>
                    <a:lnTo>
                      <a:pt x="6846" y="202"/>
                    </a:lnTo>
                    <a:lnTo>
                      <a:pt x="7149" y="243"/>
                    </a:lnTo>
                    <a:lnTo>
                      <a:pt x="7432" y="324"/>
                    </a:lnTo>
                    <a:lnTo>
                      <a:pt x="7734" y="404"/>
                    </a:lnTo>
                    <a:lnTo>
                      <a:pt x="8017" y="505"/>
                    </a:lnTo>
                    <a:lnTo>
                      <a:pt x="8280" y="626"/>
                    </a:lnTo>
                    <a:lnTo>
                      <a:pt x="8562" y="748"/>
                    </a:lnTo>
                    <a:lnTo>
                      <a:pt x="8825" y="889"/>
                    </a:lnTo>
                    <a:lnTo>
                      <a:pt x="9087" y="1050"/>
                    </a:lnTo>
                    <a:lnTo>
                      <a:pt x="9330" y="1212"/>
                    </a:lnTo>
                    <a:lnTo>
                      <a:pt x="9572" y="1394"/>
                    </a:lnTo>
                    <a:lnTo>
                      <a:pt x="9794" y="1575"/>
                    </a:lnTo>
                    <a:lnTo>
                      <a:pt x="10016" y="1798"/>
                    </a:lnTo>
                    <a:lnTo>
                      <a:pt x="10238" y="2000"/>
                    </a:lnTo>
                    <a:lnTo>
                      <a:pt x="10420" y="2222"/>
                    </a:lnTo>
                    <a:lnTo>
                      <a:pt x="10581" y="2424"/>
                    </a:lnTo>
                    <a:lnTo>
                      <a:pt x="10743" y="2646"/>
                    </a:lnTo>
                    <a:lnTo>
                      <a:pt x="10905" y="2868"/>
                    </a:lnTo>
                    <a:lnTo>
                      <a:pt x="11026" y="3110"/>
                    </a:lnTo>
                    <a:lnTo>
                      <a:pt x="11167" y="3352"/>
                    </a:lnTo>
                    <a:lnTo>
                      <a:pt x="11268" y="3595"/>
                    </a:lnTo>
                    <a:lnTo>
                      <a:pt x="11389" y="3837"/>
                    </a:lnTo>
                    <a:lnTo>
                      <a:pt x="11470" y="4099"/>
                    </a:lnTo>
                    <a:lnTo>
                      <a:pt x="11551" y="4342"/>
                    </a:lnTo>
                    <a:lnTo>
                      <a:pt x="11631" y="4604"/>
                    </a:lnTo>
                    <a:lnTo>
                      <a:pt x="11672" y="4867"/>
                    </a:lnTo>
                    <a:lnTo>
                      <a:pt x="11732" y="5149"/>
                    </a:lnTo>
                    <a:lnTo>
                      <a:pt x="11753" y="5412"/>
                    </a:lnTo>
                    <a:lnTo>
                      <a:pt x="11773" y="5695"/>
                    </a:lnTo>
                    <a:lnTo>
                      <a:pt x="11773" y="5957"/>
                    </a:lnTo>
                    <a:lnTo>
                      <a:pt x="11773" y="6260"/>
                    </a:lnTo>
                    <a:lnTo>
                      <a:pt x="11753" y="6563"/>
                    </a:lnTo>
                    <a:lnTo>
                      <a:pt x="11712" y="6846"/>
                    </a:lnTo>
                    <a:lnTo>
                      <a:pt x="11652" y="7128"/>
                    </a:lnTo>
                    <a:lnTo>
                      <a:pt x="11591" y="7411"/>
                    </a:lnTo>
                    <a:lnTo>
                      <a:pt x="11510" y="7694"/>
                    </a:lnTo>
                    <a:lnTo>
                      <a:pt x="11429" y="7956"/>
                    </a:lnTo>
                    <a:lnTo>
                      <a:pt x="11329" y="8219"/>
                    </a:lnTo>
                    <a:lnTo>
                      <a:pt x="11207" y="8481"/>
                    </a:lnTo>
                    <a:lnTo>
                      <a:pt x="11066" y="8744"/>
                    </a:lnTo>
                    <a:lnTo>
                      <a:pt x="10925" y="8986"/>
                    </a:lnTo>
                    <a:lnTo>
                      <a:pt x="10783" y="9228"/>
                    </a:lnTo>
                    <a:lnTo>
                      <a:pt x="10622" y="9450"/>
                    </a:lnTo>
                    <a:lnTo>
                      <a:pt x="10440" y="9672"/>
                    </a:lnTo>
                    <a:lnTo>
                      <a:pt x="10258" y="9874"/>
                    </a:lnTo>
                    <a:lnTo>
                      <a:pt x="10077" y="10076"/>
                    </a:lnTo>
                    <a:lnTo>
                      <a:pt x="9875" y="10278"/>
                    </a:lnTo>
                    <a:lnTo>
                      <a:pt x="9653" y="10460"/>
                    </a:lnTo>
                    <a:lnTo>
                      <a:pt x="9431" y="10642"/>
                    </a:lnTo>
                    <a:lnTo>
                      <a:pt x="9208" y="10803"/>
                    </a:lnTo>
                    <a:lnTo>
                      <a:pt x="8966" y="10944"/>
                    </a:lnTo>
                    <a:lnTo>
                      <a:pt x="8724" y="11086"/>
                    </a:lnTo>
                    <a:lnTo>
                      <a:pt x="8481" y="11227"/>
                    </a:lnTo>
                    <a:lnTo>
                      <a:pt x="8219" y="11328"/>
                    </a:lnTo>
                    <a:lnTo>
                      <a:pt x="7957" y="11429"/>
                    </a:lnTo>
                    <a:lnTo>
                      <a:pt x="7674" y="11530"/>
                    </a:lnTo>
                    <a:lnTo>
                      <a:pt x="7411" y="11611"/>
                    </a:lnTo>
                    <a:lnTo>
                      <a:pt x="7129" y="11671"/>
                    </a:lnTo>
                    <a:lnTo>
                      <a:pt x="6826" y="11732"/>
                    </a:lnTo>
                    <a:lnTo>
                      <a:pt x="6543" y="11772"/>
                    </a:lnTo>
                    <a:lnTo>
                      <a:pt x="6240" y="11793"/>
                    </a:lnTo>
                    <a:lnTo>
                      <a:pt x="5655" y="11793"/>
                    </a:lnTo>
                    <a:lnTo>
                      <a:pt x="5372" y="11772"/>
                    </a:lnTo>
                    <a:lnTo>
                      <a:pt x="5069" y="11732"/>
                    </a:lnTo>
                    <a:lnTo>
                      <a:pt x="4786" y="11671"/>
                    </a:lnTo>
                    <a:lnTo>
                      <a:pt x="4524" y="11611"/>
                    </a:lnTo>
                    <a:lnTo>
                      <a:pt x="4241" y="11550"/>
                    </a:lnTo>
                    <a:lnTo>
                      <a:pt x="3959" y="11449"/>
                    </a:lnTo>
                    <a:lnTo>
                      <a:pt x="3696" y="11348"/>
                    </a:lnTo>
                    <a:lnTo>
                      <a:pt x="3434" y="11227"/>
                    </a:lnTo>
                    <a:lnTo>
                      <a:pt x="3191" y="11106"/>
                    </a:lnTo>
                    <a:lnTo>
                      <a:pt x="2949" y="10965"/>
                    </a:lnTo>
                    <a:lnTo>
                      <a:pt x="2707" y="10803"/>
                    </a:lnTo>
                    <a:lnTo>
                      <a:pt x="2464" y="10642"/>
                    </a:lnTo>
                    <a:lnTo>
                      <a:pt x="2242" y="10460"/>
                    </a:lnTo>
                    <a:lnTo>
                      <a:pt x="2020" y="10278"/>
                    </a:lnTo>
                    <a:lnTo>
                      <a:pt x="1798" y="10076"/>
                    </a:lnTo>
                    <a:lnTo>
                      <a:pt x="1616" y="9854"/>
                    </a:lnTo>
                    <a:lnTo>
                      <a:pt x="1414" y="9632"/>
                    </a:lnTo>
                    <a:lnTo>
                      <a:pt x="1253" y="9410"/>
                    </a:lnTo>
                    <a:lnTo>
                      <a:pt x="1091" y="9188"/>
                    </a:lnTo>
                    <a:lnTo>
                      <a:pt x="930" y="8945"/>
                    </a:lnTo>
                    <a:lnTo>
                      <a:pt x="788" y="8703"/>
                    </a:lnTo>
                    <a:lnTo>
                      <a:pt x="667" y="8441"/>
                    </a:lnTo>
                    <a:lnTo>
                      <a:pt x="546" y="8178"/>
                    </a:lnTo>
                    <a:lnTo>
                      <a:pt x="445" y="7916"/>
                    </a:lnTo>
                    <a:lnTo>
                      <a:pt x="364" y="7653"/>
                    </a:lnTo>
                    <a:lnTo>
                      <a:pt x="284" y="7371"/>
                    </a:lnTo>
                    <a:lnTo>
                      <a:pt x="223" y="7108"/>
                    </a:lnTo>
                    <a:lnTo>
                      <a:pt x="183" y="6825"/>
                    </a:lnTo>
                    <a:lnTo>
                      <a:pt x="142" y="6543"/>
                    </a:lnTo>
                    <a:lnTo>
                      <a:pt x="122" y="6240"/>
                    </a:lnTo>
                    <a:lnTo>
                      <a:pt x="122" y="5957"/>
                    </a:lnTo>
                    <a:lnTo>
                      <a:pt x="122" y="5654"/>
                    </a:lnTo>
                    <a:lnTo>
                      <a:pt x="142" y="5372"/>
                    </a:lnTo>
                    <a:lnTo>
                      <a:pt x="183" y="5069"/>
                    </a:lnTo>
                    <a:lnTo>
                      <a:pt x="223" y="4786"/>
                    </a:lnTo>
                    <a:lnTo>
                      <a:pt x="304" y="4503"/>
                    </a:lnTo>
                    <a:lnTo>
                      <a:pt x="385" y="4221"/>
                    </a:lnTo>
                    <a:lnTo>
                      <a:pt x="465" y="3958"/>
                    </a:lnTo>
                    <a:lnTo>
                      <a:pt x="566" y="3696"/>
                    </a:lnTo>
                    <a:lnTo>
                      <a:pt x="688" y="3433"/>
                    </a:lnTo>
                    <a:lnTo>
                      <a:pt x="829" y="3191"/>
                    </a:lnTo>
                    <a:lnTo>
                      <a:pt x="950" y="2928"/>
                    </a:lnTo>
                    <a:lnTo>
                      <a:pt x="1112" y="2706"/>
                    </a:lnTo>
                    <a:lnTo>
                      <a:pt x="1273" y="2464"/>
                    </a:lnTo>
                    <a:lnTo>
                      <a:pt x="1455" y="2242"/>
                    </a:lnTo>
                    <a:lnTo>
                      <a:pt x="1637" y="2040"/>
                    </a:lnTo>
                    <a:lnTo>
                      <a:pt x="1818" y="1838"/>
                    </a:lnTo>
                    <a:lnTo>
                      <a:pt x="2020" y="1636"/>
                    </a:lnTo>
                    <a:lnTo>
                      <a:pt x="2242" y="1454"/>
                    </a:lnTo>
                    <a:lnTo>
                      <a:pt x="2464" y="1293"/>
                    </a:lnTo>
                    <a:lnTo>
                      <a:pt x="2686" y="1131"/>
                    </a:lnTo>
                    <a:lnTo>
                      <a:pt x="2929" y="970"/>
                    </a:lnTo>
                    <a:lnTo>
                      <a:pt x="3171" y="828"/>
                    </a:lnTo>
                    <a:lnTo>
                      <a:pt x="3413" y="707"/>
                    </a:lnTo>
                    <a:lnTo>
                      <a:pt x="3676" y="586"/>
                    </a:lnTo>
                    <a:lnTo>
                      <a:pt x="3938" y="485"/>
                    </a:lnTo>
                    <a:lnTo>
                      <a:pt x="4221" y="384"/>
                    </a:lnTo>
                    <a:lnTo>
                      <a:pt x="4484" y="303"/>
                    </a:lnTo>
                    <a:lnTo>
                      <a:pt x="4766" y="243"/>
                    </a:lnTo>
                    <a:lnTo>
                      <a:pt x="5069" y="202"/>
                    </a:lnTo>
                    <a:lnTo>
                      <a:pt x="5352" y="162"/>
                    </a:lnTo>
                    <a:lnTo>
                      <a:pt x="5655" y="142"/>
                    </a:lnTo>
                    <a:lnTo>
                      <a:pt x="5937" y="122"/>
                    </a:lnTo>
                    <a:close/>
                    <a:moveTo>
                      <a:pt x="5937" y="1"/>
                    </a:moveTo>
                    <a:lnTo>
                      <a:pt x="5634" y="21"/>
                    </a:lnTo>
                    <a:lnTo>
                      <a:pt x="5332" y="41"/>
                    </a:lnTo>
                    <a:lnTo>
                      <a:pt x="5049" y="81"/>
                    </a:lnTo>
                    <a:lnTo>
                      <a:pt x="4746" y="122"/>
                    </a:lnTo>
                    <a:lnTo>
                      <a:pt x="4463" y="202"/>
                    </a:lnTo>
                    <a:lnTo>
                      <a:pt x="4181" y="283"/>
                    </a:lnTo>
                    <a:lnTo>
                      <a:pt x="3898" y="364"/>
                    </a:lnTo>
                    <a:lnTo>
                      <a:pt x="3635" y="465"/>
                    </a:lnTo>
                    <a:lnTo>
                      <a:pt x="3373" y="586"/>
                    </a:lnTo>
                    <a:lnTo>
                      <a:pt x="3111" y="727"/>
                    </a:lnTo>
                    <a:lnTo>
                      <a:pt x="2868" y="869"/>
                    </a:lnTo>
                    <a:lnTo>
                      <a:pt x="2626" y="1030"/>
                    </a:lnTo>
                    <a:lnTo>
                      <a:pt x="2384" y="1192"/>
                    </a:lnTo>
                    <a:lnTo>
                      <a:pt x="2162" y="1374"/>
                    </a:lnTo>
                    <a:lnTo>
                      <a:pt x="1939" y="1555"/>
                    </a:lnTo>
                    <a:lnTo>
                      <a:pt x="1737" y="1757"/>
                    </a:lnTo>
                    <a:lnTo>
                      <a:pt x="1536" y="1959"/>
                    </a:lnTo>
                    <a:lnTo>
                      <a:pt x="1354" y="2181"/>
                    </a:lnTo>
                    <a:lnTo>
                      <a:pt x="1172" y="2403"/>
                    </a:lnTo>
                    <a:lnTo>
                      <a:pt x="1011" y="2625"/>
                    </a:lnTo>
                    <a:lnTo>
                      <a:pt x="849" y="2868"/>
                    </a:lnTo>
                    <a:lnTo>
                      <a:pt x="708" y="3130"/>
                    </a:lnTo>
                    <a:lnTo>
                      <a:pt x="587" y="3373"/>
                    </a:lnTo>
                    <a:lnTo>
                      <a:pt x="465" y="3635"/>
                    </a:lnTo>
                    <a:lnTo>
                      <a:pt x="364" y="3918"/>
                    </a:lnTo>
                    <a:lnTo>
                      <a:pt x="263" y="4200"/>
                    </a:lnTo>
                    <a:lnTo>
                      <a:pt x="183" y="4483"/>
                    </a:lnTo>
                    <a:lnTo>
                      <a:pt x="122" y="4766"/>
                    </a:lnTo>
                    <a:lnTo>
                      <a:pt x="62" y="5048"/>
                    </a:lnTo>
                    <a:lnTo>
                      <a:pt x="21" y="5351"/>
                    </a:lnTo>
                    <a:lnTo>
                      <a:pt x="1" y="5654"/>
                    </a:lnTo>
                    <a:lnTo>
                      <a:pt x="1" y="5957"/>
                    </a:lnTo>
                    <a:lnTo>
                      <a:pt x="1" y="6260"/>
                    </a:lnTo>
                    <a:lnTo>
                      <a:pt x="21" y="6543"/>
                    </a:lnTo>
                    <a:lnTo>
                      <a:pt x="62" y="6846"/>
                    </a:lnTo>
                    <a:lnTo>
                      <a:pt x="102" y="7128"/>
                    </a:lnTo>
                    <a:lnTo>
                      <a:pt x="163" y="7411"/>
                    </a:lnTo>
                    <a:lnTo>
                      <a:pt x="243" y="7694"/>
                    </a:lnTo>
                    <a:lnTo>
                      <a:pt x="344" y="7956"/>
                    </a:lnTo>
                    <a:lnTo>
                      <a:pt x="445" y="8239"/>
                    </a:lnTo>
                    <a:lnTo>
                      <a:pt x="546" y="8501"/>
                    </a:lnTo>
                    <a:lnTo>
                      <a:pt x="688" y="8744"/>
                    </a:lnTo>
                    <a:lnTo>
                      <a:pt x="829" y="9006"/>
                    </a:lnTo>
                    <a:lnTo>
                      <a:pt x="990" y="9248"/>
                    </a:lnTo>
                    <a:lnTo>
                      <a:pt x="1152" y="9491"/>
                    </a:lnTo>
                    <a:lnTo>
                      <a:pt x="1334" y="9713"/>
                    </a:lnTo>
                    <a:lnTo>
                      <a:pt x="1515" y="9935"/>
                    </a:lnTo>
                    <a:lnTo>
                      <a:pt x="1717" y="10157"/>
                    </a:lnTo>
                    <a:lnTo>
                      <a:pt x="1939" y="10359"/>
                    </a:lnTo>
                    <a:lnTo>
                      <a:pt x="2162" y="10561"/>
                    </a:lnTo>
                    <a:lnTo>
                      <a:pt x="2384" y="10743"/>
                    </a:lnTo>
                    <a:lnTo>
                      <a:pt x="2626" y="10904"/>
                    </a:lnTo>
                    <a:lnTo>
                      <a:pt x="2868" y="11066"/>
                    </a:lnTo>
                    <a:lnTo>
                      <a:pt x="3131" y="11207"/>
                    </a:lnTo>
                    <a:lnTo>
                      <a:pt x="3393" y="11348"/>
                    </a:lnTo>
                    <a:lnTo>
                      <a:pt x="3656" y="11469"/>
                    </a:lnTo>
                    <a:lnTo>
                      <a:pt x="3918" y="11570"/>
                    </a:lnTo>
                    <a:lnTo>
                      <a:pt x="4201" y="11651"/>
                    </a:lnTo>
                    <a:lnTo>
                      <a:pt x="4484" y="11732"/>
                    </a:lnTo>
                    <a:lnTo>
                      <a:pt x="4766" y="11793"/>
                    </a:lnTo>
                    <a:lnTo>
                      <a:pt x="5069" y="11853"/>
                    </a:lnTo>
                    <a:lnTo>
                      <a:pt x="5352" y="11893"/>
                    </a:lnTo>
                    <a:lnTo>
                      <a:pt x="5655" y="11914"/>
                    </a:lnTo>
                    <a:lnTo>
                      <a:pt x="6260" y="11914"/>
                    </a:lnTo>
                    <a:lnTo>
                      <a:pt x="6563" y="11893"/>
                    </a:lnTo>
                    <a:lnTo>
                      <a:pt x="6846" y="11853"/>
                    </a:lnTo>
                    <a:lnTo>
                      <a:pt x="7149" y="11793"/>
                    </a:lnTo>
                    <a:lnTo>
                      <a:pt x="7432" y="11732"/>
                    </a:lnTo>
                    <a:lnTo>
                      <a:pt x="7714" y="11651"/>
                    </a:lnTo>
                    <a:lnTo>
                      <a:pt x="7997" y="11550"/>
                    </a:lnTo>
                    <a:lnTo>
                      <a:pt x="8259" y="11449"/>
                    </a:lnTo>
                    <a:lnTo>
                      <a:pt x="8522" y="11328"/>
                    </a:lnTo>
                    <a:lnTo>
                      <a:pt x="8784" y="11187"/>
                    </a:lnTo>
                    <a:lnTo>
                      <a:pt x="9027" y="11045"/>
                    </a:lnTo>
                    <a:lnTo>
                      <a:pt x="9269" y="10904"/>
                    </a:lnTo>
                    <a:lnTo>
                      <a:pt x="9511" y="10722"/>
                    </a:lnTo>
                    <a:lnTo>
                      <a:pt x="9733" y="10561"/>
                    </a:lnTo>
                    <a:lnTo>
                      <a:pt x="9955" y="10359"/>
                    </a:lnTo>
                    <a:lnTo>
                      <a:pt x="10157" y="10177"/>
                    </a:lnTo>
                    <a:lnTo>
                      <a:pt x="10359" y="9955"/>
                    </a:lnTo>
                    <a:lnTo>
                      <a:pt x="10541" y="9753"/>
                    </a:lnTo>
                    <a:lnTo>
                      <a:pt x="10723" y="9511"/>
                    </a:lnTo>
                    <a:lnTo>
                      <a:pt x="10884" y="9289"/>
                    </a:lnTo>
                    <a:lnTo>
                      <a:pt x="11046" y="9046"/>
                    </a:lnTo>
                    <a:lnTo>
                      <a:pt x="11187" y="8804"/>
                    </a:lnTo>
                    <a:lnTo>
                      <a:pt x="11308" y="8542"/>
                    </a:lnTo>
                    <a:lnTo>
                      <a:pt x="11429" y="8279"/>
                    </a:lnTo>
                    <a:lnTo>
                      <a:pt x="11530" y="7996"/>
                    </a:lnTo>
                    <a:lnTo>
                      <a:pt x="11631" y="7734"/>
                    </a:lnTo>
                    <a:lnTo>
                      <a:pt x="11712" y="7451"/>
                    </a:lnTo>
                    <a:lnTo>
                      <a:pt x="11773" y="7169"/>
                    </a:lnTo>
                    <a:lnTo>
                      <a:pt x="11833" y="6866"/>
                    </a:lnTo>
                    <a:lnTo>
                      <a:pt x="11874" y="6563"/>
                    </a:lnTo>
                    <a:lnTo>
                      <a:pt x="11894" y="6260"/>
                    </a:lnTo>
                    <a:lnTo>
                      <a:pt x="11894" y="5957"/>
                    </a:lnTo>
                    <a:lnTo>
                      <a:pt x="11894" y="5674"/>
                    </a:lnTo>
                    <a:lnTo>
                      <a:pt x="11874" y="5392"/>
                    </a:lnTo>
                    <a:lnTo>
                      <a:pt x="11833" y="5129"/>
                    </a:lnTo>
                    <a:lnTo>
                      <a:pt x="11793" y="4847"/>
                    </a:lnTo>
                    <a:lnTo>
                      <a:pt x="11732" y="4584"/>
                    </a:lnTo>
                    <a:lnTo>
                      <a:pt x="11672" y="4322"/>
                    </a:lnTo>
                    <a:lnTo>
                      <a:pt x="11591" y="4059"/>
                    </a:lnTo>
                    <a:lnTo>
                      <a:pt x="11490" y="3797"/>
                    </a:lnTo>
                    <a:lnTo>
                      <a:pt x="11389" y="3534"/>
                    </a:lnTo>
                    <a:lnTo>
                      <a:pt x="11268" y="3292"/>
                    </a:lnTo>
                    <a:lnTo>
                      <a:pt x="11147" y="3049"/>
                    </a:lnTo>
                    <a:lnTo>
                      <a:pt x="11005" y="2807"/>
                    </a:lnTo>
                    <a:lnTo>
                      <a:pt x="10844" y="2585"/>
                    </a:lnTo>
                    <a:lnTo>
                      <a:pt x="10682" y="2343"/>
                    </a:lnTo>
                    <a:lnTo>
                      <a:pt x="10501" y="2141"/>
                    </a:lnTo>
                    <a:lnTo>
                      <a:pt x="10319" y="1919"/>
                    </a:lnTo>
                    <a:lnTo>
                      <a:pt x="10117" y="1697"/>
                    </a:lnTo>
                    <a:lnTo>
                      <a:pt x="9875" y="1495"/>
                    </a:lnTo>
                    <a:lnTo>
                      <a:pt x="9653" y="1293"/>
                    </a:lnTo>
                    <a:lnTo>
                      <a:pt x="9390" y="1111"/>
                    </a:lnTo>
                    <a:lnTo>
                      <a:pt x="9148" y="929"/>
                    </a:lnTo>
                    <a:lnTo>
                      <a:pt x="8885" y="788"/>
                    </a:lnTo>
                    <a:lnTo>
                      <a:pt x="8603" y="647"/>
                    </a:lnTo>
                    <a:lnTo>
                      <a:pt x="8340" y="505"/>
                    </a:lnTo>
                    <a:lnTo>
                      <a:pt x="8057" y="384"/>
                    </a:lnTo>
                    <a:lnTo>
                      <a:pt x="7755" y="283"/>
                    </a:lnTo>
                    <a:lnTo>
                      <a:pt x="7472" y="202"/>
                    </a:lnTo>
                    <a:lnTo>
                      <a:pt x="7169" y="142"/>
                    </a:lnTo>
                    <a:lnTo>
                      <a:pt x="6866" y="81"/>
                    </a:lnTo>
                    <a:lnTo>
                      <a:pt x="6563" y="41"/>
                    </a:lnTo>
                    <a:lnTo>
                      <a:pt x="6260" y="21"/>
                    </a:lnTo>
                    <a:lnTo>
                      <a:pt x="59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2028511" y="-2662571"/>
                <a:ext cx="624644" cy="1223820"/>
              </a:xfrm>
              <a:custGeom>
                <a:avLst/>
                <a:gdLst/>
                <a:ahLst/>
                <a:cxnLst/>
                <a:rect l="l" t="t" r="r" b="b"/>
                <a:pathLst>
                  <a:path w="8462" h="16579" extrusionOk="0">
                    <a:moveTo>
                      <a:pt x="5069" y="1"/>
                    </a:moveTo>
                    <a:lnTo>
                      <a:pt x="4928" y="21"/>
                    </a:lnTo>
                    <a:lnTo>
                      <a:pt x="4827" y="62"/>
                    </a:lnTo>
                    <a:lnTo>
                      <a:pt x="4726" y="162"/>
                    </a:lnTo>
                    <a:lnTo>
                      <a:pt x="4645" y="284"/>
                    </a:lnTo>
                    <a:lnTo>
                      <a:pt x="4564" y="465"/>
                    </a:lnTo>
                    <a:lnTo>
                      <a:pt x="4504" y="667"/>
                    </a:lnTo>
                    <a:lnTo>
                      <a:pt x="4443" y="910"/>
                    </a:lnTo>
                    <a:lnTo>
                      <a:pt x="4403" y="1192"/>
                    </a:lnTo>
                    <a:lnTo>
                      <a:pt x="4282" y="1899"/>
                    </a:lnTo>
                    <a:lnTo>
                      <a:pt x="4160" y="2747"/>
                    </a:lnTo>
                    <a:lnTo>
                      <a:pt x="3999" y="3736"/>
                    </a:lnTo>
                    <a:lnTo>
                      <a:pt x="3777" y="4908"/>
                    </a:lnTo>
                    <a:lnTo>
                      <a:pt x="3757" y="5029"/>
                    </a:lnTo>
                    <a:lnTo>
                      <a:pt x="3696" y="5150"/>
                    </a:lnTo>
                    <a:lnTo>
                      <a:pt x="3555" y="5453"/>
                    </a:lnTo>
                    <a:lnTo>
                      <a:pt x="3151" y="6240"/>
                    </a:lnTo>
                    <a:lnTo>
                      <a:pt x="2909" y="6705"/>
                    </a:lnTo>
                    <a:lnTo>
                      <a:pt x="2646" y="7230"/>
                    </a:lnTo>
                    <a:lnTo>
                      <a:pt x="2404" y="7795"/>
                    </a:lnTo>
                    <a:lnTo>
                      <a:pt x="2202" y="8401"/>
                    </a:lnTo>
                    <a:lnTo>
                      <a:pt x="2101" y="8764"/>
                    </a:lnTo>
                    <a:lnTo>
                      <a:pt x="2000" y="9229"/>
                    </a:lnTo>
                    <a:lnTo>
                      <a:pt x="1859" y="9794"/>
                    </a:lnTo>
                    <a:lnTo>
                      <a:pt x="1657" y="10440"/>
                    </a:lnTo>
                    <a:lnTo>
                      <a:pt x="1515" y="10824"/>
                    </a:lnTo>
                    <a:lnTo>
                      <a:pt x="1273" y="11389"/>
                    </a:lnTo>
                    <a:lnTo>
                      <a:pt x="1071" y="11773"/>
                    </a:lnTo>
                    <a:lnTo>
                      <a:pt x="970" y="11975"/>
                    </a:lnTo>
                    <a:lnTo>
                      <a:pt x="647" y="12601"/>
                    </a:lnTo>
                    <a:lnTo>
                      <a:pt x="486" y="12924"/>
                    </a:lnTo>
                    <a:lnTo>
                      <a:pt x="324" y="13287"/>
                    </a:lnTo>
                    <a:lnTo>
                      <a:pt x="203" y="13630"/>
                    </a:lnTo>
                    <a:lnTo>
                      <a:pt x="102" y="14014"/>
                    </a:lnTo>
                    <a:lnTo>
                      <a:pt x="21" y="14377"/>
                    </a:lnTo>
                    <a:lnTo>
                      <a:pt x="1" y="14721"/>
                    </a:lnTo>
                    <a:lnTo>
                      <a:pt x="21" y="14923"/>
                    </a:lnTo>
                    <a:lnTo>
                      <a:pt x="41" y="15125"/>
                    </a:lnTo>
                    <a:lnTo>
                      <a:pt x="82" y="15326"/>
                    </a:lnTo>
                    <a:lnTo>
                      <a:pt x="162" y="15508"/>
                    </a:lnTo>
                    <a:lnTo>
                      <a:pt x="243" y="15690"/>
                    </a:lnTo>
                    <a:lnTo>
                      <a:pt x="364" y="15851"/>
                    </a:lnTo>
                    <a:lnTo>
                      <a:pt x="506" y="16013"/>
                    </a:lnTo>
                    <a:lnTo>
                      <a:pt x="667" y="16154"/>
                    </a:lnTo>
                    <a:lnTo>
                      <a:pt x="869" y="16296"/>
                    </a:lnTo>
                    <a:lnTo>
                      <a:pt x="1071" y="16417"/>
                    </a:lnTo>
                    <a:lnTo>
                      <a:pt x="1293" y="16498"/>
                    </a:lnTo>
                    <a:lnTo>
                      <a:pt x="1495" y="16538"/>
                    </a:lnTo>
                    <a:lnTo>
                      <a:pt x="1717" y="16578"/>
                    </a:lnTo>
                    <a:lnTo>
                      <a:pt x="1939" y="16578"/>
                    </a:lnTo>
                    <a:lnTo>
                      <a:pt x="2141" y="16558"/>
                    </a:lnTo>
                    <a:lnTo>
                      <a:pt x="2363" y="16518"/>
                    </a:lnTo>
                    <a:lnTo>
                      <a:pt x="2565" y="16457"/>
                    </a:lnTo>
                    <a:lnTo>
                      <a:pt x="2767" y="16356"/>
                    </a:lnTo>
                    <a:lnTo>
                      <a:pt x="2949" y="16255"/>
                    </a:lnTo>
                    <a:lnTo>
                      <a:pt x="3131" y="16134"/>
                    </a:lnTo>
                    <a:lnTo>
                      <a:pt x="3312" y="15973"/>
                    </a:lnTo>
                    <a:lnTo>
                      <a:pt x="3454" y="15811"/>
                    </a:lnTo>
                    <a:lnTo>
                      <a:pt x="3595" y="15629"/>
                    </a:lnTo>
                    <a:lnTo>
                      <a:pt x="3716" y="15427"/>
                    </a:lnTo>
                    <a:lnTo>
                      <a:pt x="3817" y="15185"/>
                    </a:lnTo>
                    <a:lnTo>
                      <a:pt x="3898" y="14943"/>
                    </a:lnTo>
                    <a:lnTo>
                      <a:pt x="3959" y="14680"/>
                    </a:lnTo>
                    <a:lnTo>
                      <a:pt x="4019" y="14418"/>
                    </a:lnTo>
                    <a:lnTo>
                      <a:pt x="4080" y="13893"/>
                    </a:lnTo>
                    <a:lnTo>
                      <a:pt x="4140" y="13388"/>
                    </a:lnTo>
                    <a:lnTo>
                      <a:pt x="4140" y="13328"/>
                    </a:lnTo>
                    <a:lnTo>
                      <a:pt x="4201" y="12984"/>
                    </a:lnTo>
                    <a:lnTo>
                      <a:pt x="4261" y="12702"/>
                    </a:lnTo>
                    <a:lnTo>
                      <a:pt x="4342" y="12399"/>
                    </a:lnTo>
                    <a:lnTo>
                      <a:pt x="4423" y="12136"/>
                    </a:lnTo>
                    <a:lnTo>
                      <a:pt x="4524" y="11854"/>
                    </a:lnTo>
                    <a:lnTo>
                      <a:pt x="4645" y="11611"/>
                    </a:lnTo>
                    <a:lnTo>
                      <a:pt x="4786" y="11369"/>
                    </a:lnTo>
                    <a:lnTo>
                      <a:pt x="4948" y="11127"/>
                    </a:lnTo>
                    <a:lnTo>
                      <a:pt x="5150" y="10884"/>
                    </a:lnTo>
                    <a:lnTo>
                      <a:pt x="5332" y="10723"/>
                    </a:lnTo>
                    <a:lnTo>
                      <a:pt x="5513" y="10561"/>
                    </a:lnTo>
                    <a:lnTo>
                      <a:pt x="5897" y="10218"/>
                    </a:lnTo>
                    <a:lnTo>
                      <a:pt x="6119" y="9996"/>
                    </a:lnTo>
                    <a:lnTo>
                      <a:pt x="6361" y="9693"/>
                    </a:lnTo>
                    <a:lnTo>
                      <a:pt x="6664" y="9330"/>
                    </a:lnTo>
                    <a:lnTo>
                      <a:pt x="6987" y="8845"/>
                    </a:lnTo>
                    <a:lnTo>
                      <a:pt x="7250" y="8421"/>
                    </a:lnTo>
                    <a:lnTo>
                      <a:pt x="7492" y="8017"/>
                    </a:lnTo>
                    <a:lnTo>
                      <a:pt x="7734" y="7593"/>
                    </a:lnTo>
                    <a:lnTo>
                      <a:pt x="7956" y="7149"/>
                    </a:lnTo>
                    <a:lnTo>
                      <a:pt x="8138" y="6927"/>
                    </a:lnTo>
                    <a:lnTo>
                      <a:pt x="8219" y="6806"/>
                    </a:lnTo>
                    <a:lnTo>
                      <a:pt x="8300" y="6684"/>
                    </a:lnTo>
                    <a:lnTo>
                      <a:pt x="8300" y="6664"/>
                    </a:lnTo>
                    <a:lnTo>
                      <a:pt x="8340" y="6523"/>
                    </a:lnTo>
                    <a:lnTo>
                      <a:pt x="8360" y="6402"/>
                    </a:lnTo>
                    <a:lnTo>
                      <a:pt x="8320" y="6281"/>
                    </a:lnTo>
                    <a:lnTo>
                      <a:pt x="8280" y="6220"/>
                    </a:lnTo>
                    <a:lnTo>
                      <a:pt x="8239" y="6159"/>
                    </a:lnTo>
                    <a:lnTo>
                      <a:pt x="8138" y="6099"/>
                    </a:lnTo>
                    <a:lnTo>
                      <a:pt x="8037" y="6058"/>
                    </a:lnTo>
                    <a:lnTo>
                      <a:pt x="7936" y="6038"/>
                    </a:lnTo>
                    <a:lnTo>
                      <a:pt x="7835" y="6058"/>
                    </a:lnTo>
                    <a:lnTo>
                      <a:pt x="7714" y="6079"/>
                    </a:lnTo>
                    <a:lnTo>
                      <a:pt x="7613" y="6119"/>
                    </a:lnTo>
                    <a:lnTo>
                      <a:pt x="7411" y="6240"/>
                    </a:lnTo>
                    <a:lnTo>
                      <a:pt x="7351" y="6159"/>
                    </a:lnTo>
                    <a:lnTo>
                      <a:pt x="7532" y="5958"/>
                    </a:lnTo>
                    <a:lnTo>
                      <a:pt x="7694" y="5735"/>
                    </a:lnTo>
                    <a:lnTo>
                      <a:pt x="7815" y="5533"/>
                    </a:lnTo>
                    <a:lnTo>
                      <a:pt x="7896" y="5332"/>
                    </a:lnTo>
                    <a:lnTo>
                      <a:pt x="7936" y="5150"/>
                    </a:lnTo>
                    <a:lnTo>
                      <a:pt x="7936" y="5069"/>
                    </a:lnTo>
                    <a:lnTo>
                      <a:pt x="7936" y="4988"/>
                    </a:lnTo>
                    <a:lnTo>
                      <a:pt x="7916" y="4908"/>
                    </a:lnTo>
                    <a:lnTo>
                      <a:pt x="7876" y="4827"/>
                    </a:lnTo>
                    <a:lnTo>
                      <a:pt x="7815" y="4766"/>
                    </a:lnTo>
                    <a:lnTo>
                      <a:pt x="7755" y="4706"/>
                    </a:lnTo>
                    <a:lnTo>
                      <a:pt x="7654" y="4645"/>
                    </a:lnTo>
                    <a:lnTo>
                      <a:pt x="7532" y="4605"/>
                    </a:lnTo>
                    <a:lnTo>
                      <a:pt x="7411" y="4605"/>
                    </a:lnTo>
                    <a:lnTo>
                      <a:pt x="7290" y="4625"/>
                    </a:lnTo>
                    <a:lnTo>
                      <a:pt x="7189" y="4665"/>
                    </a:lnTo>
                    <a:lnTo>
                      <a:pt x="7068" y="4706"/>
                    </a:lnTo>
                    <a:lnTo>
                      <a:pt x="6866" y="4847"/>
                    </a:lnTo>
                    <a:lnTo>
                      <a:pt x="7250" y="4059"/>
                    </a:lnTo>
                    <a:lnTo>
                      <a:pt x="7734" y="3090"/>
                    </a:lnTo>
                    <a:lnTo>
                      <a:pt x="7956" y="2565"/>
                    </a:lnTo>
                    <a:lnTo>
                      <a:pt x="8158" y="2081"/>
                    </a:lnTo>
                    <a:lnTo>
                      <a:pt x="8320" y="1636"/>
                    </a:lnTo>
                    <a:lnTo>
                      <a:pt x="8441" y="1253"/>
                    </a:lnTo>
                    <a:lnTo>
                      <a:pt x="8461" y="1091"/>
                    </a:lnTo>
                    <a:lnTo>
                      <a:pt x="8441" y="990"/>
                    </a:lnTo>
                    <a:lnTo>
                      <a:pt x="8441" y="910"/>
                    </a:lnTo>
                    <a:lnTo>
                      <a:pt x="8401" y="849"/>
                    </a:lnTo>
                    <a:lnTo>
                      <a:pt x="8360" y="768"/>
                    </a:lnTo>
                    <a:lnTo>
                      <a:pt x="8300" y="708"/>
                    </a:lnTo>
                    <a:lnTo>
                      <a:pt x="8219" y="667"/>
                    </a:lnTo>
                    <a:lnTo>
                      <a:pt x="8118" y="627"/>
                    </a:lnTo>
                    <a:lnTo>
                      <a:pt x="8017" y="607"/>
                    </a:lnTo>
                    <a:lnTo>
                      <a:pt x="7916" y="627"/>
                    </a:lnTo>
                    <a:lnTo>
                      <a:pt x="7815" y="667"/>
                    </a:lnTo>
                    <a:lnTo>
                      <a:pt x="7734" y="728"/>
                    </a:lnTo>
                    <a:lnTo>
                      <a:pt x="7654" y="788"/>
                    </a:lnTo>
                    <a:lnTo>
                      <a:pt x="7492" y="970"/>
                    </a:lnTo>
                    <a:lnTo>
                      <a:pt x="7351" y="1192"/>
                    </a:lnTo>
                    <a:lnTo>
                      <a:pt x="7230" y="1414"/>
                    </a:lnTo>
                    <a:lnTo>
                      <a:pt x="7068" y="1778"/>
                    </a:lnTo>
                    <a:lnTo>
                      <a:pt x="6563" y="2787"/>
                    </a:lnTo>
                    <a:lnTo>
                      <a:pt x="6079" y="3797"/>
                    </a:lnTo>
                    <a:lnTo>
                      <a:pt x="5957" y="4039"/>
                    </a:lnTo>
                    <a:lnTo>
                      <a:pt x="5776" y="4383"/>
                    </a:lnTo>
                    <a:lnTo>
                      <a:pt x="5675" y="4544"/>
                    </a:lnTo>
                    <a:lnTo>
                      <a:pt x="5574" y="4665"/>
                    </a:lnTo>
                    <a:lnTo>
                      <a:pt x="5513" y="4706"/>
                    </a:lnTo>
                    <a:lnTo>
                      <a:pt x="5453" y="4746"/>
                    </a:lnTo>
                    <a:lnTo>
                      <a:pt x="5352" y="4746"/>
                    </a:lnTo>
                    <a:lnTo>
                      <a:pt x="5291" y="4726"/>
                    </a:lnTo>
                    <a:lnTo>
                      <a:pt x="5251" y="4665"/>
                    </a:lnTo>
                    <a:lnTo>
                      <a:pt x="5210" y="4625"/>
                    </a:lnTo>
                    <a:lnTo>
                      <a:pt x="5190" y="4544"/>
                    </a:lnTo>
                    <a:lnTo>
                      <a:pt x="5190" y="4342"/>
                    </a:lnTo>
                    <a:lnTo>
                      <a:pt x="5231" y="4039"/>
                    </a:lnTo>
                    <a:lnTo>
                      <a:pt x="5352" y="3131"/>
                    </a:lnTo>
                    <a:lnTo>
                      <a:pt x="5412" y="2586"/>
                    </a:lnTo>
                    <a:lnTo>
                      <a:pt x="5453" y="1980"/>
                    </a:lnTo>
                    <a:lnTo>
                      <a:pt x="5493" y="1334"/>
                    </a:lnTo>
                    <a:lnTo>
                      <a:pt x="5493" y="667"/>
                    </a:lnTo>
                    <a:lnTo>
                      <a:pt x="5453" y="445"/>
                    </a:lnTo>
                    <a:lnTo>
                      <a:pt x="5433" y="344"/>
                    </a:lnTo>
                    <a:lnTo>
                      <a:pt x="5392" y="243"/>
                    </a:lnTo>
                    <a:lnTo>
                      <a:pt x="5352" y="142"/>
                    </a:lnTo>
                    <a:lnTo>
                      <a:pt x="5271" y="82"/>
                    </a:lnTo>
                    <a:lnTo>
                      <a:pt x="5170" y="21"/>
                    </a:lnTo>
                    <a:lnTo>
                      <a:pt x="5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2028511" y="-2662571"/>
                <a:ext cx="624644" cy="1223820"/>
              </a:xfrm>
              <a:custGeom>
                <a:avLst/>
                <a:gdLst/>
                <a:ahLst/>
                <a:cxnLst/>
                <a:rect l="l" t="t" r="r" b="b"/>
                <a:pathLst>
                  <a:path w="8462" h="16579" fill="none" extrusionOk="0">
                    <a:moveTo>
                      <a:pt x="8219" y="667"/>
                    </a:moveTo>
                    <a:lnTo>
                      <a:pt x="8219" y="667"/>
                    </a:lnTo>
                    <a:lnTo>
                      <a:pt x="8118" y="627"/>
                    </a:lnTo>
                    <a:lnTo>
                      <a:pt x="8017" y="607"/>
                    </a:lnTo>
                    <a:lnTo>
                      <a:pt x="7916" y="627"/>
                    </a:lnTo>
                    <a:lnTo>
                      <a:pt x="7815" y="667"/>
                    </a:lnTo>
                    <a:lnTo>
                      <a:pt x="7734" y="728"/>
                    </a:lnTo>
                    <a:lnTo>
                      <a:pt x="7654" y="788"/>
                    </a:lnTo>
                    <a:lnTo>
                      <a:pt x="7492" y="970"/>
                    </a:lnTo>
                    <a:lnTo>
                      <a:pt x="7351" y="1192"/>
                    </a:lnTo>
                    <a:lnTo>
                      <a:pt x="7230" y="1414"/>
                    </a:lnTo>
                    <a:lnTo>
                      <a:pt x="7068" y="1778"/>
                    </a:lnTo>
                    <a:lnTo>
                      <a:pt x="7068" y="1778"/>
                    </a:lnTo>
                    <a:lnTo>
                      <a:pt x="6563" y="2787"/>
                    </a:lnTo>
                    <a:lnTo>
                      <a:pt x="6079" y="3797"/>
                    </a:lnTo>
                    <a:lnTo>
                      <a:pt x="6079" y="3797"/>
                    </a:lnTo>
                    <a:lnTo>
                      <a:pt x="5957" y="4039"/>
                    </a:lnTo>
                    <a:lnTo>
                      <a:pt x="5776" y="4383"/>
                    </a:lnTo>
                    <a:lnTo>
                      <a:pt x="5675" y="4544"/>
                    </a:lnTo>
                    <a:lnTo>
                      <a:pt x="5574" y="4665"/>
                    </a:lnTo>
                    <a:lnTo>
                      <a:pt x="5513" y="4706"/>
                    </a:lnTo>
                    <a:lnTo>
                      <a:pt x="5453" y="4746"/>
                    </a:lnTo>
                    <a:lnTo>
                      <a:pt x="5392" y="4746"/>
                    </a:lnTo>
                    <a:lnTo>
                      <a:pt x="5352" y="4746"/>
                    </a:lnTo>
                    <a:lnTo>
                      <a:pt x="5352" y="4746"/>
                    </a:lnTo>
                    <a:lnTo>
                      <a:pt x="5291" y="4726"/>
                    </a:lnTo>
                    <a:lnTo>
                      <a:pt x="5251" y="4665"/>
                    </a:lnTo>
                    <a:lnTo>
                      <a:pt x="5210" y="4625"/>
                    </a:lnTo>
                    <a:lnTo>
                      <a:pt x="5190" y="4544"/>
                    </a:lnTo>
                    <a:lnTo>
                      <a:pt x="5190" y="4544"/>
                    </a:lnTo>
                    <a:lnTo>
                      <a:pt x="5190" y="4342"/>
                    </a:lnTo>
                    <a:lnTo>
                      <a:pt x="5231" y="4039"/>
                    </a:lnTo>
                    <a:lnTo>
                      <a:pt x="5352" y="3131"/>
                    </a:lnTo>
                    <a:lnTo>
                      <a:pt x="5412" y="2586"/>
                    </a:lnTo>
                    <a:lnTo>
                      <a:pt x="5453" y="1980"/>
                    </a:lnTo>
                    <a:lnTo>
                      <a:pt x="5493" y="1334"/>
                    </a:lnTo>
                    <a:lnTo>
                      <a:pt x="5493" y="667"/>
                    </a:lnTo>
                    <a:lnTo>
                      <a:pt x="5493" y="667"/>
                    </a:lnTo>
                    <a:lnTo>
                      <a:pt x="5453" y="445"/>
                    </a:lnTo>
                    <a:lnTo>
                      <a:pt x="5433" y="344"/>
                    </a:lnTo>
                    <a:lnTo>
                      <a:pt x="5392" y="243"/>
                    </a:lnTo>
                    <a:lnTo>
                      <a:pt x="5352" y="142"/>
                    </a:lnTo>
                    <a:lnTo>
                      <a:pt x="5271" y="82"/>
                    </a:lnTo>
                    <a:lnTo>
                      <a:pt x="5170" y="21"/>
                    </a:lnTo>
                    <a:lnTo>
                      <a:pt x="5069" y="1"/>
                    </a:lnTo>
                    <a:lnTo>
                      <a:pt x="5069" y="1"/>
                    </a:lnTo>
                    <a:lnTo>
                      <a:pt x="4928" y="21"/>
                    </a:lnTo>
                    <a:lnTo>
                      <a:pt x="4827" y="62"/>
                    </a:lnTo>
                    <a:lnTo>
                      <a:pt x="4726" y="162"/>
                    </a:lnTo>
                    <a:lnTo>
                      <a:pt x="4645" y="284"/>
                    </a:lnTo>
                    <a:lnTo>
                      <a:pt x="4564" y="465"/>
                    </a:lnTo>
                    <a:lnTo>
                      <a:pt x="4504" y="667"/>
                    </a:lnTo>
                    <a:lnTo>
                      <a:pt x="4443" y="910"/>
                    </a:lnTo>
                    <a:lnTo>
                      <a:pt x="4403" y="1192"/>
                    </a:lnTo>
                    <a:lnTo>
                      <a:pt x="4282" y="1899"/>
                    </a:lnTo>
                    <a:lnTo>
                      <a:pt x="4160" y="2747"/>
                    </a:lnTo>
                    <a:lnTo>
                      <a:pt x="3999" y="3736"/>
                    </a:lnTo>
                    <a:lnTo>
                      <a:pt x="3777" y="4908"/>
                    </a:lnTo>
                    <a:lnTo>
                      <a:pt x="3777" y="4908"/>
                    </a:lnTo>
                    <a:lnTo>
                      <a:pt x="3757" y="5029"/>
                    </a:lnTo>
                    <a:lnTo>
                      <a:pt x="3696" y="5150"/>
                    </a:lnTo>
                    <a:lnTo>
                      <a:pt x="3555" y="5453"/>
                    </a:lnTo>
                    <a:lnTo>
                      <a:pt x="3151" y="6240"/>
                    </a:lnTo>
                    <a:lnTo>
                      <a:pt x="2909" y="6705"/>
                    </a:lnTo>
                    <a:lnTo>
                      <a:pt x="2646" y="7230"/>
                    </a:lnTo>
                    <a:lnTo>
                      <a:pt x="2404" y="7795"/>
                    </a:lnTo>
                    <a:lnTo>
                      <a:pt x="2202" y="8401"/>
                    </a:lnTo>
                    <a:lnTo>
                      <a:pt x="2202" y="8401"/>
                    </a:lnTo>
                    <a:lnTo>
                      <a:pt x="2101" y="8764"/>
                    </a:lnTo>
                    <a:lnTo>
                      <a:pt x="2000" y="9229"/>
                    </a:lnTo>
                    <a:lnTo>
                      <a:pt x="1859" y="9794"/>
                    </a:lnTo>
                    <a:lnTo>
                      <a:pt x="1657" y="10440"/>
                    </a:lnTo>
                    <a:lnTo>
                      <a:pt x="1657" y="10440"/>
                    </a:lnTo>
                    <a:lnTo>
                      <a:pt x="1515" y="10824"/>
                    </a:lnTo>
                    <a:lnTo>
                      <a:pt x="1515" y="10824"/>
                    </a:lnTo>
                    <a:lnTo>
                      <a:pt x="1273" y="11389"/>
                    </a:lnTo>
                    <a:lnTo>
                      <a:pt x="1273" y="11389"/>
                    </a:lnTo>
                    <a:lnTo>
                      <a:pt x="1071" y="11773"/>
                    </a:lnTo>
                    <a:lnTo>
                      <a:pt x="1071" y="11773"/>
                    </a:lnTo>
                    <a:lnTo>
                      <a:pt x="970" y="11975"/>
                    </a:lnTo>
                    <a:lnTo>
                      <a:pt x="970" y="11975"/>
                    </a:lnTo>
                    <a:lnTo>
                      <a:pt x="647" y="12601"/>
                    </a:lnTo>
                    <a:lnTo>
                      <a:pt x="486" y="12924"/>
                    </a:lnTo>
                    <a:lnTo>
                      <a:pt x="324" y="13287"/>
                    </a:lnTo>
                    <a:lnTo>
                      <a:pt x="203" y="13630"/>
                    </a:lnTo>
                    <a:lnTo>
                      <a:pt x="102" y="14014"/>
                    </a:lnTo>
                    <a:lnTo>
                      <a:pt x="21" y="14377"/>
                    </a:lnTo>
                    <a:lnTo>
                      <a:pt x="1" y="14721"/>
                    </a:lnTo>
                    <a:lnTo>
                      <a:pt x="1" y="14721"/>
                    </a:lnTo>
                    <a:lnTo>
                      <a:pt x="21" y="14923"/>
                    </a:lnTo>
                    <a:lnTo>
                      <a:pt x="41" y="15125"/>
                    </a:lnTo>
                    <a:lnTo>
                      <a:pt x="82" y="15326"/>
                    </a:lnTo>
                    <a:lnTo>
                      <a:pt x="162" y="15508"/>
                    </a:lnTo>
                    <a:lnTo>
                      <a:pt x="243" y="15690"/>
                    </a:lnTo>
                    <a:lnTo>
                      <a:pt x="364" y="15851"/>
                    </a:lnTo>
                    <a:lnTo>
                      <a:pt x="506" y="16013"/>
                    </a:lnTo>
                    <a:lnTo>
                      <a:pt x="667" y="16154"/>
                    </a:lnTo>
                    <a:lnTo>
                      <a:pt x="667" y="16154"/>
                    </a:lnTo>
                    <a:lnTo>
                      <a:pt x="869" y="16296"/>
                    </a:lnTo>
                    <a:lnTo>
                      <a:pt x="1071" y="16417"/>
                    </a:lnTo>
                    <a:lnTo>
                      <a:pt x="1293" y="16498"/>
                    </a:lnTo>
                    <a:lnTo>
                      <a:pt x="1495" y="16538"/>
                    </a:lnTo>
                    <a:lnTo>
                      <a:pt x="1717" y="16578"/>
                    </a:lnTo>
                    <a:lnTo>
                      <a:pt x="1939" y="16578"/>
                    </a:lnTo>
                    <a:lnTo>
                      <a:pt x="2141" y="16558"/>
                    </a:lnTo>
                    <a:lnTo>
                      <a:pt x="2363" y="16518"/>
                    </a:lnTo>
                    <a:lnTo>
                      <a:pt x="2565" y="16457"/>
                    </a:lnTo>
                    <a:lnTo>
                      <a:pt x="2767" y="16356"/>
                    </a:lnTo>
                    <a:lnTo>
                      <a:pt x="2949" y="16255"/>
                    </a:lnTo>
                    <a:lnTo>
                      <a:pt x="3131" y="16134"/>
                    </a:lnTo>
                    <a:lnTo>
                      <a:pt x="3312" y="15973"/>
                    </a:lnTo>
                    <a:lnTo>
                      <a:pt x="3454" y="15811"/>
                    </a:lnTo>
                    <a:lnTo>
                      <a:pt x="3595" y="15629"/>
                    </a:lnTo>
                    <a:lnTo>
                      <a:pt x="3716" y="15427"/>
                    </a:lnTo>
                    <a:lnTo>
                      <a:pt x="3716" y="15427"/>
                    </a:lnTo>
                    <a:lnTo>
                      <a:pt x="3817" y="15185"/>
                    </a:lnTo>
                    <a:lnTo>
                      <a:pt x="3898" y="14943"/>
                    </a:lnTo>
                    <a:lnTo>
                      <a:pt x="3959" y="14680"/>
                    </a:lnTo>
                    <a:lnTo>
                      <a:pt x="4019" y="14418"/>
                    </a:lnTo>
                    <a:lnTo>
                      <a:pt x="4080" y="13893"/>
                    </a:lnTo>
                    <a:lnTo>
                      <a:pt x="4140" y="13388"/>
                    </a:lnTo>
                    <a:lnTo>
                      <a:pt x="4140" y="13388"/>
                    </a:lnTo>
                    <a:lnTo>
                      <a:pt x="4140" y="13328"/>
                    </a:lnTo>
                    <a:lnTo>
                      <a:pt x="4140" y="13328"/>
                    </a:lnTo>
                    <a:lnTo>
                      <a:pt x="4201" y="12984"/>
                    </a:lnTo>
                    <a:lnTo>
                      <a:pt x="4201" y="12984"/>
                    </a:lnTo>
                    <a:lnTo>
                      <a:pt x="4059" y="12964"/>
                    </a:lnTo>
                    <a:lnTo>
                      <a:pt x="4059" y="12964"/>
                    </a:lnTo>
                    <a:lnTo>
                      <a:pt x="4201" y="12984"/>
                    </a:lnTo>
                    <a:lnTo>
                      <a:pt x="4201" y="12984"/>
                    </a:lnTo>
                    <a:lnTo>
                      <a:pt x="4261" y="12702"/>
                    </a:lnTo>
                    <a:lnTo>
                      <a:pt x="4342" y="12399"/>
                    </a:lnTo>
                    <a:lnTo>
                      <a:pt x="4423" y="12136"/>
                    </a:lnTo>
                    <a:lnTo>
                      <a:pt x="4524" y="11854"/>
                    </a:lnTo>
                    <a:lnTo>
                      <a:pt x="4645" y="11611"/>
                    </a:lnTo>
                    <a:lnTo>
                      <a:pt x="4786" y="11369"/>
                    </a:lnTo>
                    <a:lnTo>
                      <a:pt x="4948" y="11127"/>
                    </a:lnTo>
                    <a:lnTo>
                      <a:pt x="5150" y="10884"/>
                    </a:lnTo>
                    <a:lnTo>
                      <a:pt x="5150" y="10884"/>
                    </a:lnTo>
                    <a:lnTo>
                      <a:pt x="5332" y="10723"/>
                    </a:lnTo>
                    <a:lnTo>
                      <a:pt x="5513" y="10561"/>
                    </a:lnTo>
                    <a:lnTo>
                      <a:pt x="5897" y="10218"/>
                    </a:lnTo>
                    <a:lnTo>
                      <a:pt x="6119" y="9996"/>
                    </a:lnTo>
                    <a:lnTo>
                      <a:pt x="6361" y="9693"/>
                    </a:lnTo>
                    <a:lnTo>
                      <a:pt x="6664" y="9330"/>
                    </a:lnTo>
                    <a:lnTo>
                      <a:pt x="6987" y="8845"/>
                    </a:lnTo>
                    <a:lnTo>
                      <a:pt x="6987" y="8845"/>
                    </a:lnTo>
                    <a:lnTo>
                      <a:pt x="7250" y="8421"/>
                    </a:lnTo>
                    <a:lnTo>
                      <a:pt x="7492" y="8017"/>
                    </a:lnTo>
                    <a:lnTo>
                      <a:pt x="7734" y="7593"/>
                    </a:lnTo>
                    <a:lnTo>
                      <a:pt x="7956" y="7149"/>
                    </a:lnTo>
                    <a:lnTo>
                      <a:pt x="7956" y="7149"/>
                    </a:lnTo>
                    <a:lnTo>
                      <a:pt x="8138" y="6927"/>
                    </a:lnTo>
                    <a:lnTo>
                      <a:pt x="8219" y="6806"/>
                    </a:lnTo>
                    <a:lnTo>
                      <a:pt x="8300" y="6684"/>
                    </a:lnTo>
                    <a:lnTo>
                      <a:pt x="8300" y="6664"/>
                    </a:lnTo>
                    <a:lnTo>
                      <a:pt x="8300" y="6664"/>
                    </a:lnTo>
                    <a:lnTo>
                      <a:pt x="8340" y="6523"/>
                    </a:lnTo>
                    <a:lnTo>
                      <a:pt x="8360" y="6402"/>
                    </a:lnTo>
                    <a:lnTo>
                      <a:pt x="8320" y="6281"/>
                    </a:lnTo>
                    <a:lnTo>
                      <a:pt x="8280" y="6220"/>
                    </a:lnTo>
                    <a:lnTo>
                      <a:pt x="8239" y="6159"/>
                    </a:lnTo>
                    <a:lnTo>
                      <a:pt x="8239" y="6159"/>
                    </a:lnTo>
                    <a:lnTo>
                      <a:pt x="8138" y="6099"/>
                    </a:lnTo>
                    <a:lnTo>
                      <a:pt x="8037" y="6058"/>
                    </a:lnTo>
                    <a:lnTo>
                      <a:pt x="7936" y="6038"/>
                    </a:lnTo>
                    <a:lnTo>
                      <a:pt x="7835" y="6058"/>
                    </a:lnTo>
                    <a:lnTo>
                      <a:pt x="7714" y="6079"/>
                    </a:lnTo>
                    <a:lnTo>
                      <a:pt x="7613" y="6119"/>
                    </a:lnTo>
                    <a:lnTo>
                      <a:pt x="7411" y="6240"/>
                    </a:lnTo>
                    <a:lnTo>
                      <a:pt x="7351" y="6159"/>
                    </a:lnTo>
                    <a:lnTo>
                      <a:pt x="7351" y="6159"/>
                    </a:lnTo>
                    <a:lnTo>
                      <a:pt x="7532" y="5958"/>
                    </a:lnTo>
                    <a:lnTo>
                      <a:pt x="7694" y="5735"/>
                    </a:lnTo>
                    <a:lnTo>
                      <a:pt x="7815" y="5533"/>
                    </a:lnTo>
                    <a:lnTo>
                      <a:pt x="7896" y="5332"/>
                    </a:lnTo>
                    <a:lnTo>
                      <a:pt x="7896" y="5332"/>
                    </a:lnTo>
                    <a:lnTo>
                      <a:pt x="7936" y="5150"/>
                    </a:lnTo>
                    <a:lnTo>
                      <a:pt x="7936" y="5069"/>
                    </a:lnTo>
                    <a:lnTo>
                      <a:pt x="7936" y="4988"/>
                    </a:lnTo>
                    <a:lnTo>
                      <a:pt x="7916" y="4908"/>
                    </a:lnTo>
                    <a:lnTo>
                      <a:pt x="7876" y="4827"/>
                    </a:lnTo>
                    <a:lnTo>
                      <a:pt x="7815" y="4766"/>
                    </a:lnTo>
                    <a:lnTo>
                      <a:pt x="7755" y="4706"/>
                    </a:lnTo>
                    <a:lnTo>
                      <a:pt x="7755" y="4706"/>
                    </a:lnTo>
                    <a:lnTo>
                      <a:pt x="7654" y="4645"/>
                    </a:lnTo>
                    <a:lnTo>
                      <a:pt x="7532" y="4605"/>
                    </a:lnTo>
                    <a:lnTo>
                      <a:pt x="7411" y="4605"/>
                    </a:lnTo>
                    <a:lnTo>
                      <a:pt x="7290" y="4625"/>
                    </a:lnTo>
                    <a:lnTo>
                      <a:pt x="7189" y="4665"/>
                    </a:lnTo>
                    <a:lnTo>
                      <a:pt x="7068" y="4706"/>
                    </a:lnTo>
                    <a:lnTo>
                      <a:pt x="6866" y="4847"/>
                    </a:lnTo>
                    <a:lnTo>
                      <a:pt x="6866" y="4847"/>
                    </a:lnTo>
                    <a:lnTo>
                      <a:pt x="7250" y="4059"/>
                    </a:lnTo>
                    <a:lnTo>
                      <a:pt x="7734" y="3090"/>
                    </a:lnTo>
                    <a:lnTo>
                      <a:pt x="7956" y="2565"/>
                    </a:lnTo>
                    <a:lnTo>
                      <a:pt x="8158" y="2081"/>
                    </a:lnTo>
                    <a:lnTo>
                      <a:pt x="8320" y="1636"/>
                    </a:lnTo>
                    <a:lnTo>
                      <a:pt x="8441" y="1253"/>
                    </a:lnTo>
                    <a:lnTo>
                      <a:pt x="8441" y="1253"/>
                    </a:lnTo>
                    <a:lnTo>
                      <a:pt x="8461" y="1091"/>
                    </a:lnTo>
                    <a:lnTo>
                      <a:pt x="8441" y="990"/>
                    </a:lnTo>
                    <a:lnTo>
                      <a:pt x="8441" y="910"/>
                    </a:lnTo>
                    <a:lnTo>
                      <a:pt x="8401" y="849"/>
                    </a:lnTo>
                    <a:lnTo>
                      <a:pt x="8360" y="768"/>
                    </a:lnTo>
                    <a:lnTo>
                      <a:pt x="8300" y="708"/>
                    </a:lnTo>
                    <a:lnTo>
                      <a:pt x="8219" y="66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2264059" y="-1726503"/>
                <a:ext cx="3027" cy="1550"/>
              </a:xfrm>
              <a:custGeom>
                <a:avLst/>
                <a:gdLst/>
                <a:ahLst/>
                <a:cxnLst/>
                <a:rect l="l" t="t" r="r" b="b"/>
                <a:pathLst>
                  <a:path w="41" h="21" fill="none" extrusionOk="0">
                    <a:moveTo>
                      <a:pt x="41" y="21"/>
                    </a:moveTo>
                    <a:lnTo>
                      <a:pt x="41" y="21"/>
                    </a:lnTo>
                    <a:lnTo>
                      <a:pt x="0" y="0"/>
                    </a:lnTo>
                    <a:lnTo>
                      <a:pt x="0" y="0"/>
                    </a:lnTo>
                    <a:lnTo>
                      <a:pt x="41" y="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2247672" y="-1733958"/>
                <a:ext cx="7529" cy="4503"/>
              </a:xfrm>
              <a:custGeom>
                <a:avLst/>
                <a:gdLst/>
                <a:ahLst/>
                <a:cxnLst/>
                <a:rect l="l" t="t" r="r" b="b"/>
                <a:pathLst>
                  <a:path w="102" h="61" fill="none" extrusionOk="0">
                    <a:moveTo>
                      <a:pt x="101" y="61"/>
                    </a:moveTo>
                    <a:lnTo>
                      <a:pt x="101" y="61"/>
                    </a:lnTo>
                    <a:lnTo>
                      <a:pt x="0" y="0"/>
                    </a:lnTo>
                    <a:lnTo>
                      <a:pt x="0" y="0"/>
                    </a:lnTo>
                    <a:lnTo>
                      <a:pt x="101" y="6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2188028" y="-1766733"/>
                <a:ext cx="13509" cy="9006"/>
              </a:xfrm>
              <a:custGeom>
                <a:avLst/>
                <a:gdLst/>
                <a:ahLst/>
                <a:cxnLst/>
                <a:rect l="l" t="t" r="r" b="b"/>
                <a:pathLst>
                  <a:path w="183" h="122" fill="none" extrusionOk="0">
                    <a:moveTo>
                      <a:pt x="182" y="121"/>
                    </a:moveTo>
                    <a:lnTo>
                      <a:pt x="182" y="121"/>
                    </a:lnTo>
                    <a:lnTo>
                      <a:pt x="0" y="0"/>
                    </a:lnTo>
                    <a:lnTo>
                      <a:pt x="0" y="0"/>
                    </a:lnTo>
                    <a:lnTo>
                      <a:pt x="182" y="1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2229735" y="-1741414"/>
                <a:ext cx="13509" cy="6053"/>
              </a:xfrm>
              <a:custGeom>
                <a:avLst/>
                <a:gdLst/>
                <a:ahLst/>
                <a:cxnLst/>
                <a:rect l="l" t="t" r="r" b="b"/>
                <a:pathLst>
                  <a:path w="183" h="82" fill="none" extrusionOk="0">
                    <a:moveTo>
                      <a:pt x="183" y="81"/>
                    </a:moveTo>
                    <a:lnTo>
                      <a:pt x="183" y="81"/>
                    </a:lnTo>
                    <a:lnTo>
                      <a:pt x="1" y="0"/>
                    </a:lnTo>
                    <a:lnTo>
                      <a:pt x="1" y="0"/>
                    </a:lnTo>
                    <a:lnTo>
                      <a:pt x="183"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2216374" y="-1748869"/>
                <a:ext cx="13435" cy="6053"/>
              </a:xfrm>
              <a:custGeom>
                <a:avLst/>
                <a:gdLst/>
                <a:ahLst/>
                <a:cxnLst/>
                <a:rect l="l" t="t" r="r" b="b"/>
                <a:pathLst>
                  <a:path w="182" h="82" fill="none" extrusionOk="0">
                    <a:moveTo>
                      <a:pt x="182" y="81"/>
                    </a:moveTo>
                    <a:lnTo>
                      <a:pt x="182" y="81"/>
                    </a:lnTo>
                    <a:lnTo>
                      <a:pt x="0" y="1"/>
                    </a:lnTo>
                    <a:lnTo>
                      <a:pt x="0" y="1"/>
                    </a:lnTo>
                    <a:lnTo>
                      <a:pt x="182"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2201463" y="-1757801"/>
                <a:ext cx="13435" cy="7529"/>
              </a:xfrm>
              <a:custGeom>
                <a:avLst/>
                <a:gdLst/>
                <a:ahLst/>
                <a:cxnLst/>
                <a:rect l="l" t="t" r="r" b="b"/>
                <a:pathLst>
                  <a:path w="182" h="102" fill="none" extrusionOk="0">
                    <a:moveTo>
                      <a:pt x="182" y="101"/>
                    </a:moveTo>
                    <a:lnTo>
                      <a:pt x="182" y="101"/>
                    </a:lnTo>
                    <a:lnTo>
                      <a:pt x="0" y="0"/>
                    </a:lnTo>
                    <a:lnTo>
                      <a:pt x="0" y="0"/>
                    </a:lnTo>
                    <a:lnTo>
                      <a:pt x="182" y="10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2176070" y="-1774188"/>
                <a:ext cx="10556" cy="7529"/>
              </a:xfrm>
              <a:custGeom>
                <a:avLst/>
                <a:gdLst/>
                <a:ahLst/>
                <a:cxnLst/>
                <a:rect l="l" t="t" r="r" b="b"/>
                <a:pathLst>
                  <a:path w="143" h="102" fill="none" extrusionOk="0">
                    <a:moveTo>
                      <a:pt x="142" y="101"/>
                    </a:moveTo>
                    <a:lnTo>
                      <a:pt x="142" y="101"/>
                    </a:lnTo>
                    <a:lnTo>
                      <a:pt x="1" y="0"/>
                    </a:lnTo>
                    <a:lnTo>
                      <a:pt x="1" y="0"/>
                    </a:lnTo>
                    <a:lnTo>
                      <a:pt x="142" y="10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2164186" y="-1783120"/>
                <a:ext cx="9006" cy="5979"/>
              </a:xfrm>
              <a:custGeom>
                <a:avLst/>
                <a:gdLst/>
                <a:ahLst/>
                <a:cxnLst/>
                <a:rect l="l" t="t" r="r" b="b"/>
                <a:pathLst>
                  <a:path w="122" h="81" fill="none" extrusionOk="0">
                    <a:moveTo>
                      <a:pt x="122" y="81"/>
                    </a:moveTo>
                    <a:lnTo>
                      <a:pt x="122" y="81"/>
                    </a:lnTo>
                    <a:lnTo>
                      <a:pt x="0" y="0"/>
                    </a:lnTo>
                    <a:lnTo>
                      <a:pt x="0" y="0"/>
                    </a:lnTo>
                    <a:lnTo>
                      <a:pt x="122"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2150751" y="-1793602"/>
                <a:ext cx="10482" cy="7529"/>
              </a:xfrm>
              <a:custGeom>
                <a:avLst/>
                <a:gdLst/>
                <a:ahLst/>
                <a:cxnLst/>
                <a:rect l="l" t="t" r="r" b="b"/>
                <a:pathLst>
                  <a:path w="142" h="102" fill="none" extrusionOk="0">
                    <a:moveTo>
                      <a:pt x="142" y="102"/>
                    </a:moveTo>
                    <a:lnTo>
                      <a:pt x="142" y="102"/>
                    </a:lnTo>
                    <a:lnTo>
                      <a:pt x="1" y="1"/>
                    </a:lnTo>
                    <a:lnTo>
                      <a:pt x="1" y="1"/>
                    </a:lnTo>
                    <a:lnTo>
                      <a:pt x="142" y="10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2141819" y="-1802534"/>
                <a:ext cx="6053" cy="6053"/>
              </a:xfrm>
              <a:custGeom>
                <a:avLst/>
                <a:gdLst/>
                <a:ahLst/>
                <a:cxnLst/>
                <a:rect l="l" t="t" r="r" b="b"/>
                <a:pathLst>
                  <a:path w="82" h="82" fill="none" extrusionOk="0">
                    <a:moveTo>
                      <a:pt x="81" y="81"/>
                    </a:moveTo>
                    <a:lnTo>
                      <a:pt x="81" y="81"/>
                    </a:lnTo>
                    <a:lnTo>
                      <a:pt x="1" y="1"/>
                    </a:lnTo>
                    <a:lnTo>
                      <a:pt x="1" y="1"/>
                    </a:lnTo>
                    <a:lnTo>
                      <a:pt x="81"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2129861" y="-1814418"/>
                <a:ext cx="9080" cy="9006"/>
              </a:xfrm>
              <a:custGeom>
                <a:avLst/>
                <a:gdLst/>
                <a:ahLst/>
                <a:cxnLst/>
                <a:rect l="l" t="t" r="r" b="b"/>
                <a:pathLst>
                  <a:path w="123" h="122" fill="none" extrusionOk="0">
                    <a:moveTo>
                      <a:pt x="1" y="0"/>
                    </a:moveTo>
                    <a:lnTo>
                      <a:pt x="1" y="0"/>
                    </a:lnTo>
                    <a:lnTo>
                      <a:pt x="122" y="121"/>
                    </a:lnTo>
                    <a:lnTo>
                      <a:pt x="122" y="121"/>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316174" y="-1708639"/>
                <a:ext cx="1624" cy="74"/>
              </a:xfrm>
              <a:custGeom>
                <a:avLst/>
                <a:gdLst/>
                <a:ahLst/>
                <a:cxnLst/>
                <a:rect l="l" t="t" r="r" b="b"/>
                <a:pathLst>
                  <a:path w="22" h="1" fill="none" extrusionOk="0">
                    <a:moveTo>
                      <a:pt x="1" y="1"/>
                    </a:moveTo>
                    <a:lnTo>
                      <a:pt x="1" y="1"/>
                    </a:lnTo>
                    <a:lnTo>
                      <a:pt x="21" y="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2077747" y="-1893476"/>
                <a:ext cx="80535" cy="129771"/>
              </a:xfrm>
              <a:custGeom>
                <a:avLst/>
                <a:gdLst/>
                <a:ahLst/>
                <a:cxnLst/>
                <a:rect l="l" t="t" r="r" b="b"/>
                <a:pathLst>
                  <a:path w="1091" h="1758" extrusionOk="0">
                    <a:moveTo>
                      <a:pt x="606" y="1"/>
                    </a:moveTo>
                    <a:lnTo>
                      <a:pt x="444" y="41"/>
                    </a:lnTo>
                    <a:lnTo>
                      <a:pt x="323" y="61"/>
                    </a:lnTo>
                    <a:lnTo>
                      <a:pt x="243" y="122"/>
                    </a:lnTo>
                    <a:lnTo>
                      <a:pt x="162" y="183"/>
                    </a:lnTo>
                    <a:lnTo>
                      <a:pt x="101" y="243"/>
                    </a:lnTo>
                    <a:lnTo>
                      <a:pt x="61" y="304"/>
                    </a:lnTo>
                    <a:lnTo>
                      <a:pt x="20" y="385"/>
                    </a:lnTo>
                    <a:lnTo>
                      <a:pt x="0" y="486"/>
                    </a:lnTo>
                    <a:lnTo>
                      <a:pt x="0" y="586"/>
                    </a:lnTo>
                    <a:lnTo>
                      <a:pt x="20" y="708"/>
                    </a:lnTo>
                    <a:lnTo>
                      <a:pt x="61" y="849"/>
                    </a:lnTo>
                    <a:lnTo>
                      <a:pt x="142" y="990"/>
                    </a:lnTo>
                    <a:lnTo>
                      <a:pt x="263" y="1172"/>
                    </a:lnTo>
                    <a:lnTo>
                      <a:pt x="404" y="1354"/>
                    </a:lnTo>
                    <a:lnTo>
                      <a:pt x="424" y="1354"/>
                    </a:lnTo>
                    <a:lnTo>
                      <a:pt x="626" y="1556"/>
                    </a:lnTo>
                    <a:lnTo>
                      <a:pt x="869" y="1758"/>
                    </a:lnTo>
                    <a:lnTo>
                      <a:pt x="949" y="1616"/>
                    </a:lnTo>
                    <a:lnTo>
                      <a:pt x="1010" y="1515"/>
                    </a:lnTo>
                    <a:lnTo>
                      <a:pt x="1091" y="1435"/>
                    </a:lnTo>
                    <a:lnTo>
                      <a:pt x="889" y="1253"/>
                    </a:lnTo>
                    <a:lnTo>
                      <a:pt x="707" y="1071"/>
                    </a:lnTo>
                    <a:lnTo>
                      <a:pt x="606" y="970"/>
                    </a:lnTo>
                    <a:lnTo>
                      <a:pt x="485" y="809"/>
                    </a:lnTo>
                    <a:lnTo>
                      <a:pt x="424" y="667"/>
                    </a:lnTo>
                    <a:lnTo>
                      <a:pt x="404" y="566"/>
                    </a:lnTo>
                    <a:lnTo>
                      <a:pt x="404" y="506"/>
                    </a:lnTo>
                    <a:lnTo>
                      <a:pt x="465" y="445"/>
                    </a:lnTo>
                    <a:lnTo>
                      <a:pt x="545" y="405"/>
                    </a:lnTo>
                    <a:lnTo>
                      <a:pt x="687" y="385"/>
                    </a:lnTo>
                    <a:lnTo>
                      <a:pt x="848" y="385"/>
                    </a:lnTo>
                    <a:lnTo>
                      <a:pt x="990" y="21"/>
                    </a:lnTo>
                    <a:lnTo>
                      <a:pt x="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2292331" y="-1789099"/>
                <a:ext cx="119363" cy="116336"/>
              </a:xfrm>
              <a:custGeom>
                <a:avLst/>
                <a:gdLst/>
                <a:ahLst/>
                <a:cxnLst/>
                <a:rect l="l" t="t" r="r" b="b"/>
                <a:pathLst>
                  <a:path w="1617" h="1576" extrusionOk="0">
                    <a:moveTo>
                      <a:pt x="970" y="0"/>
                    </a:moveTo>
                    <a:lnTo>
                      <a:pt x="909" y="162"/>
                    </a:lnTo>
                    <a:lnTo>
                      <a:pt x="869" y="243"/>
                    </a:lnTo>
                    <a:lnTo>
                      <a:pt x="849" y="323"/>
                    </a:lnTo>
                    <a:lnTo>
                      <a:pt x="829" y="404"/>
                    </a:lnTo>
                    <a:lnTo>
                      <a:pt x="909" y="485"/>
                    </a:lnTo>
                    <a:lnTo>
                      <a:pt x="1071" y="687"/>
                    </a:lnTo>
                    <a:lnTo>
                      <a:pt x="1172" y="848"/>
                    </a:lnTo>
                    <a:lnTo>
                      <a:pt x="1212" y="990"/>
                    </a:lnTo>
                    <a:lnTo>
                      <a:pt x="1212" y="1030"/>
                    </a:lnTo>
                    <a:lnTo>
                      <a:pt x="1212" y="1070"/>
                    </a:lnTo>
                    <a:lnTo>
                      <a:pt x="1172" y="1091"/>
                    </a:lnTo>
                    <a:lnTo>
                      <a:pt x="1132" y="1131"/>
                    </a:lnTo>
                    <a:lnTo>
                      <a:pt x="1031" y="1171"/>
                    </a:lnTo>
                    <a:lnTo>
                      <a:pt x="849" y="1171"/>
                    </a:lnTo>
                    <a:lnTo>
                      <a:pt x="627" y="1151"/>
                    </a:lnTo>
                    <a:lnTo>
                      <a:pt x="405" y="1111"/>
                    </a:lnTo>
                    <a:lnTo>
                      <a:pt x="162" y="1050"/>
                    </a:lnTo>
                    <a:lnTo>
                      <a:pt x="142" y="1091"/>
                    </a:lnTo>
                    <a:lnTo>
                      <a:pt x="122" y="1151"/>
                    </a:lnTo>
                    <a:lnTo>
                      <a:pt x="102" y="1212"/>
                    </a:lnTo>
                    <a:lnTo>
                      <a:pt x="102" y="1232"/>
                    </a:lnTo>
                    <a:lnTo>
                      <a:pt x="82" y="1293"/>
                    </a:lnTo>
                    <a:lnTo>
                      <a:pt x="61" y="1313"/>
                    </a:lnTo>
                    <a:lnTo>
                      <a:pt x="41" y="1353"/>
                    </a:lnTo>
                    <a:lnTo>
                      <a:pt x="1" y="1414"/>
                    </a:lnTo>
                    <a:lnTo>
                      <a:pt x="304" y="1495"/>
                    </a:lnTo>
                    <a:lnTo>
                      <a:pt x="566" y="1555"/>
                    </a:lnTo>
                    <a:lnTo>
                      <a:pt x="748" y="1555"/>
                    </a:lnTo>
                    <a:lnTo>
                      <a:pt x="909" y="1575"/>
                    </a:lnTo>
                    <a:lnTo>
                      <a:pt x="1071" y="1555"/>
                    </a:lnTo>
                    <a:lnTo>
                      <a:pt x="1192" y="1535"/>
                    </a:lnTo>
                    <a:lnTo>
                      <a:pt x="1313" y="1474"/>
                    </a:lnTo>
                    <a:lnTo>
                      <a:pt x="1414" y="1414"/>
                    </a:lnTo>
                    <a:lnTo>
                      <a:pt x="1495" y="1353"/>
                    </a:lnTo>
                    <a:lnTo>
                      <a:pt x="1556" y="1252"/>
                    </a:lnTo>
                    <a:lnTo>
                      <a:pt x="1596" y="1171"/>
                    </a:lnTo>
                    <a:lnTo>
                      <a:pt x="1616" y="1091"/>
                    </a:lnTo>
                    <a:lnTo>
                      <a:pt x="1616" y="990"/>
                    </a:lnTo>
                    <a:lnTo>
                      <a:pt x="1596" y="869"/>
                    </a:lnTo>
                    <a:lnTo>
                      <a:pt x="1556" y="727"/>
                    </a:lnTo>
                    <a:lnTo>
                      <a:pt x="1475" y="566"/>
                    </a:lnTo>
                    <a:lnTo>
                      <a:pt x="1354" y="404"/>
                    </a:lnTo>
                    <a:lnTo>
                      <a:pt x="1192" y="222"/>
                    </a:lnTo>
                    <a:lnTo>
                      <a:pt x="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2292331" y="-1789099"/>
                <a:ext cx="119363" cy="116336"/>
              </a:xfrm>
              <a:custGeom>
                <a:avLst/>
                <a:gdLst/>
                <a:ahLst/>
                <a:cxnLst/>
                <a:rect l="l" t="t" r="r" b="b"/>
                <a:pathLst>
                  <a:path w="1617" h="1576" fill="none" extrusionOk="0">
                    <a:moveTo>
                      <a:pt x="1192" y="222"/>
                    </a:moveTo>
                    <a:lnTo>
                      <a:pt x="1192" y="222"/>
                    </a:lnTo>
                    <a:lnTo>
                      <a:pt x="970" y="0"/>
                    </a:lnTo>
                    <a:lnTo>
                      <a:pt x="970" y="0"/>
                    </a:lnTo>
                    <a:lnTo>
                      <a:pt x="909" y="162"/>
                    </a:lnTo>
                    <a:lnTo>
                      <a:pt x="909" y="162"/>
                    </a:lnTo>
                    <a:lnTo>
                      <a:pt x="869" y="243"/>
                    </a:lnTo>
                    <a:lnTo>
                      <a:pt x="869" y="243"/>
                    </a:lnTo>
                    <a:lnTo>
                      <a:pt x="849" y="323"/>
                    </a:lnTo>
                    <a:lnTo>
                      <a:pt x="849" y="323"/>
                    </a:lnTo>
                    <a:lnTo>
                      <a:pt x="829" y="404"/>
                    </a:lnTo>
                    <a:lnTo>
                      <a:pt x="829" y="404"/>
                    </a:lnTo>
                    <a:lnTo>
                      <a:pt x="829" y="404"/>
                    </a:lnTo>
                    <a:lnTo>
                      <a:pt x="909" y="485"/>
                    </a:lnTo>
                    <a:lnTo>
                      <a:pt x="909" y="485"/>
                    </a:lnTo>
                    <a:lnTo>
                      <a:pt x="1071" y="687"/>
                    </a:lnTo>
                    <a:lnTo>
                      <a:pt x="1172" y="848"/>
                    </a:lnTo>
                    <a:lnTo>
                      <a:pt x="1212" y="990"/>
                    </a:lnTo>
                    <a:lnTo>
                      <a:pt x="1212" y="1030"/>
                    </a:lnTo>
                    <a:lnTo>
                      <a:pt x="1212" y="1070"/>
                    </a:lnTo>
                    <a:lnTo>
                      <a:pt x="1212" y="1070"/>
                    </a:lnTo>
                    <a:lnTo>
                      <a:pt x="1172" y="1091"/>
                    </a:lnTo>
                    <a:lnTo>
                      <a:pt x="1132" y="1131"/>
                    </a:lnTo>
                    <a:lnTo>
                      <a:pt x="1031" y="1171"/>
                    </a:lnTo>
                    <a:lnTo>
                      <a:pt x="849" y="1171"/>
                    </a:lnTo>
                    <a:lnTo>
                      <a:pt x="627" y="1151"/>
                    </a:lnTo>
                    <a:lnTo>
                      <a:pt x="627" y="1151"/>
                    </a:lnTo>
                    <a:lnTo>
                      <a:pt x="405" y="1111"/>
                    </a:lnTo>
                    <a:lnTo>
                      <a:pt x="162" y="1050"/>
                    </a:lnTo>
                    <a:lnTo>
                      <a:pt x="162" y="1050"/>
                    </a:lnTo>
                    <a:lnTo>
                      <a:pt x="142" y="1091"/>
                    </a:lnTo>
                    <a:lnTo>
                      <a:pt x="142" y="1091"/>
                    </a:lnTo>
                    <a:lnTo>
                      <a:pt x="122" y="1151"/>
                    </a:lnTo>
                    <a:lnTo>
                      <a:pt x="122" y="1151"/>
                    </a:lnTo>
                    <a:lnTo>
                      <a:pt x="102" y="1212"/>
                    </a:lnTo>
                    <a:lnTo>
                      <a:pt x="102" y="1212"/>
                    </a:lnTo>
                    <a:lnTo>
                      <a:pt x="102" y="1232"/>
                    </a:lnTo>
                    <a:lnTo>
                      <a:pt x="102" y="1232"/>
                    </a:lnTo>
                    <a:lnTo>
                      <a:pt x="82" y="1293"/>
                    </a:lnTo>
                    <a:lnTo>
                      <a:pt x="61" y="1313"/>
                    </a:lnTo>
                    <a:lnTo>
                      <a:pt x="61" y="1313"/>
                    </a:lnTo>
                    <a:lnTo>
                      <a:pt x="41" y="1353"/>
                    </a:lnTo>
                    <a:lnTo>
                      <a:pt x="41" y="1353"/>
                    </a:lnTo>
                    <a:lnTo>
                      <a:pt x="1" y="1414"/>
                    </a:lnTo>
                    <a:lnTo>
                      <a:pt x="1" y="1414"/>
                    </a:lnTo>
                    <a:lnTo>
                      <a:pt x="304" y="1495"/>
                    </a:lnTo>
                    <a:lnTo>
                      <a:pt x="566" y="1555"/>
                    </a:lnTo>
                    <a:lnTo>
                      <a:pt x="566" y="1555"/>
                    </a:lnTo>
                    <a:lnTo>
                      <a:pt x="748" y="1555"/>
                    </a:lnTo>
                    <a:lnTo>
                      <a:pt x="909" y="1575"/>
                    </a:lnTo>
                    <a:lnTo>
                      <a:pt x="1071" y="1555"/>
                    </a:lnTo>
                    <a:lnTo>
                      <a:pt x="1192" y="1535"/>
                    </a:lnTo>
                    <a:lnTo>
                      <a:pt x="1313" y="1474"/>
                    </a:lnTo>
                    <a:lnTo>
                      <a:pt x="1414" y="1414"/>
                    </a:lnTo>
                    <a:lnTo>
                      <a:pt x="1495" y="1353"/>
                    </a:lnTo>
                    <a:lnTo>
                      <a:pt x="1556" y="1252"/>
                    </a:lnTo>
                    <a:lnTo>
                      <a:pt x="1556" y="1252"/>
                    </a:lnTo>
                    <a:lnTo>
                      <a:pt x="1596" y="1171"/>
                    </a:lnTo>
                    <a:lnTo>
                      <a:pt x="1616" y="1091"/>
                    </a:lnTo>
                    <a:lnTo>
                      <a:pt x="1616" y="990"/>
                    </a:lnTo>
                    <a:lnTo>
                      <a:pt x="1596" y="869"/>
                    </a:lnTo>
                    <a:lnTo>
                      <a:pt x="1556" y="727"/>
                    </a:lnTo>
                    <a:lnTo>
                      <a:pt x="1475" y="566"/>
                    </a:lnTo>
                    <a:lnTo>
                      <a:pt x="1354" y="404"/>
                    </a:lnTo>
                    <a:lnTo>
                      <a:pt x="1192" y="2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2134364" y="-1814418"/>
                <a:ext cx="171478" cy="171478"/>
              </a:xfrm>
              <a:custGeom>
                <a:avLst/>
                <a:gdLst/>
                <a:ahLst/>
                <a:cxnLst/>
                <a:rect l="l" t="t" r="r" b="b"/>
                <a:pathLst>
                  <a:path w="2323" h="2323" extrusionOk="0">
                    <a:moveTo>
                      <a:pt x="1212" y="0"/>
                    </a:moveTo>
                    <a:lnTo>
                      <a:pt x="1010" y="20"/>
                    </a:lnTo>
                    <a:lnTo>
                      <a:pt x="828" y="61"/>
                    </a:lnTo>
                    <a:lnTo>
                      <a:pt x="647" y="121"/>
                    </a:lnTo>
                    <a:lnTo>
                      <a:pt x="465" y="222"/>
                    </a:lnTo>
                    <a:lnTo>
                      <a:pt x="324" y="364"/>
                    </a:lnTo>
                    <a:lnTo>
                      <a:pt x="243" y="444"/>
                    </a:lnTo>
                    <a:lnTo>
                      <a:pt x="182" y="545"/>
                    </a:lnTo>
                    <a:lnTo>
                      <a:pt x="102" y="687"/>
                    </a:lnTo>
                    <a:lnTo>
                      <a:pt x="61" y="808"/>
                    </a:lnTo>
                    <a:lnTo>
                      <a:pt x="21" y="909"/>
                    </a:lnTo>
                    <a:lnTo>
                      <a:pt x="1" y="1030"/>
                    </a:lnTo>
                    <a:lnTo>
                      <a:pt x="1" y="1151"/>
                    </a:lnTo>
                    <a:lnTo>
                      <a:pt x="21" y="1393"/>
                    </a:lnTo>
                    <a:lnTo>
                      <a:pt x="81" y="1615"/>
                    </a:lnTo>
                    <a:lnTo>
                      <a:pt x="162" y="1757"/>
                    </a:lnTo>
                    <a:lnTo>
                      <a:pt x="263" y="1918"/>
                    </a:lnTo>
                    <a:lnTo>
                      <a:pt x="384" y="2039"/>
                    </a:lnTo>
                    <a:lnTo>
                      <a:pt x="526" y="2140"/>
                    </a:lnTo>
                    <a:lnTo>
                      <a:pt x="727" y="2241"/>
                    </a:lnTo>
                    <a:lnTo>
                      <a:pt x="929" y="2302"/>
                    </a:lnTo>
                    <a:lnTo>
                      <a:pt x="1131" y="2322"/>
                    </a:lnTo>
                    <a:lnTo>
                      <a:pt x="1333" y="2322"/>
                    </a:lnTo>
                    <a:lnTo>
                      <a:pt x="1454" y="2282"/>
                    </a:lnTo>
                    <a:lnTo>
                      <a:pt x="1555" y="2262"/>
                    </a:lnTo>
                    <a:lnTo>
                      <a:pt x="1676" y="2201"/>
                    </a:lnTo>
                    <a:lnTo>
                      <a:pt x="1777" y="2140"/>
                    </a:lnTo>
                    <a:lnTo>
                      <a:pt x="1878" y="2080"/>
                    </a:lnTo>
                    <a:lnTo>
                      <a:pt x="1979" y="1999"/>
                    </a:lnTo>
                    <a:lnTo>
                      <a:pt x="2060" y="1898"/>
                    </a:lnTo>
                    <a:lnTo>
                      <a:pt x="2141" y="1797"/>
                    </a:lnTo>
                    <a:lnTo>
                      <a:pt x="2141" y="1757"/>
                    </a:lnTo>
                    <a:lnTo>
                      <a:pt x="2242" y="1575"/>
                    </a:lnTo>
                    <a:lnTo>
                      <a:pt x="2302" y="1393"/>
                    </a:lnTo>
                    <a:lnTo>
                      <a:pt x="2302" y="1272"/>
                    </a:lnTo>
                    <a:lnTo>
                      <a:pt x="2323" y="1131"/>
                    </a:lnTo>
                    <a:lnTo>
                      <a:pt x="2302" y="1010"/>
                    </a:lnTo>
                    <a:lnTo>
                      <a:pt x="2282" y="889"/>
                    </a:lnTo>
                    <a:lnTo>
                      <a:pt x="2222" y="707"/>
                    </a:lnTo>
                    <a:lnTo>
                      <a:pt x="2141" y="565"/>
                    </a:lnTo>
                    <a:lnTo>
                      <a:pt x="2040" y="424"/>
                    </a:lnTo>
                    <a:lnTo>
                      <a:pt x="1919" y="303"/>
                    </a:lnTo>
                    <a:lnTo>
                      <a:pt x="1777" y="182"/>
                    </a:lnTo>
                    <a:lnTo>
                      <a:pt x="1596" y="101"/>
                    </a:lnTo>
                    <a:lnTo>
                      <a:pt x="1414" y="40"/>
                    </a:lnTo>
                    <a:lnTo>
                      <a:pt x="1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2134364" y="-1814418"/>
                <a:ext cx="171478" cy="171478"/>
              </a:xfrm>
              <a:custGeom>
                <a:avLst/>
                <a:gdLst/>
                <a:ahLst/>
                <a:cxnLst/>
                <a:rect l="l" t="t" r="r" b="b"/>
                <a:pathLst>
                  <a:path w="2323" h="2323" fill="none" extrusionOk="0">
                    <a:moveTo>
                      <a:pt x="2302" y="1393"/>
                    </a:moveTo>
                    <a:lnTo>
                      <a:pt x="2302" y="1393"/>
                    </a:lnTo>
                    <a:lnTo>
                      <a:pt x="2242" y="1575"/>
                    </a:lnTo>
                    <a:lnTo>
                      <a:pt x="2141" y="1757"/>
                    </a:lnTo>
                    <a:lnTo>
                      <a:pt x="2141" y="1757"/>
                    </a:lnTo>
                    <a:lnTo>
                      <a:pt x="2141" y="1797"/>
                    </a:lnTo>
                    <a:lnTo>
                      <a:pt x="2141" y="1797"/>
                    </a:lnTo>
                    <a:lnTo>
                      <a:pt x="2060" y="1898"/>
                    </a:lnTo>
                    <a:lnTo>
                      <a:pt x="1979" y="1999"/>
                    </a:lnTo>
                    <a:lnTo>
                      <a:pt x="1878" y="2080"/>
                    </a:lnTo>
                    <a:lnTo>
                      <a:pt x="1777" y="2140"/>
                    </a:lnTo>
                    <a:lnTo>
                      <a:pt x="1676" y="2201"/>
                    </a:lnTo>
                    <a:lnTo>
                      <a:pt x="1555" y="2262"/>
                    </a:lnTo>
                    <a:lnTo>
                      <a:pt x="1454" y="2282"/>
                    </a:lnTo>
                    <a:lnTo>
                      <a:pt x="1333" y="2322"/>
                    </a:lnTo>
                    <a:lnTo>
                      <a:pt x="1333" y="2322"/>
                    </a:lnTo>
                    <a:lnTo>
                      <a:pt x="1131" y="2322"/>
                    </a:lnTo>
                    <a:lnTo>
                      <a:pt x="929" y="2302"/>
                    </a:lnTo>
                    <a:lnTo>
                      <a:pt x="727" y="2241"/>
                    </a:lnTo>
                    <a:lnTo>
                      <a:pt x="526" y="2140"/>
                    </a:lnTo>
                    <a:lnTo>
                      <a:pt x="526" y="2140"/>
                    </a:lnTo>
                    <a:lnTo>
                      <a:pt x="384" y="2039"/>
                    </a:lnTo>
                    <a:lnTo>
                      <a:pt x="263" y="1918"/>
                    </a:lnTo>
                    <a:lnTo>
                      <a:pt x="162" y="1757"/>
                    </a:lnTo>
                    <a:lnTo>
                      <a:pt x="81" y="1615"/>
                    </a:lnTo>
                    <a:lnTo>
                      <a:pt x="81" y="1615"/>
                    </a:lnTo>
                    <a:lnTo>
                      <a:pt x="21" y="1393"/>
                    </a:lnTo>
                    <a:lnTo>
                      <a:pt x="1" y="1151"/>
                    </a:lnTo>
                    <a:lnTo>
                      <a:pt x="1" y="1030"/>
                    </a:lnTo>
                    <a:lnTo>
                      <a:pt x="21" y="909"/>
                    </a:lnTo>
                    <a:lnTo>
                      <a:pt x="61" y="808"/>
                    </a:lnTo>
                    <a:lnTo>
                      <a:pt x="102" y="687"/>
                    </a:lnTo>
                    <a:lnTo>
                      <a:pt x="102" y="687"/>
                    </a:lnTo>
                    <a:lnTo>
                      <a:pt x="182" y="545"/>
                    </a:lnTo>
                    <a:lnTo>
                      <a:pt x="182" y="545"/>
                    </a:lnTo>
                    <a:lnTo>
                      <a:pt x="243" y="444"/>
                    </a:lnTo>
                    <a:lnTo>
                      <a:pt x="324" y="364"/>
                    </a:lnTo>
                    <a:lnTo>
                      <a:pt x="324" y="364"/>
                    </a:lnTo>
                    <a:lnTo>
                      <a:pt x="465" y="222"/>
                    </a:lnTo>
                    <a:lnTo>
                      <a:pt x="647" y="121"/>
                    </a:lnTo>
                    <a:lnTo>
                      <a:pt x="828" y="61"/>
                    </a:lnTo>
                    <a:lnTo>
                      <a:pt x="1010" y="20"/>
                    </a:lnTo>
                    <a:lnTo>
                      <a:pt x="1212" y="0"/>
                    </a:lnTo>
                    <a:lnTo>
                      <a:pt x="1414" y="40"/>
                    </a:lnTo>
                    <a:lnTo>
                      <a:pt x="1596" y="101"/>
                    </a:lnTo>
                    <a:lnTo>
                      <a:pt x="1777" y="182"/>
                    </a:lnTo>
                    <a:lnTo>
                      <a:pt x="1777" y="182"/>
                    </a:lnTo>
                    <a:lnTo>
                      <a:pt x="1919" y="303"/>
                    </a:lnTo>
                    <a:lnTo>
                      <a:pt x="2040" y="424"/>
                    </a:lnTo>
                    <a:lnTo>
                      <a:pt x="2141" y="565"/>
                    </a:lnTo>
                    <a:lnTo>
                      <a:pt x="2222" y="707"/>
                    </a:lnTo>
                    <a:lnTo>
                      <a:pt x="2222" y="707"/>
                    </a:lnTo>
                    <a:lnTo>
                      <a:pt x="2282" y="889"/>
                    </a:lnTo>
                    <a:lnTo>
                      <a:pt x="2282" y="889"/>
                    </a:lnTo>
                    <a:lnTo>
                      <a:pt x="2302" y="1010"/>
                    </a:lnTo>
                    <a:lnTo>
                      <a:pt x="2323" y="1131"/>
                    </a:lnTo>
                    <a:lnTo>
                      <a:pt x="2302" y="1272"/>
                    </a:lnTo>
                    <a:lnTo>
                      <a:pt x="2302" y="13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2155254" y="-1793602"/>
                <a:ext cx="129697" cy="129771"/>
              </a:xfrm>
              <a:custGeom>
                <a:avLst/>
                <a:gdLst/>
                <a:ahLst/>
                <a:cxnLst/>
                <a:rect l="l" t="t" r="r" b="b"/>
                <a:pathLst>
                  <a:path w="1757" h="1758" extrusionOk="0">
                    <a:moveTo>
                      <a:pt x="929" y="182"/>
                    </a:moveTo>
                    <a:lnTo>
                      <a:pt x="1050" y="203"/>
                    </a:lnTo>
                    <a:lnTo>
                      <a:pt x="1171" y="243"/>
                    </a:lnTo>
                    <a:lnTo>
                      <a:pt x="828" y="808"/>
                    </a:lnTo>
                    <a:lnTo>
                      <a:pt x="162" y="889"/>
                    </a:lnTo>
                    <a:lnTo>
                      <a:pt x="162" y="788"/>
                    </a:lnTo>
                    <a:lnTo>
                      <a:pt x="182" y="687"/>
                    </a:lnTo>
                    <a:lnTo>
                      <a:pt x="222" y="607"/>
                    </a:lnTo>
                    <a:lnTo>
                      <a:pt x="283" y="506"/>
                    </a:lnTo>
                    <a:lnTo>
                      <a:pt x="364" y="405"/>
                    </a:lnTo>
                    <a:lnTo>
                      <a:pt x="444" y="324"/>
                    </a:lnTo>
                    <a:lnTo>
                      <a:pt x="566" y="243"/>
                    </a:lnTo>
                    <a:lnTo>
                      <a:pt x="687" y="203"/>
                    </a:lnTo>
                    <a:lnTo>
                      <a:pt x="808" y="182"/>
                    </a:lnTo>
                    <a:close/>
                    <a:moveTo>
                      <a:pt x="707" y="990"/>
                    </a:moveTo>
                    <a:lnTo>
                      <a:pt x="424" y="1434"/>
                    </a:lnTo>
                    <a:lnTo>
                      <a:pt x="343" y="1354"/>
                    </a:lnTo>
                    <a:lnTo>
                      <a:pt x="263" y="1273"/>
                    </a:lnTo>
                    <a:lnTo>
                      <a:pt x="222" y="1172"/>
                    </a:lnTo>
                    <a:lnTo>
                      <a:pt x="182" y="1071"/>
                    </a:lnTo>
                    <a:lnTo>
                      <a:pt x="707" y="990"/>
                    </a:lnTo>
                    <a:close/>
                    <a:moveTo>
                      <a:pt x="1313" y="344"/>
                    </a:moveTo>
                    <a:lnTo>
                      <a:pt x="1414" y="425"/>
                    </a:lnTo>
                    <a:lnTo>
                      <a:pt x="1494" y="546"/>
                    </a:lnTo>
                    <a:lnTo>
                      <a:pt x="1535" y="647"/>
                    </a:lnTo>
                    <a:lnTo>
                      <a:pt x="1575" y="768"/>
                    </a:lnTo>
                    <a:lnTo>
                      <a:pt x="1575" y="909"/>
                    </a:lnTo>
                    <a:lnTo>
                      <a:pt x="1575" y="1031"/>
                    </a:lnTo>
                    <a:lnTo>
                      <a:pt x="1535" y="1152"/>
                    </a:lnTo>
                    <a:lnTo>
                      <a:pt x="1474" y="1273"/>
                    </a:lnTo>
                    <a:lnTo>
                      <a:pt x="1414" y="1354"/>
                    </a:lnTo>
                    <a:lnTo>
                      <a:pt x="1333" y="1434"/>
                    </a:lnTo>
                    <a:lnTo>
                      <a:pt x="1252" y="1495"/>
                    </a:lnTo>
                    <a:lnTo>
                      <a:pt x="1151" y="1535"/>
                    </a:lnTo>
                    <a:lnTo>
                      <a:pt x="969" y="889"/>
                    </a:lnTo>
                    <a:lnTo>
                      <a:pt x="1313" y="344"/>
                    </a:lnTo>
                    <a:close/>
                    <a:moveTo>
                      <a:pt x="848" y="1091"/>
                    </a:moveTo>
                    <a:lnTo>
                      <a:pt x="990" y="1576"/>
                    </a:lnTo>
                    <a:lnTo>
                      <a:pt x="889" y="1596"/>
                    </a:lnTo>
                    <a:lnTo>
                      <a:pt x="788" y="1596"/>
                    </a:lnTo>
                    <a:lnTo>
                      <a:pt x="667" y="1576"/>
                    </a:lnTo>
                    <a:lnTo>
                      <a:pt x="566" y="1515"/>
                    </a:lnTo>
                    <a:lnTo>
                      <a:pt x="848" y="1091"/>
                    </a:lnTo>
                    <a:close/>
                    <a:moveTo>
                      <a:pt x="848" y="1"/>
                    </a:moveTo>
                    <a:lnTo>
                      <a:pt x="687" y="21"/>
                    </a:lnTo>
                    <a:lnTo>
                      <a:pt x="525" y="82"/>
                    </a:lnTo>
                    <a:lnTo>
                      <a:pt x="364" y="162"/>
                    </a:lnTo>
                    <a:lnTo>
                      <a:pt x="243" y="283"/>
                    </a:lnTo>
                    <a:lnTo>
                      <a:pt x="121" y="405"/>
                    </a:lnTo>
                    <a:lnTo>
                      <a:pt x="61" y="546"/>
                    </a:lnTo>
                    <a:lnTo>
                      <a:pt x="20" y="707"/>
                    </a:lnTo>
                    <a:lnTo>
                      <a:pt x="0" y="849"/>
                    </a:lnTo>
                    <a:lnTo>
                      <a:pt x="0" y="990"/>
                    </a:lnTo>
                    <a:lnTo>
                      <a:pt x="0" y="1010"/>
                    </a:lnTo>
                    <a:lnTo>
                      <a:pt x="41" y="1192"/>
                    </a:lnTo>
                    <a:lnTo>
                      <a:pt x="121" y="1354"/>
                    </a:lnTo>
                    <a:lnTo>
                      <a:pt x="243" y="1515"/>
                    </a:lnTo>
                    <a:lnTo>
                      <a:pt x="404" y="1636"/>
                    </a:lnTo>
                    <a:lnTo>
                      <a:pt x="566" y="1717"/>
                    </a:lnTo>
                    <a:lnTo>
                      <a:pt x="747" y="1757"/>
                    </a:lnTo>
                    <a:lnTo>
                      <a:pt x="929" y="1757"/>
                    </a:lnTo>
                    <a:lnTo>
                      <a:pt x="1111" y="1737"/>
                    </a:lnTo>
                    <a:lnTo>
                      <a:pt x="1131" y="1737"/>
                    </a:lnTo>
                    <a:lnTo>
                      <a:pt x="1131" y="1717"/>
                    </a:lnTo>
                    <a:lnTo>
                      <a:pt x="1272" y="1677"/>
                    </a:lnTo>
                    <a:lnTo>
                      <a:pt x="1393" y="1596"/>
                    </a:lnTo>
                    <a:lnTo>
                      <a:pt x="1515" y="1495"/>
                    </a:lnTo>
                    <a:lnTo>
                      <a:pt x="1616" y="1354"/>
                    </a:lnTo>
                    <a:lnTo>
                      <a:pt x="1696" y="1192"/>
                    </a:lnTo>
                    <a:lnTo>
                      <a:pt x="1737" y="1031"/>
                    </a:lnTo>
                    <a:lnTo>
                      <a:pt x="1757" y="869"/>
                    </a:lnTo>
                    <a:lnTo>
                      <a:pt x="1737" y="707"/>
                    </a:lnTo>
                    <a:lnTo>
                      <a:pt x="1676" y="546"/>
                    </a:lnTo>
                    <a:lnTo>
                      <a:pt x="1595" y="384"/>
                    </a:lnTo>
                    <a:lnTo>
                      <a:pt x="1474" y="263"/>
                    </a:lnTo>
                    <a:lnTo>
                      <a:pt x="1353" y="142"/>
                    </a:lnTo>
                    <a:lnTo>
                      <a:pt x="1192" y="61"/>
                    </a:lnTo>
                    <a:lnTo>
                      <a:pt x="1010" y="21"/>
                    </a:lnTo>
                    <a:lnTo>
                      <a:pt x="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2155254" y="-1793602"/>
                <a:ext cx="129697" cy="129771"/>
              </a:xfrm>
              <a:custGeom>
                <a:avLst/>
                <a:gdLst/>
                <a:ahLst/>
                <a:cxnLst/>
                <a:rect l="l" t="t" r="r" b="b"/>
                <a:pathLst>
                  <a:path w="1757" h="1758" fill="none" extrusionOk="0">
                    <a:moveTo>
                      <a:pt x="1131" y="1717"/>
                    </a:moveTo>
                    <a:lnTo>
                      <a:pt x="1131" y="1717"/>
                    </a:lnTo>
                    <a:lnTo>
                      <a:pt x="1272" y="1677"/>
                    </a:lnTo>
                    <a:lnTo>
                      <a:pt x="1393" y="1596"/>
                    </a:lnTo>
                    <a:lnTo>
                      <a:pt x="1515" y="1495"/>
                    </a:lnTo>
                    <a:lnTo>
                      <a:pt x="1616" y="1354"/>
                    </a:lnTo>
                    <a:lnTo>
                      <a:pt x="1616" y="1354"/>
                    </a:lnTo>
                    <a:lnTo>
                      <a:pt x="1696" y="1192"/>
                    </a:lnTo>
                    <a:lnTo>
                      <a:pt x="1737" y="1031"/>
                    </a:lnTo>
                    <a:lnTo>
                      <a:pt x="1757" y="869"/>
                    </a:lnTo>
                    <a:lnTo>
                      <a:pt x="1737" y="707"/>
                    </a:lnTo>
                    <a:lnTo>
                      <a:pt x="1676" y="546"/>
                    </a:lnTo>
                    <a:lnTo>
                      <a:pt x="1595" y="384"/>
                    </a:lnTo>
                    <a:lnTo>
                      <a:pt x="1474" y="263"/>
                    </a:lnTo>
                    <a:lnTo>
                      <a:pt x="1353" y="142"/>
                    </a:lnTo>
                    <a:lnTo>
                      <a:pt x="1353" y="142"/>
                    </a:lnTo>
                    <a:lnTo>
                      <a:pt x="1353" y="142"/>
                    </a:lnTo>
                    <a:lnTo>
                      <a:pt x="1192" y="61"/>
                    </a:lnTo>
                    <a:lnTo>
                      <a:pt x="1010" y="21"/>
                    </a:lnTo>
                    <a:lnTo>
                      <a:pt x="848" y="1"/>
                    </a:lnTo>
                    <a:lnTo>
                      <a:pt x="687" y="21"/>
                    </a:lnTo>
                    <a:lnTo>
                      <a:pt x="525" y="82"/>
                    </a:lnTo>
                    <a:lnTo>
                      <a:pt x="364" y="162"/>
                    </a:lnTo>
                    <a:lnTo>
                      <a:pt x="243" y="283"/>
                    </a:lnTo>
                    <a:lnTo>
                      <a:pt x="121" y="405"/>
                    </a:lnTo>
                    <a:lnTo>
                      <a:pt x="121" y="405"/>
                    </a:lnTo>
                    <a:lnTo>
                      <a:pt x="61" y="546"/>
                    </a:lnTo>
                    <a:lnTo>
                      <a:pt x="20" y="707"/>
                    </a:lnTo>
                    <a:lnTo>
                      <a:pt x="0" y="849"/>
                    </a:lnTo>
                    <a:lnTo>
                      <a:pt x="0" y="990"/>
                    </a:lnTo>
                    <a:lnTo>
                      <a:pt x="0" y="1010"/>
                    </a:lnTo>
                    <a:lnTo>
                      <a:pt x="0" y="1010"/>
                    </a:lnTo>
                    <a:lnTo>
                      <a:pt x="0" y="1010"/>
                    </a:lnTo>
                    <a:lnTo>
                      <a:pt x="41" y="1192"/>
                    </a:lnTo>
                    <a:lnTo>
                      <a:pt x="121" y="1354"/>
                    </a:lnTo>
                    <a:lnTo>
                      <a:pt x="243" y="1515"/>
                    </a:lnTo>
                    <a:lnTo>
                      <a:pt x="404" y="1636"/>
                    </a:lnTo>
                    <a:lnTo>
                      <a:pt x="404" y="1636"/>
                    </a:lnTo>
                    <a:lnTo>
                      <a:pt x="566" y="1717"/>
                    </a:lnTo>
                    <a:lnTo>
                      <a:pt x="747" y="1757"/>
                    </a:lnTo>
                    <a:lnTo>
                      <a:pt x="929" y="1757"/>
                    </a:lnTo>
                    <a:lnTo>
                      <a:pt x="1111" y="1737"/>
                    </a:lnTo>
                    <a:lnTo>
                      <a:pt x="1131" y="1737"/>
                    </a:lnTo>
                    <a:lnTo>
                      <a:pt x="1131" y="171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2226782" y="-1768209"/>
                <a:ext cx="44807" cy="87990"/>
              </a:xfrm>
              <a:custGeom>
                <a:avLst/>
                <a:gdLst/>
                <a:ahLst/>
                <a:cxnLst/>
                <a:rect l="l" t="t" r="r" b="b"/>
                <a:pathLst>
                  <a:path w="607" h="1192" fill="none" extrusionOk="0">
                    <a:moveTo>
                      <a:pt x="505" y="929"/>
                    </a:moveTo>
                    <a:lnTo>
                      <a:pt x="505" y="929"/>
                    </a:lnTo>
                    <a:lnTo>
                      <a:pt x="445" y="1010"/>
                    </a:lnTo>
                    <a:lnTo>
                      <a:pt x="364" y="1090"/>
                    </a:lnTo>
                    <a:lnTo>
                      <a:pt x="283" y="1151"/>
                    </a:lnTo>
                    <a:lnTo>
                      <a:pt x="182" y="1191"/>
                    </a:lnTo>
                    <a:lnTo>
                      <a:pt x="0" y="545"/>
                    </a:lnTo>
                    <a:lnTo>
                      <a:pt x="344" y="0"/>
                    </a:lnTo>
                    <a:lnTo>
                      <a:pt x="344" y="0"/>
                    </a:lnTo>
                    <a:lnTo>
                      <a:pt x="445" y="81"/>
                    </a:lnTo>
                    <a:lnTo>
                      <a:pt x="525" y="202"/>
                    </a:lnTo>
                    <a:lnTo>
                      <a:pt x="566" y="303"/>
                    </a:lnTo>
                    <a:lnTo>
                      <a:pt x="606" y="424"/>
                    </a:lnTo>
                    <a:lnTo>
                      <a:pt x="606" y="565"/>
                    </a:lnTo>
                    <a:lnTo>
                      <a:pt x="606" y="687"/>
                    </a:lnTo>
                    <a:lnTo>
                      <a:pt x="566" y="808"/>
                    </a:lnTo>
                    <a:lnTo>
                      <a:pt x="505" y="92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2168615" y="-1720524"/>
                <a:ext cx="38828" cy="32849"/>
              </a:xfrm>
              <a:custGeom>
                <a:avLst/>
                <a:gdLst/>
                <a:ahLst/>
                <a:cxnLst/>
                <a:rect l="l" t="t" r="r" b="b"/>
                <a:pathLst>
                  <a:path w="526" h="445" fill="none" extrusionOk="0">
                    <a:moveTo>
                      <a:pt x="243" y="444"/>
                    </a:moveTo>
                    <a:lnTo>
                      <a:pt x="243" y="444"/>
                    </a:lnTo>
                    <a:lnTo>
                      <a:pt x="162" y="364"/>
                    </a:lnTo>
                    <a:lnTo>
                      <a:pt x="82" y="283"/>
                    </a:lnTo>
                    <a:lnTo>
                      <a:pt x="41" y="182"/>
                    </a:lnTo>
                    <a:lnTo>
                      <a:pt x="1" y="81"/>
                    </a:lnTo>
                    <a:lnTo>
                      <a:pt x="526" y="0"/>
                    </a:lnTo>
                    <a:lnTo>
                      <a:pt x="243" y="44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2196960" y="-1713068"/>
                <a:ext cx="31372" cy="37278"/>
              </a:xfrm>
              <a:custGeom>
                <a:avLst/>
                <a:gdLst/>
                <a:ahLst/>
                <a:cxnLst/>
                <a:rect l="l" t="t" r="r" b="b"/>
                <a:pathLst>
                  <a:path w="425" h="505" fill="none" extrusionOk="0">
                    <a:moveTo>
                      <a:pt x="283" y="0"/>
                    </a:moveTo>
                    <a:lnTo>
                      <a:pt x="425" y="485"/>
                    </a:lnTo>
                    <a:lnTo>
                      <a:pt x="425" y="485"/>
                    </a:lnTo>
                    <a:lnTo>
                      <a:pt x="324" y="505"/>
                    </a:lnTo>
                    <a:lnTo>
                      <a:pt x="223" y="505"/>
                    </a:lnTo>
                    <a:lnTo>
                      <a:pt x="102" y="485"/>
                    </a:lnTo>
                    <a:lnTo>
                      <a:pt x="1" y="424"/>
                    </a:lnTo>
                    <a:lnTo>
                      <a:pt x="28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2167138" y="-1780167"/>
                <a:ext cx="74629" cy="52263"/>
              </a:xfrm>
              <a:custGeom>
                <a:avLst/>
                <a:gdLst/>
                <a:ahLst/>
                <a:cxnLst/>
                <a:rect l="l" t="t" r="r" b="b"/>
                <a:pathLst>
                  <a:path w="1011" h="708" fill="none" extrusionOk="0">
                    <a:moveTo>
                      <a:pt x="1010" y="61"/>
                    </a:moveTo>
                    <a:lnTo>
                      <a:pt x="667" y="626"/>
                    </a:lnTo>
                    <a:lnTo>
                      <a:pt x="1" y="707"/>
                    </a:lnTo>
                    <a:lnTo>
                      <a:pt x="1" y="707"/>
                    </a:lnTo>
                    <a:lnTo>
                      <a:pt x="1" y="606"/>
                    </a:lnTo>
                    <a:lnTo>
                      <a:pt x="21" y="505"/>
                    </a:lnTo>
                    <a:lnTo>
                      <a:pt x="61" y="425"/>
                    </a:lnTo>
                    <a:lnTo>
                      <a:pt x="122" y="324"/>
                    </a:lnTo>
                    <a:lnTo>
                      <a:pt x="122" y="324"/>
                    </a:lnTo>
                    <a:lnTo>
                      <a:pt x="203" y="223"/>
                    </a:lnTo>
                    <a:lnTo>
                      <a:pt x="283" y="142"/>
                    </a:lnTo>
                    <a:lnTo>
                      <a:pt x="405" y="61"/>
                    </a:lnTo>
                    <a:lnTo>
                      <a:pt x="526" y="21"/>
                    </a:lnTo>
                    <a:lnTo>
                      <a:pt x="647" y="0"/>
                    </a:lnTo>
                    <a:lnTo>
                      <a:pt x="768" y="0"/>
                    </a:lnTo>
                    <a:lnTo>
                      <a:pt x="889" y="21"/>
                    </a:lnTo>
                    <a:lnTo>
                      <a:pt x="1010" y="6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2292331" y="-1707163"/>
                <a:ext cx="10556" cy="22441"/>
              </a:xfrm>
              <a:custGeom>
                <a:avLst/>
                <a:gdLst/>
                <a:ahLst/>
                <a:cxnLst/>
                <a:rect l="l" t="t" r="r" b="b"/>
                <a:pathLst>
                  <a:path w="143" h="304" extrusionOk="0">
                    <a:moveTo>
                      <a:pt x="142" y="1"/>
                    </a:moveTo>
                    <a:lnTo>
                      <a:pt x="122" y="41"/>
                    </a:lnTo>
                    <a:lnTo>
                      <a:pt x="142" y="21"/>
                    </a:lnTo>
                    <a:lnTo>
                      <a:pt x="142" y="1"/>
                    </a:lnTo>
                    <a:close/>
                    <a:moveTo>
                      <a:pt x="61" y="223"/>
                    </a:moveTo>
                    <a:lnTo>
                      <a:pt x="41" y="243"/>
                    </a:lnTo>
                    <a:lnTo>
                      <a:pt x="41" y="250"/>
                    </a:lnTo>
                    <a:lnTo>
                      <a:pt x="61" y="223"/>
                    </a:lnTo>
                    <a:close/>
                    <a:moveTo>
                      <a:pt x="41" y="250"/>
                    </a:moveTo>
                    <a:lnTo>
                      <a:pt x="1" y="304"/>
                    </a:lnTo>
                    <a:lnTo>
                      <a:pt x="41" y="263"/>
                    </a:lnTo>
                    <a:lnTo>
                      <a:pt x="41" y="25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2188028" y="-1648995"/>
                <a:ext cx="44807" cy="6053"/>
              </a:xfrm>
              <a:custGeom>
                <a:avLst/>
                <a:gdLst/>
                <a:ahLst/>
                <a:cxnLst/>
                <a:rect l="l" t="t" r="r" b="b"/>
                <a:pathLst>
                  <a:path w="607" h="82" fill="none" extrusionOk="0">
                    <a:moveTo>
                      <a:pt x="0" y="0"/>
                    </a:moveTo>
                    <a:lnTo>
                      <a:pt x="0" y="0"/>
                    </a:lnTo>
                    <a:lnTo>
                      <a:pt x="202" y="61"/>
                    </a:lnTo>
                    <a:lnTo>
                      <a:pt x="424" y="81"/>
                    </a:lnTo>
                    <a:lnTo>
                      <a:pt x="424" y="81"/>
                    </a:lnTo>
                    <a:lnTo>
                      <a:pt x="606" y="81"/>
                    </a:lnTo>
                    <a:lnTo>
                      <a:pt x="606" y="81"/>
                    </a:lnTo>
                    <a:lnTo>
                      <a:pt x="606" y="81"/>
                    </a:lnTo>
                    <a:lnTo>
                      <a:pt x="606" y="81"/>
                    </a:lnTo>
                    <a:lnTo>
                      <a:pt x="424" y="81"/>
                    </a:lnTo>
                    <a:lnTo>
                      <a:pt x="424" y="81"/>
                    </a:lnTo>
                    <a:lnTo>
                      <a:pt x="202" y="61"/>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2159683" y="-1666859"/>
                <a:ext cx="1550" cy="1550"/>
              </a:xfrm>
              <a:custGeom>
                <a:avLst/>
                <a:gdLst/>
                <a:ahLst/>
                <a:cxnLst/>
                <a:rect l="l" t="t" r="r" b="b"/>
                <a:pathLst>
                  <a:path w="21" h="21" fill="none" extrusionOk="0">
                    <a:moveTo>
                      <a:pt x="1" y="0"/>
                    </a:moveTo>
                    <a:lnTo>
                      <a:pt x="1" y="0"/>
                    </a:lnTo>
                    <a:lnTo>
                      <a:pt x="21" y="20"/>
                    </a:lnTo>
                    <a:lnTo>
                      <a:pt x="21" y="2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2158207" y="-1666859"/>
                <a:ext cx="74" cy="74"/>
              </a:xfrm>
              <a:custGeom>
                <a:avLst/>
                <a:gdLst/>
                <a:ahLst/>
                <a:cxnLst/>
                <a:rect l="l" t="t" r="r" b="b"/>
                <a:pathLst>
                  <a:path w="1" h="1" fill="none" extrusionOk="0">
                    <a:moveTo>
                      <a:pt x="1" y="0"/>
                    </a:moveTo>
                    <a:lnTo>
                      <a:pt x="1" y="0"/>
                    </a:lnTo>
                    <a:lnTo>
                      <a:pt x="1" y="0"/>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2292331" y="-1690775"/>
                <a:ext cx="4577" cy="6053"/>
              </a:xfrm>
              <a:custGeom>
                <a:avLst/>
                <a:gdLst/>
                <a:ahLst/>
                <a:cxnLst/>
                <a:rect l="l" t="t" r="r" b="b"/>
                <a:pathLst>
                  <a:path w="62" h="82" fill="none" extrusionOk="0">
                    <a:moveTo>
                      <a:pt x="61" y="1"/>
                    </a:moveTo>
                    <a:lnTo>
                      <a:pt x="61" y="1"/>
                    </a:lnTo>
                    <a:lnTo>
                      <a:pt x="1" y="82"/>
                    </a:lnTo>
                    <a:lnTo>
                      <a:pt x="1" y="82"/>
                    </a:lnTo>
                    <a:lnTo>
                      <a:pt x="1" y="82"/>
                    </a:lnTo>
                    <a:lnTo>
                      <a:pt x="41" y="41"/>
                    </a:lnTo>
                    <a:lnTo>
                      <a:pt x="41" y="41"/>
                    </a:lnTo>
                    <a:lnTo>
                      <a:pt x="41" y="21"/>
                    </a:lnTo>
                    <a:lnTo>
                      <a:pt x="41" y="21"/>
                    </a:lnTo>
                    <a:lnTo>
                      <a:pt x="6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2140343" y="-1695204"/>
                <a:ext cx="3027" cy="7529"/>
              </a:xfrm>
              <a:custGeom>
                <a:avLst/>
                <a:gdLst/>
                <a:ahLst/>
                <a:cxnLst/>
                <a:rect l="l" t="t" r="r" b="b"/>
                <a:pathLst>
                  <a:path w="41" h="102" fill="none" extrusionOk="0">
                    <a:moveTo>
                      <a:pt x="0" y="0"/>
                    </a:moveTo>
                    <a:lnTo>
                      <a:pt x="0" y="0"/>
                    </a:lnTo>
                    <a:lnTo>
                      <a:pt x="41" y="101"/>
                    </a:lnTo>
                    <a:lnTo>
                      <a:pt x="41" y="101"/>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2299787" y="-1699707"/>
                <a:ext cx="74" cy="1624"/>
              </a:xfrm>
              <a:custGeom>
                <a:avLst/>
                <a:gdLst/>
                <a:ahLst/>
                <a:cxnLst/>
                <a:rect l="l" t="t" r="r" b="b"/>
                <a:pathLst>
                  <a:path w="1" h="22" fill="none" extrusionOk="0">
                    <a:moveTo>
                      <a:pt x="1" y="1"/>
                    </a:moveTo>
                    <a:lnTo>
                      <a:pt x="1" y="1"/>
                    </a:lnTo>
                    <a:lnTo>
                      <a:pt x="1" y="21"/>
                    </a:lnTo>
                    <a:lnTo>
                      <a:pt x="1" y="21"/>
                    </a:lnTo>
                    <a:lnTo>
                      <a:pt x="1" y="21"/>
                    </a:lnTo>
                    <a:lnTo>
                      <a:pt x="1" y="21"/>
                    </a:lnTo>
                    <a:lnTo>
                      <a:pt x="1" y="21"/>
                    </a:lnTo>
                    <a:lnTo>
                      <a:pt x="1"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2301337" y="-1707163"/>
                <a:ext cx="1550" cy="3100"/>
              </a:xfrm>
              <a:custGeom>
                <a:avLst/>
                <a:gdLst/>
                <a:ahLst/>
                <a:cxnLst/>
                <a:rect l="l" t="t" r="r" b="b"/>
                <a:pathLst>
                  <a:path w="21" h="42" fill="none" extrusionOk="0">
                    <a:moveTo>
                      <a:pt x="20" y="1"/>
                    </a:moveTo>
                    <a:lnTo>
                      <a:pt x="20" y="1"/>
                    </a:lnTo>
                    <a:lnTo>
                      <a:pt x="0" y="41"/>
                    </a:lnTo>
                    <a:lnTo>
                      <a:pt x="0" y="41"/>
                    </a:lnTo>
                    <a:lnTo>
                      <a:pt x="20" y="21"/>
                    </a:lnTo>
                    <a:lnTo>
                      <a:pt x="20" y="21"/>
                    </a:lnTo>
                    <a:lnTo>
                      <a:pt x="20" y="1"/>
                    </a:lnTo>
                    <a:lnTo>
                      <a:pt x="20"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2302813" y="-1711592"/>
                <a:ext cx="1550" cy="1550"/>
              </a:xfrm>
              <a:custGeom>
                <a:avLst/>
                <a:gdLst/>
                <a:ahLst/>
                <a:cxnLst/>
                <a:rect l="l" t="t" r="r" b="b"/>
                <a:pathLst>
                  <a:path w="21" h="21" fill="none" extrusionOk="0">
                    <a:moveTo>
                      <a:pt x="20" y="0"/>
                    </a:moveTo>
                    <a:lnTo>
                      <a:pt x="20" y="0"/>
                    </a:lnTo>
                    <a:lnTo>
                      <a:pt x="20" y="0"/>
                    </a:lnTo>
                    <a:lnTo>
                      <a:pt x="0" y="20"/>
                    </a:lnTo>
                    <a:lnTo>
                      <a:pt x="0" y="20"/>
                    </a:lnTo>
                    <a:lnTo>
                      <a:pt x="20" y="0"/>
                    </a:lnTo>
                    <a:lnTo>
                      <a:pt x="20" y="0"/>
                    </a:lnTo>
                    <a:lnTo>
                      <a:pt x="20" y="0"/>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2295358" y="-1711592"/>
                <a:ext cx="9006" cy="22441"/>
              </a:xfrm>
              <a:custGeom>
                <a:avLst/>
                <a:gdLst/>
                <a:ahLst/>
                <a:cxnLst/>
                <a:rect l="l" t="t" r="r" b="b"/>
                <a:pathLst>
                  <a:path w="122" h="304" extrusionOk="0">
                    <a:moveTo>
                      <a:pt x="121" y="0"/>
                    </a:moveTo>
                    <a:lnTo>
                      <a:pt x="101" y="20"/>
                    </a:lnTo>
                    <a:lnTo>
                      <a:pt x="101" y="61"/>
                    </a:lnTo>
                    <a:lnTo>
                      <a:pt x="121" y="0"/>
                    </a:lnTo>
                    <a:close/>
                    <a:moveTo>
                      <a:pt x="101" y="81"/>
                    </a:moveTo>
                    <a:lnTo>
                      <a:pt x="81" y="101"/>
                    </a:lnTo>
                    <a:lnTo>
                      <a:pt x="61" y="162"/>
                    </a:lnTo>
                    <a:lnTo>
                      <a:pt x="61" y="182"/>
                    </a:lnTo>
                    <a:lnTo>
                      <a:pt x="101" y="81"/>
                    </a:lnTo>
                    <a:close/>
                    <a:moveTo>
                      <a:pt x="61" y="182"/>
                    </a:moveTo>
                    <a:lnTo>
                      <a:pt x="0" y="303"/>
                    </a:lnTo>
                    <a:lnTo>
                      <a:pt x="20" y="283"/>
                    </a:lnTo>
                    <a:lnTo>
                      <a:pt x="61" y="1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2292331" y="-1687749"/>
                <a:ext cx="3100" cy="3027"/>
              </a:xfrm>
              <a:custGeom>
                <a:avLst/>
                <a:gdLst/>
                <a:ahLst/>
                <a:cxnLst/>
                <a:rect l="l" t="t" r="r" b="b"/>
                <a:pathLst>
                  <a:path w="42" h="41" fill="none" extrusionOk="0">
                    <a:moveTo>
                      <a:pt x="41" y="0"/>
                    </a:moveTo>
                    <a:lnTo>
                      <a:pt x="41" y="0"/>
                    </a:lnTo>
                    <a:lnTo>
                      <a:pt x="1" y="41"/>
                    </a:lnTo>
                    <a:lnTo>
                      <a:pt x="1" y="41"/>
                    </a:lnTo>
                    <a:lnTo>
                      <a:pt x="1" y="41"/>
                    </a:lnTo>
                    <a:lnTo>
                      <a:pt x="1" y="41"/>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2295358" y="-1698157"/>
                <a:ext cx="4503" cy="9006"/>
              </a:xfrm>
              <a:custGeom>
                <a:avLst/>
                <a:gdLst/>
                <a:ahLst/>
                <a:cxnLst/>
                <a:rect l="l" t="t" r="r" b="b"/>
                <a:pathLst>
                  <a:path w="61" h="122" fill="none" extrusionOk="0">
                    <a:moveTo>
                      <a:pt x="61" y="0"/>
                    </a:moveTo>
                    <a:lnTo>
                      <a:pt x="61" y="0"/>
                    </a:lnTo>
                    <a:lnTo>
                      <a:pt x="61" y="0"/>
                    </a:lnTo>
                    <a:lnTo>
                      <a:pt x="61" y="0"/>
                    </a:lnTo>
                    <a:lnTo>
                      <a:pt x="20" y="101"/>
                    </a:lnTo>
                    <a:lnTo>
                      <a:pt x="20" y="101"/>
                    </a:lnTo>
                    <a:lnTo>
                      <a:pt x="0" y="121"/>
                    </a:lnTo>
                    <a:lnTo>
                      <a:pt x="0" y="121"/>
                    </a:lnTo>
                    <a:lnTo>
                      <a:pt x="6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2299787" y="-1705613"/>
                <a:ext cx="3100" cy="7529"/>
              </a:xfrm>
              <a:custGeom>
                <a:avLst/>
                <a:gdLst/>
                <a:ahLst/>
                <a:cxnLst/>
                <a:rect l="l" t="t" r="r" b="b"/>
                <a:pathLst>
                  <a:path w="42" h="102" fill="none" extrusionOk="0">
                    <a:moveTo>
                      <a:pt x="41" y="0"/>
                    </a:moveTo>
                    <a:lnTo>
                      <a:pt x="41" y="0"/>
                    </a:lnTo>
                    <a:lnTo>
                      <a:pt x="21" y="20"/>
                    </a:lnTo>
                    <a:lnTo>
                      <a:pt x="21" y="20"/>
                    </a:lnTo>
                    <a:lnTo>
                      <a:pt x="1" y="81"/>
                    </a:lnTo>
                    <a:lnTo>
                      <a:pt x="1" y="81"/>
                    </a:lnTo>
                    <a:lnTo>
                      <a:pt x="1" y="101"/>
                    </a:lnTo>
                    <a:lnTo>
                      <a:pt x="1" y="101"/>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2302813" y="-1711592"/>
                <a:ext cx="1550" cy="4503"/>
              </a:xfrm>
              <a:custGeom>
                <a:avLst/>
                <a:gdLst/>
                <a:ahLst/>
                <a:cxnLst/>
                <a:rect l="l" t="t" r="r" b="b"/>
                <a:pathLst>
                  <a:path w="21" h="61" fill="none" extrusionOk="0">
                    <a:moveTo>
                      <a:pt x="20" y="0"/>
                    </a:moveTo>
                    <a:lnTo>
                      <a:pt x="20" y="0"/>
                    </a:lnTo>
                    <a:lnTo>
                      <a:pt x="0" y="20"/>
                    </a:lnTo>
                    <a:lnTo>
                      <a:pt x="0" y="20"/>
                    </a:lnTo>
                    <a:lnTo>
                      <a:pt x="0" y="61"/>
                    </a:lnTo>
                    <a:lnTo>
                      <a:pt x="0" y="61"/>
                    </a:lnTo>
                    <a:lnTo>
                      <a:pt x="0" y="61"/>
                    </a:lnTo>
                    <a:lnTo>
                      <a:pt x="0" y="61"/>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2180573" y="-1693728"/>
                <a:ext cx="9006" cy="6053"/>
              </a:xfrm>
              <a:custGeom>
                <a:avLst/>
                <a:gdLst/>
                <a:ahLst/>
                <a:cxnLst/>
                <a:rect l="l" t="t" r="r" b="b"/>
                <a:pathLst>
                  <a:path w="122" h="82" fill="none" extrusionOk="0">
                    <a:moveTo>
                      <a:pt x="122" y="1"/>
                    </a:moveTo>
                    <a:lnTo>
                      <a:pt x="122" y="1"/>
                    </a:lnTo>
                    <a:lnTo>
                      <a:pt x="0" y="1"/>
                    </a:lnTo>
                    <a:lnTo>
                      <a:pt x="0" y="1"/>
                    </a:lnTo>
                    <a:lnTo>
                      <a:pt x="81" y="81"/>
                    </a:lnTo>
                    <a:lnTo>
                      <a:pt x="12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2196960" y="-1701184"/>
                <a:ext cx="31372" cy="25393"/>
              </a:xfrm>
              <a:custGeom>
                <a:avLst/>
                <a:gdLst/>
                <a:ahLst/>
                <a:cxnLst/>
                <a:rect l="l" t="t" r="r" b="b"/>
                <a:pathLst>
                  <a:path w="425" h="344" fill="none" extrusionOk="0">
                    <a:moveTo>
                      <a:pt x="324" y="1"/>
                    </a:moveTo>
                    <a:lnTo>
                      <a:pt x="324" y="1"/>
                    </a:lnTo>
                    <a:lnTo>
                      <a:pt x="263" y="21"/>
                    </a:lnTo>
                    <a:lnTo>
                      <a:pt x="263" y="21"/>
                    </a:lnTo>
                    <a:lnTo>
                      <a:pt x="142" y="61"/>
                    </a:lnTo>
                    <a:lnTo>
                      <a:pt x="1" y="263"/>
                    </a:lnTo>
                    <a:lnTo>
                      <a:pt x="1" y="263"/>
                    </a:lnTo>
                    <a:lnTo>
                      <a:pt x="142" y="324"/>
                    </a:lnTo>
                    <a:lnTo>
                      <a:pt x="303" y="344"/>
                    </a:lnTo>
                    <a:lnTo>
                      <a:pt x="303" y="344"/>
                    </a:lnTo>
                    <a:lnTo>
                      <a:pt x="425" y="324"/>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2140343" y="-1762304"/>
                <a:ext cx="165499" cy="119363"/>
              </a:xfrm>
              <a:custGeom>
                <a:avLst/>
                <a:gdLst/>
                <a:ahLst/>
                <a:cxnLst/>
                <a:rect l="l" t="t" r="r" b="b"/>
                <a:pathLst>
                  <a:path w="2242" h="1617" fill="none" extrusionOk="0">
                    <a:moveTo>
                      <a:pt x="2141" y="1"/>
                    </a:moveTo>
                    <a:lnTo>
                      <a:pt x="2141" y="1"/>
                    </a:lnTo>
                    <a:lnTo>
                      <a:pt x="2040" y="142"/>
                    </a:lnTo>
                    <a:lnTo>
                      <a:pt x="1939" y="263"/>
                    </a:lnTo>
                    <a:lnTo>
                      <a:pt x="1939" y="263"/>
                    </a:lnTo>
                    <a:lnTo>
                      <a:pt x="1959" y="445"/>
                    </a:lnTo>
                    <a:lnTo>
                      <a:pt x="1939" y="607"/>
                    </a:lnTo>
                    <a:lnTo>
                      <a:pt x="1898" y="768"/>
                    </a:lnTo>
                    <a:lnTo>
                      <a:pt x="1818" y="930"/>
                    </a:lnTo>
                    <a:lnTo>
                      <a:pt x="1818" y="930"/>
                    </a:lnTo>
                    <a:lnTo>
                      <a:pt x="1717" y="1071"/>
                    </a:lnTo>
                    <a:lnTo>
                      <a:pt x="1595" y="1172"/>
                    </a:lnTo>
                    <a:lnTo>
                      <a:pt x="1474" y="1253"/>
                    </a:lnTo>
                    <a:lnTo>
                      <a:pt x="1333" y="1293"/>
                    </a:lnTo>
                    <a:lnTo>
                      <a:pt x="1333" y="1313"/>
                    </a:lnTo>
                    <a:lnTo>
                      <a:pt x="1313" y="1313"/>
                    </a:lnTo>
                    <a:lnTo>
                      <a:pt x="1313" y="1313"/>
                    </a:lnTo>
                    <a:lnTo>
                      <a:pt x="1192" y="1333"/>
                    </a:lnTo>
                    <a:lnTo>
                      <a:pt x="1070" y="1333"/>
                    </a:lnTo>
                    <a:lnTo>
                      <a:pt x="1070" y="1333"/>
                    </a:lnTo>
                    <a:lnTo>
                      <a:pt x="949" y="1333"/>
                    </a:lnTo>
                    <a:lnTo>
                      <a:pt x="828" y="1313"/>
                    </a:lnTo>
                    <a:lnTo>
                      <a:pt x="707" y="1273"/>
                    </a:lnTo>
                    <a:lnTo>
                      <a:pt x="606" y="1212"/>
                    </a:lnTo>
                    <a:lnTo>
                      <a:pt x="606" y="1212"/>
                    </a:lnTo>
                    <a:lnTo>
                      <a:pt x="445" y="1091"/>
                    </a:lnTo>
                    <a:lnTo>
                      <a:pt x="344" y="950"/>
                    </a:lnTo>
                    <a:lnTo>
                      <a:pt x="344" y="950"/>
                    </a:lnTo>
                    <a:lnTo>
                      <a:pt x="0" y="909"/>
                    </a:lnTo>
                    <a:lnTo>
                      <a:pt x="0" y="909"/>
                    </a:lnTo>
                    <a:lnTo>
                      <a:pt x="41" y="1010"/>
                    </a:lnTo>
                    <a:lnTo>
                      <a:pt x="41" y="1010"/>
                    </a:lnTo>
                    <a:lnTo>
                      <a:pt x="142" y="1152"/>
                    </a:lnTo>
                    <a:lnTo>
                      <a:pt x="243" y="1293"/>
                    </a:lnTo>
                    <a:lnTo>
                      <a:pt x="243" y="1293"/>
                    </a:lnTo>
                    <a:lnTo>
                      <a:pt x="243" y="1293"/>
                    </a:lnTo>
                    <a:lnTo>
                      <a:pt x="243" y="1293"/>
                    </a:lnTo>
                    <a:lnTo>
                      <a:pt x="263" y="1293"/>
                    </a:lnTo>
                    <a:lnTo>
                      <a:pt x="263" y="1293"/>
                    </a:lnTo>
                    <a:lnTo>
                      <a:pt x="283" y="1313"/>
                    </a:lnTo>
                    <a:lnTo>
                      <a:pt x="283" y="1313"/>
                    </a:lnTo>
                    <a:lnTo>
                      <a:pt x="445" y="1434"/>
                    </a:lnTo>
                    <a:lnTo>
                      <a:pt x="445" y="1434"/>
                    </a:lnTo>
                    <a:lnTo>
                      <a:pt x="646" y="1535"/>
                    </a:lnTo>
                    <a:lnTo>
                      <a:pt x="646" y="1535"/>
                    </a:lnTo>
                    <a:lnTo>
                      <a:pt x="848" y="1596"/>
                    </a:lnTo>
                    <a:lnTo>
                      <a:pt x="1070" y="1616"/>
                    </a:lnTo>
                    <a:lnTo>
                      <a:pt x="1070" y="1616"/>
                    </a:lnTo>
                    <a:lnTo>
                      <a:pt x="1252" y="1616"/>
                    </a:lnTo>
                    <a:lnTo>
                      <a:pt x="1252" y="1616"/>
                    </a:lnTo>
                    <a:lnTo>
                      <a:pt x="1252" y="1616"/>
                    </a:lnTo>
                    <a:lnTo>
                      <a:pt x="1373" y="1576"/>
                    </a:lnTo>
                    <a:lnTo>
                      <a:pt x="1474" y="1556"/>
                    </a:lnTo>
                    <a:lnTo>
                      <a:pt x="1595" y="1495"/>
                    </a:lnTo>
                    <a:lnTo>
                      <a:pt x="1696" y="1434"/>
                    </a:lnTo>
                    <a:lnTo>
                      <a:pt x="1797" y="1374"/>
                    </a:lnTo>
                    <a:lnTo>
                      <a:pt x="1898" y="1293"/>
                    </a:lnTo>
                    <a:lnTo>
                      <a:pt x="1979" y="1192"/>
                    </a:lnTo>
                    <a:lnTo>
                      <a:pt x="2060" y="1091"/>
                    </a:lnTo>
                    <a:lnTo>
                      <a:pt x="2060" y="1091"/>
                    </a:lnTo>
                    <a:lnTo>
                      <a:pt x="2060" y="1051"/>
                    </a:lnTo>
                    <a:lnTo>
                      <a:pt x="2060" y="1051"/>
                    </a:lnTo>
                    <a:lnTo>
                      <a:pt x="2060" y="1051"/>
                    </a:lnTo>
                    <a:lnTo>
                      <a:pt x="2120" y="970"/>
                    </a:lnTo>
                    <a:lnTo>
                      <a:pt x="2120" y="970"/>
                    </a:lnTo>
                    <a:lnTo>
                      <a:pt x="2161" y="869"/>
                    </a:lnTo>
                    <a:lnTo>
                      <a:pt x="2161" y="869"/>
                    </a:lnTo>
                    <a:lnTo>
                      <a:pt x="2161" y="849"/>
                    </a:lnTo>
                    <a:lnTo>
                      <a:pt x="2161" y="849"/>
                    </a:lnTo>
                    <a:lnTo>
                      <a:pt x="2181" y="788"/>
                    </a:lnTo>
                    <a:lnTo>
                      <a:pt x="2181" y="788"/>
                    </a:lnTo>
                    <a:lnTo>
                      <a:pt x="2201" y="748"/>
                    </a:lnTo>
                    <a:lnTo>
                      <a:pt x="2201" y="748"/>
                    </a:lnTo>
                    <a:lnTo>
                      <a:pt x="2201" y="707"/>
                    </a:lnTo>
                    <a:lnTo>
                      <a:pt x="2201" y="707"/>
                    </a:lnTo>
                    <a:lnTo>
                      <a:pt x="2221" y="687"/>
                    </a:lnTo>
                    <a:lnTo>
                      <a:pt x="2221" y="687"/>
                    </a:lnTo>
                    <a:lnTo>
                      <a:pt x="2221" y="687"/>
                    </a:lnTo>
                    <a:lnTo>
                      <a:pt x="2221" y="687"/>
                    </a:lnTo>
                    <a:lnTo>
                      <a:pt x="2242" y="465"/>
                    </a:lnTo>
                    <a:lnTo>
                      <a:pt x="2242" y="465"/>
                    </a:lnTo>
                    <a:lnTo>
                      <a:pt x="2242" y="465"/>
                    </a:lnTo>
                    <a:lnTo>
                      <a:pt x="2242" y="465"/>
                    </a:lnTo>
                    <a:lnTo>
                      <a:pt x="2242" y="465"/>
                    </a:lnTo>
                    <a:lnTo>
                      <a:pt x="2242" y="465"/>
                    </a:lnTo>
                    <a:lnTo>
                      <a:pt x="2221" y="304"/>
                    </a:lnTo>
                    <a:lnTo>
                      <a:pt x="2221" y="304"/>
                    </a:lnTo>
                    <a:lnTo>
                      <a:pt x="2221" y="304"/>
                    </a:lnTo>
                    <a:lnTo>
                      <a:pt x="2221" y="304"/>
                    </a:lnTo>
                    <a:lnTo>
                      <a:pt x="2221" y="304"/>
                    </a:lnTo>
                    <a:lnTo>
                      <a:pt x="2221" y="304"/>
                    </a:lnTo>
                    <a:lnTo>
                      <a:pt x="2221" y="304"/>
                    </a:lnTo>
                    <a:lnTo>
                      <a:pt x="2221" y="304"/>
                    </a:lnTo>
                    <a:lnTo>
                      <a:pt x="2221" y="304"/>
                    </a:lnTo>
                    <a:lnTo>
                      <a:pt x="2201" y="203"/>
                    </a:lnTo>
                    <a:lnTo>
                      <a:pt x="2201" y="203"/>
                    </a:lnTo>
                    <a:lnTo>
                      <a:pt x="21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2384749" y="-2610383"/>
                <a:ext cx="23917" cy="183436"/>
              </a:xfrm>
              <a:custGeom>
                <a:avLst/>
                <a:gdLst/>
                <a:ahLst/>
                <a:cxnLst/>
                <a:rect l="l" t="t" r="r" b="b"/>
                <a:pathLst>
                  <a:path w="324" h="2485" extrusionOk="0">
                    <a:moveTo>
                      <a:pt x="162" y="1"/>
                    </a:moveTo>
                    <a:lnTo>
                      <a:pt x="142" y="41"/>
                    </a:lnTo>
                    <a:lnTo>
                      <a:pt x="142" y="203"/>
                    </a:lnTo>
                    <a:lnTo>
                      <a:pt x="122" y="566"/>
                    </a:lnTo>
                    <a:lnTo>
                      <a:pt x="82" y="1232"/>
                    </a:lnTo>
                    <a:lnTo>
                      <a:pt x="1" y="2424"/>
                    </a:lnTo>
                    <a:lnTo>
                      <a:pt x="1" y="2444"/>
                    </a:lnTo>
                    <a:lnTo>
                      <a:pt x="21" y="2464"/>
                    </a:lnTo>
                    <a:lnTo>
                      <a:pt x="61" y="2484"/>
                    </a:lnTo>
                    <a:lnTo>
                      <a:pt x="102" y="2464"/>
                    </a:lnTo>
                    <a:lnTo>
                      <a:pt x="122" y="2444"/>
                    </a:lnTo>
                    <a:lnTo>
                      <a:pt x="203" y="2161"/>
                    </a:lnTo>
                    <a:lnTo>
                      <a:pt x="243" y="1879"/>
                    </a:lnTo>
                    <a:lnTo>
                      <a:pt x="283" y="1555"/>
                    </a:lnTo>
                    <a:lnTo>
                      <a:pt x="324" y="1253"/>
                    </a:lnTo>
                    <a:lnTo>
                      <a:pt x="324" y="929"/>
                    </a:lnTo>
                    <a:lnTo>
                      <a:pt x="324" y="627"/>
                    </a:lnTo>
                    <a:lnTo>
                      <a:pt x="304" y="324"/>
                    </a:lnTo>
                    <a:lnTo>
                      <a:pt x="263" y="41"/>
                    </a:lnTo>
                    <a:lnTo>
                      <a:pt x="243" y="21"/>
                    </a:lnTo>
                    <a:lnTo>
                      <a:pt x="2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2481670" y="-2061852"/>
                <a:ext cx="13435" cy="3027"/>
              </a:xfrm>
              <a:custGeom>
                <a:avLst/>
                <a:gdLst/>
                <a:ahLst/>
                <a:cxnLst/>
                <a:rect l="l" t="t" r="r" b="b"/>
                <a:pathLst>
                  <a:path w="182" h="41" extrusionOk="0">
                    <a:moveTo>
                      <a:pt x="0" y="0"/>
                    </a:moveTo>
                    <a:lnTo>
                      <a:pt x="0" y="0"/>
                    </a:lnTo>
                    <a:lnTo>
                      <a:pt x="81" y="20"/>
                    </a:lnTo>
                    <a:lnTo>
                      <a:pt x="162" y="41"/>
                    </a:lnTo>
                    <a:lnTo>
                      <a:pt x="162" y="41"/>
                    </a:lnTo>
                    <a:lnTo>
                      <a:pt x="182" y="41"/>
                    </a:lnTo>
                    <a:lnTo>
                      <a:pt x="182" y="41"/>
                    </a:lnTo>
                    <a:lnTo>
                      <a:pt x="162" y="41"/>
                    </a:lnTo>
                    <a:lnTo>
                      <a:pt x="162" y="41"/>
                    </a:lnTo>
                    <a:lnTo>
                      <a:pt x="81"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2481670" y="-2061852"/>
                <a:ext cx="13435" cy="3027"/>
              </a:xfrm>
              <a:custGeom>
                <a:avLst/>
                <a:gdLst/>
                <a:ahLst/>
                <a:cxnLst/>
                <a:rect l="l" t="t" r="r" b="b"/>
                <a:pathLst>
                  <a:path w="182" h="41" fill="none" extrusionOk="0">
                    <a:moveTo>
                      <a:pt x="0" y="0"/>
                    </a:moveTo>
                    <a:lnTo>
                      <a:pt x="0" y="0"/>
                    </a:lnTo>
                    <a:lnTo>
                      <a:pt x="81" y="20"/>
                    </a:lnTo>
                    <a:lnTo>
                      <a:pt x="162" y="41"/>
                    </a:lnTo>
                    <a:lnTo>
                      <a:pt x="162" y="41"/>
                    </a:lnTo>
                    <a:lnTo>
                      <a:pt x="182" y="41"/>
                    </a:lnTo>
                    <a:lnTo>
                      <a:pt x="182" y="41"/>
                    </a:lnTo>
                    <a:lnTo>
                      <a:pt x="162" y="41"/>
                    </a:lnTo>
                    <a:lnTo>
                      <a:pt x="162" y="41"/>
                    </a:lnTo>
                    <a:lnTo>
                      <a:pt x="81"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2466759" y="-2196050"/>
                <a:ext cx="79059" cy="65698"/>
              </a:xfrm>
              <a:custGeom>
                <a:avLst/>
                <a:gdLst/>
                <a:ahLst/>
                <a:cxnLst/>
                <a:rect l="l" t="t" r="r" b="b"/>
                <a:pathLst>
                  <a:path w="1071" h="890" extrusionOk="0">
                    <a:moveTo>
                      <a:pt x="505" y="1"/>
                    </a:moveTo>
                    <a:lnTo>
                      <a:pt x="364" y="41"/>
                    </a:lnTo>
                    <a:lnTo>
                      <a:pt x="222" y="82"/>
                    </a:lnTo>
                    <a:lnTo>
                      <a:pt x="101" y="183"/>
                    </a:lnTo>
                    <a:lnTo>
                      <a:pt x="61" y="223"/>
                    </a:lnTo>
                    <a:lnTo>
                      <a:pt x="41" y="304"/>
                    </a:lnTo>
                    <a:lnTo>
                      <a:pt x="20" y="364"/>
                    </a:lnTo>
                    <a:lnTo>
                      <a:pt x="0" y="425"/>
                    </a:lnTo>
                    <a:lnTo>
                      <a:pt x="41" y="566"/>
                    </a:lnTo>
                    <a:lnTo>
                      <a:pt x="101" y="708"/>
                    </a:lnTo>
                    <a:lnTo>
                      <a:pt x="202" y="809"/>
                    </a:lnTo>
                    <a:lnTo>
                      <a:pt x="263" y="849"/>
                    </a:lnTo>
                    <a:lnTo>
                      <a:pt x="344" y="869"/>
                    </a:lnTo>
                    <a:lnTo>
                      <a:pt x="465" y="889"/>
                    </a:lnTo>
                    <a:lnTo>
                      <a:pt x="545" y="889"/>
                    </a:lnTo>
                    <a:lnTo>
                      <a:pt x="626" y="869"/>
                    </a:lnTo>
                    <a:lnTo>
                      <a:pt x="768" y="788"/>
                    </a:lnTo>
                    <a:lnTo>
                      <a:pt x="909" y="687"/>
                    </a:lnTo>
                    <a:lnTo>
                      <a:pt x="1010" y="546"/>
                    </a:lnTo>
                    <a:lnTo>
                      <a:pt x="1050" y="425"/>
                    </a:lnTo>
                    <a:lnTo>
                      <a:pt x="1070" y="324"/>
                    </a:lnTo>
                    <a:lnTo>
                      <a:pt x="1050" y="223"/>
                    </a:lnTo>
                    <a:lnTo>
                      <a:pt x="1010" y="142"/>
                    </a:lnTo>
                    <a:lnTo>
                      <a:pt x="929" y="82"/>
                    </a:lnTo>
                    <a:lnTo>
                      <a:pt x="828" y="41"/>
                    </a:lnTo>
                    <a:lnTo>
                      <a:pt x="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2466759" y="-2196050"/>
                <a:ext cx="79059" cy="65698"/>
              </a:xfrm>
              <a:custGeom>
                <a:avLst/>
                <a:gdLst/>
                <a:ahLst/>
                <a:cxnLst/>
                <a:rect l="l" t="t" r="r" b="b"/>
                <a:pathLst>
                  <a:path w="1071" h="890" fill="none" extrusionOk="0">
                    <a:moveTo>
                      <a:pt x="606" y="1"/>
                    </a:moveTo>
                    <a:lnTo>
                      <a:pt x="606" y="1"/>
                    </a:lnTo>
                    <a:lnTo>
                      <a:pt x="505" y="1"/>
                    </a:lnTo>
                    <a:lnTo>
                      <a:pt x="505" y="1"/>
                    </a:lnTo>
                    <a:lnTo>
                      <a:pt x="364" y="41"/>
                    </a:lnTo>
                    <a:lnTo>
                      <a:pt x="222" y="82"/>
                    </a:lnTo>
                    <a:lnTo>
                      <a:pt x="101" y="183"/>
                    </a:lnTo>
                    <a:lnTo>
                      <a:pt x="61" y="223"/>
                    </a:lnTo>
                    <a:lnTo>
                      <a:pt x="41" y="304"/>
                    </a:lnTo>
                    <a:lnTo>
                      <a:pt x="41" y="304"/>
                    </a:lnTo>
                    <a:lnTo>
                      <a:pt x="20" y="364"/>
                    </a:lnTo>
                    <a:lnTo>
                      <a:pt x="0" y="425"/>
                    </a:lnTo>
                    <a:lnTo>
                      <a:pt x="41" y="566"/>
                    </a:lnTo>
                    <a:lnTo>
                      <a:pt x="101" y="708"/>
                    </a:lnTo>
                    <a:lnTo>
                      <a:pt x="202" y="809"/>
                    </a:lnTo>
                    <a:lnTo>
                      <a:pt x="202" y="809"/>
                    </a:lnTo>
                    <a:lnTo>
                      <a:pt x="263" y="849"/>
                    </a:lnTo>
                    <a:lnTo>
                      <a:pt x="344" y="869"/>
                    </a:lnTo>
                    <a:lnTo>
                      <a:pt x="465" y="889"/>
                    </a:lnTo>
                    <a:lnTo>
                      <a:pt x="465" y="889"/>
                    </a:lnTo>
                    <a:lnTo>
                      <a:pt x="545" y="889"/>
                    </a:lnTo>
                    <a:lnTo>
                      <a:pt x="626" y="869"/>
                    </a:lnTo>
                    <a:lnTo>
                      <a:pt x="768" y="788"/>
                    </a:lnTo>
                    <a:lnTo>
                      <a:pt x="909" y="687"/>
                    </a:lnTo>
                    <a:lnTo>
                      <a:pt x="1010" y="546"/>
                    </a:lnTo>
                    <a:lnTo>
                      <a:pt x="1010" y="546"/>
                    </a:lnTo>
                    <a:lnTo>
                      <a:pt x="1050" y="425"/>
                    </a:lnTo>
                    <a:lnTo>
                      <a:pt x="1070" y="324"/>
                    </a:lnTo>
                    <a:lnTo>
                      <a:pt x="1050" y="223"/>
                    </a:lnTo>
                    <a:lnTo>
                      <a:pt x="1010" y="142"/>
                    </a:lnTo>
                    <a:lnTo>
                      <a:pt x="929" y="82"/>
                    </a:lnTo>
                    <a:lnTo>
                      <a:pt x="828" y="41"/>
                    </a:lnTo>
                    <a:lnTo>
                      <a:pt x="727" y="1"/>
                    </a:lnTo>
                    <a:lnTo>
                      <a:pt x="606"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2571062" y="-2237756"/>
                <a:ext cx="23917" cy="29896"/>
              </a:xfrm>
              <a:custGeom>
                <a:avLst/>
                <a:gdLst/>
                <a:ahLst/>
                <a:cxnLst/>
                <a:rect l="l" t="t" r="r" b="b"/>
                <a:pathLst>
                  <a:path w="324" h="405" extrusionOk="0">
                    <a:moveTo>
                      <a:pt x="324" y="1"/>
                    </a:moveTo>
                    <a:lnTo>
                      <a:pt x="324" y="1"/>
                    </a:lnTo>
                    <a:lnTo>
                      <a:pt x="182" y="203"/>
                    </a:lnTo>
                    <a:lnTo>
                      <a:pt x="1" y="404"/>
                    </a:lnTo>
                    <a:lnTo>
                      <a:pt x="1" y="404"/>
                    </a:lnTo>
                    <a:lnTo>
                      <a:pt x="1" y="404"/>
                    </a:lnTo>
                    <a:lnTo>
                      <a:pt x="182" y="203"/>
                    </a:lnTo>
                    <a:lnTo>
                      <a:pt x="3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2571062" y="-2237756"/>
                <a:ext cx="23917" cy="29896"/>
              </a:xfrm>
              <a:custGeom>
                <a:avLst/>
                <a:gdLst/>
                <a:ahLst/>
                <a:cxnLst/>
                <a:rect l="l" t="t" r="r" b="b"/>
                <a:pathLst>
                  <a:path w="324" h="405" fill="none" extrusionOk="0">
                    <a:moveTo>
                      <a:pt x="324" y="1"/>
                    </a:moveTo>
                    <a:lnTo>
                      <a:pt x="324" y="1"/>
                    </a:lnTo>
                    <a:lnTo>
                      <a:pt x="182" y="203"/>
                    </a:lnTo>
                    <a:lnTo>
                      <a:pt x="1" y="404"/>
                    </a:lnTo>
                    <a:lnTo>
                      <a:pt x="1" y="404"/>
                    </a:lnTo>
                    <a:lnTo>
                      <a:pt x="1" y="404"/>
                    </a:lnTo>
                    <a:lnTo>
                      <a:pt x="182" y="203"/>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2615795" y="-2170657"/>
                <a:ext cx="25393" cy="35801"/>
              </a:xfrm>
              <a:custGeom>
                <a:avLst/>
                <a:gdLst/>
                <a:ahLst/>
                <a:cxnLst/>
                <a:rect l="l" t="t" r="r" b="b"/>
                <a:pathLst>
                  <a:path w="344" h="485" extrusionOk="0">
                    <a:moveTo>
                      <a:pt x="344" y="0"/>
                    </a:moveTo>
                    <a:lnTo>
                      <a:pt x="344" y="0"/>
                    </a:lnTo>
                    <a:lnTo>
                      <a:pt x="344" y="0"/>
                    </a:lnTo>
                    <a:lnTo>
                      <a:pt x="344" y="20"/>
                    </a:lnTo>
                    <a:lnTo>
                      <a:pt x="344" y="20"/>
                    </a:lnTo>
                    <a:lnTo>
                      <a:pt x="263" y="142"/>
                    </a:lnTo>
                    <a:lnTo>
                      <a:pt x="182" y="263"/>
                    </a:lnTo>
                    <a:lnTo>
                      <a:pt x="0" y="485"/>
                    </a:lnTo>
                    <a:lnTo>
                      <a:pt x="0" y="485"/>
                    </a:lnTo>
                    <a:lnTo>
                      <a:pt x="0" y="485"/>
                    </a:lnTo>
                    <a:lnTo>
                      <a:pt x="0" y="485"/>
                    </a:lnTo>
                    <a:lnTo>
                      <a:pt x="182" y="263"/>
                    </a:lnTo>
                    <a:lnTo>
                      <a:pt x="263" y="142"/>
                    </a:lnTo>
                    <a:lnTo>
                      <a:pt x="344"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2615795" y="-2170657"/>
                <a:ext cx="25393" cy="35801"/>
              </a:xfrm>
              <a:custGeom>
                <a:avLst/>
                <a:gdLst/>
                <a:ahLst/>
                <a:cxnLst/>
                <a:rect l="l" t="t" r="r" b="b"/>
                <a:pathLst>
                  <a:path w="344" h="485" fill="none" extrusionOk="0">
                    <a:moveTo>
                      <a:pt x="344" y="0"/>
                    </a:moveTo>
                    <a:lnTo>
                      <a:pt x="344" y="0"/>
                    </a:lnTo>
                    <a:lnTo>
                      <a:pt x="344" y="0"/>
                    </a:lnTo>
                    <a:lnTo>
                      <a:pt x="344" y="20"/>
                    </a:lnTo>
                    <a:lnTo>
                      <a:pt x="344" y="20"/>
                    </a:lnTo>
                    <a:lnTo>
                      <a:pt x="263" y="142"/>
                    </a:lnTo>
                    <a:lnTo>
                      <a:pt x="182" y="263"/>
                    </a:lnTo>
                    <a:lnTo>
                      <a:pt x="0" y="485"/>
                    </a:lnTo>
                    <a:lnTo>
                      <a:pt x="0" y="485"/>
                    </a:lnTo>
                    <a:lnTo>
                      <a:pt x="0" y="485"/>
                    </a:lnTo>
                    <a:lnTo>
                      <a:pt x="0" y="485"/>
                    </a:lnTo>
                    <a:lnTo>
                      <a:pt x="182" y="263"/>
                    </a:lnTo>
                    <a:lnTo>
                      <a:pt x="263" y="142"/>
                    </a:lnTo>
                    <a:lnTo>
                      <a:pt x="344" y="20"/>
                    </a:lnTo>
                    <a:lnTo>
                      <a:pt x="34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2466759" y="-2106584"/>
                <a:ext cx="50713" cy="47760"/>
              </a:xfrm>
              <a:custGeom>
                <a:avLst/>
                <a:gdLst/>
                <a:ahLst/>
                <a:cxnLst/>
                <a:rect l="l" t="t" r="r" b="b"/>
                <a:pathLst>
                  <a:path w="687" h="647" extrusionOk="0">
                    <a:moveTo>
                      <a:pt x="646" y="0"/>
                    </a:moveTo>
                    <a:lnTo>
                      <a:pt x="344" y="81"/>
                    </a:lnTo>
                    <a:lnTo>
                      <a:pt x="20" y="142"/>
                    </a:lnTo>
                    <a:lnTo>
                      <a:pt x="0" y="243"/>
                    </a:lnTo>
                    <a:lnTo>
                      <a:pt x="0" y="344"/>
                    </a:lnTo>
                    <a:lnTo>
                      <a:pt x="20" y="445"/>
                    </a:lnTo>
                    <a:lnTo>
                      <a:pt x="81" y="525"/>
                    </a:lnTo>
                    <a:lnTo>
                      <a:pt x="142" y="586"/>
                    </a:lnTo>
                    <a:lnTo>
                      <a:pt x="202" y="606"/>
                    </a:lnTo>
                    <a:lnTo>
                      <a:pt x="283" y="626"/>
                    </a:lnTo>
                    <a:lnTo>
                      <a:pt x="364" y="647"/>
                    </a:lnTo>
                    <a:lnTo>
                      <a:pt x="384" y="647"/>
                    </a:lnTo>
                    <a:lnTo>
                      <a:pt x="545" y="465"/>
                    </a:lnTo>
                    <a:lnTo>
                      <a:pt x="646" y="324"/>
                    </a:lnTo>
                    <a:lnTo>
                      <a:pt x="687" y="202"/>
                    </a:lnTo>
                    <a:lnTo>
                      <a:pt x="687" y="81"/>
                    </a:lnTo>
                    <a:lnTo>
                      <a:pt x="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2466759" y="-2106584"/>
                <a:ext cx="50713" cy="47760"/>
              </a:xfrm>
              <a:custGeom>
                <a:avLst/>
                <a:gdLst/>
                <a:ahLst/>
                <a:cxnLst/>
                <a:rect l="l" t="t" r="r" b="b"/>
                <a:pathLst>
                  <a:path w="687" h="647" fill="none" extrusionOk="0">
                    <a:moveTo>
                      <a:pt x="646" y="0"/>
                    </a:moveTo>
                    <a:lnTo>
                      <a:pt x="646" y="0"/>
                    </a:lnTo>
                    <a:lnTo>
                      <a:pt x="344" y="81"/>
                    </a:lnTo>
                    <a:lnTo>
                      <a:pt x="20" y="142"/>
                    </a:lnTo>
                    <a:lnTo>
                      <a:pt x="20" y="142"/>
                    </a:lnTo>
                    <a:lnTo>
                      <a:pt x="0" y="243"/>
                    </a:lnTo>
                    <a:lnTo>
                      <a:pt x="0" y="344"/>
                    </a:lnTo>
                    <a:lnTo>
                      <a:pt x="20" y="445"/>
                    </a:lnTo>
                    <a:lnTo>
                      <a:pt x="81" y="525"/>
                    </a:lnTo>
                    <a:lnTo>
                      <a:pt x="81" y="525"/>
                    </a:lnTo>
                    <a:lnTo>
                      <a:pt x="142" y="586"/>
                    </a:lnTo>
                    <a:lnTo>
                      <a:pt x="202" y="606"/>
                    </a:lnTo>
                    <a:lnTo>
                      <a:pt x="202" y="606"/>
                    </a:lnTo>
                    <a:lnTo>
                      <a:pt x="283" y="626"/>
                    </a:lnTo>
                    <a:lnTo>
                      <a:pt x="364" y="647"/>
                    </a:lnTo>
                    <a:lnTo>
                      <a:pt x="364" y="647"/>
                    </a:lnTo>
                    <a:lnTo>
                      <a:pt x="384" y="647"/>
                    </a:lnTo>
                    <a:lnTo>
                      <a:pt x="384" y="647"/>
                    </a:lnTo>
                    <a:lnTo>
                      <a:pt x="384" y="647"/>
                    </a:lnTo>
                    <a:lnTo>
                      <a:pt x="384" y="647"/>
                    </a:lnTo>
                    <a:lnTo>
                      <a:pt x="545" y="465"/>
                    </a:lnTo>
                    <a:lnTo>
                      <a:pt x="545" y="465"/>
                    </a:lnTo>
                    <a:lnTo>
                      <a:pt x="646" y="324"/>
                    </a:lnTo>
                    <a:lnTo>
                      <a:pt x="687" y="202"/>
                    </a:lnTo>
                    <a:lnTo>
                      <a:pt x="687" y="81"/>
                    </a:lnTo>
                    <a:lnTo>
                      <a:pt x="646"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2033014" y="-1541666"/>
                <a:ext cx="6053" cy="20890"/>
              </a:xfrm>
              <a:custGeom>
                <a:avLst/>
                <a:gdLst/>
                <a:ahLst/>
                <a:cxnLst/>
                <a:rect l="l" t="t" r="r" b="b"/>
                <a:pathLst>
                  <a:path w="82" h="283" extrusionOk="0">
                    <a:moveTo>
                      <a:pt x="1" y="0"/>
                    </a:moveTo>
                    <a:lnTo>
                      <a:pt x="21" y="141"/>
                    </a:lnTo>
                    <a:lnTo>
                      <a:pt x="81" y="283"/>
                    </a:lnTo>
                    <a:lnTo>
                      <a:pt x="41" y="14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2311745" y="-1562556"/>
                <a:ext cx="6053" cy="19414"/>
              </a:xfrm>
              <a:custGeom>
                <a:avLst/>
                <a:gdLst/>
                <a:ahLst/>
                <a:cxnLst/>
                <a:rect l="l" t="t" r="r" b="b"/>
                <a:pathLst>
                  <a:path w="82" h="263" fill="none" extrusionOk="0">
                    <a:moveTo>
                      <a:pt x="81" y="0"/>
                    </a:moveTo>
                    <a:lnTo>
                      <a:pt x="81" y="0"/>
                    </a:lnTo>
                    <a:lnTo>
                      <a:pt x="0" y="263"/>
                    </a:lnTo>
                    <a:lnTo>
                      <a:pt x="0" y="263"/>
                    </a:lnTo>
                    <a:lnTo>
                      <a:pt x="81" y="0"/>
                    </a:lnTo>
                    <a:lnTo>
                      <a:pt x="81" y="0"/>
                    </a:lnTo>
                    <a:lnTo>
                      <a:pt x="8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a:off x="2028511" y="-1575991"/>
                <a:ext cx="28420" cy="85038"/>
              </a:xfrm>
              <a:custGeom>
                <a:avLst/>
                <a:gdLst/>
                <a:ahLst/>
                <a:cxnLst/>
                <a:rect l="l" t="t" r="r" b="b"/>
                <a:pathLst>
                  <a:path w="385" h="1152" fill="none" extrusionOk="0">
                    <a:moveTo>
                      <a:pt x="1" y="1"/>
                    </a:moveTo>
                    <a:lnTo>
                      <a:pt x="1" y="1"/>
                    </a:lnTo>
                    <a:lnTo>
                      <a:pt x="21" y="324"/>
                    </a:lnTo>
                    <a:lnTo>
                      <a:pt x="62" y="465"/>
                    </a:lnTo>
                    <a:lnTo>
                      <a:pt x="82" y="606"/>
                    </a:lnTo>
                    <a:lnTo>
                      <a:pt x="142" y="748"/>
                    </a:lnTo>
                    <a:lnTo>
                      <a:pt x="203" y="889"/>
                    </a:lnTo>
                    <a:lnTo>
                      <a:pt x="284" y="1031"/>
                    </a:lnTo>
                    <a:lnTo>
                      <a:pt x="385" y="1152"/>
                    </a:lnTo>
                    <a:lnTo>
                      <a:pt x="385" y="1152"/>
                    </a:lnTo>
                    <a:lnTo>
                      <a:pt x="284" y="1031"/>
                    </a:lnTo>
                    <a:lnTo>
                      <a:pt x="203" y="889"/>
                    </a:lnTo>
                    <a:lnTo>
                      <a:pt x="142" y="748"/>
                    </a:lnTo>
                    <a:lnTo>
                      <a:pt x="102" y="606"/>
                    </a:lnTo>
                    <a:lnTo>
                      <a:pt x="62" y="465"/>
                    </a:lnTo>
                    <a:lnTo>
                      <a:pt x="21" y="324"/>
                    </a:lnTo>
                    <a:lnTo>
                      <a:pt x="1" y="1"/>
                    </a:ln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2"/>
              <p:cNvSpPr/>
              <p:nvPr/>
            </p:nvSpPr>
            <p:spPr>
              <a:xfrm>
                <a:off x="2319200" y="-1602786"/>
                <a:ext cx="6053" cy="31372"/>
              </a:xfrm>
              <a:custGeom>
                <a:avLst/>
                <a:gdLst/>
                <a:ahLst/>
                <a:cxnLst/>
                <a:rect l="l" t="t" r="r" b="b"/>
                <a:pathLst>
                  <a:path w="82" h="425" extrusionOk="0">
                    <a:moveTo>
                      <a:pt x="81" y="0"/>
                    </a:moveTo>
                    <a:lnTo>
                      <a:pt x="81" y="0"/>
                    </a:lnTo>
                    <a:lnTo>
                      <a:pt x="0" y="424"/>
                    </a:lnTo>
                    <a:lnTo>
                      <a:pt x="0" y="424"/>
                    </a:lnTo>
                    <a:lnTo>
                      <a:pt x="0" y="424"/>
                    </a:lnTo>
                    <a:lnTo>
                      <a:pt x="0" y="424"/>
                    </a:lnTo>
                    <a:lnTo>
                      <a:pt x="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a:off x="2319200" y="-1602786"/>
                <a:ext cx="6053" cy="31372"/>
              </a:xfrm>
              <a:custGeom>
                <a:avLst/>
                <a:gdLst/>
                <a:ahLst/>
                <a:cxnLst/>
                <a:rect l="l" t="t" r="r" b="b"/>
                <a:pathLst>
                  <a:path w="82" h="425" fill="none" extrusionOk="0">
                    <a:moveTo>
                      <a:pt x="81" y="0"/>
                    </a:moveTo>
                    <a:lnTo>
                      <a:pt x="81" y="0"/>
                    </a:lnTo>
                    <a:lnTo>
                      <a:pt x="0" y="424"/>
                    </a:lnTo>
                    <a:lnTo>
                      <a:pt x="0" y="424"/>
                    </a:lnTo>
                    <a:lnTo>
                      <a:pt x="0" y="424"/>
                    </a:lnTo>
                    <a:lnTo>
                      <a:pt x="0" y="424"/>
                    </a:lnTo>
                    <a:lnTo>
                      <a:pt x="8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a:off x="2317724" y="-1571488"/>
                <a:ext cx="1550" cy="9006"/>
              </a:xfrm>
              <a:custGeom>
                <a:avLst/>
                <a:gdLst/>
                <a:ahLst/>
                <a:cxnLst/>
                <a:rect l="l" t="t" r="r" b="b"/>
                <a:pathLst>
                  <a:path w="21" h="122" extrusionOk="0">
                    <a:moveTo>
                      <a:pt x="20" y="0"/>
                    </a:moveTo>
                    <a:lnTo>
                      <a:pt x="20" y="0"/>
                    </a:lnTo>
                    <a:lnTo>
                      <a:pt x="0" y="121"/>
                    </a:lnTo>
                    <a:lnTo>
                      <a:pt x="0" y="121"/>
                    </a:lnTo>
                    <a:lnTo>
                      <a:pt x="0" y="121"/>
                    </a:lnTo>
                    <a:lnTo>
                      <a:pt x="0" y="121"/>
                    </a:lnTo>
                    <a:lnTo>
                      <a:pt x="20" y="0"/>
                    </a:lnTo>
                    <a:lnTo>
                      <a:pt x="20" y="0"/>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a:off x="2317724" y="-1571488"/>
                <a:ext cx="1550" cy="9006"/>
              </a:xfrm>
              <a:custGeom>
                <a:avLst/>
                <a:gdLst/>
                <a:ahLst/>
                <a:cxnLst/>
                <a:rect l="l" t="t" r="r" b="b"/>
                <a:pathLst>
                  <a:path w="21" h="122" fill="none" extrusionOk="0">
                    <a:moveTo>
                      <a:pt x="20" y="0"/>
                    </a:moveTo>
                    <a:lnTo>
                      <a:pt x="20" y="0"/>
                    </a:lnTo>
                    <a:lnTo>
                      <a:pt x="0" y="121"/>
                    </a:lnTo>
                    <a:lnTo>
                      <a:pt x="0" y="121"/>
                    </a:lnTo>
                    <a:lnTo>
                      <a:pt x="0" y="121"/>
                    </a:lnTo>
                    <a:lnTo>
                      <a:pt x="0" y="121"/>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a:off x="2028511" y="-1684796"/>
                <a:ext cx="305678" cy="246034"/>
              </a:xfrm>
              <a:custGeom>
                <a:avLst/>
                <a:gdLst/>
                <a:ahLst/>
                <a:cxnLst/>
                <a:rect l="l" t="t" r="r" b="b"/>
                <a:pathLst>
                  <a:path w="4141" h="3333" fill="none" extrusionOk="0">
                    <a:moveTo>
                      <a:pt x="3575" y="1"/>
                    </a:moveTo>
                    <a:lnTo>
                      <a:pt x="3575" y="1"/>
                    </a:lnTo>
                    <a:lnTo>
                      <a:pt x="3575" y="41"/>
                    </a:lnTo>
                    <a:lnTo>
                      <a:pt x="3575" y="41"/>
                    </a:lnTo>
                    <a:lnTo>
                      <a:pt x="3494" y="142"/>
                    </a:lnTo>
                    <a:lnTo>
                      <a:pt x="3413" y="243"/>
                    </a:lnTo>
                    <a:lnTo>
                      <a:pt x="3312" y="324"/>
                    </a:lnTo>
                    <a:lnTo>
                      <a:pt x="3211" y="384"/>
                    </a:lnTo>
                    <a:lnTo>
                      <a:pt x="3110" y="445"/>
                    </a:lnTo>
                    <a:lnTo>
                      <a:pt x="2989" y="506"/>
                    </a:lnTo>
                    <a:lnTo>
                      <a:pt x="2888" y="546"/>
                    </a:lnTo>
                    <a:lnTo>
                      <a:pt x="2767" y="566"/>
                    </a:lnTo>
                    <a:lnTo>
                      <a:pt x="2767" y="566"/>
                    </a:lnTo>
                    <a:lnTo>
                      <a:pt x="2646" y="768"/>
                    </a:lnTo>
                    <a:lnTo>
                      <a:pt x="2505" y="970"/>
                    </a:lnTo>
                    <a:lnTo>
                      <a:pt x="2343" y="1152"/>
                    </a:lnTo>
                    <a:lnTo>
                      <a:pt x="2161" y="1333"/>
                    </a:lnTo>
                    <a:lnTo>
                      <a:pt x="2161" y="1333"/>
                    </a:lnTo>
                    <a:lnTo>
                      <a:pt x="2040" y="1414"/>
                    </a:lnTo>
                    <a:lnTo>
                      <a:pt x="1899" y="1515"/>
                    </a:lnTo>
                    <a:lnTo>
                      <a:pt x="1758" y="1576"/>
                    </a:lnTo>
                    <a:lnTo>
                      <a:pt x="1616" y="1636"/>
                    </a:lnTo>
                    <a:lnTo>
                      <a:pt x="1475" y="1677"/>
                    </a:lnTo>
                    <a:lnTo>
                      <a:pt x="1313" y="1697"/>
                    </a:lnTo>
                    <a:lnTo>
                      <a:pt x="1152" y="1717"/>
                    </a:lnTo>
                    <a:lnTo>
                      <a:pt x="990" y="1737"/>
                    </a:lnTo>
                    <a:lnTo>
                      <a:pt x="990" y="1737"/>
                    </a:lnTo>
                    <a:lnTo>
                      <a:pt x="748" y="1717"/>
                    </a:lnTo>
                    <a:lnTo>
                      <a:pt x="526" y="1677"/>
                    </a:lnTo>
                    <a:lnTo>
                      <a:pt x="284" y="1616"/>
                    </a:lnTo>
                    <a:lnTo>
                      <a:pt x="62" y="1515"/>
                    </a:lnTo>
                    <a:lnTo>
                      <a:pt x="62" y="1515"/>
                    </a:lnTo>
                    <a:lnTo>
                      <a:pt x="1" y="1475"/>
                    </a:lnTo>
                    <a:lnTo>
                      <a:pt x="1" y="1475"/>
                    </a:lnTo>
                    <a:lnTo>
                      <a:pt x="1" y="1475"/>
                    </a:lnTo>
                    <a:lnTo>
                      <a:pt x="1" y="1475"/>
                    </a:lnTo>
                    <a:lnTo>
                      <a:pt x="21" y="1798"/>
                    </a:lnTo>
                    <a:lnTo>
                      <a:pt x="62" y="1939"/>
                    </a:lnTo>
                    <a:lnTo>
                      <a:pt x="102" y="2080"/>
                    </a:lnTo>
                    <a:lnTo>
                      <a:pt x="142" y="2222"/>
                    </a:lnTo>
                    <a:lnTo>
                      <a:pt x="203" y="2363"/>
                    </a:lnTo>
                    <a:lnTo>
                      <a:pt x="284" y="2505"/>
                    </a:lnTo>
                    <a:lnTo>
                      <a:pt x="385" y="2626"/>
                    </a:lnTo>
                    <a:lnTo>
                      <a:pt x="385" y="2626"/>
                    </a:lnTo>
                    <a:lnTo>
                      <a:pt x="506" y="2767"/>
                    </a:lnTo>
                    <a:lnTo>
                      <a:pt x="667" y="2908"/>
                    </a:lnTo>
                    <a:lnTo>
                      <a:pt x="667" y="2908"/>
                    </a:lnTo>
                    <a:lnTo>
                      <a:pt x="809" y="3009"/>
                    </a:lnTo>
                    <a:lnTo>
                      <a:pt x="950" y="3110"/>
                    </a:lnTo>
                    <a:lnTo>
                      <a:pt x="1091" y="3171"/>
                    </a:lnTo>
                    <a:lnTo>
                      <a:pt x="1253" y="3231"/>
                    </a:lnTo>
                    <a:lnTo>
                      <a:pt x="1394" y="3272"/>
                    </a:lnTo>
                    <a:lnTo>
                      <a:pt x="1556" y="3312"/>
                    </a:lnTo>
                    <a:lnTo>
                      <a:pt x="1717" y="3332"/>
                    </a:lnTo>
                    <a:lnTo>
                      <a:pt x="1859" y="3332"/>
                    </a:lnTo>
                    <a:lnTo>
                      <a:pt x="1859" y="3332"/>
                    </a:lnTo>
                    <a:lnTo>
                      <a:pt x="2141" y="3312"/>
                    </a:lnTo>
                    <a:lnTo>
                      <a:pt x="2404" y="3252"/>
                    </a:lnTo>
                    <a:lnTo>
                      <a:pt x="2686" y="3151"/>
                    </a:lnTo>
                    <a:lnTo>
                      <a:pt x="2929" y="3030"/>
                    </a:lnTo>
                    <a:lnTo>
                      <a:pt x="3171" y="2868"/>
                    </a:lnTo>
                    <a:lnTo>
                      <a:pt x="3373" y="2666"/>
                    </a:lnTo>
                    <a:lnTo>
                      <a:pt x="3555" y="2424"/>
                    </a:lnTo>
                    <a:lnTo>
                      <a:pt x="3716" y="2181"/>
                    </a:lnTo>
                    <a:lnTo>
                      <a:pt x="3716" y="2181"/>
                    </a:lnTo>
                    <a:lnTo>
                      <a:pt x="3837" y="1919"/>
                    </a:lnTo>
                    <a:lnTo>
                      <a:pt x="3837" y="1919"/>
                    </a:lnTo>
                    <a:lnTo>
                      <a:pt x="3918" y="1656"/>
                    </a:lnTo>
                    <a:lnTo>
                      <a:pt x="3918" y="1656"/>
                    </a:lnTo>
                    <a:lnTo>
                      <a:pt x="3938" y="1535"/>
                    </a:lnTo>
                    <a:lnTo>
                      <a:pt x="3938" y="1535"/>
                    </a:lnTo>
                    <a:lnTo>
                      <a:pt x="4019" y="1111"/>
                    </a:lnTo>
                    <a:lnTo>
                      <a:pt x="4019" y="1111"/>
                    </a:lnTo>
                    <a:lnTo>
                      <a:pt x="4080" y="627"/>
                    </a:lnTo>
                    <a:lnTo>
                      <a:pt x="4140" y="142"/>
                    </a:lnTo>
                    <a:lnTo>
                      <a:pt x="4140" y="142"/>
                    </a:lnTo>
                    <a:lnTo>
                      <a:pt x="3878" y="82"/>
                    </a:lnTo>
                    <a:lnTo>
                      <a:pt x="357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a:off x="2232761" y="-1647519"/>
                <a:ext cx="16461" cy="4577"/>
              </a:xfrm>
              <a:custGeom>
                <a:avLst/>
                <a:gdLst/>
                <a:ahLst/>
                <a:cxnLst/>
                <a:rect l="l" t="t" r="r" b="b"/>
                <a:pathLst>
                  <a:path w="223" h="62" extrusionOk="0">
                    <a:moveTo>
                      <a:pt x="222" y="1"/>
                    </a:moveTo>
                    <a:lnTo>
                      <a:pt x="121" y="21"/>
                    </a:lnTo>
                    <a:lnTo>
                      <a:pt x="0" y="61"/>
                    </a:lnTo>
                    <a:lnTo>
                      <a:pt x="121" y="41"/>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a:off x="2232761" y="-1684796"/>
                <a:ext cx="59645" cy="41855"/>
              </a:xfrm>
              <a:custGeom>
                <a:avLst/>
                <a:gdLst/>
                <a:ahLst/>
                <a:cxnLst/>
                <a:rect l="l" t="t" r="r" b="b"/>
                <a:pathLst>
                  <a:path w="808" h="567" fill="none" extrusionOk="0">
                    <a:moveTo>
                      <a:pt x="808" y="1"/>
                    </a:moveTo>
                    <a:lnTo>
                      <a:pt x="808" y="1"/>
                    </a:lnTo>
                    <a:lnTo>
                      <a:pt x="808" y="1"/>
                    </a:lnTo>
                    <a:lnTo>
                      <a:pt x="808" y="41"/>
                    </a:lnTo>
                    <a:lnTo>
                      <a:pt x="808" y="41"/>
                    </a:lnTo>
                    <a:lnTo>
                      <a:pt x="727" y="142"/>
                    </a:lnTo>
                    <a:lnTo>
                      <a:pt x="646" y="243"/>
                    </a:lnTo>
                    <a:lnTo>
                      <a:pt x="545" y="324"/>
                    </a:lnTo>
                    <a:lnTo>
                      <a:pt x="444" y="384"/>
                    </a:lnTo>
                    <a:lnTo>
                      <a:pt x="343" y="445"/>
                    </a:lnTo>
                    <a:lnTo>
                      <a:pt x="222" y="506"/>
                    </a:lnTo>
                    <a:lnTo>
                      <a:pt x="121" y="526"/>
                    </a:lnTo>
                    <a:lnTo>
                      <a:pt x="0" y="566"/>
                    </a:lnTo>
                    <a:lnTo>
                      <a:pt x="0" y="566"/>
                    </a:lnTo>
                    <a:lnTo>
                      <a:pt x="0" y="566"/>
                    </a:lnTo>
                    <a:lnTo>
                      <a:pt x="0" y="566"/>
                    </a:lnTo>
                    <a:lnTo>
                      <a:pt x="0" y="566"/>
                    </a:lnTo>
                    <a:lnTo>
                      <a:pt x="121" y="546"/>
                    </a:lnTo>
                    <a:lnTo>
                      <a:pt x="222" y="506"/>
                    </a:lnTo>
                    <a:lnTo>
                      <a:pt x="343" y="445"/>
                    </a:lnTo>
                    <a:lnTo>
                      <a:pt x="444" y="384"/>
                    </a:lnTo>
                    <a:lnTo>
                      <a:pt x="545" y="324"/>
                    </a:lnTo>
                    <a:lnTo>
                      <a:pt x="646" y="243"/>
                    </a:lnTo>
                    <a:lnTo>
                      <a:pt x="727" y="142"/>
                    </a:lnTo>
                    <a:lnTo>
                      <a:pt x="808" y="41"/>
                    </a:lnTo>
                    <a:lnTo>
                      <a:pt x="808" y="41"/>
                    </a:lnTo>
                    <a:lnTo>
                      <a:pt x="808" y="1"/>
                    </a:lnTo>
                    <a:lnTo>
                      <a:pt x="808" y="1"/>
                    </a:lnTo>
                    <a:lnTo>
                      <a:pt x="808" y="1"/>
                    </a:lnTo>
                    <a:lnTo>
                      <a:pt x="808" y="1"/>
                    </a:lnTo>
                    <a:lnTo>
                      <a:pt x="80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a:off x="2328132" y="-1793602"/>
                <a:ext cx="38828" cy="89541"/>
              </a:xfrm>
              <a:custGeom>
                <a:avLst/>
                <a:gdLst/>
                <a:ahLst/>
                <a:cxnLst/>
                <a:rect l="l" t="t" r="r" b="b"/>
                <a:pathLst>
                  <a:path w="526" h="1213" extrusionOk="0">
                    <a:moveTo>
                      <a:pt x="485" y="1"/>
                    </a:moveTo>
                    <a:lnTo>
                      <a:pt x="384" y="283"/>
                    </a:lnTo>
                    <a:lnTo>
                      <a:pt x="283" y="586"/>
                    </a:lnTo>
                    <a:lnTo>
                      <a:pt x="228" y="793"/>
                    </a:lnTo>
                    <a:lnTo>
                      <a:pt x="344" y="465"/>
                    </a:lnTo>
                    <a:lnTo>
                      <a:pt x="364" y="384"/>
                    </a:lnTo>
                    <a:lnTo>
                      <a:pt x="384" y="304"/>
                    </a:lnTo>
                    <a:lnTo>
                      <a:pt x="424" y="223"/>
                    </a:lnTo>
                    <a:lnTo>
                      <a:pt x="485" y="61"/>
                    </a:lnTo>
                    <a:lnTo>
                      <a:pt x="525" y="1"/>
                    </a:lnTo>
                    <a:close/>
                    <a:moveTo>
                      <a:pt x="228" y="793"/>
                    </a:moveTo>
                    <a:lnTo>
                      <a:pt x="223" y="808"/>
                    </a:lnTo>
                    <a:lnTo>
                      <a:pt x="219" y="829"/>
                    </a:lnTo>
                    <a:lnTo>
                      <a:pt x="228" y="793"/>
                    </a:lnTo>
                    <a:close/>
                    <a:moveTo>
                      <a:pt x="219" y="829"/>
                    </a:moveTo>
                    <a:lnTo>
                      <a:pt x="219" y="829"/>
                    </a:lnTo>
                    <a:lnTo>
                      <a:pt x="219" y="829"/>
                    </a:lnTo>
                    <a:close/>
                    <a:moveTo>
                      <a:pt x="219" y="829"/>
                    </a:moveTo>
                    <a:lnTo>
                      <a:pt x="202" y="889"/>
                    </a:lnTo>
                    <a:lnTo>
                      <a:pt x="142" y="1212"/>
                    </a:lnTo>
                    <a:lnTo>
                      <a:pt x="219" y="829"/>
                    </a:lnTo>
                    <a:close/>
                    <a:moveTo>
                      <a:pt x="0" y="1192"/>
                    </a:moveTo>
                    <a:lnTo>
                      <a:pt x="61" y="1212"/>
                    </a:lnTo>
                    <a:lnTo>
                      <a:pt x="81" y="1212"/>
                    </a:lnTo>
                    <a:lnTo>
                      <a:pt x="0" y="11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a:off x="2328132" y="-1705613"/>
                <a:ext cx="6053" cy="1550"/>
              </a:xfrm>
              <a:custGeom>
                <a:avLst/>
                <a:gdLst/>
                <a:ahLst/>
                <a:cxnLst/>
                <a:rect l="l" t="t" r="r" b="b"/>
                <a:pathLst>
                  <a:path w="82" h="21" fill="none" extrusionOk="0">
                    <a:moveTo>
                      <a:pt x="0" y="0"/>
                    </a:moveTo>
                    <a:lnTo>
                      <a:pt x="0" y="0"/>
                    </a:lnTo>
                    <a:lnTo>
                      <a:pt x="61" y="20"/>
                    </a:lnTo>
                    <a:lnTo>
                      <a:pt x="61" y="20"/>
                    </a:lnTo>
                    <a:lnTo>
                      <a:pt x="81" y="20"/>
                    </a:lnTo>
                    <a:lnTo>
                      <a:pt x="81"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a:off x="2316174" y="-1708639"/>
                <a:ext cx="74" cy="74"/>
              </a:xfrm>
              <a:custGeom>
                <a:avLst/>
                <a:gdLst/>
                <a:ahLst/>
                <a:cxnLst/>
                <a:rect l="l" t="t" r="r" b="b"/>
                <a:pathLst>
                  <a:path w="1" h="1" fill="none" extrusionOk="0">
                    <a:moveTo>
                      <a:pt x="1" y="1"/>
                    </a:move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a:off x="2338540" y="-1793602"/>
                <a:ext cx="28420" cy="89541"/>
              </a:xfrm>
              <a:custGeom>
                <a:avLst/>
                <a:gdLst/>
                <a:ahLst/>
                <a:cxnLst/>
                <a:rect l="l" t="t" r="r" b="b"/>
                <a:pathLst>
                  <a:path w="385" h="1213" fill="none" extrusionOk="0">
                    <a:moveTo>
                      <a:pt x="384" y="1"/>
                    </a:moveTo>
                    <a:lnTo>
                      <a:pt x="384" y="1"/>
                    </a:lnTo>
                    <a:lnTo>
                      <a:pt x="344" y="1"/>
                    </a:lnTo>
                    <a:lnTo>
                      <a:pt x="344" y="1"/>
                    </a:lnTo>
                    <a:lnTo>
                      <a:pt x="243" y="283"/>
                    </a:lnTo>
                    <a:lnTo>
                      <a:pt x="142" y="586"/>
                    </a:lnTo>
                    <a:lnTo>
                      <a:pt x="61" y="889"/>
                    </a:lnTo>
                    <a:lnTo>
                      <a:pt x="1" y="1212"/>
                    </a:lnTo>
                    <a:lnTo>
                      <a:pt x="1" y="1212"/>
                    </a:lnTo>
                    <a:lnTo>
                      <a:pt x="1" y="1212"/>
                    </a:lnTo>
                    <a:lnTo>
                      <a:pt x="1" y="1212"/>
                    </a:lnTo>
                    <a:lnTo>
                      <a:pt x="82" y="808"/>
                    </a:lnTo>
                    <a:lnTo>
                      <a:pt x="203" y="465"/>
                    </a:lnTo>
                    <a:lnTo>
                      <a:pt x="203" y="465"/>
                    </a:lnTo>
                    <a:lnTo>
                      <a:pt x="203" y="465"/>
                    </a:lnTo>
                    <a:lnTo>
                      <a:pt x="223" y="384"/>
                    </a:lnTo>
                    <a:lnTo>
                      <a:pt x="223" y="384"/>
                    </a:lnTo>
                    <a:lnTo>
                      <a:pt x="223" y="384"/>
                    </a:lnTo>
                    <a:lnTo>
                      <a:pt x="243" y="304"/>
                    </a:lnTo>
                    <a:lnTo>
                      <a:pt x="243" y="304"/>
                    </a:lnTo>
                    <a:lnTo>
                      <a:pt x="283" y="223"/>
                    </a:lnTo>
                    <a:lnTo>
                      <a:pt x="283" y="223"/>
                    </a:lnTo>
                    <a:lnTo>
                      <a:pt x="344" y="61"/>
                    </a:lnTo>
                    <a:lnTo>
                      <a:pt x="344" y="61"/>
                    </a:lnTo>
                    <a:lnTo>
                      <a:pt x="38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2316174" y="-1708639"/>
                <a:ext cx="74" cy="74"/>
              </a:xfrm>
              <a:custGeom>
                <a:avLst/>
                <a:gdLst/>
                <a:ahLst/>
                <a:cxnLst/>
                <a:rect l="l" t="t" r="r" b="b"/>
                <a:pathLst>
                  <a:path w="1" h="1" fill="none" extrusionOk="0">
                    <a:moveTo>
                      <a:pt x="1" y="1"/>
                    </a:move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2302813" y="-1793602"/>
                <a:ext cx="61195" cy="89541"/>
              </a:xfrm>
              <a:custGeom>
                <a:avLst/>
                <a:gdLst/>
                <a:ahLst/>
                <a:cxnLst/>
                <a:rect l="l" t="t" r="r" b="b"/>
                <a:pathLst>
                  <a:path w="829" h="1213" fill="none" extrusionOk="0">
                    <a:moveTo>
                      <a:pt x="828" y="1"/>
                    </a:moveTo>
                    <a:lnTo>
                      <a:pt x="828" y="1"/>
                    </a:lnTo>
                    <a:lnTo>
                      <a:pt x="606" y="142"/>
                    </a:lnTo>
                    <a:lnTo>
                      <a:pt x="384" y="263"/>
                    </a:lnTo>
                    <a:lnTo>
                      <a:pt x="182" y="425"/>
                    </a:lnTo>
                    <a:lnTo>
                      <a:pt x="0" y="607"/>
                    </a:lnTo>
                    <a:lnTo>
                      <a:pt x="0" y="607"/>
                    </a:lnTo>
                    <a:lnTo>
                      <a:pt x="0" y="627"/>
                    </a:lnTo>
                    <a:lnTo>
                      <a:pt x="0" y="627"/>
                    </a:lnTo>
                    <a:lnTo>
                      <a:pt x="20" y="728"/>
                    </a:lnTo>
                    <a:lnTo>
                      <a:pt x="20" y="728"/>
                    </a:lnTo>
                    <a:lnTo>
                      <a:pt x="20" y="728"/>
                    </a:lnTo>
                    <a:lnTo>
                      <a:pt x="20" y="728"/>
                    </a:lnTo>
                    <a:lnTo>
                      <a:pt x="20" y="728"/>
                    </a:lnTo>
                    <a:lnTo>
                      <a:pt x="20" y="728"/>
                    </a:lnTo>
                    <a:lnTo>
                      <a:pt x="20" y="728"/>
                    </a:lnTo>
                    <a:lnTo>
                      <a:pt x="20" y="728"/>
                    </a:lnTo>
                    <a:lnTo>
                      <a:pt x="20" y="728"/>
                    </a:lnTo>
                    <a:lnTo>
                      <a:pt x="20" y="728"/>
                    </a:lnTo>
                    <a:lnTo>
                      <a:pt x="41" y="889"/>
                    </a:lnTo>
                    <a:lnTo>
                      <a:pt x="41" y="889"/>
                    </a:lnTo>
                    <a:lnTo>
                      <a:pt x="41" y="889"/>
                    </a:lnTo>
                    <a:lnTo>
                      <a:pt x="41" y="889"/>
                    </a:lnTo>
                    <a:lnTo>
                      <a:pt x="41" y="889"/>
                    </a:lnTo>
                    <a:lnTo>
                      <a:pt x="41" y="889"/>
                    </a:lnTo>
                    <a:lnTo>
                      <a:pt x="41" y="889"/>
                    </a:lnTo>
                    <a:lnTo>
                      <a:pt x="41" y="889"/>
                    </a:lnTo>
                    <a:lnTo>
                      <a:pt x="20" y="1111"/>
                    </a:lnTo>
                    <a:lnTo>
                      <a:pt x="20" y="1111"/>
                    </a:lnTo>
                    <a:lnTo>
                      <a:pt x="222" y="1172"/>
                    </a:lnTo>
                    <a:lnTo>
                      <a:pt x="404" y="1212"/>
                    </a:lnTo>
                    <a:lnTo>
                      <a:pt x="404" y="1212"/>
                    </a:lnTo>
                    <a:lnTo>
                      <a:pt x="343" y="1192"/>
                    </a:lnTo>
                    <a:lnTo>
                      <a:pt x="343" y="1192"/>
                    </a:lnTo>
                    <a:lnTo>
                      <a:pt x="424" y="1212"/>
                    </a:lnTo>
                    <a:lnTo>
                      <a:pt x="424" y="1212"/>
                    </a:lnTo>
                    <a:lnTo>
                      <a:pt x="485" y="1212"/>
                    </a:lnTo>
                    <a:lnTo>
                      <a:pt x="485" y="1212"/>
                    </a:lnTo>
                    <a:lnTo>
                      <a:pt x="545" y="889"/>
                    </a:lnTo>
                    <a:lnTo>
                      <a:pt x="626" y="586"/>
                    </a:lnTo>
                    <a:lnTo>
                      <a:pt x="727" y="283"/>
                    </a:lnTo>
                    <a:lnTo>
                      <a:pt x="82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2353451" y="-1765256"/>
                <a:ext cx="1550" cy="6053"/>
              </a:xfrm>
              <a:custGeom>
                <a:avLst/>
                <a:gdLst/>
                <a:ahLst/>
                <a:cxnLst/>
                <a:rect l="l" t="t" r="r" b="b"/>
                <a:pathLst>
                  <a:path w="21" h="82" extrusionOk="0">
                    <a:moveTo>
                      <a:pt x="21" y="0"/>
                    </a:moveTo>
                    <a:lnTo>
                      <a:pt x="21" y="0"/>
                    </a:lnTo>
                    <a:lnTo>
                      <a:pt x="1" y="81"/>
                    </a:lnTo>
                    <a:lnTo>
                      <a:pt x="1" y="81"/>
                    </a:lnTo>
                    <a:lnTo>
                      <a:pt x="1" y="81"/>
                    </a:lnTo>
                    <a:lnTo>
                      <a:pt x="1" y="81"/>
                    </a:ln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2353451" y="-1765256"/>
                <a:ext cx="1550" cy="6053"/>
              </a:xfrm>
              <a:custGeom>
                <a:avLst/>
                <a:gdLst/>
                <a:ahLst/>
                <a:cxnLst/>
                <a:rect l="l" t="t" r="r" b="b"/>
                <a:pathLst>
                  <a:path w="21" h="82" fill="none" extrusionOk="0">
                    <a:moveTo>
                      <a:pt x="21" y="0"/>
                    </a:moveTo>
                    <a:lnTo>
                      <a:pt x="21" y="0"/>
                    </a:lnTo>
                    <a:lnTo>
                      <a:pt x="1" y="81"/>
                    </a:lnTo>
                    <a:lnTo>
                      <a:pt x="1" y="81"/>
                    </a:lnTo>
                    <a:lnTo>
                      <a:pt x="1" y="81"/>
                    </a:lnTo>
                    <a:lnTo>
                      <a:pt x="1" y="81"/>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2302813" y="-1747393"/>
                <a:ext cx="3027" cy="19488"/>
              </a:xfrm>
              <a:custGeom>
                <a:avLst/>
                <a:gdLst/>
                <a:ahLst/>
                <a:cxnLst/>
                <a:rect l="l" t="t" r="r" b="b"/>
                <a:pathLst>
                  <a:path w="41" h="264" extrusionOk="0">
                    <a:moveTo>
                      <a:pt x="41" y="263"/>
                    </a:moveTo>
                    <a:lnTo>
                      <a:pt x="41" y="263"/>
                    </a:lnTo>
                    <a:lnTo>
                      <a:pt x="41" y="263"/>
                    </a:lnTo>
                    <a:lnTo>
                      <a:pt x="41" y="263"/>
                    </a:lnTo>
                    <a:lnTo>
                      <a:pt x="41" y="263"/>
                    </a:lnTo>
                    <a:close/>
                    <a:moveTo>
                      <a:pt x="20" y="102"/>
                    </a:moveTo>
                    <a:lnTo>
                      <a:pt x="20" y="102"/>
                    </a:lnTo>
                    <a:lnTo>
                      <a:pt x="20" y="102"/>
                    </a:lnTo>
                    <a:lnTo>
                      <a:pt x="20" y="102"/>
                    </a:lnTo>
                    <a:lnTo>
                      <a:pt x="20" y="102"/>
                    </a:lnTo>
                    <a:close/>
                    <a:moveTo>
                      <a:pt x="20" y="102"/>
                    </a:moveTo>
                    <a:lnTo>
                      <a:pt x="20" y="102"/>
                    </a:lnTo>
                    <a:lnTo>
                      <a:pt x="20" y="102"/>
                    </a:lnTo>
                    <a:lnTo>
                      <a:pt x="20" y="102"/>
                    </a:lnTo>
                    <a:lnTo>
                      <a:pt x="20" y="102"/>
                    </a:lnTo>
                    <a:close/>
                    <a:moveTo>
                      <a:pt x="0" y="1"/>
                    </a:moveTo>
                    <a:lnTo>
                      <a:pt x="0" y="1"/>
                    </a:lnTo>
                    <a:lnTo>
                      <a:pt x="20" y="102"/>
                    </a:lnTo>
                    <a:lnTo>
                      <a:pt x="20" y="10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2"/>
              <p:cNvSpPr/>
              <p:nvPr/>
            </p:nvSpPr>
            <p:spPr>
              <a:xfrm>
                <a:off x="2305766" y="-1727979"/>
                <a:ext cx="74" cy="74"/>
              </a:xfrm>
              <a:custGeom>
                <a:avLst/>
                <a:gdLst/>
                <a:ahLst/>
                <a:cxnLst/>
                <a:rect l="l" t="t" r="r" b="b"/>
                <a:pathLst>
                  <a:path w="1" h="1" fill="none" extrusionOk="0">
                    <a:moveTo>
                      <a:pt x="1" y="0"/>
                    </a:moveTo>
                    <a:lnTo>
                      <a:pt x="1" y="0"/>
                    </a:lnTo>
                    <a:lnTo>
                      <a:pt x="1" y="0"/>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2"/>
              <p:cNvSpPr/>
              <p:nvPr/>
            </p:nvSpPr>
            <p:spPr>
              <a:xfrm>
                <a:off x="2304289" y="-1739937"/>
                <a:ext cx="74" cy="74"/>
              </a:xfrm>
              <a:custGeom>
                <a:avLst/>
                <a:gdLst/>
                <a:ahLst/>
                <a:cxnLst/>
                <a:rect l="l" t="t" r="r" b="b"/>
                <a:pathLst>
                  <a:path w="1" h="1" fill="none" extrusionOk="0">
                    <a:moveTo>
                      <a:pt x="0" y="1"/>
                    </a:moveTo>
                    <a:lnTo>
                      <a:pt x="0" y="1"/>
                    </a:lnTo>
                    <a:lnTo>
                      <a:pt x="0" y="1"/>
                    </a:lnTo>
                    <a:lnTo>
                      <a:pt x="0" y="1"/>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2304289" y="-1739937"/>
                <a:ext cx="74" cy="74"/>
              </a:xfrm>
              <a:custGeom>
                <a:avLst/>
                <a:gdLst/>
                <a:ahLst/>
                <a:cxnLst/>
                <a:rect l="l" t="t" r="r" b="b"/>
                <a:pathLst>
                  <a:path w="1" h="1" fill="none" extrusionOk="0">
                    <a:moveTo>
                      <a:pt x="0" y="1"/>
                    </a:moveTo>
                    <a:lnTo>
                      <a:pt x="0" y="1"/>
                    </a:lnTo>
                    <a:lnTo>
                      <a:pt x="0" y="1"/>
                    </a:lnTo>
                    <a:lnTo>
                      <a:pt x="0" y="1"/>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2"/>
              <p:cNvSpPr/>
              <p:nvPr/>
            </p:nvSpPr>
            <p:spPr>
              <a:xfrm>
                <a:off x="2302813" y="-1747393"/>
                <a:ext cx="1550" cy="7529"/>
              </a:xfrm>
              <a:custGeom>
                <a:avLst/>
                <a:gdLst/>
                <a:ahLst/>
                <a:cxnLst/>
                <a:rect l="l" t="t" r="r" b="b"/>
                <a:pathLst>
                  <a:path w="21" h="102" fill="none" extrusionOk="0">
                    <a:moveTo>
                      <a:pt x="0" y="1"/>
                    </a:moveTo>
                    <a:lnTo>
                      <a:pt x="0" y="1"/>
                    </a:lnTo>
                    <a:lnTo>
                      <a:pt x="20" y="102"/>
                    </a:lnTo>
                    <a:lnTo>
                      <a:pt x="20" y="10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a:off x="2304289" y="-1727979"/>
                <a:ext cx="1550" cy="16461"/>
              </a:xfrm>
              <a:custGeom>
                <a:avLst/>
                <a:gdLst/>
                <a:ahLst/>
                <a:cxnLst/>
                <a:rect l="l" t="t" r="r" b="b"/>
                <a:pathLst>
                  <a:path w="21" h="223" extrusionOk="0">
                    <a:moveTo>
                      <a:pt x="21" y="0"/>
                    </a:moveTo>
                    <a:lnTo>
                      <a:pt x="21" y="0"/>
                    </a:lnTo>
                    <a:lnTo>
                      <a:pt x="0" y="222"/>
                    </a:lnTo>
                    <a:lnTo>
                      <a:pt x="0" y="222"/>
                    </a:lnTo>
                    <a:lnTo>
                      <a:pt x="0" y="222"/>
                    </a:lnTo>
                    <a:lnTo>
                      <a:pt x="0" y="222"/>
                    </a:ln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2"/>
              <p:cNvSpPr/>
              <p:nvPr/>
            </p:nvSpPr>
            <p:spPr>
              <a:xfrm>
                <a:off x="2304289" y="-1727979"/>
                <a:ext cx="1550" cy="16461"/>
              </a:xfrm>
              <a:custGeom>
                <a:avLst/>
                <a:gdLst/>
                <a:ahLst/>
                <a:cxnLst/>
                <a:rect l="l" t="t" r="r" b="b"/>
                <a:pathLst>
                  <a:path w="21" h="223" fill="none" extrusionOk="0">
                    <a:moveTo>
                      <a:pt x="21" y="0"/>
                    </a:moveTo>
                    <a:lnTo>
                      <a:pt x="21" y="0"/>
                    </a:lnTo>
                    <a:lnTo>
                      <a:pt x="0" y="222"/>
                    </a:lnTo>
                    <a:lnTo>
                      <a:pt x="0" y="222"/>
                    </a:lnTo>
                    <a:lnTo>
                      <a:pt x="0" y="222"/>
                    </a:lnTo>
                    <a:lnTo>
                      <a:pt x="0" y="222"/>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2"/>
              <p:cNvSpPr/>
              <p:nvPr/>
            </p:nvSpPr>
            <p:spPr>
              <a:xfrm>
                <a:off x="2024082" y="-2667000"/>
                <a:ext cx="633502" cy="1232678"/>
              </a:xfrm>
              <a:custGeom>
                <a:avLst/>
                <a:gdLst/>
                <a:ahLst/>
                <a:cxnLst/>
                <a:rect l="l" t="t" r="r" b="b"/>
                <a:pathLst>
                  <a:path w="8582" h="16699" extrusionOk="0">
                    <a:moveTo>
                      <a:pt x="7512" y="4725"/>
                    </a:moveTo>
                    <a:lnTo>
                      <a:pt x="7653" y="4745"/>
                    </a:lnTo>
                    <a:lnTo>
                      <a:pt x="7714" y="4786"/>
                    </a:lnTo>
                    <a:lnTo>
                      <a:pt x="7774" y="4826"/>
                    </a:lnTo>
                    <a:lnTo>
                      <a:pt x="7875" y="4927"/>
                    </a:lnTo>
                    <a:lnTo>
                      <a:pt x="7916" y="4988"/>
                    </a:lnTo>
                    <a:lnTo>
                      <a:pt x="7936" y="5048"/>
                    </a:lnTo>
                    <a:lnTo>
                      <a:pt x="7936" y="5190"/>
                    </a:lnTo>
                    <a:lnTo>
                      <a:pt x="7895" y="5371"/>
                    </a:lnTo>
                    <a:lnTo>
                      <a:pt x="7815" y="5553"/>
                    </a:lnTo>
                    <a:lnTo>
                      <a:pt x="7714" y="5735"/>
                    </a:lnTo>
                    <a:lnTo>
                      <a:pt x="7572" y="5937"/>
                    </a:lnTo>
                    <a:lnTo>
                      <a:pt x="7431" y="6118"/>
                    </a:lnTo>
                    <a:lnTo>
                      <a:pt x="7350" y="6219"/>
                    </a:lnTo>
                    <a:lnTo>
                      <a:pt x="7209" y="6361"/>
                    </a:lnTo>
                    <a:lnTo>
                      <a:pt x="7108" y="6240"/>
                    </a:lnTo>
                    <a:lnTo>
                      <a:pt x="6966" y="6179"/>
                    </a:lnTo>
                    <a:lnTo>
                      <a:pt x="6805" y="6118"/>
                    </a:lnTo>
                    <a:lnTo>
                      <a:pt x="6623" y="6118"/>
                    </a:lnTo>
                    <a:lnTo>
                      <a:pt x="6502" y="6139"/>
                    </a:lnTo>
                    <a:lnTo>
                      <a:pt x="6401" y="6159"/>
                    </a:lnTo>
                    <a:lnTo>
                      <a:pt x="6159" y="6240"/>
                    </a:lnTo>
                    <a:lnTo>
                      <a:pt x="5896" y="6320"/>
                    </a:lnTo>
                    <a:lnTo>
                      <a:pt x="5634" y="6381"/>
                    </a:lnTo>
                    <a:lnTo>
                      <a:pt x="5795" y="6139"/>
                    </a:lnTo>
                    <a:lnTo>
                      <a:pt x="6017" y="5876"/>
                    </a:lnTo>
                    <a:lnTo>
                      <a:pt x="6219" y="5654"/>
                    </a:lnTo>
                    <a:lnTo>
                      <a:pt x="6421" y="5432"/>
                    </a:lnTo>
                    <a:lnTo>
                      <a:pt x="6522" y="5351"/>
                    </a:lnTo>
                    <a:lnTo>
                      <a:pt x="6724" y="5149"/>
                    </a:lnTo>
                    <a:lnTo>
                      <a:pt x="6866" y="5028"/>
                    </a:lnTo>
                    <a:lnTo>
                      <a:pt x="6966" y="4947"/>
                    </a:lnTo>
                    <a:lnTo>
                      <a:pt x="7088" y="4867"/>
                    </a:lnTo>
                    <a:lnTo>
                      <a:pt x="7229" y="4786"/>
                    </a:lnTo>
                    <a:lnTo>
                      <a:pt x="7370" y="4745"/>
                    </a:lnTo>
                    <a:lnTo>
                      <a:pt x="7512" y="4725"/>
                    </a:lnTo>
                    <a:close/>
                    <a:moveTo>
                      <a:pt x="7996" y="6159"/>
                    </a:moveTo>
                    <a:lnTo>
                      <a:pt x="8057" y="6179"/>
                    </a:lnTo>
                    <a:lnTo>
                      <a:pt x="8138" y="6199"/>
                    </a:lnTo>
                    <a:lnTo>
                      <a:pt x="8198" y="6219"/>
                    </a:lnTo>
                    <a:lnTo>
                      <a:pt x="8259" y="6260"/>
                    </a:lnTo>
                    <a:lnTo>
                      <a:pt x="8319" y="6361"/>
                    </a:lnTo>
                    <a:lnTo>
                      <a:pt x="8360" y="6462"/>
                    </a:lnTo>
                    <a:lnTo>
                      <a:pt x="8340" y="6583"/>
                    </a:lnTo>
                    <a:lnTo>
                      <a:pt x="8299" y="6704"/>
                    </a:lnTo>
                    <a:lnTo>
                      <a:pt x="8299" y="6724"/>
                    </a:lnTo>
                    <a:lnTo>
                      <a:pt x="8218" y="6886"/>
                    </a:lnTo>
                    <a:lnTo>
                      <a:pt x="8097" y="7027"/>
                    </a:lnTo>
                    <a:lnTo>
                      <a:pt x="7956" y="7189"/>
                    </a:lnTo>
                    <a:lnTo>
                      <a:pt x="7714" y="7411"/>
                    </a:lnTo>
                    <a:lnTo>
                      <a:pt x="7431" y="7633"/>
                    </a:lnTo>
                    <a:lnTo>
                      <a:pt x="7209" y="7794"/>
                    </a:lnTo>
                    <a:lnTo>
                      <a:pt x="6946" y="7956"/>
                    </a:lnTo>
                    <a:lnTo>
                      <a:pt x="6704" y="8097"/>
                    </a:lnTo>
                    <a:lnTo>
                      <a:pt x="6563" y="8138"/>
                    </a:lnTo>
                    <a:lnTo>
                      <a:pt x="6442" y="8158"/>
                    </a:lnTo>
                    <a:lnTo>
                      <a:pt x="6381" y="8178"/>
                    </a:lnTo>
                    <a:lnTo>
                      <a:pt x="6300" y="8158"/>
                    </a:lnTo>
                    <a:lnTo>
                      <a:pt x="6240" y="8158"/>
                    </a:lnTo>
                    <a:lnTo>
                      <a:pt x="6179" y="8117"/>
                    </a:lnTo>
                    <a:lnTo>
                      <a:pt x="6118" y="8077"/>
                    </a:lnTo>
                    <a:lnTo>
                      <a:pt x="6078" y="8017"/>
                    </a:lnTo>
                    <a:lnTo>
                      <a:pt x="6058" y="7936"/>
                    </a:lnTo>
                    <a:lnTo>
                      <a:pt x="6058" y="7855"/>
                    </a:lnTo>
                    <a:lnTo>
                      <a:pt x="6078" y="7774"/>
                    </a:lnTo>
                    <a:lnTo>
                      <a:pt x="6401" y="7693"/>
                    </a:lnTo>
                    <a:lnTo>
                      <a:pt x="6542" y="7653"/>
                    </a:lnTo>
                    <a:lnTo>
                      <a:pt x="6704" y="7592"/>
                    </a:lnTo>
                    <a:lnTo>
                      <a:pt x="6825" y="7532"/>
                    </a:lnTo>
                    <a:lnTo>
                      <a:pt x="6966" y="7431"/>
                    </a:lnTo>
                    <a:lnTo>
                      <a:pt x="7088" y="7350"/>
                    </a:lnTo>
                    <a:lnTo>
                      <a:pt x="7189" y="7229"/>
                    </a:lnTo>
                    <a:lnTo>
                      <a:pt x="7249" y="7128"/>
                    </a:lnTo>
                    <a:lnTo>
                      <a:pt x="7290" y="7047"/>
                    </a:lnTo>
                    <a:lnTo>
                      <a:pt x="7330" y="6946"/>
                    </a:lnTo>
                    <a:lnTo>
                      <a:pt x="7350" y="6866"/>
                    </a:lnTo>
                    <a:lnTo>
                      <a:pt x="7350" y="6765"/>
                    </a:lnTo>
                    <a:lnTo>
                      <a:pt x="7350" y="6664"/>
                    </a:lnTo>
                    <a:lnTo>
                      <a:pt x="7330" y="6583"/>
                    </a:lnTo>
                    <a:lnTo>
                      <a:pt x="7290" y="6482"/>
                    </a:lnTo>
                    <a:lnTo>
                      <a:pt x="7451" y="6381"/>
                    </a:lnTo>
                    <a:lnTo>
                      <a:pt x="7491" y="6361"/>
                    </a:lnTo>
                    <a:lnTo>
                      <a:pt x="7572" y="6320"/>
                    </a:lnTo>
                    <a:lnTo>
                      <a:pt x="7774" y="6219"/>
                    </a:lnTo>
                    <a:lnTo>
                      <a:pt x="7875" y="6179"/>
                    </a:lnTo>
                    <a:lnTo>
                      <a:pt x="7996" y="6159"/>
                    </a:lnTo>
                    <a:close/>
                    <a:moveTo>
                      <a:pt x="1495" y="10924"/>
                    </a:moveTo>
                    <a:lnTo>
                      <a:pt x="1313" y="11328"/>
                    </a:lnTo>
                    <a:lnTo>
                      <a:pt x="1232" y="11207"/>
                    </a:lnTo>
                    <a:lnTo>
                      <a:pt x="1192" y="11106"/>
                    </a:lnTo>
                    <a:lnTo>
                      <a:pt x="1192" y="11045"/>
                    </a:lnTo>
                    <a:lnTo>
                      <a:pt x="1192" y="11005"/>
                    </a:lnTo>
                    <a:lnTo>
                      <a:pt x="1212" y="10985"/>
                    </a:lnTo>
                    <a:lnTo>
                      <a:pt x="1272" y="10944"/>
                    </a:lnTo>
                    <a:lnTo>
                      <a:pt x="1373" y="10944"/>
                    </a:lnTo>
                    <a:lnTo>
                      <a:pt x="1495" y="10924"/>
                    </a:lnTo>
                    <a:close/>
                    <a:moveTo>
                      <a:pt x="1636" y="10540"/>
                    </a:moveTo>
                    <a:lnTo>
                      <a:pt x="1575" y="10682"/>
                    </a:lnTo>
                    <a:lnTo>
                      <a:pt x="1555" y="10763"/>
                    </a:lnTo>
                    <a:lnTo>
                      <a:pt x="1535" y="10803"/>
                    </a:lnTo>
                    <a:lnTo>
                      <a:pt x="1373" y="10803"/>
                    </a:lnTo>
                    <a:lnTo>
                      <a:pt x="1232" y="10843"/>
                    </a:lnTo>
                    <a:lnTo>
                      <a:pt x="1131" y="10884"/>
                    </a:lnTo>
                    <a:lnTo>
                      <a:pt x="1071" y="10944"/>
                    </a:lnTo>
                    <a:lnTo>
                      <a:pt x="1071" y="10985"/>
                    </a:lnTo>
                    <a:lnTo>
                      <a:pt x="1071" y="11045"/>
                    </a:lnTo>
                    <a:lnTo>
                      <a:pt x="1091" y="11146"/>
                    </a:lnTo>
                    <a:lnTo>
                      <a:pt x="1151" y="11288"/>
                    </a:lnTo>
                    <a:lnTo>
                      <a:pt x="1252" y="11449"/>
                    </a:lnTo>
                    <a:lnTo>
                      <a:pt x="1293" y="11469"/>
                    </a:lnTo>
                    <a:lnTo>
                      <a:pt x="1353" y="11550"/>
                    </a:lnTo>
                    <a:lnTo>
                      <a:pt x="1394" y="11590"/>
                    </a:lnTo>
                    <a:lnTo>
                      <a:pt x="1596" y="11792"/>
                    </a:lnTo>
                    <a:lnTo>
                      <a:pt x="1636" y="11833"/>
                    </a:lnTo>
                    <a:lnTo>
                      <a:pt x="1696" y="11893"/>
                    </a:lnTo>
                    <a:lnTo>
                      <a:pt x="1737" y="11914"/>
                    </a:lnTo>
                    <a:lnTo>
                      <a:pt x="1616" y="12055"/>
                    </a:lnTo>
                    <a:lnTo>
                      <a:pt x="1575" y="12136"/>
                    </a:lnTo>
                    <a:lnTo>
                      <a:pt x="1373" y="11974"/>
                    </a:lnTo>
                    <a:lnTo>
                      <a:pt x="1212" y="11813"/>
                    </a:lnTo>
                    <a:lnTo>
                      <a:pt x="1192" y="11792"/>
                    </a:lnTo>
                    <a:lnTo>
                      <a:pt x="1131" y="11732"/>
                    </a:lnTo>
                    <a:lnTo>
                      <a:pt x="1010" y="11590"/>
                    </a:lnTo>
                    <a:lnTo>
                      <a:pt x="929" y="11469"/>
                    </a:lnTo>
                    <a:lnTo>
                      <a:pt x="869" y="11348"/>
                    </a:lnTo>
                    <a:lnTo>
                      <a:pt x="808" y="11227"/>
                    </a:lnTo>
                    <a:lnTo>
                      <a:pt x="788" y="11106"/>
                    </a:lnTo>
                    <a:lnTo>
                      <a:pt x="788" y="11005"/>
                    </a:lnTo>
                    <a:lnTo>
                      <a:pt x="808" y="10904"/>
                    </a:lnTo>
                    <a:lnTo>
                      <a:pt x="828" y="10823"/>
                    </a:lnTo>
                    <a:lnTo>
                      <a:pt x="889" y="10742"/>
                    </a:lnTo>
                    <a:lnTo>
                      <a:pt x="949" y="10682"/>
                    </a:lnTo>
                    <a:lnTo>
                      <a:pt x="1030" y="10621"/>
                    </a:lnTo>
                    <a:lnTo>
                      <a:pt x="1131" y="10581"/>
                    </a:lnTo>
                    <a:lnTo>
                      <a:pt x="1232" y="10561"/>
                    </a:lnTo>
                    <a:lnTo>
                      <a:pt x="1353" y="10540"/>
                    </a:lnTo>
                    <a:close/>
                    <a:moveTo>
                      <a:pt x="5129" y="122"/>
                    </a:moveTo>
                    <a:lnTo>
                      <a:pt x="5210" y="142"/>
                    </a:lnTo>
                    <a:lnTo>
                      <a:pt x="5270" y="162"/>
                    </a:lnTo>
                    <a:lnTo>
                      <a:pt x="5331" y="222"/>
                    </a:lnTo>
                    <a:lnTo>
                      <a:pt x="5392" y="283"/>
                    </a:lnTo>
                    <a:lnTo>
                      <a:pt x="5412" y="364"/>
                    </a:lnTo>
                    <a:lnTo>
                      <a:pt x="5452" y="465"/>
                    </a:lnTo>
                    <a:lnTo>
                      <a:pt x="5493" y="727"/>
                    </a:lnTo>
                    <a:lnTo>
                      <a:pt x="5493" y="1151"/>
                    </a:lnTo>
                    <a:lnTo>
                      <a:pt x="5493" y="1555"/>
                    </a:lnTo>
                    <a:lnTo>
                      <a:pt x="5432" y="2322"/>
                    </a:lnTo>
                    <a:lnTo>
                      <a:pt x="5351" y="3029"/>
                    </a:lnTo>
                    <a:lnTo>
                      <a:pt x="5270" y="3655"/>
                    </a:lnTo>
                    <a:lnTo>
                      <a:pt x="5210" y="4261"/>
                    </a:lnTo>
                    <a:lnTo>
                      <a:pt x="5190" y="4483"/>
                    </a:lnTo>
                    <a:lnTo>
                      <a:pt x="5190" y="4624"/>
                    </a:lnTo>
                    <a:lnTo>
                      <a:pt x="5210" y="4705"/>
                    </a:lnTo>
                    <a:lnTo>
                      <a:pt x="5270" y="4786"/>
                    </a:lnTo>
                    <a:lnTo>
                      <a:pt x="5311" y="4826"/>
                    </a:lnTo>
                    <a:lnTo>
                      <a:pt x="5392" y="4867"/>
                    </a:lnTo>
                    <a:lnTo>
                      <a:pt x="5493" y="4867"/>
                    </a:lnTo>
                    <a:lnTo>
                      <a:pt x="5614" y="4826"/>
                    </a:lnTo>
                    <a:lnTo>
                      <a:pt x="5715" y="4725"/>
                    </a:lnTo>
                    <a:lnTo>
                      <a:pt x="5816" y="4604"/>
                    </a:lnTo>
                    <a:lnTo>
                      <a:pt x="5896" y="4463"/>
                    </a:lnTo>
                    <a:lnTo>
                      <a:pt x="5977" y="4321"/>
                    </a:lnTo>
                    <a:lnTo>
                      <a:pt x="6118" y="4019"/>
                    </a:lnTo>
                    <a:lnTo>
                      <a:pt x="6179" y="3877"/>
                    </a:lnTo>
                    <a:lnTo>
                      <a:pt x="6522" y="3211"/>
                    </a:lnTo>
                    <a:lnTo>
                      <a:pt x="6866" y="2524"/>
                    </a:lnTo>
                    <a:lnTo>
                      <a:pt x="7189" y="1878"/>
                    </a:lnTo>
                    <a:lnTo>
                      <a:pt x="7249" y="1717"/>
                    </a:lnTo>
                    <a:lnTo>
                      <a:pt x="7370" y="1454"/>
                    </a:lnTo>
                    <a:lnTo>
                      <a:pt x="7552" y="1151"/>
                    </a:lnTo>
                    <a:lnTo>
                      <a:pt x="7633" y="1030"/>
                    </a:lnTo>
                    <a:lnTo>
                      <a:pt x="7734" y="909"/>
                    </a:lnTo>
                    <a:lnTo>
                      <a:pt x="7855" y="808"/>
                    </a:lnTo>
                    <a:lnTo>
                      <a:pt x="7976" y="747"/>
                    </a:lnTo>
                    <a:lnTo>
                      <a:pt x="8037" y="727"/>
                    </a:lnTo>
                    <a:lnTo>
                      <a:pt x="8117" y="727"/>
                    </a:lnTo>
                    <a:lnTo>
                      <a:pt x="8178" y="747"/>
                    </a:lnTo>
                    <a:lnTo>
                      <a:pt x="8259" y="788"/>
                    </a:lnTo>
                    <a:lnTo>
                      <a:pt x="8340" y="828"/>
                    </a:lnTo>
                    <a:lnTo>
                      <a:pt x="8380" y="889"/>
                    </a:lnTo>
                    <a:lnTo>
                      <a:pt x="8420" y="970"/>
                    </a:lnTo>
                    <a:lnTo>
                      <a:pt x="8440" y="1050"/>
                    </a:lnTo>
                    <a:lnTo>
                      <a:pt x="8461" y="1192"/>
                    </a:lnTo>
                    <a:lnTo>
                      <a:pt x="8440" y="1293"/>
                    </a:lnTo>
                    <a:lnTo>
                      <a:pt x="8340" y="1676"/>
                    </a:lnTo>
                    <a:lnTo>
                      <a:pt x="8158" y="2100"/>
                    </a:lnTo>
                    <a:lnTo>
                      <a:pt x="7956" y="2605"/>
                    </a:lnTo>
                    <a:lnTo>
                      <a:pt x="7734" y="3110"/>
                    </a:lnTo>
                    <a:lnTo>
                      <a:pt x="7269" y="4079"/>
                    </a:lnTo>
                    <a:lnTo>
                      <a:pt x="6866" y="4867"/>
                    </a:lnTo>
                    <a:lnTo>
                      <a:pt x="6785" y="4927"/>
                    </a:lnTo>
                    <a:lnTo>
                      <a:pt x="6421" y="5270"/>
                    </a:lnTo>
                    <a:lnTo>
                      <a:pt x="6280" y="5149"/>
                    </a:lnTo>
                    <a:lnTo>
                      <a:pt x="6098" y="5069"/>
                    </a:lnTo>
                    <a:lnTo>
                      <a:pt x="5917" y="4988"/>
                    </a:lnTo>
                    <a:lnTo>
                      <a:pt x="5735" y="4947"/>
                    </a:lnTo>
                    <a:lnTo>
                      <a:pt x="5694" y="4968"/>
                    </a:lnTo>
                    <a:lnTo>
                      <a:pt x="5674" y="5008"/>
                    </a:lnTo>
                    <a:lnTo>
                      <a:pt x="5674" y="5048"/>
                    </a:lnTo>
                    <a:lnTo>
                      <a:pt x="5715" y="5069"/>
                    </a:lnTo>
                    <a:lnTo>
                      <a:pt x="5876" y="5109"/>
                    </a:lnTo>
                    <a:lnTo>
                      <a:pt x="6038" y="5169"/>
                    </a:lnTo>
                    <a:lnTo>
                      <a:pt x="6199" y="5250"/>
                    </a:lnTo>
                    <a:lnTo>
                      <a:pt x="6341" y="5351"/>
                    </a:lnTo>
                    <a:lnTo>
                      <a:pt x="6118" y="5573"/>
                    </a:lnTo>
                    <a:lnTo>
                      <a:pt x="5917" y="5795"/>
                    </a:lnTo>
                    <a:lnTo>
                      <a:pt x="5694" y="6078"/>
                    </a:lnTo>
                    <a:lnTo>
                      <a:pt x="5452" y="6421"/>
                    </a:lnTo>
                    <a:lnTo>
                      <a:pt x="5149" y="6482"/>
                    </a:lnTo>
                    <a:lnTo>
                      <a:pt x="4826" y="6522"/>
                    </a:lnTo>
                    <a:lnTo>
                      <a:pt x="4604" y="6563"/>
                    </a:lnTo>
                    <a:lnTo>
                      <a:pt x="4140" y="6623"/>
                    </a:lnTo>
                    <a:lnTo>
                      <a:pt x="3918" y="6664"/>
                    </a:lnTo>
                    <a:lnTo>
                      <a:pt x="3695" y="6704"/>
                    </a:lnTo>
                    <a:lnTo>
                      <a:pt x="3494" y="6765"/>
                    </a:lnTo>
                    <a:lnTo>
                      <a:pt x="3292" y="6845"/>
                    </a:lnTo>
                    <a:lnTo>
                      <a:pt x="3130" y="6946"/>
                    </a:lnTo>
                    <a:lnTo>
                      <a:pt x="2969" y="7088"/>
                    </a:lnTo>
                    <a:lnTo>
                      <a:pt x="2948" y="7128"/>
                    </a:lnTo>
                    <a:lnTo>
                      <a:pt x="2969" y="7168"/>
                    </a:lnTo>
                    <a:lnTo>
                      <a:pt x="3009" y="7189"/>
                    </a:lnTo>
                    <a:lnTo>
                      <a:pt x="3049" y="7168"/>
                    </a:lnTo>
                    <a:lnTo>
                      <a:pt x="3191" y="7047"/>
                    </a:lnTo>
                    <a:lnTo>
                      <a:pt x="3372" y="6946"/>
                    </a:lnTo>
                    <a:lnTo>
                      <a:pt x="3554" y="6886"/>
                    </a:lnTo>
                    <a:lnTo>
                      <a:pt x="3736" y="6825"/>
                    </a:lnTo>
                    <a:lnTo>
                      <a:pt x="3958" y="6765"/>
                    </a:lnTo>
                    <a:lnTo>
                      <a:pt x="4180" y="6744"/>
                    </a:lnTo>
                    <a:lnTo>
                      <a:pt x="4624" y="6684"/>
                    </a:lnTo>
                    <a:lnTo>
                      <a:pt x="4846" y="6643"/>
                    </a:lnTo>
                    <a:lnTo>
                      <a:pt x="5371" y="6563"/>
                    </a:lnTo>
                    <a:lnTo>
                      <a:pt x="5533" y="6522"/>
                    </a:lnTo>
                    <a:lnTo>
                      <a:pt x="5937" y="6442"/>
                    </a:lnTo>
                    <a:lnTo>
                      <a:pt x="6199" y="6361"/>
                    </a:lnTo>
                    <a:lnTo>
                      <a:pt x="6421" y="6280"/>
                    </a:lnTo>
                    <a:lnTo>
                      <a:pt x="6643" y="6240"/>
                    </a:lnTo>
                    <a:lnTo>
                      <a:pt x="6785" y="6240"/>
                    </a:lnTo>
                    <a:lnTo>
                      <a:pt x="6926" y="6280"/>
                    </a:lnTo>
                    <a:lnTo>
                      <a:pt x="7027" y="6341"/>
                    </a:lnTo>
                    <a:lnTo>
                      <a:pt x="7128" y="6442"/>
                    </a:lnTo>
                    <a:lnTo>
                      <a:pt x="7128" y="6462"/>
                    </a:lnTo>
                    <a:lnTo>
                      <a:pt x="7168" y="6502"/>
                    </a:lnTo>
                    <a:lnTo>
                      <a:pt x="7189" y="6543"/>
                    </a:lnTo>
                    <a:lnTo>
                      <a:pt x="7189" y="6563"/>
                    </a:lnTo>
                    <a:lnTo>
                      <a:pt x="7229" y="6704"/>
                    </a:lnTo>
                    <a:lnTo>
                      <a:pt x="7229" y="6866"/>
                    </a:lnTo>
                    <a:lnTo>
                      <a:pt x="7168" y="7007"/>
                    </a:lnTo>
                    <a:lnTo>
                      <a:pt x="7088" y="7148"/>
                    </a:lnTo>
                    <a:lnTo>
                      <a:pt x="7007" y="7249"/>
                    </a:lnTo>
                    <a:lnTo>
                      <a:pt x="6906" y="7330"/>
                    </a:lnTo>
                    <a:lnTo>
                      <a:pt x="6785" y="7411"/>
                    </a:lnTo>
                    <a:lnTo>
                      <a:pt x="6664" y="7471"/>
                    </a:lnTo>
                    <a:lnTo>
                      <a:pt x="6421" y="7572"/>
                    </a:lnTo>
                    <a:lnTo>
                      <a:pt x="6118" y="7633"/>
                    </a:lnTo>
                    <a:lnTo>
                      <a:pt x="5977" y="7653"/>
                    </a:lnTo>
                    <a:lnTo>
                      <a:pt x="5654" y="7714"/>
                    </a:lnTo>
                    <a:lnTo>
                      <a:pt x="5371" y="7754"/>
                    </a:lnTo>
                    <a:lnTo>
                      <a:pt x="5068" y="7815"/>
                    </a:lnTo>
                    <a:lnTo>
                      <a:pt x="4947" y="7835"/>
                    </a:lnTo>
                    <a:lnTo>
                      <a:pt x="4725" y="7895"/>
                    </a:lnTo>
                    <a:lnTo>
                      <a:pt x="4523" y="7976"/>
                    </a:lnTo>
                    <a:lnTo>
                      <a:pt x="4301" y="8077"/>
                    </a:lnTo>
                    <a:lnTo>
                      <a:pt x="4099" y="8198"/>
                    </a:lnTo>
                    <a:lnTo>
                      <a:pt x="4079" y="8239"/>
                    </a:lnTo>
                    <a:lnTo>
                      <a:pt x="4099" y="8279"/>
                    </a:lnTo>
                    <a:lnTo>
                      <a:pt x="4119" y="8299"/>
                    </a:lnTo>
                    <a:lnTo>
                      <a:pt x="4140" y="8319"/>
                    </a:lnTo>
                    <a:lnTo>
                      <a:pt x="4180" y="8299"/>
                    </a:lnTo>
                    <a:lnTo>
                      <a:pt x="4362" y="8178"/>
                    </a:lnTo>
                    <a:lnTo>
                      <a:pt x="4543" y="8097"/>
                    </a:lnTo>
                    <a:lnTo>
                      <a:pt x="4745" y="8017"/>
                    </a:lnTo>
                    <a:lnTo>
                      <a:pt x="4947" y="7956"/>
                    </a:lnTo>
                    <a:lnTo>
                      <a:pt x="4927" y="8198"/>
                    </a:lnTo>
                    <a:lnTo>
                      <a:pt x="4887" y="8481"/>
                    </a:lnTo>
                    <a:lnTo>
                      <a:pt x="4846" y="8642"/>
                    </a:lnTo>
                    <a:lnTo>
                      <a:pt x="4766" y="8824"/>
                    </a:lnTo>
                    <a:lnTo>
                      <a:pt x="4685" y="9026"/>
                    </a:lnTo>
                    <a:lnTo>
                      <a:pt x="4564" y="9228"/>
                    </a:lnTo>
                    <a:lnTo>
                      <a:pt x="4422" y="9450"/>
                    </a:lnTo>
                    <a:lnTo>
                      <a:pt x="4241" y="9652"/>
                    </a:lnTo>
                    <a:lnTo>
                      <a:pt x="4019" y="9854"/>
                    </a:lnTo>
                    <a:lnTo>
                      <a:pt x="3776" y="10056"/>
                    </a:lnTo>
                    <a:lnTo>
                      <a:pt x="3756" y="10096"/>
                    </a:lnTo>
                    <a:lnTo>
                      <a:pt x="3756" y="10137"/>
                    </a:lnTo>
                    <a:lnTo>
                      <a:pt x="3776" y="10157"/>
                    </a:lnTo>
                    <a:lnTo>
                      <a:pt x="3837" y="10157"/>
                    </a:lnTo>
                    <a:lnTo>
                      <a:pt x="4039" y="10015"/>
                    </a:lnTo>
                    <a:lnTo>
                      <a:pt x="4200" y="9854"/>
                    </a:lnTo>
                    <a:lnTo>
                      <a:pt x="4342" y="9713"/>
                    </a:lnTo>
                    <a:lnTo>
                      <a:pt x="4483" y="9551"/>
                    </a:lnTo>
                    <a:lnTo>
                      <a:pt x="4604" y="9410"/>
                    </a:lnTo>
                    <a:lnTo>
                      <a:pt x="4705" y="9248"/>
                    </a:lnTo>
                    <a:lnTo>
                      <a:pt x="4846" y="8945"/>
                    </a:lnTo>
                    <a:lnTo>
                      <a:pt x="4968" y="8663"/>
                    </a:lnTo>
                    <a:lnTo>
                      <a:pt x="5028" y="8380"/>
                    </a:lnTo>
                    <a:lnTo>
                      <a:pt x="5068" y="8138"/>
                    </a:lnTo>
                    <a:lnTo>
                      <a:pt x="5068" y="7936"/>
                    </a:lnTo>
                    <a:lnTo>
                      <a:pt x="5371" y="7875"/>
                    </a:lnTo>
                    <a:lnTo>
                      <a:pt x="5674" y="7835"/>
                    </a:lnTo>
                    <a:lnTo>
                      <a:pt x="5937" y="7794"/>
                    </a:lnTo>
                    <a:lnTo>
                      <a:pt x="5937" y="7895"/>
                    </a:lnTo>
                    <a:lnTo>
                      <a:pt x="5937" y="7996"/>
                    </a:lnTo>
                    <a:lnTo>
                      <a:pt x="5977" y="8077"/>
                    </a:lnTo>
                    <a:lnTo>
                      <a:pt x="6038" y="8158"/>
                    </a:lnTo>
                    <a:lnTo>
                      <a:pt x="6098" y="8218"/>
                    </a:lnTo>
                    <a:lnTo>
                      <a:pt x="6179" y="8259"/>
                    </a:lnTo>
                    <a:lnTo>
                      <a:pt x="6260" y="8279"/>
                    </a:lnTo>
                    <a:lnTo>
                      <a:pt x="6361" y="8299"/>
                    </a:lnTo>
                    <a:lnTo>
                      <a:pt x="6401" y="8299"/>
                    </a:lnTo>
                    <a:lnTo>
                      <a:pt x="6462" y="8279"/>
                    </a:lnTo>
                    <a:lnTo>
                      <a:pt x="6603" y="8259"/>
                    </a:lnTo>
                    <a:lnTo>
                      <a:pt x="6744" y="8198"/>
                    </a:lnTo>
                    <a:lnTo>
                      <a:pt x="7007" y="8077"/>
                    </a:lnTo>
                    <a:lnTo>
                      <a:pt x="7269" y="7895"/>
                    </a:lnTo>
                    <a:lnTo>
                      <a:pt x="7491" y="7734"/>
                    </a:lnTo>
                    <a:lnTo>
                      <a:pt x="7512" y="7714"/>
                    </a:lnTo>
                    <a:lnTo>
                      <a:pt x="7815" y="7492"/>
                    </a:lnTo>
                    <a:lnTo>
                      <a:pt x="7613" y="7855"/>
                    </a:lnTo>
                    <a:lnTo>
                      <a:pt x="7411" y="8198"/>
                    </a:lnTo>
                    <a:lnTo>
                      <a:pt x="6987" y="8865"/>
                    </a:lnTo>
                    <a:lnTo>
                      <a:pt x="6765" y="9228"/>
                    </a:lnTo>
                    <a:lnTo>
                      <a:pt x="6542" y="9531"/>
                    </a:lnTo>
                    <a:lnTo>
                      <a:pt x="6341" y="9773"/>
                    </a:lnTo>
                    <a:lnTo>
                      <a:pt x="6159" y="9975"/>
                    </a:lnTo>
                    <a:lnTo>
                      <a:pt x="5856" y="10298"/>
                    </a:lnTo>
                    <a:lnTo>
                      <a:pt x="5573" y="10540"/>
                    </a:lnTo>
                    <a:lnTo>
                      <a:pt x="5371" y="10722"/>
                    </a:lnTo>
                    <a:lnTo>
                      <a:pt x="5169" y="10904"/>
                    </a:lnTo>
                    <a:lnTo>
                      <a:pt x="4947" y="11146"/>
                    </a:lnTo>
                    <a:lnTo>
                      <a:pt x="4786" y="11389"/>
                    </a:lnTo>
                    <a:lnTo>
                      <a:pt x="4644" y="11651"/>
                    </a:lnTo>
                    <a:lnTo>
                      <a:pt x="4523" y="11914"/>
                    </a:lnTo>
                    <a:lnTo>
                      <a:pt x="4422" y="12176"/>
                    </a:lnTo>
                    <a:lnTo>
                      <a:pt x="4342" y="12439"/>
                    </a:lnTo>
                    <a:lnTo>
                      <a:pt x="4220" y="12984"/>
                    </a:lnTo>
                    <a:lnTo>
                      <a:pt x="4200" y="12984"/>
                    </a:lnTo>
                    <a:lnTo>
                      <a:pt x="4119" y="12963"/>
                    </a:lnTo>
                    <a:lnTo>
                      <a:pt x="4039" y="12943"/>
                    </a:lnTo>
                    <a:lnTo>
                      <a:pt x="3897" y="12903"/>
                    </a:lnTo>
                    <a:lnTo>
                      <a:pt x="3857" y="12903"/>
                    </a:lnTo>
                    <a:lnTo>
                      <a:pt x="3877" y="12721"/>
                    </a:lnTo>
                    <a:lnTo>
                      <a:pt x="3857" y="12560"/>
                    </a:lnTo>
                    <a:lnTo>
                      <a:pt x="3817" y="12398"/>
                    </a:lnTo>
                    <a:lnTo>
                      <a:pt x="3756" y="12237"/>
                    </a:lnTo>
                    <a:lnTo>
                      <a:pt x="3675" y="12075"/>
                    </a:lnTo>
                    <a:lnTo>
                      <a:pt x="3574" y="11934"/>
                    </a:lnTo>
                    <a:lnTo>
                      <a:pt x="3453" y="11792"/>
                    </a:lnTo>
                    <a:lnTo>
                      <a:pt x="3312" y="11691"/>
                    </a:lnTo>
                    <a:lnTo>
                      <a:pt x="3130" y="11590"/>
                    </a:lnTo>
                    <a:lnTo>
                      <a:pt x="2928" y="11530"/>
                    </a:lnTo>
                    <a:lnTo>
                      <a:pt x="2726" y="11510"/>
                    </a:lnTo>
                    <a:lnTo>
                      <a:pt x="2524" y="11510"/>
                    </a:lnTo>
                    <a:lnTo>
                      <a:pt x="2343" y="11530"/>
                    </a:lnTo>
                    <a:lnTo>
                      <a:pt x="2141" y="11611"/>
                    </a:lnTo>
                    <a:lnTo>
                      <a:pt x="1979" y="11712"/>
                    </a:lnTo>
                    <a:lnTo>
                      <a:pt x="1818" y="11833"/>
                    </a:lnTo>
                    <a:lnTo>
                      <a:pt x="1676" y="11712"/>
                    </a:lnTo>
                    <a:lnTo>
                      <a:pt x="1575" y="11611"/>
                    </a:lnTo>
                    <a:lnTo>
                      <a:pt x="1474" y="11510"/>
                    </a:lnTo>
                    <a:lnTo>
                      <a:pt x="1434" y="11449"/>
                    </a:lnTo>
                    <a:lnTo>
                      <a:pt x="1394" y="11429"/>
                    </a:lnTo>
                    <a:lnTo>
                      <a:pt x="1636" y="10904"/>
                    </a:lnTo>
                    <a:lnTo>
                      <a:pt x="1777" y="10520"/>
                    </a:lnTo>
                    <a:lnTo>
                      <a:pt x="1898" y="10096"/>
                    </a:lnTo>
                    <a:lnTo>
                      <a:pt x="1999" y="9713"/>
                    </a:lnTo>
                    <a:lnTo>
                      <a:pt x="2161" y="9046"/>
                    </a:lnTo>
                    <a:lnTo>
                      <a:pt x="2242" y="8723"/>
                    </a:lnTo>
                    <a:lnTo>
                      <a:pt x="2302" y="8481"/>
                    </a:lnTo>
                    <a:lnTo>
                      <a:pt x="2444" y="8117"/>
                    </a:lnTo>
                    <a:lnTo>
                      <a:pt x="2565" y="7774"/>
                    </a:lnTo>
                    <a:lnTo>
                      <a:pt x="2847" y="7128"/>
                    </a:lnTo>
                    <a:lnTo>
                      <a:pt x="3150" y="6543"/>
                    </a:lnTo>
                    <a:lnTo>
                      <a:pt x="3413" y="6038"/>
                    </a:lnTo>
                    <a:lnTo>
                      <a:pt x="3736" y="5432"/>
                    </a:lnTo>
                    <a:lnTo>
                      <a:pt x="3837" y="5190"/>
                    </a:lnTo>
                    <a:lnTo>
                      <a:pt x="3897" y="4968"/>
                    </a:lnTo>
                    <a:lnTo>
                      <a:pt x="4059" y="4160"/>
                    </a:lnTo>
                    <a:lnTo>
                      <a:pt x="4180" y="3433"/>
                    </a:lnTo>
                    <a:lnTo>
                      <a:pt x="4382" y="2181"/>
                    </a:lnTo>
                    <a:lnTo>
                      <a:pt x="4523" y="1272"/>
                    </a:lnTo>
                    <a:lnTo>
                      <a:pt x="4584" y="909"/>
                    </a:lnTo>
                    <a:lnTo>
                      <a:pt x="4665" y="626"/>
                    </a:lnTo>
                    <a:lnTo>
                      <a:pt x="4745" y="404"/>
                    </a:lnTo>
                    <a:lnTo>
                      <a:pt x="4786" y="323"/>
                    </a:lnTo>
                    <a:lnTo>
                      <a:pt x="4846" y="243"/>
                    </a:lnTo>
                    <a:lnTo>
                      <a:pt x="4907" y="182"/>
                    </a:lnTo>
                    <a:lnTo>
                      <a:pt x="4968" y="142"/>
                    </a:lnTo>
                    <a:lnTo>
                      <a:pt x="5048" y="122"/>
                    </a:lnTo>
                    <a:close/>
                    <a:moveTo>
                      <a:pt x="4483" y="12398"/>
                    </a:moveTo>
                    <a:lnTo>
                      <a:pt x="4483" y="12418"/>
                    </a:lnTo>
                    <a:lnTo>
                      <a:pt x="4665" y="12620"/>
                    </a:lnTo>
                    <a:lnTo>
                      <a:pt x="4745" y="12782"/>
                    </a:lnTo>
                    <a:lnTo>
                      <a:pt x="4786" y="12883"/>
                    </a:lnTo>
                    <a:lnTo>
                      <a:pt x="4786" y="12923"/>
                    </a:lnTo>
                    <a:lnTo>
                      <a:pt x="4745" y="12963"/>
                    </a:lnTo>
                    <a:lnTo>
                      <a:pt x="4665" y="13004"/>
                    </a:lnTo>
                    <a:lnTo>
                      <a:pt x="4342" y="13004"/>
                    </a:lnTo>
                    <a:lnTo>
                      <a:pt x="4402" y="12701"/>
                    </a:lnTo>
                    <a:lnTo>
                      <a:pt x="4483" y="12398"/>
                    </a:lnTo>
                    <a:close/>
                    <a:moveTo>
                      <a:pt x="4624" y="11994"/>
                    </a:moveTo>
                    <a:lnTo>
                      <a:pt x="4786" y="12156"/>
                    </a:lnTo>
                    <a:lnTo>
                      <a:pt x="4907" y="12297"/>
                    </a:lnTo>
                    <a:lnTo>
                      <a:pt x="5008" y="12439"/>
                    </a:lnTo>
                    <a:lnTo>
                      <a:pt x="5089" y="12560"/>
                    </a:lnTo>
                    <a:lnTo>
                      <a:pt x="5149" y="12681"/>
                    </a:lnTo>
                    <a:lnTo>
                      <a:pt x="5169" y="12802"/>
                    </a:lnTo>
                    <a:lnTo>
                      <a:pt x="5190" y="12923"/>
                    </a:lnTo>
                    <a:lnTo>
                      <a:pt x="5169" y="13024"/>
                    </a:lnTo>
                    <a:lnTo>
                      <a:pt x="5129" y="13125"/>
                    </a:lnTo>
                    <a:lnTo>
                      <a:pt x="5068" y="13206"/>
                    </a:lnTo>
                    <a:lnTo>
                      <a:pt x="4988" y="13287"/>
                    </a:lnTo>
                    <a:lnTo>
                      <a:pt x="4887" y="13347"/>
                    </a:lnTo>
                    <a:lnTo>
                      <a:pt x="4766" y="13367"/>
                    </a:lnTo>
                    <a:lnTo>
                      <a:pt x="4644" y="13388"/>
                    </a:lnTo>
                    <a:lnTo>
                      <a:pt x="4523" y="13408"/>
                    </a:lnTo>
                    <a:lnTo>
                      <a:pt x="4261" y="13388"/>
                    </a:lnTo>
                    <a:lnTo>
                      <a:pt x="4200" y="13388"/>
                    </a:lnTo>
                    <a:lnTo>
                      <a:pt x="4140" y="13367"/>
                    </a:lnTo>
                    <a:lnTo>
                      <a:pt x="3958" y="13327"/>
                    </a:lnTo>
                    <a:lnTo>
                      <a:pt x="3736" y="13287"/>
                    </a:lnTo>
                    <a:lnTo>
                      <a:pt x="3796" y="13145"/>
                    </a:lnTo>
                    <a:lnTo>
                      <a:pt x="3837" y="13024"/>
                    </a:lnTo>
                    <a:lnTo>
                      <a:pt x="3857" y="13024"/>
                    </a:lnTo>
                    <a:lnTo>
                      <a:pt x="3918" y="13044"/>
                    </a:lnTo>
                    <a:lnTo>
                      <a:pt x="4019" y="13064"/>
                    </a:lnTo>
                    <a:lnTo>
                      <a:pt x="4079" y="13085"/>
                    </a:lnTo>
                    <a:lnTo>
                      <a:pt x="4140" y="13085"/>
                    </a:lnTo>
                    <a:lnTo>
                      <a:pt x="4180" y="13105"/>
                    </a:lnTo>
                    <a:lnTo>
                      <a:pt x="4261" y="13105"/>
                    </a:lnTo>
                    <a:lnTo>
                      <a:pt x="4321" y="13125"/>
                    </a:lnTo>
                    <a:lnTo>
                      <a:pt x="4523" y="13125"/>
                    </a:lnTo>
                    <a:lnTo>
                      <a:pt x="4685" y="13105"/>
                    </a:lnTo>
                    <a:lnTo>
                      <a:pt x="4826" y="13064"/>
                    </a:lnTo>
                    <a:lnTo>
                      <a:pt x="4867" y="13024"/>
                    </a:lnTo>
                    <a:lnTo>
                      <a:pt x="4887" y="12984"/>
                    </a:lnTo>
                    <a:lnTo>
                      <a:pt x="4907" y="12943"/>
                    </a:lnTo>
                    <a:lnTo>
                      <a:pt x="4907" y="12883"/>
                    </a:lnTo>
                    <a:lnTo>
                      <a:pt x="4887" y="12802"/>
                    </a:lnTo>
                    <a:lnTo>
                      <a:pt x="4867" y="12721"/>
                    </a:lnTo>
                    <a:lnTo>
                      <a:pt x="4745" y="12539"/>
                    </a:lnTo>
                    <a:lnTo>
                      <a:pt x="4584" y="12338"/>
                    </a:lnTo>
                    <a:lnTo>
                      <a:pt x="4523" y="12277"/>
                    </a:lnTo>
                    <a:lnTo>
                      <a:pt x="4624" y="11994"/>
                    </a:lnTo>
                    <a:close/>
                    <a:moveTo>
                      <a:pt x="2645" y="11611"/>
                    </a:moveTo>
                    <a:lnTo>
                      <a:pt x="2807" y="11631"/>
                    </a:lnTo>
                    <a:lnTo>
                      <a:pt x="2948" y="11671"/>
                    </a:lnTo>
                    <a:lnTo>
                      <a:pt x="3090" y="11712"/>
                    </a:lnTo>
                    <a:lnTo>
                      <a:pt x="3231" y="11792"/>
                    </a:lnTo>
                    <a:lnTo>
                      <a:pt x="3372" y="11893"/>
                    </a:lnTo>
                    <a:lnTo>
                      <a:pt x="3494" y="11994"/>
                    </a:lnTo>
                    <a:lnTo>
                      <a:pt x="3574" y="12136"/>
                    </a:lnTo>
                    <a:lnTo>
                      <a:pt x="3655" y="12277"/>
                    </a:lnTo>
                    <a:lnTo>
                      <a:pt x="3716" y="12418"/>
                    </a:lnTo>
                    <a:lnTo>
                      <a:pt x="3736" y="12560"/>
                    </a:lnTo>
                    <a:lnTo>
                      <a:pt x="3756" y="12721"/>
                    </a:lnTo>
                    <a:lnTo>
                      <a:pt x="3736" y="12863"/>
                    </a:lnTo>
                    <a:lnTo>
                      <a:pt x="3716" y="12984"/>
                    </a:lnTo>
                    <a:lnTo>
                      <a:pt x="3675" y="13105"/>
                    </a:lnTo>
                    <a:lnTo>
                      <a:pt x="3615" y="13246"/>
                    </a:lnTo>
                    <a:lnTo>
                      <a:pt x="3574" y="13307"/>
                    </a:lnTo>
                    <a:lnTo>
                      <a:pt x="3554" y="13347"/>
                    </a:lnTo>
                    <a:lnTo>
                      <a:pt x="3413" y="13509"/>
                    </a:lnTo>
                    <a:lnTo>
                      <a:pt x="3251" y="13650"/>
                    </a:lnTo>
                    <a:lnTo>
                      <a:pt x="3070" y="13731"/>
                    </a:lnTo>
                    <a:lnTo>
                      <a:pt x="2868" y="13791"/>
                    </a:lnTo>
                    <a:lnTo>
                      <a:pt x="2666" y="13812"/>
                    </a:lnTo>
                    <a:lnTo>
                      <a:pt x="2444" y="13812"/>
                    </a:lnTo>
                    <a:lnTo>
                      <a:pt x="2242" y="13751"/>
                    </a:lnTo>
                    <a:lnTo>
                      <a:pt x="2060" y="13650"/>
                    </a:lnTo>
                    <a:lnTo>
                      <a:pt x="1919" y="13549"/>
                    </a:lnTo>
                    <a:lnTo>
                      <a:pt x="1797" y="13428"/>
                    </a:lnTo>
                    <a:lnTo>
                      <a:pt x="1696" y="13287"/>
                    </a:lnTo>
                    <a:lnTo>
                      <a:pt x="1636" y="13145"/>
                    </a:lnTo>
                    <a:lnTo>
                      <a:pt x="1575" y="12943"/>
                    </a:lnTo>
                    <a:lnTo>
                      <a:pt x="1555" y="12741"/>
                    </a:lnTo>
                    <a:lnTo>
                      <a:pt x="1555" y="12539"/>
                    </a:lnTo>
                    <a:lnTo>
                      <a:pt x="1616" y="12338"/>
                    </a:lnTo>
                    <a:lnTo>
                      <a:pt x="1676" y="12216"/>
                    </a:lnTo>
                    <a:lnTo>
                      <a:pt x="1717" y="12136"/>
                    </a:lnTo>
                    <a:lnTo>
                      <a:pt x="1818" y="11994"/>
                    </a:lnTo>
                    <a:lnTo>
                      <a:pt x="1898" y="11914"/>
                    </a:lnTo>
                    <a:lnTo>
                      <a:pt x="1919" y="11914"/>
                    </a:lnTo>
                    <a:lnTo>
                      <a:pt x="2080" y="11772"/>
                    </a:lnTo>
                    <a:lnTo>
                      <a:pt x="2262" y="11691"/>
                    </a:lnTo>
                    <a:lnTo>
                      <a:pt x="2444" y="11631"/>
                    </a:lnTo>
                    <a:lnTo>
                      <a:pt x="2645" y="11611"/>
                    </a:lnTo>
                    <a:close/>
                    <a:moveTo>
                      <a:pt x="1151" y="11934"/>
                    </a:moveTo>
                    <a:lnTo>
                      <a:pt x="1333" y="12095"/>
                    </a:lnTo>
                    <a:lnTo>
                      <a:pt x="1515" y="12257"/>
                    </a:lnTo>
                    <a:lnTo>
                      <a:pt x="1454" y="12479"/>
                    </a:lnTo>
                    <a:lnTo>
                      <a:pt x="1434" y="12721"/>
                    </a:lnTo>
                    <a:lnTo>
                      <a:pt x="1454" y="12963"/>
                    </a:lnTo>
                    <a:lnTo>
                      <a:pt x="1515" y="13186"/>
                    </a:lnTo>
                    <a:lnTo>
                      <a:pt x="1596" y="13347"/>
                    </a:lnTo>
                    <a:lnTo>
                      <a:pt x="1717" y="13509"/>
                    </a:lnTo>
                    <a:lnTo>
                      <a:pt x="1838" y="13630"/>
                    </a:lnTo>
                    <a:lnTo>
                      <a:pt x="1999" y="13751"/>
                    </a:lnTo>
                    <a:lnTo>
                      <a:pt x="2141" y="13832"/>
                    </a:lnTo>
                    <a:lnTo>
                      <a:pt x="2302" y="13892"/>
                    </a:lnTo>
                    <a:lnTo>
                      <a:pt x="2484" y="13933"/>
                    </a:lnTo>
                    <a:lnTo>
                      <a:pt x="2787" y="13933"/>
                    </a:lnTo>
                    <a:lnTo>
                      <a:pt x="2948" y="13912"/>
                    </a:lnTo>
                    <a:lnTo>
                      <a:pt x="3090" y="13852"/>
                    </a:lnTo>
                    <a:lnTo>
                      <a:pt x="3231" y="13791"/>
                    </a:lnTo>
                    <a:lnTo>
                      <a:pt x="3352" y="13711"/>
                    </a:lnTo>
                    <a:lnTo>
                      <a:pt x="3473" y="13630"/>
                    </a:lnTo>
                    <a:lnTo>
                      <a:pt x="3574" y="13509"/>
                    </a:lnTo>
                    <a:lnTo>
                      <a:pt x="3675" y="13388"/>
                    </a:lnTo>
                    <a:lnTo>
                      <a:pt x="3918" y="13448"/>
                    </a:lnTo>
                    <a:lnTo>
                      <a:pt x="4140" y="13488"/>
                    </a:lnTo>
                    <a:lnTo>
                      <a:pt x="4099" y="13852"/>
                    </a:lnTo>
                    <a:lnTo>
                      <a:pt x="4039" y="14256"/>
                    </a:lnTo>
                    <a:lnTo>
                      <a:pt x="3978" y="14680"/>
                    </a:lnTo>
                    <a:lnTo>
                      <a:pt x="3938" y="14882"/>
                    </a:lnTo>
                    <a:lnTo>
                      <a:pt x="3877" y="15084"/>
                    </a:lnTo>
                    <a:lnTo>
                      <a:pt x="3796" y="15265"/>
                    </a:lnTo>
                    <a:lnTo>
                      <a:pt x="3716" y="15447"/>
                    </a:lnTo>
                    <a:lnTo>
                      <a:pt x="3594" y="15649"/>
                    </a:lnTo>
                    <a:lnTo>
                      <a:pt x="3473" y="15831"/>
                    </a:lnTo>
                    <a:lnTo>
                      <a:pt x="3312" y="16012"/>
                    </a:lnTo>
                    <a:lnTo>
                      <a:pt x="3130" y="16154"/>
                    </a:lnTo>
                    <a:lnTo>
                      <a:pt x="2948" y="16295"/>
                    </a:lnTo>
                    <a:lnTo>
                      <a:pt x="2746" y="16396"/>
                    </a:lnTo>
                    <a:lnTo>
                      <a:pt x="2545" y="16477"/>
                    </a:lnTo>
                    <a:lnTo>
                      <a:pt x="2322" y="16537"/>
                    </a:lnTo>
                    <a:lnTo>
                      <a:pt x="2120" y="16578"/>
                    </a:lnTo>
                    <a:lnTo>
                      <a:pt x="1696" y="16578"/>
                    </a:lnTo>
                    <a:lnTo>
                      <a:pt x="1515" y="16537"/>
                    </a:lnTo>
                    <a:lnTo>
                      <a:pt x="1313" y="16477"/>
                    </a:lnTo>
                    <a:lnTo>
                      <a:pt x="1131" y="16396"/>
                    </a:lnTo>
                    <a:lnTo>
                      <a:pt x="949" y="16295"/>
                    </a:lnTo>
                    <a:lnTo>
                      <a:pt x="768" y="16174"/>
                    </a:lnTo>
                    <a:lnTo>
                      <a:pt x="626" y="16033"/>
                    </a:lnTo>
                    <a:lnTo>
                      <a:pt x="485" y="15891"/>
                    </a:lnTo>
                    <a:lnTo>
                      <a:pt x="384" y="15730"/>
                    </a:lnTo>
                    <a:lnTo>
                      <a:pt x="283" y="15568"/>
                    </a:lnTo>
                    <a:lnTo>
                      <a:pt x="222" y="15386"/>
                    </a:lnTo>
                    <a:lnTo>
                      <a:pt x="162" y="15205"/>
                    </a:lnTo>
                    <a:lnTo>
                      <a:pt x="142" y="15003"/>
                    </a:lnTo>
                    <a:lnTo>
                      <a:pt x="122" y="14781"/>
                    </a:lnTo>
                    <a:lnTo>
                      <a:pt x="142" y="14458"/>
                    </a:lnTo>
                    <a:lnTo>
                      <a:pt x="202" y="14114"/>
                    </a:lnTo>
                    <a:lnTo>
                      <a:pt x="303" y="13771"/>
                    </a:lnTo>
                    <a:lnTo>
                      <a:pt x="424" y="13408"/>
                    </a:lnTo>
                    <a:lnTo>
                      <a:pt x="566" y="13064"/>
                    </a:lnTo>
                    <a:lnTo>
                      <a:pt x="727" y="12721"/>
                    </a:lnTo>
                    <a:lnTo>
                      <a:pt x="1071" y="12075"/>
                    </a:lnTo>
                    <a:lnTo>
                      <a:pt x="1151" y="11934"/>
                    </a:lnTo>
                    <a:close/>
                    <a:moveTo>
                      <a:pt x="5028" y="0"/>
                    </a:moveTo>
                    <a:lnTo>
                      <a:pt x="4947" y="41"/>
                    </a:lnTo>
                    <a:lnTo>
                      <a:pt x="4867" y="61"/>
                    </a:lnTo>
                    <a:lnTo>
                      <a:pt x="4786" y="122"/>
                    </a:lnTo>
                    <a:lnTo>
                      <a:pt x="4725" y="202"/>
                    </a:lnTo>
                    <a:lnTo>
                      <a:pt x="4665" y="303"/>
                    </a:lnTo>
                    <a:lnTo>
                      <a:pt x="4564" y="525"/>
                    </a:lnTo>
                    <a:lnTo>
                      <a:pt x="4483" y="828"/>
                    </a:lnTo>
                    <a:lnTo>
                      <a:pt x="4402" y="1212"/>
                    </a:lnTo>
                    <a:lnTo>
                      <a:pt x="4261" y="2161"/>
                    </a:lnTo>
                    <a:lnTo>
                      <a:pt x="4059" y="3413"/>
                    </a:lnTo>
                    <a:lnTo>
                      <a:pt x="3938" y="4140"/>
                    </a:lnTo>
                    <a:lnTo>
                      <a:pt x="3776" y="4947"/>
                    </a:lnTo>
                    <a:lnTo>
                      <a:pt x="3716" y="5149"/>
                    </a:lnTo>
                    <a:lnTo>
                      <a:pt x="3615" y="5392"/>
                    </a:lnTo>
                    <a:lnTo>
                      <a:pt x="3312" y="5977"/>
                    </a:lnTo>
                    <a:lnTo>
                      <a:pt x="3029" y="6482"/>
                    </a:lnTo>
                    <a:lnTo>
                      <a:pt x="2746" y="7067"/>
                    </a:lnTo>
                    <a:lnTo>
                      <a:pt x="2464" y="7734"/>
                    </a:lnTo>
                    <a:lnTo>
                      <a:pt x="2322" y="8077"/>
                    </a:lnTo>
                    <a:lnTo>
                      <a:pt x="2201" y="8441"/>
                    </a:lnTo>
                    <a:lnTo>
                      <a:pt x="2120" y="8703"/>
                    </a:lnTo>
                    <a:lnTo>
                      <a:pt x="2060" y="9006"/>
                    </a:lnTo>
                    <a:lnTo>
                      <a:pt x="1898" y="9672"/>
                    </a:lnTo>
                    <a:lnTo>
                      <a:pt x="1797" y="10036"/>
                    </a:lnTo>
                    <a:lnTo>
                      <a:pt x="1676" y="10419"/>
                    </a:lnTo>
                    <a:lnTo>
                      <a:pt x="1454" y="10419"/>
                    </a:lnTo>
                    <a:lnTo>
                      <a:pt x="1293" y="10440"/>
                    </a:lnTo>
                    <a:lnTo>
                      <a:pt x="1131" y="10460"/>
                    </a:lnTo>
                    <a:lnTo>
                      <a:pt x="1010" y="10500"/>
                    </a:lnTo>
                    <a:lnTo>
                      <a:pt x="909" y="10561"/>
                    </a:lnTo>
                    <a:lnTo>
                      <a:pt x="828" y="10621"/>
                    </a:lnTo>
                    <a:lnTo>
                      <a:pt x="768" y="10682"/>
                    </a:lnTo>
                    <a:lnTo>
                      <a:pt x="727" y="10763"/>
                    </a:lnTo>
                    <a:lnTo>
                      <a:pt x="687" y="10884"/>
                    </a:lnTo>
                    <a:lnTo>
                      <a:pt x="667" y="11025"/>
                    </a:lnTo>
                    <a:lnTo>
                      <a:pt x="687" y="11187"/>
                    </a:lnTo>
                    <a:lnTo>
                      <a:pt x="747" y="11389"/>
                    </a:lnTo>
                    <a:lnTo>
                      <a:pt x="869" y="11590"/>
                    </a:lnTo>
                    <a:lnTo>
                      <a:pt x="1071" y="11833"/>
                    </a:lnTo>
                    <a:lnTo>
                      <a:pt x="970" y="12014"/>
                    </a:lnTo>
                    <a:lnTo>
                      <a:pt x="626" y="12681"/>
                    </a:lnTo>
                    <a:lnTo>
                      <a:pt x="465" y="13024"/>
                    </a:lnTo>
                    <a:lnTo>
                      <a:pt x="303" y="13388"/>
                    </a:lnTo>
                    <a:lnTo>
                      <a:pt x="182" y="13731"/>
                    </a:lnTo>
                    <a:lnTo>
                      <a:pt x="81" y="14094"/>
                    </a:lnTo>
                    <a:lnTo>
                      <a:pt x="21" y="14437"/>
                    </a:lnTo>
                    <a:lnTo>
                      <a:pt x="0" y="14781"/>
                    </a:lnTo>
                    <a:lnTo>
                      <a:pt x="21" y="15023"/>
                    </a:lnTo>
                    <a:lnTo>
                      <a:pt x="41" y="15225"/>
                    </a:lnTo>
                    <a:lnTo>
                      <a:pt x="101" y="15427"/>
                    </a:lnTo>
                    <a:lnTo>
                      <a:pt x="182" y="15629"/>
                    </a:lnTo>
                    <a:lnTo>
                      <a:pt x="283" y="15811"/>
                    </a:lnTo>
                    <a:lnTo>
                      <a:pt x="384" y="15972"/>
                    </a:lnTo>
                    <a:lnTo>
                      <a:pt x="525" y="16134"/>
                    </a:lnTo>
                    <a:lnTo>
                      <a:pt x="687" y="16275"/>
                    </a:lnTo>
                    <a:lnTo>
                      <a:pt x="828" y="16376"/>
                    </a:lnTo>
                    <a:lnTo>
                      <a:pt x="970" y="16457"/>
                    </a:lnTo>
                    <a:lnTo>
                      <a:pt x="1131" y="16537"/>
                    </a:lnTo>
                    <a:lnTo>
                      <a:pt x="1272" y="16598"/>
                    </a:lnTo>
                    <a:lnTo>
                      <a:pt x="1434" y="16638"/>
                    </a:lnTo>
                    <a:lnTo>
                      <a:pt x="1596" y="16679"/>
                    </a:lnTo>
                    <a:lnTo>
                      <a:pt x="1757" y="16699"/>
                    </a:lnTo>
                    <a:lnTo>
                      <a:pt x="2141" y="16699"/>
                    </a:lnTo>
                    <a:lnTo>
                      <a:pt x="2343" y="16659"/>
                    </a:lnTo>
                    <a:lnTo>
                      <a:pt x="2585" y="16598"/>
                    </a:lnTo>
                    <a:lnTo>
                      <a:pt x="2807" y="16497"/>
                    </a:lnTo>
                    <a:lnTo>
                      <a:pt x="3009" y="16396"/>
                    </a:lnTo>
                    <a:lnTo>
                      <a:pt x="3211" y="16255"/>
                    </a:lnTo>
                    <a:lnTo>
                      <a:pt x="3393" y="16093"/>
                    </a:lnTo>
                    <a:lnTo>
                      <a:pt x="3554" y="15911"/>
                    </a:lnTo>
                    <a:lnTo>
                      <a:pt x="3695" y="15730"/>
                    </a:lnTo>
                    <a:lnTo>
                      <a:pt x="3837" y="15508"/>
                    </a:lnTo>
                    <a:lnTo>
                      <a:pt x="3918" y="15306"/>
                    </a:lnTo>
                    <a:lnTo>
                      <a:pt x="3998" y="15124"/>
                    </a:lnTo>
                    <a:lnTo>
                      <a:pt x="4039" y="14922"/>
                    </a:lnTo>
                    <a:lnTo>
                      <a:pt x="4099" y="14700"/>
                    </a:lnTo>
                    <a:lnTo>
                      <a:pt x="4160" y="14276"/>
                    </a:lnTo>
                    <a:lnTo>
                      <a:pt x="4220" y="13852"/>
                    </a:lnTo>
                    <a:lnTo>
                      <a:pt x="4261" y="13509"/>
                    </a:lnTo>
                    <a:lnTo>
                      <a:pt x="4503" y="13529"/>
                    </a:lnTo>
                    <a:lnTo>
                      <a:pt x="4745" y="13509"/>
                    </a:lnTo>
                    <a:lnTo>
                      <a:pt x="4867" y="13468"/>
                    </a:lnTo>
                    <a:lnTo>
                      <a:pt x="4968" y="13428"/>
                    </a:lnTo>
                    <a:lnTo>
                      <a:pt x="5048" y="13388"/>
                    </a:lnTo>
                    <a:lnTo>
                      <a:pt x="5129" y="13327"/>
                    </a:lnTo>
                    <a:lnTo>
                      <a:pt x="5190" y="13266"/>
                    </a:lnTo>
                    <a:lnTo>
                      <a:pt x="5250" y="13186"/>
                    </a:lnTo>
                    <a:lnTo>
                      <a:pt x="5270" y="13085"/>
                    </a:lnTo>
                    <a:lnTo>
                      <a:pt x="5311" y="13004"/>
                    </a:lnTo>
                    <a:lnTo>
                      <a:pt x="5311" y="12883"/>
                    </a:lnTo>
                    <a:lnTo>
                      <a:pt x="5291" y="12741"/>
                    </a:lnTo>
                    <a:lnTo>
                      <a:pt x="5250" y="12600"/>
                    </a:lnTo>
                    <a:lnTo>
                      <a:pt x="5169" y="12439"/>
                    </a:lnTo>
                    <a:lnTo>
                      <a:pt x="5048" y="12257"/>
                    </a:lnTo>
                    <a:lnTo>
                      <a:pt x="4867" y="12075"/>
                    </a:lnTo>
                    <a:lnTo>
                      <a:pt x="4665" y="11873"/>
                    </a:lnTo>
                    <a:lnTo>
                      <a:pt x="4786" y="11631"/>
                    </a:lnTo>
                    <a:lnTo>
                      <a:pt x="4907" y="11409"/>
                    </a:lnTo>
                    <a:lnTo>
                      <a:pt x="5068" y="11207"/>
                    </a:lnTo>
                    <a:lnTo>
                      <a:pt x="5250" y="11005"/>
                    </a:lnTo>
                    <a:lnTo>
                      <a:pt x="5452" y="10803"/>
                    </a:lnTo>
                    <a:lnTo>
                      <a:pt x="5654" y="10621"/>
                    </a:lnTo>
                    <a:lnTo>
                      <a:pt x="5937" y="10379"/>
                    </a:lnTo>
                    <a:lnTo>
                      <a:pt x="6260" y="10056"/>
                    </a:lnTo>
                    <a:lnTo>
                      <a:pt x="6442" y="9854"/>
                    </a:lnTo>
                    <a:lnTo>
                      <a:pt x="6623" y="9591"/>
                    </a:lnTo>
                    <a:lnTo>
                      <a:pt x="6845" y="9289"/>
                    </a:lnTo>
                    <a:lnTo>
                      <a:pt x="7088" y="8925"/>
                    </a:lnTo>
                    <a:lnTo>
                      <a:pt x="7350" y="8541"/>
                    </a:lnTo>
                    <a:lnTo>
                      <a:pt x="7592" y="8138"/>
                    </a:lnTo>
                    <a:lnTo>
                      <a:pt x="7835" y="7714"/>
                    </a:lnTo>
                    <a:lnTo>
                      <a:pt x="8057" y="7249"/>
                    </a:lnTo>
                    <a:lnTo>
                      <a:pt x="8259" y="7027"/>
                    </a:lnTo>
                    <a:lnTo>
                      <a:pt x="8340" y="6906"/>
                    </a:lnTo>
                    <a:lnTo>
                      <a:pt x="8400" y="6765"/>
                    </a:lnTo>
                    <a:lnTo>
                      <a:pt x="8420" y="6744"/>
                    </a:lnTo>
                    <a:lnTo>
                      <a:pt x="8461" y="6583"/>
                    </a:lnTo>
                    <a:lnTo>
                      <a:pt x="8481" y="6442"/>
                    </a:lnTo>
                    <a:lnTo>
                      <a:pt x="8461" y="6361"/>
                    </a:lnTo>
                    <a:lnTo>
                      <a:pt x="8440" y="6300"/>
                    </a:lnTo>
                    <a:lnTo>
                      <a:pt x="8340" y="6179"/>
                    </a:lnTo>
                    <a:lnTo>
                      <a:pt x="8259" y="6118"/>
                    </a:lnTo>
                    <a:lnTo>
                      <a:pt x="8178" y="6078"/>
                    </a:lnTo>
                    <a:lnTo>
                      <a:pt x="8077" y="6058"/>
                    </a:lnTo>
                    <a:lnTo>
                      <a:pt x="7976" y="6038"/>
                    </a:lnTo>
                    <a:lnTo>
                      <a:pt x="7875" y="6058"/>
                    </a:lnTo>
                    <a:lnTo>
                      <a:pt x="7754" y="6078"/>
                    </a:lnTo>
                    <a:lnTo>
                      <a:pt x="7653" y="6139"/>
                    </a:lnTo>
                    <a:lnTo>
                      <a:pt x="7512" y="6199"/>
                    </a:lnTo>
                    <a:lnTo>
                      <a:pt x="7673" y="5997"/>
                    </a:lnTo>
                    <a:lnTo>
                      <a:pt x="7815" y="5795"/>
                    </a:lnTo>
                    <a:lnTo>
                      <a:pt x="7936" y="5593"/>
                    </a:lnTo>
                    <a:lnTo>
                      <a:pt x="8016" y="5412"/>
                    </a:lnTo>
                    <a:lnTo>
                      <a:pt x="8037" y="5291"/>
                    </a:lnTo>
                    <a:lnTo>
                      <a:pt x="8057" y="5190"/>
                    </a:lnTo>
                    <a:lnTo>
                      <a:pt x="8057" y="5089"/>
                    </a:lnTo>
                    <a:lnTo>
                      <a:pt x="8057" y="5008"/>
                    </a:lnTo>
                    <a:lnTo>
                      <a:pt x="8016" y="4927"/>
                    </a:lnTo>
                    <a:lnTo>
                      <a:pt x="7976" y="4846"/>
                    </a:lnTo>
                    <a:lnTo>
                      <a:pt x="7916" y="4786"/>
                    </a:lnTo>
                    <a:lnTo>
                      <a:pt x="7855" y="4725"/>
                    </a:lnTo>
                    <a:lnTo>
                      <a:pt x="7774" y="4665"/>
                    </a:lnTo>
                    <a:lnTo>
                      <a:pt x="7693" y="4624"/>
                    </a:lnTo>
                    <a:lnTo>
                      <a:pt x="7592" y="4604"/>
                    </a:lnTo>
                    <a:lnTo>
                      <a:pt x="7391" y="4604"/>
                    </a:lnTo>
                    <a:lnTo>
                      <a:pt x="7290" y="4644"/>
                    </a:lnTo>
                    <a:lnTo>
                      <a:pt x="7189" y="4665"/>
                    </a:lnTo>
                    <a:lnTo>
                      <a:pt x="7088" y="4725"/>
                    </a:lnTo>
                    <a:lnTo>
                      <a:pt x="7471" y="3938"/>
                    </a:lnTo>
                    <a:lnTo>
                      <a:pt x="7916" y="3009"/>
                    </a:lnTo>
                    <a:lnTo>
                      <a:pt x="8117" y="2545"/>
                    </a:lnTo>
                    <a:lnTo>
                      <a:pt x="8299" y="2080"/>
                    </a:lnTo>
                    <a:lnTo>
                      <a:pt x="8461" y="1676"/>
                    </a:lnTo>
                    <a:lnTo>
                      <a:pt x="8562" y="1333"/>
                    </a:lnTo>
                    <a:lnTo>
                      <a:pt x="8582" y="1212"/>
                    </a:lnTo>
                    <a:lnTo>
                      <a:pt x="8582" y="1111"/>
                    </a:lnTo>
                    <a:lnTo>
                      <a:pt x="8562" y="1030"/>
                    </a:lnTo>
                    <a:lnTo>
                      <a:pt x="8541" y="929"/>
                    </a:lnTo>
                    <a:lnTo>
                      <a:pt x="8501" y="848"/>
                    </a:lnTo>
                    <a:lnTo>
                      <a:pt x="8461" y="788"/>
                    </a:lnTo>
                    <a:lnTo>
                      <a:pt x="8380" y="727"/>
                    </a:lnTo>
                    <a:lnTo>
                      <a:pt x="8319" y="667"/>
                    </a:lnTo>
                    <a:lnTo>
                      <a:pt x="8218" y="626"/>
                    </a:lnTo>
                    <a:lnTo>
                      <a:pt x="8117" y="606"/>
                    </a:lnTo>
                    <a:lnTo>
                      <a:pt x="8016" y="606"/>
                    </a:lnTo>
                    <a:lnTo>
                      <a:pt x="7936" y="626"/>
                    </a:lnTo>
                    <a:lnTo>
                      <a:pt x="7794" y="707"/>
                    </a:lnTo>
                    <a:lnTo>
                      <a:pt x="7673" y="808"/>
                    </a:lnTo>
                    <a:lnTo>
                      <a:pt x="7552" y="929"/>
                    </a:lnTo>
                    <a:lnTo>
                      <a:pt x="7451" y="1071"/>
                    </a:lnTo>
                    <a:lnTo>
                      <a:pt x="7269" y="1394"/>
                    </a:lnTo>
                    <a:lnTo>
                      <a:pt x="7148" y="1676"/>
                    </a:lnTo>
                    <a:lnTo>
                      <a:pt x="7067" y="1818"/>
                    </a:lnTo>
                    <a:lnTo>
                      <a:pt x="6744" y="2464"/>
                    </a:lnTo>
                    <a:lnTo>
                      <a:pt x="6078" y="3817"/>
                    </a:lnTo>
                    <a:lnTo>
                      <a:pt x="6017" y="3958"/>
                    </a:lnTo>
                    <a:lnTo>
                      <a:pt x="5896" y="4200"/>
                    </a:lnTo>
                    <a:lnTo>
                      <a:pt x="5755" y="4483"/>
                    </a:lnTo>
                    <a:lnTo>
                      <a:pt x="5674" y="4604"/>
                    </a:lnTo>
                    <a:lnTo>
                      <a:pt x="5593" y="4685"/>
                    </a:lnTo>
                    <a:lnTo>
                      <a:pt x="5493" y="4745"/>
                    </a:lnTo>
                    <a:lnTo>
                      <a:pt x="5432" y="4745"/>
                    </a:lnTo>
                    <a:lnTo>
                      <a:pt x="5371" y="4725"/>
                    </a:lnTo>
                    <a:lnTo>
                      <a:pt x="5351" y="4685"/>
                    </a:lnTo>
                    <a:lnTo>
                      <a:pt x="5311" y="4604"/>
                    </a:lnTo>
                    <a:lnTo>
                      <a:pt x="5311" y="4463"/>
                    </a:lnTo>
                    <a:lnTo>
                      <a:pt x="5331" y="4261"/>
                    </a:lnTo>
                    <a:lnTo>
                      <a:pt x="5392" y="3675"/>
                    </a:lnTo>
                    <a:lnTo>
                      <a:pt x="5472" y="3049"/>
                    </a:lnTo>
                    <a:lnTo>
                      <a:pt x="5553" y="2322"/>
                    </a:lnTo>
                    <a:lnTo>
                      <a:pt x="5614" y="1555"/>
                    </a:lnTo>
                    <a:lnTo>
                      <a:pt x="5614" y="1151"/>
                    </a:lnTo>
                    <a:lnTo>
                      <a:pt x="5614" y="727"/>
                    </a:lnTo>
                    <a:lnTo>
                      <a:pt x="5593" y="525"/>
                    </a:lnTo>
                    <a:lnTo>
                      <a:pt x="5553" y="364"/>
                    </a:lnTo>
                    <a:lnTo>
                      <a:pt x="5493" y="243"/>
                    </a:lnTo>
                    <a:lnTo>
                      <a:pt x="5432" y="142"/>
                    </a:lnTo>
                    <a:lnTo>
                      <a:pt x="5371" y="81"/>
                    </a:lnTo>
                    <a:lnTo>
                      <a:pt x="5291" y="41"/>
                    </a:lnTo>
                    <a:lnTo>
                      <a:pt x="5210" y="21"/>
                    </a:lnTo>
                    <a:lnTo>
                      <a:pt x="5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2198436" y="-1939685"/>
                <a:ext cx="171478" cy="85038"/>
              </a:xfrm>
              <a:custGeom>
                <a:avLst/>
                <a:gdLst/>
                <a:ahLst/>
                <a:cxnLst/>
                <a:rect l="l" t="t" r="r" b="b"/>
                <a:pathLst>
                  <a:path w="2323" h="1152" extrusionOk="0">
                    <a:moveTo>
                      <a:pt x="41" y="1"/>
                    </a:moveTo>
                    <a:lnTo>
                      <a:pt x="1" y="21"/>
                    </a:lnTo>
                    <a:lnTo>
                      <a:pt x="1" y="82"/>
                    </a:lnTo>
                    <a:lnTo>
                      <a:pt x="21" y="142"/>
                    </a:lnTo>
                    <a:lnTo>
                      <a:pt x="102" y="284"/>
                    </a:lnTo>
                    <a:lnTo>
                      <a:pt x="243" y="465"/>
                    </a:lnTo>
                    <a:lnTo>
                      <a:pt x="344" y="566"/>
                    </a:lnTo>
                    <a:lnTo>
                      <a:pt x="465" y="687"/>
                    </a:lnTo>
                    <a:lnTo>
                      <a:pt x="586" y="768"/>
                    </a:lnTo>
                    <a:lnTo>
                      <a:pt x="708" y="849"/>
                    </a:lnTo>
                    <a:lnTo>
                      <a:pt x="849" y="930"/>
                    </a:lnTo>
                    <a:lnTo>
                      <a:pt x="1010" y="1011"/>
                    </a:lnTo>
                    <a:lnTo>
                      <a:pt x="1192" y="1071"/>
                    </a:lnTo>
                    <a:lnTo>
                      <a:pt x="1394" y="1112"/>
                    </a:lnTo>
                    <a:lnTo>
                      <a:pt x="1636" y="1152"/>
                    </a:lnTo>
                    <a:lnTo>
                      <a:pt x="1879" y="1152"/>
                    </a:lnTo>
                    <a:lnTo>
                      <a:pt x="2262" y="1132"/>
                    </a:lnTo>
                    <a:lnTo>
                      <a:pt x="2303" y="1112"/>
                    </a:lnTo>
                    <a:lnTo>
                      <a:pt x="2323" y="1071"/>
                    </a:lnTo>
                    <a:lnTo>
                      <a:pt x="2303" y="1031"/>
                    </a:lnTo>
                    <a:lnTo>
                      <a:pt x="2242" y="1011"/>
                    </a:lnTo>
                    <a:lnTo>
                      <a:pt x="1959" y="1031"/>
                    </a:lnTo>
                    <a:lnTo>
                      <a:pt x="1677" y="1031"/>
                    </a:lnTo>
                    <a:lnTo>
                      <a:pt x="1434" y="990"/>
                    </a:lnTo>
                    <a:lnTo>
                      <a:pt x="1212" y="950"/>
                    </a:lnTo>
                    <a:lnTo>
                      <a:pt x="1031" y="869"/>
                    </a:lnTo>
                    <a:lnTo>
                      <a:pt x="849" y="809"/>
                    </a:lnTo>
                    <a:lnTo>
                      <a:pt x="687" y="708"/>
                    </a:lnTo>
                    <a:lnTo>
                      <a:pt x="566" y="607"/>
                    </a:lnTo>
                    <a:lnTo>
                      <a:pt x="445" y="506"/>
                    </a:lnTo>
                    <a:lnTo>
                      <a:pt x="364" y="405"/>
                    </a:lnTo>
                    <a:lnTo>
                      <a:pt x="223" y="223"/>
                    </a:lnTo>
                    <a:lnTo>
                      <a:pt x="142" y="102"/>
                    </a:lnTo>
                    <a:lnTo>
                      <a:pt x="102" y="21"/>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2"/>
              <p:cNvSpPr/>
              <p:nvPr/>
            </p:nvSpPr>
            <p:spPr>
              <a:xfrm>
                <a:off x="2317724" y="-2316740"/>
                <a:ext cx="80535" cy="22441"/>
              </a:xfrm>
              <a:custGeom>
                <a:avLst/>
                <a:gdLst/>
                <a:ahLst/>
                <a:cxnLst/>
                <a:rect l="l" t="t" r="r" b="b"/>
                <a:pathLst>
                  <a:path w="1091" h="304" extrusionOk="0">
                    <a:moveTo>
                      <a:pt x="646" y="0"/>
                    </a:moveTo>
                    <a:lnTo>
                      <a:pt x="465" y="21"/>
                    </a:lnTo>
                    <a:lnTo>
                      <a:pt x="323" y="61"/>
                    </a:lnTo>
                    <a:lnTo>
                      <a:pt x="202" y="101"/>
                    </a:lnTo>
                    <a:lnTo>
                      <a:pt x="101" y="142"/>
                    </a:lnTo>
                    <a:lnTo>
                      <a:pt x="20" y="202"/>
                    </a:lnTo>
                    <a:lnTo>
                      <a:pt x="0" y="243"/>
                    </a:lnTo>
                    <a:lnTo>
                      <a:pt x="0" y="283"/>
                    </a:lnTo>
                    <a:lnTo>
                      <a:pt x="20" y="303"/>
                    </a:lnTo>
                    <a:lnTo>
                      <a:pt x="81" y="303"/>
                    </a:lnTo>
                    <a:lnTo>
                      <a:pt x="162" y="263"/>
                    </a:lnTo>
                    <a:lnTo>
                      <a:pt x="364" y="182"/>
                    </a:lnTo>
                    <a:lnTo>
                      <a:pt x="485" y="142"/>
                    </a:lnTo>
                    <a:lnTo>
                      <a:pt x="646" y="122"/>
                    </a:lnTo>
                    <a:lnTo>
                      <a:pt x="828" y="122"/>
                    </a:lnTo>
                    <a:lnTo>
                      <a:pt x="1030" y="162"/>
                    </a:lnTo>
                    <a:lnTo>
                      <a:pt x="1070" y="162"/>
                    </a:lnTo>
                    <a:lnTo>
                      <a:pt x="1090" y="122"/>
                    </a:lnTo>
                    <a:lnTo>
                      <a:pt x="1090" y="61"/>
                    </a:lnTo>
                    <a:lnTo>
                      <a:pt x="1050" y="41"/>
                    </a:lnTo>
                    <a:lnTo>
                      <a:pt x="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2"/>
              <p:cNvSpPr/>
              <p:nvPr/>
            </p:nvSpPr>
            <p:spPr>
              <a:xfrm>
                <a:off x="2387776" y="-2164678"/>
                <a:ext cx="26870" cy="50713"/>
              </a:xfrm>
              <a:custGeom>
                <a:avLst/>
                <a:gdLst/>
                <a:ahLst/>
                <a:cxnLst/>
                <a:rect l="l" t="t" r="r" b="b"/>
                <a:pathLst>
                  <a:path w="364" h="687" extrusionOk="0">
                    <a:moveTo>
                      <a:pt x="61" y="0"/>
                    </a:moveTo>
                    <a:lnTo>
                      <a:pt x="20" y="20"/>
                    </a:lnTo>
                    <a:lnTo>
                      <a:pt x="0" y="61"/>
                    </a:lnTo>
                    <a:lnTo>
                      <a:pt x="0" y="141"/>
                    </a:lnTo>
                    <a:lnTo>
                      <a:pt x="20" y="303"/>
                    </a:lnTo>
                    <a:lnTo>
                      <a:pt x="61" y="384"/>
                    </a:lnTo>
                    <a:lnTo>
                      <a:pt x="101" y="485"/>
                    </a:lnTo>
                    <a:lnTo>
                      <a:pt x="162" y="586"/>
                    </a:lnTo>
                    <a:lnTo>
                      <a:pt x="263" y="666"/>
                    </a:lnTo>
                    <a:lnTo>
                      <a:pt x="303" y="687"/>
                    </a:lnTo>
                    <a:lnTo>
                      <a:pt x="323" y="666"/>
                    </a:lnTo>
                    <a:lnTo>
                      <a:pt x="343" y="646"/>
                    </a:lnTo>
                    <a:lnTo>
                      <a:pt x="364" y="606"/>
                    </a:lnTo>
                    <a:lnTo>
                      <a:pt x="343" y="565"/>
                    </a:lnTo>
                    <a:lnTo>
                      <a:pt x="263" y="505"/>
                    </a:lnTo>
                    <a:lnTo>
                      <a:pt x="202" y="424"/>
                    </a:lnTo>
                    <a:lnTo>
                      <a:pt x="162" y="343"/>
                    </a:lnTo>
                    <a:lnTo>
                      <a:pt x="141" y="262"/>
                    </a:lnTo>
                    <a:lnTo>
                      <a:pt x="121" y="121"/>
                    </a:lnTo>
                    <a:lnTo>
                      <a:pt x="121" y="81"/>
                    </a:lnTo>
                    <a:lnTo>
                      <a:pt x="101" y="20"/>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2422027" y="-1750345"/>
                <a:ext cx="535177" cy="326495"/>
              </a:xfrm>
              <a:custGeom>
                <a:avLst/>
                <a:gdLst/>
                <a:ahLst/>
                <a:cxnLst/>
                <a:rect l="l" t="t" r="r" b="b"/>
                <a:pathLst>
                  <a:path w="7250" h="4423" extrusionOk="0">
                    <a:moveTo>
                      <a:pt x="5856" y="0"/>
                    </a:moveTo>
                    <a:lnTo>
                      <a:pt x="5493" y="21"/>
                    </a:lnTo>
                    <a:lnTo>
                      <a:pt x="5170" y="81"/>
                    </a:lnTo>
                    <a:lnTo>
                      <a:pt x="4847" y="182"/>
                    </a:lnTo>
                    <a:lnTo>
                      <a:pt x="4544" y="323"/>
                    </a:lnTo>
                    <a:lnTo>
                      <a:pt x="4261" y="505"/>
                    </a:lnTo>
                    <a:lnTo>
                      <a:pt x="3978" y="707"/>
                    </a:lnTo>
                    <a:lnTo>
                      <a:pt x="3837" y="808"/>
                    </a:lnTo>
                    <a:lnTo>
                      <a:pt x="3514" y="1050"/>
                    </a:lnTo>
                    <a:lnTo>
                      <a:pt x="3272" y="1212"/>
                    </a:lnTo>
                    <a:lnTo>
                      <a:pt x="3049" y="1333"/>
                    </a:lnTo>
                    <a:lnTo>
                      <a:pt x="2827" y="1414"/>
                    </a:lnTo>
                    <a:lnTo>
                      <a:pt x="2625" y="1454"/>
                    </a:lnTo>
                    <a:lnTo>
                      <a:pt x="2363" y="1474"/>
                    </a:lnTo>
                    <a:lnTo>
                      <a:pt x="1676" y="1494"/>
                    </a:lnTo>
                    <a:lnTo>
                      <a:pt x="1293" y="1535"/>
                    </a:lnTo>
                    <a:lnTo>
                      <a:pt x="1111" y="1575"/>
                    </a:lnTo>
                    <a:lnTo>
                      <a:pt x="950" y="1636"/>
                    </a:lnTo>
                    <a:lnTo>
                      <a:pt x="788" y="1696"/>
                    </a:lnTo>
                    <a:lnTo>
                      <a:pt x="626" y="1797"/>
                    </a:lnTo>
                    <a:lnTo>
                      <a:pt x="485" y="1919"/>
                    </a:lnTo>
                    <a:lnTo>
                      <a:pt x="364" y="2080"/>
                    </a:lnTo>
                    <a:lnTo>
                      <a:pt x="202" y="2343"/>
                    </a:lnTo>
                    <a:lnTo>
                      <a:pt x="81" y="2605"/>
                    </a:lnTo>
                    <a:lnTo>
                      <a:pt x="21" y="2868"/>
                    </a:lnTo>
                    <a:lnTo>
                      <a:pt x="1" y="3130"/>
                    </a:lnTo>
                    <a:lnTo>
                      <a:pt x="41" y="3352"/>
                    </a:lnTo>
                    <a:lnTo>
                      <a:pt x="102" y="3594"/>
                    </a:lnTo>
                    <a:lnTo>
                      <a:pt x="202" y="3796"/>
                    </a:lnTo>
                    <a:lnTo>
                      <a:pt x="324" y="3978"/>
                    </a:lnTo>
                    <a:lnTo>
                      <a:pt x="485" y="4140"/>
                    </a:lnTo>
                    <a:lnTo>
                      <a:pt x="667" y="4261"/>
                    </a:lnTo>
                    <a:lnTo>
                      <a:pt x="869" y="4342"/>
                    </a:lnTo>
                    <a:lnTo>
                      <a:pt x="1091" y="4402"/>
                    </a:lnTo>
                    <a:lnTo>
                      <a:pt x="1313" y="4422"/>
                    </a:lnTo>
                    <a:lnTo>
                      <a:pt x="1555" y="4382"/>
                    </a:lnTo>
                    <a:lnTo>
                      <a:pt x="1798" y="4301"/>
                    </a:lnTo>
                    <a:lnTo>
                      <a:pt x="2040" y="4160"/>
                    </a:lnTo>
                    <a:lnTo>
                      <a:pt x="2181" y="4059"/>
                    </a:lnTo>
                    <a:lnTo>
                      <a:pt x="2302" y="3958"/>
                    </a:lnTo>
                    <a:lnTo>
                      <a:pt x="2383" y="3857"/>
                    </a:lnTo>
                    <a:lnTo>
                      <a:pt x="2464" y="3756"/>
                    </a:lnTo>
                    <a:lnTo>
                      <a:pt x="2585" y="3554"/>
                    </a:lnTo>
                    <a:lnTo>
                      <a:pt x="2666" y="3453"/>
                    </a:lnTo>
                    <a:lnTo>
                      <a:pt x="2747" y="3372"/>
                    </a:lnTo>
                    <a:lnTo>
                      <a:pt x="2807" y="3312"/>
                    </a:lnTo>
                    <a:lnTo>
                      <a:pt x="2888" y="3271"/>
                    </a:lnTo>
                    <a:lnTo>
                      <a:pt x="2969" y="3251"/>
                    </a:lnTo>
                    <a:lnTo>
                      <a:pt x="3211" y="3251"/>
                    </a:lnTo>
                    <a:lnTo>
                      <a:pt x="3393" y="3292"/>
                    </a:lnTo>
                    <a:lnTo>
                      <a:pt x="3696" y="3292"/>
                    </a:lnTo>
                    <a:lnTo>
                      <a:pt x="3978" y="3271"/>
                    </a:lnTo>
                    <a:lnTo>
                      <a:pt x="4261" y="3191"/>
                    </a:lnTo>
                    <a:lnTo>
                      <a:pt x="4523" y="3090"/>
                    </a:lnTo>
                    <a:lnTo>
                      <a:pt x="4746" y="2948"/>
                    </a:lnTo>
                    <a:lnTo>
                      <a:pt x="4968" y="2787"/>
                    </a:lnTo>
                    <a:lnTo>
                      <a:pt x="5149" y="2605"/>
                    </a:lnTo>
                    <a:lnTo>
                      <a:pt x="5311" y="2383"/>
                    </a:lnTo>
                    <a:lnTo>
                      <a:pt x="5472" y="2141"/>
                    </a:lnTo>
                    <a:lnTo>
                      <a:pt x="5614" y="1878"/>
                    </a:lnTo>
                    <a:lnTo>
                      <a:pt x="5755" y="1616"/>
                    </a:lnTo>
                    <a:lnTo>
                      <a:pt x="5897" y="1353"/>
                    </a:lnTo>
                    <a:lnTo>
                      <a:pt x="6058" y="1151"/>
                    </a:lnTo>
                    <a:lnTo>
                      <a:pt x="6179" y="990"/>
                    </a:lnTo>
                    <a:lnTo>
                      <a:pt x="6321" y="848"/>
                    </a:lnTo>
                    <a:lnTo>
                      <a:pt x="6442" y="747"/>
                    </a:lnTo>
                    <a:lnTo>
                      <a:pt x="6765" y="586"/>
                    </a:lnTo>
                    <a:lnTo>
                      <a:pt x="7189" y="344"/>
                    </a:lnTo>
                    <a:lnTo>
                      <a:pt x="7229" y="303"/>
                    </a:lnTo>
                    <a:lnTo>
                      <a:pt x="7249" y="283"/>
                    </a:lnTo>
                    <a:lnTo>
                      <a:pt x="7229" y="243"/>
                    </a:lnTo>
                    <a:lnTo>
                      <a:pt x="7189" y="202"/>
                    </a:lnTo>
                    <a:lnTo>
                      <a:pt x="7088" y="162"/>
                    </a:lnTo>
                    <a:lnTo>
                      <a:pt x="6946" y="121"/>
                    </a:lnTo>
                    <a:lnTo>
                      <a:pt x="6704" y="61"/>
                    </a:lnTo>
                    <a:lnTo>
                      <a:pt x="62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2"/>
              <p:cNvSpPr/>
              <p:nvPr/>
            </p:nvSpPr>
            <p:spPr>
              <a:xfrm>
                <a:off x="2422027" y="-1750345"/>
                <a:ext cx="535177" cy="326495"/>
              </a:xfrm>
              <a:custGeom>
                <a:avLst/>
                <a:gdLst/>
                <a:ahLst/>
                <a:cxnLst/>
                <a:rect l="l" t="t" r="r" b="b"/>
                <a:pathLst>
                  <a:path w="7250" h="4423" fill="none" extrusionOk="0">
                    <a:moveTo>
                      <a:pt x="7189" y="344"/>
                    </a:moveTo>
                    <a:lnTo>
                      <a:pt x="7189" y="344"/>
                    </a:lnTo>
                    <a:lnTo>
                      <a:pt x="6765" y="586"/>
                    </a:lnTo>
                    <a:lnTo>
                      <a:pt x="6442" y="747"/>
                    </a:lnTo>
                    <a:lnTo>
                      <a:pt x="6321" y="848"/>
                    </a:lnTo>
                    <a:lnTo>
                      <a:pt x="6179" y="990"/>
                    </a:lnTo>
                    <a:lnTo>
                      <a:pt x="6058" y="1151"/>
                    </a:lnTo>
                    <a:lnTo>
                      <a:pt x="5897" y="1353"/>
                    </a:lnTo>
                    <a:lnTo>
                      <a:pt x="5897" y="1353"/>
                    </a:lnTo>
                    <a:lnTo>
                      <a:pt x="5755" y="1616"/>
                    </a:lnTo>
                    <a:lnTo>
                      <a:pt x="5614" y="1878"/>
                    </a:lnTo>
                    <a:lnTo>
                      <a:pt x="5472" y="2141"/>
                    </a:lnTo>
                    <a:lnTo>
                      <a:pt x="5311" y="2383"/>
                    </a:lnTo>
                    <a:lnTo>
                      <a:pt x="5311" y="2383"/>
                    </a:lnTo>
                    <a:lnTo>
                      <a:pt x="5149" y="2605"/>
                    </a:lnTo>
                    <a:lnTo>
                      <a:pt x="4968" y="2787"/>
                    </a:lnTo>
                    <a:lnTo>
                      <a:pt x="4746" y="2948"/>
                    </a:lnTo>
                    <a:lnTo>
                      <a:pt x="4523" y="3090"/>
                    </a:lnTo>
                    <a:lnTo>
                      <a:pt x="4261" y="3191"/>
                    </a:lnTo>
                    <a:lnTo>
                      <a:pt x="3978" y="3271"/>
                    </a:lnTo>
                    <a:lnTo>
                      <a:pt x="3696" y="3292"/>
                    </a:lnTo>
                    <a:lnTo>
                      <a:pt x="3393" y="3292"/>
                    </a:lnTo>
                    <a:lnTo>
                      <a:pt x="3393" y="3292"/>
                    </a:lnTo>
                    <a:lnTo>
                      <a:pt x="3211" y="3251"/>
                    </a:lnTo>
                    <a:lnTo>
                      <a:pt x="3049" y="3251"/>
                    </a:lnTo>
                    <a:lnTo>
                      <a:pt x="2969" y="3251"/>
                    </a:lnTo>
                    <a:lnTo>
                      <a:pt x="2888" y="3271"/>
                    </a:lnTo>
                    <a:lnTo>
                      <a:pt x="2807" y="3312"/>
                    </a:lnTo>
                    <a:lnTo>
                      <a:pt x="2747" y="3372"/>
                    </a:lnTo>
                    <a:lnTo>
                      <a:pt x="2747" y="3372"/>
                    </a:lnTo>
                    <a:lnTo>
                      <a:pt x="2666" y="3453"/>
                    </a:lnTo>
                    <a:lnTo>
                      <a:pt x="2585" y="3554"/>
                    </a:lnTo>
                    <a:lnTo>
                      <a:pt x="2464" y="3756"/>
                    </a:lnTo>
                    <a:lnTo>
                      <a:pt x="2383" y="3857"/>
                    </a:lnTo>
                    <a:lnTo>
                      <a:pt x="2302" y="3958"/>
                    </a:lnTo>
                    <a:lnTo>
                      <a:pt x="2181" y="4059"/>
                    </a:lnTo>
                    <a:lnTo>
                      <a:pt x="2040" y="4160"/>
                    </a:lnTo>
                    <a:lnTo>
                      <a:pt x="2040" y="4160"/>
                    </a:lnTo>
                    <a:lnTo>
                      <a:pt x="1798" y="4301"/>
                    </a:lnTo>
                    <a:lnTo>
                      <a:pt x="1555" y="4382"/>
                    </a:lnTo>
                    <a:lnTo>
                      <a:pt x="1313" y="4422"/>
                    </a:lnTo>
                    <a:lnTo>
                      <a:pt x="1091" y="4402"/>
                    </a:lnTo>
                    <a:lnTo>
                      <a:pt x="869" y="4342"/>
                    </a:lnTo>
                    <a:lnTo>
                      <a:pt x="667" y="4261"/>
                    </a:lnTo>
                    <a:lnTo>
                      <a:pt x="485" y="4140"/>
                    </a:lnTo>
                    <a:lnTo>
                      <a:pt x="324" y="3978"/>
                    </a:lnTo>
                    <a:lnTo>
                      <a:pt x="202" y="3796"/>
                    </a:lnTo>
                    <a:lnTo>
                      <a:pt x="102" y="3594"/>
                    </a:lnTo>
                    <a:lnTo>
                      <a:pt x="41" y="3352"/>
                    </a:lnTo>
                    <a:lnTo>
                      <a:pt x="1" y="3130"/>
                    </a:lnTo>
                    <a:lnTo>
                      <a:pt x="21" y="2868"/>
                    </a:lnTo>
                    <a:lnTo>
                      <a:pt x="81" y="2605"/>
                    </a:lnTo>
                    <a:lnTo>
                      <a:pt x="202" y="2343"/>
                    </a:lnTo>
                    <a:lnTo>
                      <a:pt x="364" y="2080"/>
                    </a:lnTo>
                    <a:lnTo>
                      <a:pt x="364" y="2080"/>
                    </a:lnTo>
                    <a:lnTo>
                      <a:pt x="485" y="1919"/>
                    </a:lnTo>
                    <a:lnTo>
                      <a:pt x="626" y="1797"/>
                    </a:lnTo>
                    <a:lnTo>
                      <a:pt x="788" y="1696"/>
                    </a:lnTo>
                    <a:lnTo>
                      <a:pt x="950" y="1636"/>
                    </a:lnTo>
                    <a:lnTo>
                      <a:pt x="1111" y="1575"/>
                    </a:lnTo>
                    <a:lnTo>
                      <a:pt x="1293" y="1535"/>
                    </a:lnTo>
                    <a:lnTo>
                      <a:pt x="1676" y="1494"/>
                    </a:lnTo>
                    <a:lnTo>
                      <a:pt x="1676" y="1494"/>
                    </a:lnTo>
                    <a:lnTo>
                      <a:pt x="2363" y="1474"/>
                    </a:lnTo>
                    <a:lnTo>
                      <a:pt x="2625" y="1454"/>
                    </a:lnTo>
                    <a:lnTo>
                      <a:pt x="2827" y="1414"/>
                    </a:lnTo>
                    <a:lnTo>
                      <a:pt x="3049" y="1333"/>
                    </a:lnTo>
                    <a:lnTo>
                      <a:pt x="3272" y="1212"/>
                    </a:lnTo>
                    <a:lnTo>
                      <a:pt x="3514" y="1050"/>
                    </a:lnTo>
                    <a:lnTo>
                      <a:pt x="3837" y="808"/>
                    </a:lnTo>
                    <a:lnTo>
                      <a:pt x="3837" y="808"/>
                    </a:lnTo>
                    <a:lnTo>
                      <a:pt x="3978" y="707"/>
                    </a:lnTo>
                    <a:lnTo>
                      <a:pt x="3978" y="707"/>
                    </a:lnTo>
                    <a:lnTo>
                      <a:pt x="4261" y="505"/>
                    </a:lnTo>
                    <a:lnTo>
                      <a:pt x="4544" y="323"/>
                    </a:lnTo>
                    <a:lnTo>
                      <a:pt x="4847" y="182"/>
                    </a:lnTo>
                    <a:lnTo>
                      <a:pt x="5170" y="81"/>
                    </a:lnTo>
                    <a:lnTo>
                      <a:pt x="5493" y="21"/>
                    </a:lnTo>
                    <a:lnTo>
                      <a:pt x="5856" y="0"/>
                    </a:lnTo>
                    <a:lnTo>
                      <a:pt x="6260" y="0"/>
                    </a:lnTo>
                    <a:lnTo>
                      <a:pt x="6704" y="61"/>
                    </a:lnTo>
                    <a:lnTo>
                      <a:pt x="6704" y="61"/>
                    </a:lnTo>
                    <a:lnTo>
                      <a:pt x="6946" y="121"/>
                    </a:lnTo>
                    <a:lnTo>
                      <a:pt x="7088" y="162"/>
                    </a:lnTo>
                    <a:lnTo>
                      <a:pt x="7189" y="202"/>
                    </a:lnTo>
                    <a:lnTo>
                      <a:pt x="7189" y="202"/>
                    </a:lnTo>
                    <a:lnTo>
                      <a:pt x="7229" y="243"/>
                    </a:lnTo>
                    <a:lnTo>
                      <a:pt x="7249" y="283"/>
                    </a:lnTo>
                    <a:lnTo>
                      <a:pt x="7229" y="303"/>
                    </a:lnTo>
                    <a:lnTo>
                      <a:pt x="7189" y="34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a:off x="2438414" y="-1497007"/>
                <a:ext cx="122316" cy="70127"/>
              </a:xfrm>
              <a:custGeom>
                <a:avLst/>
                <a:gdLst/>
                <a:ahLst/>
                <a:cxnLst/>
                <a:rect l="l" t="t" r="r" b="b"/>
                <a:pathLst>
                  <a:path w="1657" h="950" fill="none" extrusionOk="0">
                    <a:moveTo>
                      <a:pt x="182" y="1"/>
                    </a:moveTo>
                    <a:lnTo>
                      <a:pt x="182" y="1"/>
                    </a:lnTo>
                    <a:lnTo>
                      <a:pt x="1" y="223"/>
                    </a:lnTo>
                    <a:lnTo>
                      <a:pt x="1" y="223"/>
                    </a:lnTo>
                    <a:lnTo>
                      <a:pt x="81" y="385"/>
                    </a:lnTo>
                    <a:lnTo>
                      <a:pt x="182" y="526"/>
                    </a:lnTo>
                    <a:lnTo>
                      <a:pt x="304" y="647"/>
                    </a:lnTo>
                    <a:lnTo>
                      <a:pt x="445" y="748"/>
                    </a:lnTo>
                    <a:lnTo>
                      <a:pt x="606" y="849"/>
                    </a:lnTo>
                    <a:lnTo>
                      <a:pt x="768" y="910"/>
                    </a:lnTo>
                    <a:lnTo>
                      <a:pt x="929" y="950"/>
                    </a:lnTo>
                    <a:lnTo>
                      <a:pt x="1111" y="950"/>
                    </a:lnTo>
                    <a:lnTo>
                      <a:pt x="1111" y="950"/>
                    </a:lnTo>
                    <a:lnTo>
                      <a:pt x="1253" y="950"/>
                    </a:lnTo>
                    <a:lnTo>
                      <a:pt x="1394" y="930"/>
                    </a:lnTo>
                    <a:lnTo>
                      <a:pt x="1515" y="889"/>
                    </a:lnTo>
                    <a:lnTo>
                      <a:pt x="1656" y="829"/>
                    </a:lnTo>
                    <a:lnTo>
                      <a:pt x="1656" y="829"/>
                    </a:lnTo>
                    <a:lnTo>
                      <a:pt x="1555" y="708"/>
                    </a:lnTo>
                    <a:lnTo>
                      <a:pt x="1353" y="526"/>
                    </a:lnTo>
                    <a:lnTo>
                      <a:pt x="1232" y="445"/>
                    </a:lnTo>
                    <a:lnTo>
                      <a:pt x="1051" y="344"/>
                    </a:lnTo>
                    <a:lnTo>
                      <a:pt x="849" y="223"/>
                    </a:lnTo>
                    <a:lnTo>
                      <a:pt x="606" y="122"/>
                    </a:lnTo>
                    <a:lnTo>
                      <a:pt x="606" y="122"/>
                    </a:lnTo>
                    <a:lnTo>
                      <a:pt x="465" y="61"/>
                    </a:lnTo>
                    <a:lnTo>
                      <a:pt x="304" y="41"/>
                    </a:lnTo>
                    <a:lnTo>
                      <a:pt x="304" y="41"/>
                    </a:lnTo>
                    <a:lnTo>
                      <a:pt x="18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a:off x="2463733" y="-1562556"/>
                <a:ext cx="241531" cy="122316"/>
              </a:xfrm>
              <a:custGeom>
                <a:avLst/>
                <a:gdLst/>
                <a:ahLst/>
                <a:cxnLst/>
                <a:rect l="l" t="t" r="r" b="b"/>
                <a:pathLst>
                  <a:path w="3272" h="1657" fill="none" extrusionOk="0">
                    <a:moveTo>
                      <a:pt x="2040" y="0"/>
                    </a:moveTo>
                    <a:lnTo>
                      <a:pt x="2040" y="0"/>
                    </a:lnTo>
                    <a:lnTo>
                      <a:pt x="1778" y="21"/>
                    </a:lnTo>
                    <a:lnTo>
                      <a:pt x="1495" y="41"/>
                    </a:lnTo>
                    <a:lnTo>
                      <a:pt x="1192" y="101"/>
                    </a:lnTo>
                    <a:lnTo>
                      <a:pt x="869" y="202"/>
                    </a:lnTo>
                    <a:lnTo>
                      <a:pt x="869" y="202"/>
                    </a:lnTo>
                    <a:lnTo>
                      <a:pt x="869" y="223"/>
                    </a:lnTo>
                    <a:lnTo>
                      <a:pt x="869" y="223"/>
                    </a:lnTo>
                    <a:lnTo>
                      <a:pt x="1455" y="404"/>
                    </a:lnTo>
                    <a:lnTo>
                      <a:pt x="1455" y="404"/>
                    </a:lnTo>
                    <a:lnTo>
                      <a:pt x="1636" y="485"/>
                    </a:lnTo>
                    <a:lnTo>
                      <a:pt x="1818" y="566"/>
                    </a:lnTo>
                    <a:lnTo>
                      <a:pt x="2000" y="687"/>
                    </a:lnTo>
                    <a:lnTo>
                      <a:pt x="2161" y="808"/>
                    </a:lnTo>
                    <a:lnTo>
                      <a:pt x="2182" y="828"/>
                    </a:lnTo>
                    <a:lnTo>
                      <a:pt x="2182" y="828"/>
                    </a:lnTo>
                    <a:lnTo>
                      <a:pt x="2060" y="949"/>
                    </a:lnTo>
                    <a:lnTo>
                      <a:pt x="2060" y="949"/>
                    </a:lnTo>
                    <a:lnTo>
                      <a:pt x="1939" y="869"/>
                    </a:lnTo>
                    <a:lnTo>
                      <a:pt x="1778" y="748"/>
                    </a:lnTo>
                    <a:lnTo>
                      <a:pt x="1475" y="606"/>
                    </a:lnTo>
                    <a:lnTo>
                      <a:pt x="1031" y="465"/>
                    </a:lnTo>
                    <a:lnTo>
                      <a:pt x="1031" y="465"/>
                    </a:lnTo>
                    <a:lnTo>
                      <a:pt x="768" y="364"/>
                    </a:lnTo>
                    <a:lnTo>
                      <a:pt x="708" y="344"/>
                    </a:lnTo>
                    <a:lnTo>
                      <a:pt x="667" y="303"/>
                    </a:lnTo>
                    <a:lnTo>
                      <a:pt x="667" y="303"/>
                    </a:lnTo>
                    <a:lnTo>
                      <a:pt x="506" y="384"/>
                    </a:lnTo>
                    <a:lnTo>
                      <a:pt x="344" y="485"/>
                    </a:lnTo>
                    <a:lnTo>
                      <a:pt x="162" y="606"/>
                    </a:lnTo>
                    <a:lnTo>
                      <a:pt x="1" y="748"/>
                    </a:lnTo>
                    <a:lnTo>
                      <a:pt x="1" y="748"/>
                    </a:lnTo>
                    <a:lnTo>
                      <a:pt x="1" y="748"/>
                    </a:lnTo>
                    <a:lnTo>
                      <a:pt x="1" y="748"/>
                    </a:lnTo>
                    <a:lnTo>
                      <a:pt x="41" y="768"/>
                    </a:lnTo>
                    <a:lnTo>
                      <a:pt x="142" y="788"/>
                    </a:lnTo>
                    <a:lnTo>
                      <a:pt x="142" y="788"/>
                    </a:lnTo>
                    <a:lnTo>
                      <a:pt x="324" y="849"/>
                    </a:lnTo>
                    <a:lnTo>
                      <a:pt x="607" y="949"/>
                    </a:lnTo>
                    <a:lnTo>
                      <a:pt x="607" y="949"/>
                    </a:lnTo>
                    <a:lnTo>
                      <a:pt x="869" y="1111"/>
                    </a:lnTo>
                    <a:lnTo>
                      <a:pt x="1091" y="1252"/>
                    </a:lnTo>
                    <a:lnTo>
                      <a:pt x="1293" y="1434"/>
                    </a:lnTo>
                    <a:lnTo>
                      <a:pt x="1475" y="1616"/>
                    </a:lnTo>
                    <a:lnTo>
                      <a:pt x="1475" y="1616"/>
                    </a:lnTo>
                    <a:lnTo>
                      <a:pt x="1414" y="1656"/>
                    </a:lnTo>
                    <a:lnTo>
                      <a:pt x="1414" y="1656"/>
                    </a:lnTo>
                    <a:lnTo>
                      <a:pt x="1475" y="1616"/>
                    </a:lnTo>
                    <a:lnTo>
                      <a:pt x="1475" y="1616"/>
                    </a:lnTo>
                    <a:lnTo>
                      <a:pt x="1616" y="1515"/>
                    </a:lnTo>
                    <a:lnTo>
                      <a:pt x="1737" y="1414"/>
                    </a:lnTo>
                    <a:lnTo>
                      <a:pt x="1818" y="1313"/>
                    </a:lnTo>
                    <a:lnTo>
                      <a:pt x="1899" y="1212"/>
                    </a:lnTo>
                    <a:lnTo>
                      <a:pt x="2020" y="1010"/>
                    </a:lnTo>
                    <a:lnTo>
                      <a:pt x="2101" y="909"/>
                    </a:lnTo>
                    <a:lnTo>
                      <a:pt x="2182" y="828"/>
                    </a:lnTo>
                    <a:lnTo>
                      <a:pt x="2182" y="828"/>
                    </a:lnTo>
                    <a:lnTo>
                      <a:pt x="2262" y="768"/>
                    </a:lnTo>
                    <a:lnTo>
                      <a:pt x="2343" y="727"/>
                    </a:lnTo>
                    <a:lnTo>
                      <a:pt x="2424" y="707"/>
                    </a:lnTo>
                    <a:lnTo>
                      <a:pt x="2505" y="707"/>
                    </a:lnTo>
                    <a:lnTo>
                      <a:pt x="2505" y="707"/>
                    </a:lnTo>
                    <a:lnTo>
                      <a:pt x="2666" y="707"/>
                    </a:lnTo>
                    <a:lnTo>
                      <a:pt x="2828" y="748"/>
                    </a:lnTo>
                    <a:lnTo>
                      <a:pt x="2828" y="748"/>
                    </a:lnTo>
                    <a:lnTo>
                      <a:pt x="3070" y="748"/>
                    </a:lnTo>
                    <a:lnTo>
                      <a:pt x="3070" y="748"/>
                    </a:lnTo>
                    <a:lnTo>
                      <a:pt x="3272" y="748"/>
                    </a:lnTo>
                    <a:lnTo>
                      <a:pt x="3272" y="748"/>
                    </a:lnTo>
                    <a:lnTo>
                      <a:pt x="3252" y="727"/>
                    </a:lnTo>
                    <a:lnTo>
                      <a:pt x="3252" y="727"/>
                    </a:lnTo>
                    <a:lnTo>
                      <a:pt x="3050" y="546"/>
                    </a:lnTo>
                    <a:lnTo>
                      <a:pt x="2848" y="404"/>
                    </a:lnTo>
                    <a:lnTo>
                      <a:pt x="2666" y="303"/>
                    </a:lnTo>
                    <a:lnTo>
                      <a:pt x="2484" y="223"/>
                    </a:lnTo>
                    <a:lnTo>
                      <a:pt x="2222" y="122"/>
                    </a:lnTo>
                    <a:lnTo>
                      <a:pt x="2101" y="81"/>
                    </a:lnTo>
                    <a:lnTo>
                      <a:pt x="2101" y="81"/>
                    </a:lnTo>
                    <a:lnTo>
                      <a:pt x="2040" y="41"/>
                    </a:lnTo>
                    <a:lnTo>
                      <a:pt x="204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a:off x="2633658" y="-1701184"/>
                <a:ext cx="252013" cy="190892"/>
              </a:xfrm>
              <a:custGeom>
                <a:avLst/>
                <a:gdLst/>
                <a:ahLst/>
                <a:cxnLst/>
                <a:rect l="l" t="t" r="r" b="b"/>
                <a:pathLst>
                  <a:path w="3414" h="2586" fill="none" extrusionOk="0">
                    <a:moveTo>
                      <a:pt x="2585" y="1"/>
                    </a:moveTo>
                    <a:lnTo>
                      <a:pt x="2585" y="1"/>
                    </a:lnTo>
                    <a:lnTo>
                      <a:pt x="2282" y="162"/>
                    </a:lnTo>
                    <a:lnTo>
                      <a:pt x="1980" y="364"/>
                    </a:lnTo>
                    <a:lnTo>
                      <a:pt x="1980" y="364"/>
                    </a:lnTo>
                    <a:lnTo>
                      <a:pt x="1939" y="425"/>
                    </a:lnTo>
                    <a:lnTo>
                      <a:pt x="1939" y="425"/>
                    </a:lnTo>
                    <a:lnTo>
                      <a:pt x="2101" y="425"/>
                    </a:lnTo>
                    <a:lnTo>
                      <a:pt x="2101" y="425"/>
                    </a:lnTo>
                    <a:lnTo>
                      <a:pt x="2363" y="445"/>
                    </a:lnTo>
                    <a:lnTo>
                      <a:pt x="2605" y="505"/>
                    </a:lnTo>
                    <a:lnTo>
                      <a:pt x="2828" y="586"/>
                    </a:lnTo>
                    <a:lnTo>
                      <a:pt x="3030" y="687"/>
                    </a:lnTo>
                    <a:lnTo>
                      <a:pt x="3030" y="687"/>
                    </a:lnTo>
                    <a:lnTo>
                      <a:pt x="2949" y="849"/>
                    </a:lnTo>
                    <a:lnTo>
                      <a:pt x="2949" y="849"/>
                    </a:lnTo>
                    <a:lnTo>
                      <a:pt x="2686" y="728"/>
                    </a:lnTo>
                    <a:lnTo>
                      <a:pt x="2464" y="647"/>
                    </a:lnTo>
                    <a:lnTo>
                      <a:pt x="2282" y="606"/>
                    </a:lnTo>
                    <a:lnTo>
                      <a:pt x="2141" y="606"/>
                    </a:lnTo>
                    <a:lnTo>
                      <a:pt x="2141" y="606"/>
                    </a:lnTo>
                    <a:lnTo>
                      <a:pt x="1959" y="606"/>
                    </a:lnTo>
                    <a:lnTo>
                      <a:pt x="1959" y="606"/>
                    </a:lnTo>
                    <a:lnTo>
                      <a:pt x="1838" y="627"/>
                    </a:lnTo>
                    <a:lnTo>
                      <a:pt x="1838" y="627"/>
                    </a:lnTo>
                    <a:lnTo>
                      <a:pt x="1798" y="606"/>
                    </a:lnTo>
                    <a:lnTo>
                      <a:pt x="1757" y="586"/>
                    </a:lnTo>
                    <a:lnTo>
                      <a:pt x="1757" y="586"/>
                    </a:lnTo>
                    <a:lnTo>
                      <a:pt x="1737" y="546"/>
                    </a:lnTo>
                    <a:lnTo>
                      <a:pt x="1737" y="546"/>
                    </a:lnTo>
                    <a:lnTo>
                      <a:pt x="1515" y="748"/>
                    </a:lnTo>
                    <a:lnTo>
                      <a:pt x="1293" y="970"/>
                    </a:lnTo>
                    <a:lnTo>
                      <a:pt x="1293" y="970"/>
                    </a:lnTo>
                    <a:lnTo>
                      <a:pt x="1212" y="1071"/>
                    </a:lnTo>
                    <a:lnTo>
                      <a:pt x="1212" y="1071"/>
                    </a:lnTo>
                    <a:lnTo>
                      <a:pt x="1172" y="1172"/>
                    </a:lnTo>
                    <a:lnTo>
                      <a:pt x="1172" y="1192"/>
                    </a:lnTo>
                    <a:lnTo>
                      <a:pt x="1172" y="1192"/>
                    </a:lnTo>
                    <a:lnTo>
                      <a:pt x="1354" y="1212"/>
                    </a:lnTo>
                    <a:lnTo>
                      <a:pt x="1535" y="1253"/>
                    </a:lnTo>
                    <a:lnTo>
                      <a:pt x="1717" y="1333"/>
                    </a:lnTo>
                    <a:lnTo>
                      <a:pt x="1899" y="1394"/>
                    </a:lnTo>
                    <a:lnTo>
                      <a:pt x="2202" y="1555"/>
                    </a:lnTo>
                    <a:lnTo>
                      <a:pt x="2444" y="1717"/>
                    </a:lnTo>
                    <a:lnTo>
                      <a:pt x="2444" y="1737"/>
                    </a:lnTo>
                    <a:lnTo>
                      <a:pt x="2444" y="1737"/>
                    </a:lnTo>
                    <a:lnTo>
                      <a:pt x="2323" y="1858"/>
                    </a:lnTo>
                    <a:lnTo>
                      <a:pt x="2323" y="1858"/>
                    </a:lnTo>
                    <a:lnTo>
                      <a:pt x="2040" y="1677"/>
                    </a:lnTo>
                    <a:lnTo>
                      <a:pt x="1737" y="1515"/>
                    </a:lnTo>
                    <a:lnTo>
                      <a:pt x="1576" y="1454"/>
                    </a:lnTo>
                    <a:lnTo>
                      <a:pt x="1414" y="1394"/>
                    </a:lnTo>
                    <a:lnTo>
                      <a:pt x="1253" y="1374"/>
                    </a:lnTo>
                    <a:lnTo>
                      <a:pt x="1091" y="1353"/>
                    </a:lnTo>
                    <a:lnTo>
                      <a:pt x="1091" y="1353"/>
                    </a:lnTo>
                    <a:lnTo>
                      <a:pt x="1071" y="1353"/>
                    </a:lnTo>
                    <a:lnTo>
                      <a:pt x="1071" y="1353"/>
                    </a:lnTo>
                    <a:lnTo>
                      <a:pt x="1071" y="1353"/>
                    </a:lnTo>
                    <a:lnTo>
                      <a:pt x="1071" y="1353"/>
                    </a:lnTo>
                    <a:lnTo>
                      <a:pt x="990" y="1353"/>
                    </a:lnTo>
                    <a:lnTo>
                      <a:pt x="950" y="1313"/>
                    </a:lnTo>
                    <a:lnTo>
                      <a:pt x="950" y="1313"/>
                    </a:lnTo>
                    <a:lnTo>
                      <a:pt x="748" y="1495"/>
                    </a:lnTo>
                    <a:lnTo>
                      <a:pt x="506" y="1636"/>
                    </a:lnTo>
                    <a:lnTo>
                      <a:pt x="263" y="1757"/>
                    </a:lnTo>
                    <a:lnTo>
                      <a:pt x="1" y="1838"/>
                    </a:lnTo>
                    <a:lnTo>
                      <a:pt x="1" y="1838"/>
                    </a:lnTo>
                    <a:lnTo>
                      <a:pt x="182" y="1899"/>
                    </a:lnTo>
                    <a:lnTo>
                      <a:pt x="465" y="2040"/>
                    </a:lnTo>
                    <a:lnTo>
                      <a:pt x="647" y="2141"/>
                    </a:lnTo>
                    <a:lnTo>
                      <a:pt x="808" y="2262"/>
                    </a:lnTo>
                    <a:lnTo>
                      <a:pt x="990" y="2403"/>
                    </a:lnTo>
                    <a:lnTo>
                      <a:pt x="1172" y="2585"/>
                    </a:lnTo>
                    <a:lnTo>
                      <a:pt x="1172" y="2585"/>
                    </a:lnTo>
                    <a:lnTo>
                      <a:pt x="1374" y="2545"/>
                    </a:lnTo>
                    <a:lnTo>
                      <a:pt x="1556" y="2464"/>
                    </a:lnTo>
                    <a:lnTo>
                      <a:pt x="1737" y="2383"/>
                    </a:lnTo>
                    <a:lnTo>
                      <a:pt x="1919" y="2262"/>
                    </a:lnTo>
                    <a:lnTo>
                      <a:pt x="2060" y="2141"/>
                    </a:lnTo>
                    <a:lnTo>
                      <a:pt x="2202" y="2020"/>
                    </a:lnTo>
                    <a:lnTo>
                      <a:pt x="2343" y="1878"/>
                    </a:lnTo>
                    <a:lnTo>
                      <a:pt x="2444" y="1717"/>
                    </a:lnTo>
                    <a:lnTo>
                      <a:pt x="2444" y="1717"/>
                    </a:lnTo>
                    <a:lnTo>
                      <a:pt x="2605" y="1475"/>
                    </a:lnTo>
                    <a:lnTo>
                      <a:pt x="2747" y="1212"/>
                    </a:lnTo>
                    <a:lnTo>
                      <a:pt x="2888" y="950"/>
                    </a:lnTo>
                    <a:lnTo>
                      <a:pt x="3030" y="687"/>
                    </a:lnTo>
                    <a:lnTo>
                      <a:pt x="3030" y="687"/>
                    </a:lnTo>
                    <a:lnTo>
                      <a:pt x="3231" y="425"/>
                    </a:lnTo>
                    <a:lnTo>
                      <a:pt x="3413" y="223"/>
                    </a:lnTo>
                    <a:lnTo>
                      <a:pt x="3413" y="223"/>
                    </a:lnTo>
                    <a:lnTo>
                      <a:pt x="3272" y="162"/>
                    </a:lnTo>
                    <a:lnTo>
                      <a:pt x="3130" y="122"/>
                    </a:lnTo>
                    <a:lnTo>
                      <a:pt x="2908" y="81"/>
                    </a:lnTo>
                    <a:lnTo>
                      <a:pt x="2666" y="61"/>
                    </a:lnTo>
                    <a:lnTo>
                      <a:pt x="2666" y="61"/>
                    </a:lnTo>
                    <a:lnTo>
                      <a:pt x="2605" y="41"/>
                    </a:lnTo>
                    <a:lnTo>
                      <a:pt x="258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2"/>
              <p:cNvSpPr/>
              <p:nvPr/>
            </p:nvSpPr>
            <p:spPr>
              <a:xfrm>
                <a:off x="2842338" y="-1735434"/>
                <a:ext cx="114860" cy="41781"/>
              </a:xfrm>
              <a:custGeom>
                <a:avLst/>
                <a:gdLst/>
                <a:ahLst/>
                <a:cxnLst/>
                <a:rect l="l" t="t" r="r" b="b"/>
                <a:pathLst>
                  <a:path w="1556" h="566" fill="none" extrusionOk="0">
                    <a:moveTo>
                      <a:pt x="1495" y="0"/>
                    </a:moveTo>
                    <a:lnTo>
                      <a:pt x="1495" y="0"/>
                    </a:lnTo>
                    <a:lnTo>
                      <a:pt x="1212" y="20"/>
                    </a:lnTo>
                    <a:lnTo>
                      <a:pt x="849" y="81"/>
                    </a:lnTo>
                    <a:lnTo>
                      <a:pt x="445" y="202"/>
                    </a:lnTo>
                    <a:lnTo>
                      <a:pt x="223" y="263"/>
                    </a:lnTo>
                    <a:lnTo>
                      <a:pt x="1" y="364"/>
                    </a:lnTo>
                    <a:lnTo>
                      <a:pt x="1" y="364"/>
                    </a:lnTo>
                    <a:lnTo>
                      <a:pt x="243" y="384"/>
                    </a:lnTo>
                    <a:lnTo>
                      <a:pt x="384" y="424"/>
                    </a:lnTo>
                    <a:lnTo>
                      <a:pt x="566" y="485"/>
                    </a:lnTo>
                    <a:lnTo>
                      <a:pt x="566" y="485"/>
                    </a:lnTo>
                    <a:lnTo>
                      <a:pt x="728" y="566"/>
                    </a:lnTo>
                    <a:lnTo>
                      <a:pt x="728" y="566"/>
                    </a:lnTo>
                    <a:lnTo>
                      <a:pt x="889" y="465"/>
                    </a:lnTo>
                    <a:lnTo>
                      <a:pt x="1051" y="384"/>
                    </a:lnTo>
                    <a:lnTo>
                      <a:pt x="1495" y="142"/>
                    </a:lnTo>
                    <a:lnTo>
                      <a:pt x="1495" y="142"/>
                    </a:lnTo>
                    <a:lnTo>
                      <a:pt x="1535" y="101"/>
                    </a:lnTo>
                    <a:lnTo>
                      <a:pt x="1555" y="81"/>
                    </a:lnTo>
                    <a:lnTo>
                      <a:pt x="1555" y="81"/>
                    </a:lnTo>
                    <a:lnTo>
                      <a:pt x="1535" y="41"/>
                    </a:lnTo>
                    <a:lnTo>
                      <a:pt x="1495" y="0"/>
                    </a:lnTo>
                    <a:lnTo>
                      <a:pt x="1495"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2"/>
              <p:cNvSpPr/>
              <p:nvPr/>
            </p:nvSpPr>
            <p:spPr>
              <a:xfrm>
                <a:off x="2448822" y="-1598357"/>
                <a:ext cx="74" cy="1624"/>
              </a:xfrm>
              <a:custGeom>
                <a:avLst/>
                <a:gdLst/>
                <a:ahLst/>
                <a:cxnLst/>
                <a:rect l="l" t="t" r="r" b="b"/>
                <a:pathLst>
                  <a:path w="1" h="22" extrusionOk="0">
                    <a:moveTo>
                      <a:pt x="1" y="1"/>
                    </a:moveTo>
                    <a:lnTo>
                      <a:pt x="1" y="1"/>
                    </a:lnTo>
                    <a:lnTo>
                      <a:pt x="1" y="21"/>
                    </a:lnTo>
                    <a:lnTo>
                      <a:pt x="1" y="21"/>
                    </a:lnTo>
                    <a:lnTo>
                      <a:pt x="1" y="21"/>
                    </a:lnTo>
                    <a:lnTo>
                      <a:pt x="1" y="21"/>
                    </a:lnTo>
                    <a:lnTo>
                      <a:pt x="1" y="21"/>
                    </a:lnTo>
                    <a:lnTo>
                      <a:pt x="1" y="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2"/>
              <p:cNvSpPr/>
              <p:nvPr/>
            </p:nvSpPr>
            <p:spPr>
              <a:xfrm>
                <a:off x="2448822" y="-1598357"/>
                <a:ext cx="74" cy="1624"/>
              </a:xfrm>
              <a:custGeom>
                <a:avLst/>
                <a:gdLst/>
                <a:ahLst/>
                <a:cxnLst/>
                <a:rect l="l" t="t" r="r" b="b"/>
                <a:pathLst>
                  <a:path w="1" h="22" fill="none" extrusionOk="0">
                    <a:moveTo>
                      <a:pt x="1" y="1"/>
                    </a:moveTo>
                    <a:lnTo>
                      <a:pt x="1" y="1"/>
                    </a:lnTo>
                    <a:lnTo>
                      <a:pt x="1" y="21"/>
                    </a:lnTo>
                    <a:lnTo>
                      <a:pt x="1" y="21"/>
                    </a:lnTo>
                    <a:lnTo>
                      <a:pt x="1" y="21"/>
                    </a:lnTo>
                    <a:lnTo>
                      <a:pt x="1" y="21"/>
                    </a:lnTo>
                    <a:lnTo>
                      <a:pt x="1" y="21"/>
                    </a:lnTo>
                    <a:lnTo>
                      <a:pt x="1"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a:off x="2448822" y="-1608765"/>
                <a:ext cx="119363" cy="172954"/>
              </a:xfrm>
              <a:custGeom>
                <a:avLst/>
                <a:gdLst/>
                <a:ahLst/>
                <a:cxnLst/>
                <a:rect l="l" t="t" r="r" b="b"/>
                <a:pathLst>
                  <a:path w="1617" h="2343" extrusionOk="0">
                    <a:moveTo>
                      <a:pt x="142" y="1"/>
                    </a:moveTo>
                    <a:lnTo>
                      <a:pt x="1" y="142"/>
                    </a:lnTo>
                    <a:lnTo>
                      <a:pt x="1" y="162"/>
                    </a:lnTo>
                    <a:lnTo>
                      <a:pt x="41" y="324"/>
                    </a:lnTo>
                    <a:lnTo>
                      <a:pt x="82" y="546"/>
                    </a:lnTo>
                    <a:lnTo>
                      <a:pt x="102" y="808"/>
                    </a:lnTo>
                    <a:lnTo>
                      <a:pt x="82" y="929"/>
                    </a:lnTo>
                    <a:lnTo>
                      <a:pt x="82" y="1050"/>
                    </a:lnTo>
                    <a:lnTo>
                      <a:pt x="21" y="1394"/>
                    </a:lnTo>
                    <a:lnTo>
                      <a:pt x="21" y="1475"/>
                    </a:lnTo>
                    <a:lnTo>
                      <a:pt x="41" y="1515"/>
                    </a:lnTo>
                    <a:lnTo>
                      <a:pt x="203" y="1374"/>
                    </a:lnTo>
                    <a:lnTo>
                      <a:pt x="243" y="1050"/>
                    </a:lnTo>
                    <a:lnTo>
                      <a:pt x="263" y="727"/>
                    </a:lnTo>
                    <a:lnTo>
                      <a:pt x="263" y="566"/>
                    </a:lnTo>
                    <a:lnTo>
                      <a:pt x="243" y="404"/>
                    </a:lnTo>
                    <a:lnTo>
                      <a:pt x="142" y="21"/>
                    </a:lnTo>
                    <a:lnTo>
                      <a:pt x="142" y="1"/>
                    </a:lnTo>
                    <a:close/>
                    <a:moveTo>
                      <a:pt x="1616" y="2282"/>
                    </a:moveTo>
                    <a:lnTo>
                      <a:pt x="1536" y="2323"/>
                    </a:lnTo>
                    <a:lnTo>
                      <a:pt x="1515" y="2343"/>
                    </a:lnTo>
                    <a:lnTo>
                      <a:pt x="1616" y="22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2"/>
              <p:cNvSpPr/>
              <p:nvPr/>
            </p:nvSpPr>
            <p:spPr>
              <a:xfrm>
                <a:off x="2560654" y="-1440316"/>
                <a:ext cx="7529" cy="4503"/>
              </a:xfrm>
              <a:custGeom>
                <a:avLst/>
                <a:gdLst/>
                <a:ahLst/>
                <a:cxnLst/>
                <a:rect l="l" t="t" r="r" b="b"/>
                <a:pathLst>
                  <a:path w="102" h="61" fill="none" extrusionOk="0">
                    <a:moveTo>
                      <a:pt x="101" y="0"/>
                    </a:moveTo>
                    <a:lnTo>
                      <a:pt x="101" y="0"/>
                    </a:lnTo>
                    <a:lnTo>
                      <a:pt x="0" y="61"/>
                    </a:lnTo>
                    <a:lnTo>
                      <a:pt x="0" y="61"/>
                    </a:lnTo>
                    <a:lnTo>
                      <a:pt x="0" y="61"/>
                    </a:lnTo>
                    <a:lnTo>
                      <a:pt x="21" y="41"/>
                    </a:lnTo>
                    <a:lnTo>
                      <a:pt x="21" y="41"/>
                    </a:lnTo>
                    <a:lnTo>
                      <a:pt x="10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2"/>
              <p:cNvSpPr/>
              <p:nvPr/>
            </p:nvSpPr>
            <p:spPr>
              <a:xfrm>
                <a:off x="2451848" y="-1507415"/>
                <a:ext cx="120765" cy="71603"/>
              </a:xfrm>
              <a:custGeom>
                <a:avLst/>
                <a:gdLst/>
                <a:ahLst/>
                <a:cxnLst/>
                <a:rect l="l" t="t" r="r" b="b"/>
                <a:pathLst>
                  <a:path w="1636" h="970" extrusionOk="0">
                    <a:moveTo>
                      <a:pt x="162" y="1"/>
                    </a:moveTo>
                    <a:lnTo>
                      <a:pt x="0" y="142"/>
                    </a:lnTo>
                    <a:lnTo>
                      <a:pt x="122" y="182"/>
                    </a:lnTo>
                    <a:lnTo>
                      <a:pt x="283" y="202"/>
                    </a:lnTo>
                    <a:lnTo>
                      <a:pt x="424" y="263"/>
                    </a:lnTo>
                    <a:lnTo>
                      <a:pt x="667" y="364"/>
                    </a:lnTo>
                    <a:lnTo>
                      <a:pt x="869" y="485"/>
                    </a:lnTo>
                    <a:lnTo>
                      <a:pt x="1050" y="586"/>
                    </a:lnTo>
                    <a:lnTo>
                      <a:pt x="1171" y="667"/>
                    </a:lnTo>
                    <a:lnTo>
                      <a:pt x="1373" y="849"/>
                    </a:lnTo>
                    <a:lnTo>
                      <a:pt x="1474" y="970"/>
                    </a:lnTo>
                    <a:lnTo>
                      <a:pt x="1575" y="909"/>
                    </a:lnTo>
                    <a:lnTo>
                      <a:pt x="1636" y="869"/>
                    </a:lnTo>
                    <a:lnTo>
                      <a:pt x="1454" y="687"/>
                    </a:lnTo>
                    <a:lnTo>
                      <a:pt x="1252" y="505"/>
                    </a:lnTo>
                    <a:lnTo>
                      <a:pt x="1030" y="364"/>
                    </a:lnTo>
                    <a:lnTo>
                      <a:pt x="768" y="202"/>
                    </a:lnTo>
                    <a:lnTo>
                      <a:pt x="485" y="102"/>
                    </a:lnTo>
                    <a:lnTo>
                      <a:pt x="303" y="41"/>
                    </a:lnTo>
                    <a:lnTo>
                      <a:pt x="202" y="21"/>
                    </a:lnTo>
                    <a:lnTo>
                      <a:pt x="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2"/>
              <p:cNvSpPr/>
              <p:nvPr/>
            </p:nvSpPr>
            <p:spPr>
              <a:xfrm>
                <a:off x="2512969" y="-1640063"/>
                <a:ext cx="46284" cy="99949"/>
              </a:xfrm>
              <a:custGeom>
                <a:avLst/>
                <a:gdLst/>
                <a:ahLst/>
                <a:cxnLst/>
                <a:rect l="l" t="t" r="r" b="b"/>
                <a:pathLst>
                  <a:path w="627" h="1354" extrusionOk="0">
                    <a:moveTo>
                      <a:pt x="444" y="0"/>
                    </a:moveTo>
                    <a:lnTo>
                      <a:pt x="444" y="202"/>
                    </a:lnTo>
                    <a:lnTo>
                      <a:pt x="424" y="364"/>
                    </a:lnTo>
                    <a:lnTo>
                      <a:pt x="404" y="505"/>
                    </a:lnTo>
                    <a:lnTo>
                      <a:pt x="364" y="626"/>
                    </a:lnTo>
                    <a:lnTo>
                      <a:pt x="263" y="849"/>
                    </a:lnTo>
                    <a:lnTo>
                      <a:pt x="121" y="1050"/>
                    </a:lnTo>
                    <a:lnTo>
                      <a:pt x="20" y="1232"/>
                    </a:lnTo>
                    <a:lnTo>
                      <a:pt x="0" y="1293"/>
                    </a:lnTo>
                    <a:lnTo>
                      <a:pt x="0" y="1353"/>
                    </a:lnTo>
                    <a:lnTo>
                      <a:pt x="202" y="1252"/>
                    </a:lnTo>
                    <a:lnTo>
                      <a:pt x="343" y="1050"/>
                    </a:lnTo>
                    <a:lnTo>
                      <a:pt x="444" y="849"/>
                    </a:lnTo>
                    <a:lnTo>
                      <a:pt x="545" y="647"/>
                    </a:lnTo>
                    <a:lnTo>
                      <a:pt x="606" y="404"/>
                    </a:lnTo>
                    <a:lnTo>
                      <a:pt x="626" y="202"/>
                    </a:lnTo>
                    <a:lnTo>
                      <a:pt x="6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2512969" y="-1547645"/>
                <a:ext cx="111834" cy="55215"/>
              </a:xfrm>
              <a:custGeom>
                <a:avLst/>
                <a:gdLst/>
                <a:ahLst/>
                <a:cxnLst/>
                <a:rect l="l" t="t" r="r" b="b"/>
                <a:pathLst>
                  <a:path w="1515" h="748" extrusionOk="0">
                    <a:moveTo>
                      <a:pt x="202" y="0"/>
                    </a:moveTo>
                    <a:lnTo>
                      <a:pt x="0" y="101"/>
                    </a:lnTo>
                    <a:lnTo>
                      <a:pt x="41" y="142"/>
                    </a:lnTo>
                    <a:lnTo>
                      <a:pt x="101" y="162"/>
                    </a:lnTo>
                    <a:lnTo>
                      <a:pt x="364" y="263"/>
                    </a:lnTo>
                    <a:lnTo>
                      <a:pt x="808" y="404"/>
                    </a:lnTo>
                    <a:lnTo>
                      <a:pt x="1111" y="546"/>
                    </a:lnTo>
                    <a:lnTo>
                      <a:pt x="1272" y="667"/>
                    </a:lnTo>
                    <a:lnTo>
                      <a:pt x="1393" y="747"/>
                    </a:lnTo>
                    <a:lnTo>
                      <a:pt x="1515" y="626"/>
                    </a:lnTo>
                    <a:lnTo>
                      <a:pt x="1494" y="606"/>
                    </a:lnTo>
                    <a:lnTo>
                      <a:pt x="1333" y="485"/>
                    </a:lnTo>
                    <a:lnTo>
                      <a:pt x="1151" y="364"/>
                    </a:lnTo>
                    <a:lnTo>
                      <a:pt x="969" y="283"/>
                    </a:lnTo>
                    <a:lnTo>
                      <a:pt x="788" y="202"/>
                    </a:lnTo>
                    <a:lnTo>
                      <a:pt x="202" y="21"/>
                    </a:lnTo>
                    <a:lnTo>
                      <a:pt x="2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2705187" y="-1695204"/>
                <a:ext cx="6053" cy="4503"/>
              </a:xfrm>
              <a:custGeom>
                <a:avLst/>
                <a:gdLst/>
                <a:ahLst/>
                <a:cxnLst/>
                <a:rect l="l" t="t" r="r" b="b"/>
                <a:pathLst>
                  <a:path w="82" h="61" extrusionOk="0">
                    <a:moveTo>
                      <a:pt x="82" y="0"/>
                    </a:moveTo>
                    <a:lnTo>
                      <a:pt x="82" y="0"/>
                    </a:lnTo>
                    <a:lnTo>
                      <a:pt x="1" y="61"/>
                    </a:lnTo>
                    <a:lnTo>
                      <a:pt x="1" y="61"/>
                    </a:lnTo>
                    <a:lnTo>
                      <a:pt x="1" y="61"/>
                    </a:lnTo>
                    <a:lnTo>
                      <a:pt x="1" y="61"/>
                    </a:lnTo>
                    <a:lnTo>
                      <a:pt x="1" y="61"/>
                    </a:lnTo>
                    <a:lnTo>
                      <a:pt x="1" y="61"/>
                    </a:lnTo>
                    <a:lnTo>
                      <a:pt x="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2"/>
              <p:cNvSpPr/>
              <p:nvPr/>
            </p:nvSpPr>
            <p:spPr>
              <a:xfrm>
                <a:off x="2705187" y="-1695204"/>
                <a:ext cx="6053" cy="4503"/>
              </a:xfrm>
              <a:custGeom>
                <a:avLst/>
                <a:gdLst/>
                <a:ahLst/>
                <a:cxnLst/>
                <a:rect l="l" t="t" r="r" b="b"/>
                <a:pathLst>
                  <a:path w="82" h="61" fill="none" extrusionOk="0">
                    <a:moveTo>
                      <a:pt x="82" y="0"/>
                    </a:moveTo>
                    <a:lnTo>
                      <a:pt x="82" y="0"/>
                    </a:lnTo>
                    <a:lnTo>
                      <a:pt x="1" y="61"/>
                    </a:lnTo>
                    <a:lnTo>
                      <a:pt x="1" y="61"/>
                    </a:lnTo>
                    <a:lnTo>
                      <a:pt x="1" y="61"/>
                    </a:lnTo>
                    <a:lnTo>
                      <a:pt x="1" y="61"/>
                    </a:lnTo>
                    <a:lnTo>
                      <a:pt x="1" y="61"/>
                    </a:lnTo>
                    <a:lnTo>
                      <a:pt x="1" y="61"/>
                    </a:lnTo>
                    <a:lnTo>
                      <a:pt x="8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2"/>
              <p:cNvSpPr/>
              <p:nvPr/>
            </p:nvSpPr>
            <p:spPr>
              <a:xfrm>
                <a:off x="2702234" y="-1698157"/>
                <a:ext cx="22441" cy="93970"/>
              </a:xfrm>
              <a:custGeom>
                <a:avLst/>
                <a:gdLst/>
                <a:ahLst/>
                <a:cxnLst/>
                <a:rect l="l" t="t" r="r" b="b"/>
                <a:pathLst>
                  <a:path w="304" h="1273" extrusionOk="0">
                    <a:moveTo>
                      <a:pt x="182" y="0"/>
                    </a:moveTo>
                    <a:lnTo>
                      <a:pt x="122" y="40"/>
                    </a:lnTo>
                    <a:lnTo>
                      <a:pt x="41" y="101"/>
                    </a:lnTo>
                    <a:lnTo>
                      <a:pt x="81" y="323"/>
                    </a:lnTo>
                    <a:lnTo>
                      <a:pt x="122" y="606"/>
                    </a:lnTo>
                    <a:lnTo>
                      <a:pt x="122" y="747"/>
                    </a:lnTo>
                    <a:lnTo>
                      <a:pt x="122" y="888"/>
                    </a:lnTo>
                    <a:lnTo>
                      <a:pt x="81" y="1030"/>
                    </a:lnTo>
                    <a:lnTo>
                      <a:pt x="41" y="1151"/>
                    </a:lnTo>
                    <a:lnTo>
                      <a:pt x="1" y="1232"/>
                    </a:lnTo>
                    <a:lnTo>
                      <a:pt x="21" y="1272"/>
                    </a:lnTo>
                    <a:lnTo>
                      <a:pt x="283" y="1030"/>
                    </a:lnTo>
                    <a:lnTo>
                      <a:pt x="303" y="909"/>
                    </a:lnTo>
                    <a:lnTo>
                      <a:pt x="303" y="727"/>
                    </a:lnTo>
                    <a:lnTo>
                      <a:pt x="283" y="485"/>
                    </a:lnTo>
                    <a:lnTo>
                      <a:pt x="243" y="162"/>
                    </a:lnTo>
                    <a:lnTo>
                      <a:pt x="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2"/>
              <p:cNvSpPr/>
              <p:nvPr/>
            </p:nvSpPr>
            <p:spPr>
              <a:xfrm>
                <a:off x="2703710" y="-1622200"/>
                <a:ext cx="110357" cy="58242"/>
              </a:xfrm>
              <a:custGeom>
                <a:avLst/>
                <a:gdLst/>
                <a:ahLst/>
                <a:cxnLst/>
                <a:rect l="l" t="t" r="r" b="b"/>
                <a:pathLst>
                  <a:path w="1495" h="789" extrusionOk="0">
                    <a:moveTo>
                      <a:pt x="263" y="1"/>
                    </a:moveTo>
                    <a:lnTo>
                      <a:pt x="1" y="243"/>
                    </a:lnTo>
                    <a:lnTo>
                      <a:pt x="41" y="283"/>
                    </a:lnTo>
                    <a:lnTo>
                      <a:pt x="142" y="283"/>
                    </a:lnTo>
                    <a:lnTo>
                      <a:pt x="304" y="304"/>
                    </a:lnTo>
                    <a:lnTo>
                      <a:pt x="465" y="324"/>
                    </a:lnTo>
                    <a:lnTo>
                      <a:pt x="627" y="384"/>
                    </a:lnTo>
                    <a:lnTo>
                      <a:pt x="788" y="445"/>
                    </a:lnTo>
                    <a:lnTo>
                      <a:pt x="1091" y="607"/>
                    </a:lnTo>
                    <a:lnTo>
                      <a:pt x="1374" y="788"/>
                    </a:lnTo>
                    <a:lnTo>
                      <a:pt x="1495" y="667"/>
                    </a:lnTo>
                    <a:lnTo>
                      <a:pt x="1495" y="647"/>
                    </a:lnTo>
                    <a:lnTo>
                      <a:pt x="1253" y="485"/>
                    </a:lnTo>
                    <a:lnTo>
                      <a:pt x="950" y="324"/>
                    </a:lnTo>
                    <a:lnTo>
                      <a:pt x="768" y="263"/>
                    </a:lnTo>
                    <a:lnTo>
                      <a:pt x="586" y="183"/>
                    </a:lnTo>
                    <a:lnTo>
                      <a:pt x="405" y="142"/>
                    </a:lnTo>
                    <a:lnTo>
                      <a:pt x="223" y="122"/>
                    </a:lnTo>
                    <a:lnTo>
                      <a:pt x="223" y="102"/>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2"/>
              <p:cNvSpPr/>
              <p:nvPr/>
            </p:nvSpPr>
            <p:spPr>
              <a:xfrm>
                <a:off x="2629229" y="-1650472"/>
                <a:ext cx="90943" cy="143132"/>
              </a:xfrm>
              <a:custGeom>
                <a:avLst/>
                <a:gdLst/>
                <a:ahLst/>
                <a:cxnLst/>
                <a:rect l="l" t="t" r="r" b="b"/>
                <a:pathLst>
                  <a:path w="1232" h="1939" extrusionOk="0">
                    <a:moveTo>
                      <a:pt x="1232" y="1898"/>
                    </a:moveTo>
                    <a:lnTo>
                      <a:pt x="1232" y="1898"/>
                    </a:lnTo>
                    <a:lnTo>
                      <a:pt x="1030" y="1939"/>
                    </a:lnTo>
                    <a:lnTo>
                      <a:pt x="1030" y="1939"/>
                    </a:lnTo>
                    <a:lnTo>
                      <a:pt x="1030" y="1939"/>
                    </a:lnTo>
                    <a:lnTo>
                      <a:pt x="1030" y="1939"/>
                    </a:lnTo>
                    <a:lnTo>
                      <a:pt x="1232" y="1898"/>
                    </a:lnTo>
                    <a:lnTo>
                      <a:pt x="1232" y="1898"/>
                    </a:lnTo>
                    <a:lnTo>
                      <a:pt x="1232" y="1898"/>
                    </a:lnTo>
                    <a:close/>
                    <a:moveTo>
                      <a:pt x="162" y="0"/>
                    </a:moveTo>
                    <a:lnTo>
                      <a:pt x="162" y="0"/>
                    </a:lnTo>
                    <a:lnTo>
                      <a:pt x="0" y="61"/>
                    </a:lnTo>
                    <a:lnTo>
                      <a:pt x="0" y="61"/>
                    </a:lnTo>
                    <a:lnTo>
                      <a:pt x="0" y="61"/>
                    </a:lnTo>
                    <a:lnTo>
                      <a:pt x="162" y="0"/>
                    </a:lnTo>
                    <a:lnTo>
                      <a:pt x="162" y="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2"/>
              <p:cNvSpPr/>
              <p:nvPr/>
            </p:nvSpPr>
            <p:spPr>
              <a:xfrm>
                <a:off x="2705187" y="-1510368"/>
                <a:ext cx="14985" cy="3027"/>
              </a:xfrm>
              <a:custGeom>
                <a:avLst/>
                <a:gdLst/>
                <a:ahLst/>
                <a:cxnLst/>
                <a:rect l="l" t="t" r="r" b="b"/>
                <a:pathLst>
                  <a:path w="203" h="41" fill="none" extrusionOk="0">
                    <a:moveTo>
                      <a:pt x="203" y="0"/>
                    </a:moveTo>
                    <a:lnTo>
                      <a:pt x="203" y="0"/>
                    </a:lnTo>
                    <a:lnTo>
                      <a:pt x="1" y="41"/>
                    </a:lnTo>
                    <a:lnTo>
                      <a:pt x="1" y="41"/>
                    </a:lnTo>
                    <a:lnTo>
                      <a:pt x="1" y="41"/>
                    </a:lnTo>
                    <a:lnTo>
                      <a:pt x="1" y="41"/>
                    </a:lnTo>
                    <a:lnTo>
                      <a:pt x="203" y="0"/>
                    </a:lnTo>
                    <a:lnTo>
                      <a:pt x="203" y="0"/>
                    </a:lnTo>
                    <a:lnTo>
                      <a:pt x="20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2"/>
              <p:cNvSpPr/>
              <p:nvPr/>
            </p:nvSpPr>
            <p:spPr>
              <a:xfrm>
                <a:off x="2629229" y="-1650472"/>
                <a:ext cx="11958" cy="4503"/>
              </a:xfrm>
              <a:custGeom>
                <a:avLst/>
                <a:gdLst/>
                <a:ahLst/>
                <a:cxnLst/>
                <a:rect l="l" t="t" r="r" b="b"/>
                <a:pathLst>
                  <a:path w="162" h="61" fill="none" extrusionOk="0">
                    <a:moveTo>
                      <a:pt x="162" y="0"/>
                    </a:moveTo>
                    <a:lnTo>
                      <a:pt x="162" y="0"/>
                    </a:lnTo>
                    <a:lnTo>
                      <a:pt x="0" y="61"/>
                    </a:lnTo>
                    <a:lnTo>
                      <a:pt x="0" y="61"/>
                    </a:lnTo>
                    <a:lnTo>
                      <a:pt x="0" y="61"/>
                    </a:lnTo>
                    <a:lnTo>
                      <a:pt x="162" y="0"/>
                    </a:lnTo>
                    <a:lnTo>
                      <a:pt x="162" y="0"/>
                    </a:lnTo>
                    <a:lnTo>
                      <a:pt x="16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2"/>
              <p:cNvSpPr/>
              <p:nvPr/>
            </p:nvSpPr>
            <p:spPr>
              <a:xfrm>
                <a:off x="2614319" y="-1650472"/>
                <a:ext cx="31372" cy="87990"/>
              </a:xfrm>
              <a:custGeom>
                <a:avLst/>
                <a:gdLst/>
                <a:ahLst/>
                <a:cxnLst/>
                <a:rect l="l" t="t" r="r" b="b"/>
                <a:pathLst>
                  <a:path w="425" h="1192" extrusionOk="0">
                    <a:moveTo>
                      <a:pt x="364" y="0"/>
                    </a:moveTo>
                    <a:lnTo>
                      <a:pt x="202" y="61"/>
                    </a:lnTo>
                    <a:lnTo>
                      <a:pt x="243" y="343"/>
                    </a:lnTo>
                    <a:lnTo>
                      <a:pt x="243" y="626"/>
                    </a:lnTo>
                    <a:lnTo>
                      <a:pt x="222" y="767"/>
                    </a:lnTo>
                    <a:lnTo>
                      <a:pt x="182" y="889"/>
                    </a:lnTo>
                    <a:lnTo>
                      <a:pt x="121" y="990"/>
                    </a:lnTo>
                    <a:lnTo>
                      <a:pt x="61" y="1091"/>
                    </a:lnTo>
                    <a:lnTo>
                      <a:pt x="20" y="1131"/>
                    </a:lnTo>
                    <a:lnTo>
                      <a:pt x="0" y="1191"/>
                    </a:lnTo>
                    <a:lnTo>
                      <a:pt x="0" y="1191"/>
                    </a:lnTo>
                    <a:lnTo>
                      <a:pt x="81" y="1171"/>
                    </a:lnTo>
                    <a:lnTo>
                      <a:pt x="263" y="1151"/>
                    </a:lnTo>
                    <a:lnTo>
                      <a:pt x="243" y="1131"/>
                    </a:lnTo>
                    <a:lnTo>
                      <a:pt x="303" y="1050"/>
                    </a:lnTo>
                    <a:lnTo>
                      <a:pt x="344" y="969"/>
                    </a:lnTo>
                    <a:lnTo>
                      <a:pt x="384" y="848"/>
                    </a:lnTo>
                    <a:lnTo>
                      <a:pt x="404" y="687"/>
                    </a:lnTo>
                    <a:lnTo>
                      <a:pt x="424" y="505"/>
                    </a:lnTo>
                    <a:lnTo>
                      <a:pt x="424" y="283"/>
                    </a:lnTo>
                    <a:lnTo>
                      <a:pt x="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2"/>
              <p:cNvSpPr/>
              <p:nvPr/>
            </p:nvSpPr>
            <p:spPr>
              <a:xfrm>
                <a:off x="2614319" y="-1565509"/>
                <a:ext cx="105854" cy="58168"/>
              </a:xfrm>
              <a:custGeom>
                <a:avLst/>
                <a:gdLst/>
                <a:ahLst/>
                <a:cxnLst/>
                <a:rect l="l" t="t" r="r" b="b"/>
                <a:pathLst>
                  <a:path w="1434" h="788" extrusionOk="0">
                    <a:moveTo>
                      <a:pt x="263" y="0"/>
                    </a:moveTo>
                    <a:lnTo>
                      <a:pt x="81" y="20"/>
                    </a:lnTo>
                    <a:lnTo>
                      <a:pt x="0" y="40"/>
                    </a:lnTo>
                    <a:lnTo>
                      <a:pt x="0" y="81"/>
                    </a:lnTo>
                    <a:lnTo>
                      <a:pt x="61" y="121"/>
                    </a:lnTo>
                    <a:lnTo>
                      <a:pt x="182" y="162"/>
                    </a:lnTo>
                    <a:lnTo>
                      <a:pt x="444" y="263"/>
                    </a:lnTo>
                    <a:lnTo>
                      <a:pt x="626" y="343"/>
                    </a:lnTo>
                    <a:lnTo>
                      <a:pt x="808" y="444"/>
                    </a:lnTo>
                    <a:lnTo>
                      <a:pt x="1010" y="586"/>
                    </a:lnTo>
                    <a:lnTo>
                      <a:pt x="1212" y="767"/>
                    </a:lnTo>
                    <a:lnTo>
                      <a:pt x="1232" y="788"/>
                    </a:lnTo>
                    <a:lnTo>
                      <a:pt x="1434" y="747"/>
                    </a:lnTo>
                    <a:lnTo>
                      <a:pt x="1252" y="565"/>
                    </a:lnTo>
                    <a:lnTo>
                      <a:pt x="1070" y="424"/>
                    </a:lnTo>
                    <a:lnTo>
                      <a:pt x="909" y="303"/>
                    </a:lnTo>
                    <a:lnTo>
                      <a:pt x="727" y="202"/>
                    </a:lnTo>
                    <a:lnTo>
                      <a:pt x="444" y="61"/>
                    </a:lnTo>
                    <a:lnTo>
                      <a:pt x="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2"/>
              <p:cNvSpPr/>
              <p:nvPr/>
            </p:nvSpPr>
            <p:spPr>
              <a:xfrm>
                <a:off x="2775238" y="-1739937"/>
                <a:ext cx="13509" cy="6053"/>
              </a:xfrm>
              <a:custGeom>
                <a:avLst/>
                <a:gdLst/>
                <a:ahLst/>
                <a:cxnLst/>
                <a:rect l="l" t="t" r="r" b="b"/>
                <a:pathLst>
                  <a:path w="183" h="82" extrusionOk="0">
                    <a:moveTo>
                      <a:pt x="183" y="1"/>
                    </a:moveTo>
                    <a:lnTo>
                      <a:pt x="183" y="1"/>
                    </a:lnTo>
                    <a:lnTo>
                      <a:pt x="1" y="81"/>
                    </a:lnTo>
                    <a:lnTo>
                      <a:pt x="1" y="81"/>
                    </a:lnTo>
                    <a:lnTo>
                      <a:pt x="1" y="81"/>
                    </a:lnTo>
                    <a:lnTo>
                      <a:pt x="1" y="81"/>
                    </a:lnTo>
                    <a:lnTo>
                      <a:pt x="183" y="1"/>
                    </a:lnTo>
                    <a:lnTo>
                      <a:pt x="183" y="1"/>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2"/>
              <p:cNvSpPr/>
              <p:nvPr/>
            </p:nvSpPr>
            <p:spPr>
              <a:xfrm>
                <a:off x="2775238" y="-1739937"/>
                <a:ext cx="13509" cy="6053"/>
              </a:xfrm>
              <a:custGeom>
                <a:avLst/>
                <a:gdLst/>
                <a:ahLst/>
                <a:cxnLst/>
                <a:rect l="l" t="t" r="r" b="b"/>
                <a:pathLst>
                  <a:path w="183" h="82" fill="none" extrusionOk="0">
                    <a:moveTo>
                      <a:pt x="183" y="1"/>
                    </a:moveTo>
                    <a:lnTo>
                      <a:pt x="183" y="1"/>
                    </a:lnTo>
                    <a:lnTo>
                      <a:pt x="1" y="81"/>
                    </a:lnTo>
                    <a:lnTo>
                      <a:pt x="1" y="81"/>
                    </a:lnTo>
                    <a:lnTo>
                      <a:pt x="1" y="81"/>
                    </a:lnTo>
                    <a:lnTo>
                      <a:pt x="1" y="81"/>
                    </a:lnTo>
                    <a:lnTo>
                      <a:pt x="183" y="1"/>
                    </a:lnTo>
                    <a:lnTo>
                      <a:pt x="183" y="1"/>
                    </a:lnTo>
                    <a:lnTo>
                      <a:pt x="18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2"/>
              <p:cNvSpPr/>
              <p:nvPr/>
            </p:nvSpPr>
            <p:spPr>
              <a:xfrm>
                <a:off x="2761878" y="-1739937"/>
                <a:ext cx="26870" cy="79059"/>
              </a:xfrm>
              <a:custGeom>
                <a:avLst/>
                <a:gdLst/>
                <a:ahLst/>
                <a:cxnLst/>
                <a:rect l="l" t="t" r="r" b="b"/>
                <a:pathLst>
                  <a:path w="364" h="1071" extrusionOk="0">
                    <a:moveTo>
                      <a:pt x="364" y="1"/>
                    </a:moveTo>
                    <a:lnTo>
                      <a:pt x="182" y="81"/>
                    </a:lnTo>
                    <a:lnTo>
                      <a:pt x="182" y="263"/>
                    </a:lnTo>
                    <a:lnTo>
                      <a:pt x="162" y="465"/>
                    </a:lnTo>
                    <a:lnTo>
                      <a:pt x="121" y="687"/>
                    </a:lnTo>
                    <a:lnTo>
                      <a:pt x="61" y="869"/>
                    </a:lnTo>
                    <a:lnTo>
                      <a:pt x="0" y="990"/>
                    </a:lnTo>
                    <a:lnTo>
                      <a:pt x="0" y="1030"/>
                    </a:lnTo>
                    <a:lnTo>
                      <a:pt x="0" y="1071"/>
                    </a:lnTo>
                    <a:lnTo>
                      <a:pt x="243" y="889"/>
                    </a:lnTo>
                    <a:lnTo>
                      <a:pt x="323" y="627"/>
                    </a:lnTo>
                    <a:lnTo>
                      <a:pt x="364" y="384"/>
                    </a:lnTo>
                    <a:lnTo>
                      <a:pt x="364" y="162"/>
                    </a:lnTo>
                    <a:lnTo>
                      <a:pt x="3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2"/>
              <p:cNvSpPr/>
              <p:nvPr/>
            </p:nvSpPr>
            <p:spPr>
              <a:xfrm>
                <a:off x="2761878" y="-1674314"/>
                <a:ext cx="95446" cy="35801"/>
              </a:xfrm>
              <a:custGeom>
                <a:avLst/>
                <a:gdLst/>
                <a:ahLst/>
                <a:cxnLst/>
                <a:rect l="l" t="t" r="r" b="b"/>
                <a:pathLst>
                  <a:path w="1293" h="485" extrusionOk="0">
                    <a:moveTo>
                      <a:pt x="243" y="0"/>
                    </a:moveTo>
                    <a:lnTo>
                      <a:pt x="0" y="182"/>
                    </a:lnTo>
                    <a:lnTo>
                      <a:pt x="20" y="222"/>
                    </a:lnTo>
                    <a:lnTo>
                      <a:pt x="61" y="242"/>
                    </a:lnTo>
                    <a:lnTo>
                      <a:pt x="101" y="263"/>
                    </a:lnTo>
                    <a:lnTo>
                      <a:pt x="222" y="242"/>
                    </a:lnTo>
                    <a:lnTo>
                      <a:pt x="545" y="242"/>
                    </a:lnTo>
                    <a:lnTo>
                      <a:pt x="727" y="283"/>
                    </a:lnTo>
                    <a:lnTo>
                      <a:pt x="949" y="364"/>
                    </a:lnTo>
                    <a:lnTo>
                      <a:pt x="1212" y="485"/>
                    </a:lnTo>
                    <a:lnTo>
                      <a:pt x="1293" y="323"/>
                    </a:lnTo>
                    <a:lnTo>
                      <a:pt x="1091" y="222"/>
                    </a:lnTo>
                    <a:lnTo>
                      <a:pt x="868" y="141"/>
                    </a:lnTo>
                    <a:lnTo>
                      <a:pt x="626" y="81"/>
                    </a:lnTo>
                    <a:lnTo>
                      <a:pt x="364" y="61"/>
                    </a:lnTo>
                    <a:lnTo>
                      <a:pt x="202" y="61"/>
                    </a:lnTo>
                    <a:lnTo>
                      <a:pt x="2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2"/>
              <p:cNvSpPr/>
              <p:nvPr/>
            </p:nvSpPr>
            <p:spPr>
              <a:xfrm>
                <a:off x="2885594" y="-1693728"/>
                <a:ext cx="11958" cy="9006"/>
              </a:xfrm>
              <a:custGeom>
                <a:avLst/>
                <a:gdLst/>
                <a:ahLst/>
                <a:cxnLst/>
                <a:rect l="l" t="t" r="r" b="b"/>
                <a:pathLst>
                  <a:path w="162" h="122" extrusionOk="0">
                    <a:moveTo>
                      <a:pt x="142" y="1"/>
                    </a:moveTo>
                    <a:lnTo>
                      <a:pt x="0" y="122"/>
                    </a:lnTo>
                    <a:lnTo>
                      <a:pt x="101" y="4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2"/>
              <p:cNvSpPr/>
              <p:nvPr/>
            </p:nvSpPr>
            <p:spPr>
              <a:xfrm>
                <a:off x="2885594" y="-1693728"/>
                <a:ext cx="11958" cy="9006"/>
              </a:xfrm>
              <a:custGeom>
                <a:avLst/>
                <a:gdLst/>
                <a:ahLst/>
                <a:cxnLst/>
                <a:rect l="l" t="t" r="r" b="b"/>
                <a:pathLst>
                  <a:path w="162" h="122" fill="none" extrusionOk="0">
                    <a:moveTo>
                      <a:pt x="142" y="1"/>
                    </a:moveTo>
                    <a:lnTo>
                      <a:pt x="142" y="1"/>
                    </a:lnTo>
                    <a:lnTo>
                      <a:pt x="0" y="122"/>
                    </a:lnTo>
                    <a:lnTo>
                      <a:pt x="0" y="122"/>
                    </a:lnTo>
                    <a:lnTo>
                      <a:pt x="0" y="122"/>
                    </a:lnTo>
                    <a:lnTo>
                      <a:pt x="0" y="122"/>
                    </a:lnTo>
                    <a:lnTo>
                      <a:pt x="101" y="41"/>
                    </a:lnTo>
                    <a:lnTo>
                      <a:pt x="101" y="41"/>
                    </a:lnTo>
                    <a:lnTo>
                      <a:pt x="162" y="1"/>
                    </a:lnTo>
                    <a:lnTo>
                      <a:pt x="162" y="1"/>
                    </a:lnTo>
                    <a:lnTo>
                      <a:pt x="14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2"/>
              <p:cNvSpPr/>
              <p:nvPr/>
            </p:nvSpPr>
            <p:spPr>
              <a:xfrm>
                <a:off x="2824474" y="-1750345"/>
                <a:ext cx="35801" cy="49236"/>
              </a:xfrm>
              <a:custGeom>
                <a:avLst/>
                <a:gdLst/>
                <a:ahLst/>
                <a:cxnLst/>
                <a:rect l="l" t="t" r="r" b="b"/>
                <a:pathLst>
                  <a:path w="485" h="667" extrusionOk="0">
                    <a:moveTo>
                      <a:pt x="303" y="0"/>
                    </a:moveTo>
                    <a:lnTo>
                      <a:pt x="243" y="202"/>
                    </a:lnTo>
                    <a:lnTo>
                      <a:pt x="162" y="323"/>
                    </a:lnTo>
                    <a:lnTo>
                      <a:pt x="81" y="465"/>
                    </a:lnTo>
                    <a:lnTo>
                      <a:pt x="0" y="586"/>
                    </a:lnTo>
                    <a:lnTo>
                      <a:pt x="0" y="626"/>
                    </a:lnTo>
                    <a:lnTo>
                      <a:pt x="0" y="667"/>
                    </a:lnTo>
                    <a:lnTo>
                      <a:pt x="243" y="566"/>
                    </a:lnTo>
                    <a:lnTo>
                      <a:pt x="222" y="566"/>
                    </a:lnTo>
                    <a:lnTo>
                      <a:pt x="344" y="364"/>
                    </a:lnTo>
                    <a:lnTo>
                      <a:pt x="404" y="222"/>
                    </a:lnTo>
                    <a:lnTo>
                      <a:pt x="4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2"/>
              <p:cNvSpPr/>
              <p:nvPr/>
            </p:nvSpPr>
            <p:spPr>
              <a:xfrm>
                <a:off x="2824474" y="-1708639"/>
                <a:ext cx="71603" cy="23917"/>
              </a:xfrm>
              <a:custGeom>
                <a:avLst/>
                <a:gdLst/>
                <a:ahLst/>
                <a:cxnLst/>
                <a:rect l="l" t="t" r="r" b="b"/>
                <a:pathLst>
                  <a:path w="970" h="324" extrusionOk="0">
                    <a:moveTo>
                      <a:pt x="243" y="1"/>
                    </a:moveTo>
                    <a:lnTo>
                      <a:pt x="0" y="102"/>
                    </a:lnTo>
                    <a:lnTo>
                      <a:pt x="20" y="142"/>
                    </a:lnTo>
                    <a:lnTo>
                      <a:pt x="81" y="162"/>
                    </a:lnTo>
                    <a:lnTo>
                      <a:pt x="323" y="182"/>
                    </a:lnTo>
                    <a:lnTo>
                      <a:pt x="545" y="223"/>
                    </a:lnTo>
                    <a:lnTo>
                      <a:pt x="687" y="263"/>
                    </a:lnTo>
                    <a:lnTo>
                      <a:pt x="828" y="324"/>
                    </a:lnTo>
                    <a:lnTo>
                      <a:pt x="970" y="203"/>
                    </a:lnTo>
                    <a:lnTo>
                      <a:pt x="808" y="122"/>
                    </a:lnTo>
                    <a:lnTo>
                      <a:pt x="626" y="61"/>
                    </a:lnTo>
                    <a:lnTo>
                      <a:pt x="485" y="21"/>
                    </a:lnTo>
                    <a:lnTo>
                      <a:pt x="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2"/>
              <p:cNvSpPr/>
              <p:nvPr/>
            </p:nvSpPr>
            <p:spPr>
              <a:xfrm>
                <a:off x="2392205" y="-1754848"/>
                <a:ext cx="569428" cy="353364"/>
              </a:xfrm>
              <a:custGeom>
                <a:avLst/>
                <a:gdLst/>
                <a:ahLst/>
                <a:cxnLst/>
                <a:rect l="l" t="t" r="r" b="b"/>
                <a:pathLst>
                  <a:path w="7714" h="4787" extrusionOk="0">
                    <a:moveTo>
                      <a:pt x="6684" y="122"/>
                    </a:moveTo>
                    <a:lnTo>
                      <a:pt x="7088" y="182"/>
                    </a:lnTo>
                    <a:lnTo>
                      <a:pt x="7391" y="243"/>
                    </a:lnTo>
                    <a:lnTo>
                      <a:pt x="7492" y="283"/>
                    </a:lnTo>
                    <a:lnTo>
                      <a:pt x="7573" y="324"/>
                    </a:lnTo>
                    <a:lnTo>
                      <a:pt x="7593" y="344"/>
                    </a:lnTo>
                    <a:lnTo>
                      <a:pt x="7552" y="364"/>
                    </a:lnTo>
                    <a:lnTo>
                      <a:pt x="7169" y="566"/>
                    </a:lnTo>
                    <a:lnTo>
                      <a:pt x="6906" y="707"/>
                    </a:lnTo>
                    <a:lnTo>
                      <a:pt x="6684" y="869"/>
                    </a:lnTo>
                    <a:lnTo>
                      <a:pt x="6583" y="950"/>
                    </a:lnTo>
                    <a:lnTo>
                      <a:pt x="6482" y="1071"/>
                    </a:lnTo>
                    <a:lnTo>
                      <a:pt x="6260" y="1394"/>
                    </a:lnTo>
                    <a:lnTo>
                      <a:pt x="6119" y="1616"/>
                    </a:lnTo>
                    <a:lnTo>
                      <a:pt x="5977" y="1858"/>
                    </a:lnTo>
                    <a:lnTo>
                      <a:pt x="5836" y="2141"/>
                    </a:lnTo>
                    <a:lnTo>
                      <a:pt x="5654" y="2424"/>
                    </a:lnTo>
                    <a:lnTo>
                      <a:pt x="5533" y="2605"/>
                    </a:lnTo>
                    <a:lnTo>
                      <a:pt x="5352" y="2787"/>
                    </a:lnTo>
                    <a:lnTo>
                      <a:pt x="5150" y="2949"/>
                    </a:lnTo>
                    <a:lnTo>
                      <a:pt x="4927" y="3090"/>
                    </a:lnTo>
                    <a:lnTo>
                      <a:pt x="4685" y="3191"/>
                    </a:lnTo>
                    <a:lnTo>
                      <a:pt x="4403" y="3272"/>
                    </a:lnTo>
                    <a:lnTo>
                      <a:pt x="4120" y="3292"/>
                    </a:lnTo>
                    <a:lnTo>
                      <a:pt x="3797" y="3292"/>
                    </a:lnTo>
                    <a:lnTo>
                      <a:pt x="3696" y="3272"/>
                    </a:lnTo>
                    <a:lnTo>
                      <a:pt x="3554" y="3252"/>
                    </a:lnTo>
                    <a:lnTo>
                      <a:pt x="3393" y="3252"/>
                    </a:lnTo>
                    <a:lnTo>
                      <a:pt x="3332" y="3272"/>
                    </a:lnTo>
                    <a:lnTo>
                      <a:pt x="3252" y="3292"/>
                    </a:lnTo>
                    <a:lnTo>
                      <a:pt x="3171" y="3332"/>
                    </a:lnTo>
                    <a:lnTo>
                      <a:pt x="3110" y="3393"/>
                    </a:lnTo>
                    <a:lnTo>
                      <a:pt x="3029" y="3454"/>
                    </a:lnTo>
                    <a:lnTo>
                      <a:pt x="2969" y="3534"/>
                    </a:lnTo>
                    <a:lnTo>
                      <a:pt x="2848" y="3696"/>
                    </a:lnTo>
                    <a:lnTo>
                      <a:pt x="2787" y="3817"/>
                    </a:lnTo>
                    <a:lnTo>
                      <a:pt x="2686" y="3938"/>
                    </a:lnTo>
                    <a:lnTo>
                      <a:pt x="2565" y="4059"/>
                    </a:lnTo>
                    <a:lnTo>
                      <a:pt x="2424" y="4180"/>
                    </a:lnTo>
                    <a:lnTo>
                      <a:pt x="2202" y="4302"/>
                    </a:lnTo>
                    <a:lnTo>
                      <a:pt x="2000" y="4362"/>
                    </a:lnTo>
                    <a:lnTo>
                      <a:pt x="1778" y="4403"/>
                    </a:lnTo>
                    <a:lnTo>
                      <a:pt x="1576" y="4403"/>
                    </a:lnTo>
                    <a:lnTo>
                      <a:pt x="1374" y="4382"/>
                    </a:lnTo>
                    <a:lnTo>
                      <a:pt x="1172" y="4302"/>
                    </a:lnTo>
                    <a:lnTo>
                      <a:pt x="990" y="4201"/>
                    </a:lnTo>
                    <a:lnTo>
                      <a:pt x="829" y="4039"/>
                    </a:lnTo>
                    <a:lnTo>
                      <a:pt x="687" y="3878"/>
                    </a:lnTo>
                    <a:lnTo>
                      <a:pt x="586" y="3696"/>
                    </a:lnTo>
                    <a:lnTo>
                      <a:pt x="748" y="3534"/>
                    </a:lnTo>
                    <a:lnTo>
                      <a:pt x="909" y="3393"/>
                    </a:lnTo>
                    <a:lnTo>
                      <a:pt x="1091" y="3252"/>
                    </a:lnTo>
                    <a:lnTo>
                      <a:pt x="1293" y="3130"/>
                    </a:lnTo>
                    <a:lnTo>
                      <a:pt x="1475" y="3029"/>
                    </a:lnTo>
                    <a:lnTo>
                      <a:pt x="1677" y="2929"/>
                    </a:lnTo>
                    <a:lnTo>
                      <a:pt x="1858" y="2868"/>
                    </a:lnTo>
                    <a:lnTo>
                      <a:pt x="2040" y="2807"/>
                    </a:lnTo>
                    <a:lnTo>
                      <a:pt x="2424" y="2706"/>
                    </a:lnTo>
                    <a:lnTo>
                      <a:pt x="2767" y="2666"/>
                    </a:lnTo>
                    <a:lnTo>
                      <a:pt x="3191" y="2585"/>
                    </a:lnTo>
                    <a:lnTo>
                      <a:pt x="3413" y="2525"/>
                    </a:lnTo>
                    <a:lnTo>
                      <a:pt x="3615" y="2464"/>
                    </a:lnTo>
                    <a:lnTo>
                      <a:pt x="3817" y="2383"/>
                    </a:lnTo>
                    <a:lnTo>
                      <a:pt x="4019" y="2262"/>
                    </a:lnTo>
                    <a:lnTo>
                      <a:pt x="4221" y="2121"/>
                    </a:lnTo>
                    <a:lnTo>
                      <a:pt x="4403" y="1939"/>
                    </a:lnTo>
                    <a:lnTo>
                      <a:pt x="4665" y="1697"/>
                    </a:lnTo>
                    <a:lnTo>
                      <a:pt x="4907" y="1455"/>
                    </a:lnTo>
                    <a:lnTo>
                      <a:pt x="5170" y="1212"/>
                    </a:lnTo>
                    <a:lnTo>
                      <a:pt x="5452" y="1010"/>
                    </a:lnTo>
                    <a:lnTo>
                      <a:pt x="5755" y="829"/>
                    </a:lnTo>
                    <a:lnTo>
                      <a:pt x="6058" y="667"/>
                    </a:lnTo>
                    <a:lnTo>
                      <a:pt x="6381" y="566"/>
                    </a:lnTo>
                    <a:lnTo>
                      <a:pt x="6563" y="506"/>
                    </a:lnTo>
                    <a:lnTo>
                      <a:pt x="6745" y="485"/>
                    </a:lnTo>
                    <a:lnTo>
                      <a:pt x="6785" y="465"/>
                    </a:lnTo>
                    <a:lnTo>
                      <a:pt x="6805" y="405"/>
                    </a:lnTo>
                    <a:lnTo>
                      <a:pt x="6785" y="384"/>
                    </a:lnTo>
                    <a:lnTo>
                      <a:pt x="6725" y="364"/>
                    </a:lnTo>
                    <a:lnTo>
                      <a:pt x="6543" y="405"/>
                    </a:lnTo>
                    <a:lnTo>
                      <a:pt x="6361" y="445"/>
                    </a:lnTo>
                    <a:lnTo>
                      <a:pt x="6018" y="566"/>
                    </a:lnTo>
                    <a:lnTo>
                      <a:pt x="5695" y="707"/>
                    </a:lnTo>
                    <a:lnTo>
                      <a:pt x="5392" y="909"/>
                    </a:lnTo>
                    <a:lnTo>
                      <a:pt x="5109" y="1111"/>
                    </a:lnTo>
                    <a:lnTo>
                      <a:pt x="4847" y="1354"/>
                    </a:lnTo>
                    <a:lnTo>
                      <a:pt x="4584" y="1596"/>
                    </a:lnTo>
                    <a:lnTo>
                      <a:pt x="4322" y="1858"/>
                    </a:lnTo>
                    <a:lnTo>
                      <a:pt x="4140" y="2040"/>
                    </a:lnTo>
                    <a:lnTo>
                      <a:pt x="3958" y="2161"/>
                    </a:lnTo>
                    <a:lnTo>
                      <a:pt x="3756" y="2262"/>
                    </a:lnTo>
                    <a:lnTo>
                      <a:pt x="3575" y="2343"/>
                    </a:lnTo>
                    <a:lnTo>
                      <a:pt x="3373" y="2424"/>
                    </a:lnTo>
                    <a:lnTo>
                      <a:pt x="3171" y="2464"/>
                    </a:lnTo>
                    <a:lnTo>
                      <a:pt x="2747" y="2545"/>
                    </a:lnTo>
                    <a:lnTo>
                      <a:pt x="2383" y="2605"/>
                    </a:lnTo>
                    <a:lnTo>
                      <a:pt x="2020" y="2686"/>
                    </a:lnTo>
                    <a:lnTo>
                      <a:pt x="1838" y="2747"/>
                    </a:lnTo>
                    <a:lnTo>
                      <a:pt x="1656" y="2807"/>
                    </a:lnTo>
                    <a:lnTo>
                      <a:pt x="1455" y="2908"/>
                    </a:lnTo>
                    <a:lnTo>
                      <a:pt x="1253" y="3009"/>
                    </a:lnTo>
                    <a:lnTo>
                      <a:pt x="1071" y="3130"/>
                    </a:lnTo>
                    <a:lnTo>
                      <a:pt x="889" y="3252"/>
                    </a:lnTo>
                    <a:lnTo>
                      <a:pt x="707" y="3413"/>
                    </a:lnTo>
                    <a:lnTo>
                      <a:pt x="526" y="3554"/>
                    </a:lnTo>
                    <a:lnTo>
                      <a:pt x="485" y="3393"/>
                    </a:lnTo>
                    <a:lnTo>
                      <a:pt x="485" y="3191"/>
                    </a:lnTo>
                    <a:lnTo>
                      <a:pt x="485" y="3009"/>
                    </a:lnTo>
                    <a:lnTo>
                      <a:pt x="506" y="2828"/>
                    </a:lnTo>
                    <a:lnTo>
                      <a:pt x="566" y="2646"/>
                    </a:lnTo>
                    <a:lnTo>
                      <a:pt x="627" y="2484"/>
                    </a:lnTo>
                    <a:lnTo>
                      <a:pt x="728" y="2323"/>
                    </a:lnTo>
                    <a:lnTo>
                      <a:pt x="829" y="2161"/>
                    </a:lnTo>
                    <a:lnTo>
                      <a:pt x="930" y="2020"/>
                    </a:lnTo>
                    <a:lnTo>
                      <a:pt x="1071" y="1919"/>
                    </a:lnTo>
                    <a:lnTo>
                      <a:pt x="1212" y="1818"/>
                    </a:lnTo>
                    <a:lnTo>
                      <a:pt x="1354" y="1757"/>
                    </a:lnTo>
                    <a:lnTo>
                      <a:pt x="1535" y="1697"/>
                    </a:lnTo>
                    <a:lnTo>
                      <a:pt x="1697" y="1656"/>
                    </a:lnTo>
                    <a:lnTo>
                      <a:pt x="2101" y="1616"/>
                    </a:lnTo>
                    <a:lnTo>
                      <a:pt x="2444" y="1616"/>
                    </a:lnTo>
                    <a:lnTo>
                      <a:pt x="2949" y="1576"/>
                    </a:lnTo>
                    <a:lnTo>
                      <a:pt x="3151" y="1555"/>
                    </a:lnTo>
                    <a:lnTo>
                      <a:pt x="3353" y="1495"/>
                    </a:lnTo>
                    <a:lnTo>
                      <a:pt x="3534" y="1414"/>
                    </a:lnTo>
                    <a:lnTo>
                      <a:pt x="3756" y="1293"/>
                    </a:lnTo>
                    <a:lnTo>
                      <a:pt x="3978" y="1131"/>
                    </a:lnTo>
                    <a:lnTo>
                      <a:pt x="4281" y="930"/>
                    </a:lnTo>
                    <a:lnTo>
                      <a:pt x="4302" y="889"/>
                    </a:lnTo>
                    <a:lnTo>
                      <a:pt x="4423" y="808"/>
                    </a:lnTo>
                    <a:lnTo>
                      <a:pt x="4625" y="667"/>
                    </a:lnTo>
                    <a:lnTo>
                      <a:pt x="4847" y="526"/>
                    </a:lnTo>
                    <a:lnTo>
                      <a:pt x="5069" y="405"/>
                    </a:lnTo>
                    <a:lnTo>
                      <a:pt x="5291" y="304"/>
                    </a:lnTo>
                    <a:lnTo>
                      <a:pt x="5533" y="223"/>
                    </a:lnTo>
                    <a:lnTo>
                      <a:pt x="5776" y="162"/>
                    </a:lnTo>
                    <a:lnTo>
                      <a:pt x="6038" y="122"/>
                    </a:lnTo>
                    <a:close/>
                    <a:moveTo>
                      <a:pt x="6240" y="1"/>
                    </a:moveTo>
                    <a:lnTo>
                      <a:pt x="5856" y="21"/>
                    </a:lnTo>
                    <a:lnTo>
                      <a:pt x="5513" y="102"/>
                    </a:lnTo>
                    <a:lnTo>
                      <a:pt x="5210" y="203"/>
                    </a:lnTo>
                    <a:lnTo>
                      <a:pt x="4907" y="344"/>
                    </a:lnTo>
                    <a:lnTo>
                      <a:pt x="4625" y="526"/>
                    </a:lnTo>
                    <a:lnTo>
                      <a:pt x="4342" y="707"/>
                    </a:lnTo>
                    <a:lnTo>
                      <a:pt x="4221" y="808"/>
                    </a:lnTo>
                    <a:lnTo>
                      <a:pt x="4201" y="829"/>
                    </a:lnTo>
                    <a:lnTo>
                      <a:pt x="3918" y="1031"/>
                    </a:lnTo>
                    <a:lnTo>
                      <a:pt x="3696" y="1192"/>
                    </a:lnTo>
                    <a:lnTo>
                      <a:pt x="3494" y="1293"/>
                    </a:lnTo>
                    <a:lnTo>
                      <a:pt x="3312" y="1374"/>
                    </a:lnTo>
                    <a:lnTo>
                      <a:pt x="3130" y="1434"/>
                    </a:lnTo>
                    <a:lnTo>
                      <a:pt x="2929" y="1455"/>
                    </a:lnTo>
                    <a:lnTo>
                      <a:pt x="2424" y="1495"/>
                    </a:lnTo>
                    <a:lnTo>
                      <a:pt x="2080" y="1495"/>
                    </a:lnTo>
                    <a:lnTo>
                      <a:pt x="1879" y="1515"/>
                    </a:lnTo>
                    <a:lnTo>
                      <a:pt x="1677" y="1535"/>
                    </a:lnTo>
                    <a:lnTo>
                      <a:pt x="1495" y="1576"/>
                    </a:lnTo>
                    <a:lnTo>
                      <a:pt x="1313" y="1636"/>
                    </a:lnTo>
                    <a:lnTo>
                      <a:pt x="1152" y="1717"/>
                    </a:lnTo>
                    <a:lnTo>
                      <a:pt x="990" y="1818"/>
                    </a:lnTo>
                    <a:lnTo>
                      <a:pt x="849" y="1939"/>
                    </a:lnTo>
                    <a:lnTo>
                      <a:pt x="728" y="2101"/>
                    </a:lnTo>
                    <a:lnTo>
                      <a:pt x="586" y="2303"/>
                    </a:lnTo>
                    <a:lnTo>
                      <a:pt x="485" y="2525"/>
                    </a:lnTo>
                    <a:lnTo>
                      <a:pt x="405" y="2727"/>
                    </a:lnTo>
                    <a:lnTo>
                      <a:pt x="364" y="2929"/>
                    </a:lnTo>
                    <a:lnTo>
                      <a:pt x="364" y="3130"/>
                    </a:lnTo>
                    <a:lnTo>
                      <a:pt x="364" y="3312"/>
                    </a:lnTo>
                    <a:lnTo>
                      <a:pt x="384" y="3494"/>
                    </a:lnTo>
                    <a:lnTo>
                      <a:pt x="445" y="3655"/>
                    </a:lnTo>
                    <a:lnTo>
                      <a:pt x="263" y="3898"/>
                    </a:lnTo>
                    <a:lnTo>
                      <a:pt x="182" y="4019"/>
                    </a:lnTo>
                    <a:lnTo>
                      <a:pt x="122" y="4160"/>
                    </a:lnTo>
                    <a:lnTo>
                      <a:pt x="61" y="4302"/>
                    </a:lnTo>
                    <a:lnTo>
                      <a:pt x="41" y="4423"/>
                    </a:lnTo>
                    <a:lnTo>
                      <a:pt x="1" y="4564"/>
                    </a:lnTo>
                    <a:lnTo>
                      <a:pt x="1" y="4726"/>
                    </a:lnTo>
                    <a:lnTo>
                      <a:pt x="21" y="4766"/>
                    </a:lnTo>
                    <a:lnTo>
                      <a:pt x="61" y="4786"/>
                    </a:lnTo>
                    <a:lnTo>
                      <a:pt x="102" y="4766"/>
                    </a:lnTo>
                    <a:lnTo>
                      <a:pt x="122" y="4726"/>
                    </a:lnTo>
                    <a:lnTo>
                      <a:pt x="122" y="4584"/>
                    </a:lnTo>
                    <a:lnTo>
                      <a:pt x="142" y="4463"/>
                    </a:lnTo>
                    <a:lnTo>
                      <a:pt x="223" y="4241"/>
                    </a:lnTo>
                    <a:lnTo>
                      <a:pt x="344" y="3999"/>
                    </a:lnTo>
                    <a:lnTo>
                      <a:pt x="506" y="3797"/>
                    </a:lnTo>
                    <a:lnTo>
                      <a:pt x="606" y="3979"/>
                    </a:lnTo>
                    <a:lnTo>
                      <a:pt x="728" y="4140"/>
                    </a:lnTo>
                    <a:lnTo>
                      <a:pt x="829" y="4221"/>
                    </a:lnTo>
                    <a:lnTo>
                      <a:pt x="950" y="4302"/>
                    </a:lnTo>
                    <a:lnTo>
                      <a:pt x="1051" y="4382"/>
                    </a:lnTo>
                    <a:lnTo>
                      <a:pt x="1172" y="4443"/>
                    </a:lnTo>
                    <a:lnTo>
                      <a:pt x="1293" y="4483"/>
                    </a:lnTo>
                    <a:lnTo>
                      <a:pt x="1414" y="4503"/>
                    </a:lnTo>
                    <a:lnTo>
                      <a:pt x="1535" y="4524"/>
                    </a:lnTo>
                    <a:lnTo>
                      <a:pt x="1656" y="4544"/>
                    </a:lnTo>
                    <a:lnTo>
                      <a:pt x="1879" y="4524"/>
                    </a:lnTo>
                    <a:lnTo>
                      <a:pt x="2080" y="4463"/>
                    </a:lnTo>
                    <a:lnTo>
                      <a:pt x="2282" y="4382"/>
                    </a:lnTo>
                    <a:lnTo>
                      <a:pt x="2484" y="4281"/>
                    </a:lnTo>
                    <a:lnTo>
                      <a:pt x="2646" y="4160"/>
                    </a:lnTo>
                    <a:lnTo>
                      <a:pt x="2787" y="4019"/>
                    </a:lnTo>
                    <a:lnTo>
                      <a:pt x="2868" y="3898"/>
                    </a:lnTo>
                    <a:lnTo>
                      <a:pt x="2969" y="3756"/>
                    </a:lnTo>
                    <a:lnTo>
                      <a:pt x="3070" y="3615"/>
                    </a:lnTo>
                    <a:lnTo>
                      <a:pt x="3191" y="3474"/>
                    </a:lnTo>
                    <a:lnTo>
                      <a:pt x="3292" y="3393"/>
                    </a:lnTo>
                    <a:lnTo>
                      <a:pt x="3413" y="3373"/>
                    </a:lnTo>
                    <a:lnTo>
                      <a:pt x="3534" y="3373"/>
                    </a:lnTo>
                    <a:lnTo>
                      <a:pt x="3676" y="3393"/>
                    </a:lnTo>
                    <a:lnTo>
                      <a:pt x="3797" y="3413"/>
                    </a:lnTo>
                    <a:lnTo>
                      <a:pt x="4281" y="3413"/>
                    </a:lnTo>
                    <a:lnTo>
                      <a:pt x="4423" y="3393"/>
                    </a:lnTo>
                    <a:lnTo>
                      <a:pt x="4726" y="3312"/>
                    </a:lnTo>
                    <a:lnTo>
                      <a:pt x="4988" y="3191"/>
                    </a:lnTo>
                    <a:lnTo>
                      <a:pt x="5230" y="3050"/>
                    </a:lnTo>
                    <a:lnTo>
                      <a:pt x="5432" y="2868"/>
                    </a:lnTo>
                    <a:lnTo>
                      <a:pt x="5614" y="2686"/>
                    </a:lnTo>
                    <a:lnTo>
                      <a:pt x="5755" y="2484"/>
                    </a:lnTo>
                    <a:lnTo>
                      <a:pt x="5937" y="2202"/>
                    </a:lnTo>
                    <a:lnTo>
                      <a:pt x="6099" y="1919"/>
                    </a:lnTo>
                    <a:lnTo>
                      <a:pt x="6220" y="1677"/>
                    </a:lnTo>
                    <a:lnTo>
                      <a:pt x="6361" y="1455"/>
                    </a:lnTo>
                    <a:lnTo>
                      <a:pt x="6563" y="1152"/>
                    </a:lnTo>
                    <a:lnTo>
                      <a:pt x="6664" y="1051"/>
                    </a:lnTo>
                    <a:lnTo>
                      <a:pt x="6765" y="950"/>
                    </a:lnTo>
                    <a:lnTo>
                      <a:pt x="6967" y="808"/>
                    </a:lnTo>
                    <a:lnTo>
                      <a:pt x="7209" y="687"/>
                    </a:lnTo>
                    <a:lnTo>
                      <a:pt x="7613" y="465"/>
                    </a:lnTo>
                    <a:lnTo>
                      <a:pt x="7694" y="405"/>
                    </a:lnTo>
                    <a:lnTo>
                      <a:pt x="7714" y="344"/>
                    </a:lnTo>
                    <a:lnTo>
                      <a:pt x="7694" y="263"/>
                    </a:lnTo>
                    <a:lnTo>
                      <a:pt x="7633" y="223"/>
                    </a:lnTo>
                    <a:lnTo>
                      <a:pt x="7512" y="162"/>
                    </a:lnTo>
                    <a:lnTo>
                      <a:pt x="7371" y="122"/>
                    </a:lnTo>
                    <a:lnTo>
                      <a:pt x="7108" y="61"/>
                    </a:lnTo>
                    <a:lnTo>
                      <a:pt x="6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5"/>
        <p:cNvGrpSpPr/>
        <p:nvPr/>
      </p:nvGrpSpPr>
      <p:grpSpPr>
        <a:xfrm>
          <a:off x="0" y="0"/>
          <a:ext cx="0" cy="0"/>
          <a:chOff x="0" y="0"/>
          <a:chExt cx="0" cy="0"/>
        </a:xfrm>
      </p:grpSpPr>
      <p:sp>
        <p:nvSpPr>
          <p:cNvPr id="3596" name="Google Shape;3596;p45"/>
          <p:cNvSpPr txBox="1">
            <a:spLocks noGrp="1"/>
          </p:cNvSpPr>
          <p:nvPr>
            <p:ph type="title"/>
          </p:nvPr>
        </p:nvSpPr>
        <p:spPr>
          <a:xfrm flipH="1">
            <a:off x="4350331" y="1726251"/>
            <a:ext cx="44262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a:t>What do you want to have happen?</a:t>
            </a:r>
            <a:endParaRPr sz="3200">
              <a:solidFill>
                <a:schemeClr val="accent3"/>
              </a:solidFill>
            </a:endParaRPr>
          </a:p>
        </p:txBody>
      </p:sp>
      <p:sp>
        <p:nvSpPr>
          <p:cNvPr id="3597" name="Google Shape;3597;p45"/>
          <p:cNvSpPr txBox="1">
            <a:spLocks noGrp="1"/>
          </p:cNvSpPr>
          <p:nvPr>
            <p:ph type="subTitle" idx="1"/>
          </p:nvPr>
        </p:nvSpPr>
        <p:spPr>
          <a:xfrm flipH="1">
            <a:off x="4333924" y="2653935"/>
            <a:ext cx="4426200" cy="1367400"/>
          </a:xfrm>
          <a:prstGeom prst="rect">
            <a:avLst/>
          </a:prstGeom>
        </p:spPr>
        <p:txBody>
          <a:bodyPr spcFirstLastPara="1" wrap="square" lIns="91425" tIns="91425" rIns="91425" bIns="91425" anchor="t" anchorCtr="0">
            <a:noAutofit/>
          </a:bodyPr>
          <a:lstStyle/>
          <a:p>
            <a:pPr marL="0" indent="0">
              <a:spcAft>
                <a:spcPts val="1200"/>
              </a:spcAft>
            </a:pPr>
            <a:r>
              <a:rPr lang="en-US" sz="2000"/>
              <a:t>Initially, our plan included conducting art therapy sessions as a means to promote peace and positive mental well-being.</a:t>
            </a:r>
            <a:endParaRPr lang="en-IN" sz="2000"/>
          </a:p>
        </p:txBody>
      </p:sp>
      <p:sp>
        <p:nvSpPr>
          <p:cNvPr id="3598" name="Google Shape;3598;p45"/>
          <p:cNvSpPr/>
          <p:nvPr/>
        </p:nvSpPr>
        <p:spPr>
          <a:xfrm rot="-800914">
            <a:off x="5740022" y="2803606"/>
            <a:ext cx="31" cy="0"/>
          </a:xfrm>
          <a:custGeom>
            <a:avLst/>
            <a:gdLst/>
            <a:ahLst/>
            <a:cxnLst/>
            <a:rect l="l" t="t" r="r" b="b"/>
            <a:pathLst>
              <a:path w="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5"/>
          <p:cNvSpPr/>
          <p:nvPr/>
        </p:nvSpPr>
        <p:spPr>
          <a:xfrm rot="-800914">
            <a:off x="5740022" y="2803606"/>
            <a:ext cx="31" cy="0"/>
          </a:xfrm>
          <a:custGeom>
            <a:avLst/>
            <a:gdLst/>
            <a:ahLst/>
            <a:cxnLst/>
            <a:rect l="l" t="t" r="r" b="b"/>
            <a:pathLst>
              <a:path w="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5"/>
          <p:cNvSpPr/>
          <p:nvPr/>
        </p:nvSpPr>
        <p:spPr>
          <a:xfrm rot="-800914">
            <a:off x="5738828" y="2803889"/>
            <a:ext cx="31"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5"/>
          <p:cNvSpPr/>
          <p:nvPr/>
        </p:nvSpPr>
        <p:spPr>
          <a:xfrm rot="-800914">
            <a:off x="5738828" y="2803889"/>
            <a:ext cx="31"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5"/>
          <p:cNvSpPr/>
          <p:nvPr/>
        </p:nvSpPr>
        <p:spPr>
          <a:xfrm rot="-800914">
            <a:off x="5738828" y="2803889"/>
            <a:ext cx="31" cy="0"/>
          </a:xfrm>
          <a:custGeom>
            <a:avLst/>
            <a:gdLst/>
            <a:ahLst/>
            <a:cxnLst/>
            <a:rect l="l" t="t" r="r" b="b"/>
            <a:pathLst>
              <a:path w="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5"/>
          <p:cNvSpPr/>
          <p:nvPr/>
        </p:nvSpPr>
        <p:spPr>
          <a:xfrm rot="-800914">
            <a:off x="5381682" y="2286271"/>
            <a:ext cx="7452" cy="37014"/>
          </a:xfrm>
          <a:custGeom>
            <a:avLst/>
            <a:gdLst/>
            <a:ahLst/>
            <a:cxnLst/>
            <a:rect l="l" t="t" r="r" b="b"/>
            <a:pathLst>
              <a:path w="243" h="1207" extrusionOk="0">
                <a:moveTo>
                  <a:pt x="1" y="0"/>
                </a:moveTo>
                <a:lnTo>
                  <a:pt x="1" y="0"/>
                </a:lnTo>
                <a:lnTo>
                  <a:pt x="242" y="1207"/>
                </a:lnTo>
                <a:lnTo>
                  <a:pt x="242" y="1207"/>
                </a:lnTo>
                <a:lnTo>
                  <a:pt x="242" y="1207"/>
                </a:lnTo>
                <a:lnTo>
                  <a:pt x="242" y="1207"/>
                </a:ln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5"/>
          <p:cNvSpPr/>
          <p:nvPr/>
        </p:nvSpPr>
        <p:spPr>
          <a:xfrm rot="-800914">
            <a:off x="5381682" y="2286271"/>
            <a:ext cx="7452" cy="37014"/>
          </a:xfrm>
          <a:custGeom>
            <a:avLst/>
            <a:gdLst/>
            <a:ahLst/>
            <a:cxnLst/>
            <a:rect l="l" t="t" r="r" b="b"/>
            <a:pathLst>
              <a:path w="243" h="1207" fill="none" extrusionOk="0">
                <a:moveTo>
                  <a:pt x="1" y="0"/>
                </a:moveTo>
                <a:lnTo>
                  <a:pt x="1" y="0"/>
                </a:lnTo>
                <a:lnTo>
                  <a:pt x="242" y="1207"/>
                </a:lnTo>
                <a:lnTo>
                  <a:pt x="242" y="1207"/>
                </a:lnTo>
                <a:lnTo>
                  <a:pt x="242" y="1207"/>
                </a:lnTo>
                <a:lnTo>
                  <a:pt x="242" y="1207"/>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5"/>
          <p:cNvSpPr/>
          <p:nvPr/>
        </p:nvSpPr>
        <p:spPr>
          <a:xfrm>
            <a:off x="3604888" y="428642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5"/>
          <p:cNvSpPr/>
          <p:nvPr/>
        </p:nvSpPr>
        <p:spPr>
          <a:xfrm>
            <a:off x="7241200" y="8506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5"/>
          <p:cNvSpPr/>
          <p:nvPr/>
        </p:nvSpPr>
        <p:spPr>
          <a:xfrm>
            <a:off x="815246" y="31331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8" name="Google Shape;3608;p45"/>
          <p:cNvGrpSpPr/>
          <p:nvPr/>
        </p:nvGrpSpPr>
        <p:grpSpPr>
          <a:xfrm rot="9225315">
            <a:off x="5366935" y="-294096"/>
            <a:ext cx="770348" cy="1667282"/>
            <a:chOff x="4000777" y="-1782037"/>
            <a:chExt cx="770359" cy="1667307"/>
          </a:xfrm>
        </p:grpSpPr>
        <p:sp>
          <p:nvSpPr>
            <p:cNvPr id="3609" name="Google Shape;3609;p4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0" name="Google Shape;3610;p45"/>
            <p:cNvGrpSpPr/>
            <p:nvPr/>
          </p:nvGrpSpPr>
          <p:grpSpPr>
            <a:xfrm>
              <a:off x="4000780" y="-1781934"/>
              <a:ext cx="770356" cy="1667106"/>
              <a:chOff x="4039660" y="-643450"/>
              <a:chExt cx="308327" cy="667243"/>
            </a:xfrm>
          </p:grpSpPr>
          <p:sp>
            <p:nvSpPr>
              <p:cNvPr id="3611" name="Google Shape;3611;p4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42" name="Google Shape;3642;p45"/>
          <p:cNvGrpSpPr/>
          <p:nvPr/>
        </p:nvGrpSpPr>
        <p:grpSpPr>
          <a:xfrm rot="-1517484">
            <a:off x="2062893" y="3116744"/>
            <a:ext cx="2041665" cy="1531850"/>
            <a:chOff x="3246322" y="-1180176"/>
            <a:chExt cx="2041771" cy="1531929"/>
          </a:xfrm>
        </p:grpSpPr>
        <p:sp>
          <p:nvSpPr>
            <p:cNvPr id="3643" name="Google Shape;3643;p45"/>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4" name="Google Shape;3644;p45"/>
            <p:cNvGrpSpPr/>
            <p:nvPr/>
          </p:nvGrpSpPr>
          <p:grpSpPr>
            <a:xfrm rot="-1750273">
              <a:off x="3280137" y="-740366"/>
              <a:ext cx="1974124" cy="652302"/>
              <a:chOff x="1494763" y="-303496"/>
              <a:chExt cx="1091458" cy="360646"/>
            </a:xfrm>
          </p:grpSpPr>
          <p:sp>
            <p:nvSpPr>
              <p:cNvPr id="3645" name="Google Shape;3645;p45"/>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5"/>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5"/>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5"/>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5"/>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5"/>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5"/>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5"/>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5"/>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5"/>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5"/>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5"/>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5"/>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5"/>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5"/>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5"/>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5"/>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5"/>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5"/>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5"/>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5"/>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5"/>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5"/>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5"/>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5"/>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5"/>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5"/>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5"/>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5"/>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5"/>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5"/>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5"/>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5"/>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5"/>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5"/>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5"/>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5"/>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5"/>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5"/>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5"/>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5"/>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5"/>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5"/>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5"/>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5"/>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5"/>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5"/>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5"/>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5"/>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5"/>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5"/>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5"/>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5"/>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5"/>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5"/>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5"/>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5"/>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5"/>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3" name="Google Shape;3703;p45"/>
          <p:cNvGrpSpPr/>
          <p:nvPr/>
        </p:nvGrpSpPr>
        <p:grpSpPr>
          <a:xfrm>
            <a:off x="992844" y="850640"/>
            <a:ext cx="2103343" cy="2731468"/>
            <a:chOff x="3481925" y="-1673750"/>
            <a:chExt cx="824130" cy="1070240"/>
          </a:xfrm>
        </p:grpSpPr>
        <p:sp>
          <p:nvSpPr>
            <p:cNvPr id="3704" name="Google Shape;3704;p45"/>
            <p:cNvSpPr/>
            <p:nvPr/>
          </p:nvSpPr>
          <p:spPr>
            <a:xfrm>
              <a:off x="3481925" y="-1673750"/>
              <a:ext cx="824127" cy="1070235"/>
            </a:xfrm>
            <a:custGeom>
              <a:avLst/>
              <a:gdLst/>
              <a:ahLst/>
              <a:cxnLst/>
              <a:rect l="l" t="t" r="r" b="b"/>
              <a:pathLst>
                <a:path w="12035" h="15629" extrusionOk="0">
                  <a:moveTo>
                    <a:pt x="2040" y="5937"/>
                  </a:moveTo>
                  <a:lnTo>
                    <a:pt x="2241" y="5957"/>
                  </a:lnTo>
                  <a:lnTo>
                    <a:pt x="2423" y="5997"/>
                  </a:lnTo>
                  <a:lnTo>
                    <a:pt x="2605" y="6058"/>
                  </a:lnTo>
                  <a:lnTo>
                    <a:pt x="2787" y="6159"/>
                  </a:lnTo>
                  <a:lnTo>
                    <a:pt x="2908" y="6240"/>
                  </a:lnTo>
                  <a:lnTo>
                    <a:pt x="3009" y="6320"/>
                  </a:lnTo>
                  <a:lnTo>
                    <a:pt x="3150" y="6462"/>
                  </a:lnTo>
                  <a:lnTo>
                    <a:pt x="3251" y="6623"/>
                  </a:lnTo>
                  <a:lnTo>
                    <a:pt x="3332" y="6785"/>
                  </a:lnTo>
                  <a:lnTo>
                    <a:pt x="3413" y="6967"/>
                  </a:lnTo>
                  <a:lnTo>
                    <a:pt x="3413" y="7007"/>
                  </a:lnTo>
                  <a:lnTo>
                    <a:pt x="2989" y="7431"/>
                  </a:lnTo>
                  <a:lnTo>
                    <a:pt x="2968" y="7411"/>
                  </a:lnTo>
                  <a:lnTo>
                    <a:pt x="2322" y="7108"/>
                  </a:lnTo>
                  <a:lnTo>
                    <a:pt x="1979" y="5937"/>
                  </a:lnTo>
                  <a:close/>
                  <a:moveTo>
                    <a:pt x="1373" y="6119"/>
                  </a:moveTo>
                  <a:lnTo>
                    <a:pt x="1696" y="7290"/>
                  </a:lnTo>
                  <a:lnTo>
                    <a:pt x="1010" y="8299"/>
                  </a:lnTo>
                  <a:lnTo>
                    <a:pt x="909" y="8178"/>
                  </a:lnTo>
                  <a:lnTo>
                    <a:pt x="808" y="8037"/>
                  </a:lnTo>
                  <a:lnTo>
                    <a:pt x="747" y="7895"/>
                  </a:lnTo>
                  <a:lnTo>
                    <a:pt x="687" y="7734"/>
                  </a:lnTo>
                  <a:lnTo>
                    <a:pt x="666" y="7613"/>
                  </a:lnTo>
                  <a:lnTo>
                    <a:pt x="646" y="7471"/>
                  </a:lnTo>
                  <a:lnTo>
                    <a:pt x="626" y="7350"/>
                  </a:lnTo>
                  <a:lnTo>
                    <a:pt x="646" y="7209"/>
                  </a:lnTo>
                  <a:lnTo>
                    <a:pt x="666" y="7088"/>
                  </a:lnTo>
                  <a:lnTo>
                    <a:pt x="687" y="6967"/>
                  </a:lnTo>
                  <a:lnTo>
                    <a:pt x="727" y="6825"/>
                  </a:lnTo>
                  <a:lnTo>
                    <a:pt x="788" y="6704"/>
                  </a:lnTo>
                  <a:lnTo>
                    <a:pt x="889" y="6522"/>
                  </a:lnTo>
                  <a:lnTo>
                    <a:pt x="1030" y="6361"/>
                  </a:lnTo>
                  <a:lnTo>
                    <a:pt x="1191" y="6240"/>
                  </a:lnTo>
                  <a:lnTo>
                    <a:pt x="1373" y="6119"/>
                  </a:lnTo>
                  <a:close/>
                  <a:moveTo>
                    <a:pt x="1918" y="8097"/>
                  </a:moveTo>
                  <a:lnTo>
                    <a:pt x="2019" y="8481"/>
                  </a:lnTo>
                  <a:lnTo>
                    <a:pt x="1979" y="8582"/>
                  </a:lnTo>
                  <a:lnTo>
                    <a:pt x="1979" y="8663"/>
                  </a:lnTo>
                  <a:lnTo>
                    <a:pt x="2019" y="8764"/>
                  </a:lnTo>
                  <a:lnTo>
                    <a:pt x="1777" y="8743"/>
                  </a:lnTo>
                  <a:lnTo>
                    <a:pt x="1535" y="8663"/>
                  </a:lnTo>
                  <a:lnTo>
                    <a:pt x="1918" y="8097"/>
                  </a:lnTo>
                  <a:close/>
                  <a:moveTo>
                    <a:pt x="4947" y="0"/>
                  </a:moveTo>
                  <a:lnTo>
                    <a:pt x="4705" y="21"/>
                  </a:lnTo>
                  <a:lnTo>
                    <a:pt x="4483" y="61"/>
                  </a:lnTo>
                  <a:lnTo>
                    <a:pt x="4261" y="142"/>
                  </a:lnTo>
                  <a:lnTo>
                    <a:pt x="4038" y="263"/>
                  </a:lnTo>
                  <a:lnTo>
                    <a:pt x="3837" y="404"/>
                  </a:lnTo>
                  <a:lnTo>
                    <a:pt x="3635" y="566"/>
                  </a:lnTo>
                  <a:lnTo>
                    <a:pt x="3473" y="768"/>
                  </a:lnTo>
                  <a:lnTo>
                    <a:pt x="3271" y="1050"/>
                  </a:lnTo>
                  <a:lnTo>
                    <a:pt x="3150" y="1313"/>
                  </a:lnTo>
                  <a:lnTo>
                    <a:pt x="3049" y="1575"/>
                  </a:lnTo>
                  <a:lnTo>
                    <a:pt x="3009" y="1838"/>
                  </a:lnTo>
                  <a:lnTo>
                    <a:pt x="2989" y="2100"/>
                  </a:lnTo>
                  <a:lnTo>
                    <a:pt x="2989" y="2363"/>
                  </a:lnTo>
                  <a:lnTo>
                    <a:pt x="3029" y="2868"/>
                  </a:lnTo>
                  <a:lnTo>
                    <a:pt x="3049" y="3171"/>
                  </a:lnTo>
                  <a:lnTo>
                    <a:pt x="3069" y="3473"/>
                  </a:lnTo>
                  <a:lnTo>
                    <a:pt x="3049" y="3776"/>
                  </a:lnTo>
                  <a:lnTo>
                    <a:pt x="3029" y="3918"/>
                  </a:lnTo>
                  <a:lnTo>
                    <a:pt x="3009" y="4079"/>
                  </a:lnTo>
                  <a:lnTo>
                    <a:pt x="2928" y="4321"/>
                  </a:lnTo>
                  <a:lnTo>
                    <a:pt x="2847" y="4503"/>
                  </a:lnTo>
                  <a:lnTo>
                    <a:pt x="2766" y="4624"/>
                  </a:lnTo>
                  <a:lnTo>
                    <a:pt x="2686" y="4725"/>
                  </a:lnTo>
                  <a:lnTo>
                    <a:pt x="2625" y="4826"/>
                  </a:lnTo>
                  <a:lnTo>
                    <a:pt x="2605" y="4907"/>
                  </a:lnTo>
                  <a:lnTo>
                    <a:pt x="2645" y="4988"/>
                  </a:lnTo>
                  <a:lnTo>
                    <a:pt x="2686" y="5028"/>
                  </a:lnTo>
                  <a:lnTo>
                    <a:pt x="2766" y="5048"/>
                  </a:lnTo>
                  <a:lnTo>
                    <a:pt x="2888" y="5048"/>
                  </a:lnTo>
                  <a:lnTo>
                    <a:pt x="3009" y="5028"/>
                  </a:lnTo>
                  <a:lnTo>
                    <a:pt x="3231" y="4947"/>
                  </a:lnTo>
                  <a:lnTo>
                    <a:pt x="3392" y="4867"/>
                  </a:lnTo>
                  <a:lnTo>
                    <a:pt x="3534" y="4786"/>
                  </a:lnTo>
                  <a:lnTo>
                    <a:pt x="3695" y="4645"/>
                  </a:lnTo>
                  <a:lnTo>
                    <a:pt x="3695" y="4645"/>
                  </a:lnTo>
                  <a:lnTo>
                    <a:pt x="3655" y="4786"/>
                  </a:lnTo>
                  <a:lnTo>
                    <a:pt x="3594" y="4887"/>
                  </a:lnTo>
                  <a:lnTo>
                    <a:pt x="3574" y="4968"/>
                  </a:lnTo>
                  <a:lnTo>
                    <a:pt x="3534" y="5048"/>
                  </a:lnTo>
                  <a:lnTo>
                    <a:pt x="3554" y="5129"/>
                  </a:lnTo>
                  <a:lnTo>
                    <a:pt x="3554" y="5149"/>
                  </a:lnTo>
                  <a:lnTo>
                    <a:pt x="3594" y="5190"/>
                  </a:lnTo>
                  <a:lnTo>
                    <a:pt x="3655" y="5210"/>
                  </a:lnTo>
                  <a:lnTo>
                    <a:pt x="3715" y="5210"/>
                  </a:lnTo>
                  <a:lnTo>
                    <a:pt x="3796" y="5170"/>
                  </a:lnTo>
                  <a:lnTo>
                    <a:pt x="3938" y="5069"/>
                  </a:lnTo>
                  <a:lnTo>
                    <a:pt x="4059" y="4947"/>
                  </a:lnTo>
                  <a:lnTo>
                    <a:pt x="4160" y="4826"/>
                  </a:lnTo>
                  <a:lnTo>
                    <a:pt x="4240" y="4705"/>
                  </a:lnTo>
                  <a:lnTo>
                    <a:pt x="4321" y="4584"/>
                  </a:lnTo>
                  <a:lnTo>
                    <a:pt x="4382" y="4463"/>
                  </a:lnTo>
                  <a:lnTo>
                    <a:pt x="4463" y="4180"/>
                  </a:lnTo>
                  <a:lnTo>
                    <a:pt x="4523" y="3897"/>
                  </a:lnTo>
                  <a:lnTo>
                    <a:pt x="4543" y="3615"/>
                  </a:lnTo>
                  <a:lnTo>
                    <a:pt x="4543" y="3332"/>
                  </a:lnTo>
                  <a:lnTo>
                    <a:pt x="4543" y="3049"/>
                  </a:lnTo>
                  <a:lnTo>
                    <a:pt x="4543" y="2605"/>
                  </a:lnTo>
                  <a:lnTo>
                    <a:pt x="4543" y="2383"/>
                  </a:lnTo>
                  <a:lnTo>
                    <a:pt x="4584" y="2181"/>
                  </a:lnTo>
                  <a:lnTo>
                    <a:pt x="4604" y="2060"/>
                  </a:lnTo>
                  <a:lnTo>
                    <a:pt x="4644" y="1959"/>
                  </a:lnTo>
                  <a:lnTo>
                    <a:pt x="4685" y="1858"/>
                  </a:lnTo>
                  <a:lnTo>
                    <a:pt x="4745" y="1777"/>
                  </a:lnTo>
                  <a:lnTo>
                    <a:pt x="4826" y="1697"/>
                  </a:lnTo>
                  <a:lnTo>
                    <a:pt x="4887" y="1616"/>
                  </a:lnTo>
                  <a:lnTo>
                    <a:pt x="4967" y="1555"/>
                  </a:lnTo>
                  <a:lnTo>
                    <a:pt x="5068" y="1515"/>
                  </a:lnTo>
                  <a:lnTo>
                    <a:pt x="5048" y="1596"/>
                  </a:lnTo>
                  <a:lnTo>
                    <a:pt x="5048" y="1656"/>
                  </a:lnTo>
                  <a:lnTo>
                    <a:pt x="5048" y="1697"/>
                  </a:lnTo>
                  <a:lnTo>
                    <a:pt x="5109" y="1757"/>
                  </a:lnTo>
                  <a:lnTo>
                    <a:pt x="5008" y="2080"/>
                  </a:lnTo>
                  <a:lnTo>
                    <a:pt x="4927" y="2423"/>
                  </a:lnTo>
                  <a:lnTo>
                    <a:pt x="4907" y="2767"/>
                  </a:lnTo>
                  <a:lnTo>
                    <a:pt x="4907" y="3110"/>
                  </a:lnTo>
                  <a:lnTo>
                    <a:pt x="4947" y="3433"/>
                  </a:lnTo>
                  <a:lnTo>
                    <a:pt x="5028" y="3776"/>
                  </a:lnTo>
                  <a:lnTo>
                    <a:pt x="5149" y="4099"/>
                  </a:lnTo>
                  <a:lnTo>
                    <a:pt x="5290" y="4422"/>
                  </a:lnTo>
                  <a:lnTo>
                    <a:pt x="5432" y="4624"/>
                  </a:lnTo>
                  <a:lnTo>
                    <a:pt x="5593" y="4826"/>
                  </a:lnTo>
                  <a:lnTo>
                    <a:pt x="5755" y="5008"/>
                  </a:lnTo>
                  <a:lnTo>
                    <a:pt x="5937" y="5170"/>
                  </a:lnTo>
                  <a:lnTo>
                    <a:pt x="5613" y="5291"/>
                  </a:lnTo>
                  <a:lnTo>
                    <a:pt x="5290" y="5452"/>
                  </a:lnTo>
                  <a:lnTo>
                    <a:pt x="4987" y="5634"/>
                  </a:lnTo>
                  <a:lnTo>
                    <a:pt x="4705" y="5856"/>
                  </a:lnTo>
                  <a:lnTo>
                    <a:pt x="4543" y="5977"/>
                  </a:lnTo>
                  <a:lnTo>
                    <a:pt x="4402" y="6139"/>
                  </a:lnTo>
                  <a:lnTo>
                    <a:pt x="4139" y="6442"/>
                  </a:lnTo>
                  <a:lnTo>
                    <a:pt x="3938" y="6563"/>
                  </a:lnTo>
                  <a:lnTo>
                    <a:pt x="3877" y="6421"/>
                  </a:lnTo>
                  <a:lnTo>
                    <a:pt x="3796" y="6260"/>
                  </a:lnTo>
                  <a:lnTo>
                    <a:pt x="3695" y="6119"/>
                  </a:lnTo>
                  <a:lnTo>
                    <a:pt x="3574" y="5977"/>
                  </a:lnTo>
                  <a:lnTo>
                    <a:pt x="3453" y="5856"/>
                  </a:lnTo>
                  <a:lnTo>
                    <a:pt x="3332" y="5755"/>
                  </a:lnTo>
                  <a:lnTo>
                    <a:pt x="3190" y="5654"/>
                  </a:lnTo>
                  <a:lnTo>
                    <a:pt x="3029" y="5553"/>
                  </a:lnTo>
                  <a:lnTo>
                    <a:pt x="2807" y="5432"/>
                  </a:lnTo>
                  <a:lnTo>
                    <a:pt x="2564" y="5371"/>
                  </a:lnTo>
                  <a:lnTo>
                    <a:pt x="2302" y="5311"/>
                  </a:lnTo>
                  <a:lnTo>
                    <a:pt x="2040" y="5291"/>
                  </a:lnTo>
                  <a:lnTo>
                    <a:pt x="1757" y="5311"/>
                  </a:lnTo>
                  <a:lnTo>
                    <a:pt x="1494" y="5371"/>
                  </a:lnTo>
                  <a:lnTo>
                    <a:pt x="1474" y="5371"/>
                  </a:lnTo>
                  <a:lnTo>
                    <a:pt x="1292" y="5432"/>
                  </a:lnTo>
                  <a:lnTo>
                    <a:pt x="1091" y="5533"/>
                  </a:lnTo>
                  <a:lnTo>
                    <a:pt x="929" y="5634"/>
                  </a:lnTo>
                  <a:lnTo>
                    <a:pt x="767" y="5755"/>
                  </a:lnTo>
                  <a:lnTo>
                    <a:pt x="606" y="5876"/>
                  </a:lnTo>
                  <a:lnTo>
                    <a:pt x="485" y="6018"/>
                  </a:lnTo>
                  <a:lnTo>
                    <a:pt x="364" y="6179"/>
                  </a:lnTo>
                  <a:lnTo>
                    <a:pt x="263" y="6341"/>
                  </a:lnTo>
                  <a:lnTo>
                    <a:pt x="162" y="6522"/>
                  </a:lnTo>
                  <a:lnTo>
                    <a:pt x="101" y="6704"/>
                  </a:lnTo>
                  <a:lnTo>
                    <a:pt x="41" y="6906"/>
                  </a:lnTo>
                  <a:lnTo>
                    <a:pt x="0" y="7088"/>
                  </a:lnTo>
                  <a:lnTo>
                    <a:pt x="0" y="7290"/>
                  </a:lnTo>
                  <a:lnTo>
                    <a:pt x="0" y="7492"/>
                  </a:lnTo>
                  <a:lnTo>
                    <a:pt x="20" y="7693"/>
                  </a:lnTo>
                  <a:lnTo>
                    <a:pt x="61" y="7916"/>
                  </a:lnTo>
                  <a:lnTo>
                    <a:pt x="121" y="8077"/>
                  </a:lnTo>
                  <a:lnTo>
                    <a:pt x="182" y="8239"/>
                  </a:lnTo>
                  <a:lnTo>
                    <a:pt x="283" y="8400"/>
                  </a:lnTo>
                  <a:lnTo>
                    <a:pt x="364" y="8542"/>
                  </a:lnTo>
                  <a:lnTo>
                    <a:pt x="485" y="8683"/>
                  </a:lnTo>
                  <a:lnTo>
                    <a:pt x="606" y="8804"/>
                  </a:lnTo>
                  <a:lnTo>
                    <a:pt x="727" y="8925"/>
                  </a:lnTo>
                  <a:lnTo>
                    <a:pt x="868" y="9046"/>
                  </a:lnTo>
                  <a:lnTo>
                    <a:pt x="889" y="9046"/>
                  </a:lnTo>
                  <a:lnTo>
                    <a:pt x="909" y="9067"/>
                  </a:lnTo>
                  <a:lnTo>
                    <a:pt x="1171" y="9208"/>
                  </a:lnTo>
                  <a:lnTo>
                    <a:pt x="1474" y="9329"/>
                  </a:lnTo>
                  <a:lnTo>
                    <a:pt x="1676" y="9369"/>
                  </a:lnTo>
                  <a:lnTo>
                    <a:pt x="1878" y="9390"/>
                  </a:lnTo>
                  <a:lnTo>
                    <a:pt x="2040" y="9410"/>
                  </a:lnTo>
                  <a:lnTo>
                    <a:pt x="2221" y="9390"/>
                  </a:lnTo>
                  <a:lnTo>
                    <a:pt x="2403" y="9369"/>
                  </a:lnTo>
                  <a:lnTo>
                    <a:pt x="2403" y="9369"/>
                  </a:lnTo>
                  <a:lnTo>
                    <a:pt x="2383" y="9390"/>
                  </a:lnTo>
                  <a:lnTo>
                    <a:pt x="2342" y="9491"/>
                  </a:lnTo>
                  <a:lnTo>
                    <a:pt x="2241" y="9773"/>
                  </a:lnTo>
                  <a:lnTo>
                    <a:pt x="2161" y="10056"/>
                  </a:lnTo>
                  <a:lnTo>
                    <a:pt x="2100" y="10318"/>
                  </a:lnTo>
                  <a:lnTo>
                    <a:pt x="2060" y="10601"/>
                  </a:lnTo>
                  <a:lnTo>
                    <a:pt x="2060" y="10884"/>
                  </a:lnTo>
                  <a:lnTo>
                    <a:pt x="2080" y="11126"/>
                  </a:lnTo>
                  <a:lnTo>
                    <a:pt x="2140" y="11368"/>
                  </a:lnTo>
                  <a:lnTo>
                    <a:pt x="2181" y="11469"/>
                  </a:lnTo>
                  <a:lnTo>
                    <a:pt x="2221" y="11570"/>
                  </a:lnTo>
                  <a:lnTo>
                    <a:pt x="2302" y="11651"/>
                  </a:lnTo>
                  <a:lnTo>
                    <a:pt x="2363" y="11712"/>
                  </a:lnTo>
                  <a:lnTo>
                    <a:pt x="2464" y="11772"/>
                  </a:lnTo>
                  <a:lnTo>
                    <a:pt x="2544" y="11813"/>
                  </a:lnTo>
                  <a:lnTo>
                    <a:pt x="2645" y="11833"/>
                  </a:lnTo>
                  <a:lnTo>
                    <a:pt x="2746" y="11853"/>
                  </a:lnTo>
                  <a:lnTo>
                    <a:pt x="2928" y="11853"/>
                  </a:lnTo>
                  <a:lnTo>
                    <a:pt x="3130" y="11792"/>
                  </a:lnTo>
                  <a:lnTo>
                    <a:pt x="3312" y="11732"/>
                  </a:lnTo>
                  <a:lnTo>
                    <a:pt x="3493" y="11651"/>
                  </a:lnTo>
                  <a:lnTo>
                    <a:pt x="3756" y="11510"/>
                  </a:lnTo>
                  <a:lnTo>
                    <a:pt x="3857" y="11449"/>
                  </a:lnTo>
                  <a:lnTo>
                    <a:pt x="3857" y="11510"/>
                  </a:lnTo>
                  <a:lnTo>
                    <a:pt x="3816" y="11631"/>
                  </a:lnTo>
                  <a:lnTo>
                    <a:pt x="3695" y="12015"/>
                  </a:lnTo>
                  <a:lnTo>
                    <a:pt x="3453" y="12519"/>
                  </a:lnTo>
                  <a:lnTo>
                    <a:pt x="3312" y="12782"/>
                  </a:lnTo>
                  <a:lnTo>
                    <a:pt x="3150" y="13085"/>
                  </a:lnTo>
                  <a:lnTo>
                    <a:pt x="3049" y="13246"/>
                  </a:lnTo>
                  <a:lnTo>
                    <a:pt x="2908" y="13489"/>
                  </a:lnTo>
                  <a:lnTo>
                    <a:pt x="2867" y="13569"/>
                  </a:lnTo>
                  <a:lnTo>
                    <a:pt x="2847" y="13670"/>
                  </a:lnTo>
                  <a:lnTo>
                    <a:pt x="2847" y="13812"/>
                  </a:lnTo>
                  <a:lnTo>
                    <a:pt x="2888" y="13953"/>
                  </a:lnTo>
                  <a:lnTo>
                    <a:pt x="2948" y="14074"/>
                  </a:lnTo>
                  <a:lnTo>
                    <a:pt x="3029" y="14215"/>
                  </a:lnTo>
                  <a:lnTo>
                    <a:pt x="3170" y="14357"/>
                  </a:lnTo>
                  <a:lnTo>
                    <a:pt x="3312" y="14498"/>
                  </a:lnTo>
                  <a:lnTo>
                    <a:pt x="3473" y="14619"/>
                  </a:lnTo>
                  <a:lnTo>
                    <a:pt x="3655" y="14740"/>
                  </a:lnTo>
                  <a:lnTo>
                    <a:pt x="4018" y="14922"/>
                  </a:lnTo>
                  <a:lnTo>
                    <a:pt x="4402" y="15104"/>
                  </a:lnTo>
                  <a:lnTo>
                    <a:pt x="4725" y="15225"/>
                  </a:lnTo>
                  <a:lnTo>
                    <a:pt x="5028" y="15326"/>
                  </a:lnTo>
                  <a:lnTo>
                    <a:pt x="5331" y="15427"/>
                  </a:lnTo>
                  <a:lnTo>
                    <a:pt x="5634" y="15488"/>
                  </a:lnTo>
                  <a:lnTo>
                    <a:pt x="5937" y="15548"/>
                  </a:lnTo>
                  <a:lnTo>
                    <a:pt x="6219" y="15588"/>
                  </a:lnTo>
                  <a:lnTo>
                    <a:pt x="6522" y="15609"/>
                  </a:lnTo>
                  <a:lnTo>
                    <a:pt x="6825" y="15629"/>
                  </a:lnTo>
                  <a:lnTo>
                    <a:pt x="7108" y="15609"/>
                  </a:lnTo>
                  <a:lnTo>
                    <a:pt x="7390" y="15588"/>
                  </a:lnTo>
                  <a:lnTo>
                    <a:pt x="7693" y="15568"/>
                  </a:lnTo>
                  <a:lnTo>
                    <a:pt x="7996" y="15508"/>
                  </a:lnTo>
                  <a:lnTo>
                    <a:pt x="8360" y="15447"/>
                  </a:lnTo>
                  <a:lnTo>
                    <a:pt x="8743" y="15346"/>
                  </a:lnTo>
                  <a:lnTo>
                    <a:pt x="9147" y="15205"/>
                  </a:lnTo>
                  <a:lnTo>
                    <a:pt x="9329" y="15124"/>
                  </a:lnTo>
                  <a:lnTo>
                    <a:pt x="9531" y="15023"/>
                  </a:lnTo>
                  <a:lnTo>
                    <a:pt x="9712" y="14902"/>
                  </a:lnTo>
                  <a:lnTo>
                    <a:pt x="9854" y="14801"/>
                  </a:lnTo>
                  <a:lnTo>
                    <a:pt x="9955" y="14680"/>
                  </a:lnTo>
                  <a:lnTo>
                    <a:pt x="10035" y="14559"/>
                  </a:lnTo>
                  <a:lnTo>
                    <a:pt x="10076" y="14438"/>
                  </a:lnTo>
                  <a:lnTo>
                    <a:pt x="10096" y="14337"/>
                  </a:lnTo>
                  <a:lnTo>
                    <a:pt x="10096" y="14236"/>
                  </a:lnTo>
                  <a:lnTo>
                    <a:pt x="10096" y="14155"/>
                  </a:lnTo>
                  <a:lnTo>
                    <a:pt x="10056" y="14034"/>
                  </a:lnTo>
                  <a:lnTo>
                    <a:pt x="9995" y="13872"/>
                  </a:lnTo>
                  <a:lnTo>
                    <a:pt x="9854" y="13529"/>
                  </a:lnTo>
                  <a:lnTo>
                    <a:pt x="9692" y="13024"/>
                  </a:lnTo>
                  <a:lnTo>
                    <a:pt x="9591" y="12661"/>
                  </a:lnTo>
                  <a:lnTo>
                    <a:pt x="9531" y="12338"/>
                  </a:lnTo>
                  <a:lnTo>
                    <a:pt x="9490" y="12095"/>
                  </a:lnTo>
                  <a:lnTo>
                    <a:pt x="9490" y="11954"/>
                  </a:lnTo>
                  <a:lnTo>
                    <a:pt x="9531" y="11974"/>
                  </a:lnTo>
                  <a:lnTo>
                    <a:pt x="9551" y="11994"/>
                  </a:lnTo>
                  <a:lnTo>
                    <a:pt x="9571" y="12015"/>
                  </a:lnTo>
                  <a:lnTo>
                    <a:pt x="9813" y="12216"/>
                  </a:lnTo>
                  <a:lnTo>
                    <a:pt x="10076" y="12378"/>
                  </a:lnTo>
                  <a:lnTo>
                    <a:pt x="10197" y="12439"/>
                  </a:lnTo>
                  <a:lnTo>
                    <a:pt x="10318" y="12499"/>
                  </a:lnTo>
                  <a:lnTo>
                    <a:pt x="10439" y="12519"/>
                  </a:lnTo>
                  <a:lnTo>
                    <a:pt x="10540" y="12540"/>
                  </a:lnTo>
                  <a:lnTo>
                    <a:pt x="10762" y="12540"/>
                  </a:lnTo>
                  <a:lnTo>
                    <a:pt x="10863" y="12499"/>
                  </a:lnTo>
                  <a:lnTo>
                    <a:pt x="10944" y="12459"/>
                  </a:lnTo>
                  <a:lnTo>
                    <a:pt x="11045" y="12378"/>
                  </a:lnTo>
                  <a:lnTo>
                    <a:pt x="11146" y="12277"/>
                  </a:lnTo>
                  <a:lnTo>
                    <a:pt x="11227" y="12156"/>
                  </a:lnTo>
                  <a:lnTo>
                    <a:pt x="11287" y="12015"/>
                  </a:lnTo>
                  <a:lnTo>
                    <a:pt x="11348" y="11833"/>
                  </a:lnTo>
                  <a:lnTo>
                    <a:pt x="11388" y="11651"/>
                  </a:lnTo>
                  <a:lnTo>
                    <a:pt x="11408" y="11449"/>
                  </a:lnTo>
                  <a:lnTo>
                    <a:pt x="11408" y="11227"/>
                  </a:lnTo>
                  <a:lnTo>
                    <a:pt x="11408" y="10803"/>
                  </a:lnTo>
                  <a:lnTo>
                    <a:pt x="11368" y="10500"/>
                  </a:lnTo>
                  <a:lnTo>
                    <a:pt x="11348" y="10298"/>
                  </a:lnTo>
                  <a:lnTo>
                    <a:pt x="11307" y="10177"/>
                  </a:lnTo>
                  <a:lnTo>
                    <a:pt x="11287" y="10117"/>
                  </a:lnTo>
                  <a:lnTo>
                    <a:pt x="11287" y="10096"/>
                  </a:lnTo>
                  <a:lnTo>
                    <a:pt x="11307" y="10056"/>
                  </a:lnTo>
                  <a:lnTo>
                    <a:pt x="11368" y="10016"/>
                  </a:lnTo>
                  <a:lnTo>
                    <a:pt x="11610" y="9834"/>
                  </a:lnTo>
                  <a:lnTo>
                    <a:pt x="11711" y="9753"/>
                  </a:lnTo>
                  <a:lnTo>
                    <a:pt x="11792" y="9652"/>
                  </a:lnTo>
                  <a:lnTo>
                    <a:pt x="11832" y="9571"/>
                  </a:lnTo>
                  <a:lnTo>
                    <a:pt x="11853" y="9470"/>
                  </a:lnTo>
                  <a:lnTo>
                    <a:pt x="11832" y="9390"/>
                  </a:lnTo>
                  <a:lnTo>
                    <a:pt x="11792" y="9309"/>
                  </a:lnTo>
                  <a:lnTo>
                    <a:pt x="11388" y="8663"/>
                  </a:lnTo>
                  <a:lnTo>
                    <a:pt x="11106" y="8218"/>
                  </a:lnTo>
                  <a:lnTo>
                    <a:pt x="10803" y="7774"/>
                  </a:lnTo>
                  <a:lnTo>
                    <a:pt x="10480" y="7350"/>
                  </a:lnTo>
                  <a:lnTo>
                    <a:pt x="10298" y="7169"/>
                  </a:lnTo>
                  <a:lnTo>
                    <a:pt x="10116" y="6967"/>
                  </a:lnTo>
                  <a:lnTo>
                    <a:pt x="9934" y="6684"/>
                  </a:lnTo>
                  <a:lnTo>
                    <a:pt x="9753" y="6401"/>
                  </a:lnTo>
                  <a:lnTo>
                    <a:pt x="9490" y="6098"/>
                  </a:lnTo>
                  <a:lnTo>
                    <a:pt x="9208" y="5836"/>
                  </a:lnTo>
                  <a:lnTo>
                    <a:pt x="8884" y="5614"/>
                  </a:lnTo>
                  <a:lnTo>
                    <a:pt x="8541" y="5412"/>
                  </a:lnTo>
                  <a:lnTo>
                    <a:pt x="8723" y="5311"/>
                  </a:lnTo>
                  <a:lnTo>
                    <a:pt x="8884" y="5190"/>
                  </a:lnTo>
                  <a:lnTo>
                    <a:pt x="9046" y="5069"/>
                  </a:lnTo>
                  <a:lnTo>
                    <a:pt x="9187" y="4907"/>
                  </a:lnTo>
                  <a:lnTo>
                    <a:pt x="9389" y="4665"/>
                  </a:lnTo>
                  <a:lnTo>
                    <a:pt x="9571" y="4402"/>
                  </a:lnTo>
                  <a:lnTo>
                    <a:pt x="9733" y="4120"/>
                  </a:lnTo>
                  <a:lnTo>
                    <a:pt x="9854" y="3837"/>
                  </a:lnTo>
                  <a:lnTo>
                    <a:pt x="9934" y="3514"/>
                  </a:lnTo>
                  <a:lnTo>
                    <a:pt x="9995" y="3211"/>
                  </a:lnTo>
                  <a:lnTo>
                    <a:pt x="10035" y="2888"/>
                  </a:lnTo>
                  <a:lnTo>
                    <a:pt x="10015" y="2565"/>
                  </a:lnTo>
                  <a:lnTo>
                    <a:pt x="9975" y="2201"/>
                  </a:lnTo>
                  <a:lnTo>
                    <a:pt x="10035" y="2141"/>
                  </a:lnTo>
                  <a:lnTo>
                    <a:pt x="10056" y="2100"/>
                  </a:lnTo>
                  <a:lnTo>
                    <a:pt x="10076" y="2060"/>
                  </a:lnTo>
                  <a:lnTo>
                    <a:pt x="10076" y="1959"/>
                  </a:lnTo>
                  <a:lnTo>
                    <a:pt x="10157" y="2020"/>
                  </a:lnTo>
                  <a:lnTo>
                    <a:pt x="10217" y="2100"/>
                  </a:lnTo>
                  <a:lnTo>
                    <a:pt x="10278" y="2181"/>
                  </a:lnTo>
                  <a:lnTo>
                    <a:pt x="10338" y="2262"/>
                  </a:lnTo>
                  <a:lnTo>
                    <a:pt x="10379" y="2363"/>
                  </a:lnTo>
                  <a:lnTo>
                    <a:pt x="10399" y="2464"/>
                  </a:lnTo>
                  <a:lnTo>
                    <a:pt x="10419" y="2585"/>
                  </a:lnTo>
                  <a:lnTo>
                    <a:pt x="10419" y="2706"/>
                  </a:lnTo>
                  <a:lnTo>
                    <a:pt x="10419" y="2908"/>
                  </a:lnTo>
                  <a:lnTo>
                    <a:pt x="10399" y="3110"/>
                  </a:lnTo>
                  <a:lnTo>
                    <a:pt x="10298" y="3574"/>
                  </a:lnTo>
                  <a:lnTo>
                    <a:pt x="10258" y="3837"/>
                  </a:lnTo>
                  <a:lnTo>
                    <a:pt x="10197" y="4120"/>
                  </a:lnTo>
                  <a:lnTo>
                    <a:pt x="10177" y="4402"/>
                  </a:lnTo>
                  <a:lnTo>
                    <a:pt x="10177" y="4705"/>
                  </a:lnTo>
                  <a:lnTo>
                    <a:pt x="10217" y="4968"/>
                  </a:lnTo>
                  <a:lnTo>
                    <a:pt x="10258" y="5109"/>
                  </a:lnTo>
                  <a:lnTo>
                    <a:pt x="10298" y="5250"/>
                  </a:lnTo>
                  <a:lnTo>
                    <a:pt x="10379" y="5392"/>
                  </a:lnTo>
                  <a:lnTo>
                    <a:pt x="10459" y="5513"/>
                  </a:lnTo>
                  <a:lnTo>
                    <a:pt x="10560" y="5654"/>
                  </a:lnTo>
                  <a:lnTo>
                    <a:pt x="10682" y="5775"/>
                  </a:lnTo>
                  <a:lnTo>
                    <a:pt x="10722" y="5816"/>
                  </a:lnTo>
                  <a:lnTo>
                    <a:pt x="10762" y="5836"/>
                  </a:lnTo>
                  <a:lnTo>
                    <a:pt x="10803" y="5856"/>
                  </a:lnTo>
                  <a:lnTo>
                    <a:pt x="10863" y="5836"/>
                  </a:lnTo>
                  <a:lnTo>
                    <a:pt x="10904" y="5816"/>
                  </a:lnTo>
                  <a:lnTo>
                    <a:pt x="10924" y="5775"/>
                  </a:lnTo>
                  <a:lnTo>
                    <a:pt x="10944" y="5715"/>
                  </a:lnTo>
                  <a:lnTo>
                    <a:pt x="10924" y="5634"/>
                  </a:lnTo>
                  <a:lnTo>
                    <a:pt x="10904" y="5533"/>
                  </a:lnTo>
                  <a:lnTo>
                    <a:pt x="10883" y="5412"/>
                  </a:lnTo>
                  <a:lnTo>
                    <a:pt x="10863" y="5291"/>
                  </a:lnTo>
                  <a:lnTo>
                    <a:pt x="11005" y="5452"/>
                  </a:lnTo>
                  <a:lnTo>
                    <a:pt x="11106" y="5553"/>
                  </a:lnTo>
                  <a:lnTo>
                    <a:pt x="11267" y="5654"/>
                  </a:lnTo>
                  <a:lnTo>
                    <a:pt x="11469" y="5775"/>
                  </a:lnTo>
                  <a:lnTo>
                    <a:pt x="11590" y="5816"/>
                  </a:lnTo>
                  <a:lnTo>
                    <a:pt x="11691" y="5836"/>
                  </a:lnTo>
                  <a:lnTo>
                    <a:pt x="11772" y="5836"/>
                  </a:lnTo>
                  <a:lnTo>
                    <a:pt x="11832" y="5795"/>
                  </a:lnTo>
                  <a:lnTo>
                    <a:pt x="11873" y="5755"/>
                  </a:lnTo>
                  <a:lnTo>
                    <a:pt x="11893" y="5695"/>
                  </a:lnTo>
                  <a:lnTo>
                    <a:pt x="11873" y="5654"/>
                  </a:lnTo>
                  <a:lnTo>
                    <a:pt x="11832" y="5533"/>
                  </a:lnTo>
                  <a:lnTo>
                    <a:pt x="11772" y="5432"/>
                  </a:lnTo>
                  <a:lnTo>
                    <a:pt x="11732" y="5291"/>
                  </a:lnTo>
                  <a:lnTo>
                    <a:pt x="11671" y="5109"/>
                  </a:lnTo>
                  <a:lnTo>
                    <a:pt x="11651" y="4846"/>
                  </a:lnTo>
                  <a:lnTo>
                    <a:pt x="11631" y="4685"/>
                  </a:lnTo>
                  <a:lnTo>
                    <a:pt x="11651" y="4544"/>
                  </a:lnTo>
                  <a:lnTo>
                    <a:pt x="11691" y="4241"/>
                  </a:lnTo>
                  <a:lnTo>
                    <a:pt x="11752" y="3938"/>
                  </a:lnTo>
                  <a:lnTo>
                    <a:pt x="11832" y="3635"/>
                  </a:lnTo>
                  <a:lnTo>
                    <a:pt x="11954" y="3150"/>
                  </a:lnTo>
                  <a:lnTo>
                    <a:pt x="12014" y="2908"/>
                  </a:lnTo>
                  <a:lnTo>
                    <a:pt x="12034" y="2646"/>
                  </a:lnTo>
                  <a:lnTo>
                    <a:pt x="12034" y="2383"/>
                  </a:lnTo>
                  <a:lnTo>
                    <a:pt x="11994" y="2100"/>
                  </a:lnTo>
                  <a:lnTo>
                    <a:pt x="11913" y="1818"/>
                  </a:lnTo>
                  <a:lnTo>
                    <a:pt x="11772" y="1515"/>
                  </a:lnTo>
                  <a:lnTo>
                    <a:pt x="11631" y="1293"/>
                  </a:lnTo>
                  <a:lnTo>
                    <a:pt x="11489" y="1091"/>
                  </a:lnTo>
                  <a:lnTo>
                    <a:pt x="11307" y="909"/>
                  </a:lnTo>
                  <a:lnTo>
                    <a:pt x="11106" y="768"/>
                  </a:lnTo>
                  <a:lnTo>
                    <a:pt x="10904" y="647"/>
                  </a:lnTo>
                  <a:lnTo>
                    <a:pt x="10682" y="546"/>
                  </a:lnTo>
                  <a:lnTo>
                    <a:pt x="10439" y="505"/>
                  </a:lnTo>
                  <a:lnTo>
                    <a:pt x="10197" y="465"/>
                  </a:lnTo>
                  <a:lnTo>
                    <a:pt x="9955" y="485"/>
                  </a:lnTo>
                  <a:lnTo>
                    <a:pt x="9712" y="546"/>
                  </a:lnTo>
                  <a:lnTo>
                    <a:pt x="9510" y="626"/>
                  </a:lnTo>
                  <a:lnTo>
                    <a:pt x="9349" y="748"/>
                  </a:lnTo>
                  <a:lnTo>
                    <a:pt x="9268" y="687"/>
                  </a:lnTo>
                  <a:lnTo>
                    <a:pt x="9187" y="667"/>
                  </a:lnTo>
                  <a:lnTo>
                    <a:pt x="9127" y="687"/>
                  </a:lnTo>
                  <a:lnTo>
                    <a:pt x="9086" y="707"/>
                  </a:lnTo>
                  <a:lnTo>
                    <a:pt x="9066" y="727"/>
                  </a:lnTo>
                  <a:lnTo>
                    <a:pt x="8925" y="626"/>
                  </a:lnTo>
                  <a:lnTo>
                    <a:pt x="8763" y="566"/>
                  </a:lnTo>
                  <a:lnTo>
                    <a:pt x="8582" y="505"/>
                  </a:lnTo>
                  <a:lnTo>
                    <a:pt x="8420" y="465"/>
                  </a:lnTo>
                  <a:lnTo>
                    <a:pt x="8077" y="465"/>
                  </a:lnTo>
                  <a:lnTo>
                    <a:pt x="7895" y="485"/>
                  </a:lnTo>
                  <a:lnTo>
                    <a:pt x="7734" y="525"/>
                  </a:lnTo>
                  <a:lnTo>
                    <a:pt x="7673" y="525"/>
                  </a:lnTo>
                  <a:lnTo>
                    <a:pt x="7612" y="505"/>
                  </a:lnTo>
                  <a:lnTo>
                    <a:pt x="7451" y="445"/>
                  </a:lnTo>
                  <a:lnTo>
                    <a:pt x="7269" y="384"/>
                  </a:lnTo>
                  <a:lnTo>
                    <a:pt x="7027" y="344"/>
                  </a:lnTo>
                  <a:lnTo>
                    <a:pt x="6764" y="344"/>
                  </a:lnTo>
                  <a:lnTo>
                    <a:pt x="6502" y="384"/>
                  </a:lnTo>
                  <a:lnTo>
                    <a:pt x="6260" y="465"/>
                  </a:lnTo>
                  <a:lnTo>
                    <a:pt x="6239" y="445"/>
                  </a:lnTo>
                  <a:lnTo>
                    <a:pt x="6199" y="424"/>
                  </a:lnTo>
                  <a:lnTo>
                    <a:pt x="6118" y="404"/>
                  </a:lnTo>
                  <a:lnTo>
                    <a:pt x="6078" y="404"/>
                  </a:lnTo>
                  <a:lnTo>
                    <a:pt x="5977" y="445"/>
                  </a:lnTo>
                  <a:lnTo>
                    <a:pt x="5836" y="303"/>
                  </a:lnTo>
                  <a:lnTo>
                    <a:pt x="5654" y="182"/>
                  </a:lnTo>
                  <a:lnTo>
                    <a:pt x="5432" y="81"/>
                  </a:lnTo>
                  <a:lnTo>
                    <a:pt x="5189" y="21"/>
                  </a:lnTo>
                  <a:lnTo>
                    <a:pt x="4947" y="0"/>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5" name="Google Shape;3705;p45"/>
            <p:cNvGrpSpPr/>
            <p:nvPr/>
          </p:nvGrpSpPr>
          <p:grpSpPr>
            <a:xfrm>
              <a:off x="3481925" y="-1673750"/>
              <a:ext cx="824129" cy="1070240"/>
              <a:chOff x="2028650" y="-1673750"/>
              <a:chExt cx="824129" cy="1070240"/>
            </a:xfrm>
          </p:grpSpPr>
          <p:sp>
            <p:nvSpPr>
              <p:cNvPr id="3706" name="Google Shape;3706;p45"/>
              <p:cNvSpPr/>
              <p:nvPr/>
            </p:nvSpPr>
            <p:spPr>
              <a:xfrm>
                <a:off x="2211214" y="-1669573"/>
                <a:ext cx="226797" cy="348482"/>
              </a:xfrm>
              <a:custGeom>
                <a:avLst/>
                <a:gdLst/>
                <a:ahLst/>
                <a:cxnLst/>
                <a:rect l="l" t="t" r="r" b="b"/>
                <a:pathLst>
                  <a:path w="3312" h="5089" extrusionOk="0">
                    <a:moveTo>
                      <a:pt x="2241" y="0"/>
                    </a:moveTo>
                    <a:lnTo>
                      <a:pt x="2060" y="20"/>
                    </a:lnTo>
                    <a:lnTo>
                      <a:pt x="1878" y="40"/>
                    </a:lnTo>
                    <a:lnTo>
                      <a:pt x="1696" y="101"/>
                    </a:lnTo>
                    <a:lnTo>
                      <a:pt x="1514" y="182"/>
                    </a:lnTo>
                    <a:lnTo>
                      <a:pt x="1333" y="283"/>
                    </a:lnTo>
                    <a:lnTo>
                      <a:pt x="1171" y="404"/>
                    </a:lnTo>
                    <a:lnTo>
                      <a:pt x="989" y="565"/>
                    </a:lnTo>
                    <a:lnTo>
                      <a:pt x="848" y="747"/>
                    </a:lnTo>
                    <a:lnTo>
                      <a:pt x="687" y="969"/>
                    </a:lnTo>
                    <a:lnTo>
                      <a:pt x="565" y="1171"/>
                    </a:lnTo>
                    <a:lnTo>
                      <a:pt x="485" y="1393"/>
                    </a:lnTo>
                    <a:lnTo>
                      <a:pt x="424" y="1595"/>
                    </a:lnTo>
                    <a:lnTo>
                      <a:pt x="384" y="1817"/>
                    </a:lnTo>
                    <a:lnTo>
                      <a:pt x="363" y="2019"/>
                    </a:lnTo>
                    <a:lnTo>
                      <a:pt x="363" y="2221"/>
                    </a:lnTo>
                    <a:lnTo>
                      <a:pt x="384" y="2423"/>
                    </a:lnTo>
                    <a:lnTo>
                      <a:pt x="424" y="2827"/>
                    </a:lnTo>
                    <a:lnTo>
                      <a:pt x="444" y="3210"/>
                    </a:lnTo>
                    <a:lnTo>
                      <a:pt x="464" y="3412"/>
                    </a:lnTo>
                    <a:lnTo>
                      <a:pt x="444" y="3614"/>
                    </a:lnTo>
                    <a:lnTo>
                      <a:pt x="424" y="3816"/>
                    </a:lnTo>
                    <a:lnTo>
                      <a:pt x="384" y="4018"/>
                    </a:lnTo>
                    <a:lnTo>
                      <a:pt x="323" y="4220"/>
                    </a:lnTo>
                    <a:lnTo>
                      <a:pt x="283" y="4361"/>
                    </a:lnTo>
                    <a:lnTo>
                      <a:pt x="162" y="4563"/>
                    </a:lnTo>
                    <a:lnTo>
                      <a:pt x="61" y="4705"/>
                    </a:lnTo>
                    <a:lnTo>
                      <a:pt x="0" y="4785"/>
                    </a:lnTo>
                    <a:lnTo>
                      <a:pt x="0" y="4846"/>
                    </a:lnTo>
                    <a:lnTo>
                      <a:pt x="20" y="4886"/>
                    </a:lnTo>
                    <a:lnTo>
                      <a:pt x="61" y="4927"/>
                    </a:lnTo>
                    <a:lnTo>
                      <a:pt x="222" y="4927"/>
                    </a:lnTo>
                    <a:lnTo>
                      <a:pt x="343" y="4907"/>
                    </a:lnTo>
                    <a:lnTo>
                      <a:pt x="545" y="4846"/>
                    </a:lnTo>
                    <a:lnTo>
                      <a:pt x="687" y="4765"/>
                    </a:lnTo>
                    <a:lnTo>
                      <a:pt x="787" y="4705"/>
                    </a:lnTo>
                    <a:lnTo>
                      <a:pt x="949" y="4584"/>
                    </a:lnTo>
                    <a:lnTo>
                      <a:pt x="1050" y="4503"/>
                    </a:lnTo>
                    <a:lnTo>
                      <a:pt x="1070" y="4483"/>
                    </a:lnTo>
                    <a:lnTo>
                      <a:pt x="1090" y="4483"/>
                    </a:lnTo>
                    <a:lnTo>
                      <a:pt x="1111" y="4503"/>
                    </a:lnTo>
                    <a:lnTo>
                      <a:pt x="1070" y="4604"/>
                    </a:lnTo>
                    <a:lnTo>
                      <a:pt x="1050" y="4705"/>
                    </a:lnTo>
                    <a:lnTo>
                      <a:pt x="969" y="4886"/>
                    </a:lnTo>
                    <a:lnTo>
                      <a:pt x="929" y="5008"/>
                    </a:lnTo>
                    <a:lnTo>
                      <a:pt x="929" y="5048"/>
                    </a:lnTo>
                    <a:lnTo>
                      <a:pt x="949" y="5088"/>
                    </a:lnTo>
                    <a:lnTo>
                      <a:pt x="1030" y="5088"/>
                    </a:lnTo>
                    <a:lnTo>
                      <a:pt x="1090" y="5068"/>
                    </a:lnTo>
                    <a:lnTo>
                      <a:pt x="1292" y="4907"/>
                    </a:lnTo>
                    <a:lnTo>
                      <a:pt x="1434" y="4765"/>
                    </a:lnTo>
                    <a:lnTo>
                      <a:pt x="1555" y="4584"/>
                    </a:lnTo>
                    <a:lnTo>
                      <a:pt x="1656" y="4422"/>
                    </a:lnTo>
                    <a:lnTo>
                      <a:pt x="1716" y="4240"/>
                    </a:lnTo>
                    <a:lnTo>
                      <a:pt x="1777" y="4038"/>
                    </a:lnTo>
                    <a:lnTo>
                      <a:pt x="1797" y="3857"/>
                    </a:lnTo>
                    <a:lnTo>
                      <a:pt x="1817" y="3655"/>
                    </a:lnTo>
                    <a:lnTo>
                      <a:pt x="1837" y="3251"/>
                    </a:lnTo>
                    <a:lnTo>
                      <a:pt x="1817" y="2847"/>
                    </a:lnTo>
                    <a:lnTo>
                      <a:pt x="1817" y="2463"/>
                    </a:lnTo>
                    <a:lnTo>
                      <a:pt x="1837" y="2282"/>
                    </a:lnTo>
                    <a:lnTo>
                      <a:pt x="1858" y="2100"/>
                    </a:lnTo>
                    <a:lnTo>
                      <a:pt x="1898" y="1979"/>
                    </a:lnTo>
                    <a:lnTo>
                      <a:pt x="1938" y="1858"/>
                    </a:lnTo>
                    <a:lnTo>
                      <a:pt x="1999" y="1737"/>
                    </a:lnTo>
                    <a:lnTo>
                      <a:pt x="2080" y="1636"/>
                    </a:lnTo>
                    <a:lnTo>
                      <a:pt x="2161" y="1555"/>
                    </a:lnTo>
                    <a:lnTo>
                      <a:pt x="2261" y="1474"/>
                    </a:lnTo>
                    <a:lnTo>
                      <a:pt x="2362" y="1413"/>
                    </a:lnTo>
                    <a:lnTo>
                      <a:pt x="2463" y="1373"/>
                    </a:lnTo>
                    <a:lnTo>
                      <a:pt x="2524" y="1232"/>
                    </a:lnTo>
                    <a:lnTo>
                      <a:pt x="2605" y="1090"/>
                    </a:lnTo>
                    <a:lnTo>
                      <a:pt x="2686" y="949"/>
                    </a:lnTo>
                    <a:lnTo>
                      <a:pt x="2786" y="828"/>
                    </a:lnTo>
                    <a:lnTo>
                      <a:pt x="2908" y="707"/>
                    </a:lnTo>
                    <a:lnTo>
                      <a:pt x="3029" y="606"/>
                    </a:lnTo>
                    <a:lnTo>
                      <a:pt x="3170" y="525"/>
                    </a:lnTo>
                    <a:lnTo>
                      <a:pt x="3311" y="444"/>
                    </a:lnTo>
                    <a:lnTo>
                      <a:pt x="3231" y="343"/>
                    </a:lnTo>
                    <a:lnTo>
                      <a:pt x="3130" y="263"/>
                    </a:lnTo>
                    <a:lnTo>
                      <a:pt x="3009" y="182"/>
                    </a:lnTo>
                    <a:lnTo>
                      <a:pt x="2867" y="121"/>
                    </a:lnTo>
                    <a:lnTo>
                      <a:pt x="2726" y="61"/>
                    </a:lnTo>
                    <a:lnTo>
                      <a:pt x="2564" y="20"/>
                    </a:lnTo>
                    <a:lnTo>
                      <a:pt x="24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5"/>
              <p:cNvSpPr/>
              <p:nvPr/>
            </p:nvSpPr>
            <p:spPr>
              <a:xfrm>
                <a:off x="2211214" y="-1669573"/>
                <a:ext cx="226797" cy="348482"/>
              </a:xfrm>
              <a:custGeom>
                <a:avLst/>
                <a:gdLst/>
                <a:ahLst/>
                <a:cxnLst/>
                <a:rect l="l" t="t" r="r" b="b"/>
                <a:pathLst>
                  <a:path w="3312" h="5089" fill="none" extrusionOk="0">
                    <a:moveTo>
                      <a:pt x="3311" y="444"/>
                    </a:moveTo>
                    <a:lnTo>
                      <a:pt x="3311" y="444"/>
                    </a:lnTo>
                    <a:lnTo>
                      <a:pt x="3170" y="525"/>
                    </a:lnTo>
                    <a:lnTo>
                      <a:pt x="3029" y="606"/>
                    </a:lnTo>
                    <a:lnTo>
                      <a:pt x="2908" y="707"/>
                    </a:lnTo>
                    <a:lnTo>
                      <a:pt x="2786" y="828"/>
                    </a:lnTo>
                    <a:lnTo>
                      <a:pt x="2686" y="949"/>
                    </a:lnTo>
                    <a:lnTo>
                      <a:pt x="2605" y="1090"/>
                    </a:lnTo>
                    <a:lnTo>
                      <a:pt x="2524" y="1232"/>
                    </a:lnTo>
                    <a:lnTo>
                      <a:pt x="2463" y="1373"/>
                    </a:lnTo>
                    <a:lnTo>
                      <a:pt x="2463" y="1373"/>
                    </a:lnTo>
                    <a:lnTo>
                      <a:pt x="2362" y="1413"/>
                    </a:lnTo>
                    <a:lnTo>
                      <a:pt x="2261" y="1474"/>
                    </a:lnTo>
                    <a:lnTo>
                      <a:pt x="2161" y="1555"/>
                    </a:lnTo>
                    <a:lnTo>
                      <a:pt x="2080" y="1636"/>
                    </a:lnTo>
                    <a:lnTo>
                      <a:pt x="1999" y="1737"/>
                    </a:lnTo>
                    <a:lnTo>
                      <a:pt x="1938" y="1858"/>
                    </a:lnTo>
                    <a:lnTo>
                      <a:pt x="1898" y="1979"/>
                    </a:lnTo>
                    <a:lnTo>
                      <a:pt x="1858" y="2100"/>
                    </a:lnTo>
                    <a:lnTo>
                      <a:pt x="1858" y="2100"/>
                    </a:lnTo>
                    <a:lnTo>
                      <a:pt x="1837" y="2282"/>
                    </a:lnTo>
                    <a:lnTo>
                      <a:pt x="1817" y="2463"/>
                    </a:lnTo>
                    <a:lnTo>
                      <a:pt x="1817" y="2847"/>
                    </a:lnTo>
                    <a:lnTo>
                      <a:pt x="1837" y="3251"/>
                    </a:lnTo>
                    <a:lnTo>
                      <a:pt x="1817" y="3655"/>
                    </a:lnTo>
                    <a:lnTo>
                      <a:pt x="1797" y="3857"/>
                    </a:lnTo>
                    <a:lnTo>
                      <a:pt x="1777" y="4038"/>
                    </a:lnTo>
                    <a:lnTo>
                      <a:pt x="1716" y="4240"/>
                    </a:lnTo>
                    <a:lnTo>
                      <a:pt x="1656" y="4422"/>
                    </a:lnTo>
                    <a:lnTo>
                      <a:pt x="1555" y="4584"/>
                    </a:lnTo>
                    <a:lnTo>
                      <a:pt x="1434" y="4765"/>
                    </a:lnTo>
                    <a:lnTo>
                      <a:pt x="1292" y="4907"/>
                    </a:lnTo>
                    <a:lnTo>
                      <a:pt x="1090" y="5068"/>
                    </a:lnTo>
                    <a:lnTo>
                      <a:pt x="1090" y="5068"/>
                    </a:lnTo>
                    <a:lnTo>
                      <a:pt x="1030" y="5088"/>
                    </a:lnTo>
                    <a:lnTo>
                      <a:pt x="989" y="5088"/>
                    </a:lnTo>
                    <a:lnTo>
                      <a:pt x="949" y="5088"/>
                    </a:lnTo>
                    <a:lnTo>
                      <a:pt x="949" y="5088"/>
                    </a:lnTo>
                    <a:lnTo>
                      <a:pt x="929" y="5048"/>
                    </a:lnTo>
                    <a:lnTo>
                      <a:pt x="929" y="5008"/>
                    </a:lnTo>
                    <a:lnTo>
                      <a:pt x="969" y="4886"/>
                    </a:lnTo>
                    <a:lnTo>
                      <a:pt x="1050" y="4705"/>
                    </a:lnTo>
                    <a:lnTo>
                      <a:pt x="1070" y="4604"/>
                    </a:lnTo>
                    <a:lnTo>
                      <a:pt x="1111" y="4503"/>
                    </a:lnTo>
                    <a:lnTo>
                      <a:pt x="1090" y="4483"/>
                    </a:lnTo>
                    <a:lnTo>
                      <a:pt x="1090" y="4483"/>
                    </a:lnTo>
                    <a:lnTo>
                      <a:pt x="1070" y="4483"/>
                    </a:lnTo>
                    <a:lnTo>
                      <a:pt x="1050" y="4503"/>
                    </a:lnTo>
                    <a:lnTo>
                      <a:pt x="949" y="4584"/>
                    </a:lnTo>
                    <a:lnTo>
                      <a:pt x="787" y="4705"/>
                    </a:lnTo>
                    <a:lnTo>
                      <a:pt x="687" y="4765"/>
                    </a:lnTo>
                    <a:lnTo>
                      <a:pt x="545" y="4846"/>
                    </a:lnTo>
                    <a:lnTo>
                      <a:pt x="545" y="4846"/>
                    </a:lnTo>
                    <a:lnTo>
                      <a:pt x="343" y="4907"/>
                    </a:lnTo>
                    <a:lnTo>
                      <a:pt x="222" y="4927"/>
                    </a:lnTo>
                    <a:lnTo>
                      <a:pt x="101" y="4927"/>
                    </a:lnTo>
                    <a:lnTo>
                      <a:pt x="101" y="4927"/>
                    </a:lnTo>
                    <a:lnTo>
                      <a:pt x="61" y="4927"/>
                    </a:lnTo>
                    <a:lnTo>
                      <a:pt x="20" y="4886"/>
                    </a:lnTo>
                    <a:lnTo>
                      <a:pt x="0" y="4846"/>
                    </a:lnTo>
                    <a:lnTo>
                      <a:pt x="0" y="4785"/>
                    </a:lnTo>
                    <a:lnTo>
                      <a:pt x="0" y="4785"/>
                    </a:lnTo>
                    <a:lnTo>
                      <a:pt x="61" y="4705"/>
                    </a:lnTo>
                    <a:lnTo>
                      <a:pt x="162" y="4563"/>
                    </a:lnTo>
                    <a:lnTo>
                      <a:pt x="283" y="4361"/>
                    </a:lnTo>
                    <a:lnTo>
                      <a:pt x="323" y="4220"/>
                    </a:lnTo>
                    <a:lnTo>
                      <a:pt x="384" y="4018"/>
                    </a:lnTo>
                    <a:lnTo>
                      <a:pt x="384" y="4018"/>
                    </a:lnTo>
                    <a:lnTo>
                      <a:pt x="424" y="3816"/>
                    </a:lnTo>
                    <a:lnTo>
                      <a:pt x="444" y="3614"/>
                    </a:lnTo>
                    <a:lnTo>
                      <a:pt x="464" y="3412"/>
                    </a:lnTo>
                    <a:lnTo>
                      <a:pt x="444" y="3210"/>
                    </a:lnTo>
                    <a:lnTo>
                      <a:pt x="424" y="2827"/>
                    </a:lnTo>
                    <a:lnTo>
                      <a:pt x="384" y="2423"/>
                    </a:lnTo>
                    <a:lnTo>
                      <a:pt x="363" y="2221"/>
                    </a:lnTo>
                    <a:lnTo>
                      <a:pt x="363" y="2019"/>
                    </a:lnTo>
                    <a:lnTo>
                      <a:pt x="384" y="1817"/>
                    </a:lnTo>
                    <a:lnTo>
                      <a:pt x="424" y="1595"/>
                    </a:lnTo>
                    <a:lnTo>
                      <a:pt x="485" y="1393"/>
                    </a:lnTo>
                    <a:lnTo>
                      <a:pt x="565" y="1171"/>
                    </a:lnTo>
                    <a:lnTo>
                      <a:pt x="687" y="969"/>
                    </a:lnTo>
                    <a:lnTo>
                      <a:pt x="848" y="747"/>
                    </a:lnTo>
                    <a:lnTo>
                      <a:pt x="848" y="747"/>
                    </a:lnTo>
                    <a:lnTo>
                      <a:pt x="989" y="565"/>
                    </a:lnTo>
                    <a:lnTo>
                      <a:pt x="1171" y="404"/>
                    </a:lnTo>
                    <a:lnTo>
                      <a:pt x="1333" y="283"/>
                    </a:lnTo>
                    <a:lnTo>
                      <a:pt x="1514" y="182"/>
                    </a:lnTo>
                    <a:lnTo>
                      <a:pt x="1696" y="101"/>
                    </a:lnTo>
                    <a:lnTo>
                      <a:pt x="1878" y="40"/>
                    </a:lnTo>
                    <a:lnTo>
                      <a:pt x="2060" y="20"/>
                    </a:lnTo>
                    <a:lnTo>
                      <a:pt x="2241" y="0"/>
                    </a:lnTo>
                    <a:lnTo>
                      <a:pt x="2403" y="0"/>
                    </a:lnTo>
                    <a:lnTo>
                      <a:pt x="2564" y="20"/>
                    </a:lnTo>
                    <a:lnTo>
                      <a:pt x="2726" y="61"/>
                    </a:lnTo>
                    <a:lnTo>
                      <a:pt x="2867" y="121"/>
                    </a:lnTo>
                    <a:lnTo>
                      <a:pt x="3009" y="182"/>
                    </a:lnTo>
                    <a:lnTo>
                      <a:pt x="3130" y="263"/>
                    </a:lnTo>
                    <a:lnTo>
                      <a:pt x="3231" y="343"/>
                    </a:lnTo>
                    <a:lnTo>
                      <a:pt x="3311" y="44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5"/>
              <p:cNvSpPr/>
              <p:nvPr/>
            </p:nvSpPr>
            <p:spPr>
              <a:xfrm>
                <a:off x="2368783" y="-1646085"/>
                <a:ext cx="343004" cy="354029"/>
              </a:xfrm>
              <a:custGeom>
                <a:avLst/>
                <a:gdLst/>
                <a:ahLst/>
                <a:cxnLst/>
                <a:rect l="l" t="t" r="r" b="b"/>
                <a:pathLst>
                  <a:path w="5009" h="5170" extrusionOk="0">
                    <a:moveTo>
                      <a:pt x="1758" y="0"/>
                    </a:moveTo>
                    <a:lnTo>
                      <a:pt x="1515" y="41"/>
                    </a:lnTo>
                    <a:lnTo>
                      <a:pt x="1273" y="142"/>
                    </a:lnTo>
                    <a:lnTo>
                      <a:pt x="1273" y="162"/>
                    </a:lnTo>
                    <a:lnTo>
                      <a:pt x="1273" y="202"/>
                    </a:lnTo>
                    <a:lnTo>
                      <a:pt x="1253" y="243"/>
                    </a:lnTo>
                    <a:lnTo>
                      <a:pt x="1132" y="364"/>
                    </a:lnTo>
                    <a:lnTo>
                      <a:pt x="990" y="505"/>
                    </a:lnTo>
                    <a:lnTo>
                      <a:pt x="788" y="707"/>
                    </a:lnTo>
                    <a:lnTo>
                      <a:pt x="627" y="909"/>
                    </a:lnTo>
                    <a:lnTo>
                      <a:pt x="445" y="1171"/>
                    </a:lnTo>
                    <a:lnTo>
                      <a:pt x="344" y="1293"/>
                    </a:lnTo>
                    <a:lnTo>
                      <a:pt x="304" y="1333"/>
                    </a:lnTo>
                    <a:lnTo>
                      <a:pt x="243" y="1353"/>
                    </a:lnTo>
                    <a:lnTo>
                      <a:pt x="203" y="1333"/>
                    </a:lnTo>
                    <a:lnTo>
                      <a:pt x="122" y="1595"/>
                    </a:lnTo>
                    <a:lnTo>
                      <a:pt x="41" y="1878"/>
                    </a:lnTo>
                    <a:lnTo>
                      <a:pt x="1" y="2141"/>
                    </a:lnTo>
                    <a:lnTo>
                      <a:pt x="1" y="2423"/>
                    </a:lnTo>
                    <a:lnTo>
                      <a:pt x="1" y="2706"/>
                    </a:lnTo>
                    <a:lnTo>
                      <a:pt x="21" y="2968"/>
                    </a:lnTo>
                    <a:lnTo>
                      <a:pt x="82" y="3231"/>
                    </a:lnTo>
                    <a:lnTo>
                      <a:pt x="162" y="3493"/>
                    </a:lnTo>
                    <a:lnTo>
                      <a:pt x="263" y="3756"/>
                    </a:lnTo>
                    <a:lnTo>
                      <a:pt x="385" y="3998"/>
                    </a:lnTo>
                    <a:lnTo>
                      <a:pt x="526" y="4220"/>
                    </a:lnTo>
                    <a:lnTo>
                      <a:pt x="687" y="4422"/>
                    </a:lnTo>
                    <a:lnTo>
                      <a:pt x="869" y="4604"/>
                    </a:lnTo>
                    <a:lnTo>
                      <a:pt x="1071" y="4786"/>
                    </a:lnTo>
                    <a:lnTo>
                      <a:pt x="1293" y="4927"/>
                    </a:lnTo>
                    <a:lnTo>
                      <a:pt x="1535" y="5048"/>
                    </a:lnTo>
                    <a:lnTo>
                      <a:pt x="1535" y="4988"/>
                    </a:lnTo>
                    <a:lnTo>
                      <a:pt x="1596" y="4725"/>
                    </a:lnTo>
                    <a:lnTo>
                      <a:pt x="1394" y="4564"/>
                    </a:lnTo>
                    <a:lnTo>
                      <a:pt x="1212" y="4382"/>
                    </a:lnTo>
                    <a:lnTo>
                      <a:pt x="1071" y="4180"/>
                    </a:lnTo>
                    <a:lnTo>
                      <a:pt x="970" y="4018"/>
                    </a:lnTo>
                    <a:lnTo>
                      <a:pt x="909" y="3857"/>
                    </a:lnTo>
                    <a:lnTo>
                      <a:pt x="869" y="3695"/>
                    </a:lnTo>
                    <a:lnTo>
                      <a:pt x="849" y="3514"/>
                    </a:lnTo>
                    <a:lnTo>
                      <a:pt x="829" y="3332"/>
                    </a:lnTo>
                    <a:lnTo>
                      <a:pt x="788" y="3332"/>
                    </a:lnTo>
                    <a:lnTo>
                      <a:pt x="667" y="3292"/>
                    </a:lnTo>
                    <a:lnTo>
                      <a:pt x="566" y="3271"/>
                    </a:lnTo>
                    <a:lnTo>
                      <a:pt x="485" y="3211"/>
                    </a:lnTo>
                    <a:lnTo>
                      <a:pt x="405" y="3130"/>
                    </a:lnTo>
                    <a:lnTo>
                      <a:pt x="344" y="3069"/>
                    </a:lnTo>
                    <a:lnTo>
                      <a:pt x="304" y="2968"/>
                    </a:lnTo>
                    <a:lnTo>
                      <a:pt x="263" y="2888"/>
                    </a:lnTo>
                    <a:lnTo>
                      <a:pt x="263" y="2787"/>
                    </a:lnTo>
                    <a:lnTo>
                      <a:pt x="263" y="2706"/>
                    </a:lnTo>
                    <a:lnTo>
                      <a:pt x="263" y="2625"/>
                    </a:lnTo>
                    <a:lnTo>
                      <a:pt x="284" y="2544"/>
                    </a:lnTo>
                    <a:lnTo>
                      <a:pt x="324" y="2464"/>
                    </a:lnTo>
                    <a:lnTo>
                      <a:pt x="385" y="2423"/>
                    </a:lnTo>
                    <a:lnTo>
                      <a:pt x="445" y="2383"/>
                    </a:lnTo>
                    <a:lnTo>
                      <a:pt x="526" y="2343"/>
                    </a:lnTo>
                    <a:lnTo>
                      <a:pt x="627" y="2343"/>
                    </a:lnTo>
                    <a:lnTo>
                      <a:pt x="748" y="2383"/>
                    </a:lnTo>
                    <a:lnTo>
                      <a:pt x="849" y="2443"/>
                    </a:lnTo>
                    <a:lnTo>
                      <a:pt x="869" y="2363"/>
                    </a:lnTo>
                    <a:lnTo>
                      <a:pt x="889" y="2282"/>
                    </a:lnTo>
                    <a:lnTo>
                      <a:pt x="950" y="2201"/>
                    </a:lnTo>
                    <a:lnTo>
                      <a:pt x="1010" y="2120"/>
                    </a:lnTo>
                    <a:lnTo>
                      <a:pt x="1091" y="2060"/>
                    </a:lnTo>
                    <a:lnTo>
                      <a:pt x="1253" y="1999"/>
                    </a:lnTo>
                    <a:lnTo>
                      <a:pt x="1394" y="1898"/>
                    </a:lnTo>
                    <a:lnTo>
                      <a:pt x="1677" y="1696"/>
                    </a:lnTo>
                    <a:lnTo>
                      <a:pt x="1939" y="1454"/>
                    </a:lnTo>
                    <a:lnTo>
                      <a:pt x="2182" y="1232"/>
                    </a:lnTo>
                    <a:lnTo>
                      <a:pt x="2363" y="1010"/>
                    </a:lnTo>
                    <a:lnTo>
                      <a:pt x="2505" y="848"/>
                    </a:lnTo>
                    <a:lnTo>
                      <a:pt x="2646" y="667"/>
                    </a:lnTo>
                    <a:lnTo>
                      <a:pt x="2666" y="727"/>
                    </a:lnTo>
                    <a:lnTo>
                      <a:pt x="2727" y="828"/>
                    </a:lnTo>
                    <a:lnTo>
                      <a:pt x="2787" y="990"/>
                    </a:lnTo>
                    <a:lnTo>
                      <a:pt x="2908" y="1171"/>
                    </a:lnTo>
                    <a:lnTo>
                      <a:pt x="3070" y="1414"/>
                    </a:lnTo>
                    <a:lnTo>
                      <a:pt x="3292" y="1676"/>
                    </a:lnTo>
                    <a:lnTo>
                      <a:pt x="3575" y="1979"/>
                    </a:lnTo>
                    <a:lnTo>
                      <a:pt x="3938" y="2282"/>
                    </a:lnTo>
                    <a:lnTo>
                      <a:pt x="4019" y="2383"/>
                    </a:lnTo>
                    <a:lnTo>
                      <a:pt x="4100" y="2484"/>
                    </a:lnTo>
                    <a:lnTo>
                      <a:pt x="4120" y="2605"/>
                    </a:lnTo>
                    <a:lnTo>
                      <a:pt x="4140" y="2726"/>
                    </a:lnTo>
                    <a:lnTo>
                      <a:pt x="4140" y="2746"/>
                    </a:lnTo>
                    <a:lnTo>
                      <a:pt x="4241" y="2686"/>
                    </a:lnTo>
                    <a:lnTo>
                      <a:pt x="4382" y="2686"/>
                    </a:lnTo>
                    <a:lnTo>
                      <a:pt x="4463" y="2706"/>
                    </a:lnTo>
                    <a:lnTo>
                      <a:pt x="4544" y="2746"/>
                    </a:lnTo>
                    <a:lnTo>
                      <a:pt x="4605" y="2787"/>
                    </a:lnTo>
                    <a:lnTo>
                      <a:pt x="4645" y="2847"/>
                    </a:lnTo>
                    <a:lnTo>
                      <a:pt x="4665" y="2928"/>
                    </a:lnTo>
                    <a:lnTo>
                      <a:pt x="4685" y="3009"/>
                    </a:lnTo>
                    <a:lnTo>
                      <a:pt x="4685" y="3090"/>
                    </a:lnTo>
                    <a:lnTo>
                      <a:pt x="4665" y="3191"/>
                    </a:lnTo>
                    <a:lnTo>
                      <a:pt x="4625" y="3271"/>
                    </a:lnTo>
                    <a:lnTo>
                      <a:pt x="4584" y="3352"/>
                    </a:lnTo>
                    <a:lnTo>
                      <a:pt x="4524" y="3433"/>
                    </a:lnTo>
                    <a:lnTo>
                      <a:pt x="4463" y="3493"/>
                    </a:lnTo>
                    <a:lnTo>
                      <a:pt x="4382" y="3554"/>
                    </a:lnTo>
                    <a:lnTo>
                      <a:pt x="4282" y="3594"/>
                    </a:lnTo>
                    <a:lnTo>
                      <a:pt x="4160" y="3615"/>
                    </a:lnTo>
                    <a:lnTo>
                      <a:pt x="4019" y="3615"/>
                    </a:lnTo>
                    <a:lnTo>
                      <a:pt x="3958" y="3796"/>
                    </a:lnTo>
                    <a:lnTo>
                      <a:pt x="3898" y="3978"/>
                    </a:lnTo>
                    <a:lnTo>
                      <a:pt x="3817" y="4119"/>
                    </a:lnTo>
                    <a:lnTo>
                      <a:pt x="3736" y="4261"/>
                    </a:lnTo>
                    <a:lnTo>
                      <a:pt x="3615" y="4422"/>
                    </a:lnTo>
                    <a:lnTo>
                      <a:pt x="3433" y="4564"/>
                    </a:lnTo>
                    <a:lnTo>
                      <a:pt x="3232" y="4725"/>
                    </a:lnTo>
                    <a:lnTo>
                      <a:pt x="3009" y="4846"/>
                    </a:lnTo>
                    <a:lnTo>
                      <a:pt x="3009" y="5129"/>
                    </a:lnTo>
                    <a:lnTo>
                      <a:pt x="3009" y="5169"/>
                    </a:lnTo>
                    <a:lnTo>
                      <a:pt x="3232" y="5109"/>
                    </a:lnTo>
                    <a:lnTo>
                      <a:pt x="3454" y="5008"/>
                    </a:lnTo>
                    <a:lnTo>
                      <a:pt x="3676" y="4887"/>
                    </a:lnTo>
                    <a:lnTo>
                      <a:pt x="3878" y="4766"/>
                    </a:lnTo>
                    <a:lnTo>
                      <a:pt x="4059" y="4604"/>
                    </a:lnTo>
                    <a:lnTo>
                      <a:pt x="4221" y="4442"/>
                    </a:lnTo>
                    <a:lnTo>
                      <a:pt x="4382" y="4261"/>
                    </a:lnTo>
                    <a:lnTo>
                      <a:pt x="4524" y="4059"/>
                    </a:lnTo>
                    <a:lnTo>
                      <a:pt x="4645" y="3837"/>
                    </a:lnTo>
                    <a:lnTo>
                      <a:pt x="4746" y="3615"/>
                    </a:lnTo>
                    <a:lnTo>
                      <a:pt x="4847" y="3392"/>
                    </a:lnTo>
                    <a:lnTo>
                      <a:pt x="4907" y="3150"/>
                    </a:lnTo>
                    <a:lnTo>
                      <a:pt x="4968" y="2908"/>
                    </a:lnTo>
                    <a:lnTo>
                      <a:pt x="5008" y="2666"/>
                    </a:lnTo>
                    <a:lnTo>
                      <a:pt x="5008" y="2423"/>
                    </a:lnTo>
                    <a:lnTo>
                      <a:pt x="5008" y="2161"/>
                    </a:lnTo>
                    <a:lnTo>
                      <a:pt x="4988" y="1959"/>
                    </a:lnTo>
                    <a:lnTo>
                      <a:pt x="4948" y="1757"/>
                    </a:lnTo>
                    <a:lnTo>
                      <a:pt x="4867" y="1757"/>
                    </a:lnTo>
                    <a:lnTo>
                      <a:pt x="4827" y="1717"/>
                    </a:lnTo>
                    <a:lnTo>
                      <a:pt x="4746" y="1555"/>
                    </a:lnTo>
                    <a:lnTo>
                      <a:pt x="4605" y="1252"/>
                    </a:lnTo>
                    <a:lnTo>
                      <a:pt x="4483" y="1050"/>
                    </a:lnTo>
                    <a:lnTo>
                      <a:pt x="4322" y="788"/>
                    </a:lnTo>
                    <a:lnTo>
                      <a:pt x="4201" y="626"/>
                    </a:lnTo>
                    <a:lnTo>
                      <a:pt x="4120" y="505"/>
                    </a:lnTo>
                    <a:lnTo>
                      <a:pt x="4100" y="465"/>
                    </a:lnTo>
                    <a:lnTo>
                      <a:pt x="4100" y="424"/>
                    </a:lnTo>
                    <a:lnTo>
                      <a:pt x="4120" y="384"/>
                    </a:lnTo>
                    <a:lnTo>
                      <a:pt x="3958" y="283"/>
                    </a:lnTo>
                    <a:lnTo>
                      <a:pt x="3797" y="222"/>
                    </a:lnTo>
                    <a:lnTo>
                      <a:pt x="3635" y="162"/>
                    </a:lnTo>
                    <a:lnTo>
                      <a:pt x="3474" y="121"/>
                    </a:lnTo>
                    <a:lnTo>
                      <a:pt x="3292" y="101"/>
                    </a:lnTo>
                    <a:lnTo>
                      <a:pt x="3131" y="101"/>
                    </a:lnTo>
                    <a:lnTo>
                      <a:pt x="2949" y="121"/>
                    </a:lnTo>
                    <a:lnTo>
                      <a:pt x="2787" y="162"/>
                    </a:lnTo>
                    <a:lnTo>
                      <a:pt x="2707" y="182"/>
                    </a:lnTo>
                    <a:lnTo>
                      <a:pt x="2626" y="162"/>
                    </a:lnTo>
                    <a:lnTo>
                      <a:pt x="2464" y="81"/>
                    </a:lnTo>
                    <a:lnTo>
                      <a:pt x="2283" y="41"/>
                    </a:lnTo>
                    <a:lnTo>
                      <a:pt x="20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5"/>
              <p:cNvSpPr/>
              <p:nvPr/>
            </p:nvSpPr>
            <p:spPr>
              <a:xfrm>
                <a:off x="2368783" y="-1646085"/>
                <a:ext cx="343004" cy="354029"/>
              </a:xfrm>
              <a:custGeom>
                <a:avLst/>
                <a:gdLst/>
                <a:ahLst/>
                <a:cxnLst/>
                <a:rect l="l" t="t" r="r" b="b"/>
                <a:pathLst>
                  <a:path w="5009" h="5170" fill="none" extrusionOk="0">
                    <a:moveTo>
                      <a:pt x="3009" y="5169"/>
                    </a:moveTo>
                    <a:lnTo>
                      <a:pt x="3009" y="5169"/>
                    </a:lnTo>
                    <a:lnTo>
                      <a:pt x="3009" y="5129"/>
                    </a:lnTo>
                    <a:lnTo>
                      <a:pt x="3009" y="5129"/>
                    </a:lnTo>
                    <a:lnTo>
                      <a:pt x="3009" y="4846"/>
                    </a:lnTo>
                    <a:lnTo>
                      <a:pt x="3009" y="4846"/>
                    </a:lnTo>
                    <a:lnTo>
                      <a:pt x="3232" y="4725"/>
                    </a:lnTo>
                    <a:lnTo>
                      <a:pt x="3433" y="4564"/>
                    </a:lnTo>
                    <a:lnTo>
                      <a:pt x="3615" y="4422"/>
                    </a:lnTo>
                    <a:lnTo>
                      <a:pt x="3736" y="4261"/>
                    </a:lnTo>
                    <a:lnTo>
                      <a:pt x="3736" y="4261"/>
                    </a:lnTo>
                    <a:lnTo>
                      <a:pt x="3817" y="4119"/>
                    </a:lnTo>
                    <a:lnTo>
                      <a:pt x="3898" y="3978"/>
                    </a:lnTo>
                    <a:lnTo>
                      <a:pt x="3958" y="3796"/>
                    </a:lnTo>
                    <a:lnTo>
                      <a:pt x="4019" y="3615"/>
                    </a:lnTo>
                    <a:lnTo>
                      <a:pt x="4019" y="3615"/>
                    </a:lnTo>
                    <a:lnTo>
                      <a:pt x="4039" y="3615"/>
                    </a:lnTo>
                    <a:lnTo>
                      <a:pt x="4039" y="3615"/>
                    </a:lnTo>
                    <a:lnTo>
                      <a:pt x="4160" y="3615"/>
                    </a:lnTo>
                    <a:lnTo>
                      <a:pt x="4282" y="3594"/>
                    </a:lnTo>
                    <a:lnTo>
                      <a:pt x="4382" y="3554"/>
                    </a:lnTo>
                    <a:lnTo>
                      <a:pt x="4463" y="3493"/>
                    </a:lnTo>
                    <a:lnTo>
                      <a:pt x="4524" y="3433"/>
                    </a:lnTo>
                    <a:lnTo>
                      <a:pt x="4584" y="3352"/>
                    </a:lnTo>
                    <a:lnTo>
                      <a:pt x="4625" y="3271"/>
                    </a:lnTo>
                    <a:lnTo>
                      <a:pt x="4665" y="3191"/>
                    </a:lnTo>
                    <a:lnTo>
                      <a:pt x="4685" y="3090"/>
                    </a:lnTo>
                    <a:lnTo>
                      <a:pt x="4685" y="3009"/>
                    </a:lnTo>
                    <a:lnTo>
                      <a:pt x="4665" y="2928"/>
                    </a:lnTo>
                    <a:lnTo>
                      <a:pt x="4645" y="2847"/>
                    </a:lnTo>
                    <a:lnTo>
                      <a:pt x="4605" y="2787"/>
                    </a:lnTo>
                    <a:lnTo>
                      <a:pt x="4544" y="2746"/>
                    </a:lnTo>
                    <a:lnTo>
                      <a:pt x="4463" y="2706"/>
                    </a:lnTo>
                    <a:lnTo>
                      <a:pt x="4382" y="2686"/>
                    </a:lnTo>
                    <a:lnTo>
                      <a:pt x="4382" y="2686"/>
                    </a:lnTo>
                    <a:lnTo>
                      <a:pt x="4241" y="2686"/>
                    </a:lnTo>
                    <a:lnTo>
                      <a:pt x="4140" y="2746"/>
                    </a:lnTo>
                    <a:lnTo>
                      <a:pt x="4140" y="2726"/>
                    </a:lnTo>
                    <a:lnTo>
                      <a:pt x="4140" y="2726"/>
                    </a:lnTo>
                    <a:lnTo>
                      <a:pt x="4120" y="2605"/>
                    </a:lnTo>
                    <a:lnTo>
                      <a:pt x="4100" y="2484"/>
                    </a:lnTo>
                    <a:lnTo>
                      <a:pt x="4019" y="2383"/>
                    </a:lnTo>
                    <a:lnTo>
                      <a:pt x="3938" y="2282"/>
                    </a:lnTo>
                    <a:lnTo>
                      <a:pt x="3938" y="2282"/>
                    </a:lnTo>
                    <a:lnTo>
                      <a:pt x="3575" y="1979"/>
                    </a:lnTo>
                    <a:lnTo>
                      <a:pt x="3292" y="1676"/>
                    </a:lnTo>
                    <a:lnTo>
                      <a:pt x="3070" y="1414"/>
                    </a:lnTo>
                    <a:lnTo>
                      <a:pt x="2908" y="1171"/>
                    </a:lnTo>
                    <a:lnTo>
                      <a:pt x="2787" y="990"/>
                    </a:lnTo>
                    <a:lnTo>
                      <a:pt x="2727" y="828"/>
                    </a:lnTo>
                    <a:lnTo>
                      <a:pt x="2666" y="727"/>
                    </a:lnTo>
                    <a:lnTo>
                      <a:pt x="2646" y="667"/>
                    </a:lnTo>
                    <a:lnTo>
                      <a:pt x="2646" y="667"/>
                    </a:lnTo>
                    <a:lnTo>
                      <a:pt x="2505" y="848"/>
                    </a:lnTo>
                    <a:lnTo>
                      <a:pt x="2363" y="1010"/>
                    </a:lnTo>
                    <a:lnTo>
                      <a:pt x="2182" y="1232"/>
                    </a:lnTo>
                    <a:lnTo>
                      <a:pt x="1939" y="1454"/>
                    </a:lnTo>
                    <a:lnTo>
                      <a:pt x="1677" y="1696"/>
                    </a:lnTo>
                    <a:lnTo>
                      <a:pt x="1394" y="1898"/>
                    </a:lnTo>
                    <a:lnTo>
                      <a:pt x="1253" y="1999"/>
                    </a:lnTo>
                    <a:lnTo>
                      <a:pt x="1091" y="2060"/>
                    </a:lnTo>
                    <a:lnTo>
                      <a:pt x="1091" y="2060"/>
                    </a:lnTo>
                    <a:lnTo>
                      <a:pt x="1010" y="2120"/>
                    </a:lnTo>
                    <a:lnTo>
                      <a:pt x="950" y="2201"/>
                    </a:lnTo>
                    <a:lnTo>
                      <a:pt x="889" y="2282"/>
                    </a:lnTo>
                    <a:lnTo>
                      <a:pt x="869" y="2363"/>
                    </a:lnTo>
                    <a:lnTo>
                      <a:pt x="869" y="2363"/>
                    </a:lnTo>
                    <a:lnTo>
                      <a:pt x="849" y="2443"/>
                    </a:lnTo>
                    <a:lnTo>
                      <a:pt x="849" y="2443"/>
                    </a:lnTo>
                    <a:lnTo>
                      <a:pt x="748" y="2383"/>
                    </a:lnTo>
                    <a:lnTo>
                      <a:pt x="627" y="2343"/>
                    </a:lnTo>
                    <a:lnTo>
                      <a:pt x="627" y="2343"/>
                    </a:lnTo>
                    <a:lnTo>
                      <a:pt x="526" y="2343"/>
                    </a:lnTo>
                    <a:lnTo>
                      <a:pt x="445" y="2383"/>
                    </a:lnTo>
                    <a:lnTo>
                      <a:pt x="385" y="2423"/>
                    </a:lnTo>
                    <a:lnTo>
                      <a:pt x="324" y="2464"/>
                    </a:lnTo>
                    <a:lnTo>
                      <a:pt x="284" y="2544"/>
                    </a:lnTo>
                    <a:lnTo>
                      <a:pt x="263" y="2625"/>
                    </a:lnTo>
                    <a:lnTo>
                      <a:pt x="263" y="2706"/>
                    </a:lnTo>
                    <a:lnTo>
                      <a:pt x="263" y="2787"/>
                    </a:lnTo>
                    <a:lnTo>
                      <a:pt x="263" y="2888"/>
                    </a:lnTo>
                    <a:lnTo>
                      <a:pt x="304" y="2968"/>
                    </a:lnTo>
                    <a:lnTo>
                      <a:pt x="344" y="3069"/>
                    </a:lnTo>
                    <a:lnTo>
                      <a:pt x="405" y="3130"/>
                    </a:lnTo>
                    <a:lnTo>
                      <a:pt x="485" y="3211"/>
                    </a:lnTo>
                    <a:lnTo>
                      <a:pt x="566" y="3271"/>
                    </a:lnTo>
                    <a:lnTo>
                      <a:pt x="667" y="3292"/>
                    </a:lnTo>
                    <a:lnTo>
                      <a:pt x="788" y="3332"/>
                    </a:lnTo>
                    <a:lnTo>
                      <a:pt x="788" y="3332"/>
                    </a:lnTo>
                    <a:lnTo>
                      <a:pt x="829" y="3332"/>
                    </a:lnTo>
                    <a:lnTo>
                      <a:pt x="829" y="3332"/>
                    </a:lnTo>
                    <a:lnTo>
                      <a:pt x="849" y="3514"/>
                    </a:lnTo>
                    <a:lnTo>
                      <a:pt x="869" y="3695"/>
                    </a:lnTo>
                    <a:lnTo>
                      <a:pt x="909" y="3857"/>
                    </a:lnTo>
                    <a:lnTo>
                      <a:pt x="970" y="4018"/>
                    </a:lnTo>
                    <a:lnTo>
                      <a:pt x="970" y="4018"/>
                    </a:lnTo>
                    <a:lnTo>
                      <a:pt x="1071" y="4180"/>
                    </a:lnTo>
                    <a:lnTo>
                      <a:pt x="1212" y="4382"/>
                    </a:lnTo>
                    <a:lnTo>
                      <a:pt x="1394" y="4564"/>
                    </a:lnTo>
                    <a:lnTo>
                      <a:pt x="1596" y="4725"/>
                    </a:lnTo>
                    <a:lnTo>
                      <a:pt x="1596" y="4725"/>
                    </a:lnTo>
                    <a:lnTo>
                      <a:pt x="1535" y="4988"/>
                    </a:lnTo>
                    <a:lnTo>
                      <a:pt x="1535" y="4988"/>
                    </a:lnTo>
                    <a:lnTo>
                      <a:pt x="1535" y="5048"/>
                    </a:lnTo>
                    <a:lnTo>
                      <a:pt x="1535" y="5048"/>
                    </a:lnTo>
                    <a:lnTo>
                      <a:pt x="1293" y="4927"/>
                    </a:lnTo>
                    <a:lnTo>
                      <a:pt x="1071" y="4786"/>
                    </a:lnTo>
                    <a:lnTo>
                      <a:pt x="869" y="4604"/>
                    </a:lnTo>
                    <a:lnTo>
                      <a:pt x="687" y="4422"/>
                    </a:lnTo>
                    <a:lnTo>
                      <a:pt x="526" y="4220"/>
                    </a:lnTo>
                    <a:lnTo>
                      <a:pt x="385" y="3998"/>
                    </a:lnTo>
                    <a:lnTo>
                      <a:pt x="263" y="3756"/>
                    </a:lnTo>
                    <a:lnTo>
                      <a:pt x="162" y="3493"/>
                    </a:lnTo>
                    <a:lnTo>
                      <a:pt x="82" y="3231"/>
                    </a:lnTo>
                    <a:lnTo>
                      <a:pt x="21" y="2968"/>
                    </a:lnTo>
                    <a:lnTo>
                      <a:pt x="1" y="2706"/>
                    </a:lnTo>
                    <a:lnTo>
                      <a:pt x="1" y="2423"/>
                    </a:lnTo>
                    <a:lnTo>
                      <a:pt x="1" y="2141"/>
                    </a:lnTo>
                    <a:lnTo>
                      <a:pt x="41" y="1878"/>
                    </a:lnTo>
                    <a:lnTo>
                      <a:pt x="122" y="1595"/>
                    </a:lnTo>
                    <a:lnTo>
                      <a:pt x="203" y="1333"/>
                    </a:lnTo>
                    <a:lnTo>
                      <a:pt x="203" y="1333"/>
                    </a:lnTo>
                    <a:lnTo>
                      <a:pt x="243" y="1353"/>
                    </a:lnTo>
                    <a:lnTo>
                      <a:pt x="243" y="1353"/>
                    </a:lnTo>
                    <a:lnTo>
                      <a:pt x="243" y="1353"/>
                    </a:lnTo>
                    <a:lnTo>
                      <a:pt x="304" y="1333"/>
                    </a:lnTo>
                    <a:lnTo>
                      <a:pt x="344" y="1293"/>
                    </a:lnTo>
                    <a:lnTo>
                      <a:pt x="445" y="1171"/>
                    </a:lnTo>
                    <a:lnTo>
                      <a:pt x="445" y="1171"/>
                    </a:lnTo>
                    <a:lnTo>
                      <a:pt x="627" y="909"/>
                    </a:lnTo>
                    <a:lnTo>
                      <a:pt x="788" y="707"/>
                    </a:lnTo>
                    <a:lnTo>
                      <a:pt x="990" y="505"/>
                    </a:lnTo>
                    <a:lnTo>
                      <a:pt x="990" y="505"/>
                    </a:lnTo>
                    <a:lnTo>
                      <a:pt x="1132" y="364"/>
                    </a:lnTo>
                    <a:lnTo>
                      <a:pt x="1132" y="364"/>
                    </a:lnTo>
                    <a:lnTo>
                      <a:pt x="1253" y="243"/>
                    </a:lnTo>
                    <a:lnTo>
                      <a:pt x="1273" y="202"/>
                    </a:lnTo>
                    <a:lnTo>
                      <a:pt x="1273" y="162"/>
                    </a:lnTo>
                    <a:lnTo>
                      <a:pt x="1273" y="162"/>
                    </a:lnTo>
                    <a:lnTo>
                      <a:pt x="1273" y="142"/>
                    </a:lnTo>
                    <a:lnTo>
                      <a:pt x="1273" y="142"/>
                    </a:lnTo>
                    <a:lnTo>
                      <a:pt x="1515" y="41"/>
                    </a:lnTo>
                    <a:lnTo>
                      <a:pt x="1758" y="0"/>
                    </a:lnTo>
                    <a:lnTo>
                      <a:pt x="2020" y="0"/>
                    </a:lnTo>
                    <a:lnTo>
                      <a:pt x="2283" y="41"/>
                    </a:lnTo>
                    <a:lnTo>
                      <a:pt x="2283" y="41"/>
                    </a:lnTo>
                    <a:lnTo>
                      <a:pt x="2464" y="81"/>
                    </a:lnTo>
                    <a:lnTo>
                      <a:pt x="2626" y="162"/>
                    </a:lnTo>
                    <a:lnTo>
                      <a:pt x="2626" y="162"/>
                    </a:lnTo>
                    <a:lnTo>
                      <a:pt x="2707" y="182"/>
                    </a:lnTo>
                    <a:lnTo>
                      <a:pt x="2787" y="162"/>
                    </a:lnTo>
                    <a:lnTo>
                      <a:pt x="2787" y="162"/>
                    </a:lnTo>
                    <a:lnTo>
                      <a:pt x="2949" y="121"/>
                    </a:lnTo>
                    <a:lnTo>
                      <a:pt x="3131" y="101"/>
                    </a:lnTo>
                    <a:lnTo>
                      <a:pt x="3292" y="101"/>
                    </a:lnTo>
                    <a:lnTo>
                      <a:pt x="3474" y="121"/>
                    </a:lnTo>
                    <a:lnTo>
                      <a:pt x="3635" y="162"/>
                    </a:lnTo>
                    <a:lnTo>
                      <a:pt x="3797" y="222"/>
                    </a:lnTo>
                    <a:lnTo>
                      <a:pt x="3958" y="283"/>
                    </a:lnTo>
                    <a:lnTo>
                      <a:pt x="4120" y="384"/>
                    </a:lnTo>
                    <a:lnTo>
                      <a:pt x="4120" y="384"/>
                    </a:lnTo>
                    <a:lnTo>
                      <a:pt x="4100" y="424"/>
                    </a:lnTo>
                    <a:lnTo>
                      <a:pt x="4100" y="424"/>
                    </a:lnTo>
                    <a:lnTo>
                      <a:pt x="4100" y="465"/>
                    </a:lnTo>
                    <a:lnTo>
                      <a:pt x="4120" y="505"/>
                    </a:lnTo>
                    <a:lnTo>
                      <a:pt x="4201" y="626"/>
                    </a:lnTo>
                    <a:lnTo>
                      <a:pt x="4201" y="626"/>
                    </a:lnTo>
                    <a:lnTo>
                      <a:pt x="4322" y="788"/>
                    </a:lnTo>
                    <a:lnTo>
                      <a:pt x="4322" y="788"/>
                    </a:lnTo>
                    <a:lnTo>
                      <a:pt x="4483" y="1050"/>
                    </a:lnTo>
                    <a:lnTo>
                      <a:pt x="4605" y="1252"/>
                    </a:lnTo>
                    <a:lnTo>
                      <a:pt x="4746" y="1555"/>
                    </a:lnTo>
                    <a:lnTo>
                      <a:pt x="4746" y="1555"/>
                    </a:lnTo>
                    <a:lnTo>
                      <a:pt x="4827" y="1717"/>
                    </a:lnTo>
                    <a:lnTo>
                      <a:pt x="4867" y="1757"/>
                    </a:lnTo>
                    <a:lnTo>
                      <a:pt x="4928" y="1757"/>
                    </a:lnTo>
                    <a:lnTo>
                      <a:pt x="4928" y="1757"/>
                    </a:lnTo>
                    <a:lnTo>
                      <a:pt x="4948" y="1757"/>
                    </a:lnTo>
                    <a:lnTo>
                      <a:pt x="4948" y="1757"/>
                    </a:lnTo>
                    <a:lnTo>
                      <a:pt x="4988" y="1959"/>
                    </a:lnTo>
                    <a:lnTo>
                      <a:pt x="5008" y="2161"/>
                    </a:lnTo>
                    <a:lnTo>
                      <a:pt x="5008" y="2161"/>
                    </a:lnTo>
                    <a:lnTo>
                      <a:pt x="5008" y="2423"/>
                    </a:lnTo>
                    <a:lnTo>
                      <a:pt x="5008" y="2666"/>
                    </a:lnTo>
                    <a:lnTo>
                      <a:pt x="4968" y="2908"/>
                    </a:lnTo>
                    <a:lnTo>
                      <a:pt x="4907" y="3150"/>
                    </a:lnTo>
                    <a:lnTo>
                      <a:pt x="4847" y="3392"/>
                    </a:lnTo>
                    <a:lnTo>
                      <a:pt x="4746" y="3615"/>
                    </a:lnTo>
                    <a:lnTo>
                      <a:pt x="4645" y="3837"/>
                    </a:lnTo>
                    <a:lnTo>
                      <a:pt x="4524" y="4059"/>
                    </a:lnTo>
                    <a:lnTo>
                      <a:pt x="4382" y="4261"/>
                    </a:lnTo>
                    <a:lnTo>
                      <a:pt x="4221" y="4442"/>
                    </a:lnTo>
                    <a:lnTo>
                      <a:pt x="4059" y="4604"/>
                    </a:lnTo>
                    <a:lnTo>
                      <a:pt x="3878" y="4766"/>
                    </a:lnTo>
                    <a:lnTo>
                      <a:pt x="3676" y="4887"/>
                    </a:lnTo>
                    <a:lnTo>
                      <a:pt x="3454" y="5008"/>
                    </a:lnTo>
                    <a:lnTo>
                      <a:pt x="3232" y="5109"/>
                    </a:lnTo>
                    <a:lnTo>
                      <a:pt x="3009" y="516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5"/>
              <p:cNvSpPr/>
              <p:nvPr/>
            </p:nvSpPr>
            <p:spPr>
              <a:xfrm>
                <a:off x="2668855" y="-1637799"/>
                <a:ext cx="179822" cy="360945"/>
              </a:xfrm>
              <a:custGeom>
                <a:avLst/>
                <a:gdLst/>
                <a:ahLst/>
                <a:cxnLst/>
                <a:rect l="l" t="t" r="r" b="b"/>
                <a:pathLst>
                  <a:path w="2626" h="5271" extrusionOk="0">
                    <a:moveTo>
                      <a:pt x="647" y="0"/>
                    </a:moveTo>
                    <a:lnTo>
                      <a:pt x="485" y="41"/>
                    </a:lnTo>
                    <a:lnTo>
                      <a:pt x="344" y="81"/>
                    </a:lnTo>
                    <a:lnTo>
                      <a:pt x="223" y="142"/>
                    </a:lnTo>
                    <a:lnTo>
                      <a:pt x="101" y="202"/>
                    </a:lnTo>
                    <a:lnTo>
                      <a:pt x="0" y="283"/>
                    </a:lnTo>
                    <a:lnTo>
                      <a:pt x="122" y="384"/>
                    </a:lnTo>
                    <a:lnTo>
                      <a:pt x="243" y="485"/>
                    </a:lnTo>
                    <a:lnTo>
                      <a:pt x="344" y="606"/>
                    </a:lnTo>
                    <a:lnTo>
                      <a:pt x="445" y="748"/>
                    </a:lnTo>
                    <a:lnTo>
                      <a:pt x="525" y="889"/>
                    </a:lnTo>
                    <a:lnTo>
                      <a:pt x="586" y="1030"/>
                    </a:lnTo>
                    <a:lnTo>
                      <a:pt x="626" y="1192"/>
                    </a:lnTo>
                    <a:lnTo>
                      <a:pt x="667" y="1353"/>
                    </a:lnTo>
                    <a:lnTo>
                      <a:pt x="768" y="1414"/>
                    </a:lnTo>
                    <a:lnTo>
                      <a:pt x="849" y="1495"/>
                    </a:lnTo>
                    <a:lnTo>
                      <a:pt x="929" y="1575"/>
                    </a:lnTo>
                    <a:lnTo>
                      <a:pt x="1010" y="1676"/>
                    </a:lnTo>
                    <a:lnTo>
                      <a:pt x="1050" y="1797"/>
                    </a:lnTo>
                    <a:lnTo>
                      <a:pt x="1091" y="1919"/>
                    </a:lnTo>
                    <a:lnTo>
                      <a:pt x="1131" y="2040"/>
                    </a:lnTo>
                    <a:lnTo>
                      <a:pt x="1131" y="2161"/>
                    </a:lnTo>
                    <a:lnTo>
                      <a:pt x="1131" y="2343"/>
                    </a:lnTo>
                    <a:lnTo>
                      <a:pt x="1111" y="2524"/>
                    </a:lnTo>
                    <a:lnTo>
                      <a:pt x="1030" y="2908"/>
                    </a:lnTo>
                    <a:lnTo>
                      <a:pt x="970" y="3292"/>
                    </a:lnTo>
                    <a:lnTo>
                      <a:pt x="889" y="3696"/>
                    </a:lnTo>
                    <a:lnTo>
                      <a:pt x="889" y="3897"/>
                    </a:lnTo>
                    <a:lnTo>
                      <a:pt x="869" y="4099"/>
                    </a:lnTo>
                    <a:lnTo>
                      <a:pt x="889" y="4281"/>
                    </a:lnTo>
                    <a:lnTo>
                      <a:pt x="929" y="4483"/>
                    </a:lnTo>
                    <a:lnTo>
                      <a:pt x="990" y="4665"/>
                    </a:lnTo>
                    <a:lnTo>
                      <a:pt x="1091" y="4867"/>
                    </a:lnTo>
                    <a:lnTo>
                      <a:pt x="1212" y="5048"/>
                    </a:lnTo>
                    <a:lnTo>
                      <a:pt x="1353" y="5210"/>
                    </a:lnTo>
                    <a:lnTo>
                      <a:pt x="1414" y="5270"/>
                    </a:lnTo>
                    <a:lnTo>
                      <a:pt x="1495" y="5270"/>
                    </a:lnTo>
                    <a:lnTo>
                      <a:pt x="1535" y="5230"/>
                    </a:lnTo>
                    <a:lnTo>
                      <a:pt x="1535" y="5190"/>
                    </a:lnTo>
                    <a:lnTo>
                      <a:pt x="1515" y="5069"/>
                    </a:lnTo>
                    <a:lnTo>
                      <a:pt x="1474" y="4887"/>
                    </a:lnTo>
                    <a:lnTo>
                      <a:pt x="1454" y="4766"/>
                    </a:lnTo>
                    <a:lnTo>
                      <a:pt x="1454" y="4665"/>
                    </a:lnTo>
                    <a:lnTo>
                      <a:pt x="1454" y="4645"/>
                    </a:lnTo>
                    <a:lnTo>
                      <a:pt x="1474" y="4645"/>
                    </a:lnTo>
                    <a:lnTo>
                      <a:pt x="1515" y="4665"/>
                    </a:lnTo>
                    <a:lnTo>
                      <a:pt x="1596" y="4766"/>
                    </a:lnTo>
                    <a:lnTo>
                      <a:pt x="1717" y="4927"/>
                    </a:lnTo>
                    <a:lnTo>
                      <a:pt x="1818" y="5008"/>
                    </a:lnTo>
                    <a:lnTo>
                      <a:pt x="1939" y="5089"/>
                    </a:lnTo>
                    <a:lnTo>
                      <a:pt x="2141" y="5210"/>
                    </a:lnTo>
                    <a:lnTo>
                      <a:pt x="2242" y="5250"/>
                    </a:lnTo>
                    <a:lnTo>
                      <a:pt x="2363" y="5270"/>
                    </a:lnTo>
                    <a:lnTo>
                      <a:pt x="2403" y="5270"/>
                    </a:lnTo>
                    <a:lnTo>
                      <a:pt x="2464" y="5230"/>
                    </a:lnTo>
                    <a:lnTo>
                      <a:pt x="2484" y="5190"/>
                    </a:lnTo>
                    <a:lnTo>
                      <a:pt x="2484" y="5149"/>
                    </a:lnTo>
                    <a:lnTo>
                      <a:pt x="2444" y="5048"/>
                    </a:lnTo>
                    <a:lnTo>
                      <a:pt x="2363" y="4907"/>
                    </a:lnTo>
                    <a:lnTo>
                      <a:pt x="2302" y="4665"/>
                    </a:lnTo>
                    <a:lnTo>
                      <a:pt x="2262" y="4523"/>
                    </a:lnTo>
                    <a:lnTo>
                      <a:pt x="2242" y="4321"/>
                    </a:lnTo>
                    <a:lnTo>
                      <a:pt x="2242" y="4120"/>
                    </a:lnTo>
                    <a:lnTo>
                      <a:pt x="2242" y="3918"/>
                    </a:lnTo>
                    <a:lnTo>
                      <a:pt x="2282" y="3716"/>
                    </a:lnTo>
                    <a:lnTo>
                      <a:pt x="2323" y="3514"/>
                    </a:lnTo>
                    <a:lnTo>
                      <a:pt x="2423" y="3130"/>
                    </a:lnTo>
                    <a:lnTo>
                      <a:pt x="2524" y="2746"/>
                    </a:lnTo>
                    <a:lnTo>
                      <a:pt x="2585" y="2545"/>
                    </a:lnTo>
                    <a:lnTo>
                      <a:pt x="2605" y="2343"/>
                    </a:lnTo>
                    <a:lnTo>
                      <a:pt x="2625" y="2141"/>
                    </a:lnTo>
                    <a:lnTo>
                      <a:pt x="2625" y="1919"/>
                    </a:lnTo>
                    <a:lnTo>
                      <a:pt x="2605" y="1717"/>
                    </a:lnTo>
                    <a:lnTo>
                      <a:pt x="2565" y="1495"/>
                    </a:lnTo>
                    <a:lnTo>
                      <a:pt x="2484" y="1252"/>
                    </a:lnTo>
                    <a:lnTo>
                      <a:pt x="2383" y="1010"/>
                    </a:lnTo>
                    <a:lnTo>
                      <a:pt x="2262" y="808"/>
                    </a:lnTo>
                    <a:lnTo>
                      <a:pt x="2121" y="626"/>
                    </a:lnTo>
                    <a:lnTo>
                      <a:pt x="1979" y="465"/>
                    </a:lnTo>
                    <a:lnTo>
                      <a:pt x="1818" y="344"/>
                    </a:lnTo>
                    <a:lnTo>
                      <a:pt x="1656" y="223"/>
                    </a:lnTo>
                    <a:lnTo>
                      <a:pt x="1474" y="142"/>
                    </a:lnTo>
                    <a:lnTo>
                      <a:pt x="1313" y="81"/>
                    </a:lnTo>
                    <a:lnTo>
                      <a:pt x="1131" y="41"/>
                    </a:lnTo>
                    <a:lnTo>
                      <a:pt x="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5"/>
              <p:cNvSpPr/>
              <p:nvPr/>
            </p:nvSpPr>
            <p:spPr>
              <a:xfrm>
                <a:off x="2668855" y="-1637799"/>
                <a:ext cx="179822" cy="360945"/>
              </a:xfrm>
              <a:custGeom>
                <a:avLst/>
                <a:gdLst/>
                <a:ahLst/>
                <a:cxnLst/>
                <a:rect l="l" t="t" r="r" b="b"/>
                <a:pathLst>
                  <a:path w="2626" h="5271" fill="none" extrusionOk="0">
                    <a:moveTo>
                      <a:pt x="2484" y="5149"/>
                    </a:moveTo>
                    <a:lnTo>
                      <a:pt x="2484" y="5149"/>
                    </a:lnTo>
                    <a:lnTo>
                      <a:pt x="2484" y="5190"/>
                    </a:lnTo>
                    <a:lnTo>
                      <a:pt x="2464" y="5230"/>
                    </a:lnTo>
                    <a:lnTo>
                      <a:pt x="2403" y="5270"/>
                    </a:lnTo>
                    <a:lnTo>
                      <a:pt x="2363" y="5270"/>
                    </a:lnTo>
                    <a:lnTo>
                      <a:pt x="2363" y="5270"/>
                    </a:lnTo>
                    <a:lnTo>
                      <a:pt x="2242" y="5250"/>
                    </a:lnTo>
                    <a:lnTo>
                      <a:pt x="2141" y="5210"/>
                    </a:lnTo>
                    <a:lnTo>
                      <a:pt x="1939" y="5089"/>
                    </a:lnTo>
                    <a:lnTo>
                      <a:pt x="1939" y="5089"/>
                    </a:lnTo>
                    <a:lnTo>
                      <a:pt x="1818" y="5008"/>
                    </a:lnTo>
                    <a:lnTo>
                      <a:pt x="1717" y="4927"/>
                    </a:lnTo>
                    <a:lnTo>
                      <a:pt x="1596" y="4766"/>
                    </a:lnTo>
                    <a:lnTo>
                      <a:pt x="1515" y="4665"/>
                    </a:lnTo>
                    <a:lnTo>
                      <a:pt x="1474" y="4645"/>
                    </a:lnTo>
                    <a:lnTo>
                      <a:pt x="1454" y="4645"/>
                    </a:lnTo>
                    <a:lnTo>
                      <a:pt x="1454" y="4665"/>
                    </a:lnTo>
                    <a:lnTo>
                      <a:pt x="1454" y="4665"/>
                    </a:lnTo>
                    <a:lnTo>
                      <a:pt x="1454" y="4766"/>
                    </a:lnTo>
                    <a:lnTo>
                      <a:pt x="1474" y="4887"/>
                    </a:lnTo>
                    <a:lnTo>
                      <a:pt x="1515" y="5069"/>
                    </a:lnTo>
                    <a:lnTo>
                      <a:pt x="1535" y="5190"/>
                    </a:lnTo>
                    <a:lnTo>
                      <a:pt x="1535" y="5230"/>
                    </a:lnTo>
                    <a:lnTo>
                      <a:pt x="1495" y="5270"/>
                    </a:lnTo>
                    <a:lnTo>
                      <a:pt x="1495" y="5270"/>
                    </a:lnTo>
                    <a:lnTo>
                      <a:pt x="1454" y="5270"/>
                    </a:lnTo>
                    <a:lnTo>
                      <a:pt x="1414" y="5270"/>
                    </a:lnTo>
                    <a:lnTo>
                      <a:pt x="1353" y="5210"/>
                    </a:lnTo>
                    <a:lnTo>
                      <a:pt x="1353" y="5210"/>
                    </a:lnTo>
                    <a:lnTo>
                      <a:pt x="1212" y="5048"/>
                    </a:lnTo>
                    <a:lnTo>
                      <a:pt x="1091" y="4867"/>
                    </a:lnTo>
                    <a:lnTo>
                      <a:pt x="990" y="4665"/>
                    </a:lnTo>
                    <a:lnTo>
                      <a:pt x="929" y="4483"/>
                    </a:lnTo>
                    <a:lnTo>
                      <a:pt x="889" y="4281"/>
                    </a:lnTo>
                    <a:lnTo>
                      <a:pt x="869" y="4099"/>
                    </a:lnTo>
                    <a:lnTo>
                      <a:pt x="889" y="3897"/>
                    </a:lnTo>
                    <a:lnTo>
                      <a:pt x="889" y="3696"/>
                    </a:lnTo>
                    <a:lnTo>
                      <a:pt x="970" y="3292"/>
                    </a:lnTo>
                    <a:lnTo>
                      <a:pt x="1030" y="2908"/>
                    </a:lnTo>
                    <a:lnTo>
                      <a:pt x="1111" y="2524"/>
                    </a:lnTo>
                    <a:lnTo>
                      <a:pt x="1131" y="2343"/>
                    </a:lnTo>
                    <a:lnTo>
                      <a:pt x="1131" y="2161"/>
                    </a:lnTo>
                    <a:lnTo>
                      <a:pt x="1131" y="2161"/>
                    </a:lnTo>
                    <a:lnTo>
                      <a:pt x="1131" y="2040"/>
                    </a:lnTo>
                    <a:lnTo>
                      <a:pt x="1091" y="1919"/>
                    </a:lnTo>
                    <a:lnTo>
                      <a:pt x="1050" y="1797"/>
                    </a:lnTo>
                    <a:lnTo>
                      <a:pt x="1010" y="1676"/>
                    </a:lnTo>
                    <a:lnTo>
                      <a:pt x="929" y="1575"/>
                    </a:lnTo>
                    <a:lnTo>
                      <a:pt x="849" y="1495"/>
                    </a:lnTo>
                    <a:lnTo>
                      <a:pt x="768" y="1414"/>
                    </a:lnTo>
                    <a:lnTo>
                      <a:pt x="667" y="1353"/>
                    </a:lnTo>
                    <a:lnTo>
                      <a:pt x="667" y="1353"/>
                    </a:lnTo>
                    <a:lnTo>
                      <a:pt x="626" y="1192"/>
                    </a:lnTo>
                    <a:lnTo>
                      <a:pt x="586" y="1030"/>
                    </a:lnTo>
                    <a:lnTo>
                      <a:pt x="525" y="889"/>
                    </a:lnTo>
                    <a:lnTo>
                      <a:pt x="445" y="748"/>
                    </a:lnTo>
                    <a:lnTo>
                      <a:pt x="344" y="606"/>
                    </a:lnTo>
                    <a:lnTo>
                      <a:pt x="243" y="485"/>
                    </a:lnTo>
                    <a:lnTo>
                      <a:pt x="122" y="384"/>
                    </a:lnTo>
                    <a:lnTo>
                      <a:pt x="0" y="283"/>
                    </a:lnTo>
                    <a:lnTo>
                      <a:pt x="0" y="283"/>
                    </a:lnTo>
                    <a:lnTo>
                      <a:pt x="101" y="202"/>
                    </a:lnTo>
                    <a:lnTo>
                      <a:pt x="223" y="142"/>
                    </a:lnTo>
                    <a:lnTo>
                      <a:pt x="344" y="81"/>
                    </a:lnTo>
                    <a:lnTo>
                      <a:pt x="485" y="41"/>
                    </a:lnTo>
                    <a:lnTo>
                      <a:pt x="647" y="0"/>
                    </a:lnTo>
                    <a:lnTo>
                      <a:pt x="808" y="0"/>
                    </a:lnTo>
                    <a:lnTo>
                      <a:pt x="970" y="0"/>
                    </a:lnTo>
                    <a:lnTo>
                      <a:pt x="1131" y="41"/>
                    </a:lnTo>
                    <a:lnTo>
                      <a:pt x="1313" y="81"/>
                    </a:lnTo>
                    <a:lnTo>
                      <a:pt x="1474" y="142"/>
                    </a:lnTo>
                    <a:lnTo>
                      <a:pt x="1656" y="223"/>
                    </a:lnTo>
                    <a:lnTo>
                      <a:pt x="1818" y="344"/>
                    </a:lnTo>
                    <a:lnTo>
                      <a:pt x="1979" y="465"/>
                    </a:lnTo>
                    <a:lnTo>
                      <a:pt x="2121" y="626"/>
                    </a:lnTo>
                    <a:lnTo>
                      <a:pt x="2262" y="808"/>
                    </a:lnTo>
                    <a:lnTo>
                      <a:pt x="2383" y="1010"/>
                    </a:lnTo>
                    <a:lnTo>
                      <a:pt x="2383" y="1010"/>
                    </a:lnTo>
                    <a:lnTo>
                      <a:pt x="2484" y="1252"/>
                    </a:lnTo>
                    <a:lnTo>
                      <a:pt x="2565" y="1495"/>
                    </a:lnTo>
                    <a:lnTo>
                      <a:pt x="2605" y="1717"/>
                    </a:lnTo>
                    <a:lnTo>
                      <a:pt x="2625" y="1919"/>
                    </a:lnTo>
                    <a:lnTo>
                      <a:pt x="2625" y="2141"/>
                    </a:lnTo>
                    <a:lnTo>
                      <a:pt x="2605" y="2343"/>
                    </a:lnTo>
                    <a:lnTo>
                      <a:pt x="2585" y="2545"/>
                    </a:lnTo>
                    <a:lnTo>
                      <a:pt x="2524" y="2746"/>
                    </a:lnTo>
                    <a:lnTo>
                      <a:pt x="2423" y="3130"/>
                    </a:lnTo>
                    <a:lnTo>
                      <a:pt x="2323" y="3514"/>
                    </a:lnTo>
                    <a:lnTo>
                      <a:pt x="2282" y="3716"/>
                    </a:lnTo>
                    <a:lnTo>
                      <a:pt x="2242" y="3918"/>
                    </a:lnTo>
                    <a:lnTo>
                      <a:pt x="2242" y="4120"/>
                    </a:lnTo>
                    <a:lnTo>
                      <a:pt x="2242" y="4321"/>
                    </a:lnTo>
                    <a:lnTo>
                      <a:pt x="2242" y="4321"/>
                    </a:lnTo>
                    <a:lnTo>
                      <a:pt x="2262" y="4523"/>
                    </a:lnTo>
                    <a:lnTo>
                      <a:pt x="2302" y="4665"/>
                    </a:lnTo>
                    <a:lnTo>
                      <a:pt x="2363" y="4907"/>
                    </a:lnTo>
                    <a:lnTo>
                      <a:pt x="2444" y="5048"/>
                    </a:lnTo>
                    <a:lnTo>
                      <a:pt x="2484" y="514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5"/>
              <p:cNvSpPr/>
              <p:nvPr/>
            </p:nvSpPr>
            <p:spPr>
              <a:xfrm>
                <a:off x="2649476" y="-1623966"/>
                <a:ext cx="65054" cy="98197"/>
              </a:xfrm>
              <a:custGeom>
                <a:avLst/>
                <a:gdLst/>
                <a:ahLst/>
                <a:cxnLst/>
                <a:rect l="l" t="t" r="r" b="b"/>
                <a:pathLst>
                  <a:path w="950" h="1434" extrusionOk="0">
                    <a:moveTo>
                      <a:pt x="122" y="0"/>
                    </a:moveTo>
                    <a:lnTo>
                      <a:pt x="61" y="21"/>
                    </a:lnTo>
                    <a:lnTo>
                      <a:pt x="21" y="61"/>
                    </a:lnTo>
                    <a:lnTo>
                      <a:pt x="1" y="101"/>
                    </a:lnTo>
                    <a:lnTo>
                      <a:pt x="1" y="142"/>
                    </a:lnTo>
                    <a:lnTo>
                      <a:pt x="21" y="182"/>
                    </a:lnTo>
                    <a:lnTo>
                      <a:pt x="102" y="303"/>
                    </a:lnTo>
                    <a:lnTo>
                      <a:pt x="223" y="465"/>
                    </a:lnTo>
                    <a:lnTo>
                      <a:pt x="384" y="727"/>
                    </a:lnTo>
                    <a:lnTo>
                      <a:pt x="506" y="929"/>
                    </a:lnTo>
                    <a:lnTo>
                      <a:pt x="647" y="1232"/>
                    </a:lnTo>
                    <a:lnTo>
                      <a:pt x="728" y="1394"/>
                    </a:lnTo>
                    <a:lnTo>
                      <a:pt x="768" y="1434"/>
                    </a:lnTo>
                    <a:lnTo>
                      <a:pt x="889" y="1434"/>
                    </a:lnTo>
                    <a:lnTo>
                      <a:pt x="930" y="1394"/>
                    </a:lnTo>
                    <a:lnTo>
                      <a:pt x="950" y="1373"/>
                    </a:lnTo>
                    <a:lnTo>
                      <a:pt x="950" y="1333"/>
                    </a:lnTo>
                    <a:lnTo>
                      <a:pt x="950" y="1151"/>
                    </a:lnTo>
                    <a:lnTo>
                      <a:pt x="909" y="990"/>
                    </a:lnTo>
                    <a:lnTo>
                      <a:pt x="869" y="828"/>
                    </a:lnTo>
                    <a:lnTo>
                      <a:pt x="808" y="687"/>
                    </a:lnTo>
                    <a:lnTo>
                      <a:pt x="728" y="546"/>
                    </a:lnTo>
                    <a:lnTo>
                      <a:pt x="627" y="404"/>
                    </a:lnTo>
                    <a:lnTo>
                      <a:pt x="526" y="283"/>
                    </a:lnTo>
                    <a:lnTo>
                      <a:pt x="405" y="182"/>
                    </a:lnTo>
                    <a:lnTo>
                      <a:pt x="283" y="81"/>
                    </a:lnTo>
                    <a:lnTo>
                      <a:pt x="183" y="21"/>
                    </a:lnTo>
                    <a:lnTo>
                      <a:pt x="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5"/>
              <p:cNvSpPr/>
              <p:nvPr/>
            </p:nvSpPr>
            <p:spPr>
              <a:xfrm>
                <a:off x="2649476" y="-1623966"/>
                <a:ext cx="65054" cy="98197"/>
              </a:xfrm>
              <a:custGeom>
                <a:avLst/>
                <a:gdLst/>
                <a:ahLst/>
                <a:cxnLst/>
                <a:rect l="l" t="t" r="r" b="b"/>
                <a:pathLst>
                  <a:path w="950" h="1434" fill="none" extrusionOk="0">
                    <a:moveTo>
                      <a:pt x="950" y="1151"/>
                    </a:moveTo>
                    <a:lnTo>
                      <a:pt x="950" y="1151"/>
                    </a:lnTo>
                    <a:lnTo>
                      <a:pt x="909" y="990"/>
                    </a:lnTo>
                    <a:lnTo>
                      <a:pt x="869" y="828"/>
                    </a:lnTo>
                    <a:lnTo>
                      <a:pt x="808" y="687"/>
                    </a:lnTo>
                    <a:lnTo>
                      <a:pt x="728" y="546"/>
                    </a:lnTo>
                    <a:lnTo>
                      <a:pt x="627" y="404"/>
                    </a:lnTo>
                    <a:lnTo>
                      <a:pt x="526" y="283"/>
                    </a:lnTo>
                    <a:lnTo>
                      <a:pt x="405" y="182"/>
                    </a:lnTo>
                    <a:lnTo>
                      <a:pt x="283" y="81"/>
                    </a:lnTo>
                    <a:lnTo>
                      <a:pt x="283" y="81"/>
                    </a:lnTo>
                    <a:lnTo>
                      <a:pt x="183" y="21"/>
                    </a:lnTo>
                    <a:lnTo>
                      <a:pt x="183" y="21"/>
                    </a:lnTo>
                    <a:lnTo>
                      <a:pt x="122" y="0"/>
                    </a:lnTo>
                    <a:lnTo>
                      <a:pt x="122" y="0"/>
                    </a:lnTo>
                    <a:lnTo>
                      <a:pt x="61" y="21"/>
                    </a:lnTo>
                    <a:lnTo>
                      <a:pt x="61" y="21"/>
                    </a:lnTo>
                    <a:lnTo>
                      <a:pt x="21" y="61"/>
                    </a:lnTo>
                    <a:lnTo>
                      <a:pt x="21" y="61"/>
                    </a:lnTo>
                    <a:lnTo>
                      <a:pt x="1" y="101"/>
                    </a:lnTo>
                    <a:lnTo>
                      <a:pt x="1" y="101"/>
                    </a:lnTo>
                    <a:lnTo>
                      <a:pt x="1" y="142"/>
                    </a:lnTo>
                    <a:lnTo>
                      <a:pt x="21" y="182"/>
                    </a:lnTo>
                    <a:lnTo>
                      <a:pt x="102" y="303"/>
                    </a:lnTo>
                    <a:lnTo>
                      <a:pt x="102" y="303"/>
                    </a:lnTo>
                    <a:lnTo>
                      <a:pt x="223" y="465"/>
                    </a:lnTo>
                    <a:lnTo>
                      <a:pt x="223" y="465"/>
                    </a:lnTo>
                    <a:lnTo>
                      <a:pt x="384" y="727"/>
                    </a:lnTo>
                    <a:lnTo>
                      <a:pt x="506" y="929"/>
                    </a:lnTo>
                    <a:lnTo>
                      <a:pt x="647" y="1232"/>
                    </a:lnTo>
                    <a:lnTo>
                      <a:pt x="647" y="1232"/>
                    </a:lnTo>
                    <a:lnTo>
                      <a:pt x="728" y="1394"/>
                    </a:lnTo>
                    <a:lnTo>
                      <a:pt x="768" y="1434"/>
                    </a:lnTo>
                    <a:lnTo>
                      <a:pt x="829" y="1434"/>
                    </a:lnTo>
                    <a:lnTo>
                      <a:pt x="829" y="1434"/>
                    </a:lnTo>
                    <a:lnTo>
                      <a:pt x="849" y="1434"/>
                    </a:lnTo>
                    <a:lnTo>
                      <a:pt x="849" y="1434"/>
                    </a:lnTo>
                    <a:lnTo>
                      <a:pt x="889" y="1434"/>
                    </a:lnTo>
                    <a:lnTo>
                      <a:pt x="930" y="1394"/>
                    </a:lnTo>
                    <a:lnTo>
                      <a:pt x="950" y="1373"/>
                    </a:lnTo>
                    <a:lnTo>
                      <a:pt x="950" y="1333"/>
                    </a:lnTo>
                    <a:lnTo>
                      <a:pt x="950" y="1333"/>
                    </a:lnTo>
                    <a:lnTo>
                      <a:pt x="950" y="115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5"/>
              <p:cNvSpPr/>
              <p:nvPr/>
            </p:nvSpPr>
            <p:spPr>
              <a:xfrm>
                <a:off x="2377137" y="-1643346"/>
                <a:ext cx="78818" cy="89979"/>
              </a:xfrm>
              <a:custGeom>
                <a:avLst/>
                <a:gdLst/>
                <a:ahLst/>
                <a:cxnLst/>
                <a:rect l="l" t="t" r="r" b="b"/>
                <a:pathLst>
                  <a:path w="1151" h="1314" extrusionOk="0">
                    <a:moveTo>
                      <a:pt x="1030" y="1"/>
                    </a:moveTo>
                    <a:lnTo>
                      <a:pt x="1010" y="21"/>
                    </a:lnTo>
                    <a:lnTo>
                      <a:pt x="888" y="61"/>
                    </a:lnTo>
                    <a:lnTo>
                      <a:pt x="747" y="142"/>
                    </a:lnTo>
                    <a:lnTo>
                      <a:pt x="606" y="223"/>
                    </a:lnTo>
                    <a:lnTo>
                      <a:pt x="485" y="324"/>
                    </a:lnTo>
                    <a:lnTo>
                      <a:pt x="363" y="445"/>
                    </a:lnTo>
                    <a:lnTo>
                      <a:pt x="263" y="566"/>
                    </a:lnTo>
                    <a:lnTo>
                      <a:pt x="182" y="707"/>
                    </a:lnTo>
                    <a:lnTo>
                      <a:pt x="101" y="849"/>
                    </a:lnTo>
                    <a:lnTo>
                      <a:pt x="40" y="990"/>
                    </a:lnTo>
                    <a:lnTo>
                      <a:pt x="0" y="1172"/>
                    </a:lnTo>
                    <a:lnTo>
                      <a:pt x="20" y="1212"/>
                    </a:lnTo>
                    <a:lnTo>
                      <a:pt x="40" y="1253"/>
                    </a:lnTo>
                    <a:lnTo>
                      <a:pt x="81" y="1293"/>
                    </a:lnTo>
                    <a:lnTo>
                      <a:pt x="121" y="1313"/>
                    </a:lnTo>
                    <a:lnTo>
                      <a:pt x="182" y="1293"/>
                    </a:lnTo>
                    <a:lnTo>
                      <a:pt x="222" y="1253"/>
                    </a:lnTo>
                    <a:lnTo>
                      <a:pt x="323" y="1131"/>
                    </a:lnTo>
                    <a:lnTo>
                      <a:pt x="505" y="869"/>
                    </a:lnTo>
                    <a:lnTo>
                      <a:pt x="666" y="667"/>
                    </a:lnTo>
                    <a:lnTo>
                      <a:pt x="868" y="465"/>
                    </a:lnTo>
                    <a:lnTo>
                      <a:pt x="1010" y="324"/>
                    </a:lnTo>
                    <a:lnTo>
                      <a:pt x="1131" y="203"/>
                    </a:lnTo>
                    <a:lnTo>
                      <a:pt x="1151" y="162"/>
                    </a:lnTo>
                    <a:lnTo>
                      <a:pt x="1151" y="122"/>
                    </a:lnTo>
                    <a:lnTo>
                      <a:pt x="1151" y="102"/>
                    </a:lnTo>
                    <a:lnTo>
                      <a:pt x="1131" y="41"/>
                    </a:lnTo>
                    <a:lnTo>
                      <a:pt x="1090" y="21"/>
                    </a:lnTo>
                    <a:lnTo>
                      <a:pt x="10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5"/>
              <p:cNvSpPr/>
              <p:nvPr/>
            </p:nvSpPr>
            <p:spPr>
              <a:xfrm>
                <a:off x="2377137" y="-1643346"/>
                <a:ext cx="78818" cy="89979"/>
              </a:xfrm>
              <a:custGeom>
                <a:avLst/>
                <a:gdLst/>
                <a:ahLst/>
                <a:cxnLst/>
                <a:rect l="l" t="t" r="r" b="b"/>
                <a:pathLst>
                  <a:path w="1151" h="1314" fill="none" extrusionOk="0">
                    <a:moveTo>
                      <a:pt x="1131" y="41"/>
                    </a:moveTo>
                    <a:lnTo>
                      <a:pt x="1131" y="41"/>
                    </a:lnTo>
                    <a:lnTo>
                      <a:pt x="1090" y="21"/>
                    </a:lnTo>
                    <a:lnTo>
                      <a:pt x="1030" y="1"/>
                    </a:lnTo>
                    <a:lnTo>
                      <a:pt x="1030" y="1"/>
                    </a:lnTo>
                    <a:lnTo>
                      <a:pt x="1010" y="21"/>
                    </a:lnTo>
                    <a:lnTo>
                      <a:pt x="1010" y="21"/>
                    </a:lnTo>
                    <a:lnTo>
                      <a:pt x="888" y="61"/>
                    </a:lnTo>
                    <a:lnTo>
                      <a:pt x="888" y="61"/>
                    </a:lnTo>
                    <a:lnTo>
                      <a:pt x="747" y="142"/>
                    </a:lnTo>
                    <a:lnTo>
                      <a:pt x="606" y="223"/>
                    </a:lnTo>
                    <a:lnTo>
                      <a:pt x="485" y="324"/>
                    </a:lnTo>
                    <a:lnTo>
                      <a:pt x="363" y="445"/>
                    </a:lnTo>
                    <a:lnTo>
                      <a:pt x="263" y="566"/>
                    </a:lnTo>
                    <a:lnTo>
                      <a:pt x="182" y="707"/>
                    </a:lnTo>
                    <a:lnTo>
                      <a:pt x="101" y="849"/>
                    </a:lnTo>
                    <a:lnTo>
                      <a:pt x="40" y="990"/>
                    </a:lnTo>
                    <a:lnTo>
                      <a:pt x="40" y="990"/>
                    </a:lnTo>
                    <a:lnTo>
                      <a:pt x="0" y="1172"/>
                    </a:lnTo>
                    <a:lnTo>
                      <a:pt x="0" y="1172"/>
                    </a:lnTo>
                    <a:lnTo>
                      <a:pt x="20" y="1212"/>
                    </a:lnTo>
                    <a:lnTo>
                      <a:pt x="40" y="1253"/>
                    </a:lnTo>
                    <a:lnTo>
                      <a:pt x="40" y="1253"/>
                    </a:lnTo>
                    <a:lnTo>
                      <a:pt x="81" y="1293"/>
                    </a:lnTo>
                    <a:lnTo>
                      <a:pt x="81" y="1293"/>
                    </a:lnTo>
                    <a:lnTo>
                      <a:pt x="121" y="1313"/>
                    </a:lnTo>
                    <a:lnTo>
                      <a:pt x="121" y="1313"/>
                    </a:lnTo>
                    <a:lnTo>
                      <a:pt x="121" y="1313"/>
                    </a:lnTo>
                    <a:lnTo>
                      <a:pt x="182" y="1293"/>
                    </a:lnTo>
                    <a:lnTo>
                      <a:pt x="222" y="1253"/>
                    </a:lnTo>
                    <a:lnTo>
                      <a:pt x="323" y="1131"/>
                    </a:lnTo>
                    <a:lnTo>
                      <a:pt x="323" y="1131"/>
                    </a:lnTo>
                    <a:lnTo>
                      <a:pt x="505" y="869"/>
                    </a:lnTo>
                    <a:lnTo>
                      <a:pt x="666" y="667"/>
                    </a:lnTo>
                    <a:lnTo>
                      <a:pt x="868" y="465"/>
                    </a:lnTo>
                    <a:lnTo>
                      <a:pt x="868" y="465"/>
                    </a:lnTo>
                    <a:lnTo>
                      <a:pt x="1010" y="324"/>
                    </a:lnTo>
                    <a:lnTo>
                      <a:pt x="1010" y="324"/>
                    </a:lnTo>
                    <a:lnTo>
                      <a:pt x="1131" y="203"/>
                    </a:lnTo>
                    <a:lnTo>
                      <a:pt x="1151" y="162"/>
                    </a:lnTo>
                    <a:lnTo>
                      <a:pt x="1151" y="122"/>
                    </a:lnTo>
                    <a:lnTo>
                      <a:pt x="1151" y="122"/>
                    </a:lnTo>
                    <a:lnTo>
                      <a:pt x="1151" y="102"/>
                    </a:lnTo>
                    <a:lnTo>
                      <a:pt x="1151" y="102"/>
                    </a:lnTo>
                    <a:lnTo>
                      <a:pt x="1131"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5"/>
              <p:cNvSpPr/>
              <p:nvPr/>
            </p:nvSpPr>
            <p:spPr>
              <a:xfrm>
                <a:off x="2693713" y="-1615680"/>
                <a:ext cx="119014" cy="304246"/>
              </a:xfrm>
              <a:custGeom>
                <a:avLst/>
                <a:gdLst/>
                <a:ahLst/>
                <a:cxnLst/>
                <a:rect l="l" t="t" r="r" b="b"/>
                <a:pathLst>
                  <a:path w="1738" h="4443" extrusionOk="0">
                    <a:moveTo>
                      <a:pt x="385" y="0"/>
                    </a:moveTo>
                    <a:lnTo>
                      <a:pt x="203" y="21"/>
                    </a:lnTo>
                    <a:lnTo>
                      <a:pt x="41" y="41"/>
                    </a:lnTo>
                    <a:lnTo>
                      <a:pt x="1" y="61"/>
                    </a:lnTo>
                    <a:lnTo>
                      <a:pt x="1" y="101"/>
                    </a:lnTo>
                    <a:lnTo>
                      <a:pt x="21" y="122"/>
                    </a:lnTo>
                    <a:lnTo>
                      <a:pt x="41" y="142"/>
                    </a:lnTo>
                    <a:lnTo>
                      <a:pt x="142" y="122"/>
                    </a:lnTo>
                    <a:lnTo>
                      <a:pt x="304" y="101"/>
                    </a:lnTo>
                    <a:lnTo>
                      <a:pt x="385" y="122"/>
                    </a:lnTo>
                    <a:lnTo>
                      <a:pt x="506" y="122"/>
                    </a:lnTo>
                    <a:lnTo>
                      <a:pt x="627" y="162"/>
                    </a:lnTo>
                    <a:lnTo>
                      <a:pt x="728" y="202"/>
                    </a:lnTo>
                    <a:lnTo>
                      <a:pt x="829" y="243"/>
                    </a:lnTo>
                    <a:lnTo>
                      <a:pt x="1031" y="384"/>
                    </a:lnTo>
                    <a:lnTo>
                      <a:pt x="1192" y="546"/>
                    </a:lnTo>
                    <a:lnTo>
                      <a:pt x="1354" y="748"/>
                    </a:lnTo>
                    <a:lnTo>
                      <a:pt x="1455" y="970"/>
                    </a:lnTo>
                    <a:lnTo>
                      <a:pt x="1515" y="1172"/>
                    </a:lnTo>
                    <a:lnTo>
                      <a:pt x="1556" y="1394"/>
                    </a:lnTo>
                    <a:lnTo>
                      <a:pt x="1556" y="1616"/>
                    </a:lnTo>
                    <a:lnTo>
                      <a:pt x="1556" y="1858"/>
                    </a:lnTo>
                    <a:lnTo>
                      <a:pt x="1495" y="2343"/>
                    </a:lnTo>
                    <a:lnTo>
                      <a:pt x="1435" y="2827"/>
                    </a:lnTo>
                    <a:lnTo>
                      <a:pt x="1414" y="3090"/>
                    </a:lnTo>
                    <a:lnTo>
                      <a:pt x="1414" y="3352"/>
                    </a:lnTo>
                    <a:lnTo>
                      <a:pt x="1414" y="3615"/>
                    </a:lnTo>
                    <a:lnTo>
                      <a:pt x="1455" y="3877"/>
                    </a:lnTo>
                    <a:lnTo>
                      <a:pt x="1535" y="4140"/>
                    </a:lnTo>
                    <a:lnTo>
                      <a:pt x="1657" y="4422"/>
                    </a:lnTo>
                    <a:lnTo>
                      <a:pt x="1657" y="4443"/>
                    </a:lnTo>
                    <a:lnTo>
                      <a:pt x="1697" y="4443"/>
                    </a:lnTo>
                    <a:lnTo>
                      <a:pt x="1717" y="4422"/>
                    </a:lnTo>
                    <a:lnTo>
                      <a:pt x="1717" y="4382"/>
                    </a:lnTo>
                    <a:lnTo>
                      <a:pt x="1636" y="4120"/>
                    </a:lnTo>
                    <a:lnTo>
                      <a:pt x="1576" y="3857"/>
                    </a:lnTo>
                    <a:lnTo>
                      <a:pt x="1556" y="3595"/>
                    </a:lnTo>
                    <a:lnTo>
                      <a:pt x="1556" y="3332"/>
                    </a:lnTo>
                    <a:lnTo>
                      <a:pt x="1556" y="3090"/>
                    </a:lnTo>
                    <a:lnTo>
                      <a:pt x="1596" y="2848"/>
                    </a:lnTo>
                    <a:lnTo>
                      <a:pt x="1657" y="2383"/>
                    </a:lnTo>
                    <a:lnTo>
                      <a:pt x="1717" y="1919"/>
                    </a:lnTo>
                    <a:lnTo>
                      <a:pt x="1737" y="1697"/>
                    </a:lnTo>
                    <a:lnTo>
                      <a:pt x="1737" y="1474"/>
                    </a:lnTo>
                    <a:lnTo>
                      <a:pt x="1697" y="1252"/>
                    </a:lnTo>
                    <a:lnTo>
                      <a:pt x="1657" y="1030"/>
                    </a:lnTo>
                    <a:lnTo>
                      <a:pt x="1556" y="808"/>
                    </a:lnTo>
                    <a:lnTo>
                      <a:pt x="1435" y="586"/>
                    </a:lnTo>
                    <a:lnTo>
                      <a:pt x="1313" y="445"/>
                    </a:lnTo>
                    <a:lnTo>
                      <a:pt x="1212" y="344"/>
                    </a:lnTo>
                    <a:lnTo>
                      <a:pt x="1071" y="243"/>
                    </a:lnTo>
                    <a:lnTo>
                      <a:pt x="950" y="162"/>
                    </a:lnTo>
                    <a:lnTo>
                      <a:pt x="809" y="81"/>
                    </a:lnTo>
                    <a:lnTo>
                      <a:pt x="687" y="41"/>
                    </a:lnTo>
                    <a:lnTo>
                      <a:pt x="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5"/>
              <p:cNvSpPr/>
              <p:nvPr/>
            </p:nvSpPr>
            <p:spPr>
              <a:xfrm>
                <a:off x="2693713" y="-1615680"/>
                <a:ext cx="119014" cy="304246"/>
              </a:xfrm>
              <a:custGeom>
                <a:avLst/>
                <a:gdLst/>
                <a:ahLst/>
                <a:cxnLst/>
                <a:rect l="l" t="t" r="r" b="b"/>
                <a:pathLst>
                  <a:path w="1738" h="4443" fill="none" extrusionOk="0">
                    <a:moveTo>
                      <a:pt x="385" y="0"/>
                    </a:moveTo>
                    <a:lnTo>
                      <a:pt x="385" y="0"/>
                    </a:lnTo>
                    <a:lnTo>
                      <a:pt x="203" y="21"/>
                    </a:lnTo>
                    <a:lnTo>
                      <a:pt x="41" y="41"/>
                    </a:lnTo>
                    <a:lnTo>
                      <a:pt x="41" y="41"/>
                    </a:lnTo>
                    <a:lnTo>
                      <a:pt x="1" y="61"/>
                    </a:lnTo>
                    <a:lnTo>
                      <a:pt x="1" y="101"/>
                    </a:lnTo>
                    <a:lnTo>
                      <a:pt x="1" y="101"/>
                    </a:lnTo>
                    <a:lnTo>
                      <a:pt x="21" y="122"/>
                    </a:lnTo>
                    <a:lnTo>
                      <a:pt x="41" y="142"/>
                    </a:lnTo>
                    <a:lnTo>
                      <a:pt x="41" y="142"/>
                    </a:lnTo>
                    <a:lnTo>
                      <a:pt x="142" y="122"/>
                    </a:lnTo>
                    <a:lnTo>
                      <a:pt x="142" y="122"/>
                    </a:lnTo>
                    <a:lnTo>
                      <a:pt x="304" y="101"/>
                    </a:lnTo>
                    <a:lnTo>
                      <a:pt x="304" y="101"/>
                    </a:lnTo>
                    <a:lnTo>
                      <a:pt x="385" y="122"/>
                    </a:lnTo>
                    <a:lnTo>
                      <a:pt x="385" y="122"/>
                    </a:lnTo>
                    <a:lnTo>
                      <a:pt x="506" y="122"/>
                    </a:lnTo>
                    <a:lnTo>
                      <a:pt x="627" y="162"/>
                    </a:lnTo>
                    <a:lnTo>
                      <a:pt x="728" y="202"/>
                    </a:lnTo>
                    <a:lnTo>
                      <a:pt x="829" y="243"/>
                    </a:lnTo>
                    <a:lnTo>
                      <a:pt x="1031" y="384"/>
                    </a:lnTo>
                    <a:lnTo>
                      <a:pt x="1192" y="546"/>
                    </a:lnTo>
                    <a:lnTo>
                      <a:pt x="1192" y="546"/>
                    </a:lnTo>
                    <a:lnTo>
                      <a:pt x="1354" y="748"/>
                    </a:lnTo>
                    <a:lnTo>
                      <a:pt x="1455" y="970"/>
                    </a:lnTo>
                    <a:lnTo>
                      <a:pt x="1515" y="1172"/>
                    </a:lnTo>
                    <a:lnTo>
                      <a:pt x="1556" y="1394"/>
                    </a:lnTo>
                    <a:lnTo>
                      <a:pt x="1556" y="1616"/>
                    </a:lnTo>
                    <a:lnTo>
                      <a:pt x="1556" y="1858"/>
                    </a:lnTo>
                    <a:lnTo>
                      <a:pt x="1495" y="2343"/>
                    </a:lnTo>
                    <a:lnTo>
                      <a:pt x="1435" y="2827"/>
                    </a:lnTo>
                    <a:lnTo>
                      <a:pt x="1414" y="3090"/>
                    </a:lnTo>
                    <a:lnTo>
                      <a:pt x="1414" y="3352"/>
                    </a:lnTo>
                    <a:lnTo>
                      <a:pt x="1414" y="3615"/>
                    </a:lnTo>
                    <a:lnTo>
                      <a:pt x="1455" y="3877"/>
                    </a:lnTo>
                    <a:lnTo>
                      <a:pt x="1535" y="4140"/>
                    </a:lnTo>
                    <a:lnTo>
                      <a:pt x="1657" y="4422"/>
                    </a:lnTo>
                    <a:lnTo>
                      <a:pt x="1657" y="4422"/>
                    </a:lnTo>
                    <a:lnTo>
                      <a:pt x="1657" y="4443"/>
                    </a:lnTo>
                    <a:lnTo>
                      <a:pt x="1697" y="4443"/>
                    </a:lnTo>
                    <a:lnTo>
                      <a:pt x="1697" y="4443"/>
                    </a:lnTo>
                    <a:lnTo>
                      <a:pt x="1697" y="4443"/>
                    </a:lnTo>
                    <a:lnTo>
                      <a:pt x="1697" y="4443"/>
                    </a:lnTo>
                    <a:lnTo>
                      <a:pt x="1717" y="4422"/>
                    </a:lnTo>
                    <a:lnTo>
                      <a:pt x="1717" y="4382"/>
                    </a:lnTo>
                    <a:lnTo>
                      <a:pt x="1717" y="4382"/>
                    </a:lnTo>
                    <a:lnTo>
                      <a:pt x="1636" y="4120"/>
                    </a:lnTo>
                    <a:lnTo>
                      <a:pt x="1576" y="3857"/>
                    </a:lnTo>
                    <a:lnTo>
                      <a:pt x="1556" y="3595"/>
                    </a:lnTo>
                    <a:lnTo>
                      <a:pt x="1556" y="3332"/>
                    </a:lnTo>
                    <a:lnTo>
                      <a:pt x="1556" y="3090"/>
                    </a:lnTo>
                    <a:lnTo>
                      <a:pt x="1596" y="2848"/>
                    </a:lnTo>
                    <a:lnTo>
                      <a:pt x="1657" y="2383"/>
                    </a:lnTo>
                    <a:lnTo>
                      <a:pt x="1717" y="1919"/>
                    </a:lnTo>
                    <a:lnTo>
                      <a:pt x="1737" y="1697"/>
                    </a:lnTo>
                    <a:lnTo>
                      <a:pt x="1737" y="1474"/>
                    </a:lnTo>
                    <a:lnTo>
                      <a:pt x="1697" y="1252"/>
                    </a:lnTo>
                    <a:lnTo>
                      <a:pt x="1657" y="1030"/>
                    </a:lnTo>
                    <a:lnTo>
                      <a:pt x="1556" y="808"/>
                    </a:lnTo>
                    <a:lnTo>
                      <a:pt x="1435" y="586"/>
                    </a:lnTo>
                    <a:lnTo>
                      <a:pt x="1435" y="586"/>
                    </a:lnTo>
                    <a:lnTo>
                      <a:pt x="1313" y="445"/>
                    </a:lnTo>
                    <a:lnTo>
                      <a:pt x="1212" y="344"/>
                    </a:lnTo>
                    <a:lnTo>
                      <a:pt x="1071" y="243"/>
                    </a:lnTo>
                    <a:lnTo>
                      <a:pt x="950" y="162"/>
                    </a:lnTo>
                    <a:lnTo>
                      <a:pt x="809" y="81"/>
                    </a:lnTo>
                    <a:lnTo>
                      <a:pt x="687" y="41"/>
                    </a:lnTo>
                    <a:lnTo>
                      <a:pt x="526" y="0"/>
                    </a:lnTo>
                    <a:lnTo>
                      <a:pt x="38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5"/>
              <p:cNvSpPr/>
              <p:nvPr/>
            </p:nvSpPr>
            <p:spPr>
              <a:xfrm>
                <a:off x="2707546" y="-1579729"/>
                <a:ext cx="71970" cy="236521"/>
              </a:xfrm>
              <a:custGeom>
                <a:avLst/>
                <a:gdLst/>
                <a:ahLst/>
                <a:cxnLst/>
                <a:rect l="l" t="t" r="r" b="b"/>
                <a:pathLst>
                  <a:path w="1051" h="3454" extrusionOk="0">
                    <a:moveTo>
                      <a:pt x="102" y="0"/>
                    </a:moveTo>
                    <a:lnTo>
                      <a:pt x="21" y="21"/>
                    </a:lnTo>
                    <a:lnTo>
                      <a:pt x="1" y="41"/>
                    </a:lnTo>
                    <a:lnTo>
                      <a:pt x="1" y="61"/>
                    </a:lnTo>
                    <a:lnTo>
                      <a:pt x="21" y="81"/>
                    </a:lnTo>
                    <a:lnTo>
                      <a:pt x="41" y="101"/>
                    </a:lnTo>
                    <a:lnTo>
                      <a:pt x="162" y="101"/>
                    </a:lnTo>
                    <a:lnTo>
                      <a:pt x="263" y="142"/>
                    </a:lnTo>
                    <a:lnTo>
                      <a:pt x="364" y="202"/>
                    </a:lnTo>
                    <a:lnTo>
                      <a:pt x="445" y="263"/>
                    </a:lnTo>
                    <a:lnTo>
                      <a:pt x="566" y="404"/>
                    </a:lnTo>
                    <a:lnTo>
                      <a:pt x="687" y="566"/>
                    </a:lnTo>
                    <a:lnTo>
                      <a:pt x="768" y="727"/>
                    </a:lnTo>
                    <a:lnTo>
                      <a:pt x="829" y="909"/>
                    </a:lnTo>
                    <a:lnTo>
                      <a:pt x="849" y="1091"/>
                    </a:lnTo>
                    <a:lnTo>
                      <a:pt x="869" y="1252"/>
                    </a:lnTo>
                    <a:lnTo>
                      <a:pt x="869" y="1454"/>
                    </a:lnTo>
                    <a:lnTo>
                      <a:pt x="849" y="1636"/>
                    </a:lnTo>
                    <a:lnTo>
                      <a:pt x="788" y="1999"/>
                    </a:lnTo>
                    <a:lnTo>
                      <a:pt x="708" y="2343"/>
                    </a:lnTo>
                    <a:lnTo>
                      <a:pt x="627" y="2646"/>
                    </a:lnTo>
                    <a:lnTo>
                      <a:pt x="586" y="2928"/>
                    </a:lnTo>
                    <a:lnTo>
                      <a:pt x="586" y="3171"/>
                    </a:lnTo>
                    <a:lnTo>
                      <a:pt x="607" y="3433"/>
                    </a:lnTo>
                    <a:lnTo>
                      <a:pt x="627" y="3453"/>
                    </a:lnTo>
                    <a:lnTo>
                      <a:pt x="667" y="3453"/>
                    </a:lnTo>
                    <a:lnTo>
                      <a:pt x="687" y="3433"/>
                    </a:lnTo>
                    <a:lnTo>
                      <a:pt x="687" y="3352"/>
                    </a:lnTo>
                    <a:lnTo>
                      <a:pt x="687" y="3191"/>
                    </a:lnTo>
                    <a:lnTo>
                      <a:pt x="708" y="2948"/>
                    </a:lnTo>
                    <a:lnTo>
                      <a:pt x="768" y="2726"/>
                    </a:lnTo>
                    <a:lnTo>
                      <a:pt x="809" y="2504"/>
                    </a:lnTo>
                    <a:lnTo>
                      <a:pt x="950" y="2020"/>
                    </a:lnTo>
                    <a:lnTo>
                      <a:pt x="1010" y="1757"/>
                    </a:lnTo>
                    <a:lnTo>
                      <a:pt x="1051" y="1495"/>
                    </a:lnTo>
                    <a:lnTo>
                      <a:pt x="1051" y="1252"/>
                    </a:lnTo>
                    <a:lnTo>
                      <a:pt x="1010" y="1010"/>
                    </a:lnTo>
                    <a:lnTo>
                      <a:pt x="950" y="768"/>
                    </a:lnTo>
                    <a:lnTo>
                      <a:pt x="849" y="546"/>
                    </a:lnTo>
                    <a:lnTo>
                      <a:pt x="708" y="344"/>
                    </a:lnTo>
                    <a:lnTo>
                      <a:pt x="526" y="162"/>
                    </a:lnTo>
                    <a:lnTo>
                      <a:pt x="405" y="81"/>
                    </a:lnTo>
                    <a:lnTo>
                      <a:pt x="304" y="41"/>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5"/>
              <p:cNvSpPr/>
              <p:nvPr/>
            </p:nvSpPr>
            <p:spPr>
              <a:xfrm>
                <a:off x="2707546" y="-1579729"/>
                <a:ext cx="71970" cy="236521"/>
              </a:xfrm>
              <a:custGeom>
                <a:avLst/>
                <a:gdLst/>
                <a:ahLst/>
                <a:cxnLst/>
                <a:rect l="l" t="t" r="r" b="b"/>
                <a:pathLst>
                  <a:path w="1051" h="3454" fill="none" extrusionOk="0">
                    <a:moveTo>
                      <a:pt x="102" y="0"/>
                    </a:moveTo>
                    <a:lnTo>
                      <a:pt x="102" y="0"/>
                    </a:lnTo>
                    <a:lnTo>
                      <a:pt x="21" y="21"/>
                    </a:lnTo>
                    <a:lnTo>
                      <a:pt x="1" y="41"/>
                    </a:lnTo>
                    <a:lnTo>
                      <a:pt x="1" y="61"/>
                    </a:lnTo>
                    <a:lnTo>
                      <a:pt x="1" y="61"/>
                    </a:lnTo>
                    <a:lnTo>
                      <a:pt x="21" y="81"/>
                    </a:lnTo>
                    <a:lnTo>
                      <a:pt x="41" y="101"/>
                    </a:lnTo>
                    <a:lnTo>
                      <a:pt x="41" y="101"/>
                    </a:lnTo>
                    <a:lnTo>
                      <a:pt x="41" y="101"/>
                    </a:lnTo>
                    <a:lnTo>
                      <a:pt x="41" y="101"/>
                    </a:lnTo>
                    <a:lnTo>
                      <a:pt x="61" y="101"/>
                    </a:lnTo>
                    <a:lnTo>
                      <a:pt x="61" y="101"/>
                    </a:lnTo>
                    <a:lnTo>
                      <a:pt x="162" y="101"/>
                    </a:lnTo>
                    <a:lnTo>
                      <a:pt x="263" y="142"/>
                    </a:lnTo>
                    <a:lnTo>
                      <a:pt x="364" y="202"/>
                    </a:lnTo>
                    <a:lnTo>
                      <a:pt x="445" y="263"/>
                    </a:lnTo>
                    <a:lnTo>
                      <a:pt x="445" y="263"/>
                    </a:lnTo>
                    <a:lnTo>
                      <a:pt x="566" y="404"/>
                    </a:lnTo>
                    <a:lnTo>
                      <a:pt x="687" y="566"/>
                    </a:lnTo>
                    <a:lnTo>
                      <a:pt x="768" y="727"/>
                    </a:lnTo>
                    <a:lnTo>
                      <a:pt x="829" y="909"/>
                    </a:lnTo>
                    <a:lnTo>
                      <a:pt x="849" y="1091"/>
                    </a:lnTo>
                    <a:lnTo>
                      <a:pt x="869" y="1252"/>
                    </a:lnTo>
                    <a:lnTo>
                      <a:pt x="869" y="1454"/>
                    </a:lnTo>
                    <a:lnTo>
                      <a:pt x="849" y="1636"/>
                    </a:lnTo>
                    <a:lnTo>
                      <a:pt x="788" y="1999"/>
                    </a:lnTo>
                    <a:lnTo>
                      <a:pt x="708" y="2343"/>
                    </a:lnTo>
                    <a:lnTo>
                      <a:pt x="627" y="2646"/>
                    </a:lnTo>
                    <a:lnTo>
                      <a:pt x="586" y="2928"/>
                    </a:lnTo>
                    <a:lnTo>
                      <a:pt x="586" y="2928"/>
                    </a:lnTo>
                    <a:lnTo>
                      <a:pt x="586" y="3171"/>
                    </a:lnTo>
                    <a:lnTo>
                      <a:pt x="607" y="3433"/>
                    </a:lnTo>
                    <a:lnTo>
                      <a:pt x="607" y="3433"/>
                    </a:lnTo>
                    <a:lnTo>
                      <a:pt x="627" y="3453"/>
                    </a:lnTo>
                    <a:lnTo>
                      <a:pt x="647" y="3453"/>
                    </a:lnTo>
                    <a:lnTo>
                      <a:pt x="647" y="3453"/>
                    </a:lnTo>
                    <a:lnTo>
                      <a:pt x="647" y="3453"/>
                    </a:lnTo>
                    <a:lnTo>
                      <a:pt x="647" y="3453"/>
                    </a:lnTo>
                    <a:lnTo>
                      <a:pt x="667" y="3453"/>
                    </a:lnTo>
                    <a:lnTo>
                      <a:pt x="687" y="3433"/>
                    </a:lnTo>
                    <a:lnTo>
                      <a:pt x="687" y="3352"/>
                    </a:lnTo>
                    <a:lnTo>
                      <a:pt x="687" y="3191"/>
                    </a:lnTo>
                    <a:lnTo>
                      <a:pt x="708" y="2948"/>
                    </a:lnTo>
                    <a:lnTo>
                      <a:pt x="708" y="2948"/>
                    </a:lnTo>
                    <a:lnTo>
                      <a:pt x="768" y="2726"/>
                    </a:lnTo>
                    <a:lnTo>
                      <a:pt x="809" y="2504"/>
                    </a:lnTo>
                    <a:lnTo>
                      <a:pt x="950" y="2020"/>
                    </a:lnTo>
                    <a:lnTo>
                      <a:pt x="950" y="2020"/>
                    </a:lnTo>
                    <a:lnTo>
                      <a:pt x="1010" y="1757"/>
                    </a:lnTo>
                    <a:lnTo>
                      <a:pt x="1051" y="1495"/>
                    </a:lnTo>
                    <a:lnTo>
                      <a:pt x="1051" y="1252"/>
                    </a:lnTo>
                    <a:lnTo>
                      <a:pt x="1010" y="1010"/>
                    </a:lnTo>
                    <a:lnTo>
                      <a:pt x="950" y="768"/>
                    </a:lnTo>
                    <a:lnTo>
                      <a:pt x="849" y="546"/>
                    </a:lnTo>
                    <a:lnTo>
                      <a:pt x="708" y="344"/>
                    </a:lnTo>
                    <a:lnTo>
                      <a:pt x="526" y="162"/>
                    </a:lnTo>
                    <a:lnTo>
                      <a:pt x="526" y="162"/>
                    </a:lnTo>
                    <a:lnTo>
                      <a:pt x="405" y="81"/>
                    </a:lnTo>
                    <a:lnTo>
                      <a:pt x="304" y="41"/>
                    </a:lnTo>
                    <a:lnTo>
                      <a:pt x="203" y="0"/>
                    </a:lnTo>
                    <a:lnTo>
                      <a:pt x="10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5"/>
              <p:cNvSpPr/>
              <p:nvPr/>
            </p:nvSpPr>
            <p:spPr>
              <a:xfrm>
                <a:off x="2242988" y="-1646085"/>
                <a:ext cx="168729" cy="284866"/>
              </a:xfrm>
              <a:custGeom>
                <a:avLst/>
                <a:gdLst/>
                <a:ahLst/>
                <a:cxnLst/>
                <a:rect l="l" t="t" r="r" b="b"/>
                <a:pathLst>
                  <a:path w="2464" h="4160" extrusionOk="0">
                    <a:moveTo>
                      <a:pt x="1777" y="0"/>
                    </a:moveTo>
                    <a:lnTo>
                      <a:pt x="1656" y="20"/>
                    </a:lnTo>
                    <a:lnTo>
                      <a:pt x="1535" y="61"/>
                    </a:lnTo>
                    <a:lnTo>
                      <a:pt x="1434" y="101"/>
                    </a:lnTo>
                    <a:lnTo>
                      <a:pt x="1192" y="222"/>
                    </a:lnTo>
                    <a:lnTo>
                      <a:pt x="970" y="404"/>
                    </a:lnTo>
                    <a:lnTo>
                      <a:pt x="808" y="586"/>
                    </a:lnTo>
                    <a:lnTo>
                      <a:pt x="687" y="788"/>
                    </a:lnTo>
                    <a:lnTo>
                      <a:pt x="586" y="1010"/>
                    </a:lnTo>
                    <a:lnTo>
                      <a:pt x="525" y="1212"/>
                    </a:lnTo>
                    <a:lnTo>
                      <a:pt x="465" y="1434"/>
                    </a:lnTo>
                    <a:lnTo>
                      <a:pt x="445" y="1656"/>
                    </a:lnTo>
                    <a:lnTo>
                      <a:pt x="424" y="2120"/>
                    </a:lnTo>
                    <a:lnTo>
                      <a:pt x="404" y="2605"/>
                    </a:lnTo>
                    <a:lnTo>
                      <a:pt x="404" y="2847"/>
                    </a:lnTo>
                    <a:lnTo>
                      <a:pt x="364" y="3090"/>
                    </a:lnTo>
                    <a:lnTo>
                      <a:pt x="323" y="3332"/>
                    </a:lnTo>
                    <a:lnTo>
                      <a:pt x="243" y="3594"/>
                    </a:lnTo>
                    <a:lnTo>
                      <a:pt x="142" y="3837"/>
                    </a:lnTo>
                    <a:lnTo>
                      <a:pt x="0" y="4079"/>
                    </a:lnTo>
                    <a:lnTo>
                      <a:pt x="0" y="4119"/>
                    </a:lnTo>
                    <a:lnTo>
                      <a:pt x="21" y="4140"/>
                    </a:lnTo>
                    <a:lnTo>
                      <a:pt x="41" y="4160"/>
                    </a:lnTo>
                    <a:lnTo>
                      <a:pt x="81" y="4140"/>
                    </a:lnTo>
                    <a:lnTo>
                      <a:pt x="243" y="3877"/>
                    </a:lnTo>
                    <a:lnTo>
                      <a:pt x="364" y="3635"/>
                    </a:lnTo>
                    <a:lnTo>
                      <a:pt x="445" y="3372"/>
                    </a:lnTo>
                    <a:lnTo>
                      <a:pt x="505" y="3130"/>
                    </a:lnTo>
                    <a:lnTo>
                      <a:pt x="546" y="2867"/>
                    </a:lnTo>
                    <a:lnTo>
                      <a:pt x="566" y="2605"/>
                    </a:lnTo>
                    <a:lnTo>
                      <a:pt x="606" y="2120"/>
                    </a:lnTo>
                    <a:lnTo>
                      <a:pt x="626" y="1636"/>
                    </a:lnTo>
                    <a:lnTo>
                      <a:pt x="667" y="1394"/>
                    </a:lnTo>
                    <a:lnTo>
                      <a:pt x="707" y="1171"/>
                    </a:lnTo>
                    <a:lnTo>
                      <a:pt x="788" y="969"/>
                    </a:lnTo>
                    <a:lnTo>
                      <a:pt x="889" y="768"/>
                    </a:lnTo>
                    <a:lnTo>
                      <a:pt x="1030" y="586"/>
                    </a:lnTo>
                    <a:lnTo>
                      <a:pt x="1212" y="404"/>
                    </a:lnTo>
                    <a:lnTo>
                      <a:pt x="1373" y="283"/>
                    </a:lnTo>
                    <a:lnTo>
                      <a:pt x="1555" y="202"/>
                    </a:lnTo>
                    <a:lnTo>
                      <a:pt x="1757" y="142"/>
                    </a:lnTo>
                    <a:lnTo>
                      <a:pt x="1979" y="121"/>
                    </a:lnTo>
                    <a:lnTo>
                      <a:pt x="2100" y="121"/>
                    </a:lnTo>
                    <a:lnTo>
                      <a:pt x="2222" y="142"/>
                    </a:lnTo>
                    <a:lnTo>
                      <a:pt x="2322" y="182"/>
                    </a:lnTo>
                    <a:lnTo>
                      <a:pt x="2423" y="202"/>
                    </a:lnTo>
                    <a:lnTo>
                      <a:pt x="2444" y="202"/>
                    </a:lnTo>
                    <a:lnTo>
                      <a:pt x="2464" y="182"/>
                    </a:lnTo>
                    <a:lnTo>
                      <a:pt x="2464" y="142"/>
                    </a:lnTo>
                    <a:lnTo>
                      <a:pt x="2444" y="121"/>
                    </a:lnTo>
                    <a:lnTo>
                      <a:pt x="2302" y="61"/>
                    </a:lnTo>
                    <a:lnTo>
                      <a:pt x="2181" y="20"/>
                    </a:lnTo>
                    <a:lnTo>
                      <a:pt x="2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5"/>
              <p:cNvSpPr/>
              <p:nvPr/>
            </p:nvSpPr>
            <p:spPr>
              <a:xfrm>
                <a:off x="2242988" y="-1646085"/>
                <a:ext cx="168729" cy="284866"/>
              </a:xfrm>
              <a:custGeom>
                <a:avLst/>
                <a:gdLst/>
                <a:ahLst/>
                <a:cxnLst/>
                <a:rect l="l" t="t" r="r" b="b"/>
                <a:pathLst>
                  <a:path w="2464" h="4160" fill="none" extrusionOk="0">
                    <a:moveTo>
                      <a:pt x="1898" y="0"/>
                    </a:moveTo>
                    <a:lnTo>
                      <a:pt x="1898" y="0"/>
                    </a:lnTo>
                    <a:lnTo>
                      <a:pt x="1777" y="0"/>
                    </a:lnTo>
                    <a:lnTo>
                      <a:pt x="1656" y="20"/>
                    </a:lnTo>
                    <a:lnTo>
                      <a:pt x="1535" y="61"/>
                    </a:lnTo>
                    <a:lnTo>
                      <a:pt x="1434" y="101"/>
                    </a:lnTo>
                    <a:lnTo>
                      <a:pt x="1192" y="222"/>
                    </a:lnTo>
                    <a:lnTo>
                      <a:pt x="970" y="404"/>
                    </a:lnTo>
                    <a:lnTo>
                      <a:pt x="970" y="404"/>
                    </a:lnTo>
                    <a:lnTo>
                      <a:pt x="808" y="586"/>
                    </a:lnTo>
                    <a:lnTo>
                      <a:pt x="687" y="788"/>
                    </a:lnTo>
                    <a:lnTo>
                      <a:pt x="586" y="1010"/>
                    </a:lnTo>
                    <a:lnTo>
                      <a:pt x="525" y="1212"/>
                    </a:lnTo>
                    <a:lnTo>
                      <a:pt x="465" y="1434"/>
                    </a:lnTo>
                    <a:lnTo>
                      <a:pt x="445" y="1656"/>
                    </a:lnTo>
                    <a:lnTo>
                      <a:pt x="424" y="2120"/>
                    </a:lnTo>
                    <a:lnTo>
                      <a:pt x="404" y="2605"/>
                    </a:lnTo>
                    <a:lnTo>
                      <a:pt x="404" y="2847"/>
                    </a:lnTo>
                    <a:lnTo>
                      <a:pt x="364" y="3090"/>
                    </a:lnTo>
                    <a:lnTo>
                      <a:pt x="323" y="3332"/>
                    </a:lnTo>
                    <a:lnTo>
                      <a:pt x="243" y="3594"/>
                    </a:lnTo>
                    <a:lnTo>
                      <a:pt x="142" y="3837"/>
                    </a:lnTo>
                    <a:lnTo>
                      <a:pt x="0" y="4079"/>
                    </a:lnTo>
                    <a:lnTo>
                      <a:pt x="0" y="4079"/>
                    </a:lnTo>
                    <a:lnTo>
                      <a:pt x="0" y="4119"/>
                    </a:lnTo>
                    <a:lnTo>
                      <a:pt x="21" y="4140"/>
                    </a:lnTo>
                    <a:lnTo>
                      <a:pt x="21" y="4140"/>
                    </a:lnTo>
                    <a:lnTo>
                      <a:pt x="41" y="4160"/>
                    </a:lnTo>
                    <a:lnTo>
                      <a:pt x="41" y="4160"/>
                    </a:lnTo>
                    <a:lnTo>
                      <a:pt x="81" y="4140"/>
                    </a:lnTo>
                    <a:lnTo>
                      <a:pt x="81" y="4140"/>
                    </a:lnTo>
                    <a:lnTo>
                      <a:pt x="243" y="3877"/>
                    </a:lnTo>
                    <a:lnTo>
                      <a:pt x="364" y="3635"/>
                    </a:lnTo>
                    <a:lnTo>
                      <a:pt x="445" y="3372"/>
                    </a:lnTo>
                    <a:lnTo>
                      <a:pt x="505" y="3130"/>
                    </a:lnTo>
                    <a:lnTo>
                      <a:pt x="546" y="2867"/>
                    </a:lnTo>
                    <a:lnTo>
                      <a:pt x="566" y="2605"/>
                    </a:lnTo>
                    <a:lnTo>
                      <a:pt x="606" y="2120"/>
                    </a:lnTo>
                    <a:lnTo>
                      <a:pt x="626" y="1636"/>
                    </a:lnTo>
                    <a:lnTo>
                      <a:pt x="667" y="1394"/>
                    </a:lnTo>
                    <a:lnTo>
                      <a:pt x="707" y="1171"/>
                    </a:lnTo>
                    <a:lnTo>
                      <a:pt x="788" y="969"/>
                    </a:lnTo>
                    <a:lnTo>
                      <a:pt x="889" y="768"/>
                    </a:lnTo>
                    <a:lnTo>
                      <a:pt x="1030" y="586"/>
                    </a:lnTo>
                    <a:lnTo>
                      <a:pt x="1212" y="404"/>
                    </a:lnTo>
                    <a:lnTo>
                      <a:pt x="1212" y="404"/>
                    </a:lnTo>
                    <a:lnTo>
                      <a:pt x="1373" y="283"/>
                    </a:lnTo>
                    <a:lnTo>
                      <a:pt x="1555" y="202"/>
                    </a:lnTo>
                    <a:lnTo>
                      <a:pt x="1757" y="142"/>
                    </a:lnTo>
                    <a:lnTo>
                      <a:pt x="1979" y="121"/>
                    </a:lnTo>
                    <a:lnTo>
                      <a:pt x="1979" y="121"/>
                    </a:lnTo>
                    <a:lnTo>
                      <a:pt x="2100" y="121"/>
                    </a:lnTo>
                    <a:lnTo>
                      <a:pt x="2100" y="121"/>
                    </a:lnTo>
                    <a:lnTo>
                      <a:pt x="2222" y="142"/>
                    </a:lnTo>
                    <a:lnTo>
                      <a:pt x="2322" y="182"/>
                    </a:lnTo>
                    <a:lnTo>
                      <a:pt x="2423" y="202"/>
                    </a:lnTo>
                    <a:lnTo>
                      <a:pt x="2423" y="202"/>
                    </a:lnTo>
                    <a:lnTo>
                      <a:pt x="2444" y="202"/>
                    </a:lnTo>
                    <a:lnTo>
                      <a:pt x="2464" y="182"/>
                    </a:lnTo>
                    <a:lnTo>
                      <a:pt x="2464" y="182"/>
                    </a:lnTo>
                    <a:lnTo>
                      <a:pt x="2464" y="142"/>
                    </a:lnTo>
                    <a:lnTo>
                      <a:pt x="2444" y="121"/>
                    </a:lnTo>
                    <a:lnTo>
                      <a:pt x="2444" y="121"/>
                    </a:lnTo>
                    <a:lnTo>
                      <a:pt x="2302" y="61"/>
                    </a:lnTo>
                    <a:lnTo>
                      <a:pt x="2181" y="20"/>
                    </a:lnTo>
                    <a:lnTo>
                      <a:pt x="2040" y="0"/>
                    </a:lnTo>
                    <a:lnTo>
                      <a:pt x="189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5"/>
              <p:cNvSpPr/>
              <p:nvPr/>
            </p:nvSpPr>
            <p:spPr>
              <a:xfrm>
                <a:off x="2303796" y="-1610134"/>
                <a:ext cx="88610" cy="228167"/>
              </a:xfrm>
              <a:custGeom>
                <a:avLst/>
                <a:gdLst/>
                <a:ahLst/>
                <a:cxnLst/>
                <a:rect l="l" t="t" r="r" b="b"/>
                <a:pathLst>
                  <a:path w="1294" h="3332" extrusionOk="0">
                    <a:moveTo>
                      <a:pt x="1111" y="0"/>
                    </a:moveTo>
                    <a:lnTo>
                      <a:pt x="950" y="20"/>
                    </a:lnTo>
                    <a:lnTo>
                      <a:pt x="849" y="61"/>
                    </a:lnTo>
                    <a:lnTo>
                      <a:pt x="768" y="101"/>
                    </a:lnTo>
                    <a:lnTo>
                      <a:pt x="546" y="243"/>
                    </a:lnTo>
                    <a:lnTo>
                      <a:pt x="364" y="424"/>
                    </a:lnTo>
                    <a:lnTo>
                      <a:pt x="243" y="626"/>
                    </a:lnTo>
                    <a:lnTo>
                      <a:pt x="122" y="848"/>
                    </a:lnTo>
                    <a:lnTo>
                      <a:pt x="61" y="1070"/>
                    </a:lnTo>
                    <a:lnTo>
                      <a:pt x="21" y="1333"/>
                    </a:lnTo>
                    <a:lnTo>
                      <a:pt x="1" y="1595"/>
                    </a:lnTo>
                    <a:lnTo>
                      <a:pt x="1" y="1858"/>
                    </a:lnTo>
                    <a:lnTo>
                      <a:pt x="61" y="2363"/>
                    </a:lnTo>
                    <a:lnTo>
                      <a:pt x="82" y="2585"/>
                    </a:lnTo>
                    <a:lnTo>
                      <a:pt x="82" y="2807"/>
                    </a:lnTo>
                    <a:lnTo>
                      <a:pt x="61" y="3049"/>
                    </a:lnTo>
                    <a:lnTo>
                      <a:pt x="41" y="3211"/>
                    </a:lnTo>
                    <a:lnTo>
                      <a:pt x="21" y="3292"/>
                    </a:lnTo>
                    <a:lnTo>
                      <a:pt x="21" y="3312"/>
                    </a:lnTo>
                    <a:lnTo>
                      <a:pt x="41" y="3332"/>
                    </a:lnTo>
                    <a:lnTo>
                      <a:pt x="61" y="3332"/>
                    </a:lnTo>
                    <a:lnTo>
                      <a:pt x="82" y="3312"/>
                    </a:lnTo>
                    <a:lnTo>
                      <a:pt x="102" y="3292"/>
                    </a:lnTo>
                    <a:lnTo>
                      <a:pt x="183" y="3069"/>
                    </a:lnTo>
                    <a:lnTo>
                      <a:pt x="203" y="2807"/>
                    </a:lnTo>
                    <a:lnTo>
                      <a:pt x="203" y="2524"/>
                    </a:lnTo>
                    <a:lnTo>
                      <a:pt x="203" y="2201"/>
                    </a:lnTo>
                    <a:lnTo>
                      <a:pt x="183" y="1858"/>
                    </a:lnTo>
                    <a:lnTo>
                      <a:pt x="183" y="1494"/>
                    </a:lnTo>
                    <a:lnTo>
                      <a:pt x="203" y="1313"/>
                    </a:lnTo>
                    <a:lnTo>
                      <a:pt x="223" y="1131"/>
                    </a:lnTo>
                    <a:lnTo>
                      <a:pt x="263" y="949"/>
                    </a:lnTo>
                    <a:lnTo>
                      <a:pt x="344" y="788"/>
                    </a:lnTo>
                    <a:lnTo>
                      <a:pt x="425" y="626"/>
                    </a:lnTo>
                    <a:lnTo>
                      <a:pt x="526" y="465"/>
                    </a:lnTo>
                    <a:lnTo>
                      <a:pt x="667" y="344"/>
                    </a:lnTo>
                    <a:lnTo>
                      <a:pt x="829" y="222"/>
                    </a:lnTo>
                    <a:lnTo>
                      <a:pt x="990" y="142"/>
                    </a:lnTo>
                    <a:lnTo>
                      <a:pt x="1071" y="121"/>
                    </a:lnTo>
                    <a:lnTo>
                      <a:pt x="1273" y="121"/>
                    </a:lnTo>
                    <a:lnTo>
                      <a:pt x="1293" y="81"/>
                    </a:lnTo>
                    <a:lnTo>
                      <a:pt x="1293" y="61"/>
                    </a:lnTo>
                    <a:lnTo>
                      <a:pt x="1253" y="41"/>
                    </a:lnTo>
                    <a:lnTo>
                      <a:pt x="1192" y="20"/>
                    </a:lnTo>
                    <a:lnTo>
                      <a:pt x="1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5"/>
              <p:cNvSpPr/>
              <p:nvPr/>
            </p:nvSpPr>
            <p:spPr>
              <a:xfrm>
                <a:off x="2303796" y="-1610134"/>
                <a:ext cx="88610" cy="228167"/>
              </a:xfrm>
              <a:custGeom>
                <a:avLst/>
                <a:gdLst/>
                <a:ahLst/>
                <a:cxnLst/>
                <a:rect l="l" t="t" r="r" b="b"/>
                <a:pathLst>
                  <a:path w="1294" h="3332" fill="none" extrusionOk="0">
                    <a:moveTo>
                      <a:pt x="1111" y="0"/>
                    </a:moveTo>
                    <a:lnTo>
                      <a:pt x="1111" y="0"/>
                    </a:lnTo>
                    <a:lnTo>
                      <a:pt x="950" y="20"/>
                    </a:lnTo>
                    <a:lnTo>
                      <a:pt x="849" y="61"/>
                    </a:lnTo>
                    <a:lnTo>
                      <a:pt x="768" y="101"/>
                    </a:lnTo>
                    <a:lnTo>
                      <a:pt x="768" y="101"/>
                    </a:lnTo>
                    <a:lnTo>
                      <a:pt x="546" y="243"/>
                    </a:lnTo>
                    <a:lnTo>
                      <a:pt x="364" y="424"/>
                    </a:lnTo>
                    <a:lnTo>
                      <a:pt x="243" y="626"/>
                    </a:lnTo>
                    <a:lnTo>
                      <a:pt x="122" y="848"/>
                    </a:lnTo>
                    <a:lnTo>
                      <a:pt x="61" y="1070"/>
                    </a:lnTo>
                    <a:lnTo>
                      <a:pt x="21" y="1333"/>
                    </a:lnTo>
                    <a:lnTo>
                      <a:pt x="1" y="1595"/>
                    </a:lnTo>
                    <a:lnTo>
                      <a:pt x="1" y="1858"/>
                    </a:lnTo>
                    <a:lnTo>
                      <a:pt x="1" y="1858"/>
                    </a:lnTo>
                    <a:lnTo>
                      <a:pt x="61" y="2363"/>
                    </a:lnTo>
                    <a:lnTo>
                      <a:pt x="82" y="2585"/>
                    </a:lnTo>
                    <a:lnTo>
                      <a:pt x="82" y="2807"/>
                    </a:lnTo>
                    <a:lnTo>
                      <a:pt x="82" y="2807"/>
                    </a:lnTo>
                    <a:lnTo>
                      <a:pt x="61" y="3049"/>
                    </a:lnTo>
                    <a:lnTo>
                      <a:pt x="41" y="3211"/>
                    </a:lnTo>
                    <a:lnTo>
                      <a:pt x="21" y="3292"/>
                    </a:lnTo>
                    <a:lnTo>
                      <a:pt x="21" y="3312"/>
                    </a:lnTo>
                    <a:lnTo>
                      <a:pt x="41" y="3332"/>
                    </a:lnTo>
                    <a:lnTo>
                      <a:pt x="41" y="3332"/>
                    </a:lnTo>
                    <a:lnTo>
                      <a:pt x="61" y="3332"/>
                    </a:lnTo>
                    <a:lnTo>
                      <a:pt x="61" y="3332"/>
                    </a:lnTo>
                    <a:lnTo>
                      <a:pt x="82" y="3312"/>
                    </a:lnTo>
                    <a:lnTo>
                      <a:pt x="102" y="3292"/>
                    </a:lnTo>
                    <a:lnTo>
                      <a:pt x="102" y="3292"/>
                    </a:lnTo>
                    <a:lnTo>
                      <a:pt x="183" y="3069"/>
                    </a:lnTo>
                    <a:lnTo>
                      <a:pt x="203" y="2807"/>
                    </a:lnTo>
                    <a:lnTo>
                      <a:pt x="203" y="2807"/>
                    </a:lnTo>
                    <a:lnTo>
                      <a:pt x="203" y="2524"/>
                    </a:lnTo>
                    <a:lnTo>
                      <a:pt x="203" y="2201"/>
                    </a:lnTo>
                    <a:lnTo>
                      <a:pt x="183" y="1858"/>
                    </a:lnTo>
                    <a:lnTo>
                      <a:pt x="183" y="1494"/>
                    </a:lnTo>
                    <a:lnTo>
                      <a:pt x="203" y="1313"/>
                    </a:lnTo>
                    <a:lnTo>
                      <a:pt x="223" y="1131"/>
                    </a:lnTo>
                    <a:lnTo>
                      <a:pt x="263" y="949"/>
                    </a:lnTo>
                    <a:lnTo>
                      <a:pt x="344" y="788"/>
                    </a:lnTo>
                    <a:lnTo>
                      <a:pt x="425" y="626"/>
                    </a:lnTo>
                    <a:lnTo>
                      <a:pt x="526" y="465"/>
                    </a:lnTo>
                    <a:lnTo>
                      <a:pt x="667" y="344"/>
                    </a:lnTo>
                    <a:lnTo>
                      <a:pt x="829" y="222"/>
                    </a:lnTo>
                    <a:lnTo>
                      <a:pt x="829" y="222"/>
                    </a:lnTo>
                    <a:lnTo>
                      <a:pt x="990" y="142"/>
                    </a:lnTo>
                    <a:lnTo>
                      <a:pt x="1071" y="121"/>
                    </a:lnTo>
                    <a:lnTo>
                      <a:pt x="1152" y="121"/>
                    </a:lnTo>
                    <a:lnTo>
                      <a:pt x="1152" y="121"/>
                    </a:lnTo>
                    <a:lnTo>
                      <a:pt x="1233" y="121"/>
                    </a:lnTo>
                    <a:lnTo>
                      <a:pt x="1233" y="121"/>
                    </a:lnTo>
                    <a:lnTo>
                      <a:pt x="1253" y="121"/>
                    </a:lnTo>
                    <a:lnTo>
                      <a:pt x="1253" y="121"/>
                    </a:lnTo>
                    <a:lnTo>
                      <a:pt x="1273" y="121"/>
                    </a:lnTo>
                    <a:lnTo>
                      <a:pt x="1293" y="81"/>
                    </a:lnTo>
                    <a:lnTo>
                      <a:pt x="1293" y="81"/>
                    </a:lnTo>
                    <a:lnTo>
                      <a:pt x="1293" y="61"/>
                    </a:lnTo>
                    <a:lnTo>
                      <a:pt x="1253" y="41"/>
                    </a:lnTo>
                    <a:lnTo>
                      <a:pt x="1192" y="20"/>
                    </a:lnTo>
                    <a:lnTo>
                      <a:pt x="111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5"/>
              <p:cNvSpPr/>
              <p:nvPr/>
            </p:nvSpPr>
            <p:spPr>
              <a:xfrm>
                <a:off x="2572095" y="-1619857"/>
                <a:ext cx="124492" cy="148048"/>
              </a:xfrm>
              <a:custGeom>
                <a:avLst/>
                <a:gdLst/>
                <a:ahLst/>
                <a:cxnLst/>
                <a:rect l="l" t="t" r="r" b="b"/>
                <a:pathLst>
                  <a:path w="1818" h="2162" extrusionOk="0">
                    <a:moveTo>
                      <a:pt x="40" y="1"/>
                    </a:moveTo>
                    <a:lnTo>
                      <a:pt x="0" y="21"/>
                    </a:lnTo>
                    <a:lnTo>
                      <a:pt x="0" y="41"/>
                    </a:lnTo>
                    <a:lnTo>
                      <a:pt x="40" y="263"/>
                    </a:lnTo>
                    <a:lnTo>
                      <a:pt x="101" y="465"/>
                    </a:lnTo>
                    <a:lnTo>
                      <a:pt x="182" y="647"/>
                    </a:lnTo>
                    <a:lnTo>
                      <a:pt x="283" y="849"/>
                    </a:lnTo>
                    <a:lnTo>
                      <a:pt x="384" y="1031"/>
                    </a:lnTo>
                    <a:lnTo>
                      <a:pt x="505" y="1192"/>
                    </a:lnTo>
                    <a:lnTo>
                      <a:pt x="646" y="1354"/>
                    </a:lnTo>
                    <a:lnTo>
                      <a:pt x="788" y="1515"/>
                    </a:lnTo>
                    <a:lnTo>
                      <a:pt x="1070" y="1758"/>
                    </a:lnTo>
                    <a:lnTo>
                      <a:pt x="1353" y="1960"/>
                    </a:lnTo>
                    <a:lnTo>
                      <a:pt x="1595" y="2101"/>
                    </a:lnTo>
                    <a:lnTo>
                      <a:pt x="1696" y="2141"/>
                    </a:lnTo>
                    <a:lnTo>
                      <a:pt x="1777" y="2161"/>
                    </a:lnTo>
                    <a:lnTo>
                      <a:pt x="1797" y="2161"/>
                    </a:lnTo>
                    <a:lnTo>
                      <a:pt x="1817" y="2121"/>
                    </a:lnTo>
                    <a:lnTo>
                      <a:pt x="1817" y="2101"/>
                    </a:lnTo>
                    <a:lnTo>
                      <a:pt x="1797" y="2081"/>
                    </a:lnTo>
                    <a:lnTo>
                      <a:pt x="1615" y="2000"/>
                    </a:lnTo>
                    <a:lnTo>
                      <a:pt x="1434" y="1859"/>
                    </a:lnTo>
                    <a:lnTo>
                      <a:pt x="1212" y="1677"/>
                    </a:lnTo>
                    <a:lnTo>
                      <a:pt x="1010" y="1475"/>
                    </a:lnTo>
                    <a:lnTo>
                      <a:pt x="808" y="1253"/>
                    </a:lnTo>
                    <a:lnTo>
                      <a:pt x="606" y="1031"/>
                    </a:lnTo>
                    <a:lnTo>
                      <a:pt x="464" y="829"/>
                    </a:lnTo>
                    <a:lnTo>
                      <a:pt x="343" y="667"/>
                    </a:lnTo>
                    <a:lnTo>
                      <a:pt x="182" y="344"/>
                    </a:lnTo>
                    <a:lnTo>
                      <a:pt x="81" y="41"/>
                    </a:ln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5"/>
              <p:cNvSpPr/>
              <p:nvPr/>
            </p:nvSpPr>
            <p:spPr>
              <a:xfrm>
                <a:off x="2572095" y="-1619857"/>
                <a:ext cx="124492" cy="148048"/>
              </a:xfrm>
              <a:custGeom>
                <a:avLst/>
                <a:gdLst/>
                <a:ahLst/>
                <a:cxnLst/>
                <a:rect l="l" t="t" r="r" b="b"/>
                <a:pathLst>
                  <a:path w="1818" h="2162" fill="none" extrusionOk="0">
                    <a:moveTo>
                      <a:pt x="40" y="1"/>
                    </a:moveTo>
                    <a:lnTo>
                      <a:pt x="40" y="1"/>
                    </a:lnTo>
                    <a:lnTo>
                      <a:pt x="0" y="21"/>
                    </a:lnTo>
                    <a:lnTo>
                      <a:pt x="0" y="41"/>
                    </a:lnTo>
                    <a:lnTo>
                      <a:pt x="0" y="41"/>
                    </a:lnTo>
                    <a:lnTo>
                      <a:pt x="40" y="263"/>
                    </a:lnTo>
                    <a:lnTo>
                      <a:pt x="101" y="465"/>
                    </a:lnTo>
                    <a:lnTo>
                      <a:pt x="182" y="647"/>
                    </a:lnTo>
                    <a:lnTo>
                      <a:pt x="283" y="849"/>
                    </a:lnTo>
                    <a:lnTo>
                      <a:pt x="384" y="1031"/>
                    </a:lnTo>
                    <a:lnTo>
                      <a:pt x="505" y="1192"/>
                    </a:lnTo>
                    <a:lnTo>
                      <a:pt x="646" y="1354"/>
                    </a:lnTo>
                    <a:lnTo>
                      <a:pt x="788" y="1515"/>
                    </a:lnTo>
                    <a:lnTo>
                      <a:pt x="1070" y="1758"/>
                    </a:lnTo>
                    <a:lnTo>
                      <a:pt x="1353" y="1960"/>
                    </a:lnTo>
                    <a:lnTo>
                      <a:pt x="1595" y="2101"/>
                    </a:lnTo>
                    <a:lnTo>
                      <a:pt x="1696" y="2141"/>
                    </a:lnTo>
                    <a:lnTo>
                      <a:pt x="1777" y="2161"/>
                    </a:lnTo>
                    <a:lnTo>
                      <a:pt x="1777" y="2161"/>
                    </a:lnTo>
                    <a:lnTo>
                      <a:pt x="1777" y="2161"/>
                    </a:lnTo>
                    <a:lnTo>
                      <a:pt x="1777" y="2161"/>
                    </a:lnTo>
                    <a:lnTo>
                      <a:pt x="1797" y="2161"/>
                    </a:lnTo>
                    <a:lnTo>
                      <a:pt x="1817" y="2121"/>
                    </a:lnTo>
                    <a:lnTo>
                      <a:pt x="1817" y="2101"/>
                    </a:lnTo>
                    <a:lnTo>
                      <a:pt x="1797" y="2081"/>
                    </a:lnTo>
                    <a:lnTo>
                      <a:pt x="1797" y="2081"/>
                    </a:lnTo>
                    <a:lnTo>
                      <a:pt x="1797" y="2081"/>
                    </a:lnTo>
                    <a:lnTo>
                      <a:pt x="1615" y="2000"/>
                    </a:lnTo>
                    <a:lnTo>
                      <a:pt x="1434" y="1859"/>
                    </a:lnTo>
                    <a:lnTo>
                      <a:pt x="1212" y="1677"/>
                    </a:lnTo>
                    <a:lnTo>
                      <a:pt x="1010" y="1475"/>
                    </a:lnTo>
                    <a:lnTo>
                      <a:pt x="808" y="1253"/>
                    </a:lnTo>
                    <a:lnTo>
                      <a:pt x="606" y="1031"/>
                    </a:lnTo>
                    <a:lnTo>
                      <a:pt x="464" y="829"/>
                    </a:lnTo>
                    <a:lnTo>
                      <a:pt x="343" y="667"/>
                    </a:lnTo>
                    <a:lnTo>
                      <a:pt x="343" y="667"/>
                    </a:lnTo>
                    <a:lnTo>
                      <a:pt x="182" y="344"/>
                    </a:lnTo>
                    <a:lnTo>
                      <a:pt x="81" y="41"/>
                    </a:lnTo>
                    <a:lnTo>
                      <a:pt x="81" y="41"/>
                    </a:lnTo>
                    <a:lnTo>
                      <a:pt x="61" y="1"/>
                    </a:lnTo>
                    <a:lnTo>
                      <a:pt x="4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5"/>
              <p:cNvSpPr/>
              <p:nvPr/>
            </p:nvSpPr>
            <p:spPr>
              <a:xfrm>
                <a:off x="2614894" y="-1617050"/>
                <a:ext cx="77517" cy="96827"/>
              </a:xfrm>
              <a:custGeom>
                <a:avLst/>
                <a:gdLst/>
                <a:ahLst/>
                <a:cxnLst/>
                <a:rect l="l" t="t" r="r" b="b"/>
                <a:pathLst>
                  <a:path w="1132" h="1414" extrusionOk="0">
                    <a:moveTo>
                      <a:pt x="1" y="0"/>
                    </a:moveTo>
                    <a:lnTo>
                      <a:pt x="1" y="41"/>
                    </a:lnTo>
                    <a:lnTo>
                      <a:pt x="21" y="202"/>
                    </a:lnTo>
                    <a:lnTo>
                      <a:pt x="82" y="344"/>
                    </a:lnTo>
                    <a:lnTo>
                      <a:pt x="142" y="505"/>
                    </a:lnTo>
                    <a:lnTo>
                      <a:pt x="243" y="646"/>
                    </a:lnTo>
                    <a:lnTo>
                      <a:pt x="344" y="788"/>
                    </a:lnTo>
                    <a:lnTo>
                      <a:pt x="445" y="929"/>
                    </a:lnTo>
                    <a:lnTo>
                      <a:pt x="566" y="1050"/>
                    </a:lnTo>
                    <a:lnTo>
                      <a:pt x="688" y="1171"/>
                    </a:lnTo>
                    <a:lnTo>
                      <a:pt x="809" y="1272"/>
                    </a:lnTo>
                    <a:lnTo>
                      <a:pt x="889" y="1333"/>
                    </a:lnTo>
                    <a:lnTo>
                      <a:pt x="1071" y="1414"/>
                    </a:lnTo>
                    <a:lnTo>
                      <a:pt x="1091" y="1414"/>
                    </a:lnTo>
                    <a:lnTo>
                      <a:pt x="1112" y="1394"/>
                    </a:lnTo>
                    <a:lnTo>
                      <a:pt x="1132" y="1373"/>
                    </a:lnTo>
                    <a:lnTo>
                      <a:pt x="1132" y="1353"/>
                    </a:lnTo>
                    <a:lnTo>
                      <a:pt x="1112" y="1333"/>
                    </a:lnTo>
                    <a:lnTo>
                      <a:pt x="950" y="1192"/>
                    </a:lnTo>
                    <a:lnTo>
                      <a:pt x="728" y="970"/>
                    </a:lnTo>
                    <a:lnTo>
                      <a:pt x="526" y="768"/>
                    </a:lnTo>
                    <a:lnTo>
                      <a:pt x="385" y="566"/>
                    </a:lnTo>
                    <a:lnTo>
                      <a:pt x="263" y="384"/>
                    </a:lnTo>
                    <a:lnTo>
                      <a:pt x="122" y="121"/>
                    </a:lnTo>
                    <a:lnTo>
                      <a:pt x="62" y="20"/>
                    </a:lnTo>
                    <a:lnTo>
                      <a:pt x="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5"/>
              <p:cNvSpPr/>
              <p:nvPr/>
            </p:nvSpPr>
            <p:spPr>
              <a:xfrm>
                <a:off x="2614894" y="-1617050"/>
                <a:ext cx="77517" cy="96827"/>
              </a:xfrm>
              <a:custGeom>
                <a:avLst/>
                <a:gdLst/>
                <a:ahLst/>
                <a:cxnLst/>
                <a:rect l="l" t="t" r="r" b="b"/>
                <a:pathLst>
                  <a:path w="1132" h="1414" fill="none" extrusionOk="0">
                    <a:moveTo>
                      <a:pt x="41" y="0"/>
                    </a:moveTo>
                    <a:lnTo>
                      <a:pt x="41" y="0"/>
                    </a:lnTo>
                    <a:lnTo>
                      <a:pt x="1" y="0"/>
                    </a:lnTo>
                    <a:lnTo>
                      <a:pt x="1" y="41"/>
                    </a:lnTo>
                    <a:lnTo>
                      <a:pt x="1" y="41"/>
                    </a:lnTo>
                    <a:lnTo>
                      <a:pt x="21" y="202"/>
                    </a:lnTo>
                    <a:lnTo>
                      <a:pt x="82" y="344"/>
                    </a:lnTo>
                    <a:lnTo>
                      <a:pt x="142" y="505"/>
                    </a:lnTo>
                    <a:lnTo>
                      <a:pt x="243" y="646"/>
                    </a:lnTo>
                    <a:lnTo>
                      <a:pt x="344" y="788"/>
                    </a:lnTo>
                    <a:lnTo>
                      <a:pt x="445" y="929"/>
                    </a:lnTo>
                    <a:lnTo>
                      <a:pt x="566" y="1050"/>
                    </a:lnTo>
                    <a:lnTo>
                      <a:pt x="688" y="1171"/>
                    </a:lnTo>
                    <a:lnTo>
                      <a:pt x="688" y="1171"/>
                    </a:lnTo>
                    <a:lnTo>
                      <a:pt x="809" y="1272"/>
                    </a:lnTo>
                    <a:lnTo>
                      <a:pt x="889" y="1333"/>
                    </a:lnTo>
                    <a:lnTo>
                      <a:pt x="1071" y="1414"/>
                    </a:lnTo>
                    <a:lnTo>
                      <a:pt x="1071" y="1414"/>
                    </a:lnTo>
                    <a:lnTo>
                      <a:pt x="1091" y="1414"/>
                    </a:lnTo>
                    <a:lnTo>
                      <a:pt x="1091" y="1414"/>
                    </a:lnTo>
                    <a:lnTo>
                      <a:pt x="1112" y="1394"/>
                    </a:lnTo>
                    <a:lnTo>
                      <a:pt x="1132" y="1373"/>
                    </a:lnTo>
                    <a:lnTo>
                      <a:pt x="1132" y="1353"/>
                    </a:lnTo>
                    <a:lnTo>
                      <a:pt x="1112" y="1333"/>
                    </a:lnTo>
                    <a:lnTo>
                      <a:pt x="1112" y="1333"/>
                    </a:lnTo>
                    <a:lnTo>
                      <a:pt x="950" y="1192"/>
                    </a:lnTo>
                    <a:lnTo>
                      <a:pt x="950" y="1192"/>
                    </a:lnTo>
                    <a:lnTo>
                      <a:pt x="728" y="970"/>
                    </a:lnTo>
                    <a:lnTo>
                      <a:pt x="526" y="768"/>
                    </a:lnTo>
                    <a:lnTo>
                      <a:pt x="385" y="566"/>
                    </a:lnTo>
                    <a:lnTo>
                      <a:pt x="263" y="384"/>
                    </a:lnTo>
                    <a:lnTo>
                      <a:pt x="122" y="121"/>
                    </a:lnTo>
                    <a:lnTo>
                      <a:pt x="62" y="20"/>
                    </a:lnTo>
                    <a:lnTo>
                      <a:pt x="62" y="20"/>
                    </a:lnTo>
                    <a:lnTo>
                      <a:pt x="62" y="0"/>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5"/>
              <p:cNvSpPr/>
              <p:nvPr/>
            </p:nvSpPr>
            <p:spPr>
              <a:xfrm>
                <a:off x="2379876" y="-1623966"/>
                <a:ext cx="147980" cy="124492"/>
              </a:xfrm>
              <a:custGeom>
                <a:avLst/>
                <a:gdLst/>
                <a:ahLst/>
                <a:cxnLst/>
                <a:rect l="l" t="t" r="r" b="b"/>
                <a:pathLst>
                  <a:path w="2161" h="1818" extrusionOk="0">
                    <a:moveTo>
                      <a:pt x="2100" y="0"/>
                    </a:moveTo>
                    <a:lnTo>
                      <a:pt x="2080" y="41"/>
                    </a:lnTo>
                    <a:lnTo>
                      <a:pt x="2020" y="142"/>
                    </a:lnTo>
                    <a:lnTo>
                      <a:pt x="1919" y="323"/>
                    </a:lnTo>
                    <a:lnTo>
                      <a:pt x="1717" y="586"/>
                    </a:lnTo>
                    <a:lnTo>
                      <a:pt x="1575" y="747"/>
                    </a:lnTo>
                    <a:lnTo>
                      <a:pt x="1373" y="909"/>
                    </a:lnTo>
                    <a:lnTo>
                      <a:pt x="1151" y="1091"/>
                    </a:lnTo>
                    <a:lnTo>
                      <a:pt x="909" y="1272"/>
                    </a:lnTo>
                    <a:lnTo>
                      <a:pt x="667" y="1434"/>
                    </a:lnTo>
                    <a:lnTo>
                      <a:pt x="445" y="1575"/>
                    </a:lnTo>
                    <a:lnTo>
                      <a:pt x="223" y="1676"/>
                    </a:lnTo>
                    <a:lnTo>
                      <a:pt x="41" y="1737"/>
                    </a:lnTo>
                    <a:lnTo>
                      <a:pt x="21" y="1737"/>
                    </a:lnTo>
                    <a:lnTo>
                      <a:pt x="0" y="1777"/>
                    </a:lnTo>
                    <a:lnTo>
                      <a:pt x="0" y="1797"/>
                    </a:lnTo>
                    <a:lnTo>
                      <a:pt x="41" y="1818"/>
                    </a:lnTo>
                    <a:lnTo>
                      <a:pt x="162" y="1818"/>
                    </a:lnTo>
                    <a:lnTo>
                      <a:pt x="263" y="1797"/>
                    </a:lnTo>
                    <a:lnTo>
                      <a:pt x="485" y="1696"/>
                    </a:lnTo>
                    <a:lnTo>
                      <a:pt x="747" y="1575"/>
                    </a:lnTo>
                    <a:lnTo>
                      <a:pt x="990" y="1414"/>
                    </a:lnTo>
                    <a:lnTo>
                      <a:pt x="1252" y="1252"/>
                    </a:lnTo>
                    <a:lnTo>
                      <a:pt x="1474" y="1050"/>
                    </a:lnTo>
                    <a:lnTo>
                      <a:pt x="1676" y="869"/>
                    </a:lnTo>
                    <a:lnTo>
                      <a:pt x="1838" y="687"/>
                    </a:lnTo>
                    <a:lnTo>
                      <a:pt x="1939" y="546"/>
                    </a:lnTo>
                    <a:lnTo>
                      <a:pt x="2020" y="384"/>
                    </a:lnTo>
                    <a:lnTo>
                      <a:pt x="2100" y="222"/>
                    </a:lnTo>
                    <a:lnTo>
                      <a:pt x="2161" y="41"/>
                    </a:lnTo>
                    <a:lnTo>
                      <a:pt x="2161" y="21"/>
                    </a:lnTo>
                    <a:lnTo>
                      <a:pt x="21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5"/>
              <p:cNvSpPr/>
              <p:nvPr/>
            </p:nvSpPr>
            <p:spPr>
              <a:xfrm>
                <a:off x="2379876" y="-1623966"/>
                <a:ext cx="147980" cy="124492"/>
              </a:xfrm>
              <a:custGeom>
                <a:avLst/>
                <a:gdLst/>
                <a:ahLst/>
                <a:cxnLst/>
                <a:rect l="l" t="t" r="r" b="b"/>
                <a:pathLst>
                  <a:path w="2161" h="1818" fill="none" extrusionOk="0">
                    <a:moveTo>
                      <a:pt x="2121" y="0"/>
                    </a:moveTo>
                    <a:lnTo>
                      <a:pt x="2121" y="0"/>
                    </a:lnTo>
                    <a:lnTo>
                      <a:pt x="2100" y="0"/>
                    </a:lnTo>
                    <a:lnTo>
                      <a:pt x="2080" y="41"/>
                    </a:lnTo>
                    <a:lnTo>
                      <a:pt x="2020" y="142"/>
                    </a:lnTo>
                    <a:lnTo>
                      <a:pt x="1919" y="323"/>
                    </a:lnTo>
                    <a:lnTo>
                      <a:pt x="1717" y="586"/>
                    </a:lnTo>
                    <a:lnTo>
                      <a:pt x="1717" y="586"/>
                    </a:lnTo>
                    <a:lnTo>
                      <a:pt x="1575" y="747"/>
                    </a:lnTo>
                    <a:lnTo>
                      <a:pt x="1373" y="909"/>
                    </a:lnTo>
                    <a:lnTo>
                      <a:pt x="1151" y="1091"/>
                    </a:lnTo>
                    <a:lnTo>
                      <a:pt x="909" y="1272"/>
                    </a:lnTo>
                    <a:lnTo>
                      <a:pt x="667" y="1434"/>
                    </a:lnTo>
                    <a:lnTo>
                      <a:pt x="445" y="1575"/>
                    </a:lnTo>
                    <a:lnTo>
                      <a:pt x="223" y="1676"/>
                    </a:lnTo>
                    <a:lnTo>
                      <a:pt x="41" y="1737"/>
                    </a:lnTo>
                    <a:lnTo>
                      <a:pt x="41" y="1737"/>
                    </a:lnTo>
                    <a:lnTo>
                      <a:pt x="41" y="1737"/>
                    </a:lnTo>
                    <a:lnTo>
                      <a:pt x="41" y="1737"/>
                    </a:lnTo>
                    <a:lnTo>
                      <a:pt x="21" y="1737"/>
                    </a:lnTo>
                    <a:lnTo>
                      <a:pt x="0" y="1777"/>
                    </a:lnTo>
                    <a:lnTo>
                      <a:pt x="0" y="1777"/>
                    </a:lnTo>
                    <a:lnTo>
                      <a:pt x="0" y="1797"/>
                    </a:lnTo>
                    <a:lnTo>
                      <a:pt x="41" y="1818"/>
                    </a:lnTo>
                    <a:lnTo>
                      <a:pt x="41" y="1818"/>
                    </a:lnTo>
                    <a:lnTo>
                      <a:pt x="61" y="1818"/>
                    </a:lnTo>
                    <a:lnTo>
                      <a:pt x="61" y="1818"/>
                    </a:lnTo>
                    <a:lnTo>
                      <a:pt x="162" y="1818"/>
                    </a:lnTo>
                    <a:lnTo>
                      <a:pt x="263" y="1797"/>
                    </a:lnTo>
                    <a:lnTo>
                      <a:pt x="485" y="1696"/>
                    </a:lnTo>
                    <a:lnTo>
                      <a:pt x="747" y="1575"/>
                    </a:lnTo>
                    <a:lnTo>
                      <a:pt x="990" y="1414"/>
                    </a:lnTo>
                    <a:lnTo>
                      <a:pt x="1252" y="1252"/>
                    </a:lnTo>
                    <a:lnTo>
                      <a:pt x="1474" y="1050"/>
                    </a:lnTo>
                    <a:lnTo>
                      <a:pt x="1676" y="869"/>
                    </a:lnTo>
                    <a:lnTo>
                      <a:pt x="1838" y="687"/>
                    </a:lnTo>
                    <a:lnTo>
                      <a:pt x="1838" y="687"/>
                    </a:lnTo>
                    <a:lnTo>
                      <a:pt x="1939" y="546"/>
                    </a:lnTo>
                    <a:lnTo>
                      <a:pt x="2020" y="384"/>
                    </a:lnTo>
                    <a:lnTo>
                      <a:pt x="2100" y="222"/>
                    </a:lnTo>
                    <a:lnTo>
                      <a:pt x="2161" y="41"/>
                    </a:lnTo>
                    <a:lnTo>
                      <a:pt x="2161" y="41"/>
                    </a:lnTo>
                    <a:lnTo>
                      <a:pt x="2161" y="21"/>
                    </a:lnTo>
                    <a:lnTo>
                      <a:pt x="2141" y="0"/>
                    </a:lnTo>
                    <a:lnTo>
                      <a:pt x="2141" y="0"/>
                    </a:lnTo>
                    <a:lnTo>
                      <a:pt x="21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5"/>
              <p:cNvSpPr/>
              <p:nvPr/>
            </p:nvSpPr>
            <p:spPr>
              <a:xfrm>
                <a:off x="2392339" y="-1629513"/>
                <a:ext cx="92650" cy="83063"/>
              </a:xfrm>
              <a:custGeom>
                <a:avLst/>
                <a:gdLst/>
                <a:ahLst/>
                <a:cxnLst/>
                <a:rect l="l" t="t" r="r" b="b"/>
                <a:pathLst>
                  <a:path w="1353" h="1213" extrusionOk="0">
                    <a:moveTo>
                      <a:pt x="1313" y="1"/>
                    </a:moveTo>
                    <a:lnTo>
                      <a:pt x="1292" y="21"/>
                    </a:lnTo>
                    <a:lnTo>
                      <a:pt x="1232" y="102"/>
                    </a:lnTo>
                    <a:lnTo>
                      <a:pt x="1030" y="344"/>
                    </a:lnTo>
                    <a:lnTo>
                      <a:pt x="808" y="586"/>
                    </a:lnTo>
                    <a:lnTo>
                      <a:pt x="606" y="768"/>
                    </a:lnTo>
                    <a:lnTo>
                      <a:pt x="424" y="889"/>
                    </a:lnTo>
                    <a:lnTo>
                      <a:pt x="283" y="990"/>
                    </a:lnTo>
                    <a:lnTo>
                      <a:pt x="61" y="1111"/>
                    </a:lnTo>
                    <a:lnTo>
                      <a:pt x="20" y="1131"/>
                    </a:lnTo>
                    <a:lnTo>
                      <a:pt x="0" y="1172"/>
                    </a:lnTo>
                    <a:lnTo>
                      <a:pt x="20" y="1192"/>
                    </a:lnTo>
                    <a:lnTo>
                      <a:pt x="41" y="1212"/>
                    </a:lnTo>
                    <a:lnTo>
                      <a:pt x="61" y="1212"/>
                    </a:lnTo>
                    <a:lnTo>
                      <a:pt x="121" y="1192"/>
                    </a:lnTo>
                    <a:lnTo>
                      <a:pt x="242" y="1152"/>
                    </a:lnTo>
                    <a:lnTo>
                      <a:pt x="424" y="1071"/>
                    </a:lnTo>
                    <a:lnTo>
                      <a:pt x="626" y="950"/>
                    </a:lnTo>
                    <a:lnTo>
                      <a:pt x="828" y="788"/>
                    </a:lnTo>
                    <a:lnTo>
                      <a:pt x="1050" y="586"/>
                    </a:lnTo>
                    <a:lnTo>
                      <a:pt x="1131" y="485"/>
                    </a:lnTo>
                    <a:lnTo>
                      <a:pt x="1232" y="344"/>
                    </a:lnTo>
                    <a:lnTo>
                      <a:pt x="1292" y="202"/>
                    </a:lnTo>
                    <a:lnTo>
                      <a:pt x="1353" y="61"/>
                    </a:lnTo>
                    <a:lnTo>
                      <a:pt x="1353" y="21"/>
                    </a:lnTo>
                    <a:lnTo>
                      <a:pt x="1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5"/>
              <p:cNvSpPr/>
              <p:nvPr/>
            </p:nvSpPr>
            <p:spPr>
              <a:xfrm>
                <a:off x="2480813" y="-1628143"/>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5"/>
              <p:cNvSpPr/>
              <p:nvPr/>
            </p:nvSpPr>
            <p:spPr>
              <a:xfrm>
                <a:off x="2392339" y="-1629513"/>
                <a:ext cx="92650" cy="83063"/>
              </a:xfrm>
              <a:custGeom>
                <a:avLst/>
                <a:gdLst/>
                <a:ahLst/>
                <a:cxnLst/>
                <a:rect l="l" t="t" r="r" b="b"/>
                <a:pathLst>
                  <a:path w="1353" h="1213" fill="none" extrusionOk="0">
                    <a:moveTo>
                      <a:pt x="1313" y="1"/>
                    </a:moveTo>
                    <a:lnTo>
                      <a:pt x="1313" y="1"/>
                    </a:lnTo>
                    <a:lnTo>
                      <a:pt x="1292" y="21"/>
                    </a:lnTo>
                    <a:lnTo>
                      <a:pt x="1292" y="21"/>
                    </a:lnTo>
                    <a:lnTo>
                      <a:pt x="1292" y="21"/>
                    </a:lnTo>
                    <a:lnTo>
                      <a:pt x="1292" y="21"/>
                    </a:lnTo>
                    <a:lnTo>
                      <a:pt x="1232" y="102"/>
                    </a:lnTo>
                    <a:lnTo>
                      <a:pt x="1030" y="344"/>
                    </a:lnTo>
                    <a:lnTo>
                      <a:pt x="1030" y="344"/>
                    </a:lnTo>
                    <a:lnTo>
                      <a:pt x="808" y="586"/>
                    </a:lnTo>
                    <a:lnTo>
                      <a:pt x="606" y="768"/>
                    </a:lnTo>
                    <a:lnTo>
                      <a:pt x="424" y="889"/>
                    </a:lnTo>
                    <a:lnTo>
                      <a:pt x="283" y="990"/>
                    </a:lnTo>
                    <a:lnTo>
                      <a:pt x="61" y="1111"/>
                    </a:lnTo>
                    <a:lnTo>
                      <a:pt x="20" y="1131"/>
                    </a:lnTo>
                    <a:lnTo>
                      <a:pt x="0" y="1172"/>
                    </a:lnTo>
                    <a:lnTo>
                      <a:pt x="0" y="1172"/>
                    </a:lnTo>
                    <a:lnTo>
                      <a:pt x="20" y="1192"/>
                    </a:lnTo>
                    <a:lnTo>
                      <a:pt x="41" y="1212"/>
                    </a:lnTo>
                    <a:lnTo>
                      <a:pt x="41" y="1212"/>
                    </a:lnTo>
                    <a:lnTo>
                      <a:pt x="61" y="1212"/>
                    </a:lnTo>
                    <a:lnTo>
                      <a:pt x="61" y="1212"/>
                    </a:lnTo>
                    <a:lnTo>
                      <a:pt x="61" y="1212"/>
                    </a:lnTo>
                    <a:lnTo>
                      <a:pt x="61" y="1212"/>
                    </a:lnTo>
                    <a:lnTo>
                      <a:pt x="121" y="1192"/>
                    </a:lnTo>
                    <a:lnTo>
                      <a:pt x="242" y="1152"/>
                    </a:lnTo>
                    <a:lnTo>
                      <a:pt x="424" y="1071"/>
                    </a:lnTo>
                    <a:lnTo>
                      <a:pt x="626" y="950"/>
                    </a:lnTo>
                    <a:lnTo>
                      <a:pt x="828" y="788"/>
                    </a:lnTo>
                    <a:lnTo>
                      <a:pt x="1050" y="586"/>
                    </a:lnTo>
                    <a:lnTo>
                      <a:pt x="1131" y="485"/>
                    </a:lnTo>
                    <a:lnTo>
                      <a:pt x="1232" y="344"/>
                    </a:lnTo>
                    <a:lnTo>
                      <a:pt x="1292" y="202"/>
                    </a:lnTo>
                    <a:lnTo>
                      <a:pt x="1353" y="61"/>
                    </a:lnTo>
                    <a:lnTo>
                      <a:pt x="1353" y="61"/>
                    </a:lnTo>
                    <a:lnTo>
                      <a:pt x="1353" y="21"/>
                    </a:lnTo>
                    <a:lnTo>
                      <a:pt x="13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5"/>
              <p:cNvSpPr/>
              <p:nvPr/>
            </p:nvSpPr>
            <p:spPr>
              <a:xfrm>
                <a:off x="2386792" y="-1600478"/>
                <a:ext cx="302876" cy="360945"/>
              </a:xfrm>
              <a:custGeom>
                <a:avLst/>
                <a:gdLst/>
                <a:ahLst/>
                <a:cxnLst/>
                <a:rect l="l" t="t" r="r" b="b"/>
                <a:pathLst>
                  <a:path w="4423" h="5271" extrusionOk="0">
                    <a:moveTo>
                      <a:pt x="2383" y="1"/>
                    </a:moveTo>
                    <a:lnTo>
                      <a:pt x="2242" y="182"/>
                    </a:lnTo>
                    <a:lnTo>
                      <a:pt x="2100" y="344"/>
                    </a:lnTo>
                    <a:lnTo>
                      <a:pt x="1919" y="566"/>
                    </a:lnTo>
                    <a:lnTo>
                      <a:pt x="1676" y="788"/>
                    </a:lnTo>
                    <a:lnTo>
                      <a:pt x="1414" y="1030"/>
                    </a:lnTo>
                    <a:lnTo>
                      <a:pt x="1131" y="1232"/>
                    </a:lnTo>
                    <a:lnTo>
                      <a:pt x="990" y="1333"/>
                    </a:lnTo>
                    <a:lnTo>
                      <a:pt x="828" y="1394"/>
                    </a:lnTo>
                    <a:lnTo>
                      <a:pt x="747" y="1454"/>
                    </a:lnTo>
                    <a:lnTo>
                      <a:pt x="687" y="1535"/>
                    </a:lnTo>
                    <a:lnTo>
                      <a:pt x="626" y="1616"/>
                    </a:lnTo>
                    <a:lnTo>
                      <a:pt x="606" y="1697"/>
                    </a:lnTo>
                    <a:lnTo>
                      <a:pt x="586" y="1777"/>
                    </a:lnTo>
                    <a:lnTo>
                      <a:pt x="485" y="1717"/>
                    </a:lnTo>
                    <a:lnTo>
                      <a:pt x="364" y="1677"/>
                    </a:lnTo>
                    <a:lnTo>
                      <a:pt x="263" y="1677"/>
                    </a:lnTo>
                    <a:lnTo>
                      <a:pt x="182" y="1717"/>
                    </a:lnTo>
                    <a:lnTo>
                      <a:pt x="122" y="1757"/>
                    </a:lnTo>
                    <a:lnTo>
                      <a:pt x="61" y="1798"/>
                    </a:lnTo>
                    <a:lnTo>
                      <a:pt x="21" y="1878"/>
                    </a:lnTo>
                    <a:lnTo>
                      <a:pt x="0" y="1959"/>
                    </a:lnTo>
                    <a:lnTo>
                      <a:pt x="0" y="2040"/>
                    </a:lnTo>
                    <a:lnTo>
                      <a:pt x="0" y="2121"/>
                    </a:lnTo>
                    <a:lnTo>
                      <a:pt x="0" y="2222"/>
                    </a:lnTo>
                    <a:lnTo>
                      <a:pt x="41" y="2302"/>
                    </a:lnTo>
                    <a:lnTo>
                      <a:pt x="81" y="2403"/>
                    </a:lnTo>
                    <a:lnTo>
                      <a:pt x="142" y="2464"/>
                    </a:lnTo>
                    <a:lnTo>
                      <a:pt x="222" y="2545"/>
                    </a:lnTo>
                    <a:lnTo>
                      <a:pt x="303" y="2605"/>
                    </a:lnTo>
                    <a:lnTo>
                      <a:pt x="404" y="2626"/>
                    </a:lnTo>
                    <a:lnTo>
                      <a:pt x="525" y="2666"/>
                    </a:lnTo>
                    <a:lnTo>
                      <a:pt x="566" y="2666"/>
                    </a:lnTo>
                    <a:lnTo>
                      <a:pt x="586" y="2848"/>
                    </a:lnTo>
                    <a:lnTo>
                      <a:pt x="606" y="3029"/>
                    </a:lnTo>
                    <a:lnTo>
                      <a:pt x="646" y="3191"/>
                    </a:lnTo>
                    <a:lnTo>
                      <a:pt x="707" y="3352"/>
                    </a:lnTo>
                    <a:lnTo>
                      <a:pt x="808" y="3514"/>
                    </a:lnTo>
                    <a:lnTo>
                      <a:pt x="949" y="3716"/>
                    </a:lnTo>
                    <a:lnTo>
                      <a:pt x="1131" y="3898"/>
                    </a:lnTo>
                    <a:lnTo>
                      <a:pt x="1333" y="4059"/>
                    </a:lnTo>
                    <a:lnTo>
                      <a:pt x="1272" y="4322"/>
                    </a:lnTo>
                    <a:lnTo>
                      <a:pt x="1272" y="4382"/>
                    </a:lnTo>
                    <a:lnTo>
                      <a:pt x="1192" y="4705"/>
                    </a:lnTo>
                    <a:lnTo>
                      <a:pt x="1071" y="5109"/>
                    </a:lnTo>
                    <a:lnTo>
                      <a:pt x="2807" y="5271"/>
                    </a:lnTo>
                    <a:lnTo>
                      <a:pt x="2767" y="4907"/>
                    </a:lnTo>
                    <a:lnTo>
                      <a:pt x="2746" y="4503"/>
                    </a:lnTo>
                    <a:lnTo>
                      <a:pt x="2746" y="4463"/>
                    </a:lnTo>
                    <a:lnTo>
                      <a:pt x="2746" y="4180"/>
                    </a:lnTo>
                    <a:lnTo>
                      <a:pt x="2969" y="4059"/>
                    </a:lnTo>
                    <a:lnTo>
                      <a:pt x="3170" y="3898"/>
                    </a:lnTo>
                    <a:lnTo>
                      <a:pt x="3352" y="3756"/>
                    </a:lnTo>
                    <a:lnTo>
                      <a:pt x="3473" y="3595"/>
                    </a:lnTo>
                    <a:lnTo>
                      <a:pt x="3554" y="3453"/>
                    </a:lnTo>
                    <a:lnTo>
                      <a:pt x="3635" y="3312"/>
                    </a:lnTo>
                    <a:lnTo>
                      <a:pt x="3695" y="3130"/>
                    </a:lnTo>
                    <a:lnTo>
                      <a:pt x="3756" y="2949"/>
                    </a:lnTo>
                    <a:lnTo>
                      <a:pt x="3897" y="2949"/>
                    </a:lnTo>
                    <a:lnTo>
                      <a:pt x="4019" y="2928"/>
                    </a:lnTo>
                    <a:lnTo>
                      <a:pt x="4119" y="2888"/>
                    </a:lnTo>
                    <a:lnTo>
                      <a:pt x="4200" y="2827"/>
                    </a:lnTo>
                    <a:lnTo>
                      <a:pt x="4261" y="2767"/>
                    </a:lnTo>
                    <a:lnTo>
                      <a:pt x="4321" y="2686"/>
                    </a:lnTo>
                    <a:lnTo>
                      <a:pt x="4362" y="2605"/>
                    </a:lnTo>
                    <a:lnTo>
                      <a:pt x="4402" y="2525"/>
                    </a:lnTo>
                    <a:lnTo>
                      <a:pt x="4422" y="2424"/>
                    </a:lnTo>
                    <a:lnTo>
                      <a:pt x="4422" y="2343"/>
                    </a:lnTo>
                    <a:lnTo>
                      <a:pt x="4402" y="2262"/>
                    </a:lnTo>
                    <a:lnTo>
                      <a:pt x="4382" y="2181"/>
                    </a:lnTo>
                    <a:lnTo>
                      <a:pt x="4342" y="2121"/>
                    </a:lnTo>
                    <a:lnTo>
                      <a:pt x="4281" y="2080"/>
                    </a:lnTo>
                    <a:lnTo>
                      <a:pt x="4200" y="2040"/>
                    </a:lnTo>
                    <a:lnTo>
                      <a:pt x="4119" y="2020"/>
                    </a:lnTo>
                    <a:lnTo>
                      <a:pt x="3978" y="2020"/>
                    </a:lnTo>
                    <a:lnTo>
                      <a:pt x="3877" y="2080"/>
                    </a:lnTo>
                    <a:lnTo>
                      <a:pt x="3877" y="2060"/>
                    </a:lnTo>
                    <a:lnTo>
                      <a:pt x="3857" y="1939"/>
                    </a:lnTo>
                    <a:lnTo>
                      <a:pt x="3837" y="1818"/>
                    </a:lnTo>
                    <a:lnTo>
                      <a:pt x="3756" y="1717"/>
                    </a:lnTo>
                    <a:lnTo>
                      <a:pt x="3675" y="1616"/>
                    </a:lnTo>
                    <a:lnTo>
                      <a:pt x="3312" y="1313"/>
                    </a:lnTo>
                    <a:lnTo>
                      <a:pt x="3029" y="1010"/>
                    </a:lnTo>
                    <a:lnTo>
                      <a:pt x="2807" y="748"/>
                    </a:lnTo>
                    <a:lnTo>
                      <a:pt x="2645" y="505"/>
                    </a:lnTo>
                    <a:lnTo>
                      <a:pt x="2524" y="324"/>
                    </a:lnTo>
                    <a:lnTo>
                      <a:pt x="2464" y="162"/>
                    </a:lnTo>
                    <a:lnTo>
                      <a:pt x="2403" y="61"/>
                    </a:lnTo>
                    <a:lnTo>
                      <a:pt x="2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5"/>
              <p:cNvSpPr/>
              <p:nvPr/>
            </p:nvSpPr>
            <p:spPr>
              <a:xfrm>
                <a:off x="2386792" y="-1600478"/>
                <a:ext cx="302876" cy="360945"/>
              </a:xfrm>
              <a:custGeom>
                <a:avLst/>
                <a:gdLst/>
                <a:ahLst/>
                <a:cxnLst/>
                <a:rect l="l" t="t" r="r" b="b"/>
                <a:pathLst>
                  <a:path w="4423" h="5271" fill="none" extrusionOk="0">
                    <a:moveTo>
                      <a:pt x="3776" y="2949"/>
                    </a:moveTo>
                    <a:lnTo>
                      <a:pt x="3776" y="2949"/>
                    </a:lnTo>
                    <a:lnTo>
                      <a:pt x="3756" y="2949"/>
                    </a:lnTo>
                    <a:lnTo>
                      <a:pt x="3756" y="2949"/>
                    </a:lnTo>
                    <a:lnTo>
                      <a:pt x="3695" y="3130"/>
                    </a:lnTo>
                    <a:lnTo>
                      <a:pt x="3635" y="3312"/>
                    </a:lnTo>
                    <a:lnTo>
                      <a:pt x="3554" y="3453"/>
                    </a:lnTo>
                    <a:lnTo>
                      <a:pt x="3473" y="3595"/>
                    </a:lnTo>
                    <a:lnTo>
                      <a:pt x="3473" y="3595"/>
                    </a:lnTo>
                    <a:lnTo>
                      <a:pt x="3352" y="3756"/>
                    </a:lnTo>
                    <a:lnTo>
                      <a:pt x="3170" y="3898"/>
                    </a:lnTo>
                    <a:lnTo>
                      <a:pt x="2969" y="4059"/>
                    </a:lnTo>
                    <a:lnTo>
                      <a:pt x="2746" y="4180"/>
                    </a:lnTo>
                    <a:lnTo>
                      <a:pt x="2746" y="4180"/>
                    </a:lnTo>
                    <a:lnTo>
                      <a:pt x="2746" y="4463"/>
                    </a:lnTo>
                    <a:lnTo>
                      <a:pt x="2746" y="4463"/>
                    </a:lnTo>
                    <a:lnTo>
                      <a:pt x="2746" y="4503"/>
                    </a:lnTo>
                    <a:lnTo>
                      <a:pt x="2746" y="4503"/>
                    </a:lnTo>
                    <a:lnTo>
                      <a:pt x="2767" y="4907"/>
                    </a:lnTo>
                    <a:lnTo>
                      <a:pt x="2807" y="5271"/>
                    </a:lnTo>
                    <a:lnTo>
                      <a:pt x="1071" y="5109"/>
                    </a:lnTo>
                    <a:lnTo>
                      <a:pt x="1071" y="5109"/>
                    </a:lnTo>
                    <a:lnTo>
                      <a:pt x="1192" y="4705"/>
                    </a:lnTo>
                    <a:lnTo>
                      <a:pt x="1272" y="4382"/>
                    </a:lnTo>
                    <a:lnTo>
                      <a:pt x="1272" y="4382"/>
                    </a:lnTo>
                    <a:lnTo>
                      <a:pt x="1272" y="4322"/>
                    </a:lnTo>
                    <a:lnTo>
                      <a:pt x="1272" y="4322"/>
                    </a:lnTo>
                    <a:lnTo>
                      <a:pt x="1333" y="4059"/>
                    </a:lnTo>
                    <a:lnTo>
                      <a:pt x="1333" y="4059"/>
                    </a:lnTo>
                    <a:lnTo>
                      <a:pt x="1131" y="3898"/>
                    </a:lnTo>
                    <a:lnTo>
                      <a:pt x="949" y="3716"/>
                    </a:lnTo>
                    <a:lnTo>
                      <a:pt x="808" y="3514"/>
                    </a:lnTo>
                    <a:lnTo>
                      <a:pt x="707" y="3352"/>
                    </a:lnTo>
                    <a:lnTo>
                      <a:pt x="707" y="3352"/>
                    </a:lnTo>
                    <a:lnTo>
                      <a:pt x="646" y="3191"/>
                    </a:lnTo>
                    <a:lnTo>
                      <a:pt x="606" y="3029"/>
                    </a:lnTo>
                    <a:lnTo>
                      <a:pt x="586" y="2848"/>
                    </a:lnTo>
                    <a:lnTo>
                      <a:pt x="566" y="2666"/>
                    </a:lnTo>
                    <a:lnTo>
                      <a:pt x="566" y="2666"/>
                    </a:lnTo>
                    <a:lnTo>
                      <a:pt x="525" y="2666"/>
                    </a:lnTo>
                    <a:lnTo>
                      <a:pt x="525" y="2666"/>
                    </a:lnTo>
                    <a:lnTo>
                      <a:pt x="404" y="2626"/>
                    </a:lnTo>
                    <a:lnTo>
                      <a:pt x="303" y="2605"/>
                    </a:lnTo>
                    <a:lnTo>
                      <a:pt x="222" y="2545"/>
                    </a:lnTo>
                    <a:lnTo>
                      <a:pt x="142" y="2464"/>
                    </a:lnTo>
                    <a:lnTo>
                      <a:pt x="81" y="2403"/>
                    </a:lnTo>
                    <a:lnTo>
                      <a:pt x="41" y="2302"/>
                    </a:lnTo>
                    <a:lnTo>
                      <a:pt x="0" y="2222"/>
                    </a:lnTo>
                    <a:lnTo>
                      <a:pt x="0" y="2121"/>
                    </a:lnTo>
                    <a:lnTo>
                      <a:pt x="0" y="2040"/>
                    </a:lnTo>
                    <a:lnTo>
                      <a:pt x="0" y="1959"/>
                    </a:lnTo>
                    <a:lnTo>
                      <a:pt x="21" y="1878"/>
                    </a:lnTo>
                    <a:lnTo>
                      <a:pt x="61" y="1798"/>
                    </a:lnTo>
                    <a:lnTo>
                      <a:pt x="122" y="1757"/>
                    </a:lnTo>
                    <a:lnTo>
                      <a:pt x="182" y="1717"/>
                    </a:lnTo>
                    <a:lnTo>
                      <a:pt x="263" y="1677"/>
                    </a:lnTo>
                    <a:lnTo>
                      <a:pt x="364" y="1677"/>
                    </a:lnTo>
                    <a:lnTo>
                      <a:pt x="364" y="1677"/>
                    </a:lnTo>
                    <a:lnTo>
                      <a:pt x="485" y="1717"/>
                    </a:lnTo>
                    <a:lnTo>
                      <a:pt x="586" y="1777"/>
                    </a:lnTo>
                    <a:lnTo>
                      <a:pt x="586" y="1777"/>
                    </a:lnTo>
                    <a:lnTo>
                      <a:pt x="606" y="1697"/>
                    </a:lnTo>
                    <a:lnTo>
                      <a:pt x="606" y="1697"/>
                    </a:lnTo>
                    <a:lnTo>
                      <a:pt x="626" y="1616"/>
                    </a:lnTo>
                    <a:lnTo>
                      <a:pt x="687" y="1535"/>
                    </a:lnTo>
                    <a:lnTo>
                      <a:pt x="747" y="1454"/>
                    </a:lnTo>
                    <a:lnTo>
                      <a:pt x="828" y="1394"/>
                    </a:lnTo>
                    <a:lnTo>
                      <a:pt x="828" y="1394"/>
                    </a:lnTo>
                    <a:lnTo>
                      <a:pt x="990" y="1333"/>
                    </a:lnTo>
                    <a:lnTo>
                      <a:pt x="1131" y="1232"/>
                    </a:lnTo>
                    <a:lnTo>
                      <a:pt x="1414" y="1030"/>
                    </a:lnTo>
                    <a:lnTo>
                      <a:pt x="1676" y="788"/>
                    </a:lnTo>
                    <a:lnTo>
                      <a:pt x="1919" y="566"/>
                    </a:lnTo>
                    <a:lnTo>
                      <a:pt x="2100" y="344"/>
                    </a:lnTo>
                    <a:lnTo>
                      <a:pt x="2242" y="182"/>
                    </a:lnTo>
                    <a:lnTo>
                      <a:pt x="2383" y="1"/>
                    </a:lnTo>
                    <a:lnTo>
                      <a:pt x="2383" y="1"/>
                    </a:lnTo>
                    <a:lnTo>
                      <a:pt x="2403" y="61"/>
                    </a:lnTo>
                    <a:lnTo>
                      <a:pt x="2464" y="162"/>
                    </a:lnTo>
                    <a:lnTo>
                      <a:pt x="2524" y="324"/>
                    </a:lnTo>
                    <a:lnTo>
                      <a:pt x="2645" y="505"/>
                    </a:lnTo>
                    <a:lnTo>
                      <a:pt x="2807" y="748"/>
                    </a:lnTo>
                    <a:lnTo>
                      <a:pt x="3029" y="1010"/>
                    </a:lnTo>
                    <a:lnTo>
                      <a:pt x="3312" y="1313"/>
                    </a:lnTo>
                    <a:lnTo>
                      <a:pt x="3675" y="1616"/>
                    </a:lnTo>
                    <a:lnTo>
                      <a:pt x="3675" y="1616"/>
                    </a:lnTo>
                    <a:lnTo>
                      <a:pt x="3756" y="1717"/>
                    </a:lnTo>
                    <a:lnTo>
                      <a:pt x="3837" y="1818"/>
                    </a:lnTo>
                    <a:lnTo>
                      <a:pt x="3857" y="1939"/>
                    </a:lnTo>
                    <a:lnTo>
                      <a:pt x="3877" y="2060"/>
                    </a:lnTo>
                    <a:lnTo>
                      <a:pt x="3877" y="2080"/>
                    </a:lnTo>
                    <a:lnTo>
                      <a:pt x="3877" y="2080"/>
                    </a:lnTo>
                    <a:lnTo>
                      <a:pt x="3978" y="2020"/>
                    </a:lnTo>
                    <a:lnTo>
                      <a:pt x="4119" y="2020"/>
                    </a:lnTo>
                    <a:lnTo>
                      <a:pt x="4119" y="2020"/>
                    </a:lnTo>
                    <a:lnTo>
                      <a:pt x="4200" y="2040"/>
                    </a:lnTo>
                    <a:lnTo>
                      <a:pt x="4281" y="2080"/>
                    </a:lnTo>
                    <a:lnTo>
                      <a:pt x="4342" y="2121"/>
                    </a:lnTo>
                    <a:lnTo>
                      <a:pt x="4382" y="2181"/>
                    </a:lnTo>
                    <a:lnTo>
                      <a:pt x="4402" y="2262"/>
                    </a:lnTo>
                    <a:lnTo>
                      <a:pt x="4422" y="2343"/>
                    </a:lnTo>
                    <a:lnTo>
                      <a:pt x="4422" y="2424"/>
                    </a:lnTo>
                    <a:lnTo>
                      <a:pt x="4402" y="2525"/>
                    </a:lnTo>
                    <a:lnTo>
                      <a:pt x="4362" y="2605"/>
                    </a:lnTo>
                    <a:lnTo>
                      <a:pt x="4321" y="2686"/>
                    </a:lnTo>
                    <a:lnTo>
                      <a:pt x="4261" y="2767"/>
                    </a:lnTo>
                    <a:lnTo>
                      <a:pt x="4200" y="2827"/>
                    </a:lnTo>
                    <a:lnTo>
                      <a:pt x="4119" y="2888"/>
                    </a:lnTo>
                    <a:lnTo>
                      <a:pt x="4019" y="2928"/>
                    </a:lnTo>
                    <a:lnTo>
                      <a:pt x="3897" y="2949"/>
                    </a:lnTo>
                    <a:lnTo>
                      <a:pt x="3776" y="294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5"/>
              <p:cNvSpPr/>
              <p:nvPr/>
            </p:nvSpPr>
            <p:spPr>
              <a:xfrm>
                <a:off x="2574834" y="-1509196"/>
                <a:ext cx="45674" cy="31842"/>
              </a:xfrm>
              <a:custGeom>
                <a:avLst/>
                <a:gdLst/>
                <a:ahLst/>
                <a:cxnLst/>
                <a:rect l="l" t="t" r="r" b="b"/>
                <a:pathLst>
                  <a:path w="667" h="465" extrusionOk="0">
                    <a:moveTo>
                      <a:pt x="243" y="0"/>
                    </a:moveTo>
                    <a:lnTo>
                      <a:pt x="122" y="20"/>
                    </a:lnTo>
                    <a:lnTo>
                      <a:pt x="81" y="41"/>
                    </a:lnTo>
                    <a:lnTo>
                      <a:pt x="41" y="61"/>
                    </a:lnTo>
                    <a:lnTo>
                      <a:pt x="0" y="101"/>
                    </a:lnTo>
                    <a:lnTo>
                      <a:pt x="0" y="162"/>
                    </a:lnTo>
                    <a:lnTo>
                      <a:pt x="0" y="202"/>
                    </a:lnTo>
                    <a:lnTo>
                      <a:pt x="21" y="243"/>
                    </a:lnTo>
                    <a:lnTo>
                      <a:pt x="81" y="323"/>
                    </a:lnTo>
                    <a:lnTo>
                      <a:pt x="162" y="404"/>
                    </a:lnTo>
                    <a:lnTo>
                      <a:pt x="283" y="444"/>
                    </a:lnTo>
                    <a:lnTo>
                      <a:pt x="404" y="465"/>
                    </a:lnTo>
                    <a:lnTo>
                      <a:pt x="505" y="465"/>
                    </a:lnTo>
                    <a:lnTo>
                      <a:pt x="586" y="424"/>
                    </a:lnTo>
                    <a:lnTo>
                      <a:pt x="626" y="384"/>
                    </a:lnTo>
                    <a:lnTo>
                      <a:pt x="647" y="344"/>
                    </a:lnTo>
                    <a:lnTo>
                      <a:pt x="667" y="303"/>
                    </a:lnTo>
                    <a:lnTo>
                      <a:pt x="647" y="243"/>
                    </a:lnTo>
                    <a:lnTo>
                      <a:pt x="626" y="202"/>
                    </a:lnTo>
                    <a:lnTo>
                      <a:pt x="586" y="162"/>
                    </a:lnTo>
                    <a:lnTo>
                      <a:pt x="505" y="81"/>
                    </a:lnTo>
                    <a:lnTo>
                      <a:pt x="364" y="20"/>
                    </a:lnTo>
                    <a:lnTo>
                      <a:pt x="2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5"/>
              <p:cNvSpPr/>
              <p:nvPr/>
            </p:nvSpPr>
            <p:spPr>
              <a:xfrm>
                <a:off x="2464242" y="-1517482"/>
                <a:ext cx="45674" cy="29103"/>
              </a:xfrm>
              <a:custGeom>
                <a:avLst/>
                <a:gdLst/>
                <a:ahLst/>
                <a:cxnLst/>
                <a:rect l="l" t="t" r="r" b="b"/>
                <a:pathLst>
                  <a:path w="667" h="425" extrusionOk="0">
                    <a:moveTo>
                      <a:pt x="323" y="0"/>
                    </a:moveTo>
                    <a:lnTo>
                      <a:pt x="202" y="40"/>
                    </a:lnTo>
                    <a:lnTo>
                      <a:pt x="81" y="81"/>
                    </a:lnTo>
                    <a:lnTo>
                      <a:pt x="40" y="121"/>
                    </a:lnTo>
                    <a:lnTo>
                      <a:pt x="20" y="162"/>
                    </a:lnTo>
                    <a:lnTo>
                      <a:pt x="0" y="222"/>
                    </a:lnTo>
                    <a:lnTo>
                      <a:pt x="0" y="263"/>
                    </a:lnTo>
                    <a:lnTo>
                      <a:pt x="20" y="323"/>
                    </a:lnTo>
                    <a:lnTo>
                      <a:pt x="40" y="343"/>
                    </a:lnTo>
                    <a:lnTo>
                      <a:pt x="121" y="404"/>
                    </a:lnTo>
                    <a:lnTo>
                      <a:pt x="222" y="424"/>
                    </a:lnTo>
                    <a:lnTo>
                      <a:pt x="343" y="424"/>
                    </a:lnTo>
                    <a:lnTo>
                      <a:pt x="465" y="404"/>
                    </a:lnTo>
                    <a:lnTo>
                      <a:pt x="565" y="343"/>
                    </a:lnTo>
                    <a:lnTo>
                      <a:pt x="646" y="283"/>
                    </a:lnTo>
                    <a:lnTo>
                      <a:pt x="666" y="242"/>
                    </a:lnTo>
                    <a:lnTo>
                      <a:pt x="666" y="202"/>
                    </a:lnTo>
                    <a:lnTo>
                      <a:pt x="666" y="141"/>
                    </a:lnTo>
                    <a:lnTo>
                      <a:pt x="646" y="101"/>
                    </a:lnTo>
                    <a:lnTo>
                      <a:pt x="626" y="61"/>
                    </a:lnTo>
                    <a:lnTo>
                      <a:pt x="565" y="40"/>
                    </a:lnTo>
                    <a:lnTo>
                      <a:pt x="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5"/>
              <p:cNvSpPr/>
              <p:nvPr/>
            </p:nvSpPr>
            <p:spPr>
              <a:xfrm>
                <a:off x="2656392" y="-1442841"/>
                <a:ext cx="20817" cy="22187"/>
              </a:xfrm>
              <a:custGeom>
                <a:avLst/>
                <a:gdLst/>
                <a:ahLst/>
                <a:cxnLst/>
                <a:rect l="l" t="t" r="r" b="b"/>
                <a:pathLst>
                  <a:path w="304" h="324" extrusionOk="0">
                    <a:moveTo>
                      <a:pt x="283" y="0"/>
                    </a:moveTo>
                    <a:lnTo>
                      <a:pt x="243" y="21"/>
                    </a:lnTo>
                    <a:lnTo>
                      <a:pt x="182" y="81"/>
                    </a:lnTo>
                    <a:lnTo>
                      <a:pt x="1" y="263"/>
                    </a:lnTo>
                    <a:lnTo>
                      <a:pt x="1" y="303"/>
                    </a:lnTo>
                    <a:lnTo>
                      <a:pt x="21" y="324"/>
                    </a:lnTo>
                    <a:lnTo>
                      <a:pt x="82" y="324"/>
                    </a:lnTo>
                    <a:lnTo>
                      <a:pt x="142" y="283"/>
                    </a:lnTo>
                    <a:lnTo>
                      <a:pt x="223" y="223"/>
                    </a:lnTo>
                    <a:lnTo>
                      <a:pt x="283" y="122"/>
                    </a:lnTo>
                    <a:lnTo>
                      <a:pt x="304" y="41"/>
                    </a:lnTo>
                    <a:lnTo>
                      <a:pt x="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5"/>
              <p:cNvSpPr/>
              <p:nvPr/>
            </p:nvSpPr>
            <p:spPr>
              <a:xfrm>
                <a:off x="2656392" y="-1442841"/>
                <a:ext cx="20817" cy="22187"/>
              </a:xfrm>
              <a:custGeom>
                <a:avLst/>
                <a:gdLst/>
                <a:ahLst/>
                <a:cxnLst/>
                <a:rect l="l" t="t" r="r" b="b"/>
                <a:pathLst>
                  <a:path w="304" h="324" fill="none" extrusionOk="0">
                    <a:moveTo>
                      <a:pt x="283" y="0"/>
                    </a:moveTo>
                    <a:lnTo>
                      <a:pt x="283" y="0"/>
                    </a:lnTo>
                    <a:lnTo>
                      <a:pt x="243" y="21"/>
                    </a:lnTo>
                    <a:lnTo>
                      <a:pt x="182" y="81"/>
                    </a:lnTo>
                    <a:lnTo>
                      <a:pt x="182" y="81"/>
                    </a:lnTo>
                    <a:lnTo>
                      <a:pt x="1" y="263"/>
                    </a:lnTo>
                    <a:lnTo>
                      <a:pt x="1" y="263"/>
                    </a:lnTo>
                    <a:lnTo>
                      <a:pt x="1" y="303"/>
                    </a:lnTo>
                    <a:lnTo>
                      <a:pt x="21" y="324"/>
                    </a:lnTo>
                    <a:lnTo>
                      <a:pt x="41" y="324"/>
                    </a:lnTo>
                    <a:lnTo>
                      <a:pt x="41" y="324"/>
                    </a:lnTo>
                    <a:lnTo>
                      <a:pt x="82" y="324"/>
                    </a:lnTo>
                    <a:lnTo>
                      <a:pt x="142" y="283"/>
                    </a:lnTo>
                    <a:lnTo>
                      <a:pt x="142" y="283"/>
                    </a:lnTo>
                    <a:lnTo>
                      <a:pt x="223" y="223"/>
                    </a:lnTo>
                    <a:lnTo>
                      <a:pt x="283" y="122"/>
                    </a:lnTo>
                    <a:lnTo>
                      <a:pt x="304" y="41"/>
                    </a:lnTo>
                    <a:lnTo>
                      <a:pt x="304" y="0"/>
                    </a:lnTo>
                    <a:lnTo>
                      <a:pt x="304" y="0"/>
                    </a:lnTo>
                    <a:lnTo>
                      <a:pt x="283"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5"/>
              <p:cNvSpPr/>
              <p:nvPr/>
            </p:nvSpPr>
            <p:spPr>
              <a:xfrm>
                <a:off x="2399255" y="-1467698"/>
                <a:ext cx="18010" cy="24926"/>
              </a:xfrm>
              <a:custGeom>
                <a:avLst/>
                <a:gdLst/>
                <a:ahLst/>
                <a:cxnLst/>
                <a:rect l="l" t="t" r="r" b="b"/>
                <a:pathLst>
                  <a:path w="263" h="364" extrusionOk="0">
                    <a:moveTo>
                      <a:pt x="40" y="0"/>
                    </a:moveTo>
                    <a:lnTo>
                      <a:pt x="0" y="20"/>
                    </a:lnTo>
                    <a:lnTo>
                      <a:pt x="0" y="81"/>
                    </a:lnTo>
                    <a:lnTo>
                      <a:pt x="0" y="121"/>
                    </a:lnTo>
                    <a:lnTo>
                      <a:pt x="40" y="222"/>
                    </a:lnTo>
                    <a:lnTo>
                      <a:pt x="121" y="323"/>
                    </a:lnTo>
                    <a:lnTo>
                      <a:pt x="222" y="363"/>
                    </a:lnTo>
                    <a:lnTo>
                      <a:pt x="263" y="343"/>
                    </a:lnTo>
                    <a:lnTo>
                      <a:pt x="263" y="323"/>
                    </a:lnTo>
                    <a:lnTo>
                      <a:pt x="202" y="242"/>
                    </a:lnTo>
                    <a:lnTo>
                      <a:pt x="101" y="101"/>
                    </a:lnTo>
                    <a:lnTo>
                      <a:pt x="61" y="20"/>
                    </a:lnTo>
                    <a:lnTo>
                      <a:pt x="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5"/>
              <p:cNvSpPr/>
              <p:nvPr/>
            </p:nvSpPr>
            <p:spPr>
              <a:xfrm>
                <a:off x="2399255" y="-1467698"/>
                <a:ext cx="18010" cy="24926"/>
              </a:xfrm>
              <a:custGeom>
                <a:avLst/>
                <a:gdLst/>
                <a:ahLst/>
                <a:cxnLst/>
                <a:rect l="l" t="t" r="r" b="b"/>
                <a:pathLst>
                  <a:path w="263" h="364" fill="none" extrusionOk="0">
                    <a:moveTo>
                      <a:pt x="40" y="0"/>
                    </a:moveTo>
                    <a:lnTo>
                      <a:pt x="40" y="0"/>
                    </a:lnTo>
                    <a:lnTo>
                      <a:pt x="0" y="20"/>
                    </a:lnTo>
                    <a:lnTo>
                      <a:pt x="0" y="20"/>
                    </a:lnTo>
                    <a:lnTo>
                      <a:pt x="0" y="81"/>
                    </a:lnTo>
                    <a:lnTo>
                      <a:pt x="0" y="121"/>
                    </a:lnTo>
                    <a:lnTo>
                      <a:pt x="40" y="222"/>
                    </a:lnTo>
                    <a:lnTo>
                      <a:pt x="121" y="323"/>
                    </a:lnTo>
                    <a:lnTo>
                      <a:pt x="222" y="363"/>
                    </a:lnTo>
                    <a:lnTo>
                      <a:pt x="222" y="363"/>
                    </a:lnTo>
                    <a:lnTo>
                      <a:pt x="222" y="363"/>
                    </a:lnTo>
                    <a:lnTo>
                      <a:pt x="222" y="363"/>
                    </a:lnTo>
                    <a:lnTo>
                      <a:pt x="263" y="343"/>
                    </a:lnTo>
                    <a:lnTo>
                      <a:pt x="263" y="323"/>
                    </a:lnTo>
                    <a:lnTo>
                      <a:pt x="263" y="323"/>
                    </a:lnTo>
                    <a:lnTo>
                      <a:pt x="263" y="323"/>
                    </a:lnTo>
                    <a:lnTo>
                      <a:pt x="263" y="323"/>
                    </a:lnTo>
                    <a:lnTo>
                      <a:pt x="202" y="242"/>
                    </a:lnTo>
                    <a:lnTo>
                      <a:pt x="202" y="242"/>
                    </a:lnTo>
                    <a:lnTo>
                      <a:pt x="101" y="101"/>
                    </a:lnTo>
                    <a:lnTo>
                      <a:pt x="101" y="101"/>
                    </a:lnTo>
                    <a:lnTo>
                      <a:pt x="61" y="20"/>
                    </a:lnTo>
                    <a:lnTo>
                      <a:pt x="61" y="20"/>
                    </a:lnTo>
                    <a:lnTo>
                      <a:pt x="4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5"/>
              <p:cNvSpPr/>
              <p:nvPr/>
            </p:nvSpPr>
            <p:spPr>
              <a:xfrm>
                <a:off x="2572095" y="-1427638"/>
                <a:ext cx="55330" cy="45674"/>
              </a:xfrm>
              <a:custGeom>
                <a:avLst/>
                <a:gdLst/>
                <a:ahLst/>
                <a:cxnLst/>
                <a:rect l="l" t="t" r="r" b="b"/>
                <a:pathLst>
                  <a:path w="808" h="667" extrusionOk="0">
                    <a:moveTo>
                      <a:pt x="384" y="1"/>
                    </a:moveTo>
                    <a:lnTo>
                      <a:pt x="242" y="21"/>
                    </a:lnTo>
                    <a:lnTo>
                      <a:pt x="121" y="81"/>
                    </a:lnTo>
                    <a:lnTo>
                      <a:pt x="81" y="122"/>
                    </a:lnTo>
                    <a:lnTo>
                      <a:pt x="40" y="182"/>
                    </a:lnTo>
                    <a:lnTo>
                      <a:pt x="20" y="243"/>
                    </a:lnTo>
                    <a:lnTo>
                      <a:pt x="0" y="303"/>
                    </a:lnTo>
                    <a:lnTo>
                      <a:pt x="0" y="364"/>
                    </a:lnTo>
                    <a:lnTo>
                      <a:pt x="20" y="425"/>
                    </a:lnTo>
                    <a:lnTo>
                      <a:pt x="61" y="485"/>
                    </a:lnTo>
                    <a:lnTo>
                      <a:pt x="101" y="546"/>
                    </a:lnTo>
                    <a:lnTo>
                      <a:pt x="162" y="586"/>
                    </a:lnTo>
                    <a:lnTo>
                      <a:pt x="222" y="627"/>
                    </a:lnTo>
                    <a:lnTo>
                      <a:pt x="303" y="647"/>
                    </a:lnTo>
                    <a:lnTo>
                      <a:pt x="384" y="667"/>
                    </a:lnTo>
                    <a:lnTo>
                      <a:pt x="424" y="667"/>
                    </a:lnTo>
                    <a:lnTo>
                      <a:pt x="565" y="647"/>
                    </a:lnTo>
                    <a:lnTo>
                      <a:pt x="687" y="586"/>
                    </a:lnTo>
                    <a:lnTo>
                      <a:pt x="727" y="546"/>
                    </a:lnTo>
                    <a:lnTo>
                      <a:pt x="767" y="485"/>
                    </a:lnTo>
                    <a:lnTo>
                      <a:pt x="788" y="425"/>
                    </a:lnTo>
                    <a:lnTo>
                      <a:pt x="808" y="364"/>
                    </a:lnTo>
                    <a:lnTo>
                      <a:pt x="808" y="303"/>
                    </a:lnTo>
                    <a:lnTo>
                      <a:pt x="788" y="243"/>
                    </a:lnTo>
                    <a:lnTo>
                      <a:pt x="747" y="182"/>
                    </a:lnTo>
                    <a:lnTo>
                      <a:pt x="707" y="122"/>
                    </a:lnTo>
                    <a:lnTo>
                      <a:pt x="646" y="81"/>
                    </a:lnTo>
                    <a:lnTo>
                      <a:pt x="586" y="41"/>
                    </a:lnTo>
                    <a:lnTo>
                      <a:pt x="505" y="21"/>
                    </a:lnTo>
                    <a:lnTo>
                      <a:pt x="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5"/>
              <p:cNvSpPr/>
              <p:nvPr/>
            </p:nvSpPr>
            <p:spPr>
              <a:xfrm>
                <a:off x="2572095" y="-1427638"/>
                <a:ext cx="55330" cy="45674"/>
              </a:xfrm>
              <a:custGeom>
                <a:avLst/>
                <a:gdLst/>
                <a:ahLst/>
                <a:cxnLst/>
                <a:rect l="l" t="t" r="r" b="b"/>
                <a:pathLst>
                  <a:path w="808" h="667" fill="none" extrusionOk="0">
                    <a:moveTo>
                      <a:pt x="384" y="1"/>
                    </a:moveTo>
                    <a:lnTo>
                      <a:pt x="384" y="1"/>
                    </a:lnTo>
                    <a:lnTo>
                      <a:pt x="242" y="21"/>
                    </a:lnTo>
                    <a:lnTo>
                      <a:pt x="121" y="81"/>
                    </a:lnTo>
                    <a:lnTo>
                      <a:pt x="81" y="122"/>
                    </a:lnTo>
                    <a:lnTo>
                      <a:pt x="40" y="182"/>
                    </a:lnTo>
                    <a:lnTo>
                      <a:pt x="20" y="243"/>
                    </a:lnTo>
                    <a:lnTo>
                      <a:pt x="0" y="303"/>
                    </a:lnTo>
                    <a:lnTo>
                      <a:pt x="0" y="303"/>
                    </a:lnTo>
                    <a:lnTo>
                      <a:pt x="0" y="364"/>
                    </a:lnTo>
                    <a:lnTo>
                      <a:pt x="20" y="425"/>
                    </a:lnTo>
                    <a:lnTo>
                      <a:pt x="61" y="485"/>
                    </a:lnTo>
                    <a:lnTo>
                      <a:pt x="101" y="546"/>
                    </a:lnTo>
                    <a:lnTo>
                      <a:pt x="162" y="586"/>
                    </a:lnTo>
                    <a:lnTo>
                      <a:pt x="222" y="627"/>
                    </a:lnTo>
                    <a:lnTo>
                      <a:pt x="303" y="647"/>
                    </a:lnTo>
                    <a:lnTo>
                      <a:pt x="384" y="667"/>
                    </a:lnTo>
                    <a:lnTo>
                      <a:pt x="384" y="667"/>
                    </a:lnTo>
                    <a:lnTo>
                      <a:pt x="424" y="667"/>
                    </a:lnTo>
                    <a:lnTo>
                      <a:pt x="424" y="667"/>
                    </a:lnTo>
                    <a:lnTo>
                      <a:pt x="565" y="647"/>
                    </a:lnTo>
                    <a:lnTo>
                      <a:pt x="687" y="586"/>
                    </a:lnTo>
                    <a:lnTo>
                      <a:pt x="727" y="546"/>
                    </a:lnTo>
                    <a:lnTo>
                      <a:pt x="767" y="485"/>
                    </a:lnTo>
                    <a:lnTo>
                      <a:pt x="788" y="425"/>
                    </a:lnTo>
                    <a:lnTo>
                      <a:pt x="808" y="364"/>
                    </a:lnTo>
                    <a:lnTo>
                      <a:pt x="808" y="364"/>
                    </a:lnTo>
                    <a:lnTo>
                      <a:pt x="808" y="303"/>
                    </a:lnTo>
                    <a:lnTo>
                      <a:pt x="788" y="243"/>
                    </a:lnTo>
                    <a:lnTo>
                      <a:pt x="747" y="182"/>
                    </a:lnTo>
                    <a:lnTo>
                      <a:pt x="707" y="122"/>
                    </a:lnTo>
                    <a:lnTo>
                      <a:pt x="646" y="81"/>
                    </a:lnTo>
                    <a:lnTo>
                      <a:pt x="586" y="41"/>
                    </a:lnTo>
                    <a:lnTo>
                      <a:pt x="505" y="21"/>
                    </a:lnTo>
                    <a:lnTo>
                      <a:pt x="424" y="1"/>
                    </a:lnTo>
                    <a:lnTo>
                      <a:pt x="424" y="1"/>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5"/>
              <p:cNvSpPr/>
              <p:nvPr/>
            </p:nvSpPr>
            <p:spPr>
              <a:xfrm>
                <a:off x="2442123" y="-1438663"/>
                <a:ext cx="55330" cy="44305"/>
              </a:xfrm>
              <a:custGeom>
                <a:avLst/>
                <a:gdLst/>
                <a:ahLst/>
                <a:cxnLst/>
                <a:rect l="l" t="t" r="r" b="b"/>
                <a:pathLst>
                  <a:path w="808" h="647" extrusionOk="0">
                    <a:moveTo>
                      <a:pt x="384" y="0"/>
                    </a:moveTo>
                    <a:lnTo>
                      <a:pt x="242" y="20"/>
                    </a:lnTo>
                    <a:lnTo>
                      <a:pt x="121" y="81"/>
                    </a:lnTo>
                    <a:lnTo>
                      <a:pt x="81" y="121"/>
                    </a:lnTo>
                    <a:lnTo>
                      <a:pt x="40" y="182"/>
                    </a:lnTo>
                    <a:lnTo>
                      <a:pt x="20" y="222"/>
                    </a:lnTo>
                    <a:lnTo>
                      <a:pt x="0" y="283"/>
                    </a:lnTo>
                    <a:lnTo>
                      <a:pt x="0" y="363"/>
                    </a:lnTo>
                    <a:lnTo>
                      <a:pt x="20" y="424"/>
                    </a:lnTo>
                    <a:lnTo>
                      <a:pt x="61" y="485"/>
                    </a:lnTo>
                    <a:lnTo>
                      <a:pt x="101" y="525"/>
                    </a:lnTo>
                    <a:lnTo>
                      <a:pt x="162" y="586"/>
                    </a:lnTo>
                    <a:lnTo>
                      <a:pt x="222" y="606"/>
                    </a:lnTo>
                    <a:lnTo>
                      <a:pt x="283" y="646"/>
                    </a:lnTo>
                    <a:lnTo>
                      <a:pt x="424" y="646"/>
                    </a:lnTo>
                    <a:lnTo>
                      <a:pt x="565" y="626"/>
                    </a:lnTo>
                    <a:lnTo>
                      <a:pt x="687" y="565"/>
                    </a:lnTo>
                    <a:lnTo>
                      <a:pt x="727" y="525"/>
                    </a:lnTo>
                    <a:lnTo>
                      <a:pt x="767" y="485"/>
                    </a:lnTo>
                    <a:lnTo>
                      <a:pt x="788" y="424"/>
                    </a:lnTo>
                    <a:lnTo>
                      <a:pt x="808" y="363"/>
                    </a:lnTo>
                    <a:lnTo>
                      <a:pt x="808" y="303"/>
                    </a:lnTo>
                    <a:lnTo>
                      <a:pt x="788" y="222"/>
                    </a:lnTo>
                    <a:lnTo>
                      <a:pt x="747" y="182"/>
                    </a:lnTo>
                    <a:lnTo>
                      <a:pt x="707" y="121"/>
                    </a:lnTo>
                    <a:lnTo>
                      <a:pt x="646" y="81"/>
                    </a:lnTo>
                    <a:lnTo>
                      <a:pt x="586" y="40"/>
                    </a:lnTo>
                    <a:lnTo>
                      <a:pt x="505" y="20"/>
                    </a:lnTo>
                    <a:lnTo>
                      <a:pt x="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5"/>
              <p:cNvSpPr/>
              <p:nvPr/>
            </p:nvSpPr>
            <p:spPr>
              <a:xfrm>
                <a:off x="2442123" y="-1438663"/>
                <a:ext cx="55330" cy="44305"/>
              </a:xfrm>
              <a:custGeom>
                <a:avLst/>
                <a:gdLst/>
                <a:ahLst/>
                <a:cxnLst/>
                <a:rect l="l" t="t" r="r" b="b"/>
                <a:pathLst>
                  <a:path w="808" h="647" fill="none" extrusionOk="0">
                    <a:moveTo>
                      <a:pt x="384" y="0"/>
                    </a:moveTo>
                    <a:lnTo>
                      <a:pt x="384" y="0"/>
                    </a:lnTo>
                    <a:lnTo>
                      <a:pt x="242" y="20"/>
                    </a:lnTo>
                    <a:lnTo>
                      <a:pt x="121" y="81"/>
                    </a:lnTo>
                    <a:lnTo>
                      <a:pt x="81" y="121"/>
                    </a:lnTo>
                    <a:lnTo>
                      <a:pt x="40" y="182"/>
                    </a:lnTo>
                    <a:lnTo>
                      <a:pt x="20" y="222"/>
                    </a:lnTo>
                    <a:lnTo>
                      <a:pt x="0" y="283"/>
                    </a:lnTo>
                    <a:lnTo>
                      <a:pt x="0" y="283"/>
                    </a:lnTo>
                    <a:lnTo>
                      <a:pt x="0" y="363"/>
                    </a:lnTo>
                    <a:lnTo>
                      <a:pt x="20" y="424"/>
                    </a:lnTo>
                    <a:lnTo>
                      <a:pt x="61" y="485"/>
                    </a:lnTo>
                    <a:lnTo>
                      <a:pt x="101" y="525"/>
                    </a:lnTo>
                    <a:lnTo>
                      <a:pt x="162" y="586"/>
                    </a:lnTo>
                    <a:lnTo>
                      <a:pt x="222" y="606"/>
                    </a:lnTo>
                    <a:lnTo>
                      <a:pt x="283" y="646"/>
                    </a:lnTo>
                    <a:lnTo>
                      <a:pt x="363" y="646"/>
                    </a:lnTo>
                    <a:lnTo>
                      <a:pt x="363" y="646"/>
                    </a:lnTo>
                    <a:lnTo>
                      <a:pt x="424" y="646"/>
                    </a:lnTo>
                    <a:lnTo>
                      <a:pt x="424" y="646"/>
                    </a:lnTo>
                    <a:lnTo>
                      <a:pt x="565" y="626"/>
                    </a:lnTo>
                    <a:lnTo>
                      <a:pt x="687" y="565"/>
                    </a:lnTo>
                    <a:lnTo>
                      <a:pt x="727" y="525"/>
                    </a:lnTo>
                    <a:lnTo>
                      <a:pt x="767" y="485"/>
                    </a:lnTo>
                    <a:lnTo>
                      <a:pt x="788" y="424"/>
                    </a:lnTo>
                    <a:lnTo>
                      <a:pt x="808" y="363"/>
                    </a:lnTo>
                    <a:lnTo>
                      <a:pt x="808" y="363"/>
                    </a:lnTo>
                    <a:lnTo>
                      <a:pt x="808" y="303"/>
                    </a:lnTo>
                    <a:lnTo>
                      <a:pt x="788" y="222"/>
                    </a:lnTo>
                    <a:lnTo>
                      <a:pt x="747" y="182"/>
                    </a:lnTo>
                    <a:lnTo>
                      <a:pt x="707" y="121"/>
                    </a:lnTo>
                    <a:lnTo>
                      <a:pt x="646" y="81"/>
                    </a:lnTo>
                    <a:lnTo>
                      <a:pt x="586" y="40"/>
                    </a:lnTo>
                    <a:lnTo>
                      <a:pt x="505" y="20"/>
                    </a:lnTo>
                    <a:lnTo>
                      <a:pt x="424" y="0"/>
                    </a:lnTo>
                    <a:lnTo>
                      <a:pt x="424" y="0"/>
                    </a:lnTo>
                    <a:lnTo>
                      <a:pt x="3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5"/>
              <p:cNvSpPr/>
              <p:nvPr/>
            </p:nvSpPr>
            <p:spPr>
              <a:xfrm>
                <a:off x="2207036" y="-1673750"/>
                <a:ext cx="645743" cy="437023"/>
              </a:xfrm>
              <a:custGeom>
                <a:avLst/>
                <a:gdLst/>
                <a:ahLst/>
                <a:cxnLst/>
                <a:rect l="l" t="t" r="r" b="b"/>
                <a:pathLst>
                  <a:path w="9430" h="6382" extrusionOk="0">
                    <a:moveTo>
                      <a:pt x="3514" y="505"/>
                    </a:moveTo>
                    <a:lnTo>
                      <a:pt x="3554" y="525"/>
                    </a:lnTo>
                    <a:lnTo>
                      <a:pt x="3574" y="525"/>
                    </a:lnTo>
                    <a:lnTo>
                      <a:pt x="3595" y="546"/>
                    </a:lnTo>
                    <a:lnTo>
                      <a:pt x="3595" y="586"/>
                    </a:lnTo>
                    <a:lnTo>
                      <a:pt x="3534" y="647"/>
                    </a:lnTo>
                    <a:lnTo>
                      <a:pt x="3312" y="869"/>
                    </a:lnTo>
                    <a:lnTo>
                      <a:pt x="3009" y="1192"/>
                    </a:lnTo>
                    <a:lnTo>
                      <a:pt x="2827" y="1434"/>
                    </a:lnTo>
                    <a:lnTo>
                      <a:pt x="2726" y="1596"/>
                    </a:lnTo>
                    <a:lnTo>
                      <a:pt x="2646" y="1697"/>
                    </a:lnTo>
                    <a:lnTo>
                      <a:pt x="2605" y="1697"/>
                    </a:lnTo>
                    <a:lnTo>
                      <a:pt x="2565" y="1676"/>
                    </a:lnTo>
                    <a:lnTo>
                      <a:pt x="2545" y="1656"/>
                    </a:lnTo>
                    <a:lnTo>
                      <a:pt x="2545" y="1616"/>
                    </a:lnTo>
                    <a:lnTo>
                      <a:pt x="2565" y="1474"/>
                    </a:lnTo>
                    <a:lnTo>
                      <a:pt x="2605" y="1353"/>
                    </a:lnTo>
                    <a:lnTo>
                      <a:pt x="2666" y="1232"/>
                    </a:lnTo>
                    <a:lnTo>
                      <a:pt x="2747" y="1131"/>
                    </a:lnTo>
                    <a:lnTo>
                      <a:pt x="2908" y="909"/>
                    </a:lnTo>
                    <a:lnTo>
                      <a:pt x="3009" y="808"/>
                    </a:lnTo>
                    <a:lnTo>
                      <a:pt x="3110" y="707"/>
                    </a:lnTo>
                    <a:lnTo>
                      <a:pt x="3231" y="626"/>
                    </a:lnTo>
                    <a:lnTo>
                      <a:pt x="3352" y="566"/>
                    </a:lnTo>
                    <a:lnTo>
                      <a:pt x="3433" y="525"/>
                    </a:lnTo>
                    <a:lnTo>
                      <a:pt x="3494" y="505"/>
                    </a:lnTo>
                    <a:close/>
                    <a:moveTo>
                      <a:pt x="6603" y="788"/>
                    </a:moveTo>
                    <a:lnTo>
                      <a:pt x="6664" y="808"/>
                    </a:lnTo>
                    <a:lnTo>
                      <a:pt x="6765" y="869"/>
                    </a:lnTo>
                    <a:lnTo>
                      <a:pt x="6866" y="970"/>
                    </a:lnTo>
                    <a:lnTo>
                      <a:pt x="6967" y="1050"/>
                    </a:lnTo>
                    <a:lnTo>
                      <a:pt x="7047" y="1172"/>
                    </a:lnTo>
                    <a:lnTo>
                      <a:pt x="7128" y="1273"/>
                    </a:lnTo>
                    <a:lnTo>
                      <a:pt x="7249" y="1515"/>
                    </a:lnTo>
                    <a:lnTo>
                      <a:pt x="7310" y="1656"/>
                    </a:lnTo>
                    <a:lnTo>
                      <a:pt x="7330" y="1777"/>
                    </a:lnTo>
                    <a:lnTo>
                      <a:pt x="7350" y="1898"/>
                    </a:lnTo>
                    <a:lnTo>
                      <a:pt x="7350" y="2040"/>
                    </a:lnTo>
                    <a:lnTo>
                      <a:pt x="7350" y="2080"/>
                    </a:lnTo>
                    <a:lnTo>
                      <a:pt x="7330" y="2100"/>
                    </a:lnTo>
                    <a:lnTo>
                      <a:pt x="7290" y="2121"/>
                    </a:lnTo>
                    <a:lnTo>
                      <a:pt x="7249" y="2100"/>
                    </a:lnTo>
                    <a:lnTo>
                      <a:pt x="7189" y="1999"/>
                    </a:lnTo>
                    <a:lnTo>
                      <a:pt x="7108" y="1818"/>
                    </a:lnTo>
                    <a:lnTo>
                      <a:pt x="6967" y="1535"/>
                    </a:lnTo>
                    <a:lnTo>
                      <a:pt x="6724" y="1172"/>
                    </a:lnTo>
                    <a:lnTo>
                      <a:pt x="6543" y="909"/>
                    </a:lnTo>
                    <a:lnTo>
                      <a:pt x="6522" y="828"/>
                    </a:lnTo>
                    <a:lnTo>
                      <a:pt x="6522" y="808"/>
                    </a:lnTo>
                    <a:lnTo>
                      <a:pt x="6543" y="788"/>
                    </a:lnTo>
                    <a:close/>
                    <a:moveTo>
                      <a:pt x="2989" y="2807"/>
                    </a:moveTo>
                    <a:lnTo>
                      <a:pt x="3070" y="2827"/>
                    </a:lnTo>
                    <a:lnTo>
                      <a:pt x="3150" y="2868"/>
                    </a:lnTo>
                    <a:lnTo>
                      <a:pt x="3130" y="3251"/>
                    </a:lnTo>
                    <a:lnTo>
                      <a:pt x="3130" y="3675"/>
                    </a:lnTo>
                    <a:lnTo>
                      <a:pt x="3049" y="3655"/>
                    </a:lnTo>
                    <a:lnTo>
                      <a:pt x="2969" y="3635"/>
                    </a:lnTo>
                    <a:lnTo>
                      <a:pt x="2847" y="3554"/>
                    </a:lnTo>
                    <a:lnTo>
                      <a:pt x="2767" y="3453"/>
                    </a:lnTo>
                    <a:lnTo>
                      <a:pt x="2726" y="3372"/>
                    </a:lnTo>
                    <a:lnTo>
                      <a:pt x="2686" y="3251"/>
                    </a:lnTo>
                    <a:lnTo>
                      <a:pt x="2666" y="3130"/>
                    </a:lnTo>
                    <a:lnTo>
                      <a:pt x="2686" y="3009"/>
                    </a:lnTo>
                    <a:lnTo>
                      <a:pt x="2726" y="2908"/>
                    </a:lnTo>
                    <a:lnTo>
                      <a:pt x="2767" y="2868"/>
                    </a:lnTo>
                    <a:lnTo>
                      <a:pt x="2827" y="2827"/>
                    </a:lnTo>
                    <a:lnTo>
                      <a:pt x="2888" y="2807"/>
                    </a:lnTo>
                    <a:close/>
                    <a:moveTo>
                      <a:pt x="6724" y="3130"/>
                    </a:moveTo>
                    <a:lnTo>
                      <a:pt x="6805" y="3150"/>
                    </a:lnTo>
                    <a:lnTo>
                      <a:pt x="6866" y="3171"/>
                    </a:lnTo>
                    <a:lnTo>
                      <a:pt x="6906" y="3211"/>
                    </a:lnTo>
                    <a:lnTo>
                      <a:pt x="6946" y="3251"/>
                    </a:lnTo>
                    <a:lnTo>
                      <a:pt x="6987" y="3372"/>
                    </a:lnTo>
                    <a:lnTo>
                      <a:pt x="6987" y="3494"/>
                    </a:lnTo>
                    <a:lnTo>
                      <a:pt x="6967" y="3574"/>
                    </a:lnTo>
                    <a:lnTo>
                      <a:pt x="6946" y="3675"/>
                    </a:lnTo>
                    <a:lnTo>
                      <a:pt x="6886" y="3756"/>
                    </a:lnTo>
                    <a:lnTo>
                      <a:pt x="6825" y="3817"/>
                    </a:lnTo>
                    <a:lnTo>
                      <a:pt x="6765" y="3877"/>
                    </a:lnTo>
                    <a:lnTo>
                      <a:pt x="6664" y="3938"/>
                    </a:lnTo>
                    <a:lnTo>
                      <a:pt x="6563" y="3958"/>
                    </a:lnTo>
                    <a:lnTo>
                      <a:pt x="6442" y="3958"/>
                    </a:lnTo>
                    <a:lnTo>
                      <a:pt x="6522" y="3554"/>
                    </a:lnTo>
                    <a:lnTo>
                      <a:pt x="6543" y="3171"/>
                    </a:lnTo>
                    <a:lnTo>
                      <a:pt x="6644" y="3150"/>
                    </a:lnTo>
                    <a:lnTo>
                      <a:pt x="6724" y="3130"/>
                    </a:lnTo>
                    <a:close/>
                    <a:moveTo>
                      <a:pt x="2343" y="122"/>
                    </a:moveTo>
                    <a:lnTo>
                      <a:pt x="2585" y="142"/>
                    </a:lnTo>
                    <a:lnTo>
                      <a:pt x="2787" y="182"/>
                    </a:lnTo>
                    <a:lnTo>
                      <a:pt x="2989" y="263"/>
                    </a:lnTo>
                    <a:lnTo>
                      <a:pt x="3150" y="364"/>
                    </a:lnTo>
                    <a:lnTo>
                      <a:pt x="3292" y="485"/>
                    </a:lnTo>
                    <a:lnTo>
                      <a:pt x="3150" y="566"/>
                    </a:lnTo>
                    <a:lnTo>
                      <a:pt x="3029" y="647"/>
                    </a:lnTo>
                    <a:lnTo>
                      <a:pt x="2908" y="748"/>
                    </a:lnTo>
                    <a:lnTo>
                      <a:pt x="2807" y="869"/>
                    </a:lnTo>
                    <a:lnTo>
                      <a:pt x="2706" y="990"/>
                    </a:lnTo>
                    <a:lnTo>
                      <a:pt x="2625" y="1111"/>
                    </a:lnTo>
                    <a:lnTo>
                      <a:pt x="2545" y="1252"/>
                    </a:lnTo>
                    <a:lnTo>
                      <a:pt x="2484" y="1394"/>
                    </a:lnTo>
                    <a:lnTo>
                      <a:pt x="2383" y="1434"/>
                    </a:lnTo>
                    <a:lnTo>
                      <a:pt x="2282" y="1515"/>
                    </a:lnTo>
                    <a:lnTo>
                      <a:pt x="2181" y="1575"/>
                    </a:lnTo>
                    <a:lnTo>
                      <a:pt x="2100" y="1676"/>
                    </a:lnTo>
                    <a:lnTo>
                      <a:pt x="2020" y="1777"/>
                    </a:lnTo>
                    <a:lnTo>
                      <a:pt x="1959" y="1898"/>
                    </a:lnTo>
                    <a:lnTo>
                      <a:pt x="1898" y="2020"/>
                    </a:lnTo>
                    <a:lnTo>
                      <a:pt x="1878" y="2161"/>
                    </a:lnTo>
                    <a:lnTo>
                      <a:pt x="1838" y="2363"/>
                    </a:lnTo>
                    <a:lnTo>
                      <a:pt x="1838" y="2585"/>
                    </a:lnTo>
                    <a:lnTo>
                      <a:pt x="1838" y="3070"/>
                    </a:lnTo>
                    <a:lnTo>
                      <a:pt x="1838" y="3615"/>
                    </a:lnTo>
                    <a:lnTo>
                      <a:pt x="1818" y="3897"/>
                    </a:lnTo>
                    <a:lnTo>
                      <a:pt x="1777" y="4160"/>
                    </a:lnTo>
                    <a:lnTo>
                      <a:pt x="1676" y="4422"/>
                    </a:lnTo>
                    <a:lnTo>
                      <a:pt x="1616" y="4544"/>
                    </a:lnTo>
                    <a:lnTo>
                      <a:pt x="1555" y="4665"/>
                    </a:lnTo>
                    <a:lnTo>
                      <a:pt x="1474" y="4766"/>
                    </a:lnTo>
                    <a:lnTo>
                      <a:pt x="1373" y="4887"/>
                    </a:lnTo>
                    <a:lnTo>
                      <a:pt x="1252" y="4988"/>
                    </a:lnTo>
                    <a:lnTo>
                      <a:pt x="1131" y="5089"/>
                    </a:lnTo>
                    <a:lnTo>
                      <a:pt x="1071" y="5109"/>
                    </a:lnTo>
                    <a:lnTo>
                      <a:pt x="1050" y="5109"/>
                    </a:lnTo>
                    <a:lnTo>
                      <a:pt x="1050" y="5089"/>
                    </a:lnTo>
                    <a:lnTo>
                      <a:pt x="1050" y="5048"/>
                    </a:lnTo>
                    <a:lnTo>
                      <a:pt x="1091" y="4927"/>
                    </a:lnTo>
                    <a:lnTo>
                      <a:pt x="1172" y="4766"/>
                    </a:lnTo>
                    <a:lnTo>
                      <a:pt x="1192" y="4665"/>
                    </a:lnTo>
                    <a:lnTo>
                      <a:pt x="1212" y="4564"/>
                    </a:lnTo>
                    <a:lnTo>
                      <a:pt x="1212" y="4523"/>
                    </a:lnTo>
                    <a:lnTo>
                      <a:pt x="1192" y="4483"/>
                    </a:lnTo>
                    <a:lnTo>
                      <a:pt x="1111" y="4483"/>
                    </a:lnTo>
                    <a:lnTo>
                      <a:pt x="1030" y="4564"/>
                    </a:lnTo>
                    <a:lnTo>
                      <a:pt x="869" y="4685"/>
                    </a:lnTo>
                    <a:lnTo>
                      <a:pt x="748" y="4766"/>
                    </a:lnTo>
                    <a:lnTo>
                      <a:pt x="586" y="4846"/>
                    </a:lnTo>
                    <a:lnTo>
                      <a:pt x="384" y="4927"/>
                    </a:lnTo>
                    <a:lnTo>
                      <a:pt x="182" y="4947"/>
                    </a:lnTo>
                    <a:lnTo>
                      <a:pt x="142" y="4947"/>
                    </a:lnTo>
                    <a:lnTo>
                      <a:pt x="122" y="4927"/>
                    </a:lnTo>
                    <a:lnTo>
                      <a:pt x="122" y="4887"/>
                    </a:lnTo>
                    <a:lnTo>
                      <a:pt x="122" y="4867"/>
                    </a:lnTo>
                    <a:lnTo>
                      <a:pt x="182" y="4786"/>
                    </a:lnTo>
                    <a:lnTo>
                      <a:pt x="243" y="4685"/>
                    </a:lnTo>
                    <a:lnTo>
                      <a:pt x="324" y="4564"/>
                    </a:lnTo>
                    <a:lnTo>
                      <a:pt x="404" y="4362"/>
                    </a:lnTo>
                    <a:lnTo>
                      <a:pt x="505" y="4099"/>
                    </a:lnTo>
                    <a:lnTo>
                      <a:pt x="525" y="3938"/>
                    </a:lnTo>
                    <a:lnTo>
                      <a:pt x="566" y="3776"/>
                    </a:lnTo>
                    <a:lnTo>
                      <a:pt x="566" y="3473"/>
                    </a:lnTo>
                    <a:lnTo>
                      <a:pt x="566" y="3150"/>
                    </a:lnTo>
                    <a:lnTo>
                      <a:pt x="525" y="2847"/>
                    </a:lnTo>
                    <a:lnTo>
                      <a:pt x="485" y="2343"/>
                    </a:lnTo>
                    <a:lnTo>
                      <a:pt x="485" y="2100"/>
                    </a:lnTo>
                    <a:lnTo>
                      <a:pt x="505" y="1858"/>
                    </a:lnTo>
                    <a:lnTo>
                      <a:pt x="546" y="1616"/>
                    </a:lnTo>
                    <a:lnTo>
                      <a:pt x="647" y="1353"/>
                    </a:lnTo>
                    <a:lnTo>
                      <a:pt x="768" y="1091"/>
                    </a:lnTo>
                    <a:lnTo>
                      <a:pt x="949" y="828"/>
                    </a:lnTo>
                    <a:lnTo>
                      <a:pt x="1111" y="647"/>
                    </a:lnTo>
                    <a:lnTo>
                      <a:pt x="1293" y="485"/>
                    </a:lnTo>
                    <a:lnTo>
                      <a:pt x="1474" y="344"/>
                    </a:lnTo>
                    <a:lnTo>
                      <a:pt x="1697" y="243"/>
                    </a:lnTo>
                    <a:lnTo>
                      <a:pt x="1898" y="162"/>
                    </a:lnTo>
                    <a:lnTo>
                      <a:pt x="2121" y="122"/>
                    </a:lnTo>
                    <a:close/>
                    <a:moveTo>
                      <a:pt x="4947" y="1252"/>
                    </a:moveTo>
                    <a:lnTo>
                      <a:pt x="4907" y="1394"/>
                    </a:lnTo>
                    <a:lnTo>
                      <a:pt x="4907" y="1535"/>
                    </a:lnTo>
                    <a:lnTo>
                      <a:pt x="4907" y="1676"/>
                    </a:lnTo>
                    <a:lnTo>
                      <a:pt x="4947" y="1798"/>
                    </a:lnTo>
                    <a:lnTo>
                      <a:pt x="4988" y="1919"/>
                    </a:lnTo>
                    <a:lnTo>
                      <a:pt x="5069" y="2060"/>
                    </a:lnTo>
                    <a:lnTo>
                      <a:pt x="5149" y="2181"/>
                    </a:lnTo>
                    <a:lnTo>
                      <a:pt x="5270" y="2282"/>
                    </a:lnTo>
                    <a:lnTo>
                      <a:pt x="5291" y="2302"/>
                    </a:lnTo>
                    <a:lnTo>
                      <a:pt x="5331" y="2282"/>
                    </a:lnTo>
                    <a:lnTo>
                      <a:pt x="5351" y="2242"/>
                    </a:lnTo>
                    <a:lnTo>
                      <a:pt x="5331" y="2201"/>
                    </a:lnTo>
                    <a:lnTo>
                      <a:pt x="5230" y="2100"/>
                    </a:lnTo>
                    <a:lnTo>
                      <a:pt x="5149" y="1999"/>
                    </a:lnTo>
                    <a:lnTo>
                      <a:pt x="5089" y="1878"/>
                    </a:lnTo>
                    <a:lnTo>
                      <a:pt x="5028" y="1757"/>
                    </a:lnTo>
                    <a:lnTo>
                      <a:pt x="5008" y="1636"/>
                    </a:lnTo>
                    <a:lnTo>
                      <a:pt x="5008" y="1515"/>
                    </a:lnTo>
                    <a:lnTo>
                      <a:pt x="5008" y="1394"/>
                    </a:lnTo>
                    <a:lnTo>
                      <a:pt x="5048" y="1273"/>
                    </a:lnTo>
                    <a:lnTo>
                      <a:pt x="5170" y="1515"/>
                    </a:lnTo>
                    <a:lnTo>
                      <a:pt x="5270" y="1676"/>
                    </a:lnTo>
                    <a:lnTo>
                      <a:pt x="5392" y="1858"/>
                    </a:lnTo>
                    <a:lnTo>
                      <a:pt x="5553" y="2060"/>
                    </a:lnTo>
                    <a:lnTo>
                      <a:pt x="5755" y="2282"/>
                    </a:lnTo>
                    <a:lnTo>
                      <a:pt x="5997" y="2504"/>
                    </a:lnTo>
                    <a:lnTo>
                      <a:pt x="6280" y="2726"/>
                    </a:lnTo>
                    <a:lnTo>
                      <a:pt x="6341" y="2807"/>
                    </a:lnTo>
                    <a:lnTo>
                      <a:pt x="6401" y="2908"/>
                    </a:lnTo>
                    <a:lnTo>
                      <a:pt x="6442" y="3009"/>
                    </a:lnTo>
                    <a:lnTo>
                      <a:pt x="6442" y="3110"/>
                    </a:lnTo>
                    <a:lnTo>
                      <a:pt x="6442" y="3251"/>
                    </a:lnTo>
                    <a:lnTo>
                      <a:pt x="6401" y="3595"/>
                    </a:lnTo>
                    <a:lnTo>
                      <a:pt x="6341" y="3918"/>
                    </a:lnTo>
                    <a:lnTo>
                      <a:pt x="6341" y="3938"/>
                    </a:lnTo>
                    <a:lnTo>
                      <a:pt x="6320" y="4039"/>
                    </a:lnTo>
                    <a:lnTo>
                      <a:pt x="6260" y="4221"/>
                    </a:lnTo>
                    <a:lnTo>
                      <a:pt x="6199" y="4362"/>
                    </a:lnTo>
                    <a:lnTo>
                      <a:pt x="6139" y="4503"/>
                    </a:lnTo>
                    <a:lnTo>
                      <a:pt x="6058" y="4624"/>
                    </a:lnTo>
                    <a:lnTo>
                      <a:pt x="5957" y="4766"/>
                    </a:lnTo>
                    <a:lnTo>
                      <a:pt x="5795" y="4907"/>
                    </a:lnTo>
                    <a:lnTo>
                      <a:pt x="5634" y="5048"/>
                    </a:lnTo>
                    <a:lnTo>
                      <a:pt x="5412" y="5170"/>
                    </a:lnTo>
                    <a:lnTo>
                      <a:pt x="5311" y="5230"/>
                    </a:lnTo>
                    <a:lnTo>
                      <a:pt x="5149" y="5291"/>
                    </a:lnTo>
                    <a:lnTo>
                      <a:pt x="4988" y="5331"/>
                    </a:lnTo>
                    <a:lnTo>
                      <a:pt x="4826" y="5351"/>
                    </a:lnTo>
                    <a:lnTo>
                      <a:pt x="4645" y="5351"/>
                    </a:lnTo>
                    <a:lnTo>
                      <a:pt x="4463" y="5311"/>
                    </a:lnTo>
                    <a:lnTo>
                      <a:pt x="4301" y="5270"/>
                    </a:lnTo>
                    <a:lnTo>
                      <a:pt x="4160" y="5190"/>
                    </a:lnTo>
                    <a:lnTo>
                      <a:pt x="4019" y="5109"/>
                    </a:lnTo>
                    <a:lnTo>
                      <a:pt x="3918" y="5028"/>
                    </a:lnTo>
                    <a:lnTo>
                      <a:pt x="3736" y="4867"/>
                    </a:lnTo>
                    <a:lnTo>
                      <a:pt x="3595" y="4705"/>
                    </a:lnTo>
                    <a:lnTo>
                      <a:pt x="3473" y="4544"/>
                    </a:lnTo>
                    <a:lnTo>
                      <a:pt x="3393" y="4382"/>
                    </a:lnTo>
                    <a:lnTo>
                      <a:pt x="3332" y="4261"/>
                    </a:lnTo>
                    <a:lnTo>
                      <a:pt x="3292" y="4099"/>
                    </a:lnTo>
                    <a:lnTo>
                      <a:pt x="3251" y="3938"/>
                    </a:lnTo>
                    <a:lnTo>
                      <a:pt x="3231" y="3776"/>
                    </a:lnTo>
                    <a:lnTo>
                      <a:pt x="3231" y="3655"/>
                    </a:lnTo>
                    <a:lnTo>
                      <a:pt x="3231" y="3312"/>
                    </a:lnTo>
                    <a:lnTo>
                      <a:pt x="3251" y="2969"/>
                    </a:lnTo>
                    <a:lnTo>
                      <a:pt x="3271" y="2827"/>
                    </a:lnTo>
                    <a:lnTo>
                      <a:pt x="3271" y="2787"/>
                    </a:lnTo>
                    <a:lnTo>
                      <a:pt x="3292" y="2706"/>
                    </a:lnTo>
                    <a:lnTo>
                      <a:pt x="3352" y="2625"/>
                    </a:lnTo>
                    <a:lnTo>
                      <a:pt x="3413" y="2565"/>
                    </a:lnTo>
                    <a:lnTo>
                      <a:pt x="3473" y="2524"/>
                    </a:lnTo>
                    <a:lnTo>
                      <a:pt x="3696" y="2403"/>
                    </a:lnTo>
                    <a:lnTo>
                      <a:pt x="3918" y="2262"/>
                    </a:lnTo>
                    <a:lnTo>
                      <a:pt x="4140" y="2080"/>
                    </a:lnTo>
                    <a:lnTo>
                      <a:pt x="4342" y="1898"/>
                    </a:lnTo>
                    <a:lnTo>
                      <a:pt x="4685" y="1555"/>
                    </a:lnTo>
                    <a:lnTo>
                      <a:pt x="4947" y="1252"/>
                    </a:lnTo>
                    <a:close/>
                    <a:moveTo>
                      <a:pt x="4402" y="445"/>
                    </a:moveTo>
                    <a:lnTo>
                      <a:pt x="4645" y="485"/>
                    </a:lnTo>
                    <a:lnTo>
                      <a:pt x="4806" y="546"/>
                    </a:lnTo>
                    <a:lnTo>
                      <a:pt x="4968" y="606"/>
                    </a:lnTo>
                    <a:lnTo>
                      <a:pt x="5069" y="647"/>
                    </a:lnTo>
                    <a:lnTo>
                      <a:pt x="5149" y="626"/>
                    </a:lnTo>
                    <a:lnTo>
                      <a:pt x="5311" y="586"/>
                    </a:lnTo>
                    <a:lnTo>
                      <a:pt x="5472" y="566"/>
                    </a:lnTo>
                    <a:lnTo>
                      <a:pt x="5634" y="566"/>
                    </a:lnTo>
                    <a:lnTo>
                      <a:pt x="5795" y="586"/>
                    </a:lnTo>
                    <a:lnTo>
                      <a:pt x="5957" y="606"/>
                    </a:lnTo>
                    <a:lnTo>
                      <a:pt x="6119" y="667"/>
                    </a:lnTo>
                    <a:lnTo>
                      <a:pt x="6260" y="727"/>
                    </a:lnTo>
                    <a:lnTo>
                      <a:pt x="6421" y="808"/>
                    </a:lnTo>
                    <a:lnTo>
                      <a:pt x="6421" y="869"/>
                    </a:lnTo>
                    <a:lnTo>
                      <a:pt x="6442" y="929"/>
                    </a:lnTo>
                    <a:lnTo>
                      <a:pt x="6522" y="1071"/>
                    </a:lnTo>
                    <a:lnTo>
                      <a:pt x="6644" y="1232"/>
                    </a:lnTo>
                    <a:lnTo>
                      <a:pt x="6805" y="1474"/>
                    </a:lnTo>
                    <a:lnTo>
                      <a:pt x="6926" y="1676"/>
                    </a:lnTo>
                    <a:lnTo>
                      <a:pt x="7068" y="1979"/>
                    </a:lnTo>
                    <a:lnTo>
                      <a:pt x="7108" y="2060"/>
                    </a:lnTo>
                    <a:lnTo>
                      <a:pt x="7148" y="2141"/>
                    </a:lnTo>
                    <a:lnTo>
                      <a:pt x="7189" y="2201"/>
                    </a:lnTo>
                    <a:lnTo>
                      <a:pt x="7269" y="2222"/>
                    </a:lnTo>
                    <a:lnTo>
                      <a:pt x="7310" y="2565"/>
                    </a:lnTo>
                    <a:lnTo>
                      <a:pt x="7330" y="2888"/>
                    </a:lnTo>
                    <a:lnTo>
                      <a:pt x="7290" y="3191"/>
                    </a:lnTo>
                    <a:lnTo>
                      <a:pt x="7229" y="3494"/>
                    </a:lnTo>
                    <a:lnTo>
                      <a:pt x="7148" y="3796"/>
                    </a:lnTo>
                    <a:lnTo>
                      <a:pt x="7027" y="4079"/>
                    </a:lnTo>
                    <a:lnTo>
                      <a:pt x="6886" y="4362"/>
                    </a:lnTo>
                    <a:lnTo>
                      <a:pt x="6704" y="4604"/>
                    </a:lnTo>
                    <a:lnTo>
                      <a:pt x="6502" y="4846"/>
                    </a:lnTo>
                    <a:lnTo>
                      <a:pt x="6260" y="5069"/>
                    </a:lnTo>
                    <a:lnTo>
                      <a:pt x="5997" y="5250"/>
                    </a:lnTo>
                    <a:lnTo>
                      <a:pt x="5715" y="5412"/>
                    </a:lnTo>
                    <a:lnTo>
                      <a:pt x="5412" y="5513"/>
                    </a:lnTo>
                    <a:lnTo>
                      <a:pt x="5412" y="5291"/>
                    </a:lnTo>
                    <a:lnTo>
                      <a:pt x="5614" y="5190"/>
                    </a:lnTo>
                    <a:lnTo>
                      <a:pt x="5775" y="5069"/>
                    </a:lnTo>
                    <a:lnTo>
                      <a:pt x="5917" y="4927"/>
                    </a:lnTo>
                    <a:lnTo>
                      <a:pt x="6038" y="4806"/>
                    </a:lnTo>
                    <a:lnTo>
                      <a:pt x="6139" y="4685"/>
                    </a:lnTo>
                    <a:lnTo>
                      <a:pt x="6219" y="4564"/>
                    </a:lnTo>
                    <a:lnTo>
                      <a:pt x="6300" y="4402"/>
                    </a:lnTo>
                    <a:lnTo>
                      <a:pt x="6361" y="4241"/>
                    </a:lnTo>
                    <a:lnTo>
                      <a:pt x="6421" y="4079"/>
                    </a:lnTo>
                    <a:lnTo>
                      <a:pt x="6462" y="4079"/>
                    </a:lnTo>
                    <a:lnTo>
                      <a:pt x="6603" y="4059"/>
                    </a:lnTo>
                    <a:lnTo>
                      <a:pt x="6724" y="4019"/>
                    </a:lnTo>
                    <a:lnTo>
                      <a:pt x="6825" y="3958"/>
                    </a:lnTo>
                    <a:lnTo>
                      <a:pt x="6906" y="3897"/>
                    </a:lnTo>
                    <a:lnTo>
                      <a:pt x="6987" y="3817"/>
                    </a:lnTo>
                    <a:lnTo>
                      <a:pt x="7047" y="3716"/>
                    </a:lnTo>
                    <a:lnTo>
                      <a:pt x="7068" y="3615"/>
                    </a:lnTo>
                    <a:lnTo>
                      <a:pt x="7088" y="3494"/>
                    </a:lnTo>
                    <a:lnTo>
                      <a:pt x="7108" y="3413"/>
                    </a:lnTo>
                    <a:lnTo>
                      <a:pt x="7088" y="3332"/>
                    </a:lnTo>
                    <a:lnTo>
                      <a:pt x="7068" y="3271"/>
                    </a:lnTo>
                    <a:lnTo>
                      <a:pt x="7027" y="3191"/>
                    </a:lnTo>
                    <a:lnTo>
                      <a:pt x="6987" y="3130"/>
                    </a:lnTo>
                    <a:lnTo>
                      <a:pt x="6906" y="3090"/>
                    </a:lnTo>
                    <a:lnTo>
                      <a:pt x="6845" y="3049"/>
                    </a:lnTo>
                    <a:lnTo>
                      <a:pt x="6744" y="3029"/>
                    </a:lnTo>
                    <a:lnTo>
                      <a:pt x="6623" y="3029"/>
                    </a:lnTo>
                    <a:lnTo>
                      <a:pt x="6543" y="3049"/>
                    </a:lnTo>
                    <a:lnTo>
                      <a:pt x="6522" y="2948"/>
                    </a:lnTo>
                    <a:lnTo>
                      <a:pt x="6482" y="2827"/>
                    </a:lnTo>
                    <a:lnTo>
                      <a:pt x="6421" y="2747"/>
                    </a:lnTo>
                    <a:lnTo>
                      <a:pt x="6341" y="2646"/>
                    </a:lnTo>
                    <a:lnTo>
                      <a:pt x="6038" y="2403"/>
                    </a:lnTo>
                    <a:lnTo>
                      <a:pt x="5795" y="2181"/>
                    </a:lnTo>
                    <a:lnTo>
                      <a:pt x="5614" y="1959"/>
                    </a:lnTo>
                    <a:lnTo>
                      <a:pt x="5452" y="1757"/>
                    </a:lnTo>
                    <a:lnTo>
                      <a:pt x="5331" y="1575"/>
                    </a:lnTo>
                    <a:lnTo>
                      <a:pt x="5230" y="1414"/>
                    </a:lnTo>
                    <a:lnTo>
                      <a:pt x="5109" y="1172"/>
                    </a:lnTo>
                    <a:lnTo>
                      <a:pt x="5069" y="1091"/>
                    </a:lnTo>
                    <a:lnTo>
                      <a:pt x="5028" y="1030"/>
                    </a:lnTo>
                    <a:lnTo>
                      <a:pt x="4988" y="1030"/>
                    </a:lnTo>
                    <a:lnTo>
                      <a:pt x="4968" y="1050"/>
                    </a:lnTo>
                    <a:lnTo>
                      <a:pt x="4947" y="1050"/>
                    </a:lnTo>
                    <a:lnTo>
                      <a:pt x="4826" y="1232"/>
                    </a:lnTo>
                    <a:lnTo>
                      <a:pt x="4483" y="1616"/>
                    </a:lnTo>
                    <a:lnTo>
                      <a:pt x="4261" y="1838"/>
                    </a:lnTo>
                    <a:lnTo>
                      <a:pt x="3998" y="2060"/>
                    </a:lnTo>
                    <a:lnTo>
                      <a:pt x="3716" y="2262"/>
                    </a:lnTo>
                    <a:lnTo>
                      <a:pt x="3574" y="2343"/>
                    </a:lnTo>
                    <a:lnTo>
                      <a:pt x="3433" y="2423"/>
                    </a:lnTo>
                    <a:lnTo>
                      <a:pt x="3332" y="2484"/>
                    </a:lnTo>
                    <a:lnTo>
                      <a:pt x="3271" y="2565"/>
                    </a:lnTo>
                    <a:lnTo>
                      <a:pt x="3211" y="2646"/>
                    </a:lnTo>
                    <a:lnTo>
                      <a:pt x="3171" y="2747"/>
                    </a:lnTo>
                    <a:lnTo>
                      <a:pt x="3090" y="2726"/>
                    </a:lnTo>
                    <a:lnTo>
                      <a:pt x="2989" y="2706"/>
                    </a:lnTo>
                    <a:lnTo>
                      <a:pt x="2888" y="2706"/>
                    </a:lnTo>
                    <a:lnTo>
                      <a:pt x="2787" y="2726"/>
                    </a:lnTo>
                    <a:lnTo>
                      <a:pt x="2706" y="2787"/>
                    </a:lnTo>
                    <a:lnTo>
                      <a:pt x="2646" y="2847"/>
                    </a:lnTo>
                    <a:lnTo>
                      <a:pt x="2585" y="2969"/>
                    </a:lnTo>
                    <a:lnTo>
                      <a:pt x="2565" y="3130"/>
                    </a:lnTo>
                    <a:lnTo>
                      <a:pt x="2565" y="3271"/>
                    </a:lnTo>
                    <a:lnTo>
                      <a:pt x="2625" y="3413"/>
                    </a:lnTo>
                    <a:lnTo>
                      <a:pt x="2706" y="3554"/>
                    </a:lnTo>
                    <a:lnTo>
                      <a:pt x="2827" y="3675"/>
                    </a:lnTo>
                    <a:lnTo>
                      <a:pt x="2969" y="3736"/>
                    </a:lnTo>
                    <a:lnTo>
                      <a:pt x="3130" y="3776"/>
                    </a:lnTo>
                    <a:lnTo>
                      <a:pt x="3150" y="3958"/>
                    </a:lnTo>
                    <a:lnTo>
                      <a:pt x="3191" y="4140"/>
                    </a:lnTo>
                    <a:lnTo>
                      <a:pt x="3231" y="4301"/>
                    </a:lnTo>
                    <a:lnTo>
                      <a:pt x="3292" y="4443"/>
                    </a:lnTo>
                    <a:lnTo>
                      <a:pt x="3393" y="4604"/>
                    </a:lnTo>
                    <a:lnTo>
                      <a:pt x="3514" y="4786"/>
                    </a:lnTo>
                    <a:lnTo>
                      <a:pt x="3696" y="4968"/>
                    </a:lnTo>
                    <a:lnTo>
                      <a:pt x="3897" y="5149"/>
                    </a:lnTo>
                    <a:lnTo>
                      <a:pt x="3857" y="5371"/>
                    </a:lnTo>
                    <a:lnTo>
                      <a:pt x="3696" y="5291"/>
                    </a:lnTo>
                    <a:lnTo>
                      <a:pt x="3534" y="5190"/>
                    </a:lnTo>
                    <a:lnTo>
                      <a:pt x="3393" y="5089"/>
                    </a:lnTo>
                    <a:lnTo>
                      <a:pt x="3251" y="4968"/>
                    </a:lnTo>
                    <a:lnTo>
                      <a:pt x="3130" y="4826"/>
                    </a:lnTo>
                    <a:lnTo>
                      <a:pt x="3009" y="4685"/>
                    </a:lnTo>
                    <a:lnTo>
                      <a:pt x="2888" y="4523"/>
                    </a:lnTo>
                    <a:lnTo>
                      <a:pt x="2787" y="4362"/>
                    </a:lnTo>
                    <a:lnTo>
                      <a:pt x="2646" y="4059"/>
                    </a:lnTo>
                    <a:lnTo>
                      <a:pt x="2524" y="3756"/>
                    </a:lnTo>
                    <a:lnTo>
                      <a:pt x="2444" y="3433"/>
                    </a:lnTo>
                    <a:lnTo>
                      <a:pt x="2403" y="3090"/>
                    </a:lnTo>
                    <a:lnTo>
                      <a:pt x="2403" y="2767"/>
                    </a:lnTo>
                    <a:lnTo>
                      <a:pt x="2444" y="2444"/>
                    </a:lnTo>
                    <a:lnTo>
                      <a:pt x="2504" y="2121"/>
                    </a:lnTo>
                    <a:lnTo>
                      <a:pt x="2605" y="1798"/>
                    </a:lnTo>
                    <a:lnTo>
                      <a:pt x="2686" y="1798"/>
                    </a:lnTo>
                    <a:lnTo>
                      <a:pt x="2747" y="1757"/>
                    </a:lnTo>
                    <a:lnTo>
                      <a:pt x="2847" y="1596"/>
                    </a:lnTo>
                    <a:lnTo>
                      <a:pt x="3029" y="1333"/>
                    </a:lnTo>
                    <a:lnTo>
                      <a:pt x="3191" y="1151"/>
                    </a:lnTo>
                    <a:lnTo>
                      <a:pt x="3393" y="929"/>
                    </a:lnTo>
                    <a:lnTo>
                      <a:pt x="3534" y="808"/>
                    </a:lnTo>
                    <a:lnTo>
                      <a:pt x="3655" y="687"/>
                    </a:lnTo>
                    <a:lnTo>
                      <a:pt x="3675" y="626"/>
                    </a:lnTo>
                    <a:lnTo>
                      <a:pt x="3696" y="566"/>
                    </a:lnTo>
                    <a:lnTo>
                      <a:pt x="3938" y="485"/>
                    </a:lnTo>
                    <a:lnTo>
                      <a:pt x="4160" y="445"/>
                    </a:lnTo>
                    <a:close/>
                    <a:moveTo>
                      <a:pt x="7593" y="586"/>
                    </a:moveTo>
                    <a:lnTo>
                      <a:pt x="7835" y="606"/>
                    </a:lnTo>
                    <a:lnTo>
                      <a:pt x="8037" y="647"/>
                    </a:lnTo>
                    <a:lnTo>
                      <a:pt x="8259" y="748"/>
                    </a:lnTo>
                    <a:lnTo>
                      <a:pt x="8461" y="848"/>
                    </a:lnTo>
                    <a:lnTo>
                      <a:pt x="8642" y="990"/>
                    </a:lnTo>
                    <a:lnTo>
                      <a:pt x="8804" y="1151"/>
                    </a:lnTo>
                    <a:lnTo>
                      <a:pt x="8945" y="1353"/>
                    </a:lnTo>
                    <a:lnTo>
                      <a:pt x="9067" y="1555"/>
                    </a:lnTo>
                    <a:lnTo>
                      <a:pt x="9208" y="1858"/>
                    </a:lnTo>
                    <a:lnTo>
                      <a:pt x="9289" y="2121"/>
                    </a:lnTo>
                    <a:lnTo>
                      <a:pt x="9329" y="2383"/>
                    </a:lnTo>
                    <a:lnTo>
                      <a:pt x="9329" y="2646"/>
                    </a:lnTo>
                    <a:lnTo>
                      <a:pt x="9309" y="2888"/>
                    </a:lnTo>
                    <a:lnTo>
                      <a:pt x="9248" y="3130"/>
                    </a:lnTo>
                    <a:lnTo>
                      <a:pt x="9127" y="3615"/>
                    </a:lnTo>
                    <a:lnTo>
                      <a:pt x="9046" y="3918"/>
                    </a:lnTo>
                    <a:lnTo>
                      <a:pt x="8986" y="4221"/>
                    </a:lnTo>
                    <a:lnTo>
                      <a:pt x="8925" y="4523"/>
                    </a:lnTo>
                    <a:lnTo>
                      <a:pt x="8925" y="4685"/>
                    </a:lnTo>
                    <a:lnTo>
                      <a:pt x="8925" y="4846"/>
                    </a:lnTo>
                    <a:lnTo>
                      <a:pt x="8966" y="5129"/>
                    </a:lnTo>
                    <a:lnTo>
                      <a:pt x="9026" y="5331"/>
                    </a:lnTo>
                    <a:lnTo>
                      <a:pt x="9087" y="5472"/>
                    </a:lnTo>
                    <a:lnTo>
                      <a:pt x="9127" y="5594"/>
                    </a:lnTo>
                    <a:lnTo>
                      <a:pt x="9167" y="5674"/>
                    </a:lnTo>
                    <a:lnTo>
                      <a:pt x="9167" y="5695"/>
                    </a:lnTo>
                    <a:lnTo>
                      <a:pt x="9167" y="5735"/>
                    </a:lnTo>
                    <a:lnTo>
                      <a:pt x="9107" y="5735"/>
                    </a:lnTo>
                    <a:lnTo>
                      <a:pt x="8905" y="5674"/>
                    </a:lnTo>
                    <a:lnTo>
                      <a:pt x="8703" y="5573"/>
                    </a:lnTo>
                    <a:lnTo>
                      <a:pt x="8562" y="5472"/>
                    </a:lnTo>
                    <a:lnTo>
                      <a:pt x="8461" y="5371"/>
                    </a:lnTo>
                    <a:lnTo>
                      <a:pt x="8319" y="5210"/>
                    </a:lnTo>
                    <a:lnTo>
                      <a:pt x="8259" y="5129"/>
                    </a:lnTo>
                    <a:lnTo>
                      <a:pt x="8218" y="5109"/>
                    </a:lnTo>
                    <a:lnTo>
                      <a:pt x="8178" y="5109"/>
                    </a:lnTo>
                    <a:lnTo>
                      <a:pt x="8158" y="5149"/>
                    </a:lnTo>
                    <a:lnTo>
                      <a:pt x="8138" y="5190"/>
                    </a:lnTo>
                    <a:lnTo>
                      <a:pt x="8158" y="5291"/>
                    </a:lnTo>
                    <a:lnTo>
                      <a:pt x="8158" y="5392"/>
                    </a:lnTo>
                    <a:lnTo>
                      <a:pt x="8198" y="5573"/>
                    </a:lnTo>
                    <a:lnTo>
                      <a:pt x="8239" y="5695"/>
                    </a:lnTo>
                    <a:lnTo>
                      <a:pt x="8218" y="5715"/>
                    </a:lnTo>
                    <a:lnTo>
                      <a:pt x="8218" y="5735"/>
                    </a:lnTo>
                    <a:lnTo>
                      <a:pt x="8178" y="5735"/>
                    </a:lnTo>
                    <a:lnTo>
                      <a:pt x="8138" y="5695"/>
                    </a:lnTo>
                    <a:lnTo>
                      <a:pt x="8037" y="5594"/>
                    </a:lnTo>
                    <a:lnTo>
                      <a:pt x="7936" y="5472"/>
                    </a:lnTo>
                    <a:lnTo>
                      <a:pt x="7855" y="5331"/>
                    </a:lnTo>
                    <a:lnTo>
                      <a:pt x="7794" y="5210"/>
                    </a:lnTo>
                    <a:lnTo>
                      <a:pt x="7754" y="5089"/>
                    </a:lnTo>
                    <a:lnTo>
                      <a:pt x="7714" y="4947"/>
                    </a:lnTo>
                    <a:lnTo>
                      <a:pt x="7673" y="4685"/>
                    </a:lnTo>
                    <a:lnTo>
                      <a:pt x="7673" y="4422"/>
                    </a:lnTo>
                    <a:lnTo>
                      <a:pt x="7714" y="4140"/>
                    </a:lnTo>
                    <a:lnTo>
                      <a:pt x="7815" y="3595"/>
                    </a:lnTo>
                    <a:lnTo>
                      <a:pt x="7895" y="3130"/>
                    </a:lnTo>
                    <a:lnTo>
                      <a:pt x="7916" y="2908"/>
                    </a:lnTo>
                    <a:lnTo>
                      <a:pt x="7936" y="2686"/>
                    </a:lnTo>
                    <a:lnTo>
                      <a:pt x="7916" y="2565"/>
                    </a:lnTo>
                    <a:lnTo>
                      <a:pt x="7895" y="2423"/>
                    </a:lnTo>
                    <a:lnTo>
                      <a:pt x="7855" y="2302"/>
                    </a:lnTo>
                    <a:lnTo>
                      <a:pt x="7794" y="2181"/>
                    </a:lnTo>
                    <a:lnTo>
                      <a:pt x="7734" y="2080"/>
                    </a:lnTo>
                    <a:lnTo>
                      <a:pt x="7653" y="1979"/>
                    </a:lnTo>
                    <a:lnTo>
                      <a:pt x="7552" y="1898"/>
                    </a:lnTo>
                    <a:lnTo>
                      <a:pt x="7451" y="1838"/>
                    </a:lnTo>
                    <a:lnTo>
                      <a:pt x="7431" y="1697"/>
                    </a:lnTo>
                    <a:lnTo>
                      <a:pt x="7370" y="1535"/>
                    </a:lnTo>
                    <a:lnTo>
                      <a:pt x="7310" y="1394"/>
                    </a:lnTo>
                    <a:lnTo>
                      <a:pt x="7249" y="1252"/>
                    </a:lnTo>
                    <a:lnTo>
                      <a:pt x="7148" y="1131"/>
                    </a:lnTo>
                    <a:lnTo>
                      <a:pt x="7047" y="1010"/>
                    </a:lnTo>
                    <a:lnTo>
                      <a:pt x="6946" y="889"/>
                    </a:lnTo>
                    <a:lnTo>
                      <a:pt x="6825" y="808"/>
                    </a:lnTo>
                    <a:lnTo>
                      <a:pt x="6987" y="707"/>
                    </a:lnTo>
                    <a:lnTo>
                      <a:pt x="7168" y="626"/>
                    </a:lnTo>
                    <a:lnTo>
                      <a:pt x="7370" y="586"/>
                    </a:lnTo>
                    <a:close/>
                    <a:moveTo>
                      <a:pt x="2343" y="0"/>
                    </a:moveTo>
                    <a:lnTo>
                      <a:pt x="2121" y="21"/>
                    </a:lnTo>
                    <a:lnTo>
                      <a:pt x="1878" y="61"/>
                    </a:lnTo>
                    <a:lnTo>
                      <a:pt x="1656" y="142"/>
                    </a:lnTo>
                    <a:lnTo>
                      <a:pt x="1434" y="263"/>
                    </a:lnTo>
                    <a:lnTo>
                      <a:pt x="1232" y="404"/>
                    </a:lnTo>
                    <a:lnTo>
                      <a:pt x="1030" y="566"/>
                    </a:lnTo>
                    <a:lnTo>
                      <a:pt x="869" y="768"/>
                    </a:lnTo>
                    <a:lnTo>
                      <a:pt x="667" y="1050"/>
                    </a:lnTo>
                    <a:lnTo>
                      <a:pt x="546" y="1313"/>
                    </a:lnTo>
                    <a:lnTo>
                      <a:pt x="445" y="1575"/>
                    </a:lnTo>
                    <a:lnTo>
                      <a:pt x="404" y="1838"/>
                    </a:lnTo>
                    <a:lnTo>
                      <a:pt x="384" y="2100"/>
                    </a:lnTo>
                    <a:lnTo>
                      <a:pt x="384" y="2363"/>
                    </a:lnTo>
                    <a:lnTo>
                      <a:pt x="424" y="2868"/>
                    </a:lnTo>
                    <a:lnTo>
                      <a:pt x="445" y="3171"/>
                    </a:lnTo>
                    <a:lnTo>
                      <a:pt x="465" y="3473"/>
                    </a:lnTo>
                    <a:lnTo>
                      <a:pt x="445" y="3776"/>
                    </a:lnTo>
                    <a:lnTo>
                      <a:pt x="424" y="3918"/>
                    </a:lnTo>
                    <a:lnTo>
                      <a:pt x="404" y="4079"/>
                    </a:lnTo>
                    <a:lnTo>
                      <a:pt x="324" y="4321"/>
                    </a:lnTo>
                    <a:lnTo>
                      <a:pt x="243" y="4503"/>
                    </a:lnTo>
                    <a:lnTo>
                      <a:pt x="162" y="4624"/>
                    </a:lnTo>
                    <a:lnTo>
                      <a:pt x="101" y="4725"/>
                    </a:lnTo>
                    <a:lnTo>
                      <a:pt x="21" y="4826"/>
                    </a:lnTo>
                    <a:lnTo>
                      <a:pt x="0" y="4907"/>
                    </a:lnTo>
                    <a:lnTo>
                      <a:pt x="41" y="4988"/>
                    </a:lnTo>
                    <a:lnTo>
                      <a:pt x="101" y="5028"/>
                    </a:lnTo>
                    <a:lnTo>
                      <a:pt x="162" y="5048"/>
                    </a:lnTo>
                    <a:lnTo>
                      <a:pt x="283" y="5048"/>
                    </a:lnTo>
                    <a:lnTo>
                      <a:pt x="404" y="5028"/>
                    </a:lnTo>
                    <a:lnTo>
                      <a:pt x="626" y="4947"/>
                    </a:lnTo>
                    <a:lnTo>
                      <a:pt x="788" y="4867"/>
                    </a:lnTo>
                    <a:lnTo>
                      <a:pt x="929" y="4786"/>
                    </a:lnTo>
                    <a:lnTo>
                      <a:pt x="1091" y="4645"/>
                    </a:lnTo>
                    <a:lnTo>
                      <a:pt x="1091" y="4645"/>
                    </a:lnTo>
                    <a:lnTo>
                      <a:pt x="1050" y="4786"/>
                    </a:lnTo>
                    <a:lnTo>
                      <a:pt x="990" y="4887"/>
                    </a:lnTo>
                    <a:lnTo>
                      <a:pt x="970" y="4968"/>
                    </a:lnTo>
                    <a:lnTo>
                      <a:pt x="929" y="5048"/>
                    </a:lnTo>
                    <a:lnTo>
                      <a:pt x="949" y="5129"/>
                    </a:lnTo>
                    <a:lnTo>
                      <a:pt x="970" y="5149"/>
                    </a:lnTo>
                    <a:lnTo>
                      <a:pt x="990" y="5190"/>
                    </a:lnTo>
                    <a:lnTo>
                      <a:pt x="1050" y="5210"/>
                    </a:lnTo>
                    <a:lnTo>
                      <a:pt x="1111" y="5210"/>
                    </a:lnTo>
                    <a:lnTo>
                      <a:pt x="1192" y="5170"/>
                    </a:lnTo>
                    <a:lnTo>
                      <a:pt x="1333" y="5069"/>
                    </a:lnTo>
                    <a:lnTo>
                      <a:pt x="1454" y="4947"/>
                    </a:lnTo>
                    <a:lnTo>
                      <a:pt x="1555" y="4826"/>
                    </a:lnTo>
                    <a:lnTo>
                      <a:pt x="1636" y="4705"/>
                    </a:lnTo>
                    <a:lnTo>
                      <a:pt x="1717" y="4584"/>
                    </a:lnTo>
                    <a:lnTo>
                      <a:pt x="1777" y="4463"/>
                    </a:lnTo>
                    <a:lnTo>
                      <a:pt x="1858" y="4180"/>
                    </a:lnTo>
                    <a:lnTo>
                      <a:pt x="1919" y="3897"/>
                    </a:lnTo>
                    <a:lnTo>
                      <a:pt x="1939" y="3615"/>
                    </a:lnTo>
                    <a:lnTo>
                      <a:pt x="1939" y="3332"/>
                    </a:lnTo>
                    <a:lnTo>
                      <a:pt x="1939" y="3049"/>
                    </a:lnTo>
                    <a:lnTo>
                      <a:pt x="1939" y="2605"/>
                    </a:lnTo>
                    <a:lnTo>
                      <a:pt x="1939" y="2383"/>
                    </a:lnTo>
                    <a:lnTo>
                      <a:pt x="1979" y="2181"/>
                    </a:lnTo>
                    <a:lnTo>
                      <a:pt x="1999" y="2060"/>
                    </a:lnTo>
                    <a:lnTo>
                      <a:pt x="2040" y="1959"/>
                    </a:lnTo>
                    <a:lnTo>
                      <a:pt x="2080" y="1858"/>
                    </a:lnTo>
                    <a:lnTo>
                      <a:pt x="2141" y="1777"/>
                    </a:lnTo>
                    <a:lnTo>
                      <a:pt x="2222" y="1697"/>
                    </a:lnTo>
                    <a:lnTo>
                      <a:pt x="2282" y="1616"/>
                    </a:lnTo>
                    <a:lnTo>
                      <a:pt x="2363" y="1555"/>
                    </a:lnTo>
                    <a:lnTo>
                      <a:pt x="2464" y="1515"/>
                    </a:lnTo>
                    <a:lnTo>
                      <a:pt x="2444" y="1596"/>
                    </a:lnTo>
                    <a:lnTo>
                      <a:pt x="2444" y="1656"/>
                    </a:lnTo>
                    <a:lnTo>
                      <a:pt x="2444" y="1697"/>
                    </a:lnTo>
                    <a:lnTo>
                      <a:pt x="2504" y="1757"/>
                    </a:lnTo>
                    <a:lnTo>
                      <a:pt x="2403" y="2080"/>
                    </a:lnTo>
                    <a:lnTo>
                      <a:pt x="2343" y="2423"/>
                    </a:lnTo>
                    <a:lnTo>
                      <a:pt x="2302" y="2767"/>
                    </a:lnTo>
                    <a:lnTo>
                      <a:pt x="2302" y="3110"/>
                    </a:lnTo>
                    <a:lnTo>
                      <a:pt x="2343" y="3433"/>
                    </a:lnTo>
                    <a:lnTo>
                      <a:pt x="2423" y="3776"/>
                    </a:lnTo>
                    <a:lnTo>
                      <a:pt x="2545" y="4099"/>
                    </a:lnTo>
                    <a:lnTo>
                      <a:pt x="2686" y="4422"/>
                    </a:lnTo>
                    <a:lnTo>
                      <a:pt x="2807" y="4584"/>
                    </a:lnTo>
                    <a:lnTo>
                      <a:pt x="2928" y="4766"/>
                    </a:lnTo>
                    <a:lnTo>
                      <a:pt x="3049" y="4907"/>
                    </a:lnTo>
                    <a:lnTo>
                      <a:pt x="3191" y="5048"/>
                    </a:lnTo>
                    <a:lnTo>
                      <a:pt x="3332" y="5190"/>
                    </a:lnTo>
                    <a:lnTo>
                      <a:pt x="3494" y="5291"/>
                    </a:lnTo>
                    <a:lnTo>
                      <a:pt x="3655" y="5392"/>
                    </a:lnTo>
                    <a:lnTo>
                      <a:pt x="3837" y="5472"/>
                    </a:lnTo>
                    <a:lnTo>
                      <a:pt x="3756" y="5816"/>
                    </a:lnTo>
                    <a:lnTo>
                      <a:pt x="3655" y="6159"/>
                    </a:lnTo>
                    <a:lnTo>
                      <a:pt x="3655" y="6199"/>
                    </a:lnTo>
                    <a:lnTo>
                      <a:pt x="3696" y="6240"/>
                    </a:lnTo>
                    <a:lnTo>
                      <a:pt x="3736" y="6219"/>
                    </a:lnTo>
                    <a:lnTo>
                      <a:pt x="3756" y="6199"/>
                    </a:lnTo>
                    <a:lnTo>
                      <a:pt x="3857" y="5856"/>
                    </a:lnTo>
                    <a:lnTo>
                      <a:pt x="3938" y="5533"/>
                    </a:lnTo>
                    <a:lnTo>
                      <a:pt x="3958" y="5412"/>
                    </a:lnTo>
                    <a:lnTo>
                      <a:pt x="3998" y="5210"/>
                    </a:lnTo>
                    <a:lnTo>
                      <a:pt x="4140" y="5291"/>
                    </a:lnTo>
                    <a:lnTo>
                      <a:pt x="4301" y="5371"/>
                    </a:lnTo>
                    <a:lnTo>
                      <a:pt x="4463" y="5412"/>
                    </a:lnTo>
                    <a:lnTo>
                      <a:pt x="4624" y="5452"/>
                    </a:lnTo>
                    <a:lnTo>
                      <a:pt x="4907" y="5452"/>
                    </a:lnTo>
                    <a:lnTo>
                      <a:pt x="5048" y="5412"/>
                    </a:lnTo>
                    <a:lnTo>
                      <a:pt x="5170" y="5392"/>
                    </a:lnTo>
                    <a:lnTo>
                      <a:pt x="5311" y="5331"/>
                    </a:lnTo>
                    <a:lnTo>
                      <a:pt x="5311" y="5533"/>
                    </a:lnTo>
                    <a:lnTo>
                      <a:pt x="5311" y="5634"/>
                    </a:lnTo>
                    <a:lnTo>
                      <a:pt x="5371" y="6341"/>
                    </a:lnTo>
                    <a:lnTo>
                      <a:pt x="5392" y="6381"/>
                    </a:lnTo>
                    <a:lnTo>
                      <a:pt x="5432" y="6381"/>
                    </a:lnTo>
                    <a:lnTo>
                      <a:pt x="5472" y="6361"/>
                    </a:lnTo>
                    <a:lnTo>
                      <a:pt x="5472" y="6320"/>
                    </a:lnTo>
                    <a:lnTo>
                      <a:pt x="5412" y="5614"/>
                    </a:lnTo>
                    <a:lnTo>
                      <a:pt x="5735" y="5513"/>
                    </a:lnTo>
                    <a:lnTo>
                      <a:pt x="6038" y="5351"/>
                    </a:lnTo>
                    <a:lnTo>
                      <a:pt x="6320" y="5149"/>
                    </a:lnTo>
                    <a:lnTo>
                      <a:pt x="6583" y="4907"/>
                    </a:lnTo>
                    <a:lnTo>
                      <a:pt x="6785" y="4665"/>
                    </a:lnTo>
                    <a:lnTo>
                      <a:pt x="6967" y="4402"/>
                    </a:lnTo>
                    <a:lnTo>
                      <a:pt x="7128" y="4120"/>
                    </a:lnTo>
                    <a:lnTo>
                      <a:pt x="7249" y="3837"/>
                    </a:lnTo>
                    <a:lnTo>
                      <a:pt x="7330" y="3514"/>
                    </a:lnTo>
                    <a:lnTo>
                      <a:pt x="7391" y="3211"/>
                    </a:lnTo>
                    <a:lnTo>
                      <a:pt x="7431" y="2888"/>
                    </a:lnTo>
                    <a:lnTo>
                      <a:pt x="7411" y="2565"/>
                    </a:lnTo>
                    <a:lnTo>
                      <a:pt x="7370" y="2201"/>
                    </a:lnTo>
                    <a:lnTo>
                      <a:pt x="7431" y="2141"/>
                    </a:lnTo>
                    <a:lnTo>
                      <a:pt x="7451" y="2100"/>
                    </a:lnTo>
                    <a:lnTo>
                      <a:pt x="7471" y="2060"/>
                    </a:lnTo>
                    <a:lnTo>
                      <a:pt x="7471" y="1959"/>
                    </a:lnTo>
                    <a:lnTo>
                      <a:pt x="7552" y="2020"/>
                    </a:lnTo>
                    <a:lnTo>
                      <a:pt x="7613" y="2100"/>
                    </a:lnTo>
                    <a:lnTo>
                      <a:pt x="7673" y="2181"/>
                    </a:lnTo>
                    <a:lnTo>
                      <a:pt x="7734" y="2262"/>
                    </a:lnTo>
                    <a:lnTo>
                      <a:pt x="7774" y="2363"/>
                    </a:lnTo>
                    <a:lnTo>
                      <a:pt x="7794" y="2464"/>
                    </a:lnTo>
                    <a:lnTo>
                      <a:pt x="7815" y="2585"/>
                    </a:lnTo>
                    <a:lnTo>
                      <a:pt x="7815" y="2706"/>
                    </a:lnTo>
                    <a:lnTo>
                      <a:pt x="7815" y="2908"/>
                    </a:lnTo>
                    <a:lnTo>
                      <a:pt x="7794" y="3110"/>
                    </a:lnTo>
                    <a:lnTo>
                      <a:pt x="7693" y="3574"/>
                    </a:lnTo>
                    <a:lnTo>
                      <a:pt x="7653" y="3837"/>
                    </a:lnTo>
                    <a:lnTo>
                      <a:pt x="7593" y="4120"/>
                    </a:lnTo>
                    <a:lnTo>
                      <a:pt x="7572" y="4402"/>
                    </a:lnTo>
                    <a:lnTo>
                      <a:pt x="7572" y="4705"/>
                    </a:lnTo>
                    <a:lnTo>
                      <a:pt x="7613" y="4968"/>
                    </a:lnTo>
                    <a:lnTo>
                      <a:pt x="7653" y="5109"/>
                    </a:lnTo>
                    <a:lnTo>
                      <a:pt x="7693" y="5250"/>
                    </a:lnTo>
                    <a:lnTo>
                      <a:pt x="7774" y="5392"/>
                    </a:lnTo>
                    <a:lnTo>
                      <a:pt x="7855" y="5513"/>
                    </a:lnTo>
                    <a:lnTo>
                      <a:pt x="7956" y="5654"/>
                    </a:lnTo>
                    <a:lnTo>
                      <a:pt x="8077" y="5775"/>
                    </a:lnTo>
                    <a:lnTo>
                      <a:pt x="8118" y="5816"/>
                    </a:lnTo>
                    <a:lnTo>
                      <a:pt x="8158" y="5836"/>
                    </a:lnTo>
                    <a:lnTo>
                      <a:pt x="8198" y="5856"/>
                    </a:lnTo>
                    <a:lnTo>
                      <a:pt x="8259" y="5836"/>
                    </a:lnTo>
                    <a:lnTo>
                      <a:pt x="8299" y="5816"/>
                    </a:lnTo>
                    <a:lnTo>
                      <a:pt x="8319" y="5775"/>
                    </a:lnTo>
                    <a:lnTo>
                      <a:pt x="8340" y="5715"/>
                    </a:lnTo>
                    <a:lnTo>
                      <a:pt x="8319" y="5634"/>
                    </a:lnTo>
                    <a:lnTo>
                      <a:pt x="8299" y="5533"/>
                    </a:lnTo>
                    <a:lnTo>
                      <a:pt x="8279" y="5412"/>
                    </a:lnTo>
                    <a:lnTo>
                      <a:pt x="8259" y="5291"/>
                    </a:lnTo>
                    <a:lnTo>
                      <a:pt x="8400" y="5452"/>
                    </a:lnTo>
                    <a:lnTo>
                      <a:pt x="8501" y="5553"/>
                    </a:lnTo>
                    <a:lnTo>
                      <a:pt x="8663" y="5654"/>
                    </a:lnTo>
                    <a:lnTo>
                      <a:pt x="8865" y="5775"/>
                    </a:lnTo>
                    <a:lnTo>
                      <a:pt x="8986" y="5816"/>
                    </a:lnTo>
                    <a:lnTo>
                      <a:pt x="9087" y="5836"/>
                    </a:lnTo>
                    <a:lnTo>
                      <a:pt x="9167" y="5836"/>
                    </a:lnTo>
                    <a:lnTo>
                      <a:pt x="9228" y="5795"/>
                    </a:lnTo>
                    <a:lnTo>
                      <a:pt x="9268" y="5755"/>
                    </a:lnTo>
                    <a:lnTo>
                      <a:pt x="9289" y="5695"/>
                    </a:lnTo>
                    <a:lnTo>
                      <a:pt x="9268" y="5654"/>
                    </a:lnTo>
                    <a:lnTo>
                      <a:pt x="9228" y="5533"/>
                    </a:lnTo>
                    <a:lnTo>
                      <a:pt x="9167" y="5432"/>
                    </a:lnTo>
                    <a:lnTo>
                      <a:pt x="9127" y="5291"/>
                    </a:lnTo>
                    <a:lnTo>
                      <a:pt x="9067" y="5109"/>
                    </a:lnTo>
                    <a:lnTo>
                      <a:pt x="9046" y="4846"/>
                    </a:lnTo>
                    <a:lnTo>
                      <a:pt x="9026" y="4685"/>
                    </a:lnTo>
                    <a:lnTo>
                      <a:pt x="9046" y="4544"/>
                    </a:lnTo>
                    <a:lnTo>
                      <a:pt x="9087" y="4241"/>
                    </a:lnTo>
                    <a:lnTo>
                      <a:pt x="9147" y="3938"/>
                    </a:lnTo>
                    <a:lnTo>
                      <a:pt x="9228" y="3635"/>
                    </a:lnTo>
                    <a:lnTo>
                      <a:pt x="9349" y="3150"/>
                    </a:lnTo>
                    <a:lnTo>
                      <a:pt x="9410" y="2908"/>
                    </a:lnTo>
                    <a:lnTo>
                      <a:pt x="9430" y="2646"/>
                    </a:lnTo>
                    <a:lnTo>
                      <a:pt x="9430" y="2383"/>
                    </a:lnTo>
                    <a:lnTo>
                      <a:pt x="9390" y="2100"/>
                    </a:lnTo>
                    <a:lnTo>
                      <a:pt x="9309" y="1818"/>
                    </a:lnTo>
                    <a:lnTo>
                      <a:pt x="9167" y="1515"/>
                    </a:lnTo>
                    <a:lnTo>
                      <a:pt x="9026" y="1293"/>
                    </a:lnTo>
                    <a:lnTo>
                      <a:pt x="8885" y="1091"/>
                    </a:lnTo>
                    <a:lnTo>
                      <a:pt x="8703" y="909"/>
                    </a:lnTo>
                    <a:lnTo>
                      <a:pt x="8501" y="768"/>
                    </a:lnTo>
                    <a:lnTo>
                      <a:pt x="8299" y="647"/>
                    </a:lnTo>
                    <a:lnTo>
                      <a:pt x="8077" y="546"/>
                    </a:lnTo>
                    <a:lnTo>
                      <a:pt x="7835" y="505"/>
                    </a:lnTo>
                    <a:lnTo>
                      <a:pt x="7593" y="465"/>
                    </a:lnTo>
                    <a:lnTo>
                      <a:pt x="7350" y="485"/>
                    </a:lnTo>
                    <a:lnTo>
                      <a:pt x="7108" y="546"/>
                    </a:lnTo>
                    <a:lnTo>
                      <a:pt x="6906" y="626"/>
                    </a:lnTo>
                    <a:lnTo>
                      <a:pt x="6744" y="748"/>
                    </a:lnTo>
                    <a:lnTo>
                      <a:pt x="6664" y="687"/>
                    </a:lnTo>
                    <a:lnTo>
                      <a:pt x="6583" y="667"/>
                    </a:lnTo>
                    <a:lnTo>
                      <a:pt x="6522" y="687"/>
                    </a:lnTo>
                    <a:lnTo>
                      <a:pt x="6482" y="707"/>
                    </a:lnTo>
                    <a:lnTo>
                      <a:pt x="6462" y="727"/>
                    </a:lnTo>
                    <a:lnTo>
                      <a:pt x="6320" y="626"/>
                    </a:lnTo>
                    <a:lnTo>
                      <a:pt x="6159" y="566"/>
                    </a:lnTo>
                    <a:lnTo>
                      <a:pt x="5977" y="505"/>
                    </a:lnTo>
                    <a:lnTo>
                      <a:pt x="5816" y="465"/>
                    </a:lnTo>
                    <a:lnTo>
                      <a:pt x="5472" y="465"/>
                    </a:lnTo>
                    <a:lnTo>
                      <a:pt x="5291" y="485"/>
                    </a:lnTo>
                    <a:lnTo>
                      <a:pt x="5129" y="525"/>
                    </a:lnTo>
                    <a:lnTo>
                      <a:pt x="5069" y="525"/>
                    </a:lnTo>
                    <a:lnTo>
                      <a:pt x="5008" y="505"/>
                    </a:lnTo>
                    <a:lnTo>
                      <a:pt x="4846" y="445"/>
                    </a:lnTo>
                    <a:lnTo>
                      <a:pt x="4665" y="384"/>
                    </a:lnTo>
                    <a:lnTo>
                      <a:pt x="4422" y="344"/>
                    </a:lnTo>
                    <a:lnTo>
                      <a:pt x="4160" y="344"/>
                    </a:lnTo>
                    <a:lnTo>
                      <a:pt x="3918" y="384"/>
                    </a:lnTo>
                    <a:lnTo>
                      <a:pt x="3655" y="465"/>
                    </a:lnTo>
                    <a:lnTo>
                      <a:pt x="3635" y="445"/>
                    </a:lnTo>
                    <a:lnTo>
                      <a:pt x="3595" y="424"/>
                    </a:lnTo>
                    <a:lnTo>
                      <a:pt x="3514" y="404"/>
                    </a:lnTo>
                    <a:lnTo>
                      <a:pt x="3473" y="404"/>
                    </a:lnTo>
                    <a:lnTo>
                      <a:pt x="3372" y="445"/>
                    </a:lnTo>
                    <a:lnTo>
                      <a:pt x="3231" y="303"/>
                    </a:lnTo>
                    <a:lnTo>
                      <a:pt x="3049" y="182"/>
                    </a:lnTo>
                    <a:lnTo>
                      <a:pt x="2827" y="81"/>
                    </a:lnTo>
                    <a:lnTo>
                      <a:pt x="2585" y="21"/>
                    </a:lnTo>
                    <a:lnTo>
                      <a:pt x="23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5"/>
              <p:cNvSpPr/>
              <p:nvPr/>
            </p:nvSpPr>
            <p:spPr>
              <a:xfrm>
                <a:off x="2569288" y="-1466329"/>
                <a:ext cx="41566" cy="26295"/>
              </a:xfrm>
              <a:custGeom>
                <a:avLst/>
                <a:gdLst/>
                <a:ahLst/>
                <a:cxnLst/>
                <a:rect l="l" t="t" r="r" b="b"/>
                <a:pathLst>
                  <a:path w="607" h="384" extrusionOk="0">
                    <a:moveTo>
                      <a:pt x="41" y="0"/>
                    </a:moveTo>
                    <a:lnTo>
                      <a:pt x="21" y="20"/>
                    </a:lnTo>
                    <a:lnTo>
                      <a:pt x="1" y="61"/>
                    </a:lnTo>
                    <a:lnTo>
                      <a:pt x="21" y="121"/>
                    </a:lnTo>
                    <a:lnTo>
                      <a:pt x="41" y="202"/>
                    </a:lnTo>
                    <a:lnTo>
                      <a:pt x="61" y="263"/>
                    </a:lnTo>
                    <a:lnTo>
                      <a:pt x="102" y="303"/>
                    </a:lnTo>
                    <a:lnTo>
                      <a:pt x="203" y="364"/>
                    </a:lnTo>
                    <a:lnTo>
                      <a:pt x="304" y="384"/>
                    </a:lnTo>
                    <a:lnTo>
                      <a:pt x="404" y="364"/>
                    </a:lnTo>
                    <a:lnTo>
                      <a:pt x="485" y="303"/>
                    </a:lnTo>
                    <a:lnTo>
                      <a:pt x="566" y="202"/>
                    </a:lnTo>
                    <a:lnTo>
                      <a:pt x="586" y="142"/>
                    </a:lnTo>
                    <a:lnTo>
                      <a:pt x="606" y="81"/>
                    </a:lnTo>
                    <a:lnTo>
                      <a:pt x="586" y="41"/>
                    </a:lnTo>
                    <a:lnTo>
                      <a:pt x="546" y="20"/>
                    </a:lnTo>
                    <a:lnTo>
                      <a:pt x="505" y="20"/>
                    </a:lnTo>
                    <a:lnTo>
                      <a:pt x="505" y="61"/>
                    </a:lnTo>
                    <a:lnTo>
                      <a:pt x="465" y="162"/>
                    </a:lnTo>
                    <a:lnTo>
                      <a:pt x="425" y="222"/>
                    </a:lnTo>
                    <a:lnTo>
                      <a:pt x="364" y="263"/>
                    </a:lnTo>
                    <a:lnTo>
                      <a:pt x="304" y="283"/>
                    </a:lnTo>
                    <a:lnTo>
                      <a:pt x="243" y="263"/>
                    </a:lnTo>
                    <a:lnTo>
                      <a:pt x="182" y="222"/>
                    </a:lnTo>
                    <a:lnTo>
                      <a:pt x="122" y="162"/>
                    </a:lnTo>
                    <a:lnTo>
                      <a:pt x="102" y="41"/>
                    </a:lnTo>
                    <a:lnTo>
                      <a:pt x="81" y="20"/>
                    </a:ln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5"/>
              <p:cNvSpPr/>
              <p:nvPr/>
            </p:nvSpPr>
            <p:spPr>
              <a:xfrm>
                <a:off x="2468350" y="-1477422"/>
                <a:ext cx="41566" cy="27733"/>
              </a:xfrm>
              <a:custGeom>
                <a:avLst/>
                <a:gdLst/>
                <a:ahLst/>
                <a:cxnLst/>
                <a:rect l="l" t="t" r="r" b="b"/>
                <a:pathLst>
                  <a:path w="607" h="405" extrusionOk="0">
                    <a:moveTo>
                      <a:pt x="61" y="1"/>
                    </a:moveTo>
                    <a:lnTo>
                      <a:pt x="21" y="21"/>
                    </a:lnTo>
                    <a:lnTo>
                      <a:pt x="1" y="41"/>
                    </a:lnTo>
                    <a:lnTo>
                      <a:pt x="1" y="122"/>
                    </a:lnTo>
                    <a:lnTo>
                      <a:pt x="21" y="182"/>
                    </a:lnTo>
                    <a:lnTo>
                      <a:pt x="61" y="304"/>
                    </a:lnTo>
                    <a:lnTo>
                      <a:pt x="162" y="364"/>
                    </a:lnTo>
                    <a:lnTo>
                      <a:pt x="243" y="404"/>
                    </a:lnTo>
                    <a:lnTo>
                      <a:pt x="384" y="404"/>
                    </a:lnTo>
                    <a:lnTo>
                      <a:pt x="485" y="344"/>
                    </a:lnTo>
                    <a:lnTo>
                      <a:pt x="546" y="263"/>
                    </a:lnTo>
                    <a:lnTo>
                      <a:pt x="606" y="142"/>
                    </a:lnTo>
                    <a:lnTo>
                      <a:pt x="586" y="102"/>
                    </a:lnTo>
                    <a:lnTo>
                      <a:pt x="566" y="81"/>
                    </a:lnTo>
                    <a:lnTo>
                      <a:pt x="526" y="81"/>
                    </a:lnTo>
                    <a:lnTo>
                      <a:pt x="505" y="122"/>
                    </a:lnTo>
                    <a:lnTo>
                      <a:pt x="465" y="223"/>
                    </a:lnTo>
                    <a:lnTo>
                      <a:pt x="405" y="283"/>
                    </a:lnTo>
                    <a:lnTo>
                      <a:pt x="324" y="304"/>
                    </a:lnTo>
                    <a:lnTo>
                      <a:pt x="263" y="304"/>
                    </a:lnTo>
                    <a:lnTo>
                      <a:pt x="203" y="283"/>
                    </a:lnTo>
                    <a:lnTo>
                      <a:pt x="142" y="243"/>
                    </a:lnTo>
                    <a:lnTo>
                      <a:pt x="122" y="162"/>
                    </a:lnTo>
                    <a:lnTo>
                      <a:pt x="102" y="61"/>
                    </a:lnTo>
                    <a:lnTo>
                      <a:pt x="102" y="21"/>
                    </a:ln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5"/>
              <p:cNvSpPr/>
              <p:nvPr/>
            </p:nvSpPr>
            <p:spPr>
              <a:xfrm>
                <a:off x="2502932" y="-1404150"/>
                <a:ext cx="60876" cy="30541"/>
              </a:xfrm>
              <a:custGeom>
                <a:avLst/>
                <a:gdLst/>
                <a:ahLst/>
                <a:cxnLst/>
                <a:rect l="l" t="t" r="r" b="b"/>
                <a:pathLst>
                  <a:path w="889" h="446" extrusionOk="0">
                    <a:moveTo>
                      <a:pt x="0" y="1"/>
                    </a:moveTo>
                    <a:lnTo>
                      <a:pt x="0" y="41"/>
                    </a:lnTo>
                    <a:lnTo>
                      <a:pt x="21" y="142"/>
                    </a:lnTo>
                    <a:lnTo>
                      <a:pt x="81" y="263"/>
                    </a:lnTo>
                    <a:lnTo>
                      <a:pt x="162" y="364"/>
                    </a:lnTo>
                    <a:lnTo>
                      <a:pt x="283" y="425"/>
                    </a:lnTo>
                    <a:lnTo>
                      <a:pt x="404" y="445"/>
                    </a:lnTo>
                    <a:lnTo>
                      <a:pt x="566" y="445"/>
                    </a:lnTo>
                    <a:lnTo>
                      <a:pt x="687" y="384"/>
                    </a:lnTo>
                    <a:lnTo>
                      <a:pt x="788" y="324"/>
                    </a:lnTo>
                    <a:lnTo>
                      <a:pt x="849" y="223"/>
                    </a:lnTo>
                    <a:lnTo>
                      <a:pt x="889" y="122"/>
                    </a:lnTo>
                    <a:lnTo>
                      <a:pt x="889" y="82"/>
                    </a:lnTo>
                    <a:lnTo>
                      <a:pt x="849" y="61"/>
                    </a:lnTo>
                    <a:lnTo>
                      <a:pt x="808" y="61"/>
                    </a:lnTo>
                    <a:lnTo>
                      <a:pt x="788" y="102"/>
                    </a:lnTo>
                    <a:lnTo>
                      <a:pt x="788" y="122"/>
                    </a:lnTo>
                    <a:lnTo>
                      <a:pt x="727" y="223"/>
                    </a:lnTo>
                    <a:lnTo>
                      <a:pt x="647" y="304"/>
                    </a:lnTo>
                    <a:lnTo>
                      <a:pt x="546" y="344"/>
                    </a:lnTo>
                    <a:lnTo>
                      <a:pt x="424" y="344"/>
                    </a:lnTo>
                    <a:lnTo>
                      <a:pt x="303" y="324"/>
                    </a:lnTo>
                    <a:lnTo>
                      <a:pt x="202" y="263"/>
                    </a:lnTo>
                    <a:lnTo>
                      <a:pt x="142" y="162"/>
                    </a:lnTo>
                    <a:lnTo>
                      <a:pt x="101" y="61"/>
                    </a:lnTo>
                    <a:lnTo>
                      <a:pt x="101" y="4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5"/>
              <p:cNvSpPr/>
              <p:nvPr/>
            </p:nvSpPr>
            <p:spPr>
              <a:xfrm>
                <a:off x="2513957" y="-1471875"/>
                <a:ext cx="27733" cy="59507"/>
              </a:xfrm>
              <a:custGeom>
                <a:avLst/>
                <a:gdLst/>
                <a:ahLst/>
                <a:cxnLst/>
                <a:rect l="l" t="t" r="r" b="b"/>
                <a:pathLst>
                  <a:path w="405" h="869" extrusionOk="0">
                    <a:moveTo>
                      <a:pt x="344" y="0"/>
                    </a:moveTo>
                    <a:lnTo>
                      <a:pt x="304" y="21"/>
                    </a:lnTo>
                    <a:lnTo>
                      <a:pt x="41" y="546"/>
                    </a:lnTo>
                    <a:lnTo>
                      <a:pt x="1" y="626"/>
                    </a:lnTo>
                    <a:lnTo>
                      <a:pt x="21" y="707"/>
                    </a:lnTo>
                    <a:lnTo>
                      <a:pt x="82" y="768"/>
                    </a:lnTo>
                    <a:lnTo>
                      <a:pt x="142" y="808"/>
                    </a:lnTo>
                    <a:lnTo>
                      <a:pt x="263" y="848"/>
                    </a:lnTo>
                    <a:lnTo>
                      <a:pt x="344" y="869"/>
                    </a:lnTo>
                    <a:lnTo>
                      <a:pt x="385" y="869"/>
                    </a:lnTo>
                    <a:lnTo>
                      <a:pt x="405" y="828"/>
                    </a:lnTo>
                    <a:lnTo>
                      <a:pt x="405" y="808"/>
                    </a:lnTo>
                    <a:lnTo>
                      <a:pt x="385" y="788"/>
                    </a:lnTo>
                    <a:lnTo>
                      <a:pt x="364" y="768"/>
                    </a:lnTo>
                    <a:lnTo>
                      <a:pt x="223" y="727"/>
                    </a:lnTo>
                    <a:lnTo>
                      <a:pt x="163" y="707"/>
                    </a:lnTo>
                    <a:lnTo>
                      <a:pt x="122" y="667"/>
                    </a:lnTo>
                    <a:lnTo>
                      <a:pt x="122" y="647"/>
                    </a:lnTo>
                    <a:lnTo>
                      <a:pt x="122" y="606"/>
                    </a:lnTo>
                    <a:lnTo>
                      <a:pt x="405" y="81"/>
                    </a:lnTo>
                    <a:lnTo>
                      <a:pt x="405" y="41"/>
                    </a:lnTo>
                    <a:lnTo>
                      <a:pt x="385" y="21"/>
                    </a:lnTo>
                    <a:lnTo>
                      <a:pt x="3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5"/>
              <p:cNvSpPr/>
              <p:nvPr/>
            </p:nvSpPr>
            <p:spPr>
              <a:xfrm>
                <a:off x="2227785" y="-1058471"/>
                <a:ext cx="488108" cy="449486"/>
              </a:xfrm>
              <a:custGeom>
                <a:avLst/>
                <a:gdLst/>
                <a:ahLst/>
                <a:cxnLst/>
                <a:rect l="l" t="t" r="r" b="b"/>
                <a:pathLst>
                  <a:path w="7128" h="6564" extrusionOk="0">
                    <a:moveTo>
                      <a:pt x="3514" y="1"/>
                    </a:moveTo>
                    <a:lnTo>
                      <a:pt x="3473" y="102"/>
                    </a:lnTo>
                    <a:lnTo>
                      <a:pt x="3372" y="263"/>
                    </a:lnTo>
                    <a:lnTo>
                      <a:pt x="3150" y="546"/>
                    </a:lnTo>
                    <a:lnTo>
                      <a:pt x="2908" y="829"/>
                    </a:lnTo>
                    <a:lnTo>
                      <a:pt x="2625" y="1111"/>
                    </a:lnTo>
                    <a:lnTo>
                      <a:pt x="2322" y="1394"/>
                    </a:lnTo>
                    <a:lnTo>
                      <a:pt x="2019" y="1656"/>
                    </a:lnTo>
                    <a:lnTo>
                      <a:pt x="1717" y="1899"/>
                    </a:lnTo>
                    <a:lnTo>
                      <a:pt x="1414" y="2121"/>
                    </a:lnTo>
                    <a:lnTo>
                      <a:pt x="1131" y="2303"/>
                    </a:lnTo>
                    <a:lnTo>
                      <a:pt x="1070" y="2363"/>
                    </a:lnTo>
                    <a:lnTo>
                      <a:pt x="1050" y="2444"/>
                    </a:lnTo>
                    <a:lnTo>
                      <a:pt x="1010" y="2585"/>
                    </a:lnTo>
                    <a:lnTo>
                      <a:pt x="909" y="2868"/>
                    </a:lnTo>
                    <a:lnTo>
                      <a:pt x="707" y="3373"/>
                    </a:lnTo>
                    <a:lnTo>
                      <a:pt x="505" y="3777"/>
                    </a:lnTo>
                    <a:lnTo>
                      <a:pt x="323" y="4079"/>
                    </a:lnTo>
                    <a:lnTo>
                      <a:pt x="182" y="4322"/>
                    </a:lnTo>
                    <a:lnTo>
                      <a:pt x="61" y="4524"/>
                    </a:lnTo>
                    <a:lnTo>
                      <a:pt x="41" y="4604"/>
                    </a:lnTo>
                    <a:lnTo>
                      <a:pt x="21" y="4705"/>
                    </a:lnTo>
                    <a:lnTo>
                      <a:pt x="0" y="4786"/>
                    </a:lnTo>
                    <a:lnTo>
                      <a:pt x="21" y="4867"/>
                    </a:lnTo>
                    <a:lnTo>
                      <a:pt x="41" y="4968"/>
                    </a:lnTo>
                    <a:lnTo>
                      <a:pt x="101" y="5049"/>
                    </a:lnTo>
                    <a:lnTo>
                      <a:pt x="202" y="5210"/>
                    </a:lnTo>
                    <a:lnTo>
                      <a:pt x="323" y="5331"/>
                    </a:lnTo>
                    <a:lnTo>
                      <a:pt x="465" y="5473"/>
                    </a:lnTo>
                    <a:lnTo>
                      <a:pt x="626" y="5594"/>
                    </a:lnTo>
                    <a:lnTo>
                      <a:pt x="970" y="5796"/>
                    </a:lnTo>
                    <a:lnTo>
                      <a:pt x="1293" y="5957"/>
                    </a:lnTo>
                    <a:lnTo>
                      <a:pt x="1636" y="6099"/>
                    </a:lnTo>
                    <a:lnTo>
                      <a:pt x="1979" y="6220"/>
                    </a:lnTo>
                    <a:lnTo>
                      <a:pt x="2322" y="6321"/>
                    </a:lnTo>
                    <a:lnTo>
                      <a:pt x="2645" y="6402"/>
                    </a:lnTo>
                    <a:lnTo>
                      <a:pt x="2989" y="6462"/>
                    </a:lnTo>
                    <a:lnTo>
                      <a:pt x="3312" y="6523"/>
                    </a:lnTo>
                    <a:lnTo>
                      <a:pt x="3635" y="6543"/>
                    </a:lnTo>
                    <a:lnTo>
                      <a:pt x="3958" y="6563"/>
                    </a:lnTo>
                    <a:lnTo>
                      <a:pt x="4261" y="6563"/>
                    </a:lnTo>
                    <a:lnTo>
                      <a:pt x="4584" y="6543"/>
                    </a:lnTo>
                    <a:lnTo>
                      <a:pt x="4887" y="6503"/>
                    </a:lnTo>
                    <a:lnTo>
                      <a:pt x="5169" y="6462"/>
                    </a:lnTo>
                    <a:lnTo>
                      <a:pt x="5452" y="6402"/>
                    </a:lnTo>
                    <a:lnTo>
                      <a:pt x="5735" y="6321"/>
                    </a:lnTo>
                    <a:lnTo>
                      <a:pt x="5997" y="6240"/>
                    </a:lnTo>
                    <a:lnTo>
                      <a:pt x="6260" y="6139"/>
                    </a:lnTo>
                    <a:lnTo>
                      <a:pt x="6542" y="6018"/>
                    </a:lnTo>
                    <a:lnTo>
                      <a:pt x="6684" y="5937"/>
                    </a:lnTo>
                    <a:lnTo>
                      <a:pt x="6825" y="5836"/>
                    </a:lnTo>
                    <a:lnTo>
                      <a:pt x="6946" y="5715"/>
                    </a:lnTo>
                    <a:lnTo>
                      <a:pt x="7027" y="5594"/>
                    </a:lnTo>
                    <a:lnTo>
                      <a:pt x="7108" y="5453"/>
                    </a:lnTo>
                    <a:lnTo>
                      <a:pt x="7128" y="5291"/>
                    </a:lnTo>
                    <a:lnTo>
                      <a:pt x="7108" y="5190"/>
                    </a:lnTo>
                    <a:lnTo>
                      <a:pt x="7067" y="5069"/>
                    </a:lnTo>
                    <a:lnTo>
                      <a:pt x="6946" y="4726"/>
                    </a:lnTo>
                    <a:lnTo>
                      <a:pt x="6765" y="4241"/>
                    </a:lnTo>
                    <a:lnTo>
                      <a:pt x="6684" y="3938"/>
                    </a:lnTo>
                    <a:lnTo>
                      <a:pt x="6603" y="3595"/>
                    </a:lnTo>
                    <a:lnTo>
                      <a:pt x="6542" y="3231"/>
                    </a:lnTo>
                    <a:lnTo>
                      <a:pt x="6522" y="3009"/>
                    </a:lnTo>
                    <a:lnTo>
                      <a:pt x="6502" y="2888"/>
                    </a:lnTo>
                    <a:lnTo>
                      <a:pt x="6482" y="2848"/>
                    </a:lnTo>
                    <a:lnTo>
                      <a:pt x="6462" y="2807"/>
                    </a:lnTo>
                    <a:lnTo>
                      <a:pt x="6199" y="2565"/>
                    </a:lnTo>
                    <a:lnTo>
                      <a:pt x="5916" y="2242"/>
                    </a:lnTo>
                    <a:lnTo>
                      <a:pt x="5614" y="1899"/>
                    </a:lnTo>
                    <a:lnTo>
                      <a:pt x="5311" y="1515"/>
                    </a:lnTo>
                    <a:lnTo>
                      <a:pt x="5048" y="1132"/>
                    </a:lnTo>
                    <a:lnTo>
                      <a:pt x="4806" y="768"/>
                    </a:lnTo>
                    <a:lnTo>
                      <a:pt x="4624" y="425"/>
                    </a:lnTo>
                    <a:lnTo>
                      <a:pt x="4543" y="263"/>
                    </a:lnTo>
                    <a:lnTo>
                      <a:pt x="4503" y="122"/>
                    </a:lnTo>
                    <a:lnTo>
                      <a:pt x="4503" y="102"/>
                    </a:lnTo>
                    <a:lnTo>
                      <a:pt x="4463" y="82"/>
                    </a:lnTo>
                    <a:lnTo>
                      <a:pt x="3998" y="21"/>
                    </a:lnTo>
                    <a:lnTo>
                      <a:pt x="36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5"/>
              <p:cNvSpPr/>
              <p:nvPr/>
            </p:nvSpPr>
            <p:spPr>
              <a:xfrm>
                <a:off x="2227785" y="-1058471"/>
                <a:ext cx="488108" cy="449486"/>
              </a:xfrm>
              <a:custGeom>
                <a:avLst/>
                <a:gdLst/>
                <a:ahLst/>
                <a:cxnLst/>
                <a:rect l="l" t="t" r="r" b="b"/>
                <a:pathLst>
                  <a:path w="7128" h="6564" fill="none" extrusionOk="0">
                    <a:moveTo>
                      <a:pt x="6462" y="2807"/>
                    </a:moveTo>
                    <a:lnTo>
                      <a:pt x="6462" y="2807"/>
                    </a:lnTo>
                    <a:lnTo>
                      <a:pt x="6199" y="2565"/>
                    </a:lnTo>
                    <a:lnTo>
                      <a:pt x="5916" y="2242"/>
                    </a:lnTo>
                    <a:lnTo>
                      <a:pt x="5614" y="1899"/>
                    </a:lnTo>
                    <a:lnTo>
                      <a:pt x="5311" y="1515"/>
                    </a:lnTo>
                    <a:lnTo>
                      <a:pt x="5048" y="1132"/>
                    </a:lnTo>
                    <a:lnTo>
                      <a:pt x="4806" y="768"/>
                    </a:lnTo>
                    <a:lnTo>
                      <a:pt x="4624" y="425"/>
                    </a:lnTo>
                    <a:lnTo>
                      <a:pt x="4543" y="263"/>
                    </a:lnTo>
                    <a:lnTo>
                      <a:pt x="4503" y="122"/>
                    </a:lnTo>
                    <a:lnTo>
                      <a:pt x="4503" y="122"/>
                    </a:lnTo>
                    <a:lnTo>
                      <a:pt x="4503" y="102"/>
                    </a:lnTo>
                    <a:lnTo>
                      <a:pt x="4463" y="82"/>
                    </a:lnTo>
                    <a:lnTo>
                      <a:pt x="4463" y="82"/>
                    </a:lnTo>
                    <a:lnTo>
                      <a:pt x="3998" y="21"/>
                    </a:lnTo>
                    <a:lnTo>
                      <a:pt x="3675" y="1"/>
                    </a:lnTo>
                    <a:lnTo>
                      <a:pt x="3574" y="1"/>
                    </a:lnTo>
                    <a:lnTo>
                      <a:pt x="3514" y="1"/>
                    </a:lnTo>
                    <a:lnTo>
                      <a:pt x="3514" y="1"/>
                    </a:lnTo>
                    <a:lnTo>
                      <a:pt x="3473" y="102"/>
                    </a:lnTo>
                    <a:lnTo>
                      <a:pt x="3372" y="263"/>
                    </a:lnTo>
                    <a:lnTo>
                      <a:pt x="3372" y="263"/>
                    </a:lnTo>
                    <a:lnTo>
                      <a:pt x="3150" y="546"/>
                    </a:lnTo>
                    <a:lnTo>
                      <a:pt x="2908" y="829"/>
                    </a:lnTo>
                    <a:lnTo>
                      <a:pt x="2625" y="1111"/>
                    </a:lnTo>
                    <a:lnTo>
                      <a:pt x="2322" y="1394"/>
                    </a:lnTo>
                    <a:lnTo>
                      <a:pt x="2019" y="1656"/>
                    </a:lnTo>
                    <a:lnTo>
                      <a:pt x="1717" y="1899"/>
                    </a:lnTo>
                    <a:lnTo>
                      <a:pt x="1414" y="2121"/>
                    </a:lnTo>
                    <a:lnTo>
                      <a:pt x="1131" y="2303"/>
                    </a:lnTo>
                    <a:lnTo>
                      <a:pt x="1131" y="2303"/>
                    </a:lnTo>
                    <a:lnTo>
                      <a:pt x="1070" y="2363"/>
                    </a:lnTo>
                    <a:lnTo>
                      <a:pt x="1050" y="2444"/>
                    </a:lnTo>
                    <a:lnTo>
                      <a:pt x="1010" y="2585"/>
                    </a:lnTo>
                    <a:lnTo>
                      <a:pt x="909" y="2868"/>
                    </a:lnTo>
                    <a:lnTo>
                      <a:pt x="909" y="2868"/>
                    </a:lnTo>
                    <a:lnTo>
                      <a:pt x="707" y="3373"/>
                    </a:lnTo>
                    <a:lnTo>
                      <a:pt x="505" y="3777"/>
                    </a:lnTo>
                    <a:lnTo>
                      <a:pt x="323" y="4079"/>
                    </a:lnTo>
                    <a:lnTo>
                      <a:pt x="182" y="4322"/>
                    </a:lnTo>
                    <a:lnTo>
                      <a:pt x="61" y="4524"/>
                    </a:lnTo>
                    <a:lnTo>
                      <a:pt x="41" y="4604"/>
                    </a:lnTo>
                    <a:lnTo>
                      <a:pt x="21" y="4705"/>
                    </a:lnTo>
                    <a:lnTo>
                      <a:pt x="0" y="4786"/>
                    </a:lnTo>
                    <a:lnTo>
                      <a:pt x="21" y="4867"/>
                    </a:lnTo>
                    <a:lnTo>
                      <a:pt x="41" y="4968"/>
                    </a:lnTo>
                    <a:lnTo>
                      <a:pt x="101" y="5049"/>
                    </a:lnTo>
                    <a:lnTo>
                      <a:pt x="101" y="5049"/>
                    </a:lnTo>
                    <a:lnTo>
                      <a:pt x="202" y="5210"/>
                    </a:lnTo>
                    <a:lnTo>
                      <a:pt x="323" y="5331"/>
                    </a:lnTo>
                    <a:lnTo>
                      <a:pt x="465" y="5473"/>
                    </a:lnTo>
                    <a:lnTo>
                      <a:pt x="626" y="5594"/>
                    </a:lnTo>
                    <a:lnTo>
                      <a:pt x="970" y="5796"/>
                    </a:lnTo>
                    <a:lnTo>
                      <a:pt x="1293" y="5957"/>
                    </a:lnTo>
                    <a:lnTo>
                      <a:pt x="1293" y="5957"/>
                    </a:lnTo>
                    <a:lnTo>
                      <a:pt x="1636" y="6099"/>
                    </a:lnTo>
                    <a:lnTo>
                      <a:pt x="1979" y="6220"/>
                    </a:lnTo>
                    <a:lnTo>
                      <a:pt x="2322" y="6321"/>
                    </a:lnTo>
                    <a:lnTo>
                      <a:pt x="2645" y="6402"/>
                    </a:lnTo>
                    <a:lnTo>
                      <a:pt x="2989" y="6462"/>
                    </a:lnTo>
                    <a:lnTo>
                      <a:pt x="3312" y="6523"/>
                    </a:lnTo>
                    <a:lnTo>
                      <a:pt x="3635" y="6543"/>
                    </a:lnTo>
                    <a:lnTo>
                      <a:pt x="3958" y="6563"/>
                    </a:lnTo>
                    <a:lnTo>
                      <a:pt x="4261" y="6563"/>
                    </a:lnTo>
                    <a:lnTo>
                      <a:pt x="4584" y="6543"/>
                    </a:lnTo>
                    <a:lnTo>
                      <a:pt x="4887" y="6503"/>
                    </a:lnTo>
                    <a:lnTo>
                      <a:pt x="5169" y="6462"/>
                    </a:lnTo>
                    <a:lnTo>
                      <a:pt x="5452" y="6402"/>
                    </a:lnTo>
                    <a:lnTo>
                      <a:pt x="5735" y="6321"/>
                    </a:lnTo>
                    <a:lnTo>
                      <a:pt x="5997" y="6240"/>
                    </a:lnTo>
                    <a:lnTo>
                      <a:pt x="6260" y="6139"/>
                    </a:lnTo>
                    <a:lnTo>
                      <a:pt x="6260" y="6139"/>
                    </a:lnTo>
                    <a:lnTo>
                      <a:pt x="6542" y="6018"/>
                    </a:lnTo>
                    <a:lnTo>
                      <a:pt x="6684" y="5937"/>
                    </a:lnTo>
                    <a:lnTo>
                      <a:pt x="6825" y="5836"/>
                    </a:lnTo>
                    <a:lnTo>
                      <a:pt x="6946" y="5715"/>
                    </a:lnTo>
                    <a:lnTo>
                      <a:pt x="7027" y="5594"/>
                    </a:lnTo>
                    <a:lnTo>
                      <a:pt x="7108" y="5453"/>
                    </a:lnTo>
                    <a:lnTo>
                      <a:pt x="7128" y="5291"/>
                    </a:lnTo>
                    <a:lnTo>
                      <a:pt x="7128" y="5291"/>
                    </a:lnTo>
                    <a:lnTo>
                      <a:pt x="7108" y="5190"/>
                    </a:lnTo>
                    <a:lnTo>
                      <a:pt x="7067" y="5069"/>
                    </a:lnTo>
                    <a:lnTo>
                      <a:pt x="6946" y="4726"/>
                    </a:lnTo>
                    <a:lnTo>
                      <a:pt x="6765" y="4241"/>
                    </a:lnTo>
                    <a:lnTo>
                      <a:pt x="6684" y="3938"/>
                    </a:lnTo>
                    <a:lnTo>
                      <a:pt x="6603" y="3595"/>
                    </a:lnTo>
                    <a:lnTo>
                      <a:pt x="6603" y="3595"/>
                    </a:lnTo>
                    <a:lnTo>
                      <a:pt x="6542" y="3231"/>
                    </a:lnTo>
                    <a:lnTo>
                      <a:pt x="6522" y="3009"/>
                    </a:lnTo>
                    <a:lnTo>
                      <a:pt x="6502" y="2888"/>
                    </a:lnTo>
                    <a:lnTo>
                      <a:pt x="6482" y="2848"/>
                    </a:lnTo>
                    <a:lnTo>
                      <a:pt x="6462" y="280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5"/>
              <p:cNvSpPr/>
              <p:nvPr/>
            </p:nvSpPr>
            <p:spPr>
              <a:xfrm>
                <a:off x="2169716" y="-1264454"/>
                <a:ext cx="286236" cy="264118"/>
              </a:xfrm>
              <a:custGeom>
                <a:avLst/>
                <a:gdLst/>
                <a:ahLst/>
                <a:cxnLst/>
                <a:rect l="l" t="t" r="r" b="b"/>
                <a:pathLst>
                  <a:path w="4180" h="3857" extrusionOk="0">
                    <a:moveTo>
                      <a:pt x="3312" y="0"/>
                    </a:moveTo>
                    <a:lnTo>
                      <a:pt x="3271" y="20"/>
                    </a:lnTo>
                    <a:lnTo>
                      <a:pt x="3009" y="81"/>
                    </a:lnTo>
                    <a:lnTo>
                      <a:pt x="2746" y="182"/>
                    </a:lnTo>
                    <a:lnTo>
                      <a:pt x="2524" y="283"/>
                    </a:lnTo>
                    <a:lnTo>
                      <a:pt x="2282" y="404"/>
                    </a:lnTo>
                    <a:lnTo>
                      <a:pt x="2080" y="545"/>
                    </a:lnTo>
                    <a:lnTo>
                      <a:pt x="1878" y="687"/>
                    </a:lnTo>
                    <a:lnTo>
                      <a:pt x="1494" y="1010"/>
                    </a:lnTo>
                    <a:lnTo>
                      <a:pt x="1131" y="1353"/>
                    </a:lnTo>
                    <a:lnTo>
                      <a:pt x="768" y="1737"/>
                    </a:lnTo>
                    <a:lnTo>
                      <a:pt x="41" y="2524"/>
                    </a:lnTo>
                    <a:lnTo>
                      <a:pt x="0" y="2585"/>
                    </a:lnTo>
                    <a:lnTo>
                      <a:pt x="0" y="2625"/>
                    </a:lnTo>
                    <a:lnTo>
                      <a:pt x="0" y="2686"/>
                    </a:lnTo>
                    <a:lnTo>
                      <a:pt x="0" y="2746"/>
                    </a:lnTo>
                    <a:lnTo>
                      <a:pt x="101" y="2928"/>
                    </a:lnTo>
                    <a:lnTo>
                      <a:pt x="243" y="3090"/>
                    </a:lnTo>
                    <a:lnTo>
                      <a:pt x="384" y="3231"/>
                    </a:lnTo>
                    <a:lnTo>
                      <a:pt x="545" y="3372"/>
                    </a:lnTo>
                    <a:lnTo>
                      <a:pt x="747" y="3514"/>
                    </a:lnTo>
                    <a:lnTo>
                      <a:pt x="949" y="3655"/>
                    </a:lnTo>
                    <a:lnTo>
                      <a:pt x="1171" y="3756"/>
                    </a:lnTo>
                    <a:lnTo>
                      <a:pt x="1414" y="3837"/>
                    </a:lnTo>
                    <a:lnTo>
                      <a:pt x="1494" y="3857"/>
                    </a:lnTo>
                    <a:lnTo>
                      <a:pt x="1535" y="3857"/>
                    </a:lnTo>
                    <a:lnTo>
                      <a:pt x="1595" y="3816"/>
                    </a:lnTo>
                    <a:lnTo>
                      <a:pt x="1838" y="3655"/>
                    </a:lnTo>
                    <a:lnTo>
                      <a:pt x="2383" y="3332"/>
                    </a:lnTo>
                    <a:lnTo>
                      <a:pt x="2423" y="3312"/>
                    </a:lnTo>
                    <a:lnTo>
                      <a:pt x="2443" y="3271"/>
                    </a:lnTo>
                    <a:lnTo>
                      <a:pt x="2443" y="3069"/>
                    </a:lnTo>
                    <a:lnTo>
                      <a:pt x="2504" y="2726"/>
                    </a:lnTo>
                    <a:lnTo>
                      <a:pt x="2565" y="2524"/>
                    </a:lnTo>
                    <a:lnTo>
                      <a:pt x="2625" y="2322"/>
                    </a:lnTo>
                    <a:lnTo>
                      <a:pt x="2706" y="2120"/>
                    </a:lnTo>
                    <a:lnTo>
                      <a:pt x="2807" y="1959"/>
                    </a:lnTo>
                    <a:lnTo>
                      <a:pt x="2807" y="1939"/>
                    </a:lnTo>
                    <a:lnTo>
                      <a:pt x="2827" y="1939"/>
                    </a:lnTo>
                    <a:lnTo>
                      <a:pt x="2827" y="1959"/>
                    </a:lnTo>
                    <a:lnTo>
                      <a:pt x="2787" y="2019"/>
                    </a:lnTo>
                    <a:lnTo>
                      <a:pt x="2686" y="2262"/>
                    </a:lnTo>
                    <a:lnTo>
                      <a:pt x="2625" y="2423"/>
                    </a:lnTo>
                    <a:lnTo>
                      <a:pt x="2565" y="2645"/>
                    </a:lnTo>
                    <a:lnTo>
                      <a:pt x="2504" y="2888"/>
                    </a:lnTo>
                    <a:lnTo>
                      <a:pt x="2464" y="3190"/>
                    </a:lnTo>
                    <a:lnTo>
                      <a:pt x="2464" y="3231"/>
                    </a:lnTo>
                    <a:lnTo>
                      <a:pt x="2484" y="3251"/>
                    </a:lnTo>
                    <a:lnTo>
                      <a:pt x="2504" y="3271"/>
                    </a:lnTo>
                    <a:lnTo>
                      <a:pt x="2565" y="3231"/>
                    </a:lnTo>
                    <a:lnTo>
                      <a:pt x="2928" y="3029"/>
                    </a:lnTo>
                    <a:lnTo>
                      <a:pt x="3332" y="2827"/>
                    </a:lnTo>
                    <a:lnTo>
                      <a:pt x="3756" y="2666"/>
                    </a:lnTo>
                    <a:lnTo>
                      <a:pt x="3938" y="2605"/>
                    </a:lnTo>
                    <a:lnTo>
                      <a:pt x="4140" y="2565"/>
                    </a:lnTo>
                    <a:lnTo>
                      <a:pt x="4180" y="2544"/>
                    </a:lnTo>
                    <a:lnTo>
                      <a:pt x="4180" y="2524"/>
                    </a:lnTo>
                    <a:lnTo>
                      <a:pt x="4119" y="2383"/>
                    </a:lnTo>
                    <a:lnTo>
                      <a:pt x="3938" y="2019"/>
                    </a:lnTo>
                    <a:lnTo>
                      <a:pt x="3816" y="1696"/>
                    </a:lnTo>
                    <a:lnTo>
                      <a:pt x="3675" y="1292"/>
                    </a:lnTo>
                    <a:lnTo>
                      <a:pt x="3554" y="889"/>
                    </a:lnTo>
                    <a:lnTo>
                      <a:pt x="3453" y="566"/>
                    </a:lnTo>
                    <a:lnTo>
                      <a:pt x="3372" y="182"/>
                    </a:lnTo>
                    <a:lnTo>
                      <a:pt x="3332" y="20"/>
                    </a:lnTo>
                    <a:lnTo>
                      <a:pt x="33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5"/>
              <p:cNvSpPr/>
              <p:nvPr/>
            </p:nvSpPr>
            <p:spPr>
              <a:xfrm>
                <a:off x="2169716" y="-1264454"/>
                <a:ext cx="286236" cy="264118"/>
              </a:xfrm>
              <a:custGeom>
                <a:avLst/>
                <a:gdLst/>
                <a:ahLst/>
                <a:cxnLst/>
                <a:rect l="l" t="t" r="r" b="b"/>
                <a:pathLst>
                  <a:path w="4180" h="3857" fill="none" extrusionOk="0">
                    <a:moveTo>
                      <a:pt x="2383" y="3332"/>
                    </a:moveTo>
                    <a:lnTo>
                      <a:pt x="2383" y="3332"/>
                    </a:lnTo>
                    <a:lnTo>
                      <a:pt x="2423" y="3312"/>
                    </a:lnTo>
                    <a:lnTo>
                      <a:pt x="2443" y="3271"/>
                    </a:lnTo>
                    <a:lnTo>
                      <a:pt x="2443" y="3271"/>
                    </a:lnTo>
                    <a:lnTo>
                      <a:pt x="2443" y="3069"/>
                    </a:lnTo>
                    <a:lnTo>
                      <a:pt x="2504" y="2726"/>
                    </a:lnTo>
                    <a:lnTo>
                      <a:pt x="2565" y="2524"/>
                    </a:lnTo>
                    <a:lnTo>
                      <a:pt x="2625" y="2322"/>
                    </a:lnTo>
                    <a:lnTo>
                      <a:pt x="2706" y="2120"/>
                    </a:lnTo>
                    <a:lnTo>
                      <a:pt x="2807" y="1959"/>
                    </a:lnTo>
                    <a:lnTo>
                      <a:pt x="2807" y="1959"/>
                    </a:lnTo>
                    <a:lnTo>
                      <a:pt x="2807" y="1939"/>
                    </a:lnTo>
                    <a:lnTo>
                      <a:pt x="2827" y="1939"/>
                    </a:lnTo>
                    <a:lnTo>
                      <a:pt x="2827" y="1939"/>
                    </a:lnTo>
                    <a:lnTo>
                      <a:pt x="2827" y="1959"/>
                    </a:lnTo>
                    <a:lnTo>
                      <a:pt x="2787" y="2019"/>
                    </a:lnTo>
                    <a:lnTo>
                      <a:pt x="2686" y="2262"/>
                    </a:lnTo>
                    <a:lnTo>
                      <a:pt x="2625" y="2423"/>
                    </a:lnTo>
                    <a:lnTo>
                      <a:pt x="2565" y="2645"/>
                    </a:lnTo>
                    <a:lnTo>
                      <a:pt x="2504" y="2888"/>
                    </a:lnTo>
                    <a:lnTo>
                      <a:pt x="2464" y="3190"/>
                    </a:lnTo>
                    <a:lnTo>
                      <a:pt x="2464" y="3190"/>
                    </a:lnTo>
                    <a:lnTo>
                      <a:pt x="2464" y="3231"/>
                    </a:lnTo>
                    <a:lnTo>
                      <a:pt x="2484" y="3251"/>
                    </a:lnTo>
                    <a:lnTo>
                      <a:pt x="2484" y="3251"/>
                    </a:lnTo>
                    <a:lnTo>
                      <a:pt x="2504" y="3271"/>
                    </a:lnTo>
                    <a:lnTo>
                      <a:pt x="2565" y="3231"/>
                    </a:lnTo>
                    <a:lnTo>
                      <a:pt x="2565" y="3231"/>
                    </a:lnTo>
                    <a:lnTo>
                      <a:pt x="2928" y="3029"/>
                    </a:lnTo>
                    <a:lnTo>
                      <a:pt x="3332" y="2827"/>
                    </a:lnTo>
                    <a:lnTo>
                      <a:pt x="3756" y="2666"/>
                    </a:lnTo>
                    <a:lnTo>
                      <a:pt x="3938" y="2605"/>
                    </a:lnTo>
                    <a:lnTo>
                      <a:pt x="4140" y="2565"/>
                    </a:lnTo>
                    <a:lnTo>
                      <a:pt x="4140" y="2565"/>
                    </a:lnTo>
                    <a:lnTo>
                      <a:pt x="4180" y="2544"/>
                    </a:lnTo>
                    <a:lnTo>
                      <a:pt x="4180" y="2524"/>
                    </a:lnTo>
                    <a:lnTo>
                      <a:pt x="4119" y="2383"/>
                    </a:lnTo>
                    <a:lnTo>
                      <a:pt x="3938" y="2019"/>
                    </a:lnTo>
                    <a:lnTo>
                      <a:pt x="3816" y="1696"/>
                    </a:lnTo>
                    <a:lnTo>
                      <a:pt x="3675" y="1292"/>
                    </a:lnTo>
                    <a:lnTo>
                      <a:pt x="3675" y="1292"/>
                    </a:lnTo>
                    <a:lnTo>
                      <a:pt x="3554" y="889"/>
                    </a:lnTo>
                    <a:lnTo>
                      <a:pt x="3453" y="566"/>
                    </a:lnTo>
                    <a:lnTo>
                      <a:pt x="3372" y="182"/>
                    </a:lnTo>
                    <a:lnTo>
                      <a:pt x="3332" y="20"/>
                    </a:lnTo>
                    <a:lnTo>
                      <a:pt x="3312" y="0"/>
                    </a:lnTo>
                    <a:lnTo>
                      <a:pt x="3271" y="20"/>
                    </a:lnTo>
                    <a:lnTo>
                      <a:pt x="3271" y="20"/>
                    </a:lnTo>
                    <a:lnTo>
                      <a:pt x="3009" y="81"/>
                    </a:lnTo>
                    <a:lnTo>
                      <a:pt x="2746" y="182"/>
                    </a:lnTo>
                    <a:lnTo>
                      <a:pt x="2524" y="283"/>
                    </a:lnTo>
                    <a:lnTo>
                      <a:pt x="2282" y="404"/>
                    </a:lnTo>
                    <a:lnTo>
                      <a:pt x="2080" y="545"/>
                    </a:lnTo>
                    <a:lnTo>
                      <a:pt x="1878" y="687"/>
                    </a:lnTo>
                    <a:lnTo>
                      <a:pt x="1494" y="1010"/>
                    </a:lnTo>
                    <a:lnTo>
                      <a:pt x="1131" y="1353"/>
                    </a:lnTo>
                    <a:lnTo>
                      <a:pt x="768" y="1737"/>
                    </a:lnTo>
                    <a:lnTo>
                      <a:pt x="41" y="2524"/>
                    </a:lnTo>
                    <a:lnTo>
                      <a:pt x="41" y="2524"/>
                    </a:lnTo>
                    <a:lnTo>
                      <a:pt x="0" y="2585"/>
                    </a:lnTo>
                    <a:lnTo>
                      <a:pt x="0" y="2625"/>
                    </a:lnTo>
                    <a:lnTo>
                      <a:pt x="0" y="2686"/>
                    </a:lnTo>
                    <a:lnTo>
                      <a:pt x="0" y="2746"/>
                    </a:lnTo>
                    <a:lnTo>
                      <a:pt x="0" y="2746"/>
                    </a:lnTo>
                    <a:lnTo>
                      <a:pt x="101" y="2928"/>
                    </a:lnTo>
                    <a:lnTo>
                      <a:pt x="243" y="3090"/>
                    </a:lnTo>
                    <a:lnTo>
                      <a:pt x="384" y="3231"/>
                    </a:lnTo>
                    <a:lnTo>
                      <a:pt x="545" y="3372"/>
                    </a:lnTo>
                    <a:lnTo>
                      <a:pt x="545" y="3372"/>
                    </a:lnTo>
                    <a:lnTo>
                      <a:pt x="747" y="3514"/>
                    </a:lnTo>
                    <a:lnTo>
                      <a:pt x="949" y="3655"/>
                    </a:lnTo>
                    <a:lnTo>
                      <a:pt x="1171" y="3756"/>
                    </a:lnTo>
                    <a:lnTo>
                      <a:pt x="1414" y="3837"/>
                    </a:lnTo>
                    <a:lnTo>
                      <a:pt x="1414" y="3837"/>
                    </a:lnTo>
                    <a:lnTo>
                      <a:pt x="1494" y="3857"/>
                    </a:lnTo>
                    <a:lnTo>
                      <a:pt x="1535" y="3857"/>
                    </a:lnTo>
                    <a:lnTo>
                      <a:pt x="1595" y="3816"/>
                    </a:lnTo>
                    <a:lnTo>
                      <a:pt x="1838" y="3655"/>
                    </a:lnTo>
                    <a:lnTo>
                      <a:pt x="2383" y="333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5"/>
              <p:cNvSpPr/>
              <p:nvPr/>
            </p:nvSpPr>
            <p:spPr>
              <a:xfrm>
                <a:off x="2554085" y="-1242336"/>
                <a:ext cx="282127" cy="282127"/>
              </a:xfrm>
              <a:custGeom>
                <a:avLst/>
                <a:gdLst/>
                <a:ahLst/>
                <a:cxnLst/>
                <a:rect l="l" t="t" r="r" b="b"/>
                <a:pathLst>
                  <a:path w="4120" h="4120" extrusionOk="0">
                    <a:moveTo>
                      <a:pt x="1313" y="0"/>
                    </a:moveTo>
                    <a:lnTo>
                      <a:pt x="1293" y="20"/>
                    </a:lnTo>
                    <a:lnTo>
                      <a:pt x="1232" y="162"/>
                    </a:lnTo>
                    <a:lnTo>
                      <a:pt x="990" y="667"/>
                    </a:lnTo>
                    <a:lnTo>
                      <a:pt x="707" y="1252"/>
                    </a:lnTo>
                    <a:lnTo>
                      <a:pt x="364" y="1797"/>
                    </a:lnTo>
                    <a:lnTo>
                      <a:pt x="202" y="2060"/>
                    </a:lnTo>
                    <a:lnTo>
                      <a:pt x="41" y="2262"/>
                    </a:lnTo>
                    <a:lnTo>
                      <a:pt x="1" y="2302"/>
                    </a:lnTo>
                    <a:lnTo>
                      <a:pt x="1" y="2343"/>
                    </a:lnTo>
                    <a:lnTo>
                      <a:pt x="21" y="2363"/>
                    </a:lnTo>
                    <a:lnTo>
                      <a:pt x="102" y="2383"/>
                    </a:lnTo>
                    <a:lnTo>
                      <a:pt x="344" y="2504"/>
                    </a:lnTo>
                    <a:lnTo>
                      <a:pt x="546" y="2625"/>
                    </a:lnTo>
                    <a:lnTo>
                      <a:pt x="808" y="2807"/>
                    </a:lnTo>
                    <a:lnTo>
                      <a:pt x="1252" y="3130"/>
                    </a:lnTo>
                    <a:lnTo>
                      <a:pt x="1475" y="3312"/>
                    </a:lnTo>
                    <a:lnTo>
                      <a:pt x="1515" y="3352"/>
                    </a:lnTo>
                    <a:lnTo>
                      <a:pt x="1555" y="3352"/>
                    </a:lnTo>
                    <a:lnTo>
                      <a:pt x="1555" y="3332"/>
                    </a:lnTo>
                    <a:lnTo>
                      <a:pt x="1576" y="3292"/>
                    </a:lnTo>
                    <a:lnTo>
                      <a:pt x="1576" y="3110"/>
                    </a:lnTo>
                    <a:lnTo>
                      <a:pt x="1596" y="2928"/>
                    </a:lnTo>
                    <a:lnTo>
                      <a:pt x="1555" y="2565"/>
                    </a:lnTo>
                    <a:lnTo>
                      <a:pt x="1515" y="2282"/>
                    </a:lnTo>
                    <a:lnTo>
                      <a:pt x="1475" y="2120"/>
                    </a:lnTo>
                    <a:lnTo>
                      <a:pt x="1434" y="2019"/>
                    </a:lnTo>
                    <a:lnTo>
                      <a:pt x="1434" y="1999"/>
                    </a:lnTo>
                    <a:lnTo>
                      <a:pt x="1454" y="1999"/>
                    </a:lnTo>
                    <a:lnTo>
                      <a:pt x="1475" y="2019"/>
                    </a:lnTo>
                    <a:lnTo>
                      <a:pt x="1535" y="2242"/>
                    </a:lnTo>
                    <a:lnTo>
                      <a:pt x="1596" y="2544"/>
                    </a:lnTo>
                    <a:lnTo>
                      <a:pt x="1616" y="2888"/>
                    </a:lnTo>
                    <a:lnTo>
                      <a:pt x="1616" y="3191"/>
                    </a:lnTo>
                    <a:lnTo>
                      <a:pt x="1596" y="3372"/>
                    </a:lnTo>
                    <a:lnTo>
                      <a:pt x="1596" y="3392"/>
                    </a:lnTo>
                    <a:lnTo>
                      <a:pt x="1596" y="3413"/>
                    </a:lnTo>
                    <a:lnTo>
                      <a:pt x="1697" y="3493"/>
                    </a:lnTo>
                    <a:lnTo>
                      <a:pt x="1939" y="3695"/>
                    </a:lnTo>
                    <a:lnTo>
                      <a:pt x="2363" y="4099"/>
                    </a:lnTo>
                    <a:lnTo>
                      <a:pt x="2403" y="4119"/>
                    </a:lnTo>
                    <a:lnTo>
                      <a:pt x="2444" y="4119"/>
                    </a:lnTo>
                    <a:lnTo>
                      <a:pt x="2726" y="4079"/>
                    </a:lnTo>
                    <a:lnTo>
                      <a:pt x="2989" y="3998"/>
                    </a:lnTo>
                    <a:lnTo>
                      <a:pt x="3251" y="3897"/>
                    </a:lnTo>
                    <a:lnTo>
                      <a:pt x="3474" y="3776"/>
                    </a:lnTo>
                    <a:lnTo>
                      <a:pt x="3635" y="3675"/>
                    </a:lnTo>
                    <a:lnTo>
                      <a:pt x="3817" y="3554"/>
                    </a:lnTo>
                    <a:lnTo>
                      <a:pt x="3958" y="3433"/>
                    </a:lnTo>
                    <a:lnTo>
                      <a:pt x="4079" y="3271"/>
                    </a:lnTo>
                    <a:lnTo>
                      <a:pt x="4099" y="3211"/>
                    </a:lnTo>
                    <a:lnTo>
                      <a:pt x="4120" y="3170"/>
                    </a:lnTo>
                    <a:lnTo>
                      <a:pt x="4099" y="3130"/>
                    </a:lnTo>
                    <a:lnTo>
                      <a:pt x="3675" y="2423"/>
                    </a:lnTo>
                    <a:lnTo>
                      <a:pt x="3191" y="1676"/>
                    </a:lnTo>
                    <a:lnTo>
                      <a:pt x="2989" y="1414"/>
                    </a:lnTo>
                    <a:lnTo>
                      <a:pt x="2807" y="1151"/>
                    </a:lnTo>
                    <a:lnTo>
                      <a:pt x="2605" y="929"/>
                    </a:lnTo>
                    <a:lnTo>
                      <a:pt x="2383" y="707"/>
                    </a:lnTo>
                    <a:lnTo>
                      <a:pt x="2141" y="505"/>
                    </a:lnTo>
                    <a:lnTo>
                      <a:pt x="1899" y="323"/>
                    </a:lnTo>
                    <a:lnTo>
                      <a:pt x="1636" y="162"/>
                    </a:lnTo>
                    <a:lnTo>
                      <a:pt x="1353" y="20"/>
                    </a:lnTo>
                    <a:lnTo>
                      <a:pt x="1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5"/>
              <p:cNvSpPr/>
              <p:nvPr/>
            </p:nvSpPr>
            <p:spPr>
              <a:xfrm>
                <a:off x="2554085" y="-1242336"/>
                <a:ext cx="282127" cy="282127"/>
              </a:xfrm>
              <a:custGeom>
                <a:avLst/>
                <a:gdLst/>
                <a:ahLst/>
                <a:cxnLst/>
                <a:rect l="l" t="t" r="r" b="b"/>
                <a:pathLst>
                  <a:path w="4120" h="4120" fill="none" extrusionOk="0">
                    <a:moveTo>
                      <a:pt x="4099" y="3130"/>
                    </a:moveTo>
                    <a:lnTo>
                      <a:pt x="4099" y="3130"/>
                    </a:lnTo>
                    <a:lnTo>
                      <a:pt x="3675" y="2423"/>
                    </a:lnTo>
                    <a:lnTo>
                      <a:pt x="3191" y="1676"/>
                    </a:lnTo>
                    <a:lnTo>
                      <a:pt x="3191" y="1676"/>
                    </a:lnTo>
                    <a:lnTo>
                      <a:pt x="2989" y="1414"/>
                    </a:lnTo>
                    <a:lnTo>
                      <a:pt x="2807" y="1151"/>
                    </a:lnTo>
                    <a:lnTo>
                      <a:pt x="2605" y="929"/>
                    </a:lnTo>
                    <a:lnTo>
                      <a:pt x="2383" y="707"/>
                    </a:lnTo>
                    <a:lnTo>
                      <a:pt x="2141" y="505"/>
                    </a:lnTo>
                    <a:lnTo>
                      <a:pt x="1899" y="323"/>
                    </a:lnTo>
                    <a:lnTo>
                      <a:pt x="1636" y="162"/>
                    </a:lnTo>
                    <a:lnTo>
                      <a:pt x="1353" y="20"/>
                    </a:lnTo>
                    <a:lnTo>
                      <a:pt x="1353" y="20"/>
                    </a:lnTo>
                    <a:lnTo>
                      <a:pt x="1313" y="0"/>
                    </a:lnTo>
                    <a:lnTo>
                      <a:pt x="1293" y="20"/>
                    </a:lnTo>
                    <a:lnTo>
                      <a:pt x="1232" y="162"/>
                    </a:lnTo>
                    <a:lnTo>
                      <a:pt x="1232" y="162"/>
                    </a:lnTo>
                    <a:lnTo>
                      <a:pt x="990" y="667"/>
                    </a:lnTo>
                    <a:lnTo>
                      <a:pt x="707" y="1252"/>
                    </a:lnTo>
                    <a:lnTo>
                      <a:pt x="364" y="1797"/>
                    </a:lnTo>
                    <a:lnTo>
                      <a:pt x="202" y="2060"/>
                    </a:lnTo>
                    <a:lnTo>
                      <a:pt x="41" y="2262"/>
                    </a:lnTo>
                    <a:lnTo>
                      <a:pt x="41" y="2262"/>
                    </a:lnTo>
                    <a:lnTo>
                      <a:pt x="1" y="2302"/>
                    </a:lnTo>
                    <a:lnTo>
                      <a:pt x="1" y="2343"/>
                    </a:lnTo>
                    <a:lnTo>
                      <a:pt x="21" y="2363"/>
                    </a:lnTo>
                    <a:lnTo>
                      <a:pt x="102" y="2383"/>
                    </a:lnTo>
                    <a:lnTo>
                      <a:pt x="344" y="2504"/>
                    </a:lnTo>
                    <a:lnTo>
                      <a:pt x="546" y="2625"/>
                    </a:lnTo>
                    <a:lnTo>
                      <a:pt x="808" y="2807"/>
                    </a:lnTo>
                    <a:lnTo>
                      <a:pt x="808" y="2807"/>
                    </a:lnTo>
                    <a:lnTo>
                      <a:pt x="1252" y="3130"/>
                    </a:lnTo>
                    <a:lnTo>
                      <a:pt x="1475" y="3312"/>
                    </a:lnTo>
                    <a:lnTo>
                      <a:pt x="1515" y="3352"/>
                    </a:lnTo>
                    <a:lnTo>
                      <a:pt x="1555" y="3352"/>
                    </a:lnTo>
                    <a:lnTo>
                      <a:pt x="1555" y="3332"/>
                    </a:lnTo>
                    <a:lnTo>
                      <a:pt x="1576" y="3292"/>
                    </a:lnTo>
                    <a:lnTo>
                      <a:pt x="1576" y="3292"/>
                    </a:lnTo>
                    <a:lnTo>
                      <a:pt x="1576" y="3110"/>
                    </a:lnTo>
                    <a:lnTo>
                      <a:pt x="1596" y="2928"/>
                    </a:lnTo>
                    <a:lnTo>
                      <a:pt x="1555" y="2565"/>
                    </a:lnTo>
                    <a:lnTo>
                      <a:pt x="1555" y="2565"/>
                    </a:lnTo>
                    <a:lnTo>
                      <a:pt x="1515" y="2282"/>
                    </a:lnTo>
                    <a:lnTo>
                      <a:pt x="1475" y="2120"/>
                    </a:lnTo>
                    <a:lnTo>
                      <a:pt x="1434" y="2019"/>
                    </a:lnTo>
                    <a:lnTo>
                      <a:pt x="1434" y="1999"/>
                    </a:lnTo>
                    <a:lnTo>
                      <a:pt x="1434" y="1999"/>
                    </a:lnTo>
                    <a:lnTo>
                      <a:pt x="1454" y="1999"/>
                    </a:lnTo>
                    <a:lnTo>
                      <a:pt x="1475" y="2019"/>
                    </a:lnTo>
                    <a:lnTo>
                      <a:pt x="1475" y="2019"/>
                    </a:lnTo>
                    <a:lnTo>
                      <a:pt x="1535" y="2242"/>
                    </a:lnTo>
                    <a:lnTo>
                      <a:pt x="1535" y="2242"/>
                    </a:lnTo>
                    <a:lnTo>
                      <a:pt x="1596" y="2544"/>
                    </a:lnTo>
                    <a:lnTo>
                      <a:pt x="1616" y="2888"/>
                    </a:lnTo>
                    <a:lnTo>
                      <a:pt x="1616" y="3191"/>
                    </a:lnTo>
                    <a:lnTo>
                      <a:pt x="1596" y="3372"/>
                    </a:lnTo>
                    <a:lnTo>
                      <a:pt x="1596" y="3372"/>
                    </a:lnTo>
                    <a:lnTo>
                      <a:pt x="1596" y="3392"/>
                    </a:lnTo>
                    <a:lnTo>
                      <a:pt x="1596" y="3413"/>
                    </a:lnTo>
                    <a:lnTo>
                      <a:pt x="1697" y="3493"/>
                    </a:lnTo>
                    <a:lnTo>
                      <a:pt x="1939" y="3695"/>
                    </a:lnTo>
                    <a:lnTo>
                      <a:pt x="2363" y="4099"/>
                    </a:lnTo>
                    <a:lnTo>
                      <a:pt x="2363" y="4099"/>
                    </a:lnTo>
                    <a:lnTo>
                      <a:pt x="2403" y="4119"/>
                    </a:lnTo>
                    <a:lnTo>
                      <a:pt x="2444" y="4119"/>
                    </a:lnTo>
                    <a:lnTo>
                      <a:pt x="2444" y="4119"/>
                    </a:lnTo>
                    <a:lnTo>
                      <a:pt x="2726" y="4079"/>
                    </a:lnTo>
                    <a:lnTo>
                      <a:pt x="2989" y="3998"/>
                    </a:lnTo>
                    <a:lnTo>
                      <a:pt x="3251" y="3897"/>
                    </a:lnTo>
                    <a:lnTo>
                      <a:pt x="3474" y="3776"/>
                    </a:lnTo>
                    <a:lnTo>
                      <a:pt x="3474" y="3776"/>
                    </a:lnTo>
                    <a:lnTo>
                      <a:pt x="3635" y="3675"/>
                    </a:lnTo>
                    <a:lnTo>
                      <a:pt x="3817" y="3554"/>
                    </a:lnTo>
                    <a:lnTo>
                      <a:pt x="3958" y="3433"/>
                    </a:lnTo>
                    <a:lnTo>
                      <a:pt x="4079" y="3271"/>
                    </a:lnTo>
                    <a:lnTo>
                      <a:pt x="4079" y="3271"/>
                    </a:lnTo>
                    <a:lnTo>
                      <a:pt x="4099" y="3211"/>
                    </a:lnTo>
                    <a:lnTo>
                      <a:pt x="4120" y="3170"/>
                    </a:lnTo>
                    <a:lnTo>
                      <a:pt x="4099" y="313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5"/>
              <p:cNvSpPr/>
              <p:nvPr/>
            </p:nvSpPr>
            <p:spPr>
              <a:xfrm>
                <a:off x="2536144" y="-1080589"/>
                <a:ext cx="269664" cy="261379"/>
              </a:xfrm>
              <a:custGeom>
                <a:avLst/>
                <a:gdLst/>
                <a:ahLst/>
                <a:cxnLst/>
                <a:rect l="l" t="t" r="r" b="b"/>
                <a:pathLst>
                  <a:path w="3938" h="3817" extrusionOk="0">
                    <a:moveTo>
                      <a:pt x="141" y="1"/>
                    </a:moveTo>
                    <a:lnTo>
                      <a:pt x="101" y="21"/>
                    </a:lnTo>
                    <a:lnTo>
                      <a:pt x="61" y="41"/>
                    </a:lnTo>
                    <a:lnTo>
                      <a:pt x="20" y="81"/>
                    </a:lnTo>
                    <a:lnTo>
                      <a:pt x="0" y="162"/>
                    </a:lnTo>
                    <a:lnTo>
                      <a:pt x="0" y="223"/>
                    </a:lnTo>
                    <a:lnTo>
                      <a:pt x="20" y="425"/>
                    </a:lnTo>
                    <a:lnTo>
                      <a:pt x="101" y="647"/>
                    </a:lnTo>
                    <a:lnTo>
                      <a:pt x="222" y="889"/>
                    </a:lnTo>
                    <a:lnTo>
                      <a:pt x="444" y="1273"/>
                    </a:lnTo>
                    <a:lnTo>
                      <a:pt x="727" y="1677"/>
                    </a:lnTo>
                    <a:lnTo>
                      <a:pt x="1030" y="2080"/>
                    </a:lnTo>
                    <a:lnTo>
                      <a:pt x="1373" y="2464"/>
                    </a:lnTo>
                    <a:lnTo>
                      <a:pt x="1716" y="2848"/>
                    </a:lnTo>
                    <a:lnTo>
                      <a:pt x="2060" y="3191"/>
                    </a:lnTo>
                    <a:lnTo>
                      <a:pt x="2403" y="3453"/>
                    </a:lnTo>
                    <a:lnTo>
                      <a:pt x="2564" y="3575"/>
                    </a:lnTo>
                    <a:lnTo>
                      <a:pt x="2706" y="3655"/>
                    </a:lnTo>
                    <a:lnTo>
                      <a:pt x="2928" y="3756"/>
                    </a:lnTo>
                    <a:lnTo>
                      <a:pt x="3029" y="3797"/>
                    </a:lnTo>
                    <a:lnTo>
                      <a:pt x="3150" y="3817"/>
                    </a:lnTo>
                    <a:lnTo>
                      <a:pt x="3251" y="3817"/>
                    </a:lnTo>
                    <a:lnTo>
                      <a:pt x="3332" y="3797"/>
                    </a:lnTo>
                    <a:lnTo>
                      <a:pt x="3433" y="3777"/>
                    </a:lnTo>
                    <a:lnTo>
                      <a:pt x="3513" y="3736"/>
                    </a:lnTo>
                    <a:lnTo>
                      <a:pt x="3594" y="3676"/>
                    </a:lnTo>
                    <a:lnTo>
                      <a:pt x="3655" y="3595"/>
                    </a:lnTo>
                    <a:lnTo>
                      <a:pt x="3736" y="3514"/>
                    </a:lnTo>
                    <a:lnTo>
                      <a:pt x="3776" y="3413"/>
                    </a:lnTo>
                    <a:lnTo>
                      <a:pt x="3836" y="3292"/>
                    </a:lnTo>
                    <a:lnTo>
                      <a:pt x="3877" y="3151"/>
                    </a:lnTo>
                    <a:lnTo>
                      <a:pt x="3897" y="3009"/>
                    </a:lnTo>
                    <a:lnTo>
                      <a:pt x="3917" y="2848"/>
                    </a:lnTo>
                    <a:lnTo>
                      <a:pt x="3917" y="2828"/>
                    </a:lnTo>
                    <a:lnTo>
                      <a:pt x="3937" y="2666"/>
                    </a:lnTo>
                    <a:lnTo>
                      <a:pt x="3937" y="2484"/>
                    </a:lnTo>
                    <a:lnTo>
                      <a:pt x="3917" y="2101"/>
                    </a:lnTo>
                    <a:lnTo>
                      <a:pt x="3877" y="1717"/>
                    </a:lnTo>
                    <a:lnTo>
                      <a:pt x="3836" y="1576"/>
                    </a:lnTo>
                    <a:lnTo>
                      <a:pt x="3816" y="1455"/>
                    </a:lnTo>
                    <a:lnTo>
                      <a:pt x="3796" y="1434"/>
                    </a:lnTo>
                    <a:lnTo>
                      <a:pt x="3776" y="1434"/>
                    </a:lnTo>
                    <a:lnTo>
                      <a:pt x="3736" y="1455"/>
                    </a:lnTo>
                    <a:lnTo>
                      <a:pt x="3473" y="1576"/>
                    </a:lnTo>
                    <a:lnTo>
                      <a:pt x="3271" y="1677"/>
                    </a:lnTo>
                    <a:lnTo>
                      <a:pt x="3089" y="1717"/>
                    </a:lnTo>
                    <a:lnTo>
                      <a:pt x="2928" y="1757"/>
                    </a:lnTo>
                    <a:lnTo>
                      <a:pt x="2766" y="1778"/>
                    </a:lnTo>
                    <a:lnTo>
                      <a:pt x="2726" y="1798"/>
                    </a:lnTo>
                    <a:lnTo>
                      <a:pt x="2726" y="1818"/>
                    </a:lnTo>
                    <a:lnTo>
                      <a:pt x="3029" y="2121"/>
                    </a:lnTo>
                    <a:lnTo>
                      <a:pt x="3291" y="2363"/>
                    </a:lnTo>
                    <a:lnTo>
                      <a:pt x="3312" y="2404"/>
                    </a:lnTo>
                    <a:lnTo>
                      <a:pt x="3271" y="2363"/>
                    </a:lnTo>
                    <a:lnTo>
                      <a:pt x="3029" y="2161"/>
                    </a:lnTo>
                    <a:lnTo>
                      <a:pt x="2181" y="1374"/>
                    </a:lnTo>
                    <a:lnTo>
                      <a:pt x="1656" y="930"/>
                    </a:lnTo>
                    <a:lnTo>
                      <a:pt x="1131" y="505"/>
                    </a:lnTo>
                    <a:lnTo>
                      <a:pt x="868" y="324"/>
                    </a:lnTo>
                    <a:lnTo>
                      <a:pt x="626" y="182"/>
                    </a:lnTo>
                    <a:lnTo>
                      <a:pt x="384" y="81"/>
                    </a:lnTo>
                    <a:lnTo>
                      <a:pt x="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5"/>
              <p:cNvSpPr/>
              <p:nvPr/>
            </p:nvSpPr>
            <p:spPr>
              <a:xfrm>
                <a:off x="2536144" y="-1080589"/>
                <a:ext cx="269664" cy="261379"/>
              </a:xfrm>
              <a:custGeom>
                <a:avLst/>
                <a:gdLst/>
                <a:ahLst/>
                <a:cxnLst/>
                <a:rect l="l" t="t" r="r" b="b"/>
                <a:pathLst>
                  <a:path w="3938" h="3817" fill="none" extrusionOk="0">
                    <a:moveTo>
                      <a:pt x="3816" y="1455"/>
                    </a:moveTo>
                    <a:lnTo>
                      <a:pt x="3816" y="1455"/>
                    </a:lnTo>
                    <a:lnTo>
                      <a:pt x="3796" y="1434"/>
                    </a:lnTo>
                    <a:lnTo>
                      <a:pt x="3776" y="1434"/>
                    </a:lnTo>
                    <a:lnTo>
                      <a:pt x="3736" y="1455"/>
                    </a:lnTo>
                    <a:lnTo>
                      <a:pt x="3736" y="1455"/>
                    </a:lnTo>
                    <a:lnTo>
                      <a:pt x="3473" y="1576"/>
                    </a:lnTo>
                    <a:lnTo>
                      <a:pt x="3271" y="1677"/>
                    </a:lnTo>
                    <a:lnTo>
                      <a:pt x="3089" y="1717"/>
                    </a:lnTo>
                    <a:lnTo>
                      <a:pt x="2928" y="1757"/>
                    </a:lnTo>
                    <a:lnTo>
                      <a:pt x="2766" y="1778"/>
                    </a:lnTo>
                    <a:lnTo>
                      <a:pt x="2726" y="1798"/>
                    </a:lnTo>
                    <a:lnTo>
                      <a:pt x="2726" y="1818"/>
                    </a:lnTo>
                    <a:lnTo>
                      <a:pt x="2726" y="1818"/>
                    </a:lnTo>
                    <a:lnTo>
                      <a:pt x="3029" y="2121"/>
                    </a:lnTo>
                    <a:lnTo>
                      <a:pt x="3291" y="2363"/>
                    </a:lnTo>
                    <a:lnTo>
                      <a:pt x="3291" y="2363"/>
                    </a:lnTo>
                    <a:lnTo>
                      <a:pt x="3312" y="2404"/>
                    </a:lnTo>
                    <a:lnTo>
                      <a:pt x="3271" y="2363"/>
                    </a:lnTo>
                    <a:lnTo>
                      <a:pt x="3029" y="2161"/>
                    </a:lnTo>
                    <a:lnTo>
                      <a:pt x="2181" y="1374"/>
                    </a:lnTo>
                    <a:lnTo>
                      <a:pt x="1656" y="930"/>
                    </a:lnTo>
                    <a:lnTo>
                      <a:pt x="1131" y="505"/>
                    </a:lnTo>
                    <a:lnTo>
                      <a:pt x="868" y="324"/>
                    </a:lnTo>
                    <a:lnTo>
                      <a:pt x="626" y="182"/>
                    </a:lnTo>
                    <a:lnTo>
                      <a:pt x="384" y="81"/>
                    </a:lnTo>
                    <a:lnTo>
                      <a:pt x="202" y="1"/>
                    </a:lnTo>
                    <a:lnTo>
                      <a:pt x="202" y="1"/>
                    </a:lnTo>
                    <a:lnTo>
                      <a:pt x="141" y="1"/>
                    </a:lnTo>
                    <a:lnTo>
                      <a:pt x="101" y="21"/>
                    </a:lnTo>
                    <a:lnTo>
                      <a:pt x="61" y="41"/>
                    </a:lnTo>
                    <a:lnTo>
                      <a:pt x="20" y="81"/>
                    </a:lnTo>
                    <a:lnTo>
                      <a:pt x="20" y="81"/>
                    </a:lnTo>
                    <a:lnTo>
                      <a:pt x="0" y="162"/>
                    </a:lnTo>
                    <a:lnTo>
                      <a:pt x="0" y="223"/>
                    </a:lnTo>
                    <a:lnTo>
                      <a:pt x="20" y="425"/>
                    </a:lnTo>
                    <a:lnTo>
                      <a:pt x="101" y="647"/>
                    </a:lnTo>
                    <a:lnTo>
                      <a:pt x="222" y="889"/>
                    </a:lnTo>
                    <a:lnTo>
                      <a:pt x="222" y="889"/>
                    </a:lnTo>
                    <a:lnTo>
                      <a:pt x="444" y="1273"/>
                    </a:lnTo>
                    <a:lnTo>
                      <a:pt x="727" y="1677"/>
                    </a:lnTo>
                    <a:lnTo>
                      <a:pt x="1030" y="2080"/>
                    </a:lnTo>
                    <a:lnTo>
                      <a:pt x="1373" y="2464"/>
                    </a:lnTo>
                    <a:lnTo>
                      <a:pt x="1716" y="2848"/>
                    </a:lnTo>
                    <a:lnTo>
                      <a:pt x="2060" y="3191"/>
                    </a:lnTo>
                    <a:lnTo>
                      <a:pt x="2403" y="3453"/>
                    </a:lnTo>
                    <a:lnTo>
                      <a:pt x="2564" y="3575"/>
                    </a:lnTo>
                    <a:lnTo>
                      <a:pt x="2706" y="3655"/>
                    </a:lnTo>
                    <a:lnTo>
                      <a:pt x="2706" y="3655"/>
                    </a:lnTo>
                    <a:lnTo>
                      <a:pt x="2928" y="3756"/>
                    </a:lnTo>
                    <a:lnTo>
                      <a:pt x="3029" y="3797"/>
                    </a:lnTo>
                    <a:lnTo>
                      <a:pt x="3150" y="3817"/>
                    </a:lnTo>
                    <a:lnTo>
                      <a:pt x="3251" y="3817"/>
                    </a:lnTo>
                    <a:lnTo>
                      <a:pt x="3332" y="3797"/>
                    </a:lnTo>
                    <a:lnTo>
                      <a:pt x="3433" y="3777"/>
                    </a:lnTo>
                    <a:lnTo>
                      <a:pt x="3513" y="3736"/>
                    </a:lnTo>
                    <a:lnTo>
                      <a:pt x="3594" y="3676"/>
                    </a:lnTo>
                    <a:lnTo>
                      <a:pt x="3655" y="3595"/>
                    </a:lnTo>
                    <a:lnTo>
                      <a:pt x="3736" y="3514"/>
                    </a:lnTo>
                    <a:lnTo>
                      <a:pt x="3776" y="3413"/>
                    </a:lnTo>
                    <a:lnTo>
                      <a:pt x="3836" y="3292"/>
                    </a:lnTo>
                    <a:lnTo>
                      <a:pt x="3877" y="3151"/>
                    </a:lnTo>
                    <a:lnTo>
                      <a:pt x="3897" y="3009"/>
                    </a:lnTo>
                    <a:lnTo>
                      <a:pt x="3917" y="2848"/>
                    </a:lnTo>
                    <a:lnTo>
                      <a:pt x="3917" y="2828"/>
                    </a:lnTo>
                    <a:lnTo>
                      <a:pt x="3917" y="2828"/>
                    </a:lnTo>
                    <a:lnTo>
                      <a:pt x="3937" y="2666"/>
                    </a:lnTo>
                    <a:lnTo>
                      <a:pt x="3937" y="2484"/>
                    </a:lnTo>
                    <a:lnTo>
                      <a:pt x="3917" y="2101"/>
                    </a:lnTo>
                    <a:lnTo>
                      <a:pt x="3877" y="1717"/>
                    </a:lnTo>
                    <a:lnTo>
                      <a:pt x="3836" y="1576"/>
                    </a:lnTo>
                    <a:lnTo>
                      <a:pt x="3816" y="1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5"/>
              <p:cNvSpPr/>
              <p:nvPr/>
            </p:nvSpPr>
            <p:spPr>
              <a:xfrm>
                <a:off x="2173824" y="-1087506"/>
                <a:ext cx="297398" cy="218580"/>
              </a:xfrm>
              <a:custGeom>
                <a:avLst/>
                <a:gdLst/>
                <a:ahLst/>
                <a:cxnLst/>
                <a:rect l="l" t="t" r="r" b="b"/>
                <a:pathLst>
                  <a:path w="4343" h="3192" extrusionOk="0">
                    <a:moveTo>
                      <a:pt x="4181" y="1"/>
                    </a:moveTo>
                    <a:lnTo>
                      <a:pt x="4019" y="21"/>
                    </a:lnTo>
                    <a:lnTo>
                      <a:pt x="3817" y="82"/>
                    </a:lnTo>
                    <a:lnTo>
                      <a:pt x="3595" y="142"/>
                    </a:lnTo>
                    <a:lnTo>
                      <a:pt x="3353" y="243"/>
                    </a:lnTo>
                    <a:lnTo>
                      <a:pt x="2868" y="485"/>
                    </a:lnTo>
                    <a:lnTo>
                      <a:pt x="2363" y="768"/>
                    </a:lnTo>
                    <a:lnTo>
                      <a:pt x="1858" y="1071"/>
                    </a:lnTo>
                    <a:lnTo>
                      <a:pt x="1414" y="1354"/>
                    </a:lnTo>
                    <a:lnTo>
                      <a:pt x="728" y="1778"/>
                    </a:lnTo>
                    <a:lnTo>
                      <a:pt x="708" y="1778"/>
                    </a:lnTo>
                    <a:lnTo>
                      <a:pt x="708" y="1757"/>
                    </a:lnTo>
                    <a:lnTo>
                      <a:pt x="748" y="1737"/>
                    </a:lnTo>
                    <a:lnTo>
                      <a:pt x="1374" y="1333"/>
                    </a:lnTo>
                    <a:lnTo>
                      <a:pt x="1374" y="1313"/>
                    </a:lnTo>
                    <a:lnTo>
                      <a:pt x="1333" y="1273"/>
                    </a:lnTo>
                    <a:lnTo>
                      <a:pt x="1152" y="1212"/>
                    </a:lnTo>
                    <a:lnTo>
                      <a:pt x="990" y="1152"/>
                    </a:lnTo>
                    <a:lnTo>
                      <a:pt x="829" y="1071"/>
                    </a:lnTo>
                    <a:lnTo>
                      <a:pt x="647" y="950"/>
                    </a:lnTo>
                    <a:lnTo>
                      <a:pt x="425" y="788"/>
                    </a:lnTo>
                    <a:lnTo>
                      <a:pt x="405" y="768"/>
                    </a:lnTo>
                    <a:lnTo>
                      <a:pt x="384" y="768"/>
                    </a:lnTo>
                    <a:lnTo>
                      <a:pt x="344" y="829"/>
                    </a:lnTo>
                    <a:lnTo>
                      <a:pt x="243" y="1131"/>
                    </a:lnTo>
                    <a:lnTo>
                      <a:pt x="142" y="1394"/>
                    </a:lnTo>
                    <a:lnTo>
                      <a:pt x="82" y="1636"/>
                    </a:lnTo>
                    <a:lnTo>
                      <a:pt x="41" y="1879"/>
                    </a:lnTo>
                    <a:lnTo>
                      <a:pt x="1" y="2101"/>
                    </a:lnTo>
                    <a:lnTo>
                      <a:pt x="1" y="2282"/>
                    </a:lnTo>
                    <a:lnTo>
                      <a:pt x="1" y="2444"/>
                    </a:lnTo>
                    <a:lnTo>
                      <a:pt x="21" y="2605"/>
                    </a:lnTo>
                    <a:lnTo>
                      <a:pt x="61" y="2747"/>
                    </a:lnTo>
                    <a:lnTo>
                      <a:pt x="102" y="2868"/>
                    </a:lnTo>
                    <a:lnTo>
                      <a:pt x="162" y="2969"/>
                    </a:lnTo>
                    <a:lnTo>
                      <a:pt x="243" y="3050"/>
                    </a:lnTo>
                    <a:lnTo>
                      <a:pt x="344" y="3130"/>
                    </a:lnTo>
                    <a:lnTo>
                      <a:pt x="445" y="3171"/>
                    </a:lnTo>
                    <a:lnTo>
                      <a:pt x="586" y="3191"/>
                    </a:lnTo>
                    <a:lnTo>
                      <a:pt x="869" y="3191"/>
                    </a:lnTo>
                    <a:lnTo>
                      <a:pt x="1051" y="3130"/>
                    </a:lnTo>
                    <a:lnTo>
                      <a:pt x="1233" y="3070"/>
                    </a:lnTo>
                    <a:lnTo>
                      <a:pt x="1434" y="2969"/>
                    </a:lnTo>
                    <a:lnTo>
                      <a:pt x="1657" y="2868"/>
                    </a:lnTo>
                    <a:lnTo>
                      <a:pt x="1899" y="2706"/>
                    </a:lnTo>
                    <a:lnTo>
                      <a:pt x="2182" y="2525"/>
                    </a:lnTo>
                    <a:lnTo>
                      <a:pt x="2484" y="2282"/>
                    </a:lnTo>
                    <a:lnTo>
                      <a:pt x="2807" y="2020"/>
                    </a:lnTo>
                    <a:lnTo>
                      <a:pt x="3131" y="1757"/>
                    </a:lnTo>
                    <a:lnTo>
                      <a:pt x="3454" y="1455"/>
                    </a:lnTo>
                    <a:lnTo>
                      <a:pt x="3736" y="1172"/>
                    </a:lnTo>
                    <a:lnTo>
                      <a:pt x="3979" y="869"/>
                    </a:lnTo>
                    <a:lnTo>
                      <a:pt x="4100" y="728"/>
                    </a:lnTo>
                    <a:lnTo>
                      <a:pt x="4201" y="566"/>
                    </a:lnTo>
                    <a:lnTo>
                      <a:pt x="4281" y="425"/>
                    </a:lnTo>
                    <a:lnTo>
                      <a:pt x="4342" y="283"/>
                    </a:lnTo>
                    <a:lnTo>
                      <a:pt x="4342" y="203"/>
                    </a:lnTo>
                    <a:lnTo>
                      <a:pt x="4342" y="102"/>
                    </a:lnTo>
                    <a:lnTo>
                      <a:pt x="4322" y="61"/>
                    </a:lnTo>
                    <a:lnTo>
                      <a:pt x="4281" y="21"/>
                    </a:lnTo>
                    <a:lnTo>
                      <a:pt x="42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5"/>
              <p:cNvSpPr/>
              <p:nvPr/>
            </p:nvSpPr>
            <p:spPr>
              <a:xfrm>
                <a:off x="2173824" y="-1087506"/>
                <a:ext cx="297398" cy="218580"/>
              </a:xfrm>
              <a:custGeom>
                <a:avLst/>
                <a:gdLst/>
                <a:ahLst/>
                <a:cxnLst/>
                <a:rect l="l" t="t" r="r" b="b"/>
                <a:pathLst>
                  <a:path w="4343" h="3192" fill="none" extrusionOk="0">
                    <a:moveTo>
                      <a:pt x="4181" y="1"/>
                    </a:moveTo>
                    <a:lnTo>
                      <a:pt x="4181" y="1"/>
                    </a:lnTo>
                    <a:lnTo>
                      <a:pt x="4019" y="21"/>
                    </a:lnTo>
                    <a:lnTo>
                      <a:pt x="3817" y="82"/>
                    </a:lnTo>
                    <a:lnTo>
                      <a:pt x="3595" y="142"/>
                    </a:lnTo>
                    <a:lnTo>
                      <a:pt x="3353" y="243"/>
                    </a:lnTo>
                    <a:lnTo>
                      <a:pt x="2868" y="485"/>
                    </a:lnTo>
                    <a:lnTo>
                      <a:pt x="2363" y="768"/>
                    </a:lnTo>
                    <a:lnTo>
                      <a:pt x="1858" y="1071"/>
                    </a:lnTo>
                    <a:lnTo>
                      <a:pt x="1414" y="1354"/>
                    </a:lnTo>
                    <a:lnTo>
                      <a:pt x="728" y="1778"/>
                    </a:lnTo>
                    <a:lnTo>
                      <a:pt x="728" y="1778"/>
                    </a:lnTo>
                    <a:lnTo>
                      <a:pt x="708" y="1778"/>
                    </a:lnTo>
                    <a:lnTo>
                      <a:pt x="708" y="1757"/>
                    </a:lnTo>
                    <a:lnTo>
                      <a:pt x="748" y="1737"/>
                    </a:lnTo>
                    <a:lnTo>
                      <a:pt x="748" y="1737"/>
                    </a:lnTo>
                    <a:lnTo>
                      <a:pt x="1374" y="1333"/>
                    </a:lnTo>
                    <a:lnTo>
                      <a:pt x="1374" y="1333"/>
                    </a:lnTo>
                    <a:lnTo>
                      <a:pt x="1374" y="1313"/>
                    </a:lnTo>
                    <a:lnTo>
                      <a:pt x="1333" y="1273"/>
                    </a:lnTo>
                    <a:lnTo>
                      <a:pt x="1152" y="1212"/>
                    </a:lnTo>
                    <a:lnTo>
                      <a:pt x="990" y="1152"/>
                    </a:lnTo>
                    <a:lnTo>
                      <a:pt x="829" y="1071"/>
                    </a:lnTo>
                    <a:lnTo>
                      <a:pt x="647" y="950"/>
                    </a:lnTo>
                    <a:lnTo>
                      <a:pt x="425" y="788"/>
                    </a:lnTo>
                    <a:lnTo>
                      <a:pt x="425" y="788"/>
                    </a:lnTo>
                    <a:lnTo>
                      <a:pt x="405" y="768"/>
                    </a:lnTo>
                    <a:lnTo>
                      <a:pt x="384" y="768"/>
                    </a:lnTo>
                    <a:lnTo>
                      <a:pt x="344" y="829"/>
                    </a:lnTo>
                    <a:lnTo>
                      <a:pt x="344" y="829"/>
                    </a:lnTo>
                    <a:lnTo>
                      <a:pt x="243" y="1131"/>
                    </a:lnTo>
                    <a:lnTo>
                      <a:pt x="243" y="1131"/>
                    </a:lnTo>
                    <a:lnTo>
                      <a:pt x="142" y="1394"/>
                    </a:lnTo>
                    <a:lnTo>
                      <a:pt x="82" y="1636"/>
                    </a:lnTo>
                    <a:lnTo>
                      <a:pt x="41" y="1879"/>
                    </a:lnTo>
                    <a:lnTo>
                      <a:pt x="1" y="2101"/>
                    </a:lnTo>
                    <a:lnTo>
                      <a:pt x="1" y="2101"/>
                    </a:lnTo>
                    <a:lnTo>
                      <a:pt x="1" y="2282"/>
                    </a:lnTo>
                    <a:lnTo>
                      <a:pt x="1" y="2444"/>
                    </a:lnTo>
                    <a:lnTo>
                      <a:pt x="21" y="2605"/>
                    </a:lnTo>
                    <a:lnTo>
                      <a:pt x="61" y="2747"/>
                    </a:lnTo>
                    <a:lnTo>
                      <a:pt x="102" y="2868"/>
                    </a:lnTo>
                    <a:lnTo>
                      <a:pt x="162" y="2969"/>
                    </a:lnTo>
                    <a:lnTo>
                      <a:pt x="243" y="3050"/>
                    </a:lnTo>
                    <a:lnTo>
                      <a:pt x="344" y="3130"/>
                    </a:lnTo>
                    <a:lnTo>
                      <a:pt x="445" y="3171"/>
                    </a:lnTo>
                    <a:lnTo>
                      <a:pt x="586" y="3191"/>
                    </a:lnTo>
                    <a:lnTo>
                      <a:pt x="728" y="3191"/>
                    </a:lnTo>
                    <a:lnTo>
                      <a:pt x="869" y="3191"/>
                    </a:lnTo>
                    <a:lnTo>
                      <a:pt x="1051" y="3130"/>
                    </a:lnTo>
                    <a:lnTo>
                      <a:pt x="1233" y="3070"/>
                    </a:lnTo>
                    <a:lnTo>
                      <a:pt x="1434" y="2969"/>
                    </a:lnTo>
                    <a:lnTo>
                      <a:pt x="1657" y="2868"/>
                    </a:lnTo>
                    <a:lnTo>
                      <a:pt x="1657" y="2868"/>
                    </a:lnTo>
                    <a:lnTo>
                      <a:pt x="1899" y="2706"/>
                    </a:lnTo>
                    <a:lnTo>
                      <a:pt x="2182" y="2525"/>
                    </a:lnTo>
                    <a:lnTo>
                      <a:pt x="2484" y="2282"/>
                    </a:lnTo>
                    <a:lnTo>
                      <a:pt x="2807" y="2020"/>
                    </a:lnTo>
                    <a:lnTo>
                      <a:pt x="3131" y="1757"/>
                    </a:lnTo>
                    <a:lnTo>
                      <a:pt x="3454" y="1455"/>
                    </a:lnTo>
                    <a:lnTo>
                      <a:pt x="3736" y="1172"/>
                    </a:lnTo>
                    <a:lnTo>
                      <a:pt x="3979" y="869"/>
                    </a:lnTo>
                    <a:lnTo>
                      <a:pt x="3979" y="869"/>
                    </a:lnTo>
                    <a:lnTo>
                      <a:pt x="4100" y="728"/>
                    </a:lnTo>
                    <a:lnTo>
                      <a:pt x="4201" y="566"/>
                    </a:lnTo>
                    <a:lnTo>
                      <a:pt x="4281" y="425"/>
                    </a:lnTo>
                    <a:lnTo>
                      <a:pt x="4342" y="283"/>
                    </a:lnTo>
                    <a:lnTo>
                      <a:pt x="4342" y="283"/>
                    </a:lnTo>
                    <a:lnTo>
                      <a:pt x="4342" y="203"/>
                    </a:lnTo>
                    <a:lnTo>
                      <a:pt x="4342" y="102"/>
                    </a:lnTo>
                    <a:lnTo>
                      <a:pt x="4322" y="61"/>
                    </a:lnTo>
                    <a:lnTo>
                      <a:pt x="4281" y="21"/>
                    </a:lnTo>
                    <a:lnTo>
                      <a:pt x="4241" y="1"/>
                    </a:lnTo>
                    <a:lnTo>
                      <a:pt x="41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5"/>
              <p:cNvSpPr/>
              <p:nvPr/>
            </p:nvSpPr>
            <p:spPr>
              <a:xfrm>
                <a:off x="2401995" y="-1274178"/>
                <a:ext cx="235152" cy="233782"/>
              </a:xfrm>
              <a:custGeom>
                <a:avLst/>
                <a:gdLst/>
                <a:ahLst/>
                <a:cxnLst/>
                <a:rect l="l" t="t" r="r" b="b"/>
                <a:pathLst>
                  <a:path w="3434" h="3414" extrusionOk="0">
                    <a:moveTo>
                      <a:pt x="929" y="1"/>
                    </a:moveTo>
                    <a:lnTo>
                      <a:pt x="647" y="21"/>
                    </a:lnTo>
                    <a:lnTo>
                      <a:pt x="364" y="61"/>
                    </a:lnTo>
                    <a:lnTo>
                      <a:pt x="81" y="122"/>
                    </a:lnTo>
                    <a:lnTo>
                      <a:pt x="41" y="142"/>
                    </a:lnTo>
                    <a:lnTo>
                      <a:pt x="0" y="162"/>
                    </a:lnTo>
                    <a:lnTo>
                      <a:pt x="0" y="183"/>
                    </a:lnTo>
                    <a:lnTo>
                      <a:pt x="21" y="243"/>
                    </a:lnTo>
                    <a:lnTo>
                      <a:pt x="61" y="465"/>
                    </a:lnTo>
                    <a:lnTo>
                      <a:pt x="202" y="990"/>
                    </a:lnTo>
                    <a:lnTo>
                      <a:pt x="384" y="1515"/>
                    </a:lnTo>
                    <a:lnTo>
                      <a:pt x="606" y="2020"/>
                    </a:lnTo>
                    <a:lnTo>
                      <a:pt x="727" y="2262"/>
                    </a:lnTo>
                    <a:lnTo>
                      <a:pt x="869" y="2484"/>
                    </a:lnTo>
                    <a:lnTo>
                      <a:pt x="990" y="2646"/>
                    </a:lnTo>
                    <a:lnTo>
                      <a:pt x="1071" y="2747"/>
                    </a:lnTo>
                    <a:lnTo>
                      <a:pt x="1091" y="2808"/>
                    </a:lnTo>
                    <a:lnTo>
                      <a:pt x="1091" y="2848"/>
                    </a:lnTo>
                    <a:lnTo>
                      <a:pt x="1071" y="2908"/>
                    </a:lnTo>
                    <a:lnTo>
                      <a:pt x="1091" y="2949"/>
                    </a:lnTo>
                    <a:lnTo>
                      <a:pt x="1212" y="3151"/>
                    </a:lnTo>
                    <a:lnTo>
                      <a:pt x="1293" y="3252"/>
                    </a:lnTo>
                    <a:lnTo>
                      <a:pt x="1374" y="3353"/>
                    </a:lnTo>
                    <a:lnTo>
                      <a:pt x="1414" y="3393"/>
                    </a:lnTo>
                    <a:lnTo>
                      <a:pt x="1454" y="3413"/>
                    </a:lnTo>
                    <a:lnTo>
                      <a:pt x="1495" y="3393"/>
                    </a:lnTo>
                    <a:lnTo>
                      <a:pt x="1555" y="3353"/>
                    </a:lnTo>
                    <a:lnTo>
                      <a:pt x="1676" y="3252"/>
                    </a:lnTo>
                    <a:lnTo>
                      <a:pt x="1757" y="3171"/>
                    </a:lnTo>
                    <a:lnTo>
                      <a:pt x="1878" y="3030"/>
                    </a:lnTo>
                    <a:lnTo>
                      <a:pt x="1898" y="2989"/>
                    </a:lnTo>
                    <a:lnTo>
                      <a:pt x="1898" y="2929"/>
                    </a:lnTo>
                    <a:lnTo>
                      <a:pt x="1919" y="2848"/>
                    </a:lnTo>
                    <a:lnTo>
                      <a:pt x="1939" y="2747"/>
                    </a:lnTo>
                    <a:lnTo>
                      <a:pt x="1959" y="2707"/>
                    </a:lnTo>
                    <a:lnTo>
                      <a:pt x="1999" y="2666"/>
                    </a:lnTo>
                    <a:lnTo>
                      <a:pt x="2040" y="2646"/>
                    </a:lnTo>
                    <a:lnTo>
                      <a:pt x="2100" y="2646"/>
                    </a:lnTo>
                    <a:lnTo>
                      <a:pt x="2161" y="2626"/>
                    </a:lnTo>
                    <a:lnTo>
                      <a:pt x="2201" y="2585"/>
                    </a:lnTo>
                    <a:lnTo>
                      <a:pt x="2343" y="2424"/>
                    </a:lnTo>
                    <a:lnTo>
                      <a:pt x="2484" y="2222"/>
                    </a:lnTo>
                    <a:lnTo>
                      <a:pt x="2787" y="1717"/>
                    </a:lnTo>
                    <a:lnTo>
                      <a:pt x="3090" y="1192"/>
                    </a:lnTo>
                    <a:lnTo>
                      <a:pt x="3332" y="748"/>
                    </a:lnTo>
                    <a:lnTo>
                      <a:pt x="3413" y="546"/>
                    </a:lnTo>
                    <a:lnTo>
                      <a:pt x="3433" y="506"/>
                    </a:lnTo>
                    <a:lnTo>
                      <a:pt x="3433" y="465"/>
                    </a:lnTo>
                    <a:lnTo>
                      <a:pt x="3413" y="445"/>
                    </a:lnTo>
                    <a:lnTo>
                      <a:pt x="3372" y="425"/>
                    </a:lnTo>
                    <a:lnTo>
                      <a:pt x="3090" y="324"/>
                    </a:lnTo>
                    <a:lnTo>
                      <a:pt x="2827" y="223"/>
                    </a:lnTo>
                    <a:lnTo>
                      <a:pt x="2585" y="162"/>
                    </a:lnTo>
                    <a:lnTo>
                      <a:pt x="2323" y="102"/>
                    </a:lnTo>
                    <a:lnTo>
                      <a:pt x="2060" y="61"/>
                    </a:lnTo>
                    <a:lnTo>
                      <a:pt x="1777" y="21"/>
                    </a:lnTo>
                    <a:lnTo>
                      <a:pt x="1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5"/>
              <p:cNvSpPr/>
              <p:nvPr/>
            </p:nvSpPr>
            <p:spPr>
              <a:xfrm>
                <a:off x="2254013" y="-747373"/>
                <a:ext cx="47113" cy="41566"/>
              </a:xfrm>
              <a:custGeom>
                <a:avLst/>
                <a:gdLst/>
                <a:ahLst/>
                <a:cxnLst/>
                <a:rect l="l" t="t" r="r" b="b"/>
                <a:pathLst>
                  <a:path w="688" h="607" extrusionOk="0">
                    <a:moveTo>
                      <a:pt x="41" y="1"/>
                    </a:moveTo>
                    <a:lnTo>
                      <a:pt x="21" y="21"/>
                    </a:lnTo>
                    <a:lnTo>
                      <a:pt x="1" y="41"/>
                    </a:lnTo>
                    <a:lnTo>
                      <a:pt x="1" y="61"/>
                    </a:lnTo>
                    <a:lnTo>
                      <a:pt x="1" y="102"/>
                    </a:lnTo>
                    <a:lnTo>
                      <a:pt x="223" y="364"/>
                    </a:lnTo>
                    <a:lnTo>
                      <a:pt x="506" y="607"/>
                    </a:lnTo>
                    <a:lnTo>
                      <a:pt x="687" y="546"/>
                    </a:lnTo>
                    <a:lnTo>
                      <a:pt x="486" y="385"/>
                    </a:lnTo>
                    <a:lnTo>
                      <a:pt x="284" y="223"/>
                    </a:lnTo>
                    <a:lnTo>
                      <a:pt x="82" y="2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5"/>
              <p:cNvSpPr/>
              <p:nvPr/>
            </p:nvSpPr>
            <p:spPr>
              <a:xfrm>
                <a:off x="2254013" y="-747373"/>
                <a:ext cx="47113" cy="41566"/>
              </a:xfrm>
              <a:custGeom>
                <a:avLst/>
                <a:gdLst/>
                <a:ahLst/>
                <a:cxnLst/>
                <a:rect l="l" t="t" r="r" b="b"/>
                <a:pathLst>
                  <a:path w="688" h="607" fill="none" extrusionOk="0">
                    <a:moveTo>
                      <a:pt x="41" y="1"/>
                    </a:moveTo>
                    <a:lnTo>
                      <a:pt x="41" y="1"/>
                    </a:lnTo>
                    <a:lnTo>
                      <a:pt x="21" y="21"/>
                    </a:lnTo>
                    <a:lnTo>
                      <a:pt x="1" y="41"/>
                    </a:lnTo>
                    <a:lnTo>
                      <a:pt x="1" y="61"/>
                    </a:lnTo>
                    <a:lnTo>
                      <a:pt x="1" y="102"/>
                    </a:lnTo>
                    <a:lnTo>
                      <a:pt x="1" y="102"/>
                    </a:lnTo>
                    <a:lnTo>
                      <a:pt x="223" y="364"/>
                    </a:lnTo>
                    <a:lnTo>
                      <a:pt x="506" y="607"/>
                    </a:lnTo>
                    <a:lnTo>
                      <a:pt x="506" y="607"/>
                    </a:lnTo>
                    <a:lnTo>
                      <a:pt x="687" y="546"/>
                    </a:lnTo>
                    <a:lnTo>
                      <a:pt x="687" y="546"/>
                    </a:lnTo>
                    <a:lnTo>
                      <a:pt x="486" y="385"/>
                    </a:lnTo>
                    <a:lnTo>
                      <a:pt x="284" y="223"/>
                    </a:lnTo>
                    <a:lnTo>
                      <a:pt x="82" y="21"/>
                    </a:lnTo>
                    <a:lnTo>
                      <a:pt x="82" y="2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5"/>
              <p:cNvSpPr/>
              <p:nvPr/>
            </p:nvSpPr>
            <p:spPr>
              <a:xfrm>
                <a:off x="2383985" y="-848311"/>
                <a:ext cx="142502" cy="83063"/>
              </a:xfrm>
              <a:custGeom>
                <a:avLst/>
                <a:gdLst/>
                <a:ahLst/>
                <a:cxnLst/>
                <a:rect l="l" t="t" r="r" b="b"/>
                <a:pathLst>
                  <a:path w="2081" h="1213" extrusionOk="0">
                    <a:moveTo>
                      <a:pt x="2081" y="1"/>
                    </a:moveTo>
                    <a:lnTo>
                      <a:pt x="1778" y="21"/>
                    </a:lnTo>
                    <a:lnTo>
                      <a:pt x="1455" y="263"/>
                    </a:lnTo>
                    <a:lnTo>
                      <a:pt x="1071" y="526"/>
                    </a:lnTo>
                    <a:lnTo>
                      <a:pt x="607" y="809"/>
                    </a:lnTo>
                    <a:lnTo>
                      <a:pt x="41" y="1111"/>
                    </a:lnTo>
                    <a:lnTo>
                      <a:pt x="1" y="1132"/>
                    </a:lnTo>
                    <a:lnTo>
                      <a:pt x="1" y="1172"/>
                    </a:lnTo>
                    <a:lnTo>
                      <a:pt x="21" y="1212"/>
                    </a:lnTo>
                    <a:lnTo>
                      <a:pt x="62" y="1212"/>
                    </a:lnTo>
                    <a:lnTo>
                      <a:pt x="344" y="1132"/>
                    </a:lnTo>
                    <a:lnTo>
                      <a:pt x="607" y="1031"/>
                    </a:lnTo>
                    <a:lnTo>
                      <a:pt x="889" y="889"/>
                    </a:lnTo>
                    <a:lnTo>
                      <a:pt x="1152" y="748"/>
                    </a:lnTo>
                    <a:lnTo>
                      <a:pt x="1394" y="586"/>
                    </a:lnTo>
                    <a:lnTo>
                      <a:pt x="1637" y="405"/>
                    </a:lnTo>
                    <a:lnTo>
                      <a:pt x="1859" y="203"/>
                    </a:lnTo>
                    <a:lnTo>
                      <a:pt x="20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5"/>
              <p:cNvSpPr/>
              <p:nvPr/>
            </p:nvSpPr>
            <p:spPr>
              <a:xfrm>
                <a:off x="2383985" y="-848311"/>
                <a:ext cx="142502" cy="83063"/>
              </a:xfrm>
              <a:custGeom>
                <a:avLst/>
                <a:gdLst/>
                <a:ahLst/>
                <a:cxnLst/>
                <a:rect l="l" t="t" r="r" b="b"/>
                <a:pathLst>
                  <a:path w="2081" h="1213" fill="none" extrusionOk="0">
                    <a:moveTo>
                      <a:pt x="2081" y="1"/>
                    </a:moveTo>
                    <a:lnTo>
                      <a:pt x="2081" y="1"/>
                    </a:lnTo>
                    <a:lnTo>
                      <a:pt x="1778" y="21"/>
                    </a:lnTo>
                    <a:lnTo>
                      <a:pt x="1778" y="21"/>
                    </a:lnTo>
                    <a:lnTo>
                      <a:pt x="1778" y="21"/>
                    </a:lnTo>
                    <a:lnTo>
                      <a:pt x="1778" y="21"/>
                    </a:lnTo>
                    <a:lnTo>
                      <a:pt x="1455" y="263"/>
                    </a:lnTo>
                    <a:lnTo>
                      <a:pt x="1071" y="526"/>
                    </a:lnTo>
                    <a:lnTo>
                      <a:pt x="607" y="809"/>
                    </a:lnTo>
                    <a:lnTo>
                      <a:pt x="41" y="1111"/>
                    </a:lnTo>
                    <a:lnTo>
                      <a:pt x="41" y="1111"/>
                    </a:lnTo>
                    <a:lnTo>
                      <a:pt x="1" y="1132"/>
                    </a:lnTo>
                    <a:lnTo>
                      <a:pt x="1" y="1172"/>
                    </a:lnTo>
                    <a:lnTo>
                      <a:pt x="21" y="1212"/>
                    </a:lnTo>
                    <a:lnTo>
                      <a:pt x="62" y="1212"/>
                    </a:lnTo>
                    <a:lnTo>
                      <a:pt x="62" y="1212"/>
                    </a:lnTo>
                    <a:lnTo>
                      <a:pt x="62" y="1212"/>
                    </a:lnTo>
                    <a:lnTo>
                      <a:pt x="62" y="1212"/>
                    </a:lnTo>
                    <a:lnTo>
                      <a:pt x="344" y="1132"/>
                    </a:lnTo>
                    <a:lnTo>
                      <a:pt x="607" y="1031"/>
                    </a:lnTo>
                    <a:lnTo>
                      <a:pt x="889" y="889"/>
                    </a:lnTo>
                    <a:lnTo>
                      <a:pt x="1152" y="748"/>
                    </a:lnTo>
                    <a:lnTo>
                      <a:pt x="1394" y="586"/>
                    </a:lnTo>
                    <a:lnTo>
                      <a:pt x="1637" y="405"/>
                    </a:lnTo>
                    <a:lnTo>
                      <a:pt x="1859" y="203"/>
                    </a:lnTo>
                    <a:lnTo>
                      <a:pt x="20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5"/>
              <p:cNvSpPr/>
              <p:nvPr/>
            </p:nvSpPr>
            <p:spPr>
              <a:xfrm>
                <a:off x="2424113" y="-790241"/>
                <a:ext cx="139694" cy="58206"/>
              </a:xfrm>
              <a:custGeom>
                <a:avLst/>
                <a:gdLst/>
                <a:ahLst/>
                <a:cxnLst/>
                <a:rect l="l" t="t" r="r" b="b"/>
                <a:pathLst>
                  <a:path w="2040" h="850" extrusionOk="0">
                    <a:moveTo>
                      <a:pt x="1939" y="1"/>
                    </a:moveTo>
                    <a:lnTo>
                      <a:pt x="1858" y="62"/>
                    </a:lnTo>
                    <a:lnTo>
                      <a:pt x="1596" y="203"/>
                    </a:lnTo>
                    <a:lnTo>
                      <a:pt x="1414" y="304"/>
                    </a:lnTo>
                    <a:lnTo>
                      <a:pt x="1172" y="405"/>
                    </a:lnTo>
                    <a:lnTo>
                      <a:pt x="889" y="506"/>
                    </a:lnTo>
                    <a:lnTo>
                      <a:pt x="546" y="607"/>
                    </a:lnTo>
                    <a:lnTo>
                      <a:pt x="263" y="687"/>
                    </a:lnTo>
                    <a:lnTo>
                      <a:pt x="101" y="728"/>
                    </a:lnTo>
                    <a:lnTo>
                      <a:pt x="21" y="748"/>
                    </a:lnTo>
                    <a:lnTo>
                      <a:pt x="1" y="748"/>
                    </a:lnTo>
                    <a:lnTo>
                      <a:pt x="1" y="788"/>
                    </a:lnTo>
                    <a:lnTo>
                      <a:pt x="21" y="829"/>
                    </a:lnTo>
                    <a:lnTo>
                      <a:pt x="61" y="849"/>
                    </a:lnTo>
                    <a:lnTo>
                      <a:pt x="202" y="849"/>
                    </a:lnTo>
                    <a:lnTo>
                      <a:pt x="445" y="829"/>
                    </a:lnTo>
                    <a:lnTo>
                      <a:pt x="707" y="788"/>
                    </a:lnTo>
                    <a:lnTo>
                      <a:pt x="950" y="728"/>
                    </a:lnTo>
                    <a:lnTo>
                      <a:pt x="1192" y="627"/>
                    </a:lnTo>
                    <a:lnTo>
                      <a:pt x="1434" y="526"/>
                    </a:lnTo>
                    <a:lnTo>
                      <a:pt x="1636" y="385"/>
                    </a:lnTo>
                    <a:lnTo>
                      <a:pt x="1838" y="243"/>
                    </a:lnTo>
                    <a:lnTo>
                      <a:pt x="2020" y="82"/>
                    </a:lnTo>
                    <a:lnTo>
                      <a:pt x="2040" y="62"/>
                    </a:lnTo>
                    <a:lnTo>
                      <a:pt x="2020" y="21"/>
                    </a:lnTo>
                    <a:lnTo>
                      <a:pt x="2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5"/>
              <p:cNvSpPr/>
              <p:nvPr/>
            </p:nvSpPr>
            <p:spPr>
              <a:xfrm>
                <a:off x="2424113" y="-790241"/>
                <a:ext cx="139694" cy="58206"/>
              </a:xfrm>
              <a:custGeom>
                <a:avLst/>
                <a:gdLst/>
                <a:ahLst/>
                <a:cxnLst/>
                <a:rect l="l" t="t" r="r" b="b"/>
                <a:pathLst>
                  <a:path w="2040" h="850" fill="none" extrusionOk="0">
                    <a:moveTo>
                      <a:pt x="1979" y="1"/>
                    </a:moveTo>
                    <a:lnTo>
                      <a:pt x="1979" y="1"/>
                    </a:lnTo>
                    <a:lnTo>
                      <a:pt x="1939" y="1"/>
                    </a:lnTo>
                    <a:lnTo>
                      <a:pt x="1858" y="62"/>
                    </a:lnTo>
                    <a:lnTo>
                      <a:pt x="1596" y="203"/>
                    </a:lnTo>
                    <a:lnTo>
                      <a:pt x="1414" y="304"/>
                    </a:lnTo>
                    <a:lnTo>
                      <a:pt x="1172" y="405"/>
                    </a:lnTo>
                    <a:lnTo>
                      <a:pt x="889" y="506"/>
                    </a:lnTo>
                    <a:lnTo>
                      <a:pt x="546" y="607"/>
                    </a:lnTo>
                    <a:lnTo>
                      <a:pt x="546" y="607"/>
                    </a:lnTo>
                    <a:lnTo>
                      <a:pt x="263" y="687"/>
                    </a:lnTo>
                    <a:lnTo>
                      <a:pt x="101" y="728"/>
                    </a:lnTo>
                    <a:lnTo>
                      <a:pt x="21" y="748"/>
                    </a:lnTo>
                    <a:lnTo>
                      <a:pt x="1" y="748"/>
                    </a:lnTo>
                    <a:lnTo>
                      <a:pt x="1" y="788"/>
                    </a:lnTo>
                    <a:lnTo>
                      <a:pt x="1" y="788"/>
                    </a:lnTo>
                    <a:lnTo>
                      <a:pt x="21" y="829"/>
                    </a:lnTo>
                    <a:lnTo>
                      <a:pt x="61" y="849"/>
                    </a:lnTo>
                    <a:lnTo>
                      <a:pt x="61" y="849"/>
                    </a:lnTo>
                    <a:lnTo>
                      <a:pt x="202" y="849"/>
                    </a:lnTo>
                    <a:lnTo>
                      <a:pt x="202" y="849"/>
                    </a:lnTo>
                    <a:lnTo>
                      <a:pt x="445" y="829"/>
                    </a:lnTo>
                    <a:lnTo>
                      <a:pt x="707" y="788"/>
                    </a:lnTo>
                    <a:lnTo>
                      <a:pt x="950" y="728"/>
                    </a:lnTo>
                    <a:lnTo>
                      <a:pt x="1192" y="627"/>
                    </a:lnTo>
                    <a:lnTo>
                      <a:pt x="1434" y="526"/>
                    </a:lnTo>
                    <a:lnTo>
                      <a:pt x="1636" y="385"/>
                    </a:lnTo>
                    <a:lnTo>
                      <a:pt x="1838" y="243"/>
                    </a:lnTo>
                    <a:lnTo>
                      <a:pt x="2020" y="82"/>
                    </a:lnTo>
                    <a:lnTo>
                      <a:pt x="2020" y="82"/>
                    </a:lnTo>
                    <a:lnTo>
                      <a:pt x="2040" y="62"/>
                    </a:lnTo>
                    <a:lnTo>
                      <a:pt x="2020" y="21"/>
                    </a:lnTo>
                    <a:lnTo>
                      <a:pt x="2020" y="21"/>
                    </a:lnTo>
                    <a:lnTo>
                      <a:pt x="2000" y="1"/>
                    </a:lnTo>
                    <a:lnTo>
                      <a:pt x="197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5"/>
              <p:cNvSpPr/>
              <p:nvPr/>
            </p:nvSpPr>
            <p:spPr>
              <a:xfrm>
                <a:off x="2733841" y="-1051555"/>
                <a:ext cx="74709" cy="49852"/>
              </a:xfrm>
              <a:custGeom>
                <a:avLst/>
                <a:gdLst/>
                <a:ahLst/>
                <a:cxnLst/>
                <a:rect l="l" t="t" r="r" b="b"/>
                <a:pathLst>
                  <a:path w="1091" h="728" extrusionOk="0">
                    <a:moveTo>
                      <a:pt x="1050" y="1"/>
                    </a:moveTo>
                    <a:lnTo>
                      <a:pt x="1010" y="21"/>
                    </a:lnTo>
                    <a:lnTo>
                      <a:pt x="929" y="61"/>
                    </a:lnTo>
                    <a:lnTo>
                      <a:pt x="626" y="263"/>
                    </a:lnTo>
                    <a:lnTo>
                      <a:pt x="324" y="425"/>
                    </a:lnTo>
                    <a:lnTo>
                      <a:pt x="21" y="546"/>
                    </a:lnTo>
                    <a:lnTo>
                      <a:pt x="0" y="566"/>
                    </a:lnTo>
                    <a:lnTo>
                      <a:pt x="182" y="728"/>
                    </a:lnTo>
                    <a:lnTo>
                      <a:pt x="465" y="586"/>
                    </a:lnTo>
                    <a:lnTo>
                      <a:pt x="727" y="425"/>
                    </a:lnTo>
                    <a:lnTo>
                      <a:pt x="909" y="263"/>
                    </a:lnTo>
                    <a:lnTo>
                      <a:pt x="1091" y="102"/>
                    </a:lnTo>
                    <a:lnTo>
                      <a:pt x="1091" y="61"/>
                    </a:lnTo>
                    <a:lnTo>
                      <a:pt x="1091" y="41"/>
                    </a:lnTo>
                    <a:lnTo>
                      <a:pt x="1071" y="21"/>
                    </a:ln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5"/>
              <p:cNvSpPr/>
              <p:nvPr/>
            </p:nvSpPr>
            <p:spPr>
              <a:xfrm>
                <a:off x="2733841" y="-1051555"/>
                <a:ext cx="74709" cy="49852"/>
              </a:xfrm>
              <a:custGeom>
                <a:avLst/>
                <a:gdLst/>
                <a:ahLst/>
                <a:cxnLst/>
                <a:rect l="l" t="t" r="r" b="b"/>
                <a:pathLst>
                  <a:path w="1091" h="728" fill="none" extrusionOk="0">
                    <a:moveTo>
                      <a:pt x="1050" y="1"/>
                    </a:moveTo>
                    <a:lnTo>
                      <a:pt x="1050" y="1"/>
                    </a:lnTo>
                    <a:lnTo>
                      <a:pt x="1010" y="21"/>
                    </a:lnTo>
                    <a:lnTo>
                      <a:pt x="929" y="61"/>
                    </a:lnTo>
                    <a:lnTo>
                      <a:pt x="626" y="263"/>
                    </a:lnTo>
                    <a:lnTo>
                      <a:pt x="626" y="263"/>
                    </a:lnTo>
                    <a:lnTo>
                      <a:pt x="324" y="425"/>
                    </a:lnTo>
                    <a:lnTo>
                      <a:pt x="21" y="546"/>
                    </a:lnTo>
                    <a:lnTo>
                      <a:pt x="21" y="546"/>
                    </a:lnTo>
                    <a:lnTo>
                      <a:pt x="0" y="566"/>
                    </a:lnTo>
                    <a:lnTo>
                      <a:pt x="0" y="566"/>
                    </a:lnTo>
                    <a:lnTo>
                      <a:pt x="182" y="728"/>
                    </a:lnTo>
                    <a:lnTo>
                      <a:pt x="182" y="728"/>
                    </a:lnTo>
                    <a:lnTo>
                      <a:pt x="465" y="586"/>
                    </a:lnTo>
                    <a:lnTo>
                      <a:pt x="727" y="425"/>
                    </a:lnTo>
                    <a:lnTo>
                      <a:pt x="727" y="425"/>
                    </a:lnTo>
                    <a:lnTo>
                      <a:pt x="909" y="263"/>
                    </a:lnTo>
                    <a:lnTo>
                      <a:pt x="1091" y="102"/>
                    </a:lnTo>
                    <a:lnTo>
                      <a:pt x="1091" y="102"/>
                    </a:lnTo>
                    <a:lnTo>
                      <a:pt x="1091" y="61"/>
                    </a:lnTo>
                    <a:lnTo>
                      <a:pt x="1091" y="41"/>
                    </a:lnTo>
                    <a:lnTo>
                      <a:pt x="1091" y="41"/>
                    </a:lnTo>
                    <a:lnTo>
                      <a:pt x="1071" y="21"/>
                    </a:lnTo>
                    <a:lnTo>
                      <a:pt x="105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5"/>
              <p:cNvSpPr/>
              <p:nvPr/>
            </p:nvSpPr>
            <p:spPr>
              <a:xfrm>
                <a:off x="2207036" y="-1102708"/>
                <a:ext cx="59507" cy="56768"/>
              </a:xfrm>
              <a:custGeom>
                <a:avLst/>
                <a:gdLst/>
                <a:ahLst/>
                <a:cxnLst/>
                <a:rect l="l" t="t" r="r" b="b"/>
                <a:pathLst>
                  <a:path w="869" h="829" extrusionOk="0">
                    <a:moveTo>
                      <a:pt x="0" y="1"/>
                    </a:moveTo>
                    <a:lnTo>
                      <a:pt x="81" y="324"/>
                    </a:lnTo>
                    <a:lnTo>
                      <a:pt x="243" y="223"/>
                    </a:lnTo>
                    <a:lnTo>
                      <a:pt x="0" y="1"/>
                    </a:lnTo>
                    <a:close/>
                    <a:moveTo>
                      <a:pt x="687" y="566"/>
                    </a:moveTo>
                    <a:lnTo>
                      <a:pt x="505" y="707"/>
                    </a:lnTo>
                    <a:lnTo>
                      <a:pt x="667" y="828"/>
                    </a:lnTo>
                    <a:lnTo>
                      <a:pt x="869" y="707"/>
                    </a:lnTo>
                    <a:lnTo>
                      <a:pt x="869" y="687"/>
                    </a:lnTo>
                    <a:lnTo>
                      <a:pt x="687" y="5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5"/>
              <p:cNvSpPr/>
              <p:nvPr/>
            </p:nvSpPr>
            <p:spPr>
              <a:xfrm>
                <a:off x="2241618" y="-1064018"/>
                <a:ext cx="24926" cy="18078"/>
              </a:xfrm>
              <a:custGeom>
                <a:avLst/>
                <a:gdLst/>
                <a:ahLst/>
                <a:cxnLst/>
                <a:rect l="l" t="t" r="r" b="b"/>
                <a:pathLst>
                  <a:path w="364" h="264" fill="none" extrusionOk="0">
                    <a:moveTo>
                      <a:pt x="182" y="1"/>
                    </a:moveTo>
                    <a:lnTo>
                      <a:pt x="182" y="1"/>
                    </a:lnTo>
                    <a:lnTo>
                      <a:pt x="0" y="142"/>
                    </a:lnTo>
                    <a:lnTo>
                      <a:pt x="0" y="142"/>
                    </a:lnTo>
                    <a:lnTo>
                      <a:pt x="162" y="263"/>
                    </a:lnTo>
                    <a:lnTo>
                      <a:pt x="162" y="263"/>
                    </a:lnTo>
                    <a:lnTo>
                      <a:pt x="364" y="142"/>
                    </a:lnTo>
                    <a:lnTo>
                      <a:pt x="364" y="142"/>
                    </a:lnTo>
                    <a:lnTo>
                      <a:pt x="364" y="122"/>
                    </a:lnTo>
                    <a:lnTo>
                      <a:pt x="364" y="122"/>
                    </a:lnTo>
                    <a:lnTo>
                      <a:pt x="18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5"/>
              <p:cNvSpPr/>
              <p:nvPr/>
            </p:nvSpPr>
            <p:spPr>
              <a:xfrm>
                <a:off x="2207036" y="-1102708"/>
                <a:ext cx="16640" cy="22187"/>
              </a:xfrm>
              <a:custGeom>
                <a:avLst/>
                <a:gdLst/>
                <a:ahLst/>
                <a:cxnLst/>
                <a:rect l="l" t="t" r="r" b="b"/>
                <a:pathLst>
                  <a:path w="243" h="324" fill="none" extrusionOk="0">
                    <a:moveTo>
                      <a:pt x="0" y="1"/>
                    </a:moveTo>
                    <a:lnTo>
                      <a:pt x="81" y="324"/>
                    </a:lnTo>
                    <a:lnTo>
                      <a:pt x="81" y="324"/>
                    </a:lnTo>
                    <a:lnTo>
                      <a:pt x="243" y="223"/>
                    </a:lnTo>
                    <a:lnTo>
                      <a:pt x="243" y="223"/>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5"/>
              <p:cNvSpPr/>
              <p:nvPr/>
            </p:nvSpPr>
            <p:spPr>
              <a:xfrm>
                <a:off x="2259559" y="-889740"/>
                <a:ext cx="453595" cy="277950"/>
              </a:xfrm>
              <a:custGeom>
                <a:avLst/>
                <a:gdLst/>
                <a:ahLst/>
                <a:cxnLst/>
                <a:rect l="l" t="t" r="r" b="b"/>
                <a:pathLst>
                  <a:path w="6624" h="4059" fill="none" extrusionOk="0">
                    <a:moveTo>
                      <a:pt x="5594" y="0"/>
                    </a:moveTo>
                    <a:lnTo>
                      <a:pt x="5594" y="0"/>
                    </a:lnTo>
                    <a:lnTo>
                      <a:pt x="5372" y="142"/>
                    </a:lnTo>
                    <a:lnTo>
                      <a:pt x="5150" y="263"/>
                    </a:lnTo>
                    <a:lnTo>
                      <a:pt x="5150" y="263"/>
                    </a:lnTo>
                    <a:lnTo>
                      <a:pt x="5150" y="606"/>
                    </a:lnTo>
                    <a:lnTo>
                      <a:pt x="5150" y="949"/>
                    </a:lnTo>
                    <a:lnTo>
                      <a:pt x="5109" y="1292"/>
                    </a:lnTo>
                    <a:lnTo>
                      <a:pt x="5049" y="1615"/>
                    </a:lnTo>
                    <a:lnTo>
                      <a:pt x="5049" y="1615"/>
                    </a:lnTo>
                    <a:lnTo>
                      <a:pt x="4948" y="1939"/>
                    </a:lnTo>
                    <a:lnTo>
                      <a:pt x="4887" y="2080"/>
                    </a:lnTo>
                    <a:lnTo>
                      <a:pt x="4827" y="2201"/>
                    </a:lnTo>
                    <a:lnTo>
                      <a:pt x="4746" y="2322"/>
                    </a:lnTo>
                    <a:lnTo>
                      <a:pt x="4665" y="2403"/>
                    </a:lnTo>
                    <a:lnTo>
                      <a:pt x="4564" y="2504"/>
                    </a:lnTo>
                    <a:lnTo>
                      <a:pt x="4483" y="2565"/>
                    </a:lnTo>
                    <a:lnTo>
                      <a:pt x="4281" y="2686"/>
                    </a:lnTo>
                    <a:lnTo>
                      <a:pt x="4059" y="2766"/>
                    </a:lnTo>
                    <a:lnTo>
                      <a:pt x="3817" y="2807"/>
                    </a:lnTo>
                    <a:lnTo>
                      <a:pt x="3554" y="2807"/>
                    </a:lnTo>
                    <a:lnTo>
                      <a:pt x="3554" y="2807"/>
                    </a:lnTo>
                    <a:lnTo>
                      <a:pt x="3292" y="2807"/>
                    </a:lnTo>
                    <a:lnTo>
                      <a:pt x="2989" y="2766"/>
                    </a:lnTo>
                    <a:lnTo>
                      <a:pt x="2404" y="2686"/>
                    </a:lnTo>
                    <a:lnTo>
                      <a:pt x="2404" y="2686"/>
                    </a:lnTo>
                    <a:lnTo>
                      <a:pt x="1798" y="2585"/>
                    </a:lnTo>
                    <a:lnTo>
                      <a:pt x="1515" y="2565"/>
                    </a:lnTo>
                    <a:lnTo>
                      <a:pt x="1212" y="2544"/>
                    </a:lnTo>
                    <a:lnTo>
                      <a:pt x="1212" y="2544"/>
                    </a:lnTo>
                    <a:lnTo>
                      <a:pt x="909" y="2565"/>
                    </a:lnTo>
                    <a:lnTo>
                      <a:pt x="748" y="2585"/>
                    </a:lnTo>
                    <a:lnTo>
                      <a:pt x="606" y="2625"/>
                    </a:lnTo>
                    <a:lnTo>
                      <a:pt x="606" y="2625"/>
                    </a:lnTo>
                    <a:lnTo>
                      <a:pt x="647" y="2645"/>
                    </a:lnTo>
                    <a:lnTo>
                      <a:pt x="647" y="2645"/>
                    </a:lnTo>
                    <a:lnTo>
                      <a:pt x="950" y="2827"/>
                    </a:lnTo>
                    <a:lnTo>
                      <a:pt x="1293" y="2989"/>
                    </a:lnTo>
                    <a:lnTo>
                      <a:pt x="1636" y="3130"/>
                    </a:lnTo>
                    <a:lnTo>
                      <a:pt x="2000" y="3231"/>
                    </a:lnTo>
                    <a:lnTo>
                      <a:pt x="2383" y="3332"/>
                    </a:lnTo>
                    <a:lnTo>
                      <a:pt x="2787" y="3392"/>
                    </a:lnTo>
                    <a:lnTo>
                      <a:pt x="3191" y="3433"/>
                    </a:lnTo>
                    <a:lnTo>
                      <a:pt x="3595" y="3433"/>
                    </a:lnTo>
                    <a:lnTo>
                      <a:pt x="3595" y="3433"/>
                    </a:lnTo>
                    <a:lnTo>
                      <a:pt x="4100" y="3413"/>
                    </a:lnTo>
                    <a:lnTo>
                      <a:pt x="4584" y="3352"/>
                    </a:lnTo>
                    <a:lnTo>
                      <a:pt x="4827" y="3291"/>
                    </a:lnTo>
                    <a:lnTo>
                      <a:pt x="5069" y="3231"/>
                    </a:lnTo>
                    <a:lnTo>
                      <a:pt x="5291" y="3170"/>
                    </a:lnTo>
                    <a:lnTo>
                      <a:pt x="5513" y="3069"/>
                    </a:lnTo>
                    <a:lnTo>
                      <a:pt x="5513" y="3069"/>
                    </a:lnTo>
                    <a:lnTo>
                      <a:pt x="5836" y="2908"/>
                    </a:lnTo>
                    <a:lnTo>
                      <a:pt x="6058" y="2766"/>
                    </a:lnTo>
                    <a:lnTo>
                      <a:pt x="6200" y="2686"/>
                    </a:lnTo>
                    <a:lnTo>
                      <a:pt x="6280" y="2645"/>
                    </a:lnTo>
                    <a:lnTo>
                      <a:pt x="6280" y="2645"/>
                    </a:lnTo>
                    <a:lnTo>
                      <a:pt x="6321" y="2665"/>
                    </a:lnTo>
                    <a:lnTo>
                      <a:pt x="6321" y="2665"/>
                    </a:lnTo>
                    <a:lnTo>
                      <a:pt x="6321" y="2706"/>
                    </a:lnTo>
                    <a:lnTo>
                      <a:pt x="6301" y="2746"/>
                    </a:lnTo>
                    <a:lnTo>
                      <a:pt x="6301" y="2746"/>
                    </a:lnTo>
                    <a:lnTo>
                      <a:pt x="6038" y="2968"/>
                    </a:lnTo>
                    <a:lnTo>
                      <a:pt x="5715" y="3150"/>
                    </a:lnTo>
                    <a:lnTo>
                      <a:pt x="5392" y="3312"/>
                    </a:lnTo>
                    <a:lnTo>
                      <a:pt x="5049" y="3433"/>
                    </a:lnTo>
                    <a:lnTo>
                      <a:pt x="4685" y="3534"/>
                    </a:lnTo>
                    <a:lnTo>
                      <a:pt x="4302" y="3614"/>
                    </a:lnTo>
                    <a:lnTo>
                      <a:pt x="3918" y="3655"/>
                    </a:lnTo>
                    <a:lnTo>
                      <a:pt x="3514" y="3655"/>
                    </a:lnTo>
                    <a:lnTo>
                      <a:pt x="3514" y="3655"/>
                    </a:lnTo>
                    <a:lnTo>
                      <a:pt x="3090" y="3635"/>
                    </a:lnTo>
                    <a:lnTo>
                      <a:pt x="2666" y="3594"/>
                    </a:lnTo>
                    <a:lnTo>
                      <a:pt x="2242" y="3514"/>
                    </a:lnTo>
                    <a:lnTo>
                      <a:pt x="1838" y="3413"/>
                    </a:lnTo>
                    <a:lnTo>
                      <a:pt x="1434" y="3271"/>
                    </a:lnTo>
                    <a:lnTo>
                      <a:pt x="1071" y="3110"/>
                    </a:lnTo>
                    <a:lnTo>
                      <a:pt x="728" y="2908"/>
                    </a:lnTo>
                    <a:lnTo>
                      <a:pt x="425" y="2686"/>
                    </a:lnTo>
                    <a:lnTo>
                      <a:pt x="425" y="2686"/>
                    </a:lnTo>
                    <a:lnTo>
                      <a:pt x="203" y="2787"/>
                    </a:lnTo>
                    <a:lnTo>
                      <a:pt x="1" y="2948"/>
                    </a:lnTo>
                    <a:lnTo>
                      <a:pt x="1" y="2948"/>
                    </a:lnTo>
                    <a:lnTo>
                      <a:pt x="1" y="2948"/>
                    </a:lnTo>
                    <a:lnTo>
                      <a:pt x="1" y="2948"/>
                    </a:lnTo>
                    <a:lnTo>
                      <a:pt x="203" y="3110"/>
                    </a:lnTo>
                    <a:lnTo>
                      <a:pt x="425" y="3231"/>
                    </a:lnTo>
                    <a:lnTo>
                      <a:pt x="647" y="3352"/>
                    </a:lnTo>
                    <a:lnTo>
                      <a:pt x="869" y="3473"/>
                    </a:lnTo>
                    <a:lnTo>
                      <a:pt x="1354" y="3655"/>
                    </a:lnTo>
                    <a:lnTo>
                      <a:pt x="1838" y="3816"/>
                    </a:lnTo>
                    <a:lnTo>
                      <a:pt x="1838" y="3816"/>
                    </a:lnTo>
                    <a:lnTo>
                      <a:pt x="2262" y="3917"/>
                    </a:lnTo>
                    <a:lnTo>
                      <a:pt x="2686" y="3998"/>
                    </a:lnTo>
                    <a:lnTo>
                      <a:pt x="3110" y="4039"/>
                    </a:lnTo>
                    <a:lnTo>
                      <a:pt x="3534" y="4059"/>
                    </a:lnTo>
                    <a:lnTo>
                      <a:pt x="3534" y="4059"/>
                    </a:lnTo>
                    <a:lnTo>
                      <a:pt x="3878" y="4039"/>
                    </a:lnTo>
                    <a:lnTo>
                      <a:pt x="4201" y="4018"/>
                    </a:lnTo>
                    <a:lnTo>
                      <a:pt x="4524" y="3978"/>
                    </a:lnTo>
                    <a:lnTo>
                      <a:pt x="4827" y="3938"/>
                    </a:lnTo>
                    <a:lnTo>
                      <a:pt x="5109" y="3857"/>
                    </a:lnTo>
                    <a:lnTo>
                      <a:pt x="5372" y="3796"/>
                    </a:lnTo>
                    <a:lnTo>
                      <a:pt x="5634" y="3695"/>
                    </a:lnTo>
                    <a:lnTo>
                      <a:pt x="5856" y="3614"/>
                    </a:lnTo>
                    <a:lnTo>
                      <a:pt x="5856" y="3614"/>
                    </a:lnTo>
                    <a:lnTo>
                      <a:pt x="6099" y="3493"/>
                    </a:lnTo>
                    <a:lnTo>
                      <a:pt x="6280" y="3372"/>
                    </a:lnTo>
                    <a:lnTo>
                      <a:pt x="6280" y="3372"/>
                    </a:lnTo>
                    <a:lnTo>
                      <a:pt x="6401" y="3271"/>
                    </a:lnTo>
                    <a:lnTo>
                      <a:pt x="6502" y="3150"/>
                    </a:lnTo>
                    <a:lnTo>
                      <a:pt x="6563" y="3049"/>
                    </a:lnTo>
                    <a:lnTo>
                      <a:pt x="6603" y="2928"/>
                    </a:lnTo>
                    <a:lnTo>
                      <a:pt x="6603" y="2928"/>
                    </a:lnTo>
                    <a:lnTo>
                      <a:pt x="6624" y="2827"/>
                    </a:lnTo>
                    <a:lnTo>
                      <a:pt x="6603" y="2726"/>
                    </a:lnTo>
                    <a:lnTo>
                      <a:pt x="6583" y="2605"/>
                    </a:lnTo>
                    <a:lnTo>
                      <a:pt x="6523" y="2484"/>
                    </a:lnTo>
                    <a:lnTo>
                      <a:pt x="6523" y="2484"/>
                    </a:lnTo>
                    <a:lnTo>
                      <a:pt x="6401" y="2181"/>
                    </a:lnTo>
                    <a:lnTo>
                      <a:pt x="6240" y="1716"/>
                    </a:lnTo>
                    <a:lnTo>
                      <a:pt x="6240" y="1716"/>
                    </a:lnTo>
                    <a:lnTo>
                      <a:pt x="6159" y="1434"/>
                    </a:lnTo>
                    <a:lnTo>
                      <a:pt x="6099" y="1111"/>
                    </a:lnTo>
                    <a:lnTo>
                      <a:pt x="6038" y="767"/>
                    </a:lnTo>
                    <a:lnTo>
                      <a:pt x="5998" y="444"/>
                    </a:lnTo>
                    <a:lnTo>
                      <a:pt x="5998" y="444"/>
                    </a:lnTo>
                    <a:lnTo>
                      <a:pt x="5977" y="384"/>
                    </a:lnTo>
                    <a:lnTo>
                      <a:pt x="5957" y="343"/>
                    </a:lnTo>
                    <a:lnTo>
                      <a:pt x="5937" y="343"/>
                    </a:lnTo>
                    <a:lnTo>
                      <a:pt x="5937" y="343"/>
                    </a:lnTo>
                    <a:lnTo>
                      <a:pt x="559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5"/>
              <p:cNvSpPr/>
              <p:nvPr/>
            </p:nvSpPr>
            <p:spPr>
              <a:xfrm>
                <a:off x="2288594" y="-709984"/>
                <a:ext cx="403812" cy="70532"/>
              </a:xfrm>
              <a:custGeom>
                <a:avLst/>
                <a:gdLst/>
                <a:ahLst/>
                <a:cxnLst/>
                <a:rect l="l" t="t" r="r" b="b"/>
                <a:pathLst>
                  <a:path w="5897" h="1030" extrusionOk="0">
                    <a:moveTo>
                      <a:pt x="182" y="0"/>
                    </a:moveTo>
                    <a:lnTo>
                      <a:pt x="1" y="61"/>
                    </a:lnTo>
                    <a:lnTo>
                      <a:pt x="304" y="283"/>
                    </a:lnTo>
                    <a:lnTo>
                      <a:pt x="647" y="485"/>
                    </a:lnTo>
                    <a:lnTo>
                      <a:pt x="1010" y="646"/>
                    </a:lnTo>
                    <a:lnTo>
                      <a:pt x="1414" y="788"/>
                    </a:lnTo>
                    <a:lnTo>
                      <a:pt x="1818" y="889"/>
                    </a:lnTo>
                    <a:lnTo>
                      <a:pt x="2242" y="969"/>
                    </a:lnTo>
                    <a:lnTo>
                      <a:pt x="2666" y="1010"/>
                    </a:lnTo>
                    <a:lnTo>
                      <a:pt x="3090" y="1030"/>
                    </a:lnTo>
                    <a:lnTo>
                      <a:pt x="3494" y="1030"/>
                    </a:lnTo>
                    <a:lnTo>
                      <a:pt x="3878" y="989"/>
                    </a:lnTo>
                    <a:lnTo>
                      <a:pt x="4261" y="909"/>
                    </a:lnTo>
                    <a:lnTo>
                      <a:pt x="4625" y="808"/>
                    </a:lnTo>
                    <a:lnTo>
                      <a:pt x="4968" y="687"/>
                    </a:lnTo>
                    <a:lnTo>
                      <a:pt x="5291" y="525"/>
                    </a:lnTo>
                    <a:lnTo>
                      <a:pt x="5614" y="343"/>
                    </a:lnTo>
                    <a:lnTo>
                      <a:pt x="5877" y="121"/>
                    </a:lnTo>
                    <a:lnTo>
                      <a:pt x="5897" y="81"/>
                    </a:lnTo>
                    <a:lnTo>
                      <a:pt x="5897" y="40"/>
                    </a:lnTo>
                    <a:lnTo>
                      <a:pt x="5856" y="20"/>
                    </a:lnTo>
                    <a:lnTo>
                      <a:pt x="5776" y="61"/>
                    </a:lnTo>
                    <a:lnTo>
                      <a:pt x="5634" y="141"/>
                    </a:lnTo>
                    <a:lnTo>
                      <a:pt x="5412" y="283"/>
                    </a:lnTo>
                    <a:lnTo>
                      <a:pt x="5089" y="444"/>
                    </a:lnTo>
                    <a:lnTo>
                      <a:pt x="4867" y="545"/>
                    </a:lnTo>
                    <a:lnTo>
                      <a:pt x="4645" y="606"/>
                    </a:lnTo>
                    <a:lnTo>
                      <a:pt x="4403" y="666"/>
                    </a:lnTo>
                    <a:lnTo>
                      <a:pt x="4160" y="727"/>
                    </a:lnTo>
                    <a:lnTo>
                      <a:pt x="3676" y="788"/>
                    </a:lnTo>
                    <a:lnTo>
                      <a:pt x="3171" y="808"/>
                    </a:lnTo>
                    <a:lnTo>
                      <a:pt x="2767" y="808"/>
                    </a:lnTo>
                    <a:lnTo>
                      <a:pt x="2363" y="767"/>
                    </a:lnTo>
                    <a:lnTo>
                      <a:pt x="1959" y="707"/>
                    </a:lnTo>
                    <a:lnTo>
                      <a:pt x="1576" y="606"/>
                    </a:lnTo>
                    <a:lnTo>
                      <a:pt x="1212" y="505"/>
                    </a:lnTo>
                    <a:lnTo>
                      <a:pt x="869" y="364"/>
                    </a:lnTo>
                    <a:lnTo>
                      <a:pt x="526" y="202"/>
                    </a:lnTo>
                    <a:lnTo>
                      <a:pt x="223" y="20"/>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5"/>
              <p:cNvSpPr/>
              <p:nvPr/>
            </p:nvSpPr>
            <p:spPr>
              <a:xfrm>
                <a:off x="2288594" y="-709984"/>
                <a:ext cx="403812" cy="70532"/>
              </a:xfrm>
              <a:custGeom>
                <a:avLst/>
                <a:gdLst/>
                <a:ahLst/>
                <a:cxnLst/>
                <a:rect l="l" t="t" r="r" b="b"/>
                <a:pathLst>
                  <a:path w="5897" h="1030" fill="none" extrusionOk="0">
                    <a:moveTo>
                      <a:pt x="182" y="0"/>
                    </a:moveTo>
                    <a:lnTo>
                      <a:pt x="182" y="0"/>
                    </a:lnTo>
                    <a:lnTo>
                      <a:pt x="1" y="61"/>
                    </a:lnTo>
                    <a:lnTo>
                      <a:pt x="1" y="61"/>
                    </a:lnTo>
                    <a:lnTo>
                      <a:pt x="304" y="283"/>
                    </a:lnTo>
                    <a:lnTo>
                      <a:pt x="647" y="485"/>
                    </a:lnTo>
                    <a:lnTo>
                      <a:pt x="1010" y="646"/>
                    </a:lnTo>
                    <a:lnTo>
                      <a:pt x="1414" y="788"/>
                    </a:lnTo>
                    <a:lnTo>
                      <a:pt x="1818" y="889"/>
                    </a:lnTo>
                    <a:lnTo>
                      <a:pt x="2242" y="969"/>
                    </a:lnTo>
                    <a:lnTo>
                      <a:pt x="2666" y="1010"/>
                    </a:lnTo>
                    <a:lnTo>
                      <a:pt x="3090" y="1030"/>
                    </a:lnTo>
                    <a:lnTo>
                      <a:pt x="3090" y="1030"/>
                    </a:lnTo>
                    <a:lnTo>
                      <a:pt x="3494" y="1030"/>
                    </a:lnTo>
                    <a:lnTo>
                      <a:pt x="3878" y="989"/>
                    </a:lnTo>
                    <a:lnTo>
                      <a:pt x="4261" y="909"/>
                    </a:lnTo>
                    <a:lnTo>
                      <a:pt x="4625" y="808"/>
                    </a:lnTo>
                    <a:lnTo>
                      <a:pt x="4968" y="687"/>
                    </a:lnTo>
                    <a:lnTo>
                      <a:pt x="5291" y="525"/>
                    </a:lnTo>
                    <a:lnTo>
                      <a:pt x="5614" y="343"/>
                    </a:lnTo>
                    <a:lnTo>
                      <a:pt x="5877" y="121"/>
                    </a:lnTo>
                    <a:lnTo>
                      <a:pt x="5877" y="121"/>
                    </a:lnTo>
                    <a:lnTo>
                      <a:pt x="5897" y="81"/>
                    </a:lnTo>
                    <a:lnTo>
                      <a:pt x="5897" y="40"/>
                    </a:lnTo>
                    <a:lnTo>
                      <a:pt x="5897" y="40"/>
                    </a:lnTo>
                    <a:lnTo>
                      <a:pt x="5856" y="20"/>
                    </a:lnTo>
                    <a:lnTo>
                      <a:pt x="5856" y="20"/>
                    </a:lnTo>
                    <a:lnTo>
                      <a:pt x="5776" y="61"/>
                    </a:lnTo>
                    <a:lnTo>
                      <a:pt x="5634" y="141"/>
                    </a:lnTo>
                    <a:lnTo>
                      <a:pt x="5412" y="283"/>
                    </a:lnTo>
                    <a:lnTo>
                      <a:pt x="5089" y="444"/>
                    </a:lnTo>
                    <a:lnTo>
                      <a:pt x="5089" y="444"/>
                    </a:lnTo>
                    <a:lnTo>
                      <a:pt x="4867" y="545"/>
                    </a:lnTo>
                    <a:lnTo>
                      <a:pt x="4645" y="606"/>
                    </a:lnTo>
                    <a:lnTo>
                      <a:pt x="4403" y="666"/>
                    </a:lnTo>
                    <a:lnTo>
                      <a:pt x="4160" y="727"/>
                    </a:lnTo>
                    <a:lnTo>
                      <a:pt x="3676" y="788"/>
                    </a:lnTo>
                    <a:lnTo>
                      <a:pt x="3171" y="808"/>
                    </a:lnTo>
                    <a:lnTo>
                      <a:pt x="3171" y="808"/>
                    </a:lnTo>
                    <a:lnTo>
                      <a:pt x="2767" y="808"/>
                    </a:lnTo>
                    <a:lnTo>
                      <a:pt x="2363" y="767"/>
                    </a:lnTo>
                    <a:lnTo>
                      <a:pt x="1959" y="707"/>
                    </a:lnTo>
                    <a:lnTo>
                      <a:pt x="1576" y="606"/>
                    </a:lnTo>
                    <a:lnTo>
                      <a:pt x="1212" y="505"/>
                    </a:lnTo>
                    <a:lnTo>
                      <a:pt x="869" y="364"/>
                    </a:lnTo>
                    <a:lnTo>
                      <a:pt x="526" y="202"/>
                    </a:lnTo>
                    <a:lnTo>
                      <a:pt x="223" y="20"/>
                    </a:lnTo>
                    <a:lnTo>
                      <a:pt x="223" y="20"/>
                    </a:lnTo>
                    <a:lnTo>
                      <a:pt x="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5"/>
              <p:cNvSpPr/>
              <p:nvPr/>
            </p:nvSpPr>
            <p:spPr>
              <a:xfrm>
                <a:off x="2714462" y="-1001771"/>
                <a:ext cx="77517" cy="38758"/>
              </a:xfrm>
              <a:custGeom>
                <a:avLst/>
                <a:gdLst/>
                <a:ahLst/>
                <a:cxnLst/>
                <a:rect l="l" t="t" r="r" b="b"/>
                <a:pathLst>
                  <a:path w="1132" h="566" fill="none" extrusionOk="0">
                    <a:moveTo>
                      <a:pt x="465" y="1"/>
                    </a:moveTo>
                    <a:lnTo>
                      <a:pt x="465" y="1"/>
                    </a:lnTo>
                    <a:lnTo>
                      <a:pt x="203" y="81"/>
                    </a:lnTo>
                    <a:lnTo>
                      <a:pt x="203" y="81"/>
                    </a:lnTo>
                    <a:lnTo>
                      <a:pt x="102" y="304"/>
                    </a:lnTo>
                    <a:lnTo>
                      <a:pt x="1" y="505"/>
                    </a:lnTo>
                    <a:lnTo>
                      <a:pt x="1" y="505"/>
                    </a:lnTo>
                    <a:lnTo>
                      <a:pt x="61" y="546"/>
                    </a:lnTo>
                    <a:lnTo>
                      <a:pt x="102" y="566"/>
                    </a:lnTo>
                    <a:lnTo>
                      <a:pt x="102" y="566"/>
                    </a:lnTo>
                    <a:lnTo>
                      <a:pt x="122" y="566"/>
                    </a:lnTo>
                    <a:lnTo>
                      <a:pt x="122" y="566"/>
                    </a:lnTo>
                    <a:lnTo>
                      <a:pt x="344" y="526"/>
                    </a:lnTo>
                    <a:lnTo>
                      <a:pt x="607" y="445"/>
                    </a:lnTo>
                    <a:lnTo>
                      <a:pt x="869" y="344"/>
                    </a:lnTo>
                    <a:lnTo>
                      <a:pt x="1132" y="223"/>
                    </a:lnTo>
                    <a:lnTo>
                      <a:pt x="1132" y="223"/>
                    </a:lnTo>
                    <a:lnTo>
                      <a:pt x="1111" y="223"/>
                    </a:lnTo>
                    <a:lnTo>
                      <a:pt x="1111" y="223"/>
                    </a:lnTo>
                    <a:lnTo>
                      <a:pt x="1010" y="223"/>
                    </a:lnTo>
                    <a:lnTo>
                      <a:pt x="909" y="182"/>
                    </a:lnTo>
                    <a:lnTo>
                      <a:pt x="909" y="182"/>
                    </a:lnTo>
                    <a:lnTo>
                      <a:pt x="788" y="162"/>
                    </a:lnTo>
                    <a:lnTo>
                      <a:pt x="687" y="102"/>
                    </a:lnTo>
                    <a:lnTo>
                      <a:pt x="4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5"/>
              <p:cNvSpPr/>
              <p:nvPr/>
            </p:nvSpPr>
            <p:spPr>
              <a:xfrm>
                <a:off x="2728295" y="-1012796"/>
                <a:ext cx="18078" cy="16640"/>
              </a:xfrm>
              <a:custGeom>
                <a:avLst/>
                <a:gdLst/>
                <a:ahLst/>
                <a:cxnLst/>
                <a:rect l="l" t="t" r="r" b="b"/>
                <a:pathLst>
                  <a:path w="264" h="243" extrusionOk="0">
                    <a:moveTo>
                      <a:pt x="81" y="0"/>
                    </a:moveTo>
                    <a:lnTo>
                      <a:pt x="1" y="242"/>
                    </a:lnTo>
                    <a:lnTo>
                      <a:pt x="263" y="162"/>
                    </a:lnTo>
                    <a:lnTo>
                      <a:pt x="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5"/>
              <p:cNvSpPr/>
              <p:nvPr/>
            </p:nvSpPr>
            <p:spPr>
              <a:xfrm>
                <a:off x="2728295" y="-1012796"/>
                <a:ext cx="18078" cy="16640"/>
              </a:xfrm>
              <a:custGeom>
                <a:avLst/>
                <a:gdLst/>
                <a:ahLst/>
                <a:cxnLst/>
                <a:rect l="l" t="t" r="r" b="b"/>
                <a:pathLst>
                  <a:path w="264" h="243" fill="none" extrusionOk="0">
                    <a:moveTo>
                      <a:pt x="81" y="0"/>
                    </a:moveTo>
                    <a:lnTo>
                      <a:pt x="81" y="0"/>
                    </a:lnTo>
                    <a:lnTo>
                      <a:pt x="1" y="242"/>
                    </a:lnTo>
                    <a:lnTo>
                      <a:pt x="1" y="242"/>
                    </a:lnTo>
                    <a:lnTo>
                      <a:pt x="263" y="162"/>
                    </a:lnTo>
                    <a:lnTo>
                      <a:pt x="263" y="162"/>
                    </a:lnTo>
                    <a:lnTo>
                      <a:pt x="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5"/>
              <p:cNvSpPr/>
              <p:nvPr/>
            </p:nvSpPr>
            <p:spPr>
              <a:xfrm>
                <a:off x="2205667" y="-1046008"/>
                <a:ext cx="71970" cy="42935"/>
              </a:xfrm>
              <a:custGeom>
                <a:avLst/>
                <a:gdLst/>
                <a:ahLst/>
                <a:cxnLst/>
                <a:rect l="l" t="t" r="r" b="b"/>
                <a:pathLst>
                  <a:path w="1051" h="627" extrusionOk="0">
                    <a:moveTo>
                      <a:pt x="687" y="0"/>
                    </a:moveTo>
                    <a:lnTo>
                      <a:pt x="545" y="41"/>
                    </a:lnTo>
                    <a:lnTo>
                      <a:pt x="384" y="81"/>
                    </a:lnTo>
                    <a:lnTo>
                      <a:pt x="263" y="101"/>
                    </a:lnTo>
                    <a:lnTo>
                      <a:pt x="121" y="122"/>
                    </a:lnTo>
                    <a:lnTo>
                      <a:pt x="0" y="101"/>
                    </a:lnTo>
                    <a:lnTo>
                      <a:pt x="0" y="122"/>
                    </a:lnTo>
                    <a:lnTo>
                      <a:pt x="182" y="243"/>
                    </a:lnTo>
                    <a:lnTo>
                      <a:pt x="364" y="364"/>
                    </a:lnTo>
                    <a:lnTo>
                      <a:pt x="545" y="465"/>
                    </a:lnTo>
                    <a:lnTo>
                      <a:pt x="727" y="546"/>
                    </a:lnTo>
                    <a:lnTo>
                      <a:pt x="868" y="586"/>
                    </a:lnTo>
                    <a:lnTo>
                      <a:pt x="949" y="626"/>
                    </a:lnTo>
                    <a:lnTo>
                      <a:pt x="969" y="626"/>
                    </a:lnTo>
                    <a:lnTo>
                      <a:pt x="1050" y="586"/>
                    </a:lnTo>
                    <a:lnTo>
                      <a:pt x="990" y="364"/>
                    </a:lnTo>
                    <a:lnTo>
                      <a:pt x="929" y="122"/>
                    </a:lnTo>
                    <a:lnTo>
                      <a:pt x="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5"/>
              <p:cNvSpPr/>
              <p:nvPr/>
            </p:nvSpPr>
            <p:spPr>
              <a:xfrm>
                <a:off x="2205667" y="-1046008"/>
                <a:ext cx="71970" cy="42935"/>
              </a:xfrm>
              <a:custGeom>
                <a:avLst/>
                <a:gdLst/>
                <a:ahLst/>
                <a:cxnLst/>
                <a:rect l="l" t="t" r="r" b="b"/>
                <a:pathLst>
                  <a:path w="1051" h="627" fill="none" extrusionOk="0">
                    <a:moveTo>
                      <a:pt x="687" y="0"/>
                    </a:moveTo>
                    <a:lnTo>
                      <a:pt x="687" y="0"/>
                    </a:lnTo>
                    <a:lnTo>
                      <a:pt x="545" y="41"/>
                    </a:lnTo>
                    <a:lnTo>
                      <a:pt x="384" y="81"/>
                    </a:lnTo>
                    <a:lnTo>
                      <a:pt x="263" y="101"/>
                    </a:lnTo>
                    <a:lnTo>
                      <a:pt x="121" y="122"/>
                    </a:lnTo>
                    <a:lnTo>
                      <a:pt x="121" y="122"/>
                    </a:lnTo>
                    <a:lnTo>
                      <a:pt x="0" y="101"/>
                    </a:lnTo>
                    <a:lnTo>
                      <a:pt x="0" y="101"/>
                    </a:lnTo>
                    <a:lnTo>
                      <a:pt x="0" y="122"/>
                    </a:lnTo>
                    <a:lnTo>
                      <a:pt x="0" y="122"/>
                    </a:lnTo>
                    <a:lnTo>
                      <a:pt x="182" y="243"/>
                    </a:lnTo>
                    <a:lnTo>
                      <a:pt x="364" y="364"/>
                    </a:lnTo>
                    <a:lnTo>
                      <a:pt x="545" y="465"/>
                    </a:lnTo>
                    <a:lnTo>
                      <a:pt x="727" y="546"/>
                    </a:lnTo>
                    <a:lnTo>
                      <a:pt x="727" y="546"/>
                    </a:lnTo>
                    <a:lnTo>
                      <a:pt x="868" y="586"/>
                    </a:lnTo>
                    <a:lnTo>
                      <a:pt x="868" y="586"/>
                    </a:lnTo>
                    <a:lnTo>
                      <a:pt x="949" y="626"/>
                    </a:lnTo>
                    <a:lnTo>
                      <a:pt x="949" y="626"/>
                    </a:lnTo>
                    <a:lnTo>
                      <a:pt x="949" y="626"/>
                    </a:lnTo>
                    <a:lnTo>
                      <a:pt x="969" y="626"/>
                    </a:lnTo>
                    <a:lnTo>
                      <a:pt x="969" y="626"/>
                    </a:lnTo>
                    <a:lnTo>
                      <a:pt x="1050" y="586"/>
                    </a:lnTo>
                    <a:lnTo>
                      <a:pt x="1050" y="586"/>
                    </a:lnTo>
                    <a:lnTo>
                      <a:pt x="990" y="364"/>
                    </a:lnTo>
                    <a:lnTo>
                      <a:pt x="929" y="122"/>
                    </a:lnTo>
                    <a:lnTo>
                      <a:pt x="929" y="122"/>
                    </a:lnTo>
                    <a:lnTo>
                      <a:pt x="68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5"/>
              <p:cNvSpPr/>
              <p:nvPr/>
            </p:nvSpPr>
            <p:spPr>
              <a:xfrm>
                <a:off x="2252643" y="-1054294"/>
                <a:ext cx="16709" cy="16640"/>
              </a:xfrm>
              <a:custGeom>
                <a:avLst/>
                <a:gdLst/>
                <a:ahLst/>
                <a:cxnLst/>
                <a:rect l="l" t="t" r="r" b="b"/>
                <a:pathLst>
                  <a:path w="244" h="243" extrusionOk="0">
                    <a:moveTo>
                      <a:pt x="203" y="0"/>
                    </a:moveTo>
                    <a:lnTo>
                      <a:pt x="1" y="121"/>
                    </a:lnTo>
                    <a:lnTo>
                      <a:pt x="243" y="243"/>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5"/>
              <p:cNvSpPr/>
              <p:nvPr/>
            </p:nvSpPr>
            <p:spPr>
              <a:xfrm>
                <a:off x="2252643" y="-1054294"/>
                <a:ext cx="16709" cy="16640"/>
              </a:xfrm>
              <a:custGeom>
                <a:avLst/>
                <a:gdLst/>
                <a:ahLst/>
                <a:cxnLst/>
                <a:rect l="l" t="t" r="r" b="b"/>
                <a:pathLst>
                  <a:path w="244" h="243" fill="none" extrusionOk="0">
                    <a:moveTo>
                      <a:pt x="203" y="0"/>
                    </a:moveTo>
                    <a:lnTo>
                      <a:pt x="203" y="0"/>
                    </a:lnTo>
                    <a:lnTo>
                      <a:pt x="1" y="121"/>
                    </a:lnTo>
                    <a:lnTo>
                      <a:pt x="1" y="121"/>
                    </a:lnTo>
                    <a:lnTo>
                      <a:pt x="243" y="243"/>
                    </a:lnTo>
                    <a:lnTo>
                      <a:pt x="243" y="243"/>
                    </a:lnTo>
                    <a:lnTo>
                      <a:pt x="20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5"/>
              <p:cNvSpPr/>
              <p:nvPr/>
            </p:nvSpPr>
            <p:spPr>
              <a:xfrm>
                <a:off x="2164169" y="-1281094"/>
                <a:ext cx="676215" cy="677585"/>
              </a:xfrm>
              <a:custGeom>
                <a:avLst/>
                <a:gdLst/>
                <a:ahLst/>
                <a:cxnLst/>
                <a:rect l="l" t="t" r="r" b="b"/>
                <a:pathLst>
                  <a:path w="9875" h="9895" extrusionOk="0">
                    <a:moveTo>
                      <a:pt x="4685" y="102"/>
                    </a:moveTo>
                    <a:lnTo>
                      <a:pt x="5230" y="142"/>
                    </a:lnTo>
                    <a:lnTo>
                      <a:pt x="5493" y="162"/>
                    </a:lnTo>
                    <a:lnTo>
                      <a:pt x="5755" y="203"/>
                    </a:lnTo>
                    <a:lnTo>
                      <a:pt x="6018" y="263"/>
                    </a:lnTo>
                    <a:lnTo>
                      <a:pt x="6280" y="324"/>
                    </a:lnTo>
                    <a:lnTo>
                      <a:pt x="6563" y="425"/>
                    </a:lnTo>
                    <a:lnTo>
                      <a:pt x="6845" y="546"/>
                    </a:lnTo>
                    <a:lnTo>
                      <a:pt x="6906" y="566"/>
                    </a:lnTo>
                    <a:lnTo>
                      <a:pt x="6886" y="627"/>
                    </a:lnTo>
                    <a:lnTo>
                      <a:pt x="6886" y="647"/>
                    </a:lnTo>
                    <a:lnTo>
                      <a:pt x="6805" y="788"/>
                    </a:lnTo>
                    <a:lnTo>
                      <a:pt x="6785" y="788"/>
                    </a:lnTo>
                    <a:lnTo>
                      <a:pt x="6623" y="869"/>
                    </a:lnTo>
                    <a:lnTo>
                      <a:pt x="6442" y="910"/>
                    </a:lnTo>
                    <a:lnTo>
                      <a:pt x="6260" y="950"/>
                    </a:lnTo>
                    <a:lnTo>
                      <a:pt x="6058" y="990"/>
                    </a:lnTo>
                    <a:lnTo>
                      <a:pt x="5614" y="1010"/>
                    </a:lnTo>
                    <a:lnTo>
                      <a:pt x="5149" y="990"/>
                    </a:lnTo>
                    <a:lnTo>
                      <a:pt x="4685" y="930"/>
                    </a:lnTo>
                    <a:lnTo>
                      <a:pt x="4463" y="889"/>
                    </a:lnTo>
                    <a:lnTo>
                      <a:pt x="4241" y="829"/>
                    </a:lnTo>
                    <a:lnTo>
                      <a:pt x="4059" y="768"/>
                    </a:lnTo>
                    <a:lnTo>
                      <a:pt x="3877" y="687"/>
                    </a:lnTo>
                    <a:lnTo>
                      <a:pt x="3696" y="586"/>
                    </a:lnTo>
                    <a:lnTo>
                      <a:pt x="3554" y="506"/>
                    </a:lnTo>
                    <a:lnTo>
                      <a:pt x="3534" y="506"/>
                    </a:lnTo>
                    <a:lnTo>
                      <a:pt x="3494" y="344"/>
                    </a:lnTo>
                    <a:lnTo>
                      <a:pt x="3494" y="304"/>
                    </a:lnTo>
                    <a:lnTo>
                      <a:pt x="3494" y="263"/>
                    </a:lnTo>
                    <a:lnTo>
                      <a:pt x="3514" y="263"/>
                    </a:lnTo>
                    <a:lnTo>
                      <a:pt x="3574" y="243"/>
                    </a:lnTo>
                    <a:lnTo>
                      <a:pt x="3877" y="183"/>
                    </a:lnTo>
                    <a:lnTo>
                      <a:pt x="4160" y="142"/>
                    </a:lnTo>
                    <a:lnTo>
                      <a:pt x="4443" y="122"/>
                    </a:lnTo>
                    <a:lnTo>
                      <a:pt x="4685" y="102"/>
                    </a:lnTo>
                    <a:close/>
                    <a:moveTo>
                      <a:pt x="3373" y="284"/>
                    </a:moveTo>
                    <a:lnTo>
                      <a:pt x="3393" y="385"/>
                    </a:lnTo>
                    <a:lnTo>
                      <a:pt x="3453" y="687"/>
                    </a:lnTo>
                    <a:lnTo>
                      <a:pt x="3635" y="1293"/>
                    </a:lnTo>
                    <a:lnTo>
                      <a:pt x="3817" y="1818"/>
                    </a:lnTo>
                    <a:lnTo>
                      <a:pt x="3998" y="2303"/>
                    </a:lnTo>
                    <a:lnTo>
                      <a:pt x="4039" y="2323"/>
                    </a:lnTo>
                    <a:lnTo>
                      <a:pt x="4099" y="2262"/>
                    </a:lnTo>
                    <a:lnTo>
                      <a:pt x="4019" y="2101"/>
                    </a:lnTo>
                    <a:lnTo>
                      <a:pt x="3938" y="1919"/>
                    </a:lnTo>
                    <a:lnTo>
                      <a:pt x="3897" y="1838"/>
                    </a:lnTo>
                    <a:lnTo>
                      <a:pt x="3897" y="1737"/>
                    </a:lnTo>
                    <a:lnTo>
                      <a:pt x="3716" y="1192"/>
                    </a:lnTo>
                    <a:lnTo>
                      <a:pt x="3574" y="667"/>
                    </a:lnTo>
                    <a:lnTo>
                      <a:pt x="3736" y="748"/>
                    </a:lnTo>
                    <a:lnTo>
                      <a:pt x="3897" y="829"/>
                    </a:lnTo>
                    <a:lnTo>
                      <a:pt x="4281" y="970"/>
                    </a:lnTo>
                    <a:lnTo>
                      <a:pt x="4685" y="1071"/>
                    </a:lnTo>
                    <a:lnTo>
                      <a:pt x="5129" y="1132"/>
                    </a:lnTo>
                    <a:lnTo>
                      <a:pt x="5573" y="1152"/>
                    </a:lnTo>
                    <a:lnTo>
                      <a:pt x="5997" y="1111"/>
                    </a:lnTo>
                    <a:lnTo>
                      <a:pt x="6401" y="1051"/>
                    </a:lnTo>
                    <a:lnTo>
                      <a:pt x="6563" y="1010"/>
                    </a:lnTo>
                    <a:lnTo>
                      <a:pt x="6745" y="950"/>
                    </a:lnTo>
                    <a:lnTo>
                      <a:pt x="6361" y="1697"/>
                    </a:lnTo>
                    <a:lnTo>
                      <a:pt x="6361" y="1717"/>
                    </a:lnTo>
                    <a:lnTo>
                      <a:pt x="6341" y="1798"/>
                    </a:lnTo>
                    <a:lnTo>
                      <a:pt x="6320" y="1859"/>
                    </a:lnTo>
                    <a:lnTo>
                      <a:pt x="6260" y="1980"/>
                    </a:lnTo>
                    <a:lnTo>
                      <a:pt x="6199" y="2020"/>
                    </a:lnTo>
                    <a:lnTo>
                      <a:pt x="6159" y="2040"/>
                    </a:lnTo>
                    <a:lnTo>
                      <a:pt x="6139" y="2101"/>
                    </a:lnTo>
                    <a:lnTo>
                      <a:pt x="6300" y="2040"/>
                    </a:lnTo>
                    <a:lnTo>
                      <a:pt x="6320" y="2020"/>
                    </a:lnTo>
                    <a:lnTo>
                      <a:pt x="6623" y="1475"/>
                    </a:lnTo>
                    <a:lnTo>
                      <a:pt x="6785" y="1132"/>
                    </a:lnTo>
                    <a:lnTo>
                      <a:pt x="6946" y="788"/>
                    </a:lnTo>
                    <a:lnTo>
                      <a:pt x="6987" y="687"/>
                    </a:lnTo>
                    <a:lnTo>
                      <a:pt x="7007" y="627"/>
                    </a:lnTo>
                    <a:lnTo>
                      <a:pt x="7027" y="627"/>
                    </a:lnTo>
                    <a:lnTo>
                      <a:pt x="7431" y="849"/>
                    </a:lnTo>
                    <a:lnTo>
                      <a:pt x="7774" y="1091"/>
                    </a:lnTo>
                    <a:lnTo>
                      <a:pt x="8077" y="1334"/>
                    </a:lnTo>
                    <a:lnTo>
                      <a:pt x="8340" y="1596"/>
                    </a:lnTo>
                    <a:lnTo>
                      <a:pt x="8582" y="1879"/>
                    </a:lnTo>
                    <a:lnTo>
                      <a:pt x="8804" y="2202"/>
                    </a:lnTo>
                    <a:lnTo>
                      <a:pt x="9268" y="2909"/>
                    </a:lnTo>
                    <a:lnTo>
                      <a:pt x="9410" y="3151"/>
                    </a:lnTo>
                    <a:lnTo>
                      <a:pt x="9592" y="3433"/>
                    </a:lnTo>
                    <a:lnTo>
                      <a:pt x="9693" y="3595"/>
                    </a:lnTo>
                    <a:lnTo>
                      <a:pt x="9753" y="3696"/>
                    </a:lnTo>
                    <a:lnTo>
                      <a:pt x="9753" y="3757"/>
                    </a:lnTo>
                    <a:lnTo>
                      <a:pt x="9733" y="3817"/>
                    </a:lnTo>
                    <a:lnTo>
                      <a:pt x="9612" y="3979"/>
                    </a:lnTo>
                    <a:lnTo>
                      <a:pt x="9450" y="4120"/>
                    </a:lnTo>
                    <a:lnTo>
                      <a:pt x="9248" y="4261"/>
                    </a:lnTo>
                    <a:lnTo>
                      <a:pt x="9046" y="4362"/>
                    </a:lnTo>
                    <a:lnTo>
                      <a:pt x="8804" y="4463"/>
                    </a:lnTo>
                    <a:lnTo>
                      <a:pt x="8582" y="4544"/>
                    </a:lnTo>
                    <a:lnTo>
                      <a:pt x="8360" y="4605"/>
                    </a:lnTo>
                    <a:lnTo>
                      <a:pt x="8158" y="4645"/>
                    </a:lnTo>
                    <a:lnTo>
                      <a:pt x="8118" y="4645"/>
                    </a:lnTo>
                    <a:lnTo>
                      <a:pt x="8097" y="4625"/>
                    </a:lnTo>
                    <a:lnTo>
                      <a:pt x="7956" y="4524"/>
                    </a:lnTo>
                    <a:lnTo>
                      <a:pt x="7734" y="4322"/>
                    </a:lnTo>
                    <a:lnTo>
                      <a:pt x="7350" y="3979"/>
                    </a:lnTo>
                    <a:lnTo>
                      <a:pt x="7330" y="3958"/>
                    </a:lnTo>
                    <a:lnTo>
                      <a:pt x="7330" y="3878"/>
                    </a:lnTo>
                    <a:lnTo>
                      <a:pt x="7350" y="3635"/>
                    </a:lnTo>
                    <a:lnTo>
                      <a:pt x="7350" y="3433"/>
                    </a:lnTo>
                    <a:lnTo>
                      <a:pt x="7330" y="3151"/>
                    </a:lnTo>
                    <a:lnTo>
                      <a:pt x="7270" y="2828"/>
                    </a:lnTo>
                    <a:lnTo>
                      <a:pt x="7189" y="2565"/>
                    </a:lnTo>
                    <a:lnTo>
                      <a:pt x="7169" y="2525"/>
                    </a:lnTo>
                    <a:lnTo>
                      <a:pt x="7148" y="2505"/>
                    </a:lnTo>
                    <a:lnTo>
                      <a:pt x="7128" y="2505"/>
                    </a:lnTo>
                    <a:lnTo>
                      <a:pt x="7108" y="2525"/>
                    </a:lnTo>
                    <a:lnTo>
                      <a:pt x="7088" y="2545"/>
                    </a:lnTo>
                    <a:lnTo>
                      <a:pt x="7088" y="2565"/>
                    </a:lnTo>
                    <a:lnTo>
                      <a:pt x="7108" y="2626"/>
                    </a:lnTo>
                    <a:lnTo>
                      <a:pt x="7148" y="2767"/>
                    </a:lnTo>
                    <a:lnTo>
                      <a:pt x="7189" y="2929"/>
                    </a:lnTo>
                    <a:lnTo>
                      <a:pt x="7229" y="3272"/>
                    </a:lnTo>
                    <a:lnTo>
                      <a:pt x="7249" y="3595"/>
                    </a:lnTo>
                    <a:lnTo>
                      <a:pt x="7229" y="3858"/>
                    </a:lnTo>
                    <a:lnTo>
                      <a:pt x="7229" y="3878"/>
                    </a:lnTo>
                    <a:lnTo>
                      <a:pt x="7128" y="3797"/>
                    </a:lnTo>
                    <a:lnTo>
                      <a:pt x="7068" y="3736"/>
                    </a:lnTo>
                    <a:lnTo>
                      <a:pt x="6603" y="3393"/>
                    </a:lnTo>
                    <a:lnTo>
                      <a:pt x="6260" y="3151"/>
                    </a:lnTo>
                    <a:lnTo>
                      <a:pt x="6260" y="3292"/>
                    </a:lnTo>
                    <a:lnTo>
                      <a:pt x="6704" y="3615"/>
                    </a:lnTo>
                    <a:lnTo>
                      <a:pt x="7249" y="4039"/>
                    </a:lnTo>
                    <a:lnTo>
                      <a:pt x="7653" y="4362"/>
                    </a:lnTo>
                    <a:lnTo>
                      <a:pt x="8017" y="4665"/>
                    </a:lnTo>
                    <a:lnTo>
                      <a:pt x="8017" y="4706"/>
                    </a:lnTo>
                    <a:lnTo>
                      <a:pt x="8542" y="5210"/>
                    </a:lnTo>
                    <a:lnTo>
                      <a:pt x="8683" y="5352"/>
                    </a:lnTo>
                    <a:lnTo>
                      <a:pt x="8744" y="5352"/>
                    </a:lnTo>
                    <a:lnTo>
                      <a:pt x="8784" y="5311"/>
                    </a:lnTo>
                    <a:lnTo>
                      <a:pt x="8764" y="5291"/>
                    </a:lnTo>
                    <a:lnTo>
                      <a:pt x="8744" y="5251"/>
                    </a:lnTo>
                    <a:lnTo>
                      <a:pt x="8602" y="5130"/>
                    </a:lnTo>
                    <a:lnTo>
                      <a:pt x="8219" y="4746"/>
                    </a:lnTo>
                    <a:lnTo>
                      <a:pt x="8299" y="4726"/>
                    </a:lnTo>
                    <a:lnTo>
                      <a:pt x="8501" y="4685"/>
                    </a:lnTo>
                    <a:lnTo>
                      <a:pt x="8683" y="4645"/>
                    </a:lnTo>
                    <a:lnTo>
                      <a:pt x="8945" y="4544"/>
                    </a:lnTo>
                    <a:lnTo>
                      <a:pt x="9208" y="4403"/>
                    </a:lnTo>
                    <a:lnTo>
                      <a:pt x="9248" y="4564"/>
                    </a:lnTo>
                    <a:lnTo>
                      <a:pt x="9309" y="4887"/>
                    </a:lnTo>
                    <a:lnTo>
                      <a:pt x="9329" y="5291"/>
                    </a:lnTo>
                    <a:lnTo>
                      <a:pt x="9329" y="5513"/>
                    </a:lnTo>
                    <a:lnTo>
                      <a:pt x="9329" y="5735"/>
                    </a:lnTo>
                    <a:lnTo>
                      <a:pt x="9289" y="6018"/>
                    </a:lnTo>
                    <a:lnTo>
                      <a:pt x="9248" y="6159"/>
                    </a:lnTo>
                    <a:lnTo>
                      <a:pt x="9188" y="6301"/>
                    </a:lnTo>
                    <a:lnTo>
                      <a:pt x="9127" y="6422"/>
                    </a:lnTo>
                    <a:lnTo>
                      <a:pt x="9046" y="6543"/>
                    </a:lnTo>
                    <a:lnTo>
                      <a:pt x="8945" y="6624"/>
                    </a:lnTo>
                    <a:lnTo>
                      <a:pt x="8824" y="6664"/>
                    </a:lnTo>
                    <a:lnTo>
                      <a:pt x="8703" y="6705"/>
                    </a:lnTo>
                    <a:lnTo>
                      <a:pt x="8542" y="6684"/>
                    </a:lnTo>
                    <a:lnTo>
                      <a:pt x="8380" y="6644"/>
                    </a:lnTo>
                    <a:lnTo>
                      <a:pt x="8198" y="6583"/>
                    </a:lnTo>
                    <a:lnTo>
                      <a:pt x="7956" y="6442"/>
                    </a:lnTo>
                    <a:lnTo>
                      <a:pt x="7694" y="6240"/>
                    </a:lnTo>
                    <a:lnTo>
                      <a:pt x="7411" y="5978"/>
                    </a:lnTo>
                    <a:lnTo>
                      <a:pt x="7088" y="5655"/>
                    </a:lnTo>
                    <a:lnTo>
                      <a:pt x="6987" y="5533"/>
                    </a:lnTo>
                    <a:lnTo>
                      <a:pt x="6684" y="5210"/>
                    </a:lnTo>
                    <a:lnTo>
                      <a:pt x="6401" y="4867"/>
                    </a:lnTo>
                    <a:lnTo>
                      <a:pt x="6098" y="4443"/>
                    </a:lnTo>
                    <a:lnTo>
                      <a:pt x="5836" y="4059"/>
                    </a:lnTo>
                    <a:lnTo>
                      <a:pt x="5695" y="3858"/>
                    </a:lnTo>
                    <a:lnTo>
                      <a:pt x="5715" y="3837"/>
                    </a:lnTo>
                    <a:lnTo>
                      <a:pt x="5573" y="3817"/>
                    </a:lnTo>
                    <a:lnTo>
                      <a:pt x="5573" y="3817"/>
                    </a:lnTo>
                    <a:lnTo>
                      <a:pt x="5755" y="4120"/>
                    </a:lnTo>
                    <a:lnTo>
                      <a:pt x="5957" y="4423"/>
                    </a:lnTo>
                    <a:lnTo>
                      <a:pt x="6179" y="4746"/>
                    </a:lnTo>
                    <a:lnTo>
                      <a:pt x="6421" y="5049"/>
                    </a:lnTo>
                    <a:lnTo>
                      <a:pt x="6664" y="5352"/>
                    </a:lnTo>
                    <a:lnTo>
                      <a:pt x="6906" y="5614"/>
                    </a:lnTo>
                    <a:lnTo>
                      <a:pt x="7128" y="5857"/>
                    </a:lnTo>
                    <a:lnTo>
                      <a:pt x="7330" y="6058"/>
                    </a:lnTo>
                    <a:lnTo>
                      <a:pt x="7350" y="6058"/>
                    </a:lnTo>
                    <a:lnTo>
                      <a:pt x="7370" y="6099"/>
                    </a:lnTo>
                    <a:lnTo>
                      <a:pt x="7391" y="6159"/>
                    </a:lnTo>
                    <a:lnTo>
                      <a:pt x="7431" y="6482"/>
                    </a:lnTo>
                    <a:lnTo>
                      <a:pt x="7492" y="6826"/>
                    </a:lnTo>
                    <a:lnTo>
                      <a:pt x="7552" y="7149"/>
                    </a:lnTo>
                    <a:lnTo>
                      <a:pt x="7633" y="7431"/>
                    </a:lnTo>
                    <a:lnTo>
                      <a:pt x="7794" y="7896"/>
                    </a:lnTo>
                    <a:lnTo>
                      <a:pt x="7916" y="8199"/>
                    </a:lnTo>
                    <a:lnTo>
                      <a:pt x="7976" y="8320"/>
                    </a:lnTo>
                    <a:lnTo>
                      <a:pt x="7996" y="8441"/>
                    </a:lnTo>
                    <a:lnTo>
                      <a:pt x="8017" y="8542"/>
                    </a:lnTo>
                    <a:lnTo>
                      <a:pt x="7996" y="8643"/>
                    </a:lnTo>
                    <a:lnTo>
                      <a:pt x="7956" y="8764"/>
                    </a:lnTo>
                    <a:lnTo>
                      <a:pt x="7895" y="8865"/>
                    </a:lnTo>
                    <a:lnTo>
                      <a:pt x="7794" y="8986"/>
                    </a:lnTo>
                    <a:lnTo>
                      <a:pt x="7673" y="9087"/>
                    </a:lnTo>
                    <a:lnTo>
                      <a:pt x="7492" y="9208"/>
                    </a:lnTo>
                    <a:lnTo>
                      <a:pt x="7249" y="9329"/>
                    </a:lnTo>
                    <a:lnTo>
                      <a:pt x="6866" y="9471"/>
                    </a:lnTo>
                    <a:lnTo>
                      <a:pt x="6442" y="9592"/>
                    </a:lnTo>
                    <a:lnTo>
                      <a:pt x="5957" y="9693"/>
                    </a:lnTo>
                    <a:lnTo>
                      <a:pt x="5452" y="9754"/>
                    </a:lnTo>
                    <a:lnTo>
                      <a:pt x="4907" y="9774"/>
                    </a:lnTo>
                    <a:lnTo>
                      <a:pt x="4624" y="9754"/>
                    </a:lnTo>
                    <a:lnTo>
                      <a:pt x="4362" y="9733"/>
                    </a:lnTo>
                    <a:lnTo>
                      <a:pt x="4079" y="9713"/>
                    </a:lnTo>
                    <a:lnTo>
                      <a:pt x="3797" y="9673"/>
                    </a:lnTo>
                    <a:lnTo>
                      <a:pt x="3514" y="9612"/>
                    </a:lnTo>
                    <a:lnTo>
                      <a:pt x="3231" y="9531"/>
                    </a:lnTo>
                    <a:lnTo>
                      <a:pt x="2706" y="9370"/>
                    </a:lnTo>
                    <a:lnTo>
                      <a:pt x="2444" y="9269"/>
                    </a:lnTo>
                    <a:lnTo>
                      <a:pt x="2181" y="9148"/>
                    </a:lnTo>
                    <a:lnTo>
                      <a:pt x="1939" y="9027"/>
                    </a:lnTo>
                    <a:lnTo>
                      <a:pt x="1697" y="8885"/>
                    </a:lnTo>
                    <a:lnTo>
                      <a:pt x="1474" y="8724"/>
                    </a:lnTo>
                    <a:lnTo>
                      <a:pt x="1273" y="8542"/>
                    </a:lnTo>
                    <a:lnTo>
                      <a:pt x="1131" y="8401"/>
                    </a:lnTo>
                    <a:lnTo>
                      <a:pt x="1050" y="8280"/>
                    </a:lnTo>
                    <a:lnTo>
                      <a:pt x="990" y="8138"/>
                    </a:lnTo>
                    <a:lnTo>
                      <a:pt x="970" y="8017"/>
                    </a:lnTo>
                    <a:lnTo>
                      <a:pt x="990" y="7916"/>
                    </a:lnTo>
                    <a:lnTo>
                      <a:pt x="1010" y="7815"/>
                    </a:lnTo>
                    <a:lnTo>
                      <a:pt x="1151" y="7573"/>
                    </a:lnTo>
                    <a:lnTo>
                      <a:pt x="1293" y="7351"/>
                    </a:lnTo>
                    <a:lnTo>
                      <a:pt x="1454" y="7068"/>
                    </a:lnTo>
                    <a:lnTo>
                      <a:pt x="1596" y="6785"/>
                    </a:lnTo>
                    <a:lnTo>
                      <a:pt x="1818" y="6321"/>
                    </a:lnTo>
                    <a:lnTo>
                      <a:pt x="1939" y="5937"/>
                    </a:lnTo>
                    <a:lnTo>
                      <a:pt x="1999" y="5715"/>
                    </a:lnTo>
                    <a:lnTo>
                      <a:pt x="1999" y="5695"/>
                    </a:lnTo>
                    <a:lnTo>
                      <a:pt x="2040" y="5634"/>
                    </a:lnTo>
                    <a:lnTo>
                      <a:pt x="2080" y="5594"/>
                    </a:lnTo>
                    <a:lnTo>
                      <a:pt x="2424" y="5372"/>
                    </a:lnTo>
                    <a:lnTo>
                      <a:pt x="2747" y="5130"/>
                    </a:lnTo>
                    <a:lnTo>
                      <a:pt x="3070" y="4867"/>
                    </a:lnTo>
                    <a:lnTo>
                      <a:pt x="3393" y="4564"/>
                    </a:lnTo>
                    <a:lnTo>
                      <a:pt x="3877" y="4100"/>
                    </a:lnTo>
                    <a:lnTo>
                      <a:pt x="4059" y="3898"/>
                    </a:lnTo>
                    <a:lnTo>
                      <a:pt x="4221" y="3696"/>
                    </a:lnTo>
                    <a:lnTo>
                      <a:pt x="4079" y="3696"/>
                    </a:lnTo>
                    <a:lnTo>
                      <a:pt x="4099" y="3716"/>
                    </a:lnTo>
                    <a:lnTo>
                      <a:pt x="3897" y="3918"/>
                    </a:lnTo>
                    <a:lnTo>
                      <a:pt x="3655" y="4160"/>
                    </a:lnTo>
                    <a:lnTo>
                      <a:pt x="3393" y="4423"/>
                    </a:lnTo>
                    <a:lnTo>
                      <a:pt x="3272" y="4524"/>
                    </a:lnTo>
                    <a:lnTo>
                      <a:pt x="2827" y="4907"/>
                    </a:lnTo>
                    <a:lnTo>
                      <a:pt x="2363" y="5251"/>
                    </a:lnTo>
                    <a:lnTo>
                      <a:pt x="2080" y="5453"/>
                    </a:lnTo>
                    <a:lnTo>
                      <a:pt x="1818" y="5634"/>
                    </a:lnTo>
                    <a:lnTo>
                      <a:pt x="1575" y="5776"/>
                    </a:lnTo>
                    <a:lnTo>
                      <a:pt x="1333" y="5877"/>
                    </a:lnTo>
                    <a:lnTo>
                      <a:pt x="1192" y="5937"/>
                    </a:lnTo>
                    <a:lnTo>
                      <a:pt x="1071" y="5978"/>
                    </a:lnTo>
                    <a:lnTo>
                      <a:pt x="950" y="5998"/>
                    </a:lnTo>
                    <a:lnTo>
                      <a:pt x="828" y="5998"/>
                    </a:lnTo>
                    <a:lnTo>
                      <a:pt x="647" y="5978"/>
                    </a:lnTo>
                    <a:lnTo>
                      <a:pt x="505" y="5937"/>
                    </a:lnTo>
                    <a:lnTo>
                      <a:pt x="404" y="5836"/>
                    </a:lnTo>
                    <a:lnTo>
                      <a:pt x="303" y="5715"/>
                    </a:lnTo>
                    <a:lnTo>
                      <a:pt x="243" y="5533"/>
                    </a:lnTo>
                    <a:lnTo>
                      <a:pt x="202" y="5352"/>
                    </a:lnTo>
                    <a:lnTo>
                      <a:pt x="182" y="5150"/>
                    </a:lnTo>
                    <a:lnTo>
                      <a:pt x="182" y="4948"/>
                    </a:lnTo>
                    <a:lnTo>
                      <a:pt x="202" y="4928"/>
                    </a:lnTo>
                    <a:lnTo>
                      <a:pt x="243" y="4625"/>
                    </a:lnTo>
                    <a:lnTo>
                      <a:pt x="283" y="4362"/>
                    </a:lnTo>
                    <a:lnTo>
                      <a:pt x="344" y="4160"/>
                    </a:lnTo>
                    <a:lnTo>
                      <a:pt x="425" y="3938"/>
                    </a:lnTo>
                    <a:lnTo>
                      <a:pt x="525" y="3656"/>
                    </a:lnTo>
                    <a:lnTo>
                      <a:pt x="546" y="3635"/>
                    </a:lnTo>
                    <a:lnTo>
                      <a:pt x="606" y="3696"/>
                    </a:lnTo>
                    <a:lnTo>
                      <a:pt x="727" y="3777"/>
                    </a:lnTo>
                    <a:lnTo>
                      <a:pt x="950" y="3918"/>
                    </a:lnTo>
                    <a:lnTo>
                      <a:pt x="1131" y="4019"/>
                    </a:lnTo>
                    <a:lnTo>
                      <a:pt x="1273" y="4080"/>
                    </a:lnTo>
                    <a:lnTo>
                      <a:pt x="1374" y="4120"/>
                    </a:lnTo>
                    <a:lnTo>
                      <a:pt x="1454" y="4140"/>
                    </a:lnTo>
                    <a:lnTo>
                      <a:pt x="1313" y="4241"/>
                    </a:lnTo>
                    <a:lnTo>
                      <a:pt x="849" y="4544"/>
                    </a:lnTo>
                    <a:lnTo>
                      <a:pt x="808" y="4584"/>
                    </a:lnTo>
                    <a:lnTo>
                      <a:pt x="808" y="4645"/>
                    </a:lnTo>
                    <a:lnTo>
                      <a:pt x="849" y="4665"/>
                    </a:lnTo>
                    <a:lnTo>
                      <a:pt x="889" y="4645"/>
                    </a:lnTo>
                    <a:lnTo>
                      <a:pt x="1111" y="4504"/>
                    </a:lnTo>
                    <a:lnTo>
                      <a:pt x="1555" y="4221"/>
                    </a:lnTo>
                    <a:lnTo>
                      <a:pt x="1535" y="4181"/>
                    </a:lnTo>
                    <a:lnTo>
                      <a:pt x="2020" y="3898"/>
                    </a:lnTo>
                    <a:lnTo>
                      <a:pt x="2585" y="3595"/>
                    </a:lnTo>
                    <a:lnTo>
                      <a:pt x="3130" y="3292"/>
                    </a:lnTo>
                    <a:lnTo>
                      <a:pt x="3655" y="3050"/>
                    </a:lnTo>
                    <a:lnTo>
                      <a:pt x="3675" y="3030"/>
                    </a:lnTo>
                    <a:lnTo>
                      <a:pt x="3716" y="2909"/>
                    </a:lnTo>
                    <a:lnTo>
                      <a:pt x="3272" y="3110"/>
                    </a:lnTo>
                    <a:lnTo>
                      <a:pt x="2969" y="3252"/>
                    </a:lnTo>
                    <a:lnTo>
                      <a:pt x="2625" y="3454"/>
                    </a:lnTo>
                    <a:lnTo>
                      <a:pt x="2585" y="3454"/>
                    </a:lnTo>
                    <a:lnTo>
                      <a:pt x="2625" y="3232"/>
                    </a:lnTo>
                    <a:lnTo>
                      <a:pt x="2666" y="2969"/>
                    </a:lnTo>
                    <a:lnTo>
                      <a:pt x="2747" y="2707"/>
                    </a:lnTo>
                    <a:lnTo>
                      <a:pt x="2827" y="2464"/>
                    </a:lnTo>
                    <a:lnTo>
                      <a:pt x="2948" y="2222"/>
                    </a:lnTo>
                    <a:lnTo>
                      <a:pt x="2948" y="2161"/>
                    </a:lnTo>
                    <a:lnTo>
                      <a:pt x="2928" y="2141"/>
                    </a:lnTo>
                    <a:lnTo>
                      <a:pt x="2888" y="2141"/>
                    </a:lnTo>
                    <a:lnTo>
                      <a:pt x="2848" y="2161"/>
                    </a:lnTo>
                    <a:lnTo>
                      <a:pt x="2787" y="2283"/>
                    </a:lnTo>
                    <a:lnTo>
                      <a:pt x="2706" y="2424"/>
                    </a:lnTo>
                    <a:lnTo>
                      <a:pt x="2585" y="2828"/>
                    </a:lnTo>
                    <a:lnTo>
                      <a:pt x="2504" y="3232"/>
                    </a:lnTo>
                    <a:lnTo>
                      <a:pt x="2464" y="3393"/>
                    </a:lnTo>
                    <a:lnTo>
                      <a:pt x="2464" y="3494"/>
                    </a:lnTo>
                    <a:lnTo>
                      <a:pt x="2464" y="3534"/>
                    </a:lnTo>
                    <a:lnTo>
                      <a:pt x="2383" y="3575"/>
                    </a:lnTo>
                    <a:lnTo>
                      <a:pt x="2222" y="3676"/>
                    </a:lnTo>
                    <a:lnTo>
                      <a:pt x="1838" y="3918"/>
                    </a:lnTo>
                    <a:lnTo>
                      <a:pt x="1616" y="4039"/>
                    </a:lnTo>
                    <a:lnTo>
                      <a:pt x="1575" y="4059"/>
                    </a:lnTo>
                    <a:lnTo>
                      <a:pt x="1555" y="4059"/>
                    </a:lnTo>
                    <a:lnTo>
                      <a:pt x="1474" y="4019"/>
                    </a:lnTo>
                    <a:lnTo>
                      <a:pt x="1333" y="3979"/>
                    </a:lnTo>
                    <a:lnTo>
                      <a:pt x="1071" y="3858"/>
                    </a:lnTo>
                    <a:lnTo>
                      <a:pt x="808" y="3696"/>
                    </a:lnTo>
                    <a:lnTo>
                      <a:pt x="546" y="3494"/>
                    </a:lnTo>
                    <a:lnTo>
                      <a:pt x="324" y="3272"/>
                    </a:lnTo>
                    <a:lnTo>
                      <a:pt x="202" y="3131"/>
                    </a:lnTo>
                    <a:lnTo>
                      <a:pt x="122" y="2969"/>
                    </a:lnTo>
                    <a:lnTo>
                      <a:pt x="101" y="2929"/>
                    </a:lnTo>
                    <a:lnTo>
                      <a:pt x="101" y="2888"/>
                    </a:lnTo>
                    <a:lnTo>
                      <a:pt x="122" y="2848"/>
                    </a:lnTo>
                    <a:lnTo>
                      <a:pt x="142" y="2808"/>
                    </a:lnTo>
                    <a:lnTo>
                      <a:pt x="465" y="2444"/>
                    </a:lnTo>
                    <a:lnTo>
                      <a:pt x="1111" y="1758"/>
                    </a:lnTo>
                    <a:lnTo>
                      <a:pt x="1434" y="1435"/>
                    </a:lnTo>
                    <a:lnTo>
                      <a:pt x="1777" y="1132"/>
                    </a:lnTo>
                    <a:lnTo>
                      <a:pt x="2141" y="849"/>
                    </a:lnTo>
                    <a:lnTo>
                      <a:pt x="2323" y="728"/>
                    </a:lnTo>
                    <a:lnTo>
                      <a:pt x="2524" y="607"/>
                    </a:lnTo>
                    <a:lnTo>
                      <a:pt x="2726" y="506"/>
                    </a:lnTo>
                    <a:lnTo>
                      <a:pt x="2928" y="425"/>
                    </a:lnTo>
                    <a:lnTo>
                      <a:pt x="3150" y="344"/>
                    </a:lnTo>
                    <a:lnTo>
                      <a:pt x="3373" y="304"/>
                    </a:lnTo>
                    <a:lnTo>
                      <a:pt x="3373" y="284"/>
                    </a:lnTo>
                    <a:close/>
                    <a:moveTo>
                      <a:pt x="4483" y="1"/>
                    </a:moveTo>
                    <a:lnTo>
                      <a:pt x="4221" y="21"/>
                    </a:lnTo>
                    <a:lnTo>
                      <a:pt x="3938" y="61"/>
                    </a:lnTo>
                    <a:lnTo>
                      <a:pt x="3655" y="102"/>
                    </a:lnTo>
                    <a:lnTo>
                      <a:pt x="3393" y="162"/>
                    </a:lnTo>
                    <a:lnTo>
                      <a:pt x="3130" y="243"/>
                    </a:lnTo>
                    <a:lnTo>
                      <a:pt x="2888" y="324"/>
                    </a:lnTo>
                    <a:lnTo>
                      <a:pt x="2646" y="445"/>
                    </a:lnTo>
                    <a:lnTo>
                      <a:pt x="2424" y="546"/>
                    </a:lnTo>
                    <a:lnTo>
                      <a:pt x="2141" y="708"/>
                    </a:lnTo>
                    <a:lnTo>
                      <a:pt x="1899" y="889"/>
                    </a:lnTo>
                    <a:lnTo>
                      <a:pt x="1676" y="1071"/>
                    </a:lnTo>
                    <a:lnTo>
                      <a:pt x="1454" y="1273"/>
                    </a:lnTo>
                    <a:lnTo>
                      <a:pt x="1030" y="1697"/>
                    </a:lnTo>
                    <a:lnTo>
                      <a:pt x="626" y="2141"/>
                    </a:lnTo>
                    <a:lnTo>
                      <a:pt x="566" y="2202"/>
                    </a:lnTo>
                    <a:lnTo>
                      <a:pt x="283" y="2505"/>
                    </a:lnTo>
                    <a:lnTo>
                      <a:pt x="142" y="2646"/>
                    </a:lnTo>
                    <a:lnTo>
                      <a:pt x="41" y="2767"/>
                    </a:lnTo>
                    <a:lnTo>
                      <a:pt x="1" y="2848"/>
                    </a:lnTo>
                    <a:lnTo>
                      <a:pt x="1" y="2929"/>
                    </a:lnTo>
                    <a:lnTo>
                      <a:pt x="21" y="3009"/>
                    </a:lnTo>
                    <a:lnTo>
                      <a:pt x="61" y="3110"/>
                    </a:lnTo>
                    <a:lnTo>
                      <a:pt x="162" y="3252"/>
                    </a:lnTo>
                    <a:lnTo>
                      <a:pt x="283" y="3393"/>
                    </a:lnTo>
                    <a:lnTo>
                      <a:pt x="425" y="3514"/>
                    </a:lnTo>
                    <a:lnTo>
                      <a:pt x="425" y="3534"/>
                    </a:lnTo>
                    <a:lnTo>
                      <a:pt x="445" y="3555"/>
                    </a:lnTo>
                    <a:lnTo>
                      <a:pt x="445" y="3575"/>
                    </a:lnTo>
                    <a:lnTo>
                      <a:pt x="404" y="3656"/>
                    </a:lnTo>
                    <a:lnTo>
                      <a:pt x="364" y="3757"/>
                    </a:lnTo>
                    <a:lnTo>
                      <a:pt x="263" y="4039"/>
                    </a:lnTo>
                    <a:lnTo>
                      <a:pt x="182" y="4322"/>
                    </a:lnTo>
                    <a:lnTo>
                      <a:pt x="122" y="4584"/>
                    </a:lnTo>
                    <a:lnTo>
                      <a:pt x="81" y="4867"/>
                    </a:lnTo>
                    <a:lnTo>
                      <a:pt x="81" y="5150"/>
                    </a:lnTo>
                    <a:lnTo>
                      <a:pt x="101" y="5392"/>
                    </a:lnTo>
                    <a:lnTo>
                      <a:pt x="162" y="5634"/>
                    </a:lnTo>
                    <a:lnTo>
                      <a:pt x="202" y="5735"/>
                    </a:lnTo>
                    <a:lnTo>
                      <a:pt x="243" y="5836"/>
                    </a:lnTo>
                    <a:lnTo>
                      <a:pt x="324" y="5917"/>
                    </a:lnTo>
                    <a:lnTo>
                      <a:pt x="384" y="5978"/>
                    </a:lnTo>
                    <a:lnTo>
                      <a:pt x="485" y="6038"/>
                    </a:lnTo>
                    <a:lnTo>
                      <a:pt x="566" y="6079"/>
                    </a:lnTo>
                    <a:lnTo>
                      <a:pt x="667" y="6099"/>
                    </a:lnTo>
                    <a:lnTo>
                      <a:pt x="768" y="6119"/>
                    </a:lnTo>
                    <a:lnTo>
                      <a:pt x="950" y="6119"/>
                    </a:lnTo>
                    <a:lnTo>
                      <a:pt x="1151" y="6058"/>
                    </a:lnTo>
                    <a:lnTo>
                      <a:pt x="1333" y="5998"/>
                    </a:lnTo>
                    <a:lnTo>
                      <a:pt x="1515" y="5917"/>
                    </a:lnTo>
                    <a:lnTo>
                      <a:pt x="1777" y="5776"/>
                    </a:lnTo>
                    <a:lnTo>
                      <a:pt x="1878" y="5715"/>
                    </a:lnTo>
                    <a:lnTo>
                      <a:pt x="1878" y="5776"/>
                    </a:lnTo>
                    <a:lnTo>
                      <a:pt x="1838" y="5897"/>
                    </a:lnTo>
                    <a:lnTo>
                      <a:pt x="1717" y="6281"/>
                    </a:lnTo>
                    <a:lnTo>
                      <a:pt x="1474" y="6785"/>
                    </a:lnTo>
                    <a:lnTo>
                      <a:pt x="1333" y="7048"/>
                    </a:lnTo>
                    <a:lnTo>
                      <a:pt x="1172" y="7351"/>
                    </a:lnTo>
                    <a:lnTo>
                      <a:pt x="1071" y="7512"/>
                    </a:lnTo>
                    <a:lnTo>
                      <a:pt x="929" y="7755"/>
                    </a:lnTo>
                    <a:lnTo>
                      <a:pt x="889" y="7835"/>
                    </a:lnTo>
                    <a:lnTo>
                      <a:pt x="869" y="7936"/>
                    </a:lnTo>
                    <a:lnTo>
                      <a:pt x="869" y="8078"/>
                    </a:lnTo>
                    <a:lnTo>
                      <a:pt x="909" y="8219"/>
                    </a:lnTo>
                    <a:lnTo>
                      <a:pt x="970" y="8340"/>
                    </a:lnTo>
                    <a:lnTo>
                      <a:pt x="1050" y="8481"/>
                    </a:lnTo>
                    <a:lnTo>
                      <a:pt x="1192" y="8623"/>
                    </a:lnTo>
                    <a:lnTo>
                      <a:pt x="1333" y="8764"/>
                    </a:lnTo>
                    <a:lnTo>
                      <a:pt x="1495" y="8885"/>
                    </a:lnTo>
                    <a:lnTo>
                      <a:pt x="1676" y="9006"/>
                    </a:lnTo>
                    <a:lnTo>
                      <a:pt x="2040" y="9188"/>
                    </a:lnTo>
                    <a:lnTo>
                      <a:pt x="2424" y="9370"/>
                    </a:lnTo>
                    <a:lnTo>
                      <a:pt x="2747" y="9491"/>
                    </a:lnTo>
                    <a:lnTo>
                      <a:pt x="3049" y="9592"/>
                    </a:lnTo>
                    <a:lnTo>
                      <a:pt x="3352" y="9693"/>
                    </a:lnTo>
                    <a:lnTo>
                      <a:pt x="3655" y="9754"/>
                    </a:lnTo>
                    <a:lnTo>
                      <a:pt x="3958" y="9814"/>
                    </a:lnTo>
                    <a:lnTo>
                      <a:pt x="4241" y="9854"/>
                    </a:lnTo>
                    <a:lnTo>
                      <a:pt x="4544" y="9875"/>
                    </a:lnTo>
                    <a:lnTo>
                      <a:pt x="4847" y="9895"/>
                    </a:lnTo>
                    <a:lnTo>
                      <a:pt x="5129" y="9875"/>
                    </a:lnTo>
                    <a:lnTo>
                      <a:pt x="5432" y="9854"/>
                    </a:lnTo>
                    <a:lnTo>
                      <a:pt x="5715" y="9834"/>
                    </a:lnTo>
                    <a:lnTo>
                      <a:pt x="6038" y="9774"/>
                    </a:lnTo>
                    <a:lnTo>
                      <a:pt x="6381" y="9713"/>
                    </a:lnTo>
                    <a:lnTo>
                      <a:pt x="6765" y="9612"/>
                    </a:lnTo>
                    <a:lnTo>
                      <a:pt x="7169" y="9471"/>
                    </a:lnTo>
                    <a:lnTo>
                      <a:pt x="7350" y="9390"/>
                    </a:lnTo>
                    <a:lnTo>
                      <a:pt x="7552" y="9289"/>
                    </a:lnTo>
                    <a:lnTo>
                      <a:pt x="7734" y="9168"/>
                    </a:lnTo>
                    <a:lnTo>
                      <a:pt x="7875" y="9067"/>
                    </a:lnTo>
                    <a:lnTo>
                      <a:pt x="7976" y="8946"/>
                    </a:lnTo>
                    <a:lnTo>
                      <a:pt x="8057" y="8825"/>
                    </a:lnTo>
                    <a:lnTo>
                      <a:pt x="8097" y="8704"/>
                    </a:lnTo>
                    <a:lnTo>
                      <a:pt x="8118" y="8603"/>
                    </a:lnTo>
                    <a:lnTo>
                      <a:pt x="8118" y="8502"/>
                    </a:lnTo>
                    <a:lnTo>
                      <a:pt x="8118" y="8421"/>
                    </a:lnTo>
                    <a:lnTo>
                      <a:pt x="8077" y="8300"/>
                    </a:lnTo>
                    <a:lnTo>
                      <a:pt x="8017" y="8138"/>
                    </a:lnTo>
                    <a:lnTo>
                      <a:pt x="7875" y="7795"/>
                    </a:lnTo>
                    <a:lnTo>
                      <a:pt x="7714" y="7290"/>
                    </a:lnTo>
                    <a:lnTo>
                      <a:pt x="7613" y="6927"/>
                    </a:lnTo>
                    <a:lnTo>
                      <a:pt x="7552" y="6604"/>
                    </a:lnTo>
                    <a:lnTo>
                      <a:pt x="7532" y="6361"/>
                    </a:lnTo>
                    <a:lnTo>
                      <a:pt x="7512" y="6220"/>
                    </a:lnTo>
                    <a:lnTo>
                      <a:pt x="7552" y="6240"/>
                    </a:lnTo>
                    <a:lnTo>
                      <a:pt x="7572" y="6260"/>
                    </a:lnTo>
                    <a:lnTo>
                      <a:pt x="7593" y="6281"/>
                    </a:lnTo>
                    <a:lnTo>
                      <a:pt x="7835" y="6482"/>
                    </a:lnTo>
                    <a:lnTo>
                      <a:pt x="8097" y="6644"/>
                    </a:lnTo>
                    <a:lnTo>
                      <a:pt x="8219" y="6705"/>
                    </a:lnTo>
                    <a:lnTo>
                      <a:pt x="8340" y="6765"/>
                    </a:lnTo>
                    <a:lnTo>
                      <a:pt x="8461" y="6785"/>
                    </a:lnTo>
                    <a:lnTo>
                      <a:pt x="8562" y="6806"/>
                    </a:lnTo>
                    <a:lnTo>
                      <a:pt x="8784" y="6806"/>
                    </a:lnTo>
                    <a:lnTo>
                      <a:pt x="8885" y="6765"/>
                    </a:lnTo>
                    <a:lnTo>
                      <a:pt x="8966" y="6725"/>
                    </a:lnTo>
                    <a:lnTo>
                      <a:pt x="9067" y="6644"/>
                    </a:lnTo>
                    <a:lnTo>
                      <a:pt x="9168" y="6543"/>
                    </a:lnTo>
                    <a:lnTo>
                      <a:pt x="9248" y="6422"/>
                    </a:lnTo>
                    <a:lnTo>
                      <a:pt x="9329" y="6281"/>
                    </a:lnTo>
                    <a:lnTo>
                      <a:pt x="9369" y="6099"/>
                    </a:lnTo>
                    <a:lnTo>
                      <a:pt x="9410" y="5917"/>
                    </a:lnTo>
                    <a:lnTo>
                      <a:pt x="9430" y="5715"/>
                    </a:lnTo>
                    <a:lnTo>
                      <a:pt x="9450" y="5493"/>
                    </a:lnTo>
                    <a:lnTo>
                      <a:pt x="9430" y="5069"/>
                    </a:lnTo>
                    <a:lnTo>
                      <a:pt x="9390" y="4766"/>
                    </a:lnTo>
                    <a:lnTo>
                      <a:pt x="9369" y="4564"/>
                    </a:lnTo>
                    <a:lnTo>
                      <a:pt x="9329" y="4443"/>
                    </a:lnTo>
                    <a:lnTo>
                      <a:pt x="9309" y="4383"/>
                    </a:lnTo>
                    <a:lnTo>
                      <a:pt x="9309" y="4362"/>
                    </a:lnTo>
                    <a:lnTo>
                      <a:pt x="9349" y="4322"/>
                    </a:lnTo>
                    <a:lnTo>
                      <a:pt x="9390" y="4282"/>
                    </a:lnTo>
                    <a:lnTo>
                      <a:pt x="9632" y="4100"/>
                    </a:lnTo>
                    <a:lnTo>
                      <a:pt x="9733" y="4019"/>
                    </a:lnTo>
                    <a:lnTo>
                      <a:pt x="9814" y="3918"/>
                    </a:lnTo>
                    <a:lnTo>
                      <a:pt x="9854" y="3837"/>
                    </a:lnTo>
                    <a:lnTo>
                      <a:pt x="9874" y="3736"/>
                    </a:lnTo>
                    <a:lnTo>
                      <a:pt x="9854" y="3656"/>
                    </a:lnTo>
                    <a:lnTo>
                      <a:pt x="9814" y="3575"/>
                    </a:lnTo>
                    <a:lnTo>
                      <a:pt x="9410" y="2929"/>
                    </a:lnTo>
                    <a:lnTo>
                      <a:pt x="9147" y="2525"/>
                    </a:lnTo>
                    <a:lnTo>
                      <a:pt x="8885" y="2121"/>
                    </a:lnTo>
                    <a:lnTo>
                      <a:pt x="8602" y="1737"/>
                    </a:lnTo>
                    <a:lnTo>
                      <a:pt x="8279" y="1374"/>
                    </a:lnTo>
                    <a:lnTo>
                      <a:pt x="8097" y="1212"/>
                    </a:lnTo>
                    <a:lnTo>
                      <a:pt x="7916" y="1051"/>
                    </a:lnTo>
                    <a:lnTo>
                      <a:pt x="7714" y="889"/>
                    </a:lnTo>
                    <a:lnTo>
                      <a:pt x="7492" y="748"/>
                    </a:lnTo>
                    <a:lnTo>
                      <a:pt x="7249" y="607"/>
                    </a:lnTo>
                    <a:lnTo>
                      <a:pt x="6987" y="485"/>
                    </a:lnTo>
                    <a:lnTo>
                      <a:pt x="6724" y="364"/>
                    </a:lnTo>
                    <a:lnTo>
                      <a:pt x="6421" y="243"/>
                    </a:lnTo>
                    <a:lnTo>
                      <a:pt x="6159" y="183"/>
                    </a:lnTo>
                    <a:lnTo>
                      <a:pt x="5896" y="122"/>
                    </a:lnTo>
                    <a:lnTo>
                      <a:pt x="5371" y="41"/>
                    </a:lnTo>
                    <a:lnTo>
                      <a:pt x="48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5"/>
              <p:cNvSpPr/>
              <p:nvPr/>
            </p:nvSpPr>
            <p:spPr>
              <a:xfrm>
                <a:off x="2164169" y="-1281094"/>
                <a:ext cx="676215" cy="677585"/>
              </a:xfrm>
              <a:custGeom>
                <a:avLst/>
                <a:gdLst/>
                <a:ahLst/>
                <a:cxnLst/>
                <a:rect l="l" t="t" r="r" b="b"/>
                <a:pathLst>
                  <a:path w="9875" h="9895" fill="none" extrusionOk="0">
                    <a:moveTo>
                      <a:pt x="9814" y="3575"/>
                    </a:moveTo>
                    <a:lnTo>
                      <a:pt x="9814" y="3575"/>
                    </a:lnTo>
                    <a:lnTo>
                      <a:pt x="9410" y="2929"/>
                    </a:lnTo>
                    <a:lnTo>
                      <a:pt x="9410" y="2929"/>
                    </a:lnTo>
                    <a:lnTo>
                      <a:pt x="9147" y="2525"/>
                    </a:lnTo>
                    <a:lnTo>
                      <a:pt x="8885" y="2121"/>
                    </a:lnTo>
                    <a:lnTo>
                      <a:pt x="8602" y="1737"/>
                    </a:lnTo>
                    <a:lnTo>
                      <a:pt x="8279" y="1374"/>
                    </a:lnTo>
                    <a:lnTo>
                      <a:pt x="8097" y="1212"/>
                    </a:lnTo>
                    <a:lnTo>
                      <a:pt x="7916" y="1051"/>
                    </a:lnTo>
                    <a:lnTo>
                      <a:pt x="7714" y="889"/>
                    </a:lnTo>
                    <a:lnTo>
                      <a:pt x="7492" y="748"/>
                    </a:lnTo>
                    <a:lnTo>
                      <a:pt x="7249" y="607"/>
                    </a:lnTo>
                    <a:lnTo>
                      <a:pt x="6987" y="485"/>
                    </a:lnTo>
                    <a:lnTo>
                      <a:pt x="6724" y="364"/>
                    </a:lnTo>
                    <a:lnTo>
                      <a:pt x="6421" y="243"/>
                    </a:lnTo>
                    <a:lnTo>
                      <a:pt x="6421" y="243"/>
                    </a:lnTo>
                    <a:lnTo>
                      <a:pt x="6159" y="183"/>
                    </a:lnTo>
                    <a:lnTo>
                      <a:pt x="5896" y="122"/>
                    </a:lnTo>
                    <a:lnTo>
                      <a:pt x="5371" y="41"/>
                    </a:lnTo>
                    <a:lnTo>
                      <a:pt x="4887" y="1"/>
                    </a:lnTo>
                    <a:lnTo>
                      <a:pt x="4483" y="1"/>
                    </a:lnTo>
                    <a:lnTo>
                      <a:pt x="4483" y="1"/>
                    </a:lnTo>
                    <a:lnTo>
                      <a:pt x="4221" y="21"/>
                    </a:lnTo>
                    <a:lnTo>
                      <a:pt x="3938" y="61"/>
                    </a:lnTo>
                    <a:lnTo>
                      <a:pt x="3655" y="102"/>
                    </a:lnTo>
                    <a:lnTo>
                      <a:pt x="3393" y="162"/>
                    </a:lnTo>
                    <a:lnTo>
                      <a:pt x="3130" y="243"/>
                    </a:lnTo>
                    <a:lnTo>
                      <a:pt x="2888" y="324"/>
                    </a:lnTo>
                    <a:lnTo>
                      <a:pt x="2646" y="445"/>
                    </a:lnTo>
                    <a:lnTo>
                      <a:pt x="2424" y="546"/>
                    </a:lnTo>
                    <a:lnTo>
                      <a:pt x="2424" y="546"/>
                    </a:lnTo>
                    <a:lnTo>
                      <a:pt x="2141" y="708"/>
                    </a:lnTo>
                    <a:lnTo>
                      <a:pt x="1899" y="889"/>
                    </a:lnTo>
                    <a:lnTo>
                      <a:pt x="1676" y="1071"/>
                    </a:lnTo>
                    <a:lnTo>
                      <a:pt x="1454" y="1273"/>
                    </a:lnTo>
                    <a:lnTo>
                      <a:pt x="1030" y="1697"/>
                    </a:lnTo>
                    <a:lnTo>
                      <a:pt x="626" y="2141"/>
                    </a:lnTo>
                    <a:lnTo>
                      <a:pt x="566" y="2202"/>
                    </a:lnTo>
                    <a:lnTo>
                      <a:pt x="566" y="2202"/>
                    </a:lnTo>
                    <a:lnTo>
                      <a:pt x="283" y="2505"/>
                    </a:lnTo>
                    <a:lnTo>
                      <a:pt x="283" y="2505"/>
                    </a:lnTo>
                    <a:lnTo>
                      <a:pt x="142" y="2646"/>
                    </a:lnTo>
                    <a:lnTo>
                      <a:pt x="41" y="2767"/>
                    </a:lnTo>
                    <a:lnTo>
                      <a:pt x="1" y="2848"/>
                    </a:lnTo>
                    <a:lnTo>
                      <a:pt x="1" y="2929"/>
                    </a:lnTo>
                    <a:lnTo>
                      <a:pt x="1" y="2929"/>
                    </a:lnTo>
                    <a:lnTo>
                      <a:pt x="21" y="3009"/>
                    </a:lnTo>
                    <a:lnTo>
                      <a:pt x="61" y="3110"/>
                    </a:lnTo>
                    <a:lnTo>
                      <a:pt x="162" y="3252"/>
                    </a:lnTo>
                    <a:lnTo>
                      <a:pt x="283" y="3393"/>
                    </a:lnTo>
                    <a:lnTo>
                      <a:pt x="425" y="3514"/>
                    </a:lnTo>
                    <a:lnTo>
                      <a:pt x="425" y="3534"/>
                    </a:lnTo>
                    <a:lnTo>
                      <a:pt x="425" y="3534"/>
                    </a:lnTo>
                    <a:lnTo>
                      <a:pt x="445" y="3555"/>
                    </a:lnTo>
                    <a:lnTo>
                      <a:pt x="445" y="3575"/>
                    </a:lnTo>
                    <a:lnTo>
                      <a:pt x="404" y="3656"/>
                    </a:lnTo>
                    <a:lnTo>
                      <a:pt x="404" y="3656"/>
                    </a:lnTo>
                    <a:lnTo>
                      <a:pt x="364" y="3757"/>
                    </a:lnTo>
                    <a:lnTo>
                      <a:pt x="364" y="3757"/>
                    </a:lnTo>
                    <a:lnTo>
                      <a:pt x="263" y="4039"/>
                    </a:lnTo>
                    <a:lnTo>
                      <a:pt x="263" y="4039"/>
                    </a:lnTo>
                    <a:lnTo>
                      <a:pt x="182" y="4322"/>
                    </a:lnTo>
                    <a:lnTo>
                      <a:pt x="122" y="4584"/>
                    </a:lnTo>
                    <a:lnTo>
                      <a:pt x="81" y="4867"/>
                    </a:lnTo>
                    <a:lnTo>
                      <a:pt x="81" y="5150"/>
                    </a:lnTo>
                    <a:lnTo>
                      <a:pt x="101" y="5392"/>
                    </a:lnTo>
                    <a:lnTo>
                      <a:pt x="162" y="5634"/>
                    </a:lnTo>
                    <a:lnTo>
                      <a:pt x="202" y="5735"/>
                    </a:lnTo>
                    <a:lnTo>
                      <a:pt x="243" y="5836"/>
                    </a:lnTo>
                    <a:lnTo>
                      <a:pt x="324" y="5917"/>
                    </a:lnTo>
                    <a:lnTo>
                      <a:pt x="384" y="5978"/>
                    </a:lnTo>
                    <a:lnTo>
                      <a:pt x="384" y="5978"/>
                    </a:lnTo>
                    <a:lnTo>
                      <a:pt x="485" y="6038"/>
                    </a:lnTo>
                    <a:lnTo>
                      <a:pt x="566" y="6079"/>
                    </a:lnTo>
                    <a:lnTo>
                      <a:pt x="667" y="6099"/>
                    </a:lnTo>
                    <a:lnTo>
                      <a:pt x="768" y="6119"/>
                    </a:lnTo>
                    <a:lnTo>
                      <a:pt x="950" y="6119"/>
                    </a:lnTo>
                    <a:lnTo>
                      <a:pt x="1151" y="6058"/>
                    </a:lnTo>
                    <a:lnTo>
                      <a:pt x="1333" y="5998"/>
                    </a:lnTo>
                    <a:lnTo>
                      <a:pt x="1515" y="5917"/>
                    </a:lnTo>
                    <a:lnTo>
                      <a:pt x="1777" y="5776"/>
                    </a:lnTo>
                    <a:lnTo>
                      <a:pt x="1777" y="5776"/>
                    </a:lnTo>
                    <a:lnTo>
                      <a:pt x="1878" y="5715"/>
                    </a:lnTo>
                    <a:lnTo>
                      <a:pt x="1878" y="5715"/>
                    </a:lnTo>
                    <a:lnTo>
                      <a:pt x="1878" y="5776"/>
                    </a:lnTo>
                    <a:lnTo>
                      <a:pt x="1838" y="5897"/>
                    </a:lnTo>
                    <a:lnTo>
                      <a:pt x="1717" y="6281"/>
                    </a:lnTo>
                    <a:lnTo>
                      <a:pt x="1474" y="6785"/>
                    </a:lnTo>
                    <a:lnTo>
                      <a:pt x="1333" y="7048"/>
                    </a:lnTo>
                    <a:lnTo>
                      <a:pt x="1172" y="7351"/>
                    </a:lnTo>
                    <a:lnTo>
                      <a:pt x="1172" y="7351"/>
                    </a:lnTo>
                    <a:lnTo>
                      <a:pt x="1071" y="7512"/>
                    </a:lnTo>
                    <a:lnTo>
                      <a:pt x="1071" y="7512"/>
                    </a:lnTo>
                    <a:lnTo>
                      <a:pt x="929" y="7755"/>
                    </a:lnTo>
                    <a:lnTo>
                      <a:pt x="889" y="7835"/>
                    </a:lnTo>
                    <a:lnTo>
                      <a:pt x="869" y="7936"/>
                    </a:lnTo>
                    <a:lnTo>
                      <a:pt x="869" y="7936"/>
                    </a:lnTo>
                    <a:lnTo>
                      <a:pt x="869" y="8078"/>
                    </a:lnTo>
                    <a:lnTo>
                      <a:pt x="909" y="8219"/>
                    </a:lnTo>
                    <a:lnTo>
                      <a:pt x="970" y="8340"/>
                    </a:lnTo>
                    <a:lnTo>
                      <a:pt x="1050" y="8481"/>
                    </a:lnTo>
                    <a:lnTo>
                      <a:pt x="1050" y="8481"/>
                    </a:lnTo>
                    <a:lnTo>
                      <a:pt x="1192" y="8623"/>
                    </a:lnTo>
                    <a:lnTo>
                      <a:pt x="1333" y="8764"/>
                    </a:lnTo>
                    <a:lnTo>
                      <a:pt x="1495" y="8885"/>
                    </a:lnTo>
                    <a:lnTo>
                      <a:pt x="1676" y="9006"/>
                    </a:lnTo>
                    <a:lnTo>
                      <a:pt x="2040" y="9188"/>
                    </a:lnTo>
                    <a:lnTo>
                      <a:pt x="2424" y="9370"/>
                    </a:lnTo>
                    <a:lnTo>
                      <a:pt x="2424" y="9370"/>
                    </a:lnTo>
                    <a:lnTo>
                      <a:pt x="2747" y="9491"/>
                    </a:lnTo>
                    <a:lnTo>
                      <a:pt x="3049" y="9592"/>
                    </a:lnTo>
                    <a:lnTo>
                      <a:pt x="3352" y="9693"/>
                    </a:lnTo>
                    <a:lnTo>
                      <a:pt x="3655" y="9754"/>
                    </a:lnTo>
                    <a:lnTo>
                      <a:pt x="3958" y="9814"/>
                    </a:lnTo>
                    <a:lnTo>
                      <a:pt x="4241" y="9854"/>
                    </a:lnTo>
                    <a:lnTo>
                      <a:pt x="4544" y="9875"/>
                    </a:lnTo>
                    <a:lnTo>
                      <a:pt x="4847" y="9895"/>
                    </a:lnTo>
                    <a:lnTo>
                      <a:pt x="4847" y="9895"/>
                    </a:lnTo>
                    <a:lnTo>
                      <a:pt x="5129" y="9875"/>
                    </a:lnTo>
                    <a:lnTo>
                      <a:pt x="5432" y="9854"/>
                    </a:lnTo>
                    <a:lnTo>
                      <a:pt x="5715" y="9834"/>
                    </a:lnTo>
                    <a:lnTo>
                      <a:pt x="6038" y="9774"/>
                    </a:lnTo>
                    <a:lnTo>
                      <a:pt x="6038" y="9774"/>
                    </a:lnTo>
                    <a:lnTo>
                      <a:pt x="6381" y="9713"/>
                    </a:lnTo>
                    <a:lnTo>
                      <a:pt x="6765" y="9612"/>
                    </a:lnTo>
                    <a:lnTo>
                      <a:pt x="7169" y="9471"/>
                    </a:lnTo>
                    <a:lnTo>
                      <a:pt x="7350" y="9390"/>
                    </a:lnTo>
                    <a:lnTo>
                      <a:pt x="7552" y="9289"/>
                    </a:lnTo>
                    <a:lnTo>
                      <a:pt x="7552" y="9289"/>
                    </a:lnTo>
                    <a:lnTo>
                      <a:pt x="7734" y="9168"/>
                    </a:lnTo>
                    <a:lnTo>
                      <a:pt x="7875" y="9067"/>
                    </a:lnTo>
                    <a:lnTo>
                      <a:pt x="7976" y="8946"/>
                    </a:lnTo>
                    <a:lnTo>
                      <a:pt x="8057" y="8825"/>
                    </a:lnTo>
                    <a:lnTo>
                      <a:pt x="8097" y="8704"/>
                    </a:lnTo>
                    <a:lnTo>
                      <a:pt x="8118" y="8603"/>
                    </a:lnTo>
                    <a:lnTo>
                      <a:pt x="8118" y="8502"/>
                    </a:lnTo>
                    <a:lnTo>
                      <a:pt x="8118" y="8421"/>
                    </a:lnTo>
                    <a:lnTo>
                      <a:pt x="8118" y="8421"/>
                    </a:lnTo>
                    <a:lnTo>
                      <a:pt x="8077" y="8300"/>
                    </a:lnTo>
                    <a:lnTo>
                      <a:pt x="8017" y="8138"/>
                    </a:lnTo>
                    <a:lnTo>
                      <a:pt x="8017" y="8138"/>
                    </a:lnTo>
                    <a:lnTo>
                      <a:pt x="7875" y="7795"/>
                    </a:lnTo>
                    <a:lnTo>
                      <a:pt x="7714" y="7290"/>
                    </a:lnTo>
                    <a:lnTo>
                      <a:pt x="7714" y="7290"/>
                    </a:lnTo>
                    <a:lnTo>
                      <a:pt x="7613" y="6927"/>
                    </a:lnTo>
                    <a:lnTo>
                      <a:pt x="7552" y="6604"/>
                    </a:lnTo>
                    <a:lnTo>
                      <a:pt x="7532" y="6361"/>
                    </a:lnTo>
                    <a:lnTo>
                      <a:pt x="7512" y="6220"/>
                    </a:lnTo>
                    <a:lnTo>
                      <a:pt x="7512" y="6220"/>
                    </a:lnTo>
                    <a:lnTo>
                      <a:pt x="7552" y="6240"/>
                    </a:lnTo>
                    <a:lnTo>
                      <a:pt x="7572" y="6260"/>
                    </a:lnTo>
                    <a:lnTo>
                      <a:pt x="7593" y="6281"/>
                    </a:lnTo>
                    <a:lnTo>
                      <a:pt x="7593" y="6281"/>
                    </a:lnTo>
                    <a:lnTo>
                      <a:pt x="7835" y="6482"/>
                    </a:lnTo>
                    <a:lnTo>
                      <a:pt x="8097" y="6644"/>
                    </a:lnTo>
                    <a:lnTo>
                      <a:pt x="8097" y="6644"/>
                    </a:lnTo>
                    <a:lnTo>
                      <a:pt x="8219" y="6705"/>
                    </a:lnTo>
                    <a:lnTo>
                      <a:pt x="8340" y="6765"/>
                    </a:lnTo>
                    <a:lnTo>
                      <a:pt x="8461" y="6785"/>
                    </a:lnTo>
                    <a:lnTo>
                      <a:pt x="8562" y="6806"/>
                    </a:lnTo>
                    <a:lnTo>
                      <a:pt x="8683" y="6806"/>
                    </a:lnTo>
                    <a:lnTo>
                      <a:pt x="8784" y="6806"/>
                    </a:lnTo>
                    <a:lnTo>
                      <a:pt x="8885" y="6765"/>
                    </a:lnTo>
                    <a:lnTo>
                      <a:pt x="8966" y="6725"/>
                    </a:lnTo>
                    <a:lnTo>
                      <a:pt x="8966" y="6725"/>
                    </a:lnTo>
                    <a:lnTo>
                      <a:pt x="9067" y="6644"/>
                    </a:lnTo>
                    <a:lnTo>
                      <a:pt x="9168" y="6543"/>
                    </a:lnTo>
                    <a:lnTo>
                      <a:pt x="9248" y="6422"/>
                    </a:lnTo>
                    <a:lnTo>
                      <a:pt x="9329" y="6281"/>
                    </a:lnTo>
                    <a:lnTo>
                      <a:pt x="9369" y="6099"/>
                    </a:lnTo>
                    <a:lnTo>
                      <a:pt x="9410" y="5917"/>
                    </a:lnTo>
                    <a:lnTo>
                      <a:pt x="9430" y="5715"/>
                    </a:lnTo>
                    <a:lnTo>
                      <a:pt x="9450" y="5493"/>
                    </a:lnTo>
                    <a:lnTo>
                      <a:pt x="9450" y="5493"/>
                    </a:lnTo>
                    <a:lnTo>
                      <a:pt x="9430" y="5069"/>
                    </a:lnTo>
                    <a:lnTo>
                      <a:pt x="9390" y="4766"/>
                    </a:lnTo>
                    <a:lnTo>
                      <a:pt x="9369" y="4564"/>
                    </a:lnTo>
                    <a:lnTo>
                      <a:pt x="9329" y="4443"/>
                    </a:lnTo>
                    <a:lnTo>
                      <a:pt x="9329" y="4443"/>
                    </a:lnTo>
                    <a:lnTo>
                      <a:pt x="9309" y="4383"/>
                    </a:lnTo>
                    <a:lnTo>
                      <a:pt x="9309" y="4362"/>
                    </a:lnTo>
                    <a:lnTo>
                      <a:pt x="9349" y="4322"/>
                    </a:lnTo>
                    <a:lnTo>
                      <a:pt x="9390" y="4282"/>
                    </a:lnTo>
                    <a:lnTo>
                      <a:pt x="9390" y="4282"/>
                    </a:lnTo>
                    <a:lnTo>
                      <a:pt x="9632" y="4100"/>
                    </a:lnTo>
                    <a:lnTo>
                      <a:pt x="9632" y="4100"/>
                    </a:lnTo>
                    <a:lnTo>
                      <a:pt x="9733" y="4019"/>
                    </a:lnTo>
                    <a:lnTo>
                      <a:pt x="9814" y="3918"/>
                    </a:lnTo>
                    <a:lnTo>
                      <a:pt x="9814" y="3918"/>
                    </a:lnTo>
                    <a:lnTo>
                      <a:pt x="9854" y="3837"/>
                    </a:lnTo>
                    <a:lnTo>
                      <a:pt x="9874" y="3736"/>
                    </a:lnTo>
                    <a:lnTo>
                      <a:pt x="9854" y="3656"/>
                    </a:lnTo>
                    <a:lnTo>
                      <a:pt x="9814" y="357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5"/>
              <p:cNvSpPr/>
              <p:nvPr/>
            </p:nvSpPr>
            <p:spPr>
              <a:xfrm>
                <a:off x="2403364" y="-1274178"/>
                <a:ext cx="233782" cy="62315"/>
              </a:xfrm>
              <a:custGeom>
                <a:avLst/>
                <a:gdLst/>
                <a:ahLst/>
                <a:cxnLst/>
                <a:rect l="l" t="t" r="r" b="b"/>
                <a:pathLst>
                  <a:path w="3414" h="910" fill="none" extrusionOk="0">
                    <a:moveTo>
                      <a:pt x="81" y="142"/>
                    </a:moveTo>
                    <a:lnTo>
                      <a:pt x="81" y="142"/>
                    </a:lnTo>
                    <a:lnTo>
                      <a:pt x="384" y="82"/>
                    </a:lnTo>
                    <a:lnTo>
                      <a:pt x="667" y="41"/>
                    </a:lnTo>
                    <a:lnTo>
                      <a:pt x="950" y="21"/>
                    </a:lnTo>
                    <a:lnTo>
                      <a:pt x="1192" y="1"/>
                    </a:lnTo>
                    <a:lnTo>
                      <a:pt x="1192" y="1"/>
                    </a:lnTo>
                    <a:lnTo>
                      <a:pt x="1737" y="41"/>
                    </a:lnTo>
                    <a:lnTo>
                      <a:pt x="2000" y="61"/>
                    </a:lnTo>
                    <a:lnTo>
                      <a:pt x="2262" y="102"/>
                    </a:lnTo>
                    <a:lnTo>
                      <a:pt x="2525" y="162"/>
                    </a:lnTo>
                    <a:lnTo>
                      <a:pt x="2787" y="223"/>
                    </a:lnTo>
                    <a:lnTo>
                      <a:pt x="3070" y="324"/>
                    </a:lnTo>
                    <a:lnTo>
                      <a:pt x="3352" y="445"/>
                    </a:lnTo>
                    <a:lnTo>
                      <a:pt x="3352" y="445"/>
                    </a:lnTo>
                    <a:lnTo>
                      <a:pt x="3352" y="445"/>
                    </a:lnTo>
                    <a:lnTo>
                      <a:pt x="3413" y="465"/>
                    </a:lnTo>
                    <a:lnTo>
                      <a:pt x="3393" y="526"/>
                    </a:lnTo>
                    <a:lnTo>
                      <a:pt x="3393" y="526"/>
                    </a:lnTo>
                    <a:lnTo>
                      <a:pt x="3393" y="546"/>
                    </a:lnTo>
                    <a:lnTo>
                      <a:pt x="3393" y="546"/>
                    </a:lnTo>
                    <a:lnTo>
                      <a:pt x="3312" y="687"/>
                    </a:lnTo>
                    <a:lnTo>
                      <a:pt x="3292" y="687"/>
                    </a:lnTo>
                    <a:lnTo>
                      <a:pt x="3292" y="687"/>
                    </a:lnTo>
                    <a:lnTo>
                      <a:pt x="3130" y="768"/>
                    </a:lnTo>
                    <a:lnTo>
                      <a:pt x="2949" y="809"/>
                    </a:lnTo>
                    <a:lnTo>
                      <a:pt x="2767" y="849"/>
                    </a:lnTo>
                    <a:lnTo>
                      <a:pt x="2565" y="889"/>
                    </a:lnTo>
                    <a:lnTo>
                      <a:pt x="2121" y="909"/>
                    </a:lnTo>
                    <a:lnTo>
                      <a:pt x="1656" y="889"/>
                    </a:lnTo>
                    <a:lnTo>
                      <a:pt x="1656" y="889"/>
                    </a:lnTo>
                    <a:lnTo>
                      <a:pt x="1192" y="829"/>
                    </a:lnTo>
                    <a:lnTo>
                      <a:pt x="970" y="788"/>
                    </a:lnTo>
                    <a:lnTo>
                      <a:pt x="748" y="728"/>
                    </a:lnTo>
                    <a:lnTo>
                      <a:pt x="566" y="667"/>
                    </a:lnTo>
                    <a:lnTo>
                      <a:pt x="384" y="586"/>
                    </a:lnTo>
                    <a:lnTo>
                      <a:pt x="203" y="485"/>
                    </a:lnTo>
                    <a:lnTo>
                      <a:pt x="61" y="405"/>
                    </a:lnTo>
                    <a:lnTo>
                      <a:pt x="41" y="405"/>
                    </a:lnTo>
                    <a:lnTo>
                      <a:pt x="41" y="405"/>
                    </a:lnTo>
                    <a:lnTo>
                      <a:pt x="1" y="243"/>
                    </a:lnTo>
                    <a:lnTo>
                      <a:pt x="1" y="243"/>
                    </a:lnTo>
                    <a:lnTo>
                      <a:pt x="1" y="203"/>
                    </a:lnTo>
                    <a:lnTo>
                      <a:pt x="1" y="162"/>
                    </a:lnTo>
                    <a:lnTo>
                      <a:pt x="21" y="162"/>
                    </a:lnTo>
                    <a:lnTo>
                      <a:pt x="81" y="1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5"/>
              <p:cNvSpPr/>
              <p:nvPr/>
            </p:nvSpPr>
            <p:spPr>
              <a:xfrm>
                <a:off x="2171085" y="-1261715"/>
                <a:ext cx="661013" cy="649920"/>
              </a:xfrm>
              <a:custGeom>
                <a:avLst/>
                <a:gdLst/>
                <a:ahLst/>
                <a:cxnLst/>
                <a:rect l="l" t="t" r="r" b="b"/>
                <a:pathLst>
                  <a:path w="9653" h="9491" fill="none" extrusionOk="0">
                    <a:moveTo>
                      <a:pt x="9632" y="3534"/>
                    </a:moveTo>
                    <a:lnTo>
                      <a:pt x="9632" y="3534"/>
                    </a:lnTo>
                    <a:lnTo>
                      <a:pt x="9511" y="3696"/>
                    </a:lnTo>
                    <a:lnTo>
                      <a:pt x="9349" y="3837"/>
                    </a:lnTo>
                    <a:lnTo>
                      <a:pt x="9147" y="3978"/>
                    </a:lnTo>
                    <a:lnTo>
                      <a:pt x="8945" y="4079"/>
                    </a:lnTo>
                    <a:lnTo>
                      <a:pt x="8703" y="4180"/>
                    </a:lnTo>
                    <a:lnTo>
                      <a:pt x="8481" y="4261"/>
                    </a:lnTo>
                    <a:lnTo>
                      <a:pt x="8259" y="4322"/>
                    </a:lnTo>
                    <a:lnTo>
                      <a:pt x="8057" y="4362"/>
                    </a:lnTo>
                    <a:lnTo>
                      <a:pt x="8057" y="4362"/>
                    </a:lnTo>
                    <a:lnTo>
                      <a:pt x="8017" y="4362"/>
                    </a:lnTo>
                    <a:lnTo>
                      <a:pt x="7996" y="4342"/>
                    </a:lnTo>
                    <a:lnTo>
                      <a:pt x="7855" y="4241"/>
                    </a:lnTo>
                    <a:lnTo>
                      <a:pt x="7855" y="4241"/>
                    </a:lnTo>
                    <a:lnTo>
                      <a:pt x="7633" y="4039"/>
                    </a:lnTo>
                    <a:lnTo>
                      <a:pt x="7249" y="3696"/>
                    </a:lnTo>
                    <a:lnTo>
                      <a:pt x="7249" y="3696"/>
                    </a:lnTo>
                    <a:lnTo>
                      <a:pt x="7229" y="3675"/>
                    </a:lnTo>
                    <a:lnTo>
                      <a:pt x="7229" y="3595"/>
                    </a:lnTo>
                    <a:lnTo>
                      <a:pt x="7229" y="3595"/>
                    </a:lnTo>
                    <a:lnTo>
                      <a:pt x="7249" y="3352"/>
                    </a:lnTo>
                    <a:lnTo>
                      <a:pt x="7249" y="3150"/>
                    </a:lnTo>
                    <a:lnTo>
                      <a:pt x="7229" y="2868"/>
                    </a:lnTo>
                    <a:lnTo>
                      <a:pt x="7229" y="2868"/>
                    </a:lnTo>
                    <a:lnTo>
                      <a:pt x="7169" y="2545"/>
                    </a:lnTo>
                    <a:lnTo>
                      <a:pt x="7088" y="2282"/>
                    </a:lnTo>
                    <a:lnTo>
                      <a:pt x="7088" y="2282"/>
                    </a:lnTo>
                    <a:lnTo>
                      <a:pt x="7068" y="2242"/>
                    </a:lnTo>
                    <a:lnTo>
                      <a:pt x="7047" y="2222"/>
                    </a:lnTo>
                    <a:lnTo>
                      <a:pt x="7027" y="2222"/>
                    </a:lnTo>
                    <a:lnTo>
                      <a:pt x="7027" y="2222"/>
                    </a:lnTo>
                    <a:lnTo>
                      <a:pt x="7007" y="2242"/>
                    </a:lnTo>
                    <a:lnTo>
                      <a:pt x="7007" y="2242"/>
                    </a:lnTo>
                    <a:lnTo>
                      <a:pt x="6987" y="2262"/>
                    </a:lnTo>
                    <a:lnTo>
                      <a:pt x="6987" y="2282"/>
                    </a:lnTo>
                    <a:lnTo>
                      <a:pt x="7007" y="2343"/>
                    </a:lnTo>
                    <a:lnTo>
                      <a:pt x="7007" y="2343"/>
                    </a:lnTo>
                    <a:lnTo>
                      <a:pt x="7047" y="2484"/>
                    </a:lnTo>
                    <a:lnTo>
                      <a:pt x="7088" y="2646"/>
                    </a:lnTo>
                    <a:lnTo>
                      <a:pt x="7128" y="2989"/>
                    </a:lnTo>
                    <a:lnTo>
                      <a:pt x="7148" y="3312"/>
                    </a:lnTo>
                    <a:lnTo>
                      <a:pt x="7128" y="3575"/>
                    </a:lnTo>
                    <a:lnTo>
                      <a:pt x="7128" y="3575"/>
                    </a:lnTo>
                    <a:lnTo>
                      <a:pt x="7128" y="3595"/>
                    </a:lnTo>
                    <a:lnTo>
                      <a:pt x="7128" y="3595"/>
                    </a:lnTo>
                    <a:lnTo>
                      <a:pt x="7128" y="3595"/>
                    </a:lnTo>
                    <a:lnTo>
                      <a:pt x="7027" y="3514"/>
                    </a:lnTo>
                    <a:lnTo>
                      <a:pt x="7027" y="3514"/>
                    </a:lnTo>
                    <a:lnTo>
                      <a:pt x="6967" y="3453"/>
                    </a:lnTo>
                    <a:lnTo>
                      <a:pt x="6967" y="3453"/>
                    </a:lnTo>
                    <a:lnTo>
                      <a:pt x="6502" y="3110"/>
                    </a:lnTo>
                    <a:lnTo>
                      <a:pt x="6159" y="2868"/>
                    </a:lnTo>
                    <a:lnTo>
                      <a:pt x="6159" y="2868"/>
                    </a:lnTo>
                    <a:lnTo>
                      <a:pt x="6159" y="3009"/>
                    </a:lnTo>
                    <a:lnTo>
                      <a:pt x="6159" y="3009"/>
                    </a:lnTo>
                    <a:lnTo>
                      <a:pt x="6603" y="3332"/>
                    </a:lnTo>
                    <a:lnTo>
                      <a:pt x="7148" y="3756"/>
                    </a:lnTo>
                    <a:lnTo>
                      <a:pt x="7148" y="3756"/>
                    </a:lnTo>
                    <a:lnTo>
                      <a:pt x="7148" y="3756"/>
                    </a:lnTo>
                    <a:lnTo>
                      <a:pt x="7552" y="4079"/>
                    </a:lnTo>
                    <a:lnTo>
                      <a:pt x="7916" y="4382"/>
                    </a:lnTo>
                    <a:lnTo>
                      <a:pt x="7916" y="4423"/>
                    </a:lnTo>
                    <a:lnTo>
                      <a:pt x="7916" y="4423"/>
                    </a:lnTo>
                    <a:lnTo>
                      <a:pt x="8441" y="4927"/>
                    </a:lnTo>
                    <a:lnTo>
                      <a:pt x="8441" y="4927"/>
                    </a:lnTo>
                    <a:lnTo>
                      <a:pt x="8582" y="5069"/>
                    </a:lnTo>
                    <a:lnTo>
                      <a:pt x="8622" y="5069"/>
                    </a:lnTo>
                    <a:lnTo>
                      <a:pt x="8643" y="5069"/>
                    </a:lnTo>
                    <a:lnTo>
                      <a:pt x="8643" y="5069"/>
                    </a:lnTo>
                    <a:lnTo>
                      <a:pt x="8683" y="5028"/>
                    </a:lnTo>
                    <a:lnTo>
                      <a:pt x="8683" y="5028"/>
                    </a:lnTo>
                    <a:lnTo>
                      <a:pt x="8663" y="5008"/>
                    </a:lnTo>
                    <a:lnTo>
                      <a:pt x="8643" y="4968"/>
                    </a:lnTo>
                    <a:lnTo>
                      <a:pt x="8501" y="4847"/>
                    </a:lnTo>
                    <a:lnTo>
                      <a:pt x="8501" y="4847"/>
                    </a:lnTo>
                    <a:lnTo>
                      <a:pt x="8118" y="4463"/>
                    </a:lnTo>
                    <a:lnTo>
                      <a:pt x="8118" y="4463"/>
                    </a:lnTo>
                    <a:lnTo>
                      <a:pt x="8198" y="4443"/>
                    </a:lnTo>
                    <a:lnTo>
                      <a:pt x="8198" y="4443"/>
                    </a:lnTo>
                    <a:lnTo>
                      <a:pt x="8400" y="4402"/>
                    </a:lnTo>
                    <a:lnTo>
                      <a:pt x="8582" y="4362"/>
                    </a:lnTo>
                    <a:lnTo>
                      <a:pt x="8844" y="4261"/>
                    </a:lnTo>
                    <a:lnTo>
                      <a:pt x="9107" y="4120"/>
                    </a:lnTo>
                    <a:lnTo>
                      <a:pt x="9107" y="4120"/>
                    </a:lnTo>
                    <a:lnTo>
                      <a:pt x="9147" y="4281"/>
                    </a:lnTo>
                    <a:lnTo>
                      <a:pt x="9208" y="4604"/>
                    </a:lnTo>
                    <a:lnTo>
                      <a:pt x="9228" y="5008"/>
                    </a:lnTo>
                    <a:lnTo>
                      <a:pt x="9228" y="5230"/>
                    </a:lnTo>
                    <a:lnTo>
                      <a:pt x="9228" y="5452"/>
                    </a:lnTo>
                    <a:lnTo>
                      <a:pt x="9228" y="5452"/>
                    </a:lnTo>
                    <a:lnTo>
                      <a:pt x="9188" y="5735"/>
                    </a:lnTo>
                    <a:lnTo>
                      <a:pt x="9147" y="5876"/>
                    </a:lnTo>
                    <a:lnTo>
                      <a:pt x="9087" y="6018"/>
                    </a:lnTo>
                    <a:lnTo>
                      <a:pt x="9087" y="6018"/>
                    </a:lnTo>
                    <a:lnTo>
                      <a:pt x="9026" y="6139"/>
                    </a:lnTo>
                    <a:lnTo>
                      <a:pt x="8945" y="6260"/>
                    </a:lnTo>
                    <a:lnTo>
                      <a:pt x="8844" y="6341"/>
                    </a:lnTo>
                    <a:lnTo>
                      <a:pt x="8723" y="6381"/>
                    </a:lnTo>
                    <a:lnTo>
                      <a:pt x="8723" y="6381"/>
                    </a:lnTo>
                    <a:lnTo>
                      <a:pt x="8602" y="6422"/>
                    </a:lnTo>
                    <a:lnTo>
                      <a:pt x="8441" y="6401"/>
                    </a:lnTo>
                    <a:lnTo>
                      <a:pt x="8279" y="6361"/>
                    </a:lnTo>
                    <a:lnTo>
                      <a:pt x="8097" y="6300"/>
                    </a:lnTo>
                    <a:lnTo>
                      <a:pt x="8097" y="6300"/>
                    </a:lnTo>
                    <a:lnTo>
                      <a:pt x="7855" y="6159"/>
                    </a:lnTo>
                    <a:lnTo>
                      <a:pt x="7593" y="5957"/>
                    </a:lnTo>
                    <a:lnTo>
                      <a:pt x="7310" y="5695"/>
                    </a:lnTo>
                    <a:lnTo>
                      <a:pt x="6987" y="5372"/>
                    </a:lnTo>
                    <a:lnTo>
                      <a:pt x="6987" y="5372"/>
                    </a:lnTo>
                    <a:lnTo>
                      <a:pt x="6987" y="5372"/>
                    </a:lnTo>
                    <a:lnTo>
                      <a:pt x="6886" y="5250"/>
                    </a:lnTo>
                    <a:lnTo>
                      <a:pt x="6886" y="5250"/>
                    </a:lnTo>
                    <a:lnTo>
                      <a:pt x="6583" y="4927"/>
                    </a:lnTo>
                    <a:lnTo>
                      <a:pt x="6300" y="4584"/>
                    </a:lnTo>
                    <a:lnTo>
                      <a:pt x="6300" y="4584"/>
                    </a:lnTo>
                    <a:lnTo>
                      <a:pt x="5997" y="4160"/>
                    </a:lnTo>
                    <a:lnTo>
                      <a:pt x="5735" y="3776"/>
                    </a:lnTo>
                    <a:lnTo>
                      <a:pt x="5735" y="3776"/>
                    </a:lnTo>
                    <a:lnTo>
                      <a:pt x="5594" y="3575"/>
                    </a:lnTo>
                    <a:lnTo>
                      <a:pt x="5614" y="3554"/>
                    </a:lnTo>
                    <a:lnTo>
                      <a:pt x="5614" y="3554"/>
                    </a:lnTo>
                    <a:lnTo>
                      <a:pt x="5472" y="3534"/>
                    </a:lnTo>
                    <a:lnTo>
                      <a:pt x="5472" y="3534"/>
                    </a:lnTo>
                    <a:lnTo>
                      <a:pt x="5654" y="3837"/>
                    </a:lnTo>
                    <a:lnTo>
                      <a:pt x="5856" y="4140"/>
                    </a:lnTo>
                    <a:lnTo>
                      <a:pt x="6078" y="4463"/>
                    </a:lnTo>
                    <a:lnTo>
                      <a:pt x="6320" y="4766"/>
                    </a:lnTo>
                    <a:lnTo>
                      <a:pt x="6563" y="5069"/>
                    </a:lnTo>
                    <a:lnTo>
                      <a:pt x="6805" y="5331"/>
                    </a:lnTo>
                    <a:lnTo>
                      <a:pt x="7027" y="5574"/>
                    </a:lnTo>
                    <a:lnTo>
                      <a:pt x="7229" y="5775"/>
                    </a:lnTo>
                    <a:lnTo>
                      <a:pt x="7249" y="5775"/>
                    </a:lnTo>
                    <a:lnTo>
                      <a:pt x="7249" y="5775"/>
                    </a:lnTo>
                    <a:lnTo>
                      <a:pt x="7269" y="5816"/>
                    </a:lnTo>
                    <a:lnTo>
                      <a:pt x="7290" y="5876"/>
                    </a:lnTo>
                    <a:lnTo>
                      <a:pt x="7290" y="5876"/>
                    </a:lnTo>
                    <a:lnTo>
                      <a:pt x="7330" y="6199"/>
                    </a:lnTo>
                    <a:lnTo>
                      <a:pt x="7391" y="6543"/>
                    </a:lnTo>
                    <a:lnTo>
                      <a:pt x="7451" y="6866"/>
                    </a:lnTo>
                    <a:lnTo>
                      <a:pt x="7532" y="7148"/>
                    </a:lnTo>
                    <a:lnTo>
                      <a:pt x="7532" y="7148"/>
                    </a:lnTo>
                    <a:lnTo>
                      <a:pt x="7693" y="7613"/>
                    </a:lnTo>
                    <a:lnTo>
                      <a:pt x="7815" y="7916"/>
                    </a:lnTo>
                    <a:lnTo>
                      <a:pt x="7815" y="7916"/>
                    </a:lnTo>
                    <a:lnTo>
                      <a:pt x="7875" y="8037"/>
                    </a:lnTo>
                    <a:lnTo>
                      <a:pt x="7895" y="8158"/>
                    </a:lnTo>
                    <a:lnTo>
                      <a:pt x="7916" y="8259"/>
                    </a:lnTo>
                    <a:lnTo>
                      <a:pt x="7895" y="8360"/>
                    </a:lnTo>
                    <a:lnTo>
                      <a:pt x="7895" y="8360"/>
                    </a:lnTo>
                    <a:lnTo>
                      <a:pt x="7855" y="8481"/>
                    </a:lnTo>
                    <a:lnTo>
                      <a:pt x="7794" y="8582"/>
                    </a:lnTo>
                    <a:lnTo>
                      <a:pt x="7693" y="8703"/>
                    </a:lnTo>
                    <a:lnTo>
                      <a:pt x="7572" y="8804"/>
                    </a:lnTo>
                    <a:lnTo>
                      <a:pt x="7572" y="8804"/>
                    </a:lnTo>
                    <a:lnTo>
                      <a:pt x="7391" y="8925"/>
                    </a:lnTo>
                    <a:lnTo>
                      <a:pt x="7148" y="9046"/>
                    </a:lnTo>
                    <a:lnTo>
                      <a:pt x="7148" y="9046"/>
                    </a:lnTo>
                    <a:lnTo>
                      <a:pt x="6765" y="9188"/>
                    </a:lnTo>
                    <a:lnTo>
                      <a:pt x="6341" y="9309"/>
                    </a:lnTo>
                    <a:lnTo>
                      <a:pt x="5856" y="9410"/>
                    </a:lnTo>
                    <a:lnTo>
                      <a:pt x="5351" y="9471"/>
                    </a:lnTo>
                    <a:lnTo>
                      <a:pt x="4806" y="9491"/>
                    </a:lnTo>
                    <a:lnTo>
                      <a:pt x="4523" y="9471"/>
                    </a:lnTo>
                    <a:lnTo>
                      <a:pt x="4261" y="9450"/>
                    </a:lnTo>
                    <a:lnTo>
                      <a:pt x="3978" y="9430"/>
                    </a:lnTo>
                    <a:lnTo>
                      <a:pt x="3696" y="9390"/>
                    </a:lnTo>
                    <a:lnTo>
                      <a:pt x="3413" y="9329"/>
                    </a:lnTo>
                    <a:lnTo>
                      <a:pt x="3130" y="9248"/>
                    </a:lnTo>
                    <a:lnTo>
                      <a:pt x="3130" y="9248"/>
                    </a:lnTo>
                    <a:lnTo>
                      <a:pt x="2605" y="9087"/>
                    </a:lnTo>
                    <a:lnTo>
                      <a:pt x="2343" y="8986"/>
                    </a:lnTo>
                    <a:lnTo>
                      <a:pt x="2080" y="8865"/>
                    </a:lnTo>
                    <a:lnTo>
                      <a:pt x="1838" y="8744"/>
                    </a:lnTo>
                    <a:lnTo>
                      <a:pt x="1596" y="8602"/>
                    </a:lnTo>
                    <a:lnTo>
                      <a:pt x="1373" y="8441"/>
                    </a:lnTo>
                    <a:lnTo>
                      <a:pt x="1172" y="8259"/>
                    </a:lnTo>
                    <a:lnTo>
                      <a:pt x="1172" y="8259"/>
                    </a:lnTo>
                    <a:lnTo>
                      <a:pt x="1030" y="8118"/>
                    </a:lnTo>
                    <a:lnTo>
                      <a:pt x="949" y="7997"/>
                    </a:lnTo>
                    <a:lnTo>
                      <a:pt x="889" y="7855"/>
                    </a:lnTo>
                    <a:lnTo>
                      <a:pt x="869" y="7734"/>
                    </a:lnTo>
                    <a:lnTo>
                      <a:pt x="869" y="7734"/>
                    </a:lnTo>
                    <a:lnTo>
                      <a:pt x="889" y="7633"/>
                    </a:lnTo>
                    <a:lnTo>
                      <a:pt x="909" y="7532"/>
                    </a:lnTo>
                    <a:lnTo>
                      <a:pt x="1050" y="7290"/>
                    </a:lnTo>
                    <a:lnTo>
                      <a:pt x="1050" y="7290"/>
                    </a:lnTo>
                    <a:lnTo>
                      <a:pt x="1192" y="7068"/>
                    </a:lnTo>
                    <a:lnTo>
                      <a:pt x="1192" y="7068"/>
                    </a:lnTo>
                    <a:lnTo>
                      <a:pt x="1353" y="6785"/>
                    </a:lnTo>
                    <a:lnTo>
                      <a:pt x="1495" y="6502"/>
                    </a:lnTo>
                    <a:lnTo>
                      <a:pt x="1717" y="6038"/>
                    </a:lnTo>
                    <a:lnTo>
                      <a:pt x="1838" y="5654"/>
                    </a:lnTo>
                    <a:lnTo>
                      <a:pt x="1898" y="5432"/>
                    </a:lnTo>
                    <a:lnTo>
                      <a:pt x="1898" y="5412"/>
                    </a:lnTo>
                    <a:lnTo>
                      <a:pt x="1898" y="5412"/>
                    </a:lnTo>
                    <a:lnTo>
                      <a:pt x="1939" y="5351"/>
                    </a:lnTo>
                    <a:lnTo>
                      <a:pt x="1979" y="5311"/>
                    </a:lnTo>
                    <a:lnTo>
                      <a:pt x="1979" y="5311"/>
                    </a:lnTo>
                    <a:lnTo>
                      <a:pt x="2323" y="5089"/>
                    </a:lnTo>
                    <a:lnTo>
                      <a:pt x="2646" y="4847"/>
                    </a:lnTo>
                    <a:lnTo>
                      <a:pt x="2969" y="4584"/>
                    </a:lnTo>
                    <a:lnTo>
                      <a:pt x="3292" y="4281"/>
                    </a:lnTo>
                    <a:lnTo>
                      <a:pt x="3292" y="4281"/>
                    </a:lnTo>
                    <a:lnTo>
                      <a:pt x="3776" y="3817"/>
                    </a:lnTo>
                    <a:lnTo>
                      <a:pt x="3958" y="3615"/>
                    </a:lnTo>
                    <a:lnTo>
                      <a:pt x="4120" y="3413"/>
                    </a:lnTo>
                    <a:lnTo>
                      <a:pt x="4120" y="3413"/>
                    </a:lnTo>
                    <a:lnTo>
                      <a:pt x="3978" y="3413"/>
                    </a:lnTo>
                    <a:lnTo>
                      <a:pt x="3978" y="3413"/>
                    </a:lnTo>
                    <a:lnTo>
                      <a:pt x="3998" y="3433"/>
                    </a:lnTo>
                    <a:lnTo>
                      <a:pt x="3998" y="3433"/>
                    </a:lnTo>
                    <a:lnTo>
                      <a:pt x="3796" y="3635"/>
                    </a:lnTo>
                    <a:lnTo>
                      <a:pt x="3796" y="3635"/>
                    </a:lnTo>
                    <a:lnTo>
                      <a:pt x="3796" y="3635"/>
                    </a:lnTo>
                    <a:lnTo>
                      <a:pt x="3554" y="3877"/>
                    </a:lnTo>
                    <a:lnTo>
                      <a:pt x="3292" y="4140"/>
                    </a:lnTo>
                    <a:lnTo>
                      <a:pt x="3292" y="4140"/>
                    </a:lnTo>
                    <a:lnTo>
                      <a:pt x="3171" y="4241"/>
                    </a:lnTo>
                    <a:lnTo>
                      <a:pt x="3171" y="4241"/>
                    </a:lnTo>
                    <a:lnTo>
                      <a:pt x="2726" y="4624"/>
                    </a:lnTo>
                    <a:lnTo>
                      <a:pt x="2262" y="4968"/>
                    </a:lnTo>
                    <a:lnTo>
                      <a:pt x="2262" y="4968"/>
                    </a:lnTo>
                    <a:lnTo>
                      <a:pt x="1979" y="5170"/>
                    </a:lnTo>
                    <a:lnTo>
                      <a:pt x="1717" y="5351"/>
                    </a:lnTo>
                    <a:lnTo>
                      <a:pt x="1474" y="5493"/>
                    </a:lnTo>
                    <a:lnTo>
                      <a:pt x="1232" y="5594"/>
                    </a:lnTo>
                    <a:lnTo>
                      <a:pt x="1232" y="5594"/>
                    </a:lnTo>
                    <a:lnTo>
                      <a:pt x="1091" y="5654"/>
                    </a:lnTo>
                    <a:lnTo>
                      <a:pt x="970" y="5695"/>
                    </a:lnTo>
                    <a:lnTo>
                      <a:pt x="849" y="5715"/>
                    </a:lnTo>
                    <a:lnTo>
                      <a:pt x="727" y="5715"/>
                    </a:lnTo>
                    <a:lnTo>
                      <a:pt x="727" y="5715"/>
                    </a:lnTo>
                    <a:lnTo>
                      <a:pt x="546" y="5695"/>
                    </a:lnTo>
                    <a:lnTo>
                      <a:pt x="404" y="5654"/>
                    </a:lnTo>
                    <a:lnTo>
                      <a:pt x="404" y="5654"/>
                    </a:lnTo>
                    <a:lnTo>
                      <a:pt x="303" y="5553"/>
                    </a:lnTo>
                    <a:lnTo>
                      <a:pt x="202" y="5432"/>
                    </a:lnTo>
                    <a:lnTo>
                      <a:pt x="142" y="5250"/>
                    </a:lnTo>
                    <a:lnTo>
                      <a:pt x="101" y="5069"/>
                    </a:lnTo>
                    <a:lnTo>
                      <a:pt x="101" y="5069"/>
                    </a:lnTo>
                    <a:lnTo>
                      <a:pt x="81" y="4867"/>
                    </a:lnTo>
                    <a:lnTo>
                      <a:pt x="81" y="4665"/>
                    </a:lnTo>
                    <a:lnTo>
                      <a:pt x="81" y="4665"/>
                    </a:lnTo>
                    <a:lnTo>
                      <a:pt x="101" y="4645"/>
                    </a:lnTo>
                    <a:lnTo>
                      <a:pt x="101" y="4645"/>
                    </a:lnTo>
                    <a:lnTo>
                      <a:pt x="142" y="4342"/>
                    </a:lnTo>
                    <a:lnTo>
                      <a:pt x="182" y="4079"/>
                    </a:lnTo>
                    <a:lnTo>
                      <a:pt x="182" y="4079"/>
                    </a:lnTo>
                    <a:lnTo>
                      <a:pt x="243" y="3877"/>
                    </a:lnTo>
                    <a:lnTo>
                      <a:pt x="324" y="3655"/>
                    </a:lnTo>
                    <a:lnTo>
                      <a:pt x="424" y="3373"/>
                    </a:lnTo>
                    <a:lnTo>
                      <a:pt x="424" y="3373"/>
                    </a:lnTo>
                    <a:lnTo>
                      <a:pt x="445" y="3352"/>
                    </a:lnTo>
                    <a:lnTo>
                      <a:pt x="445" y="3352"/>
                    </a:lnTo>
                    <a:lnTo>
                      <a:pt x="445" y="3352"/>
                    </a:lnTo>
                    <a:lnTo>
                      <a:pt x="505" y="3413"/>
                    </a:lnTo>
                    <a:lnTo>
                      <a:pt x="505" y="3413"/>
                    </a:lnTo>
                    <a:lnTo>
                      <a:pt x="626" y="3494"/>
                    </a:lnTo>
                    <a:lnTo>
                      <a:pt x="626" y="3494"/>
                    </a:lnTo>
                    <a:lnTo>
                      <a:pt x="849" y="3635"/>
                    </a:lnTo>
                    <a:lnTo>
                      <a:pt x="1030" y="3736"/>
                    </a:lnTo>
                    <a:lnTo>
                      <a:pt x="1172" y="3797"/>
                    </a:lnTo>
                    <a:lnTo>
                      <a:pt x="1273" y="3837"/>
                    </a:lnTo>
                    <a:lnTo>
                      <a:pt x="1273" y="3837"/>
                    </a:lnTo>
                    <a:lnTo>
                      <a:pt x="1353" y="3857"/>
                    </a:lnTo>
                    <a:lnTo>
                      <a:pt x="1353" y="3857"/>
                    </a:lnTo>
                    <a:lnTo>
                      <a:pt x="1353" y="3857"/>
                    </a:lnTo>
                    <a:lnTo>
                      <a:pt x="1212" y="3958"/>
                    </a:lnTo>
                    <a:lnTo>
                      <a:pt x="1212" y="3958"/>
                    </a:lnTo>
                    <a:lnTo>
                      <a:pt x="748" y="4261"/>
                    </a:lnTo>
                    <a:lnTo>
                      <a:pt x="748" y="4261"/>
                    </a:lnTo>
                    <a:lnTo>
                      <a:pt x="707" y="4301"/>
                    </a:lnTo>
                    <a:lnTo>
                      <a:pt x="707" y="4362"/>
                    </a:lnTo>
                    <a:lnTo>
                      <a:pt x="707" y="4362"/>
                    </a:lnTo>
                    <a:lnTo>
                      <a:pt x="748" y="4382"/>
                    </a:lnTo>
                    <a:lnTo>
                      <a:pt x="788" y="4362"/>
                    </a:lnTo>
                    <a:lnTo>
                      <a:pt x="788" y="4362"/>
                    </a:lnTo>
                    <a:lnTo>
                      <a:pt x="1010" y="4221"/>
                    </a:lnTo>
                    <a:lnTo>
                      <a:pt x="1010" y="4221"/>
                    </a:lnTo>
                    <a:lnTo>
                      <a:pt x="1454" y="3938"/>
                    </a:lnTo>
                    <a:lnTo>
                      <a:pt x="1434" y="3898"/>
                    </a:lnTo>
                    <a:lnTo>
                      <a:pt x="1434" y="3898"/>
                    </a:lnTo>
                    <a:lnTo>
                      <a:pt x="1919" y="3615"/>
                    </a:lnTo>
                    <a:lnTo>
                      <a:pt x="2484" y="3312"/>
                    </a:lnTo>
                    <a:lnTo>
                      <a:pt x="2484" y="3312"/>
                    </a:lnTo>
                    <a:lnTo>
                      <a:pt x="3029" y="3009"/>
                    </a:lnTo>
                    <a:lnTo>
                      <a:pt x="3554" y="2767"/>
                    </a:lnTo>
                    <a:lnTo>
                      <a:pt x="3554" y="2767"/>
                    </a:lnTo>
                    <a:lnTo>
                      <a:pt x="3554" y="2767"/>
                    </a:lnTo>
                    <a:lnTo>
                      <a:pt x="3574" y="2747"/>
                    </a:lnTo>
                    <a:lnTo>
                      <a:pt x="3574" y="2747"/>
                    </a:lnTo>
                    <a:lnTo>
                      <a:pt x="3615" y="2626"/>
                    </a:lnTo>
                    <a:lnTo>
                      <a:pt x="3615" y="2626"/>
                    </a:lnTo>
                    <a:lnTo>
                      <a:pt x="3171" y="2827"/>
                    </a:lnTo>
                    <a:lnTo>
                      <a:pt x="2868" y="2969"/>
                    </a:lnTo>
                    <a:lnTo>
                      <a:pt x="2524" y="3171"/>
                    </a:lnTo>
                    <a:lnTo>
                      <a:pt x="2524" y="3171"/>
                    </a:lnTo>
                    <a:lnTo>
                      <a:pt x="2484" y="3171"/>
                    </a:lnTo>
                    <a:lnTo>
                      <a:pt x="2484" y="3171"/>
                    </a:lnTo>
                    <a:lnTo>
                      <a:pt x="2484" y="3171"/>
                    </a:lnTo>
                    <a:lnTo>
                      <a:pt x="2524" y="2949"/>
                    </a:lnTo>
                    <a:lnTo>
                      <a:pt x="2565" y="2686"/>
                    </a:lnTo>
                    <a:lnTo>
                      <a:pt x="2646" y="2424"/>
                    </a:lnTo>
                    <a:lnTo>
                      <a:pt x="2726" y="2181"/>
                    </a:lnTo>
                    <a:lnTo>
                      <a:pt x="2726" y="2181"/>
                    </a:lnTo>
                    <a:lnTo>
                      <a:pt x="2847" y="1939"/>
                    </a:lnTo>
                    <a:lnTo>
                      <a:pt x="2847" y="1939"/>
                    </a:lnTo>
                    <a:lnTo>
                      <a:pt x="2847" y="1939"/>
                    </a:lnTo>
                    <a:lnTo>
                      <a:pt x="2847" y="1878"/>
                    </a:lnTo>
                    <a:lnTo>
                      <a:pt x="2827" y="1858"/>
                    </a:lnTo>
                    <a:lnTo>
                      <a:pt x="2827" y="1858"/>
                    </a:lnTo>
                    <a:lnTo>
                      <a:pt x="2787" y="1858"/>
                    </a:lnTo>
                    <a:lnTo>
                      <a:pt x="2747" y="1878"/>
                    </a:lnTo>
                    <a:lnTo>
                      <a:pt x="2747" y="1878"/>
                    </a:lnTo>
                    <a:lnTo>
                      <a:pt x="2686" y="2000"/>
                    </a:lnTo>
                    <a:lnTo>
                      <a:pt x="2605" y="2141"/>
                    </a:lnTo>
                    <a:lnTo>
                      <a:pt x="2484" y="2545"/>
                    </a:lnTo>
                    <a:lnTo>
                      <a:pt x="2403" y="2949"/>
                    </a:lnTo>
                    <a:lnTo>
                      <a:pt x="2363" y="3110"/>
                    </a:lnTo>
                    <a:lnTo>
                      <a:pt x="2363" y="3211"/>
                    </a:lnTo>
                    <a:lnTo>
                      <a:pt x="2363" y="3211"/>
                    </a:lnTo>
                    <a:lnTo>
                      <a:pt x="2363" y="3251"/>
                    </a:lnTo>
                    <a:lnTo>
                      <a:pt x="2282" y="3292"/>
                    </a:lnTo>
                    <a:lnTo>
                      <a:pt x="2282" y="3292"/>
                    </a:lnTo>
                    <a:lnTo>
                      <a:pt x="2121" y="3393"/>
                    </a:lnTo>
                    <a:lnTo>
                      <a:pt x="2121" y="3393"/>
                    </a:lnTo>
                    <a:lnTo>
                      <a:pt x="1737" y="3635"/>
                    </a:lnTo>
                    <a:lnTo>
                      <a:pt x="1737" y="3635"/>
                    </a:lnTo>
                    <a:lnTo>
                      <a:pt x="1515" y="3756"/>
                    </a:lnTo>
                    <a:lnTo>
                      <a:pt x="1474" y="3776"/>
                    </a:lnTo>
                    <a:lnTo>
                      <a:pt x="1454" y="3776"/>
                    </a:lnTo>
                    <a:lnTo>
                      <a:pt x="1454" y="3776"/>
                    </a:lnTo>
                    <a:lnTo>
                      <a:pt x="1454" y="3776"/>
                    </a:lnTo>
                    <a:lnTo>
                      <a:pt x="1373" y="3736"/>
                    </a:lnTo>
                    <a:lnTo>
                      <a:pt x="1373" y="3736"/>
                    </a:lnTo>
                    <a:lnTo>
                      <a:pt x="1232" y="3696"/>
                    </a:lnTo>
                    <a:lnTo>
                      <a:pt x="1232" y="3696"/>
                    </a:lnTo>
                    <a:lnTo>
                      <a:pt x="970" y="3575"/>
                    </a:lnTo>
                    <a:lnTo>
                      <a:pt x="707" y="3413"/>
                    </a:lnTo>
                    <a:lnTo>
                      <a:pt x="445" y="3211"/>
                    </a:lnTo>
                    <a:lnTo>
                      <a:pt x="223" y="2989"/>
                    </a:lnTo>
                    <a:lnTo>
                      <a:pt x="223" y="2989"/>
                    </a:lnTo>
                    <a:lnTo>
                      <a:pt x="101" y="2848"/>
                    </a:lnTo>
                    <a:lnTo>
                      <a:pt x="21" y="2686"/>
                    </a:lnTo>
                    <a:lnTo>
                      <a:pt x="21" y="2686"/>
                    </a:lnTo>
                    <a:lnTo>
                      <a:pt x="0" y="2646"/>
                    </a:lnTo>
                    <a:lnTo>
                      <a:pt x="0" y="2605"/>
                    </a:lnTo>
                    <a:lnTo>
                      <a:pt x="21" y="2565"/>
                    </a:lnTo>
                    <a:lnTo>
                      <a:pt x="41" y="2525"/>
                    </a:lnTo>
                    <a:lnTo>
                      <a:pt x="41" y="2525"/>
                    </a:lnTo>
                    <a:lnTo>
                      <a:pt x="364" y="2161"/>
                    </a:lnTo>
                    <a:lnTo>
                      <a:pt x="364" y="2161"/>
                    </a:lnTo>
                    <a:lnTo>
                      <a:pt x="1010" y="1475"/>
                    </a:lnTo>
                    <a:lnTo>
                      <a:pt x="1333" y="1152"/>
                    </a:lnTo>
                    <a:lnTo>
                      <a:pt x="1676" y="849"/>
                    </a:lnTo>
                    <a:lnTo>
                      <a:pt x="2040" y="566"/>
                    </a:lnTo>
                    <a:lnTo>
                      <a:pt x="2222" y="445"/>
                    </a:lnTo>
                    <a:lnTo>
                      <a:pt x="2423" y="324"/>
                    </a:lnTo>
                    <a:lnTo>
                      <a:pt x="2625" y="223"/>
                    </a:lnTo>
                    <a:lnTo>
                      <a:pt x="2827" y="142"/>
                    </a:lnTo>
                    <a:lnTo>
                      <a:pt x="3049" y="61"/>
                    </a:lnTo>
                    <a:lnTo>
                      <a:pt x="3272" y="21"/>
                    </a:lnTo>
                    <a:lnTo>
                      <a:pt x="3272" y="1"/>
                    </a:lnTo>
                    <a:lnTo>
                      <a:pt x="3272" y="1"/>
                    </a:lnTo>
                    <a:lnTo>
                      <a:pt x="3272" y="1"/>
                    </a:lnTo>
                    <a:lnTo>
                      <a:pt x="3292" y="102"/>
                    </a:lnTo>
                    <a:lnTo>
                      <a:pt x="3292" y="102"/>
                    </a:lnTo>
                    <a:lnTo>
                      <a:pt x="3352" y="404"/>
                    </a:lnTo>
                    <a:lnTo>
                      <a:pt x="3534" y="1010"/>
                    </a:lnTo>
                    <a:lnTo>
                      <a:pt x="3534" y="1010"/>
                    </a:lnTo>
                    <a:lnTo>
                      <a:pt x="3716" y="1535"/>
                    </a:lnTo>
                    <a:lnTo>
                      <a:pt x="3897" y="2020"/>
                    </a:lnTo>
                    <a:lnTo>
                      <a:pt x="3897" y="2020"/>
                    </a:lnTo>
                    <a:lnTo>
                      <a:pt x="3938" y="2040"/>
                    </a:lnTo>
                    <a:lnTo>
                      <a:pt x="3938" y="2040"/>
                    </a:lnTo>
                    <a:lnTo>
                      <a:pt x="3998" y="1979"/>
                    </a:lnTo>
                    <a:lnTo>
                      <a:pt x="3998" y="1979"/>
                    </a:lnTo>
                    <a:lnTo>
                      <a:pt x="3918" y="1818"/>
                    </a:lnTo>
                    <a:lnTo>
                      <a:pt x="3918" y="1818"/>
                    </a:lnTo>
                    <a:lnTo>
                      <a:pt x="3837" y="1636"/>
                    </a:lnTo>
                    <a:lnTo>
                      <a:pt x="3796" y="1555"/>
                    </a:lnTo>
                    <a:lnTo>
                      <a:pt x="3796" y="1454"/>
                    </a:lnTo>
                    <a:lnTo>
                      <a:pt x="3796" y="1454"/>
                    </a:lnTo>
                    <a:lnTo>
                      <a:pt x="3615" y="909"/>
                    </a:lnTo>
                    <a:lnTo>
                      <a:pt x="3473" y="384"/>
                    </a:lnTo>
                    <a:lnTo>
                      <a:pt x="3473" y="384"/>
                    </a:lnTo>
                    <a:lnTo>
                      <a:pt x="3635" y="465"/>
                    </a:lnTo>
                    <a:lnTo>
                      <a:pt x="3796" y="546"/>
                    </a:lnTo>
                    <a:lnTo>
                      <a:pt x="4180" y="687"/>
                    </a:lnTo>
                    <a:lnTo>
                      <a:pt x="4584" y="788"/>
                    </a:lnTo>
                    <a:lnTo>
                      <a:pt x="5028" y="849"/>
                    </a:lnTo>
                    <a:lnTo>
                      <a:pt x="5028" y="849"/>
                    </a:lnTo>
                    <a:lnTo>
                      <a:pt x="5472" y="869"/>
                    </a:lnTo>
                    <a:lnTo>
                      <a:pt x="5896" y="828"/>
                    </a:lnTo>
                    <a:lnTo>
                      <a:pt x="6300" y="768"/>
                    </a:lnTo>
                    <a:lnTo>
                      <a:pt x="6462" y="727"/>
                    </a:lnTo>
                    <a:lnTo>
                      <a:pt x="6644" y="667"/>
                    </a:lnTo>
                    <a:lnTo>
                      <a:pt x="6644" y="667"/>
                    </a:lnTo>
                    <a:lnTo>
                      <a:pt x="6260" y="1414"/>
                    </a:lnTo>
                    <a:lnTo>
                      <a:pt x="6260" y="1434"/>
                    </a:lnTo>
                    <a:lnTo>
                      <a:pt x="6260" y="1434"/>
                    </a:lnTo>
                    <a:lnTo>
                      <a:pt x="6240" y="1515"/>
                    </a:lnTo>
                    <a:lnTo>
                      <a:pt x="6219" y="1576"/>
                    </a:lnTo>
                    <a:lnTo>
                      <a:pt x="6159" y="1697"/>
                    </a:lnTo>
                    <a:lnTo>
                      <a:pt x="6159" y="1697"/>
                    </a:lnTo>
                    <a:lnTo>
                      <a:pt x="6098" y="1737"/>
                    </a:lnTo>
                    <a:lnTo>
                      <a:pt x="6098" y="1737"/>
                    </a:lnTo>
                    <a:lnTo>
                      <a:pt x="6058" y="1757"/>
                    </a:lnTo>
                    <a:lnTo>
                      <a:pt x="6058" y="1757"/>
                    </a:lnTo>
                    <a:lnTo>
                      <a:pt x="6038" y="1818"/>
                    </a:lnTo>
                    <a:lnTo>
                      <a:pt x="6038" y="1818"/>
                    </a:lnTo>
                    <a:lnTo>
                      <a:pt x="6199" y="1757"/>
                    </a:lnTo>
                    <a:lnTo>
                      <a:pt x="6199" y="1757"/>
                    </a:lnTo>
                    <a:lnTo>
                      <a:pt x="6219" y="1737"/>
                    </a:lnTo>
                    <a:lnTo>
                      <a:pt x="6219" y="1737"/>
                    </a:lnTo>
                    <a:lnTo>
                      <a:pt x="6522" y="1192"/>
                    </a:lnTo>
                    <a:lnTo>
                      <a:pt x="6684" y="849"/>
                    </a:lnTo>
                    <a:lnTo>
                      <a:pt x="6845" y="505"/>
                    </a:lnTo>
                    <a:lnTo>
                      <a:pt x="6845" y="505"/>
                    </a:lnTo>
                    <a:lnTo>
                      <a:pt x="6886" y="404"/>
                    </a:lnTo>
                    <a:lnTo>
                      <a:pt x="6886" y="404"/>
                    </a:lnTo>
                    <a:lnTo>
                      <a:pt x="6906" y="344"/>
                    </a:lnTo>
                    <a:lnTo>
                      <a:pt x="6906" y="344"/>
                    </a:lnTo>
                    <a:lnTo>
                      <a:pt x="6926" y="344"/>
                    </a:lnTo>
                    <a:lnTo>
                      <a:pt x="6926" y="344"/>
                    </a:lnTo>
                    <a:lnTo>
                      <a:pt x="7330" y="566"/>
                    </a:lnTo>
                    <a:lnTo>
                      <a:pt x="7673" y="808"/>
                    </a:lnTo>
                    <a:lnTo>
                      <a:pt x="7976" y="1051"/>
                    </a:lnTo>
                    <a:lnTo>
                      <a:pt x="8239" y="1313"/>
                    </a:lnTo>
                    <a:lnTo>
                      <a:pt x="8481" y="1596"/>
                    </a:lnTo>
                    <a:lnTo>
                      <a:pt x="8703" y="1919"/>
                    </a:lnTo>
                    <a:lnTo>
                      <a:pt x="9167" y="2626"/>
                    </a:lnTo>
                    <a:lnTo>
                      <a:pt x="9167" y="2626"/>
                    </a:lnTo>
                    <a:lnTo>
                      <a:pt x="9309" y="2868"/>
                    </a:lnTo>
                    <a:lnTo>
                      <a:pt x="9309" y="2868"/>
                    </a:lnTo>
                    <a:lnTo>
                      <a:pt x="9491" y="3150"/>
                    </a:lnTo>
                    <a:lnTo>
                      <a:pt x="9491" y="3150"/>
                    </a:lnTo>
                    <a:lnTo>
                      <a:pt x="9592" y="3312"/>
                    </a:lnTo>
                    <a:lnTo>
                      <a:pt x="9652" y="3413"/>
                    </a:lnTo>
                    <a:lnTo>
                      <a:pt x="9652" y="3474"/>
                    </a:lnTo>
                    <a:lnTo>
                      <a:pt x="9632" y="353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5"/>
              <p:cNvSpPr/>
              <p:nvPr/>
            </p:nvSpPr>
            <p:spPr>
              <a:xfrm>
                <a:off x="2267845" y="-1326701"/>
                <a:ext cx="475713" cy="475713"/>
              </a:xfrm>
              <a:custGeom>
                <a:avLst/>
                <a:gdLst/>
                <a:ahLst/>
                <a:cxnLst/>
                <a:rect l="l" t="t" r="r" b="b"/>
                <a:pathLst>
                  <a:path w="6947" h="6947" extrusionOk="0">
                    <a:moveTo>
                      <a:pt x="3413" y="1"/>
                    </a:moveTo>
                    <a:lnTo>
                      <a:pt x="3070" y="41"/>
                    </a:lnTo>
                    <a:lnTo>
                      <a:pt x="2727" y="81"/>
                    </a:lnTo>
                    <a:lnTo>
                      <a:pt x="2404" y="182"/>
                    </a:lnTo>
                    <a:lnTo>
                      <a:pt x="2081" y="303"/>
                    </a:lnTo>
                    <a:lnTo>
                      <a:pt x="1798" y="445"/>
                    </a:lnTo>
                    <a:lnTo>
                      <a:pt x="1495" y="627"/>
                    </a:lnTo>
                    <a:lnTo>
                      <a:pt x="1233" y="828"/>
                    </a:lnTo>
                    <a:lnTo>
                      <a:pt x="990" y="1051"/>
                    </a:lnTo>
                    <a:lnTo>
                      <a:pt x="768" y="1293"/>
                    </a:lnTo>
                    <a:lnTo>
                      <a:pt x="566" y="1555"/>
                    </a:lnTo>
                    <a:lnTo>
                      <a:pt x="405" y="1858"/>
                    </a:lnTo>
                    <a:lnTo>
                      <a:pt x="263" y="2161"/>
                    </a:lnTo>
                    <a:lnTo>
                      <a:pt x="142" y="2484"/>
                    </a:lnTo>
                    <a:lnTo>
                      <a:pt x="61" y="2827"/>
                    </a:lnTo>
                    <a:lnTo>
                      <a:pt x="1" y="3171"/>
                    </a:lnTo>
                    <a:lnTo>
                      <a:pt x="1" y="3534"/>
                    </a:lnTo>
                    <a:lnTo>
                      <a:pt x="21" y="3877"/>
                    </a:lnTo>
                    <a:lnTo>
                      <a:pt x="61" y="4200"/>
                    </a:lnTo>
                    <a:lnTo>
                      <a:pt x="162" y="4544"/>
                    </a:lnTo>
                    <a:lnTo>
                      <a:pt x="284" y="4847"/>
                    </a:lnTo>
                    <a:lnTo>
                      <a:pt x="425" y="5149"/>
                    </a:lnTo>
                    <a:lnTo>
                      <a:pt x="586" y="5432"/>
                    </a:lnTo>
                    <a:lnTo>
                      <a:pt x="788" y="5695"/>
                    </a:lnTo>
                    <a:lnTo>
                      <a:pt x="1031" y="5937"/>
                    </a:lnTo>
                    <a:lnTo>
                      <a:pt x="1273" y="6179"/>
                    </a:lnTo>
                    <a:lnTo>
                      <a:pt x="1535" y="6361"/>
                    </a:lnTo>
                    <a:lnTo>
                      <a:pt x="1838" y="6543"/>
                    </a:lnTo>
                    <a:lnTo>
                      <a:pt x="2141" y="6684"/>
                    </a:lnTo>
                    <a:lnTo>
                      <a:pt x="2464" y="6805"/>
                    </a:lnTo>
                    <a:lnTo>
                      <a:pt x="2808" y="6886"/>
                    </a:lnTo>
                    <a:lnTo>
                      <a:pt x="3151" y="6947"/>
                    </a:lnTo>
                    <a:lnTo>
                      <a:pt x="3514" y="6947"/>
                    </a:lnTo>
                    <a:lnTo>
                      <a:pt x="3857" y="6926"/>
                    </a:lnTo>
                    <a:lnTo>
                      <a:pt x="4201" y="6866"/>
                    </a:lnTo>
                    <a:lnTo>
                      <a:pt x="4524" y="6785"/>
                    </a:lnTo>
                    <a:lnTo>
                      <a:pt x="4847" y="6664"/>
                    </a:lnTo>
                    <a:lnTo>
                      <a:pt x="5150" y="6523"/>
                    </a:lnTo>
                    <a:lnTo>
                      <a:pt x="5432" y="6341"/>
                    </a:lnTo>
                    <a:lnTo>
                      <a:pt x="5695" y="6139"/>
                    </a:lnTo>
                    <a:lnTo>
                      <a:pt x="5937" y="5917"/>
                    </a:lnTo>
                    <a:lnTo>
                      <a:pt x="6159" y="5674"/>
                    </a:lnTo>
                    <a:lnTo>
                      <a:pt x="6361" y="5392"/>
                    </a:lnTo>
                    <a:lnTo>
                      <a:pt x="6523" y="5109"/>
                    </a:lnTo>
                    <a:lnTo>
                      <a:pt x="6684" y="4806"/>
                    </a:lnTo>
                    <a:lnTo>
                      <a:pt x="6785" y="4483"/>
                    </a:lnTo>
                    <a:lnTo>
                      <a:pt x="6866" y="4140"/>
                    </a:lnTo>
                    <a:lnTo>
                      <a:pt x="6927" y="3797"/>
                    </a:lnTo>
                    <a:lnTo>
                      <a:pt x="6947" y="3453"/>
                    </a:lnTo>
                    <a:lnTo>
                      <a:pt x="6927" y="3130"/>
                    </a:lnTo>
                    <a:lnTo>
                      <a:pt x="6866" y="2807"/>
                    </a:lnTo>
                    <a:lnTo>
                      <a:pt x="6785" y="2484"/>
                    </a:lnTo>
                    <a:lnTo>
                      <a:pt x="6684" y="2181"/>
                    </a:lnTo>
                    <a:lnTo>
                      <a:pt x="6563" y="1899"/>
                    </a:lnTo>
                    <a:lnTo>
                      <a:pt x="6402" y="1616"/>
                    </a:lnTo>
                    <a:lnTo>
                      <a:pt x="6220" y="1374"/>
                    </a:lnTo>
                    <a:lnTo>
                      <a:pt x="5998" y="1091"/>
                    </a:lnTo>
                    <a:lnTo>
                      <a:pt x="5735" y="849"/>
                    </a:lnTo>
                    <a:lnTo>
                      <a:pt x="5453" y="647"/>
                    </a:lnTo>
                    <a:lnTo>
                      <a:pt x="5150" y="445"/>
                    </a:lnTo>
                    <a:lnTo>
                      <a:pt x="4847" y="283"/>
                    </a:lnTo>
                    <a:lnTo>
                      <a:pt x="4504" y="162"/>
                    </a:lnTo>
                    <a:lnTo>
                      <a:pt x="4140" y="81"/>
                    </a:lnTo>
                    <a:lnTo>
                      <a:pt x="3777" y="21"/>
                    </a:lnTo>
                    <a:lnTo>
                      <a:pt x="34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5"/>
              <p:cNvSpPr/>
              <p:nvPr/>
            </p:nvSpPr>
            <p:spPr>
              <a:xfrm>
                <a:off x="2267845" y="-1326701"/>
                <a:ext cx="475713" cy="475713"/>
              </a:xfrm>
              <a:custGeom>
                <a:avLst/>
                <a:gdLst/>
                <a:ahLst/>
                <a:cxnLst/>
                <a:rect l="l" t="t" r="r" b="b"/>
                <a:pathLst>
                  <a:path w="6947" h="6947" fill="none" extrusionOk="0">
                    <a:moveTo>
                      <a:pt x="6927" y="3797"/>
                    </a:moveTo>
                    <a:lnTo>
                      <a:pt x="6927" y="3797"/>
                    </a:lnTo>
                    <a:lnTo>
                      <a:pt x="6866" y="4140"/>
                    </a:lnTo>
                    <a:lnTo>
                      <a:pt x="6785" y="4483"/>
                    </a:lnTo>
                    <a:lnTo>
                      <a:pt x="6684" y="4806"/>
                    </a:lnTo>
                    <a:lnTo>
                      <a:pt x="6523" y="5109"/>
                    </a:lnTo>
                    <a:lnTo>
                      <a:pt x="6361" y="5392"/>
                    </a:lnTo>
                    <a:lnTo>
                      <a:pt x="6159" y="5674"/>
                    </a:lnTo>
                    <a:lnTo>
                      <a:pt x="5937" y="5917"/>
                    </a:lnTo>
                    <a:lnTo>
                      <a:pt x="5695" y="6139"/>
                    </a:lnTo>
                    <a:lnTo>
                      <a:pt x="5432" y="6341"/>
                    </a:lnTo>
                    <a:lnTo>
                      <a:pt x="5150" y="6523"/>
                    </a:lnTo>
                    <a:lnTo>
                      <a:pt x="4847" y="6664"/>
                    </a:lnTo>
                    <a:lnTo>
                      <a:pt x="4524" y="6785"/>
                    </a:lnTo>
                    <a:lnTo>
                      <a:pt x="4201" y="6866"/>
                    </a:lnTo>
                    <a:lnTo>
                      <a:pt x="3857" y="6926"/>
                    </a:lnTo>
                    <a:lnTo>
                      <a:pt x="3514" y="6947"/>
                    </a:lnTo>
                    <a:lnTo>
                      <a:pt x="3151" y="6947"/>
                    </a:lnTo>
                    <a:lnTo>
                      <a:pt x="3151" y="6947"/>
                    </a:lnTo>
                    <a:lnTo>
                      <a:pt x="2808" y="6886"/>
                    </a:lnTo>
                    <a:lnTo>
                      <a:pt x="2464" y="6805"/>
                    </a:lnTo>
                    <a:lnTo>
                      <a:pt x="2141" y="6684"/>
                    </a:lnTo>
                    <a:lnTo>
                      <a:pt x="1838" y="6543"/>
                    </a:lnTo>
                    <a:lnTo>
                      <a:pt x="1535" y="6361"/>
                    </a:lnTo>
                    <a:lnTo>
                      <a:pt x="1273" y="6179"/>
                    </a:lnTo>
                    <a:lnTo>
                      <a:pt x="1031" y="5937"/>
                    </a:lnTo>
                    <a:lnTo>
                      <a:pt x="788" y="5695"/>
                    </a:lnTo>
                    <a:lnTo>
                      <a:pt x="788" y="5695"/>
                    </a:lnTo>
                    <a:lnTo>
                      <a:pt x="586" y="5432"/>
                    </a:lnTo>
                    <a:lnTo>
                      <a:pt x="425" y="5149"/>
                    </a:lnTo>
                    <a:lnTo>
                      <a:pt x="284" y="4847"/>
                    </a:lnTo>
                    <a:lnTo>
                      <a:pt x="162" y="4544"/>
                    </a:lnTo>
                    <a:lnTo>
                      <a:pt x="61" y="4200"/>
                    </a:lnTo>
                    <a:lnTo>
                      <a:pt x="21" y="3877"/>
                    </a:lnTo>
                    <a:lnTo>
                      <a:pt x="1" y="3534"/>
                    </a:lnTo>
                    <a:lnTo>
                      <a:pt x="1" y="3171"/>
                    </a:lnTo>
                    <a:lnTo>
                      <a:pt x="1" y="3171"/>
                    </a:lnTo>
                    <a:lnTo>
                      <a:pt x="61" y="2827"/>
                    </a:lnTo>
                    <a:lnTo>
                      <a:pt x="142" y="2484"/>
                    </a:lnTo>
                    <a:lnTo>
                      <a:pt x="263" y="2161"/>
                    </a:lnTo>
                    <a:lnTo>
                      <a:pt x="405" y="1858"/>
                    </a:lnTo>
                    <a:lnTo>
                      <a:pt x="566" y="1555"/>
                    </a:lnTo>
                    <a:lnTo>
                      <a:pt x="768" y="1293"/>
                    </a:lnTo>
                    <a:lnTo>
                      <a:pt x="990" y="1051"/>
                    </a:lnTo>
                    <a:lnTo>
                      <a:pt x="1233" y="828"/>
                    </a:lnTo>
                    <a:lnTo>
                      <a:pt x="1495" y="627"/>
                    </a:lnTo>
                    <a:lnTo>
                      <a:pt x="1798" y="445"/>
                    </a:lnTo>
                    <a:lnTo>
                      <a:pt x="2081" y="303"/>
                    </a:lnTo>
                    <a:lnTo>
                      <a:pt x="2404" y="182"/>
                    </a:lnTo>
                    <a:lnTo>
                      <a:pt x="2727" y="81"/>
                    </a:lnTo>
                    <a:lnTo>
                      <a:pt x="3070" y="41"/>
                    </a:lnTo>
                    <a:lnTo>
                      <a:pt x="3413" y="1"/>
                    </a:lnTo>
                    <a:lnTo>
                      <a:pt x="3777" y="21"/>
                    </a:lnTo>
                    <a:lnTo>
                      <a:pt x="3777" y="21"/>
                    </a:lnTo>
                    <a:lnTo>
                      <a:pt x="4140" y="81"/>
                    </a:lnTo>
                    <a:lnTo>
                      <a:pt x="4504" y="162"/>
                    </a:lnTo>
                    <a:lnTo>
                      <a:pt x="4847" y="283"/>
                    </a:lnTo>
                    <a:lnTo>
                      <a:pt x="5150" y="445"/>
                    </a:lnTo>
                    <a:lnTo>
                      <a:pt x="5453" y="647"/>
                    </a:lnTo>
                    <a:lnTo>
                      <a:pt x="5735" y="849"/>
                    </a:lnTo>
                    <a:lnTo>
                      <a:pt x="5998" y="1091"/>
                    </a:lnTo>
                    <a:lnTo>
                      <a:pt x="6220" y="1374"/>
                    </a:lnTo>
                    <a:lnTo>
                      <a:pt x="6220" y="1374"/>
                    </a:lnTo>
                    <a:lnTo>
                      <a:pt x="6402" y="1616"/>
                    </a:lnTo>
                    <a:lnTo>
                      <a:pt x="6563" y="1899"/>
                    </a:lnTo>
                    <a:lnTo>
                      <a:pt x="6684" y="2181"/>
                    </a:lnTo>
                    <a:lnTo>
                      <a:pt x="6785" y="2484"/>
                    </a:lnTo>
                    <a:lnTo>
                      <a:pt x="6866" y="2807"/>
                    </a:lnTo>
                    <a:lnTo>
                      <a:pt x="6927" y="3130"/>
                    </a:lnTo>
                    <a:lnTo>
                      <a:pt x="6947" y="3453"/>
                    </a:lnTo>
                    <a:lnTo>
                      <a:pt x="6927" y="379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5"/>
              <p:cNvSpPr/>
              <p:nvPr/>
            </p:nvSpPr>
            <p:spPr>
              <a:xfrm>
                <a:off x="2580381" y="-1193990"/>
                <a:ext cx="13901" cy="8423"/>
              </a:xfrm>
              <a:custGeom>
                <a:avLst/>
                <a:gdLst/>
                <a:ahLst/>
                <a:cxnLst/>
                <a:rect l="l" t="t" r="r" b="b"/>
                <a:pathLst>
                  <a:path w="203" h="123" extrusionOk="0">
                    <a:moveTo>
                      <a:pt x="182" y="1"/>
                    </a:moveTo>
                    <a:lnTo>
                      <a:pt x="121" y="21"/>
                    </a:lnTo>
                    <a:lnTo>
                      <a:pt x="20" y="82"/>
                    </a:lnTo>
                    <a:lnTo>
                      <a:pt x="0" y="82"/>
                    </a:lnTo>
                    <a:lnTo>
                      <a:pt x="61" y="122"/>
                    </a:lnTo>
                    <a:lnTo>
                      <a:pt x="142" y="122"/>
                    </a:lnTo>
                    <a:lnTo>
                      <a:pt x="182" y="102"/>
                    </a:lnTo>
                    <a:lnTo>
                      <a:pt x="202" y="41"/>
                    </a:lnTo>
                    <a:lnTo>
                      <a:pt x="202" y="21"/>
                    </a:lnTo>
                    <a:lnTo>
                      <a:pt x="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5"/>
              <p:cNvSpPr/>
              <p:nvPr/>
            </p:nvSpPr>
            <p:spPr>
              <a:xfrm>
                <a:off x="2656392" y="-1124827"/>
                <a:ext cx="13901" cy="13901"/>
              </a:xfrm>
              <a:custGeom>
                <a:avLst/>
                <a:gdLst/>
                <a:ahLst/>
                <a:cxnLst/>
                <a:rect l="l" t="t" r="r" b="b"/>
                <a:pathLst>
                  <a:path w="203" h="203" extrusionOk="0">
                    <a:moveTo>
                      <a:pt x="41" y="1"/>
                    </a:moveTo>
                    <a:lnTo>
                      <a:pt x="21" y="21"/>
                    </a:lnTo>
                    <a:lnTo>
                      <a:pt x="1" y="21"/>
                    </a:lnTo>
                    <a:lnTo>
                      <a:pt x="1" y="61"/>
                    </a:lnTo>
                    <a:lnTo>
                      <a:pt x="21" y="102"/>
                    </a:lnTo>
                    <a:lnTo>
                      <a:pt x="41" y="122"/>
                    </a:lnTo>
                    <a:lnTo>
                      <a:pt x="142" y="182"/>
                    </a:lnTo>
                    <a:lnTo>
                      <a:pt x="203" y="202"/>
                    </a:lnTo>
                    <a:lnTo>
                      <a:pt x="102" y="122"/>
                    </a:lnTo>
                    <a:lnTo>
                      <a:pt x="61" y="2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5"/>
              <p:cNvSpPr/>
              <p:nvPr/>
            </p:nvSpPr>
            <p:spPr>
              <a:xfrm>
                <a:off x="2601130" y="-1155231"/>
                <a:ext cx="1438" cy="9724"/>
              </a:xfrm>
              <a:custGeom>
                <a:avLst/>
                <a:gdLst/>
                <a:ahLst/>
                <a:cxnLst/>
                <a:rect l="l" t="t" r="r" b="b"/>
                <a:pathLst>
                  <a:path w="21" h="142" extrusionOk="0">
                    <a:moveTo>
                      <a:pt x="20" y="0"/>
                    </a:moveTo>
                    <a:lnTo>
                      <a:pt x="0" y="21"/>
                    </a:lnTo>
                    <a:lnTo>
                      <a:pt x="0" y="142"/>
                    </a:lnTo>
                    <a:lnTo>
                      <a:pt x="20" y="121"/>
                    </a:lnTo>
                    <a:lnTo>
                      <a:pt x="20" y="61"/>
                    </a:lnTo>
                    <a:lnTo>
                      <a:pt x="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5"/>
              <p:cNvSpPr/>
              <p:nvPr/>
            </p:nvSpPr>
            <p:spPr>
              <a:xfrm>
                <a:off x="2507109" y="-1224394"/>
                <a:ext cx="235083" cy="264186"/>
              </a:xfrm>
              <a:custGeom>
                <a:avLst/>
                <a:gdLst/>
                <a:ahLst/>
                <a:cxnLst/>
                <a:rect l="l" t="t" r="r" b="b"/>
                <a:pathLst>
                  <a:path w="3433" h="3858" extrusionOk="0">
                    <a:moveTo>
                      <a:pt x="2827" y="1"/>
                    </a:moveTo>
                    <a:lnTo>
                      <a:pt x="2726" y="82"/>
                    </a:lnTo>
                    <a:lnTo>
                      <a:pt x="2706" y="102"/>
                    </a:lnTo>
                    <a:lnTo>
                      <a:pt x="2665" y="142"/>
                    </a:lnTo>
                    <a:lnTo>
                      <a:pt x="2605" y="162"/>
                    </a:lnTo>
                    <a:lnTo>
                      <a:pt x="2524" y="162"/>
                    </a:lnTo>
                    <a:lnTo>
                      <a:pt x="2463" y="142"/>
                    </a:lnTo>
                    <a:lnTo>
                      <a:pt x="2322" y="102"/>
                    </a:lnTo>
                    <a:lnTo>
                      <a:pt x="2262" y="82"/>
                    </a:lnTo>
                    <a:lnTo>
                      <a:pt x="2181" y="61"/>
                    </a:lnTo>
                    <a:lnTo>
                      <a:pt x="2100" y="82"/>
                    </a:lnTo>
                    <a:lnTo>
                      <a:pt x="2019" y="122"/>
                    </a:lnTo>
                    <a:lnTo>
                      <a:pt x="1979" y="162"/>
                    </a:lnTo>
                    <a:lnTo>
                      <a:pt x="1938" y="223"/>
                    </a:lnTo>
                    <a:lnTo>
                      <a:pt x="1918" y="243"/>
                    </a:lnTo>
                    <a:lnTo>
                      <a:pt x="1837" y="283"/>
                    </a:lnTo>
                    <a:lnTo>
                      <a:pt x="1757" y="304"/>
                    </a:lnTo>
                    <a:lnTo>
                      <a:pt x="1696" y="304"/>
                    </a:lnTo>
                    <a:lnTo>
                      <a:pt x="1656" y="283"/>
                    </a:lnTo>
                    <a:lnTo>
                      <a:pt x="1615" y="243"/>
                    </a:lnTo>
                    <a:lnTo>
                      <a:pt x="1575" y="203"/>
                    </a:lnTo>
                    <a:lnTo>
                      <a:pt x="1535" y="142"/>
                    </a:lnTo>
                    <a:lnTo>
                      <a:pt x="1514" y="82"/>
                    </a:lnTo>
                    <a:lnTo>
                      <a:pt x="1474" y="41"/>
                    </a:lnTo>
                    <a:lnTo>
                      <a:pt x="1434" y="21"/>
                    </a:lnTo>
                    <a:lnTo>
                      <a:pt x="1353" y="41"/>
                    </a:lnTo>
                    <a:lnTo>
                      <a:pt x="1292" y="61"/>
                    </a:lnTo>
                    <a:lnTo>
                      <a:pt x="1272" y="122"/>
                    </a:lnTo>
                    <a:lnTo>
                      <a:pt x="1272" y="142"/>
                    </a:lnTo>
                    <a:lnTo>
                      <a:pt x="1252" y="162"/>
                    </a:lnTo>
                    <a:lnTo>
                      <a:pt x="1232" y="223"/>
                    </a:lnTo>
                    <a:lnTo>
                      <a:pt x="1212" y="243"/>
                    </a:lnTo>
                    <a:lnTo>
                      <a:pt x="1171" y="243"/>
                    </a:lnTo>
                    <a:lnTo>
                      <a:pt x="1151" y="263"/>
                    </a:lnTo>
                    <a:lnTo>
                      <a:pt x="1070" y="243"/>
                    </a:lnTo>
                    <a:lnTo>
                      <a:pt x="1010" y="243"/>
                    </a:lnTo>
                    <a:lnTo>
                      <a:pt x="969" y="304"/>
                    </a:lnTo>
                    <a:lnTo>
                      <a:pt x="969" y="344"/>
                    </a:lnTo>
                    <a:lnTo>
                      <a:pt x="989" y="405"/>
                    </a:lnTo>
                    <a:lnTo>
                      <a:pt x="1010" y="425"/>
                    </a:lnTo>
                    <a:lnTo>
                      <a:pt x="1070" y="425"/>
                    </a:lnTo>
                    <a:lnTo>
                      <a:pt x="1131" y="384"/>
                    </a:lnTo>
                    <a:lnTo>
                      <a:pt x="1232" y="344"/>
                    </a:lnTo>
                    <a:lnTo>
                      <a:pt x="1292" y="344"/>
                    </a:lnTo>
                    <a:lnTo>
                      <a:pt x="1353" y="405"/>
                    </a:lnTo>
                    <a:lnTo>
                      <a:pt x="1373" y="445"/>
                    </a:lnTo>
                    <a:lnTo>
                      <a:pt x="1373" y="506"/>
                    </a:lnTo>
                    <a:lnTo>
                      <a:pt x="1373" y="546"/>
                    </a:lnTo>
                    <a:lnTo>
                      <a:pt x="1333" y="607"/>
                    </a:lnTo>
                    <a:lnTo>
                      <a:pt x="1272" y="647"/>
                    </a:lnTo>
                    <a:lnTo>
                      <a:pt x="1191" y="667"/>
                    </a:lnTo>
                    <a:lnTo>
                      <a:pt x="1111" y="667"/>
                    </a:lnTo>
                    <a:lnTo>
                      <a:pt x="1050" y="647"/>
                    </a:lnTo>
                    <a:lnTo>
                      <a:pt x="1050" y="627"/>
                    </a:lnTo>
                    <a:lnTo>
                      <a:pt x="969" y="627"/>
                    </a:lnTo>
                    <a:lnTo>
                      <a:pt x="929" y="647"/>
                    </a:lnTo>
                    <a:lnTo>
                      <a:pt x="888" y="687"/>
                    </a:lnTo>
                    <a:lnTo>
                      <a:pt x="848" y="748"/>
                    </a:lnTo>
                    <a:lnTo>
                      <a:pt x="808" y="768"/>
                    </a:lnTo>
                    <a:lnTo>
                      <a:pt x="666" y="768"/>
                    </a:lnTo>
                    <a:lnTo>
                      <a:pt x="606" y="808"/>
                    </a:lnTo>
                    <a:lnTo>
                      <a:pt x="545" y="869"/>
                    </a:lnTo>
                    <a:lnTo>
                      <a:pt x="505" y="930"/>
                    </a:lnTo>
                    <a:lnTo>
                      <a:pt x="464" y="950"/>
                    </a:lnTo>
                    <a:lnTo>
                      <a:pt x="424" y="970"/>
                    </a:lnTo>
                    <a:lnTo>
                      <a:pt x="404" y="990"/>
                    </a:lnTo>
                    <a:lnTo>
                      <a:pt x="404" y="1010"/>
                    </a:lnTo>
                    <a:lnTo>
                      <a:pt x="404" y="1031"/>
                    </a:lnTo>
                    <a:lnTo>
                      <a:pt x="464" y="1051"/>
                    </a:lnTo>
                    <a:lnTo>
                      <a:pt x="505" y="1051"/>
                    </a:lnTo>
                    <a:lnTo>
                      <a:pt x="525" y="1031"/>
                    </a:lnTo>
                    <a:lnTo>
                      <a:pt x="586" y="970"/>
                    </a:lnTo>
                    <a:lnTo>
                      <a:pt x="626" y="930"/>
                    </a:lnTo>
                    <a:lnTo>
                      <a:pt x="707" y="889"/>
                    </a:lnTo>
                    <a:lnTo>
                      <a:pt x="788" y="869"/>
                    </a:lnTo>
                    <a:lnTo>
                      <a:pt x="828" y="889"/>
                    </a:lnTo>
                    <a:lnTo>
                      <a:pt x="868" y="930"/>
                    </a:lnTo>
                    <a:lnTo>
                      <a:pt x="888" y="950"/>
                    </a:lnTo>
                    <a:lnTo>
                      <a:pt x="909" y="950"/>
                    </a:lnTo>
                    <a:lnTo>
                      <a:pt x="969" y="930"/>
                    </a:lnTo>
                    <a:lnTo>
                      <a:pt x="1050" y="909"/>
                    </a:lnTo>
                    <a:lnTo>
                      <a:pt x="1090" y="909"/>
                    </a:lnTo>
                    <a:lnTo>
                      <a:pt x="1131" y="930"/>
                    </a:lnTo>
                    <a:lnTo>
                      <a:pt x="1171" y="970"/>
                    </a:lnTo>
                    <a:lnTo>
                      <a:pt x="1191" y="1031"/>
                    </a:lnTo>
                    <a:lnTo>
                      <a:pt x="1212" y="1111"/>
                    </a:lnTo>
                    <a:lnTo>
                      <a:pt x="1212" y="1212"/>
                    </a:lnTo>
                    <a:lnTo>
                      <a:pt x="1252" y="1253"/>
                    </a:lnTo>
                    <a:lnTo>
                      <a:pt x="1272" y="1273"/>
                    </a:lnTo>
                    <a:lnTo>
                      <a:pt x="1272" y="1253"/>
                    </a:lnTo>
                    <a:lnTo>
                      <a:pt x="1272" y="1212"/>
                    </a:lnTo>
                    <a:lnTo>
                      <a:pt x="1272" y="1172"/>
                    </a:lnTo>
                    <a:lnTo>
                      <a:pt x="1252" y="1091"/>
                    </a:lnTo>
                    <a:lnTo>
                      <a:pt x="1252" y="1031"/>
                    </a:lnTo>
                    <a:lnTo>
                      <a:pt x="1272" y="970"/>
                    </a:lnTo>
                    <a:lnTo>
                      <a:pt x="1312" y="930"/>
                    </a:lnTo>
                    <a:lnTo>
                      <a:pt x="1353" y="909"/>
                    </a:lnTo>
                    <a:lnTo>
                      <a:pt x="1393" y="889"/>
                    </a:lnTo>
                    <a:lnTo>
                      <a:pt x="1434" y="909"/>
                    </a:lnTo>
                    <a:lnTo>
                      <a:pt x="1454" y="909"/>
                    </a:lnTo>
                    <a:lnTo>
                      <a:pt x="1474" y="950"/>
                    </a:lnTo>
                    <a:lnTo>
                      <a:pt x="1494" y="970"/>
                    </a:lnTo>
                    <a:lnTo>
                      <a:pt x="1494" y="1071"/>
                    </a:lnTo>
                    <a:lnTo>
                      <a:pt x="1494" y="1152"/>
                    </a:lnTo>
                    <a:lnTo>
                      <a:pt x="1474" y="1172"/>
                    </a:lnTo>
                    <a:lnTo>
                      <a:pt x="1494" y="1212"/>
                    </a:lnTo>
                    <a:lnTo>
                      <a:pt x="1494" y="1232"/>
                    </a:lnTo>
                    <a:lnTo>
                      <a:pt x="1595" y="1253"/>
                    </a:lnTo>
                    <a:lnTo>
                      <a:pt x="1656" y="1253"/>
                    </a:lnTo>
                    <a:lnTo>
                      <a:pt x="1676" y="1273"/>
                    </a:lnTo>
                    <a:lnTo>
                      <a:pt x="1716" y="1333"/>
                    </a:lnTo>
                    <a:lnTo>
                      <a:pt x="1716" y="1394"/>
                    </a:lnTo>
                    <a:lnTo>
                      <a:pt x="1696" y="1434"/>
                    </a:lnTo>
                    <a:lnTo>
                      <a:pt x="1656" y="1455"/>
                    </a:lnTo>
                    <a:lnTo>
                      <a:pt x="1615" y="1475"/>
                    </a:lnTo>
                    <a:lnTo>
                      <a:pt x="1575" y="1495"/>
                    </a:lnTo>
                    <a:lnTo>
                      <a:pt x="1474" y="1475"/>
                    </a:lnTo>
                    <a:lnTo>
                      <a:pt x="1413" y="1475"/>
                    </a:lnTo>
                    <a:lnTo>
                      <a:pt x="1393" y="1495"/>
                    </a:lnTo>
                    <a:lnTo>
                      <a:pt x="1353" y="1515"/>
                    </a:lnTo>
                    <a:lnTo>
                      <a:pt x="1292" y="1535"/>
                    </a:lnTo>
                    <a:lnTo>
                      <a:pt x="1212" y="1556"/>
                    </a:lnTo>
                    <a:lnTo>
                      <a:pt x="1171" y="1556"/>
                    </a:lnTo>
                    <a:lnTo>
                      <a:pt x="1111" y="1535"/>
                    </a:lnTo>
                    <a:lnTo>
                      <a:pt x="1050" y="1475"/>
                    </a:lnTo>
                    <a:lnTo>
                      <a:pt x="1030" y="1434"/>
                    </a:lnTo>
                    <a:lnTo>
                      <a:pt x="989" y="1394"/>
                    </a:lnTo>
                    <a:lnTo>
                      <a:pt x="949" y="1354"/>
                    </a:lnTo>
                    <a:lnTo>
                      <a:pt x="909" y="1333"/>
                    </a:lnTo>
                    <a:lnTo>
                      <a:pt x="868" y="1333"/>
                    </a:lnTo>
                    <a:lnTo>
                      <a:pt x="808" y="1354"/>
                    </a:lnTo>
                    <a:lnTo>
                      <a:pt x="707" y="1354"/>
                    </a:lnTo>
                    <a:lnTo>
                      <a:pt x="646" y="1313"/>
                    </a:lnTo>
                    <a:lnTo>
                      <a:pt x="626" y="1273"/>
                    </a:lnTo>
                    <a:lnTo>
                      <a:pt x="586" y="1273"/>
                    </a:lnTo>
                    <a:lnTo>
                      <a:pt x="505" y="1293"/>
                    </a:lnTo>
                    <a:lnTo>
                      <a:pt x="444" y="1313"/>
                    </a:lnTo>
                    <a:lnTo>
                      <a:pt x="363" y="1333"/>
                    </a:lnTo>
                    <a:lnTo>
                      <a:pt x="323" y="1394"/>
                    </a:lnTo>
                    <a:lnTo>
                      <a:pt x="323" y="1455"/>
                    </a:lnTo>
                    <a:lnTo>
                      <a:pt x="323" y="1515"/>
                    </a:lnTo>
                    <a:lnTo>
                      <a:pt x="323" y="1535"/>
                    </a:lnTo>
                    <a:lnTo>
                      <a:pt x="303" y="1576"/>
                    </a:lnTo>
                    <a:lnTo>
                      <a:pt x="263" y="1616"/>
                    </a:lnTo>
                    <a:lnTo>
                      <a:pt x="162" y="1677"/>
                    </a:lnTo>
                    <a:lnTo>
                      <a:pt x="61" y="1737"/>
                    </a:lnTo>
                    <a:lnTo>
                      <a:pt x="20" y="1798"/>
                    </a:lnTo>
                    <a:lnTo>
                      <a:pt x="0" y="1858"/>
                    </a:lnTo>
                    <a:lnTo>
                      <a:pt x="20" y="1899"/>
                    </a:lnTo>
                    <a:lnTo>
                      <a:pt x="40" y="1939"/>
                    </a:lnTo>
                    <a:lnTo>
                      <a:pt x="81" y="1980"/>
                    </a:lnTo>
                    <a:lnTo>
                      <a:pt x="101" y="2020"/>
                    </a:lnTo>
                    <a:lnTo>
                      <a:pt x="101" y="2060"/>
                    </a:lnTo>
                    <a:lnTo>
                      <a:pt x="121" y="2121"/>
                    </a:lnTo>
                    <a:lnTo>
                      <a:pt x="121" y="2161"/>
                    </a:lnTo>
                    <a:lnTo>
                      <a:pt x="121" y="2222"/>
                    </a:lnTo>
                    <a:lnTo>
                      <a:pt x="162" y="2262"/>
                    </a:lnTo>
                    <a:lnTo>
                      <a:pt x="202" y="2303"/>
                    </a:lnTo>
                    <a:lnTo>
                      <a:pt x="363" y="2303"/>
                    </a:lnTo>
                    <a:lnTo>
                      <a:pt x="424" y="2282"/>
                    </a:lnTo>
                    <a:lnTo>
                      <a:pt x="505" y="2262"/>
                    </a:lnTo>
                    <a:lnTo>
                      <a:pt x="565" y="2282"/>
                    </a:lnTo>
                    <a:lnTo>
                      <a:pt x="646" y="2303"/>
                    </a:lnTo>
                    <a:lnTo>
                      <a:pt x="707" y="2363"/>
                    </a:lnTo>
                    <a:lnTo>
                      <a:pt x="727" y="2424"/>
                    </a:lnTo>
                    <a:lnTo>
                      <a:pt x="727" y="2505"/>
                    </a:lnTo>
                    <a:lnTo>
                      <a:pt x="707" y="2525"/>
                    </a:lnTo>
                    <a:lnTo>
                      <a:pt x="687" y="2626"/>
                    </a:lnTo>
                    <a:lnTo>
                      <a:pt x="687" y="2686"/>
                    </a:lnTo>
                    <a:lnTo>
                      <a:pt x="707" y="2747"/>
                    </a:lnTo>
                    <a:lnTo>
                      <a:pt x="747" y="2787"/>
                    </a:lnTo>
                    <a:lnTo>
                      <a:pt x="767" y="2807"/>
                    </a:lnTo>
                    <a:lnTo>
                      <a:pt x="808" y="2868"/>
                    </a:lnTo>
                    <a:lnTo>
                      <a:pt x="848" y="2929"/>
                    </a:lnTo>
                    <a:lnTo>
                      <a:pt x="848" y="2989"/>
                    </a:lnTo>
                    <a:lnTo>
                      <a:pt x="828" y="3050"/>
                    </a:lnTo>
                    <a:lnTo>
                      <a:pt x="808" y="3110"/>
                    </a:lnTo>
                    <a:lnTo>
                      <a:pt x="767" y="3171"/>
                    </a:lnTo>
                    <a:lnTo>
                      <a:pt x="747" y="3231"/>
                    </a:lnTo>
                    <a:lnTo>
                      <a:pt x="747" y="3312"/>
                    </a:lnTo>
                    <a:lnTo>
                      <a:pt x="788" y="3393"/>
                    </a:lnTo>
                    <a:lnTo>
                      <a:pt x="848" y="3454"/>
                    </a:lnTo>
                    <a:lnTo>
                      <a:pt x="868" y="3534"/>
                    </a:lnTo>
                    <a:lnTo>
                      <a:pt x="868" y="3635"/>
                    </a:lnTo>
                    <a:lnTo>
                      <a:pt x="868" y="3696"/>
                    </a:lnTo>
                    <a:lnTo>
                      <a:pt x="888" y="3777"/>
                    </a:lnTo>
                    <a:lnTo>
                      <a:pt x="949" y="3837"/>
                    </a:lnTo>
                    <a:lnTo>
                      <a:pt x="1010" y="3857"/>
                    </a:lnTo>
                    <a:lnTo>
                      <a:pt x="1070" y="3857"/>
                    </a:lnTo>
                    <a:lnTo>
                      <a:pt x="1131" y="3837"/>
                    </a:lnTo>
                    <a:lnTo>
                      <a:pt x="1151" y="3837"/>
                    </a:lnTo>
                    <a:lnTo>
                      <a:pt x="1212" y="3817"/>
                    </a:lnTo>
                    <a:lnTo>
                      <a:pt x="1312" y="3837"/>
                    </a:lnTo>
                    <a:lnTo>
                      <a:pt x="1373" y="3837"/>
                    </a:lnTo>
                    <a:lnTo>
                      <a:pt x="1413" y="3797"/>
                    </a:lnTo>
                    <a:lnTo>
                      <a:pt x="1454" y="3777"/>
                    </a:lnTo>
                    <a:lnTo>
                      <a:pt x="1494" y="3716"/>
                    </a:lnTo>
                    <a:lnTo>
                      <a:pt x="1514" y="3676"/>
                    </a:lnTo>
                    <a:lnTo>
                      <a:pt x="1535" y="3615"/>
                    </a:lnTo>
                    <a:lnTo>
                      <a:pt x="1514" y="3534"/>
                    </a:lnTo>
                    <a:lnTo>
                      <a:pt x="1514" y="3514"/>
                    </a:lnTo>
                    <a:lnTo>
                      <a:pt x="1514" y="3454"/>
                    </a:lnTo>
                    <a:lnTo>
                      <a:pt x="1514" y="3393"/>
                    </a:lnTo>
                    <a:lnTo>
                      <a:pt x="1555" y="3332"/>
                    </a:lnTo>
                    <a:lnTo>
                      <a:pt x="1595" y="3312"/>
                    </a:lnTo>
                    <a:lnTo>
                      <a:pt x="1696" y="3272"/>
                    </a:lnTo>
                    <a:lnTo>
                      <a:pt x="1737" y="3272"/>
                    </a:lnTo>
                    <a:lnTo>
                      <a:pt x="1777" y="3252"/>
                    </a:lnTo>
                    <a:lnTo>
                      <a:pt x="1837" y="3211"/>
                    </a:lnTo>
                    <a:lnTo>
                      <a:pt x="1837" y="3151"/>
                    </a:lnTo>
                    <a:lnTo>
                      <a:pt x="1777" y="3050"/>
                    </a:lnTo>
                    <a:lnTo>
                      <a:pt x="1737" y="2989"/>
                    </a:lnTo>
                    <a:lnTo>
                      <a:pt x="1716" y="2929"/>
                    </a:lnTo>
                    <a:lnTo>
                      <a:pt x="1716" y="2868"/>
                    </a:lnTo>
                    <a:lnTo>
                      <a:pt x="1757" y="2807"/>
                    </a:lnTo>
                    <a:lnTo>
                      <a:pt x="1817" y="2767"/>
                    </a:lnTo>
                    <a:lnTo>
                      <a:pt x="1938" y="2706"/>
                    </a:lnTo>
                    <a:lnTo>
                      <a:pt x="1999" y="2646"/>
                    </a:lnTo>
                    <a:lnTo>
                      <a:pt x="2039" y="2585"/>
                    </a:lnTo>
                    <a:lnTo>
                      <a:pt x="2100" y="2464"/>
                    </a:lnTo>
                    <a:lnTo>
                      <a:pt x="2120" y="2383"/>
                    </a:lnTo>
                    <a:lnTo>
                      <a:pt x="2120" y="2323"/>
                    </a:lnTo>
                    <a:lnTo>
                      <a:pt x="2080" y="2282"/>
                    </a:lnTo>
                    <a:lnTo>
                      <a:pt x="2019" y="2262"/>
                    </a:lnTo>
                    <a:lnTo>
                      <a:pt x="1959" y="2242"/>
                    </a:lnTo>
                    <a:lnTo>
                      <a:pt x="1898" y="2242"/>
                    </a:lnTo>
                    <a:lnTo>
                      <a:pt x="1858" y="2222"/>
                    </a:lnTo>
                    <a:lnTo>
                      <a:pt x="1797" y="2161"/>
                    </a:lnTo>
                    <a:lnTo>
                      <a:pt x="1757" y="2101"/>
                    </a:lnTo>
                    <a:lnTo>
                      <a:pt x="1716" y="2040"/>
                    </a:lnTo>
                    <a:lnTo>
                      <a:pt x="1676" y="1959"/>
                    </a:lnTo>
                    <a:lnTo>
                      <a:pt x="1676" y="1899"/>
                    </a:lnTo>
                    <a:lnTo>
                      <a:pt x="1676" y="1838"/>
                    </a:lnTo>
                    <a:lnTo>
                      <a:pt x="1716" y="1737"/>
                    </a:lnTo>
                    <a:lnTo>
                      <a:pt x="1737" y="1677"/>
                    </a:lnTo>
                    <a:lnTo>
                      <a:pt x="1757" y="1636"/>
                    </a:lnTo>
                    <a:lnTo>
                      <a:pt x="1858" y="1636"/>
                    </a:lnTo>
                    <a:lnTo>
                      <a:pt x="1898" y="1697"/>
                    </a:lnTo>
                    <a:lnTo>
                      <a:pt x="1918" y="1737"/>
                    </a:lnTo>
                    <a:lnTo>
                      <a:pt x="1918" y="1838"/>
                    </a:lnTo>
                    <a:lnTo>
                      <a:pt x="1918" y="1858"/>
                    </a:lnTo>
                    <a:lnTo>
                      <a:pt x="1938" y="1959"/>
                    </a:lnTo>
                    <a:lnTo>
                      <a:pt x="1979" y="2000"/>
                    </a:lnTo>
                    <a:lnTo>
                      <a:pt x="2080" y="2000"/>
                    </a:lnTo>
                    <a:lnTo>
                      <a:pt x="2181" y="1939"/>
                    </a:lnTo>
                    <a:lnTo>
                      <a:pt x="2302" y="1939"/>
                    </a:lnTo>
                    <a:lnTo>
                      <a:pt x="2342" y="1959"/>
                    </a:lnTo>
                    <a:lnTo>
                      <a:pt x="2383" y="1959"/>
                    </a:lnTo>
                    <a:lnTo>
                      <a:pt x="2403" y="1939"/>
                    </a:lnTo>
                    <a:lnTo>
                      <a:pt x="2423" y="1939"/>
                    </a:lnTo>
                    <a:lnTo>
                      <a:pt x="2423" y="1899"/>
                    </a:lnTo>
                    <a:lnTo>
                      <a:pt x="2443" y="1858"/>
                    </a:lnTo>
                    <a:lnTo>
                      <a:pt x="2423" y="1838"/>
                    </a:lnTo>
                    <a:lnTo>
                      <a:pt x="2403" y="1798"/>
                    </a:lnTo>
                    <a:lnTo>
                      <a:pt x="2362" y="1778"/>
                    </a:lnTo>
                    <a:lnTo>
                      <a:pt x="2282" y="1737"/>
                    </a:lnTo>
                    <a:lnTo>
                      <a:pt x="2221" y="1717"/>
                    </a:lnTo>
                    <a:lnTo>
                      <a:pt x="2161" y="1677"/>
                    </a:lnTo>
                    <a:lnTo>
                      <a:pt x="2100" y="1616"/>
                    </a:lnTo>
                    <a:lnTo>
                      <a:pt x="2080" y="1535"/>
                    </a:lnTo>
                    <a:lnTo>
                      <a:pt x="2080" y="1475"/>
                    </a:lnTo>
                    <a:lnTo>
                      <a:pt x="2100" y="1414"/>
                    </a:lnTo>
                    <a:lnTo>
                      <a:pt x="2140" y="1374"/>
                    </a:lnTo>
                    <a:lnTo>
                      <a:pt x="2181" y="1354"/>
                    </a:lnTo>
                    <a:lnTo>
                      <a:pt x="2282" y="1354"/>
                    </a:lnTo>
                    <a:lnTo>
                      <a:pt x="2302" y="1374"/>
                    </a:lnTo>
                    <a:lnTo>
                      <a:pt x="2342" y="1434"/>
                    </a:lnTo>
                    <a:lnTo>
                      <a:pt x="2403" y="1535"/>
                    </a:lnTo>
                    <a:lnTo>
                      <a:pt x="2443" y="1576"/>
                    </a:lnTo>
                    <a:lnTo>
                      <a:pt x="2504" y="1616"/>
                    </a:lnTo>
                    <a:lnTo>
                      <a:pt x="2524" y="1636"/>
                    </a:lnTo>
                    <a:lnTo>
                      <a:pt x="2585" y="1656"/>
                    </a:lnTo>
                    <a:lnTo>
                      <a:pt x="2645" y="1656"/>
                    </a:lnTo>
                    <a:lnTo>
                      <a:pt x="2746" y="1677"/>
                    </a:lnTo>
                    <a:lnTo>
                      <a:pt x="2847" y="1717"/>
                    </a:lnTo>
                    <a:lnTo>
                      <a:pt x="2887" y="1737"/>
                    </a:lnTo>
                    <a:lnTo>
                      <a:pt x="2908" y="1778"/>
                    </a:lnTo>
                    <a:lnTo>
                      <a:pt x="2928" y="1838"/>
                    </a:lnTo>
                    <a:lnTo>
                      <a:pt x="2928" y="1899"/>
                    </a:lnTo>
                    <a:lnTo>
                      <a:pt x="2908" y="1959"/>
                    </a:lnTo>
                    <a:lnTo>
                      <a:pt x="2887" y="2020"/>
                    </a:lnTo>
                    <a:lnTo>
                      <a:pt x="2908" y="2060"/>
                    </a:lnTo>
                    <a:lnTo>
                      <a:pt x="2948" y="2081"/>
                    </a:lnTo>
                    <a:lnTo>
                      <a:pt x="2968" y="2121"/>
                    </a:lnTo>
                    <a:lnTo>
                      <a:pt x="3009" y="2161"/>
                    </a:lnTo>
                    <a:lnTo>
                      <a:pt x="3009" y="2202"/>
                    </a:lnTo>
                    <a:lnTo>
                      <a:pt x="3009" y="2303"/>
                    </a:lnTo>
                    <a:lnTo>
                      <a:pt x="3009" y="2363"/>
                    </a:lnTo>
                    <a:lnTo>
                      <a:pt x="3009" y="2404"/>
                    </a:lnTo>
                    <a:lnTo>
                      <a:pt x="3049" y="2424"/>
                    </a:lnTo>
                    <a:lnTo>
                      <a:pt x="3069" y="2424"/>
                    </a:lnTo>
                    <a:lnTo>
                      <a:pt x="3089" y="2404"/>
                    </a:lnTo>
                    <a:lnTo>
                      <a:pt x="3130" y="2383"/>
                    </a:lnTo>
                    <a:lnTo>
                      <a:pt x="3150" y="2343"/>
                    </a:lnTo>
                    <a:lnTo>
                      <a:pt x="3150" y="2323"/>
                    </a:lnTo>
                    <a:lnTo>
                      <a:pt x="3211" y="2202"/>
                    </a:lnTo>
                    <a:lnTo>
                      <a:pt x="3271" y="2161"/>
                    </a:lnTo>
                    <a:lnTo>
                      <a:pt x="3332" y="2141"/>
                    </a:lnTo>
                    <a:lnTo>
                      <a:pt x="3412" y="2101"/>
                    </a:lnTo>
                    <a:lnTo>
                      <a:pt x="3433" y="2101"/>
                    </a:lnTo>
                    <a:lnTo>
                      <a:pt x="3433" y="1838"/>
                    </a:lnTo>
                    <a:lnTo>
                      <a:pt x="3433" y="1737"/>
                    </a:lnTo>
                    <a:lnTo>
                      <a:pt x="3433" y="1697"/>
                    </a:lnTo>
                    <a:lnTo>
                      <a:pt x="3412" y="1576"/>
                    </a:lnTo>
                    <a:lnTo>
                      <a:pt x="3412" y="1455"/>
                    </a:lnTo>
                    <a:lnTo>
                      <a:pt x="3392" y="1434"/>
                    </a:lnTo>
                    <a:lnTo>
                      <a:pt x="3372" y="1313"/>
                    </a:lnTo>
                    <a:lnTo>
                      <a:pt x="3352" y="1192"/>
                    </a:lnTo>
                    <a:lnTo>
                      <a:pt x="3311" y="1071"/>
                    </a:lnTo>
                    <a:lnTo>
                      <a:pt x="3311" y="1051"/>
                    </a:lnTo>
                    <a:lnTo>
                      <a:pt x="3291" y="970"/>
                    </a:lnTo>
                    <a:lnTo>
                      <a:pt x="3271" y="889"/>
                    </a:lnTo>
                    <a:lnTo>
                      <a:pt x="3251" y="829"/>
                    </a:lnTo>
                    <a:lnTo>
                      <a:pt x="3231" y="788"/>
                    </a:lnTo>
                    <a:lnTo>
                      <a:pt x="3190" y="687"/>
                    </a:lnTo>
                    <a:lnTo>
                      <a:pt x="3130" y="566"/>
                    </a:lnTo>
                    <a:lnTo>
                      <a:pt x="3049" y="384"/>
                    </a:lnTo>
                    <a:lnTo>
                      <a:pt x="2968" y="223"/>
                    </a:lnTo>
                    <a:lnTo>
                      <a:pt x="2887" y="102"/>
                    </a:lnTo>
                    <a:lnTo>
                      <a:pt x="2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5"/>
              <p:cNvSpPr/>
              <p:nvPr/>
            </p:nvSpPr>
            <p:spPr>
              <a:xfrm>
                <a:off x="2507109" y="-1224394"/>
                <a:ext cx="235083" cy="264186"/>
              </a:xfrm>
              <a:custGeom>
                <a:avLst/>
                <a:gdLst/>
                <a:ahLst/>
                <a:cxnLst/>
                <a:rect l="l" t="t" r="r" b="b"/>
                <a:pathLst>
                  <a:path w="3433" h="3858" fill="none" extrusionOk="0">
                    <a:moveTo>
                      <a:pt x="3433" y="2101"/>
                    </a:moveTo>
                    <a:lnTo>
                      <a:pt x="3433" y="2101"/>
                    </a:lnTo>
                    <a:lnTo>
                      <a:pt x="3412" y="2101"/>
                    </a:lnTo>
                    <a:lnTo>
                      <a:pt x="3412" y="2101"/>
                    </a:lnTo>
                    <a:lnTo>
                      <a:pt x="3332" y="2141"/>
                    </a:lnTo>
                    <a:lnTo>
                      <a:pt x="3332" y="2141"/>
                    </a:lnTo>
                    <a:lnTo>
                      <a:pt x="3271" y="2161"/>
                    </a:lnTo>
                    <a:lnTo>
                      <a:pt x="3211" y="2202"/>
                    </a:lnTo>
                    <a:lnTo>
                      <a:pt x="3150" y="2323"/>
                    </a:lnTo>
                    <a:lnTo>
                      <a:pt x="3150" y="2343"/>
                    </a:lnTo>
                    <a:lnTo>
                      <a:pt x="3150" y="2343"/>
                    </a:lnTo>
                    <a:lnTo>
                      <a:pt x="3130" y="2383"/>
                    </a:lnTo>
                    <a:lnTo>
                      <a:pt x="3089" y="2404"/>
                    </a:lnTo>
                    <a:lnTo>
                      <a:pt x="3069" y="2424"/>
                    </a:lnTo>
                    <a:lnTo>
                      <a:pt x="3049" y="2424"/>
                    </a:lnTo>
                    <a:lnTo>
                      <a:pt x="3049" y="2424"/>
                    </a:lnTo>
                    <a:lnTo>
                      <a:pt x="3009" y="2404"/>
                    </a:lnTo>
                    <a:lnTo>
                      <a:pt x="3009" y="2363"/>
                    </a:lnTo>
                    <a:lnTo>
                      <a:pt x="3009" y="2363"/>
                    </a:lnTo>
                    <a:lnTo>
                      <a:pt x="3009" y="2303"/>
                    </a:lnTo>
                    <a:lnTo>
                      <a:pt x="3009" y="2303"/>
                    </a:lnTo>
                    <a:lnTo>
                      <a:pt x="3009" y="2202"/>
                    </a:lnTo>
                    <a:lnTo>
                      <a:pt x="3009" y="2161"/>
                    </a:lnTo>
                    <a:lnTo>
                      <a:pt x="2968" y="2121"/>
                    </a:lnTo>
                    <a:lnTo>
                      <a:pt x="2968" y="2121"/>
                    </a:lnTo>
                    <a:lnTo>
                      <a:pt x="2948" y="2081"/>
                    </a:lnTo>
                    <a:lnTo>
                      <a:pt x="2948" y="2081"/>
                    </a:lnTo>
                    <a:lnTo>
                      <a:pt x="2908" y="2060"/>
                    </a:lnTo>
                    <a:lnTo>
                      <a:pt x="2887" y="2020"/>
                    </a:lnTo>
                    <a:lnTo>
                      <a:pt x="2887" y="2020"/>
                    </a:lnTo>
                    <a:lnTo>
                      <a:pt x="2908" y="1959"/>
                    </a:lnTo>
                    <a:lnTo>
                      <a:pt x="2908" y="1959"/>
                    </a:lnTo>
                    <a:lnTo>
                      <a:pt x="2908" y="1959"/>
                    </a:lnTo>
                    <a:lnTo>
                      <a:pt x="2928" y="1899"/>
                    </a:lnTo>
                    <a:lnTo>
                      <a:pt x="2928" y="1899"/>
                    </a:lnTo>
                    <a:lnTo>
                      <a:pt x="2928" y="1838"/>
                    </a:lnTo>
                    <a:lnTo>
                      <a:pt x="2908" y="1778"/>
                    </a:lnTo>
                    <a:lnTo>
                      <a:pt x="2908" y="1778"/>
                    </a:lnTo>
                    <a:lnTo>
                      <a:pt x="2887" y="1737"/>
                    </a:lnTo>
                    <a:lnTo>
                      <a:pt x="2847" y="1717"/>
                    </a:lnTo>
                    <a:lnTo>
                      <a:pt x="2746" y="1677"/>
                    </a:lnTo>
                    <a:lnTo>
                      <a:pt x="2746" y="1677"/>
                    </a:lnTo>
                    <a:lnTo>
                      <a:pt x="2645" y="1656"/>
                    </a:lnTo>
                    <a:lnTo>
                      <a:pt x="2645" y="1656"/>
                    </a:lnTo>
                    <a:lnTo>
                      <a:pt x="2585" y="1656"/>
                    </a:lnTo>
                    <a:lnTo>
                      <a:pt x="2524" y="1636"/>
                    </a:lnTo>
                    <a:lnTo>
                      <a:pt x="2504" y="1616"/>
                    </a:lnTo>
                    <a:lnTo>
                      <a:pt x="2504" y="1616"/>
                    </a:lnTo>
                    <a:lnTo>
                      <a:pt x="2443" y="1576"/>
                    </a:lnTo>
                    <a:lnTo>
                      <a:pt x="2403" y="1535"/>
                    </a:lnTo>
                    <a:lnTo>
                      <a:pt x="2342" y="1434"/>
                    </a:lnTo>
                    <a:lnTo>
                      <a:pt x="2342" y="1434"/>
                    </a:lnTo>
                    <a:lnTo>
                      <a:pt x="2302" y="1374"/>
                    </a:lnTo>
                    <a:lnTo>
                      <a:pt x="2302" y="1374"/>
                    </a:lnTo>
                    <a:lnTo>
                      <a:pt x="2282" y="1354"/>
                    </a:lnTo>
                    <a:lnTo>
                      <a:pt x="2262" y="1354"/>
                    </a:lnTo>
                    <a:lnTo>
                      <a:pt x="2181" y="1354"/>
                    </a:lnTo>
                    <a:lnTo>
                      <a:pt x="2181" y="1354"/>
                    </a:lnTo>
                    <a:lnTo>
                      <a:pt x="2140" y="1374"/>
                    </a:lnTo>
                    <a:lnTo>
                      <a:pt x="2100" y="1414"/>
                    </a:lnTo>
                    <a:lnTo>
                      <a:pt x="2080" y="1475"/>
                    </a:lnTo>
                    <a:lnTo>
                      <a:pt x="2080" y="1535"/>
                    </a:lnTo>
                    <a:lnTo>
                      <a:pt x="2080" y="1535"/>
                    </a:lnTo>
                    <a:lnTo>
                      <a:pt x="2100" y="1616"/>
                    </a:lnTo>
                    <a:lnTo>
                      <a:pt x="2161" y="1677"/>
                    </a:lnTo>
                    <a:lnTo>
                      <a:pt x="2221" y="1717"/>
                    </a:lnTo>
                    <a:lnTo>
                      <a:pt x="2282" y="1737"/>
                    </a:lnTo>
                    <a:lnTo>
                      <a:pt x="2282" y="1737"/>
                    </a:lnTo>
                    <a:lnTo>
                      <a:pt x="2282" y="1737"/>
                    </a:lnTo>
                    <a:lnTo>
                      <a:pt x="2362" y="1778"/>
                    </a:lnTo>
                    <a:lnTo>
                      <a:pt x="2403" y="1798"/>
                    </a:lnTo>
                    <a:lnTo>
                      <a:pt x="2423" y="1838"/>
                    </a:lnTo>
                    <a:lnTo>
                      <a:pt x="2443" y="1858"/>
                    </a:lnTo>
                    <a:lnTo>
                      <a:pt x="2443" y="1858"/>
                    </a:lnTo>
                    <a:lnTo>
                      <a:pt x="2423" y="1899"/>
                    </a:lnTo>
                    <a:lnTo>
                      <a:pt x="2423" y="1939"/>
                    </a:lnTo>
                    <a:lnTo>
                      <a:pt x="2403" y="1939"/>
                    </a:lnTo>
                    <a:lnTo>
                      <a:pt x="2403" y="1939"/>
                    </a:lnTo>
                    <a:lnTo>
                      <a:pt x="2403" y="1939"/>
                    </a:lnTo>
                    <a:lnTo>
                      <a:pt x="2383" y="1959"/>
                    </a:lnTo>
                    <a:lnTo>
                      <a:pt x="2342" y="1959"/>
                    </a:lnTo>
                    <a:lnTo>
                      <a:pt x="2342" y="1959"/>
                    </a:lnTo>
                    <a:lnTo>
                      <a:pt x="2342" y="1959"/>
                    </a:lnTo>
                    <a:lnTo>
                      <a:pt x="2302" y="1939"/>
                    </a:lnTo>
                    <a:lnTo>
                      <a:pt x="2302" y="1939"/>
                    </a:lnTo>
                    <a:lnTo>
                      <a:pt x="2241" y="1939"/>
                    </a:lnTo>
                    <a:lnTo>
                      <a:pt x="2181" y="1939"/>
                    </a:lnTo>
                    <a:lnTo>
                      <a:pt x="2080" y="2000"/>
                    </a:lnTo>
                    <a:lnTo>
                      <a:pt x="2039" y="2000"/>
                    </a:lnTo>
                    <a:lnTo>
                      <a:pt x="2039" y="2000"/>
                    </a:lnTo>
                    <a:lnTo>
                      <a:pt x="2019" y="2000"/>
                    </a:lnTo>
                    <a:lnTo>
                      <a:pt x="1979" y="2000"/>
                    </a:lnTo>
                    <a:lnTo>
                      <a:pt x="1979" y="2000"/>
                    </a:lnTo>
                    <a:lnTo>
                      <a:pt x="1938" y="1959"/>
                    </a:lnTo>
                    <a:lnTo>
                      <a:pt x="1918" y="1858"/>
                    </a:lnTo>
                    <a:lnTo>
                      <a:pt x="1918" y="1838"/>
                    </a:lnTo>
                    <a:lnTo>
                      <a:pt x="1918" y="1838"/>
                    </a:lnTo>
                    <a:lnTo>
                      <a:pt x="1918" y="1737"/>
                    </a:lnTo>
                    <a:lnTo>
                      <a:pt x="1898" y="1697"/>
                    </a:lnTo>
                    <a:lnTo>
                      <a:pt x="1858" y="1636"/>
                    </a:lnTo>
                    <a:lnTo>
                      <a:pt x="1858" y="1636"/>
                    </a:lnTo>
                    <a:lnTo>
                      <a:pt x="1817" y="1636"/>
                    </a:lnTo>
                    <a:lnTo>
                      <a:pt x="1797" y="1636"/>
                    </a:lnTo>
                    <a:lnTo>
                      <a:pt x="1797" y="1636"/>
                    </a:lnTo>
                    <a:lnTo>
                      <a:pt x="1757" y="1636"/>
                    </a:lnTo>
                    <a:lnTo>
                      <a:pt x="1737" y="1677"/>
                    </a:lnTo>
                    <a:lnTo>
                      <a:pt x="1737" y="1677"/>
                    </a:lnTo>
                    <a:lnTo>
                      <a:pt x="1716" y="1737"/>
                    </a:lnTo>
                    <a:lnTo>
                      <a:pt x="1716" y="1737"/>
                    </a:lnTo>
                    <a:lnTo>
                      <a:pt x="1676" y="1838"/>
                    </a:lnTo>
                    <a:lnTo>
                      <a:pt x="1676" y="1899"/>
                    </a:lnTo>
                    <a:lnTo>
                      <a:pt x="1676" y="1959"/>
                    </a:lnTo>
                    <a:lnTo>
                      <a:pt x="1676" y="1959"/>
                    </a:lnTo>
                    <a:lnTo>
                      <a:pt x="1716" y="2040"/>
                    </a:lnTo>
                    <a:lnTo>
                      <a:pt x="1757" y="2101"/>
                    </a:lnTo>
                    <a:lnTo>
                      <a:pt x="1797" y="2161"/>
                    </a:lnTo>
                    <a:lnTo>
                      <a:pt x="1858" y="2222"/>
                    </a:lnTo>
                    <a:lnTo>
                      <a:pt x="1858" y="2222"/>
                    </a:lnTo>
                    <a:lnTo>
                      <a:pt x="1898" y="2242"/>
                    </a:lnTo>
                    <a:lnTo>
                      <a:pt x="1959" y="2242"/>
                    </a:lnTo>
                    <a:lnTo>
                      <a:pt x="1959" y="2242"/>
                    </a:lnTo>
                    <a:lnTo>
                      <a:pt x="2019" y="2262"/>
                    </a:lnTo>
                    <a:lnTo>
                      <a:pt x="2019" y="2262"/>
                    </a:lnTo>
                    <a:lnTo>
                      <a:pt x="2080" y="2282"/>
                    </a:lnTo>
                    <a:lnTo>
                      <a:pt x="2120" y="2323"/>
                    </a:lnTo>
                    <a:lnTo>
                      <a:pt x="2120" y="2323"/>
                    </a:lnTo>
                    <a:lnTo>
                      <a:pt x="2120" y="2383"/>
                    </a:lnTo>
                    <a:lnTo>
                      <a:pt x="2100" y="2464"/>
                    </a:lnTo>
                    <a:lnTo>
                      <a:pt x="2100" y="2464"/>
                    </a:lnTo>
                    <a:lnTo>
                      <a:pt x="2039" y="2585"/>
                    </a:lnTo>
                    <a:lnTo>
                      <a:pt x="2039" y="2585"/>
                    </a:lnTo>
                    <a:lnTo>
                      <a:pt x="1999" y="2646"/>
                    </a:lnTo>
                    <a:lnTo>
                      <a:pt x="1938" y="2706"/>
                    </a:lnTo>
                    <a:lnTo>
                      <a:pt x="1938" y="2706"/>
                    </a:lnTo>
                    <a:lnTo>
                      <a:pt x="1817" y="2767"/>
                    </a:lnTo>
                    <a:lnTo>
                      <a:pt x="1817" y="2767"/>
                    </a:lnTo>
                    <a:lnTo>
                      <a:pt x="1757" y="2807"/>
                    </a:lnTo>
                    <a:lnTo>
                      <a:pt x="1757" y="2807"/>
                    </a:lnTo>
                    <a:lnTo>
                      <a:pt x="1716" y="2868"/>
                    </a:lnTo>
                    <a:lnTo>
                      <a:pt x="1716" y="2929"/>
                    </a:lnTo>
                    <a:lnTo>
                      <a:pt x="1737" y="2989"/>
                    </a:lnTo>
                    <a:lnTo>
                      <a:pt x="1777" y="3050"/>
                    </a:lnTo>
                    <a:lnTo>
                      <a:pt x="1777" y="3050"/>
                    </a:lnTo>
                    <a:lnTo>
                      <a:pt x="1837" y="3151"/>
                    </a:lnTo>
                    <a:lnTo>
                      <a:pt x="1837" y="3151"/>
                    </a:lnTo>
                    <a:lnTo>
                      <a:pt x="1837" y="3211"/>
                    </a:lnTo>
                    <a:lnTo>
                      <a:pt x="1777" y="3252"/>
                    </a:lnTo>
                    <a:lnTo>
                      <a:pt x="1777" y="3252"/>
                    </a:lnTo>
                    <a:lnTo>
                      <a:pt x="1737" y="3272"/>
                    </a:lnTo>
                    <a:lnTo>
                      <a:pt x="1737" y="3272"/>
                    </a:lnTo>
                    <a:lnTo>
                      <a:pt x="1696" y="3272"/>
                    </a:lnTo>
                    <a:lnTo>
                      <a:pt x="1696" y="3272"/>
                    </a:lnTo>
                    <a:lnTo>
                      <a:pt x="1595" y="3312"/>
                    </a:lnTo>
                    <a:lnTo>
                      <a:pt x="1555" y="3332"/>
                    </a:lnTo>
                    <a:lnTo>
                      <a:pt x="1514" y="3393"/>
                    </a:lnTo>
                    <a:lnTo>
                      <a:pt x="1514" y="3393"/>
                    </a:lnTo>
                    <a:lnTo>
                      <a:pt x="1514" y="3454"/>
                    </a:lnTo>
                    <a:lnTo>
                      <a:pt x="1514" y="3514"/>
                    </a:lnTo>
                    <a:lnTo>
                      <a:pt x="1514" y="3534"/>
                    </a:lnTo>
                    <a:lnTo>
                      <a:pt x="1514" y="3534"/>
                    </a:lnTo>
                    <a:lnTo>
                      <a:pt x="1535" y="3615"/>
                    </a:lnTo>
                    <a:lnTo>
                      <a:pt x="1535" y="3615"/>
                    </a:lnTo>
                    <a:lnTo>
                      <a:pt x="1514" y="3676"/>
                    </a:lnTo>
                    <a:lnTo>
                      <a:pt x="1494" y="3716"/>
                    </a:lnTo>
                    <a:lnTo>
                      <a:pt x="1454" y="3777"/>
                    </a:lnTo>
                    <a:lnTo>
                      <a:pt x="1413" y="3797"/>
                    </a:lnTo>
                    <a:lnTo>
                      <a:pt x="1413" y="3797"/>
                    </a:lnTo>
                    <a:lnTo>
                      <a:pt x="1373" y="3837"/>
                    </a:lnTo>
                    <a:lnTo>
                      <a:pt x="1312" y="3837"/>
                    </a:lnTo>
                    <a:lnTo>
                      <a:pt x="1312" y="3837"/>
                    </a:lnTo>
                    <a:lnTo>
                      <a:pt x="1212" y="3817"/>
                    </a:lnTo>
                    <a:lnTo>
                      <a:pt x="1151" y="3837"/>
                    </a:lnTo>
                    <a:lnTo>
                      <a:pt x="1151" y="3837"/>
                    </a:lnTo>
                    <a:lnTo>
                      <a:pt x="1151" y="3837"/>
                    </a:lnTo>
                    <a:lnTo>
                      <a:pt x="1131" y="3837"/>
                    </a:lnTo>
                    <a:lnTo>
                      <a:pt x="1131" y="3837"/>
                    </a:lnTo>
                    <a:lnTo>
                      <a:pt x="1070" y="3857"/>
                    </a:lnTo>
                    <a:lnTo>
                      <a:pt x="1070" y="3857"/>
                    </a:lnTo>
                    <a:lnTo>
                      <a:pt x="1010" y="3857"/>
                    </a:lnTo>
                    <a:lnTo>
                      <a:pt x="949" y="3837"/>
                    </a:lnTo>
                    <a:lnTo>
                      <a:pt x="949" y="3837"/>
                    </a:lnTo>
                    <a:lnTo>
                      <a:pt x="888" y="3777"/>
                    </a:lnTo>
                    <a:lnTo>
                      <a:pt x="868" y="3696"/>
                    </a:lnTo>
                    <a:lnTo>
                      <a:pt x="868" y="3696"/>
                    </a:lnTo>
                    <a:lnTo>
                      <a:pt x="868" y="3635"/>
                    </a:lnTo>
                    <a:lnTo>
                      <a:pt x="868" y="3635"/>
                    </a:lnTo>
                    <a:lnTo>
                      <a:pt x="868" y="3534"/>
                    </a:lnTo>
                    <a:lnTo>
                      <a:pt x="848" y="3454"/>
                    </a:lnTo>
                    <a:lnTo>
                      <a:pt x="788" y="3393"/>
                    </a:lnTo>
                    <a:lnTo>
                      <a:pt x="788" y="3393"/>
                    </a:lnTo>
                    <a:lnTo>
                      <a:pt x="747" y="3312"/>
                    </a:lnTo>
                    <a:lnTo>
                      <a:pt x="747" y="3231"/>
                    </a:lnTo>
                    <a:lnTo>
                      <a:pt x="767" y="3171"/>
                    </a:lnTo>
                    <a:lnTo>
                      <a:pt x="808" y="3110"/>
                    </a:lnTo>
                    <a:lnTo>
                      <a:pt x="808" y="3110"/>
                    </a:lnTo>
                    <a:lnTo>
                      <a:pt x="828" y="3050"/>
                    </a:lnTo>
                    <a:lnTo>
                      <a:pt x="828" y="3050"/>
                    </a:lnTo>
                    <a:lnTo>
                      <a:pt x="848" y="2989"/>
                    </a:lnTo>
                    <a:lnTo>
                      <a:pt x="848" y="2929"/>
                    </a:lnTo>
                    <a:lnTo>
                      <a:pt x="808" y="2868"/>
                    </a:lnTo>
                    <a:lnTo>
                      <a:pt x="767" y="2807"/>
                    </a:lnTo>
                    <a:lnTo>
                      <a:pt x="747" y="2787"/>
                    </a:lnTo>
                    <a:lnTo>
                      <a:pt x="747" y="2787"/>
                    </a:lnTo>
                    <a:lnTo>
                      <a:pt x="707" y="2747"/>
                    </a:lnTo>
                    <a:lnTo>
                      <a:pt x="687" y="2686"/>
                    </a:lnTo>
                    <a:lnTo>
                      <a:pt x="687" y="2686"/>
                    </a:lnTo>
                    <a:lnTo>
                      <a:pt x="687" y="2626"/>
                    </a:lnTo>
                    <a:lnTo>
                      <a:pt x="707" y="2525"/>
                    </a:lnTo>
                    <a:lnTo>
                      <a:pt x="727" y="2505"/>
                    </a:lnTo>
                    <a:lnTo>
                      <a:pt x="727" y="2505"/>
                    </a:lnTo>
                    <a:lnTo>
                      <a:pt x="727" y="2424"/>
                    </a:lnTo>
                    <a:lnTo>
                      <a:pt x="707" y="2363"/>
                    </a:lnTo>
                    <a:lnTo>
                      <a:pt x="707" y="2363"/>
                    </a:lnTo>
                    <a:lnTo>
                      <a:pt x="646" y="2303"/>
                    </a:lnTo>
                    <a:lnTo>
                      <a:pt x="565" y="2282"/>
                    </a:lnTo>
                    <a:lnTo>
                      <a:pt x="565" y="2282"/>
                    </a:lnTo>
                    <a:lnTo>
                      <a:pt x="505" y="2262"/>
                    </a:lnTo>
                    <a:lnTo>
                      <a:pt x="505" y="2262"/>
                    </a:lnTo>
                    <a:lnTo>
                      <a:pt x="424" y="2282"/>
                    </a:lnTo>
                    <a:lnTo>
                      <a:pt x="363" y="2303"/>
                    </a:lnTo>
                    <a:lnTo>
                      <a:pt x="363" y="2303"/>
                    </a:lnTo>
                    <a:lnTo>
                      <a:pt x="263" y="2303"/>
                    </a:lnTo>
                    <a:lnTo>
                      <a:pt x="263" y="2303"/>
                    </a:lnTo>
                    <a:lnTo>
                      <a:pt x="202" y="2303"/>
                    </a:lnTo>
                    <a:lnTo>
                      <a:pt x="162" y="2262"/>
                    </a:lnTo>
                    <a:lnTo>
                      <a:pt x="121" y="2222"/>
                    </a:lnTo>
                    <a:lnTo>
                      <a:pt x="121" y="2161"/>
                    </a:lnTo>
                    <a:lnTo>
                      <a:pt x="121" y="2161"/>
                    </a:lnTo>
                    <a:lnTo>
                      <a:pt x="121" y="2121"/>
                    </a:lnTo>
                    <a:lnTo>
                      <a:pt x="121" y="2121"/>
                    </a:lnTo>
                    <a:lnTo>
                      <a:pt x="101" y="2060"/>
                    </a:lnTo>
                    <a:lnTo>
                      <a:pt x="101" y="2020"/>
                    </a:lnTo>
                    <a:lnTo>
                      <a:pt x="81" y="1980"/>
                    </a:lnTo>
                    <a:lnTo>
                      <a:pt x="81" y="1980"/>
                    </a:lnTo>
                    <a:lnTo>
                      <a:pt x="40" y="1939"/>
                    </a:lnTo>
                    <a:lnTo>
                      <a:pt x="40" y="1939"/>
                    </a:lnTo>
                    <a:lnTo>
                      <a:pt x="20" y="1899"/>
                    </a:lnTo>
                    <a:lnTo>
                      <a:pt x="0" y="1858"/>
                    </a:lnTo>
                    <a:lnTo>
                      <a:pt x="0" y="1858"/>
                    </a:lnTo>
                    <a:lnTo>
                      <a:pt x="20" y="1798"/>
                    </a:lnTo>
                    <a:lnTo>
                      <a:pt x="61" y="1737"/>
                    </a:lnTo>
                    <a:lnTo>
                      <a:pt x="61" y="1737"/>
                    </a:lnTo>
                    <a:lnTo>
                      <a:pt x="162" y="1677"/>
                    </a:lnTo>
                    <a:lnTo>
                      <a:pt x="162" y="1677"/>
                    </a:lnTo>
                    <a:lnTo>
                      <a:pt x="263" y="1616"/>
                    </a:lnTo>
                    <a:lnTo>
                      <a:pt x="303" y="1576"/>
                    </a:lnTo>
                    <a:lnTo>
                      <a:pt x="323" y="1535"/>
                    </a:lnTo>
                    <a:lnTo>
                      <a:pt x="323" y="1515"/>
                    </a:lnTo>
                    <a:lnTo>
                      <a:pt x="323" y="1515"/>
                    </a:lnTo>
                    <a:lnTo>
                      <a:pt x="323" y="1455"/>
                    </a:lnTo>
                    <a:lnTo>
                      <a:pt x="323" y="1455"/>
                    </a:lnTo>
                    <a:lnTo>
                      <a:pt x="323" y="1394"/>
                    </a:lnTo>
                    <a:lnTo>
                      <a:pt x="363" y="1333"/>
                    </a:lnTo>
                    <a:lnTo>
                      <a:pt x="363" y="1333"/>
                    </a:lnTo>
                    <a:lnTo>
                      <a:pt x="444" y="1313"/>
                    </a:lnTo>
                    <a:lnTo>
                      <a:pt x="505" y="1293"/>
                    </a:lnTo>
                    <a:lnTo>
                      <a:pt x="586" y="1273"/>
                    </a:lnTo>
                    <a:lnTo>
                      <a:pt x="586" y="1273"/>
                    </a:lnTo>
                    <a:lnTo>
                      <a:pt x="626" y="1273"/>
                    </a:lnTo>
                    <a:lnTo>
                      <a:pt x="646" y="1313"/>
                    </a:lnTo>
                    <a:lnTo>
                      <a:pt x="646" y="1313"/>
                    </a:lnTo>
                    <a:lnTo>
                      <a:pt x="707" y="1354"/>
                    </a:lnTo>
                    <a:lnTo>
                      <a:pt x="747" y="1354"/>
                    </a:lnTo>
                    <a:lnTo>
                      <a:pt x="808" y="1354"/>
                    </a:lnTo>
                    <a:lnTo>
                      <a:pt x="808" y="1354"/>
                    </a:lnTo>
                    <a:lnTo>
                      <a:pt x="868" y="1333"/>
                    </a:lnTo>
                    <a:lnTo>
                      <a:pt x="909" y="1333"/>
                    </a:lnTo>
                    <a:lnTo>
                      <a:pt x="949" y="1354"/>
                    </a:lnTo>
                    <a:lnTo>
                      <a:pt x="989" y="1394"/>
                    </a:lnTo>
                    <a:lnTo>
                      <a:pt x="989" y="1394"/>
                    </a:lnTo>
                    <a:lnTo>
                      <a:pt x="1030" y="1434"/>
                    </a:lnTo>
                    <a:lnTo>
                      <a:pt x="1030" y="1434"/>
                    </a:lnTo>
                    <a:lnTo>
                      <a:pt x="1050" y="1475"/>
                    </a:lnTo>
                    <a:lnTo>
                      <a:pt x="1111" y="1535"/>
                    </a:lnTo>
                    <a:lnTo>
                      <a:pt x="1111" y="1535"/>
                    </a:lnTo>
                    <a:lnTo>
                      <a:pt x="1171" y="1556"/>
                    </a:lnTo>
                    <a:lnTo>
                      <a:pt x="1212" y="1556"/>
                    </a:lnTo>
                    <a:lnTo>
                      <a:pt x="1212" y="1556"/>
                    </a:lnTo>
                    <a:lnTo>
                      <a:pt x="1212" y="1556"/>
                    </a:lnTo>
                    <a:lnTo>
                      <a:pt x="1292" y="1535"/>
                    </a:lnTo>
                    <a:lnTo>
                      <a:pt x="1353" y="1515"/>
                    </a:lnTo>
                    <a:lnTo>
                      <a:pt x="1353" y="1515"/>
                    </a:lnTo>
                    <a:lnTo>
                      <a:pt x="1393" y="1495"/>
                    </a:lnTo>
                    <a:lnTo>
                      <a:pt x="1393" y="1495"/>
                    </a:lnTo>
                    <a:lnTo>
                      <a:pt x="1413" y="1475"/>
                    </a:lnTo>
                    <a:lnTo>
                      <a:pt x="1474" y="1475"/>
                    </a:lnTo>
                    <a:lnTo>
                      <a:pt x="1474" y="1475"/>
                    </a:lnTo>
                    <a:lnTo>
                      <a:pt x="1575" y="1495"/>
                    </a:lnTo>
                    <a:lnTo>
                      <a:pt x="1575" y="1495"/>
                    </a:lnTo>
                    <a:lnTo>
                      <a:pt x="1615" y="1475"/>
                    </a:lnTo>
                    <a:lnTo>
                      <a:pt x="1656" y="1455"/>
                    </a:lnTo>
                    <a:lnTo>
                      <a:pt x="1696" y="1434"/>
                    </a:lnTo>
                    <a:lnTo>
                      <a:pt x="1716" y="1394"/>
                    </a:lnTo>
                    <a:lnTo>
                      <a:pt x="1716" y="1394"/>
                    </a:lnTo>
                    <a:lnTo>
                      <a:pt x="1716" y="1333"/>
                    </a:lnTo>
                    <a:lnTo>
                      <a:pt x="1676" y="1273"/>
                    </a:lnTo>
                    <a:lnTo>
                      <a:pt x="1676" y="1273"/>
                    </a:lnTo>
                    <a:lnTo>
                      <a:pt x="1656" y="1253"/>
                    </a:lnTo>
                    <a:lnTo>
                      <a:pt x="1595" y="1253"/>
                    </a:lnTo>
                    <a:lnTo>
                      <a:pt x="1595" y="1253"/>
                    </a:lnTo>
                    <a:lnTo>
                      <a:pt x="1494" y="1232"/>
                    </a:lnTo>
                    <a:lnTo>
                      <a:pt x="1494" y="1232"/>
                    </a:lnTo>
                    <a:lnTo>
                      <a:pt x="1494" y="1212"/>
                    </a:lnTo>
                    <a:lnTo>
                      <a:pt x="1474" y="1172"/>
                    </a:lnTo>
                    <a:lnTo>
                      <a:pt x="1474" y="1172"/>
                    </a:lnTo>
                    <a:lnTo>
                      <a:pt x="1494" y="1152"/>
                    </a:lnTo>
                    <a:lnTo>
                      <a:pt x="1494" y="1152"/>
                    </a:lnTo>
                    <a:lnTo>
                      <a:pt x="1494" y="1071"/>
                    </a:lnTo>
                    <a:lnTo>
                      <a:pt x="1494" y="970"/>
                    </a:lnTo>
                    <a:lnTo>
                      <a:pt x="1494" y="970"/>
                    </a:lnTo>
                    <a:lnTo>
                      <a:pt x="1474" y="950"/>
                    </a:lnTo>
                    <a:lnTo>
                      <a:pt x="1454" y="909"/>
                    </a:lnTo>
                    <a:lnTo>
                      <a:pt x="1434" y="909"/>
                    </a:lnTo>
                    <a:lnTo>
                      <a:pt x="1393" y="889"/>
                    </a:lnTo>
                    <a:lnTo>
                      <a:pt x="1393" y="889"/>
                    </a:lnTo>
                    <a:lnTo>
                      <a:pt x="1353" y="909"/>
                    </a:lnTo>
                    <a:lnTo>
                      <a:pt x="1312" y="930"/>
                    </a:lnTo>
                    <a:lnTo>
                      <a:pt x="1272" y="970"/>
                    </a:lnTo>
                    <a:lnTo>
                      <a:pt x="1252" y="1031"/>
                    </a:lnTo>
                    <a:lnTo>
                      <a:pt x="1252" y="1031"/>
                    </a:lnTo>
                    <a:lnTo>
                      <a:pt x="1252" y="1091"/>
                    </a:lnTo>
                    <a:lnTo>
                      <a:pt x="1272" y="1172"/>
                    </a:lnTo>
                    <a:lnTo>
                      <a:pt x="1272" y="1172"/>
                    </a:lnTo>
                    <a:lnTo>
                      <a:pt x="1272" y="1212"/>
                    </a:lnTo>
                    <a:lnTo>
                      <a:pt x="1272" y="1212"/>
                    </a:lnTo>
                    <a:lnTo>
                      <a:pt x="1272" y="1253"/>
                    </a:lnTo>
                    <a:lnTo>
                      <a:pt x="1272" y="1273"/>
                    </a:lnTo>
                    <a:lnTo>
                      <a:pt x="1252" y="1253"/>
                    </a:lnTo>
                    <a:lnTo>
                      <a:pt x="1252" y="1253"/>
                    </a:lnTo>
                    <a:lnTo>
                      <a:pt x="1212" y="1212"/>
                    </a:lnTo>
                    <a:lnTo>
                      <a:pt x="1212" y="1212"/>
                    </a:lnTo>
                    <a:lnTo>
                      <a:pt x="1212" y="1111"/>
                    </a:lnTo>
                    <a:lnTo>
                      <a:pt x="1212" y="1111"/>
                    </a:lnTo>
                    <a:lnTo>
                      <a:pt x="1191" y="1031"/>
                    </a:lnTo>
                    <a:lnTo>
                      <a:pt x="1171" y="970"/>
                    </a:lnTo>
                    <a:lnTo>
                      <a:pt x="1131" y="930"/>
                    </a:lnTo>
                    <a:lnTo>
                      <a:pt x="1131" y="930"/>
                    </a:lnTo>
                    <a:lnTo>
                      <a:pt x="1090" y="909"/>
                    </a:lnTo>
                    <a:lnTo>
                      <a:pt x="1050" y="909"/>
                    </a:lnTo>
                    <a:lnTo>
                      <a:pt x="969" y="930"/>
                    </a:lnTo>
                    <a:lnTo>
                      <a:pt x="969" y="930"/>
                    </a:lnTo>
                    <a:lnTo>
                      <a:pt x="909" y="950"/>
                    </a:lnTo>
                    <a:lnTo>
                      <a:pt x="888" y="950"/>
                    </a:lnTo>
                    <a:lnTo>
                      <a:pt x="868" y="930"/>
                    </a:lnTo>
                    <a:lnTo>
                      <a:pt x="868" y="930"/>
                    </a:lnTo>
                    <a:lnTo>
                      <a:pt x="828" y="889"/>
                    </a:lnTo>
                    <a:lnTo>
                      <a:pt x="788" y="869"/>
                    </a:lnTo>
                    <a:lnTo>
                      <a:pt x="788" y="869"/>
                    </a:lnTo>
                    <a:lnTo>
                      <a:pt x="707" y="889"/>
                    </a:lnTo>
                    <a:lnTo>
                      <a:pt x="626" y="930"/>
                    </a:lnTo>
                    <a:lnTo>
                      <a:pt x="626" y="930"/>
                    </a:lnTo>
                    <a:lnTo>
                      <a:pt x="586" y="970"/>
                    </a:lnTo>
                    <a:lnTo>
                      <a:pt x="586" y="970"/>
                    </a:lnTo>
                    <a:lnTo>
                      <a:pt x="525" y="1031"/>
                    </a:lnTo>
                    <a:lnTo>
                      <a:pt x="525" y="1031"/>
                    </a:lnTo>
                    <a:lnTo>
                      <a:pt x="505" y="1051"/>
                    </a:lnTo>
                    <a:lnTo>
                      <a:pt x="464" y="1051"/>
                    </a:lnTo>
                    <a:lnTo>
                      <a:pt x="404" y="1031"/>
                    </a:lnTo>
                    <a:lnTo>
                      <a:pt x="404" y="1031"/>
                    </a:lnTo>
                    <a:lnTo>
                      <a:pt x="404" y="1010"/>
                    </a:lnTo>
                    <a:lnTo>
                      <a:pt x="404" y="990"/>
                    </a:lnTo>
                    <a:lnTo>
                      <a:pt x="404" y="990"/>
                    </a:lnTo>
                    <a:lnTo>
                      <a:pt x="424" y="970"/>
                    </a:lnTo>
                    <a:lnTo>
                      <a:pt x="464" y="950"/>
                    </a:lnTo>
                    <a:lnTo>
                      <a:pt x="464" y="950"/>
                    </a:lnTo>
                    <a:lnTo>
                      <a:pt x="505" y="930"/>
                    </a:lnTo>
                    <a:lnTo>
                      <a:pt x="545" y="869"/>
                    </a:lnTo>
                    <a:lnTo>
                      <a:pt x="545" y="869"/>
                    </a:lnTo>
                    <a:lnTo>
                      <a:pt x="606" y="808"/>
                    </a:lnTo>
                    <a:lnTo>
                      <a:pt x="666" y="768"/>
                    </a:lnTo>
                    <a:lnTo>
                      <a:pt x="666" y="768"/>
                    </a:lnTo>
                    <a:lnTo>
                      <a:pt x="727" y="768"/>
                    </a:lnTo>
                    <a:lnTo>
                      <a:pt x="727" y="768"/>
                    </a:lnTo>
                    <a:lnTo>
                      <a:pt x="767" y="768"/>
                    </a:lnTo>
                    <a:lnTo>
                      <a:pt x="767" y="768"/>
                    </a:lnTo>
                    <a:lnTo>
                      <a:pt x="808" y="768"/>
                    </a:lnTo>
                    <a:lnTo>
                      <a:pt x="848" y="748"/>
                    </a:lnTo>
                    <a:lnTo>
                      <a:pt x="888" y="687"/>
                    </a:lnTo>
                    <a:lnTo>
                      <a:pt x="888" y="687"/>
                    </a:lnTo>
                    <a:lnTo>
                      <a:pt x="929" y="647"/>
                    </a:lnTo>
                    <a:lnTo>
                      <a:pt x="969" y="627"/>
                    </a:lnTo>
                    <a:lnTo>
                      <a:pt x="1010" y="627"/>
                    </a:lnTo>
                    <a:lnTo>
                      <a:pt x="1010" y="627"/>
                    </a:lnTo>
                    <a:lnTo>
                      <a:pt x="1050" y="627"/>
                    </a:lnTo>
                    <a:lnTo>
                      <a:pt x="1050" y="647"/>
                    </a:lnTo>
                    <a:lnTo>
                      <a:pt x="1050" y="647"/>
                    </a:lnTo>
                    <a:lnTo>
                      <a:pt x="1111" y="667"/>
                    </a:lnTo>
                    <a:lnTo>
                      <a:pt x="1191" y="667"/>
                    </a:lnTo>
                    <a:lnTo>
                      <a:pt x="1191" y="667"/>
                    </a:lnTo>
                    <a:lnTo>
                      <a:pt x="1272" y="647"/>
                    </a:lnTo>
                    <a:lnTo>
                      <a:pt x="1333" y="607"/>
                    </a:lnTo>
                    <a:lnTo>
                      <a:pt x="1333" y="607"/>
                    </a:lnTo>
                    <a:lnTo>
                      <a:pt x="1373" y="546"/>
                    </a:lnTo>
                    <a:lnTo>
                      <a:pt x="1373" y="506"/>
                    </a:lnTo>
                    <a:lnTo>
                      <a:pt x="1373" y="445"/>
                    </a:lnTo>
                    <a:lnTo>
                      <a:pt x="1353" y="405"/>
                    </a:lnTo>
                    <a:lnTo>
                      <a:pt x="1353" y="405"/>
                    </a:lnTo>
                    <a:lnTo>
                      <a:pt x="1292" y="344"/>
                    </a:lnTo>
                    <a:lnTo>
                      <a:pt x="1232" y="344"/>
                    </a:lnTo>
                    <a:lnTo>
                      <a:pt x="1232" y="344"/>
                    </a:lnTo>
                    <a:lnTo>
                      <a:pt x="1131" y="384"/>
                    </a:lnTo>
                    <a:lnTo>
                      <a:pt x="1131" y="384"/>
                    </a:lnTo>
                    <a:lnTo>
                      <a:pt x="1070" y="425"/>
                    </a:lnTo>
                    <a:lnTo>
                      <a:pt x="1070" y="425"/>
                    </a:lnTo>
                    <a:lnTo>
                      <a:pt x="1010" y="425"/>
                    </a:lnTo>
                    <a:lnTo>
                      <a:pt x="989" y="405"/>
                    </a:lnTo>
                    <a:lnTo>
                      <a:pt x="989" y="405"/>
                    </a:lnTo>
                    <a:lnTo>
                      <a:pt x="969" y="344"/>
                    </a:lnTo>
                    <a:lnTo>
                      <a:pt x="969" y="304"/>
                    </a:lnTo>
                    <a:lnTo>
                      <a:pt x="969" y="304"/>
                    </a:lnTo>
                    <a:lnTo>
                      <a:pt x="1010" y="243"/>
                    </a:lnTo>
                    <a:lnTo>
                      <a:pt x="1070" y="243"/>
                    </a:lnTo>
                    <a:lnTo>
                      <a:pt x="1070" y="243"/>
                    </a:lnTo>
                    <a:lnTo>
                      <a:pt x="1070" y="243"/>
                    </a:lnTo>
                    <a:lnTo>
                      <a:pt x="1151" y="263"/>
                    </a:lnTo>
                    <a:lnTo>
                      <a:pt x="1171" y="243"/>
                    </a:lnTo>
                    <a:lnTo>
                      <a:pt x="1212" y="243"/>
                    </a:lnTo>
                    <a:lnTo>
                      <a:pt x="1212" y="243"/>
                    </a:lnTo>
                    <a:lnTo>
                      <a:pt x="1232" y="223"/>
                    </a:lnTo>
                    <a:lnTo>
                      <a:pt x="1252" y="162"/>
                    </a:lnTo>
                    <a:lnTo>
                      <a:pt x="1272" y="142"/>
                    </a:lnTo>
                    <a:lnTo>
                      <a:pt x="1272" y="122"/>
                    </a:lnTo>
                    <a:lnTo>
                      <a:pt x="1272" y="122"/>
                    </a:lnTo>
                    <a:lnTo>
                      <a:pt x="1292" y="61"/>
                    </a:lnTo>
                    <a:lnTo>
                      <a:pt x="1353" y="41"/>
                    </a:lnTo>
                    <a:lnTo>
                      <a:pt x="1353" y="41"/>
                    </a:lnTo>
                    <a:lnTo>
                      <a:pt x="1434" y="21"/>
                    </a:lnTo>
                    <a:lnTo>
                      <a:pt x="1474" y="41"/>
                    </a:lnTo>
                    <a:lnTo>
                      <a:pt x="1514" y="82"/>
                    </a:lnTo>
                    <a:lnTo>
                      <a:pt x="1535" y="142"/>
                    </a:lnTo>
                    <a:lnTo>
                      <a:pt x="1535" y="142"/>
                    </a:lnTo>
                    <a:lnTo>
                      <a:pt x="1575" y="203"/>
                    </a:lnTo>
                    <a:lnTo>
                      <a:pt x="1575" y="203"/>
                    </a:lnTo>
                    <a:lnTo>
                      <a:pt x="1615" y="243"/>
                    </a:lnTo>
                    <a:lnTo>
                      <a:pt x="1656" y="283"/>
                    </a:lnTo>
                    <a:lnTo>
                      <a:pt x="1696" y="304"/>
                    </a:lnTo>
                    <a:lnTo>
                      <a:pt x="1757" y="304"/>
                    </a:lnTo>
                    <a:lnTo>
                      <a:pt x="1757" y="304"/>
                    </a:lnTo>
                    <a:lnTo>
                      <a:pt x="1837" y="283"/>
                    </a:lnTo>
                    <a:lnTo>
                      <a:pt x="1918" y="243"/>
                    </a:lnTo>
                    <a:lnTo>
                      <a:pt x="1938" y="223"/>
                    </a:lnTo>
                    <a:lnTo>
                      <a:pt x="1938" y="223"/>
                    </a:lnTo>
                    <a:lnTo>
                      <a:pt x="1979" y="162"/>
                    </a:lnTo>
                    <a:lnTo>
                      <a:pt x="2019" y="122"/>
                    </a:lnTo>
                    <a:lnTo>
                      <a:pt x="2100" y="82"/>
                    </a:lnTo>
                    <a:lnTo>
                      <a:pt x="2181" y="61"/>
                    </a:lnTo>
                    <a:lnTo>
                      <a:pt x="2181" y="61"/>
                    </a:lnTo>
                    <a:lnTo>
                      <a:pt x="2262" y="82"/>
                    </a:lnTo>
                    <a:lnTo>
                      <a:pt x="2322" y="102"/>
                    </a:lnTo>
                    <a:lnTo>
                      <a:pt x="2322" y="102"/>
                    </a:lnTo>
                    <a:lnTo>
                      <a:pt x="2463" y="142"/>
                    </a:lnTo>
                    <a:lnTo>
                      <a:pt x="2463" y="142"/>
                    </a:lnTo>
                    <a:lnTo>
                      <a:pt x="2524" y="162"/>
                    </a:lnTo>
                    <a:lnTo>
                      <a:pt x="2605" y="162"/>
                    </a:lnTo>
                    <a:lnTo>
                      <a:pt x="2665" y="142"/>
                    </a:lnTo>
                    <a:lnTo>
                      <a:pt x="2706" y="102"/>
                    </a:lnTo>
                    <a:lnTo>
                      <a:pt x="2726" y="82"/>
                    </a:lnTo>
                    <a:lnTo>
                      <a:pt x="2726" y="82"/>
                    </a:lnTo>
                    <a:lnTo>
                      <a:pt x="2827" y="1"/>
                    </a:lnTo>
                    <a:lnTo>
                      <a:pt x="2827" y="1"/>
                    </a:lnTo>
                    <a:lnTo>
                      <a:pt x="2887" y="102"/>
                    </a:lnTo>
                    <a:lnTo>
                      <a:pt x="2887" y="102"/>
                    </a:lnTo>
                    <a:lnTo>
                      <a:pt x="2968" y="223"/>
                    </a:lnTo>
                    <a:lnTo>
                      <a:pt x="2968" y="223"/>
                    </a:lnTo>
                    <a:lnTo>
                      <a:pt x="3049" y="384"/>
                    </a:lnTo>
                    <a:lnTo>
                      <a:pt x="3130" y="566"/>
                    </a:lnTo>
                    <a:lnTo>
                      <a:pt x="3130" y="566"/>
                    </a:lnTo>
                    <a:lnTo>
                      <a:pt x="3190" y="687"/>
                    </a:lnTo>
                    <a:lnTo>
                      <a:pt x="3190" y="687"/>
                    </a:lnTo>
                    <a:lnTo>
                      <a:pt x="3231" y="788"/>
                    </a:lnTo>
                    <a:lnTo>
                      <a:pt x="3231" y="788"/>
                    </a:lnTo>
                    <a:lnTo>
                      <a:pt x="3251" y="829"/>
                    </a:lnTo>
                    <a:lnTo>
                      <a:pt x="3251" y="829"/>
                    </a:lnTo>
                    <a:lnTo>
                      <a:pt x="3271" y="889"/>
                    </a:lnTo>
                    <a:lnTo>
                      <a:pt x="3271" y="889"/>
                    </a:lnTo>
                    <a:lnTo>
                      <a:pt x="3291" y="970"/>
                    </a:lnTo>
                    <a:lnTo>
                      <a:pt x="3291" y="970"/>
                    </a:lnTo>
                    <a:lnTo>
                      <a:pt x="3311" y="1051"/>
                    </a:lnTo>
                    <a:lnTo>
                      <a:pt x="3311" y="1051"/>
                    </a:lnTo>
                    <a:lnTo>
                      <a:pt x="3311" y="1071"/>
                    </a:lnTo>
                    <a:lnTo>
                      <a:pt x="3311" y="1071"/>
                    </a:lnTo>
                    <a:lnTo>
                      <a:pt x="3352" y="1192"/>
                    </a:lnTo>
                    <a:lnTo>
                      <a:pt x="3352" y="1192"/>
                    </a:lnTo>
                    <a:lnTo>
                      <a:pt x="3372" y="1313"/>
                    </a:lnTo>
                    <a:lnTo>
                      <a:pt x="3372" y="1313"/>
                    </a:lnTo>
                    <a:lnTo>
                      <a:pt x="3392" y="1434"/>
                    </a:lnTo>
                    <a:lnTo>
                      <a:pt x="3392" y="1434"/>
                    </a:lnTo>
                    <a:lnTo>
                      <a:pt x="3412" y="1455"/>
                    </a:lnTo>
                    <a:lnTo>
                      <a:pt x="3412" y="1455"/>
                    </a:lnTo>
                    <a:lnTo>
                      <a:pt x="3412" y="1576"/>
                    </a:lnTo>
                    <a:lnTo>
                      <a:pt x="3412" y="1576"/>
                    </a:lnTo>
                    <a:lnTo>
                      <a:pt x="3433" y="1697"/>
                    </a:lnTo>
                    <a:lnTo>
                      <a:pt x="3433" y="1697"/>
                    </a:lnTo>
                    <a:lnTo>
                      <a:pt x="3433" y="1737"/>
                    </a:lnTo>
                    <a:lnTo>
                      <a:pt x="3433" y="1737"/>
                    </a:lnTo>
                    <a:lnTo>
                      <a:pt x="3433" y="1838"/>
                    </a:lnTo>
                    <a:lnTo>
                      <a:pt x="3433" y="1838"/>
                    </a:lnTo>
                    <a:lnTo>
                      <a:pt x="3433" y="210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5"/>
              <p:cNvSpPr/>
              <p:nvPr/>
            </p:nvSpPr>
            <p:spPr>
              <a:xfrm>
                <a:off x="2359127" y="-910489"/>
                <a:ext cx="271102" cy="59507"/>
              </a:xfrm>
              <a:custGeom>
                <a:avLst/>
                <a:gdLst/>
                <a:ahLst/>
                <a:cxnLst/>
                <a:rect l="l" t="t" r="r" b="b"/>
                <a:pathLst>
                  <a:path w="3959" h="869" extrusionOk="0">
                    <a:moveTo>
                      <a:pt x="162" y="0"/>
                    </a:moveTo>
                    <a:lnTo>
                      <a:pt x="122" y="20"/>
                    </a:lnTo>
                    <a:lnTo>
                      <a:pt x="81" y="41"/>
                    </a:lnTo>
                    <a:lnTo>
                      <a:pt x="1" y="142"/>
                    </a:lnTo>
                    <a:lnTo>
                      <a:pt x="202" y="283"/>
                    </a:lnTo>
                    <a:lnTo>
                      <a:pt x="303" y="344"/>
                    </a:lnTo>
                    <a:lnTo>
                      <a:pt x="404" y="404"/>
                    </a:lnTo>
                    <a:lnTo>
                      <a:pt x="505" y="465"/>
                    </a:lnTo>
                    <a:lnTo>
                      <a:pt x="606" y="525"/>
                    </a:lnTo>
                    <a:lnTo>
                      <a:pt x="727" y="586"/>
                    </a:lnTo>
                    <a:lnTo>
                      <a:pt x="828" y="626"/>
                    </a:lnTo>
                    <a:lnTo>
                      <a:pt x="849" y="626"/>
                    </a:lnTo>
                    <a:lnTo>
                      <a:pt x="950" y="667"/>
                    </a:lnTo>
                    <a:lnTo>
                      <a:pt x="1071" y="707"/>
                    </a:lnTo>
                    <a:lnTo>
                      <a:pt x="1313" y="768"/>
                    </a:lnTo>
                    <a:lnTo>
                      <a:pt x="1434" y="808"/>
                    </a:lnTo>
                    <a:lnTo>
                      <a:pt x="1555" y="828"/>
                    </a:lnTo>
                    <a:lnTo>
                      <a:pt x="1676" y="848"/>
                    </a:lnTo>
                    <a:lnTo>
                      <a:pt x="1697" y="848"/>
                    </a:lnTo>
                    <a:lnTo>
                      <a:pt x="1798" y="869"/>
                    </a:lnTo>
                    <a:lnTo>
                      <a:pt x="2242" y="869"/>
                    </a:lnTo>
                    <a:lnTo>
                      <a:pt x="2625" y="848"/>
                    </a:lnTo>
                    <a:lnTo>
                      <a:pt x="2747" y="828"/>
                    </a:lnTo>
                    <a:lnTo>
                      <a:pt x="2989" y="768"/>
                    </a:lnTo>
                    <a:lnTo>
                      <a:pt x="3090" y="747"/>
                    </a:lnTo>
                    <a:lnTo>
                      <a:pt x="3211" y="707"/>
                    </a:lnTo>
                    <a:lnTo>
                      <a:pt x="3312" y="667"/>
                    </a:lnTo>
                    <a:lnTo>
                      <a:pt x="3433" y="626"/>
                    </a:lnTo>
                    <a:lnTo>
                      <a:pt x="3534" y="586"/>
                    </a:lnTo>
                    <a:lnTo>
                      <a:pt x="3615" y="545"/>
                    </a:lnTo>
                    <a:lnTo>
                      <a:pt x="3655" y="525"/>
                    </a:lnTo>
                    <a:lnTo>
                      <a:pt x="3756" y="465"/>
                    </a:lnTo>
                    <a:lnTo>
                      <a:pt x="3857" y="424"/>
                    </a:lnTo>
                    <a:lnTo>
                      <a:pt x="3958" y="364"/>
                    </a:lnTo>
                    <a:lnTo>
                      <a:pt x="3958" y="303"/>
                    </a:lnTo>
                    <a:lnTo>
                      <a:pt x="3958" y="283"/>
                    </a:lnTo>
                    <a:lnTo>
                      <a:pt x="3898" y="243"/>
                    </a:lnTo>
                    <a:lnTo>
                      <a:pt x="3817" y="243"/>
                    </a:lnTo>
                    <a:lnTo>
                      <a:pt x="3756" y="263"/>
                    </a:lnTo>
                    <a:lnTo>
                      <a:pt x="3675" y="283"/>
                    </a:lnTo>
                    <a:lnTo>
                      <a:pt x="3534" y="344"/>
                    </a:lnTo>
                    <a:lnTo>
                      <a:pt x="3433" y="404"/>
                    </a:lnTo>
                    <a:lnTo>
                      <a:pt x="3332" y="424"/>
                    </a:lnTo>
                    <a:lnTo>
                      <a:pt x="3272" y="404"/>
                    </a:lnTo>
                    <a:lnTo>
                      <a:pt x="3211" y="384"/>
                    </a:lnTo>
                    <a:lnTo>
                      <a:pt x="3110" y="303"/>
                    </a:lnTo>
                    <a:lnTo>
                      <a:pt x="3029" y="222"/>
                    </a:lnTo>
                    <a:lnTo>
                      <a:pt x="2969" y="202"/>
                    </a:lnTo>
                    <a:lnTo>
                      <a:pt x="2908" y="202"/>
                    </a:lnTo>
                    <a:lnTo>
                      <a:pt x="2848" y="222"/>
                    </a:lnTo>
                    <a:lnTo>
                      <a:pt x="2767" y="283"/>
                    </a:lnTo>
                    <a:lnTo>
                      <a:pt x="2686" y="323"/>
                    </a:lnTo>
                    <a:lnTo>
                      <a:pt x="2605" y="364"/>
                    </a:lnTo>
                    <a:lnTo>
                      <a:pt x="2545" y="384"/>
                    </a:lnTo>
                    <a:lnTo>
                      <a:pt x="2504" y="384"/>
                    </a:lnTo>
                    <a:lnTo>
                      <a:pt x="2424" y="344"/>
                    </a:lnTo>
                    <a:lnTo>
                      <a:pt x="2302" y="344"/>
                    </a:lnTo>
                    <a:lnTo>
                      <a:pt x="2222" y="364"/>
                    </a:lnTo>
                    <a:lnTo>
                      <a:pt x="2121" y="364"/>
                    </a:lnTo>
                    <a:lnTo>
                      <a:pt x="2040" y="303"/>
                    </a:lnTo>
                    <a:lnTo>
                      <a:pt x="1939" y="202"/>
                    </a:lnTo>
                    <a:lnTo>
                      <a:pt x="1919" y="182"/>
                    </a:lnTo>
                    <a:lnTo>
                      <a:pt x="1878" y="162"/>
                    </a:lnTo>
                    <a:lnTo>
                      <a:pt x="1818" y="142"/>
                    </a:lnTo>
                    <a:lnTo>
                      <a:pt x="1777" y="142"/>
                    </a:lnTo>
                    <a:lnTo>
                      <a:pt x="1737" y="162"/>
                    </a:lnTo>
                    <a:lnTo>
                      <a:pt x="1717" y="202"/>
                    </a:lnTo>
                    <a:lnTo>
                      <a:pt x="1737" y="303"/>
                    </a:lnTo>
                    <a:lnTo>
                      <a:pt x="1757" y="404"/>
                    </a:lnTo>
                    <a:lnTo>
                      <a:pt x="1737" y="445"/>
                    </a:lnTo>
                    <a:lnTo>
                      <a:pt x="1697" y="485"/>
                    </a:lnTo>
                    <a:lnTo>
                      <a:pt x="1616" y="525"/>
                    </a:lnTo>
                    <a:lnTo>
                      <a:pt x="1535" y="525"/>
                    </a:lnTo>
                    <a:lnTo>
                      <a:pt x="1434" y="505"/>
                    </a:lnTo>
                    <a:lnTo>
                      <a:pt x="1333" y="465"/>
                    </a:lnTo>
                    <a:lnTo>
                      <a:pt x="1273" y="465"/>
                    </a:lnTo>
                    <a:lnTo>
                      <a:pt x="1192" y="505"/>
                    </a:lnTo>
                    <a:lnTo>
                      <a:pt x="1131" y="525"/>
                    </a:lnTo>
                    <a:lnTo>
                      <a:pt x="1071" y="505"/>
                    </a:lnTo>
                    <a:lnTo>
                      <a:pt x="1010" y="505"/>
                    </a:lnTo>
                    <a:lnTo>
                      <a:pt x="950" y="465"/>
                    </a:lnTo>
                    <a:lnTo>
                      <a:pt x="909" y="424"/>
                    </a:lnTo>
                    <a:lnTo>
                      <a:pt x="889" y="384"/>
                    </a:lnTo>
                    <a:lnTo>
                      <a:pt x="889" y="344"/>
                    </a:lnTo>
                    <a:lnTo>
                      <a:pt x="909" y="303"/>
                    </a:lnTo>
                    <a:lnTo>
                      <a:pt x="929" y="243"/>
                    </a:lnTo>
                    <a:lnTo>
                      <a:pt x="970" y="202"/>
                    </a:lnTo>
                    <a:lnTo>
                      <a:pt x="1010" y="142"/>
                    </a:lnTo>
                    <a:lnTo>
                      <a:pt x="1030" y="101"/>
                    </a:lnTo>
                    <a:lnTo>
                      <a:pt x="1030" y="81"/>
                    </a:lnTo>
                    <a:lnTo>
                      <a:pt x="1030" y="61"/>
                    </a:lnTo>
                    <a:lnTo>
                      <a:pt x="1010" y="41"/>
                    </a:lnTo>
                    <a:lnTo>
                      <a:pt x="950" y="41"/>
                    </a:lnTo>
                    <a:lnTo>
                      <a:pt x="889" y="61"/>
                    </a:lnTo>
                    <a:lnTo>
                      <a:pt x="849" y="81"/>
                    </a:lnTo>
                    <a:lnTo>
                      <a:pt x="768" y="142"/>
                    </a:lnTo>
                    <a:lnTo>
                      <a:pt x="707" y="182"/>
                    </a:lnTo>
                    <a:lnTo>
                      <a:pt x="647" y="202"/>
                    </a:lnTo>
                    <a:lnTo>
                      <a:pt x="606" y="202"/>
                    </a:lnTo>
                    <a:lnTo>
                      <a:pt x="546" y="222"/>
                    </a:lnTo>
                    <a:lnTo>
                      <a:pt x="505" y="222"/>
                    </a:lnTo>
                    <a:lnTo>
                      <a:pt x="445" y="243"/>
                    </a:lnTo>
                    <a:lnTo>
                      <a:pt x="344" y="243"/>
                    </a:lnTo>
                    <a:lnTo>
                      <a:pt x="283" y="202"/>
                    </a:lnTo>
                    <a:lnTo>
                      <a:pt x="243" y="162"/>
                    </a:lnTo>
                    <a:lnTo>
                      <a:pt x="223" y="81"/>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5"/>
              <p:cNvSpPr/>
              <p:nvPr/>
            </p:nvSpPr>
            <p:spPr>
              <a:xfrm>
                <a:off x="2359127" y="-910489"/>
                <a:ext cx="271102" cy="59507"/>
              </a:xfrm>
              <a:custGeom>
                <a:avLst/>
                <a:gdLst/>
                <a:ahLst/>
                <a:cxnLst/>
                <a:rect l="l" t="t" r="r" b="b"/>
                <a:pathLst>
                  <a:path w="3959" h="869" fill="none" extrusionOk="0">
                    <a:moveTo>
                      <a:pt x="3958" y="303"/>
                    </a:moveTo>
                    <a:lnTo>
                      <a:pt x="3958" y="303"/>
                    </a:lnTo>
                    <a:lnTo>
                      <a:pt x="3958" y="303"/>
                    </a:lnTo>
                    <a:lnTo>
                      <a:pt x="3958" y="364"/>
                    </a:lnTo>
                    <a:lnTo>
                      <a:pt x="3958" y="364"/>
                    </a:lnTo>
                    <a:lnTo>
                      <a:pt x="3857" y="424"/>
                    </a:lnTo>
                    <a:lnTo>
                      <a:pt x="3857" y="424"/>
                    </a:lnTo>
                    <a:lnTo>
                      <a:pt x="3756" y="465"/>
                    </a:lnTo>
                    <a:lnTo>
                      <a:pt x="3756" y="465"/>
                    </a:lnTo>
                    <a:lnTo>
                      <a:pt x="3655" y="525"/>
                    </a:lnTo>
                    <a:lnTo>
                      <a:pt x="3655" y="525"/>
                    </a:lnTo>
                    <a:lnTo>
                      <a:pt x="3615" y="545"/>
                    </a:lnTo>
                    <a:lnTo>
                      <a:pt x="3615" y="545"/>
                    </a:lnTo>
                    <a:lnTo>
                      <a:pt x="3534" y="586"/>
                    </a:lnTo>
                    <a:lnTo>
                      <a:pt x="3534" y="586"/>
                    </a:lnTo>
                    <a:lnTo>
                      <a:pt x="3433" y="626"/>
                    </a:lnTo>
                    <a:lnTo>
                      <a:pt x="3433" y="626"/>
                    </a:lnTo>
                    <a:lnTo>
                      <a:pt x="3312" y="667"/>
                    </a:lnTo>
                    <a:lnTo>
                      <a:pt x="3312" y="667"/>
                    </a:lnTo>
                    <a:lnTo>
                      <a:pt x="3211" y="707"/>
                    </a:lnTo>
                    <a:lnTo>
                      <a:pt x="3211" y="707"/>
                    </a:lnTo>
                    <a:lnTo>
                      <a:pt x="3090" y="747"/>
                    </a:lnTo>
                    <a:lnTo>
                      <a:pt x="3090" y="747"/>
                    </a:lnTo>
                    <a:lnTo>
                      <a:pt x="2989" y="768"/>
                    </a:lnTo>
                    <a:lnTo>
                      <a:pt x="2989" y="768"/>
                    </a:lnTo>
                    <a:lnTo>
                      <a:pt x="2747" y="828"/>
                    </a:lnTo>
                    <a:lnTo>
                      <a:pt x="2747" y="828"/>
                    </a:lnTo>
                    <a:lnTo>
                      <a:pt x="2625" y="848"/>
                    </a:lnTo>
                    <a:lnTo>
                      <a:pt x="2625" y="848"/>
                    </a:lnTo>
                    <a:lnTo>
                      <a:pt x="2625" y="848"/>
                    </a:lnTo>
                    <a:lnTo>
                      <a:pt x="2242" y="869"/>
                    </a:lnTo>
                    <a:lnTo>
                      <a:pt x="1858" y="869"/>
                    </a:lnTo>
                    <a:lnTo>
                      <a:pt x="1858" y="869"/>
                    </a:lnTo>
                    <a:lnTo>
                      <a:pt x="1798" y="869"/>
                    </a:lnTo>
                    <a:lnTo>
                      <a:pt x="1798" y="869"/>
                    </a:lnTo>
                    <a:lnTo>
                      <a:pt x="1697" y="848"/>
                    </a:lnTo>
                    <a:lnTo>
                      <a:pt x="1697" y="848"/>
                    </a:lnTo>
                    <a:lnTo>
                      <a:pt x="1676" y="848"/>
                    </a:lnTo>
                    <a:lnTo>
                      <a:pt x="1676" y="848"/>
                    </a:lnTo>
                    <a:lnTo>
                      <a:pt x="1555" y="828"/>
                    </a:lnTo>
                    <a:lnTo>
                      <a:pt x="1555" y="828"/>
                    </a:lnTo>
                    <a:lnTo>
                      <a:pt x="1434" y="808"/>
                    </a:lnTo>
                    <a:lnTo>
                      <a:pt x="1434" y="808"/>
                    </a:lnTo>
                    <a:lnTo>
                      <a:pt x="1313" y="768"/>
                    </a:lnTo>
                    <a:lnTo>
                      <a:pt x="1313" y="768"/>
                    </a:lnTo>
                    <a:lnTo>
                      <a:pt x="1071" y="707"/>
                    </a:lnTo>
                    <a:lnTo>
                      <a:pt x="1071" y="707"/>
                    </a:lnTo>
                    <a:lnTo>
                      <a:pt x="950" y="667"/>
                    </a:lnTo>
                    <a:lnTo>
                      <a:pt x="950" y="667"/>
                    </a:lnTo>
                    <a:lnTo>
                      <a:pt x="849" y="626"/>
                    </a:lnTo>
                    <a:lnTo>
                      <a:pt x="828" y="626"/>
                    </a:lnTo>
                    <a:lnTo>
                      <a:pt x="828" y="626"/>
                    </a:lnTo>
                    <a:lnTo>
                      <a:pt x="727" y="586"/>
                    </a:lnTo>
                    <a:lnTo>
                      <a:pt x="727" y="586"/>
                    </a:lnTo>
                    <a:lnTo>
                      <a:pt x="606" y="525"/>
                    </a:lnTo>
                    <a:lnTo>
                      <a:pt x="606" y="525"/>
                    </a:lnTo>
                    <a:lnTo>
                      <a:pt x="505" y="465"/>
                    </a:lnTo>
                    <a:lnTo>
                      <a:pt x="505" y="465"/>
                    </a:lnTo>
                    <a:lnTo>
                      <a:pt x="505" y="465"/>
                    </a:lnTo>
                    <a:lnTo>
                      <a:pt x="404" y="404"/>
                    </a:lnTo>
                    <a:lnTo>
                      <a:pt x="404" y="404"/>
                    </a:lnTo>
                    <a:lnTo>
                      <a:pt x="303" y="344"/>
                    </a:lnTo>
                    <a:lnTo>
                      <a:pt x="303" y="344"/>
                    </a:lnTo>
                    <a:lnTo>
                      <a:pt x="202" y="283"/>
                    </a:lnTo>
                    <a:lnTo>
                      <a:pt x="202" y="283"/>
                    </a:lnTo>
                    <a:lnTo>
                      <a:pt x="1" y="142"/>
                    </a:lnTo>
                    <a:lnTo>
                      <a:pt x="1" y="142"/>
                    </a:lnTo>
                    <a:lnTo>
                      <a:pt x="81" y="41"/>
                    </a:lnTo>
                    <a:lnTo>
                      <a:pt x="122" y="20"/>
                    </a:lnTo>
                    <a:lnTo>
                      <a:pt x="162" y="0"/>
                    </a:lnTo>
                    <a:lnTo>
                      <a:pt x="162" y="0"/>
                    </a:lnTo>
                    <a:lnTo>
                      <a:pt x="182" y="0"/>
                    </a:lnTo>
                    <a:lnTo>
                      <a:pt x="223" y="81"/>
                    </a:lnTo>
                    <a:lnTo>
                      <a:pt x="223" y="81"/>
                    </a:lnTo>
                    <a:lnTo>
                      <a:pt x="243" y="162"/>
                    </a:lnTo>
                    <a:lnTo>
                      <a:pt x="243" y="162"/>
                    </a:lnTo>
                    <a:lnTo>
                      <a:pt x="283" y="202"/>
                    </a:lnTo>
                    <a:lnTo>
                      <a:pt x="344" y="243"/>
                    </a:lnTo>
                    <a:lnTo>
                      <a:pt x="384" y="243"/>
                    </a:lnTo>
                    <a:lnTo>
                      <a:pt x="445" y="243"/>
                    </a:lnTo>
                    <a:lnTo>
                      <a:pt x="445" y="243"/>
                    </a:lnTo>
                    <a:lnTo>
                      <a:pt x="505" y="222"/>
                    </a:lnTo>
                    <a:lnTo>
                      <a:pt x="505" y="222"/>
                    </a:lnTo>
                    <a:lnTo>
                      <a:pt x="546" y="222"/>
                    </a:lnTo>
                    <a:lnTo>
                      <a:pt x="606" y="202"/>
                    </a:lnTo>
                    <a:lnTo>
                      <a:pt x="606" y="202"/>
                    </a:lnTo>
                    <a:lnTo>
                      <a:pt x="606" y="202"/>
                    </a:lnTo>
                    <a:lnTo>
                      <a:pt x="647" y="202"/>
                    </a:lnTo>
                    <a:lnTo>
                      <a:pt x="707" y="182"/>
                    </a:lnTo>
                    <a:lnTo>
                      <a:pt x="768" y="142"/>
                    </a:lnTo>
                    <a:lnTo>
                      <a:pt x="768" y="142"/>
                    </a:lnTo>
                    <a:lnTo>
                      <a:pt x="849" y="81"/>
                    </a:lnTo>
                    <a:lnTo>
                      <a:pt x="849" y="81"/>
                    </a:lnTo>
                    <a:lnTo>
                      <a:pt x="889" y="61"/>
                    </a:lnTo>
                    <a:lnTo>
                      <a:pt x="950" y="41"/>
                    </a:lnTo>
                    <a:lnTo>
                      <a:pt x="950" y="41"/>
                    </a:lnTo>
                    <a:lnTo>
                      <a:pt x="1010" y="41"/>
                    </a:lnTo>
                    <a:lnTo>
                      <a:pt x="1010" y="41"/>
                    </a:lnTo>
                    <a:lnTo>
                      <a:pt x="1030" y="61"/>
                    </a:lnTo>
                    <a:lnTo>
                      <a:pt x="1030" y="81"/>
                    </a:lnTo>
                    <a:lnTo>
                      <a:pt x="1030" y="101"/>
                    </a:lnTo>
                    <a:lnTo>
                      <a:pt x="1030" y="101"/>
                    </a:lnTo>
                    <a:lnTo>
                      <a:pt x="1010" y="142"/>
                    </a:lnTo>
                    <a:lnTo>
                      <a:pt x="970" y="202"/>
                    </a:lnTo>
                    <a:lnTo>
                      <a:pt x="970" y="202"/>
                    </a:lnTo>
                    <a:lnTo>
                      <a:pt x="929" y="243"/>
                    </a:lnTo>
                    <a:lnTo>
                      <a:pt x="909" y="303"/>
                    </a:lnTo>
                    <a:lnTo>
                      <a:pt x="909" y="303"/>
                    </a:lnTo>
                    <a:lnTo>
                      <a:pt x="889" y="344"/>
                    </a:lnTo>
                    <a:lnTo>
                      <a:pt x="889" y="384"/>
                    </a:lnTo>
                    <a:lnTo>
                      <a:pt x="909" y="424"/>
                    </a:lnTo>
                    <a:lnTo>
                      <a:pt x="950" y="465"/>
                    </a:lnTo>
                    <a:lnTo>
                      <a:pt x="950" y="465"/>
                    </a:lnTo>
                    <a:lnTo>
                      <a:pt x="1010" y="505"/>
                    </a:lnTo>
                    <a:lnTo>
                      <a:pt x="1071" y="505"/>
                    </a:lnTo>
                    <a:lnTo>
                      <a:pt x="1131" y="525"/>
                    </a:lnTo>
                    <a:lnTo>
                      <a:pt x="1192" y="505"/>
                    </a:lnTo>
                    <a:lnTo>
                      <a:pt x="1192" y="505"/>
                    </a:lnTo>
                    <a:lnTo>
                      <a:pt x="1273" y="465"/>
                    </a:lnTo>
                    <a:lnTo>
                      <a:pt x="1333" y="465"/>
                    </a:lnTo>
                    <a:lnTo>
                      <a:pt x="1434" y="505"/>
                    </a:lnTo>
                    <a:lnTo>
                      <a:pt x="1434" y="505"/>
                    </a:lnTo>
                    <a:lnTo>
                      <a:pt x="1535" y="525"/>
                    </a:lnTo>
                    <a:lnTo>
                      <a:pt x="1535" y="525"/>
                    </a:lnTo>
                    <a:lnTo>
                      <a:pt x="1616" y="525"/>
                    </a:lnTo>
                    <a:lnTo>
                      <a:pt x="1697" y="485"/>
                    </a:lnTo>
                    <a:lnTo>
                      <a:pt x="1697" y="485"/>
                    </a:lnTo>
                    <a:lnTo>
                      <a:pt x="1737" y="445"/>
                    </a:lnTo>
                    <a:lnTo>
                      <a:pt x="1757" y="404"/>
                    </a:lnTo>
                    <a:lnTo>
                      <a:pt x="1737" y="303"/>
                    </a:lnTo>
                    <a:lnTo>
                      <a:pt x="1737" y="303"/>
                    </a:lnTo>
                    <a:lnTo>
                      <a:pt x="1717" y="202"/>
                    </a:lnTo>
                    <a:lnTo>
                      <a:pt x="1717" y="202"/>
                    </a:lnTo>
                    <a:lnTo>
                      <a:pt x="1737" y="162"/>
                    </a:lnTo>
                    <a:lnTo>
                      <a:pt x="1777" y="142"/>
                    </a:lnTo>
                    <a:lnTo>
                      <a:pt x="1777" y="142"/>
                    </a:lnTo>
                    <a:lnTo>
                      <a:pt x="1818" y="142"/>
                    </a:lnTo>
                    <a:lnTo>
                      <a:pt x="1878" y="162"/>
                    </a:lnTo>
                    <a:lnTo>
                      <a:pt x="1919" y="182"/>
                    </a:lnTo>
                    <a:lnTo>
                      <a:pt x="1939" y="202"/>
                    </a:lnTo>
                    <a:lnTo>
                      <a:pt x="1939" y="202"/>
                    </a:lnTo>
                    <a:lnTo>
                      <a:pt x="2040" y="303"/>
                    </a:lnTo>
                    <a:lnTo>
                      <a:pt x="2121" y="364"/>
                    </a:lnTo>
                    <a:lnTo>
                      <a:pt x="2222" y="364"/>
                    </a:lnTo>
                    <a:lnTo>
                      <a:pt x="2302" y="344"/>
                    </a:lnTo>
                    <a:lnTo>
                      <a:pt x="2302" y="344"/>
                    </a:lnTo>
                    <a:lnTo>
                      <a:pt x="2383" y="344"/>
                    </a:lnTo>
                    <a:lnTo>
                      <a:pt x="2383" y="344"/>
                    </a:lnTo>
                    <a:lnTo>
                      <a:pt x="2424" y="344"/>
                    </a:lnTo>
                    <a:lnTo>
                      <a:pt x="2424" y="344"/>
                    </a:lnTo>
                    <a:lnTo>
                      <a:pt x="2504" y="384"/>
                    </a:lnTo>
                    <a:lnTo>
                      <a:pt x="2545" y="384"/>
                    </a:lnTo>
                    <a:lnTo>
                      <a:pt x="2605" y="364"/>
                    </a:lnTo>
                    <a:lnTo>
                      <a:pt x="2605" y="364"/>
                    </a:lnTo>
                    <a:lnTo>
                      <a:pt x="2686" y="323"/>
                    </a:lnTo>
                    <a:lnTo>
                      <a:pt x="2767" y="283"/>
                    </a:lnTo>
                    <a:lnTo>
                      <a:pt x="2767" y="283"/>
                    </a:lnTo>
                    <a:lnTo>
                      <a:pt x="2848" y="222"/>
                    </a:lnTo>
                    <a:lnTo>
                      <a:pt x="2908" y="202"/>
                    </a:lnTo>
                    <a:lnTo>
                      <a:pt x="2908" y="202"/>
                    </a:lnTo>
                    <a:lnTo>
                      <a:pt x="2969" y="202"/>
                    </a:lnTo>
                    <a:lnTo>
                      <a:pt x="3029" y="222"/>
                    </a:lnTo>
                    <a:lnTo>
                      <a:pt x="3110" y="303"/>
                    </a:lnTo>
                    <a:lnTo>
                      <a:pt x="3110" y="303"/>
                    </a:lnTo>
                    <a:lnTo>
                      <a:pt x="3211" y="384"/>
                    </a:lnTo>
                    <a:lnTo>
                      <a:pt x="3272" y="404"/>
                    </a:lnTo>
                    <a:lnTo>
                      <a:pt x="3332" y="424"/>
                    </a:lnTo>
                    <a:lnTo>
                      <a:pt x="3332" y="424"/>
                    </a:lnTo>
                    <a:lnTo>
                      <a:pt x="3433" y="404"/>
                    </a:lnTo>
                    <a:lnTo>
                      <a:pt x="3534" y="344"/>
                    </a:lnTo>
                    <a:lnTo>
                      <a:pt x="3534" y="344"/>
                    </a:lnTo>
                    <a:lnTo>
                      <a:pt x="3675" y="283"/>
                    </a:lnTo>
                    <a:lnTo>
                      <a:pt x="3756" y="263"/>
                    </a:lnTo>
                    <a:lnTo>
                      <a:pt x="3817" y="243"/>
                    </a:lnTo>
                    <a:lnTo>
                      <a:pt x="3817" y="243"/>
                    </a:lnTo>
                    <a:lnTo>
                      <a:pt x="3898" y="243"/>
                    </a:lnTo>
                    <a:lnTo>
                      <a:pt x="3898" y="243"/>
                    </a:lnTo>
                    <a:lnTo>
                      <a:pt x="3958" y="283"/>
                    </a:lnTo>
                    <a:lnTo>
                      <a:pt x="3958" y="30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5"/>
              <p:cNvSpPr/>
              <p:nvPr/>
            </p:nvSpPr>
            <p:spPr>
              <a:xfrm>
                <a:off x="2288594" y="-1257538"/>
                <a:ext cx="167359" cy="322187"/>
              </a:xfrm>
              <a:custGeom>
                <a:avLst/>
                <a:gdLst/>
                <a:ahLst/>
                <a:cxnLst/>
                <a:rect l="l" t="t" r="r" b="b"/>
                <a:pathLst>
                  <a:path w="2444" h="4705" extrusionOk="0">
                    <a:moveTo>
                      <a:pt x="849" y="0"/>
                    </a:moveTo>
                    <a:lnTo>
                      <a:pt x="788" y="20"/>
                    </a:lnTo>
                    <a:lnTo>
                      <a:pt x="748" y="41"/>
                    </a:lnTo>
                    <a:lnTo>
                      <a:pt x="667" y="61"/>
                    </a:lnTo>
                    <a:lnTo>
                      <a:pt x="465" y="283"/>
                    </a:lnTo>
                    <a:lnTo>
                      <a:pt x="283" y="525"/>
                    </a:lnTo>
                    <a:lnTo>
                      <a:pt x="142" y="788"/>
                    </a:lnTo>
                    <a:lnTo>
                      <a:pt x="1" y="1050"/>
                    </a:lnTo>
                    <a:lnTo>
                      <a:pt x="61" y="1191"/>
                    </a:lnTo>
                    <a:lnTo>
                      <a:pt x="82" y="1252"/>
                    </a:lnTo>
                    <a:lnTo>
                      <a:pt x="82" y="1313"/>
                    </a:lnTo>
                    <a:lnTo>
                      <a:pt x="102" y="1434"/>
                    </a:lnTo>
                    <a:lnTo>
                      <a:pt x="102" y="1494"/>
                    </a:lnTo>
                    <a:lnTo>
                      <a:pt x="102" y="1555"/>
                    </a:lnTo>
                    <a:lnTo>
                      <a:pt x="122" y="1615"/>
                    </a:lnTo>
                    <a:lnTo>
                      <a:pt x="142" y="1535"/>
                    </a:lnTo>
                    <a:lnTo>
                      <a:pt x="162" y="1414"/>
                    </a:lnTo>
                    <a:lnTo>
                      <a:pt x="203" y="1373"/>
                    </a:lnTo>
                    <a:lnTo>
                      <a:pt x="243" y="1353"/>
                    </a:lnTo>
                    <a:lnTo>
                      <a:pt x="263" y="1353"/>
                    </a:lnTo>
                    <a:lnTo>
                      <a:pt x="283" y="1373"/>
                    </a:lnTo>
                    <a:lnTo>
                      <a:pt x="304" y="1393"/>
                    </a:lnTo>
                    <a:lnTo>
                      <a:pt x="324" y="1434"/>
                    </a:lnTo>
                    <a:lnTo>
                      <a:pt x="324" y="1474"/>
                    </a:lnTo>
                    <a:lnTo>
                      <a:pt x="304" y="1575"/>
                    </a:lnTo>
                    <a:lnTo>
                      <a:pt x="304" y="1636"/>
                    </a:lnTo>
                    <a:lnTo>
                      <a:pt x="304" y="1676"/>
                    </a:lnTo>
                    <a:lnTo>
                      <a:pt x="324" y="1737"/>
                    </a:lnTo>
                    <a:lnTo>
                      <a:pt x="364" y="1777"/>
                    </a:lnTo>
                    <a:lnTo>
                      <a:pt x="405" y="1838"/>
                    </a:lnTo>
                    <a:lnTo>
                      <a:pt x="506" y="1858"/>
                    </a:lnTo>
                    <a:lnTo>
                      <a:pt x="566" y="1878"/>
                    </a:lnTo>
                    <a:lnTo>
                      <a:pt x="607" y="1898"/>
                    </a:lnTo>
                    <a:lnTo>
                      <a:pt x="647" y="1959"/>
                    </a:lnTo>
                    <a:lnTo>
                      <a:pt x="687" y="2019"/>
                    </a:lnTo>
                    <a:lnTo>
                      <a:pt x="728" y="2040"/>
                    </a:lnTo>
                    <a:lnTo>
                      <a:pt x="788" y="2060"/>
                    </a:lnTo>
                    <a:lnTo>
                      <a:pt x="829" y="2080"/>
                    </a:lnTo>
                    <a:lnTo>
                      <a:pt x="869" y="2140"/>
                    </a:lnTo>
                    <a:lnTo>
                      <a:pt x="909" y="2241"/>
                    </a:lnTo>
                    <a:lnTo>
                      <a:pt x="970" y="2282"/>
                    </a:lnTo>
                    <a:lnTo>
                      <a:pt x="1031" y="2302"/>
                    </a:lnTo>
                    <a:lnTo>
                      <a:pt x="1091" y="2322"/>
                    </a:lnTo>
                    <a:lnTo>
                      <a:pt x="1131" y="2363"/>
                    </a:lnTo>
                    <a:lnTo>
                      <a:pt x="1172" y="2423"/>
                    </a:lnTo>
                    <a:lnTo>
                      <a:pt x="1172" y="2484"/>
                    </a:lnTo>
                    <a:lnTo>
                      <a:pt x="1131" y="2544"/>
                    </a:lnTo>
                    <a:lnTo>
                      <a:pt x="1071" y="2605"/>
                    </a:lnTo>
                    <a:lnTo>
                      <a:pt x="1010" y="2645"/>
                    </a:lnTo>
                    <a:lnTo>
                      <a:pt x="970" y="2706"/>
                    </a:lnTo>
                    <a:lnTo>
                      <a:pt x="970" y="2766"/>
                    </a:lnTo>
                    <a:lnTo>
                      <a:pt x="970" y="2847"/>
                    </a:lnTo>
                    <a:lnTo>
                      <a:pt x="1010" y="2908"/>
                    </a:lnTo>
                    <a:lnTo>
                      <a:pt x="1071" y="2968"/>
                    </a:lnTo>
                    <a:lnTo>
                      <a:pt x="1111" y="3009"/>
                    </a:lnTo>
                    <a:lnTo>
                      <a:pt x="1152" y="3069"/>
                    </a:lnTo>
                    <a:lnTo>
                      <a:pt x="1172" y="3130"/>
                    </a:lnTo>
                    <a:lnTo>
                      <a:pt x="1172" y="3170"/>
                    </a:lnTo>
                    <a:lnTo>
                      <a:pt x="1152" y="3231"/>
                    </a:lnTo>
                    <a:lnTo>
                      <a:pt x="1131" y="3312"/>
                    </a:lnTo>
                    <a:lnTo>
                      <a:pt x="1152" y="3352"/>
                    </a:lnTo>
                    <a:lnTo>
                      <a:pt x="1192" y="3413"/>
                    </a:lnTo>
                    <a:lnTo>
                      <a:pt x="1253" y="3493"/>
                    </a:lnTo>
                    <a:lnTo>
                      <a:pt x="1273" y="3574"/>
                    </a:lnTo>
                    <a:lnTo>
                      <a:pt x="1273" y="3635"/>
                    </a:lnTo>
                    <a:lnTo>
                      <a:pt x="1253" y="3715"/>
                    </a:lnTo>
                    <a:lnTo>
                      <a:pt x="1212" y="3897"/>
                    </a:lnTo>
                    <a:lnTo>
                      <a:pt x="1212" y="3938"/>
                    </a:lnTo>
                    <a:lnTo>
                      <a:pt x="1253" y="4018"/>
                    </a:lnTo>
                    <a:lnTo>
                      <a:pt x="1253" y="4059"/>
                    </a:lnTo>
                    <a:lnTo>
                      <a:pt x="1273" y="4139"/>
                    </a:lnTo>
                    <a:lnTo>
                      <a:pt x="1273" y="4240"/>
                    </a:lnTo>
                    <a:lnTo>
                      <a:pt x="1253" y="4341"/>
                    </a:lnTo>
                    <a:lnTo>
                      <a:pt x="1293" y="4422"/>
                    </a:lnTo>
                    <a:lnTo>
                      <a:pt x="1313" y="4442"/>
                    </a:lnTo>
                    <a:lnTo>
                      <a:pt x="1374" y="4563"/>
                    </a:lnTo>
                    <a:lnTo>
                      <a:pt x="1455" y="4664"/>
                    </a:lnTo>
                    <a:lnTo>
                      <a:pt x="1515" y="4705"/>
                    </a:lnTo>
                    <a:lnTo>
                      <a:pt x="1556" y="4705"/>
                    </a:lnTo>
                    <a:lnTo>
                      <a:pt x="1535" y="4644"/>
                    </a:lnTo>
                    <a:lnTo>
                      <a:pt x="1515" y="4624"/>
                    </a:lnTo>
                    <a:lnTo>
                      <a:pt x="1475" y="4563"/>
                    </a:lnTo>
                    <a:lnTo>
                      <a:pt x="1434" y="4483"/>
                    </a:lnTo>
                    <a:lnTo>
                      <a:pt x="1434" y="4422"/>
                    </a:lnTo>
                    <a:lnTo>
                      <a:pt x="1455" y="4382"/>
                    </a:lnTo>
                    <a:lnTo>
                      <a:pt x="1515" y="4362"/>
                    </a:lnTo>
                    <a:lnTo>
                      <a:pt x="1556" y="4341"/>
                    </a:lnTo>
                    <a:lnTo>
                      <a:pt x="1616" y="4301"/>
                    </a:lnTo>
                    <a:lnTo>
                      <a:pt x="1636" y="4261"/>
                    </a:lnTo>
                    <a:lnTo>
                      <a:pt x="1656" y="4220"/>
                    </a:lnTo>
                    <a:lnTo>
                      <a:pt x="1656" y="4160"/>
                    </a:lnTo>
                    <a:lnTo>
                      <a:pt x="1697" y="4079"/>
                    </a:lnTo>
                    <a:lnTo>
                      <a:pt x="1717" y="4018"/>
                    </a:lnTo>
                    <a:lnTo>
                      <a:pt x="1737" y="3978"/>
                    </a:lnTo>
                    <a:lnTo>
                      <a:pt x="1757" y="3897"/>
                    </a:lnTo>
                    <a:lnTo>
                      <a:pt x="1778" y="3857"/>
                    </a:lnTo>
                    <a:lnTo>
                      <a:pt x="1818" y="3837"/>
                    </a:lnTo>
                    <a:lnTo>
                      <a:pt x="1879" y="3816"/>
                    </a:lnTo>
                    <a:lnTo>
                      <a:pt x="1899" y="3816"/>
                    </a:lnTo>
                    <a:lnTo>
                      <a:pt x="1939" y="3796"/>
                    </a:lnTo>
                    <a:lnTo>
                      <a:pt x="1959" y="3776"/>
                    </a:lnTo>
                    <a:lnTo>
                      <a:pt x="1959" y="3715"/>
                    </a:lnTo>
                    <a:lnTo>
                      <a:pt x="1980" y="3635"/>
                    </a:lnTo>
                    <a:lnTo>
                      <a:pt x="1980" y="3594"/>
                    </a:lnTo>
                    <a:lnTo>
                      <a:pt x="2000" y="3554"/>
                    </a:lnTo>
                    <a:lnTo>
                      <a:pt x="2040" y="3534"/>
                    </a:lnTo>
                    <a:lnTo>
                      <a:pt x="2181" y="3534"/>
                    </a:lnTo>
                    <a:lnTo>
                      <a:pt x="2242" y="3493"/>
                    </a:lnTo>
                    <a:lnTo>
                      <a:pt x="2282" y="3453"/>
                    </a:lnTo>
                    <a:lnTo>
                      <a:pt x="2303" y="3413"/>
                    </a:lnTo>
                    <a:lnTo>
                      <a:pt x="2282" y="3291"/>
                    </a:lnTo>
                    <a:lnTo>
                      <a:pt x="2282" y="3251"/>
                    </a:lnTo>
                    <a:lnTo>
                      <a:pt x="2282" y="3190"/>
                    </a:lnTo>
                    <a:lnTo>
                      <a:pt x="2303" y="3130"/>
                    </a:lnTo>
                    <a:lnTo>
                      <a:pt x="2343" y="3089"/>
                    </a:lnTo>
                    <a:lnTo>
                      <a:pt x="2383" y="3069"/>
                    </a:lnTo>
                    <a:lnTo>
                      <a:pt x="2424" y="3029"/>
                    </a:lnTo>
                    <a:lnTo>
                      <a:pt x="2444" y="2948"/>
                    </a:lnTo>
                    <a:lnTo>
                      <a:pt x="2444" y="2908"/>
                    </a:lnTo>
                    <a:lnTo>
                      <a:pt x="2424" y="2867"/>
                    </a:lnTo>
                    <a:lnTo>
                      <a:pt x="2363" y="2807"/>
                    </a:lnTo>
                    <a:lnTo>
                      <a:pt x="2242" y="2807"/>
                    </a:lnTo>
                    <a:lnTo>
                      <a:pt x="2161" y="2827"/>
                    </a:lnTo>
                    <a:lnTo>
                      <a:pt x="2101" y="2807"/>
                    </a:lnTo>
                    <a:lnTo>
                      <a:pt x="2040" y="2787"/>
                    </a:lnTo>
                    <a:lnTo>
                      <a:pt x="2000" y="2746"/>
                    </a:lnTo>
                    <a:lnTo>
                      <a:pt x="1980" y="2686"/>
                    </a:lnTo>
                    <a:lnTo>
                      <a:pt x="1959" y="2605"/>
                    </a:lnTo>
                    <a:lnTo>
                      <a:pt x="1959" y="2565"/>
                    </a:lnTo>
                    <a:lnTo>
                      <a:pt x="1939" y="2524"/>
                    </a:lnTo>
                    <a:lnTo>
                      <a:pt x="1919" y="2484"/>
                    </a:lnTo>
                    <a:lnTo>
                      <a:pt x="1858" y="2464"/>
                    </a:lnTo>
                    <a:lnTo>
                      <a:pt x="1778" y="2464"/>
                    </a:lnTo>
                    <a:lnTo>
                      <a:pt x="1717" y="2423"/>
                    </a:lnTo>
                    <a:lnTo>
                      <a:pt x="1656" y="2383"/>
                    </a:lnTo>
                    <a:lnTo>
                      <a:pt x="1616" y="2302"/>
                    </a:lnTo>
                    <a:lnTo>
                      <a:pt x="1596" y="2262"/>
                    </a:lnTo>
                    <a:lnTo>
                      <a:pt x="1576" y="2241"/>
                    </a:lnTo>
                    <a:lnTo>
                      <a:pt x="1556" y="2201"/>
                    </a:lnTo>
                    <a:lnTo>
                      <a:pt x="1495" y="2201"/>
                    </a:lnTo>
                    <a:lnTo>
                      <a:pt x="1414" y="2241"/>
                    </a:lnTo>
                    <a:lnTo>
                      <a:pt x="1354" y="2262"/>
                    </a:lnTo>
                    <a:lnTo>
                      <a:pt x="1313" y="2262"/>
                    </a:lnTo>
                    <a:lnTo>
                      <a:pt x="1273" y="2241"/>
                    </a:lnTo>
                    <a:lnTo>
                      <a:pt x="1212" y="2221"/>
                    </a:lnTo>
                    <a:lnTo>
                      <a:pt x="1192" y="2201"/>
                    </a:lnTo>
                    <a:lnTo>
                      <a:pt x="990" y="2201"/>
                    </a:lnTo>
                    <a:lnTo>
                      <a:pt x="930" y="2161"/>
                    </a:lnTo>
                    <a:lnTo>
                      <a:pt x="909" y="2120"/>
                    </a:lnTo>
                    <a:lnTo>
                      <a:pt x="889" y="2060"/>
                    </a:lnTo>
                    <a:lnTo>
                      <a:pt x="889" y="1979"/>
                    </a:lnTo>
                    <a:lnTo>
                      <a:pt x="889" y="1939"/>
                    </a:lnTo>
                    <a:lnTo>
                      <a:pt x="909" y="1878"/>
                    </a:lnTo>
                    <a:lnTo>
                      <a:pt x="909" y="1838"/>
                    </a:lnTo>
                    <a:lnTo>
                      <a:pt x="869" y="1817"/>
                    </a:lnTo>
                    <a:lnTo>
                      <a:pt x="808" y="1838"/>
                    </a:lnTo>
                    <a:lnTo>
                      <a:pt x="768" y="1858"/>
                    </a:lnTo>
                    <a:lnTo>
                      <a:pt x="687" y="1858"/>
                    </a:lnTo>
                    <a:lnTo>
                      <a:pt x="647" y="1838"/>
                    </a:lnTo>
                    <a:lnTo>
                      <a:pt x="627" y="1797"/>
                    </a:lnTo>
                    <a:lnTo>
                      <a:pt x="586" y="1696"/>
                    </a:lnTo>
                    <a:lnTo>
                      <a:pt x="607" y="1595"/>
                    </a:lnTo>
                    <a:lnTo>
                      <a:pt x="627" y="1515"/>
                    </a:lnTo>
                    <a:lnTo>
                      <a:pt x="687" y="1434"/>
                    </a:lnTo>
                    <a:lnTo>
                      <a:pt x="768" y="1414"/>
                    </a:lnTo>
                    <a:lnTo>
                      <a:pt x="829" y="1393"/>
                    </a:lnTo>
                    <a:lnTo>
                      <a:pt x="1051" y="1393"/>
                    </a:lnTo>
                    <a:lnTo>
                      <a:pt x="1091" y="1414"/>
                    </a:lnTo>
                    <a:lnTo>
                      <a:pt x="1111" y="1434"/>
                    </a:lnTo>
                    <a:lnTo>
                      <a:pt x="1131" y="1474"/>
                    </a:lnTo>
                    <a:lnTo>
                      <a:pt x="1111" y="1575"/>
                    </a:lnTo>
                    <a:lnTo>
                      <a:pt x="1111" y="1636"/>
                    </a:lnTo>
                    <a:lnTo>
                      <a:pt x="1111" y="1676"/>
                    </a:lnTo>
                    <a:lnTo>
                      <a:pt x="1131" y="1716"/>
                    </a:lnTo>
                    <a:lnTo>
                      <a:pt x="1152" y="1716"/>
                    </a:lnTo>
                    <a:lnTo>
                      <a:pt x="1172" y="1656"/>
                    </a:lnTo>
                    <a:lnTo>
                      <a:pt x="1172" y="1595"/>
                    </a:lnTo>
                    <a:lnTo>
                      <a:pt x="1152" y="1535"/>
                    </a:lnTo>
                    <a:lnTo>
                      <a:pt x="1172" y="1474"/>
                    </a:lnTo>
                    <a:lnTo>
                      <a:pt x="1192" y="1414"/>
                    </a:lnTo>
                    <a:lnTo>
                      <a:pt x="1253" y="1393"/>
                    </a:lnTo>
                    <a:lnTo>
                      <a:pt x="1374" y="1393"/>
                    </a:lnTo>
                    <a:lnTo>
                      <a:pt x="1414" y="1373"/>
                    </a:lnTo>
                    <a:lnTo>
                      <a:pt x="1434" y="1353"/>
                    </a:lnTo>
                    <a:lnTo>
                      <a:pt x="1455" y="1313"/>
                    </a:lnTo>
                    <a:lnTo>
                      <a:pt x="1455" y="1252"/>
                    </a:lnTo>
                    <a:lnTo>
                      <a:pt x="1475" y="1171"/>
                    </a:lnTo>
                    <a:lnTo>
                      <a:pt x="1515" y="1111"/>
                    </a:lnTo>
                    <a:lnTo>
                      <a:pt x="1556" y="1091"/>
                    </a:lnTo>
                    <a:lnTo>
                      <a:pt x="1636" y="1070"/>
                    </a:lnTo>
                    <a:lnTo>
                      <a:pt x="1656" y="1070"/>
                    </a:lnTo>
                    <a:lnTo>
                      <a:pt x="1717" y="1050"/>
                    </a:lnTo>
                    <a:lnTo>
                      <a:pt x="1757" y="990"/>
                    </a:lnTo>
                    <a:lnTo>
                      <a:pt x="1778" y="969"/>
                    </a:lnTo>
                    <a:lnTo>
                      <a:pt x="1838" y="929"/>
                    </a:lnTo>
                    <a:lnTo>
                      <a:pt x="1879" y="909"/>
                    </a:lnTo>
                    <a:lnTo>
                      <a:pt x="1939" y="909"/>
                    </a:lnTo>
                    <a:lnTo>
                      <a:pt x="2000" y="929"/>
                    </a:lnTo>
                    <a:lnTo>
                      <a:pt x="2000" y="949"/>
                    </a:lnTo>
                    <a:lnTo>
                      <a:pt x="2060" y="990"/>
                    </a:lnTo>
                    <a:lnTo>
                      <a:pt x="2101" y="969"/>
                    </a:lnTo>
                    <a:lnTo>
                      <a:pt x="2121" y="929"/>
                    </a:lnTo>
                    <a:lnTo>
                      <a:pt x="2181" y="848"/>
                    </a:lnTo>
                    <a:lnTo>
                      <a:pt x="2202" y="747"/>
                    </a:lnTo>
                    <a:lnTo>
                      <a:pt x="2202" y="666"/>
                    </a:lnTo>
                    <a:lnTo>
                      <a:pt x="2202" y="606"/>
                    </a:lnTo>
                    <a:lnTo>
                      <a:pt x="2202" y="545"/>
                    </a:lnTo>
                    <a:lnTo>
                      <a:pt x="2161" y="485"/>
                    </a:lnTo>
                    <a:lnTo>
                      <a:pt x="2121" y="444"/>
                    </a:lnTo>
                    <a:lnTo>
                      <a:pt x="2080" y="424"/>
                    </a:lnTo>
                    <a:lnTo>
                      <a:pt x="2040" y="424"/>
                    </a:lnTo>
                    <a:lnTo>
                      <a:pt x="2000" y="444"/>
                    </a:lnTo>
                    <a:lnTo>
                      <a:pt x="1919" y="505"/>
                    </a:lnTo>
                    <a:lnTo>
                      <a:pt x="1858" y="586"/>
                    </a:lnTo>
                    <a:lnTo>
                      <a:pt x="1798" y="666"/>
                    </a:lnTo>
                    <a:lnTo>
                      <a:pt x="1757" y="707"/>
                    </a:lnTo>
                    <a:lnTo>
                      <a:pt x="1717" y="727"/>
                    </a:lnTo>
                    <a:lnTo>
                      <a:pt x="1656" y="747"/>
                    </a:lnTo>
                    <a:lnTo>
                      <a:pt x="1576" y="747"/>
                    </a:lnTo>
                    <a:lnTo>
                      <a:pt x="1515" y="727"/>
                    </a:lnTo>
                    <a:lnTo>
                      <a:pt x="1455" y="687"/>
                    </a:lnTo>
                    <a:lnTo>
                      <a:pt x="1414" y="626"/>
                    </a:lnTo>
                    <a:lnTo>
                      <a:pt x="1374" y="566"/>
                    </a:lnTo>
                    <a:lnTo>
                      <a:pt x="1374" y="505"/>
                    </a:lnTo>
                    <a:lnTo>
                      <a:pt x="1394" y="465"/>
                    </a:lnTo>
                    <a:lnTo>
                      <a:pt x="1434" y="424"/>
                    </a:lnTo>
                    <a:lnTo>
                      <a:pt x="1495" y="404"/>
                    </a:lnTo>
                    <a:lnTo>
                      <a:pt x="1556" y="404"/>
                    </a:lnTo>
                    <a:lnTo>
                      <a:pt x="1596" y="384"/>
                    </a:lnTo>
                    <a:lnTo>
                      <a:pt x="1636" y="323"/>
                    </a:lnTo>
                    <a:lnTo>
                      <a:pt x="1636" y="263"/>
                    </a:lnTo>
                    <a:lnTo>
                      <a:pt x="1636" y="222"/>
                    </a:lnTo>
                    <a:lnTo>
                      <a:pt x="1616" y="182"/>
                    </a:lnTo>
                    <a:lnTo>
                      <a:pt x="1576" y="141"/>
                    </a:lnTo>
                    <a:lnTo>
                      <a:pt x="1515" y="141"/>
                    </a:lnTo>
                    <a:lnTo>
                      <a:pt x="1455" y="182"/>
                    </a:lnTo>
                    <a:lnTo>
                      <a:pt x="1414" y="182"/>
                    </a:lnTo>
                    <a:lnTo>
                      <a:pt x="1354" y="202"/>
                    </a:lnTo>
                    <a:lnTo>
                      <a:pt x="1293" y="202"/>
                    </a:lnTo>
                    <a:lnTo>
                      <a:pt x="1212" y="182"/>
                    </a:lnTo>
                    <a:lnTo>
                      <a:pt x="1152" y="121"/>
                    </a:lnTo>
                    <a:lnTo>
                      <a:pt x="1131" y="101"/>
                    </a:lnTo>
                    <a:lnTo>
                      <a:pt x="1031" y="20"/>
                    </a:lnTo>
                    <a:lnTo>
                      <a:pt x="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5"/>
              <p:cNvSpPr/>
              <p:nvPr/>
            </p:nvSpPr>
            <p:spPr>
              <a:xfrm>
                <a:off x="2288594" y="-1257538"/>
                <a:ext cx="167359" cy="322187"/>
              </a:xfrm>
              <a:custGeom>
                <a:avLst/>
                <a:gdLst/>
                <a:ahLst/>
                <a:cxnLst/>
                <a:rect l="l" t="t" r="r" b="b"/>
                <a:pathLst>
                  <a:path w="2444" h="4705" fill="none" extrusionOk="0">
                    <a:moveTo>
                      <a:pt x="1071" y="2968"/>
                    </a:moveTo>
                    <a:lnTo>
                      <a:pt x="1071" y="2968"/>
                    </a:lnTo>
                    <a:lnTo>
                      <a:pt x="1111" y="3009"/>
                    </a:lnTo>
                    <a:lnTo>
                      <a:pt x="1111" y="3009"/>
                    </a:lnTo>
                    <a:lnTo>
                      <a:pt x="1152" y="3069"/>
                    </a:lnTo>
                    <a:lnTo>
                      <a:pt x="1172" y="3130"/>
                    </a:lnTo>
                    <a:lnTo>
                      <a:pt x="1172" y="3170"/>
                    </a:lnTo>
                    <a:lnTo>
                      <a:pt x="1152" y="3231"/>
                    </a:lnTo>
                    <a:lnTo>
                      <a:pt x="1152" y="3231"/>
                    </a:lnTo>
                    <a:lnTo>
                      <a:pt x="1131" y="3312"/>
                    </a:lnTo>
                    <a:lnTo>
                      <a:pt x="1131" y="3312"/>
                    </a:lnTo>
                    <a:lnTo>
                      <a:pt x="1152" y="3352"/>
                    </a:lnTo>
                    <a:lnTo>
                      <a:pt x="1192" y="3413"/>
                    </a:lnTo>
                    <a:lnTo>
                      <a:pt x="1192" y="3413"/>
                    </a:lnTo>
                    <a:lnTo>
                      <a:pt x="1253" y="3493"/>
                    </a:lnTo>
                    <a:lnTo>
                      <a:pt x="1273" y="3574"/>
                    </a:lnTo>
                    <a:lnTo>
                      <a:pt x="1273" y="3635"/>
                    </a:lnTo>
                    <a:lnTo>
                      <a:pt x="1253" y="3715"/>
                    </a:lnTo>
                    <a:lnTo>
                      <a:pt x="1253" y="3715"/>
                    </a:lnTo>
                    <a:lnTo>
                      <a:pt x="1212" y="3897"/>
                    </a:lnTo>
                    <a:lnTo>
                      <a:pt x="1212" y="3938"/>
                    </a:lnTo>
                    <a:lnTo>
                      <a:pt x="1253" y="4018"/>
                    </a:lnTo>
                    <a:lnTo>
                      <a:pt x="1253" y="4059"/>
                    </a:lnTo>
                    <a:lnTo>
                      <a:pt x="1253" y="4059"/>
                    </a:lnTo>
                    <a:lnTo>
                      <a:pt x="1273" y="4139"/>
                    </a:lnTo>
                    <a:lnTo>
                      <a:pt x="1273" y="4240"/>
                    </a:lnTo>
                    <a:lnTo>
                      <a:pt x="1273" y="4240"/>
                    </a:lnTo>
                    <a:lnTo>
                      <a:pt x="1253" y="4341"/>
                    </a:lnTo>
                    <a:lnTo>
                      <a:pt x="1293" y="4422"/>
                    </a:lnTo>
                    <a:lnTo>
                      <a:pt x="1313" y="4442"/>
                    </a:lnTo>
                    <a:lnTo>
                      <a:pt x="1313" y="4442"/>
                    </a:lnTo>
                    <a:lnTo>
                      <a:pt x="1374" y="4563"/>
                    </a:lnTo>
                    <a:lnTo>
                      <a:pt x="1455" y="4664"/>
                    </a:lnTo>
                    <a:lnTo>
                      <a:pt x="1455" y="4664"/>
                    </a:lnTo>
                    <a:lnTo>
                      <a:pt x="1515" y="4705"/>
                    </a:lnTo>
                    <a:lnTo>
                      <a:pt x="1556" y="4705"/>
                    </a:lnTo>
                    <a:lnTo>
                      <a:pt x="1556" y="4705"/>
                    </a:lnTo>
                    <a:lnTo>
                      <a:pt x="1535" y="4644"/>
                    </a:lnTo>
                    <a:lnTo>
                      <a:pt x="1515" y="4624"/>
                    </a:lnTo>
                    <a:lnTo>
                      <a:pt x="1515" y="4624"/>
                    </a:lnTo>
                    <a:lnTo>
                      <a:pt x="1475" y="4563"/>
                    </a:lnTo>
                    <a:lnTo>
                      <a:pt x="1434" y="4483"/>
                    </a:lnTo>
                    <a:lnTo>
                      <a:pt x="1434" y="4483"/>
                    </a:lnTo>
                    <a:lnTo>
                      <a:pt x="1434" y="4422"/>
                    </a:lnTo>
                    <a:lnTo>
                      <a:pt x="1455" y="4382"/>
                    </a:lnTo>
                    <a:lnTo>
                      <a:pt x="1515" y="4362"/>
                    </a:lnTo>
                    <a:lnTo>
                      <a:pt x="1515" y="4362"/>
                    </a:lnTo>
                    <a:lnTo>
                      <a:pt x="1556" y="4341"/>
                    </a:lnTo>
                    <a:lnTo>
                      <a:pt x="1616" y="4301"/>
                    </a:lnTo>
                    <a:lnTo>
                      <a:pt x="1616" y="4301"/>
                    </a:lnTo>
                    <a:lnTo>
                      <a:pt x="1636" y="4261"/>
                    </a:lnTo>
                    <a:lnTo>
                      <a:pt x="1656" y="4220"/>
                    </a:lnTo>
                    <a:lnTo>
                      <a:pt x="1656" y="4220"/>
                    </a:lnTo>
                    <a:lnTo>
                      <a:pt x="1656" y="4160"/>
                    </a:lnTo>
                    <a:lnTo>
                      <a:pt x="1697" y="4079"/>
                    </a:lnTo>
                    <a:lnTo>
                      <a:pt x="1697" y="4079"/>
                    </a:lnTo>
                    <a:lnTo>
                      <a:pt x="1717" y="4018"/>
                    </a:lnTo>
                    <a:lnTo>
                      <a:pt x="1737" y="3978"/>
                    </a:lnTo>
                    <a:lnTo>
                      <a:pt x="1737" y="3978"/>
                    </a:lnTo>
                    <a:lnTo>
                      <a:pt x="1757" y="3897"/>
                    </a:lnTo>
                    <a:lnTo>
                      <a:pt x="1757" y="3897"/>
                    </a:lnTo>
                    <a:lnTo>
                      <a:pt x="1778" y="3857"/>
                    </a:lnTo>
                    <a:lnTo>
                      <a:pt x="1818" y="3837"/>
                    </a:lnTo>
                    <a:lnTo>
                      <a:pt x="1879" y="3816"/>
                    </a:lnTo>
                    <a:lnTo>
                      <a:pt x="1899" y="3816"/>
                    </a:lnTo>
                    <a:lnTo>
                      <a:pt x="1899" y="3816"/>
                    </a:lnTo>
                    <a:lnTo>
                      <a:pt x="1899" y="3816"/>
                    </a:lnTo>
                    <a:lnTo>
                      <a:pt x="1939" y="3796"/>
                    </a:lnTo>
                    <a:lnTo>
                      <a:pt x="1959" y="3776"/>
                    </a:lnTo>
                    <a:lnTo>
                      <a:pt x="1959" y="3776"/>
                    </a:lnTo>
                    <a:lnTo>
                      <a:pt x="1959" y="3715"/>
                    </a:lnTo>
                    <a:lnTo>
                      <a:pt x="1959" y="3715"/>
                    </a:lnTo>
                    <a:lnTo>
                      <a:pt x="1980" y="3635"/>
                    </a:lnTo>
                    <a:lnTo>
                      <a:pt x="1980" y="3635"/>
                    </a:lnTo>
                    <a:lnTo>
                      <a:pt x="1980" y="3594"/>
                    </a:lnTo>
                    <a:lnTo>
                      <a:pt x="2000" y="3554"/>
                    </a:lnTo>
                    <a:lnTo>
                      <a:pt x="2040" y="3534"/>
                    </a:lnTo>
                    <a:lnTo>
                      <a:pt x="2101" y="3534"/>
                    </a:lnTo>
                    <a:lnTo>
                      <a:pt x="2101" y="3534"/>
                    </a:lnTo>
                    <a:lnTo>
                      <a:pt x="2121" y="3534"/>
                    </a:lnTo>
                    <a:lnTo>
                      <a:pt x="2121" y="3534"/>
                    </a:lnTo>
                    <a:lnTo>
                      <a:pt x="2181" y="3534"/>
                    </a:lnTo>
                    <a:lnTo>
                      <a:pt x="2242" y="3493"/>
                    </a:lnTo>
                    <a:lnTo>
                      <a:pt x="2242" y="3493"/>
                    </a:lnTo>
                    <a:lnTo>
                      <a:pt x="2282" y="3453"/>
                    </a:lnTo>
                    <a:lnTo>
                      <a:pt x="2303" y="3413"/>
                    </a:lnTo>
                    <a:lnTo>
                      <a:pt x="2282" y="3291"/>
                    </a:lnTo>
                    <a:lnTo>
                      <a:pt x="2282" y="3291"/>
                    </a:lnTo>
                    <a:lnTo>
                      <a:pt x="2282" y="3251"/>
                    </a:lnTo>
                    <a:lnTo>
                      <a:pt x="2282" y="3190"/>
                    </a:lnTo>
                    <a:lnTo>
                      <a:pt x="2303" y="3130"/>
                    </a:lnTo>
                    <a:lnTo>
                      <a:pt x="2343" y="3089"/>
                    </a:lnTo>
                    <a:lnTo>
                      <a:pt x="2343" y="3089"/>
                    </a:lnTo>
                    <a:lnTo>
                      <a:pt x="2383" y="3069"/>
                    </a:lnTo>
                    <a:lnTo>
                      <a:pt x="2424" y="3029"/>
                    </a:lnTo>
                    <a:lnTo>
                      <a:pt x="2424" y="3029"/>
                    </a:lnTo>
                    <a:lnTo>
                      <a:pt x="2444" y="2948"/>
                    </a:lnTo>
                    <a:lnTo>
                      <a:pt x="2444" y="2908"/>
                    </a:lnTo>
                    <a:lnTo>
                      <a:pt x="2424" y="2867"/>
                    </a:lnTo>
                    <a:lnTo>
                      <a:pt x="2424" y="2867"/>
                    </a:lnTo>
                    <a:lnTo>
                      <a:pt x="2363" y="2807"/>
                    </a:lnTo>
                    <a:lnTo>
                      <a:pt x="2282" y="2807"/>
                    </a:lnTo>
                    <a:lnTo>
                      <a:pt x="2282" y="2807"/>
                    </a:lnTo>
                    <a:lnTo>
                      <a:pt x="2242" y="2807"/>
                    </a:lnTo>
                    <a:lnTo>
                      <a:pt x="2242" y="2807"/>
                    </a:lnTo>
                    <a:lnTo>
                      <a:pt x="2161" y="2827"/>
                    </a:lnTo>
                    <a:lnTo>
                      <a:pt x="2101" y="2807"/>
                    </a:lnTo>
                    <a:lnTo>
                      <a:pt x="2101" y="2807"/>
                    </a:lnTo>
                    <a:lnTo>
                      <a:pt x="2040" y="2787"/>
                    </a:lnTo>
                    <a:lnTo>
                      <a:pt x="2000" y="2746"/>
                    </a:lnTo>
                    <a:lnTo>
                      <a:pt x="1980" y="2686"/>
                    </a:lnTo>
                    <a:lnTo>
                      <a:pt x="1959" y="2605"/>
                    </a:lnTo>
                    <a:lnTo>
                      <a:pt x="1959" y="2605"/>
                    </a:lnTo>
                    <a:lnTo>
                      <a:pt x="1959" y="2565"/>
                    </a:lnTo>
                    <a:lnTo>
                      <a:pt x="1939" y="2524"/>
                    </a:lnTo>
                    <a:lnTo>
                      <a:pt x="1919" y="2484"/>
                    </a:lnTo>
                    <a:lnTo>
                      <a:pt x="1858" y="2464"/>
                    </a:lnTo>
                    <a:lnTo>
                      <a:pt x="1858" y="2464"/>
                    </a:lnTo>
                    <a:lnTo>
                      <a:pt x="1858" y="2464"/>
                    </a:lnTo>
                    <a:lnTo>
                      <a:pt x="1778" y="2464"/>
                    </a:lnTo>
                    <a:lnTo>
                      <a:pt x="1717" y="2423"/>
                    </a:lnTo>
                    <a:lnTo>
                      <a:pt x="1656" y="2383"/>
                    </a:lnTo>
                    <a:lnTo>
                      <a:pt x="1616" y="2302"/>
                    </a:lnTo>
                    <a:lnTo>
                      <a:pt x="1616" y="2302"/>
                    </a:lnTo>
                    <a:lnTo>
                      <a:pt x="1596" y="2262"/>
                    </a:lnTo>
                    <a:lnTo>
                      <a:pt x="1596" y="2262"/>
                    </a:lnTo>
                    <a:lnTo>
                      <a:pt x="1576" y="2241"/>
                    </a:lnTo>
                    <a:lnTo>
                      <a:pt x="1576" y="2241"/>
                    </a:lnTo>
                    <a:lnTo>
                      <a:pt x="1556" y="2201"/>
                    </a:lnTo>
                    <a:lnTo>
                      <a:pt x="1495" y="2201"/>
                    </a:lnTo>
                    <a:lnTo>
                      <a:pt x="1495" y="2201"/>
                    </a:lnTo>
                    <a:lnTo>
                      <a:pt x="1414" y="2241"/>
                    </a:lnTo>
                    <a:lnTo>
                      <a:pt x="1414" y="2241"/>
                    </a:lnTo>
                    <a:lnTo>
                      <a:pt x="1354" y="2262"/>
                    </a:lnTo>
                    <a:lnTo>
                      <a:pt x="1313" y="2262"/>
                    </a:lnTo>
                    <a:lnTo>
                      <a:pt x="1273" y="2241"/>
                    </a:lnTo>
                    <a:lnTo>
                      <a:pt x="1273" y="2241"/>
                    </a:lnTo>
                    <a:lnTo>
                      <a:pt x="1212" y="2221"/>
                    </a:lnTo>
                    <a:lnTo>
                      <a:pt x="1192" y="2201"/>
                    </a:lnTo>
                    <a:lnTo>
                      <a:pt x="1192" y="2201"/>
                    </a:lnTo>
                    <a:lnTo>
                      <a:pt x="1111" y="2201"/>
                    </a:lnTo>
                    <a:lnTo>
                      <a:pt x="1111" y="2201"/>
                    </a:lnTo>
                    <a:lnTo>
                      <a:pt x="1031" y="2201"/>
                    </a:lnTo>
                    <a:lnTo>
                      <a:pt x="990" y="2201"/>
                    </a:lnTo>
                    <a:lnTo>
                      <a:pt x="930" y="2161"/>
                    </a:lnTo>
                    <a:lnTo>
                      <a:pt x="930" y="2161"/>
                    </a:lnTo>
                    <a:lnTo>
                      <a:pt x="909" y="2120"/>
                    </a:lnTo>
                    <a:lnTo>
                      <a:pt x="889" y="2060"/>
                    </a:lnTo>
                    <a:lnTo>
                      <a:pt x="889" y="1979"/>
                    </a:lnTo>
                    <a:lnTo>
                      <a:pt x="889" y="1979"/>
                    </a:lnTo>
                    <a:lnTo>
                      <a:pt x="889" y="1939"/>
                    </a:lnTo>
                    <a:lnTo>
                      <a:pt x="889" y="1939"/>
                    </a:lnTo>
                    <a:lnTo>
                      <a:pt x="909" y="1878"/>
                    </a:lnTo>
                    <a:lnTo>
                      <a:pt x="909" y="1838"/>
                    </a:lnTo>
                    <a:lnTo>
                      <a:pt x="909" y="1838"/>
                    </a:lnTo>
                    <a:lnTo>
                      <a:pt x="869" y="1817"/>
                    </a:lnTo>
                    <a:lnTo>
                      <a:pt x="808" y="1838"/>
                    </a:lnTo>
                    <a:lnTo>
                      <a:pt x="808" y="1838"/>
                    </a:lnTo>
                    <a:lnTo>
                      <a:pt x="768" y="1858"/>
                    </a:lnTo>
                    <a:lnTo>
                      <a:pt x="768" y="1858"/>
                    </a:lnTo>
                    <a:lnTo>
                      <a:pt x="728" y="1858"/>
                    </a:lnTo>
                    <a:lnTo>
                      <a:pt x="687" y="1858"/>
                    </a:lnTo>
                    <a:lnTo>
                      <a:pt x="647" y="1838"/>
                    </a:lnTo>
                    <a:lnTo>
                      <a:pt x="627" y="1797"/>
                    </a:lnTo>
                    <a:lnTo>
                      <a:pt x="627" y="1797"/>
                    </a:lnTo>
                    <a:lnTo>
                      <a:pt x="586" y="1696"/>
                    </a:lnTo>
                    <a:lnTo>
                      <a:pt x="607" y="1595"/>
                    </a:lnTo>
                    <a:lnTo>
                      <a:pt x="627" y="1515"/>
                    </a:lnTo>
                    <a:lnTo>
                      <a:pt x="687" y="1434"/>
                    </a:lnTo>
                    <a:lnTo>
                      <a:pt x="687" y="1434"/>
                    </a:lnTo>
                    <a:lnTo>
                      <a:pt x="768" y="1414"/>
                    </a:lnTo>
                    <a:lnTo>
                      <a:pt x="829" y="1393"/>
                    </a:lnTo>
                    <a:lnTo>
                      <a:pt x="829" y="1393"/>
                    </a:lnTo>
                    <a:lnTo>
                      <a:pt x="869" y="1393"/>
                    </a:lnTo>
                    <a:lnTo>
                      <a:pt x="869" y="1393"/>
                    </a:lnTo>
                    <a:lnTo>
                      <a:pt x="950" y="1393"/>
                    </a:lnTo>
                    <a:lnTo>
                      <a:pt x="950" y="1393"/>
                    </a:lnTo>
                    <a:lnTo>
                      <a:pt x="1010" y="1393"/>
                    </a:lnTo>
                    <a:lnTo>
                      <a:pt x="1010" y="1393"/>
                    </a:lnTo>
                    <a:lnTo>
                      <a:pt x="1051" y="1393"/>
                    </a:lnTo>
                    <a:lnTo>
                      <a:pt x="1091" y="1414"/>
                    </a:lnTo>
                    <a:lnTo>
                      <a:pt x="1091" y="1414"/>
                    </a:lnTo>
                    <a:lnTo>
                      <a:pt x="1111" y="1434"/>
                    </a:lnTo>
                    <a:lnTo>
                      <a:pt x="1131" y="1474"/>
                    </a:lnTo>
                    <a:lnTo>
                      <a:pt x="1111" y="1575"/>
                    </a:lnTo>
                    <a:lnTo>
                      <a:pt x="1111" y="1575"/>
                    </a:lnTo>
                    <a:lnTo>
                      <a:pt x="1111" y="1636"/>
                    </a:lnTo>
                    <a:lnTo>
                      <a:pt x="1111" y="1676"/>
                    </a:lnTo>
                    <a:lnTo>
                      <a:pt x="1131" y="1716"/>
                    </a:lnTo>
                    <a:lnTo>
                      <a:pt x="1131" y="1716"/>
                    </a:lnTo>
                    <a:lnTo>
                      <a:pt x="1131" y="1716"/>
                    </a:lnTo>
                    <a:lnTo>
                      <a:pt x="1152" y="1716"/>
                    </a:lnTo>
                    <a:lnTo>
                      <a:pt x="1152" y="1716"/>
                    </a:lnTo>
                    <a:lnTo>
                      <a:pt x="1172" y="1656"/>
                    </a:lnTo>
                    <a:lnTo>
                      <a:pt x="1172" y="1595"/>
                    </a:lnTo>
                    <a:lnTo>
                      <a:pt x="1172" y="1595"/>
                    </a:lnTo>
                    <a:lnTo>
                      <a:pt x="1152" y="1535"/>
                    </a:lnTo>
                    <a:lnTo>
                      <a:pt x="1172" y="1474"/>
                    </a:lnTo>
                    <a:lnTo>
                      <a:pt x="1172" y="1474"/>
                    </a:lnTo>
                    <a:lnTo>
                      <a:pt x="1192" y="1414"/>
                    </a:lnTo>
                    <a:lnTo>
                      <a:pt x="1253" y="1393"/>
                    </a:lnTo>
                    <a:lnTo>
                      <a:pt x="1253" y="1393"/>
                    </a:lnTo>
                    <a:lnTo>
                      <a:pt x="1293" y="1393"/>
                    </a:lnTo>
                    <a:lnTo>
                      <a:pt x="1293" y="1393"/>
                    </a:lnTo>
                    <a:lnTo>
                      <a:pt x="1374" y="1393"/>
                    </a:lnTo>
                    <a:lnTo>
                      <a:pt x="1414" y="1373"/>
                    </a:lnTo>
                    <a:lnTo>
                      <a:pt x="1434" y="1353"/>
                    </a:lnTo>
                    <a:lnTo>
                      <a:pt x="1434" y="1353"/>
                    </a:lnTo>
                    <a:lnTo>
                      <a:pt x="1455" y="1313"/>
                    </a:lnTo>
                    <a:lnTo>
                      <a:pt x="1455" y="1313"/>
                    </a:lnTo>
                    <a:lnTo>
                      <a:pt x="1455" y="1252"/>
                    </a:lnTo>
                    <a:lnTo>
                      <a:pt x="1475" y="1171"/>
                    </a:lnTo>
                    <a:lnTo>
                      <a:pt x="1475" y="1171"/>
                    </a:lnTo>
                    <a:lnTo>
                      <a:pt x="1515" y="1111"/>
                    </a:lnTo>
                    <a:lnTo>
                      <a:pt x="1556" y="1091"/>
                    </a:lnTo>
                    <a:lnTo>
                      <a:pt x="1636" y="1070"/>
                    </a:lnTo>
                    <a:lnTo>
                      <a:pt x="1636" y="1070"/>
                    </a:lnTo>
                    <a:lnTo>
                      <a:pt x="1656" y="1070"/>
                    </a:lnTo>
                    <a:lnTo>
                      <a:pt x="1656" y="1070"/>
                    </a:lnTo>
                    <a:lnTo>
                      <a:pt x="1717" y="1050"/>
                    </a:lnTo>
                    <a:lnTo>
                      <a:pt x="1757" y="990"/>
                    </a:lnTo>
                    <a:lnTo>
                      <a:pt x="1757" y="990"/>
                    </a:lnTo>
                    <a:lnTo>
                      <a:pt x="1778" y="969"/>
                    </a:lnTo>
                    <a:lnTo>
                      <a:pt x="1778" y="969"/>
                    </a:lnTo>
                    <a:lnTo>
                      <a:pt x="1838" y="929"/>
                    </a:lnTo>
                    <a:lnTo>
                      <a:pt x="1879" y="909"/>
                    </a:lnTo>
                    <a:lnTo>
                      <a:pt x="1939" y="909"/>
                    </a:lnTo>
                    <a:lnTo>
                      <a:pt x="2000" y="929"/>
                    </a:lnTo>
                    <a:lnTo>
                      <a:pt x="2000" y="949"/>
                    </a:lnTo>
                    <a:lnTo>
                      <a:pt x="2000" y="949"/>
                    </a:lnTo>
                    <a:lnTo>
                      <a:pt x="2060" y="990"/>
                    </a:lnTo>
                    <a:lnTo>
                      <a:pt x="2060" y="990"/>
                    </a:lnTo>
                    <a:lnTo>
                      <a:pt x="2101" y="969"/>
                    </a:lnTo>
                    <a:lnTo>
                      <a:pt x="2121" y="929"/>
                    </a:lnTo>
                    <a:lnTo>
                      <a:pt x="2121" y="929"/>
                    </a:lnTo>
                    <a:lnTo>
                      <a:pt x="2181" y="848"/>
                    </a:lnTo>
                    <a:lnTo>
                      <a:pt x="2202" y="747"/>
                    </a:lnTo>
                    <a:lnTo>
                      <a:pt x="2202" y="666"/>
                    </a:lnTo>
                    <a:lnTo>
                      <a:pt x="2202" y="606"/>
                    </a:lnTo>
                    <a:lnTo>
                      <a:pt x="2202" y="606"/>
                    </a:lnTo>
                    <a:lnTo>
                      <a:pt x="2202" y="545"/>
                    </a:lnTo>
                    <a:lnTo>
                      <a:pt x="2161" y="485"/>
                    </a:lnTo>
                    <a:lnTo>
                      <a:pt x="2121" y="444"/>
                    </a:lnTo>
                    <a:lnTo>
                      <a:pt x="2080" y="424"/>
                    </a:lnTo>
                    <a:lnTo>
                      <a:pt x="2080" y="424"/>
                    </a:lnTo>
                    <a:lnTo>
                      <a:pt x="2040" y="424"/>
                    </a:lnTo>
                    <a:lnTo>
                      <a:pt x="2000" y="444"/>
                    </a:lnTo>
                    <a:lnTo>
                      <a:pt x="1919" y="505"/>
                    </a:lnTo>
                    <a:lnTo>
                      <a:pt x="1919" y="505"/>
                    </a:lnTo>
                    <a:lnTo>
                      <a:pt x="1858" y="586"/>
                    </a:lnTo>
                    <a:lnTo>
                      <a:pt x="1858" y="586"/>
                    </a:lnTo>
                    <a:lnTo>
                      <a:pt x="1798" y="666"/>
                    </a:lnTo>
                    <a:lnTo>
                      <a:pt x="1798" y="666"/>
                    </a:lnTo>
                    <a:lnTo>
                      <a:pt x="1757" y="707"/>
                    </a:lnTo>
                    <a:lnTo>
                      <a:pt x="1717" y="727"/>
                    </a:lnTo>
                    <a:lnTo>
                      <a:pt x="1717" y="727"/>
                    </a:lnTo>
                    <a:lnTo>
                      <a:pt x="1656" y="747"/>
                    </a:lnTo>
                    <a:lnTo>
                      <a:pt x="1576" y="747"/>
                    </a:lnTo>
                    <a:lnTo>
                      <a:pt x="1576" y="747"/>
                    </a:lnTo>
                    <a:lnTo>
                      <a:pt x="1515" y="727"/>
                    </a:lnTo>
                    <a:lnTo>
                      <a:pt x="1455" y="687"/>
                    </a:lnTo>
                    <a:lnTo>
                      <a:pt x="1414" y="626"/>
                    </a:lnTo>
                    <a:lnTo>
                      <a:pt x="1374" y="566"/>
                    </a:lnTo>
                    <a:lnTo>
                      <a:pt x="1374" y="566"/>
                    </a:lnTo>
                    <a:lnTo>
                      <a:pt x="1374" y="505"/>
                    </a:lnTo>
                    <a:lnTo>
                      <a:pt x="1394" y="465"/>
                    </a:lnTo>
                    <a:lnTo>
                      <a:pt x="1394" y="465"/>
                    </a:lnTo>
                    <a:lnTo>
                      <a:pt x="1434" y="424"/>
                    </a:lnTo>
                    <a:lnTo>
                      <a:pt x="1495" y="404"/>
                    </a:lnTo>
                    <a:lnTo>
                      <a:pt x="1515" y="404"/>
                    </a:lnTo>
                    <a:lnTo>
                      <a:pt x="1515" y="404"/>
                    </a:lnTo>
                    <a:lnTo>
                      <a:pt x="1556" y="404"/>
                    </a:lnTo>
                    <a:lnTo>
                      <a:pt x="1596" y="384"/>
                    </a:lnTo>
                    <a:lnTo>
                      <a:pt x="1596" y="384"/>
                    </a:lnTo>
                    <a:lnTo>
                      <a:pt x="1636" y="323"/>
                    </a:lnTo>
                    <a:lnTo>
                      <a:pt x="1636" y="263"/>
                    </a:lnTo>
                    <a:lnTo>
                      <a:pt x="1636" y="222"/>
                    </a:lnTo>
                    <a:lnTo>
                      <a:pt x="1616" y="182"/>
                    </a:lnTo>
                    <a:lnTo>
                      <a:pt x="1616" y="182"/>
                    </a:lnTo>
                    <a:lnTo>
                      <a:pt x="1576" y="141"/>
                    </a:lnTo>
                    <a:lnTo>
                      <a:pt x="1556" y="141"/>
                    </a:lnTo>
                    <a:lnTo>
                      <a:pt x="1515" y="141"/>
                    </a:lnTo>
                    <a:lnTo>
                      <a:pt x="1515" y="141"/>
                    </a:lnTo>
                    <a:lnTo>
                      <a:pt x="1455" y="182"/>
                    </a:lnTo>
                    <a:lnTo>
                      <a:pt x="1455" y="182"/>
                    </a:lnTo>
                    <a:lnTo>
                      <a:pt x="1414" y="182"/>
                    </a:lnTo>
                    <a:lnTo>
                      <a:pt x="1414" y="182"/>
                    </a:lnTo>
                    <a:lnTo>
                      <a:pt x="1354" y="202"/>
                    </a:lnTo>
                    <a:lnTo>
                      <a:pt x="1293" y="202"/>
                    </a:lnTo>
                    <a:lnTo>
                      <a:pt x="1212" y="182"/>
                    </a:lnTo>
                    <a:lnTo>
                      <a:pt x="1152" y="121"/>
                    </a:lnTo>
                    <a:lnTo>
                      <a:pt x="1152" y="121"/>
                    </a:lnTo>
                    <a:lnTo>
                      <a:pt x="1131" y="101"/>
                    </a:lnTo>
                    <a:lnTo>
                      <a:pt x="1131" y="101"/>
                    </a:lnTo>
                    <a:lnTo>
                      <a:pt x="1031" y="20"/>
                    </a:lnTo>
                    <a:lnTo>
                      <a:pt x="990" y="0"/>
                    </a:lnTo>
                    <a:lnTo>
                      <a:pt x="950" y="0"/>
                    </a:lnTo>
                    <a:lnTo>
                      <a:pt x="950" y="0"/>
                    </a:lnTo>
                    <a:lnTo>
                      <a:pt x="849" y="0"/>
                    </a:lnTo>
                    <a:lnTo>
                      <a:pt x="788" y="20"/>
                    </a:lnTo>
                    <a:lnTo>
                      <a:pt x="788" y="20"/>
                    </a:lnTo>
                    <a:lnTo>
                      <a:pt x="748" y="41"/>
                    </a:lnTo>
                    <a:lnTo>
                      <a:pt x="748" y="41"/>
                    </a:lnTo>
                    <a:lnTo>
                      <a:pt x="667" y="61"/>
                    </a:lnTo>
                    <a:lnTo>
                      <a:pt x="667" y="61"/>
                    </a:lnTo>
                    <a:lnTo>
                      <a:pt x="465" y="283"/>
                    </a:lnTo>
                    <a:lnTo>
                      <a:pt x="283" y="525"/>
                    </a:lnTo>
                    <a:lnTo>
                      <a:pt x="142" y="788"/>
                    </a:lnTo>
                    <a:lnTo>
                      <a:pt x="1" y="1050"/>
                    </a:lnTo>
                    <a:lnTo>
                      <a:pt x="1" y="1050"/>
                    </a:lnTo>
                    <a:lnTo>
                      <a:pt x="61" y="1191"/>
                    </a:lnTo>
                    <a:lnTo>
                      <a:pt x="61" y="1191"/>
                    </a:lnTo>
                    <a:lnTo>
                      <a:pt x="82" y="1252"/>
                    </a:lnTo>
                    <a:lnTo>
                      <a:pt x="82" y="1313"/>
                    </a:lnTo>
                    <a:lnTo>
                      <a:pt x="102" y="1434"/>
                    </a:lnTo>
                    <a:lnTo>
                      <a:pt x="102" y="1434"/>
                    </a:lnTo>
                    <a:lnTo>
                      <a:pt x="102" y="1494"/>
                    </a:lnTo>
                    <a:lnTo>
                      <a:pt x="102" y="1555"/>
                    </a:lnTo>
                    <a:lnTo>
                      <a:pt x="102" y="1555"/>
                    </a:lnTo>
                    <a:lnTo>
                      <a:pt x="122" y="1615"/>
                    </a:lnTo>
                    <a:lnTo>
                      <a:pt x="122" y="1615"/>
                    </a:lnTo>
                    <a:lnTo>
                      <a:pt x="142" y="1535"/>
                    </a:lnTo>
                    <a:lnTo>
                      <a:pt x="142" y="1535"/>
                    </a:lnTo>
                    <a:lnTo>
                      <a:pt x="162" y="1414"/>
                    </a:lnTo>
                    <a:lnTo>
                      <a:pt x="162" y="1414"/>
                    </a:lnTo>
                    <a:lnTo>
                      <a:pt x="203" y="1373"/>
                    </a:lnTo>
                    <a:lnTo>
                      <a:pt x="243" y="1353"/>
                    </a:lnTo>
                    <a:lnTo>
                      <a:pt x="263" y="1353"/>
                    </a:lnTo>
                    <a:lnTo>
                      <a:pt x="263" y="1353"/>
                    </a:lnTo>
                    <a:lnTo>
                      <a:pt x="283" y="1373"/>
                    </a:lnTo>
                    <a:lnTo>
                      <a:pt x="304" y="1393"/>
                    </a:lnTo>
                    <a:lnTo>
                      <a:pt x="304" y="1393"/>
                    </a:lnTo>
                    <a:lnTo>
                      <a:pt x="324" y="1434"/>
                    </a:lnTo>
                    <a:lnTo>
                      <a:pt x="324" y="1474"/>
                    </a:lnTo>
                    <a:lnTo>
                      <a:pt x="304" y="1575"/>
                    </a:lnTo>
                    <a:lnTo>
                      <a:pt x="304" y="1575"/>
                    </a:lnTo>
                    <a:lnTo>
                      <a:pt x="304" y="1636"/>
                    </a:lnTo>
                    <a:lnTo>
                      <a:pt x="304" y="1676"/>
                    </a:lnTo>
                    <a:lnTo>
                      <a:pt x="324" y="1737"/>
                    </a:lnTo>
                    <a:lnTo>
                      <a:pt x="364" y="1777"/>
                    </a:lnTo>
                    <a:lnTo>
                      <a:pt x="364" y="1777"/>
                    </a:lnTo>
                    <a:lnTo>
                      <a:pt x="405" y="1838"/>
                    </a:lnTo>
                    <a:lnTo>
                      <a:pt x="506" y="1858"/>
                    </a:lnTo>
                    <a:lnTo>
                      <a:pt x="506" y="1858"/>
                    </a:lnTo>
                    <a:lnTo>
                      <a:pt x="566" y="1878"/>
                    </a:lnTo>
                    <a:lnTo>
                      <a:pt x="607" y="1898"/>
                    </a:lnTo>
                    <a:lnTo>
                      <a:pt x="647" y="1959"/>
                    </a:lnTo>
                    <a:lnTo>
                      <a:pt x="647" y="1959"/>
                    </a:lnTo>
                    <a:lnTo>
                      <a:pt x="647" y="1959"/>
                    </a:lnTo>
                    <a:lnTo>
                      <a:pt x="687" y="2019"/>
                    </a:lnTo>
                    <a:lnTo>
                      <a:pt x="728" y="2040"/>
                    </a:lnTo>
                    <a:lnTo>
                      <a:pt x="728" y="2040"/>
                    </a:lnTo>
                    <a:lnTo>
                      <a:pt x="788" y="2060"/>
                    </a:lnTo>
                    <a:lnTo>
                      <a:pt x="829" y="2080"/>
                    </a:lnTo>
                    <a:lnTo>
                      <a:pt x="869" y="2140"/>
                    </a:lnTo>
                    <a:lnTo>
                      <a:pt x="869" y="2140"/>
                    </a:lnTo>
                    <a:lnTo>
                      <a:pt x="909" y="2241"/>
                    </a:lnTo>
                    <a:lnTo>
                      <a:pt x="970" y="2282"/>
                    </a:lnTo>
                    <a:lnTo>
                      <a:pt x="1031" y="2302"/>
                    </a:lnTo>
                    <a:lnTo>
                      <a:pt x="1031" y="2302"/>
                    </a:lnTo>
                    <a:lnTo>
                      <a:pt x="1091" y="2322"/>
                    </a:lnTo>
                    <a:lnTo>
                      <a:pt x="1131" y="2363"/>
                    </a:lnTo>
                    <a:lnTo>
                      <a:pt x="1131" y="2363"/>
                    </a:lnTo>
                    <a:lnTo>
                      <a:pt x="1172" y="2423"/>
                    </a:lnTo>
                    <a:lnTo>
                      <a:pt x="1172" y="2484"/>
                    </a:lnTo>
                    <a:lnTo>
                      <a:pt x="1172" y="2484"/>
                    </a:lnTo>
                    <a:lnTo>
                      <a:pt x="1131" y="2544"/>
                    </a:lnTo>
                    <a:lnTo>
                      <a:pt x="1071" y="2605"/>
                    </a:lnTo>
                    <a:lnTo>
                      <a:pt x="1071" y="2605"/>
                    </a:lnTo>
                    <a:lnTo>
                      <a:pt x="1010" y="2645"/>
                    </a:lnTo>
                    <a:lnTo>
                      <a:pt x="1010" y="2645"/>
                    </a:lnTo>
                    <a:lnTo>
                      <a:pt x="970" y="2706"/>
                    </a:lnTo>
                    <a:lnTo>
                      <a:pt x="970" y="2766"/>
                    </a:lnTo>
                    <a:lnTo>
                      <a:pt x="970" y="2847"/>
                    </a:lnTo>
                    <a:lnTo>
                      <a:pt x="1010" y="2908"/>
                    </a:lnTo>
                    <a:lnTo>
                      <a:pt x="1010" y="2908"/>
                    </a:lnTo>
                    <a:lnTo>
                      <a:pt x="1071" y="296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5"/>
              <p:cNvSpPr/>
              <p:nvPr/>
            </p:nvSpPr>
            <p:spPr>
              <a:xfrm>
                <a:off x="2475267" y="-1308691"/>
                <a:ext cx="65054" cy="48414"/>
              </a:xfrm>
              <a:custGeom>
                <a:avLst/>
                <a:gdLst/>
                <a:ahLst/>
                <a:cxnLst/>
                <a:rect l="l" t="t" r="r" b="b"/>
                <a:pathLst>
                  <a:path w="950" h="707" extrusionOk="0">
                    <a:moveTo>
                      <a:pt x="425" y="0"/>
                    </a:moveTo>
                    <a:lnTo>
                      <a:pt x="324" y="20"/>
                    </a:lnTo>
                    <a:lnTo>
                      <a:pt x="223" y="40"/>
                    </a:lnTo>
                    <a:lnTo>
                      <a:pt x="122" y="61"/>
                    </a:lnTo>
                    <a:lnTo>
                      <a:pt x="41" y="101"/>
                    </a:lnTo>
                    <a:lnTo>
                      <a:pt x="21" y="141"/>
                    </a:lnTo>
                    <a:lnTo>
                      <a:pt x="1" y="182"/>
                    </a:lnTo>
                    <a:lnTo>
                      <a:pt x="21" y="222"/>
                    </a:lnTo>
                    <a:lnTo>
                      <a:pt x="41" y="242"/>
                    </a:lnTo>
                    <a:lnTo>
                      <a:pt x="81" y="303"/>
                    </a:lnTo>
                    <a:lnTo>
                      <a:pt x="102" y="343"/>
                    </a:lnTo>
                    <a:lnTo>
                      <a:pt x="102" y="384"/>
                    </a:lnTo>
                    <a:lnTo>
                      <a:pt x="102" y="424"/>
                    </a:lnTo>
                    <a:lnTo>
                      <a:pt x="81" y="464"/>
                    </a:lnTo>
                    <a:lnTo>
                      <a:pt x="21" y="525"/>
                    </a:lnTo>
                    <a:lnTo>
                      <a:pt x="1" y="586"/>
                    </a:lnTo>
                    <a:lnTo>
                      <a:pt x="1" y="626"/>
                    </a:lnTo>
                    <a:lnTo>
                      <a:pt x="21" y="666"/>
                    </a:lnTo>
                    <a:lnTo>
                      <a:pt x="61" y="707"/>
                    </a:lnTo>
                    <a:lnTo>
                      <a:pt x="102" y="707"/>
                    </a:lnTo>
                    <a:lnTo>
                      <a:pt x="142" y="687"/>
                    </a:lnTo>
                    <a:lnTo>
                      <a:pt x="182" y="626"/>
                    </a:lnTo>
                    <a:lnTo>
                      <a:pt x="223" y="565"/>
                    </a:lnTo>
                    <a:lnTo>
                      <a:pt x="283" y="525"/>
                    </a:lnTo>
                    <a:lnTo>
                      <a:pt x="344" y="505"/>
                    </a:lnTo>
                    <a:lnTo>
                      <a:pt x="404" y="525"/>
                    </a:lnTo>
                    <a:lnTo>
                      <a:pt x="425" y="525"/>
                    </a:lnTo>
                    <a:lnTo>
                      <a:pt x="465" y="545"/>
                    </a:lnTo>
                    <a:lnTo>
                      <a:pt x="526" y="565"/>
                    </a:lnTo>
                    <a:lnTo>
                      <a:pt x="566" y="545"/>
                    </a:lnTo>
                    <a:lnTo>
                      <a:pt x="586" y="505"/>
                    </a:lnTo>
                    <a:lnTo>
                      <a:pt x="627" y="424"/>
                    </a:lnTo>
                    <a:lnTo>
                      <a:pt x="667" y="384"/>
                    </a:lnTo>
                    <a:lnTo>
                      <a:pt x="728" y="364"/>
                    </a:lnTo>
                    <a:lnTo>
                      <a:pt x="788" y="384"/>
                    </a:lnTo>
                    <a:lnTo>
                      <a:pt x="869" y="384"/>
                    </a:lnTo>
                    <a:lnTo>
                      <a:pt x="909" y="323"/>
                    </a:lnTo>
                    <a:lnTo>
                      <a:pt x="950" y="283"/>
                    </a:lnTo>
                    <a:lnTo>
                      <a:pt x="950" y="222"/>
                    </a:lnTo>
                    <a:lnTo>
                      <a:pt x="950" y="182"/>
                    </a:lnTo>
                    <a:lnTo>
                      <a:pt x="929" y="141"/>
                    </a:lnTo>
                    <a:lnTo>
                      <a:pt x="828" y="81"/>
                    </a:lnTo>
                    <a:lnTo>
                      <a:pt x="707" y="40"/>
                    </a:lnTo>
                    <a:lnTo>
                      <a:pt x="566" y="20"/>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5"/>
              <p:cNvSpPr/>
              <p:nvPr/>
            </p:nvSpPr>
            <p:spPr>
              <a:xfrm>
                <a:off x="2648106" y="-1007318"/>
                <a:ext cx="23556" cy="30541"/>
              </a:xfrm>
              <a:custGeom>
                <a:avLst/>
                <a:gdLst/>
                <a:ahLst/>
                <a:cxnLst/>
                <a:rect l="l" t="t" r="r" b="b"/>
                <a:pathLst>
                  <a:path w="344" h="446" extrusionOk="0">
                    <a:moveTo>
                      <a:pt x="182" y="1"/>
                    </a:moveTo>
                    <a:lnTo>
                      <a:pt x="142" y="41"/>
                    </a:lnTo>
                    <a:lnTo>
                      <a:pt x="142" y="61"/>
                    </a:lnTo>
                    <a:lnTo>
                      <a:pt x="142" y="102"/>
                    </a:lnTo>
                    <a:lnTo>
                      <a:pt x="142" y="122"/>
                    </a:lnTo>
                    <a:lnTo>
                      <a:pt x="122" y="183"/>
                    </a:lnTo>
                    <a:lnTo>
                      <a:pt x="81" y="223"/>
                    </a:lnTo>
                    <a:lnTo>
                      <a:pt x="21" y="284"/>
                    </a:lnTo>
                    <a:lnTo>
                      <a:pt x="1" y="324"/>
                    </a:lnTo>
                    <a:lnTo>
                      <a:pt x="1" y="344"/>
                    </a:lnTo>
                    <a:lnTo>
                      <a:pt x="1" y="405"/>
                    </a:lnTo>
                    <a:lnTo>
                      <a:pt x="41" y="425"/>
                    </a:lnTo>
                    <a:lnTo>
                      <a:pt x="81" y="445"/>
                    </a:lnTo>
                    <a:lnTo>
                      <a:pt x="142" y="425"/>
                    </a:lnTo>
                    <a:lnTo>
                      <a:pt x="182" y="364"/>
                    </a:lnTo>
                    <a:lnTo>
                      <a:pt x="223" y="304"/>
                    </a:lnTo>
                    <a:lnTo>
                      <a:pt x="283" y="263"/>
                    </a:lnTo>
                    <a:lnTo>
                      <a:pt x="344" y="203"/>
                    </a:lnTo>
                    <a:lnTo>
                      <a:pt x="344" y="122"/>
                    </a:lnTo>
                    <a:lnTo>
                      <a:pt x="324" y="41"/>
                    </a:lnTo>
                    <a:lnTo>
                      <a:pt x="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5"/>
              <p:cNvSpPr/>
              <p:nvPr/>
            </p:nvSpPr>
            <p:spPr>
              <a:xfrm>
                <a:off x="2648106" y="-1007318"/>
                <a:ext cx="23556" cy="30541"/>
              </a:xfrm>
              <a:custGeom>
                <a:avLst/>
                <a:gdLst/>
                <a:ahLst/>
                <a:cxnLst/>
                <a:rect l="l" t="t" r="r" b="b"/>
                <a:pathLst>
                  <a:path w="344" h="446" fill="none" extrusionOk="0">
                    <a:moveTo>
                      <a:pt x="344" y="122"/>
                    </a:moveTo>
                    <a:lnTo>
                      <a:pt x="344" y="122"/>
                    </a:lnTo>
                    <a:lnTo>
                      <a:pt x="344" y="203"/>
                    </a:lnTo>
                    <a:lnTo>
                      <a:pt x="283" y="263"/>
                    </a:lnTo>
                    <a:lnTo>
                      <a:pt x="283" y="263"/>
                    </a:lnTo>
                    <a:lnTo>
                      <a:pt x="223" y="304"/>
                    </a:lnTo>
                    <a:lnTo>
                      <a:pt x="182" y="364"/>
                    </a:lnTo>
                    <a:lnTo>
                      <a:pt x="182" y="364"/>
                    </a:lnTo>
                    <a:lnTo>
                      <a:pt x="142" y="425"/>
                    </a:lnTo>
                    <a:lnTo>
                      <a:pt x="142" y="425"/>
                    </a:lnTo>
                    <a:lnTo>
                      <a:pt x="81" y="445"/>
                    </a:lnTo>
                    <a:lnTo>
                      <a:pt x="41" y="425"/>
                    </a:lnTo>
                    <a:lnTo>
                      <a:pt x="41" y="425"/>
                    </a:lnTo>
                    <a:lnTo>
                      <a:pt x="1" y="405"/>
                    </a:lnTo>
                    <a:lnTo>
                      <a:pt x="1" y="344"/>
                    </a:lnTo>
                    <a:lnTo>
                      <a:pt x="1" y="344"/>
                    </a:lnTo>
                    <a:lnTo>
                      <a:pt x="1" y="324"/>
                    </a:lnTo>
                    <a:lnTo>
                      <a:pt x="21" y="284"/>
                    </a:lnTo>
                    <a:lnTo>
                      <a:pt x="81" y="223"/>
                    </a:lnTo>
                    <a:lnTo>
                      <a:pt x="81" y="223"/>
                    </a:lnTo>
                    <a:lnTo>
                      <a:pt x="122" y="183"/>
                    </a:lnTo>
                    <a:lnTo>
                      <a:pt x="142" y="122"/>
                    </a:lnTo>
                    <a:lnTo>
                      <a:pt x="142" y="122"/>
                    </a:lnTo>
                    <a:lnTo>
                      <a:pt x="142" y="102"/>
                    </a:lnTo>
                    <a:lnTo>
                      <a:pt x="142" y="102"/>
                    </a:lnTo>
                    <a:lnTo>
                      <a:pt x="142" y="61"/>
                    </a:lnTo>
                    <a:lnTo>
                      <a:pt x="142" y="61"/>
                    </a:lnTo>
                    <a:lnTo>
                      <a:pt x="142" y="41"/>
                    </a:lnTo>
                    <a:lnTo>
                      <a:pt x="182" y="1"/>
                    </a:lnTo>
                    <a:lnTo>
                      <a:pt x="182" y="1"/>
                    </a:lnTo>
                    <a:lnTo>
                      <a:pt x="223" y="1"/>
                    </a:lnTo>
                    <a:lnTo>
                      <a:pt x="263" y="1"/>
                    </a:lnTo>
                    <a:lnTo>
                      <a:pt x="263" y="1"/>
                    </a:lnTo>
                    <a:lnTo>
                      <a:pt x="324" y="41"/>
                    </a:lnTo>
                    <a:lnTo>
                      <a:pt x="344" y="12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5"/>
              <p:cNvSpPr/>
              <p:nvPr/>
            </p:nvSpPr>
            <p:spPr>
              <a:xfrm>
                <a:off x="2538883" y="-1220217"/>
                <a:ext cx="16640" cy="20817"/>
              </a:xfrm>
              <a:custGeom>
                <a:avLst/>
                <a:gdLst/>
                <a:ahLst/>
                <a:cxnLst/>
                <a:rect l="l" t="t" r="r" b="b"/>
                <a:pathLst>
                  <a:path w="243" h="304" extrusionOk="0">
                    <a:moveTo>
                      <a:pt x="21" y="0"/>
                    </a:moveTo>
                    <a:lnTo>
                      <a:pt x="0" y="21"/>
                    </a:lnTo>
                    <a:lnTo>
                      <a:pt x="0" y="41"/>
                    </a:lnTo>
                    <a:lnTo>
                      <a:pt x="0" y="61"/>
                    </a:lnTo>
                    <a:lnTo>
                      <a:pt x="21" y="101"/>
                    </a:lnTo>
                    <a:lnTo>
                      <a:pt x="41" y="142"/>
                    </a:lnTo>
                    <a:lnTo>
                      <a:pt x="41" y="162"/>
                    </a:lnTo>
                    <a:lnTo>
                      <a:pt x="21" y="222"/>
                    </a:lnTo>
                    <a:lnTo>
                      <a:pt x="0" y="243"/>
                    </a:lnTo>
                    <a:lnTo>
                      <a:pt x="0" y="263"/>
                    </a:lnTo>
                    <a:lnTo>
                      <a:pt x="0" y="283"/>
                    </a:lnTo>
                    <a:lnTo>
                      <a:pt x="81" y="303"/>
                    </a:lnTo>
                    <a:lnTo>
                      <a:pt x="122" y="283"/>
                    </a:lnTo>
                    <a:lnTo>
                      <a:pt x="162" y="243"/>
                    </a:lnTo>
                    <a:lnTo>
                      <a:pt x="162" y="182"/>
                    </a:lnTo>
                    <a:lnTo>
                      <a:pt x="202" y="142"/>
                    </a:lnTo>
                    <a:lnTo>
                      <a:pt x="243" y="101"/>
                    </a:lnTo>
                    <a:lnTo>
                      <a:pt x="243" y="81"/>
                    </a:lnTo>
                    <a:lnTo>
                      <a:pt x="223" y="21"/>
                    </a:lnTo>
                    <a:lnTo>
                      <a:pt x="202" y="0"/>
                    </a:lnTo>
                    <a:lnTo>
                      <a:pt x="182" y="0"/>
                    </a:lnTo>
                    <a:lnTo>
                      <a:pt x="101" y="21"/>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5"/>
              <p:cNvSpPr/>
              <p:nvPr/>
            </p:nvSpPr>
            <p:spPr>
              <a:xfrm>
                <a:off x="2580381" y="-1274178"/>
                <a:ext cx="26295" cy="12531"/>
              </a:xfrm>
              <a:custGeom>
                <a:avLst/>
                <a:gdLst/>
                <a:ahLst/>
                <a:cxnLst/>
                <a:rect l="l" t="t" r="r" b="b"/>
                <a:pathLst>
                  <a:path w="384" h="183" extrusionOk="0">
                    <a:moveTo>
                      <a:pt x="162" y="1"/>
                    </a:moveTo>
                    <a:lnTo>
                      <a:pt x="101" y="21"/>
                    </a:lnTo>
                    <a:lnTo>
                      <a:pt x="41" y="41"/>
                    </a:lnTo>
                    <a:lnTo>
                      <a:pt x="0" y="82"/>
                    </a:lnTo>
                    <a:lnTo>
                      <a:pt x="0" y="102"/>
                    </a:lnTo>
                    <a:lnTo>
                      <a:pt x="0" y="122"/>
                    </a:lnTo>
                    <a:lnTo>
                      <a:pt x="182" y="122"/>
                    </a:lnTo>
                    <a:lnTo>
                      <a:pt x="263" y="162"/>
                    </a:lnTo>
                    <a:lnTo>
                      <a:pt x="283" y="183"/>
                    </a:lnTo>
                    <a:lnTo>
                      <a:pt x="343" y="162"/>
                    </a:lnTo>
                    <a:lnTo>
                      <a:pt x="384" y="142"/>
                    </a:lnTo>
                    <a:lnTo>
                      <a:pt x="384" y="122"/>
                    </a:lnTo>
                    <a:lnTo>
                      <a:pt x="384" y="82"/>
                    </a:lnTo>
                    <a:lnTo>
                      <a:pt x="343" y="4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5"/>
              <p:cNvSpPr/>
              <p:nvPr/>
            </p:nvSpPr>
            <p:spPr>
              <a:xfrm>
                <a:off x="2425483" y="-1286573"/>
                <a:ext cx="22187" cy="16640"/>
              </a:xfrm>
              <a:custGeom>
                <a:avLst/>
                <a:gdLst/>
                <a:ahLst/>
                <a:cxnLst/>
                <a:rect l="l" t="t" r="r" b="b"/>
                <a:pathLst>
                  <a:path w="324" h="243" extrusionOk="0">
                    <a:moveTo>
                      <a:pt x="203" y="0"/>
                    </a:moveTo>
                    <a:lnTo>
                      <a:pt x="142" y="20"/>
                    </a:lnTo>
                    <a:lnTo>
                      <a:pt x="122" y="41"/>
                    </a:lnTo>
                    <a:lnTo>
                      <a:pt x="102" y="81"/>
                    </a:lnTo>
                    <a:lnTo>
                      <a:pt x="102" y="141"/>
                    </a:lnTo>
                    <a:lnTo>
                      <a:pt x="81" y="162"/>
                    </a:lnTo>
                    <a:lnTo>
                      <a:pt x="41" y="202"/>
                    </a:lnTo>
                    <a:lnTo>
                      <a:pt x="1" y="222"/>
                    </a:lnTo>
                    <a:lnTo>
                      <a:pt x="1" y="242"/>
                    </a:lnTo>
                    <a:lnTo>
                      <a:pt x="41" y="242"/>
                    </a:lnTo>
                    <a:lnTo>
                      <a:pt x="81" y="222"/>
                    </a:lnTo>
                    <a:lnTo>
                      <a:pt x="81" y="202"/>
                    </a:lnTo>
                    <a:lnTo>
                      <a:pt x="122" y="162"/>
                    </a:lnTo>
                    <a:lnTo>
                      <a:pt x="182" y="162"/>
                    </a:lnTo>
                    <a:lnTo>
                      <a:pt x="243" y="141"/>
                    </a:lnTo>
                    <a:lnTo>
                      <a:pt x="304" y="101"/>
                    </a:lnTo>
                    <a:lnTo>
                      <a:pt x="324" y="81"/>
                    </a:lnTo>
                    <a:lnTo>
                      <a:pt x="324" y="61"/>
                    </a:lnTo>
                    <a:lnTo>
                      <a:pt x="324" y="41"/>
                    </a:lnTo>
                    <a:lnTo>
                      <a:pt x="304" y="20"/>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5"/>
              <p:cNvSpPr/>
              <p:nvPr/>
            </p:nvSpPr>
            <p:spPr>
              <a:xfrm>
                <a:off x="2509848" y="-1252060"/>
                <a:ext cx="20817" cy="11162"/>
              </a:xfrm>
              <a:custGeom>
                <a:avLst/>
                <a:gdLst/>
                <a:ahLst/>
                <a:cxnLst/>
                <a:rect l="l" t="t" r="r" b="b"/>
                <a:pathLst>
                  <a:path w="304" h="163" extrusionOk="0">
                    <a:moveTo>
                      <a:pt x="263" y="1"/>
                    </a:moveTo>
                    <a:lnTo>
                      <a:pt x="243" y="21"/>
                    </a:lnTo>
                    <a:lnTo>
                      <a:pt x="223" y="21"/>
                    </a:lnTo>
                    <a:lnTo>
                      <a:pt x="202" y="41"/>
                    </a:lnTo>
                    <a:lnTo>
                      <a:pt x="142" y="82"/>
                    </a:lnTo>
                    <a:lnTo>
                      <a:pt x="41" y="82"/>
                    </a:lnTo>
                    <a:lnTo>
                      <a:pt x="21" y="102"/>
                    </a:lnTo>
                    <a:lnTo>
                      <a:pt x="0" y="122"/>
                    </a:lnTo>
                    <a:lnTo>
                      <a:pt x="21" y="122"/>
                    </a:lnTo>
                    <a:lnTo>
                      <a:pt x="61" y="162"/>
                    </a:lnTo>
                    <a:lnTo>
                      <a:pt x="202" y="162"/>
                    </a:lnTo>
                    <a:lnTo>
                      <a:pt x="243" y="142"/>
                    </a:lnTo>
                    <a:lnTo>
                      <a:pt x="283" y="102"/>
                    </a:lnTo>
                    <a:lnTo>
                      <a:pt x="303" y="61"/>
                    </a:lnTo>
                    <a:lnTo>
                      <a:pt x="283" y="2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5"/>
              <p:cNvSpPr/>
              <p:nvPr/>
            </p:nvSpPr>
            <p:spPr>
              <a:xfrm>
                <a:off x="2707546" y="-1036352"/>
                <a:ext cx="9792" cy="11162"/>
              </a:xfrm>
              <a:custGeom>
                <a:avLst/>
                <a:gdLst/>
                <a:ahLst/>
                <a:cxnLst/>
                <a:rect l="l" t="t" r="r" b="b"/>
                <a:pathLst>
                  <a:path w="143" h="163" extrusionOk="0">
                    <a:moveTo>
                      <a:pt x="102" y="1"/>
                    </a:moveTo>
                    <a:lnTo>
                      <a:pt x="41" y="41"/>
                    </a:lnTo>
                    <a:lnTo>
                      <a:pt x="21" y="61"/>
                    </a:lnTo>
                    <a:lnTo>
                      <a:pt x="1" y="102"/>
                    </a:lnTo>
                    <a:lnTo>
                      <a:pt x="21" y="142"/>
                    </a:lnTo>
                    <a:lnTo>
                      <a:pt x="41" y="162"/>
                    </a:lnTo>
                    <a:lnTo>
                      <a:pt x="82" y="162"/>
                    </a:lnTo>
                    <a:lnTo>
                      <a:pt x="102" y="142"/>
                    </a:lnTo>
                    <a:lnTo>
                      <a:pt x="122" y="102"/>
                    </a:lnTo>
                    <a:lnTo>
                      <a:pt x="142" y="41"/>
                    </a:lnTo>
                    <a:lnTo>
                      <a:pt x="122" y="21"/>
                    </a:lnTo>
                    <a:lnTo>
                      <a:pt x="1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5"/>
              <p:cNvSpPr/>
              <p:nvPr/>
            </p:nvSpPr>
            <p:spPr>
              <a:xfrm>
                <a:off x="2383985" y="-1278287"/>
                <a:ext cx="13901" cy="5615"/>
              </a:xfrm>
              <a:custGeom>
                <a:avLst/>
                <a:gdLst/>
                <a:ahLst/>
                <a:cxnLst/>
                <a:rect l="l" t="t" r="r" b="b"/>
                <a:pathLst>
                  <a:path w="203" h="82" extrusionOk="0">
                    <a:moveTo>
                      <a:pt x="163" y="0"/>
                    </a:moveTo>
                    <a:lnTo>
                      <a:pt x="102" y="20"/>
                    </a:lnTo>
                    <a:lnTo>
                      <a:pt x="41" y="20"/>
                    </a:lnTo>
                    <a:lnTo>
                      <a:pt x="1" y="41"/>
                    </a:lnTo>
                    <a:lnTo>
                      <a:pt x="41" y="81"/>
                    </a:lnTo>
                    <a:lnTo>
                      <a:pt x="122" y="81"/>
                    </a:lnTo>
                    <a:lnTo>
                      <a:pt x="203" y="61"/>
                    </a:lnTo>
                    <a:lnTo>
                      <a:pt x="203" y="41"/>
                    </a:lnTo>
                    <a:lnTo>
                      <a:pt x="183" y="20"/>
                    </a:lnTo>
                    <a:lnTo>
                      <a:pt x="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5"/>
              <p:cNvSpPr/>
              <p:nvPr/>
            </p:nvSpPr>
            <p:spPr>
              <a:xfrm>
                <a:off x="2446232" y="-1253429"/>
                <a:ext cx="8354" cy="9792"/>
              </a:xfrm>
              <a:custGeom>
                <a:avLst/>
                <a:gdLst/>
                <a:ahLst/>
                <a:cxnLst/>
                <a:rect l="l" t="t" r="r" b="b"/>
                <a:pathLst>
                  <a:path w="122" h="143" extrusionOk="0">
                    <a:moveTo>
                      <a:pt x="61" y="1"/>
                    </a:moveTo>
                    <a:lnTo>
                      <a:pt x="41" y="21"/>
                    </a:lnTo>
                    <a:lnTo>
                      <a:pt x="1" y="41"/>
                    </a:lnTo>
                    <a:lnTo>
                      <a:pt x="1" y="61"/>
                    </a:lnTo>
                    <a:lnTo>
                      <a:pt x="1" y="81"/>
                    </a:lnTo>
                    <a:lnTo>
                      <a:pt x="1" y="102"/>
                    </a:lnTo>
                    <a:lnTo>
                      <a:pt x="41" y="122"/>
                    </a:lnTo>
                    <a:lnTo>
                      <a:pt x="61" y="142"/>
                    </a:lnTo>
                    <a:lnTo>
                      <a:pt x="102" y="122"/>
                    </a:lnTo>
                    <a:lnTo>
                      <a:pt x="102" y="102"/>
                    </a:lnTo>
                    <a:lnTo>
                      <a:pt x="122" y="81"/>
                    </a:lnTo>
                    <a:lnTo>
                      <a:pt x="122" y="41"/>
                    </a:lnTo>
                    <a:lnTo>
                      <a:pt x="102" y="41"/>
                    </a:lnTo>
                    <a:lnTo>
                      <a:pt x="102" y="21"/>
                    </a:lnTo>
                    <a:lnTo>
                      <a:pt x="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5"/>
              <p:cNvSpPr/>
              <p:nvPr/>
            </p:nvSpPr>
            <p:spPr>
              <a:xfrm>
                <a:off x="2425483" y="-877345"/>
                <a:ext cx="8354" cy="2876"/>
              </a:xfrm>
              <a:custGeom>
                <a:avLst/>
                <a:gdLst/>
                <a:ahLst/>
                <a:cxnLst/>
                <a:rect l="l" t="t" r="r" b="b"/>
                <a:pathLst>
                  <a:path w="122" h="42" fill="none" extrusionOk="0">
                    <a:moveTo>
                      <a:pt x="1" y="1"/>
                    </a:moveTo>
                    <a:lnTo>
                      <a:pt x="1" y="1"/>
                    </a:lnTo>
                    <a:lnTo>
                      <a:pt x="61" y="21"/>
                    </a:lnTo>
                    <a:lnTo>
                      <a:pt x="122" y="41"/>
                    </a:lnTo>
                    <a:lnTo>
                      <a:pt x="122" y="41"/>
                    </a:lnTo>
                    <a:lnTo>
                      <a:pt x="61" y="2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5"/>
              <p:cNvSpPr/>
              <p:nvPr/>
            </p:nvSpPr>
            <p:spPr>
              <a:xfrm>
                <a:off x="2425483" y="-878715"/>
                <a:ext cx="68" cy="1438"/>
              </a:xfrm>
              <a:custGeom>
                <a:avLst/>
                <a:gdLst/>
                <a:ahLst/>
                <a:cxnLst/>
                <a:rect l="l" t="t" r="r" b="b"/>
                <a:pathLst>
                  <a:path w="1" h="21" fill="none" extrusionOk="0">
                    <a:moveTo>
                      <a:pt x="1" y="1"/>
                    </a:moveTo>
                    <a:lnTo>
                      <a:pt x="1" y="1"/>
                    </a:lnTo>
                    <a:lnTo>
                      <a:pt x="1" y="21"/>
                    </a:lnTo>
                    <a:lnTo>
                      <a:pt x="1" y="2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5"/>
              <p:cNvSpPr/>
              <p:nvPr/>
            </p:nvSpPr>
            <p:spPr>
              <a:xfrm>
                <a:off x="2435207" y="-878715"/>
                <a:ext cx="18010" cy="4246"/>
              </a:xfrm>
              <a:custGeom>
                <a:avLst/>
                <a:gdLst/>
                <a:ahLst/>
                <a:cxnLst/>
                <a:rect l="l" t="t" r="r" b="b"/>
                <a:pathLst>
                  <a:path w="263" h="62" fill="none" extrusionOk="0">
                    <a:moveTo>
                      <a:pt x="202" y="1"/>
                    </a:moveTo>
                    <a:lnTo>
                      <a:pt x="202" y="1"/>
                    </a:lnTo>
                    <a:lnTo>
                      <a:pt x="141" y="21"/>
                    </a:lnTo>
                    <a:lnTo>
                      <a:pt x="81" y="41"/>
                    </a:lnTo>
                    <a:lnTo>
                      <a:pt x="81" y="41"/>
                    </a:lnTo>
                    <a:lnTo>
                      <a:pt x="0" y="61"/>
                    </a:lnTo>
                    <a:lnTo>
                      <a:pt x="0" y="61"/>
                    </a:lnTo>
                    <a:lnTo>
                      <a:pt x="81" y="41"/>
                    </a:lnTo>
                    <a:lnTo>
                      <a:pt x="81" y="41"/>
                    </a:lnTo>
                    <a:lnTo>
                      <a:pt x="81" y="41"/>
                    </a:lnTo>
                    <a:lnTo>
                      <a:pt x="81" y="41"/>
                    </a:lnTo>
                    <a:lnTo>
                      <a:pt x="81" y="41"/>
                    </a:lnTo>
                    <a:lnTo>
                      <a:pt x="162" y="21"/>
                    </a:lnTo>
                    <a:lnTo>
                      <a:pt x="202" y="1"/>
                    </a:lnTo>
                    <a:lnTo>
                      <a:pt x="202" y="1"/>
                    </a:lnTo>
                    <a:lnTo>
                      <a:pt x="202" y="1"/>
                    </a:lnTo>
                    <a:lnTo>
                      <a:pt x="202" y="1"/>
                    </a:lnTo>
                    <a:lnTo>
                      <a:pt x="202" y="1"/>
                    </a:lnTo>
                    <a:lnTo>
                      <a:pt x="202" y="1"/>
                    </a:lnTo>
                    <a:lnTo>
                      <a:pt x="202" y="1"/>
                    </a:lnTo>
                    <a:lnTo>
                      <a:pt x="202" y="1"/>
                    </a:lnTo>
                    <a:lnTo>
                      <a:pt x="263" y="21"/>
                    </a:lnTo>
                    <a:lnTo>
                      <a:pt x="263" y="21"/>
                    </a:lnTo>
                    <a:lnTo>
                      <a:pt x="20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5"/>
              <p:cNvSpPr/>
              <p:nvPr/>
            </p:nvSpPr>
            <p:spPr>
              <a:xfrm>
                <a:off x="2473897" y="-881454"/>
                <a:ext cx="4246" cy="5615"/>
              </a:xfrm>
              <a:custGeom>
                <a:avLst/>
                <a:gdLst/>
                <a:ahLst/>
                <a:cxnLst/>
                <a:rect l="l" t="t" r="r" b="b"/>
                <a:pathLst>
                  <a:path w="62" h="82" fill="none" extrusionOk="0">
                    <a:moveTo>
                      <a:pt x="61" y="0"/>
                    </a:moveTo>
                    <a:lnTo>
                      <a:pt x="61" y="0"/>
                    </a:lnTo>
                    <a:lnTo>
                      <a:pt x="21" y="61"/>
                    </a:lnTo>
                    <a:lnTo>
                      <a:pt x="21" y="61"/>
                    </a:lnTo>
                    <a:lnTo>
                      <a:pt x="0" y="81"/>
                    </a:lnTo>
                    <a:lnTo>
                      <a:pt x="0" y="81"/>
                    </a:lnTo>
                    <a:lnTo>
                      <a:pt x="21" y="61"/>
                    </a:lnTo>
                    <a:lnTo>
                      <a:pt x="21" y="61"/>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5"/>
              <p:cNvSpPr/>
              <p:nvPr/>
            </p:nvSpPr>
            <p:spPr>
              <a:xfrm>
                <a:off x="2522311" y="-887001"/>
                <a:ext cx="2808" cy="68"/>
              </a:xfrm>
              <a:custGeom>
                <a:avLst/>
                <a:gdLst/>
                <a:ahLst/>
                <a:cxnLst/>
                <a:rect l="l" t="t" r="r" b="b"/>
                <a:pathLst>
                  <a:path w="41" h="1" fill="none" extrusionOk="0">
                    <a:moveTo>
                      <a:pt x="0" y="1"/>
                    </a:moveTo>
                    <a:lnTo>
                      <a:pt x="0" y="1"/>
                    </a:lnTo>
                    <a:lnTo>
                      <a:pt x="0" y="1"/>
                    </a:lnTo>
                    <a:lnTo>
                      <a:pt x="0" y="1"/>
                    </a:lnTo>
                    <a:lnTo>
                      <a:pt x="0" y="1"/>
                    </a:lnTo>
                    <a:lnTo>
                      <a:pt x="0" y="1"/>
                    </a:lnTo>
                    <a:lnTo>
                      <a:pt x="0" y="1"/>
                    </a:lnTo>
                    <a:lnTo>
                      <a:pt x="0" y="1"/>
                    </a:lnTo>
                    <a:lnTo>
                      <a:pt x="20" y="1"/>
                    </a:lnTo>
                    <a:lnTo>
                      <a:pt x="20" y="1"/>
                    </a:lnTo>
                    <a:lnTo>
                      <a:pt x="41" y="1"/>
                    </a:lnTo>
                    <a:lnTo>
                      <a:pt x="41"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5"/>
              <p:cNvSpPr/>
              <p:nvPr/>
            </p:nvSpPr>
            <p:spPr>
              <a:xfrm>
                <a:off x="2419936" y="-888370"/>
                <a:ext cx="4246" cy="9724"/>
              </a:xfrm>
              <a:custGeom>
                <a:avLst/>
                <a:gdLst/>
                <a:ahLst/>
                <a:cxnLst/>
                <a:rect l="l" t="t" r="r" b="b"/>
                <a:pathLst>
                  <a:path w="62" h="142" fill="none" extrusionOk="0">
                    <a:moveTo>
                      <a:pt x="21" y="0"/>
                    </a:moveTo>
                    <a:lnTo>
                      <a:pt x="21" y="0"/>
                    </a:lnTo>
                    <a:lnTo>
                      <a:pt x="1" y="41"/>
                    </a:lnTo>
                    <a:lnTo>
                      <a:pt x="1" y="41"/>
                    </a:lnTo>
                    <a:lnTo>
                      <a:pt x="21" y="81"/>
                    </a:lnTo>
                    <a:lnTo>
                      <a:pt x="62" y="142"/>
                    </a:lnTo>
                    <a:lnTo>
                      <a:pt x="62" y="142"/>
                    </a:lnTo>
                    <a:lnTo>
                      <a:pt x="21" y="61"/>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5"/>
              <p:cNvSpPr/>
              <p:nvPr/>
            </p:nvSpPr>
            <p:spPr>
              <a:xfrm>
                <a:off x="2616332" y="-893917"/>
                <a:ext cx="13901" cy="2808"/>
              </a:xfrm>
              <a:custGeom>
                <a:avLst/>
                <a:gdLst/>
                <a:ahLst/>
                <a:cxnLst/>
                <a:rect l="l" t="t" r="r" b="b"/>
                <a:pathLst>
                  <a:path w="203" h="41" fill="none" extrusionOk="0">
                    <a:moveTo>
                      <a:pt x="101" y="1"/>
                    </a:moveTo>
                    <a:lnTo>
                      <a:pt x="101" y="1"/>
                    </a:lnTo>
                    <a:lnTo>
                      <a:pt x="61" y="1"/>
                    </a:lnTo>
                    <a:lnTo>
                      <a:pt x="61" y="1"/>
                    </a:lnTo>
                    <a:lnTo>
                      <a:pt x="0" y="21"/>
                    </a:lnTo>
                    <a:lnTo>
                      <a:pt x="0" y="21"/>
                    </a:lnTo>
                    <a:lnTo>
                      <a:pt x="61" y="1"/>
                    </a:lnTo>
                    <a:lnTo>
                      <a:pt x="61" y="1"/>
                    </a:lnTo>
                    <a:lnTo>
                      <a:pt x="61" y="1"/>
                    </a:lnTo>
                    <a:lnTo>
                      <a:pt x="61" y="1"/>
                    </a:lnTo>
                    <a:lnTo>
                      <a:pt x="101" y="1"/>
                    </a:lnTo>
                    <a:lnTo>
                      <a:pt x="101" y="1"/>
                    </a:lnTo>
                    <a:lnTo>
                      <a:pt x="101" y="1"/>
                    </a:lnTo>
                    <a:lnTo>
                      <a:pt x="101" y="1"/>
                    </a:lnTo>
                    <a:lnTo>
                      <a:pt x="101" y="1"/>
                    </a:lnTo>
                    <a:lnTo>
                      <a:pt x="101" y="1"/>
                    </a:lnTo>
                    <a:lnTo>
                      <a:pt x="101" y="1"/>
                    </a:lnTo>
                    <a:lnTo>
                      <a:pt x="101" y="1"/>
                    </a:lnTo>
                    <a:lnTo>
                      <a:pt x="101" y="1"/>
                    </a:lnTo>
                    <a:lnTo>
                      <a:pt x="101" y="1"/>
                    </a:lnTo>
                    <a:lnTo>
                      <a:pt x="121" y="1"/>
                    </a:lnTo>
                    <a:lnTo>
                      <a:pt x="121" y="1"/>
                    </a:lnTo>
                    <a:lnTo>
                      <a:pt x="121" y="1"/>
                    </a:lnTo>
                    <a:lnTo>
                      <a:pt x="121" y="1"/>
                    </a:lnTo>
                    <a:lnTo>
                      <a:pt x="121" y="1"/>
                    </a:lnTo>
                    <a:lnTo>
                      <a:pt x="121" y="1"/>
                    </a:lnTo>
                    <a:lnTo>
                      <a:pt x="142" y="1"/>
                    </a:lnTo>
                    <a:lnTo>
                      <a:pt x="142" y="1"/>
                    </a:lnTo>
                    <a:lnTo>
                      <a:pt x="202" y="41"/>
                    </a:lnTo>
                    <a:lnTo>
                      <a:pt x="202" y="41"/>
                    </a:lnTo>
                    <a:lnTo>
                      <a:pt x="142" y="1"/>
                    </a:lnTo>
                    <a:lnTo>
                      <a:pt x="142" y="1"/>
                    </a:lnTo>
                    <a:lnTo>
                      <a:pt x="10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5"/>
              <p:cNvSpPr/>
              <p:nvPr/>
            </p:nvSpPr>
            <p:spPr>
              <a:xfrm>
                <a:off x="2381246" y="-895287"/>
                <a:ext cx="6985" cy="2808"/>
              </a:xfrm>
              <a:custGeom>
                <a:avLst/>
                <a:gdLst/>
                <a:ahLst/>
                <a:cxnLst/>
                <a:rect l="l" t="t" r="r" b="b"/>
                <a:pathLst>
                  <a:path w="102" h="41" fill="none" extrusionOk="0">
                    <a:moveTo>
                      <a:pt x="1" y="0"/>
                    </a:moveTo>
                    <a:lnTo>
                      <a:pt x="1" y="0"/>
                    </a:lnTo>
                    <a:lnTo>
                      <a:pt x="81" y="41"/>
                    </a:lnTo>
                    <a:lnTo>
                      <a:pt x="81" y="41"/>
                    </a:lnTo>
                    <a:lnTo>
                      <a:pt x="81" y="41"/>
                    </a:lnTo>
                    <a:lnTo>
                      <a:pt x="81" y="41"/>
                    </a:lnTo>
                    <a:lnTo>
                      <a:pt x="81" y="41"/>
                    </a:lnTo>
                    <a:lnTo>
                      <a:pt x="81" y="41"/>
                    </a:lnTo>
                    <a:lnTo>
                      <a:pt x="102" y="21"/>
                    </a:lnTo>
                    <a:lnTo>
                      <a:pt x="102" y="21"/>
                    </a:lnTo>
                    <a:lnTo>
                      <a:pt x="81" y="41"/>
                    </a:lnTo>
                    <a:lnTo>
                      <a:pt x="81" y="41"/>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5"/>
              <p:cNvSpPr/>
              <p:nvPr/>
            </p:nvSpPr>
            <p:spPr>
              <a:xfrm>
                <a:off x="2531967" y="-896656"/>
                <a:ext cx="70600" cy="15270"/>
              </a:xfrm>
              <a:custGeom>
                <a:avLst/>
                <a:gdLst/>
                <a:ahLst/>
                <a:cxnLst/>
                <a:rect l="l" t="t" r="r" b="b"/>
                <a:pathLst>
                  <a:path w="1031" h="223" fill="none" extrusionOk="0">
                    <a:moveTo>
                      <a:pt x="404" y="0"/>
                    </a:moveTo>
                    <a:lnTo>
                      <a:pt x="404" y="0"/>
                    </a:lnTo>
                    <a:lnTo>
                      <a:pt x="384" y="0"/>
                    </a:lnTo>
                    <a:lnTo>
                      <a:pt x="384" y="0"/>
                    </a:lnTo>
                    <a:lnTo>
                      <a:pt x="324" y="20"/>
                    </a:lnTo>
                    <a:lnTo>
                      <a:pt x="243" y="81"/>
                    </a:lnTo>
                    <a:lnTo>
                      <a:pt x="243" y="81"/>
                    </a:lnTo>
                    <a:lnTo>
                      <a:pt x="162" y="121"/>
                    </a:lnTo>
                    <a:lnTo>
                      <a:pt x="81" y="162"/>
                    </a:lnTo>
                    <a:lnTo>
                      <a:pt x="81" y="162"/>
                    </a:lnTo>
                    <a:lnTo>
                      <a:pt x="0" y="182"/>
                    </a:lnTo>
                    <a:lnTo>
                      <a:pt x="0" y="182"/>
                    </a:lnTo>
                    <a:lnTo>
                      <a:pt x="0" y="182"/>
                    </a:lnTo>
                    <a:lnTo>
                      <a:pt x="0" y="182"/>
                    </a:lnTo>
                    <a:lnTo>
                      <a:pt x="0" y="182"/>
                    </a:lnTo>
                    <a:lnTo>
                      <a:pt x="0" y="182"/>
                    </a:lnTo>
                    <a:lnTo>
                      <a:pt x="0" y="182"/>
                    </a:lnTo>
                    <a:lnTo>
                      <a:pt x="0" y="182"/>
                    </a:lnTo>
                    <a:lnTo>
                      <a:pt x="0" y="182"/>
                    </a:lnTo>
                    <a:lnTo>
                      <a:pt x="0" y="182"/>
                    </a:lnTo>
                    <a:lnTo>
                      <a:pt x="61" y="162"/>
                    </a:lnTo>
                    <a:lnTo>
                      <a:pt x="61" y="162"/>
                    </a:lnTo>
                    <a:lnTo>
                      <a:pt x="81" y="162"/>
                    </a:lnTo>
                    <a:lnTo>
                      <a:pt x="81" y="162"/>
                    </a:lnTo>
                    <a:lnTo>
                      <a:pt x="81" y="162"/>
                    </a:lnTo>
                    <a:lnTo>
                      <a:pt x="162" y="121"/>
                    </a:lnTo>
                    <a:lnTo>
                      <a:pt x="243" y="81"/>
                    </a:lnTo>
                    <a:lnTo>
                      <a:pt x="243" y="81"/>
                    </a:lnTo>
                    <a:lnTo>
                      <a:pt x="324" y="20"/>
                    </a:lnTo>
                    <a:lnTo>
                      <a:pt x="384" y="0"/>
                    </a:lnTo>
                    <a:lnTo>
                      <a:pt x="384" y="0"/>
                    </a:lnTo>
                    <a:lnTo>
                      <a:pt x="384" y="0"/>
                    </a:lnTo>
                    <a:lnTo>
                      <a:pt x="404" y="0"/>
                    </a:lnTo>
                    <a:lnTo>
                      <a:pt x="404" y="0"/>
                    </a:lnTo>
                    <a:lnTo>
                      <a:pt x="404" y="0"/>
                    </a:lnTo>
                    <a:lnTo>
                      <a:pt x="404" y="0"/>
                    </a:lnTo>
                    <a:lnTo>
                      <a:pt x="404" y="0"/>
                    </a:lnTo>
                    <a:lnTo>
                      <a:pt x="404" y="0"/>
                    </a:lnTo>
                    <a:lnTo>
                      <a:pt x="404" y="0"/>
                    </a:lnTo>
                    <a:lnTo>
                      <a:pt x="404" y="0"/>
                    </a:lnTo>
                    <a:lnTo>
                      <a:pt x="404" y="0"/>
                    </a:lnTo>
                    <a:lnTo>
                      <a:pt x="404" y="0"/>
                    </a:lnTo>
                    <a:lnTo>
                      <a:pt x="465" y="0"/>
                    </a:lnTo>
                    <a:lnTo>
                      <a:pt x="505" y="20"/>
                    </a:lnTo>
                    <a:lnTo>
                      <a:pt x="566" y="81"/>
                    </a:lnTo>
                    <a:lnTo>
                      <a:pt x="566" y="81"/>
                    </a:lnTo>
                    <a:lnTo>
                      <a:pt x="566" y="81"/>
                    </a:lnTo>
                    <a:lnTo>
                      <a:pt x="566" y="81"/>
                    </a:lnTo>
                    <a:lnTo>
                      <a:pt x="566" y="81"/>
                    </a:lnTo>
                    <a:lnTo>
                      <a:pt x="566" y="81"/>
                    </a:lnTo>
                    <a:lnTo>
                      <a:pt x="586" y="101"/>
                    </a:lnTo>
                    <a:lnTo>
                      <a:pt x="586" y="101"/>
                    </a:lnTo>
                    <a:lnTo>
                      <a:pt x="586" y="101"/>
                    </a:lnTo>
                    <a:lnTo>
                      <a:pt x="586" y="101"/>
                    </a:lnTo>
                    <a:lnTo>
                      <a:pt x="586" y="101"/>
                    </a:lnTo>
                    <a:lnTo>
                      <a:pt x="586" y="101"/>
                    </a:lnTo>
                    <a:lnTo>
                      <a:pt x="586" y="101"/>
                    </a:lnTo>
                    <a:lnTo>
                      <a:pt x="687" y="182"/>
                    </a:lnTo>
                    <a:lnTo>
                      <a:pt x="748" y="202"/>
                    </a:lnTo>
                    <a:lnTo>
                      <a:pt x="808" y="222"/>
                    </a:lnTo>
                    <a:lnTo>
                      <a:pt x="808" y="222"/>
                    </a:lnTo>
                    <a:lnTo>
                      <a:pt x="808" y="222"/>
                    </a:lnTo>
                    <a:lnTo>
                      <a:pt x="808" y="222"/>
                    </a:lnTo>
                    <a:lnTo>
                      <a:pt x="808" y="222"/>
                    </a:lnTo>
                    <a:lnTo>
                      <a:pt x="808" y="222"/>
                    </a:lnTo>
                    <a:lnTo>
                      <a:pt x="808" y="222"/>
                    </a:lnTo>
                    <a:lnTo>
                      <a:pt x="909" y="202"/>
                    </a:lnTo>
                    <a:lnTo>
                      <a:pt x="1010" y="142"/>
                    </a:lnTo>
                    <a:lnTo>
                      <a:pt x="1010" y="142"/>
                    </a:lnTo>
                    <a:lnTo>
                      <a:pt x="1030" y="142"/>
                    </a:lnTo>
                    <a:lnTo>
                      <a:pt x="1030" y="142"/>
                    </a:lnTo>
                    <a:lnTo>
                      <a:pt x="1010" y="142"/>
                    </a:lnTo>
                    <a:lnTo>
                      <a:pt x="1010" y="142"/>
                    </a:lnTo>
                    <a:lnTo>
                      <a:pt x="909" y="202"/>
                    </a:lnTo>
                    <a:lnTo>
                      <a:pt x="808" y="222"/>
                    </a:lnTo>
                    <a:lnTo>
                      <a:pt x="808" y="222"/>
                    </a:lnTo>
                    <a:lnTo>
                      <a:pt x="808" y="222"/>
                    </a:lnTo>
                    <a:lnTo>
                      <a:pt x="808" y="222"/>
                    </a:lnTo>
                    <a:lnTo>
                      <a:pt x="727" y="202"/>
                    </a:lnTo>
                    <a:lnTo>
                      <a:pt x="667" y="182"/>
                    </a:lnTo>
                    <a:lnTo>
                      <a:pt x="586" y="101"/>
                    </a:lnTo>
                    <a:lnTo>
                      <a:pt x="586" y="101"/>
                    </a:lnTo>
                    <a:lnTo>
                      <a:pt x="505" y="20"/>
                    </a:lnTo>
                    <a:lnTo>
                      <a:pt x="465" y="0"/>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5"/>
              <p:cNvSpPr/>
              <p:nvPr/>
            </p:nvSpPr>
            <p:spPr>
              <a:xfrm>
                <a:off x="2491838" y="-898026"/>
                <a:ext cx="16709" cy="12463"/>
              </a:xfrm>
              <a:custGeom>
                <a:avLst/>
                <a:gdLst/>
                <a:ahLst/>
                <a:cxnLst/>
                <a:rect l="l" t="t" r="r" b="b"/>
                <a:pathLst>
                  <a:path w="244" h="182" fill="none" extrusionOk="0">
                    <a:moveTo>
                      <a:pt x="1" y="0"/>
                    </a:moveTo>
                    <a:lnTo>
                      <a:pt x="1" y="0"/>
                    </a:lnTo>
                    <a:lnTo>
                      <a:pt x="1" y="20"/>
                    </a:lnTo>
                    <a:lnTo>
                      <a:pt x="1" y="20"/>
                    </a:lnTo>
                    <a:lnTo>
                      <a:pt x="1" y="20"/>
                    </a:lnTo>
                    <a:lnTo>
                      <a:pt x="1" y="20"/>
                    </a:lnTo>
                    <a:lnTo>
                      <a:pt x="1" y="20"/>
                    </a:lnTo>
                    <a:lnTo>
                      <a:pt x="21" y="40"/>
                    </a:lnTo>
                    <a:lnTo>
                      <a:pt x="21" y="40"/>
                    </a:lnTo>
                    <a:lnTo>
                      <a:pt x="21" y="40"/>
                    </a:lnTo>
                    <a:lnTo>
                      <a:pt x="21" y="40"/>
                    </a:lnTo>
                    <a:lnTo>
                      <a:pt x="21" y="61"/>
                    </a:lnTo>
                    <a:lnTo>
                      <a:pt x="21" y="61"/>
                    </a:lnTo>
                    <a:lnTo>
                      <a:pt x="41" y="61"/>
                    </a:lnTo>
                    <a:lnTo>
                      <a:pt x="41" y="61"/>
                    </a:lnTo>
                    <a:lnTo>
                      <a:pt x="82" y="121"/>
                    </a:lnTo>
                    <a:lnTo>
                      <a:pt x="142" y="162"/>
                    </a:lnTo>
                    <a:lnTo>
                      <a:pt x="183" y="182"/>
                    </a:lnTo>
                    <a:lnTo>
                      <a:pt x="243" y="182"/>
                    </a:lnTo>
                    <a:lnTo>
                      <a:pt x="243" y="182"/>
                    </a:lnTo>
                    <a:lnTo>
                      <a:pt x="183" y="182"/>
                    </a:lnTo>
                    <a:lnTo>
                      <a:pt x="122" y="141"/>
                    </a:lnTo>
                    <a:lnTo>
                      <a:pt x="62" y="101"/>
                    </a:lnTo>
                    <a:lnTo>
                      <a:pt x="1" y="20"/>
                    </a:lnTo>
                    <a:lnTo>
                      <a:pt x="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5"/>
              <p:cNvSpPr/>
              <p:nvPr/>
            </p:nvSpPr>
            <p:spPr>
              <a:xfrm>
                <a:off x="2491838" y="-898026"/>
                <a:ext cx="68" cy="0"/>
              </a:xfrm>
              <a:custGeom>
                <a:avLst/>
                <a:gdLst/>
                <a:ahLst/>
                <a:cxnLst/>
                <a:rect l="l" t="t" r="r" b="b"/>
                <a:pathLst>
                  <a:path w="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5"/>
              <p:cNvSpPr/>
              <p:nvPr/>
            </p:nvSpPr>
            <p:spPr>
              <a:xfrm>
                <a:off x="2396448" y="-898026"/>
                <a:ext cx="11162" cy="2808"/>
              </a:xfrm>
              <a:custGeom>
                <a:avLst/>
                <a:gdLst/>
                <a:ahLst/>
                <a:cxnLst/>
                <a:rect l="l" t="t" r="r" b="b"/>
                <a:pathLst>
                  <a:path w="163" h="41" fill="none" extrusionOk="0">
                    <a:moveTo>
                      <a:pt x="162" y="0"/>
                    </a:moveTo>
                    <a:lnTo>
                      <a:pt x="162" y="0"/>
                    </a:lnTo>
                    <a:lnTo>
                      <a:pt x="122" y="20"/>
                    </a:lnTo>
                    <a:lnTo>
                      <a:pt x="61" y="20"/>
                    </a:lnTo>
                    <a:lnTo>
                      <a:pt x="61" y="20"/>
                    </a:lnTo>
                    <a:lnTo>
                      <a:pt x="61" y="20"/>
                    </a:lnTo>
                    <a:lnTo>
                      <a:pt x="1" y="40"/>
                    </a:lnTo>
                    <a:lnTo>
                      <a:pt x="1" y="40"/>
                    </a:lnTo>
                    <a:lnTo>
                      <a:pt x="61" y="20"/>
                    </a:lnTo>
                    <a:lnTo>
                      <a:pt x="61" y="20"/>
                    </a:lnTo>
                    <a:lnTo>
                      <a:pt x="61" y="20"/>
                    </a:lnTo>
                    <a:lnTo>
                      <a:pt x="122" y="2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5"/>
              <p:cNvSpPr/>
              <p:nvPr/>
            </p:nvSpPr>
            <p:spPr>
              <a:xfrm>
                <a:off x="2414458" y="-906380"/>
                <a:ext cx="5547" cy="4246"/>
              </a:xfrm>
              <a:custGeom>
                <a:avLst/>
                <a:gdLst/>
                <a:ahLst/>
                <a:cxnLst/>
                <a:rect l="l" t="t" r="r" b="b"/>
                <a:pathLst>
                  <a:path w="81" h="62" fill="none" extrusionOk="0">
                    <a:moveTo>
                      <a:pt x="81" y="1"/>
                    </a:moveTo>
                    <a:lnTo>
                      <a:pt x="81" y="1"/>
                    </a:lnTo>
                    <a:lnTo>
                      <a:pt x="41" y="21"/>
                    </a:lnTo>
                    <a:lnTo>
                      <a:pt x="41" y="21"/>
                    </a:lnTo>
                    <a:lnTo>
                      <a:pt x="0" y="61"/>
                    </a:lnTo>
                    <a:lnTo>
                      <a:pt x="0" y="61"/>
                    </a:lnTo>
                    <a:lnTo>
                      <a:pt x="41" y="21"/>
                    </a:lnTo>
                    <a:lnTo>
                      <a:pt x="41" y="2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5"/>
              <p:cNvSpPr/>
              <p:nvPr/>
            </p:nvSpPr>
            <p:spPr>
              <a:xfrm>
                <a:off x="2364674" y="-907750"/>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5"/>
              <p:cNvSpPr/>
              <p:nvPr/>
            </p:nvSpPr>
            <p:spPr>
              <a:xfrm>
                <a:off x="2426852" y="-907750"/>
                <a:ext cx="2876" cy="2876"/>
              </a:xfrm>
              <a:custGeom>
                <a:avLst/>
                <a:gdLst/>
                <a:ahLst/>
                <a:cxnLst/>
                <a:rect l="l" t="t" r="r" b="b"/>
                <a:pathLst>
                  <a:path w="42" h="42" fill="none" extrusionOk="0">
                    <a:moveTo>
                      <a:pt x="1" y="1"/>
                    </a:moveTo>
                    <a:lnTo>
                      <a:pt x="1" y="1"/>
                    </a:lnTo>
                    <a:lnTo>
                      <a:pt x="1" y="1"/>
                    </a:lnTo>
                    <a:lnTo>
                      <a:pt x="1" y="1"/>
                    </a:lnTo>
                    <a:lnTo>
                      <a:pt x="1" y="1"/>
                    </a:lnTo>
                    <a:lnTo>
                      <a:pt x="1" y="1"/>
                    </a:lnTo>
                    <a:lnTo>
                      <a:pt x="1" y="1"/>
                    </a:lnTo>
                    <a:lnTo>
                      <a:pt x="1" y="1"/>
                    </a:lnTo>
                    <a:lnTo>
                      <a:pt x="21" y="1"/>
                    </a:lnTo>
                    <a:lnTo>
                      <a:pt x="21" y="1"/>
                    </a:lnTo>
                    <a:lnTo>
                      <a:pt x="41" y="21"/>
                    </a:lnTo>
                    <a:lnTo>
                      <a:pt x="41" y="41"/>
                    </a:lnTo>
                    <a:lnTo>
                      <a:pt x="41" y="41"/>
                    </a:lnTo>
                    <a:lnTo>
                      <a:pt x="41" y="21"/>
                    </a:lnTo>
                    <a:lnTo>
                      <a:pt x="21" y="1"/>
                    </a:lnTo>
                    <a:lnTo>
                      <a:pt x="2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5"/>
              <p:cNvSpPr/>
              <p:nvPr/>
            </p:nvSpPr>
            <p:spPr>
              <a:xfrm>
                <a:off x="2364674" y="-910489"/>
                <a:ext cx="11093" cy="9724"/>
              </a:xfrm>
              <a:custGeom>
                <a:avLst/>
                <a:gdLst/>
                <a:ahLst/>
                <a:cxnLst/>
                <a:rect l="l" t="t" r="r" b="b"/>
                <a:pathLst>
                  <a:path w="162" h="142" fill="none" extrusionOk="0">
                    <a:moveTo>
                      <a:pt x="81" y="0"/>
                    </a:moveTo>
                    <a:lnTo>
                      <a:pt x="81" y="0"/>
                    </a:lnTo>
                    <a:lnTo>
                      <a:pt x="81" y="0"/>
                    </a:lnTo>
                    <a:lnTo>
                      <a:pt x="81" y="0"/>
                    </a:lnTo>
                    <a:lnTo>
                      <a:pt x="41" y="20"/>
                    </a:lnTo>
                    <a:lnTo>
                      <a:pt x="0" y="41"/>
                    </a:lnTo>
                    <a:lnTo>
                      <a:pt x="0" y="41"/>
                    </a:lnTo>
                    <a:lnTo>
                      <a:pt x="41" y="20"/>
                    </a:lnTo>
                    <a:lnTo>
                      <a:pt x="81" y="0"/>
                    </a:lnTo>
                    <a:lnTo>
                      <a:pt x="81" y="0"/>
                    </a:lnTo>
                    <a:lnTo>
                      <a:pt x="81" y="0"/>
                    </a:lnTo>
                    <a:lnTo>
                      <a:pt x="81" y="0"/>
                    </a:lnTo>
                    <a:lnTo>
                      <a:pt x="81" y="0"/>
                    </a:lnTo>
                    <a:lnTo>
                      <a:pt x="81" y="0"/>
                    </a:lnTo>
                    <a:lnTo>
                      <a:pt x="81" y="0"/>
                    </a:lnTo>
                    <a:lnTo>
                      <a:pt x="81" y="0"/>
                    </a:lnTo>
                    <a:lnTo>
                      <a:pt x="81" y="0"/>
                    </a:lnTo>
                    <a:lnTo>
                      <a:pt x="81" y="0"/>
                    </a:lnTo>
                    <a:lnTo>
                      <a:pt x="81" y="0"/>
                    </a:lnTo>
                    <a:lnTo>
                      <a:pt x="81" y="0"/>
                    </a:lnTo>
                    <a:lnTo>
                      <a:pt x="81" y="0"/>
                    </a:lnTo>
                    <a:lnTo>
                      <a:pt x="101" y="0"/>
                    </a:lnTo>
                    <a:lnTo>
                      <a:pt x="121" y="61"/>
                    </a:lnTo>
                    <a:lnTo>
                      <a:pt x="121" y="61"/>
                    </a:lnTo>
                    <a:lnTo>
                      <a:pt x="121" y="61"/>
                    </a:lnTo>
                    <a:lnTo>
                      <a:pt x="121" y="61"/>
                    </a:lnTo>
                    <a:lnTo>
                      <a:pt x="142" y="81"/>
                    </a:lnTo>
                    <a:lnTo>
                      <a:pt x="142" y="81"/>
                    </a:lnTo>
                    <a:lnTo>
                      <a:pt x="142" y="81"/>
                    </a:lnTo>
                    <a:lnTo>
                      <a:pt x="142" y="81"/>
                    </a:lnTo>
                    <a:lnTo>
                      <a:pt x="142" y="81"/>
                    </a:lnTo>
                    <a:lnTo>
                      <a:pt x="142" y="81"/>
                    </a:lnTo>
                    <a:lnTo>
                      <a:pt x="142" y="81"/>
                    </a:lnTo>
                    <a:lnTo>
                      <a:pt x="162" y="142"/>
                    </a:lnTo>
                    <a:lnTo>
                      <a:pt x="162" y="142"/>
                    </a:lnTo>
                    <a:lnTo>
                      <a:pt x="142" y="81"/>
                    </a:lnTo>
                    <a:lnTo>
                      <a:pt x="142" y="81"/>
                    </a:lnTo>
                    <a:lnTo>
                      <a:pt x="101" y="20"/>
                    </a:lnTo>
                    <a:lnTo>
                      <a:pt x="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5"/>
              <p:cNvSpPr/>
              <p:nvPr/>
            </p:nvSpPr>
            <p:spPr>
              <a:xfrm>
                <a:off x="2335639" y="-956164"/>
                <a:ext cx="308423" cy="74777"/>
              </a:xfrm>
              <a:custGeom>
                <a:avLst/>
                <a:gdLst/>
                <a:ahLst/>
                <a:cxnLst/>
                <a:rect l="l" t="t" r="r" b="b"/>
                <a:pathLst>
                  <a:path w="4504" h="1092" fill="none" extrusionOk="0">
                    <a:moveTo>
                      <a:pt x="3736" y="1"/>
                    </a:moveTo>
                    <a:lnTo>
                      <a:pt x="3736" y="1"/>
                    </a:lnTo>
                    <a:lnTo>
                      <a:pt x="3655" y="21"/>
                    </a:lnTo>
                    <a:lnTo>
                      <a:pt x="3655" y="21"/>
                    </a:lnTo>
                    <a:lnTo>
                      <a:pt x="3615" y="41"/>
                    </a:lnTo>
                    <a:lnTo>
                      <a:pt x="3615" y="41"/>
                    </a:lnTo>
                    <a:lnTo>
                      <a:pt x="3534" y="62"/>
                    </a:lnTo>
                    <a:lnTo>
                      <a:pt x="3534" y="62"/>
                    </a:lnTo>
                    <a:lnTo>
                      <a:pt x="3453" y="41"/>
                    </a:lnTo>
                    <a:lnTo>
                      <a:pt x="3453" y="41"/>
                    </a:lnTo>
                    <a:lnTo>
                      <a:pt x="3271" y="142"/>
                    </a:lnTo>
                    <a:lnTo>
                      <a:pt x="3049" y="243"/>
                    </a:lnTo>
                    <a:lnTo>
                      <a:pt x="2827" y="324"/>
                    </a:lnTo>
                    <a:lnTo>
                      <a:pt x="2585" y="385"/>
                    </a:lnTo>
                    <a:lnTo>
                      <a:pt x="2343" y="425"/>
                    </a:lnTo>
                    <a:lnTo>
                      <a:pt x="2080" y="465"/>
                    </a:lnTo>
                    <a:lnTo>
                      <a:pt x="1818" y="486"/>
                    </a:lnTo>
                    <a:lnTo>
                      <a:pt x="1535" y="506"/>
                    </a:lnTo>
                    <a:lnTo>
                      <a:pt x="1535" y="506"/>
                    </a:lnTo>
                    <a:lnTo>
                      <a:pt x="1333" y="486"/>
                    </a:lnTo>
                    <a:lnTo>
                      <a:pt x="1333" y="486"/>
                    </a:lnTo>
                    <a:lnTo>
                      <a:pt x="1010" y="486"/>
                    </a:lnTo>
                    <a:lnTo>
                      <a:pt x="707" y="445"/>
                    </a:lnTo>
                    <a:lnTo>
                      <a:pt x="101" y="344"/>
                    </a:lnTo>
                    <a:lnTo>
                      <a:pt x="101" y="344"/>
                    </a:lnTo>
                    <a:lnTo>
                      <a:pt x="0" y="425"/>
                    </a:lnTo>
                    <a:lnTo>
                      <a:pt x="0" y="425"/>
                    </a:lnTo>
                    <a:lnTo>
                      <a:pt x="142" y="566"/>
                    </a:lnTo>
                    <a:lnTo>
                      <a:pt x="303" y="708"/>
                    </a:lnTo>
                    <a:lnTo>
                      <a:pt x="303" y="708"/>
                    </a:lnTo>
                    <a:lnTo>
                      <a:pt x="384" y="607"/>
                    </a:lnTo>
                    <a:lnTo>
                      <a:pt x="424" y="587"/>
                    </a:lnTo>
                    <a:lnTo>
                      <a:pt x="485" y="566"/>
                    </a:lnTo>
                    <a:lnTo>
                      <a:pt x="485" y="566"/>
                    </a:lnTo>
                    <a:lnTo>
                      <a:pt x="505" y="566"/>
                    </a:lnTo>
                    <a:lnTo>
                      <a:pt x="505" y="566"/>
                    </a:lnTo>
                    <a:lnTo>
                      <a:pt x="566" y="566"/>
                    </a:lnTo>
                    <a:lnTo>
                      <a:pt x="606" y="607"/>
                    </a:lnTo>
                    <a:lnTo>
                      <a:pt x="667" y="708"/>
                    </a:lnTo>
                    <a:lnTo>
                      <a:pt x="667" y="708"/>
                    </a:lnTo>
                    <a:lnTo>
                      <a:pt x="687" y="768"/>
                    </a:lnTo>
                    <a:lnTo>
                      <a:pt x="687" y="768"/>
                    </a:lnTo>
                    <a:lnTo>
                      <a:pt x="707" y="809"/>
                    </a:lnTo>
                    <a:lnTo>
                      <a:pt x="747" y="809"/>
                    </a:lnTo>
                    <a:lnTo>
                      <a:pt x="747" y="809"/>
                    </a:lnTo>
                    <a:lnTo>
                      <a:pt x="768" y="809"/>
                    </a:lnTo>
                    <a:lnTo>
                      <a:pt x="768" y="809"/>
                    </a:lnTo>
                    <a:lnTo>
                      <a:pt x="808" y="809"/>
                    </a:lnTo>
                    <a:lnTo>
                      <a:pt x="808" y="809"/>
                    </a:lnTo>
                    <a:lnTo>
                      <a:pt x="869" y="788"/>
                    </a:lnTo>
                    <a:lnTo>
                      <a:pt x="949" y="768"/>
                    </a:lnTo>
                    <a:lnTo>
                      <a:pt x="949" y="768"/>
                    </a:lnTo>
                    <a:lnTo>
                      <a:pt x="949" y="768"/>
                    </a:lnTo>
                    <a:lnTo>
                      <a:pt x="949" y="768"/>
                    </a:lnTo>
                    <a:lnTo>
                      <a:pt x="949" y="768"/>
                    </a:lnTo>
                    <a:lnTo>
                      <a:pt x="990" y="748"/>
                    </a:lnTo>
                    <a:lnTo>
                      <a:pt x="1050" y="728"/>
                    </a:lnTo>
                    <a:lnTo>
                      <a:pt x="1050" y="728"/>
                    </a:lnTo>
                    <a:lnTo>
                      <a:pt x="1151" y="647"/>
                    </a:lnTo>
                    <a:lnTo>
                      <a:pt x="1151" y="647"/>
                    </a:lnTo>
                    <a:lnTo>
                      <a:pt x="1212" y="627"/>
                    </a:lnTo>
                    <a:lnTo>
                      <a:pt x="1272" y="607"/>
                    </a:lnTo>
                    <a:lnTo>
                      <a:pt x="1272" y="607"/>
                    </a:lnTo>
                    <a:lnTo>
                      <a:pt x="1313" y="607"/>
                    </a:lnTo>
                    <a:lnTo>
                      <a:pt x="1313" y="607"/>
                    </a:lnTo>
                    <a:lnTo>
                      <a:pt x="1373" y="607"/>
                    </a:lnTo>
                    <a:lnTo>
                      <a:pt x="1373" y="607"/>
                    </a:lnTo>
                    <a:lnTo>
                      <a:pt x="1434" y="647"/>
                    </a:lnTo>
                    <a:lnTo>
                      <a:pt x="1474" y="687"/>
                    </a:lnTo>
                    <a:lnTo>
                      <a:pt x="1494" y="728"/>
                    </a:lnTo>
                    <a:lnTo>
                      <a:pt x="1474" y="788"/>
                    </a:lnTo>
                    <a:lnTo>
                      <a:pt x="1474" y="788"/>
                    </a:lnTo>
                    <a:lnTo>
                      <a:pt x="1454" y="869"/>
                    </a:lnTo>
                    <a:lnTo>
                      <a:pt x="1393" y="930"/>
                    </a:lnTo>
                    <a:lnTo>
                      <a:pt x="1393" y="930"/>
                    </a:lnTo>
                    <a:lnTo>
                      <a:pt x="1353" y="1011"/>
                    </a:lnTo>
                    <a:lnTo>
                      <a:pt x="1353" y="1011"/>
                    </a:lnTo>
                    <a:lnTo>
                      <a:pt x="1353" y="1031"/>
                    </a:lnTo>
                    <a:lnTo>
                      <a:pt x="1353" y="1051"/>
                    </a:lnTo>
                    <a:lnTo>
                      <a:pt x="1353" y="1051"/>
                    </a:lnTo>
                    <a:lnTo>
                      <a:pt x="1393" y="1071"/>
                    </a:lnTo>
                    <a:lnTo>
                      <a:pt x="1434" y="1071"/>
                    </a:lnTo>
                    <a:lnTo>
                      <a:pt x="1434" y="1071"/>
                    </a:lnTo>
                    <a:lnTo>
                      <a:pt x="1494" y="1071"/>
                    </a:lnTo>
                    <a:lnTo>
                      <a:pt x="1494" y="1071"/>
                    </a:lnTo>
                    <a:lnTo>
                      <a:pt x="1595" y="1031"/>
                    </a:lnTo>
                    <a:lnTo>
                      <a:pt x="1656" y="1031"/>
                    </a:lnTo>
                    <a:lnTo>
                      <a:pt x="1656" y="1031"/>
                    </a:lnTo>
                    <a:lnTo>
                      <a:pt x="1757" y="1051"/>
                    </a:lnTo>
                    <a:lnTo>
                      <a:pt x="1818" y="1071"/>
                    </a:lnTo>
                    <a:lnTo>
                      <a:pt x="1818" y="1071"/>
                    </a:lnTo>
                    <a:lnTo>
                      <a:pt x="1898" y="1091"/>
                    </a:lnTo>
                    <a:lnTo>
                      <a:pt x="1898" y="1091"/>
                    </a:lnTo>
                    <a:lnTo>
                      <a:pt x="1918" y="1091"/>
                    </a:lnTo>
                    <a:lnTo>
                      <a:pt x="1918" y="1091"/>
                    </a:lnTo>
                    <a:lnTo>
                      <a:pt x="1979" y="1071"/>
                    </a:lnTo>
                    <a:lnTo>
                      <a:pt x="1979" y="1071"/>
                    </a:lnTo>
                    <a:lnTo>
                      <a:pt x="1999" y="1051"/>
                    </a:lnTo>
                    <a:lnTo>
                      <a:pt x="1979" y="1011"/>
                    </a:lnTo>
                    <a:lnTo>
                      <a:pt x="1979" y="1011"/>
                    </a:lnTo>
                    <a:lnTo>
                      <a:pt x="1959" y="950"/>
                    </a:lnTo>
                    <a:lnTo>
                      <a:pt x="1959" y="869"/>
                    </a:lnTo>
                    <a:lnTo>
                      <a:pt x="1959" y="869"/>
                    </a:lnTo>
                    <a:lnTo>
                      <a:pt x="1959" y="809"/>
                    </a:lnTo>
                    <a:lnTo>
                      <a:pt x="1999" y="768"/>
                    </a:lnTo>
                    <a:lnTo>
                      <a:pt x="2040" y="728"/>
                    </a:lnTo>
                    <a:lnTo>
                      <a:pt x="2080" y="708"/>
                    </a:lnTo>
                    <a:lnTo>
                      <a:pt x="2080" y="708"/>
                    </a:lnTo>
                    <a:lnTo>
                      <a:pt x="2161" y="708"/>
                    </a:lnTo>
                    <a:lnTo>
                      <a:pt x="2161" y="708"/>
                    </a:lnTo>
                    <a:lnTo>
                      <a:pt x="2221" y="708"/>
                    </a:lnTo>
                    <a:lnTo>
                      <a:pt x="2282" y="728"/>
                    </a:lnTo>
                    <a:lnTo>
                      <a:pt x="2343" y="768"/>
                    </a:lnTo>
                    <a:lnTo>
                      <a:pt x="2383" y="809"/>
                    </a:lnTo>
                    <a:lnTo>
                      <a:pt x="2383" y="809"/>
                    </a:lnTo>
                    <a:lnTo>
                      <a:pt x="2464" y="910"/>
                    </a:lnTo>
                    <a:lnTo>
                      <a:pt x="2504" y="930"/>
                    </a:lnTo>
                    <a:lnTo>
                      <a:pt x="2544" y="930"/>
                    </a:lnTo>
                    <a:lnTo>
                      <a:pt x="2544" y="930"/>
                    </a:lnTo>
                    <a:lnTo>
                      <a:pt x="2625" y="910"/>
                    </a:lnTo>
                    <a:lnTo>
                      <a:pt x="2625" y="910"/>
                    </a:lnTo>
                    <a:lnTo>
                      <a:pt x="2706" y="910"/>
                    </a:lnTo>
                    <a:lnTo>
                      <a:pt x="2706" y="910"/>
                    </a:lnTo>
                    <a:lnTo>
                      <a:pt x="2726" y="910"/>
                    </a:lnTo>
                    <a:lnTo>
                      <a:pt x="2726" y="910"/>
                    </a:lnTo>
                    <a:lnTo>
                      <a:pt x="2787" y="910"/>
                    </a:lnTo>
                    <a:lnTo>
                      <a:pt x="2807" y="930"/>
                    </a:lnTo>
                    <a:lnTo>
                      <a:pt x="2807" y="930"/>
                    </a:lnTo>
                    <a:lnTo>
                      <a:pt x="2867" y="950"/>
                    </a:lnTo>
                    <a:lnTo>
                      <a:pt x="2867" y="950"/>
                    </a:lnTo>
                    <a:lnTo>
                      <a:pt x="2908" y="930"/>
                    </a:lnTo>
                    <a:lnTo>
                      <a:pt x="2908" y="930"/>
                    </a:lnTo>
                    <a:lnTo>
                      <a:pt x="2989" y="889"/>
                    </a:lnTo>
                    <a:lnTo>
                      <a:pt x="3049" y="849"/>
                    </a:lnTo>
                    <a:lnTo>
                      <a:pt x="3049" y="849"/>
                    </a:lnTo>
                    <a:lnTo>
                      <a:pt x="3150" y="788"/>
                    </a:lnTo>
                    <a:lnTo>
                      <a:pt x="3251" y="768"/>
                    </a:lnTo>
                    <a:lnTo>
                      <a:pt x="3251" y="768"/>
                    </a:lnTo>
                    <a:lnTo>
                      <a:pt x="3271" y="768"/>
                    </a:lnTo>
                    <a:lnTo>
                      <a:pt x="3271" y="768"/>
                    </a:lnTo>
                    <a:lnTo>
                      <a:pt x="3352" y="768"/>
                    </a:lnTo>
                    <a:lnTo>
                      <a:pt x="3433" y="809"/>
                    </a:lnTo>
                    <a:lnTo>
                      <a:pt x="3534" y="889"/>
                    </a:lnTo>
                    <a:lnTo>
                      <a:pt x="3534" y="889"/>
                    </a:lnTo>
                    <a:lnTo>
                      <a:pt x="3594" y="970"/>
                    </a:lnTo>
                    <a:lnTo>
                      <a:pt x="3635" y="970"/>
                    </a:lnTo>
                    <a:lnTo>
                      <a:pt x="3675" y="990"/>
                    </a:lnTo>
                    <a:lnTo>
                      <a:pt x="3675" y="990"/>
                    </a:lnTo>
                    <a:lnTo>
                      <a:pt x="3675" y="990"/>
                    </a:lnTo>
                    <a:lnTo>
                      <a:pt x="3736" y="970"/>
                    </a:lnTo>
                    <a:lnTo>
                      <a:pt x="3837" y="930"/>
                    </a:lnTo>
                    <a:lnTo>
                      <a:pt x="3837" y="930"/>
                    </a:lnTo>
                    <a:lnTo>
                      <a:pt x="3978" y="849"/>
                    </a:lnTo>
                    <a:lnTo>
                      <a:pt x="4059" y="829"/>
                    </a:lnTo>
                    <a:lnTo>
                      <a:pt x="4160" y="809"/>
                    </a:lnTo>
                    <a:lnTo>
                      <a:pt x="4160" y="809"/>
                    </a:lnTo>
                    <a:lnTo>
                      <a:pt x="4200" y="809"/>
                    </a:lnTo>
                    <a:lnTo>
                      <a:pt x="4200" y="809"/>
                    </a:lnTo>
                    <a:lnTo>
                      <a:pt x="4261" y="809"/>
                    </a:lnTo>
                    <a:lnTo>
                      <a:pt x="4261" y="809"/>
                    </a:lnTo>
                    <a:lnTo>
                      <a:pt x="4341" y="849"/>
                    </a:lnTo>
                    <a:lnTo>
                      <a:pt x="4402" y="910"/>
                    </a:lnTo>
                    <a:lnTo>
                      <a:pt x="4402" y="910"/>
                    </a:lnTo>
                    <a:lnTo>
                      <a:pt x="4503" y="829"/>
                    </a:lnTo>
                    <a:lnTo>
                      <a:pt x="4503" y="829"/>
                    </a:lnTo>
                    <a:lnTo>
                      <a:pt x="4483" y="809"/>
                    </a:lnTo>
                    <a:lnTo>
                      <a:pt x="4483" y="809"/>
                    </a:lnTo>
                    <a:lnTo>
                      <a:pt x="4180" y="465"/>
                    </a:lnTo>
                    <a:lnTo>
                      <a:pt x="3897" y="122"/>
                    </a:lnTo>
                    <a:lnTo>
                      <a:pt x="3897" y="122"/>
                    </a:lnTo>
                    <a:lnTo>
                      <a:pt x="3816" y="21"/>
                    </a:lnTo>
                    <a:lnTo>
                      <a:pt x="3816" y="21"/>
                    </a:lnTo>
                    <a:lnTo>
                      <a:pt x="3796" y="21"/>
                    </a:lnTo>
                    <a:lnTo>
                      <a:pt x="3796" y="21"/>
                    </a:lnTo>
                    <a:lnTo>
                      <a:pt x="373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5"/>
              <p:cNvSpPr/>
              <p:nvPr/>
            </p:nvSpPr>
            <p:spPr>
              <a:xfrm>
                <a:off x="2585859" y="-961642"/>
                <a:ext cx="68" cy="68"/>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5"/>
              <p:cNvSpPr/>
              <p:nvPr/>
            </p:nvSpPr>
            <p:spPr>
              <a:xfrm>
                <a:off x="2588667" y="-963080"/>
                <a:ext cx="2808" cy="68"/>
              </a:xfrm>
              <a:custGeom>
                <a:avLst/>
                <a:gdLst/>
                <a:ahLst/>
                <a:cxnLst/>
                <a:rect l="l" t="t" r="r" b="b"/>
                <a:pathLst>
                  <a:path w="41" h="1" fill="none" extrusionOk="0">
                    <a:moveTo>
                      <a:pt x="41" y="1"/>
                    </a:moveTo>
                    <a:lnTo>
                      <a:pt x="41" y="1"/>
                    </a:lnTo>
                    <a:lnTo>
                      <a:pt x="0" y="1"/>
                    </a:lnTo>
                    <a:lnTo>
                      <a:pt x="0" y="1"/>
                    </a:lnTo>
                    <a:lnTo>
                      <a:pt x="41" y="1"/>
                    </a:lnTo>
                    <a:lnTo>
                      <a:pt x="41" y="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5"/>
              <p:cNvSpPr/>
              <p:nvPr/>
            </p:nvSpPr>
            <p:spPr>
              <a:xfrm>
                <a:off x="2714462" y="-1059841"/>
                <a:ext cx="68" cy="1438"/>
              </a:xfrm>
              <a:custGeom>
                <a:avLst/>
                <a:gdLst/>
                <a:ahLst/>
                <a:cxnLst/>
                <a:rect l="l" t="t" r="r" b="b"/>
                <a:pathLst>
                  <a:path w="1" h="21" fill="none" extrusionOk="0">
                    <a:moveTo>
                      <a:pt x="1" y="1"/>
                    </a:moveTo>
                    <a:lnTo>
                      <a:pt x="1" y="1"/>
                    </a:lnTo>
                    <a:lnTo>
                      <a:pt x="1" y="21"/>
                    </a:lnTo>
                    <a:lnTo>
                      <a:pt x="1" y="2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5"/>
              <p:cNvSpPr/>
              <p:nvPr/>
            </p:nvSpPr>
            <p:spPr>
              <a:xfrm>
                <a:off x="2714462" y="-1059841"/>
                <a:ext cx="68" cy="68"/>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5"/>
              <p:cNvSpPr/>
              <p:nvPr/>
            </p:nvSpPr>
            <p:spPr>
              <a:xfrm>
                <a:off x="2713092" y="-1065387"/>
                <a:ext cx="1438" cy="5615"/>
              </a:xfrm>
              <a:custGeom>
                <a:avLst/>
                <a:gdLst/>
                <a:ahLst/>
                <a:cxnLst/>
                <a:rect l="l" t="t" r="r" b="b"/>
                <a:pathLst>
                  <a:path w="21" h="82" fill="none" extrusionOk="0">
                    <a:moveTo>
                      <a:pt x="1" y="1"/>
                    </a:moveTo>
                    <a:lnTo>
                      <a:pt x="1" y="1"/>
                    </a:lnTo>
                    <a:lnTo>
                      <a:pt x="1" y="41"/>
                    </a:lnTo>
                    <a:lnTo>
                      <a:pt x="1" y="41"/>
                    </a:lnTo>
                    <a:lnTo>
                      <a:pt x="21" y="82"/>
                    </a:lnTo>
                    <a:lnTo>
                      <a:pt x="21" y="82"/>
                    </a:lnTo>
                    <a:lnTo>
                      <a:pt x="1" y="41"/>
                    </a:lnTo>
                    <a:lnTo>
                      <a:pt x="1" y="41"/>
                    </a:lnTo>
                    <a:lnTo>
                      <a:pt x="1" y="41"/>
                    </a:lnTo>
                    <a:lnTo>
                      <a:pt x="1" y="41"/>
                    </a:lnTo>
                    <a:lnTo>
                      <a:pt x="1"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5"/>
              <p:cNvSpPr/>
              <p:nvPr/>
            </p:nvSpPr>
            <p:spPr>
              <a:xfrm>
                <a:off x="2715831" y="-1075043"/>
                <a:ext cx="12531" cy="16640"/>
              </a:xfrm>
              <a:custGeom>
                <a:avLst/>
                <a:gdLst/>
                <a:ahLst/>
                <a:cxnLst/>
                <a:rect l="l" t="t" r="r" b="b"/>
                <a:pathLst>
                  <a:path w="183" h="243" fill="none" extrusionOk="0">
                    <a:moveTo>
                      <a:pt x="183" y="0"/>
                    </a:moveTo>
                    <a:lnTo>
                      <a:pt x="183" y="0"/>
                    </a:lnTo>
                    <a:lnTo>
                      <a:pt x="142" y="61"/>
                    </a:lnTo>
                    <a:lnTo>
                      <a:pt x="102" y="142"/>
                    </a:lnTo>
                    <a:lnTo>
                      <a:pt x="102" y="162"/>
                    </a:lnTo>
                    <a:lnTo>
                      <a:pt x="102" y="162"/>
                    </a:lnTo>
                    <a:lnTo>
                      <a:pt x="102" y="162"/>
                    </a:lnTo>
                    <a:lnTo>
                      <a:pt x="102" y="162"/>
                    </a:lnTo>
                    <a:lnTo>
                      <a:pt x="102" y="162"/>
                    </a:lnTo>
                    <a:lnTo>
                      <a:pt x="102" y="162"/>
                    </a:lnTo>
                    <a:lnTo>
                      <a:pt x="102" y="162"/>
                    </a:lnTo>
                    <a:lnTo>
                      <a:pt x="102" y="162"/>
                    </a:lnTo>
                    <a:lnTo>
                      <a:pt x="102" y="162"/>
                    </a:lnTo>
                    <a:lnTo>
                      <a:pt x="82" y="182"/>
                    </a:lnTo>
                    <a:lnTo>
                      <a:pt x="82" y="182"/>
                    </a:lnTo>
                    <a:lnTo>
                      <a:pt x="62" y="223"/>
                    </a:lnTo>
                    <a:lnTo>
                      <a:pt x="21" y="243"/>
                    </a:lnTo>
                    <a:lnTo>
                      <a:pt x="21" y="243"/>
                    </a:lnTo>
                    <a:lnTo>
                      <a:pt x="1" y="243"/>
                    </a:lnTo>
                    <a:lnTo>
                      <a:pt x="1" y="243"/>
                    </a:lnTo>
                    <a:lnTo>
                      <a:pt x="1" y="243"/>
                    </a:lnTo>
                    <a:lnTo>
                      <a:pt x="1" y="243"/>
                    </a:lnTo>
                    <a:lnTo>
                      <a:pt x="1" y="243"/>
                    </a:lnTo>
                    <a:lnTo>
                      <a:pt x="1" y="243"/>
                    </a:lnTo>
                    <a:lnTo>
                      <a:pt x="1" y="243"/>
                    </a:lnTo>
                    <a:lnTo>
                      <a:pt x="1" y="243"/>
                    </a:lnTo>
                    <a:lnTo>
                      <a:pt x="1" y="243"/>
                    </a:lnTo>
                    <a:lnTo>
                      <a:pt x="1" y="243"/>
                    </a:lnTo>
                    <a:lnTo>
                      <a:pt x="1" y="243"/>
                    </a:lnTo>
                    <a:lnTo>
                      <a:pt x="1" y="243"/>
                    </a:lnTo>
                    <a:lnTo>
                      <a:pt x="62" y="223"/>
                    </a:lnTo>
                    <a:lnTo>
                      <a:pt x="102" y="162"/>
                    </a:lnTo>
                    <a:lnTo>
                      <a:pt x="102" y="142"/>
                    </a:lnTo>
                    <a:lnTo>
                      <a:pt x="102" y="142"/>
                    </a:lnTo>
                    <a:lnTo>
                      <a:pt x="142" y="61"/>
                    </a:lnTo>
                    <a:lnTo>
                      <a:pt x="18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5"/>
              <p:cNvSpPr/>
              <p:nvPr/>
            </p:nvSpPr>
            <p:spPr>
              <a:xfrm>
                <a:off x="2704806" y="-1090245"/>
                <a:ext cx="8354" cy="20817"/>
              </a:xfrm>
              <a:custGeom>
                <a:avLst/>
                <a:gdLst/>
                <a:ahLst/>
                <a:cxnLst/>
                <a:rect l="l" t="t" r="r" b="b"/>
                <a:pathLst>
                  <a:path w="122" h="304" fill="none" extrusionOk="0">
                    <a:moveTo>
                      <a:pt x="21" y="0"/>
                    </a:moveTo>
                    <a:lnTo>
                      <a:pt x="21" y="0"/>
                    </a:lnTo>
                    <a:lnTo>
                      <a:pt x="21" y="0"/>
                    </a:lnTo>
                    <a:lnTo>
                      <a:pt x="0" y="61"/>
                    </a:lnTo>
                    <a:lnTo>
                      <a:pt x="0" y="61"/>
                    </a:lnTo>
                    <a:lnTo>
                      <a:pt x="21" y="101"/>
                    </a:lnTo>
                    <a:lnTo>
                      <a:pt x="61" y="122"/>
                    </a:lnTo>
                    <a:lnTo>
                      <a:pt x="61" y="122"/>
                    </a:lnTo>
                    <a:lnTo>
                      <a:pt x="81" y="162"/>
                    </a:lnTo>
                    <a:lnTo>
                      <a:pt x="81" y="162"/>
                    </a:lnTo>
                    <a:lnTo>
                      <a:pt x="122" y="243"/>
                    </a:lnTo>
                    <a:lnTo>
                      <a:pt x="122" y="303"/>
                    </a:lnTo>
                    <a:lnTo>
                      <a:pt x="122" y="303"/>
                    </a:lnTo>
                    <a:lnTo>
                      <a:pt x="122" y="283"/>
                    </a:lnTo>
                    <a:lnTo>
                      <a:pt x="122" y="283"/>
                    </a:lnTo>
                    <a:lnTo>
                      <a:pt x="122" y="222"/>
                    </a:lnTo>
                    <a:lnTo>
                      <a:pt x="81" y="162"/>
                    </a:lnTo>
                    <a:lnTo>
                      <a:pt x="81" y="162"/>
                    </a:lnTo>
                    <a:lnTo>
                      <a:pt x="61" y="122"/>
                    </a:lnTo>
                    <a:lnTo>
                      <a:pt x="61" y="122"/>
                    </a:lnTo>
                    <a:lnTo>
                      <a:pt x="21" y="101"/>
                    </a:lnTo>
                    <a:lnTo>
                      <a:pt x="0" y="61"/>
                    </a:lnTo>
                    <a:lnTo>
                      <a:pt x="0" y="61"/>
                    </a:lnTo>
                    <a:lnTo>
                      <a:pt x="0" y="41"/>
                    </a:lnTo>
                    <a:lnTo>
                      <a:pt x="0" y="41"/>
                    </a:lnTo>
                    <a:lnTo>
                      <a:pt x="0" y="41"/>
                    </a:lnTo>
                    <a:lnTo>
                      <a:pt x="21" y="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5"/>
              <p:cNvSpPr/>
              <p:nvPr/>
            </p:nvSpPr>
            <p:spPr>
              <a:xfrm>
                <a:off x="2671594" y="-1091615"/>
                <a:ext cx="1507" cy="68"/>
              </a:xfrm>
              <a:custGeom>
                <a:avLst/>
                <a:gdLst/>
                <a:ahLst/>
                <a:cxnLst/>
                <a:rect l="l" t="t" r="r" b="b"/>
                <a:pathLst>
                  <a:path w="22" h="1" fill="none" extrusionOk="0">
                    <a:moveTo>
                      <a:pt x="21" y="0"/>
                    </a:moveTo>
                    <a:lnTo>
                      <a:pt x="1" y="0"/>
                    </a:lnTo>
                    <a:lnTo>
                      <a:pt x="1" y="0"/>
                    </a:lnTo>
                    <a:lnTo>
                      <a:pt x="1" y="0"/>
                    </a:lnTo>
                    <a:lnTo>
                      <a:pt x="1" y="0"/>
                    </a:lnTo>
                    <a:lnTo>
                      <a:pt x="1" y="0"/>
                    </a:lnTo>
                    <a:lnTo>
                      <a:pt x="1" y="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5"/>
              <p:cNvSpPr/>
              <p:nvPr/>
            </p:nvSpPr>
            <p:spPr>
              <a:xfrm>
                <a:off x="2674402" y="-1097161"/>
                <a:ext cx="68" cy="2808"/>
              </a:xfrm>
              <a:custGeom>
                <a:avLst/>
                <a:gdLst/>
                <a:ahLst/>
                <a:cxnLst/>
                <a:rect l="l" t="t" r="r" b="b"/>
                <a:pathLst>
                  <a:path w="1" h="41" fill="none" extrusionOk="0">
                    <a:moveTo>
                      <a:pt x="0" y="0"/>
                    </a:moveTo>
                    <a:lnTo>
                      <a:pt x="0" y="0"/>
                    </a:lnTo>
                    <a:lnTo>
                      <a:pt x="0" y="0"/>
                    </a:lnTo>
                    <a:lnTo>
                      <a:pt x="0" y="0"/>
                    </a:lnTo>
                    <a:lnTo>
                      <a:pt x="0" y="21"/>
                    </a:lnTo>
                    <a:lnTo>
                      <a:pt x="0" y="21"/>
                    </a:lnTo>
                    <a:lnTo>
                      <a:pt x="0" y="21"/>
                    </a:lnTo>
                    <a:lnTo>
                      <a:pt x="0" y="41"/>
                    </a:lnTo>
                    <a:lnTo>
                      <a:pt x="0" y="4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5"/>
              <p:cNvSpPr/>
              <p:nvPr/>
            </p:nvSpPr>
            <p:spPr>
              <a:xfrm>
                <a:off x="2706176" y="-1099900"/>
                <a:ext cx="1438" cy="6916"/>
              </a:xfrm>
              <a:custGeom>
                <a:avLst/>
                <a:gdLst/>
                <a:ahLst/>
                <a:cxnLst/>
                <a:rect l="l" t="t" r="r" b="b"/>
                <a:pathLst>
                  <a:path w="21" h="101" fill="none" extrusionOk="0">
                    <a:moveTo>
                      <a:pt x="21" y="0"/>
                    </a:moveTo>
                    <a:lnTo>
                      <a:pt x="21" y="0"/>
                    </a:lnTo>
                    <a:lnTo>
                      <a:pt x="21" y="81"/>
                    </a:lnTo>
                    <a:lnTo>
                      <a:pt x="21" y="81"/>
                    </a:lnTo>
                    <a:lnTo>
                      <a:pt x="1" y="101"/>
                    </a:lnTo>
                    <a:lnTo>
                      <a:pt x="1" y="101"/>
                    </a:lnTo>
                    <a:lnTo>
                      <a:pt x="21" y="81"/>
                    </a:lnTo>
                    <a:lnTo>
                      <a:pt x="21" y="81"/>
                    </a:lnTo>
                    <a:lnTo>
                      <a:pt x="21" y="20"/>
                    </a:lnTo>
                    <a:lnTo>
                      <a:pt x="21" y="2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5"/>
              <p:cNvSpPr/>
              <p:nvPr/>
            </p:nvSpPr>
            <p:spPr>
              <a:xfrm>
                <a:off x="2639820" y="-1106817"/>
                <a:ext cx="98265" cy="139694"/>
              </a:xfrm>
              <a:custGeom>
                <a:avLst/>
                <a:gdLst/>
                <a:ahLst/>
                <a:cxnLst/>
                <a:rect l="l" t="t" r="r" b="b"/>
                <a:pathLst>
                  <a:path w="1435" h="2040" fill="none" extrusionOk="0">
                    <a:moveTo>
                      <a:pt x="525" y="0"/>
                    </a:moveTo>
                    <a:lnTo>
                      <a:pt x="525" y="0"/>
                    </a:lnTo>
                    <a:lnTo>
                      <a:pt x="525" y="20"/>
                    </a:lnTo>
                    <a:lnTo>
                      <a:pt x="525" y="20"/>
                    </a:lnTo>
                    <a:lnTo>
                      <a:pt x="586" y="81"/>
                    </a:lnTo>
                    <a:lnTo>
                      <a:pt x="586" y="81"/>
                    </a:lnTo>
                    <a:lnTo>
                      <a:pt x="606" y="121"/>
                    </a:lnTo>
                    <a:lnTo>
                      <a:pt x="606" y="182"/>
                    </a:lnTo>
                    <a:lnTo>
                      <a:pt x="586" y="242"/>
                    </a:lnTo>
                    <a:lnTo>
                      <a:pt x="566" y="283"/>
                    </a:lnTo>
                    <a:lnTo>
                      <a:pt x="566" y="283"/>
                    </a:lnTo>
                    <a:lnTo>
                      <a:pt x="505" y="323"/>
                    </a:lnTo>
                    <a:lnTo>
                      <a:pt x="424" y="343"/>
                    </a:lnTo>
                    <a:lnTo>
                      <a:pt x="424" y="343"/>
                    </a:lnTo>
                    <a:lnTo>
                      <a:pt x="344" y="606"/>
                    </a:lnTo>
                    <a:lnTo>
                      <a:pt x="243" y="828"/>
                    </a:lnTo>
                    <a:lnTo>
                      <a:pt x="122" y="1050"/>
                    </a:lnTo>
                    <a:lnTo>
                      <a:pt x="0" y="1272"/>
                    </a:lnTo>
                    <a:lnTo>
                      <a:pt x="0" y="1272"/>
                    </a:lnTo>
                    <a:lnTo>
                      <a:pt x="283" y="1474"/>
                    </a:lnTo>
                    <a:lnTo>
                      <a:pt x="283" y="1474"/>
                    </a:lnTo>
                    <a:lnTo>
                      <a:pt x="303" y="1454"/>
                    </a:lnTo>
                    <a:lnTo>
                      <a:pt x="303" y="1454"/>
                    </a:lnTo>
                    <a:lnTo>
                      <a:pt x="303" y="1454"/>
                    </a:lnTo>
                    <a:lnTo>
                      <a:pt x="303" y="1454"/>
                    </a:lnTo>
                    <a:lnTo>
                      <a:pt x="303" y="1454"/>
                    </a:lnTo>
                    <a:lnTo>
                      <a:pt x="344" y="1454"/>
                    </a:lnTo>
                    <a:lnTo>
                      <a:pt x="344" y="1454"/>
                    </a:lnTo>
                    <a:lnTo>
                      <a:pt x="344" y="1454"/>
                    </a:lnTo>
                    <a:lnTo>
                      <a:pt x="344" y="1454"/>
                    </a:lnTo>
                    <a:lnTo>
                      <a:pt x="344" y="1454"/>
                    </a:lnTo>
                    <a:lnTo>
                      <a:pt x="344" y="1454"/>
                    </a:lnTo>
                    <a:lnTo>
                      <a:pt x="344" y="1454"/>
                    </a:lnTo>
                    <a:lnTo>
                      <a:pt x="344" y="1454"/>
                    </a:lnTo>
                    <a:lnTo>
                      <a:pt x="384" y="1454"/>
                    </a:lnTo>
                    <a:lnTo>
                      <a:pt x="384" y="1454"/>
                    </a:lnTo>
                    <a:lnTo>
                      <a:pt x="384" y="1454"/>
                    </a:lnTo>
                    <a:lnTo>
                      <a:pt x="445" y="1494"/>
                    </a:lnTo>
                    <a:lnTo>
                      <a:pt x="465" y="1575"/>
                    </a:lnTo>
                    <a:lnTo>
                      <a:pt x="465" y="1575"/>
                    </a:lnTo>
                    <a:lnTo>
                      <a:pt x="465" y="1575"/>
                    </a:lnTo>
                    <a:lnTo>
                      <a:pt x="465" y="1575"/>
                    </a:lnTo>
                    <a:lnTo>
                      <a:pt x="465" y="1575"/>
                    </a:lnTo>
                    <a:lnTo>
                      <a:pt x="465" y="1615"/>
                    </a:lnTo>
                    <a:lnTo>
                      <a:pt x="465" y="1615"/>
                    </a:lnTo>
                    <a:lnTo>
                      <a:pt x="970" y="2039"/>
                    </a:lnTo>
                    <a:lnTo>
                      <a:pt x="970" y="2039"/>
                    </a:lnTo>
                    <a:lnTo>
                      <a:pt x="1151" y="1696"/>
                    </a:lnTo>
                    <a:lnTo>
                      <a:pt x="1293" y="1333"/>
                    </a:lnTo>
                    <a:lnTo>
                      <a:pt x="1373" y="969"/>
                    </a:lnTo>
                    <a:lnTo>
                      <a:pt x="1434" y="565"/>
                    </a:lnTo>
                    <a:lnTo>
                      <a:pt x="1434" y="565"/>
                    </a:lnTo>
                    <a:lnTo>
                      <a:pt x="1434" y="505"/>
                    </a:lnTo>
                    <a:lnTo>
                      <a:pt x="1434" y="505"/>
                    </a:lnTo>
                    <a:lnTo>
                      <a:pt x="1414" y="525"/>
                    </a:lnTo>
                    <a:lnTo>
                      <a:pt x="1414" y="525"/>
                    </a:lnTo>
                    <a:lnTo>
                      <a:pt x="1394" y="525"/>
                    </a:lnTo>
                    <a:lnTo>
                      <a:pt x="1353" y="545"/>
                    </a:lnTo>
                    <a:lnTo>
                      <a:pt x="1313" y="646"/>
                    </a:lnTo>
                    <a:lnTo>
                      <a:pt x="1313" y="666"/>
                    </a:lnTo>
                    <a:lnTo>
                      <a:pt x="1313" y="666"/>
                    </a:lnTo>
                    <a:lnTo>
                      <a:pt x="1273" y="727"/>
                    </a:lnTo>
                    <a:lnTo>
                      <a:pt x="1212" y="767"/>
                    </a:lnTo>
                    <a:lnTo>
                      <a:pt x="1172" y="808"/>
                    </a:lnTo>
                    <a:lnTo>
                      <a:pt x="1111" y="808"/>
                    </a:lnTo>
                    <a:lnTo>
                      <a:pt x="1111" y="808"/>
                    </a:lnTo>
                    <a:lnTo>
                      <a:pt x="1071" y="808"/>
                    </a:lnTo>
                    <a:lnTo>
                      <a:pt x="1071" y="808"/>
                    </a:lnTo>
                    <a:lnTo>
                      <a:pt x="1030" y="788"/>
                    </a:lnTo>
                    <a:lnTo>
                      <a:pt x="990" y="747"/>
                    </a:lnTo>
                    <a:lnTo>
                      <a:pt x="970" y="687"/>
                    </a:lnTo>
                    <a:lnTo>
                      <a:pt x="970" y="646"/>
                    </a:lnTo>
                    <a:lnTo>
                      <a:pt x="970" y="646"/>
                    </a:lnTo>
                    <a:lnTo>
                      <a:pt x="970" y="586"/>
                    </a:lnTo>
                    <a:lnTo>
                      <a:pt x="970" y="586"/>
                    </a:lnTo>
                    <a:lnTo>
                      <a:pt x="970" y="505"/>
                    </a:lnTo>
                    <a:lnTo>
                      <a:pt x="949" y="464"/>
                    </a:lnTo>
                    <a:lnTo>
                      <a:pt x="949" y="464"/>
                    </a:lnTo>
                    <a:lnTo>
                      <a:pt x="929" y="444"/>
                    </a:lnTo>
                    <a:lnTo>
                      <a:pt x="929" y="444"/>
                    </a:lnTo>
                    <a:lnTo>
                      <a:pt x="889" y="384"/>
                    </a:lnTo>
                    <a:lnTo>
                      <a:pt x="848" y="303"/>
                    </a:lnTo>
                    <a:lnTo>
                      <a:pt x="848" y="303"/>
                    </a:lnTo>
                    <a:lnTo>
                      <a:pt x="869" y="222"/>
                    </a:lnTo>
                    <a:lnTo>
                      <a:pt x="869" y="202"/>
                    </a:lnTo>
                    <a:lnTo>
                      <a:pt x="869" y="202"/>
                    </a:lnTo>
                    <a:lnTo>
                      <a:pt x="889" y="141"/>
                    </a:lnTo>
                    <a:lnTo>
                      <a:pt x="889" y="141"/>
                    </a:lnTo>
                    <a:lnTo>
                      <a:pt x="889" y="121"/>
                    </a:lnTo>
                    <a:lnTo>
                      <a:pt x="889" y="121"/>
                    </a:lnTo>
                    <a:lnTo>
                      <a:pt x="848" y="81"/>
                    </a:lnTo>
                    <a:lnTo>
                      <a:pt x="788" y="61"/>
                    </a:lnTo>
                    <a:lnTo>
                      <a:pt x="788" y="61"/>
                    </a:lnTo>
                    <a:lnTo>
                      <a:pt x="687" y="40"/>
                    </a:lnTo>
                    <a:lnTo>
                      <a:pt x="687" y="40"/>
                    </a:lnTo>
                    <a:lnTo>
                      <a:pt x="606" y="40"/>
                    </a:lnTo>
                    <a:lnTo>
                      <a:pt x="525" y="0"/>
                    </a:lnTo>
                    <a:lnTo>
                      <a:pt x="52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5"/>
              <p:cNvSpPr/>
              <p:nvPr/>
            </p:nvSpPr>
            <p:spPr>
              <a:xfrm>
                <a:off x="2688235" y="-1110994"/>
                <a:ext cx="9724" cy="2808"/>
              </a:xfrm>
              <a:custGeom>
                <a:avLst/>
                <a:gdLst/>
                <a:ahLst/>
                <a:cxnLst/>
                <a:rect l="l" t="t" r="r" b="b"/>
                <a:pathLst>
                  <a:path w="142" h="41" fill="none" extrusionOk="0">
                    <a:moveTo>
                      <a:pt x="0" y="0"/>
                    </a:moveTo>
                    <a:lnTo>
                      <a:pt x="0" y="0"/>
                    </a:lnTo>
                    <a:lnTo>
                      <a:pt x="0" y="0"/>
                    </a:lnTo>
                    <a:lnTo>
                      <a:pt x="0" y="0"/>
                    </a:lnTo>
                    <a:lnTo>
                      <a:pt x="101" y="21"/>
                    </a:lnTo>
                    <a:lnTo>
                      <a:pt x="101" y="21"/>
                    </a:lnTo>
                    <a:lnTo>
                      <a:pt x="141" y="41"/>
                    </a:lnTo>
                    <a:lnTo>
                      <a:pt x="141" y="41"/>
                    </a:lnTo>
                    <a:lnTo>
                      <a:pt x="101" y="21"/>
                    </a:lnTo>
                    <a:lnTo>
                      <a:pt x="101" y="21"/>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5"/>
              <p:cNvSpPr/>
              <p:nvPr/>
            </p:nvSpPr>
            <p:spPr>
              <a:xfrm>
                <a:off x="2678511" y="-1113733"/>
                <a:ext cx="2876" cy="1438"/>
              </a:xfrm>
              <a:custGeom>
                <a:avLst/>
                <a:gdLst/>
                <a:ahLst/>
                <a:cxnLst/>
                <a:rect l="l" t="t" r="r" b="b"/>
                <a:pathLst>
                  <a:path w="42" h="21" fill="none" extrusionOk="0">
                    <a:moveTo>
                      <a:pt x="1" y="0"/>
                    </a:moveTo>
                    <a:lnTo>
                      <a:pt x="1" y="0"/>
                    </a:lnTo>
                    <a:lnTo>
                      <a:pt x="1" y="0"/>
                    </a:lnTo>
                    <a:lnTo>
                      <a:pt x="1" y="0"/>
                    </a:lnTo>
                    <a:lnTo>
                      <a:pt x="21" y="20"/>
                    </a:lnTo>
                    <a:lnTo>
                      <a:pt x="21" y="20"/>
                    </a:lnTo>
                    <a:lnTo>
                      <a:pt x="41" y="20"/>
                    </a:lnTo>
                    <a:lnTo>
                      <a:pt x="41" y="20"/>
                    </a:lnTo>
                    <a:lnTo>
                      <a:pt x="21" y="2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5"/>
              <p:cNvSpPr/>
              <p:nvPr/>
            </p:nvSpPr>
            <p:spPr>
              <a:xfrm>
                <a:off x="2585859" y="-964450"/>
                <a:ext cx="5615" cy="2876"/>
              </a:xfrm>
              <a:custGeom>
                <a:avLst/>
                <a:gdLst/>
                <a:ahLst/>
                <a:cxnLst/>
                <a:rect l="l" t="t" r="r" b="b"/>
                <a:pathLst>
                  <a:path w="82" h="42" extrusionOk="0">
                    <a:moveTo>
                      <a:pt x="62" y="1"/>
                    </a:moveTo>
                    <a:lnTo>
                      <a:pt x="31" y="21"/>
                    </a:lnTo>
                    <a:lnTo>
                      <a:pt x="82" y="21"/>
                    </a:lnTo>
                    <a:lnTo>
                      <a:pt x="62" y="1"/>
                    </a:lnTo>
                    <a:close/>
                    <a:moveTo>
                      <a:pt x="21" y="21"/>
                    </a:moveTo>
                    <a:lnTo>
                      <a:pt x="1" y="41"/>
                    </a:lnTo>
                    <a:lnTo>
                      <a:pt x="1" y="41"/>
                    </a:lnTo>
                    <a:lnTo>
                      <a:pt x="31"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5"/>
              <p:cNvSpPr/>
              <p:nvPr/>
            </p:nvSpPr>
            <p:spPr>
              <a:xfrm>
                <a:off x="2585859" y="-964450"/>
                <a:ext cx="5615" cy="2876"/>
              </a:xfrm>
              <a:custGeom>
                <a:avLst/>
                <a:gdLst/>
                <a:ahLst/>
                <a:cxnLst/>
                <a:rect l="l" t="t" r="r" b="b"/>
                <a:pathLst>
                  <a:path w="82" h="42" fill="none" extrusionOk="0">
                    <a:moveTo>
                      <a:pt x="62" y="1"/>
                    </a:moveTo>
                    <a:lnTo>
                      <a:pt x="62" y="1"/>
                    </a:lnTo>
                    <a:lnTo>
                      <a:pt x="1" y="41"/>
                    </a:lnTo>
                    <a:lnTo>
                      <a:pt x="1" y="41"/>
                    </a:lnTo>
                    <a:lnTo>
                      <a:pt x="21" y="21"/>
                    </a:lnTo>
                    <a:lnTo>
                      <a:pt x="21" y="21"/>
                    </a:lnTo>
                    <a:lnTo>
                      <a:pt x="21" y="21"/>
                    </a:lnTo>
                    <a:lnTo>
                      <a:pt x="21" y="21"/>
                    </a:lnTo>
                    <a:lnTo>
                      <a:pt x="41" y="21"/>
                    </a:lnTo>
                    <a:lnTo>
                      <a:pt x="41" y="21"/>
                    </a:lnTo>
                    <a:lnTo>
                      <a:pt x="82" y="21"/>
                    </a:lnTo>
                    <a:lnTo>
                      <a:pt x="82" y="21"/>
                    </a:lnTo>
                    <a:lnTo>
                      <a:pt x="6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5"/>
              <p:cNvSpPr/>
              <p:nvPr/>
            </p:nvSpPr>
            <p:spPr>
              <a:xfrm>
                <a:off x="2587297" y="-963080"/>
                <a:ext cx="4177" cy="68"/>
              </a:xfrm>
              <a:custGeom>
                <a:avLst/>
                <a:gdLst/>
                <a:ahLst/>
                <a:cxnLst/>
                <a:rect l="l" t="t" r="r" b="b"/>
                <a:pathLst>
                  <a:path w="61" h="1" extrusionOk="0">
                    <a:moveTo>
                      <a:pt x="0" y="1"/>
                    </a:moveTo>
                    <a:lnTo>
                      <a:pt x="0" y="1"/>
                    </a:lnTo>
                    <a:lnTo>
                      <a:pt x="0" y="1"/>
                    </a:lnTo>
                    <a:lnTo>
                      <a:pt x="0" y="1"/>
                    </a:lnTo>
                    <a:lnTo>
                      <a:pt x="0" y="1"/>
                    </a:lnTo>
                    <a:close/>
                    <a:moveTo>
                      <a:pt x="61" y="1"/>
                    </a:moveTo>
                    <a:lnTo>
                      <a:pt x="61" y="1"/>
                    </a:lnTo>
                    <a:lnTo>
                      <a:pt x="20" y="1"/>
                    </a:lnTo>
                    <a:lnTo>
                      <a:pt x="20" y="1"/>
                    </a:lnTo>
                    <a:lnTo>
                      <a:pt x="20" y="1"/>
                    </a:lnTo>
                    <a:lnTo>
                      <a:pt x="20" y="1"/>
                    </a:lnTo>
                    <a:lnTo>
                      <a:pt x="61" y="1"/>
                    </a:ln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5"/>
              <p:cNvSpPr/>
              <p:nvPr/>
            </p:nvSpPr>
            <p:spPr>
              <a:xfrm>
                <a:off x="2587297" y="-963080"/>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5"/>
              <p:cNvSpPr/>
              <p:nvPr/>
            </p:nvSpPr>
            <p:spPr>
              <a:xfrm>
                <a:off x="2588667" y="-963080"/>
                <a:ext cx="2808" cy="68"/>
              </a:xfrm>
              <a:custGeom>
                <a:avLst/>
                <a:gdLst/>
                <a:ahLst/>
                <a:cxnLst/>
                <a:rect l="l" t="t" r="r" b="b"/>
                <a:pathLst>
                  <a:path w="41" h="1" fill="none" extrusionOk="0">
                    <a:moveTo>
                      <a:pt x="41" y="1"/>
                    </a:moveTo>
                    <a:lnTo>
                      <a:pt x="41" y="1"/>
                    </a:lnTo>
                    <a:lnTo>
                      <a:pt x="0" y="1"/>
                    </a:lnTo>
                    <a:lnTo>
                      <a:pt x="0" y="1"/>
                    </a:lnTo>
                    <a:lnTo>
                      <a:pt x="0" y="1"/>
                    </a:lnTo>
                    <a:lnTo>
                      <a:pt x="0" y="1"/>
                    </a:lnTo>
                    <a:lnTo>
                      <a:pt x="41" y="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5"/>
              <p:cNvSpPr/>
              <p:nvPr/>
            </p:nvSpPr>
            <p:spPr>
              <a:xfrm>
                <a:off x="2361866" y="-910489"/>
                <a:ext cx="268363" cy="56768"/>
              </a:xfrm>
              <a:custGeom>
                <a:avLst/>
                <a:gdLst/>
                <a:ahLst/>
                <a:cxnLst/>
                <a:rect l="l" t="t" r="r" b="b"/>
                <a:pathLst>
                  <a:path w="3919" h="829" extrusionOk="0">
                    <a:moveTo>
                      <a:pt x="122" y="0"/>
                    </a:moveTo>
                    <a:lnTo>
                      <a:pt x="82" y="20"/>
                    </a:lnTo>
                    <a:lnTo>
                      <a:pt x="21" y="61"/>
                    </a:lnTo>
                    <a:lnTo>
                      <a:pt x="1" y="101"/>
                    </a:lnTo>
                    <a:lnTo>
                      <a:pt x="183" y="243"/>
                    </a:lnTo>
                    <a:lnTo>
                      <a:pt x="405" y="364"/>
                    </a:lnTo>
                    <a:lnTo>
                      <a:pt x="607" y="485"/>
                    </a:lnTo>
                    <a:lnTo>
                      <a:pt x="829" y="586"/>
                    </a:lnTo>
                    <a:lnTo>
                      <a:pt x="1071" y="667"/>
                    </a:lnTo>
                    <a:lnTo>
                      <a:pt x="1293" y="727"/>
                    </a:lnTo>
                    <a:lnTo>
                      <a:pt x="1535" y="788"/>
                    </a:lnTo>
                    <a:lnTo>
                      <a:pt x="1798" y="808"/>
                    </a:lnTo>
                    <a:lnTo>
                      <a:pt x="2101" y="828"/>
                    </a:lnTo>
                    <a:lnTo>
                      <a:pt x="2343" y="808"/>
                    </a:lnTo>
                    <a:lnTo>
                      <a:pt x="2585" y="788"/>
                    </a:lnTo>
                    <a:lnTo>
                      <a:pt x="2808" y="747"/>
                    </a:lnTo>
                    <a:lnTo>
                      <a:pt x="3050" y="687"/>
                    </a:lnTo>
                    <a:lnTo>
                      <a:pt x="3272" y="606"/>
                    </a:lnTo>
                    <a:lnTo>
                      <a:pt x="3494" y="525"/>
                    </a:lnTo>
                    <a:lnTo>
                      <a:pt x="3716" y="424"/>
                    </a:lnTo>
                    <a:lnTo>
                      <a:pt x="3918" y="283"/>
                    </a:lnTo>
                    <a:lnTo>
                      <a:pt x="3858" y="243"/>
                    </a:lnTo>
                    <a:lnTo>
                      <a:pt x="3777" y="243"/>
                    </a:lnTo>
                    <a:lnTo>
                      <a:pt x="3716" y="263"/>
                    </a:lnTo>
                    <a:lnTo>
                      <a:pt x="3615" y="283"/>
                    </a:lnTo>
                    <a:lnTo>
                      <a:pt x="3514" y="344"/>
                    </a:lnTo>
                    <a:lnTo>
                      <a:pt x="3494" y="344"/>
                    </a:lnTo>
                    <a:lnTo>
                      <a:pt x="3393" y="404"/>
                    </a:lnTo>
                    <a:lnTo>
                      <a:pt x="3292" y="424"/>
                    </a:lnTo>
                    <a:lnTo>
                      <a:pt x="3232" y="404"/>
                    </a:lnTo>
                    <a:lnTo>
                      <a:pt x="3171" y="384"/>
                    </a:lnTo>
                    <a:lnTo>
                      <a:pt x="3070" y="303"/>
                    </a:lnTo>
                    <a:lnTo>
                      <a:pt x="3050" y="283"/>
                    </a:lnTo>
                    <a:lnTo>
                      <a:pt x="2989" y="222"/>
                    </a:lnTo>
                    <a:lnTo>
                      <a:pt x="2949" y="202"/>
                    </a:lnTo>
                    <a:lnTo>
                      <a:pt x="2868" y="202"/>
                    </a:lnTo>
                    <a:lnTo>
                      <a:pt x="2808" y="222"/>
                    </a:lnTo>
                    <a:lnTo>
                      <a:pt x="2727" y="283"/>
                    </a:lnTo>
                    <a:lnTo>
                      <a:pt x="2646" y="323"/>
                    </a:lnTo>
                    <a:lnTo>
                      <a:pt x="2565" y="364"/>
                    </a:lnTo>
                    <a:lnTo>
                      <a:pt x="2545" y="364"/>
                    </a:lnTo>
                    <a:lnTo>
                      <a:pt x="2484" y="384"/>
                    </a:lnTo>
                    <a:lnTo>
                      <a:pt x="2424" y="364"/>
                    </a:lnTo>
                    <a:lnTo>
                      <a:pt x="2384" y="344"/>
                    </a:lnTo>
                    <a:lnTo>
                      <a:pt x="2262" y="344"/>
                    </a:lnTo>
                    <a:lnTo>
                      <a:pt x="2141" y="364"/>
                    </a:lnTo>
                    <a:lnTo>
                      <a:pt x="2081" y="364"/>
                    </a:lnTo>
                    <a:lnTo>
                      <a:pt x="2040" y="344"/>
                    </a:lnTo>
                    <a:lnTo>
                      <a:pt x="1980" y="303"/>
                    </a:lnTo>
                    <a:lnTo>
                      <a:pt x="1939" y="243"/>
                    </a:lnTo>
                    <a:lnTo>
                      <a:pt x="1919" y="243"/>
                    </a:lnTo>
                    <a:lnTo>
                      <a:pt x="1919" y="222"/>
                    </a:lnTo>
                    <a:lnTo>
                      <a:pt x="1899" y="202"/>
                    </a:lnTo>
                    <a:lnTo>
                      <a:pt x="1899" y="182"/>
                    </a:lnTo>
                    <a:lnTo>
                      <a:pt x="1838" y="162"/>
                    </a:lnTo>
                    <a:lnTo>
                      <a:pt x="1778" y="142"/>
                    </a:lnTo>
                    <a:lnTo>
                      <a:pt x="1737" y="142"/>
                    </a:lnTo>
                    <a:lnTo>
                      <a:pt x="1697" y="162"/>
                    </a:lnTo>
                    <a:lnTo>
                      <a:pt x="1677" y="202"/>
                    </a:lnTo>
                    <a:lnTo>
                      <a:pt x="1697" y="303"/>
                    </a:lnTo>
                    <a:lnTo>
                      <a:pt x="1717" y="364"/>
                    </a:lnTo>
                    <a:lnTo>
                      <a:pt x="1697" y="424"/>
                    </a:lnTo>
                    <a:lnTo>
                      <a:pt x="1657" y="485"/>
                    </a:lnTo>
                    <a:lnTo>
                      <a:pt x="1636" y="505"/>
                    </a:lnTo>
                    <a:lnTo>
                      <a:pt x="1596" y="525"/>
                    </a:lnTo>
                    <a:lnTo>
                      <a:pt x="1495" y="525"/>
                    </a:lnTo>
                    <a:lnTo>
                      <a:pt x="1394" y="505"/>
                    </a:lnTo>
                    <a:lnTo>
                      <a:pt x="1334" y="485"/>
                    </a:lnTo>
                    <a:lnTo>
                      <a:pt x="1273" y="465"/>
                    </a:lnTo>
                    <a:lnTo>
                      <a:pt x="1233" y="485"/>
                    </a:lnTo>
                    <a:lnTo>
                      <a:pt x="1152" y="505"/>
                    </a:lnTo>
                    <a:lnTo>
                      <a:pt x="1071" y="525"/>
                    </a:lnTo>
                    <a:lnTo>
                      <a:pt x="1051" y="525"/>
                    </a:lnTo>
                    <a:lnTo>
                      <a:pt x="990" y="505"/>
                    </a:lnTo>
                    <a:lnTo>
                      <a:pt x="930" y="465"/>
                    </a:lnTo>
                    <a:lnTo>
                      <a:pt x="910" y="465"/>
                    </a:lnTo>
                    <a:lnTo>
                      <a:pt x="869" y="404"/>
                    </a:lnTo>
                    <a:lnTo>
                      <a:pt x="849" y="364"/>
                    </a:lnTo>
                    <a:lnTo>
                      <a:pt x="869" y="323"/>
                    </a:lnTo>
                    <a:lnTo>
                      <a:pt x="869" y="303"/>
                    </a:lnTo>
                    <a:lnTo>
                      <a:pt x="889" y="243"/>
                    </a:lnTo>
                    <a:lnTo>
                      <a:pt x="930" y="202"/>
                    </a:lnTo>
                    <a:lnTo>
                      <a:pt x="970" y="142"/>
                    </a:lnTo>
                    <a:lnTo>
                      <a:pt x="990" y="101"/>
                    </a:lnTo>
                    <a:lnTo>
                      <a:pt x="990" y="81"/>
                    </a:lnTo>
                    <a:lnTo>
                      <a:pt x="990" y="61"/>
                    </a:lnTo>
                    <a:lnTo>
                      <a:pt x="970" y="41"/>
                    </a:lnTo>
                    <a:lnTo>
                      <a:pt x="910" y="41"/>
                    </a:lnTo>
                    <a:lnTo>
                      <a:pt x="849" y="61"/>
                    </a:lnTo>
                    <a:lnTo>
                      <a:pt x="809" y="81"/>
                    </a:lnTo>
                    <a:lnTo>
                      <a:pt x="768" y="121"/>
                    </a:lnTo>
                    <a:lnTo>
                      <a:pt x="728" y="142"/>
                    </a:lnTo>
                    <a:lnTo>
                      <a:pt x="667" y="182"/>
                    </a:lnTo>
                    <a:lnTo>
                      <a:pt x="627" y="202"/>
                    </a:lnTo>
                    <a:lnTo>
                      <a:pt x="566" y="202"/>
                    </a:lnTo>
                    <a:lnTo>
                      <a:pt x="506" y="222"/>
                    </a:lnTo>
                    <a:lnTo>
                      <a:pt x="465" y="222"/>
                    </a:lnTo>
                    <a:lnTo>
                      <a:pt x="405" y="243"/>
                    </a:lnTo>
                    <a:lnTo>
                      <a:pt x="385" y="243"/>
                    </a:lnTo>
                    <a:lnTo>
                      <a:pt x="364" y="263"/>
                    </a:lnTo>
                    <a:lnTo>
                      <a:pt x="284" y="222"/>
                    </a:lnTo>
                    <a:lnTo>
                      <a:pt x="243" y="202"/>
                    </a:lnTo>
                    <a:lnTo>
                      <a:pt x="203" y="162"/>
                    </a:lnTo>
                    <a:lnTo>
                      <a:pt x="203" y="142"/>
                    </a:lnTo>
                    <a:lnTo>
                      <a:pt x="183" y="81"/>
                    </a:lnTo>
                    <a:lnTo>
                      <a:pt x="162" y="61"/>
                    </a:lnTo>
                    <a:lnTo>
                      <a:pt x="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5"/>
              <p:cNvSpPr/>
              <p:nvPr/>
            </p:nvSpPr>
            <p:spPr>
              <a:xfrm>
                <a:off x="2361866" y="-910489"/>
                <a:ext cx="268363" cy="56768"/>
              </a:xfrm>
              <a:custGeom>
                <a:avLst/>
                <a:gdLst/>
                <a:ahLst/>
                <a:cxnLst/>
                <a:rect l="l" t="t" r="r" b="b"/>
                <a:pathLst>
                  <a:path w="3919" h="829" fill="none" extrusionOk="0">
                    <a:moveTo>
                      <a:pt x="122" y="0"/>
                    </a:moveTo>
                    <a:lnTo>
                      <a:pt x="122" y="0"/>
                    </a:lnTo>
                    <a:lnTo>
                      <a:pt x="122" y="0"/>
                    </a:lnTo>
                    <a:lnTo>
                      <a:pt x="122" y="0"/>
                    </a:lnTo>
                    <a:lnTo>
                      <a:pt x="122" y="0"/>
                    </a:lnTo>
                    <a:lnTo>
                      <a:pt x="122" y="0"/>
                    </a:lnTo>
                    <a:lnTo>
                      <a:pt x="122" y="0"/>
                    </a:lnTo>
                    <a:lnTo>
                      <a:pt x="122" y="0"/>
                    </a:lnTo>
                    <a:lnTo>
                      <a:pt x="122" y="0"/>
                    </a:lnTo>
                    <a:lnTo>
                      <a:pt x="122" y="0"/>
                    </a:lnTo>
                    <a:lnTo>
                      <a:pt x="82" y="20"/>
                    </a:lnTo>
                    <a:lnTo>
                      <a:pt x="21" y="61"/>
                    </a:lnTo>
                    <a:lnTo>
                      <a:pt x="21" y="61"/>
                    </a:lnTo>
                    <a:lnTo>
                      <a:pt x="21" y="61"/>
                    </a:lnTo>
                    <a:lnTo>
                      <a:pt x="21" y="61"/>
                    </a:lnTo>
                    <a:lnTo>
                      <a:pt x="21" y="61"/>
                    </a:lnTo>
                    <a:lnTo>
                      <a:pt x="21" y="61"/>
                    </a:lnTo>
                    <a:lnTo>
                      <a:pt x="1" y="101"/>
                    </a:lnTo>
                    <a:lnTo>
                      <a:pt x="1" y="101"/>
                    </a:lnTo>
                    <a:lnTo>
                      <a:pt x="183" y="243"/>
                    </a:lnTo>
                    <a:lnTo>
                      <a:pt x="405" y="364"/>
                    </a:lnTo>
                    <a:lnTo>
                      <a:pt x="607" y="485"/>
                    </a:lnTo>
                    <a:lnTo>
                      <a:pt x="829" y="586"/>
                    </a:lnTo>
                    <a:lnTo>
                      <a:pt x="1071" y="667"/>
                    </a:lnTo>
                    <a:lnTo>
                      <a:pt x="1293" y="727"/>
                    </a:lnTo>
                    <a:lnTo>
                      <a:pt x="1535" y="788"/>
                    </a:lnTo>
                    <a:lnTo>
                      <a:pt x="1798" y="808"/>
                    </a:lnTo>
                    <a:lnTo>
                      <a:pt x="1798" y="808"/>
                    </a:lnTo>
                    <a:lnTo>
                      <a:pt x="2101" y="828"/>
                    </a:lnTo>
                    <a:lnTo>
                      <a:pt x="2101" y="828"/>
                    </a:lnTo>
                    <a:lnTo>
                      <a:pt x="2343" y="808"/>
                    </a:lnTo>
                    <a:lnTo>
                      <a:pt x="2585" y="788"/>
                    </a:lnTo>
                    <a:lnTo>
                      <a:pt x="2808" y="747"/>
                    </a:lnTo>
                    <a:lnTo>
                      <a:pt x="3050" y="687"/>
                    </a:lnTo>
                    <a:lnTo>
                      <a:pt x="3272" y="606"/>
                    </a:lnTo>
                    <a:lnTo>
                      <a:pt x="3494" y="525"/>
                    </a:lnTo>
                    <a:lnTo>
                      <a:pt x="3716" y="424"/>
                    </a:lnTo>
                    <a:lnTo>
                      <a:pt x="3918" y="283"/>
                    </a:lnTo>
                    <a:lnTo>
                      <a:pt x="3918" y="283"/>
                    </a:lnTo>
                    <a:lnTo>
                      <a:pt x="3918" y="283"/>
                    </a:lnTo>
                    <a:lnTo>
                      <a:pt x="3918" y="283"/>
                    </a:lnTo>
                    <a:lnTo>
                      <a:pt x="3858" y="243"/>
                    </a:lnTo>
                    <a:lnTo>
                      <a:pt x="3858" y="243"/>
                    </a:lnTo>
                    <a:lnTo>
                      <a:pt x="3837" y="243"/>
                    </a:lnTo>
                    <a:lnTo>
                      <a:pt x="3837" y="243"/>
                    </a:lnTo>
                    <a:lnTo>
                      <a:pt x="3837" y="243"/>
                    </a:lnTo>
                    <a:lnTo>
                      <a:pt x="3837" y="243"/>
                    </a:lnTo>
                    <a:lnTo>
                      <a:pt x="3837" y="243"/>
                    </a:lnTo>
                    <a:lnTo>
                      <a:pt x="3837" y="243"/>
                    </a:lnTo>
                    <a:lnTo>
                      <a:pt x="3817" y="243"/>
                    </a:lnTo>
                    <a:lnTo>
                      <a:pt x="3817" y="243"/>
                    </a:lnTo>
                    <a:lnTo>
                      <a:pt x="3817" y="243"/>
                    </a:lnTo>
                    <a:lnTo>
                      <a:pt x="3817" y="243"/>
                    </a:lnTo>
                    <a:lnTo>
                      <a:pt x="3817" y="243"/>
                    </a:lnTo>
                    <a:lnTo>
                      <a:pt x="3817" y="243"/>
                    </a:lnTo>
                    <a:lnTo>
                      <a:pt x="3817" y="243"/>
                    </a:lnTo>
                    <a:lnTo>
                      <a:pt x="3817" y="243"/>
                    </a:lnTo>
                    <a:lnTo>
                      <a:pt x="3777" y="243"/>
                    </a:lnTo>
                    <a:lnTo>
                      <a:pt x="3777" y="243"/>
                    </a:lnTo>
                    <a:lnTo>
                      <a:pt x="3777" y="243"/>
                    </a:lnTo>
                    <a:lnTo>
                      <a:pt x="3777" y="243"/>
                    </a:lnTo>
                    <a:lnTo>
                      <a:pt x="3716" y="263"/>
                    </a:lnTo>
                    <a:lnTo>
                      <a:pt x="3716" y="263"/>
                    </a:lnTo>
                    <a:lnTo>
                      <a:pt x="3615" y="283"/>
                    </a:lnTo>
                    <a:lnTo>
                      <a:pt x="3514" y="344"/>
                    </a:lnTo>
                    <a:lnTo>
                      <a:pt x="3514" y="344"/>
                    </a:lnTo>
                    <a:lnTo>
                      <a:pt x="3494" y="344"/>
                    </a:lnTo>
                    <a:lnTo>
                      <a:pt x="3494" y="344"/>
                    </a:lnTo>
                    <a:lnTo>
                      <a:pt x="3393" y="404"/>
                    </a:lnTo>
                    <a:lnTo>
                      <a:pt x="3292" y="424"/>
                    </a:lnTo>
                    <a:lnTo>
                      <a:pt x="3292" y="424"/>
                    </a:lnTo>
                    <a:lnTo>
                      <a:pt x="3292" y="424"/>
                    </a:lnTo>
                    <a:lnTo>
                      <a:pt x="3292" y="424"/>
                    </a:lnTo>
                    <a:lnTo>
                      <a:pt x="3292" y="424"/>
                    </a:lnTo>
                    <a:lnTo>
                      <a:pt x="3292" y="424"/>
                    </a:lnTo>
                    <a:lnTo>
                      <a:pt x="3292" y="424"/>
                    </a:lnTo>
                    <a:lnTo>
                      <a:pt x="3292" y="424"/>
                    </a:lnTo>
                    <a:lnTo>
                      <a:pt x="3292" y="424"/>
                    </a:lnTo>
                    <a:lnTo>
                      <a:pt x="3232" y="404"/>
                    </a:lnTo>
                    <a:lnTo>
                      <a:pt x="3171" y="384"/>
                    </a:lnTo>
                    <a:lnTo>
                      <a:pt x="3070" y="303"/>
                    </a:lnTo>
                    <a:lnTo>
                      <a:pt x="3070" y="303"/>
                    </a:lnTo>
                    <a:lnTo>
                      <a:pt x="3070" y="303"/>
                    </a:lnTo>
                    <a:lnTo>
                      <a:pt x="3070" y="303"/>
                    </a:lnTo>
                    <a:lnTo>
                      <a:pt x="3070" y="303"/>
                    </a:lnTo>
                    <a:lnTo>
                      <a:pt x="3070" y="303"/>
                    </a:lnTo>
                    <a:lnTo>
                      <a:pt x="3070" y="303"/>
                    </a:lnTo>
                    <a:lnTo>
                      <a:pt x="3050" y="283"/>
                    </a:lnTo>
                    <a:lnTo>
                      <a:pt x="3050" y="283"/>
                    </a:lnTo>
                    <a:lnTo>
                      <a:pt x="3050" y="283"/>
                    </a:lnTo>
                    <a:lnTo>
                      <a:pt x="3050" y="283"/>
                    </a:lnTo>
                    <a:lnTo>
                      <a:pt x="3050" y="283"/>
                    </a:lnTo>
                    <a:lnTo>
                      <a:pt x="3050" y="283"/>
                    </a:lnTo>
                    <a:lnTo>
                      <a:pt x="2989" y="222"/>
                    </a:lnTo>
                    <a:lnTo>
                      <a:pt x="2949" y="202"/>
                    </a:lnTo>
                    <a:lnTo>
                      <a:pt x="2888" y="202"/>
                    </a:lnTo>
                    <a:lnTo>
                      <a:pt x="2888" y="202"/>
                    </a:lnTo>
                    <a:lnTo>
                      <a:pt x="2888" y="202"/>
                    </a:lnTo>
                    <a:lnTo>
                      <a:pt x="2888" y="202"/>
                    </a:lnTo>
                    <a:lnTo>
                      <a:pt x="2888" y="202"/>
                    </a:lnTo>
                    <a:lnTo>
                      <a:pt x="2888" y="202"/>
                    </a:lnTo>
                    <a:lnTo>
                      <a:pt x="2888" y="202"/>
                    </a:lnTo>
                    <a:lnTo>
                      <a:pt x="2888" y="202"/>
                    </a:lnTo>
                    <a:lnTo>
                      <a:pt x="2868" y="202"/>
                    </a:lnTo>
                    <a:lnTo>
                      <a:pt x="2868" y="202"/>
                    </a:lnTo>
                    <a:lnTo>
                      <a:pt x="2868" y="202"/>
                    </a:lnTo>
                    <a:lnTo>
                      <a:pt x="2808" y="222"/>
                    </a:lnTo>
                    <a:lnTo>
                      <a:pt x="2727" y="283"/>
                    </a:lnTo>
                    <a:lnTo>
                      <a:pt x="2727" y="283"/>
                    </a:lnTo>
                    <a:lnTo>
                      <a:pt x="2646" y="323"/>
                    </a:lnTo>
                    <a:lnTo>
                      <a:pt x="2565" y="364"/>
                    </a:lnTo>
                    <a:lnTo>
                      <a:pt x="2565" y="364"/>
                    </a:lnTo>
                    <a:lnTo>
                      <a:pt x="2565" y="364"/>
                    </a:lnTo>
                    <a:lnTo>
                      <a:pt x="2545" y="364"/>
                    </a:lnTo>
                    <a:lnTo>
                      <a:pt x="2545" y="364"/>
                    </a:lnTo>
                    <a:lnTo>
                      <a:pt x="2484" y="384"/>
                    </a:lnTo>
                    <a:lnTo>
                      <a:pt x="2484" y="384"/>
                    </a:lnTo>
                    <a:lnTo>
                      <a:pt x="2484" y="384"/>
                    </a:lnTo>
                    <a:lnTo>
                      <a:pt x="2484" y="384"/>
                    </a:lnTo>
                    <a:lnTo>
                      <a:pt x="2484" y="384"/>
                    </a:lnTo>
                    <a:lnTo>
                      <a:pt x="2484" y="384"/>
                    </a:lnTo>
                    <a:lnTo>
                      <a:pt x="2484" y="384"/>
                    </a:lnTo>
                    <a:lnTo>
                      <a:pt x="2484" y="384"/>
                    </a:lnTo>
                    <a:lnTo>
                      <a:pt x="2484" y="384"/>
                    </a:lnTo>
                    <a:lnTo>
                      <a:pt x="2484" y="384"/>
                    </a:lnTo>
                    <a:lnTo>
                      <a:pt x="2424" y="364"/>
                    </a:lnTo>
                    <a:lnTo>
                      <a:pt x="2384" y="344"/>
                    </a:lnTo>
                    <a:lnTo>
                      <a:pt x="2384" y="344"/>
                    </a:lnTo>
                    <a:lnTo>
                      <a:pt x="2384" y="344"/>
                    </a:lnTo>
                    <a:lnTo>
                      <a:pt x="2384" y="344"/>
                    </a:lnTo>
                    <a:lnTo>
                      <a:pt x="2363" y="344"/>
                    </a:lnTo>
                    <a:lnTo>
                      <a:pt x="2363" y="344"/>
                    </a:lnTo>
                    <a:lnTo>
                      <a:pt x="2343" y="344"/>
                    </a:lnTo>
                    <a:lnTo>
                      <a:pt x="2343" y="344"/>
                    </a:lnTo>
                    <a:lnTo>
                      <a:pt x="2343" y="344"/>
                    </a:lnTo>
                    <a:lnTo>
                      <a:pt x="2343" y="344"/>
                    </a:lnTo>
                    <a:lnTo>
                      <a:pt x="2343" y="344"/>
                    </a:lnTo>
                    <a:lnTo>
                      <a:pt x="2343" y="344"/>
                    </a:lnTo>
                    <a:lnTo>
                      <a:pt x="2262" y="344"/>
                    </a:lnTo>
                    <a:lnTo>
                      <a:pt x="2262" y="344"/>
                    </a:lnTo>
                    <a:lnTo>
                      <a:pt x="2141" y="364"/>
                    </a:lnTo>
                    <a:lnTo>
                      <a:pt x="2141" y="364"/>
                    </a:lnTo>
                    <a:lnTo>
                      <a:pt x="2141" y="364"/>
                    </a:lnTo>
                    <a:lnTo>
                      <a:pt x="2141" y="364"/>
                    </a:lnTo>
                    <a:lnTo>
                      <a:pt x="2081" y="364"/>
                    </a:lnTo>
                    <a:lnTo>
                      <a:pt x="2040" y="344"/>
                    </a:lnTo>
                    <a:lnTo>
                      <a:pt x="1980" y="303"/>
                    </a:lnTo>
                    <a:lnTo>
                      <a:pt x="1939" y="243"/>
                    </a:lnTo>
                    <a:lnTo>
                      <a:pt x="1939" y="243"/>
                    </a:lnTo>
                    <a:lnTo>
                      <a:pt x="1919" y="243"/>
                    </a:lnTo>
                    <a:lnTo>
                      <a:pt x="1919" y="243"/>
                    </a:lnTo>
                    <a:lnTo>
                      <a:pt x="1919" y="222"/>
                    </a:lnTo>
                    <a:lnTo>
                      <a:pt x="1919" y="222"/>
                    </a:lnTo>
                    <a:lnTo>
                      <a:pt x="1919" y="222"/>
                    </a:lnTo>
                    <a:lnTo>
                      <a:pt x="1919" y="222"/>
                    </a:lnTo>
                    <a:lnTo>
                      <a:pt x="1899" y="202"/>
                    </a:lnTo>
                    <a:lnTo>
                      <a:pt x="1899" y="202"/>
                    </a:lnTo>
                    <a:lnTo>
                      <a:pt x="1899" y="202"/>
                    </a:lnTo>
                    <a:lnTo>
                      <a:pt x="1899" y="202"/>
                    </a:lnTo>
                    <a:lnTo>
                      <a:pt x="1899" y="202"/>
                    </a:lnTo>
                    <a:lnTo>
                      <a:pt x="1899" y="182"/>
                    </a:lnTo>
                    <a:lnTo>
                      <a:pt x="1899" y="182"/>
                    </a:lnTo>
                    <a:lnTo>
                      <a:pt x="1838" y="162"/>
                    </a:lnTo>
                    <a:lnTo>
                      <a:pt x="1778" y="142"/>
                    </a:lnTo>
                    <a:lnTo>
                      <a:pt x="1778" y="142"/>
                    </a:lnTo>
                    <a:lnTo>
                      <a:pt x="1737" y="142"/>
                    </a:lnTo>
                    <a:lnTo>
                      <a:pt x="1737" y="142"/>
                    </a:lnTo>
                    <a:lnTo>
                      <a:pt x="1697" y="162"/>
                    </a:lnTo>
                    <a:lnTo>
                      <a:pt x="1677" y="202"/>
                    </a:lnTo>
                    <a:lnTo>
                      <a:pt x="1677" y="202"/>
                    </a:lnTo>
                    <a:lnTo>
                      <a:pt x="1697" y="303"/>
                    </a:lnTo>
                    <a:lnTo>
                      <a:pt x="1697" y="303"/>
                    </a:lnTo>
                    <a:lnTo>
                      <a:pt x="1717" y="364"/>
                    </a:lnTo>
                    <a:lnTo>
                      <a:pt x="1697" y="424"/>
                    </a:lnTo>
                    <a:lnTo>
                      <a:pt x="1697" y="424"/>
                    </a:lnTo>
                    <a:lnTo>
                      <a:pt x="1657" y="485"/>
                    </a:lnTo>
                    <a:lnTo>
                      <a:pt x="1657" y="485"/>
                    </a:lnTo>
                    <a:lnTo>
                      <a:pt x="1636" y="505"/>
                    </a:lnTo>
                    <a:lnTo>
                      <a:pt x="1636" y="505"/>
                    </a:lnTo>
                    <a:lnTo>
                      <a:pt x="1596" y="525"/>
                    </a:lnTo>
                    <a:lnTo>
                      <a:pt x="1535" y="525"/>
                    </a:lnTo>
                    <a:lnTo>
                      <a:pt x="1535" y="525"/>
                    </a:lnTo>
                    <a:lnTo>
                      <a:pt x="1495" y="525"/>
                    </a:lnTo>
                    <a:lnTo>
                      <a:pt x="1495" y="525"/>
                    </a:lnTo>
                    <a:lnTo>
                      <a:pt x="1394" y="505"/>
                    </a:lnTo>
                    <a:lnTo>
                      <a:pt x="1394" y="505"/>
                    </a:lnTo>
                    <a:lnTo>
                      <a:pt x="1334" y="485"/>
                    </a:lnTo>
                    <a:lnTo>
                      <a:pt x="1334" y="485"/>
                    </a:lnTo>
                    <a:lnTo>
                      <a:pt x="1273" y="465"/>
                    </a:lnTo>
                    <a:lnTo>
                      <a:pt x="1273" y="465"/>
                    </a:lnTo>
                    <a:lnTo>
                      <a:pt x="1273" y="465"/>
                    </a:lnTo>
                    <a:lnTo>
                      <a:pt x="1273" y="465"/>
                    </a:lnTo>
                    <a:lnTo>
                      <a:pt x="1273" y="465"/>
                    </a:lnTo>
                    <a:lnTo>
                      <a:pt x="1273" y="465"/>
                    </a:lnTo>
                    <a:lnTo>
                      <a:pt x="1233" y="485"/>
                    </a:lnTo>
                    <a:lnTo>
                      <a:pt x="1152" y="505"/>
                    </a:lnTo>
                    <a:lnTo>
                      <a:pt x="1152" y="505"/>
                    </a:lnTo>
                    <a:lnTo>
                      <a:pt x="1152" y="505"/>
                    </a:lnTo>
                    <a:lnTo>
                      <a:pt x="1152" y="505"/>
                    </a:lnTo>
                    <a:lnTo>
                      <a:pt x="1152" y="505"/>
                    </a:lnTo>
                    <a:lnTo>
                      <a:pt x="1071" y="525"/>
                    </a:lnTo>
                    <a:lnTo>
                      <a:pt x="1071" y="525"/>
                    </a:lnTo>
                    <a:lnTo>
                      <a:pt x="1051" y="525"/>
                    </a:lnTo>
                    <a:lnTo>
                      <a:pt x="1051" y="525"/>
                    </a:lnTo>
                    <a:lnTo>
                      <a:pt x="1051" y="525"/>
                    </a:lnTo>
                    <a:lnTo>
                      <a:pt x="1051" y="525"/>
                    </a:lnTo>
                    <a:lnTo>
                      <a:pt x="990" y="505"/>
                    </a:lnTo>
                    <a:lnTo>
                      <a:pt x="930" y="465"/>
                    </a:lnTo>
                    <a:lnTo>
                      <a:pt x="930" y="465"/>
                    </a:lnTo>
                    <a:lnTo>
                      <a:pt x="910" y="465"/>
                    </a:lnTo>
                    <a:lnTo>
                      <a:pt x="910" y="465"/>
                    </a:lnTo>
                    <a:lnTo>
                      <a:pt x="910" y="465"/>
                    </a:lnTo>
                    <a:lnTo>
                      <a:pt x="910" y="465"/>
                    </a:lnTo>
                    <a:lnTo>
                      <a:pt x="869" y="404"/>
                    </a:lnTo>
                    <a:lnTo>
                      <a:pt x="849" y="364"/>
                    </a:lnTo>
                    <a:lnTo>
                      <a:pt x="849" y="364"/>
                    </a:lnTo>
                    <a:lnTo>
                      <a:pt x="849" y="364"/>
                    </a:lnTo>
                    <a:lnTo>
                      <a:pt x="869" y="323"/>
                    </a:lnTo>
                    <a:lnTo>
                      <a:pt x="869" y="323"/>
                    </a:lnTo>
                    <a:lnTo>
                      <a:pt x="869" y="303"/>
                    </a:lnTo>
                    <a:lnTo>
                      <a:pt x="869" y="303"/>
                    </a:lnTo>
                    <a:lnTo>
                      <a:pt x="889" y="243"/>
                    </a:lnTo>
                    <a:lnTo>
                      <a:pt x="930" y="202"/>
                    </a:lnTo>
                    <a:lnTo>
                      <a:pt x="930" y="202"/>
                    </a:lnTo>
                    <a:lnTo>
                      <a:pt x="970" y="142"/>
                    </a:lnTo>
                    <a:lnTo>
                      <a:pt x="990" y="101"/>
                    </a:lnTo>
                    <a:lnTo>
                      <a:pt x="990" y="101"/>
                    </a:lnTo>
                    <a:lnTo>
                      <a:pt x="990" y="81"/>
                    </a:lnTo>
                    <a:lnTo>
                      <a:pt x="990" y="81"/>
                    </a:lnTo>
                    <a:lnTo>
                      <a:pt x="990" y="61"/>
                    </a:lnTo>
                    <a:lnTo>
                      <a:pt x="970" y="41"/>
                    </a:lnTo>
                    <a:lnTo>
                      <a:pt x="970" y="41"/>
                    </a:lnTo>
                    <a:lnTo>
                      <a:pt x="950" y="41"/>
                    </a:lnTo>
                    <a:lnTo>
                      <a:pt x="950" y="41"/>
                    </a:lnTo>
                    <a:lnTo>
                      <a:pt x="950" y="41"/>
                    </a:lnTo>
                    <a:lnTo>
                      <a:pt x="950" y="41"/>
                    </a:lnTo>
                    <a:lnTo>
                      <a:pt x="950" y="41"/>
                    </a:lnTo>
                    <a:lnTo>
                      <a:pt x="950" y="41"/>
                    </a:lnTo>
                    <a:lnTo>
                      <a:pt x="950" y="41"/>
                    </a:lnTo>
                    <a:lnTo>
                      <a:pt x="950" y="41"/>
                    </a:lnTo>
                    <a:lnTo>
                      <a:pt x="930" y="41"/>
                    </a:lnTo>
                    <a:lnTo>
                      <a:pt x="930" y="41"/>
                    </a:lnTo>
                    <a:lnTo>
                      <a:pt x="910" y="41"/>
                    </a:lnTo>
                    <a:lnTo>
                      <a:pt x="910" y="41"/>
                    </a:lnTo>
                    <a:lnTo>
                      <a:pt x="849" y="61"/>
                    </a:lnTo>
                    <a:lnTo>
                      <a:pt x="849" y="61"/>
                    </a:lnTo>
                    <a:lnTo>
                      <a:pt x="809" y="81"/>
                    </a:lnTo>
                    <a:lnTo>
                      <a:pt x="809" y="81"/>
                    </a:lnTo>
                    <a:lnTo>
                      <a:pt x="768" y="121"/>
                    </a:lnTo>
                    <a:lnTo>
                      <a:pt x="768" y="121"/>
                    </a:lnTo>
                    <a:lnTo>
                      <a:pt x="728" y="142"/>
                    </a:lnTo>
                    <a:lnTo>
                      <a:pt x="728" y="142"/>
                    </a:lnTo>
                    <a:lnTo>
                      <a:pt x="667" y="182"/>
                    </a:lnTo>
                    <a:lnTo>
                      <a:pt x="667" y="182"/>
                    </a:lnTo>
                    <a:lnTo>
                      <a:pt x="627" y="202"/>
                    </a:lnTo>
                    <a:lnTo>
                      <a:pt x="566" y="202"/>
                    </a:lnTo>
                    <a:lnTo>
                      <a:pt x="566" y="202"/>
                    </a:lnTo>
                    <a:lnTo>
                      <a:pt x="566" y="202"/>
                    </a:lnTo>
                    <a:lnTo>
                      <a:pt x="506" y="222"/>
                    </a:lnTo>
                    <a:lnTo>
                      <a:pt x="506" y="222"/>
                    </a:lnTo>
                    <a:lnTo>
                      <a:pt x="465" y="222"/>
                    </a:lnTo>
                    <a:lnTo>
                      <a:pt x="465" y="222"/>
                    </a:lnTo>
                    <a:lnTo>
                      <a:pt x="405" y="243"/>
                    </a:lnTo>
                    <a:lnTo>
                      <a:pt x="405" y="243"/>
                    </a:lnTo>
                    <a:lnTo>
                      <a:pt x="385" y="243"/>
                    </a:lnTo>
                    <a:lnTo>
                      <a:pt x="385" y="243"/>
                    </a:lnTo>
                    <a:lnTo>
                      <a:pt x="364" y="263"/>
                    </a:lnTo>
                    <a:lnTo>
                      <a:pt x="364" y="263"/>
                    </a:lnTo>
                    <a:lnTo>
                      <a:pt x="364" y="263"/>
                    </a:lnTo>
                    <a:lnTo>
                      <a:pt x="364" y="263"/>
                    </a:lnTo>
                    <a:lnTo>
                      <a:pt x="364" y="263"/>
                    </a:lnTo>
                    <a:lnTo>
                      <a:pt x="364" y="263"/>
                    </a:lnTo>
                    <a:lnTo>
                      <a:pt x="364" y="263"/>
                    </a:lnTo>
                    <a:lnTo>
                      <a:pt x="364" y="263"/>
                    </a:lnTo>
                    <a:lnTo>
                      <a:pt x="284" y="222"/>
                    </a:lnTo>
                    <a:lnTo>
                      <a:pt x="284" y="222"/>
                    </a:lnTo>
                    <a:lnTo>
                      <a:pt x="243" y="202"/>
                    </a:lnTo>
                    <a:lnTo>
                      <a:pt x="203" y="162"/>
                    </a:lnTo>
                    <a:lnTo>
                      <a:pt x="203" y="162"/>
                    </a:lnTo>
                    <a:lnTo>
                      <a:pt x="203" y="142"/>
                    </a:lnTo>
                    <a:lnTo>
                      <a:pt x="203" y="142"/>
                    </a:lnTo>
                    <a:lnTo>
                      <a:pt x="183" y="81"/>
                    </a:lnTo>
                    <a:lnTo>
                      <a:pt x="183" y="81"/>
                    </a:lnTo>
                    <a:lnTo>
                      <a:pt x="183" y="81"/>
                    </a:lnTo>
                    <a:lnTo>
                      <a:pt x="183" y="81"/>
                    </a:lnTo>
                    <a:lnTo>
                      <a:pt x="183" y="81"/>
                    </a:lnTo>
                    <a:lnTo>
                      <a:pt x="183" y="81"/>
                    </a:lnTo>
                    <a:lnTo>
                      <a:pt x="183" y="81"/>
                    </a:lnTo>
                    <a:lnTo>
                      <a:pt x="162" y="61"/>
                    </a:lnTo>
                    <a:lnTo>
                      <a:pt x="162" y="61"/>
                    </a:lnTo>
                    <a:lnTo>
                      <a:pt x="162" y="61"/>
                    </a:lnTo>
                    <a:lnTo>
                      <a:pt x="162" y="61"/>
                    </a:lnTo>
                    <a:lnTo>
                      <a:pt x="142" y="0"/>
                    </a:lnTo>
                    <a:lnTo>
                      <a:pt x="122" y="0"/>
                    </a:lnTo>
                    <a:lnTo>
                      <a:pt x="122" y="0"/>
                    </a:lnTo>
                    <a:lnTo>
                      <a:pt x="12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5"/>
              <p:cNvSpPr/>
              <p:nvPr/>
            </p:nvSpPr>
            <p:spPr>
              <a:xfrm>
                <a:off x="2370221" y="-910489"/>
                <a:ext cx="260009" cy="36019"/>
              </a:xfrm>
              <a:custGeom>
                <a:avLst/>
                <a:gdLst/>
                <a:ahLst/>
                <a:cxnLst/>
                <a:rect l="l" t="t" r="r" b="b"/>
                <a:pathLst>
                  <a:path w="3797" h="526" extrusionOk="0">
                    <a:moveTo>
                      <a:pt x="1030" y="505"/>
                    </a:moveTo>
                    <a:lnTo>
                      <a:pt x="1030" y="505"/>
                    </a:lnTo>
                    <a:lnTo>
                      <a:pt x="1030" y="505"/>
                    </a:lnTo>
                    <a:lnTo>
                      <a:pt x="949" y="525"/>
                    </a:lnTo>
                    <a:lnTo>
                      <a:pt x="949" y="525"/>
                    </a:lnTo>
                    <a:lnTo>
                      <a:pt x="949" y="525"/>
                    </a:lnTo>
                    <a:lnTo>
                      <a:pt x="949" y="525"/>
                    </a:lnTo>
                    <a:lnTo>
                      <a:pt x="1030" y="505"/>
                    </a:lnTo>
                    <a:lnTo>
                      <a:pt x="1030" y="505"/>
                    </a:lnTo>
                    <a:close/>
                    <a:moveTo>
                      <a:pt x="1151" y="465"/>
                    </a:moveTo>
                    <a:lnTo>
                      <a:pt x="1151" y="465"/>
                    </a:lnTo>
                    <a:lnTo>
                      <a:pt x="1111" y="485"/>
                    </a:lnTo>
                    <a:lnTo>
                      <a:pt x="1030" y="505"/>
                    </a:lnTo>
                    <a:lnTo>
                      <a:pt x="1030" y="505"/>
                    </a:lnTo>
                    <a:lnTo>
                      <a:pt x="1111" y="485"/>
                    </a:lnTo>
                    <a:lnTo>
                      <a:pt x="1151" y="465"/>
                    </a:lnTo>
                    <a:close/>
                    <a:moveTo>
                      <a:pt x="1151" y="465"/>
                    </a:moveTo>
                    <a:lnTo>
                      <a:pt x="1151" y="465"/>
                    </a:lnTo>
                    <a:lnTo>
                      <a:pt x="1151" y="465"/>
                    </a:lnTo>
                    <a:lnTo>
                      <a:pt x="1151" y="465"/>
                    </a:lnTo>
                    <a:lnTo>
                      <a:pt x="1151" y="465"/>
                    </a:lnTo>
                    <a:lnTo>
                      <a:pt x="1151" y="465"/>
                    </a:lnTo>
                    <a:close/>
                    <a:moveTo>
                      <a:pt x="1575" y="424"/>
                    </a:moveTo>
                    <a:lnTo>
                      <a:pt x="1575" y="424"/>
                    </a:lnTo>
                    <a:lnTo>
                      <a:pt x="1575" y="424"/>
                    </a:lnTo>
                    <a:lnTo>
                      <a:pt x="1535" y="485"/>
                    </a:lnTo>
                    <a:lnTo>
                      <a:pt x="1535" y="485"/>
                    </a:lnTo>
                    <a:lnTo>
                      <a:pt x="1514" y="505"/>
                    </a:lnTo>
                    <a:lnTo>
                      <a:pt x="1514" y="505"/>
                    </a:lnTo>
                    <a:lnTo>
                      <a:pt x="1514" y="505"/>
                    </a:lnTo>
                    <a:lnTo>
                      <a:pt x="1514" y="505"/>
                    </a:lnTo>
                    <a:lnTo>
                      <a:pt x="1535" y="485"/>
                    </a:lnTo>
                    <a:lnTo>
                      <a:pt x="1535" y="485"/>
                    </a:lnTo>
                    <a:lnTo>
                      <a:pt x="1575" y="424"/>
                    </a:lnTo>
                    <a:close/>
                    <a:moveTo>
                      <a:pt x="3170" y="424"/>
                    </a:moveTo>
                    <a:lnTo>
                      <a:pt x="3170" y="424"/>
                    </a:lnTo>
                    <a:lnTo>
                      <a:pt x="3170" y="424"/>
                    </a:lnTo>
                    <a:lnTo>
                      <a:pt x="3170" y="424"/>
                    </a:lnTo>
                    <a:lnTo>
                      <a:pt x="3170" y="424"/>
                    </a:lnTo>
                    <a:lnTo>
                      <a:pt x="3170" y="424"/>
                    </a:lnTo>
                    <a:close/>
                    <a:moveTo>
                      <a:pt x="2362" y="384"/>
                    </a:moveTo>
                    <a:lnTo>
                      <a:pt x="2362" y="384"/>
                    </a:lnTo>
                    <a:lnTo>
                      <a:pt x="2362" y="384"/>
                    </a:lnTo>
                    <a:lnTo>
                      <a:pt x="2362" y="384"/>
                    </a:lnTo>
                    <a:lnTo>
                      <a:pt x="2362" y="384"/>
                    </a:lnTo>
                    <a:lnTo>
                      <a:pt x="2362" y="384"/>
                    </a:lnTo>
                    <a:close/>
                    <a:moveTo>
                      <a:pt x="2423" y="364"/>
                    </a:moveTo>
                    <a:lnTo>
                      <a:pt x="2423" y="364"/>
                    </a:lnTo>
                    <a:lnTo>
                      <a:pt x="2362" y="384"/>
                    </a:lnTo>
                    <a:lnTo>
                      <a:pt x="2362" y="384"/>
                    </a:lnTo>
                    <a:lnTo>
                      <a:pt x="2423" y="364"/>
                    </a:lnTo>
                    <a:close/>
                    <a:moveTo>
                      <a:pt x="727" y="364"/>
                    </a:moveTo>
                    <a:lnTo>
                      <a:pt x="727" y="364"/>
                    </a:lnTo>
                    <a:lnTo>
                      <a:pt x="727" y="364"/>
                    </a:lnTo>
                    <a:lnTo>
                      <a:pt x="747" y="404"/>
                    </a:lnTo>
                    <a:lnTo>
                      <a:pt x="788" y="465"/>
                    </a:lnTo>
                    <a:lnTo>
                      <a:pt x="788" y="465"/>
                    </a:lnTo>
                    <a:lnTo>
                      <a:pt x="788" y="465"/>
                    </a:lnTo>
                    <a:lnTo>
                      <a:pt x="747" y="404"/>
                    </a:lnTo>
                    <a:lnTo>
                      <a:pt x="727" y="364"/>
                    </a:lnTo>
                    <a:close/>
                    <a:moveTo>
                      <a:pt x="2221" y="344"/>
                    </a:moveTo>
                    <a:lnTo>
                      <a:pt x="2221" y="344"/>
                    </a:lnTo>
                    <a:lnTo>
                      <a:pt x="2221" y="344"/>
                    </a:lnTo>
                    <a:lnTo>
                      <a:pt x="2241" y="344"/>
                    </a:lnTo>
                    <a:lnTo>
                      <a:pt x="2241" y="344"/>
                    </a:lnTo>
                    <a:lnTo>
                      <a:pt x="2221" y="344"/>
                    </a:lnTo>
                    <a:close/>
                    <a:moveTo>
                      <a:pt x="3392" y="344"/>
                    </a:moveTo>
                    <a:lnTo>
                      <a:pt x="3392" y="344"/>
                    </a:lnTo>
                    <a:lnTo>
                      <a:pt x="3392" y="344"/>
                    </a:lnTo>
                    <a:lnTo>
                      <a:pt x="3372" y="344"/>
                    </a:lnTo>
                    <a:lnTo>
                      <a:pt x="3372" y="344"/>
                    </a:lnTo>
                    <a:lnTo>
                      <a:pt x="3271" y="404"/>
                    </a:lnTo>
                    <a:lnTo>
                      <a:pt x="3170" y="424"/>
                    </a:lnTo>
                    <a:lnTo>
                      <a:pt x="3170" y="424"/>
                    </a:lnTo>
                    <a:lnTo>
                      <a:pt x="3170" y="424"/>
                    </a:lnTo>
                    <a:lnTo>
                      <a:pt x="3170" y="424"/>
                    </a:lnTo>
                    <a:lnTo>
                      <a:pt x="3170" y="424"/>
                    </a:lnTo>
                    <a:lnTo>
                      <a:pt x="3170" y="424"/>
                    </a:lnTo>
                    <a:lnTo>
                      <a:pt x="3271" y="404"/>
                    </a:lnTo>
                    <a:lnTo>
                      <a:pt x="3372" y="344"/>
                    </a:lnTo>
                    <a:lnTo>
                      <a:pt x="3372" y="344"/>
                    </a:lnTo>
                    <a:lnTo>
                      <a:pt x="3392" y="344"/>
                    </a:lnTo>
                    <a:close/>
                    <a:moveTo>
                      <a:pt x="2948" y="303"/>
                    </a:moveTo>
                    <a:lnTo>
                      <a:pt x="2948" y="303"/>
                    </a:lnTo>
                    <a:lnTo>
                      <a:pt x="2948" y="303"/>
                    </a:lnTo>
                    <a:lnTo>
                      <a:pt x="2948" y="303"/>
                    </a:lnTo>
                    <a:lnTo>
                      <a:pt x="2948" y="303"/>
                    </a:lnTo>
                    <a:close/>
                    <a:moveTo>
                      <a:pt x="2928" y="283"/>
                    </a:moveTo>
                    <a:lnTo>
                      <a:pt x="2928" y="283"/>
                    </a:lnTo>
                    <a:lnTo>
                      <a:pt x="2948" y="303"/>
                    </a:lnTo>
                    <a:lnTo>
                      <a:pt x="2948" y="303"/>
                    </a:lnTo>
                    <a:lnTo>
                      <a:pt x="2948" y="303"/>
                    </a:lnTo>
                    <a:lnTo>
                      <a:pt x="2948" y="303"/>
                    </a:lnTo>
                    <a:lnTo>
                      <a:pt x="2928" y="283"/>
                    </a:lnTo>
                    <a:close/>
                    <a:moveTo>
                      <a:pt x="2928" y="283"/>
                    </a:moveTo>
                    <a:lnTo>
                      <a:pt x="2928" y="283"/>
                    </a:lnTo>
                    <a:lnTo>
                      <a:pt x="2928" y="283"/>
                    </a:lnTo>
                    <a:lnTo>
                      <a:pt x="2928" y="283"/>
                    </a:lnTo>
                    <a:lnTo>
                      <a:pt x="2928" y="283"/>
                    </a:lnTo>
                    <a:close/>
                    <a:moveTo>
                      <a:pt x="242" y="263"/>
                    </a:moveTo>
                    <a:lnTo>
                      <a:pt x="242" y="263"/>
                    </a:lnTo>
                    <a:lnTo>
                      <a:pt x="242" y="263"/>
                    </a:lnTo>
                    <a:lnTo>
                      <a:pt x="242" y="263"/>
                    </a:lnTo>
                    <a:lnTo>
                      <a:pt x="242" y="263"/>
                    </a:lnTo>
                    <a:lnTo>
                      <a:pt x="242" y="263"/>
                    </a:lnTo>
                    <a:close/>
                    <a:moveTo>
                      <a:pt x="263" y="243"/>
                    </a:moveTo>
                    <a:lnTo>
                      <a:pt x="263" y="243"/>
                    </a:lnTo>
                    <a:lnTo>
                      <a:pt x="263" y="243"/>
                    </a:lnTo>
                    <a:lnTo>
                      <a:pt x="263" y="243"/>
                    </a:lnTo>
                    <a:lnTo>
                      <a:pt x="242" y="263"/>
                    </a:lnTo>
                    <a:lnTo>
                      <a:pt x="242" y="263"/>
                    </a:lnTo>
                    <a:lnTo>
                      <a:pt x="263" y="243"/>
                    </a:lnTo>
                    <a:close/>
                    <a:moveTo>
                      <a:pt x="3715" y="243"/>
                    </a:moveTo>
                    <a:lnTo>
                      <a:pt x="3715" y="243"/>
                    </a:lnTo>
                    <a:lnTo>
                      <a:pt x="3736" y="243"/>
                    </a:lnTo>
                    <a:lnTo>
                      <a:pt x="3736" y="243"/>
                    </a:lnTo>
                    <a:lnTo>
                      <a:pt x="3796" y="283"/>
                    </a:lnTo>
                    <a:lnTo>
                      <a:pt x="3796" y="283"/>
                    </a:lnTo>
                    <a:lnTo>
                      <a:pt x="3796" y="283"/>
                    </a:lnTo>
                    <a:lnTo>
                      <a:pt x="3736" y="243"/>
                    </a:lnTo>
                    <a:lnTo>
                      <a:pt x="3736" y="243"/>
                    </a:lnTo>
                    <a:lnTo>
                      <a:pt x="3715" y="243"/>
                    </a:lnTo>
                    <a:close/>
                    <a:moveTo>
                      <a:pt x="3655" y="243"/>
                    </a:moveTo>
                    <a:lnTo>
                      <a:pt x="3655" y="243"/>
                    </a:lnTo>
                    <a:lnTo>
                      <a:pt x="3655" y="243"/>
                    </a:lnTo>
                    <a:lnTo>
                      <a:pt x="3655" y="243"/>
                    </a:lnTo>
                    <a:lnTo>
                      <a:pt x="3594" y="263"/>
                    </a:lnTo>
                    <a:lnTo>
                      <a:pt x="3594" y="263"/>
                    </a:lnTo>
                    <a:lnTo>
                      <a:pt x="3594" y="263"/>
                    </a:lnTo>
                    <a:lnTo>
                      <a:pt x="3655" y="243"/>
                    </a:lnTo>
                    <a:lnTo>
                      <a:pt x="3655" y="243"/>
                    </a:lnTo>
                    <a:lnTo>
                      <a:pt x="3655" y="243"/>
                    </a:lnTo>
                    <a:close/>
                    <a:moveTo>
                      <a:pt x="3715" y="243"/>
                    </a:moveTo>
                    <a:lnTo>
                      <a:pt x="3715" y="243"/>
                    </a:lnTo>
                    <a:lnTo>
                      <a:pt x="3715" y="243"/>
                    </a:lnTo>
                    <a:lnTo>
                      <a:pt x="3715" y="243"/>
                    </a:lnTo>
                    <a:lnTo>
                      <a:pt x="3715" y="243"/>
                    </a:lnTo>
                    <a:close/>
                    <a:moveTo>
                      <a:pt x="3695" y="243"/>
                    </a:moveTo>
                    <a:lnTo>
                      <a:pt x="3695" y="243"/>
                    </a:lnTo>
                    <a:lnTo>
                      <a:pt x="3695" y="243"/>
                    </a:lnTo>
                    <a:lnTo>
                      <a:pt x="3695" y="243"/>
                    </a:lnTo>
                    <a:lnTo>
                      <a:pt x="3695" y="243"/>
                    </a:lnTo>
                    <a:close/>
                    <a:moveTo>
                      <a:pt x="3695" y="243"/>
                    </a:moveTo>
                    <a:lnTo>
                      <a:pt x="3695" y="243"/>
                    </a:lnTo>
                    <a:lnTo>
                      <a:pt x="3695" y="243"/>
                    </a:lnTo>
                    <a:lnTo>
                      <a:pt x="3695" y="243"/>
                    </a:lnTo>
                    <a:lnTo>
                      <a:pt x="3695" y="243"/>
                    </a:lnTo>
                    <a:lnTo>
                      <a:pt x="3695" y="243"/>
                    </a:lnTo>
                    <a:close/>
                    <a:moveTo>
                      <a:pt x="1797" y="243"/>
                    </a:moveTo>
                    <a:lnTo>
                      <a:pt x="1797" y="243"/>
                    </a:lnTo>
                    <a:lnTo>
                      <a:pt x="1817" y="243"/>
                    </a:lnTo>
                    <a:lnTo>
                      <a:pt x="1817" y="243"/>
                    </a:lnTo>
                    <a:lnTo>
                      <a:pt x="1797" y="243"/>
                    </a:lnTo>
                    <a:close/>
                    <a:moveTo>
                      <a:pt x="1797" y="222"/>
                    </a:moveTo>
                    <a:lnTo>
                      <a:pt x="1797" y="222"/>
                    </a:lnTo>
                    <a:lnTo>
                      <a:pt x="1797" y="222"/>
                    </a:lnTo>
                    <a:lnTo>
                      <a:pt x="1797" y="222"/>
                    </a:lnTo>
                    <a:lnTo>
                      <a:pt x="1797" y="222"/>
                    </a:lnTo>
                    <a:close/>
                    <a:moveTo>
                      <a:pt x="1777" y="202"/>
                    </a:moveTo>
                    <a:lnTo>
                      <a:pt x="1777" y="202"/>
                    </a:lnTo>
                    <a:lnTo>
                      <a:pt x="1777" y="202"/>
                    </a:lnTo>
                    <a:lnTo>
                      <a:pt x="1777" y="202"/>
                    </a:lnTo>
                    <a:lnTo>
                      <a:pt x="1777" y="202"/>
                    </a:lnTo>
                    <a:lnTo>
                      <a:pt x="1777" y="202"/>
                    </a:lnTo>
                    <a:lnTo>
                      <a:pt x="1777" y="202"/>
                    </a:lnTo>
                    <a:close/>
                    <a:moveTo>
                      <a:pt x="2746" y="202"/>
                    </a:moveTo>
                    <a:lnTo>
                      <a:pt x="2746" y="202"/>
                    </a:lnTo>
                    <a:lnTo>
                      <a:pt x="2746" y="202"/>
                    </a:lnTo>
                    <a:lnTo>
                      <a:pt x="2686" y="222"/>
                    </a:lnTo>
                    <a:lnTo>
                      <a:pt x="2605" y="283"/>
                    </a:lnTo>
                    <a:lnTo>
                      <a:pt x="2605" y="283"/>
                    </a:lnTo>
                    <a:lnTo>
                      <a:pt x="2524" y="323"/>
                    </a:lnTo>
                    <a:lnTo>
                      <a:pt x="2443" y="364"/>
                    </a:lnTo>
                    <a:lnTo>
                      <a:pt x="2443" y="364"/>
                    </a:lnTo>
                    <a:lnTo>
                      <a:pt x="2443" y="364"/>
                    </a:lnTo>
                    <a:lnTo>
                      <a:pt x="2443" y="364"/>
                    </a:lnTo>
                    <a:lnTo>
                      <a:pt x="2524" y="323"/>
                    </a:lnTo>
                    <a:lnTo>
                      <a:pt x="2605" y="283"/>
                    </a:lnTo>
                    <a:lnTo>
                      <a:pt x="2605" y="283"/>
                    </a:lnTo>
                    <a:lnTo>
                      <a:pt x="2686" y="222"/>
                    </a:lnTo>
                    <a:lnTo>
                      <a:pt x="2746" y="202"/>
                    </a:lnTo>
                    <a:lnTo>
                      <a:pt x="2746" y="202"/>
                    </a:lnTo>
                    <a:close/>
                    <a:moveTo>
                      <a:pt x="2766" y="202"/>
                    </a:moveTo>
                    <a:lnTo>
                      <a:pt x="2766" y="202"/>
                    </a:lnTo>
                    <a:lnTo>
                      <a:pt x="2766" y="202"/>
                    </a:lnTo>
                    <a:lnTo>
                      <a:pt x="2766" y="202"/>
                    </a:lnTo>
                    <a:lnTo>
                      <a:pt x="2766" y="202"/>
                    </a:lnTo>
                    <a:close/>
                    <a:moveTo>
                      <a:pt x="2766" y="202"/>
                    </a:moveTo>
                    <a:lnTo>
                      <a:pt x="2766" y="202"/>
                    </a:lnTo>
                    <a:lnTo>
                      <a:pt x="2766" y="202"/>
                    </a:lnTo>
                    <a:lnTo>
                      <a:pt x="2766" y="202"/>
                    </a:lnTo>
                    <a:lnTo>
                      <a:pt x="2766" y="202"/>
                    </a:lnTo>
                    <a:lnTo>
                      <a:pt x="2766" y="202"/>
                    </a:lnTo>
                    <a:close/>
                    <a:moveTo>
                      <a:pt x="545" y="182"/>
                    </a:moveTo>
                    <a:lnTo>
                      <a:pt x="545" y="182"/>
                    </a:lnTo>
                    <a:lnTo>
                      <a:pt x="545" y="182"/>
                    </a:lnTo>
                    <a:lnTo>
                      <a:pt x="505" y="202"/>
                    </a:lnTo>
                    <a:lnTo>
                      <a:pt x="444" y="202"/>
                    </a:lnTo>
                    <a:lnTo>
                      <a:pt x="444" y="202"/>
                    </a:lnTo>
                    <a:lnTo>
                      <a:pt x="444" y="202"/>
                    </a:lnTo>
                    <a:lnTo>
                      <a:pt x="384" y="222"/>
                    </a:lnTo>
                    <a:lnTo>
                      <a:pt x="384" y="222"/>
                    </a:lnTo>
                    <a:lnTo>
                      <a:pt x="384" y="222"/>
                    </a:lnTo>
                    <a:lnTo>
                      <a:pt x="444" y="202"/>
                    </a:lnTo>
                    <a:lnTo>
                      <a:pt x="444" y="202"/>
                    </a:lnTo>
                    <a:lnTo>
                      <a:pt x="444" y="202"/>
                    </a:lnTo>
                    <a:lnTo>
                      <a:pt x="505" y="202"/>
                    </a:lnTo>
                    <a:lnTo>
                      <a:pt x="545" y="182"/>
                    </a:lnTo>
                    <a:close/>
                    <a:moveTo>
                      <a:pt x="61" y="81"/>
                    </a:moveTo>
                    <a:lnTo>
                      <a:pt x="61" y="81"/>
                    </a:lnTo>
                    <a:lnTo>
                      <a:pt x="61" y="81"/>
                    </a:lnTo>
                    <a:lnTo>
                      <a:pt x="81" y="142"/>
                    </a:lnTo>
                    <a:lnTo>
                      <a:pt x="81" y="142"/>
                    </a:lnTo>
                    <a:lnTo>
                      <a:pt x="81" y="142"/>
                    </a:lnTo>
                    <a:lnTo>
                      <a:pt x="61" y="81"/>
                    </a:lnTo>
                    <a:lnTo>
                      <a:pt x="61" y="81"/>
                    </a:lnTo>
                    <a:close/>
                    <a:moveTo>
                      <a:pt x="61" y="81"/>
                    </a:moveTo>
                    <a:lnTo>
                      <a:pt x="61" y="81"/>
                    </a:lnTo>
                    <a:lnTo>
                      <a:pt x="61" y="81"/>
                    </a:lnTo>
                    <a:lnTo>
                      <a:pt x="61" y="81"/>
                    </a:lnTo>
                    <a:lnTo>
                      <a:pt x="61" y="81"/>
                    </a:lnTo>
                    <a:close/>
                    <a:moveTo>
                      <a:pt x="727" y="61"/>
                    </a:moveTo>
                    <a:lnTo>
                      <a:pt x="727" y="61"/>
                    </a:lnTo>
                    <a:lnTo>
                      <a:pt x="727" y="61"/>
                    </a:lnTo>
                    <a:lnTo>
                      <a:pt x="687" y="81"/>
                    </a:lnTo>
                    <a:lnTo>
                      <a:pt x="687" y="81"/>
                    </a:lnTo>
                    <a:lnTo>
                      <a:pt x="646" y="121"/>
                    </a:lnTo>
                    <a:lnTo>
                      <a:pt x="646" y="121"/>
                    </a:lnTo>
                    <a:lnTo>
                      <a:pt x="646" y="121"/>
                    </a:lnTo>
                    <a:lnTo>
                      <a:pt x="687" y="81"/>
                    </a:lnTo>
                    <a:lnTo>
                      <a:pt x="687" y="81"/>
                    </a:lnTo>
                    <a:lnTo>
                      <a:pt x="727" y="61"/>
                    </a:lnTo>
                    <a:close/>
                    <a:moveTo>
                      <a:pt x="40" y="61"/>
                    </a:moveTo>
                    <a:lnTo>
                      <a:pt x="40" y="61"/>
                    </a:lnTo>
                    <a:lnTo>
                      <a:pt x="40" y="61"/>
                    </a:lnTo>
                    <a:lnTo>
                      <a:pt x="40" y="61"/>
                    </a:lnTo>
                    <a:lnTo>
                      <a:pt x="40" y="61"/>
                    </a:lnTo>
                    <a:close/>
                    <a:moveTo>
                      <a:pt x="828" y="41"/>
                    </a:moveTo>
                    <a:lnTo>
                      <a:pt x="828" y="41"/>
                    </a:lnTo>
                    <a:lnTo>
                      <a:pt x="848" y="41"/>
                    </a:lnTo>
                    <a:lnTo>
                      <a:pt x="848" y="41"/>
                    </a:lnTo>
                    <a:lnTo>
                      <a:pt x="868" y="61"/>
                    </a:lnTo>
                    <a:lnTo>
                      <a:pt x="868" y="81"/>
                    </a:lnTo>
                    <a:lnTo>
                      <a:pt x="868" y="81"/>
                    </a:lnTo>
                    <a:lnTo>
                      <a:pt x="868" y="81"/>
                    </a:lnTo>
                    <a:lnTo>
                      <a:pt x="868" y="61"/>
                    </a:lnTo>
                    <a:lnTo>
                      <a:pt x="848" y="41"/>
                    </a:lnTo>
                    <a:lnTo>
                      <a:pt x="848" y="41"/>
                    </a:lnTo>
                    <a:lnTo>
                      <a:pt x="828" y="41"/>
                    </a:lnTo>
                    <a:close/>
                    <a:moveTo>
                      <a:pt x="828" y="41"/>
                    </a:moveTo>
                    <a:lnTo>
                      <a:pt x="828" y="41"/>
                    </a:lnTo>
                    <a:lnTo>
                      <a:pt x="828" y="41"/>
                    </a:lnTo>
                    <a:lnTo>
                      <a:pt x="828" y="41"/>
                    </a:lnTo>
                    <a:lnTo>
                      <a:pt x="828" y="41"/>
                    </a:lnTo>
                    <a:close/>
                    <a:moveTo>
                      <a:pt x="0" y="0"/>
                    </a:moveTo>
                    <a:lnTo>
                      <a:pt x="0" y="0"/>
                    </a:lnTo>
                    <a:lnTo>
                      <a:pt x="0" y="0"/>
                    </a:lnTo>
                    <a:lnTo>
                      <a:pt x="0" y="0"/>
                    </a:lnTo>
                    <a:lnTo>
                      <a:pt x="0" y="0"/>
                    </a:lnTo>
                    <a:close/>
                    <a:moveTo>
                      <a:pt x="0" y="0"/>
                    </a:moveTo>
                    <a:lnTo>
                      <a:pt x="0"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5"/>
              <p:cNvSpPr/>
              <p:nvPr/>
            </p:nvSpPr>
            <p:spPr>
              <a:xfrm>
                <a:off x="2435207" y="-875907"/>
                <a:ext cx="5547" cy="1438"/>
              </a:xfrm>
              <a:custGeom>
                <a:avLst/>
                <a:gdLst/>
                <a:ahLst/>
                <a:cxnLst/>
                <a:rect l="l" t="t" r="r" b="b"/>
                <a:pathLst>
                  <a:path w="81" h="21" fill="none" extrusionOk="0">
                    <a:moveTo>
                      <a:pt x="81" y="0"/>
                    </a:moveTo>
                    <a:lnTo>
                      <a:pt x="81" y="0"/>
                    </a:lnTo>
                    <a:lnTo>
                      <a:pt x="81" y="0"/>
                    </a:lnTo>
                    <a:lnTo>
                      <a:pt x="0" y="20"/>
                    </a:lnTo>
                    <a:lnTo>
                      <a:pt x="0" y="20"/>
                    </a:lnTo>
                    <a:lnTo>
                      <a:pt x="0" y="20"/>
                    </a:lnTo>
                    <a:lnTo>
                      <a:pt x="0" y="20"/>
                    </a:lnTo>
                    <a:lnTo>
                      <a:pt x="81" y="0"/>
                    </a:lnTo>
                    <a:lnTo>
                      <a:pt x="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5"/>
              <p:cNvSpPr/>
              <p:nvPr/>
            </p:nvSpPr>
            <p:spPr>
              <a:xfrm>
                <a:off x="2440685" y="-878715"/>
                <a:ext cx="8354" cy="2876"/>
              </a:xfrm>
              <a:custGeom>
                <a:avLst/>
                <a:gdLst/>
                <a:ahLst/>
                <a:cxnLst/>
                <a:rect l="l" t="t" r="r" b="b"/>
                <a:pathLst>
                  <a:path w="122" h="42" fill="none" extrusionOk="0">
                    <a:moveTo>
                      <a:pt x="122" y="1"/>
                    </a:moveTo>
                    <a:lnTo>
                      <a:pt x="122" y="1"/>
                    </a:lnTo>
                    <a:lnTo>
                      <a:pt x="82" y="21"/>
                    </a:lnTo>
                    <a:lnTo>
                      <a:pt x="1" y="41"/>
                    </a:lnTo>
                    <a:lnTo>
                      <a:pt x="1" y="41"/>
                    </a:lnTo>
                    <a:lnTo>
                      <a:pt x="82" y="21"/>
                    </a:lnTo>
                    <a:lnTo>
                      <a:pt x="1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5"/>
              <p:cNvSpPr/>
              <p:nvPr/>
            </p:nvSpPr>
            <p:spPr>
              <a:xfrm>
                <a:off x="2448971" y="-878715"/>
                <a:ext cx="68" cy="68"/>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5"/>
              <p:cNvSpPr/>
              <p:nvPr/>
            </p:nvSpPr>
            <p:spPr>
              <a:xfrm>
                <a:off x="2473897" y="-881454"/>
                <a:ext cx="4246" cy="5615"/>
              </a:xfrm>
              <a:custGeom>
                <a:avLst/>
                <a:gdLst/>
                <a:ahLst/>
                <a:cxnLst/>
                <a:rect l="l" t="t" r="r" b="b"/>
                <a:pathLst>
                  <a:path w="62" h="82" fill="none" extrusionOk="0">
                    <a:moveTo>
                      <a:pt x="61" y="0"/>
                    </a:moveTo>
                    <a:lnTo>
                      <a:pt x="61" y="0"/>
                    </a:lnTo>
                    <a:lnTo>
                      <a:pt x="61" y="0"/>
                    </a:lnTo>
                    <a:lnTo>
                      <a:pt x="21" y="61"/>
                    </a:lnTo>
                    <a:lnTo>
                      <a:pt x="21" y="61"/>
                    </a:lnTo>
                    <a:lnTo>
                      <a:pt x="0" y="81"/>
                    </a:lnTo>
                    <a:lnTo>
                      <a:pt x="0" y="81"/>
                    </a:lnTo>
                    <a:lnTo>
                      <a:pt x="0" y="81"/>
                    </a:lnTo>
                    <a:lnTo>
                      <a:pt x="0" y="81"/>
                    </a:lnTo>
                    <a:lnTo>
                      <a:pt x="21" y="61"/>
                    </a:lnTo>
                    <a:lnTo>
                      <a:pt x="21" y="61"/>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5"/>
              <p:cNvSpPr/>
              <p:nvPr/>
            </p:nvSpPr>
            <p:spPr>
              <a:xfrm>
                <a:off x="2587297" y="-881454"/>
                <a:ext cx="68" cy="68"/>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5"/>
              <p:cNvSpPr/>
              <p:nvPr/>
            </p:nvSpPr>
            <p:spPr>
              <a:xfrm>
                <a:off x="2531967" y="-884262"/>
                <a:ext cx="68" cy="68"/>
              </a:xfrm>
              <a:custGeom>
                <a:avLst/>
                <a:gdLst/>
                <a:ahLst/>
                <a:cxnLst/>
                <a:rect l="l" t="t" r="r" b="b"/>
                <a:pathLst>
                  <a:path w="1" h="1" fill="none" extrusionOk="0">
                    <a:moveTo>
                      <a:pt x="0" y="1"/>
                    </a:move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5"/>
              <p:cNvSpPr/>
              <p:nvPr/>
            </p:nvSpPr>
            <p:spPr>
              <a:xfrm>
                <a:off x="2531967" y="-885631"/>
                <a:ext cx="4246" cy="1438"/>
              </a:xfrm>
              <a:custGeom>
                <a:avLst/>
                <a:gdLst/>
                <a:ahLst/>
                <a:cxnLst/>
                <a:rect l="l" t="t" r="r" b="b"/>
                <a:pathLst>
                  <a:path w="62" h="21" fill="none" extrusionOk="0">
                    <a:moveTo>
                      <a:pt x="61" y="1"/>
                    </a:moveTo>
                    <a:lnTo>
                      <a:pt x="61" y="1"/>
                    </a:lnTo>
                    <a:lnTo>
                      <a:pt x="0" y="21"/>
                    </a:lnTo>
                    <a:lnTo>
                      <a:pt x="0" y="21"/>
                    </a:lnTo>
                    <a:lnTo>
                      <a:pt x="6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5"/>
              <p:cNvSpPr/>
              <p:nvPr/>
            </p:nvSpPr>
            <p:spPr>
              <a:xfrm>
                <a:off x="2419936" y="-885631"/>
                <a:ext cx="4246" cy="6985"/>
              </a:xfrm>
              <a:custGeom>
                <a:avLst/>
                <a:gdLst/>
                <a:ahLst/>
                <a:cxnLst/>
                <a:rect l="l" t="t" r="r" b="b"/>
                <a:pathLst>
                  <a:path w="62" h="102" fill="none" extrusionOk="0">
                    <a:moveTo>
                      <a:pt x="1" y="1"/>
                    </a:moveTo>
                    <a:lnTo>
                      <a:pt x="1" y="1"/>
                    </a:lnTo>
                    <a:lnTo>
                      <a:pt x="1" y="1"/>
                    </a:lnTo>
                    <a:lnTo>
                      <a:pt x="21" y="41"/>
                    </a:lnTo>
                    <a:lnTo>
                      <a:pt x="62" y="102"/>
                    </a:lnTo>
                    <a:lnTo>
                      <a:pt x="62" y="102"/>
                    </a:lnTo>
                    <a:lnTo>
                      <a:pt x="62" y="102"/>
                    </a:lnTo>
                    <a:lnTo>
                      <a:pt x="21"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5"/>
              <p:cNvSpPr/>
              <p:nvPr/>
            </p:nvSpPr>
            <p:spPr>
              <a:xfrm>
                <a:off x="2522311" y="-887001"/>
                <a:ext cx="1438" cy="68"/>
              </a:xfrm>
              <a:custGeom>
                <a:avLst/>
                <a:gdLst/>
                <a:ahLst/>
                <a:cxnLst/>
                <a:rect l="l" t="t" r="r" b="b"/>
                <a:pathLst>
                  <a:path w="21" h="1" fill="none" extrusionOk="0">
                    <a:moveTo>
                      <a:pt x="0" y="1"/>
                    </a:moveTo>
                    <a:lnTo>
                      <a:pt x="0" y="1"/>
                    </a:lnTo>
                    <a:lnTo>
                      <a:pt x="0" y="1"/>
                    </a:lnTo>
                    <a:lnTo>
                      <a:pt x="20" y="1"/>
                    </a:lnTo>
                    <a:lnTo>
                      <a:pt x="2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5"/>
              <p:cNvSpPr/>
              <p:nvPr/>
            </p:nvSpPr>
            <p:spPr>
              <a:xfrm>
                <a:off x="2587297" y="-887001"/>
                <a:ext cx="15270" cy="5615"/>
              </a:xfrm>
              <a:custGeom>
                <a:avLst/>
                <a:gdLst/>
                <a:ahLst/>
                <a:cxnLst/>
                <a:rect l="l" t="t" r="r" b="b"/>
                <a:pathLst>
                  <a:path w="223" h="82" fill="none" extrusionOk="0">
                    <a:moveTo>
                      <a:pt x="222" y="1"/>
                    </a:moveTo>
                    <a:lnTo>
                      <a:pt x="222" y="1"/>
                    </a:lnTo>
                    <a:lnTo>
                      <a:pt x="222" y="1"/>
                    </a:lnTo>
                    <a:lnTo>
                      <a:pt x="202" y="1"/>
                    </a:lnTo>
                    <a:lnTo>
                      <a:pt x="202" y="1"/>
                    </a:lnTo>
                    <a:lnTo>
                      <a:pt x="101" y="61"/>
                    </a:lnTo>
                    <a:lnTo>
                      <a:pt x="0" y="81"/>
                    </a:lnTo>
                    <a:lnTo>
                      <a:pt x="0" y="81"/>
                    </a:lnTo>
                    <a:lnTo>
                      <a:pt x="0" y="81"/>
                    </a:lnTo>
                    <a:lnTo>
                      <a:pt x="0" y="81"/>
                    </a:lnTo>
                    <a:lnTo>
                      <a:pt x="0" y="81"/>
                    </a:lnTo>
                    <a:lnTo>
                      <a:pt x="0" y="81"/>
                    </a:lnTo>
                    <a:lnTo>
                      <a:pt x="101" y="61"/>
                    </a:lnTo>
                    <a:lnTo>
                      <a:pt x="202" y="1"/>
                    </a:lnTo>
                    <a:lnTo>
                      <a:pt x="202" y="1"/>
                    </a:lnTo>
                    <a:lnTo>
                      <a:pt x="2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5"/>
              <p:cNvSpPr/>
              <p:nvPr/>
            </p:nvSpPr>
            <p:spPr>
              <a:xfrm>
                <a:off x="2572095" y="-889740"/>
                <a:ext cx="68" cy="68"/>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5"/>
              <p:cNvSpPr/>
              <p:nvPr/>
            </p:nvSpPr>
            <p:spPr>
              <a:xfrm>
                <a:off x="2570657" y="-891178"/>
                <a:ext cx="1507" cy="1507"/>
              </a:xfrm>
              <a:custGeom>
                <a:avLst/>
                <a:gdLst/>
                <a:ahLst/>
                <a:cxnLst/>
                <a:rect l="l" t="t" r="r" b="b"/>
                <a:pathLst>
                  <a:path w="22" h="22" fill="none" extrusionOk="0">
                    <a:moveTo>
                      <a:pt x="1" y="1"/>
                    </a:moveTo>
                    <a:lnTo>
                      <a:pt x="1" y="1"/>
                    </a:lnTo>
                    <a:lnTo>
                      <a:pt x="21" y="21"/>
                    </a:lnTo>
                    <a:lnTo>
                      <a:pt x="21" y="21"/>
                    </a:lnTo>
                    <a:lnTo>
                      <a:pt x="21" y="21"/>
                    </a:lnTo>
                    <a:lnTo>
                      <a:pt x="21" y="2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5"/>
              <p:cNvSpPr/>
              <p:nvPr/>
            </p:nvSpPr>
            <p:spPr>
              <a:xfrm>
                <a:off x="2570657" y="-891178"/>
                <a:ext cx="68" cy="68"/>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5"/>
              <p:cNvSpPr/>
              <p:nvPr/>
            </p:nvSpPr>
            <p:spPr>
              <a:xfrm>
                <a:off x="2386792" y="-892548"/>
                <a:ext cx="68" cy="68"/>
              </a:xfrm>
              <a:custGeom>
                <a:avLst/>
                <a:gdLst/>
                <a:ahLst/>
                <a:cxnLst/>
                <a:rect l="l" t="t" r="r" b="b"/>
                <a:pathLst>
                  <a:path w="1" h="1" fill="none" extrusionOk="0">
                    <a:moveTo>
                      <a:pt x="0" y="1"/>
                    </a:move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5"/>
              <p:cNvSpPr/>
              <p:nvPr/>
            </p:nvSpPr>
            <p:spPr>
              <a:xfrm>
                <a:off x="2386792" y="-893917"/>
                <a:ext cx="1438" cy="1438"/>
              </a:xfrm>
              <a:custGeom>
                <a:avLst/>
                <a:gdLst/>
                <a:ahLst/>
                <a:cxnLst/>
                <a:rect l="l" t="t" r="r" b="b"/>
                <a:pathLst>
                  <a:path w="21" h="21" fill="none" extrusionOk="0">
                    <a:moveTo>
                      <a:pt x="21" y="1"/>
                    </a:moveTo>
                    <a:lnTo>
                      <a:pt x="21" y="1"/>
                    </a:lnTo>
                    <a:lnTo>
                      <a:pt x="21" y="1"/>
                    </a:lnTo>
                    <a:lnTo>
                      <a:pt x="21" y="1"/>
                    </a:lnTo>
                    <a:lnTo>
                      <a:pt x="0" y="21"/>
                    </a:lnTo>
                    <a:lnTo>
                      <a:pt x="0" y="21"/>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5"/>
              <p:cNvSpPr/>
              <p:nvPr/>
            </p:nvSpPr>
            <p:spPr>
              <a:xfrm>
                <a:off x="2624618" y="-893917"/>
                <a:ext cx="5615" cy="2808"/>
              </a:xfrm>
              <a:custGeom>
                <a:avLst/>
                <a:gdLst/>
                <a:ahLst/>
                <a:cxnLst/>
                <a:rect l="l" t="t" r="r" b="b"/>
                <a:pathLst>
                  <a:path w="82" h="41" fill="none" extrusionOk="0">
                    <a:moveTo>
                      <a:pt x="0" y="1"/>
                    </a:moveTo>
                    <a:lnTo>
                      <a:pt x="0" y="1"/>
                    </a:lnTo>
                    <a:lnTo>
                      <a:pt x="21" y="1"/>
                    </a:lnTo>
                    <a:lnTo>
                      <a:pt x="21" y="1"/>
                    </a:lnTo>
                    <a:lnTo>
                      <a:pt x="81" y="41"/>
                    </a:lnTo>
                    <a:lnTo>
                      <a:pt x="81" y="41"/>
                    </a:lnTo>
                    <a:lnTo>
                      <a:pt x="81" y="41"/>
                    </a:lnTo>
                    <a:lnTo>
                      <a:pt x="21" y="1"/>
                    </a:lnTo>
                    <a:lnTo>
                      <a:pt x="21"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5"/>
              <p:cNvSpPr/>
              <p:nvPr/>
            </p:nvSpPr>
            <p:spPr>
              <a:xfrm>
                <a:off x="2616332" y="-893917"/>
                <a:ext cx="4177" cy="1438"/>
              </a:xfrm>
              <a:custGeom>
                <a:avLst/>
                <a:gdLst/>
                <a:ahLst/>
                <a:cxnLst/>
                <a:rect l="l" t="t" r="r" b="b"/>
                <a:pathLst>
                  <a:path w="61" h="21" fill="none" extrusionOk="0">
                    <a:moveTo>
                      <a:pt x="61" y="1"/>
                    </a:moveTo>
                    <a:lnTo>
                      <a:pt x="61" y="1"/>
                    </a:lnTo>
                    <a:lnTo>
                      <a:pt x="61" y="1"/>
                    </a:lnTo>
                    <a:lnTo>
                      <a:pt x="61" y="1"/>
                    </a:lnTo>
                    <a:lnTo>
                      <a:pt x="0" y="21"/>
                    </a:lnTo>
                    <a:lnTo>
                      <a:pt x="0" y="21"/>
                    </a:lnTo>
                    <a:lnTo>
                      <a:pt x="0" y="21"/>
                    </a:lnTo>
                    <a:lnTo>
                      <a:pt x="61" y="1"/>
                    </a:lnTo>
                    <a:lnTo>
                      <a:pt x="61" y="1"/>
                    </a:lnTo>
                    <a:lnTo>
                      <a:pt x="6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5"/>
              <p:cNvSpPr/>
              <p:nvPr/>
            </p:nvSpPr>
            <p:spPr>
              <a:xfrm>
                <a:off x="2624618" y="-893917"/>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5"/>
              <p:cNvSpPr/>
              <p:nvPr/>
            </p:nvSpPr>
            <p:spPr>
              <a:xfrm>
                <a:off x="2623249" y="-893917"/>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5"/>
              <p:cNvSpPr/>
              <p:nvPr/>
            </p:nvSpPr>
            <p:spPr>
              <a:xfrm>
                <a:off x="2623249" y="-893917"/>
                <a:ext cx="68" cy="68"/>
              </a:xfrm>
              <a:custGeom>
                <a:avLst/>
                <a:gdLst/>
                <a:ahLst/>
                <a:cxnLst/>
                <a:rect l="l" t="t" r="r" b="b"/>
                <a:pathLst>
                  <a:path w="1" h="1" fill="none" extrusionOk="0">
                    <a:moveTo>
                      <a:pt x="0" y="1"/>
                    </a:move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5"/>
              <p:cNvSpPr/>
              <p:nvPr/>
            </p:nvSpPr>
            <p:spPr>
              <a:xfrm>
                <a:off x="2493276" y="-893917"/>
                <a:ext cx="1438" cy="68"/>
              </a:xfrm>
              <a:custGeom>
                <a:avLst/>
                <a:gdLst/>
                <a:ahLst/>
                <a:cxnLst/>
                <a:rect l="l" t="t" r="r" b="b"/>
                <a:pathLst>
                  <a:path w="21" h="1" fill="none" extrusionOk="0">
                    <a:moveTo>
                      <a:pt x="0" y="1"/>
                    </a:moveTo>
                    <a:lnTo>
                      <a:pt x="0" y="1"/>
                    </a:lnTo>
                    <a:lnTo>
                      <a:pt x="20" y="1"/>
                    </a:lnTo>
                    <a:lnTo>
                      <a:pt x="2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5"/>
              <p:cNvSpPr/>
              <p:nvPr/>
            </p:nvSpPr>
            <p:spPr>
              <a:xfrm>
                <a:off x="2493276" y="-895287"/>
                <a:ext cx="68" cy="68"/>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5"/>
              <p:cNvSpPr/>
              <p:nvPr/>
            </p:nvSpPr>
            <p:spPr>
              <a:xfrm>
                <a:off x="2491838" y="-896656"/>
                <a:ext cx="68" cy="68"/>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5"/>
              <p:cNvSpPr/>
              <p:nvPr/>
            </p:nvSpPr>
            <p:spPr>
              <a:xfrm>
                <a:off x="2537514" y="-896656"/>
                <a:ext cx="20817" cy="11093"/>
              </a:xfrm>
              <a:custGeom>
                <a:avLst/>
                <a:gdLst/>
                <a:ahLst/>
                <a:cxnLst/>
                <a:rect l="l" t="t" r="r" b="b"/>
                <a:pathLst>
                  <a:path w="304" h="162" fill="none" extrusionOk="0">
                    <a:moveTo>
                      <a:pt x="303" y="0"/>
                    </a:moveTo>
                    <a:lnTo>
                      <a:pt x="303" y="0"/>
                    </a:lnTo>
                    <a:lnTo>
                      <a:pt x="303" y="0"/>
                    </a:lnTo>
                    <a:lnTo>
                      <a:pt x="243" y="20"/>
                    </a:lnTo>
                    <a:lnTo>
                      <a:pt x="162" y="81"/>
                    </a:lnTo>
                    <a:lnTo>
                      <a:pt x="162" y="81"/>
                    </a:lnTo>
                    <a:lnTo>
                      <a:pt x="81" y="121"/>
                    </a:lnTo>
                    <a:lnTo>
                      <a:pt x="0" y="162"/>
                    </a:lnTo>
                    <a:lnTo>
                      <a:pt x="0" y="162"/>
                    </a:lnTo>
                    <a:lnTo>
                      <a:pt x="0" y="162"/>
                    </a:lnTo>
                    <a:lnTo>
                      <a:pt x="0" y="162"/>
                    </a:lnTo>
                    <a:lnTo>
                      <a:pt x="81" y="121"/>
                    </a:lnTo>
                    <a:lnTo>
                      <a:pt x="162" y="81"/>
                    </a:lnTo>
                    <a:lnTo>
                      <a:pt x="162" y="81"/>
                    </a:lnTo>
                    <a:lnTo>
                      <a:pt x="243" y="20"/>
                    </a:lnTo>
                    <a:lnTo>
                      <a:pt x="303" y="0"/>
                    </a:lnTo>
                    <a:lnTo>
                      <a:pt x="30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5"/>
              <p:cNvSpPr/>
              <p:nvPr/>
            </p:nvSpPr>
            <p:spPr>
              <a:xfrm>
                <a:off x="2559632" y="-896656"/>
                <a:ext cx="68" cy="68"/>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5"/>
              <p:cNvSpPr/>
              <p:nvPr/>
            </p:nvSpPr>
            <p:spPr>
              <a:xfrm>
                <a:off x="2559632" y="-896656"/>
                <a:ext cx="68" cy="68"/>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5"/>
              <p:cNvSpPr/>
              <p:nvPr/>
            </p:nvSpPr>
            <p:spPr>
              <a:xfrm>
                <a:off x="2396448" y="-898026"/>
                <a:ext cx="11162" cy="2808"/>
              </a:xfrm>
              <a:custGeom>
                <a:avLst/>
                <a:gdLst/>
                <a:ahLst/>
                <a:cxnLst/>
                <a:rect l="l" t="t" r="r" b="b"/>
                <a:pathLst>
                  <a:path w="163" h="41" fill="none" extrusionOk="0">
                    <a:moveTo>
                      <a:pt x="162" y="0"/>
                    </a:moveTo>
                    <a:lnTo>
                      <a:pt x="162" y="0"/>
                    </a:lnTo>
                    <a:lnTo>
                      <a:pt x="162" y="0"/>
                    </a:lnTo>
                    <a:lnTo>
                      <a:pt x="122" y="20"/>
                    </a:lnTo>
                    <a:lnTo>
                      <a:pt x="61" y="20"/>
                    </a:lnTo>
                    <a:lnTo>
                      <a:pt x="61" y="20"/>
                    </a:lnTo>
                    <a:lnTo>
                      <a:pt x="61" y="20"/>
                    </a:lnTo>
                    <a:lnTo>
                      <a:pt x="1" y="40"/>
                    </a:lnTo>
                    <a:lnTo>
                      <a:pt x="1" y="40"/>
                    </a:lnTo>
                    <a:lnTo>
                      <a:pt x="1" y="40"/>
                    </a:lnTo>
                    <a:lnTo>
                      <a:pt x="61" y="20"/>
                    </a:lnTo>
                    <a:lnTo>
                      <a:pt x="61" y="20"/>
                    </a:lnTo>
                    <a:lnTo>
                      <a:pt x="61" y="20"/>
                    </a:lnTo>
                    <a:lnTo>
                      <a:pt x="122" y="2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5"/>
              <p:cNvSpPr/>
              <p:nvPr/>
            </p:nvSpPr>
            <p:spPr>
              <a:xfrm>
                <a:off x="2374329" y="-904942"/>
                <a:ext cx="1438" cy="4177"/>
              </a:xfrm>
              <a:custGeom>
                <a:avLst/>
                <a:gdLst/>
                <a:ahLst/>
                <a:cxnLst/>
                <a:rect l="l" t="t" r="r" b="b"/>
                <a:pathLst>
                  <a:path w="21" h="61" fill="none" extrusionOk="0">
                    <a:moveTo>
                      <a:pt x="1" y="0"/>
                    </a:moveTo>
                    <a:lnTo>
                      <a:pt x="1" y="0"/>
                    </a:lnTo>
                    <a:lnTo>
                      <a:pt x="1" y="0"/>
                    </a:lnTo>
                    <a:lnTo>
                      <a:pt x="21" y="61"/>
                    </a:lnTo>
                    <a:lnTo>
                      <a:pt x="21" y="61"/>
                    </a:lnTo>
                    <a:lnTo>
                      <a:pt x="21" y="61"/>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5"/>
              <p:cNvSpPr/>
              <p:nvPr/>
            </p:nvSpPr>
            <p:spPr>
              <a:xfrm>
                <a:off x="2374329" y="-904942"/>
                <a:ext cx="68" cy="68"/>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5"/>
              <p:cNvSpPr/>
              <p:nvPr/>
            </p:nvSpPr>
            <p:spPr>
              <a:xfrm>
                <a:off x="2414458" y="-906380"/>
                <a:ext cx="5547" cy="4246"/>
              </a:xfrm>
              <a:custGeom>
                <a:avLst/>
                <a:gdLst/>
                <a:ahLst/>
                <a:cxnLst/>
                <a:rect l="l" t="t" r="r" b="b"/>
                <a:pathLst>
                  <a:path w="81" h="62" fill="none" extrusionOk="0">
                    <a:moveTo>
                      <a:pt x="81" y="1"/>
                    </a:moveTo>
                    <a:lnTo>
                      <a:pt x="81" y="1"/>
                    </a:lnTo>
                    <a:lnTo>
                      <a:pt x="81" y="1"/>
                    </a:lnTo>
                    <a:lnTo>
                      <a:pt x="41" y="21"/>
                    </a:lnTo>
                    <a:lnTo>
                      <a:pt x="41" y="21"/>
                    </a:lnTo>
                    <a:lnTo>
                      <a:pt x="0" y="61"/>
                    </a:lnTo>
                    <a:lnTo>
                      <a:pt x="0" y="61"/>
                    </a:lnTo>
                    <a:lnTo>
                      <a:pt x="0" y="61"/>
                    </a:lnTo>
                    <a:lnTo>
                      <a:pt x="41" y="21"/>
                    </a:lnTo>
                    <a:lnTo>
                      <a:pt x="41" y="2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5"/>
              <p:cNvSpPr/>
              <p:nvPr/>
            </p:nvSpPr>
            <p:spPr>
              <a:xfrm>
                <a:off x="2372960" y="-906380"/>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5"/>
              <p:cNvSpPr/>
              <p:nvPr/>
            </p:nvSpPr>
            <p:spPr>
              <a:xfrm>
                <a:off x="2426852" y="-907750"/>
                <a:ext cx="2876" cy="2876"/>
              </a:xfrm>
              <a:custGeom>
                <a:avLst/>
                <a:gdLst/>
                <a:ahLst/>
                <a:cxnLst/>
                <a:rect l="l" t="t" r="r" b="b"/>
                <a:pathLst>
                  <a:path w="42" h="42" fill="none" extrusionOk="0">
                    <a:moveTo>
                      <a:pt x="1" y="1"/>
                    </a:moveTo>
                    <a:lnTo>
                      <a:pt x="1" y="1"/>
                    </a:lnTo>
                    <a:lnTo>
                      <a:pt x="21" y="1"/>
                    </a:lnTo>
                    <a:lnTo>
                      <a:pt x="21" y="1"/>
                    </a:lnTo>
                    <a:lnTo>
                      <a:pt x="41" y="21"/>
                    </a:lnTo>
                    <a:lnTo>
                      <a:pt x="41" y="41"/>
                    </a:lnTo>
                    <a:lnTo>
                      <a:pt x="41" y="41"/>
                    </a:lnTo>
                    <a:lnTo>
                      <a:pt x="41" y="41"/>
                    </a:lnTo>
                    <a:lnTo>
                      <a:pt x="41" y="21"/>
                    </a:lnTo>
                    <a:lnTo>
                      <a:pt x="21" y="1"/>
                    </a:lnTo>
                    <a:lnTo>
                      <a:pt x="2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5"/>
              <p:cNvSpPr/>
              <p:nvPr/>
            </p:nvSpPr>
            <p:spPr>
              <a:xfrm>
                <a:off x="2426852" y="-907750"/>
                <a:ext cx="68" cy="68"/>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5"/>
              <p:cNvSpPr/>
              <p:nvPr/>
            </p:nvSpPr>
            <p:spPr>
              <a:xfrm>
                <a:off x="2370221" y="-910489"/>
                <a:ext cx="68" cy="68"/>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5"/>
              <p:cNvSpPr/>
              <p:nvPr/>
            </p:nvSpPr>
            <p:spPr>
              <a:xfrm>
                <a:off x="2370221" y="-910489"/>
                <a:ext cx="68" cy="68"/>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5"/>
              <p:cNvSpPr/>
              <p:nvPr/>
            </p:nvSpPr>
            <p:spPr>
              <a:xfrm>
                <a:off x="2363304" y="-909119"/>
                <a:ext cx="4177" cy="2808"/>
              </a:xfrm>
              <a:custGeom>
                <a:avLst/>
                <a:gdLst/>
                <a:ahLst/>
                <a:cxnLst/>
                <a:rect l="l" t="t" r="r" b="b"/>
                <a:pathLst>
                  <a:path w="61" h="41" extrusionOk="0">
                    <a:moveTo>
                      <a:pt x="61" y="0"/>
                    </a:moveTo>
                    <a:lnTo>
                      <a:pt x="20" y="21"/>
                    </a:lnTo>
                    <a:lnTo>
                      <a:pt x="0" y="41"/>
                    </a:lnTo>
                    <a:lnTo>
                      <a:pt x="0" y="4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5"/>
              <p:cNvSpPr/>
              <p:nvPr/>
            </p:nvSpPr>
            <p:spPr>
              <a:xfrm>
                <a:off x="2419936" y="-885631"/>
                <a:ext cx="68" cy="68"/>
              </a:xfrm>
              <a:custGeom>
                <a:avLst/>
                <a:gdLst/>
                <a:ahLst/>
                <a:cxnLst/>
                <a:rect l="l" t="t" r="r" b="b"/>
                <a:pathLst>
                  <a:path w="1" h="1" fill="none" extrusionOk="0">
                    <a:moveTo>
                      <a:pt x="1" y="1"/>
                    </a:move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5"/>
              <p:cNvSpPr/>
              <p:nvPr/>
            </p:nvSpPr>
            <p:spPr>
              <a:xfrm>
                <a:off x="2363304" y="-906380"/>
                <a:ext cx="68" cy="68"/>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5"/>
              <p:cNvSpPr/>
              <p:nvPr/>
            </p:nvSpPr>
            <p:spPr>
              <a:xfrm>
                <a:off x="2363304" y="-910489"/>
                <a:ext cx="6985" cy="4177"/>
              </a:xfrm>
              <a:custGeom>
                <a:avLst/>
                <a:gdLst/>
                <a:ahLst/>
                <a:cxnLst/>
                <a:rect l="l" t="t" r="r" b="b"/>
                <a:pathLst>
                  <a:path w="102" h="61" fill="none" extrusionOk="0">
                    <a:moveTo>
                      <a:pt x="101" y="0"/>
                    </a:moveTo>
                    <a:lnTo>
                      <a:pt x="101" y="0"/>
                    </a:lnTo>
                    <a:lnTo>
                      <a:pt x="61" y="20"/>
                    </a:lnTo>
                    <a:lnTo>
                      <a:pt x="20" y="41"/>
                    </a:lnTo>
                    <a:lnTo>
                      <a:pt x="20" y="41"/>
                    </a:lnTo>
                    <a:lnTo>
                      <a:pt x="20" y="41"/>
                    </a:lnTo>
                    <a:lnTo>
                      <a:pt x="20" y="41"/>
                    </a:lnTo>
                    <a:lnTo>
                      <a:pt x="20" y="41"/>
                    </a:lnTo>
                    <a:lnTo>
                      <a:pt x="20" y="41"/>
                    </a:lnTo>
                    <a:lnTo>
                      <a:pt x="0" y="61"/>
                    </a:lnTo>
                    <a:lnTo>
                      <a:pt x="0" y="61"/>
                    </a:lnTo>
                    <a:lnTo>
                      <a:pt x="61" y="20"/>
                    </a:lnTo>
                    <a:lnTo>
                      <a:pt x="1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5"/>
              <p:cNvSpPr/>
              <p:nvPr/>
            </p:nvSpPr>
            <p:spPr>
              <a:xfrm>
                <a:off x="2659200" y="-1007318"/>
                <a:ext cx="12463" cy="11162"/>
              </a:xfrm>
              <a:custGeom>
                <a:avLst/>
                <a:gdLst/>
                <a:ahLst/>
                <a:cxnLst/>
                <a:rect l="l" t="t" r="r" b="b"/>
                <a:pathLst>
                  <a:path w="182" h="163" extrusionOk="0">
                    <a:moveTo>
                      <a:pt x="20" y="1"/>
                    </a:moveTo>
                    <a:lnTo>
                      <a:pt x="0" y="21"/>
                    </a:lnTo>
                    <a:lnTo>
                      <a:pt x="20" y="41"/>
                    </a:lnTo>
                    <a:lnTo>
                      <a:pt x="182" y="162"/>
                    </a:lnTo>
                    <a:lnTo>
                      <a:pt x="182" y="122"/>
                    </a:lnTo>
                    <a:lnTo>
                      <a:pt x="162" y="4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5"/>
              <p:cNvSpPr/>
              <p:nvPr/>
            </p:nvSpPr>
            <p:spPr>
              <a:xfrm>
                <a:off x="2659200" y="-1007318"/>
                <a:ext cx="12463" cy="11162"/>
              </a:xfrm>
              <a:custGeom>
                <a:avLst/>
                <a:gdLst/>
                <a:ahLst/>
                <a:cxnLst/>
                <a:rect l="l" t="t" r="r" b="b"/>
                <a:pathLst>
                  <a:path w="182" h="163" fill="none" extrusionOk="0">
                    <a:moveTo>
                      <a:pt x="61" y="1"/>
                    </a:moveTo>
                    <a:lnTo>
                      <a:pt x="61" y="1"/>
                    </a:lnTo>
                    <a:lnTo>
                      <a:pt x="61" y="1"/>
                    </a:lnTo>
                    <a:lnTo>
                      <a:pt x="61" y="1"/>
                    </a:lnTo>
                    <a:lnTo>
                      <a:pt x="20" y="1"/>
                    </a:lnTo>
                    <a:lnTo>
                      <a:pt x="20" y="1"/>
                    </a:lnTo>
                    <a:lnTo>
                      <a:pt x="20" y="1"/>
                    </a:lnTo>
                    <a:lnTo>
                      <a:pt x="20" y="1"/>
                    </a:lnTo>
                    <a:lnTo>
                      <a:pt x="20" y="1"/>
                    </a:lnTo>
                    <a:lnTo>
                      <a:pt x="0" y="21"/>
                    </a:lnTo>
                    <a:lnTo>
                      <a:pt x="0" y="21"/>
                    </a:lnTo>
                    <a:lnTo>
                      <a:pt x="20" y="41"/>
                    </a:lnTo>
                    <a:lnTo>
                      <a:pt x="20" y="41"/>
                    </a:lnTo>
                    <a:lnTo>
                      <a:pt x="20" y="41"/>
                    </a:lnTo>
                    <a:lnTo>
                      <a:pt x="182" y="162"/>
                    </a:lnTo>
                    <a:lnTo>
                      <a:pt x="182" y="162"/>
                    </a:lnTo>
                    <a:lnTo>
                      <a:pt x="182" y="122"/>
                    </a:lnTo>
                    <a:lnTo>
                      <a:pt x="182" y="122"/>
                    </a:lnTo>
                    <a:lnTo>
                      <a:pt x="182" y="122"/>
                    </a:lnTo>
                    <a:lnTo>
                      <a:pt x="182" y="122"/>
                    </a:lnTo>
                    <a:lnTo>
                      <a:pt x="162" y="41"/>
                    </a:lnTo>
                    <a:lnTo>
                      <a:pt x="101" y="1"/>
                    </a:lnTo>
                    <a:lnTo>
                      <a:pt x="101" y="1"/>
                    </a:lnTo>
                    <a:lnTo>
                      <a:pt x="101" y="1"/>
                    </a:lnTo>
                    <a:lnTo>
                      <a:pt x="61" y="1"/>
                    </a:lnTo>
                    <a:lnTo>
                      <a:pt x="61" y="1"/>
                    </a:lnTo>
                    <a:lnTo>
                      <a:pt x="6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5"/>
              <p:cNvSpPr/>
              <p:nvPr/>
            </p:nvSpPr>
            <p:spPr>
              <a:xfrm>
                <a:off x="2671594" y="-1097161"/>
                <a:ext cx="2876" cy="5615"/>
              </a:xfrm>
              <a:custGeom>
                <a:avLst/>
                <a:gdLst/>
                <a:ahLst/>
                <a:cxnLst/>
                <a:rect l="l" t="t" r="r" b="b"/>
                <a:pathLst>
                  <a:path w="42" h="82" extrusionOk="0">
                    <a:moveTo>
                      <a:pt x="41" y="0"/>
                    </a:moveTo>
                    <a:lnTo>
                      <a:pt x="1" y="81"/>
                    </a:lnTo>
                    <a:lnTo>
                      <a:pt x="21" y="81"/>
                    </a:lnTo>
                    <a:lnTo>
                      <a:pt x="41" y="41"/>
                    </a:lnTo>
                    <a:lnTo>
                      <a:pt x="41" y="21"/>
                    </a:ln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5"/>
              <p:cNvSpPr/>
              <p:nvPr/>
            </p:nvSpPr>
            <p:spPr>
              <a:xfrm>
                <a:off x="2671594" y="-1097161"/>
                <a:ext cx="2876" cy="5615"/>
              </a:xfrm>
              <a:custGeom>
                <a:avLst/>
                <a:gdLst/>
                <a:ahLst/>
                <a:cxnLst/>
                <a:rect l="l" t="t" r="r" b="b"/>
                <a:pathLst>
                  <a:path w="42" h="82" fill="none" extrusionOk="0">
                    <a:moveTo>
                      <a:pt x="41" y="0"/>
                    </a:moveTo>
                    <a:lnTo>
                      <a:pt x="41" y="0"/>
                    </a:lnTo>
                    <a:lnTo>
                      <a:pt x="1" y="81"/>
                    </a:lnTo>
                    <a:lnTo>
                      <a:pt x="21" y="81"/>
                    </a:lnTo>
                    <a:lnTo>
                      <a:pt x="21" y="81"/>
                    </a:lnTo>
                    <a:lnTo>
                      <a:pt x="21" y="81"/>
                    </a:lnTo>
                    <a:lnTo>
                      <a:pt x="21" y="81"/>
                    </a:lnTo>
                    <a:lnTo>
                      <a:pt x="41" y="41"/>
                    </a:lnTo>
                    <a:lnTo>
                      <a:pt x="41" y="41"/>
                    </a:lnTo>
                    <a:lnTo>
                      <a:pt x="41" y="21"/>
                    </a:lnTo>
                    <a:lnTo>
                      <a:pt x="41" y="21"/>
                    </a:lnTo>
                    <a:lnTo>
                      <a:pt x="41" y="0"/>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5"/>
              <p:cNvSpPr/>
              <p:nvPr/>
            </p:nvSpPr>
            <p:spPr>
              <a:xfrm>
                <a:off x="2692343" y="-1218848"/>
                <a:ext cx="2876" cy="1438"/>
              </a:xfrm>
              <a:custGeom>
                <a:avLst/>
                <a:gdLst/>
                <a:ahLst/>
                <a:cxnLst/>
                <a:rect l="l" t="t" r="r" b="b"/>
                <a:pathLst>
                  <a:path w="42" h="21" extrusionOk="0">
                    <a:moveTo>
                      <a:pt x="21" y="21"/>
                    </a:moveTo>
                    <a:lnTo>
                      <a:pt x="21" y="21"/>
                    </a:lnTo>
                    <a:lnTo>
                      <a:pt x="1" y="21"/>
                    </a:lnTo>
                    <a:lnTo>
                      <a:pt x="1" y="21"/>
                    </a:lnTo>
                    <a:lnTo>
                      <a:pt x="1" y="21"/>
                    </a:lnTo>
                    <a:lnTo>
                      <a:pt x="1" y="21"/>
                    </a:lnTo>
                    <a:lnTo>
                      <a:pt x="1" y="21"/>
                    </a:lnTo>
                    <a:lnTo>
                      <a:pt x="21" y="21"/>
                    </a:lnTo>
                    <a:close/>
                    <a:moveTo>
                      <a:pt x="41" y="1"/>
                    </a:moveTo>
                    <a:lnTo>
                      <a:pt x="41" y="1"/>
                    </a:lnTo>
                    <a:lnTo>
                      <a:pt x="21" y="1"/>
                    </a:lnTo>
                    <a:lnTo>
                      <a:pt x="21" y="1"/>
                    </a:lnTo>
                    <a:lnTo>
                      <a:pt x="21" y="1"/>
                    </a:lnTo>
                    <a:lnTo>
                      <a:pt x="21" y="1"/>
                    </a:lnTo>
                    <a:lnTo>
                      <a:pt x="21" y="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5"/>
              <p:cNvSpPr/>
              <p:nvPr/>
            </p:nvSpPr>
            <p:spPr>
              <a:xfrm>
                <a:off x="2692343" y="-1217478"/>
                <a:ext cx="1438" cy="68"/>
              </a:xfrm>
              <a:custGeom>
                <a:avLst/>
                <a:gdLst/>
                <a:ahLst/>
                <a:cxnLst/>
                <a:rect l="l" t="t" r="r" b="b"/>
                <a:pathLst>
                  <a:path w="21" h="1" fill="none" extrusionOk="0">
                    <a:moveTo>
                      <a:pt x="21" y="1"/>
                    </a:moveTo>
                    <a:lnTo>
                      <a:pt x="21" y="1"/>
                    </a:lnTo>
                    <a:lnTo>
                      <a:pt x="1" y="1"/>
                    </a:lnTo>
                    <a:lnTo>
                      <a:pt x="1" y="1"/>
                    </a:lnTo>
                    <a:lnTo>
                      <a:pt x="1" y="1"/>
                    </a:lnTo>
                    <a:lnTo>
                      <a:pt x="1" y="1"/>
                    </a:lnTo>
                    <a:lnTo>
                      <a:pt x="1" y="1"/>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5"/>
              <p:cNvSpPr/>
              <p:nvPr/>
            </p:nvSpPr>
            <p:spPr>
              <a:xfrm>
                <a:off x="2693713" y="-1218848"/>
                <a:ext cx="1507" cy="68"/>
              </a:xfrm>
              <a:custGeom>
                <a:avLst/>
                <a:gdLst/>
                <a:ahLst/>
                <a:cxnLst/>
                <a:rect l="l" t="t" r="r" b="b"/>
                <a:pathLst>
                  <a:path w="22" h="1" fill="none" extrusionOk="0">
                    <a:moveTo>
                      <a:pt x="21" y="1"/>
                    </a:moveTo>
                    <a:lnTo>
                      <a:pt x="21" y="1"/>
                    </a:lnTo>
                    <a:lnTo>
                      <a:pt x="1" y="1"/>
                    </a:lnTo>
                    <a:lnTo>
                      <a:pt x="1" y="1"/>
                    </a:lnTo>
                    <a:lnTo>
                      <a:pt x="1" y="1"/>
                    </a:lnTo>
                    <a:lnTo>
                      <a:pt x="1" y="1"/>
                    </a:lnTo>
                    <a:lnTo>
                      <a:pt x="1" y="1"/>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5"/>
              <p:cNvSpPr/>
              <p:nvPr/>
            </p:nvSpPr>
            <p:spPr>
              <a:xfrm>
                <a:off x="2678511" y="-1221587"/>
                <a:ext cx="60945" cy="163182"/>
              </a:xfrm>
              <a:custGeom>
                <a:avLst/>
                <a:gdLst/>
                <a:ahLst/>
                <a:cxnLst/>
                <a:rect l="l" t="t" r="r" b="b"/>
                <a:pathLst>
                  <a:path w="890" h="2383" fill="none" extrusionOk="0">
                    <a:moveTo>
                      <a:pt x="283" y="0"/>
                    </a:moveTo>
                    <a:lnTo>
                      <a:pt x="283" y="0"/>
                    </a:lnTo>
                    <a:lnTo>
                      <a:pt x="243" y="41"/>
                    </a:lnTo>
                    <a:lnTo>
                      <a:pt x="243" y="41"/>
                    </a:lnTo>
                    <a:lnTo>
                      <a:pt x="223" y="41"/>
                    </a:lnTo>
                    <a:lnTo>
                      <a:pt x="223" y="41"/>
                    </a:lnTo>
                    <a:lnTo>
                      <a:pt x="223" y="41"/>
                    </a:lnTo>
                    <a:lnTo>
                      <a:pt x="223" y="61"/>
                    </a:lnTo>
                    <a:lnTo>
                      <a:pt x="203" y="61"/>
                    </a:lnTo>
                    <a:lnTo>
                      <a:pt x="203" y="61"/>
                    </a:lnTo>
                    <a:lnTo>
                      <a:pt x="203" y="61"/>
                    </a:lnTo>
                    <a:lnTo>
                      <a:pt x="183" y="444"/>
                    </a:lnTo>
                    <a:lnTo>
                      <a:pt x="142" y="828"/>
                    </a:lnTo>
                    <a:lnTo>
                      <a:pt x="82" y="1212"/>
                    </a:lnTo>
                    <a:lnTo>
                      <a:pt x="1" y="1575"/>
                    </a:lnTo>
                    <a:lnTo>
                      <a:pt x="21" y="1595"/>
                    </a:lnTo>
                    <a:lnTo>
                      <a:pt x="21" y="1595"/>
                    </a:lnTo>
                    <a:lnTo>
                      <a:pt x="41" y="1595"/>
                    </a:lnTo>
                    <a:lnTo>
                      <a:pt x="41" y="1595"/>
                    </a:lnTo>
                    <a:lnTo>
                      <a:pt x="142" y="1615"/>
                    </a:lnTo>
                    <a:lnTo>
                      <a:pt x="142" y="1615"/>
                    </a:lnTo>
                    <a:lnTo>
                      <a:pt x="142" y="1615"/>
                    </a:lnTo>
                    <a:lnTo>
                      <a:pt x="142" y="1615"/>
                    </a:lnTo>
                    <a:lnTo>
                      <a:pt x="243" y="1636"/>
                    </a:lnTo>
                    <a:lnTo>
                      <a:pt x="243" y="1636"/>
                    </a:lnTo>
                    <a:lnTo>
                      <a:pt x="283" y="1656"/>
                    </a:lnTo>
                    <a:lnTo>
                      <a:pt x="283" y="1656"/>
                    </a:lnTo>
                    <a:lnTo>
                      <a:pt x="364" y="1676"/>
                    </a:lnTo>
                    <a:lnTo>
                      <a:pt x="405" y="1737"/>
                    </a:lnTo>
                    <a:lnTo>
                      <a:pt x="405" y="1737"/>
                    </a:lnTo>
                    <a:lnTo>
                      <a:pt x="425" y="1777"/>
                    </a:lnTo>
                    <a:lnTo>
                      <a:pt x="425" y="1777"/>
                    </a:lnTo>
                    <a:lnTo>
                      <a:pt x="425" y="1797"/>
                    </a:lnTo>
                    <a:lnTo>
                      <a:pt x="425" y="1797"/>
                    </a:lnTo>
                    <a:lnTo>
                      <a:pt x="425" y="1797"/>
                    </a:lnTo>
                    <a:lnTo>
                      <a:pt x="425" y="1858"/>
                    </a:lnTo>
                    <a:lnTo>
                      <a:pt x="425" y="1858"/>
                    </a:lnTo>
                    <a:lnTo>
                      <a:pt x="405" y="1878"/>
                    </a:lnTo>
                    <a:lnTo>
                      <a:pt x="405" y="1878"/>
                    </a:lnTo>
                    <a:lnTo>
                      <a:pt x="405" y="1918"/>
                    </a:lnTo>
                    <a:lnTo>
                      <a:pt x="405" y="1918"/>
                    </a:lnTo>
                    <a:lnTo>
                      <a:pt x="405" y="1918"/>
                    </a:lnTo>
                    <a:lnTo>
                      <a:pt x="405" y="1918"/>
                    </a:lnTo>
                    <a:lnTo>
                      <a:pt x="384" y="1959"/>
                    </a:lnTo>
                    <a:lnTo>
                      <a:pt x="384" y="1959"/>
                    </a:lnTo>
                    <a:lnTo>
                      <a:pt x="384" y="1979"/>
                    </a:lnTo>
                    <a:lnTo>
                      <a:pt x="384" y="1979"/>
                    </a:lnTo>
                    <a:lnTo>
                      <a:pt x="405" y="2019"/>
                    </a:lnTo>
                    <a:lnTo>
                      <a:pt x="445" y="2040"/>
                    </a:lnTo>
                    <a:lnTo>
                      <a:pt x="445" y="2040"/>
                    </a:lnTo>
                    <a:lnTo>
                      <a:pt x="465" y="2080"/>
                    </a:lnTo>
                    <a:lnTo>
                      <a:pt x="465" y="2080"/>
                    </a:lnTo>
                    <a:lnTo>
                      <a:pt x="506" y="2140"/>
                    </a:lnTo>
                    <a:lnTo>
                      <a:pt x="506" y="2201"/>
                    </a:lnTo>
                    <a:lnTo>
                      <a:pt x="506" y="2201"/>
                    </a:lnTo>
                    <a:lnTo>
                      <a:pt x="506" y="2201"/>
                    </a:lnTo>
                    <a:lnTo>
                      <a:pt x="506" y="2221"/>
                    </a:lnTo>
                    <a:lnTo>
                      <a:pt x="506" y="2221"/>
                    </a:lnTo>
                    <a:lnTo>
                      <a:pt x="506" y="2262"/>
                    </a:lnTo>
                    <a:lnTo>
                      <a:pt x="506" y="2262"/>
                    </a:lnTo>
                    <a:lnTo>
                      <a:pt x="506" y="2282"/>
                    </a:lnTo>
                    <a:lnTo>
                      <a:pt x="506" y="2282"/>
                    </a:lnTo>
                    <a:lnTo>
                      <a:pt x="506" y="2322"/>
                    </a:lnTo>
                    <a:lnTo>
                      <a:pt x="506" y="2322"/>
                    </a:lnTo>
                    <a:lnTo>
                      <a:pt x="506" y="2322"/>
                    </a:lnTo>
                    <a:lnTo>
                      <a:pt x="506" y="2322"/>
                    </a:lnTo>
                    <a:lnTo>
                      <a:pt x="526" y="2363"/>
                    </a:lnTo>
                    <a:lnTo>
                      <a:pt x="526" y="2363"/>
                    </a:lnTo>
                    <a:lnTo>
                      <a:pt x="526" y="2363"/>
                    </a:lnTo>
                    <a:lnTo>
                      <a:pt x="526" y="2363"/>
                    </a:lnTo>
                    <a:lnTo>
                      <a:pt x="526" y="2363"/>
                    </a:lnTo>
                    <a:lnTo>
                      <a:pt x="526" y="2363"/>
                    </a:lnTo>
                    <a:lnTo>
                      <a:pt x="526" y="2363"/>
                    </a:lnTo>
                    <a:lnTo>
                      <a:pt x="526" y="2363"/>
                    </a:lnTo>
                    <a:lnTo>
                      <a:pt x="526" y="2383"/>
                    </a:lnTo>
                    <a:lnTo>
                      <a:pt x="526" y="2383"/>
                    </a:lnTo>
                    <a:lnTo>
                      <a:pt x="546" y="2383"/>
                    </a:lnTo>
                    <a:lnTo>
                      <a:pt x="546" y="2383"/>
                    </a:lnTo>
                    <a:lnTo>
                      <a:pt x="546" y="2383"/>
                    </a:lnTo>
                    <a:lnTo>
                      <a:pt x="546" y="2383"/>
                    </a:lnTo>
                    <a:lnTo>
                      <a:pt x="546" y="2383"/>
                    </a:lnTo>
                    <a:lnTo>
                      <a:pt x="546" y="2383"/>
                    </a:lnTo>
                    <a:lnTo>
                      <a:pt x="546" y="2383"/>
                    </a:lnTo>
                    <a:lnTo>
                      <a:pt x="546" y="2383"/>
                    </a:lnTo>
                    <a:lnTo>
                      <a:pt x="546" y="2383"/>
                    </a:lnTo>
                    <a:lnTo>
                      <a:pt x="546" y="2383"/>
                    </a:lnTo>
                    <a:lnTo>
                      <a:pt x="566" y="2383"/>
                    </a:lnTo>
                    <a:lnTo>
                      <a:pt x="566" y="2383"/>
                    </a:lnTo>
                    <a:lnTo>
                      <a:pt x="607" y="2363"/>
                    </a:lnTo>
                    <a:lnTo>
                      <a:pt x="627" y="2322"/>
                    </a:lnTo>
                    <a:lnTo>
                      <a:pt x="627" y="2322"/>
                    </a:lnTo>
                    <a:lnTo>
                      <a:pt x="647" y="2302"/>
                    </a:lnTo>
                    <a:lnTo>
                      <a:pt x="647" y="2302"/>
                    </a:lnTo>
                    <a:lnTo>
                      <a:pt x="647" y="2302"/>
                    </a:lnTo>
                    <a:lnTo>
                      <a:pt x="647" y="2302"/>
                    </a:lnTo>
                    <a:lnTo>
                      <a:pt x="647" y="2302"/>
                    </a:lnTo>
                    <a:lnTo>
                      <a:pt x="647" y="2302"/>
                    </a:lnTo>
                    <a:lnTo>
                      <a:pt x="647" y="2302"/>
                    </a:lnTo>
                    <a:lnTo>
                      <a:pt x="647" y="2302"/>
                    </a:lnTo>
                    <a:lnTo>
                      <a:pt x="647" y="2282"/>
                    </a:lnTo>
                    <a:lnTo>
                      <a:pt x="647" y="2282"/>
                    </a:lnTo>
                    <a:lnTo>
                      <a:pt x="687" y="2201"/>
                    </a:lnTo>
                    <a:lnTo>
                      <a:pt x="728" y="2140"/>
                    </a:lnTo>
                    <a:lnTo>
                      <a:pt x="728" y="2140"/>
                    </a:lnTo>
                    <a:lnTo>
                      <a:pt x="768" y="2120"/>
                    </a:lnTo>
                    <a:lnTo>
                      <a:pt x="829" y="2100"/>
                    </a:lnTo>
                    <a:lnTo>
                      <a:pt x="829" y="2100"/>
                    </a:lnTo>
                    <a:lnTo>
                      <a:pt x="889" y="2080"/>
                    </a:lnTo>
                    <a:lnTo>
                      <a:pt x="889" y="2080"/>
                    </a:lnTo>
                    <a:lnTo>
                      <a:pt x="889" y="1797"/>
                    </a:lnTo>
                    <a:lnTo>
                      <a:pt x="869" y="1535"/>
                    </a:lnTo>
                    <a:lnTo>
                      <a:pt x="808" y="1252"/>
                    </a:lnTo>
                    <a:lnTo>
                      <a:pt x="748" y="990"/>
                    </a:lnTo>
                    <a:lnTo>
                      <a:pt x="667" y="727"/>
                    </a:lnTo>
                    <a:lnTo>
                      <a:pt x="546" y="485"/>
                    </a:lnTo>
                    <a:lnTo>
                      <a:pt x="425" y="222"/>
                    </a:lnTo>
                    <a:lnTo>
                      <a:pt x="28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5"/>
              <p:cNvSpPr/>
              <p:nvPr/>
            </p:nvSpPr>
            <p:spPr>
              <a:xfrm>
                <a:off x="2704806" y="-1098531"/>
                <a:ext cx="18010" cy="40128"/>
              </a:xfrm>
              <a:custGeom>
                <a:avLst/>
                <a:gdLst/>
                <a:ahLst/>
                <a:cxnLst/>
                <a:rect l="l" t="t" r="r" b="b"/>
                <a:pathLst>
                  <a:path w="263" h="586" extrusionOk="0">
                    <a:moveTo>
                      <a:pt x="162" y="586"/>
                    </a:moveTo>
                    <a:lnTo>
                      <a:pt x="162" y="586"/>
                    </a:lnTo>
                    <a:lnTo>
                      <a:pt x="162" y="586"/>
                    </a:lnTo>
                    <a:lnTo>
                      <a:pt x="162" y="586"/>
                    </a:lnTo>
                    <a:lnTo>
                      <a:pt x="162" y="586"/>
                    </a:lnTo>
                    <a:lnTo>
                      <a:pt x="162" y="586"/>
                    </a:lnTo>
                    <a:close/>
                    <a:moveTo>
                      <a:pt x="162" y="586"/>
                    </a:moveTo>
                    <a:lnTo>
                      <a:pt x="162" y="586"/>
                    </a:lnTo>
                    <a:lnTo>
                      <a:pt x="162" y="586"/>
                    </a:lnTo>
                    <a:lnTo>
                      <a:pt x="162" y="586"/>
                    </a:lnTo>
                    <a:lnTo>
                      <a:pt x="162" y="586"/>
                    </a:lnTo>
                    <a:lnTo>
                      <a:pt x="162" y="586"/>
                    </a:lnTo>
                    <a:close/>
                    <a:moveTo>
                      <a:pt x="243" y="525"/>
                    </a:moveTo>
                    <a:lnTo>
                      <a:pt x="243" y="525"/>
                    </a:lnTo>
                    <a:lnTo>
                      <a:pt x="223" y="566"/>
                    </a:lnTo>
                    <a:lnTo>
                      <a:pt x="182" y="586"/>
                    </a:lnTo>
                    <a:lnTo>
                      <a:pt x="182" y="586"/>
                    </a:lnTo>
                    <a:lnTo>
                      <a:pt x="223" y="566"/>
                    </a:lnTo>
                    <a:lnTo>
                      <a:pt x="243" y="525"/>
                    </a:lnTo>
                    <a:close/>
                    <a:moveTo>
                      <a:pt x="263" y="505"/>
                    </a:moveTo>
                    <a:lnTo>
                      <a:pt x="263" y="505"/>
                    </a:lnTo>
                    <a:lnTo>
                      <a:pt x="263" y="505"/>
                    </a:lnTo>
                    <a:lnTo>
                      <a:pt x="263" y="505"/>
                    </a:lnTo>
                    <a:lnTo>
                      <a:pt x="263" y="505"/>
                    </a:lnTo>
                    <a:close/>
                    <a:moveTo>
                      <a:pt x="263" y="505"/>
                    </a:moveTo>
                    <a:lnTo>
                      <a:pt x="263" y="505"/>
                    </a:lnTo>
                    <a:lnTo>
                      <a:pt x="263" y="505"/>
                    </a:lnTo>
                    <a:lnTo>
                      <a:pt x="263" y="505"/>
                    </a:lnTo>
                    <a:lnTo>
                      <a:pt x="263" y="505"/>
                    </a:lnTo>
                    <a:close/>
                    <a:moveTo>
                      <a:pt x="122" y="485"/>
                    </a:moveTo>
                    <a:lnTo>
                      <a:pt x="122" y="485"/>
                    </a:lnTo>
                    <a:lnTo>
                      <a:pt x="122" y="485"/>
                    </a:lnTo>
                    <a:lnTo>
                      <a:pt x="122" y="525"/>
                    </a:lnTo>
                    <a:lnTo>
                      <a:pt x="122" y="525"/>
                    </a:lnTo>
                    <a:lnTo>
                      <a:pt x="122" y="525"/>
                    </a:lnTo>
                    <a:lnTo>
                      <a:pt x="122" y="525"/>
                    </a:lnTo>
                    <a:lnTo>
                      <a:pt x="122" y="525"/>
                    </a:lnTo>
                    <a:lnTo>
                      <a:pt x="122" y="525"/>
                    </a:lnTo>
                    <a:lnTo>
                      <a:pt x="122" y="485"/>
                    </a:lnTo>
                    <a:close/>
                    <a:moveTo>
                      <a:pt x="122" y="404"/>
                    </a:moveTo>
                    <a:lnTo>
                      <a:pt x="122" y="404"/>
                    </a:lnTo>
                    <a:lnTo>
                      <a:pt x="122" y="424"/>
                    </a:lnTo>
                    <a:lnTo>
                      <a:pt x="122" y="424"/>
                    </a:lnTo>
                    <a:lnTo>
                      <a:pt x="122" y="424"/>
                    </a:lnTo>
                    <a:lnTo>
                      <a:pt x="122" y="404"/>
                    </a:lnTo>
                    <a:lnTo>
                      <a:pt x="122" y="404"/>
                    </a:lnTo>
                    <a:close/>
                    <a:moveTo>
                      <a:pt x="21" y="121"/>
                    </a:moveTo>
                    <a:lnTo>
                      <a:pt x="21" y="121"/>
                    </a:lnTo>
                    <a:lnTo>
                      <a:pt x="21" y="121"/>
                    </a:lnTo>
                    <a:lnTo>
                      <a:pt x="21" y="121"/>
                    </a:lnTo>
                    <a:lnTo>
                      <a:pt x="0" y="162"/>
                    </a:lnTo>
                    <a:lnTo>
                      <a:pt x="0" y="162"/>
                    </a:lnTo>
                    <a:lnTo>
                      <a:pt x="21" y="121"/>
                    </a:lnTo>
                    <a:lnTo>
                      <a:pt x="21" y="121"/>
                    </a:lnTo>
                    <a:close/>
                    <a:moveTo>
                      <a:pt x="41" y="0"/>
                    </a:moveTo>
                    <a:lnTo>
                      <a:pt x="41" y="0"/>
                    </a:lnTo>
                    <a:lnTo>
                      <a:pt x="41" y="61"/>
                    </a:lnTo>
                    <a:lnTo>
                      <a:pt x="41" y="61"/>
                    </a:lnTo>
                    <a:lnTo>
                      <a:pt x="21" y="81"/>
                    </a:lnTo>
                    <a:lnTo>
                      <a:pt x="21" y="81"/>
                    </a:lnTo>
                    <a:lnTo>
                      <a:pt x="21" y="81"/>
                    </a:lnTo>
                    <a:lnTo>
                      <a:pt x="41" y="61"/>
                    </a:lnTo>
                    <a:lnTo>
                      <a:pt x="41" y="61"/>
                    </a:lnTo>
                    <a:lnTo>
                      <a:pt x="41" y="0"/>
                    </a:ln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5"/>
              <p:cNvSpPr/>
              <p:nvPr/>
            </p:nvSpPr>
            <p:spPr>
              <a:xfrm>
                <a:off x="2715831" y="-1058471"/>
                <a:ext cx="68" cy="68"/>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5"/>
              <p:cNvSpPr/>
              <p:nvPr/>
            </p:nvSpPr>
            <p:spPr>
              <a:xfrm>
                <a:off x="2715831" y="-1058471"/>
                <a:ext cx="68" cy="68"/>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5"/>
              <p:cNvSpPr/>
              <p:nvPr/>
            </p:nvSpPr>
            <p:spPr>
              <a:xfrm>
                <a:off x="2717269" y="-1062580"/>
                <a:ext cx="4177" cy="4177"/>
              </a:xfrm>
              <a:custGeom>
                <a:avLst/>
                <a:gdLst/>
                <a:ahLst/>
                <a:cxnLst/>
                <a:rect l="l" t="t" r="r" b="b"/>
                <a:pathLst>
                  <a:path w="61" h="61" fill="none" extrusionOk="0">
                    <a:moveTo>
                      <a:pt x="61" y="0"/>
                    </a:moveTo>
                    <a:lnTo>
                      <a:pt x="61" y="0"/>
                    </a:lnTo>
                    <a:lnTo>
                      <a:pt x="41" y="41"/>
                    </a:lnTo>
                    <a:lnTo>
                      <a:pt x="0" y="61"/>
                    </a:lnTo>
                    <a:lnTo>
                      <a:pt x="0" y="61"/>
                    </a:lnTo>
                    <a:lnTo>
                      <a:pt x="41" y="41"/>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5"/>
              <p:cNvSpPr/>
              <p:nvPr/>
            </p:nvSpPr>
            <p:spPr>
              <a:xfrm>
                <a:off x="2722748" y="-1064018"/>
                <a:ext cx="68" cy="68"/>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5"/>
              <p:cNvSpPr/>
              <p:nvPr/>
            </p:nvSpPr>
            <p:spPr>
              <a:xfrm>
                <a:off x="2722748" y="-1064018"/>
                <a:ext cx="68" cy="68"/>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5"/>
              <p:cNvSpPr/>
              <p:nvPr/>
            </p:nvSpPr>
            <p:spPr>
              <a:xfrm>
                <a:off x="2713092" y="-1065387"/>
                <a:ext cx="68" cy="2876"/>
              </a:xfrm>
              <a:custGeom>
                <a:avLst/>
                <a:gdLst/>
                <a:ahLst/>
                <a:cxnLst/>
                <a:rect l="l" t="t" r="r" b="b"/>
                <a:pathLst>
                  <a:path w="1" h="42" fill="none" extrusionOk="0">
                    <a:moveTo>
                      <a:pt x="1" y="1"/>
                    </a:moveTo>
                    <a:lnTo>
                      <a:pt x="1" y="1"/>
                    </a:lnTo>
                    <a:lnTo>
                      <a:pt x="1" y="1"/>
                    </a:lnTo>
                    <a:lnTo>
                      <a:pt x="1" y="41"/>
                    </a:lnTo>
                    <a:lnTo>
                      <a:pt x="1" y="41"/>
                    </a:lnTo>
                    <a:lnTo>
                      <a:pt x="1" y="41"/>
                    </a:lnTo>
                    <a:lnTo>
                      <a:pt x="1" y="41"/>
                    </a:lnTo>
                    <a:lnTo>
                      <a:pt x="1" y="41"/>
                    </a:lnTo>
                    <a:lnTo>
                      <a:pt x="1"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5"/>
              <p:cNvSpPr/>
              <p:nvPr/>
            </p:nvSpPr>
            <p:spPr>
              <a:xfrm>
                <a:off x="2713092" y="-1070866"/>
                <a:ext cx="68" cy="1438"/>
              </a:xfrm>
              <a:custGeom>
                <a:avLst/>
                <a:gdLst/>
                <a:ahLst/>
                <a:cxnLst/>
                <a:rect l="l" t="t" r="r" b="b"/>
                <a:pathLst>
                  <a:path w="1" h="21" fill="none" extrusionOk="0">
                    <a:moveTo>
                      <a:pt x="1" y="0"/>
                    </a:moveTo>
                    <a:lnTo>
                      <a:pt x="1" y="0"/>
                    </a:lnTo>
                    <a:lnTo>
                      <a:pt x="1" y="20"/>
                    </a:lnTo>
                    <a:lnTo>
                      <a:pt x="1" y="20"/>
                    </a:lnTo>
                    <a:lnTo>
                      <a:pt x="1" y="2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5"/>
              <p:cNvSpPr/>
              <p:nvPr/>
            </p:nvSpPr>
            <p:spPr>
              <a:xfrm>
                <a:off x="2704806" y="-1090245"/>
                <a:ext cx="1438" cy="2808"/>
              </a:xfrm>
              <a:custGeom>
                <a:avLst/>
                <a:gdLst/>
                <a:ahLst/>
                <a:cxnLst/>
                <a:rect l="l" t="t" r="r" b="b"/>
                <a:pathLst>
                  <a:path w="21" h="41" fill="none" extrusionOk="0">
                    <a:moveTo>
                      <a:pt x="21" y="0"/>
                    </a:moveTo>
                    <a:lnTo>
                      <a:pt x="21" y="0"/>
                    </a:lnTo>
                    <a:lnTo>
                      <a:pt x="21" y="0"/>
                    </a:lnTo>
                    <a:lnTo>
                      <a:pt x="21" y="0"/>
                    </a:lnTo>
                    <a:lnTo>
                      <a:pt x="0" y="41"/>
                    </a:lnTo>
                    <a:lnTo>
                      <a:pt x="0" y="41"/>
                    </a:lnTo>
                    <a:lnTo>
                      <a:pt x="21" y="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5"/>
              <p:cNvSpPr/>
              <p:nvPr/>
            </p:nvSpPr>
            <p:spPr>
              <a:xfrm>
                <a:off x="2706176" y="-1098531"/>
                <a:ext cx="1438" cy="5547"/>
              </a:xfrm>
              <a:custGeom>
                <a:avLst/>
                <a:gdLst/>
                <a:ahLst/>
                <a:cxnLst/>
                <a:rect l="l" t="t" r="r" b="b"/>
                <a:pathLst>
                  <a:path w="21" h="81" fill="none" extrusionOk="0">
                    <a:moveTo>
                      <a:pt x="21" y="0"/>
                    </a:moveTo>
                    <a:lnTo>
                      <a:pt x="21" y="0"/>
                    </a:lnTo>
                    <a:lnTo>
                      <a:pt x="21" y="61"/>
                    </a:lnTo>
                    <a:lnTo>
                      <a:pt x="21" y="61"/>
                    </a:lnTo>
                    <a:lnTo>
                      <a:pt x="1" y="81"/>
                    </a:lnTo>
                    <a:lnTo>
                      <a:pt x="1" y="81"/>
                    </a:lnTo>
                    <a:lnTo>
                      <a:pt x="1" y="81"/>
                    </a:lnTo>
                    <a:lnTo>
                      <a:pt x="21" y="61"/>
                    </a:lnTo>
                    <a:lnTo>
                      <a:pt x="21" y="61"/>
                    </a:lnTo>
                    <a:lnTo>
                      <a:pt x="21" y="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5"/>
              <p:cNvSpPr/>
              <p:nvPr/>
            </p:nvSpPr>
            <p:spPr>
              <a:xfrm>
                <a:off x="2263737" y="-1329440"/>
                <a:ext cx="482629" cy="482629"/>
              </a:xfrm>
              <a:custGeom>
                <a:avLst/>
                <a:gdLst/>
                <a:ahLst/>
                <a:cxnLst/>
                <a:rect l="l" t="t" r="r" b="b"/>
                <a:pathLst>
                  <a:path w="7048" h="7048" extrusionOk="0">
                    <a:moveTo>
                      <a:pt x="4806" y="1979"/>
                    </a:moveTo>
                    <a:lnTo>
                      <a:pt x="4826" y="1999"/>
                    </a:lnTo>
                    <a:lnTo>
                      <a:pt x="4826" y="2019"/>
                    </a:lnTo>
                    <a:lnTo>
                      <a:pt x="4806" y="2080"/>
                    </a:lnTo>
                    <a:lnTo>
                      <a:pt x="4766" y="2100"/>
                    </a:lnTo>
                    <a:lnTo>
                      <a:pt x="4685" y="2100"/>
                    </a:lnTo>
                    <a:lnTo>
                      <a:pt x="4624" y="2060"/>
                    </a:lnTo>
                    <a:lnTo>
                      <a:pt x="4644" y="2060"/>
                    </a:lnTo>
                    <a:lnTo>
                      <a:pt x="4745" y="1999"/>
                    </a:lnTo>
                    <a:lnTo>
                      <a:pt x="4806" y="1979"/>
                    </a:lnTo>
                    <a:close/>
                    <a:moveTo>
                      <a:pt x="4947" y="2544"/>
                    </a:moveTo>
                    <a:lnTo>
                      <a:pt x="4947" y="2605"/>
                    </a:lnTo>
                    <a:lnTo>
                      <a:pt x="4947" y="2665"/>
                    </a:lnTo>
                    <a:lnTo>
                      <a:pt x="4927" y="2686"/>
                    </a:lnTo>
                    <a:lnTo>
                      <a:pt x="4927" y="2565"/>
                    </a:lnTo>
                    <a:lnTo>
                      <a:pt x="4947" y="2544"/>
                    </a:lnTo>
                    <a:close/>
                    <a:moveTo>
                      <a:pt x="5775" y="2989"/>
                    </a:moveTo>
                    <a:lnTo>
                      <a:pt x="5795" y="3009"/>
                    </a:lnTo>
                    <a:lnTo>
                      <a:pt x="5836" y="3110"/>
                    </a:lnTo>
                    <a:lnTo>
                      <a:pt x="5937" y="3190"/>
                    </a:lnTo>
                    <a:lnTo>
                      <a:pt x="5876" y="3170"/>
                    </a:lnTo>
                    <a:lnTo>
                      <a:pt x="5775" y="3110"/>
                    </a:lnTo>
                    <a:lnTo>
                      <a:pt x="5755" y="3090"/>
                    </a:lnTo>
                    <a:lnTo>
                      <a:pt x="5735" y="3049"/>
                    </a:lnTo>
                    <a:lnTo>
                      <a:pt x="5735" y="3009"/>
                    </a:lnTo>
                    <a:lnTo>
                      <a:pt x="5755" y="3009"/>
                    </a:lnTo>
                    <a:lnTo>
                      <a:pt x="5775" y="2989"/>
                    </a:lnTo>
                    <a:close/>
                    <a:moveTo>
                      <a:pt x="4988" y="1555"/>
                    </a:moveTo>
                    <a:lnTo>
                      <a:pt x="5028" y="1575"/>
                    </a:lnTo>
                    <a:lnTo>
                      <a:pt x="5068" y="1616"/>
                    </a:lnTo>
                    <a:lnTo>
                      <a:pt x="5089" y="1676"/>
                    </a:lnTo>
                    <a:lnTo>
                      <a:pt x="5129" y="1737"/>
                    </a:lnTo>
                    <a:lnTo>
                      <a:pt x="5169" y="1777"/>
                    </a:lnTo>
                    <a:lnTo>
                      <a:pt x="5210" y="1817"/>
                    </a:lnTo>
                    <a:lnTo>
                      <a:pt x="5250" y="1838"/>
                    </a:lnTo>
                    <a:lnTo>
                      <a:pt x="5311" y="1838"/>
                    </a:lnTo>
                    <a:lnTo>
                      <a:pt x="5391" y="1817"/>
                    </a:lnTo>
                    <a:lnTo>
                      <a:pt x="5472" y="1777"/>
                    </a:lnTo>
                    <a:lnTo>
                      <a:pt x="5492" y="1757"/>
                    </a:lnTo>
                    <a:lnTo>
                      <a:pt x="5533" y="1696"/>
                    </a:lnTo>
                    <a:lnTo>
                      <a:pt x="5573" y="1656"/>
                    </a:lnTo>
                    <a:lnTo>
                      <a:pt x="5654" y="1616"/>
                    </a:lnTo>
                    <a:lnTo>
                      <a:pt x="5735" y="1595"/>
                    </a:lnTo>
                    <a:lnTo>
                      <a:pt x="5816" y="1616"/>
                    </a:lnTo>
                    <a:lnTo>
                      <a:pt x="5876" y="1636"/>
                    </a:lnTo>
                    <a:lnTo>
                      <a:pt x="6017" y="1676"/>
                    </a:lnTo>
                    <a:lnTo>
                      <a:pt x="6078" y="1696"/>
                    </a:lnTo>
                    <a:lnTo>
                      <a:pt x="6159" y="1696"/>
                    </a:lnTo>
                    <a:lnTo>
                      <a:pt x="6240" y="1656"/>
                    </a:lnTo>
                    <a:lnTo>
                      <a:pt x="6280" y="1616"/>
                    </a:lnTo>
                    <a:lnTo>
                      <a:pt x="6340" y="1575"/>
                    </a:lnTo>
                    <a:lnTo>
                      <a:pt x="6482" y="1797"/>
                    </a:lnTo>
                    <a:lnTo>
                      <a:pt x="6603" y="2060"/>
                    </a:lnTo>
                    <a:lnTo>
                      <a:pt x="6724" y="2302"/>
                    </a:lnTo>
                    <a:lnTo>
                      <a:pt x="6805" y="2565"/>
                    </a:lnTo>
                    <a:lnTo>
                      <a:pt x="6865" y="2827"/>
                    </a:lnTo>
                    <a:lnTo>
                      <a:pt x="6926" y="3110"/>
                    </a:lnTo>
                    <a:lnTo>
                      <a:pt x="6946" y="3372"/>
                    </a:lnTo>
                    <a:lnTo>
                      <a:pt x="6946" y="3655"/>
                    </a:lnTo>
                    <a:lnTo>
                      <a:pt x="6886" y="3675"/>
                    </a:lnTo>
                    <a:lnTo>
                      <a:pt x="6825" y="3695"/>
                    </a:lnTo>
                    <a:lnTo>
                      <a:pt x="6765" y="3736"/>
                    </a:lnTo>
                    <a:lnTo>
                      <a:pt x="6704" y="3857"/>
                    </a:lnTo>
                    <a:lnTo>
                      <a:pt x="6704" y="3877"/>
                    </a:lnTo>
                    <a:lnTo>
                      <a:pt x="6684" y="3917"/>
                    </a:lnTo>
                    <a:lnTo>
                      <a:pt x="6643" y="3938"/>
                    </a:lnTo>
                    <a:lnTo>
                      <a:pt x="6623" y="3958"/>
                    </a:lnTo>
                    <a:lnTo>
                      <a:pt x="6603" y="3958"/>
                    </a:lnTo>
                    <a:lnTo>
                      <a:pt x="6563" y="3938"/>
                    </a:lnTo>
                    <a:lnTo>
                      <a:pt x="6563" y="3897"/>
                    </a:lnTo>
                    <a:lnTo>
                      <a:pt x="6563" y="3837"/>
                    </a:lnTo>
                    <a:lnTo>
                      <a:pt x="6563" y="3736"/>
                    </a:lnTo>
                    <a:lnTo>
                      <a:pt x="6563" y="3695"/>
                    </a:lnTo>
                    <a:lnTo>
                      <a:pt x="6522" y="3655"/>
                    </a:lnTo>
                    <a:lnTo>
                      <a:pt x="6502" y="3615"/>
                    </a:lnTo>
                    <a:lnTo>
                      <a:pt x="6462" y="3594"/>
                    </a:lnTo>
                    <a:lnTo>
                      <a:pt x="6441" y="3554"/>
                    </a:lnTo>
                    <a:lnTo>
                      <a:pt x="6462" y="3493"/>
                    </a:lnTo>
                    <a:lnTo>
                      <a:pt x="6482" y="3433"/>
                    </a:lnTo>
                    <a:lnTo>
                      <a:pt x="6482" y="3372"/>
                    </a:lnTo>
                    <a:lnTo>
                      <a:pt x="6462" y="3312"/>
                    </a:lnTo>
                    <a:lnTo>
                      <a:pt x="6441" y="3271"/>
                    </a:lnTo>
                    <a:lnTo>
                      <a:pt x="6401" y="3251"/>
                    </a:lnTo>
                    <a:lnTo>
                      <a:pt x="6300" y="3211"/>
                    </a:lnTo>
                    <a:lnTo>
                      <a:pt x="6199" y="3190"/>
                    </a:lnTo>
                    <a:lnTo>
                      <a:pt x="6078" y="3170"/>
                    </a:lnTo>
                    <a:lnTo>
                      <a:pt x="5997" y="3130"/>
                    </a:lnTo>
                    <a:lnTo>
                      <a:pt x="5957" y="3069"/>
                    </a:lnTo>
                    <a:lnTo>
                      <a:pt x="5896" y="2968"/>
                    </a:lnTo>
                    <a:lnTo>
                      <a:pt x="5856" y="2908"/>
                    </a:lnTo>
                    <a:lnTo>
                      <a:pt x="5836" y="2888"/>
                    </a:lnTo>
                    <a:lnTo>
                      <a:pt x="5735" y="2888"/>
                    </a:lnTo>
                    <a:lnTo>
                      <a:pt x="5694" y="2908"/>
                    </a:lnTo>
                    <a:lnTo>
                      <a:pt x="5654" y="2948"/>
                    </a:lnTo>
                    <a:lnTo>
                      <a:pt x="5634" y="3009"/>
                    </a:lnTo>
                    <a:lnTo>
                      <a:pt x="5634" y="3069"/>
                    </a:lnTo>
                    <a:lnTo>
                      <a:pt x="5654" y="3150"/>
                    </a:lnTo>
                    <a:lnTo>
                      <a:pt x="5715" y="3211"/>
                    </a:lnTo>
                    <a:lnTo>
                      <a:pt x="5775" y="3251"/>
                    </a:lnTo>
                    <a:lnTo>
                      <a:pt x="5836" y="3271"/>
                    </a:lnTo>
                    <a:lnTo>
                      <a:pt x="5916" y="3312"/>
                    </a:lnTo>
                    <a:lnTo>
                      <a:pt x="5957" y="3332"/>
                    </a:lnTo>
                    <a:lnTo>
                      <a:pt x="5977" y="3372"/>
                    </a:lnTo>
                    <a:lnTo>
                      <a:pt x="5997" y="3413"/>
                    </a:lnTo>
                    <a:lnTo>
                      <a:pt x="5997" y="3433"/>
                    </a:lnTo>
                    <a:lnTo>
                      <a:pt x="5977" y="3473"/>
                    </a:lnTo>
                    <a:lnTo>
                      <a:pt x="5937" y="3493"/>
                    </a:lnTo>
                    <a:lnTo>
                      <a:pt x="5896" y="3493"/>
                    </a:lnTo>
                    <a:lnTo>
                      <a:pt x="5856" y="3473"/>
                    </a:lnTo>
                    <a:lnTo>
                      <a:pt x="5735" y="3473"/>
                    </a:lnTo>
                    <a:lnTo>
                      <a:pt x="5634" y="3534"/>
                    </a:lnTo>
                    <a:lnTo>
                      <a:pt x="5533" y="3534"/>
                    </a:lnTo>
                    <a:lnTo>
                      <a:pt x="5492" y="3493"/>
                    </a:lnTo>
                    <a:lnTo>
                      <a:pt x="5472" y="3392"/>
                    </a:lnTo>
                    <a:lnTo>
                      <a:pt x="5472" y="3372"/>
                    </a:lnTo>
                    <a:lnTo>
                      <a:pt x="5472" y="3271"/>
                    </a:lnTo>
                    <a:lnTo>
                      <a:pt x="5452" y="3231"/>
                    </a:lnTo>
                    <a:lnTo>
                      <a:pt x="5412" y="3170"/>
                    </a:lnTo>
                    <a:lnTo>
                      <a:pt x="5311" y="3170"/>
                    </a:lnTo>
                    <a:lnTo>
                      <a:pt x="5291" y="3211"/>
                    </a:lnTo>
                    <a:lnTo>
                      <a:pt x="5270" y="3271"/>
                    </a:lnTo>
                    <a:lnTo>
                      <a:pt x="5230" y="3372"/>
                    </a:lnTo>
                    <a:lnTo>
                      <a:pt x="5230" y="3433"/>
                    </a:lnTo>
                    <a:lnTo>
                      <a:pt x="5230" y="3493"/>
                    </a:lnTo>
                    <a:lnTo>
                      <a:pt x="5270" y="3574"/>
                    </a:lnTo>
                    <a:lnTo>
                      <a:pt x="5311" y="3635"/>
                    </a:lnTo>
                    <a:lnTo>
                      <a:pt x="5351" y="3695"/>
                    </a:lnTo>
                    <a:lnTo>
                      <a:pt x="5412" y="3756"/>
                    </a:lnTo>
                    <a:lnTo>
                      <a:pt x="5452" y="3776"/>
                    </a:lnTo>
                    <a:lnTo>
                      <a:pt x="5513" y="3776"/>
                    </a:lnTo>
                    <a:lnTo>
                      <a:pt x="5573" y="3796"/>
                    </a:lnTo>
                    <a:lnTo>
                      <a:pt x="5634" y="3816"/>
                    </a:lnTo>
                    <a:lnTo>
                      <a:pt x="5674" y="3857"/>
                    </a:lnTo>
                    <a:lnTo>
                      <a:pt x="5674" y="3917"/>
                    </a:lnTo>
                    <a:lnTo>
                      <a:pt x="5654" y="3998"/>
                    </a:lnTo>
                    <a:lnTo>
                      <a:pt x="5593" y="4119"/>
                    </a:lnTo>
                    <a:lnTo>
                      <a:pt x="5553" y="4180"/>
                    </a:lnTo>
                    <a:lnTo>
                      <a:pt x="5492" y="4240"/>
                    </a:lnTo>
                    <a:lnTo>
                      <a:pt x="5371" y="4301"/>
                    </a:lnTo>
                    <a:lnTo>
                      <a:pt x="5311" y="4341"/>
                    </a:lnTo>
                    <a:lnTo>
                      <a:pt x="5270" y="4402"/>
                    </a:lnTo>
                    <a:lnTo>
                      <a:pt x="5270" y="4463"/>
                    </a:lnTo>
                    <a:lnTo>
                      <a:pt x="5291" y="4523"/>
                    </a:lnTo>
                    <a:lnTo>
                      <a:pt x="5331" y="4584"/>
                    </a:lnTo>
                    <a:lnTo>
                      <a:pt x="5371" y="4644"/>
                    </a:lnTo>
                    <a:lnTo>
                      <a:pt x="5391" y="4705"/>
                    </a:lnTo>
                    <a:lnTo>
                      <a:pt x="5371" y="4745"/>
                    </a:lnTo>
                    <a:lnTo>
                      <a:pt x="5331" y="4786"/>
                    </a:lnTo>
                    <a:lnTo>
                      <a:pt x="5250" y="4806"/>
                    </a:lnTo>
                    <a:lnTo>
                      <a:pt x="5149" y="4846"/>
                    </a:lnTo>
                    <a:lnTo>
                      <a:pt x="5109" y="4866"/>
                    </a:lnTo>
                    <a:lnTo>
                      <a:pt x="5068" y="4927"/>
                    </a:lnTo>
                    <a:lnTo>
                      <a:pt x="5068" y="4988"/>
                    </a:lnTo>
                    <a:lnTo>
                      <a:pt x="5068" y="5068"/>
                    </a:lnTo>
                    <a:lnTo>
                      <a:pt x="5089" y="5149"/>
                    </a:lnTo>
                    <a:lnTo>
                      <a:pt x="5048" y="5250"/>
                    </a:lnTo>
                    <a:lnTo>
                      <a:pt x="5008" y="5311"/>
                    </a:lnTo>
                    <a:lnTo>
                      <a:pt x="4967" y="5331"/>
                    </a:lnTo>
                    <a:lnTo>
                      <a:pt x="4927" y="5371"/>
                    </a:lnTo>
                    <a:lnTo>
                      <a:pt x="4866" y="5371"/>
                    </a:lnTo>
                    <a:lnTo>
                      <a:pt x="4766" y="5351"/>
                    </a:lnTo>
                    <a:lnTo>
                      <a:pt x="4685" y="5371"/>
                    </a:lnTo>
                    <a:lnTo>
                      <a:pt x="4624" y="5391"/>
                    </a:lnTo>
                    <a:lnTo>
                      <a:pt x="4564" y="5391"/>
                    </a:lnTo>
                    <a:lnTo>
                      <a:pt x="4503" y="5371"/>
                    </a:lnTo>
                    <a:lnTo>
                      <a:pt x="4442" y="5311"/>
                    </a:lnTo>
                    <a:lnTo>
                      <a:pt x="4422" y="5230"/>
                    </a:lnTo>
                    <a:lnTo>
                      <a:pt x="4422" y="5169"/>
                    </a:lnTo>
                    <a:lnTo>
                      <a:pt x="4422" y="5068"/>
                    </a:lnTo>
                    <a:lnTo>
                      <a:pt x="4402" y="4988"/>
                    </a:lnTo>
                    <a:lnTo>
                      <a:pt x="4342" y="4927"/>
                    </a:lnTo>
                    <a:lnTo>
                      <a:pt x="4301" y="4846"/>
                    </a:lnTo>
                    <a:lnTo>
                      <a:pt x="4301" y="4765"/>
                    </a:lnTo>
                    <a:lnTo>
                      <a:pt x="4321" y="4705"/>
                    </a:lnTo>
                    <a:lnTo>
                      <a:pt x="4362" y="4644"/>
                    </a:lnTo>
                    <a:lnTo>
                      <a:pt x="4382" y="4584"/>
                    </a:lnTo>
                    <a:lnTo>
                      <a:pt x="4402" y="4523"/>
                    </a:lnTo>
                    <a:lnTo>
                      <a:pt x="4402" y="4463"/>
                    </a:lnTo>
                    <a:lnTo>
                      <a:pt x="4362" y="4402"/>
                    </a:lnTo>
                    <a:lnTo>
                      <a:pt x="4321" y="4341"/>
                    </a:lnTo>
                    <a:lnTo>
                      <a:pt x="4301" y="4321"/>
                    </a:lnTo>
                    <a:lnTo>
                      <a:pt x="4261" y="4281"/>
                    </a:lnTo>
                    <a:lnTo>
                      <a:pt x="4241" y="4220"/>
                    </a:lnTo>
                    <a:lnTo>
                      <a:pt x="4241" y="4139"/>
                    </a:lnTo>
                    <a:lnTo>
                      <a:pt x="4261" y="4059"/>
                    </a:lnTo>
                    <a:lnTo>
                      <a:pt x="4281" y="4039"/>
                    </a:lnTo>
                    <a:lnTo>
                      <a:pt x="4281" y="3958"/>
                    </a:lnTo>
                    <a:lnTo>
                      <a:pt x="4261" y="3897"/>
                    </a:lnTo>
                    <a:lnTo>
                      <a:pt x="4200" y="3837"/>
                    </a:lnTo>
                    <a:lnTo>
                      <a:pt x="4119" y="3816"/>
                    </a:lnTo>
                    <a:lnTo>
                      <a:pt x="4059" y="3796"/>
                    </a:lnTo>
                    <a:lnTo>
                      <a:pt x="3978" y="3816"/>
                    </a:lnTo>
                    <a:lnTo>
                      <a:pt x="3917" y="3837"/>
                    </a:lnTo>
                    <a:lnTo>
                      <a:pt x="3756" y="3837"/>
                    </a:lnTo>
                    <a:lnTo>
                      <a:pt x="3716" y="3796"/>
                    </a:lnTo>
                    <a:lnTo>
                      <a:pt x="3675" y="3756"/>
                    </a:lnTo>
                    <a:lnTo>
                      <a:pt x="3675" y="3695"/>
                    </a:lnTo>
                    <a:lnTo>
                      <a:pt x="3675" y="3655"/>
                    </a:lnTo>
                    <a:lnTo>
                      <a:pt x="3655" y="3594"/>
                    </a:lnTo>
                    <a:lnTo>
                      <a:pt x="3655" y="3554"/>
                    </a:lnTo>
                    <a:lnTo>
                      <a:pt x="3635" y="3514"/>
                    </a:lnTo>
                    <a:lnTo>
                      <a:pt x="3594" y="3473"/>
                    </a:lnTo>
                    <a:lnTo>
                      <a:pt x="3574" y="3433"/>
                    </a:lnTo>
                    <a:lnTo>
                      <a:pt x="3554" y="3392"/>
                    </a:lnTo>
                    <a:lnTo>
                      <a:pt x="3574" y="3332"/>
                    </a:lnTo>
                    <a:lnTo>
                      <a:pt x="3615" y="3271"/>
                    </a:lnTo>
                    <a:lnTo>
                      <a:pt x="3716" y="3211"/>
                    </a:lnTo>
                    <a:lnTo>
                      <a:pt x="3817" y="3150"/>
                    </a:lnTo>
                    <a:lnTo>
                      <a:pt x="3857" y="3110"/>
                    </a:lnTo>
                    <a:lnTo>
                      <a:pt x="3877" y="3069"/>
                    </a:lnTo>
                    <a:lnTo>
                      <a:pt x="3877" y="3049"/>
                    </a:lnTo>
                    <a:lnTo>
                      <a:pt x="3877" y="2989"/>
                    </a:lnTo>
                    <a:lnTo>
                      <a:pt x="3877" y="2928"/>
                    </a:lnTo>
                    <a:lnTo>
                      <a:pt x="3917" y="2867"/>
                    </a:lnTo>
                    <a:lnTo>
                      <a:pt x="3998" y="2847"/>
                    </a:lnTo>
                    <a:lnTo>
                      <a:pt x="4059" y="2827"/>
                    </a:lnTo>
                    <a:lnTo>
                      <a:pt x="4140" y="2807"/>
                    </a:lnTo>
                    <a:lnTo>
                      <a:pt x="4180" y="2807"/>
                    </a:lnTo>
                    <a:lnTo>
                      <a:pt x="4200" y="2847"/>
                    </a:lnTo>
                    <a:lnTo>
                      <a:pt x="4261" y="2888"/>
                    </a:lnTo>
                    <a:lnTo>
                      <a:pt x="4362" y="2888"/>
                    </a:lnTo>
                    <a:lnTo>
                      <a:pt x="4422" y="2867"/>
                    </a:lnTo>
                    <a:lnTo>
                      <a:pt x="4463" y="2867"/>
                    </a:lnTo>
                    <a:lnTo>
                      <a:pt x="4503" y="2888"/>
                    </a:lnTo>
                    <a:lnTo>
                      <a:pt x="4543" y="2928"/>
                    </a:lnTo>
                    <a:lnTo>
                      <a:pt x="4584" y="2968"/>
                    </a:lnTo>
                    <a:lnTo>
                      <a:pt x="4604" y="3009"/>
                    </a:lnTo>
                    <a:lnTo>
                      <a:pt x="4665" y="3069"/>
                    </a:lnTo>
                    <a:lnTo>
                      <a:pt x="4725" y="3069"/>
                    </a:lnTo>
                    <a:lnTo>
                      <a:pt x="4766" y="3090"/>
                    </a:lnTo>
                    <a:lnTo>
                      <a:pt x="4846" y="3069"/>
                    </a:lnTo>
                    <a:lnTo>
                      <a:pt x="4907" y="3049"/>
                    </a:lnTo>
                    <a:lnTo>
                      <a:pt x="4947" y="3029"/>
                    </a:lnTo>
                    <a:lnTo>
                      <a:pt x="4967" y="3009"/>
                    </a:lnTo>
                    <a:lnTo>
                      <a:pt x="5028" y="3009"/>
                    </a:lnTo>
                    <a:lnTo>
                      <a:pt x="5129" y="3029"/>
                    </a:lnTo>
                    <a:lnTo>
                      <a:pt x="5169" y="3009"/>
                    </a:lnTo>
                    <a:lnTo>
                      <a:pt x="5210" y="3009"/>
                    </a:lnTo>
                    <a:lnTo>
                      <a:pt x="5250" y="2968"/>
                    </a:lnTo>
                    <a:lnTo>
                      <a:pt x="5270" y="2928"/>
                    </a:lnTo>
                    <a:lnTo>
                      <a:pt x="5270" y="2867"/>
                    </a:lnTo>
                    <a:lnTo>
                      <a:pt x="5230" y="2807"/>
                    </a:lnTo>
                    <a:lnTo>
                      <a:pt x="5210" y="2787"/>
                    </a:lnTo>
                    <a:lnTo>
                      <a:pt x="5149" y="2787"/>
                    </a:lnTo>
                    <a:lnTo>
                      <a:pt x="5048" y="2766"/>
                    </a:lnTo>
                    <a:lnTo>
                      <a:pt x="5048" y="2746"/>
                    </a:lnTo>
                    <a:lnTo>
                      <a:pt x="5028" y="2706"/>
                    </a:lnTo>
                    <a:lnTo>
                      <a:pt x="5048" y="2686"/>
                    </a:lnTo>
                    <a:lnTo>
                      <a:pt x="5048" y="2605"/>
                    </a:lnTo>
                    <a:lnTo>
                      <a:pt x="5048" y="2504"/>
                    </a:lnTo>
                    <a:lnTo>
                      <a:pt x="5028" y="2484"/>
                    </a:lnTo>
                    <a:lnTo>
                      <a:pt x="5008" y="2443"/>
                    </a:lnTo>
                    <a:lnTo>
                      <a:pt x="4988" y="2443"/>
                    </a:lnTo>
                    <a:lnTo>
                      <a:pt x="4947" y="2423"/>
                    </a:lnTo>
                    <a:lnTo>
                      <a:pt x="4907" y="2443"/>
                    </a:lnTo>
                    <a:lnTo>
                      <a:pt x="4866" y="2464"/>
                    </a:lnTo>
                    <a:lnTo>
                      <a:pt x="4826" y="2504"/>
                    </a:lnTo>
                    <a:lnTo>
                      <a:pt x="4806" y="2565"/>
                    </a:lnTo>
                    <a:lnTo>
                      <a:pt x="4806" y="2625"/>
                    </a:lnTo>
                    <a:lnTo>
                      <a:pt x="4826" y="2706"/>
                    </a:lnTo>
                    <a:lnTo>
                      <a:pt x="4826" y="2746"/>
                    </a:lnTo>
                    <a:lnTo>
                      <a:pt x="4826" y="2787"/>
                    </a:lnTo>
                    <a:lnTo>
                      <a:pt x="4826" y="2807"/>
                    </a:lnTo>
                    <a:lnTo>
                      <a:pt x="4806" y="2787"/>
                    </a:lnTo>
                    <a:lnTo>
                      <a:pt x="4766" y="2746"/>
                    </a:lnTo>
                    <a:lnTo>
                      <a:pt x="4766" y="2645"/>
                    </a:lnTo>
                    <a:lnTo>
                      <a:pt x="4745" y="2565"/>
                    </a:lnTo>
                    <a:lnTo>
                      <a:pt x="4725" y="2504"/>
                    </a:lnTo>
                    <a:lnTo>
                      <a:pt x="4685" y="2464"/>
                    </a:lnTo>
                    <a:lnTo>
                      <a:pt x="4644" y="2443"/>
                    </a:lnTo>
                    <a:lnTo>
                      <a:pt x="4604" y="2443"/>
                    </a:lnTo>
                    <a:lnTo>
                      <a:pt x="4523" y="2464"/>
                    </a:lnTo>
                    <a:lnTo>
                      <a:pt x="4463" y="2484"/>
                    </a:lnTo>
                    <a:lnTo>
                      <a:pt x="4442" y="2484"/>
                    </a:lnTo>
                    <a:lnTo>
                      <a:pt x="4422" y="2464"/>
                    </a:lnTo>
                    <a:lnTo>
                      <a:pt x="4382" y="2423"/>
                    </a:lnTo>
                    <a:lnTo>
                      <a:pt x="4342" y="2403"/>
                    </a:lnTo>
                    <a:lnTo>
                      <a:pt x="4261" y="2423"/>
                    </a:lnTo>
                    <a:lnTo>
                      <a:pt x="4180" y="2464"/>
                    </a:lnTo>
                    <a:lnTo>
                      <a:pt x="4140" y="2504"/>
                    </a:lnTo>
                    <a:lnTo>
                      <a:pt x="4079" y="2565"/>
                    </a:lnTo>
                    <a:lnTo>
                      <a:pt x="4059" y="2585"/>
                    </a:lnTo>
                    <a:lnTo>
                      <a:pt x="4018" y="2585"/>
                    </a:lnTo>
                    <a:lnTo>
                      <a:pt x="3958" y="2565"/>
                    </a:lnTo>
                    <a:lnTo>
                      <a:pt x="3958" y="2544"/>
                    </a:lnTo>
                    <a:lnTo>
                      <a:pt x="3958" y="2524"/>
                    </a:lnTo>
                    <a:lnTo>
                      <a:pt x="3978" y="2504"/>
                    </a:lnTo>
                    <a:lnTo>
                      <a:pt x="4018" y="2484"/>
                    </a:lnTo>
                    <a:lnTo>
                      <a:pt x="4059" y="2464"/>
                    </a:lnTo>
                    <a:lnTo>
                      <a:pt x="4099" y="2403"/>
                    </a:lnTo>
                    <a:lnTo>
                      <a:pt x="4160" y="2342"/>
                    </a:lnTo>
                    <a:lnTo>
                      <a:pt x="4220" y="2302"/>
                    </a:lnTo>
                    <a:lnTo>
                      <a:pt x="4362" y="2302"/>
                    </a:lnTo>
                    <a:lnTo>
                      <a:pt x="4402" y="2282"/>
                    </a:lnTo>
                    <a:lnTo>
                      <a:pt x="4442" y="2221"/>
                    </a:lnTo>
                    <a:lnTo>
                      <a:pt x="4483" y="2181"/>
                    </a:lnTo>
                    <a:lnTo>
                      <a:pt x="4523" y="2161"/>
                    </a:lnTo>
                    <a:lnTo>
                      <a:pt x="4604" y="2161"/>
                    </a:lnTo>
                    <a:lnTo>
                      <a:pt x="4604" y="2181"/>
                    </a:lnTo>
                    <a:lnTo>
                      <a:pt x="4665" y="2201"/>
                    </a:lnTo>
                    <a:lnTo>
                      <a:pt x="4745" y="2201"/>
                    </a:lnTo>
                    <a:lnTo>
                      <a:pt x="4826" y="2181"/>
                    </a:lnTo>
                    <a:lnTo>
                      <a:pt x="4887" y="2141"/>
                    </a:lnTo>
                    <a:lnTo>
                      <a:pt x="4927" y="2080"/>
                    </a:lnTo>
                    <a:lnTo>
                      <a:pt x="4927" y="2040"/>
                    </a:lnTo>
                    <a:lnTo>
                      <a:pt x="4927" y="1979"/>
                    </a:lnTo>
                    <a:lnTo>
                      <a:pt x="4907" y="1939"/>
                    </a:lnTo>
                    <a:lnTo>
                      <a:pt x="4846" y="1878"/>
                    </a:lnTo>
                    <a:lnTo>
                      <a:pt x="4786" y="1878"/>
                    </a:lnTo>
                    <a:lnTo>
                      <a:pt x="4685" y="1918"/>
                    </a:lnTo>
                    <a:lnTo>
                      <a:pt x="4624" y="1959"/>
                    </a:lnTo>
                    <a:lnTo>
                      <a:pt x="4564" y="1959"/>
                    </a:lnTo>
                    <a:lnTo>
                      <a:pt x="4543" y="1939"/>
                    </a:lnTo>
                    <a:lnTo>
                      <a:pt x="4523" y="1878"/>
                    </a:lnTo>
                    <a:lnTo>
                      <a:pt x="4523" y="1838"/>
                    </a:lnTo>
                    <a:lnTo>
                      <a:pt x="4564" y="1777"/>
                    </a:lnTo>
                    <a:lnTo>
                      <a:pt x="4624" y="1777"/>
                    </a:lnTo>
                    <a:lnTo>
                      <a:pt x="4705" y="1797"/>
                    </a:lnTo>
                    <a:lnTo>
                      <a:pt x="4725" y="1777"/>
                    </a:lnTo>
                    <a:lnTo>
                      <a:pt x="4766" y="1777"/>
                    </a:lnTo>
                    <a:lnTo>
                      <a:pt x="4786" y="1757"/>
                    </a:lnTo>
                    <a:lnTo>
                      <a:pt x="4806" y="1696"/>
                    </a:lnTo>
                    <a:lnTo>
                      <a:pt x="4826" y="1676"/>
                    </a:lnTo>
                    <a:lnTo>
                      <a:pt x="4826" y="1656"/>
                    </a:lnTo>
                    <a:lnTo>
                      <a:pt x="4846" y="1595"/>
                    </a:lnTo>
                    <a:lnTo>
                      <a:pt x="4907" y="1575"/>
                    </a:lnTo>
                    <a:lnTo>
                      <a:pt x="4988" y="1555"/>
                    </a:lnTo>
                    <a:close/>
                    <a:moveTo>
                      <a:pt x="1353" y="1050"/>
                    </a:moveTo>
                    <a:lnTo>
                      <a:pt x="1394" y="1070"/>
                    </a:lnTo>
                    <a:lnTo>
                      <a:pt x="1494" y="1151"/>
                    </a:lnTo>
                    <a:lnTo>
                      <a:pt x="1515" y="1171"/>
                    </a:lnTo>
                    <a:lnTo>
                      <a:pt x="1575" y="1232"/>
                    </a:lnTo>
                    <a:lnTo>
                      <a:pt x="1656" y="1252"/>
                    </a:lnTo>
                    <a:lnTo>
                      <a:pt x="1717" y="1252"/>
                    </a:lnTo>
                    <a:lnTo>
                      <a:pt x="1777" y="1232"/>
                    </a:lnTo>
                    <a:lnTo>
                      <a:pt x="1818" y="1232"/>
                    </a:lnTo>
                    <a:lnTo>
                      <a:pt x="1878" y="1191"/>
                    </a:lnTo>
                    <a:lnTo>
                      <a:pt x="1939" y="1191"/>
                    </a:lnTo>
                    <a:lnTo>
                      <a:pt x="1979" y="1232"/>
                    </a:lnTo>
                    <a:lnTo>
                      <a:pt x="1999" y="1272"/>
                    </a:lnTo>
                    <a:lnTo>
                      <a:pt x="1999" y="1313"/>
                    </a:lnTo>
                    <a:lnTo>
                      <a:pt x="1999" y="1373"/>
                    </a:lnTo>
                    <a:lnTo>
                      <a:pt x="1959" y="1434"/>
                    </a:lnTo>
                    <a:lnTo>
                      <a:pt x="1919" y="1454"/>
                    </a:lnTo>
                    <a:lnTo>
                      <a:pt x="1858" y="1454"/>
                    </a:lnTo>
                    <a:lnTo>
                      <a:pt x="1797" y="1474"/>
                    </a:lnTo>
                    <a:lnTo>
                      <a:pt x="1757" y="1515"/>
                    </a:lnTo>
                    <a:lnTo>
                      <a:pt x="1737" y="1555"/>
                    </a:lnTo>
                    <a:lnTo>
                      <a:pt x="1737" y="1616"/>
                    </a:lnTo>
                    <a:lnTo>
                      <a:pt x="1777" y="1676"/>
                    </a:lnTo>
                    <a:lnTo>
                      <a:pt x="1818" y="1737"/>
                    </a:lnTo>
                    <a:lnTo>
                      <a:pt x="1878" y="1777"/>
                    </a:lnTo>
                    <a:lnTo>
                      <a:pt x="1939" y="1797"/>
                    </a:lnTo>
                    <a:lnTo>
                      <a:pt x="2019" y="1797"/>
                    </a:lnTo>
                    <a:lnTo>
                      <a:pt x="2080" y="1777"/>
                    </a:lnTo>
                    <a:lnTo>
                      <a:pt x="2120" y="1757"/>
                    </a:lnTo>
                    <a:lnTo>
                      <a:pt x="2161" y="1716"/>
                    </a:lnTo>
                    <a:lnTo>
                      <a:pt x="2221" y="1636"/>
                    </a:lnTo>
                    <a:lnTo>
                      <a:pt x="2282" y="1555"/>
                    </a:lnTo>
                    <a:lnTo>
                      <a:pt x="2363" y="1494"/>
                    </a:lnTo>
                    <a:lnTo>
                      <a:pt x="2403" y="1474"/>
                    </a:lnTo>
                    <a:lnTo>
                      <a:pt x="2443" y="1474"/>
                    </a:lnTo>
                    <a:lnTo>
                      <a:pt x="2484" y="1494"/>
                    </a:lnTo>
                    <a:lnTo>
                      <a:pt x="2524" y="1535"/>
                    </a:lnTo>
                    <a:lnTo>
                      <a:pt x="2565" y="1595"/>
                    </a:lnTo>
                    <a:lnTo>
                      <a:pt x="2565" y="1656"/>
                    </a:lnTo>
                    <a:lnTo>
                      <a:pt x="2565" y="1716"/>
                    </a:lnTo>
                    <a:lnTo>
                      <a:pt x="2565" y="1797"/>
                    </a:lnTo>
                    <a:lnTo>
                      <a:pt x="2544" y="1898"/>
                    </a:lnTo>
                    <a:lnTo>
                      <a:pt x="2484" y="1979"/>
                    </a:lnTo>
                    <a:lnTo>
                      <a:pt x="2464" y="2019"/>
                    </a:lnTo>
                    <a:lnTo>
                      <a:pt x="2423" y="2040"/>
                    </a:lnTo>
                    <a:lnTo>
                      <a:pt x="2363" y="1999"/>
                    </a:lnTo>
                    <a:lnTo>
                      <a:pt x="2363" y="1979"/>
                    </a:lnTo>
                    <a:lnTo>
                      <a:pt x="2302" y="1959"/>
                    </a:lnTo>
                    <a:lnTo>
                      <a:pt x="2242" y="1959"/>
                    </a:lnTo>
                    <a:lnTo>
                      <a:pt x="2201" y="1979"/>
                    </a:lnTo>
                    <a:lnTo>
                      <a:pt x="2141" y="2019"/>
                    </a:lnTo>
                    <a:lnTo>
                      <a:pt x="2120" y="2040"/>
                    </a:lnTo>
                    <a:lnTo>
                      <a:pt x="2080" y="2100"/>
                    </a:lnTo>
                    <a:lnTo>
                      <a:pt x="2019" y="2120"/>
                    </a:lnTo>
                    <a:lnTo>
                      <a:pt x="1999" y="2120"/>
                    </a:lnTo>
                    <a:lnTo>
                      <a:pt x="1919" y="2141"/>
                    </a:lnTo>
                    <a:lnTo>
                      <a:pt x="1878" y="2161"/>
                    </a:lnTo>
                    <a:lnTo>
                      <a:pt x="1838" y="2221"/>
                    </a:lnTo>
                    <a:lnTo>
                      <a:pt x="1818" y="2302"/>
                    </a:lnTo>
                    <a:lnTo>
                      <a:pt x="1818" y="2363"/>
                    </a:lnTo>
                    <a:lnTo>
                      <a:pt x="1797" y="2403"/>
                    </a:lnTo>
                    <a:lnTo>
                      <a:pt x="1777" y="2423"/>
                    </a:lnTo>
                    <a:lnTo>
                      <a:pt x="1737" y="2443"/>
                    </a:lnTo>
                    <a:lnTo>
                      <a:pt x="1616" y="2443"/>
                    </a:lnTo>
                    <a:lnTo>
                      <a:pt x="1555" y="2464"/>
                    </a:lnTo>
                    <a:lnTo>
                      <a:pt x="1535" y="2524"/>
                    </a:lnTo>
                    <a:lnTo>
                      <a:pt x="1515" y="2585"/>
                    </a:lnTo>
                    <a:lnTo>
                      <a:pt x="1535" y="2645"/>
                    </a:lnTo>
                    <a:lnTo>
                      <a:pt x="1535" y="2706"/>
                    </a:lnTo>
                    <a:lnTo>
                      <a:pt x="1515" y="2766"/>
                    </a:lnTo>
                    <a:lnTo>
                      <a:pt x="1494" y="2766"/>
                    </a:lnTo>
                    <a:lnTo>
                      <a:pt x="1474" y="2726"/>
                    </a:lnTo>
                    <a:lnTo>
                      <a:pt x="1474" y="2686"/>
                    </a:lnTo>
                    <a:lnTo>
                      <a:pt x="1474" y="2625"/>
                    </a:lnTo>
                    <a:lnTo>
                      <a:pt x="1494" y="2524"/>
                    </a:lnTo>
                    <a:lnTo>
                      <a:pt x="1474" y="2484"/>
                    </a:lnTo>
                    <a:lnTo>
                      <a:pt x="1454" y="2464"/>
                    </a:lnTo>
                    <a:lnTo>
                      <a:pt x="1414" y="2443"/>
                    </a:lnTo>
                    <a:lnTo>
                      <a:pt x="1192" y="2443"/>
                    </a:lnTo>
                    <a:lnTo>
                      <a:pt x="1131" y="2464"/>
                    </a:lnTo>
                    <a:lnTo>
                      <a:pt x="1050" y="2484"/>
                    </a:lnTo>
                    <a:lnTo>
                      <a:pt x="990" y="2565"/>
                    </a:lnTo>
                    <a:lnTo>
                      <a:pt x="970" y="2645"/>
                    </a:lnTo>
                    <a:lnTo>
                      <a:pt x="949" y="2746"/>
                    </a:lnTo>
                    <a:lnTo>
                      <a:pt x="990" y="2847"/>
                    </a:lnTo>
                    <a:lnTo>
                      <a:pt x="1010" y="2888"/>
                    </a:lnTo>
                    <a:lnTo>
                      <a:pt x="1050" y="2908"/>
                    </a:lnTo>
                    <a:lnTo>
                      <a:pt x="1131" y="2908"/>
                    </a:lnTo>
                    <a:lnTo>
                      <a:pt x="1171" y="2888"/>
                    </a:lnTo>
                    <a:lnTo>
                      <a:pt x="1232" y="2867"/>
                    </a:lnTo>
                    <a:lnTo>
                      <a:pt x="1272" y="2888"/>
                    </a:lnTo>
                    <a:lnTo>
                      <a:pt x="1272" y="2928"/>
                    </a:lnTo>
                    <a:lnTo>
                      <a:pt x="1252" y="2989"/>
                    </a:lnTo>
                    <a:lnTo>
                      <a:pt x="1252" y="3029"/>
                    </a:lnTo>
                    <a:lnTo>
                      <a:pt x="1252" y="3110"/>
                    </a:lnTo>
                    <a:lnTo>
                      <a:pt x="1272" y="3170"/>
                    </a:lnTo>
                    <a:lnTo>
                      <a:pt x="1293" y="3211"/>
                    </a:lnTo>
                    <a:lnTo>
                      <a:pt x="1353" y="3251"/>
                    </a:lnTo>
                    <a:lnTo>
                      <a:pt x="1555" y="3251"/>
                    </a:lnTo>
                    <a:lnTo>
                      <a:pt x="1575" y="3271"/>
                    </a:lnTo>
                    <a:lnTo>
                      <a:pt x="1636" y="3291"/>
                    </a:lnTo>
                    <a:lnTo>
                      <a:pt x="1676" y="3312"/>
                    </a:lnTo>
                    <a:lnTo>
                      <a:pt x="1717" y="3312"/>
                    </a:lnTo>
                    <a:lnTo>
                      <a:pt x="1777" y="3291"/>
                    </a:lnTo>
                    <a:lnTo>
                      <a:pt x="1858" y="3251"/>
                    </a:lnTo>
                    <a:lnTo>
                      <a:pt x="1919" y="3251"/>
                    </a:lnTo>
                    <a:lnTo>
                      <a:pt x="1939" y="3291"/>
                    </a:lnTo>
                    <a:lnTo>
                      <a:pt x="1959" y="3312"/>
                    </a:lnTo>
                    <a:lnTo>
                      <a:pt x="1979" y="3352"/>
                    </a:lnTo>
                    <a:lnTo>
                      <a:pt x="2019" y="3433"/>
                    </a:lnTo>
                    <a:lnTo>
                      <a:pt x="2080" y="3473"/>
                    </a:lnTo>
                    <a:lnTo>
                      <a:pt x="2141" y="3514"/>
                    </a:lnTo>
                    <a:lnTo>
                      <a:pt x="2221" y="3514"/>
                    </a:lnTo>
                    <a:lnTo>
                      <a:pt x="2282" y="3534"/>
                    </a:lnTo>
                    <a:lnTo>
                      <a:pt x="2302" y="3574"/>
                    </a:lnTo>
                    <a:lnTo>
                      <a:pt x="2322" y="3615"/>
                    </a:lnTo>
                    <a:lnTo>
                      <a:pt x="2322" y="3655"/>
                    </a:lnTo>
                    <a:lnTo>
                      <a:pt x="2343" y="3736"/>
                    </a:lnTo>
                    <a:lnTo>
                      <a:pt x="2363" y="3796"/>
                    </a:lnTo>
                    <a:lnTo>
                      <a:pt x="2403" y="3837"/>
                    </a:lnTo>
                    <a:lnTo>
                      <a:pt x="2464" y="3857"/>
                    </a:lnTo>
                    <a:lnTo>
                      <a:pt x="2524" y="3877"/>
                    </a:lnTo>
                    <a:lnTo>
                      <a:pt x="2605" y="3857"/>
                    </a:lnTo>
                    <a:lnTo>
                      <a:pt x="2726" y="3857"/>
                    </a:lnTo>
                    <a:lnTo>
                      <a:pt x="2787" y="3917"/>
                    </a:lnTo>
                    <a:lnTo>
                      <a:pt x="2807" y="3958"/>
                    </a:lnTo>
                    <a:lnTo>
                      <a:pt x="2807" y="3998"/>
                    </a:lnTo>
                    <a:lnTo>
                      <a:pt x="2787" y="4079"/>
                    </a:lnTo>
                    <a:lnTo>
                      <a:pt x="2746" y="4119"/>
                    </a:lnTo>
                    <a:lnTo>
                      <a:pt x="2706" y="4139"/>
                    </a:lnTo>
                    <a:lnTo>
                      <a:pt x="2666" y="4180"/>
                    </a:lnTo>
                    <a:lnTo>
                      <a:pt x="2645" y="4240"/>
                    </a:lnTo>
                    <a:lnTo>
                      <a:pt x="2645" y="4301"/>
                    </a:lnTo>
                    <a:lnTo>
                      <a:pt x="2645" y="4341"/>
                    </a:lnTo>
                    <a:lnTo>
                      <a:pt x="2666" y="4463"/>
                    </a:lnTo>
                    <a:lnTo>
                      <a:pt x="2645" y="4503"/>
                    </a:lnTo>
                    <a:lnTo>
                      <a:pt x="2605" y="4543"/>
                    </a:lnTo>
                    <a:lnTo>
                      <a:pt x="2544" y="4584"/>
                    </a:lnTo>
                    <a:lnTo>
                      <a:pt x="2403" y="4584"/>
                    </a:lnTo>
                    <a:lnTo>
                      <a:pt x="2363" y="4604"/>
                    </a:lnTo>
                    <a:lnTo>
                      <a:pt x="2343" y="4644"/>
                    </a:lnTo>
                    <a:lnTo>
                      <a:pt x="2343" y="4685"/>
                    </a:lnTo>
                    <a:lnTo>
                      <a:pt x="2322" y="4765"/>
                    </a:lnTo>
                    <a:lnTo>
                      <a:pt x="2322" y="4826"/>
                    </a:lnTo>
                    <a:lnTo>
                      <a:pt x="2302" y="4846"/>
                    </a:lnTo>
                    <a:lnTo>
                      <a:pt x="2262" y="4866"/>
                    </a:lnTo>
                    <a:lnTo>
                      <a:pt x="2242" y="4866"/>
                    </a:lnTo>
                    <a:lnTo>
                      <a:pt x="2181" y="4887"/>
                    </a:lnTo>
                    <a:lnTo>
                      <a:pt x="2141" y="4907"/>
                    </a:lnTo>
                    <a:lnTo>
                      <a:pt x="2120" y="4947"/>
                    </a:lnTo>
                    <a:lnTo>
                      <a:pt x="2100" y="5028"/>
                    </a:lnTo>
                    <a:lnTo>
                      <a:pt x="2080" y="5068"/>
                    </a:lnTo>
                    <a:lnTo>
                      <a:pt x="2060" y="5129"/>
                    </a:lnTo>
                    <a:lnTo>
                      <a:pt x="2019" y="5210"/>
                    </a:lnTo>
                    <a:lnTo>
                      <a:pt x="2019" y="5270"/>
                    </a:lnTo>
                    <a:lnTo>
                      <a:pt x="1999" y="5311"/>
                    </a:lnTo>
                    <a:lnTo>
                      <a:pt x="1979" y="5351"/>
                    </a:lnTo>
                    <a:lnTo>
                      <a:pt x="1919" y="5391"/>
                    </a:lnTo>
                    <a:lnTo>
                      <a:pt x="1878" y="5412"/>
                    </a:lnTo>
                    <a:lnTo>
                      <a:pt x="1818" y="5432"/>
                    </a:lnTo>
                    <a:lnTo>
                      <a:pt x="1797" y="5472"/>
                    </a:lnTo>
                    <a:lnTo>
                      <a:pt x="1797" y="5533"/>
                    </a:lnTo>
                    <a:lnTo>
                      <a:pt x="1838" y="5613"/>
                    </a:lnTo>
                    <a:lnTo>
                      <a:pt x="1878" y="5674"/>
                    </a:lnTo>
                    <a:lnTo>
                      <a:pt x="1898" y="5694"/>
                    </a:lnTo>
                    <a:lnTo>
                      <a:pt x="1919" y="5755"/>
                    </a:lnTo>
                    <a:lnTo>
                      <a:pt x="1878" y="5755"/>
                    </a:lnTo>
                    <a:lnTo>
                      <a:pt x="1818" y="5714"/>
                    </a:lnTo>
                    <a:lnTo>
                      <a:pt x="1737" y="5613"/>
                    </a:lnTo>
                    <a:lnTo>
                      <a:pt x="1676" y="5492"/>
                    </a:lnTo>
                    <a:lnTo>
                      <a:pt x="1656" y="5472"/>
                    </a:lnTo>
                    <a:lnTo>
                      <a:pt x="1616" y="5391"/>
                    </a:lnTo>
                    <a:lnTo>
                      <a:pt x="1636" y="5290"/>
                    </a:lnTo>
                    <a:lnTo>
                      <a:pt x="1636" y="5189"/>
                    </a:lnTo>
                    <a:lnTo>
                      <a:pt x="1616" y="5109"/>
                    </a:lnTo>
                    <a:lnTo>
                      <a:pt x="1616" y="5068"/>
                    </a:lnTo>
                    <a:lnTo>
                      <a:pt x="1575" y="4988"/>
                    </a:lnTo>
                    <a:lnTo>
                      <a:pt x="1575" y="4947"/>
                    </a:lnTo>
                    <a:lnTo>
                      <a:pt x="1616" y="4765"/>
                    </a:lnTo>
                    <a:lnTo>
                      <a:pt x="1636" y="4685"/>
                    </a:lnTo>
                    <a:lnTo>
                      <a:pt x="1636" y="4624"/>
                    </a:lnTo>
                    <a:lnTo>
                      <a:pt x="1616" y="4543"/>
                    </a:lnTo>
                    <a:lnTo>
                      <a:pt x="1555" y="4463"/>
                    </a:lnTo>
                    <a:lnTo>
                      <a:pt x="1515" y="4402"/>
                    </a:lnTo>
                    <a:lnTo>
                      <a:pt x="1494" y="4362"/>
                    </a:lnTo>
                    <a:lnTo>
                      <a:pt x="1515" y="4281"/>
                    </a:lnTo>
                    <a:lnTo>
                      <a:pt x="1535" y="4220"/>
                    </a:lnTo>
                    <a:lnTo>
                      <a:pt x="1535" y="4180"/>
                    </a:lnTo>
                    <a:lnTo>
                      <a:pt x="1515" y="4119"/>
                    </a:lnTo>
                    <a:lnTo>
                      <a:pt x="1474" y="4059"/>
                    </a:lnTo>
                    <a:lnTo>
                      <a:pt x="1434" y="4018"/>
                    </a:lnTo>
                    <a:lnTo>
                      <a:pt x="1373" y="3958"/>
                    </a:lnTo>
                    <a:lnTo>
                      <a:pt x="1333" y="3897"/>
                    </a:lnTo>
                    <a:lnTo>
                      <a:pt x="1333" y="3816"/>
                    </a:lnTo>
                    <a:lnTo>
                      <a:pt x="1333" y="3756"/>
                    </a:lnTo>
                    <a:lnTo>
                      <a:pt x="1373" y="3695"/>
                    </a:lnTo>
                    <a:lnTo>
                      <a:pt x="1434" y="3655"/>
                    </a:lnTo>
                    <a:lnTo>
                      <a:pt x="1494" y="3594"/>
                    </a:lnTo>
                    <a:lnTo>
                      <a:pt x="1535" y="3534"/>
                    </a:lnTo>
                    <a:lnTo>
                      <a:pt x="1535" y="3473"/>
                    </a:lnTo>
                    <a:lnTo>
                      <a:pt x="1494" y="3413"/>
                    </a:lnTo>
                    <a:lnTo>
                      <a:pt x="1454" y="3372"/>
                    </a:lnTo>
                    <a:lnTo>
                      <a:pt x="1394" y="3352"/>
                    </a:lnTo>
                    <a:lnTo>
                      <a:pt x="1333" y="3332"/>
                    </a:lnTo>
                    <a:lnTo>
                      <a:pt x="1272" y="3291"/>
                    </a:lnTo>
                    <a:lnTo>
                      <a:pt x="1232" y="3190"/>
                    </a:lnTo>
                    <a:lnTo>
                      <a:pt x="1192" y="3130"/>
                    </a:lnTo>
                    <a:lnTo>
                      <a:pt x="1151" y="3110"/>
                    </a:lnTo>
                    <a:lnTo>
                      <a:pt x="1091" y="3090"/>
                    </a:lnTo>
                    <a:lnTo>
                      <a:pt x="1050" y="3069"/>
                    </a:lnTo>
                    <a:lnTo>
                      <a:pt x="1010" y="3009"/>
                    </a:lnTo>
                    <a:lnTo>
                      <a:pt x="970" y="2948"/>
                    </a:lnTo>
                    <a:lnTo>
                      <a:pt x="929" y="2928"/>
                    </a:lnTo>
                    <a:lnTo>
                      <a:pt x="869" y="2908"/>
                    </a:lnTo>
                    <a:lnTo>
                      <a:pt x="768" y="2888"/>
                    </a:lnTo>
                    <a:lnTo>
                      <a:pt x="727" y="2827"/>
                    </a:lnTo>
                    <a:lnTo>
                      <a:pt x="687" y="2787"/>
                    </a:lnTo>
                    <a:lnTo>
                      <a:pt x="667" y="2726"/>
                    </a:lnTo>
                    <a:lnTo>
                      <a:pt x="667" y="2686"/>
                    </a:lnTo>
                    <a:lnTo>
                      <a:pt x="667" y="2625"/>
                    </a:lnTo>
                    <a:lnTo>
                      <a:pt x="687" y="2524"/>
                    </a:lnTo>
                    <a:lnTo>
                      <a:pt x="687" y="2484"/>
                    </a:lnTo>
                    <a:lnTo>
                      <a:pt x="667" y="2443"/>
                    </a:lnTo>
                    <a:lnTo>
                      <a:pt x="646" y="2423"/>
                    </a:lnTo>
                    <a:lnTo>
                      <a:pt x="626" y="2403"/>
                    </a:lnTo>
                    <a:lnTo>
                      <a:pt x="606" y="2403"/>
                    </a:lnTo>
                    <a:lnTo>
                      <a:pt x="566" y="2423"/>
                    </a:lnTo>
                    <a:lnTo>
                      <a:pt x="525" y="2464"/>
                    </a:lnTo>
                    <a:lnTo>
                      <a:pt x="505" y="2585"/>
                    </a:lnTo>
                    <a:lnTo>
                      <a:pt x="485" y="2665"/>
                    </a:lnTo>
                    <a:lnTo>
                      <a:pt x="465" y="2605"/>
                    </a:lnTo>
                    <a:lnTo>
                      <a:pt x="465" y="2544"/>
                    </a:lnTo>
                    <a:lnTo>
                      <a:pt x="465" y="2484"/>
                    </a:lnTo>
                    <a:lnTo>
                      <a:pt x="445" y="2363"/>
                    </a:lnTo>
                    <a:lnTo>
                      <a:pt x="445" y="2302"/>
                    </a:lnTo>
                    <a:lnTo>
                      <a:pt x="424" y="2241"/>
                    </a:lnTo>
                    <a:lnTo>
                      <a:pt x="384" y="2181"/>
                    </a:lnTo>
                    <a:lnTo>
                      <a:pt x="525" y="1878"/>
                    </a:lnTo>
                    <a:lnTo>
                      <a:pt x="707" y="1595"/>
                    </a:lnTo>
                    <a:lnTo>
                      <a:pt x="909" y="1333"/>
                    </a:lnTo>
                    <a:lnTo>
                      <a:pt x="1131" y="1091"/>
                    </a:lnTo>
                    <a:lnTo>
                      <a:pt x="1151" y="1070"/>
                    </a:lnTo>
                    <a:lnTo>
                      <a:pt x="1212" y="1050"/>
                    </a:lnTo>
                    <a:close/>
                    <a:moveTo>
                      <a:pt x="3514" y="101"/>
                    </a:moveTo>
                    <a:lnTo>
                      <a:pt x="3837" y="121"/>
                    </a:lnTo>
                    <a:lnTo>
                      <a:pt x="4180" y="162"/>
                    </a:lnTo>
                    <a:lnTo>
                      <a:pt x="4523" y="242"/>
                    </a:lnTo>
                    <a:lnTo>
                      <a:pt x="4846" y="364"/>
                    </a:lnTo>
                    <a:lnTo>
                      <a:pt x="5169" y="525"/>
                    </a:lnTo>
                    <a:lnTo>
                      <a:pt x="5472" y="707"/>
                    </a:lnTo>
                    <a:lnTo>
                      <a:pt x="5755" y="929"/>
                    </a:lnTo>
                    <a:lnTo>
                      <a:pt x="5997" y="1171"/>
                    </a:lnTo>
                    <a:lnTo>
                      <a:pt x="6240" y="1434"/>
                    </a:lnTo>
                    <a:lnTo>
                      <a:pt x="6280" y="1494"/>
                    </a:lnTo>
                    <a:lnTo>
                      <a:pt x="6219" y="1555"/>
                    </a:lnTo>
                    <a:lnTo>
                      <a:pt x="6179" y="1575"/>
                    </a:lnTo>
                    <a:lnTo>
                      <a:pt x="6139" y="1595"/>
                    </a:lnTo>
                    <a:lnTo>
                      <a:pt x="6038" y="1595"/>
                    </a:lnTo>
                    <a:lnTo>
                      <a:pt x="5937" y="1535"/>
                    </a:lnTo>
                    <a:lnTo>
                      <a:pt x="5836" y="1515"/>
                    </a:lnTo>
                    <a:lnTo>
                      <a:pt x="5735" y="1494"/>
                    </a:lnTo>
                    <a:lnTo>
                      <a:pt x="5614" y="1515"/>
                    </a:lnTo>
                    <a:lnTo>
                      <a:pt x="5513" y="1575"/>
                    </a:lnTo>
                    <a:lnTo>
                      <a:pt x="5452" y="1636"/>
                    </a:lnTo>
                    <a:lnTo>
                      <a:pt x="5391" y="1696"/>
                    </a:lnTo>
                    <a:lnTo>
                      <a:pt x="5391" y="1716"/>
                    </a:lnTo>
                    <a:lnTo>
                      <a:pt x="5351" y="1737"/>
                    </a:lnTo>
                    <a:lnTo>
                      <a:pt x="5311" y="1737"/>
                    </a:lnTo>
                    <a:lnTo>
                      <a:pt x="5250" y="1716"/>
                    </a:lnTo>
                    <a:lnTo>
                      <a:pt x="5210" y="1676"/>
                    </a:lnTo>
                    <a:lnTo>
                      <a:pt x="5190" y="1636"/>
                    </a:lnTo>
                    <a:lnTo>
                      <a:pt x="5149" y="1555"/>
                    </a:lnTo>
                    <a:lnTo>
                      <a:pt x="5109" y="1494"/>
                    </a:lnTo>
                    <a:lnTo>
                      <a:pt x="5068" y="1474"/>
                    </a:lnTo>
                    <a:lnTo>
                      <a:pt x="5008" y="1454"/>
                    </a:lnTo>
                    <a:lnTo>
                      <a:pt x="4947" y="1454"/>
                    </a:lnTo>
                    <a:lnTo>
                      <a:pt x="4866" y="1474"/>
                    </a:lnTo>
                    <a:lnTo>
                      <a:pt x="4826" y="1494"/>
                    </a:lnTo>
                    <a:lnTo>
                      <a:pt x="4766" y="1535"/>
                    </a:lnTo>
                    <a:lnTo>
                      <a:pt x="4745" y="1575"/>
                    </a:lnTo>
                    <a:lnTo>
                      <a:pt x="4725" y="1636"/>
                    </a:lnTo>
                    <a:lnTo>
                      <a:pt x="4705" y="1656"/>
                    </a:lnTo>
                    <a:lnTo>
                      <a:pt x="4705" y="1676"/>
                    </a:lnTo>
                    <a:lnTo>
                      <a:pt x="4564" y="1676"/>
                    </a:lnTo>
                    <a:lnTo>
                      <a:pt x="4503" y="1696"/>
                    </a:lnTo>
                    <a:lnTo>
                      <a:pt x="4463" y="1737"/>
                    </a:lnTo>
                    <a:lnTo>
                      <a:pt x="4422" y="1797"/>
                    </a:lnTo>
                    <a:lnTo>
                      <a:pt x="4402" y="1858"/>
                    </a:lnTo>
                    <a:lnTo>
                      <a:pt x="4402" y="1898"/>
                    </a:lnTo>
                    <a:lnTo>
                      <a:pt x="4422" y="1959"/>
                    </a:lnTo>
                    <a:lnTo>
                      <a:pt x="4463" y="1999"/>
                    </a:lnTo>
                    <a:lnTo>
                      <a:pt x="4543" y="2060"/>
                    </a:lnTo>
                    <a:lnTo>
                      <a:pt x="4463" y="2080"/>
                    </a:lnTo>
                    <a:lnTo>
                      <a:pt x="4402" y="2100"/>
                    </a:lnTo>
                    <a:lnTo>
                      <a:pt x="4362" y="2181"/>
                    </a:lnTo>
                    <a:lnTo>
                      <a:pt x="4321" y="2201"/>
                    </a:lnTo>
                    <a:lnTo>
                      <a:pt x="4220" y="2201"/>
                    </a:lnTo>
                    <a:lnTo>
                      <a:pt x="4140" y="2221"/>
                    </a:lnTo>
                    <a:lnTo>
                      <a:pt x="4099" y="2262"/>
                    </a:lnTo>
                    <a:lnTo>
                      <a:pt x="4039" y="2302"/>
                    </a:lnTo>
                    <a:lnTo>
                      <a:pt x="4018" y="2363"/>
                    </a:lnTo>
                    <a:lnTo>
                      <a:pt x="3978" y="2383"/>
                    </a:lnTo>
                    <a:lnTo>
                      <a:pt x="3917" y="2403"/>
                    </a:lnTo>
                    <a:lnTo>
                      <a:pt x="3877" y="2464"/>
                    </a:lnTo>
                    <a:lnTo>
                      <a:pt x="3857" y="2504"/>
                    </a:lnTo>
                    <a:lnTo>
                      <a:pt x="3837" y="2544"/>
                    </a:lnTo>
                    <a:lnTo>
                      <a:pt x="3857" y="2585"/>
                    </a:lnTo>
                    <a:lnTo>
                      <a:pt x="3877" y="2625"/>
                    </a:lnTo>
                    <a:lnTo>
                      <a:pt x="3938" y="2686"/>
                    </a:lnTo>
                    <a:lnTo>
                      <a:pt x="4018" y="2706"/>
                    </a:lnTo>
                    <a:lnTo>
                      <a:pt x="4079" y="2686"/>
                    </a:lnTo>
                    <a:lnTo>
                      <a:pt x="4160" y="2645"/>
                    </a:lnTo>
                    <a:lnTo>
                      <a:pt x="4220" y="2585"/>
                    </a:lnTo>
                    <a:lnTo>
                      <a:pt x="4261" y="2524"/>
                    </a:lnTo>
                    <a:lnTo>
                      <a:pt x="4321" y="2504"/>
                    </a:lnTo>
                    <a:lnTo>
                      <a:pt x="4362" y="2565"/>
                    </a:lnTo>
                    <a:lnTo>
                      <a:pt x="4422" y="2585"/>
                    </a:lnTo>
                    <a:lnTo>
                      <a:pt x="4483" y="2585"/>
                    </a:lnTo>
                    <a:lnTo>
                      <a:pt x="4564" y="2565"/>
                    </a:lnTo>
                    <a:lnTo>
                      <a:pt x="4604" y="2544"/>
                    </a:lnTo>
                    <a:lnTo>
                      <a:pt x="4644" y="2585"/>
                    </a:lnTo>
                    <a:lnTo>
                      <a:pt x="4665" y="2645"/>
                    </a:lnTo>
                    <a:lnTo>
                      <a:pt x="4665" y="2706"/>
                    </a:lnTo>
                    <a:lnTo>
                      <a:pt x="4665" y="2787"/>
                    </a:lnTo>
                    <a:lnTo>
                      <a:pt x="4705" y="2847"/>
                    </a:lnTo>
                    <a:lnTo>
                      <a:pt x="4745" y="2888"/>
                    </a:lnTo>
                    <a:lnTo>
                      <a:pt x="4806" y="2908"/>
                    </a:lnTo>
                    <a:lnTo>
                      <a:pt x="4866" y="2888"/>
                    </a:lnTo>
                    <a:lnTo>
                      <a:pt x="4927" y="2827"/>
                    </a:lnTo>
                    <a:lnTo>
                      <a:pt x="4927" y="2766"/>
                    </a:lnTo>
                    <a:lnTo>
                      <a:pt x="4947" y="2807"/>
                    </a:lnTo>
                    <a:lnTo>
                      <a:pt x="5008" y="2847"/>
                    </a:lnTo>
                    <a:lnTo>
                      <a:pt x="5068" y="2867"/>
                    </a:lnTo>
                    <a:lnTo>
                      <a:pt x="5149" y="2888"/>
                    </a:lnTo>
                    <a:lnTo>
                      <a:pt x="5169" y="2888"/>
                    </a:lnTo>
                    <a:lnTo>
                      <a:pt x="5169" y="2908"/>
                    </a:lnTo>
                    <a:lnTo>
                      <a:pt x="5129" y="2928"/>
                    </a:lnTo>
                    <a:lnTo>
                      <a:pt x="5048" y="2908"/>
                    </a:lnTo>
                    <a:lnTo>
                      <a:pt x="4967" y="2908"/>
                    </a:lnTo>
                    <a:lnTo>
                      <a:pt x="4887" y="2928"/>
                    </a:lnTo>
                    <a:lnTo>
                      <a:pt x="4846" y="2968"/>
                    </a:lnTo>
                    <a:lnTo>
                      <a:pt x="4806" y="2989"/>
                    </a:lnTo>
                    <a:lnTo>
                      <a:pt x="4766" y="2989"/>
                    </a:lnTo>
                    <a:lnTo>
                      <a:pt x="4725" y="2968"/>
                    </a:lnTo>
                    <a:lnTo>
                      <a:pt x="4685" y="2948"/>
                    </a:lnTo>
                    <a:lnTo>
                      <a:pt x="4665" y="2908"/>
                    </a:lnTo>
                    <a:lnTo>
                      <a:pt x="4624" y="2867"/>
                    </a:lnTo>
                    <a:lnTo>
                      <a:pt x="4543" y="2807"/>
                    </a:lnTo>
                    <a:lnTo>
                      <a:pt x="4483" y="2766"/>
                    </a:lnTo>
                    <a:lnTo>
                      <a:pt x="4402" y="2766"/>
                    </a:lnTo>
                    <a:lnTo>
                      <a:pt x="4342" y="2787"/>
                    </a:lnTo>
                    <a:lnTo>
                      <a:pt x="4301" y="2787"/>
                    </a:lnTo>
                    <a:lnTo>
                      <a:pt x="4281" y="2766"/>
                    </a:lnTo>
                    <a:lnTo>
                      <a:pt x="4220" y="2726"/>
                    </a:lnTo>
                    <a:lnTo>
                      <a:pt x="4180" y="2706"/>
                    </a:lnTo>
                    <a:lnTo>
                      <a:pt x="4039" y="2706"/>
                    </a:lnTo>
                    <a:lnTo>
                      <a:pt x="3958" y="2746"/>
                    </a:lnTo>
                    <a:lnTo>
                      <a:pt x="3857" y="2787"/>
                    </a:lnTo>
                    <a:lnTo>
                      <a:pt x="3817" y="2847"/>
                    </a:lnTo>
                    <a:lnTo>
                      <a:pt x="3776" y="2908"/>
                    </a:lnTo>
                    <a:lnTo>
                      <a:pt x="3776" y="2948"/>
                    </a:lnTo>
                    <a:lnTo>
                      <a:pt x="3776" y="3009"/>
                    </a:lnTo>
                    <a:lnTo>
                      <a:pt x="3776" y="3029"/>
                    </a:lnTo>
                    <a:lnTo>
                      <a:pt x="3756" y="3049"/>
                    </a:lnTo>
                    <a:lnTo>
                      <a:pt x="3736" y="3090"/>
                    </a:lnTo>
                    <a:lnTo>
                      <a:pt x="3675" y="3110"/>
                    </a:lnTo>
                    <a:lnTo>
                      <a:pt x="3615" y="3150"/>
                    </a:lnTo>
                    <a:lnTo>
                      <a:pt x="3554" y="3190"/>
                    </a:lnTo>
                    <a:lnTo>
                      <a:pt x="3473" y="3271"/>
                    </a:lnTo>
                    <a:lnTo>
                      <a:pt x="3453" y="3372"/>
                    </a:lnTo>
                    <a:lnTo>
                      <a:pt x="3453" y="3433"/>
                    </a:lnTo>
                    <a:lnTo>
                      <a:pt x="3473" y="3473"/>
                    </a:lnTo>
                    <a:lnTo>
                      <a:pt x="3514" y="3554"/>
                    </a:lnTo>
                    <a:lnTo>
                      <a:pt x="3534" y="3574"/>
                    </a:lnTo>
                    <a:lnTo>
                      <a:pt x="3554" y="3615"/>
                    </a:lnTo>
                    <a:lnTo>
                      <a:pt x="3554" y="3655"/>
                    </a:lnTo>
                    <a:lnTo>
                      <a:pt x="3554" y="3695"/>
                    </a:lnTo>
                    <a:lnTo>
                      <a:pt x="3594" y="3796"/>
                    </a:lnTo>
                    <a:lnTo>
                      <a:pt x="3635" y="3877"/>
                    </a:lnTo>
                    <a:lnTo>
                      <a:pt x="3716" y="3917"/>
                    </a:lnTo>
                    <a:lnTo>
                      <a:pt x="3796" y="3958"/>
                    </a:lnTo>
                    <a:lnTo>
                      <a:pt x="3877" y="3938"/>
                    </a:lnTo>
                    <a:lnTo>
                      <a:pt x="3938" y="3938"/>
                    </a:lnTo>
                    <a:lnTo>
                      <a:pt x="4018" y="3917"/>
                    </a:lnTo>
                    <a:lnTo>
                      <a:pt x="4140" y="3917"/>
                    </a:lnTo>
                    <a:lnTo>
                      <a:pt x="4160" y="3958"/>
                    </a:lnTo>
                    <a:lnTo>
                      <a:pt x="4180" y="3978"/>
                    </a:lnTo>
                    <a:lnTo>
                      <a:pt x="4180" y="4018"/>
                    </a:lnTo>
                    <a:lnTo>
                      <a:pt x="4160" y="4039"/>
                    </a:lnTo>
                    <a:lnTo>
                      <a:pt x="4140" y="4139"/>
                    </a:lnTo>
                    <a:lnTo>
                      <a:pt x="4140" y="4240"/>
                    </a:lnTo>
                    <a:lnTo>
                      <a:pt x="4160" y="4301"/>
                    </a:lnTo>
                    <a:lnTo>
                      <a:pt x="4180" y="4341"/>
                    </a:lnTo>
                    <a:lnTo>
                      <a:pt x="4241" y="4402"/>
                    </a:lnTo>
                    <a:lnTo>
                      <a:pt x="4241" y="4422"/>
                    </a:lnTo>
                    <a:lnTo>
                      <a:pt x="4301" y="4463"/>
                    </a:lnTo>
                    <a:lnTo>
                      <a:pt x="4301" y="4503"/>
                    </a:lnTo>
                    <a:lnTo>
                      <a:pt x="4301" y="4543"/>
                    </a:lnTo>
                    <a:lnTo>
                      <a:pt x="4261" y="4584"/>
                    </a:lnTo>
                    <a:lnTo>
                      <a:pt x="4220" y="4664"/>
                    </a:lnTo>
                    <a:lnTo>
                      <a:pt x="4200" y="4765"/>
                    </a:lnTo>
                    <a:lnTo>
                      <a:pt x="4200" y="4806"/>
                    </a:lnTo>
                    <a:lnTo>
                      <a:pt x="4200" y="4866"/>
                    </a:lnTo>
                    <a:lnTo>
                      <a:pt x="4220" y="4927"/>
                    </a:lnTo>
                    <a:lnTo>
                      <a:pt x="4261" y="4988"/>
                    </a:lnTo>
                    <a:lnTo>
                      <a:pt x="4301" y="5028"/>
                    </a:lnTo>
                    <a:lnTo>
                      <a:pt x="4321" y="5089"/>
                    </a:lnTo>
                    <a:lnTo>
                      <a:pt x="4321" y="5169"/>
                    </a:lnTo>
                    <a:lnTo>
                      <a:pt x="4321" y="5230"/>
                    </a:lnTo>
                    <a:lnTo>
                      <a:pt x="4342" y="5311"/>
                    </a:lnTo>
                    <a:lnTo>
                      <a:pt x="4362" y="5371"/>
                    </a:lnTo>
                    <a:lnTo>
                      <a:pt x="4402" y="5412"/>
                    </a:lnTo>
                    <a:lnTo>
                      <a:pt x="4463" y="5452"/>
                    </a:lnTo>
                    <a:lnTo>
                      <a:pt x="4523" y="5492"/>
                    </a:lnTo>
                    <a:lnTo>
                      <a:pt x="4584" y="5513"/>
                    </a:lnTo>
                    <a:lnTo>
                      <a:pt x="4665" y="5492"/>
                    </a:lnTo>
                    <a:lnTo>
                      <a:pt x="4705" y="5472"/>
                    </a:lnTo>
                    <a:lnTo>
                      <a:pt x="4766" y="5452"/>
                    </a:lnTo>
                    <a:lnTo>
                      <a:pt x="4846" y="5472"/>
                    </a:lnTo>
                    <a:lnTo>
                      <a:pt x="4947" y="5472"/>
                    </a:lnTo>
                    <a:lnTo>
                      <a:pt x="5028" y="5432"/>
                    </a:lnTo>
                    <a:lnTo>
                      <a:pt x="5089" y="5371"/>
                    </a:lnTo>
                    <a:lnTo>
                      <a:pt x="5129" y="5311"/>
                    </a:lnTo>
                    <a:lnTo>
                      <a:pt x="5169" y="5230"/>
                    </a:lnTo>
                    <a:lnTo>
                      <a:pt x="5190" y="5149"/>
                    </a:lnTo>
                    <a:lnTo>
                      <a:pt x="5169" y="5048"/>
                    </a:lnTo>
                    <a:lnTo>
                      <a:pt x="5169" y="4947"/>
                    </a:lnTo>
                    <a:lnTo>
                      <a:pt x="5210" y="4927"/>
                    </a:lnTo>
                    <a:lnTo>
                      <a:pt x="5270" y="4907"/>
                    </a:lnTo>
                    <a:lnTo>
                      <a:pt x="5331" y="4907"/>
                    </a:lnTo>
                    <a:lnTo>
                      <a:pt x="5412" y="4866"/>
                    </a:lnTo>
                    <a:lnTo>
                      <a:pt x="5452" y="4826"/>
                    </a:lnTo>
                    <a:lnTo>
                      <a:pt x="5472" y="4786"/>
                    </a:lnTo>
                    <a:lnTo>
                      <a:pt x="5492" y="4745"/>
                    </a:lnTo>
                    <a:lnTo>
                      <a:pt x="5492" y="4685"/>
                    </a:lnTo>
                    <a:lnTo>
                      <a:pt x="5472" y="4604"/>
                    </a:lnTo>
                    <a:lnTo>
                      <a:pt x="5412" y="4523"/>
                    </a:lnTo>
                    <a:lnTo>
                      <a:pt x="5391" y="4463"/>
                    </a:lnTo>
                    <a:lnTo>
                      <a:pt x="5371" y="4422"/>
                    </a:lnTo>
                    <a:lnTo>
                      <a:pt x="5432" y="4402"/>
                    </a:lnTo>
                    <a:lnTo>
                      <a:pt x="5553" y="4321"/>
                    </a:lnTo>
                    <a:lnTo>
                      <a:pt x="5593" y="4281"/>
                    </a:lnTo>
                    <a:lnTo>
                      <a:pt x="5634" y="4240"/>
                    </a:lnTo>
                    <a:lnTo>
                      <a:pt x="5674" y="4160"/>
                    </a:lnTo>
                    <a:lnTo>
                      <a:pt x="5735" y="4059"/>
                    </a:lnTo>
                    <a:lnTo>
                      <a:pt x="5775" y="3998"/>
                    </a:lnTo>
                    <a:lnTo>
                      <a:pt x="5795" y="3938"/>
                    </a:lnTo>
                    <a:lnTo>
                      <a:pt x="5795" y="3857"/>
                    </a:lnTo>
                    <a:lnTo>
                      <a:pt x="5775" y="3816"/>
                    </a:lnTo>
                    <a:lnTo>
                      <a:pt x="5735" y="3756"/>
                    </a:lnTo>
                    <a:lnTo>
                      <a:pt x="5694" y="3715"/>
                    </a:lnTo>
                    <a:lnTo>
                      <a:pt x="5654" y="3695"/>
                    </a:lnTo>
                    <a:lnTo>
                      <a:pt x="5593" y="3695"/>
                    </a:lnTo>
                    <a:lnTo>
                      <a:pt x="5533" y="3675"/>
                    </a:lnTo>
                    <a:lnTo>
                      <a:pt x="5472" y="3675"/>
                    </a:lnTo>
                    <a:lnTo>
                      <a:pt x="5391" y="3574"/>
                    </a:lnTo>
                    <a:lnTo>
                      <a:pt x="5331" y="3473"/>
                    </a:lnTo>
                    <a:lnTo>
                      <a:pt x="5331" y="3392"/>
                    </a:lnTo>
                    <a:lnTo>
                      <a:pt x="5371" y="3312"/>
                    </a:lnTo>
                    <a:lnTo>
                      <a:pt x="5371" y="3372"/>
                    </a:lnTo>
                    <a:lnTo>
                      <a:pt x="5371" y="3392"/>
                    </a:lnTo>
                    <a:lnTo>
                      <a:pt x="5371" y="3473"/>
                    </a:lnTo>
                    <a:lnTo>
                      <a:pt x="5391" y="3534"/>
                    </a:lnTo>
                    <a:lnTo>
                      <a:pt x="5432" y="3574"/>
                    </a:lnTo>
                    <a:lnTo>
                      <a:pt x="5472" y="3615"/>
                    </a:lnTo>
                    <a:lnTo>
                      <a:pt x="5573" y="3655"/>
                    </a:lnTo>
                    <a:lnTo>
                      <a:pt x="5654" y="3635"/>
                    </a:lnTo>
                    <a:lnTo>
                      <a:pt x="5674" y="3615"/>
                    </a:lnTo>
                    <a:lnTo>
                      <a:pt x="5755" y="3594"/>
                    </a:lnTo>
                    <a:lnTo>
                      <a:pt x="5795" y="3574"/>
                    </a:lnTo>
                    <a:lnTo>
                      <a:pt x="5816" y="3574"/>
                    </a:lnTo>
                    <a:lnTo>
                      <a:pt x="5856" y="3594"/>
                    </a:lnTo>
                    <a:lnTo>
                      <a:pt x="5977" y="3594"/>
                    </a:lnTo>
                    <a:lnTo>
                      <a:pt x="6017" y="3574"/>
                    </a:lnTo>
                    <a:lnTo>
                      <a:pt x="6058" y="3534"/>
                    </a:lnTo>
                    <a:lnTo>
                      <a:pt x="6078" y="3493"/>
                    </a:lnTo>
                    <a:lnTo>
                      <a:pt x="6098" y="3433"/>
                    </a:lnTo>
                    <a:lnTo>
                      <a:pt x="6098" y="3372"/>
                    </a:lnTo>
                    <a:lnTo>
                      <a:pt x="6078" y="3332"/>
                    </a:lnTo>
                    <a:lnTo>
                      <a:pt x="6017" y="3251"/>
                    </a:lnTo>
                    <a:lnTo>
                      <a:pt x="6098" y="3291"/>
                    </a:lnTo>
                    <a:lnTo>
                      <a:pt x="6179" y="3291"/>
                    </a:lnTo>
                    <a:lnTo>
                      <a:pt x="6280" y="3312"/>
                    </a:lnTo>
                    <a:lnTo>
                      <a:pt x="6340" y="3332"/>
                    </a:lnTo>
                    <a:lnTo>
                      <a:pt x="6381" y="3372"/>
                    </a:lnTo>
                    <a:lnTo>
                      <a:pt x="6381" y="3392"/>
                    </a:lnTo>
                    <a:lnTo>
                      <a:pt x="6361" y="3453"/>
                    </a:lnTo>
                    <a:lnTo>
                      <a:pt x="6361" y="3473"/>
                    </a:lnTo>
                    <a:lnTo>
                      <a:pt x="6340" y="3554"/>
                    </a:lnTo>
                    <a:lnTo>
                      <a:pt x="6381" y="3635"/>
                    </a:lnTo>
                    <a:lnTo>
                      <a:pt x="6421" y="3695"/>
                    </a:lnTo>
                    <a:lnTo>
                      <a:pt x="6441" y="3715"/>
                    </a:lnTo>
                    <a:lnTo>
                      <a:pt x="6462" y="3756"/>
                    </a:lnTo>
                    <a:lnTo>
                      <a:pt x="6462" y="3837"/>
                    </a:lnTo>
                    <a:lnTo>
                      <a:pt x="6462" y="3897"/>
                    </a:lnTo>
                    <a:lnTo>
                      <a:pt x="6462" y="3938"/>
                    </a:lnTo>
                    <a:lnTo>
                      <a:pt x="6482" y="3998"/>
                    </a:lnTo>
                    <a:lnTo>
                      <a:pt x="6522" y="4039"/>
                    </a:lnTo>
                    <a:lnTo>
                      <a:pt x="6563" y="4059"/>
                    </a:lnTo>
                    <a:lnTo>
                      <a:pt x="6623" y="4059"/>
                    </a:lnTo>
                    <a:lnTo>
                      <a:pt x="6684" y="4039"/>
                    </a:lnTo>
                    <a:lnTo>
                      <a:pt x="6744" y="3998"/>
                    </a:lnTo>
                    <a:lnTo>
                      <a:pt x="6805" y="3917"/>
                    </a:lnTo>
                    <a:lnTo>
                      <a:pt x="6805" y="3897"/>
                    </a:lnTo>
                    <a:lnTo>
                      <a:pt x="6845" y="3796"/>
                    </a:lnTo>
                    <a:lnTo>
                      <a:pt x="6886" y="3776"/>
                    </a:lnTo>
                    <a:lnTo>
                      <a:pt x="6906" y="3776"/>
                    </a:lnTo>
                    <a:lnTo>
                      <a:pt x="6926" y="3756"/>
                    </a:lnTo>
                    <a:lnTo>
                      <a:pt x="6926" y="3816"/>
                    </a:lnTo>
                    <a:lnTo>
                      <a:pt x="6886" y="4160"/>
                    </a:lnTo>
                    <a:lnTo>
                      <a:pt x="6805" y="4483"/>
                    </a:lnTo>
                    <a:lnTo>
                      <a:pt x="6704" y="4806"/>
                    </a:lnTo>
                    <a:lnTo>
                      <a:pt x="6563" y="5109"/>
                    </a:lnTo>
                    <a:lnTo>
                      <a:pt x="6381" y="5391"/>
                    </a:lnTo>
                    <a:lnTo>
                      <a:pt x="6199" y="5654"/>
                    </a:lnTo>
                    <a:lnTo>
                      <a:pt x="5977" y="5916"/>
                    </a:lnTo>
                    <a:lnTo>
                      <a:pt x="5715" y="6138"/>
                    </a:lnTo>
                    <a:lnTo>
                      <a:pt x="5452" y="6361"/>
                    </a:lnTo>
                    <a:lnTo>
                      <a:pt x="5391" y="6300"/>
                    </a:lnTo>
                    <a:lnTo>
                      <a:pt x="5311" y="6260"/>
                    </a:lnTo>
                    <a:lnTo>
                      <a:pt x="5210" y="6260"/>
                    </a:lnTo>
                    <a:lnTo>
                      <a:pt x="5109" y="6280"/>
                    </a:lnTo>
                    <a:lnTo>
                      <a:pt x="5028" y="6300"/>
                    </a:lnTo>
                    <a:lnTo>
                      <a:pt x="4887" y="6381"/>
                    </a:lnTo>
                    <a:lnTo>
                      <a:pt x="4786" y="6421"/>
                    </a:lnTo>
                    <a:lnTo>
                      <a:pt x="4725" y="6441"/>
                    </a:lnTo>
                    <a:lnTo>
                      <a:pt x="4685" y="6421"/>
                    </a:lnTo>
                    <a:lnTo>
                      <a:pt x="4644" y="6421"/>
                    </a:lnTo>
                    <a:lnTo>
                      <a:pt x="4584" y="6340"/>
                    </a:lnTo>
                    <a:lnTo>
                      <a:pt x="4523" y="6300"/>
                    </a:lnTo>
                    <a:lnTo>
                      <a:pt x="4463" y="6260"/>
                    </a:lnTo>
                    <a:lnTo>
                      <a:pt x="4402" y="6219"/>
                    </a:lnTo>
                    <a:lnTo>
                      <a:pt x="4301" y="6219"/>
                    </a:lnTo>
                    <a:lnTo>
                      <a:pt x="4200" y="6239"/>
                    </a:lnTo>
                    <a:lnTo>
                      <a:pt x="4099" y="6300"/>
                    </a:lnTo>
                    <a:lnTo>
                      <a:pt x="4039" y="6340"/>
                    </a:lnTo>
                    <a:lnTo>
                      <a:pt x="3958" y="6381"/>
                    </a:lnTo>
                    <a:lnTo>
                      <a:pt x="3897" y="6401"/>
                    </a:lnTo>
                    <a:lnTo>
                      <a:pt x="3857" y="6381"/>
                    </a:lnTo>
                    <a:lnTo>
                      <a:pt x="3817" y="6361"/>
                    </a:lnTo>
                    <a:lnTo>
                      <a:pt x="3675" y="6361"/>
                    </a:lnTo>
                    <a:lnTo>
                      <a:pt x="3615" y="6381"/>
                    </a:lnTo>
                    <a:lnTo>
                      <a:pt x="3534" y="6381"/>
                    </a:lnTo>
                    <a:lnTo>
                      <a:pt x="3493" y="6340"/>
                    </a:lnTo>
                    <a:lnTo>
                      <a:pt x="3433" y="6260"/>
                    </a:lnTo>
                    <a:lnTo>
                      <a:pt x="3372" y="6219"/>
                    </a:lnTo>
                    <a:lnTo>
                      <a:pt x="3312" y="6179"/>
                    </a:lnTo>
                    <a:lnTo>
                      <a:pt x="3231" y="6159"/>
                    </a:lnTo>
                    <a:lnTo>
                      <a:pt x="3130" y="6159"/>
                    </a:lnTo>
                    <a:lnTo>
                      <a:pt x="3090" y="6179"/>
                    </a:lnTo>
                    <a:lnTo>
                      <a:pt x="3049" y="6219"/>
                    </a:lnTo>
                    <a:lnTo>
                      <a:pt x="3009" y="6260"/>
                    </a:lnTo>
                    <a:lnTo>
                      <a:pt x="3009" y="6320"/>
                    </a:lnTo>
                    <a:lnTo>
                      <a:pt x="3009" y="6401"/>
                    </a:lnTo>
                    <a:lnTo>
                      <a:pt x="3029" y="6462"/>
                    </a:lnTo>
                    <a:lnTo>
                      <a:pt x="3049" y="6502"/>
                    </a:lnTo>
                    <a:lnTo>
                      <a:pt x="3029" y="6522"/>
                    </a:lnTo>
                    <a:lnTo>
                      <a:pt x="2989" y="6542"/>
                    </a:lnTo>
                    <a:lnTo>
                      <a:pt x="2948" y="6542"/>
                    </a:lnTo>
                    <a:lnTo>
                      <a:pt x="2868" y="6522"/>
                    </a:lnTo>
                    <a:lnTo>
                      <a:pt x="2807" y="6502"/>
                    </a:lnTo>
                    <a:lnTo>
                      <a:pt x="2746" y="6482"/>
                    </a:lnTo>
                    <a:lnTo>
                      <a:pt x="2645" y="6482"/>
                    </a:lnTo>
                    <a:lnTo>
                      <a:pt x="2544" y="6522"/>
                    </a:lnTo>
                    <a:lnTo>
                      <a:pt x="2464" y="6522"/>
                    </a:lnTo>
                    <a:lnTo>
                      <a:pt x="2403" y="6502"/>
                    </a:lnTo>
                    <a:lnTo>
                      <a:pt x="2403" y="6482"/>
                    </a:lnTo>
                    <a:lnTo>
                      <a:pt x="2403" y="6462"/>
                    </a:lnTo>
                    <a:lnTo>
                      <a:pt x="2443" y="6381"/>
                    </a:lnTo>
                    <a:lnTo>
                      <a:pt x="2504" y="6320"/>
                    </a:lnTo>
                    <a:lnTo>
                      <a:pt x="2524" y="6239"/>
                    </a:lnTo>
                    <a:lnTo>
                      <a:pt x="2544" y="6179"/>
                    </a:lnTo>
                    <a:lnTo>
                      <a:pt x="2524" y="6138"/>
                    </a:lnTo>
                    <a:lnTo>
                      <a:pt x="2484" y="6098"/>
                    </a:lnTo>
                    <a:lnTo>
                      <a:pt x="2423" y="6058"/>
                    </a:lnTo>
                    <a:lnTo>
                      <a:pt x="2322" y="6058"/>
                    </a:lnTo>
                    <a:lnTo>
                      <a:pt x="2262" y="6078"/>
                    </a:lnTo>
                    <a:lnTo>
                      <a:pt x="2201" y="6098"/>
                    </a:lnTo>
                    <a:lnTo>
                      <a:pt x="2100" y="6179"/>
                    </a:lnTo>
                    <a:lnTo>
                      <a:pt x="2040" y="6199"/>
                    </a:lnTo>
                    <a:lnTo>
                      <a:pt x="1999" y="6219"/>
                    </a:lnTo>
                    <a:lnTo>
                      <a:pt x="1919" y="6239"/>
                    </a:lnTo>
                    <a:lnTo>
                      <a:pt x="1858" y="6260"/>
                    </a:lnTo>
                    <a:lnTo>
                      <a:pt x="1777" y="6260"/>
                    </a:lnTo>
                    <a:lnTo>
                      <a:pt x="1737" y="6219"/>
                    </a:lnTo>
                    <a:lnTo>
                      <a:pt x="1717" y="6159"/>
                    </a:lnTo>
                    <a:lnTo>
                      <a:pt x="1676" y="6118"/>
                    </a:lnTo>
                    <a:lnTo>
                      <a:pt x="1656" y="6058"/>
                    </a:lnTo>
                    <a:lnTo>
                      <a:pt x="1595" y="6017"/>
                    </a:lnTo>
                    <a:lnTo>
                      <a:pt x="1535" y="6017"/>
                    </a:lnTo>
                    <a:lnTo>
                      <a:pt x="1474" y="6038"/>
                    </a:lnTo>
                    <a:lnTo>
                      <a:pt x="1434" y="6058"/>
                    </a:lnTo>
                    <a:lnTo>
                      <a:pt x="1353" y="6159"/>
                    </a:lnTo>
                    <a:lnTo>
                      <a:pt x="1111" y="5937"/>
                    </a:lnTo>
                    <a:lnTo>
                      <a:pt x="889" y="5714"/>
                    </a:lnTo>
                    <a:lnTo>
                      <a:pt x="687" y="5432"/>
                    </a:lnTo>
                    <a:lnTo>
                      <a:pt x="525" y="5149"/>
                    </a:lnTo>
                    <a:lnTo>
                      <a:pt x="384" y="4846"/>
                    </a:lnTo>
                    <a:lnTo>
                      <a:pt x="263" y="4543"/>
                    </a:lnTo>
                    <a:lnTo>
                      <a:pt x="182" y="4220"/>
                    </a:lnTo>
                    <a:lnTo>
                      <a:pt x="121" y="3897"/>
                    </a:lnTo>
                    <a:lnTo>
                      <a:pt x="101" y="3554"/>
                    </a:lnTo>
                    <a:lnTo>
                      <a:pt x="121" y="3211"/>
                    </a:lnTo>
                    <a:lnTo>
                      <a:pt x="142" y="2989"/>
                    </a:lnTo>
                    <a:lnTo>
                      <a:pt x="202" y="2746"/>
                    </a:lnTo>
                    <a:lnTo>
                      <a:pt x="263" y="2524"/>
                    </a:lnTo>
                    <a:lnTo>
                      <a:pt x="323" y="2302"/>
                    </a:lnTo>
                    <a:lnTo>
                      <a:pt x="344" y="2383"/>
                    </a:lnTo>
                    <a:lnTo>
                      <a:pt x="344" y="2464"/>
                    </a:lnTo>
                    <a:lnTo>
                      <a:pt x="344" y="2544"/>
                    </a:lnTo>
                    <a:lnTo>
                      <a:pt x="364" y="2625"/>
                    </a:lnTo>
                    <a:lnTo>
                      <a:pt x="384" y="2686"/>
                    </a:lnTo>
                    <a:lnTo>
                      <a:pt x="404" y="2726"/>
                    </a:lnTo>
                    <a:lnTo>
                      <a:pt x="445" y="2766"/>
                    </a:lnTo>
                    <a:lnTo>
                      <a:pt x="525" y="2766"/>
                    </a:lnTo>
                    <a:lnTo>
                      <a:pt x="566" y="2726"/>
                    </a:lnTo>
                    <a:lnTo>
                      <a:pt x="586" y="2807"/>
                    </a:lnTo>
                    <a:lnTo>
                      <a:pt x="646" y="2908"/>
                    </a:lnTo>
                    <a:lnTo>
                      <a:pt x="687" y="2948"/>
                    </a:lnTo>
                    <a:lnTo>
                      <a:pt x="727" y="2968"/>
                    </a:lnTo>
                    <a:lnTo>
                      <a:pt x="768" y="2989"/>
                    </a:lnTo>
                    <a:lnTo>
                      <a:pt x="869" y="3009"/>
                    </a:lnTo>
                    <a:lnTo>
                      <a:pt x="889" y="3029"/>
                    </a:lnTo>
                    <a:lnTo>
                      <a:pt x="909" y="3049"/>
                    </a:lnTo>
                    <a:lnTo>
                      <a:pt x="909" y="3069"/>
                    </a:lnTo>
                    <a:lnTo>
                      <a:pt x="949" y="3110"/>
                    </a:lnTo>
                    <a:lnTo>
                      <a:pt x="970" y="3150"/>
                    </a:lnTo>
                    <a:lnTo>
                      <a:pt x="1070" y="3190"/>
                    </a:lnTo>
                    <a:lnTo>
                      <a:pt x="1111" y="3190"/>
                    </a:lnTo>
                    <a:lnTo>
                      <a:pt x="1131" y="3231"/>
                    </a:lnTo>
                    <a:lnTo>
                      <a:pt x="1171" y="3332"/>
                    </a:lnTo>
                    <a:lnTo>
                      <a:pt x="1232" y="3392"/>
                    </a:lnTo>
                    <a:lnTo>
                      <a:pt x="1313" y="3433"/>
                    </a:lnTo>
                    <a:lnTo>
                      <a:pt x="1394" y="3453"/>
                    </a:lnTo>
                    <a:lnTo>
                      <a:pt x="1414" y="3473"/>
                    </a:lnTo>
                    <a:lnTo>
                      <a:pt x="1434" y="3514"/>
                    </a:lnTo>
                    <a:lnTo>
                      <a:pt x="1414" y="3534"/>
                    </a:lnTo>
                    <a:lnTo>
                      <a:pt x="1373" y="3574"/>
                    </a:lnTo>
                    <a:lnTo>
                      <a:pt x="1313" y="3615"/>
                    </a:lnTo>
                    <a:lnTo>
                      <a:pt x="1252" y="3695"/>
                    </a:lnTo>
                    <a:lnTo>
                      <a:pt x="1232" y="3816"/>
                    </a:lnTo>
                    <a:lnTo>
                      <a:pt x="1232" y="3917"/>
                    </a:lnTo>
                    <a:lnTo>
                      <a:pt x="1293" y="4018"/>
                    </a:lnTo>
                    <a:lnTo>
                      <a:pt x="1373" y="4099"/>
                    </a:lnTo>
                    <a:lnTo>
                      <a:pt x="1394" y="4119"/>
                    </a:lnTo>
                    <a:lnTo>
                      <a:pt x="1434" y="4180"/>
                    </a:lnTo>
                    <a:lnTo>
                      <a:pt x="1414" y="4240"/>
                    </a:lnTo>
                    <a:lnTo>
                      <a:pt x="1394" y="4301"/>
                    </a:lnTo>
                    <a:lnTo>
                      <a:pt x="1394" y="4362"/>
                    </a:lnTo>
                    <a:lnTo>
                      <a:pt x="1394" y="4422"/>
                    </a:lnTo>
                    <a:lnTo>
                      <a:pt x="1414" y="4463"/>
                    </a:lnTo>
                    <a:lnTo>
                      <a:pt x="1474" y="4543"/>
                    </a:lnTo>
                    <a:lnTo>
                      <a:pt x="1515" y="4584"/>
                    </a:lnTo>
                    <a:lnTo>
                      <a:pt x="1535" y="4624"/>
                    </a:lnTo>
                    <a:lnTo>
                      <a:pt x="1535" y="4664"/>
                    </a:lnTo>
                    <a:lnTo>
                      <a:pt x="1515" y="4745"/>
                    </a:lnTo>
                    <a:lnTo>
                      <a:pt x="1474" y="4866"/>
                    </a:lnTo>
                    <a:lnTo>
                      <a:pt x="1474" y="4947"/>
                    </a:lnTo>
                    <a:lnTo>
                      <a:pt x="1474" y="5008"/>
                    </a:lnTo>
                    <a:lnTo>
                      <a:pt x="1515" y="5109"/>
                    </a:lnTo>
                    <a:lnTo>
                      <a:pt x="1515" y="5129"/>
                    </a:lnTo>
                    <a:lnTo>
                      <a:pt x="1535" y="5189"/>
                    </a:lnTo>
                    <a:lnTo>
                      <a:pt x="1535" y="5250"/>
                    </a:lnTo>
                    <a:lnTo>
                      <a:pt x="1515" y="5331"/>
                    </a:lnTo>
                    <a:lnTo>
                      <a:pt x="1515" y="5391"/>
                    </a:lnTo>
                    <a:lnTo>
                      <a:pt x="1535" y="5472"/>
                    </a:lnTo>
                    <a:lnTo>
                      <a:pt x="1575" y="5533"/>
                    </a:lnTo>
                    <a:lnTo>
                      <a:pt x="1575" y="5553"/>
                    </a:lnTo>
                    <a:lnTo>
                      <a:pt x="1676" y="5694"/>
                    </a:lnTo>
                    <a:lnTo>
                      <a:pt x="1757" y="5795"/>
                    </a:lnTo>
                    <a:lnTo>
                      <a:pt x="1818" y="5836"/>
                    </a:lnTo>
                    <a:lnTo>
                      <a:pt x="1898" y="5856"/>
                    </a:lnTo>
                    <a:lnTo>
                      <a:pt x="1939" y="5836"/>
                    </a:lnTo>
                    <a:lnTo>
                      <a:pt x="1979" y="5815"/>
                    </a:lnTo>
                    <a:lnTo>
                      <a:pt x="1999" y="5795"/>
                    </a:lnTo>
                    <a:lnTo>
                      <a:pt x="2019" y="5755"/>
                    </a:lnTo>
                    <a:lnTo>
                      <a:pt x="1999" y="5694"/>
                    </a:lnTo>
                    <a:lnTo>
                      <a:pt x="1979" y="5634"/>
                    </a:lnTo>
                    <a:lnTo>
                      <a:pt x="1959" y="5613"/>
                    </a:lnTo>
                    <a:lnTo>
                      <a:pt x="1898" y="5513"/>
                    </a:lnTo>
                    <a:lnTo>
                      <a:pt x="1979" y="5492"/>
                    </a:lnTo>
                    <a:lnTo>
                      <a:pt x="2060" y="5432"/>
                    </a:lnTo>
                    <a:lnTo>
                      <a:pt x="2100" y="5371"/>
                    </a:lnTo>
                    <a:lnTo>
                      <a:pt x="2120" y="5331"/>
                    </a:lnTo>
                    <a:lnTo>
                      <a:pt x="2120" y="5250"/>
                    </a:lnTo>
                    <a:lnTo>
                      <a:pt x="2120" y="5210"/>
                    </a:lnTo>
                    <a:lnTo>
                      <a:pt x="2141" y="5189"/>
                    </a:lnTo>
                    <a:lnTo>
                      <a:pt x="2181" y="5109"/>
                    </a:lnTo>
                    <a:lnTo>
                      <a:pt x="2201" y="5048"/>
                    </a:lnTo>
                    <a:lnTo>
                      <a:pt x="2201" y="5008"/>
                    </a:lnTo>
                    <a:lnTo>
                      <a:pt x="2221" y="4988"/>
                    </a:lnTo>
                    <a:lnTo>
                      <a:pt x="2262" y="4988"/>
                    </a:lnTo>
                    <a:lnTo>
                      <a:pt x="2282" y="4967"/>
                    </a:lnTo>
                    <a:lnTo>
                      <a:pt x="2322" y="4967"/>
                    </a:lnTo>
                    <a:lnTo>
                      <a:pt x="2383" y="4947"/>
                    </a:lnTo>
                    <a:lnTo>
                      <a:pt x="2403" y="4887"/>
                    </a:lnTo>
                    <a:lnTo>
                      <a:pt x="2423" y="4846"/>
                    </a:lnTo>
                    <a:lnTo>
                      <a:pt x="2443" y="4745"/>
                    </a:lnTo>
                    <a:lnTo>
                      <a:pt x="2443" y="4705"/>
                    </a:lnTo>
                    <a:lnTo>
                      <a:pt x="2443" y="4685"/>
                    </a:lnTo>
                    <a:lnTo>
                      <a:pt x="2565" y="4685"/>
                    </a:lnTo>
                    <a:lnTo>
                      <a:pt x="2625" y="4664"/>
                    </a:lnTo>
                    <a:lnTo>
                      <a:pt x="2686" y="4624"/>
                    </a:lnTo>
                    <a:lnTo>
                      <a:pt x="2746" y="4543"/>
                    </a:lnTo>
                    <a:lnTo>
                      <a:pt x="2767" y="4463"/>
                    </a:lnTo>
                    <a:lnTo>
                      <a:pt x="2767" y="4402"/>
                    </a:lnTo>
                    <a:lnTo>
                      <a:pt x="2746" y="4321"/>
                    </a:lnTo>
                    <a:lnTo>
                      <a:pt x="2746" y="4261"/>
                    </a:lnTo>
                    <a:lnTo>
                      <a:pt x="2767" y="4240"/>
                    </a:lnTo>
                    <a:lnTo>
                      <a:pt x="2827" y="4200"/>
                    </a:lnTo>
                    <a:lnTo>
                      <a:pt x="2888" y="4139"/>
                    </a:lnTo>
                    <a:lnTo>
                      <a:pt x="2908" y="4059"/>
                    </a:lnTo>
                    <a:lnTo>
                      <a:pt x="2908" y="3998"/>
                    </a:lnTo>
                    <a:lnTo>
                      <a:pt x="2908" y="3917"/>
                    </a:lnTo>
                    <a:lnTo>
                      <a:pt x="2868" y="3857"/>
                    </a:lnTo>
                    <a:lnTo>
                      <a:pt x="2827" y="3816"/>
                    </a:lnTo>
                    <a:lnTo>
                      <a:pt x="2767" y="3776"/>
                    </a:lnTo>
                    <a:lnTo>
                      <a:pt x="2706" y="3756"/>
                    </a:lnTo>
                    <a:lnTo>
                      <a:pt x="2484" y="3756"/>
                    </a:lnTo>
                    <a:lnTo>
                      <a:pt x="2443" y="3736"/>
                    </a:lnTo>
                    <a:lnTo>
                      <a:pt x="2443" y="3695"/>
                    </a:lnTo>
                    <a:lnTo>
                      <a:pt x="2423" y="3655"/>
                    </a:lnTo>
                    <a:lnTo>
                      <a:pt x="2423" y="3574"/>
                    </a:lnTo>
                    <a:lnTo>
                      <a:pt x="2383" y="3493"/>
                    </a:lnTo>
                    <a:lnTo>
                      <a:pt x="2322" y="3453"/>
                    </a:lnTo>
                    <a:lnTo>
                      <a:pt x="2242" y="3413"/>
                    </a:lnTo>
                    <a:lnTo>
                      <a:pt x="2221" y="3413"/>
                    </a:lnTo>
                    <a:lnTo>
                      <a:pt x="2141" y="3392"/>
                    </a:lnTo>
                    <a:lnTo>
                      <a:pt x="2100" y="3352"/>
                    </a:lnTo>
                    <a:lnTo>
                      <a:pt x="2080" y="3291"/>
                    </a:lnTo>
                    <a:lnTo>
                      <a:pt x="2060" y="3271"/>
                    </a:lnTo>
                    <a:lnTo>
                      <a:pt x="2040" y="3251"/>
                    </a:lnTo>
                    <a:lnTo>
                      <a:pt x="1999" y="3190"/>
                    </a:lnTo>
                    <a:lnTo>
                      <a:pt x="1959" y="3170"/>
                    </a:lnTo>
                    <a:lnTo>
                      <a:pt x="1898" y="3150"/>
                    </a:lnTo>
                    <a:lnTo>
                      <a:pt x="1838" y="3150"/>
                    </a:lnTo>
                    <a:lnTo>
                      <a:pt x="1757" y="3170"/>
                    </a:lnTo>
                    <a:lnTo>
                      <a:pt x="1717" y="3190"/>
                    </a:lnTo>
                    <a:lnTo>
                      <a:pt x="1696" y="3211"/>
                    </a:lnTo>
                    <a:lnTo>
                      <a:pt x="1616" y="3170"/>
                    </a:lnTo>
                    <a:lnTo>
                      <a:pt x="1575" y="3150"/>
                    </a:lnTo>
                    <a:lnTo>
                      <a:pt x="1414" y="3150"/>
                    </a:lnTo>
                    <a:lnTo>
                      <a:pt x="1373" y="3130"/>
                    </a:lnTo>
                    <a:lnTo>
                      <a:pt x="1353" y="3090"/>
                    </a:lnTo>
                    <a:lnTo>
                      <a:pt x="1353" y="3049"/>
                    </a:lnTo>
                    <a:lnTo>
                      <a:pt x="1353" y="3009"/>
                    </a:lnTo>
                    <a:lnTo>
                      <a:pt x="1373" y="2908"/>
                    </a:lnTo>
                    <a:lnTo>
                      <a:pt x="1373" y="2867"/>
                    </a:lnTo>
                    <a:lnTo>
                      <a:pt x="1353" y="2827"/>
                    </a:lnTo>
                    <a:lnTo>
                      <a:pt x="1293" y="2787"/>
                    </a:lnTo>
                    <a:lnTo>
                      <a:pt x="1232" y="2766"/>
                    </a:lnTo>
                    <a:lnTo>
                      <a:pt x="1192" y="2787"/>
                    </a:lnTo>
                    <a:lnTo>
                      <a:pt x="1131" y="2787"/>
                    </a:lnTo>
                    <a:lnTo>
                      <a:pt x="1111" y="2807"/>
                    </a:lnTo>
                    <a:lnTo>
                      <a:pt x="1070" y="2787"/>
                    </a:lnTo>
                    <a:lnTo>
                      <a:pt x="1070" y="2746"/>
                    </a:lnTo>
                    <a:lnTo>
                      <a:pt x="1070" y="2665"/>
                    </a:lnTo>
                    <a:lnTo>
                      <a:pt x="1091" y="2625"/>
                    </a:lnTo>
                    <a:lnTo>
                      <a:pt x="1111" y="2585"/>
                    </a:lnTo>
                    <a:lnTo>
                      <a:pt x="1151" y="2565"/>
                    </a:lnTo>
                    <a:lnTo>
                      <a:pt x="1192" y="2544"/>
                    </a:lnTo>
                    <a:lnTo>
                      <a:pt x="1293" y="2544"/>
                    </a:lnTo>
                    <a:lnTo>
                      <a:pt x="1394" y="2565"/>
                    </a:lnTo>
                    <a:lnTo>
                      <a:pt x="1373" y="2605"/>
                    </a:lnTo>
                    <a:lnTo>
                      <a:pt x="1373" y="2706"/>
                    </a:lnTo>
                    <a:lnTo>
                      <a:pt x="1373" y="2766"/>
                    </a:lnTo>
                    <a:lnTo>
                      <a:pt x="1414" y="2827"/>
                    </a:lnTo>
                    <a:lnTo>
                      <a:pt x="1454" y="2867"/>
                    </a:lnTo>
                    <a:lnTo>
                      <a:pt x="1515" y="2888"/>
                    </a:lnTo>
                    <a:lnTo>
                      <a:pt x="1575" y="2847"/>
                    </a:lnTo>
                    <a:lnTo>
                      <a:pt x="1616" y="2807"/>
                    </a:lnTo>
                    <a:lnTo>
                      <a:pt x="1636" y="2726"/>
                    </a:lnTo>
                    <a:lnTo>
                      <a:pt x="1636" y="2645"/>
                    </a:lnTo>
                    <a:lnTo>
                      <a:pt x="1636" y="2544"/>
                    </a:lnTo>
                    <a:lnTo>
                      <a:pt x="1777" y="2544"/>
                    </a:lnTo>
                    <a:lnTo>
                      <a:pt x="1838" y="2524"/>
                    </a:lnTo>
                    <a:lnTo>
                      <a:pt x="1878" y="2464"/>
                    </a:lnTo>
                    <a:lnTo>
                      <a:pt x="1919" y="2363"/>
                    </a:lnTo>
                    <a:lnTo>
                      <a:pt x="1939" y="2262"/>
                    </a:lnTo>
                    <a:lnTo>
                      <a:pt x="1959" y="2221"/>
                    </a:lnTo>
                    <a:lnTo>
                      <a:pt x="2040" y="2221"/>
                    </a:lnTo>
                    <a:lnTo>
                      <a:pt x="2100" y="2201"/>
                    </a:lnTo>
                    <a:lnTo>
                      <a:pt x="2161" y="2181"/>
                    </a:lnTo>
                    <a:lnTo>
                      <a:pt x="2221" y="2100"/>
                    </a:lnTo>
                    <a:lnTo>
                      <a:pt x="2221" y="2080"/>
                    </a:lnTo>
                    <a:lnTo>
                      <a:pt x="2262" y="2060"/>
                    </a:lnTo>
                    <a:lnTo>
                      <a:pt x="2302" y="2080"/>
                    </a:lnTo>
                    <a:lnTo>
                      <a:pt x="2363" y="2120"/>
                    </a:lnTo>
                    <a:lnTo>
                      <a:pt x="2423" y="2141"/>
                    </a:lnTo>
                    <a:lnTo>
                      <a:pt x="2504" y="2100"/>
                    </a:lnTo>
                    <a:lnTo>
                      <a:pt x="2585" y="2040"/>
                    </a:lnTo>
                    <a:lnTo>
                      <a:pt x="2625" y="1939"/>
                    </a:lnTo>
                    <a:lnTo>
                      <a:pt x="2666" y="1817"/>
                    </a:lnTo>
                    <a:lnTo>
                      <a:pt x="2686" y="1716"/>
                    </a:lnTo>
                    <a:lnTo>
                      <a:pt x="2686" y="1636"/>
                    </a:lnTo>
                    <a:lnTo>
                      <a:pt x="2645" y="1555"/>
                    </a:lnTo>
                    <a:lnTo>
                      <a:pt x="2605" y="1474"/>
                    </a:lnTo>
                    <a:lnTo>
                      <a:pt x="2544" y="1414"/>
                    </a:lnTo>
                    <a:lnTo>
                      <a:pt x="2484" y="1373"/>
                    </a:lnTo>
                    <a:lnTo>
                      <a:pt x="2363" y="1373"/>
                    </a:lnTo>
                    <a:lnTo>
                      <a:pt x="2282" y="1414"/>
                    </a:lnTo>
                    <a:lnTo>
                      <a:pt x="2201" y="1494"/>
                    </a:lnTo>
                    <a:lnTo>
                      <a:pt x="2141" y="1555"/>
                    </a:lnTo>
                    <a:lnTo>
                      <a:pt x="2080" y="1656"/>
                    </a:lnTo>
                    <a:lnTo>
                      <a:pt x="2040" y="1676"/>
                    </a:lnTo>
                    <a:lnTo>
                      <a:pt x="1959" y="1696"/>
                    </a:lnTo>
                    <a:lnTo>
                      <a:pt x="1919" y="1676"/>
                    </a:lnTo>
                    <a:lnTo>
                      <a:pt x="1878" y="1656"/>
                    </a:lnTo>
                    <a:lnTo>
                      <a:pt x="1838" y="1595"/>
                    </a:lnTo>
                    <a:lnTo>
                      <a:pt x="1858" y="1575"/>
                    </a:lnTo>
                    <a:lnTo>
                      <a:pt x="1858" y="1555"/>
                    </a:lnTo>
                    <a:lnTo>
                      <a:pt x="1959" y="1555"/>
                    </a:lnTo>
                    <a:lnTo>
                      <a:pt x="1999" y="1535"/>
                    </a:lnTo>
                    <a:lnTo>
                      <a:pt x="2040" y="1494"/>
                    </a:lnTo>
                    <a:lnTo>
                      <a:pt x="2080" y="1414"/>
                    </a:lnTo>
                    <a:lnTo>
                      <a:pt x="2120" y="1333"/>
                    </a:lnTo>
                    <a:lnTo>
                      <a:pt x="2100" y="1252"/>
                    </a:lnTo>
                    <a:lnTo>
                      <a:pt x="2080" y="1171"/>
                    </a:lnTo>
                    <a:lnTo>
                      <a:pt x="2019" y="1131"/>
                    </a:lnTo>
                    <a:lnTo>
                      <a:pt x="1979" y="1091"/>
                    </a:lnTo>
                    <a:lnTo>
                      <a:pt x="1858" y="1091"/>
                    </a:lnTo>
                    <a:lnTo>
                      <a:pt x="1777" y="1131"/>
                    </a:lnTo>
                    <a:lnTo>
                      <a:pt x="1737" y="1151"/>
                    </a:lnTo>
                    <a:lnTo>
                      <a:pt x="1656" y="1151"/>
                    </a:lnTo>
                    <a:lnTo>
                      <a:pt x="1595" y="1111"/>
                    </a:lnTo>
                    <a:lnTo>
                      <a:pt x="1555" y="1070"/>
                    </a:lnTo>
                    <a:lnTo>
                      <a:pt x="1454" y="990"/>
                    </a:lnTo>
                    <a:lnTo>
                      <a:pt x="1394" y="949"/>
                    </a:lnTo>
                    <a:lnTo>
                      <a:pt x="1293" y="949"/>
                    </a:lnTo>
                    <a:lnTo>
                      <a:pt x="1333" y="909"/>
                    </a:lnTo>
                    <a:lnTo>
                      <a:pt x="1575" y="707"/>
                    </a:lnTo>
                    <a:lnTo>
                      <a:pt x="1818" y="566"/>
                    </a:lnTo>
                    <a:lnTo>
                      <a:pt x="2080" y="424"/>
                    </a:lnTo>
                    <a:lnTo>
                      <a:pt x="2363" y="303"/>
                    </a:lnTo>
                    <a:lnTo>
                      <a:pt x="2645" y="222"/>
                    </a:lnTo>
                    <a:lnTo>
                      <a:pt x="2928" y="162"/>
                    </a:lnTo>
                    <a:lnTo>
                      <a:pt x="3231" y="121"/>
                    </a:lnTo>
                    <a:lnTo>
                      <a:pt x="3514" y="101"/>
                    </a:lnTo>
                    <a:close/>
                    <a:moveTo>
                      <a:pt x="1575" y="6118"/>
                    </a:moveTo>
                    <a:lnTo>
                      <a:pt x="1616" y="6199"/>
                    </a:lnTo>
                    <a:lnTo>
                      <a:pt x="1636" y="6280"/>
                    </a:lnTo>
                    <a:lnTo>
                      <a:pt x="1676" y="6320"/>
                    </a:lnTo>
                    <a:lnTo>
                      <a:pt x="1737" y="6361"/>
                    </a:lnTo>
                    <a:lnTo>
                      <a:pt x="1838" y="6361"/>
                    </a:lnTo>
                    <a:lnTo>
                      <a:pt x="1898" y="6340"/>
                    </a:lnTo>
                    <a:lnTo>
                      <a:pt x="1939" y="6340"/>
                    </a:lnTo>
                    <a:lnTo>
                      <a:pt x="1999" y="6320"/>
                    </a:lnTo>
                    <a:lnTo>
                      <a:pt x="2040" y="6320"/>
                    </a:lnTo>
                    <a:lnTo>
                      <a:pt x="2100" y="6300"/>
                    </a:lnTo>
                    <a:lnTo>
                      <a:pt x="2161" y="6260"/>
                    </a:lnTo>
                    <a:lnTo>
                      <a:pt x="2242" y="6199"/>
                    </a:lnTo>
                    <a:lnTo>
                      <a:pt x="2282" y="6179"/>
                    </a:lnTo>
                    <a:lnTo>
                      <a:pt x="2343" y="6159"/>
                    </a:lnTo>
                    <a:lnTo>
                      <a:pt x="2403" y="6159"/>
                    </a:lnTo>
                    <a:lnTo>
                      <a:pt x="2423" y="6179"/>
                    </a:lnTo>
                    <a:lnTo>
                      <a:pt x="2423" y="6199"/>
                    </a:lnTo>
                    <a:lnTo>
                      <a:pt x="2423" y="6219"/>
                    </a:lnTo>
                    <a:lnTo>
                      <a:pt x="2403" y="6260"/>
                    </a:lnTo>
                    <a:lnTo>
                      <a:pt x="2363" y="6320"/>
                    </a:lnTo>
                    <a:lnTo>
                      <a:pt x="2322" y="6361"/>
                    </a:lnTo>
                    <a:lnTo>
                      <a:pt x="2302" y="6421"/>
                    </a:lnTo>
                    <a:lnTo>
                      <a:pt x="2282" y="6462"/>
                    </a:lnTo>
                    <a:lnTo>
                      <a:pt x="2282" y="6502"/>
                    </a:lnTo>
                    <a:lnTo>
                      <a:pt x="2302" y="6542"/>
                    </a:lnTo>
                    <a:lnTo>
                      <a:pt x="2343" y="6583"/>
                    </a:lnTo>
                    <a:lnTo>
                      <a:pt x="2403" y="6623"/>
                    </a:lnTo>
                    <a:lnTo>
                      <a:pt x="2464" y="6643"/>
                    </a:lnTo>
                    <a:lnTo>
                      <a:pt x="2524" y="6643"/>
                    </a:lnTo>
                    <a:lnTo>
                      <a:pt x="2585" y="6623"/>
                    </a:lnTo>
                    <a:lnTo>
                      <a:pt x="2666" y="6583"/>
                    </a:lnTo>
                    <a:lnTo>
                      <a:pt x="2726" y="6583"/>
                    </a:lnTo>
                    <a:lnTo>
                      <a:pt x="2827" y="6623"/>
                    </a:lnTo>
                    <a:lnTo>
                      <a:pt x="2928" y="6643"/>
                    </a:lnTo>
                    <a:lnTo>
                      <a:pt x="3009" y="6643"/>
                    </a:lnTo>
                    <a:lnTo>
                      <a:pt x="3090" y="6603"/>
                    </a:lnTo>
                    <a:lnTo>
                      <a:pt x="3130" y="6563"/>
                    </a:lnTo>
                    <a:lnTo>
                      <a:pt x="3150" y="6522"/>
                    </a:lnTo>
                    <a:lnTo>
                      <a:pt x="3130" y="6421"/>
                    </a:lnTo>
                    <a:lnTo>
                      <a:pt x="3110" y="6320"/>
                    </a:lnTo>
                    <a:lnTo>
                      <a:pt x="3130" y="6280"/>
                    </a:lnTo>
                    <a:lnTo>
                      <a:pt x="3170" y="6260"/>
                    </a:lnTo>
                    <a:lnTo>
                      <a:pt x="3211" y="6260"/>
                    </a:lnTo>
                    <a:lnTo>
                      <a:pt x="3271" y="6280"/>
                    </a:lnTo>
                    <a:lnTo>
                      <a:pt x="3312" y="6300"/>
                    </a:lnTo>
                    <a:lnTo>
                      <a:pt x="3332" y="6320"/>
                    </a:lnTo>
                    <a:lnTo>
                      <a:pt x="3433" y="6421"/>
                    </a:lnTo>
                    <a:lnTo>
                      <a:pt x="3514" y="6482"/>
                    </a:lnTo>
                    <a:lnTo>
                      <a:pt x="3615" y="6482"/>
                    </a:lnTo>
                    <a:lnTo>
                      <a:pt x="3695" y="6462"/>
                    </a:lnTo>
                    <a:lnTo>
                      <a:pt x="3817" y="6462"/>
                    </a:lnTo>
                    <a:lnTo>
                      <a:pt x="3897" y="6502"/>
                    </a:lnTo>
                    <a:lnTo>
                      <a:pt x="3938" y="6502"/>
                    </a:lnTo>
                    <a:lnTo>
                      <a:pt x="3998" y="6482"/>
                    </a:lnTo>
                    <a:lnTo>
                      <a:pt x="4079" y="6441"/>
                    </a:lnTo>
                    <a:lnTo>
                      <a:pt x="4160" y="6401"/>
                    </a:lnTo>
                    <a:lnTo>
                      <a:pt x="4241" y="6340"/>
                    </a:lnTo>
                    <a:lnTo>
                      <a:pt x="4301" y="6320"/>
                    </a:lnTo>
                    <a:lnTo>
                      <a:pt x="4362" y="6320"/>
                    </a:lnTo>
                    <a:lnTo>
                      <a:pt x="4422" y="6340"/>
                    </a:lnTo>
                    <a:lnTo>
                      <a:pt x="4503" y="6421"/>
                    </a:lnTo>
                    <a:lnTo>
                      <a:pt x="4604" y="6502"/>
                    </a:lnTo>
                    <a:lnTo>
                      <a:pt x="4665" y="6522"/>
                    </a:lnTo>
                    <a:lnTo>
                      <a:pt x="4725" y="6542"/>
                    </a:lnTo>
                    <a:lnTo>
                      <a:pt x="4826" y="6522"/>
                    </a:lnTo>
                    <a:lnTo>
                      <a:pt x="4927" y="6462"/>
                    </a:lnTo>
                    <a:lnTo>
                      <a:pt x="5068" y="6401"/>
                    </a:lnTo>
                    <a:lnTo>
                      <a:pt x="5149" y="6381"/>
                    </a:lnTo>
                    <a:lnTo>
                      <a:pt x="5210" y="6361"/>
                    </a:lnTo>
                    <a:lnTo>
                      <a:pt x="5291" y="6361"/>
                    </a:lnTo>
                    <a:lnTo>
                      <a:pt x="5331" y="6381"/>
                    </a:lnTo>
                    <a:lnTo>
                      <a:pt x="5351" y="6401"/>
                    </a:lnTo>
                    <a:lnTo>
                      <a:pt x="5109" y="6542"/>
                    </a:lnTo>
                    <a:lnTo>
                      <a:pt x="4866" y="6663"/>
                    </a:lnTo>
                    <a:lnTo>
                      <a:pt x="4604" y="6764"/>
                    </a:lnTo>
                    <a:lnTo>
                      <a:pt x="4342" y="6845"/>
                    </a:lnTo>
                    <a:lnTo>
                      <a:pt x="4059" y="6906"/>
                    </a:lnTo>
                    <a:lnTo>
                      <a:pt x="3796" y="6926"/>
                    </a:lnTo>
                    <a:lnTo>
                      <a:pt x="3514" y="6946"/>
                    </a:lnTo>
                    <a:lnTo>
                      <a:pt x="3231" y="6926"/>
                    </a:lnTo>
                    <a:lnTo>
                      <a:pt x="2968" y="6906"/>
                    </a:lnTo>
                    <a:lnTo>
                      <a:pt x="2726" y="6845"/>
                    </a:lnTo>
                    <a:lnTo>
                      <a:pt x="2504" y="6785"/>
                    </a:lnTo>
                    <a:lnTo>
                      <a:pt x="2262" y="6704"/>
                    </a:lnTo>
                    <a:lnTo>
                      <a:pt x="2040" y="6603"/>
                    </a:lnTo>
                    <a:lnTo>
                      <a:pt x="1838" y="6482"/>
                    </a:lnTo>
                    <a:lnTo>
                      <a:pt x="1616" y="6361"/>
                    </a:lnTo>
                    <a:lnTo>
                      <a:pt x="1434" y="6219"/>
                    </a:lnTo>
                    <a:lnTo>
                      <a:pt x="1474" y="6159"/>
                    </a:lnTo>
                    <a:lnTo>
                      <a:pt x="1555" y="6118"/>
                    </a:lnTo>
                    <a:close/>
                    <a:moveTo>
                      <a:pt x="3493" y="0"/>
                    </a:moveTo>
                    <a:lnTo>
                      <a:pt x="3150" y="20"/>
                    </a:lnTo>
                    <a:lnTo>
                      <a:pt x="2807" y="81"/>
                    </a:lnTo>
                    <a:lnTo>
                      <a:pt x="2464" y="162"/>
                    </a:lnTo>
                    <a:lnTo>
                      <a:pt x="2141" y="283"/>
                    </a:lnTo>
                    <a:lnTo>
                      <a:pt x="1838" y="424"/>
                    </a:lnTo>
                    <a:lnTo>
                      <a:pt x="1535" y="606"/>
                    </a:lnTo>
                    <a:lnTo>
                      <a:pt x="1272" y="828"/>
                    </a:lnTo>
                    <a:lnTo>
                      <a:pt x="1010" y="1050"/>
                    </a:lnTo>
                    <a:lnTo>
                      <a:pt x="768" y="1313"/>
                    </a:lnTo>
                    <a:lnTo>
                      <a:pt x="566" y="1595"/>
                    </a:lnTo>
                    <a:lnTo>
                      <a:pt x="404" y="1898"/>
                    </a:lnTo>
                    <a:lnTo>
                      <a:pt x="263" y="2201"/>
                    </a:lnTo>
                    <a:lnTo>
                      <a:pt x="142" y="2524"/>
                    </a:lnTo>
                    <a:lnTo>
                      <a:pt x="61" y="2867"/>
                    </a:lnTo>
                    <a:lnTo>
                      <a:pt x="20" y="3211"/>
                    </a:lnTo>
                    <a:lnTo>
                      <a:pt x="0" y="3554"/>
                    </a:lnTo>
                    <a:lnTo>
                      <a:pt x="20" y="3897"/>
                    </a:lnTo>
                    <a:lnTo>
                      <a:pt x="81" y="4240"/>
                    </a:lnTo>
                    <a:lnTo>
                      <a:pt x="162" y="4564"/>
                    </a:lnTo>
                    <a:lnTo>
                      <a:pt x="283" y="4887"/>
                    </a:lnTo>
                    <a:lnTo>
                      <a:pt x="424" y="5189"/>
                    </a:lnTo>
                    <a:lnTo>
                      <a:pt x="606" y="5492"/>
                    </a:lnTo>
                    <a:lnTo>
                      <a:pt x="808" y="5775"/>
                    </a:lnTo>
                    <a:lnTo>
                      <a:pt x="1050" y="6038"/>
                    </a:lnTo>
                    <a:lnTo>
                      <a:pt x="1313" y="6260"/>
                    </a:lnTo>
                    <a:lnTo>
                      <a:pt x="1595" y="6462"/>
                    </a:lnTo>
                    <a:lnTo>
                      <a:pt x="1878" y="6643"/>
                    </a:lnTo>
                    <a:lnTo>
                      <a:pt x="2201" y="6785"/>
                    </a:lnTo>
                    <a:lnTo>
                      <a:pt x="2524" y="6906"/>
                    </a:lnTo>
                    <a:lnTo>
                      <a:pt x="2868" y="6987"/>
                    </a:lnTo>
                    <a:lnTo>
                      <a:pt x="3211" y="7027"/>
                    </a:lnTo>
                    <a:lnTo>
                      <a:pt x="3534" y="7047"/>
                    </a:lnTo>
                    <a:lnTo>
                      <a:pt x="3837" y="7027"/>
                    </a:lnTo>
                    <a:lnTo>
                      <a:pt x="4140" y="6987"/>
                    </a:lnTo>
                    <a:lnTo>
                      <a:pt x="4442" y="6926"/>
                    </a:lnTo>
                    <a:lnTo>
                      <a:pt x="4725" y="6845"/>
                    </a:lnTo>
                    <a:lnTo>
                      <a:pt x="5008" y="6724"/>
                    </a:lnTo>
                    <a:lnTo>
                      <a:pt x="5270" y="6583"/>
                    </a:lnTo>
                    <a:lnTo>
                      <a:pt x="5533" y="6421"/>
                    </a:lnTo>
                    <a:lnTo>
                      <a:pt x="5795" y="6219"/>
                    </a:lnTo>
                    <a:lnTo>
                      <a:pt x="6038" y="5977"/>
                    </a:lnTo>
                    <a:lnTo>
                      <a:pt x="6280" y="5735"/>
                    </a:lnTo>
                    <a:lnTo>
                      <a:pt x="6482" y="5452"/>
                    </a:lnTo>
                    <a:lnTo>
                      <a:pt x="6643" y="5149"/>
                    </a:lnTo>
                    <a:lnTo>
                      <a:pt x="6785" y="4846"/>
                    </a:lnTo>
                    <a:lnTo>
                      <a:pt x="6906" y="4523"/>
                    </a:lnTo>
                    <a:lnTo>
                      <a:pt x="6987" y="4180"/>
                    </a:lnTo>
                    <a:lnTo>
                      <a:pt x="7027" y="3837"/>
                    </a:lnTo>
                    <a:lnTo>
                      <a:pt x="7047" y="3493"/>
                    </a:lnTo>
                    <a:lnTo>
                      <a:pt x="7027" y="3170"/>
                    </a:lnTo>
                    <a:lnTo>
                      <a:pt x="6987" y="2847"/>
                    </a:lnTo>
                    <a:lnTo>
                      <a:pt x="6906" y="2544"/>
                    </a:lnTo>
                    <a:lnTo>
                      <a:pt x="6805" y="2221"/>
                    </a:lnTo>
                    <a:lnTo>
                      <a:pt x="6664" y="1939"/>
                    </a:lnTo>
                    <a:lnTo>
                      <a:pt x="6502" y="1636"/>
                    </a:lnTo>
                    <a:lnTo>
                      <a:pt x="6320" y="1373"/>
                    </a:lnTo>
                    <a:lnTo>
                      <a:pt x="6078" y="1091"/>
                    </a:lnTo>
                    <a:lnTo>
                      <a:pt x="5816" y="848"/>
                    </a:lnTo>
                    <a:lnTo>
                      <a:pt x="5533" y="626"/>
                    </a:lnTo>
                    <a:lnTo>
                      <a:pt x="5210" y="424"/>
                    </a:lnTo>
                    <a:lnTo>
                      <a:pt x="4887" y="283"/>
                    </a:lnTo>
                    <a:lnTo>
                      <a:pt x="4564" y="162"/>
                    </a:lnTo>
                    <a:lnTo>
                      <a:pt x="4200" y="61"/>
                    </a:lnTo>
                    <a:lnTo>
                      <a:pt x="3837" y="20"/>
                    </a:lnTo>
                    <a:lnTo>
                      <a:pt x="34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5"/>
              <p:cNvSpPr/>
              <p:nvPr/>
            </p:nvSpPr>
            <p:spPr>
              <a:xfrm>
                <a:off x="2263737" y="-1329440"/>
                <a:ext cx="482629" cy="482629"/>
              </a:xfrm>
              <a:custGeom>
                <a:avLst/>
                <a:gdLst/>
                <a:ahLst/>
                <a:cxnLst/>
                <a:rect l="l" t="t" r="r" b="b"/>
                <a:pathLst>
                  <a:path w="7048" h="7048" fill="none" extrusionOk="0">
                    <a:moveTo>
                      <a:pt x="6320" y="1373"/>
                    </a:moveTo>
                    <a:lnTo>
                      <a:pt x="6320" y="1373"/>
                    </a:lnTo>
                    <a:lnTo>
                      <a:pt x="6078" y="1091"/>
                    </a:lnTo>
                    <a:lnTo>
                      <a:pt x="5816" y="848"/>
                    </a:lnTo>
                    <a:lnTo>
                      <a:pt x="5533" y="626"/>
                    </a:lnTo>
                    <a:lnTo>
                      <a:pt x="5210" y="424"/>
                    </a:lnTo>
                    <a:lnTo>
                      <a:pt x="4887" y="283"/>
                    </a:lnTo>
                    <a:lnTo>
                      <a:pt x="4564" y="162"/>
                    </a:lnTo>
                    <a:lnTo>
                      <a:pt x="4200" y="61"/>
                    </a:lnTo>
                    <a:lnTo>
                      <a:pt x="3837" y="20"/>
                    </a:lnTo>
                    <a:lnTo>
                      <a:pt x="3837" y="20"/>
                    </a:lnTo>
                    <a:lnTo>
                      <a:pt x="3493" y="0"/>
                    </a:lnTo>
                    <a:lnTo>
                      <a:pt x="3150" y="20"/>
                    </a:lnTo>
                    <a:lnTo>
                      <a:pt x="2807" y="81"/>
                    </a:lnTo>
                    <a:lnTo>
                      <a:pt x="2464" y="162"/>
                    </a:lnTo>
                    <a:lnTo>
                      <a:pt x="2141" y="283"/>
                    </a:lnTo>
                    <a:lnTo>
                      <a:pt x="1838" y="424"/>
                    </a:lnTo>
                    <a:lnTo>
                      <a:pt x="1535" y="606"/>
                    </a:lnTo>
                    <a:lnTo>
                      <a:pt x="1272" y="828"/>
                    </a:lnTo>
                    <a:lnTo>
                      <a:pt x="1272" y="828"/>
                    </a:lnTo>
                    <a:lnTo>
                      <a:pt x="1010" y="1050"/>
                    </a:lnTo>
                    <a:lnTo>
                      <a:pt x="768" y="1313"/>
                    </a:lnTo>
                    <a:lnTo>
                      <a:pt x="566" y="1595"/>
                    </a:lnTo>
                    <a:lnTo>
                      <a:pt x="404" y="1898"/>
                    </a:lnTo>
                    <a:lnTo>
                      <a:pt x="263" y="2201"/>
                    </a:lnTo>
                    <a:lnTo>
                      <a:pt x="142" y="2524"/>
                    </a:lnTo>
                    <a:lnTo>
                      <a:pt x="61" y="2867"/>
                    </a:lnTo>
                    <a:lnTo>
                      <a:pt x="20" y="3211"/>
                    </a:lnTo>
                    <a:lnTo>
                      <a:pt x="20" y="3211"/>
                    </a:lnTo>
                    <a:lnTo>
                      <a:pt x="0" y="3554"/>
                    </a:lnTo>
                    <a:lnTo>
                      <a:pt x="20" y="3897"/>
                    </a:lnTo>
                    <a:lnTo>
                      <a:pt x="81" y="4240"/>
                    </a:lnTo>
                    <a:lnTo>
                      <a:pt x="162" y="4564"/>
                    </a:lnTo>
                    <a:lnTo>
                      <a:pt x="283" y="4887"/>
                    </a:lnTo>
                    <a:lnTo>
                      <a:pt x="424" y="5189"/>
                    </a:lnTo>
                    <a:lnTo>
                      <a:pt x="606" y="5492"/>
                    </a:lnTo>
                    <a:lnTo>
                      <a:pt x="808" y="5775"/>
                    </a:lnTo>
                    <a:lnTo>
                      <a:pt x="808" y="5775"/>
                    </a:lnTo>
                    <a:lnTo>
                      <a:pt x="1050" y="6038"/>
                    </a:lnTo>
                    <a:lnTo>
                      <a:pt x="1313" y="6260"/>
                    </a:lnTo>
                    <a:lnTo>
                      <a:pt x="1595" y="6462"/>
                    </a:lnTo>
                    <a:lnTo>
                      <a:pt x="1878" y="6643"/>
                    </a:lnTo>
                    <a:lnTo>
                      <a:pt x="2201" y="6785"/>
                    </a:lnTo>
                    <a:lnTo>
                      <a:pt x="2524" y="6906"/>
                    </a:lnTo>
                    <a:lnTo>
                      <a:pt x="2868" y="6987"/>
                    </a:lnTo>
                    <a:lnTo>
                      <a:pt x="3211" y="7027"/>
                    </a:lnTo>
                    <a:lnTo>
                      <a:pt x="3211" y="7027"/>
                    </a:lnTo>
                    <a:lnTo>
                      <a:pt x="3534" y="7047"/>
                    </a:lnTo>
                    <a:lnTo>
                      <a:pt x="3534" y="7047"/>
                    </a:lnTo>
                    <a:lnTo>
                      <a:pt x="3837" y="7027"/>
                    </a:lnTo>
                    <a:lnTo>
                      <a:pt x="4140" y="6987"/>
                    </a:lnTo>
                    <a:lnTo>
                      <a:pt x="4442" y="6926"/>
                    </a:lnTo>
                    <a:lnTo>
                      <a:pt x="4725" y="6845"/>
                    </a:lnTo>
                    <a:lnTo>
                      <a:pt x="5008" y="6724"/>
                    </a:lnTo>
                    <a:lnTo>
                      <a:pt x="5270" y="6583"/>
                    </a:lnTo>
                    <a:lnTo>
                      <a:pt x="5533" y="6421"/>
                    </a:lnTo>
                    <a:lnTo>
                      <a:pt x="5795" y="6219"/>
                    </a:lnTo>
                    <a:lnTo>
                      <a:pt x="5795" y="6219"/>
                    </a:lnTo>
                    <a:lnTo>
                      <a:pt x="6038" y="5977"/>
                    </a:lnTo>
                    <a:lnTo>
                      <a:pt x="6280" y="5735"/>
                    </a:lnTo>
                    <a:lnTo>
                      <a:pt x="6482" y="5452"/>
                    </a:lnTo>
                    <a:lnTo>
                      <a:pt x="6643" y="5149"/>
                    </a:lnTo>
                    <a:lnTo>
                      <a:pt x="6785" y="4846"/>
                    </a:lnTo>
                    <a:lnTo>
                      <a:pt x="6906" y="4523"/>
                    </a:lnTo>
                    <a:lnTo>
                      <a:pt x="6987" y="4180"/>
                    </a:lnTo>
                    <a:lnTo>
                      <a:pt x="7027" y="3837"/>
                    </a:lnTo>
                    <a:lnTo>
                      <a:pt x="7027" y="3837"/>
                    </a:lnTo>
                    <a:lnTo>
                      <a:pt x="7047" y="3493"/>
                    </a:lnTo>
                    <a:lnTo>
                      <a:pt x="7027" y="3170"/>
                    </a:lnTo>
                    <a:lnTo>
                      <a:pt x="6987" y="2847"/>
                    </a:lnTo>
                    <a:lnTo>
                      <a:pt x="6906" y="2544"/>
                    </a:lnTo>
                    <a:lnTo>
                      <a:pt x="6805" y="2221"/>
                    </a:lnTo>
                    <a:lnTo>
                      <a:pt x="6664" y="1939"/>
                    </a:lnTo>
                    <a:lnTo>
                      <a:pt x="6502" y="1636"/>
                    </a:lnTo>
                    <a:lnTo>
                      <a:pt x="6320" y="137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5"/>
              <p:cNvSpPr/>
              <p:nvPr/>
            </p:nvSpPr>
            <p:spPr>
              <a:xfrm>
                <a:off x="2507109" y="-1223025"/>
                <a:ext cx="232344" cy="262817"/>
              </a:xfrm>
              <a:custGeom>
                <a:avLst/>
                <a:gdLst/>
                <a:ahLst/>
                <a:cxnLst/>
                <a:rect l="l" t="t" r="r" b="b"/>
                <a:pathLst>
                  <a:path w="3393" h="3838" fill="none" extrusionOk="0">
                    <a:moveTo>
                      <a:pt x="3392" y="2101"/>
                    </a:moveTo>
                    <a:lnTo>
                      <a:pt x="3392" y="2101"/>
                    </a:lnTo>
                    <a:lnTo>
                      <a:pt x="3332" y="2121"/>
                    </a:lnTo>
                    <a:lnTo>
                      <a:pt x="3332" y="2121"/>
                    </a:lnTo>
                    <a:lnTo>
                      <a:pt x="3271" y="2141"/>
                    </a:lnTo>
                    <a:lnTo>
                      <a:pt x="3211" y="2182"/>
                    </a:lnTo>
                    <a:lnTo>
                      <a:pt x="3150" y="2303"/>
                    </a:lnTo>
                    <a:lnTo>
                      <a:pt x="3150" y="2323"/>
                    </a:lnTo>
                    <a:lnTo>
                      <a:pt x="3150" y="2323"/>
                    </a:lnTo>
                    <a:lnTo>
                      <a:pt x="3130" y="2363"/>
                    </a:lnTo>
                    <a:lnTo>
                      <a:pt x="3089" y="2384"/>
                    </a:lnTo>
                    <a:lnTo>
                      <a:pt x="3069" y="2404"/>
                    </a:lnTo>
                    <a:lnTo>
                      <a:pt x="3049" y="2404"/>
                    </a:lnTo>
                    <a:lnTo>
                      <a:pt x="3049" y="2404"/>
                    </a:lnTo>
                    <a:lnTo>
                      <a:pt x="3009" y="2384"/>
                    </a:lnTo>
                    <a:lnTo>
                      <a:pt x="3009" y="2343"/>
                    </a:lnTo>
                    <a:lnTo>
                      <a:pt x="3009" y="2343"/>
                    </a:lnTo>
                    <a:lnTo>
                      <a:pt x="3009" y="2283"/>
                    </a:lnTo>
                    <a:lnTo>
                      <a:pt x="3009" y="2283"/>
                    </a:lnTo>
                    <a:lnTo>
                      <a:pt x="3009" y="2182"/>
                    </a:lnTo>
                    <a:lnTo>
                      <a:pt x="3009" y="2141"/>
                    </a:lnTo>
                    <a:lnTo>
                      <a:pt x="2968" y="2101"/>
                    </a:lnTo>
                    <a:lnTo>
                      <a:pt x="2968" y="2101"/>
                    </a:lnTo>
                    <a:lnTo>
                      <a:pt x="2948" y="2061"/>
                    </a:lnTo>
                    <a:lnTo>
                      <a:pt x="2948" y="2061"/>
                    </a:lnTo>
                    <a:lnTo>
                      <a:pt x="2908" y="2040"/>
                    </a:lnTo>
                    <a:lnTo>
                      <a:pt x="2887" y="2000"/>
                    </a:lnTo>
                    <a:lnTo>
                      <a:pt x="2887" y="2000"/>
                    </a:lnTo>
                    <a:lnTo>
                      <a:pt x="2908" y="1939"/>
                    </a:lnTo>
                    <a:lnTo>
                      <a:pt x="2908" y="1939"/>
                    </a:lnTo>
                    <a:lnTo>
                      <a:pt x="2908" y="1939"/>
                    </a:lnTo>
                    <a:lnTo>
                      <a:pt x="2928" y="1879"/>
                    </a:lnTo>
                    <a:lnTo>
                      <a:pt x="2928" y="1879"/>
                    </a:lnTo>
                    <a:lnTo>
                      <a:pt x="2928" y="1818"/>
                    </a:lnTo>
                    <a:lnTo>
                      <a:pt x="2908" y="1758"/>
                    </a:lnTo>
                    <a:lnTo>
                      <a:pt x="2908" y="1758"/>
                    </a:lnTo>
                    <a:lnTo>
                      <a:pt x="2887" y="1717"/>
                    </a:lnTo>
                    <a:lnTo>
                      <a:pt x="2847" y="1697"/>
                    </a:lnTo>
                    <a:lnTo>
                      <a:pt x="2746" y="1657"/>
                    </a:lnTo>
                    <a:lnTo>
                      <a:pt x="2746" y="1657"/>
                    </a:lnTo>
                    <a:lnTo>
                      <a:pt x="2645" y="1636"/>
                    </a:lnTo>
                    <a:lnTo>
                      <a:pt x="2645" y="1636"/>
                    </a:lnTo>
                    <a:lnTo>
                      <a:pt x="2524" y="1616"/>
                    </a:lnTo>
                    <a:lnTo>
                      <a:pt x="2524" y="1616"/>
                    </a:lnTo>
                    <a:lnTo>
                      <a:pt x="2443" y="1576"/>
                    </a:lnTo>
                    <a:lnTo>
                      <a:pt x="2403" y="1515"/>
                    </a:lnTo>
                    <a:lnTo>
                      <a:pt x="2342" y="1414"/>
                    </a:lnTo>
                    <a:lnTo>
                      <a:pt x="2342" y="1414"/>
                    </a:lnTo>
                    <a:lnTo>
                      <a:pt x="2302" y="1354"/>
                    </a:lnTo>
                    <a:lnTo>
                      <a:pt x="2302" y="1354"/>
                    </a:lnTo>
                    <a:lnTo>
                      <a:pt x="2282" y="1334"/>
                    </a:lnTo>
                    <a:lnTo>
                      <a:pt x="2262" y="1334"/>
                    </a:lnTo>
                    <a:lnTo>
                      <a:pt x="2181" y="1334"/>
                    </a:lnTo>
                    <a:lnTo>
                      <a:pt x="2181" y="1334"/>
                    </a:lnTo>
                    <a:lnTo>
                      <a:pt x="2140" y="1354"/>
                    </a:lnTo>
                    <a:lnTo>
                      <a:pt x="2100" y="1394"/>
                    </a:lnTo>
                    <a:lnTo>
                      <a:pt x="2080" y="1455"/>
                    </a:lnTo>
                    <a:lnTo>
                      <a:pt x="2080" y="1515"/>
                    </a:lnTo>
                    <a:lnTo>
                      <a:pt x="2080" y="1515"/>
                    </a:lnTo>
                    <a:lnTo>
                      <a:pt x="2100" y="1596"/>
                    </a:lnTo>
                    <a:lnTo>
                      <a:pt x="2161" y="1657"/>
                    </a:lnTo>
                    <a:lnTo>
                      <a:pt x="2221" y="1697"/>
                    </a:lnTo>
                    <a:lnTo>
                      <a:pt x="2282" y="1717"/>
                    </a:lnTo>
                    <a:lnTo>
                      <a:pt x="2282" y="1717"/>
                    </a:lnTo>
                    <a:lnTo>
                      <a:pt x="2282" y="1717"/>
                    </a:lnTo>
                    <a:lnTo>
                      <a:pt x="2362" y="1758"/>
                    </a:lnTo>
                    <a:lnTo>
                      <a:pt x="2403" y="1778"/>
                    </a:lnTo>
                    <a:lnTo>
                      <a:pt x="2423" y="1818"/>
                    </a:lnTo>
                    <a:lnTo>
                      <a:pt x="2423" y="1818"/>
                    </a:lnTo>
                    <a:lnTo>
                      <a:pt x="2443" y="1859"/>
                    </a:lnTo>
                    <a:lnTo>
                      <a:pt x="2443" y="1879"/>
                    </a:lnTo>
                    <a:lnTo>
                      <a:pt x="2423" y="1919"/>
                    </a:lnTo>
                    <a:lnTo>
                      <a:pt x="2423" y="1919"/>
                    </a:lnTo>
                    <a:lnTo>
                      <a:pt x="2383" y="1939"/>
                    </a:lnTo>
                    <a:lnTo>
                      <a:pt x="2342" y="1939"/>
                    </a:lnTo>
                    <a:lnTo>
                      <a:pt x="2342" y="1939"/>
                    </a:lnTo>
                    <a:lnTo>
                      <a:pt x="2342" y="1939"/>
                    </a:lnTo>
                    <a:lnTo>
                      <a:pt x="2302" y="1919"/>
                    </a:lnTo>
                    <a:lnTo>
                      <a:pt x="2302" y="1919"/>
                    </a:lnTo>
                    <a:lnTo>
                      <a:pt x="2241" y="1919"/>
                    </a:lnTo>
                    <a:lnTo>
                      <a:pt x="2181" y="1919"/>
                    </a:lnTo>
                    <a:lnTo>
                      <a:pt x="2080" y="1980"/>
                    </a:lnTo>
                    <a:lnTo>
                      <a:pt x="2039" y="1980"/>
                    </a:lnTo>
                    <a:lnTo>
                      <a:pt x="2039" y="1980"/>
                    </a:lnTo>
                    <a:lnTo>
                      <a:pt x="2019" y="1980"/>
                    </a:lnTo>
                    <a:lnTo>
                      <a:pt x="1979" y="1980"/>
                    </a:lnTo>
                    <a:lnTo>
                      <a:pt x="1979" y="1980"/>
                    </a:lnTo>
                    <a:lnTo>
                      <a:pt x="1938" y="1939"/>
                    </a:lnTo>
                    <a:lnTo>
                      <a:pt x="1918" y="1838"/>
                    </a:lnTo>
                    <a:lnTo>
                      <a:pt x="1918" y="1818"/>
                    </a:lnTo>
                    <a:lnTo>
                      <a:pt x="1918" y="1818"/>
                    </a:lnTo>
                    <a:lnTo>
                      <a:pt x="1918" y="1717"/>
                    </a:lnTo>
                    <a:lnTo>
                      <a:pt x="1898" y="1677"/>
                    </a:lnTo>
                    <a:lnTo>
                      <a:pt x="1858" y="1616"/>
                    </a:lnTo>
                    <a:lnTo>
                      <a:pt x="1858" y="1616"/>
                    </a:lnTo>
                    <a:lnTo>
                      <a:pt x="1817" y="1616"/>
                    </a:lnTo>
                    <a:lnTo>
                      <a:pt x="1797" y="1616"/>
                    </a:lnTo>
                    <a:lnTo>
                      <a:pt x="1797" y="1616"/>
                    </a:lnTo>
                    <a:lnTo>
                      <a:pt x="1757" y="1616"/>
                    </a:lnTo>
                    <a:lnTo>
                      <a:pt x="1737" y="1657"/>
                    </a:lnTo>
                    <a:lnTo>
                      <a:pt x="1737" y="1657"/>
                    </a:lnTo>
                    <a:lnTo>
                      <a:pt x="1716" y="1717"/>
                    </a:lnTo>
                    <a:lnTo>
                      <a:pt x="1716" y="1717"/>
                    </a:lnTo>
                    <a:lnTo>
                      <a:pt x="1676" y="1818"/>
                    </a:lnTo>
                    <a:lnTo>
                      <a:pt x="1676" y="1879"/>
                    </a:lnTo>
                    <a:lnTo>
                      <a:pt x="1676" y="1939"/>
                    </a:lnTo>
                    <a:lnTo>
                      <a:pt x="1676" y="1939"/>
                    </a:lnTo>
                    <a:lnTo>
                      <a:pt x="1716" y="2020"/>
                    </a:lnTo>
                    <a:lnTo>
                      <a:pt x="1757" y="2081"/>
                    </a:lnTo>
                    <a:lnTo>
                      <a:pt x="1797" y="2141"/>
                    </a:lnTo>
                    <a:lnTo>
                      <a:pt x="1858" y="2202"/>
                    </a:lnTo>
                    <a:lnTo>
                      <a:pt x="1858" y="2202"/>
                    </a:lnTo>
                    <a:lnTo>
                      <a:pt x="1898" y="2222"/>
                    </a:lnTo>
                    <a:lnTo>
                      <a:pt x="1959" y="2222"/>
                    </a:lnTo>
                    <a:lnTo>
                      <a:pt x="1959" y="2222"/>
                    </a:lnTo>
                    <a:lnTo>
                      <a:pt x="2019" y="2242"/>
                    </a:lnTo>
                    <a:lnTo>
                      <a:pt x="2019" y="2242"/>
                    </a:lnTo>
                    <a:lnTo>
                      <a:pt x="2080" y="2262"/>
                    </a:lnTo>
                    <a:lnTo>
                      <a:pt x="2120" y="2303"/>
                    </a:lnTo>
                    <a:lnTo>
                      <a:pt x="2120" y="2303"/>
                    </a:lnTo>
                    <a:lnTo>
                      <a:pt x="2120" y="2363"/>
                    </a:lnTo>
                    <a:lnTo>
                      <a:pt x="2100" y="2444"/>
                    </a:lnTo>
                    <a:lnTo>
                      <a:pt x="2100" y="2444"/>
                    </a:lnTo>
                    <a:lnTo>
                      <a:pt x="2039" y="2565"/>
                    </a:lnTo>
                    <a:lnTo>
                      <a:pt x="2039" y="2565"/>
                    </a:lnTo>
                    <a:lnTo>
                      <a:pt x="1999" y="2626"/>
                    </a:lnTo>
                    <a:lnTo>
                      <a:pt x="1938" y="2686"/>
                    </a:lnTo>
                    <a:lnTo>
                      <a:pt x="1938" y="2686"/>
                    </a:lnTo>
                    <a:lnTo>
                      <a:pt x="1817" y="2747"/>
                    </a:lnTo>
                    <a:lnTo>
                      <a:pt x="1817" y="2747"/>
                    </a:lnTo>
                    <a:lnTo>
                      <a:pt x="1757" y="2787"/>
                    </a:lnTo>
                    <a:lnTo>
                      <a:pt x="1757" y="2787"/>
                    </a:lnTo>
                    <a:lnTo>
                      <a:pt x="1716" y="2848"/>
                    </a:lnTo>
                    <a:lnTo>
                      <a:pt x="1716" y="2909"/>
                    </a:lnTo>
                    <a:lnTo>
                      <a:pt x="1737" y="2969"/>
                    </a:lnTo>
                    <a:lnTo>
                      <a:pt x="1777" y="3030"/>
                    </a:lnTo>
                    <a:lnTo>
                      <a:pt x="1777" y="3030"/>
                    </a:lnTo>
                    <a:lnTo>
                      <a:pt x="1817" y="3090"/>
                    </a:lnTo>
                    <a:lnTo>
                      <a:pt x="1837" y="3151"/>
                    </a:lnTo>
                    <a:lnTo>
                      <a:pt x="1817" y="3191"/>
                    </a:lnTo>
                    <a:lnTo>
                      <a:pt x="1777" y="3232"/>
                    </a:lnTo>
                    <a:lnTo>
                      <a:pt x="1777" y="3232"/>
                    </a:lnTo>
                    <a:lnTo>
                      <a:pt x="1696" y="3252"/>
                    </a:lnTo>
                    <a:lnTo>
                      <a:pt x="1696" y="3252"/>
                    </a:lnTo>
                    <a:lnTo>
                      <a:pt x="1595" y="3292"/>
                    </a:lnTo>
                    <a:lnTo>
                      <a:pt x="1555" y="3312"/>
                    </a:lnTo>
                    <a:lnTo>
                      <a:pt x="1514" y="3373"/>
                    </a:lnTo>
                    <a:lnTo>
                      <a:pt x="1514" y="3373"/>
                    </a:lnTo>
                    <a:lnTo>
                      <a:pt x="1514" y="3434"/>
                    </a:lnTo>
                    <a:lnTo>
                      <a:pt x="1514" y="3514"/>
                    </a:lnTo>
                    <a:lnTo>
                      <a:pt x="1514" y="3514"/>
                    </a:lnTo>
                    <a:lnTo>
                      <a:pt x="1535" y="3595"/>
                    </a:lnTo>
                    <a:lnTo>
                      <a:pt x="1535" y="3595"/>
                    </a:lnTo>
                    <a:lnTo>
                      <a:pt x="1494" y="3696"/>
                    </a:lnTo>
                    <a:lnTo>
                      <a:pt x="1454" y="3757"/>
                    </a:lnTo>
                    <a:lnTo>
                      <a:pt x="1413" y="3777"/>
                    </a:lnTo>
                    <a:lnTo>
                      <a:pt x="1413" y="3777"/>
                    </a:lnTo>
                    <a:lnTo>
                      <a:pt x="1373" y="3817"/>
                    </a:lnTo>
                    <a:lnTo>
                      <a:pt x="1312" y="3817"/>
                    </a:lnTo>
                    <a:lnTo>
                      <a:pt x="1312" y="3817"/>
                    </a:lnTo>
                    <a:lnTo>
                      <a:pt x="1212" y="3797"/>
                    </a:lnTo>
                    <a:lnTo>
                      <a:pt x="1131" y="3817"/>
                    </a:lnTo>
                    <a:lnTo>
                      <a:pt x="1131" y="3817"/>
                    </a:lnTo>
                    <a:lnTo>
                      <a:pt x="1070" y="3837"/>
                    </a:lnTo>
                    <a:lnTo>
                      <a:pt x="1070" y="3837"/>
                    </a:lnTo>
                    <a:lnTo>
                      <a:pt x="1010" y="3837"/>
                    </a:lnTo>
                    <a:lnTo>
                      <a:pt x="949" y="3817"/>
                    </a:lnTo>
                    <a:lnTo>
                      <a:pt x="949" y="3817"/>
                    </a:lnTo>
                    <a:lnTo>
                      <a:pt x="888" y="3757"/>
                    </a:lnTo>
                    <a:lnTo>
                      <a:pt x="868" y="3676"/>
                    </a:lnTo>
                    <a:lnTo>
                      <a:pt x="868" y="3676"/>
                    </a:lnTo>
                    <a:lnTo>
                      <a:pt x="868" y="3615"/>
                    </a:lnTo>
                    <a:lnTo>
                      <a:pt x="868" y="3615"/>
                    </a:lnTo>
                    <a:lnTo>
                      <a:pt x="868" y="3514"/>
                    </a:lnTo>
                    <a:lnTo>
                      <a:pt x="848" y="3434"/>
                    </a:lnTo>
                    <a:lnTo>
                      <a:pt x="788" y="3373"/>
                    </a:lnTo>
                    <a:lnTo>
                      <a:pt x="788" y="3373"/>
                    </a:lnTo>
                    <a:lnTo>
                      <a:pt x="747" y="3292"/>
                    </a:lnTo>
                    <a:lnTo>
                      <a:pt x="747" y="3211"/>
                    </a:lnTo>
                    <a:lnTo>
                      <a:pt x="767" y="3151"/>
                    </a:lnTo>
                    <a:lnTo>
                      <a:pt x="808" y="3090"/>
                    </a:lnTo>
                    <a:lnTo>
                      <a:pt x="808" y="3090"/>
                    </a:lnTo>
                    <a:lnTo>
                      <a:pt x="828" y="3030"/>
                    </a:lnTo>
                    <a:lnTo>
                      <a:pt x="828" y="3030"/>
                    </a:lnTo>
                    <a:lnTo>
                      <a:pt x="848" y="2969"/>
                    </a:lnTo>
                    <a:lnTo>
                      <a:pt x="848" y="2909"/>
                    </a:lnTo>
                    <a:lnTo>
                      <a:pt x="808" y="2848"/>
                    </a:lnTo>
                    <a:lnTo>
                      <a:pt x="767" y="2787"/>
                    </a:lnTo>
                    <a:lnTo>
                      <a:pt x="747" y="2767"/>
                    </a:lnTo>
                    <a:lnTo>
                      <a:pt x="747" y="2767"/>
                    </a:lnTo>
                    <a:lnTo>
                      <a:pt x="707" y="2727"/>
                    </a:lnTo>
                    <a:lnTo>
                      <a:pt x="687" y="2666"/>
                    </a:lnTo>
                    <a:lnTo>
                      <a:pt x="687" y="2666"/>
                    </a:lnTo>
                    <a:lnTo>
                      <a:pt x="687" y="2585"/>
                    </a:lnTo>
                    <a:lnTo>
                      <a:pt x="707" y="2505"/>
                    </a:lnTo>
                    <a:lnTo>
                      <a:pt x="727" y="2485"/>
                    </a:lnTo>
                    <a:lnTo>
                      <a:pt x="727" y="2485"/>
                    </a:lnTo>
                    <a:lnTo>
                      <a:pt x="727" y="2404"/>
                    </a:lnTo>
                    <a:lnTo>
                      <a:pt x="707" y="2343"/>
                    </a:lnTo>
                    <a:lnTo>
                      <a:pt x="707" y="2343"/>
                    </a:lnTo>
                    <a:lnTo>
                      <a:pt x="646" y="2283"/>
                    </a:lnTo>
                    <a:lnTo>
                      <a:pt x="565" y="2262"/>
                    </a:lnTo>
                    <a:lnTo>
                      <a:pt x="565" y="2262"/>
                    </a:lnTo>
                    <a:lnTo>
                      <a:pt x="505" y="2242"/>
                    </a:lnTo>
                    <a:lnTo>
                      <a:pt x="505" y="2242"/>
                    </a:lnTo>
                    <a:lnTo>
                      <a:pt x="424" y="2262"/>
                    </a:lnTo>
                    <a:lnTo>
                      <a:pt x="363" y="2283"/>
                    </a:lnTo>
                    <a:lnTo>
                      <a:pt x="363" y="2283"/>
                    </a:lnTo>
                    <a:lnTo>
                      <a:pt x="263" y="2283"/>
                    </a:lnTo>
                    <a:lnTo>
                      <a:pt x="263" y="2283"/>
                    </a:lnTo>
                    <a:lnTo>
                      <a:pt x="202" y="2283"/>
                    </a:lnTo>
                    <a:lnTo>
                      <a:pt x="162" y="2242"/>
                    </a:lnTo>
                    <a:lnTo>
                      <a:pt x="121" y="2202"/>
                    </a:lnTo>
                    <a:lnTo>
                      <a:pt x="121" y="2141"/>
                    </a:lnTo>
                    <a:lnTo>
                      <a:pt x="121" y="2141"/>
                    </a:lnTo>
                    <a:lnTo>
                      <a:pt x="121" y="2101"/>
                    </a:lnTo>
                    <a:lnTo>
                      <a:pt x="121" y="2101"/>
                    </a:lnTo>
                    <a:lnTo>
                      <a:pt x="101" y="2040"/>
                    </a:lnTo>
                    <a:lnTo>
                      <a:pt x="101" y="2000"/>
                    </a:lnTo>
                    <a:lnTo>
                      <a:pt x="81" y="1960"/>
                    </a:lnTo>
                    <a:lnTo>
                      <a:pt x="81" y="1960"/>
                    </a:lnTo>
                    <a:lnTo>
                      <a:pt x="40" y="1919"/>
                    </a:lnTo>
                    <a:lnTo>
                      <a:pt x="40" y="1919"/>
                    </a:lnTo>
                    <a:lnTo>
                      <a:pt x="20" y="1879"/>
                    </a:lnTo>
                    <a:lnTo>
                      <a:pt x="0" y="1838"/>
                    </a:lnTo>
                    <a:lnTo>
                      <a:pt x="0" y="1838"/>
                    </a:lnTo>
                    <a:lnTo>
                      <a:pt x="20" y="1778"/>
                    </a:lnTo>
                    <a:lnTo>
                      <a:pt x="61" y="1717"/>
                    </a:lnTo>
                    <a:lnTo>
                      <a:pt x="61" y="1717"/>
                    </a:lnTo>
                    <a:lnTo>
                      <a:pt x="162" y="1657"/>
                    </a:lnTo>
                    <a:lnTo>
                      <a:pt x="162" y="1657"/>
                    </a:lnTo>
                    <a:lnTo>
                      <a:pt x="263" y="1596"/>
                    </a:lnTo>
                    <a:lnTo>
                      <a:pt x="303" y="1556"/>
                    </a:lnTo>
                    <a:lnTo>
                      <a:pt x="323" y="1515"/>
                    </a:lnTo>
                    <a:lnTo>
                      <a:pt x="323" y="1495"/>
                    </a:lnTo>
                    <a:lnTo>
                      <a:pt x="323" y="1495"/>
                    </a:lnTo>
                    <a:lnTo>
                      <a:pt x="323" y="1435"/>
                    </a:lnTo>
                    <a:lnTo>
                      <a:pt x="323" y="1435"/>
                    </a:lnTo>
                    <a:lnTo>
                      <a:pt x="323" y="1374"/>
                    </a:lnTo>
                    <a:lnTo>
                      <a:pt x="363" y="1313"/>
                    </a:lnTo>
                    <a:lnTo>
                      <a:pt x="363" y="1313"/>
                    </a:lnTo>
                    <a:lnTo>
                      <a:pt x="444" y="1293"/>
                    </a:lnTo>
                    <a:lnTo>
                      <a:pt x="505" y="1273"/>
                    </a:lnTo>
                    <a:lnTo>
                      <a:pt x="586" y="1253"/>
                    </a:lnTo>
                    <a:lnTo>
                      <a:pt x="586" y="1253"/>
                    </a:lnTo>
                    <a:lnTo>
                      <a:pt x="626" y="1253"/>
                    </a:lnTo>
                    <a:lnTo>
                      <a:pt x="646" y="1293"/>
                    </a:lnTo>
                    <a:lnTo>
                      <a:pt x="646" y="1293"/>
                    </a:lnTo>
                    <a:lnTo>
                      <a:pt x="707" y="1334"/>
                    </a:lnTo>
                    <a:lnTo>
                      <a:pt x="747" y="1334"/>
                    </a:lnTo>
                    <a:lnTo>
                      <a:pt x="808" y="1334"/>
                    </a:lnTo>
                    <a:lnTo>
                      <a:pt x="808" y="1334"/>
                    </a:lnTo>
                    <a:lnTo>
                      <a:pt x="868" y="1313"/>
                    </a:lnTo>
                    <a:lnTo>
                      <a:pt x="909" y="1313"/>
                    </a:lnTo>
                    <a:lnTo>
                      <a:pt x="949" y="1334"/>
                    </a:lnTo>
                    <a:lnTo>
                      <a:pt x="989" y="1374"/>
                    </a:lnTo>
                    <a:lnTo>
                      <a:pt x="989" y="1374"/>
                    </a:lnTo>
                    <a:lnTo>
                      <a:pt x="1030" y="1414"/>
                    </a:lnTo>
                    <a:lnTo>
                      <a:pt x="1030" y="1414"/>
                    </a:lnTo>
                    <a:lnTo>
                      <a:pt x="1050" y="1455"/>
                    </a:lnTo>
                    <a:lnTo>
                      <a:pt x="1111" y="1515"/>
                    </a:lnTo>
                    <a:lnTo>
                      <a:pt x="1111" y="1515"/>
                    </a:lnTo>
                    <a:lnTo>
                      <a:pt x="1171" y="1515"/>
                    </a:lnTo>
                    <a:lnTo>
                      <a:pt x="1212" y="1536"/>
                    </a:lnTo>
                    <a:lnTo>
                      <a:pt x="1212" y="1536"/>
                    </a:lnTo>
                    <a:lnTo>
                      <a:pt x="1212" y="1536"/>
                    </a:lnTo>
                    <a:lnTo>
                      <a:pt x="1292" y="1515"/>
                    </a:lnTo>
                    <a:lnTo>
                      <a:pt x="1353" y="1495"/>
                    </a:lnTo>
                    <a:lnTo>
                      <a:pt x="1353" y="1495"/>
                    </a:lnTo>
                    <a:lnTo>
                      <a:pt x="1393" y="1475"/>
                    </a:lnTo>
                    <a:lnTo>
                      <a:pt x="1393" y="1475"/>
                    </a:lnTo>
                    <a:lnTo>
                      <a:pt x="1413" y="1455"/>
                    </a:lnTo>
                    <a:lnTo>
                      <a:pt x="1474" y="1455"/>
                    </a:lnTo>
                    <a:lnTo>
                      <a:pt x="1474" y="1455"/>
                    </a:lnTo>
                    <a:lnTo>
                      <a:pt x="1575" y="1475"/>
                    </a:lnTo>
                    <a:lnTo>
                      <a:pt x="1575" y="1475"/>
                    </a:lnTo>
                    <a:lnTo>
                      <a:pt x="1615" y="1455"/>
                    </a:lnTo>
                    <a:lnTo>
                      <a:pt x="1656" y="1455"/>
                    </a:lnTo>
                    <a:lnTo>
                      <a:pt x="1696" y="1414"/>
                    </a:lnTo>
                    <a:lnTo>
                      <a:pt x="1716" y="1374"/>
                    </a:lnTo>
                    <a:lnTo>
                      <a:pt x="1716" y="1374"/>
                    </a:lnTo>
                    <a:lnTo>
                      <a:pt x="1716" y="1313"/>
                    </a:lnTo>
                    <a:lnTo>
                      <a:pt x="1676" y="1253"/>
                    </a:lnTo>
                    <a:lnTo>
                      <a:pt x="1676" y="1253"/>
                    </a:lnTo>
                    <a:lnTo>
                      <a:pt x="1656" y="1233"/>
                    </a:lnTo>
                    <a:lnTo>
                      <a:pt x="1595" y="1233"/>
                    </a:lnTo>
                    <a:lnTo>
                      <a:pt x="1595" y="1233"/>
                    </a:lnTo>
                    <a:lnTo>
                      <a:pt x="1494" y="1212"/>
                    </a:lnTo>
                    <a:lnTo>
                      <a:pt x="1494" y="1212"/>
                    </a:lnTo>
                    <a:lnTo>
                      <a:pt x="1494" y="1192"/>
                    </a:lnTo>
                    <a:lnTo>
                      <a:pt x="1474" y="1152"/>
                    </a:lnTo>
                    <a:lnTo>
                      <a:pt x="1474" y="1152"/>
                    </a:lnTo>
                    <a:lnTo>
                      <a:pt x="1494" y="1132"/>
                    </a:lnTo>
                    <a:lnTo>
                      <a:pt x="1494" y="1132"/>
                    </a:lnTo>
                    <a:lnTo>
                      <a:pt x="1494" y="1051"/>
                    </a:lnTo>
                    <a:lnTo>
                      <a:pt x="1494" y="950"/>
                    </a:lnTo>
                    <a:lnTo>
                      <a:pt x="1494" y="950"/>
                    </a:lnTo>
                    <a:lnTo>
                      <a:pt x="1474" y="930"/>
                    </a:lnTo>
                    <a:lnTo>
                      <a:pt x="1454" y="889"/>
                    </a:lnTo>
                    <a:lnTo>
                      <a:pt x="1434" y="889"/>
                    </a:lnTo>
                    <a:lnTo>
                      <a:pt x="1393" y="869"/>
                    </a:lnTo>
                    <a:lnTo>
                      <a:pt x="1393" y="869"/>
                    </a:lnTo>
                    <a:lnTo>
                      <a:pt x="1353" y="889"/>
                    </a:lnTo>
                    <a:lnTo>
                      <a:pt x="1312" y="910"/>
                    </a:lnTo>
                    <a:lnTo>
                      <a:pt x="1272" y="950"/>
                    </a:lnTo>
                    <a:lnTo>
                      <a:pt x="1252" y="1011"/>
                    </a:lnTo>
                    <a:lnTo>
                      <a:pt x="1252" y="1011"/>
                    </a:lnTo>
                    <a:lnTo>
                      <a:pt x="1252" y="1071"/>
                    </a:lnTo>
                    <a:lnTo>
                      <a:pt x="1272" y="1152"/>
                    </a:lnTo>
                    <a:lnTo>
                      <a:pt x="1272" y="1152"/>
                    </a:lnTo>
                    <a:lnTo>
                      <a:pt x="1272" y="1192"/>
                    </a:lnTo>
                    <a:lnTo>
                      <a:pt x="1272" y="1192"/>
                    </a:lnTo>
                    <a:lnTo>
                      <a:pt x="1272" y="1233"/>
                    </a:lnTo>
                    <a:lnTo>
                      <a:pt x="1272" y="1253"/>
                    </a:lnTo>
                    <a:lnTo>
                      <a:pt x="1252" y="1233"/>
                    </a:lnTo>
                    <a:lnTo>
                      <a:pt x="1252" y="1233"/>
                    </a:lnTo>
                    <a:lnTo>
                      <a:pt x="1212" y="1192"/>
                    </a:lnTo>
                    <a:lnTo>
                      <a:pt x="1212" y="1192"/>
                    </a:lnTo>
                    <a:lnTo>
                      <a:pt x="1212" y="1091"/>
                    </a:lnTo>
                    <a:lnTo>
                      <a:pt x="1212" y="1091"/>
                    </a:lnTo>
                    <a:lnTo>
                      <a:pt x="1191" y="1011"/>
                    </a:lnTo>
                    <a:lnTo>
                      <a:pt x="1171" y="950"/>
                    </a:lnTo>
                    <a:lnTo>
                      <a:pt x="1131" y="910"/>
                    </a:lnTo>
                    <a:lnTo>
                      <a:pt x="1131" y="910"/>
                    </a:lnTo>
                    <a:lnTo>
                      <a:pt x="1090" y="889"/>
                    </a:lnTo>
                    <a:lnTo>
                      <a:pt x="1050" y="889"/>
                    </a:lnTo>
                    <a:lnTo>
                      <a:pt x="969" y="910"/>
                    </a:lnTo>
                    <a:lnTo>
                      <a:pt x="969" y="910"/>
                    </a:lnTo>
                    <a:lnTo>
                      <a:pt x="909" y="930"/>
                    </a:lnTo>
                    <a:lnTo>
                      <a:pt x="888" y="930"/>
                    </a:lnTo>
                    <a:lnTo>
                      <a:pt x="868" y="910"/>
                    </a:lnTo>
                    <a:lnTo>
                      <a:pt x="868" y="910"/>
                    </a:lnTo>
                    <a:lnTo>
                      <a:pt x="828" y="869"/>
                    </a:lnTo>
                    <a:lnTo>
                      <a:pt x="788" y="849"/>
                    </a:lnTo>
                    <a:lnTo>
                      <a:pt x="788" y="849"/>
                    </a:lnTo>
                    <a:lnTo>
                      <a:pt x="707" y="869"/>
                    </a:lnTo>
                    <a:lnTo>
                      <a:pt x="626" y="910"/>
                    </a:lnTo>
                    <a:lnTo>
                      <a:pt x="626" y="910"/>
                    </a:lnTo>
                    <a:lnTo>
                      <a:pt x="586" y="950"/>
                    </a:lnTo>
                    <a:lnTo>
                      <a:pt x="586" y="950"/>
                    </a:lnTo>
                    <a:lnTo>
                      <a:pt x="525" y="1011"/>
                    </a:lnTo>
                    <a:lnTo>
                      <a:pt x="525" y="1011"/>
                    </a:lnTo>
                    <a:lnTo>
                      <a:pt x="505" y="1031"/>
                    </a:lnTo>
                    <a:lnTo>
                      <a:pt x="464" y="1031"/>
                    </a:lnTo>
                    <a:lnTo>
                      <a:pt x="404" y="1011"/>
                    </a:lnTo>
                    <a:lnTo>
                      <a:pt x="404" y="1011"/>
                    </a:lnTo>
                    <a:lnTo>
                      <a:pt x="404" y="990"/>
                    </a:lnTo>
                    <a:lnTo>
                      <a:pt x="404" y="970"/>
                    </a:lnTo>
                    <a:lnTo>
                      <a:pt x="404" y="970"/>
                    </a:lnTo>
                    <a:lnTo>
                      <a:pt x="424" y="950"/>
                    </a:lnTo>
                    <a:lnTo>
                      <a:pt x="464" y="930"/>
                    </a:lnTo>
                    <a:lnTo>
                      <a:pt x="464" y="930"/>
                    </a:lnTo>
                    <a:lnTo>
                      <a:pt x="505" y="910"/>
                    </a:lnTo>
                    <a:lnTo>
                      <a:pt x="545" y="849"/>
                    </a:lnTo>
                    <a:lnTo>
                      <a:pt x="545" y="849"/>
                    </a:lnTo>
                    <a:lnTo>
                      <a:pt x="606" y="788"/>
                    </a:lnTo>
                    <a:lnTo>
                      <a:pt x="666" y="748"/>
                    </a:lnTo>
                    <a:lnTo>
                      <a:pt x="666" y="748"/>
                    </a:lnTo>
                    <a:lnTo>
                      <a:pt x="727" y="748"/>
                    </a:lnTo>
                    <a:lnTo>
                      <a:pt x="727" y="748"/>
                    </a:lnTo>
                    <a:lnTo>
                      <a:pt x="767" y="748"/>
                    </a:lnTo>
                    <a:lnTo>
                      <a:pt x="767" y="748"/>
                    </a:lnTo>
                    <a:lnTo>
                      <a:pt x="808" y="748"/>
                    </a:lnTo>
                    <a:lnTo>
                      <a:pt x="848" y="728"/>
                    </a:lnTo>
                    <a:lnTo>
                      <a:pt x="888" y="667"/>
                    </a:lnTo>
                    <a:lnTo>
                      <a:pt x="888" y="667"/>
                    </a:lnTo>
                    <a:lnTo>
                      <a:pt x="929" y="627"/>
                    </a:lnTo>
                    <a:lnTo>
                      <a:pt x="969" y="607"/>
                    </a:lnTo>
                    <a:lnTo>
                      <a:pt x="1010" y="607"/>
                    </a:lnTo>
                    <a:lnTo>
                      <a:pt x="1010" y="607"/>
                    </a:lnTo>
                    <a:lnTo>
                      <a:pt x="1050" y="607"/>
                    </a:lnTo>
                    <a:lnTo>
                      <a:pt x="1050" y="627"/>
                    </a:lnTo>
                    <a:lnTo>
                      <a:pt x="1050" y="627"/>
                    </a:lnTo>
                    <a:lnTo>
                      <a:pt x="1111" y="647"/>
                    </a:lnTo>
                    <a:lnTo>
                      <a:pt x="1191" y="647"/>
                    </a:lnTo>
                    <a:lnTo>
                      <a:pt x="1191" y="647"/>
                    </a:lnTo>
                    <a:lnTo>
                      <a:pt x="1272" y="627"/>
                    </a:lnTo>
                    <a:lnTo>
                      <a:pt x="1333" y="587"/>
                    </a:lnTo>
                    <a:lnTo>
                      <a:pt x="1333" y="587"/>
                    </a:lnTo>
                    <a:lnTo>
                      <a:pt x="1373" y="526"/>
                    </a:lnTo>
                    <a:lnTo>
                      <a:pt x="1373" y="486"/>
                    </a:lnTo>
                    <a:lnTo>
                      <a:pt x="1373" y="425"/>
                    </a:lnTo>
                    <a:lnTo>
                      <a:pt x="1353" y="385"/>
                    </a:lnTo>
                    <a:lnTo>
                      <a:pt x="1353" y="385"/>
                    </a:lnTo>
                    <a:lnTo>
                      <a:pt x="1292" y="324"/>
                    </a:lnTo>
                    <a:lnTo>
                      <a:pt x="1232" y="324"/>
                    </a:lnTo>
                    <a:lnTo>
                      <a:pt x="1232" y="324"/>
                    </a:lnTo>
                    <a:lnTo>
                      <a:pt x="1131" y="364"/>
                    </a:lnTo>
                    <a:lnTo>
                      <a:pt x="1131" y="364"/>
                    </a:lnTo>
                    <a:lnTo>
                      <a:pt x="1070" y="405"/>
                    </a:lnTo>
                    <a:lnTo>
                      <a:pt x="1070" y="405"/>
                    </a:lnTo>
                    <a:lnTo>
                      <a:pt x="1010" y="405"/>
                    </a:lnTo>
                    <a:lnTo>
                      <a:pt x="989" y="385"/>
                    </a:lnTo>
                    <a:lnTo>
                      <a:pt x="989" y="385"/>
                    </a:lnTo>
                    <a:lnTo>
                      <a:pt x="969" y="324"/>
                    </a:lnTo>
                    <a:lnTo>
                      <a:pt x="969" y="284"/>
                    </a:lnTo>
                    <a:lnTo>
                      <a:pt x="969" y="284"/>
                    </a:lnTo>
                    <a:lnTo>
                      <a:pt x="1010" y="223"/>
                    </a:lnTo>
                    <a:lnTo>
                      <a:pt x="1070" y="223"/>
                    </a:lnTo>
                    <a:lnTo>
                      <a:pt x="1070" y="223"/>
                    </a:lnTo>
                    <a:lnTo>
                      <a:pt x="1070" y="223"/>
                    </a:lnTo>
                    <a:lnTo>
                      <a:pt x="1151" y="243"/>
                    </a:lnTo>
                    <a:lnTo>
                      <a:pt x="1171" y="223"/>
                    </a:lnTo>
                    <a:lnTo>
                      <a:pt x="1212" y="223"/>
                    </a:lnTo>
                    <a:lnTo>
                      <a:pt x="1212" y="223"/>
                    </a:lnTo>
                    <a:lnTo>
                      <a:pt x="1232" y="203"/>
                    </a:lnTo>
                    <a:lnTo>
                      <a:pt x="1252" y="142"/>
                    </a:lnTo>
                    <a:lnTo>
                      <a:pt x="1272" y="122"/>
                    </a:lnTo>
                    <a:lnTo>
                      <a:pt x="1272" y="122"/>
                    </a:lnTo>
                    <a:lnTo>
                      <a:pt x="1272" y="102"/>
                    </a:lnTo>
                    <a:lnTo>
                      <a:pt x="1272" y="102"/>
                    </a:lnTo>
                    <a:lnTo>
                      <a:pt x="1292" y="41"/>
                    </a:lnTo>
                    <a:lnTo>
                      <a:pt x="1353" y="21"/>
                    </a:lnTo>
                    <a:lnTo>
                      <a:pt x="1353" y="21"/>
                    </a:lnTo>
                    <a:lnTo>
                      <a:pt x="1434" y="1"/>
                    </a:lnTo>
                    <a:lnTo>
                      <a:pt x="1474" y="21"/>
                    </a:lnTo>
                    <a:lnTo>
                      <a:pt x="1514" y="62"/>
                    </a:lnTo>
                    <a:lnTo>
                      <a:pt x="1535" y="122"/>
                    </a:lnTo>
                    <a:lnTo>
                      <a:pt x="1535" y="122"/>
                    </a:lnTo>
                    <a:lnTo>
                      <a:pt x="1575" y="183"/>
                    </a:lnTo>
                    <a:lnTo>
                      <a:pt x="1575" y="183"/>
                    </a:lnTo>
                    <a:lnTo>
                      <a:pt x="1615" y="223"/>
                    </a:lnTo>
                    <a:lnTo>
                      <a:pt x="1656" y="263"/>
                    </a:lnTo>
                    <a:lnTo>
                      <a:pt x="1696" y="284"/>
                    </a:lnTo>
                    <a:lnTo>
                      <a:pt x="1757" y="284"/>
                    </a:lnTo>
                    <a:lnTo>
                      <a:pt x="1757" y="284"/>
                    </a:lnTo>
                    <a:lnTo>
                      <a:pt x="1837" y="263"/>
                    </a:lnTo>
                    <a:lnTo>
                      <a:pt x="1918" y="223"/>
                    </a:lnTo>
                    <a:lnTo>
                      <a:pt x="1938" y="203"/>
                    </a:lnTo>
                    <a:lnTo>
                      <a:pt x="1938" y="203"/>
                    </a:lnTo>
                    <a:lnTo>
                      <a:pt x="1979" y="142"/>
                    </a:lnTo>
                    <a:lnTo>
                      <a:pt x="2019" y="102"/>
                    </a:lnTo>
                    <a:lnTo>
                      <a:pt x="2100" y="62"/>
                    </a:lnTo>
                    <a:lnTo>
                      <a:pt x="2181" y="41"/>
                    </a:lnTo>
                    <a:lnTo>
                      <a:pt x="2181" y="41"/>
                    </a:lnTo>
                    <a:lnTo>
                      <a:pt x="2262" y="62"/>
                    </a:lnTo>
                    <a:lnTo>
                      <a:pt x="2322" y="82"/>
                    </a:lnTo>
                    <a:lnTo>
                      <a:pt x="2322" y="82"/>
                    </a:lnTo>
                    <a:lnTo>
                      <a:pt x="2463" y="122"/>
                    </a:lnTo>
                    <a:lnTo>
                      <a:pt x="2463" y="122"/>
                    </a:lnTo>
                    <a:lnTo>
                      <a:pt x="2524" y="142"/>
                    </a:lnTo>
                    <a:lnTo>
                      <a:pt x="2605" y="142"/>
                    </a:lnTo>
                    <a:lnTo>
                      <a:pt x="2686" y="102"/>
                    </a:lnTo>
                    <a:lnTo>
                      <a:pt x="2726" y="62"/>
                    </a:lnTo>
                    <a:lnTo>
                      <a:pt x="2726" y="62"/>
                    </a:lnTo>
                    <a:lnTo>
                      <a:pt x="2786" y="21"/>
                    </a:lnTo>
                    <a:lnTo>
                      <a:pt x="2786" y="21"/>
                    </a:lnTo>
                    <a:lnTo>
                      <a:pt x="2928" y="243"/>
                    </a:lnTo>
                    <a:lnTo>
                      <a:pt x="3049" y="506"/>
                    </a:lnTo>
                    <a:lnTo>
                      <a:pt x="3170" y="748"/>
                    </a:lnTo>
                    <a:lnTo>
                      <a:pt x="3251" y="1011"/>
                    </a:lnTo>
                    <a:lnTo>
                      <a:pt x="3311" y="1273"/>
                    </a:lnTo>
                    <a:lnTo>
                      <a:pt x="3372" y="1556"/>
                    </a:lnTo>
                    <a:lnTo>
                      <a:pt x="3392" y="1818"/>
                    </a:lnTo>
                    <a:lnTo>
                      <a:pt x="3392" y="210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5"/>
              <p:cNvSpPr/>
              <p:nvPr/>
            </p:nvSpPr>
            <p:spPr>
              <a:xfrm>
                <a:off x="2656392" y="-1124827"/>
                <a:ext cx="13901" cy="13901"/>
              </a:xfrm>
              <a:custGeom>
                <a:avLst/>
                <a:gdLst/>
                <a:ahLst/>
                <a:cxnLst/>
                <a:rect l="l" t="t" r="r" b="b"/>
                <a:pathLst>
                  <a:path w="203" h="203" fill="none" extrusionOk="0">
                    <a:moveTo>
                      <a:pt x="203" y="202"/>
                    </a:moveTo>
                    <a:lnTo>
                      <a:pt x="203" y="202"/>
                    </a:lnTo>
                    <a:lnTo>
                      <a:pt x="142" y="182"/>
                    </a:lnTo>
                    <a:lnTo>
                      <a:pt x="142" y="182"/>
                    </a:lnTo>
                    <a:lnTo>
                      <a:pt x="142" y="182"/>
                    </a:lnTo>
                    <a:lnTo>
                      <a:pt x="41" y="122"/>
                    </a:lnTo>
                    <a:lnTo>
                      <a:pt x="21" y="102"/>
                    </a:lnTo>
                    <a:lnTo>
                      <a:pt x="1" y="61"/>
                    </a:lnTo>
                    <a:lnTo>
                      <a:pt x="1" y="61"/>
                    </a:lnTo>
                    <a:lnTo>
                      <a:pt x="1" y="21"/>
                    </a:lnTo>
                    <a:lnTo>
                      <a:pt x="21" y="21"/>
                    </a:lnTo>
                    <a:lnTo>
                      <a:pt x="21" y="21"/>
                    </a:lnTo>
                    <a:lnTo>
                      <a:pt x="41" y="1"/>
                    </a:lnTo>
                    <a:lnTo>
                      <a:pt x="41" y="1"/>
                    </a:lnTo>
                    <a:lnTo>
                      <a:pt x="61" y="21"/>
                    </a:lnTo>
                    <a:lnTo>
                      <a:pt x="61" y="21"/>
                    </a:lnTo>
                    <a:lnTo>
                      <a:pt x="102" y="122"/>
                    </a:lnTo>
                    <a:lnTo>
                      <a:pt x="203" y="20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5"/>
              <p:cNvSpPr/>
              <p:nvPr/>
            </p:nvSpPr>
            <p:spPr>
              <a:xfrm>
                <a:off x="2601130" y="-1156601"/>
                <a:ext cx="1438" cy="12463"/>
              </a:xfrm>
              <a:custGeom>
                <a:avLst/>
                <a:gdLst/>
                <a:ahLst/>
                <a:cxnLst/>
                <a:rect l="l" t="t" r="r" b="b"/>
                <a:pathLst>
                  <a:path w="21" h="182" fill="none" extrusionOk="0">
                    <a:moveTo>
                      <a:pt x="20" y="141"/>
                    </a:moveTo>
                    <a:lnTo>
                      <a:pt x="20" y="141"/>
                    </a:lnTo>
                    <a:lnTo>
                      <a:pt x="0" y="162"/>
                    </a:lnTo>
                    <a:lnTo>
                      <a:pt x="0" y="162"/>
                    </a:lnTo>
                    <a:lnTo>
                      <a:pt x="0" y="182"/>
                    </a:lnTo>
                    <a:lnTo>
                      <a:pt x="0" y="182"/>
                    </a:lnTo>
                    <a:lnTo>
                      <a:pt x="0" y="162"/>
                    </a:lnTo>
                    <a:lnTo>
                      <a:pt x="0" y="162"/>
                    </a:lnTo>
                    <a:lnTo>
                      <a:pt x="0" y="41"/>
                    </a:lnTo>
                    <a:lnTo>
                      <a:pt x="0" y="41"/>
                    </a:lnTo>
                    <a:lnTo>
                      <a:pt x="20" y="20"/>
                    </a:lnTo>
                    <a:lnTo>
                      <a:pt x="20" y="0"/>
                    </a:lnTo>
                    <a:lnTo>
                      <a:pt x="20" y="20"/>
                    </a:lnTo>
                    <a:lnTo>
                      <a:pt x="20" y="20"/>
                    </a:lnTo>
                    <a:lnTo>
                      <a:pt x="20" y="81"/>
                    </a:lnTo>
                    <a:lnTo>
                      <a:pt x="20" y="1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5"/>
              <p:cNvSpPr/>
              <p:nvPr/>
            </p:nvSpPr>
            <p:spPr>
              <a:xfrm>
                <a:off x="2580381" y="-1193990"/>
                <a:ext cx="13901" cy="8423"/>
              </a:xfrm>
              <a:custGeom>
                <a:avLst/>
                <a:gdLst/>
                <a:ahLst/>
                <a:cxnLst/>
                <a:rect l="l" t="t" r="r" b="b"/>
                <a:pathLst>
                  <a:path w="203" h="123" fill="none" extrusionOk="0">
                    <a:moveTo>
                      <a:pt x="0" y="82"/>
                    </a:moveTo>
                    <a:lnTo>
                      <a:pt x="0" y="82"/>
                    </a:lnTo>
                    <a:lnTo>
                      <a:pt x="20" y="82"/>
                    </a:lnTo>
                    <a:lnTo>
                      <a:pt x="20" y="82"/>
                    </a:lnTo>
                    <a:lnTo>
                      <a:pt x="121" y="21"/>
                    </a:lnTo>
                    <a:lnTo>
                      <a:pt x="121" y="21"/>
                    </a:lnTo>
                    <a:lnTo>
                      <a:pt x="182" y="1"/>
                    </a:lnTo>
                    <a:lnTo>
                      <a:pt x="182" y="1"/>
                    </a:lnTo>
                    <a:lnTo>
                      <a:pt x="202" y="21"/>
                    </a:lnTo>
                    <a:lnTo>
                      <a:pt x="202" y="21"/>
                    </a:lnTo>
                    <a:lnTo>
                      <a:pt x="202" y="41"/>
                    </a:lnTo>
                    <a:lnTo>
                      <a:pt x="182" y="102"/>
                    </a:lnTo>
                    <a:lnTo>
                      <a:pt x="182" y="102"/>
                    </a:lnTo>
                    <a:lnTo>
                      <a:pt x="142" y="122"/>
                    </a:lnTo>
                    <a:lnTo>
                      <a:pt x="121" y="122"/>
                    </a:lnTo>
                    <a:lnTo>
                      <a:pt x="61" y="122"/>
                    </a:lnTo>
                    <a:lnTo>
                      <a:pt x="61" y="122"/>
                    </a:lnTo>
                    <a:lnTo>
                      <a:pt x="0" y="8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5"/>
              <p:cNvSpPr/>
              <p:nvPr/>
            </p:nvSpPr>
            <p:spPr>
              <a:xfrm>
                <a:off x="2289964" y="-1257538"/>
                <a:ext cx="165989" cy="322187"/>
              </a:xfrm>
              <a:custGeom>
                <a:avLst/>
                <a:gdLst/>
                <a:ahLst/>
                <a:cxnLst/>
                <a:rect l="l" t="t" r="r" b="b"/>
                <a:pathLst>
                  <a:path w="2424" h="4705" fill="none" extrusionOk="0">
                    <a:moveTo>
                      <a:pt x="748" y="41"/>
                    </a:moveTo>
                    <a:lnTo>
                      <a:pt x="768" y="20"/>
                    </a:lnTo>
                    <a:lnTo>
                      <a:pt x="768" y="20"/>
                    </a:lnTo>
                    <a:lnTo>
                      <a:pt x="829" y="0"/>
                    </a:lnTo>
                    <a:lnTo>
                      <a:pt x="930" y="0"/>
                    </a:lnTo>
                    <a:lnTo>
                      <a:pt x="930" y="0"/>
                    </a:lnTo>
                    <a:lnTo>
                      <a:pt x="970" y="0"/>
                    </a:lnTo>
                    <a:lnTo>
                      <a:pt x="1011" y="20"/>
                    </a:lnTo>
                    <a:lnTo>
                      <a:pt x="1111" y="101"/>
                    </a:lnTo>
                    <a:lnTo>
                      <a:pt x="1111" y="101"/>
                    </a:lnTo>
                    <a:lnTo>
                      <a:pt x="1132" y="121"/>
                    </a:lnTo>
                    <a:lnTo>
                      <a:pt x="1132" y="121"/>
                    </a:lnTo>
                    <a:lnTo>
                      <a:pt x="1192" y="182"/>
                    </a:lnTo>
                    <a:lnTo>
                      <a:pt x="1273" y="202"/>
                    </a:lnTo>
                    <a:lnTo>
                      <a:pt x="1334" y="202"/>
                    </a:lnTo>
                    <a:lnTo>
                      <a:pt x="1394" y="182"/>
                    </a:lnTo>
                    <a:lnTo>
                      <a:pt x="1394" y="182"/>
                    </a:lnTo>
                    <a:lnTo>
                      <a:pt x="1435" y="182"/>
                    </a:lnTo>
                    <a:lnTo>
                      <a:pt x="1435" y="182"/>
                    </a:lnTo>
                    <a:lnTo>
                      <a:pt x="1495" y="141"/>
                    </a:lnTo>
                    <a:lnTo>
                      <a:pt x="1495" y="141"/>
                    </a:lnTo>
                    <a:lnTo>
                      <a:pt x="1536" y="141"/>
                    </a:lnTo>
                    <a:lnTo>
                      <a:pt x="1556" y="141"/>
                    </a:lnTo>
                    <a:lnTo>
                      <a:pt x="1596" y="182"/>
                    </a:lnTo>
                    <a:lnTo>
                      <a:pt x="1596" y="182"/>
                    </a:lnTo>
                    <a:lnTo>
                      <a:pt x="1616" y="222"/>
                    </a:lnTo>
                    <a:lnTo>
                      <a:pt x="1616" y="263"/>
                    </a:lnTo>
                    <a:lnTo>
                      <a:pt x="1616" y="323"/>
                    </a:lnTo>
                    <a:lnTo>
                      <a:pt x="1576" y="384"/>
                    </a:lnTo>
                    <a:lnTo>
                      <a:pt x="1576" y="384"/>
                    </a:lnTo>
                    <a:lnTo>
                      <a:pt x="1536" y="404"/>
                    </a:lnTo>
                    <a:lnTo>
                      <a:pt x="1495" y="404"/>
                    </a:lnTo>
                    <a:lnTo>
                      <a:pt x="1475" y="404"/>
                    </a:lnTo>
                    <a:lnTo>
                      <a:pt x="1475" y="404"/>
                    </a:lnTo>
                    <a:lnTo>
                      <a:pt x="1414" y="424"/>
                    </a:lnTo>
                    <a:lnTo>
                      <a:pt x="1374" y="465"/>
                    </a:lnTo>
                    <a:lnTo>
                      <a:pt x="1374" y="465"/>
                    </a:lnTo>
                    <a:lnTo>
                      <a:pt x="1354" y="505"/>
                    </a:lnTo>
                    <a:lnTo>
                      <a:pt x="1354" y="566"/>
                    </a:lnTo>
                    <a:lnTo>
                      <a:pt x="1354" y="566"/>
                    </a:lnTo>
                    <a:lnTo>
                      <a:pt x="1394" y="626"/>
                    </a:lnTo>
                    <a:lnTo>
                      <a:pt x="1435" y="687"/>
                    </a:lnTo>
                    <a:lnTo>
                      <a:pt x="1495" y="727"/>
                    </a:lnTo>
                    <a:lnTo>
                      <a:pt x="1556" y="747"/>
                    </a:lnTo>
                    <a:lnTo>
                      <a:pt x="1556" y="747"/>
                    </a:lnTo>
                    <a:lnTo>
                      <a:pt x="1636" y="747"/>
                    </a:lnTo>
                    <a:lnTo>
                      <a:pt x="1697" y="727"/>
                    </a:lnTo>
                    <a:lnTo>
                      <a:pt x="1697" y="727"/>
                    </a:lnTo>
                    <a:lnTo>
                      <a:pt x="1737" y="707"/>
                    </a:lnTo>
                    <a:lnTo>
                      <a:pt x="1778" y="666"/>
                    </a:lnTo>
                    <a:lnTo>
                      <a:pt x="1778" y="666"/>
                    </a:lnTo>
                    <a:lnTo>
                      <a:pt x="1838" y="586"/>
                    </a:lnTo>
                    <a:lnTo>
                      <a:pt x="1838" y="586"/>
                    </a:lnTo>
                    <a:lnTo>
                      <a:pt x="1899" y="505"/>
                    </a:lnTo>
                    <a:lnTo>
                      <a:pt x="1899" y="505"/>
                    </a:lnTo>
                    <a:lnTo>
                      <a:pt x="1980" y="444"/>
                    </a:lnTo>
                    <a:lnTo>
                      <a:pt x="2020" y="424"/>
                    </a:lnTo>
                    <a:lnTo>
                      <a:pt x="2060" y="424"/>
                    </a:lnTo>
                    <a:lnTo>
                      <a:pt x="2060" y="424"/>
                    </a:lnTo>
                    <a:lnTo>
                      <a:pt x="2101" y="444"/>
                    </a:lnTo>
                    <a:lnTo>
                      <a:pt x="2141" y="485"/>
                    </a:lnTo>
                    <a:lnTo>
                      <a:pt x="2182" y="545"/>
                    </a:lnTo>
                    <a:lnTo>
                      <a:pt x="2182" y="606"/>
                    </a:lnTo>
                    <a:lnTo>
                      <a:pt x="2182" y="606"/>
                    </a:lnTo>
                    <a:lnTo>
                      <a:pt x="2182" y="666"/>
                    </a:lnTo>
                    <a:lnTo>
                      <a:pt x="2182" y="747"/>
                    </a:lnTo>
                    <a:lnTo>
                      <a:pt x="2161" y="848"/>
                    </a:lnTo>
                    <a:lnTo>
                      <a:pt x="2101" y="929"/>
                    </a:lnTo>
                    <a:lnTo>
                      <a:pt x="2101" y="929"/>
                    </a:lnTo>
                    <a:lnTo>
                      <a:pt x="2081" y="969"/>
                    </a:lnTo>
                    <a:lnTo>
                      <a:pt x="2040" y="990"/>
                    </a:lnTo>
                    <a:lnTo>
                      <a:pt x="2040" y="990"/>
                    </a:lnTo>
                    <a:lnTo>
                      <a:pt x="1980" y="949"/>
                    </a:lnTo>
                    <a:lnTo>
                      <a:pt x="1980" y="929"/>
                    </a:lnTo>
                    <a:lnTo>
                      <a:pt x="1980" y="929"/>
                    </a:lnTo>
                    <a:lnTo>
                      <a:pt x="1919" y="909"/>
                    </a:lnTo>
                    <a:lnTo>
                      <a:pt x="1859" y="909"/>
                    </a:lnTo>
                    <a:lnTo>
                      <a:pt x="1818" y="929"/>
                    </a:lnTo>
                    <a:lnTo>
                      <a:pt x="1758" y="969"/>
                    </a:lnTo>
                    <a:lnTo>
                      <a:pt x="1758" y="969"/>
                    </a:lnTo>
                    <a:lnTo>
                      <a:pt x="1737" y="990"/>
                    </a:lnTo>
                    <a:lnTo>
                      <a:pt x="1737" y="990"/>
                    </a:lnTo>
                    <a:lnTo>
                      <a:pt x="1697" y="1050"/>
                    </a:lnTo>
                    <a:lnTo>
                      <a:pt x="1636" y="1070"/>
                    </a:lnTo>
                    <a:lnTo>
                      <a:pt x="1636" y="1070"/>
                    </a:lnTo>
                    <a:lnTo>
                      <a:pt x="1616" y="1070"/>
                    </a:lnTo>
                    <a:lnTo>
                      <a:pt x="1616" y="1070"/>
                    </a:lnTo>
                    <a:lnTo>
                      <a:pt x="1536" y="1091"/>
                    </a:lnTo>
                    <a:lnTo>
                      <a:pt x="1495" y="1111"/>
                    </a:lnTo>
                    <a:lnTo>
                      <a:pt x="1455" y="1171"/>
                    </a:lnTo>
                    <a:lnTo>
                      <a:pt x="1455" y="1171"/>
                    </a:lnTo>
                    <a:lnTo>
                      <a:pt x="1435" y="1252"/>
                    </a:lnTo>
                    <a:lnTo>
                      <a:pt x="1435" y="1313"/>
                    </a:lnTo>
                    <a:lnTo>
                      <a:pt x="1435" y="1313"/>
                    </a:lnTo>
                    <a:lnTo>
                      <a:pt x="1414" y="1353"/>
                    </a:lnTo>
                    <a:lnTo>
                      <a:pt x="1414" y="1353"/>
                    </a:lnTo>
                    <a:lnTo>
                      <a:pt x="1394" y="1373"/>
                    </a:lnTo>
                    <a:lnTo>
                      <a:pt x="1354" y="1393"/>
                    </a:lnTo>
                    <a:lnTo>
                      <a:pt x="1273" y="1393"/>
                    </a:lnTo>
                    <a:lnTo>
                      <a:pt x="1273" y="1393"/>
                    </a:lnTo>
                    <a:lnTo>
                      <a:pt x="1233" y="1393"/>
                    </a:lnTo>
                    <a:lnTo>
                      <a:pt x="1233" y="1393"/>
                    </a:lnTo>
                    <a:lnTo>
                      <a:pt x="1172" y="1414"/>
                    </a:lnTo>
                    <a:lnTo>
                      <a:pt x="1152" y="1474"/>
                    </a:lnTo>
                    <a:lnTo>
                      <a:pt x="1152" y="1474"/>
                    </a:lnTo>
                    <a:lnTo>
                      <a:pt x="1132" y="1535"/>
                    </a:lnTo>
                    <a:lnTo>
                      <a:pt x="1152" y="1595"/>
                    </a:lnTo>
                    <a:lnTo>
                      <a:pt x="1152" y="1595"/>
                    </a:lnTo>
                    <a:lnTo>
                      <a:pt x="1152" y="1656"/>
                    </a:lnTo>
                    <a:lnTo>
                      <a:pt x="1132" y="1716"/>
                    </a:lnTo>
                    <a:lnTo>
                      <a:pt x="1132" y="1716"/>
                    </a:lnTo>
                    <a:lnTo>
                      <a:pt x="1111" y="1716"/>
                    </a:lnTo>
                    <a:lnTo>
                      <a:pt x="1111" y="1716"/>
                    </a:lnTo>
                    <a:lnTo>
                      <a:pt x="1111" y="1716"/>
                    </a:lnTo>
                    <a:lnTo>
                      <a:pt x="1091" y="1676"/>
                    </a:lnTo>
                    <a:lnTo>
                      <a:pt x="1091" y="1636"/>
                    </a:lnTo>
                    <a:lnTo>
                      <a:pt x="1091" y="1575"/>
                    </a:lnTo>
                    <a:lnTo>
                      <a:pt x="1091" y="1575"/>
                    </a:lnTo>
                    <a:lnTo>
                      <a:pt x="1111" y="1474"/>
                    </a:lnTo>
                    <a:lnTo>
                      <a:pt x="1091" y="1434"/>
                    </a:lnTo>
                    <a:lnTo>
                      <a:pt x="1071" y="1414"/>
                    </a:lnTo>
                    <a:lnTo>
                      <a:pt x="1071" y="1414"/>
                    </a:lnTo>
                    <a:lnTo>
                      <a:pt x="1031" y="1393"/>
                    </a:lnTo>
                    <a:lnTo>
                      <a:pt x="990" y="1393"/>
                    </a:lnTo>
                    <a:lnTo>
                      <a:pt x="990" y="1393"/>
                    </a:lnTo>
                    <a:lnTo>
                      <a:pt x="930" y="1393"/>
                    </a:lnTo>
                    <a:lnTo>
                      <a:pt x="930" y="1393"/>
                    </a:lnTo>
                    <a:lnTo>
                      <a:pt x="849" y="1393"/>
                    </a:lnTo>
                    <a:lnTo>
                      <a:pt x="849" y="1393"/>
                    </a:lnTo>
                    <a:lnTo>
                      <a:pt x="809" y="1393"/>
                    </a:lnTo>
                    <a:lnTo>
                      <a:pt x="809" y="1393"/>
                    </a:lnTo>
                    <a:lnTo>
                      <a:pt x="748" y="1414"/>
                    </a:lnTo>
                    <a:lnTo>
                      <a:pt x="667" y="1434"/>
                    </a:lnTo>
                    <a:lnTo>
                      <a:pt x="667" y="1434"/>
                    </a:lnTo>
                    <a:lnTo>
                      <a:pt x="607" y="1515"/>
                    </a:lnTo>
                    <a:lnTo>
                      <a:pt x="587" y="1595"/>
                    </a:lnTo>
                    <a:lnTo>
                      <a:pt x="566" y="1696"/>
                    </a:lnTo>
                    <a:lnTo>
                      <a:pt x="607" y="1797"/>
                    </a:lnTo>
                    <a:lnTo>
                      <a:pt x="607" y="1797"/>
                    </a:lnTo>
                    <a:lnTo>
                      <a:pt x="627" y="1838"/>
                    </a:lnTo>
                    <a:lnTo>
                      <a:pt x="667" y="1858"/>
                    </a:lnTo>
                    <a:lnTo>
                      <a:pt x="708" y="1858"/>
                    </a:lnTo>
                    <a:lnTo>
                      <a:pt x="748" y="1858"/>
                    </a:lnTo>
                    <a:lnTo>
                      <a:pt x="748" y="1858"/>
                    </a:lnTo>
                    <a:lnTo>
                      <a:pt x="788" y="1838"/>
                    </a:lnTo>
                    <a:lnTo>
                      <a:pt x="788" y="1838"/>
                    </a:lnTo>
                    <a:lnTo>
                      <a:pt x="849" y="1817"/>
                    </a:lnTo>
                    <a:lnTo>
                      <a:pt x="889" y="1838"/>
                    </a:lnTo>
                    <a:lnTo>
                      <a:pt x="889" y="1838"/>
                    </a:lnTo>
                    <a:lnTo>
                      <a:pt x="889" y="1878"/>
                    </a:lnTo>
                    <a:lnTo>
                      <a:pt x="869" y="1939"/>
                    </a:lnTo>
                    <a:lnTo>
                      <a:pt x="869" y="1939"/>
                    </a:lnTo>
                    <a:lnTo>
                      <a:pt x="869" y="1979"/>
                    </a:lnTo>
                    <a:lnTo>
                      <a:pt x="869" y="1979"/>
                    </a:lnTo>
                    <a:lnTo>
                      <a:pt x="869" y="2060"/>
                    </a:lnTo>
                    <a:lnTo>
                      <a:pt x="889" y="2120"/>
                    </a:lnTo>
                    <a:lnTo>
                      <a:pt x="910" y="2161"/>
                    </a:lnTo>
                    <a:lnTo>
                      <a:pt x="910" y="2161"/>
                    </a:lnTo>
                    <a:lnTo>
                      <a:pt x="970" y="2201"/>
                    </a:lnTo>
                    <a:lnTo>
                      <a:pt x="1011" y="2201"/>
                    </a:lnTo>
                    <a:lnTo>
                      <a:pt x="1091" y="2201"/>
                    </a:lnTo>
                    <a:lnTo>
                      <a:pt x="1091" y="2201"/>
                    </a:lnTo>
                    <a:lnTo>
                      <a:pt x="1172" y="2201"/>
                    </a:lnTo>
                    <a:lnTo>
                      <a:pt x="1172" y="2201"/>
                    </a:lnTo>
                    <a:lnTo>
                      <a:pt x="1192" y="2221"/>
                    </a:lnTo>
                    <a:lnTo>
                      <a:pt x="1253" y="2241"/>
                    </a:lnTo>
                    <a:lnTo>
                      <a:pt x="1253" y="2241"/>
                    </a:lnTo>
                    <a:lnTo>
                      <a:pt x="1293" y="2262"/>
                    </a:lnTo>
                    <a:lnTo>
                      <a:pt x="1334" y="2262"/>
                    </a:lnTo>
                    <a:lnTo>
                      <a:pt x="1394" y="2241"/>
                    </a:lnTo>
                    <a:lnTo>
                      <a:pt x="1394" y="2241"/>
                    </a:lnTo>
                    <a:lnTo>
                      <a:pt x="1475" y="2201"/>
                    </a:lnTo>
                    <a:lnTo>
                      <a:pt x="1475" y="2201"/>
                    </a:lnTo>
                    <a:lnTo>
                      <a:pt x="1536" y="2201"/>
                    </a:lnTo>
                    <a:lnTo>
                      <a:pt x="1556" y="2241"/>
                    </a:lnTo>
                    <a:lnTo>
                      <a:pt x="1556" y="2241"/>
                    </a:lnTo>
                    <a:lnTo>
                      <a:pt x="1576" y="2262"/>
                    </a:lnTo>
                    <a:lnTo>
                      <a:pt x="1576" y="2262"/>
                    </a:lnTo>
                    <a:lnTo>
                      <a:pt x="1596" y="2302"/>
                    </a:lnTo>
                    <a:lnTo>
                      <a:pt x="1596" y="2302"/>
                    </a:lnTo>
                    <a:lnTo>
                      <a:pt x="1636" y="2383"/>
                    </a:lnTo>
                    <a:lnTo>
                      <a:pt x="1697" y="2423"/>
                    </a:lnTo>
                    <a:lnTo>
                      <a:pt x="1758" y="2464"/>
                    </a:lnTo>
                    <a:lnTo>
                      <a:pt x="1838" y="2464"/>
                    </a:lnTo>
                    <a:lnTo>
                      <a:pt x="1838" y="2464"/>
                    </a:lnTo>
                    <a:lnTo>
                      <a:pt x="1838" y="2464"/>
                    </a:lnTo>
                    <a:lnTo>
                      <a:pt x="1899" y="2484"/>
                    </a:lnTo>
                    <a:lnTo>
                      <a:pt x="1919" y="2524"/>
                    </a:lnTo>
                    <a:lnTo>
                      <a:pt x="1939" y="2565"/>
                    </a:lnTo>
                    <a:lnTo>
                      <a:pt x="1939" y="2605"/>
                    </a:lnTo>
                    <a:lnTo>
                      <a:pt x="1939" y="2605"/>
                    </a:lnTo>
                    <a:lnTo>
                      <a:pt x="1960" y="2686"/>
                    </a:lnTo>
                    <a:lnTo>
                      <a:pt x="1980" y="2746"/>
                    </a:lnTo>
                    <a:lnTo>
                      <a:pt x="2020" y="2787"/>
                    </a:lnTo>
                    <a:lnTo>
                      <a:pt x="2081" y="2807"/>
                    </a:lnTo>
                    <a:lnTo>
                      <a:pt x="2081" y="2807"/>
                    </a:lnTo>
                    <a:lnTo>
                      <a:pt x="2141" y="2827"/>
                    </a:lnTo>
                    <a:lnTo>
                      <a:pt x="2222" y="2807"/>
                    </a:lnTo>
                    <a:lnTo>
                      <a:pt x="2222" y="2807"/>
                    </a:lnTo>
                    <a:lnTo>
                      <a:pt x="2262" y="2807"/>
                    </a:lnTo>
                    <a:lnTo>
                      <a:pt x="2262" y="2807"/>
                    </a:lnTo>
                    <a:lnTo>
                      <a:pt x="2343" y="2807"/>
                    </a:lnTo>
                    <a:lnTo>
                      <a:pt x="2404" y="2867"/>
                    </a:lnTo>
                    <a:lnTo>
                      <a:pt x="2404" y="2867"/>
                    </a:lnTo>
                    <a:lnTo>
                      <a:pt x="2424" y="2908"/>
                    </a:lnTo>
                    <a:lnTo>
                      <a:pt x="2424" y="2948"/>
                    </a:lnTo>
                    <a:lnTo>
                      <a:pt x="2404" y="3029"/>
                    </a:lnTo>
                    <a:lnTo>
                      <a:pt x="2404" y="3029"/>
                    </a:lnTo>
                    <a:lnTo>
                      <a:pt x="2363" y="3069"/>
                    </a:lnTo>
                    <a:lnTo>
                      <a:pt x="2323" y="3089"/>
                    </a:lnTo>
                    <a:lnTo>
                      <a:pt x="2323" y="3089"/>
                    </a:lnTo>
                    <a:lnTo>
                      <a:pt x="2283" y="3130"/>
                    </a:lnTo>
                    <a:lnTo>
                      <a:pt x="2262" y="3190"/>
                    </a:lnTo>
                    <a:lnTo>
                      <a:pt x="2262" y="3251"/>
                    </a:lnTo>
                    <a:lnTo>
                      <a:pt x="2262" y="3291"/>
                    </a:lnTo>
                    <a:lnTo>
                      <a:pt x="2262" y="3291"/>
                    </a:lnTo>
                    <a:lnTo>
                      <a:pt x="2283" y="3413"/>
                    </a:lnTo>
                    <a:lnTo>
                      <a:pt x="2262" y="3453"/>
                    </a:lnTo>
                    <a:lnTo>
                      <a:pt x="2222" y="3493"/>
                    </a:lnTo>
                    <a:lnTo>
                      <a:pt x="2222" y="3493"/>
                    </a:lnTo>
                    <a:lnTo>
                      <a:pt x="2161" y="3534"/>
                    </a:lnTo>
                    <a:lnTo>
                      <a:pt x="2101" y="3534"/>
                    </a:lnTo>
                    <a:lnTo>
                      <a:pt x="2101" y="3534"/>
                    </a:lnTo>
                    <a:lnTo>
                      <a:pt x="2081" y="3534"/>
                    </a:lnTo>
                    <a:lnTo>
                      <a:pt x="2081" y="3534"/>
                    </a:lnTo>
                    <a:lnTo>
                      <a:pt x="2020" y="3534"/>
                    </a:lnTo>
                    <a:lnTo>
                      <a:pt x="1980" y="3554"/>
                    </a:lnTo>
                    <a:lnTo>
                      <a:pt x="1960" y="3594"/>
                    </a:lnTo>
                    <a:lnTo>
                      <a:pt x="1960" y="3635"/>
                    </a:lnTo>
                    <a:lnTo>
                      <a:pt x="1960" y="3635"/>
                    </a:lnTo>
                    <a:lnTo>
                      <a:pt x="1939" y="3715"/>
                    </a:lnTo>
                    <a:lnTo>
                      <a:pt x="1939" y="3715"/>
                    </a:lnTo>
                    <a:lnTo>
                      <a:pt x="1939" y="3776"/>
                    </a:lnTo>
                    <a:lnTo>
                      <a:pt x="1939" y="3776"/>
                    </a:lnTo>
                    <a:lnTo>
                      <a:pt x="1919" y="3796"/>
                    </a:lnTo>
                    <a:lnTo>
                      <a:pt x="1879" y="3816"/>
                    </a:lnTo>
                    <a:lnTo>
                      <a:pt x="1879" y="3816"/>
                    </a:lnTo>
                    <a:lnTo>
                      <a:pt x="1859" y="3816"/>
                    </a:lnTo>
                    <a:lnTo>
                      <a:pt x="1859" y="3816"/>
                    </a:lnTo>
                    <a:lnTo>
                      <a:pt x="1798" y="3837"/>
                    </a:lnTo>
                    <a:lnTo>
                      <a:pt x="1758" y="3857"/>
                    </a:lnTo>
                    <a:lnTo>
                      <a:pt x="1737" y="3897"/>
                    </a:lnTo>
                    <a:lnTo>
                      <a:pt x="1737" y="3897"/>
                    </a:lnTo>
                    <a:lnTo>
                      <a:pt x="1717" y="3978"/>
                    </a:lnTo>
                    <a:lnTo>
                      <a:pt x="1717" y="3978"/>
                    </a:lnTo>
                    <a:lnTo>
                      <a:pt x="1697" y="4018"/>
                    </a:lnTo>
                    <a:lnTo>
                      <a:pt x="1677" y="4079"/>
                    </a:lnTo>
                    <a:lnTo>
                      <a:pt x="1677" y="4079"/>
                    </a:lnTo>
                    <a:lnTo>
                      <a:pt x="1636" y="4160"/>
                    </a:lnTo>
                    <a:lnTo>
                      <a:pt x="1636" y="4220"/>
                    </a:lnTo>
                    <a:lnTo>
                      <a:pt x="1636" y="4220"/>
                    </a:lnTo>
                    <a:lnTo>
                      <a:pt x="1616" y="4261"/>
                    </a:lnTo>
                    <a:lnTo>
                      <a:pt x="1596" y="4301"/>
                    </a:lnTo>
                    <a:lnTo>
                      <a:pt x="1596" y="4301"/>
                    </a:lnTo>
                    <a:lnTo>
                      <a:pt x="1536" y="4341"/>
                    </a:lnTo>
                    <a:lnTo>
                      <a:pt x="1495" y="4362"/>
                    </a:lnTo>
                    <a:lnTo>
                      <a:pt x="1495" y="4362"/>
                    </a:lnTo>
                    <a:lnTo>
                      <a:pt x="1435" y="4382"/>
                    </a:lnTo>
                    <a:lnTo>
                      <a:pt x="1414" y="4422"/>
                    </a:lnTo>
                    <a:lnTo>
                      <a:pt x="1414" y="4483"/>
                    </a:lnTo>
                    <a:lnTo>
                      <a:pt x="1414" y="4483"/>
                    </a:lnTo>
                    <a:lnTo>
                      <a:pt x="1455" y="4563"/>
                    </a:lnTo>
                    <a:lnTo>
                      <a:pt x="1495" y="4624"/>
                    </a:lnTo>
                    <a:lnTo>
                      <a:pt x="1515" y="4644"/>
                    </a:lnTo>
                    <a:lnTo>
                      <a:pt x="1515" y="4644"/>
                    </a:lnTo>
                    <a:lnTo>
                      <a:pt x="1536" y="4705"/>
                    </a:lnTo>
                    <a:lnTo>
                      <a:pt x="1536" y="4705"/>
                    </a:lnTo>
                    <a:lnTo>
                      <a:pt x="1495" y="4705"/>
                    </a:lnTo>
                    <a:lnTo>
                      <a:pt x="1435" y="4664"/>
                    </a:lnTo>
                    <a:lnTo>
                      <a:pt x="1435" y="4664"/>
                    </a:lnTo>
                    <a:lnTo>
                      <a:pt x="1354" y="4563"/>
                    </a:lnTo>
                    <a:lnTo>
                      <a:pt x="1293" y="4442"/>
                    </a:lnTo>
                    <a:lnTo>
                      <a:pt x="1273" y="4422"/>
                    </a:lnTo>
                    <a:lnTo>
                      <a:pt x="1273" y="4422"/>
                    </a:lnTo>
                    <a:lnTo>
                      <a:pt x="1233" y="4341"/>
                    </a:lnTo>
                    <a:lnTo>
                      <a:pt x="1253" y="4240"/>
                    </a:lnTo>
                    <a:lnTo>
                      <a:pt x="1253" y="4240"/>
                    </a:lnTo>
                    <a:lnTo>
                      <a:pt x="1253" y="4139"/>
                    </a:lnTo>
                    <a:lnTo>
                      <a:pt x="1233" y="4059"/>
                    </a:lnTo>
                    <a:lnTo>
                      <a:pt x="1233" y="4018"/>
                    </a:lnTo>
                    <a:lnTo>
                      <a:pt x="1233" y="4018"/>
                    </a:lnTo>
                    <a:lnTo>
                      <a:pt x="1192" y="3938"/>
                    </a:lnTo>
                    <a:lnTo>
                      <a:pt x="1192" y="3897"/>
                    </a:lnTo>
                    <a:lnTo>
                      <a:pt x="1233" y="3715"/>
                    </a:lnTo>
                    <a:lnTo>
                      <a:pt x="1233" y="3715"/>
                    </a:lnTo>
                    <a:lnTo>
                      <a:pt x="1253" y="3635"/>
                    </a:lnTo>
                    <a:lnTo>
                      <a:pt x="1253" y="3574"/>
                    </a:lnTo>
                    <a:lnTo>
                      <a:pt x="1233" y="3493"/>
                    </a:lnTo>
                    <a:lnTo>
                      <a:pt x="1172" y="3413"/>
                    </a:lnTo>
                    <a:lnTo>
                      <a:pt x="1172" y="3413"/>
                    </a:lnTo>
                    <a:lnTo>
                      <a:pt x="1132" y="3352"/>
                    </a:lnTo>
                    <a:lnTo>
                      <a:pt x="1111" y="3312"/>
                    </a:lnTo>
                    <a:lnTo>
                      <a:pt x="1111" y="3312"/>
                    </a:lnTo>
                    <a:lnTo>
                      <a:pt x="1132" y="3231"/>
                    </a:lnTo>
                    <a:lnTo>
                      <a:pt x="1132" y="3231"/>
                    </a:lnTo>
                    <a:lnTo>
                      <a:pt x="1152" y="3170"/>
                    </a:lnTo>
                    <a:lnTo>
                      <a:pt x="1152" y="3130"/>
                    </a:lnTo>
                    <a:lnTo>
                      <a:pt x="1132" y="3069"/>
                    </a:lnTo>
                    <a:lnTo>
                      <a:pt x="1091" y="3009"/>
                    </a:lnTo>
                    <a:lnTo>
                      <a:pt x="1091" y="3009"/>
                    </a:lnTo>
                    <a:lnTo>
                      <a:pt x="1051" y="2968"/>
                    </a:lnTo>
                    <a:lnTo>
                      <a:pt x="1051" y="2968"/>
                    </a:lnTo>
                    <a:lnTo>
                      <a:pt x="990" y="2908"/>
                    </a:lnTo>
                    <a:lnTo>
                      <a:pt x="990" y="2908"/>
                    </a:lnTo>
                    <a:lnTo>
                      <a:pt x="950" y="2847"/>
                    </a:lnTo>
                    <a:lnTo>
                      <a:pt x="950" y="2766"/>
                    </a:lnTo>
                    <a:lnTo>
                      <a:pt x="950" y="2706"/>
                    </a:lnTo>
                    <a:lnTo>
                      <a:pt x="990" y="2645"/>
                    </a:lnTo>
                    <a:lnTo>
                      <a:pt x="990" y="2645"/>
                    </a:lnTo>
                    <a:lnTo>
                      <a:pt x="1051" y="2605"/>
                    </a:lnTo>
                    <a:lnTo>
                      <a:pt x="1051" y="2605"/>
                    </a:lnTo>
                    <a:lnTo>
                      <a:pt x="1111" y="2544"/>
                    </a:lnTo>
                    <a:lnTo>
                      <a:pt x="1152" y="2484"/>
                    </a:lnTo>
                    <a:lnTo>
                      <a:pt x="1152" y="2484"/>
                    </a:lnTo>
                    <a:lnTo>
                      <a:pt x="1152" y="2423"/>
                    </a:lnTo>
                    <a:lnTo>
                      <a:pt x="1111" y="2363"/>
                    </a:lnTo>
                    <a:lnTo>
                      <a:pt x="1111" y="2363"/>
                    </a:lnTo>
                    <a:lnTo>
                      <a:pt x="1071" y="2322"/>
                    </a:lnTo>
                    <a:lnTo>
                      <a:pt x="1011" y="2302"/>
                    </a:lnTo>
                    <a:lnTo>
                      <a:pt x="1011" y="2302"/>
                    </a:lnTo>
                    <a:lnTo>
                      <a:pt x="950" y="2282"/>
                    </a:lnTo>
                    <a:lnTo>
                      <a:pt x="889" y="2241"/>
                    </a:lnTo>
                    <a:lnTo>
                      <a:pt x="849" y="2140"/>
                    </a:lnTo>
                    <a:lnTo>
                      <a:pt x="849" y="2140"/>
                    </a:lnTo>
                    <a:lnTo>
                      <a:pt x="809" y="2080"/>
                    </a:lnTo>
                    <a:lnTo>
                      <a:pt x="768" y="2060"/>
                    </a:lnTo>
                    <a:lnTo>
                      <a:pt x="708" y="2040"/>
                    </a:lnTo>
                    <a:lnTo>
                      <a:pt x="708" y="2040"/>
                    </a:lnTo>
                    <a:lnTo>
                      <a:pt x="667" y="2019"/>
                    </a:lnTo>
                    <a:lnTo>
                      <a:pt x="627" y="1959"/>
                    </a:lnTo>
                    <a:lnTo>
                      <a:pt x="627" y="1959"/>
                    </a:lnTo>
                    <a:lnTo>
                      <a:pt x="627" y="1959"/>
                    </a:lnTo>
                    <a:lnTo>
                      <a:pt x="587" y="1898"/>
                    </a:lnTo>
                    <a:lnTo>
                      <a:pt x="546" y="1878"/>
                    </a:lnTo>
                    <a:lnTo>
                      <a:pt x="486" y="1858"/>
                    </a:lnTo>
                    <a:lnTo>
                      <a:pt x="486" y="1858"/>
                    </a:lnTo>
                    <a:lnTo>
                      <a:pt x="385" y="1838"/>
                    </a:lnTo>
                    <a:lnTo>
                      <a:pt x="344" y="1777"/>
                    </a:lnTo>
                    <a:lnTo>
                      <a:pt x="344" y="1777"/>
                    </a:lnTo>
                    <a:lnTo>
                      <a:pt x="304" y="1737"/>
                    </a:lnTo>
                    <a:lnTo>
                      <a:pt x="284" y="1676"/>
                    </a:lnTo>
                    <a:lnTo>
                      <a:pt x="284" y="1636"/>
                    </a:lnTo>
                    <a:lnTo>
                      <a:pt x="284" y="1575"/>
                    </a:lnTo>
                    <a:lnTo>
                      <a:pt x="284" y="1575"/>
                    </a:lnTo>
                    <a:lnTo>
                      <a:pt x="304" y="1474"/>
                    </a:lnTo>
                    <a:lnTo>
                      <a:pt x="304" y="1434"/>
                    </a:lnTo>
                    <a:lnTo>
                      <a:pt x="284" y="1393"/>
                    </a:lnTo>
                    <a:lnTo>
                      <a:pt x="284" y="1393"/>
                    </a:lnTo>
                    <a:lnTo>
                      <a:pt x="263" y="1373"/>
                    </a:lnTo>
                    <a:lnTo>
                      <a:pt x="243" y="1353"/>
                    </a:lnTo>
                    <a:lnTo>
                      <a:pt x="223" y="1353"/>
                    </a:lnTo>
                    <a:lnTo>
                      <a:pt x="223" y="1353"/>
                    </a:lnTo>
                    <a:lnTo>
                      <a:pt x="183" y="1373"/>
                    </a:lnTo>
                    <a:lnTo>
                      <a:pt x="142" y="1414"/>
                    </a:lnTo>
                    <a:lnTo>
                      <a:pt x="142" y="1414"/>
                    </a:lnTo>
                    <a:lnTo>
                      <a:pt x="122" y="1535"/>
                    </a:lnTo>
                    <a:lnTo>
                      <a:pt x="122" y="1535"/>
                    </a:lnTo>
                    <a:lnTo>
                      <a:pt x="102" y="1615"/>
                    </a:lnTo>
                    <a:lnTo>
                      <a:pt x="102" y="1615"/>
                    </a:lnTo>
                    <a:lnTo>
                      <a:pt x="82" y="1555"/>
                    </a:lnTo>
                    <a:lnTo>
                      <a:pt x="82" y="1555"/>
                    </a:lnTo>
                    <a:lnTo>
                      <a:pt x="82" y="1494"/>
                    </a:lnTo>
                    <a:lnTo>
                      <a:pt x="82" y="1434"/>
                    </a:lnTo>
                    <a:lnTo>
                      <a:pt x="82" y="1434"/>
                    </a:lnTo>
                    <a:lnTo>
                      <a:pt x="62" y="1313"/>
                    </a:lnTo>
                    <a:lnTo>
                      <a:pt x="62" y="1252"/>
                    </a:lnTo>
                    <a:lnTo>
                      <a:pt x="41" y="1191"/>
                    </a:lnTo>
                    <a:lnTo>
                      <a:pt x="41" y="1191"/>
                    </a:lnTo>
                    <a:lnTo>
                      <a:pt x="1" y="1131"/>
                    </a:lnTo>
                    <a:lnTo>
                      <a:pt x="1" y="1131"/>
                    </a:lnTo>
                    <a:lnTo>
                      <a:pt x="142" y="828"/>
                    </a:lnTo>
                    <a:lnTo>
                      <a:pt x="324" y="545"/>
                    </a:lnTo>
                    <a:lnTo>
                      <a:pt x="526" y="283"/>
                    </a:lnTo>
                    <a:lnTo>
                      <a:pt x="748"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5"/>
              <p:cNvSpPr/>
              <p:nvPr/>
            </p:nvSpPr>
            <p:spPr>
              <a:xfrm>
                <a:off x="2361866" y="-910489"/>
                <a:ext cx="268363" cy="56768"/>
              </a:xfrm>
              <a:custGeom>
                <a:avLst/>
                <a:gdLst/>
                <a:ahLst/>
                <a:cxnLst/>
                <a:rect l="l" t="t" r="r" b="b"/>
                <a:pathLst>
                  <a:path w="3919" h="829" fill="none" extrusionOk="0">
                    <a:moveTo>
                      <a:pt x="1798" y="808"/>
                    </a:moveTo>
                    <a:lnTo>
                      <a:pt x="1798" y="808"/>
                    </a:lnTo>
                    <a:lnTo>
                      <a:pt x="1535" y="788"/>
                    </a:lnTo>
                    <a:lnTo>
                      <a:pt x="1293" y="727"/>
                    </a:lnTo>
                    <a:lnTo>
                      <a:pt x="1071" y="667"/>
                    </a:lnTo>
                    <a:lnTo>
                      <a:pt x="829" y="586"/>
                    </a:lnTo>
                    <a:lnTo>
                      <a:pt x="607" y="485"/>
                    </a:lnTo>
                    <a:lnTo>
                      <a:pt x="405" y="364"/>
                    </a:lnTo>
                    <a:lnTo>
                      <a:pt x="183" y="243"/>
                    </a:lnTo>
                    <a:lnTo>
                      <a:pt x="1" y="101"/>
                    </a:lnTo>
                    <a:lnTo>
                      <a:pt x="1" y="101"/>
                    </a:lnTo>
                    <a:lnTo>
                      <a:pt x="41" y="41"/>
                    </a:lnTo>
                    <a:lnTo>
                      <a:pt x="122" y="0"/>
                    </a:lnTo>
                    <a:lnTo>
                      <a:pt x="122" y="0"/>
                    </a:lnTo>
                    <a:lnTo>
                      <a:pt x="142" y="0"/>
                    </a:lnTo>
                    <a:lnTo>
                      <a:pt x="183" y="81"/>
                    </a:lnTo>
                    <a:lnTo>
                      <a:pt x="183" y="81"/>
                    </a:lnTo>
                    <a:lnTo>
                      <a:pt x="203" y="162"/>
                    </a:lnTo>
                    <a:lnTo>
                      <a:pt x="203" y="162"/>
                    </a:lnTo>
                    <a:lnTo>
                      <a:pt x="243" y="202"/>
                    </a:lnTo>
                    <a:lnTo>
                      <a:pt x="304" y="243"/>
                    </a:lnTo>
                    <a:lnTo>
                      <a:pt x="344" y="243"/>
                    </a:lnTo>
                    <a:lnTo>
                      <a:pt x="405" y="243"/>
                    </a:lnTo>
                    <a:lnTo>
                      <a:pt x="405" y="243"/>
                    </a:lnTo>
                    <a:lnTo>
                      <a:pt x="465" y="222"/>
                    </a:lnTo>
                    <a:lnTo>
                      <a:pt x="465" y="222"/>
                    </a:lnTo>
                    <a:lnTo>
                      <a:pt x="506" y="222"/>
                    </a:lnTo>
                    <a:lnTo>
                      <a:pt x="566" y="202"/>
                    </a:lnTo>
                    <a:lnTo>
                      <a:pt x="566" y="202"/>
                    </a:lnTo>
                    <a:lnTo>
                      <a:pt x="566" y="202"/>
                    </a:lnTo>
                    <a:lnTo>
                      <a:pt x="607" y="202"/>
                    </a:lnTo>
                    <a:lnTo>
                      <a:pt x="667" y="182"/>
                    </a:lnTo>
                    <a:lnTo>
                      <a:pt x="728" y="142"/>
                    </a:lnTo>
                    <a:lnTo>
                      <a:pt x="728" y="142"/>
                    </a:lnTo>
                    <a:lnTo>
                      <a:pt x="809" y="81"/>
                    </a:lnTo>
                    <a:lnTo>
                      <a:pt x="809" y="81"/>
                    </a:lnTo>
                    <a:lnTo>
                      <a:pt x="849" y="61"/>
                    </a:lnTo>
                    <a:lnTo>
                      <a:pt x="910" y="41"/>
                    </a:lnTo>
                    <a:lnTo>
                      <a:pt x="910" y="41"/>
                    </a:lnTo>
                    <a:lnTo>
                      <a:pt x="970" y="41"/>
                    </a:lnTo>
                    <a:lnTo>
                      <a:pt x="970" y="41"/>
                    </a:lnTo>
                    <a:lnTo>
                      <a:pt x="990" y="61"/>
                    </a:lnTo>
                    <a:lnTo>
                      <a:pt x="990" y="81"/>
                    </a:lnTo>
                    <a:lnTo>
                      <a:pt x="990" y="101"/>
                    </a:lnTo>
                    <a:lnTo>
                      <a:pt x="990" y="101"/>
                    </a:lnTo>
                    <a:lnTo>
                      <a:pt x="970" y="142"/>
                    </a:lnTo>
                    <a:lnTo>
                      <a:pt x="930" y="202"/>
                    </a:lnTo>
                    <a:lnTo>
                      <a:pt x="930" y="202"/>
                    </a:lnTo>
                    <a:lnTo>
                      <a:pt x="889" y="243"/>
                    </a:lnTo>
                    <a:lnTo>
                      <a:pt x="869" y="303"/>
                    </a:lnTo>
                    <a:lnTo>
                      <a:pt x="869" y="303"/>
                    </a:lnTo>
                    <a:lnTo>
                      <a:pt x="849" y="344"/>
                    </a:lnTo>
                    <a:lnTo>
                      <a:pt x="849" y="384"/>
                    </a:lnTo>
                    <a:lnTo>
                      <a:pt x="869" y="424"/>
                    </a:lnTo>
                    <a:lnTo>
                      <a:pt x="910" y="465"/>
                    </a:lnTo>
                    <a:lnTo>
                      <a:pt x="910" y="465"/>
                    </a:lnTo>
                    <a:lnTo>
                      <a:pt x="970" y="505"/>
                    </a:lnTo>
                    <a:lnTo>
                      <a:pt x="1031" y="525"/>
                    </a:lnTo>
                    <a:lnTo>
                      <a:pt x="1091" y="525"/>
                    </a:lnTo>
                    <a:lnTo>
                      <a:pt x="1152" y="505"/>
                    </a:lnTo>
                    <a:lnTo>
                      <a:pt x="1152" y="505"/>
                    </a:lnTo>
                    <a:lnTo>
                      <a:pt x="1233" y="465"/>
                    </a:lnTo>
                    <a:lnTo>
                      <a:pt x="1293" y="465"/>
                    </a:lnTo>
                    <a:lnTo>
                      <a:pt x="1394" y="505"/>
                    </a:lnTo>
                    <a:lnTo>
                      <a:pt x="1394" y="505"/>
                    </a:lnTo>
                    <a:lnTo>
                      <a:pt x="1495" y="525"/>
                    </a:lnTo>
                    <a:lnTo>
                      <a:pt x="1495" y="525"/>
                    </a:lnTo>
                    <a:lnTo>
                      <a:pt x="1576" y="525"/>
                    </a:lnTo>
                    <a:lnTo>
                      <a:pt x="1657" y="485"/>
                    </a:lnTo>
                    <a:lnTo>
                      <a:pt x="1657" y="485"/>
                    </a:lnTo>
                    <a:lnTo>
                      <a:pt x="1697" y="445"/>
                    </a:lnTo>
                    <a:lnTo>
                      <a:pt x="1717" y="404"/>
                    </a:lnTo>
                    <a:lnTo>
                      <a:pt x="1697" y="303"/>
                    </a:lnTo>
                    <a:lnTo>
                      <a:pt x="1697" y="303"/>
                    </a:lnTo>
                    <a:lnTo>
                      <a:pt x="1677" y="202"/>
                    </a:lnTo>
                    <a:lnTo>
                      <a:pt x="1677" y="202"/>
                    </a:lnTo>
                    <a:lnTo>
                      <a:pt x="1697" y="162"/>
                    </a:lnTo>
                    <a:lnTo>
                      <a:pt x="1737" y="142"/>
                    </a:lnTo>
                    <a:lnTo>
                      <a:pt x="1737" y="142"/>
                    </a:lnTo>
                    <a:lnTo>
                      <a:pt x="1778" y="142"/>
                    </a:lnTo>
                    <a:lnTo>
                      <a:pt x="1838" y="162"/>
                    </a:lnTo>
                    <a:lnTo>
                      <a:pt x="1879" y="182"/>
                    </a:lnTo>
                    <a:lnTo>
                      <a:pt x="1899" y="202"/>
                    </a:lnTo>
                    <a:lnTo>
                      <a:pt x="1899" y="202"/>
                    </a:lnTo>
                    <a:lnTo>
                      <a:pt x="2000" y="303"/>
                    </a:lnTo>
                    <a:lnTo>
                      <a:pt x="2081" y="364"/>
                    </a:lnTo>
                    <a:lnTo>
                      <a:pt x="2182" y="364"/>
                    </a:lnTo>
                    <a:lnTo>
                      <a:pt x="2262" y="344"/>
                    </a:lnTo>
                    <a:lnTo>
                      <a:pt x="2262" y="344"/>
                    </a:lnTo>
                    <a:lnTo>
                      <a:pt x="2343" y="344"/>
                    </a:lnTo>
                    <a:lnTo>
                      <a:pt x="2343" y="344"/>
                    </a:lnTo>
                    <a:lnTo>
                      <a:pt x="2384" y="344"/>
                    </a:lnTo>
                    <a:lnTo>
                      <a:pt x="2384" y="344"/>
                    </a:lnTo>
                    <a:lnTo>
                      <a:pt x="2464" y="384"/>
                    </a:lnTo>
                    <a:lnTo>
                      <a:pt x="2505" y="384"/>
                    </a:lnTo>
                    <a:lnTo>
                      <a:pt x="2565" y="364"/>
                    </a:lnTo>
                    <a:lnTo>
                      <a:pt x="2565" y="364"/>
                    </a:lnTo>
                    <a:lnTo>
                      <a:pt x="2646" y="323"/>
                    </a:lnTo>
                    <a:lnTo>
                      <a:pt x="2727" y="283"/>
                    </a:lnTo>
                    <a:lnTo>
                      <a:pt x="2727" y="283"/>
                    </a:lnTo>
                    <a:lnTo>
                      <a:pt x="2808" y="222"/>
                    </a:lnTo>
                    <a:lnTo>
                      <a:pt x="2868" y="202"/>
                    </a:lnTo>
                    <a:lnTo>
                      <a:pt x="2868" y="202"/>
                    </a:lnTo>
                    <a:lnTo>
                      <a:pt x="2929" y="202"/>
                    </a:lnTo>
                    <a:lnTo>
                      <a:pt x="2989" y="222"/>
                    </a:lnTo>
                    <a:lnTo>
                      <a:pt x="3070" y="303"/>
                    </a:lnTo>
                    <a:lnTo>
                      <a:pt x="3070" y="303"/>
                    </a:lnTo>
                    <a:lnTo>
                      <a:pt x="3171" y="384"/>
                    </a:lnTo>
                    <a:lnTo>
                      <a:pt x="3232" y="404"/>
                    </a:lnTo>
                    <a:lnTo>
                      <a:pt x="3292" y="424"/>
                    </a:lnTo>
                    <a:lnTo>
                      <a:pt x="3292" y="424"/>
                    </a:lnTo>
                    <a:lnTo>
                      <a:pt x="3393" y="404"/>
                    </a:lnTo>
                    <a:lnTo>
                      <a:pt x="3494" y="344"/>
                    </a:lnTo>
                    <a:lnTo>
                      <a:pt x="3494" y="344"/>
                    </a:lnTo>
                    <a:lnTo>
                      <a:pt x="3635" y="283"/>
                    </a:lnTo>
                    <a:lnTo>
                      <a:pt x="3716" y="263"/>
                    </a:lnTo>
                    <a:lnTo>
                      <a:pt x="3777" y="243"/>
                    </a:lnTo>
                    <a:lnTo>
                      <a:pt x="3777" y="243"/>
                    </a:lnTo>
                    <a:lnTo>
                      <a:pt x="3858" y="243"/>
                    </a:lnTo>
                    <a:lnTo>
                      <a:pt x="3858" y="243"/>
                    </a:lnTo>
                    <a:lnTo>
                      <a:pt x="3898" y="263"/>
                    </a:lnTo>
                    <a:lnTo>
                      <a:pt x="3918" y="283"/>
                    </a:lnTo>
                    <a:lnTo>
                      <a:pt x="3918" y="283"/>
                    </a:lnTo>
                    <a:lnTo>
                      <a:pt x="3676" y="424"/>
                    </a:lnTo>
                    <a:lnTo>
                      <a:pt x="3433" y="545"/>
                    </a:lnTo>
                    <a:lnTo>
                      <a:pt x="3171" y="646"/>
                    </a:lnTo>
                    <a:lnTo>
                      <a:pt x="2909" y="727"/>
                    </a:lnTo>
                    <a:lnTo>
                      <a:pt x="2626" y="788"/>
                    </a:lnTo>
                    <a:lnTo>
                      <a:pt x="2363" y="808"/>
                    </a:lnTo>
                    <a:lnTo>
                      <a:pt x="2081" y="828"/>
                    </a:lnTo>
                    <a:lnTo>
                      <a:pt x="1798" y="80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5"/>
              <p:cNvSpPr/>
              <p:nvPr/>
            </p:nvSpPr>
            <p:spPr>
              <a:xfrm>
                <a:off x="2270653" y="-1322524"/>
                <a:ext cx="467427" cy="441132"/>
              </a:xfrm>
              <a:custGeom>
                <a:avLst/>
                <a:gdLst/>
                <a:ahLst/>
                <a:cxnLst/>
                <a:rect l="l" t="t" r="r" b="b"/>
                <a:pathLst>
                  <a:path w="6826" h="6442" fill="none" extrusionOk="0">
                    <a:moveTo>
                      <a:pt x="5614" y="6037"/>
                    </a:moveTo>
                    <a:lnTo>
                      <a:pt x="5614" y="6037"/>
                    </a:lnTo>
                    <a:lnTo>
                      <a:pt x="5351" y="6260"/>
                    </a:lnTo>
                    <a:lnTo>
                      <a:pt x="5351" y="6260"/>
                    </a:lnTo>
                    <a:lnTo>
                      <a:pt x="5290" y="6199"/>
                    </a:lnTo>
                    <a:lnTo>
                      <a:pt x="5210" y="6159"/>
                    </a:lnTo>
                    <a:lnTo>
                      <a:pt x="5210" y="6159"/>
                    </a:lnTo>
                    <a:lnTo>
                      <a:pt x="5169" y="6159"/>
                    </a:lnTo>
                    <a:lnTo>
                      <a:pt x="5109" y="6159"/>
                    </a:lnTo>
                    <a:lnTo>
                      <a:pt x="5109" y="6159"/>
                    </a:lnTo>
                    <a:lnTo>
                      <a:pt x="5008" y="6179"/>
                    </a:lnTo>
                    <a:lnTo>
                      <a:pt x="4927" y="6199"/>
                    </a:lnTo>
                    <a:lnTo>
                      <a:pt x="4786" y="6280"/>
                    </a:lnTo>
                    <a:lnTo>
                      <a:pt x="4786" y="6280"/>
                    </a:lnTo>
                    <a:lnTo>
                      <a:pt x="4685" y="6320"/>
                    </a:lnTo>
                    <a:lnTo>
                      <a:pt x="4624" y="6340"/>
                    </a:lnTo>
                    <a:lnTo>
                      <a:pt x="4624" y="6340"/>
                    </a:lnTo>
                    <a:lnTo>
                      <a:pt x="4624" y="6340"/>
                    </a:lnTo>
                    <a:lnTo>
                      <a:pt x="4584" y="6320"/>
                    </a:lnTo>
                    <a:lnTo>
                      <a:pt x="4543" y="6320"/>
                    </a:lnTo>
                    <a:lnTo>
                      <a:pt x="4483" y="6239"/>
                    </a:lnTo>
                    <a:lnTo>
                      <a:pt x="4483" y="6239"/>
                    </a:lnTo>
                    <a:lnTo>
                      <a:pt x="4422" y="6199"/>
                    </a:lnTo>
                    <a:lnTo>
                      <a:pt x="4362" y="6159"/>
                    </a:lnTo>
                    <a:lnTo>
                      <a:pt x="4301" y="6118"/>
                    </a:lnTo>
                    <a:lnTo>
                      <a:pt x="4200" y="6118"/>
                    </a:lnTo>
                    <a:lnTo>
                      <a:pt x="4200" y="6118"/>
                    </a:lnTo>
                    <a:lnTo>
                      <a:pt x="4099" y="6138"/>
                    </a:lnTo>
                    <a:lnTo>
                      <a:pt x="3998" y="6199"/>
                    </a:lnTo>
                    <a:lnTo>
                      <a:pt x="3998" y="6199"/>
                    </a:lnTo>
                    <a:lnTo>
                      <a:pt x="3938" y="6239"/>
                    </a:lnTo>
                    <a:lnTo>
                      <a:pt x="3857" y="6280"/>
                    </a:lnTo>
                    <a:lnTo>
                      <a:pt x="3857" y="6280"/>
                    </a:lnTo>
                    <a:lnTo>
                      <a:pt x="3796" y="6300"/>
                    </a:lnTo>
                    <a:lnTo>
                      <a:pt x="3756" y="6280"/>
                    </a:lnTo>
                    <a:lnTo>
                      <a:pt x="3756" y="6280"/>
                    </a:lnTo>
                    <a:lnTo>
                      <a:pt x="3716" y="6260"/>
                    </a:lnTo>
                    <a:lnTo>
                      <a:pt x="3655" y="6260"/>
                    </a:lnTo>
                    <a:lnTo>
                      <a:pt x="3655" y="6260"/>
                    </a:lnTo>
                    <a:lnTo>
                      <a:pt x="3574" y="6260"/>
                    </a:lnTo>
                    <a:lnTo>
                      <a:pt x="3574" y="6260"/>
                    </a:lnTo>
                    <a:lnTo>
                      <a:pt x="3514" y="6280"/>
                    </a:lnTo>
                    <a:lnTo>
                      <a:pt x="3433" y="6280"/>
                    </a:lnTo>
                    <a:lnTo>
                      <a:pt x="3392" y="6239"/>
                    </a:lnTo>
                    <a:lnTo>
                      <a:pt x="3332" y="6159"/>
                    </a:lnTo>
                    <a:lnTo>
                      <a:pt x="3332" y="6159"/>
                    </a:lnTo>
                    <a:lnTo>
                      <a:pt x="3271" y="6118"/>
                    </a:lnTo>
                    <a:lnTo>
                      <a:pt x="3211" y="6078"/>
                    </a:lnTo>
                    <a:lnTo>
                      <a:pt x="3130" y="6058"/>
                    </a:lnTo>
                    <a:lnTo>
                      <a:pt x="3029" y="6058"/>
                    </a:lnTo>
                    <a:lnTo>
                      <a:pt x="3029" y="6058"/>
                    </a:lnTo>
                    <a:lnTo>
                      <a:pt x="2989" y="6078"/>
                    </a:lnTo>
                    <a:lnTo>
                      <a:pt x="2948" y="6118"/>
                    </a:lnTo>
                    <a:lnTo>
                      <a:pt x="2908" y="6159"/>
                    </a:lnTo>
                    <a:lnTo>
                      <a:pt x="2908" y="6219"/>
                    </a:lnTo>
                    <a:lnTo>
                      <a:pt x="2908" y="6219"/>
                    </a:lnTo>
                    <a:lnTo>
                      <a:pt x="2908" y="6300"/>
                    </a:lnTo>
                    <a:lnTo>
                      <a:pt x="2928" y="6361"/>
                    </a:lnTo>
                    <a:lnTo>
                      <a:pt x="2928" y="6361"/>
                    </a:lnTo>
                    <a:lnTo>
                      <a:pt x="2948" y="6401"/>
                    </a:lnTo>
                    <a:lnTo>
                      <a:pt x="2928" y="6421"/>
                    </a:lnTo>
                    <a:lnTo>
                      <a:pt x="2928" y="6421"/>
                    </a:lnTo>
                    <a:lnTo>
                      <a:pt x="2888" y="6441"/>
                    </a:lnTo>
                    <a:lnTo>
                      <a:pt x="2847" y="6441"/>
                    </a:lnTo>
                    <a:lnTo>
                      <a:pt x="2847" y="6441"/>
                    </a:lnTo>
                    <a:lnTo>
                      <a:pt x="2767" y="6421"/>
                    </a:lnTo>
                    <a:lnTo>
                      <a:pt x="2767" y="6421"/>
                    </a:lnTo>
                    <a:lnTo>
                      <a:pt x="2706" y="6401"/>
                    </a:lnTo>
                    <a:lnTo>
                      <a:pt x="2645" y="6381"/>
                    </a:lnTo>
                    <a:lnTo>
                      <a:pt x="2544" y="6381"/>
                    </a:lnTo>
                    <a:lnTo>
                      <a:pt x="2443" y="6421"/>
                    </a:lnTo>
                    <a:lnTo>
                      <a:pt x="2443" y="6421"/>
                    </a:lnTo>
                    <a:lnTo>
                      <a:pt x="2403" y="6421"/>
                    </a:lnTo>
                    <a:lnTo>
                      <a:pt x="2363" y="6421"/>
                    </a:lnTo>
                    <a:lnTo>
                      <a:pt x="2302" y="6401"/>
                    </a:lnTo>
                    <a:lnTo>
                      <a:pt x="2302" y="6401"/>
                    </a:lnTo>
                    <a:lnTo>
                      <a:pt x="2302" y="6381"/>
                    </a:lnTo>
                    <a:lnTo>
                      <a:pt x="2302" y="6361"/>
                    </a:lnTo>
                    <a:lnTo>
                      <a:pt x="2302" y="6361"/>
                    </a:lnTo>
                    <a:lnTo>
                      <a:pt x="2342" y="6280"/>
                    </a:lnTo>
                    <a:lnTo>
                      <a:pt x="2342" y="6280"/>
                    </a:lnTo>
                    <a:lnTo>
                      <a:pt x="2403" y="6219"/>
                    </a:lnTo>
                    <a:lnTo>
                      <a:pt x="2423" y="6138"/>
                    </a:lnTo>
                    <a:lnTo>
                      <a:pt x="2423" y="6138"/>
                    </a:lnTo>
                    <a:lnTo>
                      <a:pt x="2443" y="6078"/>
                    </a:lnTo>
                    <a:lnTo>
                      <a:pt x="2423" y="6037"/>
                    </a:lnTo>
                    <a:lnTo>
                      <a:pt x="2383" y="5997"/>
                    </a:lnTo>
                    <a:lnTo>
                      <a:pt x="2322" y="5957"/>
                    </a:lnTo>
                    <a:lnTo>
                      <a:pt x="2322" y="5957"/>
                    </a:lnTo>
                    <a:lnTo>
                      <a:pt x="2282" y="5957"/>
                    </a:lnTo>
                    <a:lnTo>
                      <a:pt x="2221" y="5957"/>
                    </a:lnTo>
                    <a:lnTo>
                      <a:pt x="2221" y="5957"/>
                    </a:lnTo>
                    <a:lnTo>
                      <a:pt x="2161" y="5977"/>
                    </a:lnTo>
                    <a:lnTo>
                      <a:pt x="2100" y="5997"/>
                    </a:lnTo>
                    <a:lnTo>
                      <a:pt x="2100" y="5997"/>
                    </a:lnTo>
                    <a:lnTo>
                      <a:pt x="1999" y="6078"/>
                    </a:lnTo>
                    <a:lnTo>
                      <a:pt x="1999" y="6078"/>
                    </a:lnTo>
                    <a:lnTo>
                      <a:pt x="1939" y="6098"/>
                    </a:lnTo>
                    <a:lnTo>
                      <a:pt x="1898" y="6118"/>
                    </a:lnTo>
                    <a:lnTo>
                      <a:pt x="1898" y="6118"/>
                    </a:lnTo>
                    <a:lnTo>
                      <a:pt x="1898" y="6118"/>
                    </a:lnTo>
                    <a:lnTo>
                      <a:pt x="1818" y="6138"/>
                    </a:lnTo>
                    <a:lnTo>
                      <a:pt x="1757" y="6159"/>
                    </a:lnTo>
                    <a:lnTo>
                      <a:pt x="1757" y="6159"/>
                    </a:lnTo>
                    <a:lnTo>
                      <a:pt x="1717" y="6159"/>
                    </a:lnTo>
                    <a:lnTo>
                      <a:pt x="1717" y="6159"/>
                    </a:lnTo>
                    <a:lnTo>
                      <a:pt x="1676" y="6159"/>
                    </a:lnTo>
                    <a:lnTo>
                      <a:pt x="1636" y="6118"/>
                    </a:lnTo>
                    <a:lnTo>
                      <a:pt x="1636" y="6118"/>
                    </a:lnTo>
                    <a:lnTo>
                      <a:pt x="1616" y="6058"/>
                    </a:lnTo>
                    <a:lnTo>
                      <a:pt x="1616" y="6058"/>
                    </a:lnTo>
                    <a:lnTo>
                      <a:pt x="1575" y="6017"/>
                    </a:lnTo>
                    <a:lnTo>
                      <a:pt x="1555" y="5957"/>
                    </a:lnTo>
                    <a:lnTo>
                      <a:pt x="1494" y="5916"/>
                    </a:lnTo>
                    <a:lnTo>
                      <a:pt x="1434" y="5916"/>
                    </a:lnTo>
                    <a:lnTo>
                      <a:pt x="1434" y="5916"/>
                    </a:lnTo>
                    <a:lnTo>
                      <a:pt x="1373" y="5937"/>
                    </a:lnTo>
                    <a:lnTo>
                      <a:pt x="1333" y="5957"/>
                    </a:lnTo>
                    <a:lnTo>
                      <a:pt x="1252" y="6058"/>
                    </a:lnTo>
                    <a:lnTo>
                      <a:pt x="1252" y="6058"/>
                    </a:lnTo>
                    <a:lnTo>
                      <a:pt x="1010" y="5836"/>
                    </a:lnTo>
                    <a:lnTo>
                      <a:pt x="788" y="5613"/>
                    </a:lnTo>
                    <a:lnTo>
                      <a:pt x="788" y="5613"/>
                    </a:lnTo>
                    <a:lnTo>
                      <a:pt x="586" y="5331"/>
                    </a:lnTo>
                    <a:lnTo>
                      <a:pt x="424" y="5048"/>
                    </a:lnTo>
                    <a:lnTo>
                      <a:pt x="283" y="4745"/>
                    </a:lnTo>
                    <a:lnTo>
                      <a:pt x="162" y="4442"/>
                    </a:lnTo>
                    <a:lnTo>
                      <a:pt x="81" y="4119"/>
                    </a:lnTo>
                    <a:lnTo>
                      <a:pt x="20" y="3796"/>
                    </a:lnTo>
                    <a:lnTo>
                      <a:pt x="0" y="3453"/>
                    </a:lnTo>
                    <a:lnTo>
                      <a:pt x="20" y="3110"/>
                    </a:lnTo>
                    <a:lnTo>
                      <a:pt x="20" y="3110"/>
                    </a:lnTo>
                    <a:lnTo>
                      <a:pt x="41" y="2888"/>
                    </a:lnTo>
                    <a:lnTo>
                      <a:pt x="101" y="2645"/>
                    </a:lnTo>
                    <a:lnTo>
                      <a:pt x="162" y="2423"/>
                    </a:lnTo>
                    <a:lnTo>
                      <a:pt x="222" y="2201"/>
                    </a:lnTo>
                    <a:lnTo>
                      <a:pt x="222" y="2201"/>
                    </a:lnTo>
                    <a:lnTo>
                      <a:pt x="243" y="2282"/>
                    </a:lnTo>
                    <a:lnTo>
                      <a:pt x="243" y="2363"/>
                    </a:lnTo>
                    <a:lnTo>
                      <a:pt x="243" y="2363"/>
                    </a:lnTo>
                    <a:lnTo>
                      <a:pt x="243" y="2443"/>
                    </a:lnTo>
                    <a:lnTo>
                      <a:pt x="263" y="2524"/>
                    </a:lnTo>
                    <a:lnTo>
                      <a:pt x="263" y="2524"/>
                    </a:lnTo>
                    <a:lnTo>
                      <a:pt x="283" y="2585"/>
                    </a:lnTo>
                    <a:lnTo>
                      <a:pt x="303" y="2625"/>
                    </a:lnTo>
                    <a:lnTo>
                      <a:pt x="344" y="2665"/>
                    </a:lnTo>
                    <a:lnTo>
                      <a:pt x="384" y="2665"/>
                    </a:lnTo>
                    <a:lnTo>
                      <a:pt x="384" y="2665"/>
                    </a:lnTo>
                    <a:lnTo>
                      <a:pt x="424" y="2665"/>
                    </a:lnTo>
                    <a:lnTo>
                      <a:pt x="465" y="2625"/>
                    </a:lnTo>
                    <a:lnTo>
                      <a:pt x="465" y="2625"/>
                    </a:lnTo>
                    <a:lnTo>
                      <a:pt x="485" y="2706"/>
                    </a:lnTo>
                    <a:lnTo>
                      <a:pt x="545" y="2807"/>
                    </a:lnTo>
                    <a:lnTo>
                      <a:pt x="545" y="2807"/>
                    </a:lnTo>
                    <a:lnTo>
                      <a:pt x="586" y="2847"/>
                    </a:lnTo>
                    <a:lnTo>
                      <a:pt x="626" y="2867"/>
                    </a:lnTo>
                    <a:lnTo>
                      <a:pt x="667" y="2888"/>
                    </a:lnTo>
                    <a:lnTo>
                      <a:pt x="768" y="2908"/>
                    </a:lnTo>
                    <a:lnTo>
                      <a:pt x="768" y="2908"/>
                    </a:lnTo>
                    <a:lnTo>
                      <a:pt x="788" y="2928"/>
                    </a:lnTo>
                    <a:lnTo>
                      <a:pt x="808" y="2948"/>
                    </a:lnTo>
                    <a:lnTo>
                      <a:pt x="808" y="2968"/>
                    </a:lnTo>
                    <a:lnTo>
                      <a:pt x="808" y="2968"/>
                    </a:lnTo>
                    <a:lnTo>
                      <a:pt x="848" y="3009"/>
                    </a:lnTo>
                    <a:lnTo>
                      <a:pt x="869" y="3049"/>
                    </a:lnTo>
                    <a:lnTo>
                      <a:pt x="969" y="3089"/>
                    </a:lnTo>
                    <a:lnTo>
                      <a:pt x="969" y="3089"/>
                    </a:lnTo>
                    <a:lnTo>
                      <a:pt x="1010" y="3089"/>
                    </a:lnTo>
                    <a:lnTo>
                      <a:pt x="1030" y="3130"/>
                    </a:lnTo>
                    <a:lnTo>
                      <a:pt x="1030" y="3130"/>
                    </a:lnTo>
                    <a:lnTo>
                      <a:pt x="1070" y="3231"/>
                    </a:lnTo>
                    <a:lnTo>
                      <a:pt x="1131" y="3291"/>
                    </a:lnTo>
                    <a:lnTo>
                      <a:pt x="1212" y="3332"/>
                    </a:lnTo>
                    <a:lnTo>
                      <a:pt x="1293" y="3352"/>
                    </a:lnTo>
                    <a:lnTo>
                      <a:pt x="1293" y="3352"/>
                    </a:lnTo>
                    <a:lnTo>
                      <a:pt x="1313" y="3372"/>
                    </a:lnTo>
                    <a:lnTo>
                      <a:pt x="1313" y="3372"/>
                    </a:lnTo>
                    <a:lnTo>
                      <a:pt x="1333" y="3413"/>
                    </a:lnTo>
                    <a:lnTo>
                      <a:pt x="1333" y="3413"/>
                    </a:lnTo>
                    <a:lnTo>
                      <a:pt x="1313" y="3433"/>
                    </a:lnTo>
                    <a:lnTo>
                      <a:pt x="1272" y="3473"/>
                    </a:lnTo>
                    <a:lnTo>
                      <a:pt x="1272" y="3473"/>
                    </a:lnTo>
                    <a:lnTo>
                      <a:pt x="1212" y="3514"/>
                    </a:lnTo>
                    <a:lnTo>
                      <a:pt x="1212" y="3514"/>
                    </a:lnTo>
                    <a:lnTo>
                      <a:pt x="1151" y="3594"/>
                    </a:lnTo>
                    <a:lnTo>
                      <a:pt x="1131" y="3715"/>
                    </a:lnTo>
                    <a:lnTo>
                      <a:pt x="1131" y="3816"/>
                    </a:lnTo>
                    <a:lnTo>
                      <a:pt x="1192" y="3917"/>
                    </a:lnTo>
                    <a:lnTo>
                      <a:pt x="1192" y="3917"/>
                    </a:lnTo>
                    <a:lnTo>
                      <a:pt x="1272" y="3998"/>
                    </a:lnTo>
                    <a:lnTo>
                      <a:pt x="1272" y="3998"/>
                    </a:lnTo>
                    <a:lnTo>
                      <a:pt x="1293" y="4018"/>
                    </a:lnTo>
                    <a:lnTo>
                      <a:pt x="1293" y="4018"/>
                    </a:lnTo>
                    <a:lnTo>
                      <a:pt x="1333" y="4079"/>
                    </a:lnTo>
                    <a:lnTo>
                      <a:pt x="1313" y="4139"/>
                    </a:lnTo>
                    <a:lnTo>
                      <a:pt x="1313" y="4139"/>
                    </a:lnTo>
                    <a:lnTo>
                      <a:pt x="1293" y="4200"/>
                    </a:lnTo>
                    <a:lnTo>
                      <a:pt x="1293" y="4261"/>
                    </a:lnTo>
                    <a:lnTo>
                      <a:pt x="1293" y="4261"/>
                    </a:lnTo>
                    <a:lnTo>
                      <a:pt x="1293" y="4321"/>
                    </a:lnTo>
                    <a:lnTo>
                      <a:pt x="1313" y="4362"/>
                    </a:lnTo>
                    <a:lnTo>
                      <a:pt x="1373" y="4442"/>
                    </a:lnTo>
                    <a:lnTo>
                      <a:pt x="1373" y="4442"/>
                    </a:lnTo>
                    <a:lnTo>
                      <a:pt x="1414" y="4483"/>
                    </a:lnTo>
                    <a:lnTo>
                      <a:pt x="1434" y="4523"/>
                    </a:lnTo>
                    <a:lnTo>
                      <a:pt x="1434" y="4563"/>
                    </a:lnTo>
                    <a:lnTo>
                      <a:pt x="1414" y="4644"/>
                    </a:lnTo>
                    <a:lnTo>
                      <a:pt x="1414" y="4644"/>
                    </a:lnTo>
                    <a:lnTo>
                      <a:pt x="1373" y="4765"/>
                    </a:lnTo>
                    <a:lnTo>
                      <a:pt x="1373" y="4846"/>
                    </a:lnTo>
                    <a:lnTo>
                      <a:pt x="1373" y="4907"/>
                    </a:lnTo>
                    <a:lnTo>
                      <a:pt x="1414" y="5008"/>
                    </a:lnTo>
                    <a:lnTo>
                      <a:pt x="1414" y="5028"/>
                    </a:lnTo>
                    <a:lnTo>
                      <a:pt x="1414" y="5028"/>
                    </a:lnTo>
                    <a:lnTo>
                      <a:pt x="1434" y="5088"/>
                    </a:lnTo>
                    <a:lnTo>
                      <a:pt x="1434" y="5149"/>
                    </a:lnTo>
                    <a:lnTo>
                      <a:pt x="1434" y="5149"/>
                    </a:lnTo>
                    <a:lnTo>
                      <a:pt x="1414" y="5230"/>
                    </a:lnTo>
                    <a:lnTo>
                      <a:pt x="1414" y="5290"/>
                    </a:lnTo>
                    <a:lnTo>
                      <a:pt x="1434" y="5371"/>
                    </a:lnTo>
                    <a:lnTo>
                      <a:pt x="1474" y="5432"/>
                    </a:lnTo>
                    <a:lnTo>
                      <a:pt x="1474" y="5452"/>
                    </a:lnTo>
                    <a:lnTo>
                      <a:pt x="1474" y="5452"/>
                    </a:lnTo>
                    <a:lnTo>
                      <a:pt x="1575" y="5593"/>
                    </a:lnTo>
                    <a:lnTo>
                      <a:pt x="1656" y="5694"/>
                    </a:lnTo>
                    <a:lnTo>
                      <a:pt x="1656" y="5694"/>
                    </a:lnTo>
                    <a:lnTo>
                      <a:pt x="1717" y="5735"/>
                    </a:lnTo>
                    <a:lnTo>
                      <a:pt x="1797" y="5755"/>
                    </a:lnTo>
                    <a:lnTo>
                      <a:pt x="1797" y="5755"/>
                    </a:lnTo>
                    <a:lnTo>
                      <a:pt x="1838" y="5735"/>
                    </a:lnTo>
                    <a:lnTo>
                      <a:pt x="1878" y="5714"/>
                    </a:lnTo>
                    <a:lnTo>
                      <a:pt x="1878" y="5714"/>
                    </a:lnTo>
                    <a:lnTo>
                      <a:pt x="1898" y="5694"/>
                    </a:lnTo>
                    <a:lnTo>
                      <a:pt x="1918" y="5654"/>
                    </a:lnTo>
                    <a:lnTo>
                      <a:pt x="1898" y="5593"/>
                    </a:lnTo>
                    <a:lnTo>
                      <a:pt x="1878" y="5533"/>
                    </a:lnTo>
                    <a:lnTo>
                      <a:pt x="1858" y="5512"/>
                    </a:lnTo>
                    <a:lnTo>
                      <a:pt x="1858" y="5512"/>
                    </a:lnTo>
                    <a:lnTo>
                      <a:pt x="1797" y="5412"/>
                    </a:lnTo>
                    <a:lnTo>
                      <a:pt x="1797" y="5412"/>
                    </a:lnTo>
                    <a:lnTo>
                      <a:pt x="1797" y="5412"/>
                    </a:lnTo>
                    <a:lnTo>
                      <a:pt x="1878" y="5391"/>
                    </a:lnTo>
                    <a:lnTo>
                      <a:pt x="1959" y="5331"/>
                    </a:lnTo>
                    <a:lnTo>
                      <a:pt x="1959" y="5331"/>
                    </a:lnTo>
                    <a:lnTo>
                      <a:pt x="1999" y="5270"/>
                    </a:lnTo>
                    <a:lnTo>
                      <a:pt x="2019" y="5230"/>
                    </a:lnTo>
                    <a:lnTo>
                      <a:pt x="2019" y="5149"/>
                    </a:lnTo>
                    <a:lnTo>
                      <a:pt x="2019" y="5149"/>
                    </a:lnTo>
                    <a:lnTo>
                      <a:pt x="2019" y="5109"/>
                    </a:lnTo>
                    <a:lnTo>
                      <a:pt x="2040" y="5088"/>
                    </a:lnTo>
                    <a:lnTo>
                      <a:pt x="2040" y="5088"/>
                    </a:lnTo>
                    <a:lnTo>
                      <a:pt x="2080" y="5008"/>
                    </a:lnTo>
                    <a:lnTo>
                      <a:pt x="2100" y="4947"/>
                    </a:lnTo>
                    <a:lnTo>
                      <a:pt x="2100" y="4947"/>
                    </a:lnTo>
                    <a:lnTo>
                      <a:pt x="2100" y="4907"/>
                    </a:lnTo>
                    <a:lnTo>
                      <a:pt x="2100" y="4907"/>
                    </a:lnTo>
                    <a:lnTo>
                      <a:pt x="2120" y="4887"/>
                    </a:lnTo>
                    <a:lnTo>
                      <a:pt x="2161" y="4887"/>
                    </a:lnTo>
                    <a:lnTo>
                      <a:pt x="2161" y="4887"/>
                    </a:lnTo>
                    <a:lnTo>
                      <a:pt x="2161" y="4887"/>
                    </a:lnTo>
                    <a:lnTo>
                      <a:pt x="2181" y="4866"/>
                    </a:lnTo>
                    <a:lnTo>
                      <a:pt x="2181" y="4866"/>
                    </a:lnTo>
                    <a:lnTo>
                      <a:pt x="2221" y="4866"/>
                    </a:lnTo>
                    <a:lnTo>
                      <a:pt x="2282" y="4846"/>
                    </a:lnTo>
                    <a:lnTo>
                      <a:pt x="2302" y="4786"/>
                    </a:lnTo>
                    <a:lnTo>
                      <a:pt x="2322" y="4745"/>
                    </a:lnTo>
                    <a:lnTo>
                      <a:pt x="2322" y="4745"/>
                    </a:lnTo>
                    <a:lnTo>
                      <a:pt x="2342" y="4644"/>
                    </a:lnTo>
                    <a:lnTo>
                      <a:pt x="2342" y="4644"/>
                    </a:lnTo>
                    <a:lnTo>
                      <a:pt x="2342" y="4604"/>
                    </a:lnTo>
                    <a:lnTo>
                      <a:pt x="2342" y="4604"/>
                    </a:lnTo>
                    <a:lnTo>
                      <a:pt x="2342" y="4584"/>
                    </a:lnTo>
                    <a:lnTo>
                      <a:pt x="2363" y="4584"/>
                    </a:lnTo>
                    <a:lnTo>
                      <a:pt x="2363" y="4584"/>
                    </a:lnTo>
                    <a:lnTo>
                      <a:pt x="2383" y="4584"/>
                    </a:lnTo>
                    <a:lnTo>
                      <a:pt x="2383" y="4584"/>
                    </a:lnTo>
                    <a:lnTo>
                      <a:pt x="2464" y="4584"/>
                    </a:lnTo>
                    <a:lnTo>
                      <a:pt x="2524" y="4563"/>
                    </a:lnTo>
                    <a:lnTo>
                      <a:pt x="2585" y="4523"/>
                    </a:lnTo>
                    <a:lnTo>
                      <a:pt x="2585" y="4523"/>
                    </a:lnTo>
                    <a:lnTo>
                      <a:pt x="2645" y="4442"/>
                    </a:lnTo>
                    <a:lnTo>
                      <a:pt x="2666" y="4362"/>
                    </a:lnTo>
                    <a:lnTo>
                      <a:pt x="2666" y="4301"/>
                    </a:lnTo>
                    <a:lnTo>
                      <a:pt x="2645" y="4220"/>
                    </a:lnTo>
                    <a:lnTo>
                      <a:pt x="2645" y="4220"/>
                    </a:lnTo>
                    <a:lnTo>
                      <a:pt x="2645" y="4160"/>
                    </a:lnTo>
                    <a:lnTo>
                      <a:pt x="2666" y="4139"/>
                    </a:lnTo>
                    <a:lnTo>
                      <a:pt x="2666" y="4139"/>
                    </a:lnTo>
                    <a:lnTo>
                      <a:pt x="2726" y="4099"/>
                    </a:lnTo>
                    <a:lnTo>
                      <a:pt x="2787" y="4038"/>
                    </a:lnTo>
                    <a:lnTo>
                      <a:pt x="2787" y="4038"/>
                    </a:lnTo>
                    <a:lnTo>
                      <a:pt x="2807" y="3958"/>
                    </a:lnTo>
                    <a:lnTo>
                      <a:pt x="2807" y="3897"/>
                    </a:lnTo>
                    <a:lnTo>
                      <a:pt x="2807" y="3816"/>
                    </a:lnTo>
                    <a:lnTo>
                      <a:pt x="2767" y="3756"/>
                    </a:lnTo>
                    <a:lnTo>
                      <a:pt x="2767" y="3756"/>
                    </a:lnTo>
                    <a:lnTo>
                      <a:pt x="2726" y="3715"/>
                    </a:lnTo>
                    <a:lnTo>
                      <a:pt x="2666" y="3675"/>
                    </a:lnTo>
                    <a:lnTo>
                      <a:pt x="2605" y="3655"/>
                    </a:lnTo>
                    <a:lnTo>
                      <a:pt x="2544" y="3655"/>
                    </a:lnTo>
                    <a:lnTo>
                      <a:pt x="2544" y="3655"/>
                    </a:lnTo>
                    <a:lnTo>
                      <a:pt x="2484" y="3655"/>
                    </a:lnTo>
                    <a:lnTo>
                      <a:pt x="2484" y="3655"/>
                    </a:lnTo>
                    <a:lnTo>
                      <a:pt x="2383" y="3655"/>
                    </a:lnTo>
                    <a:lnTo>
                      <a:pt x="2383" y="3655"/>
                    </a:lnTo>
                    <a:lnTo>
                      <a:pt x="2342" y="3635"/>
                    </a:lnTo>
                    <a:lnTo>
                      <a:pt x="2342" y="3594"/>
                    </a:lnTo>
                    <a:lnTo>
                      <a:pt x="2322" y="3554"/>
                    </a:lnTo>
                    <a:lnTo>
                      <a:pt x="2322" y="3554"/>
                    </a:lnTo>
                    <a:lnTo>
                      <a:pt x="2322" y="3473"/>
                    </a:lnTo>
                    <a:lnTo>
                      <a:pt x="2282" y="3392"/>
                    </a:lnTo>
                    <a:lnTo>
                      <a:pt x="2221" y="3352"/>
                    </a:lnTo>
                    <a:lnTo>
                      <a:pt x="2141" y="3312"/>
                    </a:lnTo>
                    <a:lnTo>
                      <a:pt x="2120" y="3312"/>
                    </a:lnTo>
                    <a:lnTo>
                      <a:pt x="2120" y="3312"/>
                    </a:lnTo>
                    <a:lnTo>
                      <a:pt x="2040" y="3291"/>
                    </a:lnTo>
                    <a:lnTo>
                      <a:pt x="1999" y="3251"/>
                    </a:lnTo>
                    <a:lnTo>
                      <a:pt x="1979" y="3190"/>
                    </a:lnTo>
                    <a:lnTo>
                      <a:pt x="1979" y="3190"/>
                    </a:lnTo>
                    <a:lnTo>
                      <a:pt x="1959" y="3170"/>
                    </a:lnTo>
                    <a:lnTo>
                      <a:pt x="1959" y="3170"/>
                    </a:lnTo>
                    <a:lnTo>
                      <a:pt x="1939" y="3150"/>
                    </a:lnTo>
                    <a:lnTo>
                      <a:pt x="1939" y="3150"/>
                    </a:lnTo>
                    <a:lnTo>
                      <a:pt x="1898" y="3089"/>
                    </a:lnTo>
                    <a:lnTo>
                      <a:pt x="1858" y="3069"/>
                    </a:lnTo>
                    <a:lnTo>
                      <a:pt x="1797" y="3049"/>
                    </a:lnTo>
                    <a:lnTo>
                      <a:pt x="1737" y="3049"/>
                    </a:lnTo>
                    <a:lnTo>
                      <a:pt x="1737" y="3049"/>
                    </a:lnTo>
                    <a:lnTo>
                      <a:pt x="1656" y="3069"/>
                    </a:lnTo>
                    <a:lnTo>
                      <a:pt x="1616" y="3089"/>
                    </a:lnTo>
                    <a:lnTo>
                      <a:pt x="1616" y="3089"/>
                    </a:lnTo>
                    <a:lnTo>
                      <a:pt x="1595" y="3110"/>
                    </a:lnTo>
                    <a:lnTo>
                      <a:pt x="1595" y="3110"/>
                    </a:lnTo>
                    <a:lnTo>
                      <a:pt x="1515" y="3069"/>
                    </a:lnTo>
                    <a:lnTo>
                      <a:pt x="1474" y="3049"/>
                    </a:lnTo>
                    <a:lnTo>
                      <a:pt x="1474" y="3049"/>
                    </a:lnTo>
                    <a:lnTo>
                      <a:pt x="1353" y="3049"/>
                    </a:lnTo>
                    <a:lnTo>
                      <a:pt x="1353" y="3049"/>
                    </a:lnTo>
                    <a:lnTo>
                      <a:pt x="1313" y="3049"/>
                    </a:lnTo>
                    <a:lnTo>
                      <a:pt x="1272" y="3029"/>
                    </a:lnTo>
                    <a:lnTo>
                      <a:pt x="1272" y="3029"/>
                    </a:lnTo>
                    <a:lnTo>
                      <a:pt x="1252" y="2989"/>
                    </a:lnTo>
                    <a:lnTo>
                      <a:pt x="1252" y="2948"/>
                    </a:lnTo>
                    <a:lnTo>
                      <a:pt x="1252" y="2948"/>
                    </a:lnTo>
                    <a:lnTo>
                      <a:pt x="1252" y="2908"/>
                    </a:lnTo>
                    <a:lnTo>
                      <a:pt x="1252" y="2908"/>
                    </a:lnTo>
                    <a:lnTo>
                      <a:pt x="1272" y="2807"/>
                    </a:lnTo>
                    <a:lnTo>
                      <a:pt x="1272" y="2766"/>
                    </a:lnTo>
                    <a:lnTo>
                      <a:pt x="1252" y="2726"/>
                    </a:lnTo>
                    <a:lnTo>
                      <a:pt x="1252" y="2726"/>
                    </a:lnTo>
                    <a:lnTo>
                      <a:pt x="1192" y="2686"/>
                    </a:lnTo>
                    <a:lnTo>
                      <a:pt x="1131" y="2665"/>
                    </a:lnTo>
                    <a:lnTo>
                      <a:pt x="1091" y="2686"/>
                    </a:lnTo>
                    <a:lnTo>
                      <a:pt x="1030" y="2686"/>
                    </a:lnTo>
                    <a:lnTo>
                      <a:pt x="1030" y="2686"/>
                    </a:lnTo>
                    <a:lnTo>
                      <a:pt x="1010" y="2706"/>
                    </a:lnTo>
                    <a:lnTo>
                      <a:pt x="1010" y="2706"/>
                    </a:lnTo>
                    <a:lnTo>
                      <a:pt x="969" y="2686"/>
                    </a:lnTo>
                    <a:lnTo>
                      <a:pt x="969" y="2686"/>
                    </a:lnTo>
                    <a:lnTo>
                      <a:pt x="969" y="2645"/>
                    </a:lnTo>
                    <a:lnTo>
                      <a:pt x="969" y="2564"/>
                    </a:lnTo>
                    <a:lnTo>
                      <a:pt x="990" y="2524"/>
                    </a:lnTo>
                    <a:lnTo>
                      <a:pt x="1010" y="2484"/>
                    </a:lnTo>
                    <a:lnTo>
                      <a:pt x="1010" y="2484"/>
                    </a:lnTo>
                    <a:lnTo>
                      <a:pt x="1050" y="2464"/>
                    </a:lnTo>
                    <a:lnTo>
                      <a:pt x="1091" y="2443"/>
                    </a:lnTo>
                    <a:lnTo>
                      <a:pt x="1091" y="2443"/>
                    </a:lnTo>
                    <a:lnTo>
                      <a:pt x="1131" y="2443"/>
                    </a:lnTo>
                    <a:lnTo>
                      <a:pt x="1131" y="2443"/>
                    </a:lnTo>
                    <a:lnTo>
                      <a:pt x="1192" y="2443"/>
                    </a:lnTo>
                    <a:lnTo>
                      <a:pt x="1192" y="2443"/>
                    </a:lnTo>
                    <a:lnTo>
                      <a:pt x="1293" y="2464"/>
                    </a:lnTo>
                    <a:lnTo>
                      <a:pt x="1293" y="2464"/>
                    </a:lnTo>
                    <a:lnTo>
                      <a:pt x="1272" y="2504"/>
                    </a:lnTo>
                    <a:lnTo>
                      <a:pt x="1272" y="2504"/>
                    </a:lnTo>
                    <a:lnTo>
                      <a:pt x="1272" y="2605"/>
                    </a:lnTo>
                    <a:lnTo>
                      <a:pt x="1272" y="2665"/>
                    </a:lnTo>
                    <a:lnTo>
                      <a:pt x="1313" y="2726"/>
                    </a:lnTo>
                    <a:lnTo>
                      <a:pt x="1313" y="2726"/>
                    </a:lnTo>
                    <a:lnTo>
                      <a:pt x="1353" y="2766"/>
                    </a:lnTo>
                    <a:lnTo>
                      <a:pt x="1414" y="2787"/>
                    </a:lnTo>
                    <a:lnTo>
                      <a:pt x="1414" y="2787"/>
                    </a:lnTo>
                    <a:lnTo>
                      <a:pt x="1474" y="2746"/>
                    </a:lnTo>
                    <a:lnTo>
                      <a:pt x="1515" y="2706"/>
                    </a:lnTo>
                    <a:lnTo>
                      <a:pt x="1515" y="2706"/>
                    </a:lnTo>
                    <a:lnTo>
                      <a:pt x="1535" y="2625"/>
                    </a:lnTo>
                    <a:lnTo>
                      <a:pt x="1535" y="2544"/>
                    </a:lnTo>
                    <a:lnTo>
                      <a:pt x="1535" y="2544"/>
                    </a:lnTo>
                    <a:lnTo>
                      <a:pt x="1535" y="2443"/>
                    </a:lnTo>
                    <a:lnTo>
                      <a:pt x="1535" y="2443"/>
                    </a:lnTo>
                    <a:lnTo>
                      <a:pt x="1555" y="2443"/>
                    </a:lnTo>
                    <a:lnTo>
                      <a:pt x="1555" y="2443"/>
                    </a:lnTo>
                    <a:lnTo>
                      <a:pt x="1616" y="2443"/>
                    </a:lnTo>
                    <a:lnTo>
                      <a:pt x="1676" y="2443"/>
                    </a:lnTo>
                    <a:lnTo>
                      <a:pt x="1737" y="2423"/>
                    </a:lnTo>
                    <a:lnTo>
                      <a:pt x="1777" y="2363"/>
                    </a:lnTo>
                    <a:lnTo>
                      <a:pt x="1777" y="2363"/>
                    </a:lnTo>
                    <a:lnTo>
                      <a:pt x="1818" y="2262"/>
                    </a:lnTo>
                    <a:lnTo>
                      <a:pt x="1818" y="2262"/>
                    </a:lnTo>
                    <a:lnTo>
                      <a:pt x="1838" y="2161"/>
                    </a:lnTo>
                    <a:lnTo>
                      <a:pt x="1838" y="2161"/>
                    </a:lnTo>
                    <a:lnTo>
                      <a:pt x="1858" y="2120"/>
                    </a:lnTo>
                    <a:lnTo>
                      <a:pt x="1898" y="2120"/>
                    </a:lnTo>
                    <a:lnTo>
                      <a:pt x="1898" y="2120"/>
                    </a:lnTo>
                    <a:lnTo>
                      <a:pt x="1939" y="2120"/>
                    </a:lnTo>
                    <a:lnTo>
                      <a:pt x="1939" y="2120"/>
                    </a:lnTo>
                    <a:lnTo>
                      <a:pt x="1999" y="2100"/>
                    </a:lnTo>
                    <a:lnTo>
                      <a:pt x="2060" y="2080"/>
                    </a:lnTo>
                    <a:lnTo>
                      <a:pt x="2120" y="1999"/>
                    </a:lnTo>
                    <a:lnTo>
                      <a:pt x="2120" y="1999"/>
                    </a:lnTo>
                    <a:lnTo>
                      <a:pt x="2120" y="1979"/>
                    </a:lnTo>
                    <a:lnTo>
                      <a:pt x="2120" y="1979"/>
                    </a:lnTo>
                    <a:lnTo>
                      <a:pt x="2161" y="1959"/>
                    </a:lnTo>
                    <a:lnTo>
                      <a:pt x="2201" y="1979"/>
                    </a:lnTo>
                    <a:lnTo>
                      <a:pt x="2201" y="1979"/>
                    </a:lnTo>
                    <a:lnTo>
                      <a:pt x="2201" y="1979"/>
                    </a:lnTo>
                    <a:lnTo>
                      <a:pt x="2262" y="2019"/>
                    </a:lnTo>
                    <a:lnTo>
                      <a:pt x="2322" y="2040"/>
                    </a:lnTo>
                    <a:lnTo>
                      <a:pt x="2322" y="2040"/>
                    </a:lnTo>
                    <a:lnTo>
                      <a:pt x="2403" y="1999"/>
                    </a:lnTo>
                    <a:lnTo>
                      <a:pt x="2484" y="1939"/>
                    </a:lnTo>
                    <a:lnTo>
                      <a:pt x="2484" y="1939"/>
                    </a:lnTo>
                    <a:lnTo>
                      <a:pt x="2524" y="1838"/>
                    </a:lnTo>
                    <a:lnTo>
                      <a:pt x="2565" y="1716"/>
                    </a:lnTo>
                    <a:lnTo>
                      <a:pt x="2585" y="1615"/>
                    </a:lnTo>
                    <a:lnTo>
                      <a:pt x="2585" y="1535"/>
                    </a:lnTo>
                    <a:lnTo>
                      <a:pt x="2585" y="1535"/>
                    </a:lnTo>
                    <a:lnTo>
                      <a:pt x="2544" y="1454"/>
                    </a:lnTo>
                    <a:lnTo>
                      <a:pt x="2504" y="1373"/>
                    </a:lnTo>
                    <a:lnTo>
                      <a:pt x="2443" y="1313"/>
                    </a:lnTo>
                    <a:lnTo>
                      <a:pt x="2383" y="1272"/>
                    </a:lnTo>
                    <a:lnTo>
                      <a:pt x="2383" y="1272"/>
                    </a:lnTo>
                    <a:lnTo>
                      <a:pt x="2322" y="1272"/>
                    </a:lnTo>
                    <a:lnTo>
                      <a:pt x="2262" y="1272"/>
                    </a:lnTo>
                    <a:lnTo>
                      <a:pt x="2181" y="1313"/>
                    </a:lnTo>
                    <a:lnTo>
                      <a:pt x="2100" y="1393"/>
                    </a:lnTo>
                    <a:lnTo>
                      <a:pt x="2100" y="1393"/>
                    </a:lnTo>
                    <a:lnTo>
                      <a:pt x="2040" y="1454"/>
                    </a:lnTo>
                    <a:lnTo>
                      <a:pt x="2040" y="1454"/>
                    </a:lnTo>
                    <a:lnTo>
                      <a:pt x="1979" y="1555"/>
                    </a:lnTo>
                    <a:lnTo>
                      <a:pt x="1979" y="1555"/>
                    </a:lnTo>
                    <a:lnTo>
                      <a:pt x="1939" y="1575"/>
                    </a:lnTo>
                    <a:lnTo>
                      <a:pt x="1939" y="1575"/>
                    </a:lnTo>
                    <a:lnTo>
                      <a:pt x="1858" y="1595"/>
                    </a:lnTo>
                    <a:lnTo>
                      <a:pt x="1858" y="1595"/>
                    </a:lnTo>
                    <a:lnTo>
                      <a:pt x="1818" y="1575"/>
                    </a:lnTo>
                    <a:lnTo>
                      <a:pt x="1777" y="1555"/>
                    </a:lnTo>
                    <a:lnTo>
                      <a:pt x="1737" y="1494"/>
                    </a:lnTo>
                    <a:lnTo>
                      <a:pt x="1757" y="1474"/>
                    </a:lnTo>
                    <a:lnTo>
                      <a:pt x="1757" y="1454"/>
                    </a:lnTo>
                    <a:lnTo>
                      <a:pt x="1777" y="1454"/>
                    </a:lnTo>
                    <a:lnTo>
                      <a:pt x="1777" y="1454"/>
                    </a:lnTo>
                    <a:lnTo>
                      <a:pt x="1858" y="1454"/>
                    </a:lnTo>
                    <a:lnTo>
                      <a:pt x="1898" y="1434"/>
                    </a:lnTo>
                    <a:lnTo>
                      <a:pt x="1939" y="1393"/>
                    </a:lnTo>
                    <a:lnTo>
                      <a:pt x="1939" y="1393"/>
                    </a:lnTo>
                    <a:lnTo>
                      <a:pt x="1979" y="1313"/>
                    </a:lnTo>
                    <a:lnTo>
                      <a:pt x="2019" y="1232"/>
                    </a:lnTo>
                    <a:lnTo>
                      <a:pt x="1999" y="1151"/>
                    </a:lnTo>
                    <a:lnTo>
                      <a:pt x="1979" y="1070"/>
                    </a:lnTo>
                    <a:lnTo>
                      <a:pt x="1979" y="1070"/>
                    </a:lnTo>
                    <a:lnTo>
                      <a:pt x="1918" y="1030"/>
                    </a:lnTo>
                    <a:lnTo>
                      <a:pt x="1878" y="990"/>
                    </a:lnTo>
                    <a:lnTo>
                      <a:pt x="1818" y="990"/>
                    </a:lnTo>
                    <a:lnTo>
                      <a:pt x="1757" y="990"/>
                    </a:lnTo>
                    <a:lnTo>
                      <a:pt x="1757" y="990"/>
                    </a:lnTo>
                    <a:lnTo>
                      <a:pt x="1676" y="1030"/>
                    </a:lnTo>
                    <a:lnTo>
                      <a:pt x="1676" y="1030"/>
                    </a:lnTo>
                    <a:lnTo>
                      <a:pt x="1636" y="1050"/>
                    </a:lnTo>
                    <a:lnTo>
                      <a:pt x="1636" y="1050"/>
                    </a:lnTo>
                    <a:lnTo>
                      <a:pt x="1595" y="1050"/>
                    </a:lnTo>
                    <a:lnTo>
                      <a:pt x="1555" y="1050"/>
                    </a:lnTo>
                    <a:lnTo>
                      <a:pt x="1494" y="1010"/>
                    </a:lnTo>
                    <a:lnTo>
                      <a:pt x="1494" y="1010"/>
                    </a:lnTo>
                    <a:lnTo>
                      <a:pt x="1454" y="969"/>
                    </a:lnTo>
                    <a:lnTo>
                      <a:pt x="1454" y="969"/>
                    </a:lnTo>
                    <a:lnTo>
                      <a:pt x="1353" y="889"/>
                    </a:lnTo>
                    <a:lnTo>
                      <a:pt x="1293" y="848"/>
                    </a:lnTo>
                    <a:lnTo>
                      <a:pt x="1212" y="848"/>
                    </a:lnTo>
                    <a:lnTo>
                      <a:pt x="1212" y="848"/>
                    </a:lnTo>
                    <a:lnTo>
                      <a:pt x="1192" y="848"/>
                    </a:lnTo>
                    <a:lnTo>
                      <a:pt x="1192" y="848"/>
                    </a:lnTo>
                    <a:lnTo>
                      <a:pt x="1232" y="808"/>
                    </a:lnTo>
                    <a:lnTo>
                      <a:pt x="1232" y="808"/>
                    </a:lnTo>
                    <a:lnTo>
                      <a:pt x="1474" y="606"/>
                    </a:lnTo>
                    <a:lnTo>
                      <a:pt x="1717" y="465"/>
                    </a:lnTo>
                    <a:lnTo>
                      <a:pt x="1979" y="323"/>
                    </a:lnTo>
                    <a:lnTo>
                      <a:pt x="2262" y="202"/>
                    </a:lnTo>
                    <a:lnTo>
                      <a:pt x="2544" y="121"/>
                    </a:lnTo>
                    <a:lnTo>
                      <a:pt x="2827" y="61"/>
                    </a:lnTo>
                    <a:lnTo>
                      <a:pt x="3130" y="20"/>
                    </a:lnTo>
                    <a:lnTo>
                      <a:pt x="3413" y="0"/>
                    </a:lnTo>
                    <a:lnTo>
                      <a:pt x="3413" y="0"/>
                    </a:lnTo>
                    <a:lnTo>
                      <a:pt x="3736" y="20"/>
                    </a:lnTo>
                    <a:lnTo>
                      <a:pt x="3736" y="20"/>
                    </a:lnTo>
                    <a:lnTo>
                      <a:pt x="4079" y="61"/>
                    </a:lnTo>
                    <a:lnTo>
                      <a:pt x="4422" y="141"/>
                    </a:lnTo>
                    <a:lnTo>
                      <a:pt x="4745" y="263"/>
                    </a:lnTo>
                    <a:lnTo>
                      <a:pt x="5068" y="424"/>
                    </a:lnTo>
                    <a:lnTo>
                      <a:pt x="5371" y="606"/>
                    </a:lnTo>
                    <a:lnTo>
                      <a:pt x="5654" y="828"/>
                    </a:lnTo>
                    <a:lnTo>
                      <a:pt x="5896" y="1070"/>
                    </a:lnTo>
                    <a:lnTo>
                      <a:pt x="6139" y="1333"/>
                    </a:lnTo>
                    <a:lnTo>
                      <a:pt x="6139" y="1333"/>
                    </a:lnTo>
                    <a:lnTo>
                      <a:pt x="6179" y="1393"/>
                    </a:lnTo>
                    <a:lnTo>
                      <a:pt x="6179" y="1393"/>
                    </a:lnTo>
                    <a:lnTo>
                      <a:pt x="6118" y="1454"/>
                    </a:lnTo>
                    <a:lnTo>
                      <a:pt x="6118" y="1454"/>
                    </a:lnTo>
                    <a:lnTo>
                      <a:pt x="6078" y="1474"/>
                    </a:lnTo>
                    <a:lnTo>
                      <a:pt x="6038" y="1494"/>
                    </a:lnTo>
                    <a:lnTo>
                      <a:pt x="5977" y="1494"/>
                    </a:lnTo>
                    <a:lnTo>
                      <a:pt x="5937" y="1494"/>
                    </a:lnTo>
                    <a:lnTo>
                      <a:pt x="5937" y="1494"/>
                    </a:lnTo>
                    <a:lnTo>
                      <a:pt x="5836" y="1434"/>
                    </a:lnTo>
                    <a:lnTo>
                      <a:pt x="5836" y="1434"/>
                    </a:lnTo>
                    <a:lnTo>
                      <a:pt x="5735" y="1414"/>
                    </a:lnTo>
                    <a:lnTo>
                      <a:pt x="5634" y="1393"/>
                    </a:lnTo>
                    <a:lnTo>
                      <a:pt x="5634" y="1393"/>
                    </a:lnTo>
                    <a:lnTo>
                      <a:pt x="5513" y="1414"/>
                    </a:lnTo>
                    <a:lnTo>
                      <a:pt x="5412" y="1474"/>
                    </a:lnTo>
                    <a:lnTo>
                      <a:pt x="5351" y="1535"/>
                    </a:lnTo>
                    <a:lnTo>
                      <a:pt x="5290" y="1595"/>
                    </a:lnTo>
                    <a:lnTo>
                      <a:pt x="5290" y="1615"/>
                    </a:lnTo>
                    <a:lnTo>
                      <a:pt x="5290" y="1615"/>
                    </a:lnTo>
                    <a:lnTo>
                      <a:pt x="5250" y="1636"/>
                    </a:lnTo>
                    <a:lnTo>
                      <a:pt x="5210" y="1636"/>
                    </a:lnTo>
                    <a:lnTo>
                      <a:pt x="5210" y="1636"/>
                    </a:lnTo>
                    <a:lnTo>
                      <a:pt x="5149" y="1615"/>
                    </a:lnTo>
                    <a:lnTo>
                      <a:pt x="5109" y="1575"/>
                    </a:lnTo>
                    <a:lnTo>
                      <a:pt x="5109" y="1575"/>
                    </a:lnTo>
                    <a:lnTo>
                      <a:pt x="5089" y="1535"/>
                    </a:lnTo>
                    <a:lnTo>
                      <a:pt x="5089" y="1535"/>
                    </a:lnTo>
                    <a:lnTo>
                      <a:pt x="5048" y="1454"/>
                    </a:lnTo>
                    <a:lnTo>
                      <a:pt x="5008" y="1393"/>
                    </a:lnTo>
                    <a:lnTo>
                      <a:pt x="4967" y="1373"/>
                    </a:lnTo>
                    <a:lnTo>
                      <a:pt x="4907" y="1353"/>
                    </a:lnTo>
                    <a:lnTo>
                      <a:pt x="4846" y="1353"/>
                    </a:lnTo>
                    <a:lnTo>
                      <a:pt x="4765" y="1373"/>
                    </a:lnTo>
                    <a:lnTo>
                      <a:pt x="4765" y="1373"/>
                    </a:lnTo>
                    <a:lnTo>
                      <a:pt x="4725" y="1393"/>
                    </a:lnTo>
                    <a:lnTo>
                      <a:pt x="4665" y="1434"/>
                    </a:lnTo>
                    <a:lnTo>
                      <a:pt x="4644" y="1474"/>
                    </a:lnTo>
                    <a:lnTo>
                      <a:pt x="4624" y="1535"/>
                    </a:lnTo>
                    <a:lnTo>
                      <a:pt x="4624" y="1535"/>
                    </a:lnTo>
                    <a:lnTo>
                      <a:pt x="4604" y="1555"/>
                    </a:lnTo>
                    <a:lnTo>
                      <a:pt x="4604" y="1575"/>
                    </a:lnTo>
                    <a:lnTo>
                      <a:pt x="4604" y="1575"/>
                    </a:lnTo>
                    <a:lnTo>
                      <a:pt x="4564" y="1575"/>
                    </a:lnTo>
                    <a:lnTo>
                      <a:pt x="4564" y="1575"/>
                    </a:lnTo>
                    <a:lnTo>
                      <a:pt x="4523" y="1575"/>
                    </a:lnTo>
                    <a:lnTo>
                      <a:pt x="4523" y="1575"/>
                    </a:lnTo>
                    <a:lnTo>
                      <a:pt x="4463" y="1575"/>
                    </a:lnTo>
                    <a:lnTo>
                      <a:pt x="4402" y="1595"/>
                    </a:lnTo>
                    <a:lnTo>
                      <a:pt x="4362" y="1636"/>
                    </a:lnTo>
                    <a:lnTo>
                      <a:pt x="4321" y="1696"/>
                    </a:lnTo>
                    <a:lnTo>
                      <a:pt x="4321" y="1696"/>
                    </a:lnTo>
                    <a:lnTo>
                      <a:pt x="4301" y="1757"/>
                    </a:lnTo>
                    <a:lnTo>
                      <a:pt x="4301" y="1797"/>
                    </a:lnTo>
                    <a:lnTo>
                      <a:pt x="4321" y="1858"/>
                    </a:lnTo>
                    <a:lnTo>
                      <a:pt x="4362" y="1898"/>
                    </a:lnTo>
                    <a:lnTo>
                      <a:pt x="4362" y="1898"/>
                    </a:lnTo>
                    <a:lnTo>
                      <a:pt x="4442" y="1959"/>
                    </a:lnTo>
                    <a:lnTo>
                      <a:pt x="4442" y="1959"/>
                    </a:lnTo>
                    <a:lnTo>
                      <a:pt x="4362" y="1979"/>
                    </a:lnTo>
                    <a:lnTo>
                      <a:pt x="4301" y="1999"/>
                    </a:lnTo>
                    <a:lnTo>
                      <a:pt x="4261" y="2080"/>
                    </a:lnTo>
                    <a:lnTo>
                      <a:pt x="4261" y="2080"/>
                    </a:lnTo>
                    <a:lnTo>
                      <a:pt x="4220" y="2100"/>
                    </a:lnTo>
                    <a:lnTo>
                      <a:pt x="4220" y="2100"/>
                    </a:lnTo>
                    <a:lnTo>
                      <a:pt x="4180" y="2100"/>
                    </a:lnTo>
                    <a:lnTo>
                      <a:pt x="4180" y="2100"/>
                    </a:lnTo>
                    <a:lnTo>
                      <a:pt x="4119" y="2100"/>
                    </a:lnTo>
                    <a:lnTo>
                      <a:pt x="4119" y="2100"/>
                    </a:lnTo>
                    <a:lnTo>
                      <a:pt x="4039" y="2120"/>
                    </a:lnTo>
                    <a:lnTo>
                      <a:pt x="3998" y="2161"/>
                    </a:lnTo>
                    <a:lnTo>
                      <a:pt x="3938" y="2201"/>
                    </a:lnTo>
                    <a:lnTo>
                      <a:pt x="3917" y="2262"/>
                    </a:lnTo>
                    <a:lnTo>
                      <a:pt x="3917" y="2262"/>
                    </a:lnTo>
                    <a:lnTo>
                      <a:pt x="3877" y="2282"/>
                    </a:lnTo>
                    <a:lnTo>
                      <a:pt x="3877" y="2282"/>
                    </a:lnTo>
                    <a:lnTo>
                      <a:pt x="3816" y="2302"/>
                    </a:lnTo>
                    <a:lnTo>
                      <a:pt x="3776" y="2363"/>
                    </a:lnTo>
                    <a:lnTo>
                      <a:pt x="3776" y="2363"/>
                    </a:lnTo>
                    <a:lnTo>
                      <a:pt x="3756" y="2403"/>
                    </a:lnTo>
                    <a:lnTo>
                      <a:pt x="3736" y="2443"/>
                    </a:lnTo>
                    <a:lnTo>
                      <a:pt x="3756" y="2484"/>
                    </a:lnTo>
                    <a:lnTo>
                      <a:pt x="3776" y="2524"/>
                    </a:lnTo>
                    <a:lnTo>
                      <a:pt x="3776" y="2524"/>
                    </a:lnTo>
                    <a:lnTo>
                      <a:pt x="3837" y="2585"/>
                    </a:lnTo>
                    <a:lnTo>
                      <a:pt x="3917" y="2605"/>
                    </a:lnTo>
                    <a:lnTo>
                      <a:pt x="3978" y="2585"/>
                    </a:lnTo>
                    <a:lnTo>
                      <a:pt x="4059" y="2544"/>
                    </a:lnTo>
                    <a:lnTo>
                      <a:pt x="4059" y="2544"/>
                    </a:lnTo>
                    <a:lnTo>
                      <a:pt x="4119" y="2484"/>
                    </a:lnTo>
                    <a:lnTo>
                      <a:pt x="4119" y="2484"/>
                    </a:lnTo>
                    <a:lnTo>
                      <a:pt x="4160" y="2423"/>
                    </a:lnTo>
                    <a:lnTo>
                      <a:pt x="4160" y="2423"/>
                    </a:lnTo>
                    <a:lnTo>
                      <a:pt x="4220" y="2403"/>
                    </a:lnTo>
                    <a:lnTo>
                      <a:pt x="4220" y="2403"/>
                    </a:lnTo>
                    <a:lnTo>
                      <a:pt x="4220" y="2403"/>
                    </a:lnTo>
                    <a:lnTo>
                      <a:pt x="4261" y="2464"/>
                    </a:lnTo>
                    <a:lnTo>
                      <a:pt x="4261" y="2464"/>
                    </a:lnTo>
                    <a:lnTo>
                      <a:pt x="4321" y="2484"/>
                    </a:lnTo>
                    <a:lnTo>
                      <a:pt x="4382" y="2484"/>
                    </a:lnTo>
                    <a:lnTo>
                      <a:pt x="4463" y="2464"/>
                    </a:lnTo>
                    <a:lnTo>
                      <a:pt x="4463" y="2464"/>
                    </a:lnTo>
                    <a:lnTo>
                      <a:pt x="4503" y="2443"/>
                    </a:lnTo>
                    <a:lnTo>
                      <a:pt x="4503" y="2443"/>
                    </a:lnTo>
                    <a:lnTo>
                      <a:pt x="4543" y="2484"/>
                    </a:lnTo>
                    <a:lnTo>
                      <a:pt x="4564" y="2544"/>
                    </a:lnTo>
                    <a:lnTo>
                      <a:pt x="4564" y="2544"/>
                    </a:lnTo>
                    <a:lnTo>
                      <a:pt x="4564" y="2605"/>
                    </a:lnTo>
                    <a:lnTo>
                      <a:pt x="4564" y="2686"/>
                    </a:lnTo>
                    <a:lnTo>
                      <a:pt x="4564" y="2686"/>
                    </a:lnTo>
                    <a:lnTo>
                      <a:pt x="4604" y="2746"/>
                    </a:lnTo>
                    <a:lnTo>
                      <a:pt x="4644" y="2787"/>
                    </a:lnTo>
                    <a:lnTo>
                      <a:pt x="4644" y="2787"/>
                    </a:lnTo>
                    <a:lnTo>
                      <a:pt x="4705" y="2807"/>
                    </a:lnTo>
                    <a:lnTo>
                      <a:pt x="4765" y="2787"/>
                    </a:lnTo>
                    <a:lnTo>
                      <a:pt x="4765" y="2787"/>
                    </a:lnTo>
                    <a:lnTo>
                      <a:pt x="4826" y="2726"/>
                    </a:lnTo>
                    <a:lnTo>
                      <a:pt x="4826" y="2665"/>
                    </a:lnTo>
                    <a:lnTo>
                      <a:pt x="4826" y="2665"/>
                    </a:lnTo>
                    <a:lnTo>
                      <a:pt x="4846" y="2706"/>
                    </a:lnTo>
                    <a:lnTo>
                      <a:pt x="4907" y="2746"/>
                    </a:lnTo>
                    <a:lnTo>
                      <a:pt x="4907" y="2746"/>
                    </a:lnTo>
                    <a:lnTo>
                      <a:pt x="4967" y="2766"/>
                    </a:lnTo>
                    <a:lnTo>
                      <a:pt x="5048" y="2787"/>
                    </a:lnTo>
                    <a:lnTo>
                      <a:pt x="5048" y="2787"/>
                    </a:lnTo>
                    <a:lnTo>
                      <a:pt x="5048" y="2787"/>
                    </a:lnTo>
                    <a:lnTo>
                      <a:pt x="5068" y="2787"/>
                    </a:lnTo>
                    <a:lnTo>
                      <a:pt x="5068" y="2787"/>
                    </a:lnTo>
                    <a:lnTo>
                      <a:pt x="5068" y="2807"/>
                    </a:lnTo>
                    <a:lnTo>
                      <a:pt x="5028" y="2827"/>
                    </a:lnTo>
                    <a:lnTo>
                      <a:pt x="5028" y="2827"/>
                    </a:lnTo>
                    <a:lnTo>
                      <a:pt x="4947" y="2807"/>
                    </a:lnTo>
                    <a:lnTo>
                      <a:pt x="4947" y="2807"/>
                    </a:lnTo>
                    <a:lnTo>
                      <a:pt x="4866" y="2807"/>
                    </a:lnTo>
                    <a:lnTo>
                      <a:pt x="4786" y="2827"/>
                    </a:lnTo>
                    <a:lnTo>
                      <a:pt x="4786" y="2827"/>
                    </a:lnTo>
                    <a:lnTo>
                      <a:pt x="4745" y="2867"/>
                    </a:lnTo>
                    <a:lnTo>
                      <a:pt x="4745" y="2867"/>
                    </a:lnTo>
                    <a:lnTo>
                      <a:pt x="4705" y="2888"/>
                    </a:lnTo>
                    <a:lnTo>
                      <a:pt x="4685" y="2888"/>
                    </a:lnTo>
                    <a:lnTo>
                      <a:pt x="4665" y="2888"/>
                    </a:lnTo>
                    <a:lnTo>
                      <a:pt x="4665" y="2888"/>
                    </a:lnTo>
                    <a:lnTo>
                      <a:pt x="4624" y="2867"/>
                    </a:lnTo>
                    <a:lnTo>
                      <a:pt x="4624" y="2867"/>
                    </a:lnTo>
                    <a:lnTo>
                      <a:pt x="4584" y="2847"/>
                    </a:lnTo>
                    <a:lnTo>
                      <a:pt x="4564" y="2807"/>
                    </a:lnTo>
                    <a:lnTo>
                      <a:pt x="4564" y="2807"/>
                    </a:lnTo>
                    <a:lnTo>
                      <a:pt x="4523" y="2766"/>
                    </a:lnTo>
                    <a:lnTo>
                      <a:pt x="4523" y="2766"/>
                    </a:lnTo>
                    <a:lnTo>
                      <a:pt x="4442" y="2706"/>
                    </a:lnTo>
                    <a:lnTo>
                      <a:pt x="4382" y="2665"/>
                    </a:lnTo>
                    <a:lnTo>
                      <a:pt x="4301" y="2665"/>
                    </a:lnTo>
                    <a:lnTo>
                      <a:pt x="4241" y="2686"/>
                    </a:lnTo>
                    <a:lnTo>
                      <a:pt x="4241" y="2686"/>
                    </a:lnTo>
                    <a:lnTo>
                      <a:pt x="4200" y="2686"/>
                    </a:lnTo>
                    <a:lnTo>
                      <a:pt x="4180" y="2665"/>
                    </a:lnTo>
                    <a:lnTo>
                      <a:pt x="4180" y="2665"/>
                    </a:lnTo>
                    <a:lnTo>
                      <a:pt x="4119" y="2625"/>
                    </a:lnTo>
                    <a:lnTo>
                      <a:pt x="4079" y="2605"/>
                    </a:lnTo>
                    <a:lnTo>
                      <a:pt x="4039" y="2605"/>
                    </a:lnTo>
                    <a:lnTo>
                      <a:pt x="4039" y="2605"/>
                    </a:lnTo>
                    <a:lnTo>
                      <a:pt x="3938" y="2605"/>
                    </a:lnTo>
                    <a:lnTo>
                      <a:pt x="3857" y="2645"/>
                    </a:lnTo>
                    <a:lnTo>
                      <a:pt x="3756" y="2686"/>
                    </a:lnTo>
                    <a:lnTo>
                      <a:pt x="3756" y="2686"/>
                    </a:lnTo>
                    <a:lnTo>
                      <a:pt x="3716" y="2746"/>
                    </a:lnTo>
                    <a:lnTo>
                      <a:pt x="3675" y="2807"/>
                    </a:lnTo>
                    <a:lnTo>
                      <a:pt x="3675" y="2847"/>
                    </a:lnTo>
                    <a:lnTo>
                      <a:pt x="3675" y="2908"/>
                    </a:lnTo>
                    <a:lnTo>
                      <a:pt x="3675" y="2908"/>
                    </a:lnTo>
                    <a:lnTo>
                      <a:pt x="3675" y="2928"/>
                    </a:lnTo>
                    <a:lnTo>
                      <a:pt x="3655" y="2948"/>
                    </a:lnTo>
                    <a:lnTo>
                      <a:pt x="3655" y="2948"/>
                    </a:lnTo>
                    <a:lnTo>
                      <a:pt x="3635" y="2989"/>
                    </a:lnTo>
                    <a:lnTo>
                      <a:pt x="3574" y="3009"/>
                    </a:lnTo>
                    <a:lnTo>
                      <a:pt x="3574" y="3009"/>
                    </a:lnTo>
                    <a:lnTo>
                      <a:pt x="3514" y="3049"/>
                    </a:lnTo>
                    <a:lnTo>
                      <a:pt x="3453" y="3089"/>
                    </a:lnTo>
                    <a:lnTo>
                      <a:pt x="3453" y="3089"/>
                    </a:lnTo>
                    <a:lnTo>
                      <a:pt x="3372" y="3170"/>
                    </a:lnTo>
                    <a:lnTo>
                      <a:pt x="3352" y="3271"/>
                    </a:lnTo>
                    <a:lnTo>
                      <a:pt x="3352" y="3271"/>
                    </a:lnTo>
                    <a:lnTo>
                      <a:pt x="3352" y="3332"/>
                    </a:lnTo>
                    <a:lnTo>
                      <a:pt x="3372" y="3372"/>
                    </a:lnTo>
                    <a:lnTo>
                      <a:pt x="3413" y="3453"/>
                    </a:lnTo>
                    <a:lnTo>
                      <a:pt x="3413" y="3453"/>
                    </a:lnTo>
                    <a:lnTo>
                      <a:pt x="3433" y="3473"/>
                    </a:lnTo>
                    <a:lnTo>
                      <a:pt x="3433" y="3473"/>
                    </a:lnTo>
                    <a:lnTo>
                      <a:pt x="3453" y="3514"/>
                    </a:lnTo>
                    <a:lnTo>
                      <a:pt x="3453" y="3554"/>
                    </a:lnTo>
                    <a:lnTo>
                      <a:pt x="3453" y="3554"/>
                    </a:lnTo>
                    <a:lnTo>
                      <a:pt x="3453" y="3594"/>
                    </a:lnTo>
                    <a:lnTo>
                      <a:pt x="3453" y="3594"/>
                    </a:lnTo>
                    <a:lnTo>
                      <a:pt x="3493" y="3695"/>
                    </a:lnTo>
                    <a:lnTo>
                      <a:pt x="3534" y="3776"/>
                    </a:lnTo>
                    <a:lnTo>
                      <a:pt x="3615" y="3816"/>
                    </a:lnTo>
                    <a:lnTo>
                      <a:pt x="3695" y="3857"/>
                    </a:lnTo>
                    <a:lnTo>
                      <a:pt x="3695" y="3857"/>
                    </a:lnTo>
                    <a:lnTo>
                      <a:pt x="3776" y="3837"/>
                    </a:lnTo>
                    <a:lnTo>
                      <a:pt x="3837" y="3837"/>
                    </a:lnTo>
                    <a:lnTo>
                      <a:pt x="3837" y="3837"/>
                    </a:lnTo>
                    <a:lnTo>
                      <a:pt x="3917" y="3816"/>
                    </a:lnTo>
                    <a:lnTo>
                      <a:pt x="3998" y="3816"/>
                    </a:lnTo>
                    <a:lnTo>
                      <a:pt x="3998" y="3816"/>
                    </a:lnTo>
                    <a:lnTo>
                      <a:pt x="4039" y="3816"/>
                    </a:lnTo>
                    <a:lnTo>
                      <a:pt x="4059" y="3857"/>
                    </a:lnTo>
                    <a:lnTo>
                      <a:pt x="4059" y="3857"/>
                    </a:lnTo>
                    <a:lnTo>
                      <a:pt x="4079" y="3877"/>
                    </a:lnTo>
                    <a:lnTo>
                      <a:pt x="4079" y="3917"/>
                    </a:lnTo>
                    <a:lnTo>
                      <a:pt x="4059" y="3938"/>
                    </a:lnTo>
                    <a:lnTo>
                      <a:pt x="4059" y="3938"/>
                    </a:lnTo>
                    <a:lnTo>
                      <a:pt x="4039" y="4038"/>
                    </a:lnTo>
                    <a:lnTo>
                      <a:pt x="4039" y="4139"/>
                    </a:lnTo>
                    <a:lnTo>
                      <a:pt x="4039" y="4139"/>
                    </a:lnTo>
                    <a:lnTo>
                      <a:pt x="4059" y="4200"/>
                    </a:lnTo>
                    <a:lnTo>
                      <a:pt x="4079" y="4240"/>
                    </a:lnTo>
                    <a:lnTo>
                      <a:pt x="4140" y="4301"/>
                    </a:lnTo>
                    <a:lnTo>
                      <a:pt x="4140" y="4321"/>
                    </a:lnTo>
                    <a:lnTo>
                      <a:pt x="4140" y="4321"/>
                    </a:lnTo>
                    <a:lnTo>
                      <a:pt x="4200" y="4362"/>
                    </a:lnTo>
                    <a:lnTo>
                      <a:pt x="4200" y="4402"/>
                    </a:lnTo>
                    <a:lnTo>
                      <a:pt x="4200" y="4442"/>
                    </a:lnTo>
                    <a:lnTo>
                      <a:pt x="4200" y="4442"/>
                    </a:lnTo>
                    <a:lnTo>
                      <a:pt x="4160" y="4483"/>
                    </a:lnTo>
                    <a:lnTo>
                      <a:pt x="4160" y="4483"/>
                    </a:lnTo>
                    <a:lnTo>
                      <a:pt x="4119" y="4563"/>
                    </a:lnTo>
                    <a:lnTo>
                      <a:pt x="4099" y="4664"/>
                    </a:lnTo>
                    <a:lnTo>
                      <a:pt x="4099" y="4705"/>
                    </a:lnTo>
                    <a:lnTo>
                      <a:pt x="4099" y="4765"/>
                    </a:lnTo>
                    <a:lnTo>
                      <a:pt x="4119" y="4826"/>
                    </a:lnTo>
                    <a:lnTo>
                      <a:pt x="4160" y="4887"/>
                    </a:lnTo>
                    <a:lnTo>
                      <a:pt x="4160" y="4887"/>
                    </a:lnTo>
                    <a:lnTo>
                      <a:pt x="4200" y="4927"/>
                    </a:lnTo>
                    <a:lnTo>
                      <a:pt x="4220" y="4988"/>
                    </a:lnTo>
                    <a:lnTo>
                      <a:pt x="4220" y="5068"/>
                    </a:lnTo>
                    <a:lnTo>
                      <a:pt x="4220" y="5068"/>
                    </a:lnTo>
                    <a:lnTo>
                      <a:pt x="4220" y="5129"/>
                    </a:lnTo>
                    <a:lnTo>
                      <a:pt x="4220" y="5129"/>
                    </a:lnTo>
                    <a:lnTo>
                      <a:pt x="4241" y="5210"/>
                    </a:lnTo>
                    <a:lnTo>
                      <a:pt x="4261" y="5270"/>
                    </a:lnTo>
                    <a:lnTo>
                      <a:pt x="4301" y="5311"/>
                    </a:lnTo>
                    <a:lnTo>
                      <a:pt x="4362" y="5351"/>
                    </a:lnTo>
                    <a:lnTo>
                      <a:pt x="4362" y="5351"/>
                    </a:lnTo>
                    <a:lnTo>
                      <a:pt x="4422" y="5391"/>
                    </a:lnTo>
                    <a:lnTo>
                      <a:pt x="4483" y="5412"/>
                    </a:lnTo>
                    <a:lnTo>
                      <a:pt x="4483" y="5412"/>
                    </a:lnTo>
                    <a:lnTo>
                      <a:pt x="4564" y="5391"/>
                    </a:lnTo>
                    <a:lnTo>
                      <a:pt x="4564" y="5391"/>
                    </a:lnTo>
                    <a:lnTo>
                      <a:pt x="4604" y="5371"/>
                    </a:lnTo>
                    <a:lnTo>
                      <a:pt x="4604" y="5371"/>
                    </a:lnTo>
                    <a:lnTo>
                      <a:pt x="4665" y="5351"/>
                    </a:lnTo>
                    <a:lnTo>
                      <a:pt x="4745" y="5371"/>
                    </a:lnTo>
                    <a:lnTo>
                      <a:pt x="4745" y="5371"/>
                    </a:lnTo>
                    <a:lnTo>
                      <a:pt x="4846" y="5371"/>
                    </a:lnTo>
                    <a:lnTo>
                      <a:pt x="4927" y="5331"/>
                    </a:lnTo>
                    <a:lnTo>
                      <a:pt x="4927" y="5331"/>
                    </a:lnTo>
                    <a:lnTo>
                      <a:pt x="4988" y="5270"/>
                    </a:lnTo>
                    <a:lnTo>
                      <a:pt x="5028" y="5210"/>
                    </a:lnTo>
                    <a:lnTo>
                      <a:pt x="5068" y="5129"/>
                    </a:lnTo>
                    <a:lnTo>
                      <a:pt x="5089" y="5048"/>
                    </a:lnTo>
                    <a:lnTo>
                      <a:pt x="5089" y="5048"/>
                    </a:lnTo>
                    <a:lnTo>
                      <a:pt x="5068" y="4947"/>
                    </a:lnTo>
                    <a:lnTo>
                      <a:pt x="5068" y="4947"/>
                    </a:lnTo>
                    <a:lnTo>
                      <a:pt x="5068" y="4846"/>
                    </a:lnTo>
                    <a:lnTo>
                      <a:pt x="5068" y="4846"/>
                    </a:lnTo>
                    <a:lnTo>
                      <a:pt x="5109" y="4826"/>
                    </a:lnTo>
                    <a:lnTo>
                      <a:pt x="5169" y="4806"/>
                    </a:lnTo>
                    <a:lnTo>
                      <a:pt x="5169" y="4806"/>
                    </a:lnTo>
                    <a:lnTo>
                      <a:pt x="5230" y="4806"/>
                    </a:lnTo>
                    <a:lnTo>
                      <a:pt x="5311" y="4765"/>
                    </a:lnTo>
                    <a:lnTo>
                      <a:pt x="5311" y="4765"/>
                    </a:lnTo>
                    <a:lnTo>
                      <a:pt x="5351" y="4725"/>
                    </a:lnTo>
                    <a:lnTo>
                      <a:pt x="5371" y="4685"/>
                    </a:lnTo>
                    <a:lnTo>
                      <a:pt x="5391" y="4644"/>
                    </a:lnTo>
                    <a:lnTo>
                      <a:pt x="5391" y="4584"/>
                    </a:lnTo>
                    <a:lnTo>
                      <a:pt x="5371" y="4503"/>
                    </a:lnTo>
                    <a:lnTo>
                      <a:pt x="5311" y="4422"/>
                    </a:lnTo>
                    <a:lnTo>
                      <a:pt x="5311" y="4422"/>
                    </a:lnTo>
                    <a:lnTo>
                      <a:pt x="5290" y="4362"/>
                    </a:lnTo>
                    <a:lnTo>
                      <a:pt x="5270" y="4321"/>
                    </a:lnTo>
                    <a:lnTo>
                      <a:pt x="5270" y="4321"/>
                    </a:lnTo>
                    <a:lnTo>
                      <a:pt x="5331" y="4301"/>
                    </a:lnTo>
                    <a:lnTo>
                      <a:pt x="5331" y="4301"/>
                    </a:lnTo>
                    <a:lnTo>
                      <a:pt x="5452" y="4220"/>
                    </a:lnTo>
                    <a:lnTo>
                      <a:pt x="5452" y="4220"/>
                    </a:lnTo>
                    <a:lnTo>
                      <a:pt x="5492" y="4180"/>
                    </a:lnTo>
                    <a:lnTo>
                      <a:pt x="5533" y="4139"/>
                    </a:lnTo>
                    <a:lnTo>
                      <a:pt x="5573" y="4059"/>
                    </a:lnTo>
                    <a:lnTo>
                      <a:pt x="5573" y="4059"/>
                    </a:lnTo>
                    <a:lnTo>
                      <a:pt x="5634" y="3958"/>
                    </a:lnTo>
                    <a:lnTo>
                      <a:pt x="5634" y="3958"/>
                    </a:lnTo>
                    <a:lnTo>
                      <a:pt x="5674" y="3897"/>
                    </a:lnTo>
                    <a:lnTo>
                      <a:pt x="5694" y="3837"/>
                    </a:lnTo>
                    <a:lnTo>
                      <a:pt x="5694" y="3756"/>
                    </a:lnTo>
                    <a:lnTo>
                      <a:pt x="5674" y="3715"/>
                    </a:lnTo>
                    <a:lnTo>
                      <a:pt x="5674" y="3715"/>
                    </a:lnTo>
                    <a:lnTo>
                      <a:pt x="5634" y="3655"/>
                    </a:lnTo>
                    <a:lnTo>
                      <a:pt x="5593" y="3614"/>
                    </a:lnTo>
                    <a:lnTo>
                      <a:pt x="5553" y="3594"/>
                    </a:lnTo>
                    <a:lnTo>
                      <a:pt x="5492" y="3594"/>
                    </a:lnTo>
                    <a:lnTo>
                      <a:pt x="5492" y="3594"/>
                    </a:lnTo>
                    <a:lnTo>
                      <a:pt x="5432" y="3574"/>
                    </a:lnTo>
                    <a:lnTo>
                      <a:pt x="5432" y="3574"/>
                    </a:lnTo>
                    <a:lnTo>
                      <a:pt x="5371" y="3574"/>
                    </a:lnTo>
                    <a:lnTo>
                      <a:pt x="5371" y="3574"/>
                    </a:lnTo>
                    <a:lnTo>
                      <a:pt x="5290" y="3473"/>
                    </a:lnTo>
                    <a:lnTo>
                      <a:pt x="5230" y="3372"/>
                    </a:lnTo>
                    <a:lnTo>
                      <a:pt x="5230" y="3372"/>
                    </a:lnTo>
                    <a:lnTo>
                      <a:pt x="5230" y="3291"/>
                    </a:lnTo>
                    <a:lnTo>
                      <a:pt x="5270" y="3211"/>
                    </a:lnTo>
                    <a:lnTo>
                      <a:pt x="5270" y="3211"/>
                    </a:lnTo>
                    <a:lnTo>
                      <a:pt x="5270" y="3211"/>
                    </a:lnTo>
                    <a:lnTo>
                      <a:pt x="5270" y="3271"/>
                    </a:lnTo>
                    <a:lnTo>
                      <a:pt x="5270" y="3271"/>
                    </a:lnTo>
                    <a:lnTo>
                      <a:pt x="5270" y="3291"/>
                    </a:lnTo>
                    <a:lnTo>
                      <a:pt x="5270" y="3291"/>
                    </a:lnTo>
                    <a:lnTo>
                      <a:pt x="5270" y="3372"/>
                    </a:lnTo>
                    <a:lnTo>
                      <a:pt x="5290" y="3433"/>
                    </a:lnTo>
                    <a:lnTo>
                      <a:pt x="5331" y="3473"/>
                    </a:lnTo>
                    <a:lnTo>
                      <a:pt x="5371" y="3514"/>
                    </a:lnTo>
                    <a:lnTo>
                      <a:pt x="5371" y="3514"/>
                    </a:lnTo>
                    <a:lnTo>
                      <a:pt x="5472" y="3554"/>
                    </a:lnTo>
                    <a:lnTo>
                      <a:pt x="5553" y="3534"/>
                    </a:lnTo>
                    <a:lnTo>
                      <a:pt x="5573" y="3514"/>
                    </a:lnTo>
                    <a:lnTo>
                      <a:pt x="5573" y="3514"/>
                    </a:lnTo>
                    <a:lnTo>
                      <a:pt x="5654" y="3493"/>
                    </a:lnTo>
                    <a:lnTo>
                      <a:pt x="5694" y="3473"/>
                    </a:lnTo>
                    <a:lnTo>
                      <a:pt x="5715" y="3473"/>
                    </a:lnTo>
                    <a:lnTo>
                      <a:pt x="5715" y="3473"/>
                    </a:lnTo>
                    <a:lnTo>
                      <a:pt x="5755" y="3493"/>
                    </a:lnTo>
                    <a:lnTo>
                      <a:pt x="5775" y="3493"/>
                    </a:lnTo>
                    <a:lnTo>
                      <a:pt x="5775" y="3493"/>
                    </a:lnTo>
                    <a:lnTo>
                      <a:pt x="5836" y="3493"/>
                    </a:lnTo>
                    <a:lnTo>
                      <a:pt x="5876" y="3493"/>
                    </a:lnTo>
                    <a:lnTo>
                      <a:pt x="5916" y="3473"/>
                    </a:lnTo>
                    <a:lnTo>
                      <a:pt x="5957" y="3433"/>
                    </a:lnTo>
                    <a:lnTo>
                      <a:pt x="5957" y="3433"/>
                    </a:lnTo>
                    <a:lnTo>
                      <a:pt x="5977" y="3392"/>
                    </a:lnTo>
                    <a:lnTo>
                      <a:pt x="5997" y="3332"/>
                    </a:lnTo>
                    <a:lnTo>
                      <a:pt x="5997" y="3271"/>
                    </a:lnTo>
                    <a:lnTo>
                      <a:pt x="5977" y="3231"/>
                    </a:lnTo>
                    <a:lnTo>
                      <a:pt x="5977" y="3231"/>
                    </a:lnTo>
                    <a:lnTo>
                      <a:pt x="5916" y="3150"/>
                    </a:lnTo>
                    <a:lnTo>
                      <a:pt x="5916" y="3150"/>
                    </a:lnTo>
                    <a:lnTo>
                      <a:pt x="5916" y="3150"/>
                    </a:lnTo>
                    <a:lnTo>
                      <a:pt x="5997" y="3190"/>
                    </a:lnTo>
                    <a:lnTo>
                      <a:pt x="6078" y="3190"/>
                    </a:lnTo>
                    <a:lnTo>
                      <a:pt x="6078" y="3190"/>
                    </a:lnTo>
                    <a:lnTo>
                      <a:pt x="6179" y="3211"/>
                    </a:lnTo>
                    <a:lnTo>
                      <a:pt x="6179" y="3211"/>
                    </a:lnTo>
                    <a:lnTo>
                      <a:pt x="6239" y="3231"/>
                    </a:lnTo>
                    <a:lnTo>
                      <a:pt x="6280" y="3271"/>
                    </a:lnTo>
                    <a:lnTo>
                      <a:pt x="6280" y="3271"/>
                    </a:lnTo>
                    <a:lnTo>
                      <a:pt x="6280" y="3291"/>
                    </a:lnTo>
                    <a:lnTo>
                      <a:pt x="6280" y="3291"/>
                    </a:lnTo>
                    <a:lnTo>
                      <a:pt x="6260" y="3352"/>
                    </a:lnTo>
                    <a:lnTo>
                      <a:pt x="6260" y="3372"/>
                    </a:lnTo>
                    <a:lnTo>
                      <a:pt x="6260" y="3372"/>
                    </a:lnTo>
                    <a:lnTo>
                      <a:pt x="6239" y="3453"/>
                    </a:lnTo>
                    <a:lnTo>
                      <a:pt x="6239" y="3453"/>
                    </a:lnTo>
                    <a:lnTo>
                      <a:pt x="6280" y="3534"/>
                    </a:lnTo>
                    <a:lnTo>
                      <a:pt x="6320" y="3594"/>
                    </a:lnTo>
                    <a:lnTo>
                      <a:pt x="6320" y="3594"/>
                    </a:lnTo>
                    <a:lnTo>
                      <a:pt x="6340" y="3614"/>
                    </a:lnTo>
                    <a:lnTo>
                      <a:pt x="6340" y="3614"/>
                    </a:lnTo>
                    <a:lnTo>
                      <a:pt x="6361" y="3655"/>
                    </a:lnTo>
                    <a:lnTo>
                      <a:pt x="6361" y="3736"/>
                    </a:lnTo>
                    <a:lnTo>
                      <a:pt x="6361" y="3736"/>
                    </a:lnTo>
                    <a:lnTo>
                      <a:pt x="6361" y="3796"/>
                    </a:lnTo>
                    <a:lnTo>
                      <a:pt x="6361" y="3796"/>
                    </a:lnTo>
                    <a:lnTo>
                      <a:pt x="6361" y="3837"/>
                    </a:lnTo>
                    <a:lnTo>
                      <a:pt x="6381" y="3897"/>
                    </a:lnTo>
                    <a:lnTo>
                      <a:pt x="6421" y="3938"/>
                    </a:lnTo>
                    <a:lnTo>
                      <a:pt x="6462" y="3958"/>
                    </a:lnTo>
                    <a:lnTo>
                      <a:pt x="6462" y="3958"/>
                    </a:lnTo>
                    <a:lnTo>
                      <a:pt x="6522" y="3958"/>
                    </a:lnTo>
                    <a:lnTo>
                      <a:pt x="6583" y="3938"/>
                    </a:lnTo>
                    <a:lnTo>
                      <a:pt x="6643" y="3897"/>
                    </a:lnTo>
                    <a:lnTo>
                      <a:pt x="6704" y="3816"/>
                    </a:lnTo>
                    <a:lnTo>
                      <a:pt x="6704" y="3796"/>
                    </a:lnTo>
                    <a:lnTo>
                      <a:pt x="6704" y="3796"/>
                    </a:lnTo>
                    <a:lnTo>
                      <a:pt x="6744" y="3695"/>
                    </a:lnTo>
                    <a:lnTo>
                      <a:pt x="6785" y="3675"/>
                    </a:lnTo>
                    <a:lnTo>
                      <a:pt x="6805" y="3675"/>
                    </a:lnTo>
                    <a:lnTo>
                      <a:pt x="6805" y="3675"/>
                    </a:lnTo>
                    <a:lnTo>
                      <a:pt x="6825" y="3655"/>
                    </a:lnTo>
                    <a:lnTo>
                      <a:pt x="6825" y="3655"/>
                    </a:lnTo>
                    <a:lnTo>
                      <a:pt x="6825" y="3715"/>
                    </a:lnTo>
                    <a:lnTo>
                      <a:pt x="6825" y="3715"/>
                    </a:lnTo>
                    <a:lnTo>
                      <a:pt x="6785" y="4059"/>
                    </a:lnTo>
                    <a:lnTo>
                      <a:pt x="6704" y="4382"/>
                    </a:lnTo>
                    <a:lnTo>
                      <a:pt x="6603" y="4705"/>
                    </a:lnTo>
                    <a:lnTo>
                      <a:pt x="6462" y="5008"/>
                    </a:lnTo>
                    <a:lnTo>
                      <a:pt x="6280" y="5290"/>
                    </a:lnTo>
                    <a:lnTo>
                      <a:pt x="6098" y="5553"/>
                    </a:lnTo>
                    <a:lnTo>
                      <a:pt x="5876" y="5815"/>
                    </a:lnTo>
                    <a:lnTo>
                      <a:pt x="5614" y="603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5"/>
              <p:cNvSpPr/>
              <p:nvPr/>
            </p:nvSpPr>
            <p:spPr>
              <a:xfrm>
                <a:off x="2468350" y="-1315608"/>
                <a:ext cx="78886" cy="63616"/>
              </a:xfrm>
              <a:custGeom>
                <a:avLst/>
                <a:gdLst/>
                <a:ahLst/>
                <a:cxnLst/>
                <a:rect l="l" t="t" r="r" b="b"/>
                <a:pathLst>
                  <a:path w="1152" h="929" extrusionOk="0">
                    <a:moveTo>
                      <a:pt x="526" y="101"/>
                    </a:moveTo>
                    <a:lnTo>
                      <a:pt x="667" y="121"/>
                    </a:lnTo>
                    <a:lnTo>
                      <a:pt x="808" y="141"/>
                    </a:lnTo>
                    <a:lnTo>
                      <a:pt x="929" y="182"/>
                    </a:lnTo>
                    <a:lnTo>
                      <a:pt x="1030" y="242"/>
                    </a:lnTo>
                    <a:lnTo>
                      <a:pt x="1051" y="283"/>
                    </a:lnTo>
                    <a:lnTo>
                      <a:pt x="1051" y="323"/>
                    </a:lnTo>
                    <a:lnTo>
                      <a:pt x="1051" y="384"/>
                    </a:lnTo>
                    <a:lnTo>
                      <a:pt x="1010" y="424"/>
                    </a:lnTo>
                    <a:lnTo>
                      <a:pt x="970" y="485"/>
                    </a:lnTo>
                    <a:lnTo>
                      <a:pt x="889" y="485"/>
                    </a:lnTo>
                    <a:lnTo>
                      <a:pt x="829" y="465"/>
                    </a:lnTo>
                    <a:lnTo>
                      <a:pt x="768" y="485"/>
                    </a:lnTo>
                    <a:lnTo>
                      <a:pt x="728" y="525"/>
                    </a:lnTo>
                    <a:lnTo>
                      <a:pt x="687" y="606"/>
                    </a:lnTo>
                    <a:lnTo>
                      <a:pt x="667" y="646"/>
                    </a:lnTo>
                    <a:lnTo>
                      <a:pt x="627" y="666"/>
                    </a:lnTo>
                    <a:lnTo>
                      <a:pt x="566" y="646"/>
                    </a:lnTo>
                    <a:lnTo>
                      <a:pt x="526" y="626"/>
                    </a:lnTo>
                    <a:lnTo>
                      <a:pt x="505" y="626"/>
                    </a:lnTo>
                    <a:lnTo>
                      <a:pt x="445" y="606"/>
                    </a:lnTo>
                    <a:lnTo>
                      <a:pt x="384" y="626"/>
                    </a:lnTo>
                    <a:lnTo>
                      <a:pt x="324" y="666"/>
                    </a:lnTo>
                    <a:lnTo>
                      <a:pt x="283" y="727"/>
                    </a:lnTo>
                    <a:lnTo>
                      <a:pt x="243" y="788"/>
                    </a:lnTo>
                    <a:lnTo>
                      <a:pt x="203" y="808"/>
                    </a:lnTo>
                    <a:lnTo>
                      <a:pt x="162" y="808"/>
                    </a:lnTo>
                    <a:lnTo>
                      <a:pt x="122" y="767"/>
                    </a:lnTo>
                    <a:lnTo>
                      <a:pt x="102" y="727"/>
                    </a:lnTo>
                    <a:lnTo>
                      <a:pt x="102" y="687"/>
                    </a:lnTo>
                    <a:lnTo>
                      <a:pt x="122" y="626"/>
                    </a:lnTo>
                    <a:lnTo>
                      <a:pt x="182" y="565"/>
                    </a:lnTo>
                    <a:lnTo>
                      <a:pt x="203" y="525"/>
                    </a:lnTo>
                    <a:lnTo>
                      <a:pt x="203" y="485"/>
                    </a:lnTo>
                    <a:lnTo>
                      <a:pt x="203" y="444"/>
                    </a:lnTo>
                    <a:lnTo>
                      <a:pt x="182" y="404"/>
                    </a:lnTo>
                    <a:lnTo>
                      <a:pt x="142" y="343"/>
                    </a:lnTo>
                    <a:lnTo>
                      <a:pt x="122" y="323"/>
                    </a:lnTo>
                    <a:lnTo>
                      <a:pt x="102" y="283"/>
                    </a:lnTo>
                    <a:lnTo>
                      <a:pt x="122" y="242"/>
                    </a:lnTo>
                    <a:lnTo>
                      <a:pt x="142" y="202"/>
                    </a:lnTo>
                    <a:lnTo>
                      <a:pt x="223" y="162"/>
                    </a:lnTo>
                    <a:lnTo>
                      <a:pt x="324" y="141"/>
                    </a:lnTo>
                    <a:lnTo>
                      <a:pt x="425" y="121"/>
                    </a:lnTo>
                    <a:lnTo>
                      <a:pt x="526" y="101"/>
                    </a:lnTo>
                    <a:close/>
                    <a:moveTo>
                      <a:pt x="445" y="0"/>
                    </a:moveTo>
                    <a:lnTo>
                      <a:pt x="304" y="20"/>
                    </a:lnTo>
                    <a:lnTo>
                      <a:pt x="182" y="61"/>
                    </a:lnTo>
                    <a:lnTo>
                      <a:pt x="81" y="121"/>
                    </a:lnTo>
                    <a:lnTo>
                      <a:pt x="21" y="182"/>
                    </a:lnTo>
                    <a:lnTo>
                      <a:pt x="1" y="263"/>
                    </a:lnTo>
                    <a:lnTo>
                      <a:pt x="1" y="343"/>
                    </a:lnTo>
                    <a:lnTo>
                      <a:pt x="41" y="404"/>
                    </a:lnTo>
                    <a:lnTo>
                      <a:pt x="81" y="424"/>
                    </a:lnTo>
                    <a:lnTo>
                      <a:pt x="102" y="465"/>
                    </a:lnTo>
                    <a:lnTo>
                      <a:pt x="102" y="485"/>
                    </a:lnTo>
                    <a:lnTo>
                      <a:pt x="21" y="565"/>
                    </a:lnTo>
                    <a:lnTo>
                      <a:pt x="1" y="666"/>
                    </a:lnTo>
                    <a:lnTo>
                      <a:pt x="1" y="747"/>
                    </a:lnTo>
                    <a:lnTo>
                      <a:pt x="21" y="828"/>
                    </a:lnTo>
                    <a:lnTo>
                      <a:pt x="61" y="868"/>
                    </a:lnTo>
                    <a:lnTo>
                      <a:pt x="102" y="889"/>
                    </a:lnTo>
                    <a:lnTo>
                      <a:pt x="142" y="909"/>
                    </a:lnTo>
                    <a:lnTo>
                      <a:pt x="203" y="929"/>
                    </a:lnTo>
                    <a:lnTo>
                      <a:pt x="243" y="909"/>
                    </a:lnTo>
                    <a:lnTo>
                      <a:pt x="324" y="848"/>
                    </a:lnTo>
                    <a:lnTo>
                      <a:pt x="384" y="788"/>
                    </a:lnTo>
                    <a:lnTo>
                      <a:pt x="425" y="727"/>
                    </a:lnTo>
                    <a:lnTo>
                      <a:pt x="445" y="707"/>
                    </a:lnTo>
                    <a:lnTo>
                      <a:pt x="465" y="727"/>
                    </a:lnTo>
                    <a:lnTo>
                      <a:pt x="546" y="747"/>
                    </a:lnTo>
                    <a:lnTo>
                      <a:pt x="627" y="767"/>
                    </a:lnTo>
                    <a:lnTo>
                      <a:pt x="667" y="747"/>
                    </a:lnTo>
                    <a:lnTo>
                      <a:pt x="728" y="727"/>
                    </a:lnTo>
                    <a:lnTo>
                      <a:pt x="768" y="687"/>
                    </a:lnTo>
                    <a:lnTo>
                      <a:pt x="788" y="646"/>
                    </a:lnTo>
                    <a:lnTo>
                      <a:pt x="829" y="565"/>
                    </a:lnTo>
                    <a:lnTo>
                      <a:pt x="849" y="586"/>
                    </a:lnTo>
                    <a:lnTo>
                      <a:pt x="909" y="606"/>
                    </a:lnTo>
                    <a:lnTo>
                      <a:pt x="990" y="586"/>
                    </a:lnTo>
                    <a:lnTo>
                      <a:pt x="1051" y="545"/>
                    </a:lnTo>
                    <a:lnTo>
                      <a:pt x="1111" y="485"/>
                    </a:lnTo>
                    <a:lnTo>
                      <a:pt x="1152" y="404"/>
                    </a:lnTo>
                    <a:lnTo>
                      <a:pt x="1152" y="323"/>
                    </a:lnTo>
                    <a:lnTo>
                      <a:pt x="1131" y="242"/>
                    </a:lnTo>
                    <a:lnTo>
                      <a:pt x="1091" y="162"/>
                    </a:lnTo>
                    <a:lnTo>
                      <a:pt x="990" y="101"/>
                    </a:lnTo>
                    <a:lnTo>
                      <a:pt x="869" y="61"/>
                    </a:lnTo>
                    <a:lnTo>
                      <a:pt x="748" y="20"/>
                    </a:lnTo>
                    <a:lnTo>
                      <a:pt x="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5"/>
              <p:cNvSpPr/>
              <p:nvPr/>
            </p:nvSpPr>
            <p:spPr>
              <a:xfrm>
                <a:off x="2292771" y="-1220217"/>
                <a:ext cx="70600" cy="196393"/>
              </a:xfrm>
              <a:custGeom>
                <a:avLst/>
                <a:gdLst/>
                <a:ahLst/>
                <a:cxnLst/>
                <a:rect l="l" t="t" r="r" b="b"/>
                <a:pathLst>
                  <a:path w="1031" h="2868" extrusionOk="0">
                    <a:moveTo>
                      <a:pt x="949" y="0"/>
                    </a:moveTo>
                    <a:lnTo>
                      <a:pt x="828" y="81"/>
                    </a:lnTo>
                    <a:lnTo>
                      <a:pt x="707" y="182"/>
                    </a:lnTo>
                    <a:lnTo>
                      <a:pt x="606" y="283"/>
                    </a:lnTo>
                    <a:lnTo>
                      <a:pt x="485" y="424"/>
                    </a:lnTo>
                    <a:lnTo>
                      <a:pt x="384" y="546"/>
                    </a:lnTo>
                    <a:lnTo>
                      <a:pt x="303" y="707"/>
                    </a:lnTo>
                    <a:lnTo>
                      <a:pt x="222" y="869"/>
                    </a:lnTo>
                    <a:lnTo>
                      <a:pt x="142" y="1030"/>
                    </a:lnTo>
                    <a:lnTo>
                      <a:pt x="81" y="1212"/>
                    </a:lnTo>
                    <a:lnTo>
                      <a:pt x="41" y="1414"/>
                    </a:lnTo>
                    <a:lnTo>
                      <a:pt x="21" y="1616"/>
                    </a:lnTo>
                    <a:lnTo>
                      <a:pt x="0" y="1838"/>
                    </a:lnTo>
                    <a:lnTo>
                      <a:pt x="0" y="2080"/>
                    </a:lnTo>
                    <a:lnTo>
                      <a:pt x="21" y="2322"/>
                    </a:lnTo>
                    <a:lnTo>
                      <a:pt x="61" y="2565"/>
                    </a:lnTo>
                    <a:lnTo>
                      <a:pt x="121" y="2827"/>
                    </a:lnTo>
                    <a:lnTo>
                      <a:pt x="162" y="2868"/>
                    </a:lnTo>
                    <a:lnTo>
                      <a:pt x="182" y="2868"/>
                    </a:lnTo>
                    <a:lnTo>
                      <a:pt x="222" y="2847"/>
                    </a:lnTo>
                    <a:lnTo>
                      <a:pt x="222" y="2807"/>
                    </a:lnTo>
                    <a:lnTo>
                      <a:pt x="202" y="2504"/>
                    </a:lnTo>
                    <a:lnTo>
                      <a:pt x="162" y="2181"/>
                    </a:lnTo>
                    <a:lnTo>
                      <a:pt x="162" y="2020"/>
                    </a:lnTo>
                    <a:lnTo>
                      <a:pt x="182" y="1818"/>
                    </a:lnTo>
                    <a:lnTo>
                      <a:pt x="202" y="1595"/>
                    </a:lnTo>
                    <a:lnTo>
                      <a:pt x="263" y="1333"/>
                    </a:lnTo>
                    <a:lnTo>
                      <a:pt x="323" y="1111"/>
                    </a:lnTo>
                    <a:lnTo>
                      <a:pt x="404" y="889"/>
                    </a:lnTo>
                    <a:lnTo>
                      <a:pt x="505" y="707"/>
                    </a:lnTo>
                    <a:lnTo>
                      <a:pt x="586" y="566"/>
                    </a:lnTo>
                    <a:lnTo>
                      <a:pt x="747" y="364"/>
                    </a:lnTo>
                    <a:lnTo>
                      <a:pt x="869" y="222"/>
                    </a:lnTo>
                    <a:lnTo>
                      <a:pt x="1010" y="81"/>
                    </a:lnTo>
                    <a:lnTo>
                      <a:pt x="1030" y="61"/>
                    </a:lnTo>
                    <a:lnTo>
                      <a:pt x="1010" y="21"/>
                    </a:lnTo>
                    <a:lnTo>
                      <a:pt x="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5"/>
              <p:cNvSpPr/>
              <p:nvPr/>
            </p:nvSpPr>
            <p:spPr>
              <a:xfrm>
                <a:off x="2269283" y="-1199468"/>
                <a:ext cx="443871" cy="308354"/>
              </a:xfrm>
              <a:custGeom>
                <a:avLst/>
                <a:gdLst/>
                <a:ahLst/>
                <a:cxnLst/>
                <a:rect l="l" t="t" r="r" b="b"/>
                <a:pathLst>
                  <a:path w="6482" h="4503" extrusionOk="0">
                    <a:moveTo>
                      <a:pt x="3352" y="767"/>
                    </a:moveTo>
                    <a:lnTo>
                      <a:pt x="3372" y="788"/>
                    </a:lnTo>
                    <a:lnTo>
                      <a:pt x="3352" y="808"/>
                    </a:lnTo>
                    <a:lnTo>
                      <a:pt x="3332" y="788"/>
                    </a:lnTo>
                    <a:lnTo>
                      <a:pt x="3352" y="767"/>
                    </a:lnTo>
                    <a:close/>
                    <a:moveTo>
                      <a:pt x="3897" y="848"/>
                    </a:moveTo>
                    <a:lnTo>
                      <a:pt x="3917" y="868"/>
                    </a:lnTo>
                    <a:lnTo>
                      <a:pt x="3897" y="889"/>
                    </a:lnTo>
                    <a:lnTo>
                      <a:pt x="3877" y="868"/>
                    </a:lnTo>
                    <a:lnTo>
                      <a:pt x="3897" y="848"/>
                    </a:lnTo>
                    <a:close/>
                    <a:moveTo>
                      <a:pt x="3069" y="990"/>
                    </a:moveTo>
                    <a:lnTo>
                      <a:pt x="3089" y="1010"/>
                    </a:lnTo>
                    <a:lnTo>
                      <a:pt x="3049" y="1030"/>
                    </a:lnTo>
                    <a:lnTo>
                      <a:pt x="3049" y="1010"/>
                    </a:lnTo>
                    <a:lnTo>
                      <a:pt x="3069" y="990"/>
                    </a:lnTo>
                    <a:close/>
                    <a:moveTo>
                      <a:pt x="3594" y="1050"/>
                    </a:moveTo>
                    <a:lnTo>
                      <a:pt x="3614" y="1070"/>
                    </a:lnTo>
                    <a:lnTo>
                      <a:pt x="3594" y="1091"/>
                    </a:lnTo>
                    <a:lnTo>
                      <a:pt x="3574" y="1070"/>
                    </a:lnTo>
                    <a:lnTo>
                      <a:pt x="3594" y="1050"/>
                    </a:lnTo>
                    <a:close/>
                    <a:moveTo>
                      <a:pt x="2988" y="0"/>
                    </a:moveTo>
                    <a:lnTo>
                      <a:pt x="2948" y="20"/>
                    </a:lnTo>
                    <a:lnTo>
                      <a:pt x="2928" y="81"/>
                    </a:lnTo>
                    <a:lnTo>
                      <a:pt x="2908" y="121"/>
                    </a:lnTo>
                    <a:lnTo>
                      <a:pt x="2908" y="182"/>
                    </a:lnTo>
                    <a:lnTo>
                      <a:pt x="2908" y="263"/>
                    </a:lnTo>
                    <a:lnTo>
                      <a:pt x="2928" y="303"/>
                    </a:lnTo>
                    <a:lnTo>
                      <a:pt x="2948" y="343"/>
                    </a:lnTo>
                    <a:lnTo>
                      <a:pt x="3009" y="404"/>
                    </a:lnTo>
                    <a:lnTo>
                      <a:pt x="3110" y="505"/>
                    </a:lnTo>
                    <a:lnTo>
                      <a:pt x="3089" y="525"/>
                    </a:lnTo>
                    <a:lnTo>
                      <a:pt x="2807" y="263"/>
                    </a:lnTo>
                    <a:lnTo>
                      <a:pt x="2686" y="182"/>
                    </a:lnTo>
                    <a:lnTo>
                      <a:pt x="2585" y="101"/>
                    </a:lnTo>
                    <a:lnTo>
                      <a:pt x="2524" y="101"/>
                    </a:lnTo>
                    <a:lnTo>
                      <a:pt x="2484" y="121"/>
                    </a:lnTo>
                    <a:lnTo>
                      <a:pt x="2484" y="162"/>
                    </a:lnTo>
                    <a:lnTo>
                      <a:pt x="2463" y="222"/>
                    </a:lnTo>
                    <a:lnTo>
                      <a:pt x="2463" y="303"/>
                    </a:lnTo>
                    <a:lnTo>
                      <a:pt x="2504" y="444"/>
                    </a:lnTo>
                    <a:lnTo>
                      <a:pt x="2544" y="485"/>
                    </a:lnTo>
                    <a:lnTo>
                      <a:pt x="2847" y="767"/>
                    </a:lnTo>
                    <a:lnTo>
                      <a:pt x="2827" y="788"/>
                    </a:lnTo>
                    <a:lnTo>
                      <a:pt x="2625" y="606"/>
                    </a:lnTo>
                    <a:lnTo>
                      <a:pt x="2463" y="485"/>
                    </a:lnTo>
                    <a:lnTo>
                      <a:pt x="2423" y="465"/>
                    </a:lnTo>
                    <a:lnTo>
                      <a:pt x="2383" y="465"/>
                    </a:lnTo>
                    <a:lnTo>
                      <a:pt x="2362" y="485"/>
                    </a:lnTo>
                    <a:lnTo>
                      <a:pt x="2362" y="525"/>
                    </a:lnTo>
                    <a:lnTo>
                      <a:pt x="2362" y="545"/>
                    </a:lnTo>
                    <a:lnTo>
                      <a:pt x="2362" y="646"/>
                    </a:lnTo>
                    <a:lnTo>
                      <a:pt x="2403" y="727"/>
                    </a:lnTo>
                    <a:lnTo>
                      <a:pt x="2484" y="909"/>
                    </a:lnTo>
                    <a:lnTo>
                      <a:pt x="2605" y="1030"/>
                    </a:lnTo>
                    <a:lnTo>
                      <a:pt x="2564" y="1070"/>
                    </a:lnTo>
                    <a:lnTo>
                      <a:pt x="2504" y="1131"/>
                    </a:lnTo>
                    <a:lnTo>
                      <a:pt x="2463" y="1111"/>
                    </a:lnTo>
                    <a:lnTo>
                      <a:pt x="2383" y="1091"/>
                    </a:lnTo>
                    <a:lnTo>
                      <a:pt x="2342" y="1070"/>
                    </a:lnTo>
                    <a:lnTo>
                      <a:pt x="2282" y="1091"/>
                    </a:lnTo>
                    <a:lnTo>
                      <a:pt x="2262" y="1111"/>
                    </a:lnTo>
                    <a:lnTo>
                      <a:pt x="2241" y="1171"/>
                    </a:lnTo>
                    <a:lnTo>
                      <a:pt x="2262" y="1212"/>
                    </a:lnTo>
                    <a:lnTo>
                      <a:pt x="2302" y="1292"/>
                    </a:lnTo>
                    <a:lnTo>
                      <a:pt x="2342" y="1353"/>
                    </a:lnTo>
                    <a:lnTo>
                      <a:pt x="2362" y="1353"/>
                    </a:lnTo>
                    <a:lnTo>
                      <a:pt x="2262" y="1535"/>
                    </a:lnTo>
                    <a:lnTo>
                      <a:pt x="2181" y="1717"/>
                    </a:lnTo>
                    <a:lnTo>
                      <a:pt x="2140" y="1838"/>
                    </a:lnTo>
                    <a:lnTo>
                      <a:pt x="2140" y="1858"/>
                    </a:lnTo>
                    <a:lnTo>
                      <a:pt x="2120" y="1858"/>
                    </a:lnTo>
                    <a:lnTo>
                      <a:pt x="1777" y="2019"/>
                    </a:lnTo>
                    <a:lnTo>
                      <a:pt x="1050" y="2403"/>
                    </a:lnTo>
                    <a:lnTo>
                      <a:pt x="485" y="2706"/>
                    </a:lnTo>
                    <a:lnTo>
                      <a:pt x="0" y="2989"/>
                    </a:lnTo>
                    <a:lnTo>
                      <a:pt x="20" y="3029"/>
                    </a:lnTo>
                    <a:lnTo>
                      <a:pt x="242" y="3736"/>
                    </a:lnTo>
                    <a:lnTo>
                      <a:pt x="828" y="4059"/>
                    </a:lnTo>
                    <a:lnTo>
                      <a:pt x="1292" y="3715"/>
                    </a:lnTo>
                    <a:lnTo>
                      <a:pt x="1737" y="3332"/>
                    </a:lnTo>
                    <a:lnTo>
                      <a:pt x="2362" y="2726"/>
                    </a:lnTo>
                    <a:lnTo>
                      <a:pt x="2564" y="2524"/>
                    </a:lnTo>
                    <a:lnTo>
                      <a:pt x="2544" y="2504"/>
                    </a:lnTo>
                    <a:lnTo>
                      <a:pt x="2827" y="2504"/>
                    </a:lnTo>
                    <a:lnTo>
                      <a:pt x="3089" y="2464"/>
                    </a:lnTo>
                    <a:lnTo>
                      <a:pt x="3231" y="2443"/>
                    </a:lnTo>
                    <a:lnTo>
                      <a:pt x="3352" y="2383"/>
                    </a:lnTo>
                    <a:lnTo>
                      <a:pt x="3453" y="2363"/>
                    </a:lnTo>
                    <a:lnTo>
                      <a:pt x="3675" y="2484"/>
                    </a:lnTo>
                    <a:lnTo>
                      <a:pt x="3897" y="2585"/>
                    </a:lnTo>
                    <a:lnTo>
                      <a:pt x="4038" y="2625"/>
                    </a:lnTo>
                    <a:lnTo>
                      <a:pt x="4180" y="2645"/>
                    </a:lnTo>
                    <a:lnTo>
                      <a:pt x="4160" y="2666"/>
                    </a:lnTo>
                    <a:lnTo>
                      <a:pt x="4301" y="2867"/>
                    </a:lnTo>
                    <a:lnTo>
                      <a:pt x="4846" y="3594"/>
                    </a:lnTo>
                    <a:lnTo>
                      <a:pt x="5149" y="3998"/>
                    </a:lnTo>
                    <a:lnTo>
                      <a:pt x="5452" y="4341"/>
                    </a:lnTo>
                    <a:lnTo>
                      <a:pt x="5553" y="4463"/>
                    </a:lnTo>
                    <a:lnTo>
                      <a:pt x="6401" y="4503"/>
                    </a:lnTo>
                    <a:lnTo>
                      <a:pt x="6482" y="3514"/>
                    </a:lnTo>
                    <a:lnTo>
                      <a:pt x="6482" y="3473"/>
                    </a:lnTo>
                    <a:lnTo>
                      <a:pt x="6118" y="3170"/>
                    </a:lnTo>
                    <a:lnTo>
                      <a:pt x="5714" y="2847"/>
                    </a:lnTo>
                    <a:lnTo>
                      <a:pt x="5088" y="2363"/>
                    </a:lnTo>
                    <a:lnTo>
                      <a:pt x="4725" y="2100"/>
                    </a:lnTo>
                    <a:lnTo>
                      <a:pt x="4725" y="1959"/>
                    </a:lnTo>
                    <a:lnTo>
                      <a:pt x="4685" y="1676"/>
                    </a:lnTo>
                    <a:lnTo>
                      <a:pt x="4765" y="1595"/>
                    </a:lnTo>
                    <a:lnTo>
                      <a:pt x="4785" y="1555"/>
                    </a:lnTo>
                    <a:lnTo>
                      <a:pt x="4785" y="1515"/>
                    </a:lnTo>
                    <a:lnTo>
                      <a:pt x="4765" y="1474"/>
                    </a:lnTo>
                    <a:lnTo>
                      <a:pt x="4725" y="1454"/>
                    </a:lnTo>
                    <a:lnTo>
                      <a:pt x="4604" y="1454"/>
                    </a:lnTo>
                    <a:lnTo>
                      <a:pt x="4543" y="1292"/>
                    </a:lnTo>
                    <a:lnTo>
                      <a:pt x="4644" y="1212"/>
                    </a:lnTo>
                    <a:lnTo>
                      <a:pt x="4725" y="1131"/>
                    </a:lnTo>
                    <a:lnTo>
                      <a:pt x="4806" y="1030"/>
                    </a:lnTo>
                    <a:lnTo>
                      <a:pt x="4846" y="929"/>
                    </a:lnTo>
                    <a:lnTo>
                      <a:pt x="4846" y="868"/>
                    </a:lnTo>
                    <a:lnTo>
                      <a:pt x="4846" y="848"/>
                    </a:lnTo>
                    <a:lnTo>
                      <a:pt x="4806" y="828"/>
                    </a:lnTo>
                    <a:lnTo>
                      <a:pt x="4785" y="828"/>
                    </a:lnTo>
                    <a:lnTo>
                      <a:pt x="4765" y="848"/>
                    </a:lnTo>
                    <a:lnTo>
                      <a:pt x="4604" y="909"/>
                    </a:lnTo>
                    <a:lnTo>
                      <a:pt x="4402" y="1010"/>
                    </a:lnTo>
                    <a:lnTo>
                      <a:pt x="4382" y="990"/>
                    </a:lnTo>
                    <a:lnTo>
                      <a:pt x="4624" y="848"/>
                    </a:lnTo>
                    <a:lnTo>
                      <a:pt x="4664" y="828"/>
                    </a:lnTo>
                    <a:lnTo>
                      <a:pt x="4725" y="788"/>
                    </a:lnTo>
                    <a:lnTo>
                      <a:pt x="4785" y="667"/>
                    </a:lnTo>
                    <a:lnTo>
                      <a:pt x="4806" y="606"/>
                    </a:lnTo>
                    <a:lnTo>
                      <a:pt x="4826" y="525"/>
                    </a:lnTo>
                    <a:lnTo>
                      <a:pt x="4826" y="505"/>
                    </a:lnTo>
                    <a:lnTo>
                      <a:pt x="4806" y="485"/>
                    </a:lnTo>
                    <a:lnTo>
                      <a:pt x="4785" y="465"/>
                    </a:lnTo>
                    <a:lnTo>
                      <a:pt x="4725" y="465"/>
                    </a:lnTo>
                    <a:lnTo>
                      <a:pt x="4624" y="485"/>
                    </a:lnTo>
                    <a:lnTo>
                      <a:pt x="4503" y="525"/>
                    </a:lnTo>
                    <a:lnTo>
                      <a:pt x="4200" y="687"/>
                    </a:lnTo>
                    <a:lnTo>
                      <a:pt x="4200" y="667"/>
                    </a:lnTo>
                    <a:lnTo>
                      <a:pt x="4240" y="646"/>
                    </a:lnTo>
                    <a:lnTo>
                      <a:pt x="4301" y="606"/>
                    </a:lnTo>
                    <a:lnTo>
                      <a:pt x="4341" y="566"/>
                    </a:lnTo>
                    <a:lnTo>
                      <a:pt x="4382" y="525"/>
                    </a:lnTo>
                    <a:lnTo>
                      <a:pt x="4402" y="444"/>
                    </a:lnTo>
                    <a:lnTo>
                      <a:pt x="4402" y="384"/>
                    </a:lnTo>
                    <a:lnTo>
                      <a:pt x="4402" y="343"/>
                    </a:lnTo>
                    <a:lnTo>
                      <a:pt x="4382" y="283"/>
                    </a:lnTo>
                    <a:lnTo>
                      <a:pt x="4361" y="243"/>
                    </a:lnTo>
                    <a:lnTo>
                      <a:pt x="4261" y="243"/>
                    </a:lnTo>
                    <a:lnTo>
                      <a:pt x="4139" y="303"/>
                    </a:lnTo>
                    <a:lnTo>
                      <a:pt x="3978" y="384"/>
                    </a:lnTo>
                    <a:lnTo>
                      <a:pt x="3897" y="303"/>
                    </a:lnTo>
                    <a:lnTo>
                      <a:pt x="3816" y="263"/>
                    </a:lnTo>
                    <a:lnTo>
                      <a:pt x="3776" y="263"/>
                    </a:lnTo>
                    <a:lnTo>
                      <a:pt x="3756" y="303"/>
                    </a:lnTo>
                    <a:lnTo>
                      <a:pt x="3736" y="404"/>
                    </a:lnTo>
                    <a:lnTo>
                      <a:pt x="3756" y="525"/>
                    </a:lnTo>
                    <a:lnTo>
                      <a:pt x="3655" y="606"/>
                    </a:lnTo>
                    <a:lnTo>
                      <a:pt x="3534" y="465"/>
                    </a:lnTo>
                    <a:lnTo>
                      <a:pt x="3534" y="444"/>
                    </a:lnTo>
                    <a:lnTo>
                      <a:pt x="3554" y="343"/>
                    </a:lnTo>
                    <a:lnTo>
                      <a:pt x="3534" y="303"/>
                    </a:lnTo>
                    <a:lnTo>
                      <a:pt x="3493" y="283"/>
                    </a:lnTo>
                    <a:lnTo>
                      <a:pt x="3392" y="303"/>
                    </a:lnTo>
                    <a:lnTo>
                      <a:pt x="3231" y="142"/>
                    </a:lnTo>
                    <a:lnTo>
                      <a:pt x="3089" y="41"/>
                    </a:lnTo>
                    <a:lnTo>
                      <a:pt x="30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5"/>
              <p:cNvSpPr/>
              <p:nvPr/>
            </p:nvSpPr>
            <p:spPr>
              <a:xfrm>
                <a:off x="2269283" y="-1199468"/>
                <a:ext cx="443871" cy="308354"/>
              </a:xfrm>
              <a:custGeom>
                <a:avLst/>
                <a:gdLst/>
                <a:ahLst/>
                <a:cxnLst/>
                <a:rect l="l" t="t" r="r" b="b"/>
                <a:pathLst>
                  <a:path w="6482" h="4503" fill="none" extrusionOk="0">
                    <a:moveTo>
                      <a:pt x="5714" y="2847"/>
                    </a:moveTo>
                    <a:lnTo>
                      <a:pt x="5714" y="2847"/>
                    </a:lnTo>
                    <a:lnTo>
                      <a:pt x="5714" y="2847"/>
                    </a:lnTo>
                    <a:lnTo>
                      <a:pt x="5088" y="2363"/>
                    </a:lnTo>
                    <a:lnTo>
                      <a:pt x="4725" y="2100"/>
                    </a:lnTo>
                    <a:lnTo>
                      <a:pt x="4725" y="2100"/>
                    </a:lnTo>
                    <a:lnTo>
                      <a:pt x="4725" y="2100"/>
                    </a:lnTo>
                    <a:lnTo>
                      <a:pt x="4725" y="1959"/>
                    </a:lnTo>
                    <a:lnTo>
                      <a:pt x="4725" y="1959"/>
                    </a:lnTo>
                    <a:lnTo>
                      <a:pt x="4685" y="1676"/>
                    </a:lnTo>
                    <a:lnTo>
                      <a:pt x="4685" y="1676"/>
                    </a:lnTo>
                    <a:lnTo>
                      <a:pt x="4765" y="1595"/>
                    </a:lnTo>
                    <a:lnTo>
                      <a:pt x="4765" y="1595"/>
                    </a:lnTo>
                    <a:lnTo>
                      <a:pt x="4785" y="1555"/>
                    </a:lnTo>
                    <a:lnTo>
                      <a:pt x="4785" y="1515"/>
                    </a:lnTo>
                    <a:lnTo>
                      <a:pt x="4765" y="1474"/>
                    </a:lnTo>
                    <a:lnTo>
                      <a:pt x="4725" y="1454"/>
                    </a:lnTo>
                    <a:lnTo>
                      <a:pt x="4725" y="1454"/>
                    </a:lnTo>
                    <a:lnTo>
                      <a:pt x="4664" y="1454"/>
                    </a:lnTo>
                    <a:lnTo>
                      <a:pt x="4604" y="1454"/>
                    </a:lnTo>
                    <a:lnTo>
                      <a:pt x="4604" y="1454"/>
                    </a:lnTo>
                    <a:lnTo>
                      <a:pt x="4543" y="1292"/>
                    </a:lnTo>
                    <a:lnTo>
                      <a:pt x="4543" y="1292"/>
                    </a:lnTo>
                    <a:lnTo>
                      <a:pt x="4644" y="1212"/>
                    </a:lnTo>
                    <a:lnTo>
                      <a:pt x="4725" y="1131"/>
                    </a:lnTo>
                    <a:lnTo>
                      <a:pt x="4806" y="1030"/>
                    </a:lnTo>
                    <a:lnTo>
                      <a:pt x="4846" y="929"/>
                    </a:lnTo>
                    <a:lnTo>
                      <a:pt x="4846" y="929"/>
                    </a:lnTo>
                    <a:lnTo>
                      <a:pt x="4846" y="868"/>
                    </a:lnTo>
                    <a:lnTo>
                      <a:pt x="4846" y="848"/>
                    </a:lnTo>
                    <a:lnTo>
                      <a:pt x="4806" y="828"/>
                    </a:lnTo>
                    <a:lnTo>
                      <a:pt x="4785" y="828"/>
                    </a:lnTo>
                    <a:lnTo>
                      <a:pt x="4785" y="828"/>
                    </a:lnTo>
                    <a:lnTo>
                      <a:pt x="4765" y="848"/>
                    </a:lnTo>
                    <a:lnTo>
                      <a:pt x="4765" y="848"/>
                    </a:lnTo>
                    <a:lnTo>
                      <a:pt x="4604" y="909"/>
                    </a:lnTo>
                    <a:lnTo>
                      <a:pt x="4604" y="909"/>
                    </a:lnTo>
                    <a:lnTo>
                      <a:pt x="4402" y="1010"/>
                    </a:lnTo>
                    <a:lnTo>
                      <a:pt x="4402" y="1010"/>
                    </a:lnTo>
                    <a:lnTo>
                      <a:pt x="4382" y="990"/>
                    </a:lnTo>
                    <a:lnTo>
                      <a:pt x="4382" y="990"/>
                    </a:lnTo>
                    <a:lnTo>
                      <a:pt x="4624" y="848"/>
                    </a:lnTo>
                    <a:lnTo>
                      <a:pt x="4624" y="848"/>
                    </a:lnTo>
                    <a:lnTo>
                      <a:pt x="4664" y="828"/>
                    </a:lnTo>
                    <a:lnTo>
                      <a:pt x="4664" y="828"/>
                    </a:lnTo>
                    <a:lnTo>
                      <a:pt x="4725" y="788"/>
                    </a:lnTo>
                    <a:lnTo>
                      <a:pt x="4725" y="788"/>
                    </a:lnTo>
                    <a:lnTo>
                      <a:pt x="4785" y="667"/>
                    </a:lnTo>
                    <a:lnTo>
                      <a:pt x="4806" y="606"/>
                    </a:lnTo>
                    <a:lnTo>
                      <a:pt x="4826" y="525"/>
                    </a:lnTo>
                    <a:lnTo>
                      <a:pt x="4826" y="505"/>
                    </a:lnTo>
                    <a:lnTo>
                      <a:pt x="4826" y="505"/>
                    </a:lnTo>
                    <a:lnTo>
                      <a:pt x="4806" y="485"/>
                    </a:lnTo>
                    <a:lnTo>
                      <a:pt x="4785" y="465"/>
                    </a:lnTo>
                    <a:lnTo>
                      <a:pt x="4725" y="465"/>
                    </a:lnTo>
                    <a:lnTo>
                      <a:pt x="4725" y="465"/>
                    </a:lnTo>
                    <a:lnTo>
                      <a:pt x="4624" y="485"/>
                    </a:lnTo>
                    <a:lnTo>
                      <a:pt x="4503" y="525"/>
                    </a:lnTo>
                    <a:lnTo>
                      <a:pt x="4200" y="687"/>
                    </a:lnTo>
                    <a:lnTo>
                      <a:pt x="4200" y="687"/>
                    </a:lnTo>
                    <a:lnTo>
                      <a:pt x="4200" y="667"/>
                    </a:lnTo>
                    <a:lnTo>
                      <a:pt x="4200" y="667"/>
                    </a:lnTo>
                    <a:lnTo>
                      <a:pt x="4240" y="646"/>
                    </a:lnTo>
                    <a:lnTo>
                      <a:pt x="4240" y="646"/>
                    </a:lnTo>
                    <a:lnTo>
                      <a:pt x="4301" y="606"/>
                    </a:lnTo>
                    <a:lnTo>
                      <a:pt x="4341" y="566"/>
                    </a:lnTo>
                    <a:lnTo>
                      <a:pt x="4382" y="525"/>
                    </a:lnTo>
                    <a:lnTo>
                      <a:pt x="4402" y="444"/>
                    </a:lnTo>
                    <a:lnTo>
                      <a:pt x="4402" y="444"/>
                    </a:lnTo>
                    <a:lnTo>
                      <a:pt x="4402" y="384"/>
                    </a:lnTo>
                    <a:lnTo>
                      <a:pt x="4402" y="343"/>
                    </a:lnTo>
                    <a:lnTo>
                      <a:pt x="4402" y="343"/>
                    </a:lnTo>
                    <a:lnTo>
                      <a:pt x="4382" y="283"/>
                    </a:lnTo>
                    <a:lnTo>
                      <a:pt x="4361" y="243"/>
                    </a:lnTo>
                    <a:lnTo>
                      <a:pt x="4321" y="243"/>
                    </a:lnTo>
                    <a:lnTo>
                      <a:pt x="4261" y="243"/>
                    </a:lnTo>
                    <a:lnTo>
                      <a:pt x="4261" y="243"/>
                    </a:lnTo>
                    <a:lnTo>
                      <a:pt x="4139" y="303"/>
                    </a:lnTo>
                    <a:lnTo>
                      <a:pt x="3978" y="384"/>
                    </a:lnTo>
                    <a:lnTo>
                      <a:pt x="3978" y="384"/>
                    </a:lnTo>
                    <a:lnTo>
                      <a:pt x="3897" y="303"/>
                    </a:lnTo>
                    <a:lnTo>
                      <a:pt x="3816" y="263"/>
                    </a:lnTo>
                    <a:lnTo>
                      <a:pt x="3816" y="263"/>
                    </a:lnTo>
                    <a:lnTo>
                      <a:pt x="3776" y="263"/>
                    </a:lnTo>
                    <a:lnTo>
                      <a:pt x="3756" y="303"/>
                    </a:lnTo>
                    <a:lnTo>
                      <a:pt x="3736" y="404"/>
                    </a:lnTo>
                    <a:lnTo>
                      <a:pt x="3736" y="404"/>
                    </a:lnTo>
                    <a:lnTo>
                      <a:pt x="3756" y="525"/>
                    </a:lnTo>
                    <a:lnTo>
                      <a:pt x="3756" y="525"/>
                    </a:lnTo>
                    <a:lnTo>
                      <a:pt x="3655" y="606"/>
                    </a:lnTo>
                    <a:lnTo>
                      <a:pt x="3655" y="606"/>
                    </a:lnTo>
                    <a:lnTo>
                      <a:pt x="3534" y="465"/>
                    </a:lnTo>
                    <a:lnTo>
                      <a:pt x="3534" y="444"/>
                    </a:lnTo>
                    <a:lnTo>
                      <a:pt x="3534" y="444"/>
                    </a:lnTo>
                    <a:lnTo>
                      <a:pt x="3554" y="343"/>
                    </a:lnTo>
                    <a:lnTo>
                      <a:pt x="3534" y="303"/>
                    </a:lnTo>
                    <a:lnTo>
                      <a:pt x="3493" y="283"/>
                    </a:lnTo>
                    <a:lnTo>
                      <a:pt x="3493" y="283"/>
                    </a:lnTo>
                    <a:lnTo>
                      <a:pt x="3392" y="303"/>
                    </a:lnTo>
                    <a:lnTo>
                      <a:pt x="3392" y="303"/>
                    </a:lnTo>
                    <a:lnTo>
                      <a:pt x="3231" y="142"/>
                    </a:lnTo>
                    <a:lnTo>
                      <a:pt x="3089" y="41"/>
                    </a:lnTo>
                    <a:lnTo>
                      <a:pt x="3089" y="41"/>
                    </a:lnTo>
                    <a:lnTo>
                      <a:pt x="3029" y="0"/>
                    </a:lnTo>
                    <a:lnTo>
                      <a:pt x="2988" y="0"/>
                    </a:lnTo>
                    <a:lnTo>
                      <a:pt x="2948" y="20"/>
                    </a:lnTo>
                    <a:lnTo>
                      <a:pt x="2928" y="81"/>
                    </a:lnTo>
                    <a:lnTo>
                      <a:pt x="2928" y="81"/>
                    </a:lnTo>
                    <a:lnTo>
                      <a:pt x="2908" y="121"/>
                    </a:lnTo>
                    <a:lnTo>
                      <a:pt x="2908" y="182"/>
                    </a:lnTo>
                    <a:lnTo>
                      <a:pt x="2908" y="182"/>
                    </a:lnTo>
                    <a:lnTo>
                      <a:pt x="2908" y="263"/>
                    </a:lnTo>
                    <a:lnTo>
                      <a:pt x="2928" y="303"/>
                    </a:lnTo>
                    <a:lnTo>
                      <a:pt x="2948" y="343"/>
                    </a:lnTo>
                    <a:lnTo>
                      <a:pt x="3009" y="404"/>
                    </a:lnTo>
                    <a:lnTo>
                      <a:pt x="3009" y="404"/>
                    </a:lnTo>
                    <a:lnTo>
                      <a:pt x="3110" y="505"/>
                    </a:lnTo>
                    <a:lnTo>
                      <a:pt x="3089" y="525"/>
                    </a:lnTo>
                    <a:lnTo>
                      <a:pt x="3089" y="525"/>
                    </a:lnTo>
                    <a:lnTo>
                      <a:pt x="2807" y="263"/>
                    </a:lnTo>
                    <a:lnTo>
                      <a:pt x="2686" y="182"/>
                    </a:lnTo>
                    <a:lnTo>
                      <a:pt x="2585" y="101"/>
                    </a:lnTo>
                    <a:lnTo>
                      <a:pt x="2585" y="101"/>
                    </a:lnTo>
                    <a:lnTo>
                      <a:pt x="2544" y="101"/>
                    </a:lnTo>
                    <a:lnTo>
                      <a:pt x="2524" y="101"/>
                    </a:lnTo>
                    <a:lnTo>
                      <a:pt x="2484" y="121"/>
                    </a:lnTo>
                    <a:lnTo>
                      <a:pt x="2484" y="162"/>
                    </a:lnTo>
                    <a:lnTo>
                      <a:pt x="2484" y="162"/>
                    </a:lnTo>
                    <a:lnTo>
                      <a:pt x="2463" y="222"/>
                    </a:lnTo>
                    <a:lnTo>
                      <a:pt x="2463" y="303"/>
                    </a:lnTo>
                    <a:lnTo>
                      <a:pt x="2504" y="444"/>
                    </a:lnTo>
                    <a:lnTo>
                      <a:pt x="2504" y="444"/>
                    </a:lnTo>
                    <a:lnTo>
                      <a:pt x="2544" y="485"/>
                    </a:lnTo>
                    <a:lnTo>
                      <a:pt x="2544" y="485"/>
                    </a:lnTo>
                    <a:lnTo>
                      <a:pt x="2847" y="767"/>
                    </a:lnTo>
                    <a:lnTo>
                      <a:pt x="2847" y="767"/>
                    </a:lnTo>
                    <a:lnTo>
                      <a:pt x="2827" y="788"/>
                    </a:lnTo>
                    <a:lnTo>
                      <a:pt x="2827" y="788"/>
                    </a:lnTo>
                    <a:lnTo>
                      <a:pt x="2625" y="606"/>
                    </a:lnTo>
                    <a:lnTo>
                      <a:pt x="2463" y="485"/>
                    </a:lnTo>
                    <a:lnTo>
                      <a:pt x="2463" y="485"/>
                    </a:lnTo>
                    <a:lnTo>
                      <a:pt x="2423" y="465"/>
                    </a:lnTo>
                    <a:lnTo>
                      <a:pt x="2383" y="465"/>
                    </a:lnTo>
                    <a:lnTo>
                      <a:pt x="2362" y="485"/>
                    </a:lnTo>
                    <a:lnTo>
                      <a:pt x="2362" y="525"/>
                    </a:lnTo>
                    <a:lnTo>
                      <a:pt x="2362" y="545"/>
                    </a:lnTo>
                    <a:lnTo>
                      <a:pt x="2362" y="545"/>
                    </a:lnTo>
                    <a:lnTo>
                      <a:pt x="2362" y="646"/>
                    </a:lnTo>
                    <a:lnTo>
                      <a:pt x="2403" y="727"/>
                    </a:lnTo>
                    <a:lnTo>
                      <a:pt x="2484" y="909"/>
                    </a:lnTo>
                    <a:lnTo>
                      <a:pt x="2484" y="909"/>
                    </a:lnTo>
                    <a:lnTo>
                      <a:pt x="2605" y="1030"/>
                    </a:lnTo>
                    <a:lnTo>
                      <a:pt x="2605" y="1030"/>
                    </a:lnTo>
                    <a:lnTo>
                      <a:pt x="2564" y="1070"/>
                    </a:lnTo>
                    <a:lnTo>
                      <a:pt x="2564" y="1070"/>
                    </a:lnTo>
                    <a:lnTo>
                      <a:pt x="2504" y="1131"/>
                    </a:lnTo>
                    <a:lnTo>
                      <a:pt x="2504" y="1131"/>
                    </a:lnTo>
                    <a:lnTo>
                      <a:pt x="2463" y="1111"/>
                    </a:lnTo>
                    <a:lnTo>
                      <a:pt x="2463" y="1111"/>
                    </a:lnTo>
                    <a:lnTo>
                      <a:pt x="2383" y="1091"/>
                    </a:lnTo>
                    <a:lnTo>
                      <a:pt x="2342" y="1070"/>
                    </a:lnTo>
                    <a:lnTo>
                      <a:pt x="2342" y="1070"/>
                    </a:lnTo>
                    <a:lnTo>
                      <a:pt x="2282" y="1091"/>
                    </a:lnTo>
                    <a:lnTo>
                      <a:pt x="2262" y="1111"/>
                    </a:lnTo>
                    <a:lnTo>
                      <a:pt x="2241" y="1171"/>
                    </a:lnTo>
                    <a:lnTo>
                      <a:pt x="2262" y="1212"/>
                    </a:lnTo>
                    <a:lnTo>
                      <a:pt x="2262" y="1212"/>
                    </a:lnTo>
                    <a:lnTo>
                      <a:pt x="2302" y="1292"/>
                    </a:lnTo>
                    <a:lnTo>
                      <a:pt x="2342" y="1353"/>
                    </a:lnTo>
                    <a:lnTo>
                      <a:pt x="2362" y="1353"/>
                    </a:lnTo>
                    <a:lnTo>
                      <a:pt x="2362" y="1353"/>
                    </a:lnTo>
                    <a:lnTo>
                      <a:pt x="2262" y="1535"/>
                    </a:lnTo>
                    <a:lnTo>
                      <a:pt x="2181" y="1717"/>
                    </a:lnTo>
                    <a:lnTo>
                      <a:pt x="2181" y="1717"/>
                    </a:lnTo>
                    <a:lnTo>
                      <a:pt x="2140" y="1838"/>
                    </a:lnTo>
                    <a:lnTo>
                      <a:pt x="2140" y="1838"/>
                    </a:lnTo>
                    <a:lnTo>
                      <a:pt x="2140" y="1878"/>
                    </a:lnTo>
                    <a:lnTo>
                      <a:pt x="2140" y="1858"/>
                    </a:lnTo>
                    <a:lnTo>
                      <a:pt x="2120" y="1858"/>
                    </a:lnTo>
                    <a:lnTo>
                      <a:pt x="2120" y="1858"/>
                    </a:lnTo>
                    <a:lnTo>
                      <a:pt x="2120" y="1858"/>
                    </a:lnTo>
                    <a:lnTo>
                      <a:pt x="1777" y="2019"/>
                    </a:lnTo>
                    <a:lnTo>
                      <a:pt x="1050" y="2403"/>
                    </a:lnTo>
                    <a:lnTo>
                      <a:pt x="1050" y="2403"/>
                    </a:lnTo>
                    <a:lnTo>
                      <a:pt x="485" y="2706"/>
                    </a:lnTo>
                    <a:lnTo>
                      <a:pt x="0" y="2989"/>
                    </a:lnTo>
                    <a:lnTo>
                      <a:pt x="20" y="3029"/>
                    </a:lnTo>
                    <a:lnTo>
                      <a:pt x="242" y="3736"/>
                    </a:lnTo>
                    <a:lnTo>
                      <a:pt x="828" y="4059"/>
                    </a:lnTo>
                    <a:lnTo>
                      <a:pt x="828" y="4059"/>
                    </a:lnTo>
                    <a:lnTo>
                      <a:pt x="1292" y="3715"/>
                    </a:lnTo>
                    <a:lnTo>
                      <a:pt x="1737" y="3332"/>
                    </a:lnTo>
                    <a:lnTo>
                      <a:pt x="1737" y="3332"/>
                    </a:lnTo>
                    <a:lnTo>
                      <a:pt x="2362" y="2726"/>
                    </a:lnTo>
                    <a:lnTo>
                      <a:pt x="2362" y="2726"/>
                    </a:lnTo>
                    <a:lnTo>
                      <a:pt x="2362" y="2726"/>
                    </a:lnTo>
                    <a:lnTo>
                      <a:pt x="2564" y="2524"/>
                    </a:lnTo>
                    <a:lnTo>
                      <a:pt x="2544" y="2504"/>
                    </a:lnTo>
                    <a:lnTo>
                      <a:pt x="2544" y="2504"/>
                    </a:lnTo>
                    <a:lnTo>
                      <a:pt x="2544" y="2504"/>
                    </a:lnTo>
                    <a:lnTo>
                      <a:pt x="2544" y="2504"/>
                    </a:lnTo>
                    <a:lnTo>
                      <a:pt x="2686" y="2504"/>
                    </a:lnTo>
                    <a:lnTo>
                      <a:pt x="2686" y="2504"/>
                    </a:lnTo>
                    <a:lnTo>
                      <a:pt x="2827" y="2504"/>
                    </a:lnTo>
                    <a:lnTo>
                      <a:pt x="2827" y="2504"/>
                    </a:lnTo>
                    <a:lnTo>
                      <a:pt x="3089" y="2464"/>
                    </a:lnTo>
                    <a:lnTo>
                      <a:pt x="3231" y="2443"/>
                    </a:lnTo>
                    <a:lnTo>
                      <a:pt x="3352" y="2383"/>
                    </a:lnTo>
                    <a:lnTo>
                      <a:pt x="3352" y="2383"/>
                    </a:lnTo>
                    <a:lnTo>
                      <a:pt x="3453" y="2363"/>
                    </a:lnTo>
                    <a:lnTo>
                      <a:pt x="3453" y="2363"/>
                    </a:lnTo>
                    <a:lnTo>
                      <a:pt x="3675" y="2484"/>
                    </a:lnTo>
                    <a:lnTo>
                      <a:pt x="3897" y="2585"/>
                    </a:lnTo>
                    <a:lnTo>
                      <a:pt x="3897" y="2585"/>
                    </a:lnTo>
                    <a:lnTo>
                      <a:pt x="4038" y="2625"/>
                    </a:lnTo>
                    <a:lnTo>
                      <a:pt x="4038" y="2625"/>
                    </a:lnTo>
                    <a:lnTo>
                      <a:pt x="4180" y="2645"/>
                    </a:lnTo>
                    <a:lnTo>
                      <a:pt x="4160" y="2666"/>
                    </a:lnTo>
                    <a:lnTo>
                      <a:pt x="4160" y="2666"/>
                    </a:lnTo>
                    <a:lnTo>
                      <a:pt x="4301" y="2867"/>
                    </a:lnTo>
                    <a:lnTo>
                      <a:pt x="4301" y="2867"/>
                    </a:lnTo>
                    <a:lnTo>
                      <a:pt x="4846" y="3594"/>
                    </a:lnTo>
                    <a:lnTo>
                      <a:pt x="5149" y="3998"/>
                    </a:lnTo>
                    <a:lnTo>
                      <a:pt x="5452" y="4341"/>
                    </a:lnTo>
                    <a:lnTo>
                      <a:pt x="5452" y="4341"/>
                    </a:lnTo>
                    <a:lnTo>
                      <a:pt x="5553" y="4463"/>
                    </a:lnTo>
                    <a:lnTo>
                      <a:pt x="5553" y="4463"/>
                    </a:lnTo>
                    <a:lnTo>
                      <a:pt x="6401" y="4503"/>
                    </a:lnTo>
                    <a:lnTo>
                      <a:pt x="6482" y="3514"/>
                    </a:lnTo>
                    <a:lnTo>
                      <a:pt x="6482" y="3473"/>
                    </a:lnTo>
                    <a:lnTo>
                      <a:pt x="6482" y="3473"/>
                    </a:lnTo>
                    <a:lnTo>
                      <a:pt x="6118" y="3170"/>
                    </a:lnTo>
                    <a:lnTo>
                      <a:pt x="5714" y="28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5"/>
              <p:cNvSpPr/>
              <p:nvPr/>
            </p:nvSpPr>
            <p:spPr>
              <a:xfrm>
                <a:off x="2478074" y="-1131743"/>
                <a:ext cx="2808" cy="2808"/>
              </a:xfrm>
              <a:custGeom>
                <a:avLst/>
                <a:gdLst/>
                <a:ahLst/>
                <a:cxnLst/>
                <a:rect l="l" t="t" r="r" b="b"/>
                <a:pathLst>
                  <a:path w="41" h="41" fill="none" extrusionOk="0">
                    <a:moveTo>
                      <a:pt x="0" y="41"/>
                    </a:moveTo>
                    <a:lnTo>
                      <a:pt x="0" y="21"/>
                    </a:lnTo>
                    <a:lnTo>
                      <a:pt x="0" y="21"/>
                    </a:lnTo>
                    <a:lnTo>
                      <a:pt x="20" y="1"/>
                    </a:lnTo>
                    <a:lnTo>
                      <a:pt x="40" y="21"/>
                    </a:lnTo>
                    <a:lnTo>
                      <a:pt x="40" y="21"/>
                    </a:lnTo>
                    <a:lnTo>
                      <a:pt x="0"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5"/>
              <p:cNvSpPr/>
              <p:nvPr/>
            </p:nvSpPr>
            <p:spPr>
              <a:xfrm>
                <a:off x="2497385" y="-1146945"/>
                <a:ext cx="2876" cy="2808"/>
              </a:xfrm>
              <a:custGeom>
                <a:avLst/>
                <a:gdLst/>
                <a:ahLst/>
                <a:cxnLst/>
                <a:rect l="l" t="t" r="r" b="b"/>
                <a:pathLst>
                  <a:path w="42" h="41" fill="none" extrusionOk="0">
                    <a:moveTo>
                      <a:pt x="21" y="41"/>
                    </a:moveTo>
                    <a:lnTo>
                      <a:pt x="21" y="41"/>
                    </a:lnTo>
                    <a:lnTo>
                      <a:pt x="1" y="21"/>
                    </a:lnTo>
                    <a:lnTo>
                      <a:pt x="1" y="21"/>
                    </a:lnTo>
                    <a:lnTo>
                      <a:pt x="21" y="0"/>
                    </a:lnTo>
                    <a:lnTo>
                      <a:pt x="21" y="0"/>
                    </a:lnTo>
                    <a:lnTo>
                      <a:pt x="41" y="21"/>
                    </a:lnTo>
                    <a:lnTo>
                      <a:pt x="41" y="21"/>
                    </a:lnTo>
                    <a:lnTo>
                      <a:pt x="21"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5"/>
              <p:cNvSpPr/>
              <p:nvPr/>
            </p:nvSpPr>
            <p:spPr>
              <a:xfrm>
                <a:off x="2534706" y="-1141398"/>
                <a:ext cx="2876" cy="2808"/>
              </a:xfrm>
              <a:custGeom>
                <a:avLst/>
                <a:gdLst/>
                <a:ahLst/>
                <a:cxnLst/>
                <a:rect l="l" t="t" r="r" b="b"/>
                <a:pathLst>
                  <a:path w="42" h="41" fill="none" extrusionOk="0">
                    <a:moveTo>
                      <a:pt x="21" y="0"/>
                    </a:moveTo>
                    <a:lnTo>
                      <a:pt x="21" y="0"/>
                    </a:lnTo>
                    <a:lnTo>
                      <a:pt x="41" y="20"/>
                    </a:lnTo>
                    <a:lnTo>
                      <a:pt x="41" y="20"/>
                    </a:lnTo>
                    <a:lnTo>
                      <a:pt x="21" y="41"/>
                    </a:lnTo>
                    <a:lnTo>
                      <a:pt x="1" y="20"/>
                    </a:lnTo>
                    <a:lnTo>
                      <a:pt x="1" y="2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5"/>
              <p:cNvSpPr/>
              <p:nvPr/>
            </p:nvSpPr>
            <p:spPr>
              <a:xfrm>
                <a:off x="2513957" y="-1127566"/>
                <a:ext cx="2876" cy="2808"/>
              </a:xfrm>
              <a:custGeom>
                <a:avLst/>
                <a:gdLst/>
                <a:ahLst/>
                <a:cxnLst/>
                <a:rect l="l" t="t" r="r" b="b"/>
                <a:pathLst>
                  <a:path w="42" h="41" fill="none" extrusionOk="0">
                    <a:moveTo>
                      <a:pt x="21" y="0"/>
                    </a:moveTo>
                    <a:lnTo>
                      <a:pt x="21" y="0"/>
                    </a:lnTo>
                    <a:lnTo>
                      <a:pt x="41" y="20"/>
                    </a:lnTo>
                    <a:lnTo>
                      <a:pt x="41" y="20"/>
                    </a:lnTo>
                    <a:lnTo>
                      <a:pt x="21" y="41"/>
                    </a:lnTo>
                    <a:lnTo>
                      <a:pt x="21" y="41"/>
                    </a:lnTo>
                    <a:lnTo>
                      <a:pt x="1" y="20"/>
                    </a:lnTo>
                    <a:lnTo>
                      <a:pt x="1" y="20"/>
                    </a:lnTo>
                    <a:lnTo>
                      <a:pt x="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5"/>
              <p:cNvSpPr/>
              <p:nvPr/>
            </p:nvSpPr>
            <p:spPr>
              <a:xfrm>
                <a:off x="2563741" y="-1003140"/>
                <a:ext cx="27733" cy="38758"/>
              </a:xfrm>
              <a:custGeom>
                <a:avLst/>
                <a:gdLst/>
                <a:ahLst/>
                <a:cxnLst/>
                <a:rect l="l" t="t" r="r" b="b"/>
                <a:pathLst>
                  <a:path w="405" h="566" extrusionOk="0">
                    <a:moveTo>
                      <a:pt x="1" y="0"/>
                    </a:moveTo>
                    <a:lnTo>
                      <a:pt x="183" y="263"/>
                    </a:lnTo>
                    <a:lnTo>
                      <a:pt x="385" y="566"/>
                    </a:lnTo>
                    <a:lnTo>
                      <a:pt x="405" y="54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5"/>
              <p:cNvSpPr/>
              <p:nvPr/>
            </p:nvSpPr>
            <p:spPr>
              <a:xfrm>
                <a:off x="2591406" y="-963080"/>
                <a:ext cx="1438" cy="68"/>
              </a:xfrm>
              <a:custGeom>
                <a:avLst/>
                <a:gdLst/>
                <a:ahLst/>
                <a:cxnLst/>
                <a:rect l="l" t="t" r="r" b="b"/>
                <a:pathLst>
                  <a:path w="21" h="1" fill="none" extrusionOk="0">
                    <a:moveTo>
                      <a:pt x="1" y="1"/>
                    </a:moveTo>
                    <a:lnTo>
                      <a:pt x="1" y="1"/>
                    </a:lnTo>
                    <a:lnTo>
                      <a:pt x="21" y="1"/>
                    </a:lnTo>
                    <a:lnTo>
                      <a:pt x="21" y="1"/>
                    </a:lnTo>
                    <a:lnTo>
                      <a:pt x="21" y="1"/>
                    </a:lnTo>
                    <a:lnTo>
                      <a:pt x="2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5"/>
              <p:cNvSpPr/>
              <p:nvPr/>
            </p:nvSpPr>
            <p:spPr>
              <a:xfrm>
                <a:off x="2591406" y="-963080"/>
                <a:ext cx="68" cy="68"/>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5"/>
              <p:cNvSpPr/>
              <p:nvPr/>
            </p:nvSpPr>
            <p:spPr>
              <a:xfrm>
                <a:off x="2563741" y="-1003140"/>
                <a:ext cx="27733" cy="38758"/>
              </a:xfrm>
              <a:custGeom>
                <a:avLst/>
                <a:gdLst/>
                <a:ahLst/>
                <a:cxnLst/>
                <a:rect l="l" t="t" r="r" b="b"/>
                <a:pathLst>
                  <a:path w="405" h="566" fill="none" extrusionOk="0">
                    <a:moveTo>
                      <a:pt x="1" y="0"/>
                    </a:moveTo>
                    <a:lnTo>
                      <a:pt x="1" y="0"/>
                    </a:lnTo>
                    <a:lnTo>
                      <a:pt x="183" y="263"/>
                    </a:lnTo>
                    <a:lnTo>
                      <a:pt x="385" y="566"/>
                    </a:lnTo>
                    <a:lnTo>
                      <a:pt x="385" y="566"/>
                    </a:lnTo>
                    <a:lnTo>
                      <a:pt x="405" y="546"/>
                    </a:lnTo>
                    <a:lnTo>
                      <a:pt x="405" y="546"/>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5"/>
              <p:cNvSpPr/>
              <p:nvPr/>
            </p:nvSpPr>
            <p:spPr>
              <a:xfrm>
                <a:off x="2596953" y="-954726"/>
                <a:ext cx="45674" cy="53960"/>
              </a:xfrm>
              <a:custGeom>
                <a:avLst/>
                <a:gdLst/>
                <a:ahLst/>
                <a:cxnLst/>
                <a:rect l="l" t="t" r="r" b="b"/>
                <a:pathLst>
                  <a:path w="667" h="788" extrusionOk="0">
                    <a:moveTo>
                      <a:pt x="0" y="0"/>
                    </a:moveTo>
                    <a:lnTo>
                      <a:pt x="81" y="101"/>
                    </a:lnTo>
                    <a:lnTo>
                      <a:pt x="364" y="444"/>
                    </a:lnTo>
                    <a:lnTo>
                      <a:pt x="667" y="788"/>
                    </a:lnTo>
                    <a:lnTo>
                      <a:pt x="667" y="767"/>
                    </a:lnTo>
                    <a:lnTo>
                      <a:pt x="364" y="424"/>
                    </a:ln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5"/>
              <p:cNvSpPr/>
              <p:nvPr/>
            </p:nvSpPr>
            <p:spPr>
              <a:xfrm>
                <a:off x="2596953" y="-954726"/>
                <a:ext cx="45674" cy="53960"/>
              </a:xfrm>
              <a:custGeom>
                <a:avLst/>
                <a:gdLst/>
                <a:ahLst/>
                <a:cxnLst/>
                <a:rect l="l" t="t" r="r" b="b"/>
                <a:pathLst>
                  <a:path w="667" h="788" fill="none" extrusionOk="0">
                    <a:moveTo>
                      <a:pt x="0" y="0"/>
                    </a:moveTo>
                    <a:lnTo>
                      <a:pt x="0" y="0"/>
                    </a:lnTo>
                    <a:lnTo>
                      <a:pt x="81" y="101"/>
                    </a:lnTo>
                    <a:lnTo>
                      <a:pt x="81" y="101"/>
                    </a:lnTo>
                    <a:lnTo>
                      <a:pt x="364" y="444"/>
                    </a:lnTo>
                    <a:lnTo>
                      <a:pt x="667" y="788"/>
                    </a:lnTo>
                    <a:lnTo>
                      <a:pt x="667" y="788"/>
                    </a:lnTo>
                    <a:lnTo>
                      <a:pt x="667" y="767"/>
                    </a:lnTo>
                    <a:lnTo>
                      <a:pt x="667" y="767"/>
                    </a:lnTo>
                    <a:lnTo>
                      <a:pt x="364" y="424"/>
                    </a:lnTo>
                    <a:lnTo>
                      <a:pt x="41" y="0"/>
                    </a:lnTo>
                    <a:lnTo>
                      <a:pt x="41" y="0"/>
                    </a:lnTo>
                    <a:lnTo>
                      <a:pt x="41" y="0"/>
                    </a:lnTo>
                    <a:lnTo>
                      <a:pt x="41"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5"/>
              <p:cNvSpPr/>
              <p:nvPr/>
            </p:nvSpPr>
            <p:spPr>
              <a:xfrm>
                <a:off x="2591406" y="-963080"/>
                <a:ext cx="1438" cy="68"/>
              </a:xfrm>
              <a:custGeom>
                <a:avLst/>
                <a:gdLst/>
                <a:ahLst/>
                <a:cxnLst/>
                <a:rect l="l" t="t" r="r" b="b"/>
                <a:pathLst>
                  <a:path w="21" h="1" fill="none" extrusionOk="0">
                    <a:moveTo>
                      <a:pt x="1" y="1"/>
                    </a:moveTo>
                    <a:lnTo>
                      <a:pt x="1" y="1"/>
                    </a:lnTo>
                    <a:lnTo>
                      <a:pt x="1" y="1"/>
                    </a:lnTo>
                    <a:lnTo>
                      <a:pt x="1" y="1"/>
                    </a:lnTo>
                    <a:lnTo>
                      <a:pt x="1" y="1"/>
                    </a:lnTo>
                    <a:lnTo>
                      <a:pt x="1" y="1"/>
                    </a:lnTo>
                    <a:lnTo>
                      <a:pt x="1" y="1"/>
                    </a:lnTo>
                    <a:lnTo>
                      <a:pt x="1" y="1"/>
                    </a:lnTo>
                    <a:lnTo>
                      <a:pt x="1" y="1"/>
                    </a:lnTo>
                    <a:lnTo>
                      <a:pt x="1" y="1"/>
                    </a:lnTo>
                    <a:lnTo>
                      <a:pt x="21" y="1"/>
                    </a:lnTo>
                    <a:lnTo>
                      <a:pt x="2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5"/>
              <p:cNvSpPr/>
              <p:nvPr/>
            </p:nvSpPr>
            <p:spPr>
              <a:xfrm>
                <a:off x="2590036" y="-965820"/>
                <a:ext cx="4246" cy="2808"/>
              </a:xfrm>
              <a:custGeom>
                <a:avLst/>
                <a:gdLst/>
                <a:ahLst/>
                <a:cxnLst/>
                <a:rect l="l" t="t" r="r" b="b"/>
                <a:pathLst>
                  <a:path w="62" h="41" extrusionOk="0">
                    <a:moveTo>
                      <a:pt x="21" y="1"/>
                    </a:moveTo>
                    <a:lnTo>
                      <a:pt x="1" y="21"/>
                    </a:lnTo>
                    <a:lnTo>
                      <a:pt x="21" y="41"/>
                    </a:lnTo>
                    <a:lnTo>
                      <a:pt x="61" y="41"/>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5"/>
              <p:cNvSpPr/>
              <p:nvPr/>
            </p:nvSpPr>
            <p:spPr>
              <a:xfrm>
                <a:off x="2590036" y="-965820"/>
                <a:ext cx="4246" cy="2808"/>
              </a:xfrm>
              <a:custGeom>
                <a:avLst/>
                <a:gdLst/>
                <a:ahLst/>
                <a:cxnLst/>
                <a:rect l="l" t="t" r="r" b="b"/>
                <a:pathLst>
                  <a:path w="62" h="41" fill="none" extrusionOk="0">
                    <a:moveTo>
                      <a:pt x="21" y="1"/>
                    </a:moveTo>
                    <a:lnTo>
                      <a:pt x="21" y="1"/>
                    </a:lnTo>
                    <a:lnTo>
                      <a:pt x="1" y="21"/>
                    </a:lnTo>
                    <a:lnTo>
                      <a:pt x="1" y="21"/>
                    </a:lnTo>
                    <a:lnTo>
                      <a:pt x="21" y="41"/>
                    </a:lnTo>
                    <a:lnTo>
                      <a:pt x="21" y="41"/>
                    </a:lnTo>
                    <a:lnTo>
                      <a:pt x="21" y="41"/>
                    </a:lnTo>
                    <a:lnTo>
                      <a:pt x="21" y="41"/>
                    </a:lnTo>
                    <a:lnTo>
                      <a:pt x="21" y="41"/>
                    </a:lnTo>
                    <a:lnTo>
                      <a:pt x="21" y="41"/>
                    </a:lnTo>
                    <a:lnTo>
                      <a:pt x="21" y="41"/>
                    </a:lnTo>
                    <a:lnTo>
                      <a:pt x="21" y="41"/>
                    </a:lnTo>
                    <a:lnTo>
                      <a:pt x="21" y="41"/>
                    </a:lnTo>
                    <a:lnTo>
                      <a:pt x="21" y="41"/>
                    </a:lnTo>
                    <a:lnTo>
                      <a:pt x="41" y="41"/>
                    </a:lnTo>
                    <a:lnTo>
                      <a:pt x="41" y="41"/>
                    </a:lnTo>
                    <a:lnTo>
                      <a:pt x="61" y="41"/>
                    </a:lnTo>
                    <a:lnTo>
                      <a:pt x="61" y="41"/>
                    </a:lnTo>
                    <a:lnTo>
                      <a:pt x="2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5"/>
              <p:cNvSpPr/>
              <p:nvPr/>
            </p:nvSpPr>
            <p:spPr>
              <a:xfrm>
                <a:off x="2591406" y="-963080"/>
                <a:ext cx="8354" cy="8423"/>
              </a:xfrm>
              <a:custGeom>
                <a:avLst/>
                <a:gdLst/>
                <a:ahLst/>
                <a:cxnLst/>
                <a:rect l="l" t="t" r="r" b="b"/>
                <a:pathLst>
                  <a:path w="122" h="123" extrusionOk="0">
                    <a:moveTo>
                      <a:pt x="1" y="1"/>
                    </a:moveTo>
                    <a:lnTo>
                      <a:pt x="81" y="122"/>
                    </a:lnTo>
                    <a:lnTo>
                      <a:pt x="122" y="122"/>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5"/>
              <p:cNvSpPr/>
              <p:nvPr/>
            </p:nvSpPr>
            <p:spPr>
              <a:xfrm>
                <a:off x="2591406" y="-963080"/>
                <a:ext cx="8354" cy="8423"/>
              </a:xfrm>
              <a:custGeom>
                <a:avLst/>
                <a:gdLst/>
                <a:ahLst/>
                <a:cxnLst/>
                <a:rect l="l" t="t" r="r" b="b"/>
                <a:pathLst>
                  <a:path w="122" h="123" fill="none" extrusionOk="0">
                    <a:moveTo>
                      <a:pt x="1" y="1"/>
                    </a:moveTo>
                    <a:lnTo>
                      <a:pt x="1" y="1"/>
                    </a:lnTo>
                    <a:lnTo>
                      <a:pt x="1" y="1"/>
                    </a:lnTo>
                    <a:lnTo>
                      <a:pt x="1" y="1"/>
                    </a:lnTo>
                    <a:lnTo>
                      <a:pt x="81" y="122"/>
                    </a:lnTo>
                    <a:lnTo>
                      <a:pt x="81" y="122"/>
                    </a:lnTo>
                    <a:lnTo>
                      <a:pt x="122" y="122"/>
                    </a:lnTo>
                    <a:lnTo>
                      <a:pt x="122" y="122"/>
                    </a:lnTo>
                    <a:lnTo>
                      <a:pt x="122" y="122"/>
                    </a:lnTo>
                    <a:lnTo>
                      <a:pt x="122" y="122"/>
                    </a:lnTo>
                    <a:lnTo>
                      <a:pt x="41" y="1"/>
                    </a:lnTo>
                    <a:lnTo>
                      <a:pt x="41" y="1"/>
                    </a:lnTo>
                    <a:lnTo>
                      <a:pt x="21" y="1"/>
                    </a:lnTo>
                    <a:lnTo>
                      <a:pt x="21" y="1"/>
                    </a:lnTo>
                    <a:lnTo>
                      <a:pt x="21" y="1"/>
                    </a:lnTo>
                    <a:lnTo>
                      <a:pt x="21" y="1"/>
                    </a:lnTo>
                    <a:lnTo>
                      <a:pt x="2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5"/>
              <p:cNvSpPr/>
              <p:nvPr/>
            </p:nvSpPr>
            <p:spPr>
              <a:xfrm>
                <a:off x="2649476" y="-907750"/>
                <a:ext cx="153595" cy="85802"/>
              </a:xfrm>
              <a:custGeom>
                <a:avLst/>
                <a:gdLst/>
                <a:ahLst/>
                <a:cxnLst/>
                <a:rect l="l" t="t" r="r" b="b"/>
                <a:pathLst>
                  <a:path w="2243" h="1253" fill="none" extrusionOk="0">
                    <a:moveTo>
                      <a:pt x="869" y="1"/>
                    </a:moveTo>
                    <a:lnTo>
                      <a:pt x="849" y="243"/>
                    </a:lnTo>
                    <a:lnTo>
                      <a:pt x="1" y="203"/>
                    </a:lnTo>
                    <a:lnTo>
                      <a:pt x="1" y="203"/>
                    </a:lnTo>
                    <a:lnTo>
                      <a:pt x="1" y="203"/>
                    </a:lnTo>
                    <a:lnTo>
                      <a:pt x="1" y="203"/>
                    </a:lnTo>
                    <a:lnTo>
                      <a:pt x="1" y="203"/>
                    </a:lnTo>
                    <a:lnTo>
                      <a:pt x="304" y="505"/>
                    </a:lnTo>
                    <a:lnTo>
                      <a:pt x="607" y="768"/>
                    </a:lnTo>
                    <a:lnTo>
                      <a:pt x="869" y="990"/>
                    </a:lnTo>
                    <a:lnTo>
                      <a:pt x="1091" y="1131"/>
                    </a:lnTo>
                    <a:lnTo>
                      <a:pt x="1091" y="1131"/>
                    </a:lnTo>
                    <a:lnTo>
                      <a:pt x="1111" y="1131"/>
                    </a:lnTo>
                    <a:lnTo>
                      <a:pt x="1111" y="1131"/>
                    </a:lnTo>
                    <a:lnTo>
                      <a:pt x="1232" y="1172"/>
                    </a:lnTo>
                    <a:lnTo>
                      <a:pt x="1333" y="1212"/>
                    </a:lnTo>
                    <a:lnTo>
                      <a:pt x="1455" y="1232"/>
                    </a:lnTo>
                    <a:lnTo>
                      <a:pt x="1556" y="1253"/>
                    </a:lnTo>
                    <a:lnTo>
                      <a:pt x="1556" y="1253"/>
                    </a:lnTo>
                    <a:lnTo>
                      <a:pt x="1657" y="1232"/>
                    </a:lnTo>
                    <a:lnTo>
                      <a:pt x="1737" y="1212"/>
                    </a:lnTo>
                    <a:lnTo>
                      <a:pt x="1737" y="1212"/>
                    </a:lnTo>
                    <a:lnTo>
                      <a:pt x="1858" y="1172"/>
                    </a:lnTo>
                    <a:lnTo>
                      <a:pt x="1959" y="1091"/>
                    </a:lnTo>
                    <a:lnTo>
                      <a:pt x="2040" y="970"/>
                    </a:lnTo>
                    <a:lnTo>
                      <a:pt x="2101" y="849"/>
                    </a:lnTo>
                    <a:lnTo>
                      <a:pt x="2101" y="849"/>
                    </a:lnTo>
                    <a:lnTo>
                      <a:pt x="2161" y="707"/>
                    </a:lnTo>
                    <a:lnTo>
                      <a:pt x="2202" y="566"/>
                    </a:lnTo>
                    <a:lnTo>
                      <a:pt x="2242" y="283"/>
                    </a:lnTo>
                    <a:lnTo>
                      <a:pt x="2242" y="283"/>
                    </a:lnTo>
                    <a:lnTo>
                      <a:pt x="2101" y="243"/>
                    </a:lnTo>
                    <a:lnTo>
                      <a:pt x="1959" y="243"/>
                    </a:lnTo>
                    <a:lnTo>
                      <a:pt x="1959" y="243"/>
                    </a:lnTo>
                    <a:lnTo>
                      <a:pt x="1778" y="243"/>
                    </a:lnTo>
                    <a:lnTo>
                      <a:pt x="1778" y="243"/>
                    </a:lnTo>
                    <a:lnTo>
                      <a:pt x="1778" y="243"/>
                    </a:lnTo>
                    <a:lnTo>
                      <a:pt x="1778" y="243"/>
                    </a:lnTo>
                    <a:lnTo>
                      <a:pt x="1535" y="223"/>
                    </a:lnTo>
                    <a:lnTo>
                      <a:pt x="1313" y="182"/>
                    </a:lnTo>
                    <a:lnTo>
                      <a:pt x="1091" y="102"/>
                    </a:lnTo>
                    <a:lnTo>
                      <a:pt x="86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5"/>
              <p:cNvSpPr/>
              <p:nvPr/>
            </p:nvSpPr>
            <p:spPr>
              <a:xfrm>
                <a:off x="2649476" y="-893917"/>
                <a:ext cx="74777" cy="63684"/>
              </a:xfrm>
              <a:custGeom>
                <a:avLst/>
                <a:gdLst/>
                <a:ahLst/>
                <a:cxnLst/>
                <a:rect l="l" t="t" r="r" b="b"/>
                <a:pathLst>
                  <a:path w="1092" h="930" extrusionOk="0">
                    <a:moveTo>
                      <a:pt x="1" y="1"/>
                    </a:moveTo>
                    <a:lnTo>
                      <a:pt x="1" y="1"/>
                    </a:lnTo>
                    <a:lnTo>
                      <a:pt x="1" y="1"/>
                    </a:lnTo>
                    <a:lnTo>
                      <a:pt x="304" y="303"/>
                    </a:lnTo>
                    <a:lnTo>
                      <a:pt x="607" y="566"/>
                    </a:lnTo>
                    <a:lnTo>
                      <a:pt x="869" y="788"/>
                    </a:lnTo>
                    <a:lnTo>
                      <a:pt x="1091" y="929"/>
                    </a:lnTo>
                    <a:lnTo>
                      <a:pt x="1091" y="929"/>
                    </a:lnTo>
                    <a:lnTo>
                      <a:pt x="869" y="788"/>
                    </a:lnTo>
                    <a:lnTo>
                      <a:pt x="607" y="566"/>
                    </a:lnTo>
                    <a:lnTo>
                      <a:pt x="304" y="30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5"/>
              <p:cNvSpPr/>
              <p:nvPr/>
            </p:nvSpPr>
            <p:spPr>
              <a:xfrm>
                <a:off x="2649476" y="-893917"/>
                <a:ext cx="74777" cy="63684"/>
              </a:xfrm>
              <a:custGeom>
                <a:avLst/>
                <a:gdLst/>
                <a:ahLst/>
                <a:cxnLst/>
                <a:rect l="l" t="t" r="r" b="b"/>
                <a:pathLst>
                  <a:path w="1092" h="930" fill="none" extrusionOk="0">
                    <a:moveTo>
                      <a:pt x="1" y="1"/>
                    </a:moveTo>
                    <a:lnTo>
                      <a:pt x="1" y="1"/>
                    </a:lnTo>
                    <a:lnTo>
                      <a:pt x="1" y="1"/>
                    </a:lnTo>
                    <a:lnTo>
                      <a:pt x="304" y="303"/>
                    </a:lnTo>
                    <a:lnTo>
                      <a:pt x="607" y="566"/>
                    </a:lnTo>
                    <a:lnTo>
                      <a:pt x="869" y="788"/>
                    </a:lnTo>
                    <a:lnTo>
                      <a:pt x="1091" y="929"/>
                    </a:lnTo>
                    <a:lnTo>
                      <a:pt x="1091" y="929"/>
                    </a:lnTo>
                    <a:lnTo>
                      <a:pt x="869" y="788"/>
                    </a:lnTo>
                    <a:lnTo>
                      <a:pt x="607" y="566"/>
                    </a:lnTo>
                    <a:lnTo>
                      <a:pt x="304" y="303"/>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5"/>
              <p:cNvSpPr/>
              <p:nvPr/>
            </p:nvSpPr>
            <p:spPr>
              <a:xfrm>
                <a:off x="2554085" y="-1019712"/>
                <a:ext cx="154965" cy="128601"/>
              </a:xfrm>
              <a:custGeom>
                <a:avLst/>
                <a:gdLst/>
                <a:ahLst/>
                <a:cxnLst/>
                <a:rect l="l" t="t" r="r" b="b"/>
                <a:pathLst>
                  <a:path w="2263" h="1878" fill="none" extrusionOk="0">
                    <a:moveTo>
                      <a:pt x="61" y="0"/>
                    </a:moveTo>
                    <a:lnTo>
                      <a:pt x="61" y="0"/>
                    </a:lnTo>
                    <a:lnTo>
                      <a:pt x="1" y="0"/>
                    </a:lnTo>
                    <a:lnTo>
                      <a:pt x="1" y="0"/>
                    </a:lnTo>
                    <a:lnTo>
                      <a:pt x="142" y="242"/>
                    </a:lnTo>
                    <a:lnTo>
                      <a:pt x="142" y="242"/>
                    </a:lnTo>
                    <a:lnTo>
                      <a:pt x="142" y="242"/>
                    </a:lnTo>
                    <a:lnTo>
                      <a:pt x="142" y="242"/>
                    </a:lnTo>
                    <a:lnTo>
                      <a:pt x="546" y="788"/>
                    </a:lnTo>
                    <a:lnTo>
                      <a:pt x="546" y="788"/>
                    </a:lnTo>
                    <a:lnTo>
                      <a:pt x="586" y="828"/>
                    </a:lnTo>
                    <a:lnTo>
                      <a:pt x="586" y="828"/>
                    </a:lnTo>
                    <a:lnTo>
                      <a:pt x="667" y="949"/>
                    </a:lnTo>
                    <a:lnTo>
                      <a:pt x="667" y="949"/>
                    </a:lnTo>
                    <a:lnTo>
                      <a:pt x="990" y="1373"/>
                    </a:lnTo>
                    <a:lnTo>
                      <a:pt x="1293" y="1716"/>
                    </a:lnTo>
                    <a:lnTo>
                      <a:pt x="1293" y="1716"/>
                    </a:lnTo>
                    <a:lnTo>
                      <a:pt x="1293" y="1737"/>
                    </a:lnTo>
                    <a:lnTo>
                      <a:pt x="1293" y="1737"/>
                    </a:lnTo>
                    <a:lnTo>
                      <a:pt x="1394" y="1838"/>
                    </a:lnTo>
                    <a:lnTo>
                      <a:pt x="1394" y="1838"/>
                    </a:lnTo>
                    <a:lnTo>
                      <a:pt x="2242" y="1878"/>
                    </a:lnTo>
                    <a:lnTo>
                      <a:pt x="2262" y="1636"/>
                    </a:lnTo>
                    <a:lnTo>
                      <a:pt x="2262" y="1636"/>
                    </a:lnTo>
                    <a:lnTo>
                      <a:pt x="2060" y="1515"/>
                    </a:lnTo>
                    <a:lnTo>
                      <a:pt x="2060" y="1515"/>
                    </a:lnTo>
                    <a:lnTo>
                      <a:pt x="1818" y="1353"/>
                    </a:lnTo>
                    <a:lnTo>
                      <a:pt x="1576" y="1151"/>
                    </a:lnTo>
                    <a:lnTo>
                      <a:pt x="1374" y="929"/>
                    </a:lnTo>
                    <a:lnTo>
                      <a:pt x="1151" y="707"/>
                    </a:lnTo>
                    <a:lnTo>
                      <a:pt x="1151" y="707"/>
                    </a:lnTo>
                    <a:lnTo>
                      <a:pt x="909" y="444"/>
                    </a:lnTo>
                    <a:lnTo>
                      <a:pt x="768" y="323"/>
                    </a:lnTo>
                    <a:lnTo>
                      <a:pt x="626" y="202"/>
                    </a:lnTo>
                    <a:lnTo>
                      <a:pt x="626" y="202"/>
                    </a:lnTo>
                    <a:lnTo>
                      <a:pt x="505" y="121"/>
                    </a:lnTo>
                    <a:lnTo>
                      <a:pt x="364" y="61"/>
                    </a:lnTo>
                    <a:lnTo>
                      <a:pt x="223" y="20"/>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5"/>
              <p:cNvSpPr/>
              <p:nvPr/>
            </p:nvSpPr>
            <p:spPr>
              <a:xfrm>
                <a:off x="2443493" y="-1028067"/>
                <a:ext cx="1438" cy="68"/>
              </a:xfrm>
              <a:custGeom>
                <a:avLst/>
                <a:gdLst/>
                <a:ahLst/>
                <a:cxnLst/>
                <a:rect l="l" t="t" r="r" b="b"/>
                <a:pathLst>
                  <a:path w="21" h="1" extrusionOk="0">
                    <a:moveTo>
                      <a:pt x="0" y="1"/>
                    </a:moveTo>
                    <a:lnTo>
                      <a:pt x="0" y="1"/>
                    </a:lnTo>
                    <a:lnTo>
                      <a:pt x="0" y="1"/>
                    </a:lnTo>
                    <a:lnTo>
                      <a:pt x="0" y="1"/>
                    </a:lnTo>
                    <a:lnTo>
                      <a:pt x="20" y="1"/>
                    </a:lnTo>
                    <a:lnTo>
                      <a:pt x="2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5"/>
              <p:cNvSpPr/>
              <p:nvPr/>
            </p:nvSpPr>
            <p:spPr>
              <a:xfrm>
                <a:off x="2443493" y="-1028067"/>
                <a:ext cx="1438" cy="68"/>
              </a:xfrm>
              <a:custGeom>
                <a:avLst/>
                <a:gdLst/>
                <a:ahLst/>
                <a:cxnLst/>
                <a:rect l="l" t="t" r="r" b="b"/>
                <a:pathLst>
                  <a:path w="21" h="1" fill="none" extrusionOk="0">
                    <a:moveTo>
                      <a:pt x="0" y="1"/>
                    </a:moveTo>
                    <a:lnTo>
                      <a:pt x="0" y="1"/>
                    </a:lnTo>
                    <a:lnTo>
                      <a:pt x="0" y="1"/>
                    </a:lnTo>
                    <a:lnTo>
                      <a:pt x="0" y="1"/>
                    </a:lnTo>
                    <a:lnTo>
                      <a:pt x="20" y="1"/>
                    </a:lnTo>
                    <a:lnTo>
                      <a:pt x="2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5"/>
              <p:cNvSpPr/>
              <p:nvPr/>
            </p:nvSpPr>
            <p:spPr>
              <a:xfrm>
                <a:off x="2385423" y="-1004510"/>
                <a:ext cx="37389" cy="36019"/>
              </a:xfrm>
              <a:custGeom>
                <a:avLst/>
                <a:gdLst/>
                <a:ahLst/>
                <a:cxnLst/>
                <a:rect l="l" t="t" r="r" b="b"/>
                <a:pathLst>
                  <a:path w="546" h="526" extrusionOk="0">
                    <a:moveTo>
                      <a:pt x="545" y="0"/>
                    </a:moveTo>
                    <a:lnTo>
                      <a:pt x="384" y="142"/>
                    </a:lnTo>
                    <a:lnTo>
                      <a:pt x="424" y="142"/>
                    </a:lnTo>
                    <a:lnTo>
                      <a:pt x="545" y="0"/>
                    </a:lnTo>
                    <a:close/>
                    <a:moveTo>
                      <a:pt x="343" y="182"/>
                    </a:moveTo>
                    <a:lnTo>
                      <a:pt x="41" y="485"/>
                    </a:lnTo>
                    <a:lnTo>
                      <a:pt x="0" y="525"/>
                    </a:lnTo>
                    <a:lnTo>
                      <a:pt x="162" y="384"/>
                    </a:lnTo>
                    <a:lnTo>
                      <a:pt x="343" y="222"/>
                    </a:lnTo>
                    <a:lnTo>
                      <a:pt x="343" y="202"/>
                    </a:lnTo>
                    <a:lnTo>
                      <a:pt x="343" y="1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5"/>
              <p:cNvSpPr/>
              <p:nvPr/>
            </p:nvSpPr>
            <p:spPr>
              <a:xfrm>
                <a:off x="2385423" y="-992115"/>
                <a:ext cx="23556" cy="23625"/>
              </a:xfrm>
              <a:custGeom>
                <a:avLst/>
                <a:gdLst/>
                <a:ahLst/>
                <a:cxnLst/>
                <a:rect l="l" t="t" r="r" b="b"/>
                <a:pathLst>
                  <a:path w="344" h="345" fill="none" extrusionOk="0">
                    <a:moveTo>
                      <a:pt x="343" y="1"/>
                    </a:moveTo>
                    <a:lnTo>
                      <a:pt x="343" y="1"/>
                    </a:lnTo>
                    <a:lnTo>
                      <a:pt x="41" y="304"/>
                    </a:lnTo>
                    <a:lnTo>
                      <a:pt x="41" y="304"/>
                    </a:lnTo>
                    <a:lnTo>
                      <a:pt x="0" y="344"/>
                    </a:lnTo>
                    <a:lnTo>
                      <a:pt x="0" y="344"/>
                    </a:lnTo>
                    <a:lnTo>
                      <a:pt x="162" y="203"/>
                    </a:lnTo>
                    <a:lnTo>
                      <a:pt x="162" y="203"/>
                    </a:lnTo>
                    <a:lnTo>
                      <a:pt x="343" y="41"/>
                    </a:lnTo>
                    <a:lnTo>
                      <a:pt x="343" y="41"/>
                    </a:lnTo>
                    <a:lnTo>
                      <a:pt x="343" y="21"/>
                    </a:lnTo>
                    <a:lnTo>
                      <a:pt x="343" y="21"/>
                    </a:lnTo>
                    <a:lnTo>
                      <a:pt x="34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5"/>
              <p:cNvSpPr/>
              <p:nvPr/>
            </p:nvSpPr>
            <p:spPr>
              <a:xfrm>
                <a:off x="2411650" y="-1004510"/>
                <a:ext cx="11162" cy="9724"/>
              </a:xfrm>
              <a:custGeom>
                <a:avLst/>
                <a:gdLst/>
                <a:ahLst/>
                <a:cxnLst/>
                <a:rect l="l" t="t" r="r" b="b"/>
                <a:pathLst>
                  <a:path w="163" h="142" fill="none" extrusionOk="0">
                    <a:moveTo>
                      <a:pt x="162" y="0"/>
                    </a:moveTo>
                    <a:lnTo>
                      <a:pt x="162" y="0"/>
                    </a:lnTo>
                    <a:lnTo>
                      <a:pt x="1" y="142"/>
                    </a:lnTo>
                    <a:lnTo>
                      <a:pt x="1" y="142"/>
                    </a:lnTo>
                    <a:lnTo>
                      <a:pt x="41" y="142"/>
                    </a:lnTo>
                    <a:lnTo>
                      <a:pt x="41" y="142"/>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5"/>
              <p:cNvSpPr/>
              <p:nvPr/>
            </p:nvSpPr>
            <p:spPr>
              <a:xfrm>
                <a:off x="2408911" y="-994854"/>
                <a:ext cx="5615" cy="5615"/>
              </a:xfrm>
              <a:custGeom>
                <a:avLst/>
                <a:gdLst/>
                <a:ahLst/>
                <a:cxnLst/>
                <a:rect l="l" t="t" r="r" b="b"/>
                <a:pathLst>
                  <a:path w="82" h="82" extrusionOk="0">
                    <a:moveTo>
                      <a:pt x="41" y="1"/>
                    </a:moveTo>
                    <a:lnTo>
                      <a:pt x="0" y="41"/>
                    </a:lnTo>
                    <a:lnTo>
                      <a:pt x="0" y="61"/>
                    </a:lnTo>
                    <a:lnTo>
                      <a:pt x="0" y="8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5"/>
              <p:cNvSpPr/>
              <p:nvPr/>
            </p:nvSpPr>
            <p:spPr>
              <a:xfrm>
                <a:off x="2408911" y="-994854"/>
                <a:ext cx="5615" cy="5615"/>
              </a:xfrm>
              <a:custGeom>
                <a:avLst/>
                <a:gdLst/>
                <a:ahLst/>
                <a:cxnLst/>
                <a:rect l="l" t="t" r="r" b="b"/>
                <a:pathLst>
                  <a:path w="82" h="82" fill="none" extrusionOk="0">
                    <a:moveTo>
                      <a:pt x="81" y="1"/>
                    </a:moveTo>
                    <a:lnTo>
                      <a:pt x="81" y="1"/>
                    </a:lnTo>
                    <a:lnTo>
                      <a:pt x="41" y="1"/>
                    </a:lnTo>
                    <a:lnTo>
                      <a:pt x="41" y="1"/>
                    </a:lnTo>
                    <a:lnTo>
                      <a:pt x="0" y="41"/>
                    </a:lnTo>
                    <a:lnTo>
                      <a:pt x="0" y="41"/>
                    </a:lnTo>
                    <a:lnTo>
                      <a:pt x="0" y="61"/>
                    </a:lnTo>
                    <a:lnTo>
                      <a:pt x="0" y="61"/>
                    </a:lnTo>
                    <a:lnTo>
                      <a:pt x="0" y="81"/>
                    </a:lnTo>
                    <a:lnTo>
                      <a:pt x="0" y="8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5"/>
              <p:cNvSpPr/>
              <p:nvPr/>
            </p:nvSpPr>
            <p:spPr>
              <a:xfrm>
                <a:off x="2422744" y="-1012796"/>
                <a:ext cx="8354" cy="8354"/>
              </a:xfrm>
              <a:custGeom>
                <a:avLst/>
                <a:gdLst/>
                <a:ahLst/>
                <a:cxnLst/>
                <a:rect l="l" t="t" r="r" b="b"/>
                <a:pathLst>
                  <a:path w="122" h="122" fill="none" extrusionOk="0">
                    <a:moveTo>
                      <a:pt x="121" y="0"/>
                    </a:moveTo>
                    <a:lnTo>
                      <a:pt x="121" y="0"/>
                    </a:lnTo>
                    <a:lnTo>
                      <a:pt x="121" y="0"/>
                    </a:lnTo>
                    <a:lnTo>
                      <a:pt x="121" y="0"/>
                    </a:lnTo>
                    <a:lnTo>
                      <a:pt x="121" y="0"/>
                    </a:lnTo>
                    <a:lnTo>
                      <a:pt x="0" y="121"/>
                    </a:lnTo>
                    <a:lnTo>
                      <a:pt x="0" y="121"/>
                    </a:lnTo>
                    <a:lnTo>
                      <a:pt x="0" y="121"/>
                    </a:lnTo>
                    <a:lnTo>
                      <a:pt x="0" y="121"/>
                    </a:lnTo>
                    <a:lnTo>
                      <a:pt x="1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5"/>
              <p:cNvSpPr/>
              <p:nvPr/>
            </p:nvSpPr>
            <p:spPr>
              <a:xfrm>
                <a:off x="2176632" y="-950617"/>
                <a:ext cx="152157" cy="80256"/>
              </a:xfrm>
              <a:custGeom>
                <a:avLst/>
                <a:gdLst/>
                <a:ahLst/>
                <a:cxnLst/>
                <a:rect l="l" t="t" r="r" b="b"/>
                <a:pathLst>
                  <a:path w="2222" h="1172" fill="none" extrusionOk="0">
                    <a:moveTo>
                      <a:pt x="1555" y="1"/>
                    </a:moveTo>
                    <a:lnTo>
                      <a:pt x="1555" y="1"/>
                    </a:lnTo>
                    <a:lnTo>
                      <a:pt x="1373" y="61"/>
                    </a:lnTo>
                    <a:lnTo>
                      <a:pt x="1171" y="122"/>
                    </a:lnTo>
                    <a:lnTo>
                      <a:pt x="969" y="142"/>
                    </a:lnTo>
                    <a:lnTo>
                      <a:pt x="768" y="162"/>
                    </a:lnTo>
                    <a:lnTo>
                      <a:pt x="768" y="162"/>
                    </a:lnTo>
                    <a:lnTo>
                      <a:pt x="606" y="162"/>
                    </a:lnTo>
                    <a:lnTo>
                      <a:pt x="465" y="142"/>
                    </a:lnTo>
                    <a:lnTo>
                      <a:pt x="465" y="142"/>
                    </a:lnTo>
                    <a:lnTo>
                      <a:pt x="283" y="102"/>
                    </a:lnTo>
                    <a:lnTo>
                      <a:pt x="121" y="81"/>
                    </a:lnTo>
                    <a:lnTo>
                      <a:pt x="121" y="81"/>
                    </a:lnTo>
                    <a:lnTo>
                      <a:pt x="20" y="102"/>
                    </a:lnTo>
                    <a:lnTo>
                      <a:pt x="20" y="102"/>
                    </a:lnTo>
                    <a:lnTo>
                      <a:pt x="20" y="102"/>
                    </a:lnTo>
                    <a:lnTo>
                      <a:pt x="0" y="122"/>
                    </a:lnTo>
                    <a:lnTo>
                      <a:pt x="0" y="122"/>
                    </a:lnTo>
                    <a:lnTo>
                      <a:pt x="0" y="304"/>
                    </a:lnTo>
                    <a:lnTo>
                      <a:pt x="0" y="304"/>
                    </a:lnTo>
                    <a:lnTo>
                      <a:pt x="20" y="526"/>
                    </a:lnTo>
                    <a:lnTo>
                      <a:pt x="20" y="526"/>
                    </a:lnTo>
                    <a:lnTo>
                      <a:pt x="61" y="707"/>
                    </a:lnTo>
                    <a:lnTo>
                      <a:pt x="121" y="889"/>
                    </a:lnTo>
                    <a:lnTo>
                      <a:pt x="222" y="1010"/>
                    </a:lnTo>
                    <a:lnTo>
                      <a:pt x="323" y="1111"/>
                    </a:lnTo>
                    <a:lnTo>
                      <a:pt x="323" y="1111"/>
                    </a:lnTo>
                    <a:lnTo>
                      <a:pt x="465" y="1152"/>
                    </a:lnTo>
                    <a:lnTo>
                      <a:pt x="646" y="1172"/>
                    </a:lnTo>
                    <a:lnTo>
                      <a:pt x="646" y="1172"/>
                    </a:lnTo>
                    <a:lnTo>
                      <a:pt x="768" y="1172"/>
                    </a:lnTo>
                    <a:lnTo>
                      <a:pt x="889" y="1152"/>
                    </a:lnTo>
                    <a:lnTo>
                      <a:pt x="1010" y="1111"/>
                    </a:lnTo>
                    <a:lnTo>
                      <a:pt x="1151" y="1051"/>
                    </a:lnTo>
                    <a:lnTo>
                      <a:pt x="1151" y="1051"/>
                    </a:lnTo>
                    <a:lnTo>
                      <a:pt x="1151" y="1051"/>
                    </a:lnTo>
                    <a:lnTo>
                      <a:pt x="1393" y="950"/>
                    </a:lnTo>
                    <a:lnTo>
                      <a:pt x="1636" y="808"/>
                    </a:lnTo>
                    <a:lnTo>
                      <a:pt x="1898" y="627"/>
                    </a:lnTo>
                    <a:lnTo>
                      <a:pt x="2181" y="425"/>
                    </a:lnTo>
                    <a:lnTo>
                      <a:pt x="2181" y="425"/>
                    </a:lnTo>
                    <a:lnTo>
                      <a:pt x="2221" y="405"/>
                    </a:lnTo>
                    <a:lnTo>
                      <a:pt x="2221" y="405"/>
                    </a:lnTo>
                    <a:lnTo>
                      <a:pt x="2221" y="405"/>
                    </a:lnTo>
                    <a:lnTo>
                      <a:pt x="2181" y="425"/>
                    </a:lnTo>
                    <a:lnTo>
                      <a:pt x="1595" y="102"/>
                    </a:lnTo>
                    <a:lnTo>
                      <a:pt x="15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5"/>
              <p:cNvSpPr/>
              <p:nvPr/>
            </p:nvSpPr>
            <p:spPr>
              <a:xfrm>
                <a:off x="2272022" y="-922952"/>
                <a:ext cx="56768" cy="37389"/>
              </a:xfrm>
              <a:custGeom>
                <a:avLst/>
                <a:gdLst/>
                <a:ahLst/>
                <a:cxnLst/>
                <a:rect l="l" t="t" r="r" b="b"/>
                <a:pathLst>
                  <a:path w="829" h="546" extrusionOk="0">
                    <a:moveTo>
                      <a:pt x="828" y="1"/>
                    </a:moveTo>
                    <a:lnTo>
                      <a:pt x="788" y="21"/>
                    </a:lnTo>
                    <a:lnTo>
                      <a:pt x="505" y="223"/>
                    </a:lnTo>
                    <a:lnTo>
                      <a:pt x="389" y="303"/>
                    </a:lnTo>
                    <a:lnTo>
                      <a:pt x="389" y="303"/>
                    </a:lnTo>
                    <a:lnTo>
                      <a:pt x="546" y="202"/>
                    </a:lnTo>
                    <a:lnTo>
                      <a:pt x="828" y="1"/>
                    </a:lnTo>
                    <a:close/>
                    <a:moveTo>
                      <a:pt x="389" y="303"/>
                    </a:moveTo>
                    <a:lnTo>
                      <a:pt x="263" y="384"/>
                    </a:lnTo>
                    <a:lnTo>
                      <a:pt x="0" y="546"/>
                    </a:lnTo>
                    <a:lnTo>
                      <a:pt x="243" y="404"/>
                    </a:lnTo>
                    <a:lnTo>
                      <a:pt x="389" y="3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5"/>
              <p:cNvSpPr/>
              <p:nvPr/>
            </p:nvSpPr>
            <p:spPr>
              <a:xfrm>
                <a:off x="2255451" y="-922952"/>
                <a:ext cx="73339" cy="44305"/>
              </a:xfrm>
              <a:custGeom>
                <a:avLst/>
                <a:gdLst/>
                <a:ahLst/>
                <a:cxnLst/>
                <a:rect l="l" t="t" r="r" b="b"/>
                <a:pathLst>
                  <a:path w="1071" h="647" fill="none" extrusionOk="0">
                    <a:moveTo>
                      <a:pt x="1070" y="1"/>
                    </a:moveTo>
                    <a:lnTo>
                      <a:pt x="1070" y="1"/>
                    </a:lnTo>
                    <a:lnTo>
                      <a:pt x="1030" y="21"/>
                    </a:lnTo>
                    <a:lnTo>
                      <a:pt x="1030" y="21"/>
                    </a:lnTo>
                    <a:lnTo>
                      <a:pt x="747" y="223"/>
                    </a:lnTo>
                    <a:lnTo>
                      <a:pt x="485" y="404"/>
                    </a:lnTo>
                    <a:lnTo>
                      <a:pt x="242" y="546"/>
                    </a:lnTo>
                    <a:lnTo>
                      <a:pt x="0" y="647"/>
                    </a:lnTo>
                    <a:lnTo>
                      <a:pt x="0" y="647"/>
                    </a:lnTo>
                    <a:lnTo>
                      <a:pt x="242" y="546"/>
                    </a:lnTo>
                    <a:lnTo>
                      <a:pt x="505" y="384"/>
                    </a:lnTo>
                    <a:lnTo>
                      <a:pt x="788" y="202"/>
                    </a:lnTo>
                    <a:lnTo>
                      <a:pt x="1070" y="1"/>
                    </a:lnTo>
                    <a:lnTo>
                      <a:pt x="1070" y="1"/>
                    </a:lnTo>
                    <a:lnTo>
                      <a:pt x="107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5"/>
              <p:cNvSpPr/>
              <p:nvPr/>
            </p:nvSpPr>
            <p:spPr>
              <a:xfrm>
                <a:off x="2176632" y="-943701"/>
                <a:ext cx="1438" cy="13901"/>
              </a:xfrm>
              <a:custGeom>
                <a:avLst/>
                <a:gdLst/>
                <a:ahLst/>
                <a:cxnLst/>
                <a:rect l="l" t="t" r="r" b="b"/>
                <a:pathLst>
                  <a:path w="21" h="203" fill="none" extrusionOk="0">
                    <a:moveTo>
                      <a:pt x="20" y="1"/>
                    </a:moveTo>
                    <a:lnTo>
                      <a:pt x="20" y="1"/>
                    </a:lnTo>
                    <a:lnTo>
                      <a:pt x="20" y="1"/>
                    </a:lnTo>
                    <a:lnTo>
                      <a:pt x="0" y="21"/>
                    </a:lnTo>
                    <a:lnTo>
                      <a:pt x="0" y="21"/>
                    </a:lnTo>
                    <a:lnTo>
                      <a:pt x="0" y="203"/>
                    </a:lnTo>
                    <a:lnTo>
                      <a:pt x="0" y="203"/>
                    </a:lnTo>
                    <a:lnTo>
                      <a:pt x="0" y="21"/>
                    </a:lnTo>
                    <a:lnTo>
                      <a:pt x="0" y="21"/>
                    </a:lnTo>
                    <a:lnTo>
                      <a:pt x="20" y="1"/>
                    </a:lnTo>
                    <a:lnTo>
                      <a:pt x="2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5"/>
              <p:cNvSpPr/>
              <p:nvPr/>
            </p:nvSpPr>
            <p:spPr>
              <a:xfrm>
                <a:off x="2342555" y="-936785"/>
                <a:ext cx="4177" cy="4246"/>
              </a:xfrm>
              <a:custGeom>
                <a:avLst/>
                <a:gdLst/>
                <a:ahLst/>
                <a:cxnLst/>
                <a:rect l="l" t="t" r="r" b="b"/>
                <a:pathLst>
                  <a:path w="61" h="62" extrusionOk="0">
                    <a:moveTo>
                      <a:pt x="61" y="1"/>
                    </a:moveTo>
                    <a:lnTo>
                      <a:pt x="61" y="1"/>
                    </a:lnTo>
                    <a:lnTo>
                      <a:pt x="0" y="61"/>
                    </a:lnTo>
                    <a:lnTo>
                      <a:pt x="0" y="61"/>
                    </a:lnTo>
                    <a:lnTo>
                      <a:pt x="0" y="61"/>
                    </a:lnTo>
                    <a:lnTo>
                      <a:pt x="0" y="61"/>
                    </a:ln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5"/>
              <p:cNvSpPr/>
              <p:nvPr/>
            </p:nvSpPr>
            <p:spPr>
              <a:xfrm>
                <a:off x="2342555" y="-936785"/>
                <a:ext cx="4177" cy="4246"/>
              </a:xfrm>
              <a:custGeom>
                <a:avLst/>
                <a:gdLst/>
                <a:ahLst/>
                <a:cxnLst/>
                <a:rect l="l" t="t" r="r" b="b"/>
                <a:pathLst>
                  <a:path w="61" h="62" fill="none" extrusionOk="0">
                    <a:moveTo>
                      <a:pt x="61" y="1"/>
                    </a:moveTo>
                    <a:lnTo>
                      <a:pt x="61" y="1"/>
                    </a:lnTo>
                    <a:lnTo>
                      <a:pt x="0" y="61"/>
                    </a:lnTo>
                    <a:lnTo>
                      <a:pt x="0" y="61"/>
                    </a:lnTo>
                    <a:lnTo>
                      <a:pt x="0" y="61"/>
                    </a:lnTo>
                    <a:lnTo>
                      <a:pt x="0" y="61"/>
                    </a:lnTo>
                    <a:lnTo>
                      <a:pt x="6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5"/>
              <p:cNvSpPr/>
              <p:nvPr/>
            </p:nvSpPr>
            <p:spPr>
              <a:xfrm>
                <a:off x="2335639" y="-932608"/>
                <a:ext cx="6985" cy="5547"/>
              </a:xfrm>
              <a:custGeom>
                <a:avLst/>
                <a:gdLst/>
                <a:ahLst/>
                <a:cxnLst/>
                <a:rect l="l" t="t" r="r" b="b"/>
                <a:pathLst>
                  <a:path w="102" h="81" extrusionOk="0">
                    <a:moveTo>
                      <a:pt x="101" y="0"/>
                    </a:moveTo>
                    <a:lnTo>
                      <a:pt x="101" y="0"/>
                    </a:lnTo>
                    <a:lnTo>
                      <a:pt x="0" y="81"/>
                    </a:lnTo>
                    <a:lnTo>
                      <a:pt x="0" y="81"/>
                    </a:lnTo>
                    <a:lnTo>
                      <a:pt x="0" y="81"/>
                    </a:lnTo>
                    <a:lnTo>
                      <a:pt x="0" y="81"/>
                    </a:lnTo>
                    <a:lnTo>
                      <a:pt x="101" y="0"/>
                    </a:lnTo>
                    <a:lnTo>
                      <a:pt x="101" y="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5"/>
              <p:cNvSpPr/>
              <p:nvPr/>
            </p:nvSpPr>
            <p:spPr>
              <a:xfrm>
                <a:off x="2335639" y="-932608"/>
                <a:ext cx="6985" cy="5547"/>
              </a:xfrm>
              <a:custGeom>
                <a:avLst/>
                <a:gdLst/>
                <a:ahLst/>
                <a:cxnLst/>
                <a:rect l="l" t="t" r="r" b="b"/>
                <a:pathLst>
                  <a:path w="102" h="81" fill="none" extrusionOk="0">
                    <a:moveTo>
                      <a:pt x="101" y="0"/>
                    </a:moveTo>
                    <a:lnTo>
                      <a:pt x="101" y="0"/>
                    </a:lnTo>
                    <a:lnTo>
                      <a:pt x="0" y="81"/>
                    </a:lnTo>
                    <a:lnTo>
                      <a:pt x="0" y="81"/>
                    </a:lnTo>
                    <a:lnTo>
                      <a:pt x="0" y="81"/>
                    </a:lnTo>
                    <a:lnTo>
                      <a:pt x="0" y="81"/>
                    </a:lnTo>
                    <a:lnTo>
                      <a:pt x="101" y="0"/>
                    </a:lnTo>
                    <a:lnTo>
                      <a:pt x="101" y="0"/>
                    </a:lnTo>
                    <a:lnTo>
                      <a:pt x="1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5"/>
              <p:cNvSpPr/>
              <p:nvPr/>
            </p:nvSpPr>
            <p:spPr>
              <a:xfrm>
                <a:off x="2328723" y="-927129"/>
                <a:ext cx="6985" cy="4246"/>
              </a:xfrm>
              <a:custGeom>
                <a:avLst/>
                <a:gdLst/>
                <a:ahLst/>
                <a:cxnLst/>
                <a:rect l="l" t="t" r="r" b="b"/>
                <a:pathLst>
                  <a:path w="102" h="62" extrusionOk="0">
                    <a:moveTo>
                      <a:pt x="101" y="1"/>
                    </a:moveTo>
                    <a:lnTo>
                      <a:pt x="101" y="1"/>
                    </a:lnTo>
                    <a:lnTo>
                      <a:pt x="0" y="62"/>
                    </a:lnTo>
                    <a:lnTo>
                      <a:pt x="0" y="62"/>
                    </a:lnTo>
                    <a:lnTo>
                      <a:pt x="0" y="62"/>
                    </a:lnTo>
                    <a:lnTo>
                      <a:pt x="0" y="62"/>
                    </a:lnTo>
                    <a:lnTo>
                      <a:pt x="0" y="62"/>
                    </a:lnTo>
                    <a:lnTo>
                      <a:pt x="101" y="1"/>
                    </a:lnTo>
                    <a:lnTo>
                      <a:pt x="101" y="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5"/>
              <p:cNvSpPr/>
              <p:nvPr/>
            </p:nvSpPr>
            <p:spPr>
              <a:xfrm>
                <a:off x="2328723" y="-927129"/>
                <a:ext cx="6985" cy="4246"/>
              </a:xfrm>
              <a:custGeom>
                <a:avLst/>
                <a:gdLst/>
                <a:ahLst/>
                <a:cxnLst/>
                <a:rect l="l" t="t" r="r" b="b"/>
                <a:pathLst>
                  <a:path w="102" h="62" fill="none" extrusionOk="0">
                    <a:moveTo>
                      <a:pt x="101" y="1"/>
                    </a:moveTo>
                    <a:lnTo>
                      <a:pt x="101" y="1"/>
                    </a:lnTo>
                    <a:lnTo>
                      <a:pt x="0" y="62"/>
                    </a:lnTo>
                    <a:lnTo>
                      <a:pt x="0" y="62"/>
                    </a:lnTo>
                    <a:lnTo>
                      <a:pt x="0" y="62"/>
                    </a:lnTo>
                    <a:lnTo>
                      <a:pt x="0" y="62"/>
                    </a:lnTo>
                    <a:lnTo>
                      <a:pt x="0" y="62"/>
                    </a:lnTo>
                    <a:lnTo>
                      <a:pt x="101" y="1"/>
                    </a:lnTo>
                    <a:lnTo>
                      <a:pt x="101" y="1"/>
                    </a:lnTo>
                    <a:lnTo>
                      <a:pt x="10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5"/>
              <p:cNvSpPr/>
              <p:nvPr/>
            </p:nvSpPr>
            <p:spPr>
              <a:xfrm>
                <a:off x="2283048" y="-1030806"/>
                <a:ext cx="161881" cy="109290"/>
              </a:xfrm>
              <a:custGeom>
                <a:avLst/>
                <a:gdLst/>
                <a:ahLst/>
                <a:cxnLst/>
                <a:rect l="l" t="t" r="r" b="b"/>
                <a:pathLst>
                  <a:path w="2364" h="1596" fill="none" extrusionOk="0">
                    <a:moveTo>
                      <a:pt x="2161" y="1"/>
                    </a:moveTo>
                    <a:lnTo>
                      <a:pt x="2161" y="1"/>
                    </a:lnTo>
                    <a:lnTo>
                      <a:pt x="2040" y="1"/>
                    </a:lnTo>
                    <a:lnTo>
                      <a:pt x="1919" y="21"/>
                    </a:lnTo>
                    <a:lnTo>
                      <a:pt x="1697" y="102"/>
                    </a:lnTo>
                    <a:lnTo>
                      <a:pt x="1697" y="102"/>
                    </a:lnTo>
                    <a:lnTo>
                      <a:pt x="1536" y="203"/>
                    </a:lnTo>
                    <a:lnTo>
                      <a:pt x="1394" y="303"/>
                    </a:lnTo>
                    <a:lnTo>
                      <a:pt x="1091" y="526"/>
                    </a:lnTo>
                    <a:lnTo>
                      <a:pt x="1091" y="526"/>
                    </a:lnTo>
                    <a:lnTo>
                      <a:pt x="849" y="707"/>
                    </a:lnTo>
                    <a:lnTo>
                      <a:pt x="607" y="869"/>
                    </a:lnTo>
                    <a:lnTo>
                      <a:pt x="344" y="1030"/>
                    </a:lnTo>
                    <a:lnTo>
                      <a:pt x="62" y="1152"/>
                    </a:lnTo>
                    <a:lnTo>
                      <a:pt x="62" y="1152"/>
                    </a:lnTo>
                    <a:lnTo>
                      <a:pt x="1" y="1172"/>
                    </a:lnTo>
                    <a:lnTo>
                      <a:pt x="41" y="1273"/>
                    </a:lnTo>
                    <a:lnTo>
                      <a:pt x="627" y="1596"/>
                    </a:lnTo>
                    <a:lnTo>
                      <a:pt x="627" y="1596"/>
                    </a:lnTo>
                    <a:lnTo>
                      <a:pt x="667" y="1576"/>
                    </a:lnTo>
                    <a:lnTo>
                      <a:pt x="667" y="1576"/>
                    </a:lnTo>
                    <a:lnTo>
                      <a:pt x="768" y="1515"/>
                    </a:lnTo>
                    <a:lnTo>
                      <a:pt x="768" y="1515"/>
                    </a:lnTo>
                    <a:lnTo>
                      <a:pt x="869" y="1434"/>
                    </a:lnTo>
                    <a:lnTo>
                      <a:pt x="869" y="1434"/>
                    </a:lnTo>
                    <a:lnTo>
                      <a:pt x="930" y="1374"/>
                    </a:lnTo>
                    <a:lnTo>
                      <a:pt x="930" y="1374"/>
                    </a:lnTo>
                    <a:lnTo>
                      <a:pt x="1495" y="909"/>
                    </a:lnTo>
                    <a:lnTo>
                      <a:pt x="1495" y="909"/>
                    </a:lnTo>
                    <a:lnTo>
                      <a:pt x="1536" y="869"/>
                    </a:lnTo>
                    <a:lnTo>
                      <a:pt x="1536" y="869"/>
                    </a:lnTo>
                    <a:lnTo>
                      <a:pt x="1838" y="566"/>
                    </a:lnTo>
                    <a:lnTo>
                      <a:pt x="1838" y="566"/>
                    </a:lnTo>
                    <a:lnTo>
                      <a:pt x="1879" y="526"/>
                    </a:lnTo>
                    <a:lnTo>
                      <a:pt x="1879" y="526"/>
                    </a:lnTo>
                    <a:lnTo>
                      <a:pt x="2040" y="384"/>
                    </a:lnTo>
                    <a:lnTo>
                      <a:pt x="2040" y="384"/>
                    </a:lnTo>
                    <a:lnTo>
                      <a:pt x="2040" y="384"/>
                    </a:lnTo>
                    <a:lnTo>
                      <a:pt x="2161" y="263"/>
                    </a:lnTo>
                    <a:lnTo>
                      <a:pt x="2161" y="263"/>
                    </a:lnTo>
                    <a:lnTo>
                      <a:pt x="2161" y="263"/>
                    </a:lnTo>
                    <a:lnTo>
                      <a:pt x="2161" y="263"/>
                    </a:lnTo>
                    <a:lnTo>
                      <a:pt x="2161" y="263"/>
                    </a:lnTo>
                    <a:lnTo>
                      <a:pt x="2343" y="41"/>
                    </a:lnTo>
                    <a:lnTo>
                      <a:pt x="2343" y="41"/>
                    </a:lnTo>
                    <a:lnTo>
                      <a:pt x="2343" y="41"/>
                    </a:lnTo>
                    <a:lnTo>
                      <a:pt x="2343" y="41"/>
                    </a:lnTo>
                    <a:lnTo>
                      <a:pt x="2363" y="41"/>
                    </a:lnTo>
                    <a:lnTo>
                      <a:pt x="2363" y="41"/>
                    </a:lnTo>
                    <a:lnTo>
                      <a:pt x="2363" y="21"/>
                    </a:lnTo>
                    <a:lnTo>
                      <a:pt x="2363" y="21"/>
                    </a:lnTo>
                    <a:lnTo>
                      <a:pt x="2262" y="1"/>
                    </a:lnTo>
                    <a:lnTo>
                      <a:pt x="216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5"/>
              <p:cNvSpPr/>
              <p:nvPr/>
            </p:nvSpPr>
            <p:spPr>
              <a:xfrm>
                <a:off x="2265106" y="-1205015"/>
                <a:ext cx="460511" cy="313901"/>
              </a:xfrm>
              <a:custGeom>
                <a:avLst/>
                <a:gdLst/>
                <a:ahLst/>
                <a:cxnLst/>
                <a:rect l="l" t="t" r="r" b="b"/>
                <a:pathLst>
                  <a:path w="6725" h="4584" extrusionOk="0">
                    <a:moveTo>
                      <a:pt x="3897" y="384"/>
                    </a:moveTo>
                    <a:lnTo>
                      <a:pt x="3958" y="445"/>
                    </a:lnTo>
                    <a:lnTo>
                      <a:pt x="3837" y="505"/>
                    </a:lnTo>
                    <a:lnTo>
                      <a:pt x="3837" y="424"/>
                    </a:lnTo>
                    <a:lnTo>
                      <a:pt x="3857" y="384"/>
                    </a:lnTo>
                    <a:close/>
                    <a:moveTo>
                      <a:pt x="3090" y="122"/>
                    </a:moveTo>
                    <a:lnTo>
                      <a:pt x="3130" y="142"/>
                    </a:lnTo>
                    <a:lnTo>
                      <a:pt x="3211" y="223"/>
                    </a:lnTo>
                    <a:lnTo>
                      <a:pt x="3373" y="364"/>
                    </a:lnTo>
                    <a:lnTo>
                      <a:pt x="3150" y="525"/>
                    </a:lnTo>
                    <a:lnTo>
                      <a:pt x="3130" y="505"/>
                    </a:lnTo>
                    <a:lnTo>
                      <a:pt x="3070" y="424"/>
                    </a:lnTo>
                    <a:lnTo>
                      <a:pt x="3029" y="344"/>
                    </a:lnTo>
                    <a:lnTo>
                      <a:pt x="3009" y="263"/>
                    </a:lnTo>
                    <a:lnTo>
                      <a:pt x="3029" y="162"/>
                    </a:lnTo>
                    <a:lnTo>
                      <a:pt x="3049" y="122"/>
                    </a:lnTo>
                    <a:close/>
                    <a:moveTo>
                      <a:pt x="2625" y="223"/>
                    </a:moveTo>
                    <a:lnTo>
                      <a:pt x="2666" y="243"/>
                    </a:lnTo>
                    <a:lnTo>
                      <a:pt x="2787" y="324"/>
                    </a:lnTo>
                    <a:lnTo>
                      <a:pt x="2908" y="445"/>
                    </a:lnTo>
                    <a:lnTo>
                      <a:pt x="3070" y="586"/>
                    </a:lnTo>
                    <a:lnTo>
                      <a:pt x="2888" y="768"/>
                    </a:lnTo>
                    <a:lnTo>
                      <a:pt x="2686" y="606"/>
                    </a:lnTo>
                    <a:lnTo>
                      <a:pt x="2605" y="525"/>
                    </a:lnTo>
                    <a:lnTo>
                      <a:pt x="2565" y="404"/>
                    </a:lnTo>
                    <a:lnTo>
                      <a:pt x="2565" y="283"/>
                    </a:lnTo>
                    <a:lnTo>
                      <a:pt x="2585" y="243"/>
                    </a:lnTo>
                    <a:lnTo>
                      <a:pt x="2585" y="223"/>
                    </a:lnTo>
                    <a:close/>
                    <a:moveTo>
                      <a:pt x="2504" y="586"/>
                    </a:moveTo>
                    <a:lnTo>
                      <a:pt x="2565" y="626"/>
                    </a:lnTo>
                    <a:lnTo>
                      <a:pt x="2807" y="848"/>
                    </a:lnTo>
                    <a:lnTo>
                      <a:pt x="2666" y="990"/>
                    </a:lnTo>
                    <a:lnTo>
                      <a:pt x="2646" y="1030"/>
                    </a:lnTo>
                    <a:lnTo>
                      <a:pt x="2565" y="929"/>
                    </a:lnTo>
                    <a:lnTo>
                      <a:pt x="2504" y="828"/>
                    </a:lnTo>
                    <a:lnTo>
                      <a:pt x="2464" y="748"/>
                    </a:lnTo>
                    <a:lnTo>
                      <a:pt x="2464" y="647"/>
                    </a:lnTo>
                    <a:lnTo>
                      <a:pt x="2464" y="606"/>
                    </a:lnTo>
                    <a:lnTo>
                      <a:pt x="2464" y="586"/>
                    </a:lnTo>
                    <a:close/>
                    <a:moveTo>
                      <a:pt x="2403" y="1192"/>
                    </a:moveTo>
                    <a:lnTo>
                      <a:pt x="2484" y="1212"/>
                    </a:lnTo>
                    <a:lnTo>
                      <a:pt x="2403" y="1353"/>
                    </a:lnTo>
                    <a:lnTo>
                      <a:pt x="2363" y="1313"/>
                    </a:lnTo>
                    <a:lnTo>
                      <a:pt x="2363" y="1293"/>
                    </a:lnTo>
                    <a:lnTo>
                      <a:pt x="2343" y="1252"/>
                    </a:lnTo>
                    <a:lnTo>
                      <a:pt x="2343" y="1212"/>
                    </a:lnTo>
                    <a:lnTo>
                      <a:pt x="2363" y="1192"/>
                    </a:lnTo>
                    <a:close/>
                    <a:moveTo>
                      <a:pt x="3070" y="0"/>
                    </a:moveTo>
                    <a:lnTo>
                      <a:pt x="3009" y="21"/>
                    </a:lnTo>
                    <a:lnTo>
                      <a:pt x="2969" y="41"/>
                    </a:lnTo>
                    <a:lnTo>
                      <a:pt x="2928" y="81"/>
                    </a:lnTo>
                    <a:lnTo>
                      <a:pt x="2908" y="122"/>
                    </a:lnTo>
                    <a:lnTo>
                      <a:pt x="2908" y="223"/>
                    </a:lnTo>
                    <a:lnTo>
                      <a:pt x="2888" y="263"/>
                    </a:lnTo>
                    <a:lnTo>
                      <a:pt x="2767" y="182"/>
                    </a:lnTo>
                    <a:lnTo>
                      <a:pt x="2666" y="122"/>
                    </a:lnTo>
                    <a:lnTo>
                      <a:pt x="2524" y="122"/>
                    </a:lnTo>
                    <a:lnTo>
                      <a:pt x="2484" y="162"/>
                    </a:lnTo>
                    <a:lnTo>
                      <a:pt x="2464" y="243"/>
                    </a:lnTo>
                    <a:lnTo>
                      <a:pt x="2444" y="303"/>
                    </a:lnTo>
                    <a:lnTo>
                      <a:pt x="2464" y="404"/>
                    </a:lnTo>
                    <a:lnTo>
                      <a:pt x="2464" y="445"/>
                    </a:lnTo>
                    <a:lnTo>
                      <a:pt x="2444" y="465"/>
                    </a:lnTo>
                    <a:lnTo>
                      <a:pt x="2423" y="465"/>
                    </a:lnTo>
                    <a:lnTo>
                      <a:pt x="2383" y="485"/>
                    </a:lnTo>
                    <a:lnTo>
                      <a:pt x="2363" y="525"/>
                    </a:lnTo>
                    <a:lnTo>
                      <a:pt x="2343" y="626"/>
                    </a:lnTo>
                    <a:lnTo>
                      <a:pt x="2343" y="707"/>
                    </a:lnTo>
                    <a:lnTo>
                      <a:pt x="2363" y="768"/>
                    </a:lnTo>
                    <a:lnTo>
                      <a:pt x="2403" y="848"/>
                    </a:lnTo>
                    <a:lnTo>
                      <a:pt x="2464" y="990"/>
                    </a:lnTo>
                    <a:lnTo>
                      <a:pt x="2545" y="1091"/>
                    </a:lnTo>
                    <a:lnTo>
                      <a:pt x="2565" y="1111"/>
                    </a:lnTo>
                    <a:lnTo>
                      <a:pt x="2545" y="1131"/>
                    </a:lnTo>
                    <a:lnTo>
                      <a:pt x="2524" y="1111"/>
                    </a:lnTo>
                    <a:lnTo>
                      <a:pt x="2444" y="1091"/>
                    </a:lnTo>
                    <a:lnTo>
                      <a:pt x="2323" y="1091"/>
                    </a:lnTo>
                    <a:lnTo>
                      <a:pt x="2282" y="1131"/>
                    </a:lnTo>
                    <a:lnTo>
                      <a:pt x="2222" y="1192"/>
                    </a:lnTo>
                    <a:lnTo>
                      <a:pt x="2222" y="1273"/>
                    </a:lnTo>
                    <a:lnTo>
                      <a:pt x="2282" y="1373"/>
                    </a:lnTo>
                    <a:lnTo>
                      <a:pt x="2323" y="1454"/>
                    </a:lnTo>
                    <a:lnTo>
                      <a:pt x="2222" y="1656"/>
                    </a:lnTo>
                    <a:lnTo>
                      <a:pt x="2141" y="1898"/>
                    </a:lnTo>
                    <a:lnTo>
                      <a:pt x="1293" y="2322"/>
                    </a:lnTo>
                    <a:lnTo>
                      <a:pt x="606" y="2666"/>
                    </a:lnTo>
                    <a:lnTo>
                      <a:pt x="283" y="2847"/>
                    </a:lnTo>
                    <a:lnTo>
                      <a:pt x="21" y="3009"/>
                    </a:lnTo>
                    <a:lnTo>
                      <a:pt x="0" y="3049"/>
                    </a:lnTo>
                    <a:lnTo>
                      <a:pt x="0" y="3090"/>
                    </a:lnTo>
                    <a:lnTo>
                      <a:pt x="21" y="3110"/>
                    </a:lnTo>
                    <a:lnTo>
                      <a:pt x="61" y="3110"/>
                    </a:lnTo>
                    <a:lnTo>
                      <a:pt x="606" y="2807"/>
                    </a:lnTo>
                    <a:lnTo>
                      <a:pt x="1232" y="2464"/>
                    </a:lnTo>
                    <a:lnTo>
                      <a:pt x="2141" y="2020"/>
                    </a:lnTo>
                    <a:lnTo>
                      <a:pt x="2201" y="1979"/>
                    </a:lnTo>
                    <a:lnTo>
                      <a:pt x="2222" y="1959"/>
                    </a:lnTo>
                    <a:lnTo>
                      <a:pt x="2262" y="1858"/>
                    </a:lnTo>
                    <a:lnTo>
                      <a:pt x="2323" y="1737"/>
                    </a:lnTo>
                    <a:lnTo>
                      <a:pt x="2403" y="1535"/>
                    </a:lnTo>
                    <a:lnTo>
                      <a:pt x="2423" y="1515"/>
                    </a:lnTo>
                    <a:lnTo>
                      <a:pt x="2464" y="1434"/>
                    </a:lnTo>
                    <a:lnTo>
                      <a:pt x="2585" y="1273"/>
                    </a:lnTo>
                    <a:lnTo>
                      <a:pt x="2706" y="1111"/>
                    </a:lnTo>
                    <a:lnTo>
                      <a:pt x="2767" y="1050"/>
                    </a:lnTo>
                    <a:lnTo>
                      <a:pt x="2868" y="909"/>
                    </a:lnTo>
                    <a:lnTo>
                      <a:pt x="2948" y="828"/>
                    </a:lnTo>
                    <a:lnTo>
                      <a:pt x="3150" y="667"/>
                    </a:lnTo>
                    <a:lnTo>
                      <a:pt x="3231" y="586"/>
                    </a:lnTo>
                    <a:lnTo>
                      <a:pt x="3332" y="505"/>
                    </a:lnTo>
                    <a:lnTo>
                      <a:pt x="3453" y="445"/>
                    </a:lnTo>
                    <a:lnTo>
                      <a:pt x="3473" y="424"/>
                    </a:lnTo>
                    <a:lnTo>
                      <a:pt x="3514" y="404"/>
                    </a:lnTo>
                    <a:lnTo>
                      <a:pt x="3554" y="404"/>
                    </a:lnTo>
                    <a:lnTo>
                      <a:pt x="3574" y="465"/>
                    </a:lnTo>
                    <a:lnTo>
                      <a:pt x="3554" y="546"/>
                    </a:lnTo>
                    <a:lnTo>
                      <a:pt x="3453" y="768"/>
                    </a:lnTo>
                    <a:lnTo>
                      <a:pt x="3413" y="808"/>
                    </a:lnTo>
                    <a:lnTo>
                      <a:pt x="3393" y="808"/>
                    </a:lnTo>
                    <a:lnTo>
                      <a:pt x="3332" y="869"/>
                    </a:lnTo>
                    <a:lnTo>
                      <a:pt x="3231" y="929"/>
                    </a:lnTo>
                    <a:lnTo>
                      <a:pt x="3130" y="1010"/>
                    </a:lnTo>
                    <a:lnTo>
                      <a:pt x="3049" y="1091"/>
                    </a:lnTo>
                    <a:lnTo>
                      <a:pt x="3029" y="1111"/>
                    </a:lnTo>
                    <a:lnTo>
                      <a:pt x="3049" y="1151"/>
                    </a:lnTo>
                    <a:lnTo>
                      <a:pt x="3090" y="1172"/>
                    </a:lnTo>
                    <a:lnTo>
                      <a:pt x="3110" y="1151"/>
                    </a:lnTo>
                    <a:lnTo>
                      <a:pt x="3211" y="1091"/>
                    </a:lnTo>
                    <a:lnTo>
                      <a:pt x="3292" y="1030"/>
                    </a:lnTo>
                    <a:lnTo>
                      <a:pt x="3393" y="949"/>
                    </a:lnTo>
                    <a:lnTo>
                      <a:pt x="3494" y="889"/>
                    </a:lnTo>
                    <a:lnTo>
                      <a:pt x="3716" y="727"/>
                    </a:lnTo>
                    <a:lnTo>
                      <a:pt x="3857" y="626"/>
                    </a:lnTo>
                    <a:lnTo>
                      <a:pt x="4120" y="465"/>
                    </a:lnTo>
                    <a:lnTo>
                      <a:pt x="4140" y="465"/>
                    </a:lnTo>
                    <a:lnTo>
                      <a:pt x="4301" y="384"/>
                    </a:lnTo>
                    <a:lnTo>
                      <a:pt x="4362" y="364"/>
                    </a:lnTo>
                    <a:lnTo>
                      <a:pt x="4402" y="364"/>
                    </a:lnTo>
                    <a:lnTo>
                      <a:pt x="4422" y="404"/>
                    </a:lnTo>
                    <a:lnTo>
                      <a:pt x="4422" y="505"/>
                    </a:lnTo>
                    <a:lnTo>
                      <a:pt x="4382" y="586"/>
                    </a:lnTo>
                    <a:lnTo>
                      <a:pt x="4342" y="647"/>
                    </a:lnTo>
                    <a:lnTo>
                      <a:pt x="4301" y="667"/>
                    </a:lnTo>
                    <a:lnTo>
                      <a:pt x="4261" y="707"/>
                    </a:lnTo>
                    <a:lnTo>
                      <a:pt x="4241" y="707"/>
                    </a:lnTo>
                    <a:lnTo>
                      <a:pt x="4200" y="727"/>
                    </a:lnTo>
                    <a:lnTo>
                      <a:pt x="3978" y="869"/>
                    </a:lnTo>
                    <a:lnTo>
                      <a:pt x="3877" y="929"/>
                    </a:lnTo>
                    <a:lnTo>
                      <a:pt x="3655" y="1071"/>
                    </a:lnTo>
                    <a:lnTo>
                      <a:pt x="3574" y="1131"/>
                    </a:lnTo>
                    <a:lnTo>
                      <a:pt x="3373" y="1273"/>
                    </a:lnTo>
                    <a:lnTo>
                      <a:pt x="3373" y="1313"/>
                    </a:lnTo>
                    <a:lnTo>
                      <a:pt x="3373" y="1333"/>
                    </a:lnTo>
                    <a:lnTo>
                      <a:pt x="3393" y="1353"/>
                    </a:lnTo>
                    <a:lnTo>
                      <a:pt x="3453" y="1353"/>
                    </a:lnTo>
                    <a:lnTo>
                      <a:pt x="3635" y="1232"/>
                    </a:lnTo>
                    <a:lnTo>
                      <a:pt x="3696" y="1192"/>
                    </a:lnTo>
                    <a:lnTo>
                      <a:pt x="3736" y="1172"/>
                    </a:lnTo>
                    <a:lnTo>
                      <a:pt x="3938" y="1030"/>
                    </a:lnTo>
                    <a:lnTo>
                      <a:pt x="4039" y="970"/>
                    </a:lnTo>
                    <a:lnTo>
                      <a:pt x="4261" y="828"/>
                    </a:lnTo>
                    <a:lnTo>
                      <a:pt x="4362" y="768"/>
                    </a:lnTo>
                    <a:lnTo>
                      <a:pt x="4645" y="626"/>
                    </a:lnTo>
                    <a:lnTo>
                      <a:pt x="4766" y="586"/>
                    </a:lnTo>
                    <a:lnTo>
                      <a:pt x="4826" y="586"/>
                    </a:lnTo>
                    <a:lnTo>
                      <a:pt x="4846" y="606"/>
                    </a:lnTo>
                    <a:lnTo>
                      <a:pt x="4846" y="647"/>
                    </a:lnTo>
                    <a:lnTo>
                      <a:pt x="4806" y="748"/>
                    </a:lnTo>
                    <a:lnTo>
                      <a:pt x="4746" y="869"/>
                    </a:lnTo>
                    <a:lnTo>
                      <a:pt x="4645" y="909"/>
                    </a:lnTo>
                    <a:lnTo>
                      <a:pt x="4483" y="990"/>
                    </a:lnTo>
                    <a:lnTo>
                      <a:pt x="4402" y="1050"/>
                    </a:lnTo>
                    <a:lnTo>
                      <a:pt x="4180" y="1151"/>
                    </a:lnTo>
                    <a:lnTo>
                      <a:pt x="4099" y="1212"/>
                    </a:lnTo>
                    <a:lnTo>
                      <a:pt x="3938" y="1313"/>
                    </a:lnTo>
                    <a:lnTo>
                      <a:pt x="3736" y="1434"/>
                    </a:lnTo>
                    <a:lnTo>
                      <a:pt x="3635" y="1495"/>
                    </a:lnTo>
                    <a:lnTo>
                      <a:pt x="3595" y="1555"/>
                    </a:lnTo>
                    <a:lnTo>
                      <a:pt x="3595" y="1575"/>
                    </a:lnTo>
                    <a:lnTo>
                      <a:pt x="3615" y="1616"/>
                    </a:lnTo>
                    <a:lnTo>
                      <a:pt x="3655" y="1616"/>
                    </a:lnTo>
                    <a:lnTo>
                      <a:pt x="3716" y="1575"/>
                    </a:lnTo>
                    <a:lnTo>
                      <a:pt x="3817" y="1515"/>
                    </a:lnTo>
                    <a:lnTo>
                      <a:pt x="4443" y="1151"/>
                    </a:lnTo>
                    <a:lnTo>
                      <a:pt x="4544" y="1091"/>
                    </a:lnTo>
                    <a:lnTo>
                      <a:pt x="4786" y="970"/>
                    </a:lnTo>
                    <a:lnTo>
                      <a:pt x="4826" y="949"/>
                    </a:lnTo>
                    <a:lnTo>
                      <a:pt x="4867" y="970"/>
                    </a:lnTo>
                    <a:lnTo>
                      <a:pt x="4867" y="990"/>
                    </a:lnTo>
                    <a:lnTo>
                      <a:pt x="4846" y="1010"/>
                    </a:lnTo>
                    <a:lnTo>
                      <a:pt x="4846" y="1030"/>
                    </a:lnTo>
                    <a:lnTo>
                      <a:pt x="4826" y="1091"/>
                    </a:lnTo>
                    <a:lnTo>
                      <a:pt x="4786" y="1172"/>
                    </a:lnTo>
                    <a:lnTo>
                      <a:pt x="4645" y="1293"/>
                    </a:lnTo>
                    <a:lnTo>
                      <a:pt x="4544" y="1353"/>
                    </a:lnTo>
                    <a:lnTo>
                      <a:pt x="4281" y="1535"/>
                    </a:lnTo>
                    <a:lnTo>
                      <a:pt x="3978" y="1697"/>
                    </a:lnTo>
                    <a:lnTo>
                      <a:pt x="3857" y="1757"/>
                    </a:lnTo>
                    <a:lnTo>
                      <a:pt x="3817" y="1798"/>
                    </a:lnTo>
                    <a:lnTo>
                      <a:pt x="3797" y="1818"/>
                    </a:lnTo>
                    <a:lnTo>
                      <a:pt x="3797" y="1858"/>
                    </a:lnTo>
                    <a:lnTo>
                      <a:pt x="3837" y="1878"/>
                    </a:lnTo>
                    <a:lnTo>
                      <a:pt x="3877" y="1878"/>
                    </a:lnTo>
                    <a:lnTo>
                      <a:pt x="3978" y="1818"/>
                    </a:lnTo>
                    <a:lnTo>
                      <a:pt x="4120" y="1757"/>
                    </a:lnTo>
                    <a:lnTo>
                      <a:pt x="4281" y="1676"/>
                    </a:lnTo>
                    <a:lnTo>
                      <a:pt x="4342" y="1656"/>
                    </a:lnTo>
                    <a:lnTo>
                      <a:pt x="4483" y="1616"/>
                    </a:lnTo>
                    <a:lnTo>
                      <a:pt x="4645" y="1575"/>
                    </a:lnTo>
                    <a:lnTo>
                      <a:pt x="4786" y="1575"/>
                    </a:lnTo>
                    <a:lnTo>
                      <a:pt x="4806" y="1596"/>
                    </a:lnTo>
                    <a:lnTo>
                      <a:pt x="4806" y="1636"/>
                    </a:lnTo>
                    <a:lnTo>
                      <a:pt x="4786" y="1676"/>
                    </a:lnTo>
                    <a:lnTo>
                      <a:pt x="4766" y="1676"/>
                    </a:lnTo>
                    <a:lnTo>
                      <a:pt x="4685" y="1757"/>
                    </a:lnTo>
                    <a:lnTo>
                      <a:pt x="4564" y="1818"/>
                    </a:lnTo>
                    <a:lnTo>
                      <a:pt x="4140" y="2100"/>
                    </a:lnTo>
                    <a:lnTo>
                      <a:pt x="3837" y="2242"/>
                    </a:lnTo>
                    <a:lnTo>
                      <a:pt x="3514" y="2383"/>
                    </a:lnTo>
                    <a:lnTo>
                      <a:pt x="3393" y="2444"/>
                    </a:lnTo>
                    <a:lnTo>
                      <a:pt x="3211" y="2484"/>
                    </a:lnTo>
                    <a:lnTo>
                      <a:pt x="3029" y="2524"/>
                    </a:lnTo>
                    <a:lnTo>
                      <a:pt x="2868" y="2545"/>
                    </a:lnTo>
                    <a:lnTo>
                      <a:pt x="2625" y="2545"/>
                    </a:lnTo>
                    <a:lnTo>
                      <a:pt x="2565" y="2585"/>
                    </a:lnTo>
                    <a:lnTo>
                      <a:pt x="2343" y="2807"/>
                    </a:lnTo>
                    <a:lnTo>
                      <a:pt x="2020" y="3150"/>
                    </a:lnTo>
                    <a:lnTo>
                      <a:pt x="1616" y="3534"/>
                    </a:lnTo>
                    <a:lnTo>
                      <a:pt x="1232" y="3897"/>
                    </a:lnTo>
                    <a:lnTo>
                      <a:pt x="990" y="4099"/>
                    </a:lnTo>
                    <a:lnTo>
                      <a:pt x="970" y="4120"/>
                    </a:lnTo>
                    <a:lnTo>
                      <a:pt x="970" y="4160"/>
                    </a:lnTo>
                    <a:lnTo>
                      <a:pt x="1010" y="4180"/>
                    </a:lnTo>
                    <a:lnTo>
                      <a:pt x="1050" y="4180"/>
                    </a:lnTo>
                    <a:lnTo>
                      <a:pt x="1252" y="3998"/>
                    </a:lnTo>
                    <a:lnTo>
                      <a:pt x="1495" y="3796"/>
                    </a:lnTo>
                    <a:lnTo>
                      <a:pt x="1979" y="3332"/>
                    </a:lnTo>
                    <a:lnTo>
                      <a:pt x="2646" y="2666"/>
                    </a:lnTo>
                    <a:lnTo>
                      <a:pt x="2948" y="2666"/>
                    </a:lnTo>
                    <a:lnTo>
                      <a:pt x="3130" y="2625"/>
                    </a:lnTo>
                    <a:lnTo>
                      <a:pt x="3332" y="2585"/>
                    </a:lnTo>
                    <a:lnTo>
                      <a:pt x="3514" y="2524"/>
                    </a:lnTo>
                    <a:lnTo>
                      <a:pt x="3675" y="2605"/>
                    </a:lnTo>
                    <a:lnTo>
                      <a:pt x="3837" y="2686"/>
                    </a:lnTo>
                    <a:lnTo>
                      <a:pt x="4019" y="2747"/>
                    </a:lnTo>
                    <a:lnTo>
                      <a:pt x="4180" y="2787"/>
                    </a:lnTo>
                    <a:lnTo>
                      <a:pt x="4725" y="3574"/>
                    </a:lnTo>
                    <a:lnTo>
                      <a:pt x="5109" y="4120"/>
                    </a:lnTo>
                    <a:lnTo>
                      <a:pt x="5311" y="4362"/>
                    </a:lnTo>
                    <a:lnTo>
                      <a:pt x="5493" y="4564"/>
                    </a:lnTo>
                    <a:lnTo>
                      <a:pt x="5533" y="4584"/>
                    </a:lnTo>
                    <a:lnTo>
                      <a:pt x="5553" y="4564"/>
                    </a:lnTo>
                    <a:lnTo>
                      <a:pt x="5573" y="4544"/>
                    </a:lnTo>
                    <a:lnTo>
                      <a:pt x="5553" y="4503"/>
                    </a:lnTo>
                    <a:lnTo>
                      <a:pt x="5331" y="4221"/>
                    </a:lnTo>
                    <a:lnTo>
                      <a:pt x="5109" y="3918"/>
                    </a:lnTo>
                    <a:lnTo>
                      <a:pt x="4624" y="3251"/>
                    </a:lnTo>
                    <a:lnTo>
                      <a:pt x="4463" y="3009"/>
                    </a:lnTo>
                    <a:lnTo>
                      <a:pt x="4301" y="2767"/>
                    </a:lnTo>
                    <a:lnTo>
                      <a:pt x="4261" y="2726"/>
                    </a:lnTo>
                    <a:lnTo>
                      <a:pt x="4221" y="2686"/>
                    </a:lnTo>
                    <a:lnTo>
                      <a:pt x="4120" y="2666"/>
                    </a:lnTo>
                    <a:lnTo>
                      <a:pt x="3958" y="2625"/>
                    </a:lnTo>
                    <a:lnTo>
                      <a:pt x="3857" y="2565"/>
                    </a:lnTo>
                    <a:lnTo>
                      <a:pt x="3716" y="2504"/>
                    </a:lnTo>
                    <a:lnTo>
                      <a:pt x="3655" y="2464"/>
                    </a:lnTo>
                    <a:lnTo>
                      <a:pt x="3958" y="2322"/>
                    </a:lnTo>
                    <a:lnTo>
                      <a:pt x="4241" y="2181"/>
                    </a:lnTo>
                    <a:lnTo>
                      <a:pt x="4483" y="2020"/>
                    </a:lnTo>
                    <a:lnTo>
                      <a:pt x="4705" y="1878"/>
                    </a:lnTo>
                    <a:lnTo>
                      <a:pt x="4746" y="2121"/>
                    </a:lnTo>
                    <a:lnTo>
                      <a:pt x="4766" y="2201"/>
                    </a:lnTo>
                    <a:lnTo>
                      <a:pt x="4786" y="2242"/>
                    </a:lnTo>
                    <a:lnTo>
                      <a:pt x="4806" y="2262"/>
                    </a:lnTo>
                    <a:lnTo>
                      <a:pt x="5230" y="2565"/>
                    </a:lnTo>
                    <a:lnTo>
                      <a:pt x="5896" y="3070"/>
                    </a:lnTo>
                    <a:lnTo>
                      <a:pt x="6220" y="3312"/>
                    </a:lnTo>
                    <a:lnTo>
                      <a:pt x="6522" y="3574"/>
                    </a:lnTo>
                    <a:lnTo>
                      <a:pt x="6644" y="3696"/>
                    </a:lnTo>
                    <a:lnTo>
                      <a:pt x="6684" y="3696"/>
                    </a:lnTo>
                    <a:lnTo>
                      <a:pt x="6704" y="3675"/>
                    </a:lnTo>
                    <a:lnTo>
                      <a:pt x="6724" y="3655"/>
                    </a:lnTo>
                    <a:lnTo>
                      <a:pt x="6704" y="3615"/>
                    </a:lnTo>
                    <a:lnTo>
                      <a:pt x="6240" y="3211"/>
                    </a:lnTo>
                    <a:lnTo>
                      <a:pt x="5695" y="2787"/>
                    </a:lnTo>
                    <a:lnTo>
                      <a:pt x="4846" y="2161"/>
                    </a:lnTo>
                    <a:lnTo>
                      <a:pt x="4846" y="1979"/>
                    </a:lnTo>
                    <a:lnTo>
                      <a:pt x="4826" y="1798"/>
                    </a:lnTo>
                    <a:lnTo>
                      <a:pt x="4867" y="1737"/>
                    </a:lnTo>
                    <a:lnTo>
                      <a:pt x="4907" y="1676"/>
                    </a:lnTo>
                    <a:lnTo>
                      <a:pt x="4927" y="1616"/>
                    </a:lnTo>
                    <a:lnTo>
                      <a:pt x="4907" y="1535"/>
                    </a:lnTo>
                    <a:lnTo>
                      <a:pt x="4867" y="1495"/>
                    </a:lnTo>
                    <a:lnTo>
                      <a:pt x="4826" y="1474"/>
                    </a:lnTo>
                    <a:lnTo>
                      <a:pt x="4766" y="1454"/>
                    </a:lnTo>
                    <a:lnTo>
                      <a:pt x="4705" y="1454"/>
                    </a:lnTo>
                    <a:lnTo>
                      <a:pt x="4685" y="1394"/>
                    </a:lnTo>
                    <a:lnTo>
                      <a:pt x="4786" y="1313"/>
                    </a:lnTo>
                    <a:lnTo>
                      <a:pt x="4887" y="1212"/>
                    </a:lnTo>
                    <a:lnTo>
                      <a:pt x="4947" y="1091"/>
                    </a:lnTo>
                    <a:lnTo>
                      <a:pt x="4968" y="1010"/>
                    </a:lnTo>
                    <a:lnTo>
                      <a:pt x="4968" y="929"/>
                    </a:lnTo>
                    <a:lnTo>
                      <a:pt x="4968" y="889"/>
                    </a:lnTo>
                    <a:lnTo>
                      <a:pt x="4927" y="848"/>
                    </a:lnTo>
                    <a:lnTo>
                      <a:pt x="4907" y="848"/>
                    </a:lnTo>
                    <a:lnTo>
                      <a:pt x="4887" y="828"/>
                    </a:lnTo>
                    <a:lnTo>
                      <a:pt x="4907" y="788"/>
                    </a:lnTo>
                    <a:lnTo>
                      <a:pt x="4947" y="687"/>
                    </a:lnTo>
                    <a:lnTo>
                      <a:pt x="4947" y="626"/>
                    </a:lnTo>
                    <a:lnTo>
                      <a:pt x="4947" y="546"/>
                    </a:lnTo>
                    <a:lnTo>
                      <a:pt x="4907" y="505"/>
                    </a:lnTo>
                    <a:lnTo>
                      <a:pt x="4867" y="465"/>
                    </a:lnTo>
                    <a:lnTo>
                      <a:pt x="4725" y="465"/>
                    </a:lnTo>
                    <a:lnTo>
                      <a:pt x="4604" y="505"/>
                    </a:lnTo>
                    <a:lnTo>
                      <a:pt x="4544" y="546"/>
                    </a:lnTo>
                    <a:lnTo>
                      <a:pt x="4544" y="485"/>
                    </a:lnTo>
                    <a:lnTo>
                      <a:pt x="4544" y="404"/>
                    </a:lnTo>
                    <a:lnTo>
                      <a:pt x="4544" y="364"/>
                    </a:lnTo>
                    <a:lnTo>
                      <a:pt x="4523" y="324"/>
                    </a:lnTo>
                    <a:lnTo>
                      <a:pt x="4483" y="283"/>
                    </a:lnTo>
                    <a:lnTo>
                      <a:pt x="4422" y="243"/>
                    </a:lnTo>
                    <a:lnTo>
                      <a:pt x="4362" y="243"/>
                    </a:lnTo>
                    <a:lnTo>
                      <a:pt x="4261" y="283"/>
                    </a:lnTo>
                    <a:lnTo>
                      <a:pt x="4059" y="384"/>
                    </a:lnTo>
                    <a:lnTo>
                      <a:pt x="4019" y="344"/>
                    </a:lnTo>
                    <a:lnTo>
                      <a:pt x="3918" y="283"/>
                    </a:lnTo>
                    <a:lnTo>
                      <a:pt x="3877" y="263"/>
                    </a:lnTo>
                    <a:lnTo>
                      <a:pt x="3837" y="263"/>
                    </a:lnTo>
                    <a:lnTo>
                      <a:pt x="3776" y="283"/>
                    </a:lnTo>
                    <a:lnTo>
                      <a:pt x="3756" y="344"/>
                    </a:lnTo>
                    <a:lnTo>
                      <a:pt x="3736" y="445"/>
                    </a:lnTo>
                    <a:lnTo>
                      <a:pt x="3736" y="525"/>
                    </a:lnTo>
                    <a:lnTo>
                      <a:pt x="3736" y="586"/>
                    </a:lnTo>
                    <a:lnTo>
                      <a:pt x="3675" y="525"/>
                    </a:lnTo>
                    <a:lnTo>
                      <a:pt x="3675" y="404"/>
                    </a:lnTo>
                    <a:lnTo>
                      <a:pt x="3655" y="344"/>
                    </a:lnTo>
                    <a:lnTo>
                      <a:pt x="3615" y="303"/>
                    </a:lnTo>
                    <a:lnTo>
                      <a:pt x="3554" y="283"/>
                    </a:lnTo>
                    <a:lnTo>
                      <a:pt x="3473" y="303"/>
                    </a:lnTo>
                    <a:lnTo>
                      <a:pt x="3272" y="122"/>
                    </a:lnTo>
                    <a:lnTo>
                      <a:pt x="3150" y="41"/>
                    </a:lnTo>
                    <a:lnTo>
                      <a:pt x="30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5"/>
              <p:cNvSpPr/>
              <p:nvPr/>
            </p:nvSpPr>
            <p:spPr>
              <a:xfrm>
                <a:off x="2031458" y="-1307322"/>
                <a:ext cx="273842" cy="273842"/>
              </a:xfrm>
              <a:custGeom>
                <a:avLst/>
                <a:gdLst/>
                <a:ahLst/>
                <a:cxnLst/>
                <a:rect l="l" t="t" r="r" b="b"/>
                <a:pathLst>
                  <a:path w="3999" h="3999" extrusionOk="0">
                    <a:moveTo>
                      <a:pt x="2201" y="545"/>
                    </a:moveTo>
                    <a:lnTo>
                      <a:pt x="2403" y="586"/>
                    </a:lnTo>
                    <a:lnTo>
                      <a:pt x="2585" y="667"/>
                    </a:lnTo>
                    <a:lnTo>
                      <a:pt x="2766" y="747"/>
                    </a:lnTo>
                    <a:lnTo>
                      <a:pt x="2888" y="848"/>
                    </a:lnTo>
                    <a:lnTo>
                      <a:pt x="3009" y="929"/>
                    </a:lnTo>
                    <a:lnTo>
                      <a:pt x="3150" y="1070"/>
                    </a:lnTo>
                    <a:lnTo>
                      <a:pt x="3251" y="1232"/>
                    </a:lnTo>
                    <a:lnTo>
                      <a:pt x="3352" y="1414"/>
                    </a:lnTo>
                    <a:lnTo>
                      <a:pt x="3412" y="1595"/>
                    </a:lnTo>
                    <a:lnTo>
                      <a:pt x="3453" y="1797"/>
                    </a:lnTo>
                    <a:lnTo>
                      <a:pt x="3473" y="1979"/>
                    </a:lnTo>
                    <a:lnTo>
                      <a:pt x="3453" y="2161"/>
                    </a:lnTo>
                    <a:lnTo>
                      <a:pt x="3433" y="2342"/>
                    </a:lnTo>
                    <a:lnTo>
                      <a:pt x="2221" y="1797"/>
                    </a:lnTo>
                    <a:lnTo>
                      <a:pt x="1878" y="545"/>
                    </a:lnTo>
                    <a:close/>
                    <a:moveTo>
                      <a:pt x="1353" y="687"/>
                    </a:moveTo>
                    <a:lnTo>
                      <a:pt x="1716" y="1939"/>
                    </a:lnTo>
                    <a:lnTo>
                      <a:pt x="969" y="3029"/>
                    </a:lnTo>
                    <a:lnTo>
                      <a:pt x="848" y="2888"/>
                    </a:lnTo>
                    <a:lnTo>
                      <a:pt x="747" y="2746"/>
                    </a:lnTo>
                    <a:lnTo>
                      <a:pt x="666" y="2565"/>
                    </a:lnTo>
                    <a:lnTo>
                      <a:pt x="606" y="2403"/>
                    </a:lnTo>
                    <a:lnTo>
                      <a:pt x="565" y="2262"/>
                    </a:lnTo>
                    <a:lnTo>
                      <a:pt x="545" y="2120"/>
                    </a:lnTo>
                    <a:lnTo>
                      <a:pt x="545" y="1999"/>
                    </a:lnTo>
                    <a:lnTo>
                      <a:pt x="545" y="1858"/>
                    </a:lnTo>
                    <a:lnTo>
                      <a:pt x="565" y="1717"/>
                    </a:lnTo>
                    <a:lnTo>
                      <a:pt x="606" y="1595"/>
                    </a:lnTo>
                    <a:lnTo>
                      <a:pt x="646" y="1454"/>
                    </a:lnTo>
                    <a:lnTo>
                      <a:pt x="707" y="1333"/>
                    </a:lnTo>
                    <a:lnTo>
                      <a:pt x="828" y="1131"/>
                    </a:lnTo>
                    <a:lnTo>
                      <a:pt x="969" y="969"/>
                    </a:lnTo>
                    <a:lnTo>
                      <a:pt x="1151" y="808"/>
                    </a:lnTo>
                    <a:lnTo>
                      <a:pt x="1353" y="687"/>
                    </a:lnTo>
                    <a:close/>
                    <a:moveTo>
                      <a:pt x="2423" y="2484"/>
                    </a:moveTo>
                    <a:lnTo>
                      <a:pt x="3211" y="2847"/>
                    </a:lnTo>
                    <a:lnTo>
                      <a:pt x="3089" y="2989"/>
                    </a:lnTo>
                    <a:lnTo>
                      <a:pt x="2948" y="3110"/>
                    </a:lnTo>
                    <a:lnTo>
                      <a:pt x="2807" y="3231"/>
                    </a:lnTo>
                    <a:lnTo>
                      <a:pt x="2645" y="3312"/>
                    </a:lnTo>
                    <a:lnTo>
                      <a:pt x="2544" y="2948"/>
                    </a:lnTo>
                    <a:lnTo>
                      <a:pt x="2423" y="2484"/>
                    </a:lnTo>
                    <a:close/>
                    <a:moveTo>
                      <a:pt x="1898" y="2625"/>
                    </a:moveTo>
                    <a:lnTo>
                      <a:pt x="2140" y="3453"/>
                    </a:lnTo>
                    <a:lnTo>
                      <a:pt x="1858" y="3453"/>
                    </a:lnTo>
                    <a:lnTo>
                      <a:pt x="1696" y="3433"/>
                    </a:lnTo>
                    <a:lnTo>
                      <a:pt x="1555" y="3392"/>
                    </a:lnTo>
                    <a:lnTo>
                      <a:pt x="1414" y="3332"/>
                    </a:lnTo>
                    <a:lnTo>
                      <a:pt x="1898" y="2625"/>
                    </a:lnTo>
                    <a:close/>
                    <a:moveTo>
                      <a:pt x="1999" y="0"/>
                    </a:moveTo>
                    <a:lnTo>
                      <a:pt x="1737" y="20"/>
                    </a:lnTo>
                    <a:lnTo>
                      <a:pt x="1474" y="81"/>
                    </a:lnTo>
                    <a:lnTo>
                      <a:pt x="1454" y="81"/>
                    </a:lnTo>
                    <a:lnTo>
                      <a:pt x="1272" y="142"/>
                    </a:lnTo>
                    <a:lnTo>
                      <a:pt x="1090" y="222"/>
                    </a:lnTo>
                    <a:lnTo>
                      <a:pt x="909" y="323"/>
                    </a:lnTo>
                    <a:lnTo>
                      <a:pt x="747" y="444"/>
                    </a:lnTo>
                    <a:lnTo>
                      <a:pt x="606" y="566"/>
                    </a:lnTo>
                    <a:lnTo>
                      <a:pt x="485" y="707"/>
                    </a:lnTo>
                    <a:lnTo>
                      <a:pt x="364" y="848"/>
                    </a:lnTo>
                    <a:lnTo>
                      <a:pt x="263" y="1030"/>
                    </a:lnTo>
                    <a:lnTo>
                      <a:pt x="182" y="1192"/>
                    </a:lnTo>
                    <a:lnTo>
                      <a:pt x="101" y="1373"/>
                    </a:lnTo>
                    <a:lnTo>
                      <a:pt x="61" y="1555"/>
                    </a:lnTo>
                    <a:lnTo>
                      <a:pt x="20" y="1757"/>
                    </a:lnTo>
                    <a:lnTo>
                      <a:pt x="0" y="1939"/>
                    </a:lnTo>
                    <a:lnTo>
                      <a:pt x="0" y="2141"/>
                    </a:lnTo>
                    <a:lnTo>
                      <a:pt x="40" y="2342"/>
                    </a:lnTo>
                    <a:lnTo>
                      <a:pt x="81" y="2544"/>
                    </a:lnTo>
                    <a:lnTo>
                      <a:pt x="141" y="2706"/>
                    </a:lnTo>
                    <a:lnTo>
                      <a:pt x="202" y="2867"/>
                    </a:lnTo>
                    <a:lnTo>
                      <a:pt x="283" y="3009"/>
                    </a:lnTo>
                    <a:lnTo>
                      <a:pt x="384" y="3170"/>
                    </a:lnTo>
                    <a:lnTo>
                      <a:pt x="485" y="3292"/>
                    </a:lnTo>
                    <a:lnTo>
                      <a:pt x="606" y="3433"/>
                    </a:lnTo>
                    <a:lnTo>
                      <a:pt x="727" y="3534"/>
                    </a:lnTo>
                    <a:lnTo>
                      <a:pt x="868" y="3635"/>
                    </a:lnTo>
                    <a:lnTo>
                      <a:pt x="889" y="3655"/>
                    </a:lnTo>
                    <a:lnTo>
                      <a:pt x="889" y="3675"/>
                    </a:lnTo>
                    <a:lnTo>
                      <a:pt x="1151" y="3816"/>
                    </a:lnTo>
                    <a:lnTo>
                      <a:pt x="1434" y="3917"/>
                    </a:lnTo>
                    <a:lnTo>
                      <a:pt x="1636" y="3978"/>
                    </a:lnTo>
                    <a:lnTo>
                      <a:pt x="1838" y="3998"/>
                    </a:lnTo>
                    <a:lnTo>
                      <a:pt x="1999" y="3998"/>
                    </a:lnTo>
                    <a:lnTo>
                      <a:pt x="2282" y="3978"/>
                    </a:lnTo>
                    <a:lnTo>
                      <a:pt x="2544" y="3938"/>
                    </a:lnTo>
                    <a:lnTo>
                      <a:pt x="2746" y="3857"/>
                    </a:lnTo>
                    <a:lnTo>
                      <a:pt x="2948" y="3776"/>
                    </a:lnTo>
                    <a:lnTo>
                      <a:pt x="3130" y="3655"/>
                    </a:lnTo>
                    <a:lnTo>
                      <a:pt x="3291" y="3534"/>
                    </a:lnTo>
                    <a:lnTo>
                      <a:pt x="3453" y="3372"/>
                    </a:lnTo>
                    <a:lnTo>
                      <a:pt x="3594" y="3211"/>
                    </a:lnTo>
                    <a:lnTo>
                      <a:pt x="3715" y="3049"/>
                    </a:lnTo>
                    <a:lnTo>
                      <a:pt x="3816" y="2847"/>
                    </a:lnTo>
                    <a:lnTo>
                      <a:pt x="3816" y="2827"/>
                    </a:lnTo>
                    <a:lnTo>
                      <a:pt x="3837" y="2807"/>
                    </a:lnTo>
                    <a:lnTo>
                      <a:pt x="3897" y="2645"/>
                    </a:lnTo>
                    <a:lnTo>
                      <a:pt x="3937" y="2484"/>
                    </a:lnTo>
                    <a:lnTo>
                      <a:pt x="3978" y="2322"/>
                    </a:lnTo>
                    <a:lnTo>
                      <a:pt x="3998" y="2141"/>
                    </a:lnTo>
                    <a:lnTo>
                      <a:pt x="3998" y="1979"/>
                    </a:lnTo>
                    <a:lnTo>
                      <a:pt x="3998" y="1797"/>
                    </a:lnTo>
                    <a:lnTo>
                      <a:pt x="3978" y="1636"/>
                    </a:lnTo>
                    <a:lnTo>
                      <a:pt x="3937" y="1454"/>
                    </a:lnTo>
                    <a:lnTo>
                      <a:pt x="3877" y="1272"/>
                    </a:lnTo>
                    <a:lnTo>
                      <a:pt x="3796" y="1091"/>
                    </a:lnTo>
                    <a:lnTo>
                      <a:pt x="3695" y="909"/>
                    </a:lnTo>
                    <a:lnTo>
                      <a:pt x="3574" y="747"/>
                    </a:lnTo>
                    <a:lnTo>
                      <a:pt x="3453" y="606"/>
                    </a:lnTo>
                    <a:lnTo>
                      <a:pt x="3312" y="465"/>
                    </a:lnTo>
                    <a:lnTo>
                      <a:pt x="3150" y="344"/>
                    </a:lnTo>
                    <a:lnTo>
                      <a:pt x="2968" y="243"/>
                    </a:lnTo>
                    <a:lnTo>
                      <a:pt x="2746" y="142"/>
                    </a:lnTo>
                    <a:lnTo>
                      <a:pt x="2504" y="61"/>
                    </a:lnTo>
                    <a:lnTo>
                      <a:pt x="2262" y="20"/>
                    </a:lnTo>
                    <a:lnTo>
                      <a:pt x="19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5"/>
              <p:cNvSpPr/>
              <p:nvPr/>
            </p:nvSpPr>
            <p:spPr>
              <a:xfrm>
                <a:off x="2031458" y="-1307322"/>
                <a:ext cx="273842" cy="273842"/>
              </a:xfrm>
              <a:custGeom>
                <a:avLst/>
                <a:gdLst/>
                <a:ahLst/>
                <a:cxnLst/>
                <a:rect l="l" t="t" r="r" b="b"/>
                <a:pathLst>
                  <a:path w="3999" h="3999" fill="none" extrusionOk="0">
                    <a:moveTo>
                      <a:pt x="1999" y="3998"/>
                    </a:moveTo>
                    <a:lnTo>
                      <a:pt x="1999" y="3998"/>
                    </a:lnTo>
                    <a:lnTo>
                      <a:pt x="1838" y="3998"/>
                    </a:lnTo>
                    <a:lnTo>
                      <a:pt x="1838" y="3998"/>
                    </a:lnTo>
                    <a:lnTo>
                      <a:pt x="1636" y="3978"/>
                    </a:lnTo>
                    <a:lnTo>
                      <a:pt x="1434" y="3917"/>
                    </a:lnTo>
                    <a:lnTo>
                      <a:pt x="1434" y="3917"/>
                    </a:lnTo>
                    <a:lnTo>
                      <a:pt x="1151" y="3816"/>
                    </a:lnTo>
                    <a:lnTo>
                      <a:pt x="889" y="3675"/>
                    </a:lnTo>
                    <a:lnTo>
                      <a:pt x="889" y="3675"/>
                    </a:lnTo>
                    <a:lnTo>
                      <a:pt x="889" y="3655"/>
                    </a:lnTo>
                    <a:lnTo>
                      <a:pt x="868" y="3635"/>
                    </a:lnTo>
                    <a:lnTo>
                      <a:pt x="868" y="3635"/>
                    </a:lnTo>
                    <a:lnTo>
                      <a:pt x="727" y="3534"/>
                    </a:lnTo>
                    <a:lnTo>
                      <a:pt x="606" y="3433"/>
                    </a:lnTo>
                    <a:lnTo>
                      <a:pt x="485" y="3292"/>
                    </a:lnTo>
                    <a:lnTo>
                      <a:pt x="384" y="3170"/>
                    </a:lnTo>
                    <a:lnTo>
                      <a:pt x="283" y="3009"/>
                    </a:lnTo>
                    <a:lnTo>
                      <a:pt x="202" y="2867"/>
                    </a:lnTo>
                    <a:lnTo>
                      <a:pt x="141" y="2706"/>
                    </a:lnTo>
                    <a:lnTo>
                      <a:pt x="81" y="2544"/>
                    </a:lnTo>
                    <a:lnTo>
                      <a:pt x="81" y="2544"/>
                    </a:lnTo>
                    <a:lnTo>
                      <a:pt x="40" y="2342"/>
                    </a:lnTo>
                    <a:lnTo>
                      <a:pt x="0" y="2141"/>
                    </a:lnTo>
                    <a:lnTo>
                      <a:pt x="0" y="1939"/>
                    </a:lnTo>
                    <a:lnTo>
                      <a:pt x="20" y="1757"/>
                    </a:lnTo>
                    <a:lnTo>
                      <a:pt x="61" y="1555"/>
                    </a:lnTo>
                    <a:lnTo>
                      <a:pt x="101" y="1373"/>
                    </a:lnTo>
                    <a:lnTo>
                      <a:pt x="182" y="1192"/>
                    </a:lnTo>
                    <a:lnTo>
                      <a:pt x="263" y="1030"/>
                    </a:lnTo>
                    <a:lnTo>
                      <a:pt x="364" y="848"/>
                    </a:lnTo>
                    <a:lnTo>
                      <a:pt x="485" y="707"/>
                    </a:lnTo>
                    <a:lnTo>
                      <a:pt x="606" y="566"/>
                    </a:lnTo>
                    <a:lnTo>
                      <a:pt x="747" y="444"/>
                    </a:lnTo>
                    <a:lnTo>
                      <a:pt x="909" y="323"/>
                    </a:lnTo>
                    <a:lnTo>
                      <a:pt x="1090" y="222"/>
                    </a:lnTo>
                    <a:lnTo>
                      <a:pt x="1272" y="142"/>
                    </a:lnTo>
                    <a:lnTo>
                      <a:pt x="1454" y="81"/>
                    </a:lnTo>
                    <a:lnTo>
                      <a:pt x="1474" y="81"/>
                    </a:lnTo>
                    <a:lnTo>
                      <a:pt x="1474" y="81"/>
                    </a:lnTo>
                    <a:lnTo>
                      <a:pt x="1474" y="81"/>
                    </a:lnTo>
                    <a:lnTo>
                      <a:pt x="1737" y="20"/>
                    </a:lnTo>
                    <a:lnTo>
                      <a:pt x="1999" y="0"/>
                    </a:lnTo>
                    <a:lnTo>
                      <a:pt x="1999" y="0"/>
                    </a:lnTo>
                    <a:lnTo>
                      <a:pt x="2262" y="20"/>
                    </a:lnTo>
                    <a:lnTo>
                      <a:pt x="2504" y="61"/>
                    </a:lnTo>
                    <a:lnTo>
                      <a:pt x="2746" y="142"/>
                    </a:lnTo>
                    <a:lnTo>
                      <a:pt x="2968" y="243"/>
                    </a:lnTo>
                    <a:lnTo>
                      <a:pt x="2968" y="243"/>
                    </a:lnTo>
                    <a:lnTo>
                      <a:pt x="3150" y="344"/>
                    </a:lnTo>
                    <a:lnTo>
                      <a:pt x="3312" y="465"/>
                    </a:lnTo>
                    <a:lnTo>
                      <a:pt x="3453" y="606"/>
                    </a:lnTo>
                    <a:lnTo>
                      <a:pt x="3574" y="747"/>
                    </a:lnTo>
                    <a:lnTo>
                      <a:pt x="3695" y="909"/>
                    </a:lnTo>
                    <a:lnTo>
                      <a:pt x="3796" y="1091"/>
                    </a:lnTo>
                    <a:lnTo>
                      <a:pt x="3877" y="1272"/>
                    </a:lnTo>
                    <a:lnTo>
                      <a:pt x="3937" y="1454"/>
                    </a:lnTo>
                    <a:lnTo>
                      <a:pt x="3937" y="1454"/>
                    </a:lnTo>
                    <a:lnTo>
                      <a:pt x="3978" y="1636"/>
                    </a:lnTo>
                    <a:lnTo>
                      <a:pt x="3998" y="1797"/>
                    </a:lnTo>
                    <a:lnTo>
                      <a:pt x="3998" y="1979"/>
                    </a:lnTo>
                    <a:lnTo>
                      <a:pt x="3998" y="2141"/>
                    </a:lnTo>
                    <a:lnTo>
                      <a:pt x="3978" y="2322"/>
                    </a:lnTo>
                    <a:lnTo>
                      <a:pt x="3937" y="2484"/>
                    </a:lnTo>
                    <a:lnTo>
                      <a:pt x="3897" y="2645"/>
                    </a:lnTo>
                    <a:lnTo>
                      <a:pt x="3837" y="2807"/>
                    </a:lnTo>
                    <a:lnTo>
                      <a:pt x="3816" y="2827"/>
                    </a:lnTo>
                    <a:lnTo>
                      <a:pt x="3816" y="2847"/>
                    </a:lnTo>
                    <a:lnTo>
                      <a:pt x="3816" y="2847"/>
                    </a:lnTo>
                    <a:lnTo>
                      <a:pt x="3715" y="3049"/>
                    </a:lnTo>
                    <a:lnTo>
                      <a:pt x="3594" y="3211"/>
                    </a:lnTo>
                    <a:lnTo>
                      <a:pt x="3453" y="3372"/>
                    </a:lnTo>
                    <a:lnTo>
                      <a:pt x="3291" y="3534"/>
                    </a:lnTo>
                    <a:lnTo>
                      <a:pt x="3130" y="3655"/>
                    </a:lnTo>
                    <a:lnTo>
                      <a:pt x="2948" y="3776"/>
                    </a:lnTo>
                    <a:lnTo>
                      <a:pt x="2746" y="3857"/>
                    </a:lnTo>
                    <a:lnTo>
                      <a:pt x="2544" y="3938"/>
                    </a:lnTo>
                    <a:lnTo>
                      <a:pt x="2544" y="3938"/>
                    </a:lnTo>
                    <a:lnTo>
                      <a:pt x="2282" y="3978"/>
                    </a:lnTo>
                    <a:lnTo>
                      <a:pt x="1999" y="399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5"/>
              <p:cNvSpPr/>
              <p:nvPr/>
            </p:nvSpPr>
            <p:spPr>
              <a:xfrm>
                <a:off x="2128218" y="-1127566"/>
                <a:ext cx="49852" cy="56768"/>
              </a:xfrm>
              <a:custGeom>
                <a:avLst/>
                <a:gdLst/>
                <a:ahLst/>
                <a:cxnLst/>
                <a:rect l="l" t="t" r="r" b="b"/>
                <a:pathLst>
                  <a:path w="728" h="829" fill="none" extrusionOk="0">
                    <a:moveTo>
                      <a:pt x="1" y="707"/>
                    </a:moveTo>
                    <a:lnTo>
                      <a:pt x="1" y="707"/>
                    </a:lnTo>
                    <a:lnTo>
                      <a:pt x="142" y="767"/>
                    </a:lnTo>
                    <a:lnTo>
                      <a:pt x="283" y="808"/>
                    </a:lnTo>
                    <a:lnTo>
                      <a:pt x="445" y="828"/>
                    </a:lnTo>
                    <a:lnTo>
                      <a:pt x="586" y="828"/>
                    </a:lnTo>
                    <a:lnTo>
                      <a:pt x="606" y="828"/>
                    </a:lnTo>
                    <a:lnTo>
                      <a:pt x="606" y="828"/>
                    </a:lnTo>
                    <a:lnTo>
                      <a:pt x="727" y="828"/>
                    </a:lnTo>
                    <a:lnTo>
                      <a:pt x="485" y="0"/>
                    </a:lnTo>
                    <a:lnTo>
                      <a:pt x="1" y="70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5"/>
              <p:cNvSpPr/>
              <p:nvPr/>
            </p:nvSpPr>
            <p:spPr>
              <a:xfrm>
                <a:off x="2197381" y="-1137290"/>
                <a:ext cx="53960" cy="56768"/>
              </a:xfrm>
              <a:custGeom>
                <a:avLst/>
                <a:gdLst/>
                <a:ahLst/>
                <a:cxnLst/>
                <a:rect l="l" t="t" r="r" b="b"/>
                <a:pathLst>
                  <a:path w="788" h="829" fill="none" extrusionOk="0">
                    <a:moveTo>
                      <a:pt x="121" y="465"/>
                    </a:moveTo>
                    <a:lnTo>
                      <a:pt x="222" y="829"/>
                    </a:lnTo>
                    <a:lnTo>
                      <a:pt x="222" y="829"/>
                    </a:lnTo>
                    <a:lnTo>
                      <a:pt x="384" y="748"/>
                    </a:lnTo>
                    <a:lnTo>
                      <a:pt x="525" y="627"/>
                    </a:lnTo>
                    <a:lnTo>
                      <a:pt x="666" y="506"/>
                    </a:lnTo>
                    <a:lnTo>
                      <a:pt x="788" y="364"/>
                    </a:lnTo>
                    <a:lnTo>
                      <a:pt x="0" y="1"/>
                    </a:lnTo>
                    <a:lnTo>
                      <a:pt x="121" y="46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5"/>
              <p:cNvSpPr/>
              <p:nvPr/>
            </p:nvSpPr>
            <p:spPr>
              <a:xfrm>
                <a:off x="2068778" y="-1260345"/>
                <a:ext cx="80256" cy="160443"/>
              </a:xfrm>
              <a:custGeom>
                <a:avLst/>
                <a:gdLst/>
                <a:ahLst/>
                <a:cxnLst/>
                <a:rect l="l" t="t" r="r" b="b"/>
                <a:pathLst>
                  <a:path w="1172" h="2343" fill="none" extrusionOk="0">
                    <a:moveTo>
                      <a:pt x="808" y="1"/>
                    </a:moveTo>
                    <a:lnTo>
                      <a:pt x="808" y="1"/>
                    </a:lnTo>
                    <a:lnTo>
                      <a:pt x="606" y="122"/>
                    </a:lnTo>
                    <a:lnTo>
                      <a:pt x="424" y="283"/>
                    </a:lnTo>
                    <a:lnTo>
                      <a:pt x="283" y="445"/>
                    </a:lnTo>
                    <a:lnTo>
                      <a:pt x="162" y="647"/>
                    </a:lnTo>
                    <a:lnTo>
                      <a:pt x="162" y="647"/>
                    </a:lnTo>
                    <a:lnTo>
                      <a:pt x="101" y="768"/>
                    </a:lnTo>
                    <a:lnTo>
                      <a:pt x="61" y="909"/>
                    </a:lnTo>
                    <a:lnTo>
                      <a:pt x="20" y="1031"/>
                    </a:lnTo>
                    <a:lnTo>
                      <a:pt x="0" y="1172"/>
                    </a:lnTo>
                    <a:lnTo>
                      <a:pt x="0" y="1313"/>
                    </a:lnTo>
                    <a:lnTo>
                      <a:pt x="0" y="1434"/>
                    </a:lnTo>
                    <a:lnTo>
                      <a:pt x="20" y="1576"/>
                    </a:lnTo>
                    <a:lnTo>
                      <a:pt x="61" y="1717"/>
                    </a:lnTo>
                    <a:lnTo>
                      <a:pt x="61" y="1717"/>
                    </a:lnTo>
                    <a:lnTo>
                      <a:pt x="121" y="1879"/>
                    </a:lnTo>
                    <a:lnTo>
                      <a:pt x="202" y="2060"/>
                    </a:lnTo>
                    <a:lnTo>
                      <a:pt x="303" y="2202"/>
                    </a:lnTo>
                    <a:lnTo>
                      <a:pt x="424" y="2343"/>
                    </a:lnTo>
                    <a:lnTo>
                      <a:pt x="1171" y="1253"/>
                    </a:lnTo>
                    <a:lnTo>
                      <a:pt x="80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5"/>
              <p:cNvSpPr/>
              <p:nvPr/>
            </p:nvSpPr>
            <p:spPr>
              <a:xfrm>
                <a:off x="2159992" y="-1270001"/>
                <a:ext cx="109359" cy="123123"/>
              </a:xfrm>
              <a:custGeom>
                <a:avLst/>
                <a:gdLst/>
                <a:ahLst/>
                <a:cxnLst/>
                <a:rect l="l" t="t" r="r" b="b"/>
                <a:pathLst>
                  <a:path w="1597" h="1798" fill="none" extrusionOk="0">
                    <a:moveTo>
                      <a:pt x="1556" y="1797"/>
                    </a:moveTo>
                    <a:lnTo>
                      <a:pt x="1556" y="1797"/>
                    </a:lnTo>
                    <a:lnTo>
                      <a:pt x="1576" y="1616"/>
                    </a:lnTo>
                    <a:lnTo>
                      <a:pt x="1596" y="1434"/>
                    </a:lnTo>
                    <a:lnTo>
                      <a:pt x="1576" y="1252"/>
                    </a:lnTo>
                    <a:lnTo>
                      <a:pt x="1535" y="1050"/>
                    </a:lnTo>
                    <a:lnTo>
                      <a:pt x="1535" y="1050"/>
                    </a:lnTo>
                    <a:lnTo>
                      <a:pt x="1475" y="869"/>
                    </a:lnTo>
                    <a:lnTo>
                      <a:pt x="1374" y="687"/>
                    </a:lnTo>
                    <a:lnTo>
                      <a:pt x="1273" y="525"/>
                    </a:lnTo>
                    <a:lnTo>
                      <a:pt x="1132" y="384"/>
                    </a:lnTo>
                    <a:lnTo>
                      <a:pt x="1132" y="384"/>
                    </a:lnTo>
                    <a:lnTo>
                      <a:pt x="1011" y="303"/>
                    </a:lnTo>
                    <a:lnTo>
                      <a:pt x="889" y="202"/>
                    </a:lnTo>
                    <a:lnTo>
                      <a:pt x="889" y="202"/>
                    </a:lnTo>
                    <a:lnTo>
                      <a:pt x="708" y="122"/>
                    </a:lnTo>
                    <a:lnTo>
                      <a:pt x="526" y="41"/>
                    </a:lnTo>
                    <a:lnTo>
                      <a:pt x="324" y="0"/>
                    </a:lnTo>
                    <a:lnTo>
                      <a:pt x="122" y="0"/>
                    </a:lnTo>
                    <a:lnTo>
                      <a:pt x="122" y="0"/>
                    </a:lnTo>
                    <a:lnTo>
                      <a:pt x="1" y="0"/>
                    </a:lnTo>
                    <a:lnTo>
                      <a:pt x="344" y="1252"/>
                    </a:lnTo>
                    <a:lnTo>
                      <a:pt x="1556" y="179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5"/>
              <p:cNvSpPr/>
              <p:nvPr/>
            </p:nvSpPr>
            <p:spPr>
              <a:xfrm>
                <a:off x="2130957" y="-1286573"/>
                <a:ext cx="171536" cy="250285"/>
              </a:xfrm>
              <a:custGeom>
                <a:avLst/>
                <a:gdLst/>
                <a:ahLst/>
                <a:cxnLst/>
                <a:rect l="l" t="t" r="r" b="b"/>
                <a:pathLst>
                  <a:path w="2505" h="3655" fill="none" extrusionOk="0">
                    <a:moveTo>
                      <a:pt x="1495" y="0"/>
                    </a:moveTo>
                    <a:lnTo>
                      <a:pt x="1495" y="0"/>
                    </a:lnTo>
                    <a:lnTo>
                      <a:pt x="1556" y="283"/>
                    </a:lnTo>
                    <a:lnTo>
                      <a:pt x="1596" y="586"/>
                    </a:lnTo>
                    <a:lnTo>
                      <a:pt x="1596" y="586"/>
                    </a:lnTo>
                    <a:lnTo>
                      <a:pt x="1737" y="747"/>
                    </a:lnTo>
                    <a:lnTo>
                      <a:pt x="1838" y="909"/>
                    </a:lnTo>
                    <a:lnTo>
                      <a:pt x="1939" y="1090"/>
                    </a:lnTo>
                    <a:lnTo>
                      <a:pt x="2020" y="1292"/>
                    </a:lnTo>
                    <a:lnTo>
                      <a:pt x="2020" y="1292"/>
                    </a:lnTo>
                    <a:lnTo>
                      <a:pt x="2060" y="1494"/>
                    </a:lnTo>
                    <a:lnTo>
                      <a:pt x="2060" y="1696"/>
                    </a:lnTo>
                    <a:lnTo>
                      <a:pt x="2060" y="1918"/>
                    </a:lnTo>
                    <a:lnTo>
                      <a:pt x="2000" y="2120"/>
                    </a:lnTo>
                    <a:lnTo>
                      <a:pt x="1435" y="1858"/>
                    </a:lnTo>
                    <a:lnTo>
                      <a:pt x="1435" y="1858"/>
                    </a:lnTo>
                    <a:lnTo>
                      <a:pt x="1354" y="2060"/>
                    </a:lnTo>
                    <a:lnTo>
                      <a:pt x="1273" y="2262"/>
                    </a:lnTo>
                    <a:lnTo>
                      <a:pt x="1818" y="2524"/>
                    </a:lnTo>
                    <a:lnTo>
                      <a:pt x="1818" y="2524"/>
                    </a:lnTo>
                    <a:lnTo>
                      <a:pt x="1697" y="2686"/>
                    </a:lnTo>
                    <a:lnTo>
                      <a:pt x="1535" y="2847"/>
                    </a:lnTo>
                    <a:lnTo>
                      <a:pt x="1354" y="2989"/>
                    </a:lnTo>
                    <a:lnTo>
                      <a:pt x="1172" y="3089"/>
                    </a:lnTo>
                    <a:lnTo>
                      <a:pt x="1051" y="2665"/>
                    </a:lnTo>
                    <a:lnTo>
                      <a:pt x="1051" y="2665"/>
                    </a:lnTo>
                    <a:lnTo>
                      <a:pt x="970" y="2787"/>
                    </a:lnTo>
                    <a:lnTo>
                      <a:pt x="970" y="2787"/>
                    </a:lnTo>
                    <a:lnTo>
                      <a:pt x="849" y="2948"/>
                    </a:lnTo>
                    <a:lnTo>
                      <a:pt x="708" y="3089"/>
                    </a:lnTo>
                    <a:lnTo>
                      <a:pt x="748" y="3190"/>
                    </a:lnTo>
                    <a:lnTo>
                      <a:pt x="748" y="3190"/>
                    </a:lnTo>
                    <a:lnTo>
                      <a:pt x="566" y="3211"/>
                    </a:lnTo>
                    <a:lnTo>
                      <a:pt x="566" y="3211"/>
                    </a:lnTo>
                    <a:lnTo>
                      <a:pt x="304" y="3413"/>
                    </a:lnTo>
                    <a:lnTo>
                      <a:pt x="1" y="3574"/>
                    </a:lnTo>
                    <a:lnTo>
                      <a:pt x="1" y="3574"/>
                    </a:lnTo>
                    <a:lnTo>
                      <a:pt x="203" y="3614"/>
                    </a:lnTo>
                    <a:lnTo>
                      <a:pt x="385" y="3635"/>
                    </a:lnTo>
                    <a:lnTo>
                      <a:pt x="385" y="3635"/>
                    </a:lnTo>
                    <a:lnTo>
                      <a:pt x="546" y="3655"/>
                    </a:lnTo>
                    <a:lnTo>
                      <a:pt x="546" y="3655"/>
                    </a:lnTo>
                    <a:lnTo>
                      <a:pt x="809" y="3635"/>
                    </a:lnTo>
                    <a:lnTo>
                      <a:pt x="1071" y="3574"/>
                    </a:lnTo>
                    <a:lnTo>
                      <a:pt x="1071" y="3574"/>
                    </a:lnTo>
                    <a:lnTo>
                      <a:pt x="1273" y="3513"/>
                    </a:lnTo>
                    <a:lnTo>
                      <a:pt x="1475" y="3413"/>
                    </a:lnTo>
                    <a:lnTo>
                      <a:pt x="1657" y="3312"/>
                    </a:lnTo>
                    <a:lnTo>
                      <a:pt x="1818" y="3190"/>
                    </a:lnTo>
                    <a:lnTo>
                      <a:pt x="1959" y="3049"/>
                    </a:lnTo>
                    <a:lnTo>
                      <a:pt x="2101" y="2888"/>
                    </a:lnTo>
                    <a:lnTo>
                      <a:pt x="2222" y="2706"/>
                    </a:lnTo>
                    <a:lnTo>
                      <a:pt x="2323" y="2524"/>
                    </a:lnTo>
                    <a:lnTo>
                      <a:pt x="2323" y="2504"/>
                    </a:lnTo>
                    <a:lnTo>
                      <a:pt x="2323" y="2484"/>
                    </a:lnTo>
                    <a:lnTo>
                      <a:pt x="2323" y="2484"/>
                    </a:lnTo>
                    <a:lnTo>
                      <a:pt x="2404" y="2342"/>
                    </a:lnTo>
                    <a:lnTo>
                      <a:pt x="2444" y="2161"/>
                    </a:lnTo>
                    <a:lnTo>
                      <a:pt x="2484" y="1999"/>
                    </a:lnTo>
                    <a:lnTo>
                      <a:pt x="2505" y="1838"/>
                    </a:lnTo>
                    <a:lnTo>
                      <a:pt x="2505" y="1676"/>
                    </a:lnTo>
                    <a:lnTo>
                      <a:pt x="2484" y="1494"/>
                    </a:lnTo>
                    <a:lnTo>
                      <a:pt x="2464" y="1333"/>
                    </a:lnTo>
                    <a:lnTo>
                      <a:pt x="2424" y="1171"/>
                    </a:lnTo>
                    <a:lnTo>
                      <a:pt x="2424" y="1171"/>
                    </a:lnTo>
                    <a:lnTo>
                      <a:pt x="2363" y="990"/>
                    </a:lnTo>
                    <a:lnTo>
                      <a:pt x="2283" y="808"/>
                    </a:lnTo>
                    <a:lnTo>
                      <a:pt x="2182" y="626"/>
                    </a:lnTo>
                    <a:lnTo>
                      <a:pt x="2081" y="485"/>
                    </a:lnTo>
                    <a:lnTo>
                      <a:pt x="1939" y="323"/>
                    </a:lnTo>
                    <a:lnTo>
                      <a:pt x="1798" y="202"/>
                    </a:lnTo>
                    <a:lnTo>
                      <a:pt x="1657" y="81"/>
                    </a:lnTo>
                    <a:lnTo>
                      <a:pt x="149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5"/>
              <p:cNvSpPr/>
              <p:nvPr/>
            </p:nvSpPr>
            <p:spPr>
              <a:xfrm>
                <a:off x="2042483" y="-1260345"/>
                <a:ext cx="49852" cy="124561"/>
              </a:xfrm>
              <a:custGeom>
                <a:avLst/>
                <a:gdLst/>
                <a:ahLst/>
                <a:cxnLst/>
                <a:rect l="l" t="t" r="r" b="b"/>
                <a:pathLst>
                  <a:path w="728" h="1819" extrusionOk="0">
                    <a:moveTo>
                      <a:pt x="647" y="1"/>
                    </a:moveTo>
                    <a:lnTo>
                      <a:pt x="546" y="61"/>
                    </a:lnTo>
                    <a:lnTo>
                      <a:pt x="465" y="162"/>
                    </a:lnTo>
                    <a:lnTo>
                      <a:pt x="283" y="344"/>
                    </a:lnTo>
                    <a:lnTo>
                      <a:pt x="162" y="566"/>
                    </a:lnTo>
                    <a:lnTo>
                      <a:pt x="81" y="788"/>
                    </a:lnTo>
                    <a:lnTo>
                      <a:pt x="21" y="1051"/>
                    </a:lnTo>
                    <a:lnTo>
                      <a:pt x="1" y="1273"/>
                    </a:lnTo>
                    <a:lnTo>
                      <a:pt x="21" y="1515"/>
                    </a:lnTo>
                    <a:lnTo>
                      <a:pt x="81" y="1778"/>
                    </a:lnTo>
                    <a:lnTo>
                      <a:pt x="102" y="1798"/>
                    </a:lnTo>
                    <a:lnTo>
                      <a:pt x="122" y="1818"/>
                    </a:lnTo>
                    <a:lnTo>
                      <a:pt x="162" y="1798"/>
                    </a:lnTo>
                    <a:lnTo>
                      <a:pt x="182" y="1757"/>
                    </a:lnTo>
                    <a:lnTo>
                      <a:pt x="182" y="1434"/>
                    </a:lnTo>
                    <a:lnTo>
                      <a:pt x="203" y="1132"/>
                    </a:lnTo>
                    <a:lnTo>
                      <a:pt x="223" y="990"/>
                    </a:lnTo>
                    <a:lnTo>
                      <a:pt x="263" y="849"/>
                    </a:lnTo>
                    <a:lnTo>
                      <a:pt x="304" y="748"/>
                    </a:lnTo>
                    <a:lnTo>
                      <a:pt x="344" y="647"/>
                    </a:lnTo>
                    <a:lnTo>
                      <a:pt x="445" y="445"/>
                    </a:lnTo>
                    <a:lnTo>
                      <a:pt x="606" y="203"/>
                    </a:lnTo>
                    <a:lnTo>
                      <a:pt x="707" y="82"/>
                    </a:lnTo>
                    <a:lnTo>
                      <a:pt x="728" y="41"/>
                    </a:lnTo>
                    <a:lnTo>
                      <a:pt x="728" y="21"/>
                    </a:lnTo>
                    <a:lnTo>
                      <a:pt x="7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5"/>
              <p:cNvSpPr/>
              <p:nvPr/>
            </p:nvSpPr>
            <p:spPr>
              <a:xfrm>
                <a:off x="2054946" y="-1140029"/>
                <a:ext cx="68" cy="68"/>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5"/>
              <p:cNvSpPr/>
              <p:nvPr/>
            </p:nvSpPr>
            <p:spPr>
              <a:xfrm>
                <a:off x="2028650" y="-1311499"/>
                <a:ext cx="280758" cy="282127"/>
              </a:xfrm>
              <a:custGeom>
                <a:avLst/>
                <a:gdLst/>
                <a:ahLst/>
                <a:cxnLst/>
                <a:rect l="l" t="t" r="r" b="b"/>
                <a:pathLst>
                  <a:path w="4100" h="4120" extrusionOk="0">
                    <a:moveTo>
                      <a:pt x="2040" y="647"/>
                    </a:moveTo>
                    <a:lnTo>
                      <a:pt x="2242" y="667"/>
                    </a:lnTo>
                    <a:lnTo>
                      <a:pt x="2424" y="707"/>
                    </a:lnTo>
                    <a:lnTo>
                      <a:pt x="2605" y="768"/>
                    </a:lnTo>
                    <a:lnTo>
                      <a:pt x="2787" y="869"/>
                    </a:lnTo>
                    <a:lnTo>
                      <a:pt x="2908" y="950"/>
                    </a:lnTo>
                    <a:lnTo>
                      <a:pt x="3009" y="1030"/>
                    </a:lnTo>
                    <a:lnTo>
                      <a:pt x="3151" y="1172"/>
                    </a:lnTo>
                    <a:lnTo>
                      <a:pt x="3252" y="1333"/>
                    </a:lnTo>
                    <a:lnTo>
                      <a:pt x="3332" y="1495"/>
                    </a:lnTo>
                    <a:lnTo>
                      <a:pt x="3413" y="1677"/>
                    </a:lnTo>
                    <a:lnTo>
                      <a:pt x="3433" y="1838"/>
                    </a:lnTo>
                    <a:lnTo>
                      <a:pt x="3453" y="2000"/>
                    </a:lnTo>
                    <a:lnTo>
                      <a:pt x="3453" y="2181"/>
                    </a:lnTo>
                    <a:lnTo>
                      <a:pt x="3433" y="2343"/>
                    </a:lnTo>
                    <a:lnTo>
                      <a:pt x="2969" y="2121"/>
                    </a:lnTo>
                    <a:lnTo>
                      <a:pt x="2323" y="1818"/>
                    </a:lnTo>
                    <a:lnTo>
                      <a:pt x="1980" y="647"/>
                    </a:lnTo>
                    <a:close/>
                    <a:moveTo>
                      <a:pt x="2040" y="546"/>
                    </a:moveTo>
                    <a:lnTo>
                      <a:pt x="1858" y="566"/>
                    </a:lnTo>
                    <a:lnTo>
                      <a:pt x="2222" y="1899"/>
                    </a:lnTo>
                    <a:lnTo>
                      <a:pt x="2929" y="2222"/>
                    </a:lnTo>
                    <a:lnTo>
                      <a:pt x="3494" y="2484"/>
                    </a:lnTo>
                    <a:lnTo>
                      <a:pt x="3554" y="2282"/>
                    </a:lnTo>
                    <a:lnTo>
                      <a:pt x="3554" y="2060"/>
                    </a:lnTo>
                    <a:lnTo>
                      <a:pt x="3554" y="1858"/>
                    </a:lnTo>
                    <a:lnTo>
                      <a:pt x="3514" y="1656"/>
                    </a:lnTo>
                    <a:lnTo>
                      <a:pt x="3433" y="1454"/>
                    </a:lnTo>
                    <a:lnTo>
                      <a:pt x="3332" y="1273"/>
                    </a:lnTo>
                    <a:lnTo>
                      <a:pt x="3231" y="1111"/>
                    </a:lnTo>
                    <a:lnTo>
                      <a:pt x="3090" y="950"/>
                    </a:lnTo>
                    <a:lnTo>
                      <a:pt x="2969" y="869"/>
                    </a:lnTo>
                    <a:lnTo>
                      <a:pt x="2848" y="768"/>
                    </a:lnTo>
                    <a:lnTo>
                      <a:pt x="2646" y="667"/>
                    </a:lnTo>
                    <a:lnTo>
                      <a:pt x="2464" y="606"/>
                    </a:lnTo>
                    <a:lnTo>
                      <a:pt x="2262" y="566"/>
                    </a:lnTo>
                    <a:lnTo>
                      <a:pt x="2040" y="546"/>
                    </a:lnTo>
                    <a:close/>
                    <a:moveTo>
                      <a:pt x="1374" y="829"/>
                    </a:moveTo>
                    <a:lnTo>
                      <a:pt x="1697" y="2000"/>
                    </a:lnTo>
                    <a:lnTo>
                      <a:pt x="1010" y="3009"/>
                    </a:lnTo>
                    <a:lnTo>
                      <a:pt x="909" y="2888"/>
                    </a:lnTo>
                    <a:lnTo>
                      <a:pt x="808" y="2747"/>
                    </a:lnTo>
                    <a:lnTo>
                      <a:pt x="748" y="2605"/>
                    </a:lnTo>
                    <a:lnTo>
                      <a:pt x="687" y="2444"/>
                    </a:lnTo>
                    <a:lnTo>
                      <a:pt x="667" y="2323"/>
                    </a:lnTo>
                    <a:lnTo>
                      <a:pt x="647" y="2181"/>
                    </a:lnTo>
                    <a:lnTo>
                      <a:pt x="627" y="2060"/>
                    </a:lnTo>
                    <a:lnTo>
                      <a:pt x="647" y="1919"/>
                    </a:lnTo>
                    <a:lnTo>
                      <a:pt x="667" y="1798"/>
                    </a:lnTo>
                    <a:lnTo>
                      <a:pt x="687" y="1677"/>
                    </a:lnTo>
                    <a:lnTo>
                      <a:pt x="728" y="1535"/>
                    </a:lnTo>
                    <a:lnTo>
                      <a:pt x="788" y="1414"/>
                    </a:lnTo>
                    <a:lnTo>
                      <a:pt x="909" y="1232"/>
                    </a:lnTo>
                    <a:lnTo>
                      <a:pt x="1030" y="1071"/>
                    </a:lnTo>
                    <a:lnTo>
                      <a:pt x="1192" y="950"/>
                    </a:lnTo>
                    <a:lnTo>
                      <a:pt x="1374" y="829"/>
                    </a:lnTo>
                    <a:close/>
                    <a:moveTo>
                      <a:pt x="1434" y="667"/>
                    </a:moveTo>
                    <a:lnTo>
                      <a:pt x="1212" y="808"/>
                    </a:lnTo>
                    <a:lnTo>
                      <a:pt x="1010" y="970"/>
                    </a:lnTo>
                    <a:lnTo>
                      <a:pt x="829" y="1152"/>
                    </a:lnTo>
                    <a:lnTo>
                      <a:pt x="687" y="1374"/>
                    </a:lnTo>
                    <a:lnTo>
                      <a:pt x="647" y="1495"/>
                    </a:lnTo>
                    <a:lnTo>
                      <a:pt x="586" y="1636"/>
                    </a:lnTo>
                    <a:lnTo>
                      <a:pt x="566" y="1778"/>
                    </a:lnTo>
                    <a:lnTo>
                      <a:pt x="546" y="1919"/>
                    </a:lnTo>
                    <a:lnTo>
                      <a:pt x="526" y="2060"/>
                    </a:lnTo>
                    <a:lnTo>
                      <a:pt x="546" y="2202"/>
                    </a:lnTo>
                    <a:lnTo>
                      <a:pt x="546" y="2323"/>
                    </a:lnTo>
                    <a:lnTo>
                      <a:pt x="586" y="2464"/>
                    </a:lnTo>
                    <a:lnTo>
                      <a:pt x="667" y="2666"/>
                    </a:lnTo>
                    <a:lnTo>
                      <a:pt x="748" y="2848"/>
                    </a:lnTo>
                    <a:lnTo>
                      <a:pt x="869" y="3029"/>
                    </a:lnTo>
                    <a:lnTo>
                      <a:pt x="1030" y="3171"/>
                    </a:lnTo>
                    <a:lnTo>
                      <a:pt x="1798" y="2020"/>
                    </a:lnTo>
                    <a:lnTo>
                      <a:pt x="1434" y="667"/>
                    </a:lnTo>
                    <a:close/>
                    <a:moveTo>
                      <a:pt x="2545" y="2646"/>
                    </a:moveTo>
                    <a:lnTo>
                      <a:pt x="2727" y="2727"/>
                    </a:lnTo>
                    <a:lnTo>
                      <a:pt x="3171" y="2928"/>
                    </a:lnTo>
                    <a:lnTo>
                      <a:pt x="3070" y="3029"/>
                    </a:lnTo>
                    <a:lnTo>
                      <a:pt x="2969" y="3130"/>
                    </a:lnTo>
                    <a:lnTo>
                      <a:pt x="2848" y="3211"/>
                    </a:lnTo>
                    <a:lnTo>
                      <a:pt x="2727" y="3292"/>
                    </a:lnTo>
                    <a:lnTo>
                      <a:pt x="2646" y="3009"/>
                    </a:lnTo>
                    <a:lnTo>
                      <a:pt x="2545" y="2646"/>
                    </a:lnTo>
                    <a:close/>
                    <a:moveTo>
                      <a:pt x="2383" y="2444"/>
                    </a:moveTo>
                    <a:lnTo>
                      <a:pt x="2545" y="3029"/>
                    </a:lnTo>
                    <a:lnTo>
                      <a:pt x="2666" y="3453"/>
                    </a:lnTo>
                    <a:lnTo>
                      <a:pt x="2848" y="3353"/>
                    </a:lnTo>
                    <a:lnTo>
                      <a:pt x="3029" y="3211"/>
                    </a:lnTo>
                    <a:lnTo>
                      <a:pt x="3191" y="3050"/>
                    </a:lnTo>
                    <a:lnTo>
                      <a:pt x="3312" y="2888"/>
                    </a:lnTo>
                    <a:lnTo>
                      <a:pt x="2767" y="2626"/>
                    </a:lnTo>
                    <a:lnTo>
                      <a:pt x="2383" y="2444"/>
                    </a:lnTo>
                    <a:close/>
                    <a:moveTo>
                      <a:pt x="1919" y="2807"/>
                    </a:moveTo>
                    <a:lnTo>
                      <a:pt x="2101" y="3474"/>
                    </a:lnTo>
                    <a:lnTo>
                      <a:pt x="2040" y="3474"/>
                    </a:lnTo>
                    <a:lnTo>
                      <a:pt x="1798" y="3453"/>
                    </a:lnTo>
                    <a:lnTo>
                      <a:pt x="1535" y="3373"/>
                    </a:lnTo>
                    <a:lnTo>
                      <a:pt x="1919" y="2807"/>
                    </a:lnTo>
                    <a:close/>
                    <a:moveTo>
                      <a:pt x="1959" y="2565"/>
                    </a:moveTo>
                    <a:lnTo>
                      <a:pt x="1394" y="3433"/>
                    </a:lnTo>
                    <a:lnTo>
                      <a:pt x="1535" y="3494"/>
                    </a:lnTo>
                    <a:lnTo>
                      <a:pt x="1697" y="3534"/>
                    </a:lnTo>
                    <a:lnTo>
                      <a:pt x="1879" y="3575"/>
                    </a:lnTo>
                    <a:lnTo>
                      <a:pt x="2060" y="3575"/>
                    </a:lnTo>
                    <a:lnTo>
                      <a:pt x="2242" y="3554"/>
                    </a:lnTo>
                    <a:lnTo>
                      <a:pt x="2202" y="3453"/>
                    </a:lnTo>
                    <a:lnTo>
                      <a:pt x="1959" y="2565"/>
                    </a:lnTo>
                    <a:close/>
                    <a:moveTo>
                      <a:pt x="2040" y="102"/>
                    </a:moveTo>
                    <a:lnTo>
                      <a:pt x="2303" y="122"/>
                    </a:lnTo>
                    <a:lnTo>
                      <a:pt x="2545" y="182"/>
                    </a:lnTo>
                    <a:lnTo>
                      <a:pt x="2767" y="243"/>
                    </a:lnTo>
                    <a:lnTo>
                      <a:pt x="2989" y="364"/>
                    </a:lnTo>
                    <a:lnTo>
                      <a:pt x="3151" y="445"/>
                    </a:lnTo>
                    <a:lnTo>
                      <a:pt x="3292" y="566"/>
                    </a:lnTo>
                    <a:lnTo>
                      <a:pt x="3433" y="687"/>
                    </a:lnTo>
                    <a:lnTo>
                      <a:pt x="3575" y="849"/>
                    </a:lnTo>
                    <a:lnTo>
                      <a:pt x="3676" y="990"/>
                    </a:lnTo>
                    <a:lnTo>
                      <a:pt x="3777" y="1172"/>
                    </a:lnTo>
                    <a:lnTo>
                      <a:pt x="3857" y="1354"/>
                    </a:lnTo>
                    <a:lnTo>
                      <a:pt x="3918" y="1535"/>
                    </a:lnTo>
                    <a:lnTo>
                      <a:pt x="3958" y="1697"/>
                    </a:lnTo>
                    <a:lnTo>
                      <a:pt x="3978" y="1858"/>
                    </a:lnTo>
                    <a:lnTo>
                      <a:pt x="3999" y="2040"/>
                    </a:lnTo>
                    <a:lnTo>
                      <a:pt x="3999" y="2202"/>
                    </a:lnTo>
                    <a:lnTo>
                      <a:pt x="3978" y="2363"/>
                    </a:lnTo>
                    <a:lnTo>
                      <a:pt x="3938" y="2525"/>
                    </a:lnTo>
                    <a:lnTo>
                      <a:pt x="3898" y="2706"/>
                    </a:lnTo>
                    <a:lnTo>
                      <a:pt x="3817" y="2848"/>
                    </a:lnTo>
                    <a:lnTo>
                      <a:pt x="3817" y="2868"/>
                    </a:lnTo>
                    <a:lnTo>
                      <a:pt x="3817" y="2888"/>
                    </a:lnTo>
                    <a:lnTo>
                      <a:pt x="3716" y="3070"/>
                    </a:lnTo>
                    <a:lnTo>
                      <a:pt x="3595" y="3252"/>
                    </a:lnTo>
                    <a:lnTo>
                      <a:pt x="3453" y="3413"/>
                    </a:lnTo>
                    <a:lnTo>
                      <a:pt x="3312" y="3554"/>
                    </a:lnTo>
                    <a:lnTo>
                      <a:pt x="3151" y="3676"/>
                    </a:lnTo>
                    <a:lnTo>
                      <a:pt x="2969" y="3777"/>
                    </a:lnTo>
                    <a:lnTo>
                      <a:pt x="2767" y="3877"/>
                    </a:lnTo>
                    <a:lnTo>
                      <a:pt x="2565" y="3938"/>
                    </a:lnTo>
                    <a:lnTo>
                      <a:pt x="2303" y="3999"/>
                    </a:lnTo>
                    <a:lnTo>
                      <a:pt x="2040" y="4019"/>
                    </a:lnTo>
                    <a:lnTo>
                      <a:pt x="1879" y="3999"/>
                    </a:lnTo>
                    <a:lnTo>
                      <a:pt x="1697" y="3978"/>
                    </a:lnTo>
                    <a:lnTo>
                      <a:pt x="1495" y="3938"/>
                    </a:lnTo>
                    <a:lnTo>
                      <a:pt x="1232" y="3837"/>
                    </a:lnTo>
                    <a:lnTo>
                      <a:pt x="970" y="3676"/>
                    </a:lnTo>
                    <a:lnTo>
                      <a:pt x="950" y="3676"/>
                    </a:lnTo>
                    <a:lnTo>
                      <a:pt x="930" y="3655"/>
                    </a:lnTo>
                    <a:lnTo>
                      <a:pt x="808" y="3554"/>
                    </a:lnTo>
                    <a:lnTo>
                      <a:pt x="667" y="3453"/>
                    </a:lnTo>
                    <a:lnTo>
                      <a:pt x="566" y="3332"/>
                    </a:lnTo>
                    <a:lnTo>
                      <a:pt x="465" y="3191"/>
                    </a:lnTo>
                    <a:lnTo>
                      <a:pt x="364" y="3050"/>
                    </a:lnTo>
                    <a:lnTo>
                      <a:pt x="283" y="2908"/>
                    </a:lnTo>
                    <a:lnTo>
                      <a:pt x="223" y="2747"/>
                    </a:lnTo>
                    <a:lnTo>
                      <a:pt x="162" y="2585"/>
                    </a:lnTo>
                    <a:lnTo>
                      <a:pt x="122" y="2403"/>
                    </a:lnTo>
                    <a:lnTo>
                      <a:pt x="102" y="2202"/>
                    </a:lnTo>
                    <a:lnTo>
                      <a:pt x="102" y="2000"/>
                    </a:lnTo>
                    <a:lnTo>
                      <a:pt x="102" y="1818"/>
                    </a:lnTo>
                    <a:lnTo>
                      <a:pt x="142" y="1636"/>
                    </a:lnTo>
                    <a:lnTo>
                      <a:pt x="203" y="1454"/>
                    </a:lnTo>
                    <a:lnTo>
                      <a:pt x="263" y="1273"/>
                    </a:lnTo>
                    <a:lnTo>
                      <a:pt x="344" y="1111"/>
                    </a:lnTo>
                    <a:lnTo>
                      <a:pt x="445" y="950"/>
                    </a:lnTo>
                    <a:lnTo>
                      <a:pt x="566" y="808"/>
                    </a:lnTo>
                    <a:lnTo>
                      <a:pt x="687" y="667"/>
                    </a:lnTo>
                    <a:lnTo>
                      <a:pt x="829" y="546"/>
                    </a:lnTo>
                    <a:lnTo>
                      <a:pt x="990" y="425"/>
                    </a:lnTo>
                    <a:lnTo>
                      <a:pt x="1152" y="324"/>
                    </a:lnTo>
                    <a:lnTo>
                      <a:pt x="1333" y="243"/>
                    </a:lnTo>
                    <a:lnTo>
                      <a:pt x="1515" y="182"/>
                    </a:lnTo>
                    <a:lnTo>
                      <a:pt x="1778" y="122"/>
                    </a:lnTo>
                    <a:lnTo>
                      <a:pt x="2040" y="102"/>
                    </a:lnTo>
                    <a:close/>
                    <a:moveTo>
                      <a:pt x="2040" y="1"/>
                    </a:moveTo>
                    <a:lnTo>
                      <a:pt x="1778" y="21"/>
                    </a:lnTo>
                    <a:lnTo>
                      <a:pt x="1495" y="81"/>
                    </a:lnTo>
                    <a:lnTo>
                      <a:pt x="1293" y="142"/>
                    </a:lnTo>
                    <a:lnTo>
                      <a:pt x="1091" y="243"/>
                    </a:lnTo>
                    <a:lnTo>
                      <a:pt x="930" y="344"/>
                    </a:lnTo>
                    <a:lnTo>
                      <a:pt x="768" y="465"/>
                    </a:lnTo>
                    <a:lnTo>
                      <a:pt x="606" y="586"/>
                    </a:lnTo>
                    <a:lnTo>
                      <a:pt x="485" y="728"/>
                    </a:lnTo>
                    <a:lnTo>
                      <a:pt x="364" y="889"/>
                    </a:lnTo>
                    <a:lnTo>
                      <a:pt x="263" y="1051"/>
                    </a:lnTo>
                    <a:lnTo>
                      <a:pt x="162" y="1232"/>
                    </a:lnTo>
                    <a:lnTo>
                      <a:pt x="102" y="1414"/>
                    </a:lnTo>
                    <a:lnTo>
                      <a:pt x="41" y="1616"/>
                    </a:lnTo>
                    <a:lnTo>
                      <a:pt x="1" y="1798"/>
                    </a:lnTo>
                    <a:lnTo>
                      <a:pt x="1" y="2000"/>
                    </a:lnTo>
                    <a:lnTo>
                      <a:pt x="1" y="2202"/>
                    </a:lnTo>
                    <a:lnTo>
                      <a:pt x="21" y="2403"/>
                    </a:lnTo>
                    <a:lnTo>
                      <a:pt x="61" y="2626"/>
                    </a:lnTo>
                    <a:lnTo>
                      <a:pt x="122" y="2787"/>
                    </a:lnTo>
                    <a:lnTo>
                      <a:pt x="203" y="2949"/>
                    </a:lnTo>
                    <a:lnTo>
                      <a:pt x="283" y="3110"/>
                    </a:lnTo>
                    <a:lnTo>
                      <a:pt x="364" y="3252"/>
                    </a:lnTo>
                    <a:lnTo>
                      <a:pt x="485" y="3393"/>
                    </a:lnTo>
                    <a:lnTo>
                      <a:pt x="606" y="3514"/>
                    </a:lnTo>
                    <a:lnTo>
                      <a:pt x="728" y="3635"/>
                    </a:lnTo>
                    <a:lnTo>
                      <a:pt x="869" y="3756"/>
                    </a:lnTo>
                    <a:lnTo>
                      <a:pt x="909" y="3756"/>
                    </a:lnTo>
                    <a:lnTo>
                      <a:pt x="909" y="3777"/>
                    </a:lnTo>
                    <a:lnTo>
                      <a:pt x="1172" y="3918"/>
                    </a:lnTo>
                    <a:lnTo>
                      <a:pt x="1475" y="4039"/>
                    </a:lnTo>
                    <a:lnTo>
                      <a:pt x="1677" y="4079"/>
                    </a:lnTo>
                    <a:lnTo>
                      <a:pt x="1879" y="4100"/>
                    </a:lnTo>
                    <a:lnTo>
                      <a:pt x="2040" y="4120"/>
                    </a:lnTo>
                    <a:lnTo>
                      <a:pt x="2323" y="4100"/>
                    </a:lnTo>
                    <a:lnTo>
                      <a:pt x="2605" y="4039"/>
                    </a:lnTo>
                    <a:lnTo>
                      <a:pt x="2807" y="3958"/>
                    </a:lnTo>
                    <a:lnTo>
                      <a:pt x="3009" y="3877"/>
                    </a:lnTo>
                    <a:lnTo>
                      <a:pt x="3191" y="3756"/>
                    </a:lnTo>
                    <a:lnTo>
                      <a:pt x="3373" y="3635"/>
                    </a:lnTo>
                    <a:lnTo>
                      <a:pt x="3534" y="3474"/>
                    </a:lnTo>
                    <a:lnTo>
                      <a:pt x="3676" y="3312"/>
                    </a:lnTo>
                    <a:lnTo>
                      <a:pt x="3797" y="3130"/>
                    </a:lnTo>
                    <a:lnTo>
                      <a:pt x="3898" y="2928"/>
                    </a:lnTo>
                    <a:lnTo>
                      <a:pt x="3918" y="2908"/>
                    </a:lnTo>
                    <a:lnTo>
                      <a:pt x="3918" y="2888"/>
                    </a:lnTo>
                    <a:lnTo>
                      <a:pt x="3999" y="2727"/>
                    </a:lnTo>
                    <a:lnTo>
                      <a:pt x="4039" y="2565"/>
                    </a:lnTo>
                    <a:lnTo>
                      <a:pt x="4079" y="2383"/>
                    </a:lnTo>
                    <a:lnTo>
                      <a:pt x="4100" y="2202"/>
                    </a:lnTo>
                    <a:lnTo>
                      <a:pt x="4100" y="2040"/>
                    </a:lnTo>
                    <a:lnTo>
                      <a:pt x="4100" y="1858"/>
                    </a:lnTo>
                    <a:lnTo>
                      <a:pt x="4059" y="1677"/>
                    </a:lnTo>
                    <a:lnTo>
                      <a:pt x="4019" y="1515"/>
                    </a:lnTo>
                    <a:lnTo>
                      <a:pt x="3958" y="1313"/>
                    </a:lnTo>
                    <a:lnTo>
                      <a:pt x="3878" y="1131"/>
                    </a:lnTo>
                    <a:lnTo>
                      <a:pt x="3777" y="950"/>
                    </a:lnTo>
                    <a:lnTo>
                      <a:pt x="3655" y="788"/>
                    </a:lnTo>
                    <a:lnTo>
                      <a:pt x="3534" y="627"/>
                    </a:lnTo>
                    <a:lnTo>
                      <a:pt x="3373" y="485"/>
                    </a:lnTo>
                    <a:lnTo>
                      <a:pt x="3211" y="364"/>
                    </a:lnTo>
                    <a:lnTo>
                      <a:pt x="3029" y="263"/>
                    </a:lnTo>
                    <a:lnTo>
                      <a:pt x="2807" y="142"/>
                    </a:lnTo>
                    <a:lnTo>
                      <a:pt x="2565" y="81"/>
                    </a:lnTo>
                    <a:lnTo>
                      <a:pt x="2303" y="21"/>
                    </a:lnTo>
                    <a:lnTo>
                      <a:pt x="2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5"/>
              <p:cNvSpPr/>
              <p:nvPr/>
            </p:nvSpPr>
            <p:spPr>
              <a:xfrm>
                <a:off x="2035566" y="-1304583"/>
                <a:ext cx="266925" cy="268295"/>
              </a:xfrm>
              <a:custGeom>
                <a:avLst/>
                <a:gdLst/>
                <a:ahLst/>
                <a:cxnLst/>
                <a:rect l="l" t="t" r="r" b="b"/>
                <a:pathLst>
                  <a:path w="3898" h="3918" fill="none" extrusionOk="0">
                    <a:moveTo>
                      <a:pt x="1939" y="1"/>
                    </a:moveTo>
                    <a:lnTo>
                      <a:pt x="1939" y="1"/>
                    </a:lnTo>
                    <a:lnTo>
                      <a:pt x="2202" y="21"/>
                    </a:lnTo>
                    <a:lnTo>
                      <a:pt x="2444" y="81"/>
                    </a:lnTo>
                    <a:lnTo>
                      <a:pt x="2666" y="142"/>
                    </a:lnTo>
                    <a:lnTo>
                      <a:pt x="2888" y="263"/>
                    </a:lnTo>
                    <a:lnTo>
                      <a:pt x="2888" y="263"/>
                    </a:lnTo>
                    <a:lnTo>
                      <a:pt x="3050" y="344"/>
                    </a:lnTo>
                    <a:lnTo>
                      <a:pt x="3191" y="465"/>
                    </a:lnTo>
                    <a:lnTo>
                      <a:pt x="3332" y="586"/>
                    </a:lnTo>
                    <a:lnTo>
                      <a:pt x="3474" y="748"/>
                    </a:lnTo>
                    <a:lnTo>
                      <a:pt x="3575" y="889"/>
                    </a:lnTo>
                    <a:lnTo>
                      <a:pt x="3676" y="1071"/>
                    </a:lnTo>
                    <a:lnTo>
                      <a:pt x="3756" y="1253"/>
                    </a:lnTo>
                    <a:lnTo>
                      <a:pt x="3817" y="1434"/>
                    </a:lnTo>
                    <a:lnTo>
                      <a:pt x="3817" y="1434"/>
                    </a:lnTo>
                    <a:lnTo>
                      <a:pt x="3857" y="1596"/>
                    </a:lnTo>
                    <a:lnTo>
                      <a:pt x="3877" y="1757"/>
                    </a:lnTo>
                    <a:lnTo>
                      <a:pt x="3898" y="1939"/>
                    </a:lnTo>
                    <a:lnTo>
                      <a:pt x="3898" y="2101"/>
                    </a:lnTo>
                    <a:lnTo>
                      <a:pt x="3877" y="2262"/>
                    </a:lnTo>
                    <a:lnTo>
                      <a:pt x="3837" y="2424"/>
                    </a:lnTo>
                    <a:lnTo>
                      <a:pt x="3797" y="2605"/>
                    </a:lnTo>
                    <a:lnTo>
                      <a:pt x="3716" y="2747"/>
                    </a:lnTo>
                    <a:lnTo>
                      <a:pt x="3716" y="2767"/>
                    </a:lnTo>
                    <a:lnTo>
                      <a:pt x="3716" y="2787"/>
                    </a:lnTo>
                    <a:lnTo>
                      <a:pt x="3716" y="2787"/>
                    </a:lnTo>
                    <a:lnTo>
                      <a:pt x="3615" y="2969"/>
                    </a:lnTo>
                    <a:lnTo>
                      <a:pt x="3494" y="3151"/>
                    </a:lnTo>
                    <a:lnTo>
                      <a:pt x="3352" y="3312"/>
                    </a:lnTo>
                    <a:lnTo>
                      <a:pt x="3211" y="3453"/>
                    </a:lnTo>
                    <a:lnTo>
                      <a:pt x="3050" y="3575"/>
                    </a:lnTo>
                    <a:lnTo>
                      <a:pt x="2868" y="3676"/>
                    </a:lnTo>
                    <a:lnTo>
                      <a:pt x="2666" y="3776"/>
                    </a:lnTo>
                    <a:lnTo>
                      <a:pt x="2464" y="3837"/>
                    </a:lnTo>
                    <a:lnTo>
                      <a:pt x="2464" y="3837"/>
                    </a:lnTo>
                    <a:lnTo>
                      <a:pt x="2202" y="3898"/>
                    </a:lnTo>
                    <a:lnTo>
                      <a:pt x="1939" y="3918"/>
                    </a:lnTo>
                    <a:lnTo>
                      <a:pt x="1939" y="3918"/>
                    </a:lnTo>
                    <a:lnTo>
                      <a:pt x="1778" y="3898"/>
                    </a:lnTo>
                    <a:lnTo>
                      <a:pt x="1778" y="3898"/>
                    </a:lnTo>
                    <a:lnTo>
                      <a:pt x="1596" y="3877"/>
                    </a:lnTo>
                    <a:lnTo>
                      <a:pt x="1394" y="3837"/>
                    </a:lnTo>
                    <a:lnTo>
                      <a:pt x="1394" y="3837"/>
                    </a:lnTo>
                    <a:lnTo>
                      <a:pt x="1131" y="3736"/>
                    </a:lnTo>
                    <a:lnTo>
                      <a:pt x="869" y="3575"/>
                    </a:lnTo>
                    <a:lnTo>
                      <a:pt x="849" y="3575"/>
                    </a:lnTo>
                    <a:lnTo>
                      <a:pt x="829" y="3554"/>
                    </a:lnTo>
                    <a:lnTo>
                      <a:pt x="829" y="3554"/>
                    </a:lnTo>
                    <a:lnTo>
                      <a:pt x="707" y="3453"/>
                    </a:lnTo>
                    <a:lnTo>
                      <a:pt x="566" y="3352"/>
                    </a:lnTo>
                    <a:lnTo>
                      <a:pt x="465" y="3231"/>
                    </a:lnTo>
                    <a:lnTo>
                      <a:pt x="364" y="3090"/>
                    </a:lnTo>
                    <a:lnTo>
                      <a:pt x="263" y="2949"/>
                    </a:lnTo>
                    <a:lnTo>
                      <a:pt x="182" y="2807"/>
                    </a:lnTo>
                    <a:lnTo>
                      <a:pt x="122" y="2646"/>
                    </a:lnTo>
                    <a:lnTo>
                      <a:pt x="61" y="2484"/>
                    </a:lnTo>
                    <a:lnTo>
                      <a:pt x="61" y="2484"/>
                    </a:lnTo>
                    <a:lnTo>
                      <a:pt x="21" y="2302"/>
                    </a:lnTo>
                    <a:lnTo>
                      <a:pt x="1" y="2101"/>
                    </a:lnTo>
                    <a:lnTo>
                      <a:pt x="1" y="1899"/>
                    </a:lnTo>
                    <a:lnTo>
                      <a:pt x="1" y="1717"/>
                    </a:lnTo>
                    <a:lnTo>
                      <a:pt x="41" y="1535"/>
                    </a:lnTo>
                    <a:lnTo>
                      <a:pt x="102" y="1353"/>
                    </a:lnTo>
                    <a:lnTo>
                      <a:pt x="162" y="1172"/>
                    </a:lnTo>
                    <a:lnTo>
                      <a:pt x="243" y="1010"/>
                    </a:lnTo>
                    <a:lnTo>
                      <a:pt x="344" y="849"/>
                    </a:lnTo>
                    <a:lnTo>
                      <a:pt x="465" y="707"/>
                    </a:lnTo>
                    <a:lnTo>
                      <a:pt x="586" y="566"/>
                    </a:lnTo>
                    <a:lnTo>
                      <a:pt x="728" y="445"/>
                    </a:lnTo>
                    <a:lnTo>
                      <a:pt x="889" y="324"/>
                    </a:lnTo>
                    <a:lnTo>
                      <a:pt x="1051" y="223"/>
                    </a:lnTo>
                    <a:lnTo>
                      <a:pt x="1232" y="142"/>
                    </a:lnTo>
                    <a:lnTo>
                      <a:pt x="1414" y="81"/>
                    </a:lnTo>
                    <a:lnTo>
                      <a:pt x="1414" y="81"/>
                    </a:lnTo>
                    <a:lnTo>
                      <a:pt x="1414" y="81"/>
                    </a:lnTo>
                    <a:lnTo>
                      <a:pt x="1677" y="21"/>
                    </a:lnTo>
                    <a:lnTo>
                      <a:pt x="193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5"/>
              <p:cNvSpPr/>
              <p:nvPr/>
            </p:nvSpPr>
            <p:spPr>
              <a:xfrm>
                <a:off x="2155883" y="-1274178"/>
                <a:ext cx="116206" cy="132846"/>
              </a:xfrm>
              <a:custGeom>
                <a:avLst/>
                <a:gdLst/>
                <a:ahLst/>
                <a:cxnLst/>
                <a:rect l="l" t="t" r="r" b="b"/>
                <a:pathLst>
                  <a:path w="1697" h="1940" fill="none" extrusionOk="0">
                    <a:moveTo>
                      <a:pt x="1636" y="1939"/>
                    </a:moveTo>
                    <a:lnTo>
                      <a:pt x="1636" y="1939"/>
                    </a:lnTo>
                    <a:lnTo>
                      <a:pt x="1696" y="1737"/>
                    </a:lnTo>
                    <a:lnTo>
                      <a:pt x="1696" y="1515"/>
                    </a:lnTo>
                    <a:lnTo>
                      <a:pt x="1696" y="1313"/>
                    </a:lnTo>
                    <a:lnTo>
                      <a:pt x="1656" y="1111"/>
                    </a:lnTo>
                    <a:lnTo>
                      <a:pt x="1656" y="1111"/>
                    </a:lnTo>
                    <a:lnTo>
                      <a:pt x="1575" y="909"/>
                    </a:lnTo>
                    <a:lnTo>
                      <a:pt x="1474" y="728"/>
                    </a:lnTo>
                    <a:lnTo>
                      <a:pt x="1373" y="566"/>
                    </a:lnTo>
                    <a:lnTo>
                      <a:pt x="1232" y="405"/>
                    </a:lnTo>
                    <a:lnTo>
                      <a:pt x="1232" y="405"/>
                    </a:lnTo>
                    <a:lnTo>
                      <a:pt x="1111" y="324"/>
                    </a:lnTo>
                    <a:lnTo>
                      <a:pt x="990" y="223"/>
                    </a:lnTo>
                    <a:lnTo>
                      <a:pt x="990" y="223"/>
                    </a:lnTo>
                    <a:lnTo>
                      <a:pt x="788" y="122"/>
                    </a:lnTo>
                    <a:lnTo>
                      <a:pt x="606" y="61"/>
                    </a:lnTo>
                    <a:lnTo>
                      <a:pt x="404" y="21"/>
                    </a:lnTo>
                    <a:lnTo>
                      <a:pt x="182" y="1"/>
                    </a:lnTo>
                    <a:lnTo>
                      <a:pt x="182" y="1"/>
                    </a:lnTo>
                    <a:lnTo>
                      <a:pt x="0" y="21"/>
                    </a:lnTo>
                    <a:lnTo>
                      <a:pt x="364" y="1354"/>
                    </a:lnTo>
                    <a:lnTo>
                      <a:pt x="1071" y="1677"/>
                    </a:lnTo>
                    <a:lnTo>
                      <a:pt x="1636" y="193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5"/>
              <p:cNvSpPr/>
              <p:nvPr/>
            </p:nvSpPr>
            <p:spPr>
              <a:xfrm>
                <a:off x="2064601" y="-1265824"/>
                <a:ext cx="87172" cy="171468"/>
              </a:xfrm>
              <a:custGeom>
                <a:avLst/>
                <a:gdLst/>
                <a:ahLst/>
                <a:cxnLst/>
                <a:rect l="l" t="t" r="r" b="b"/>
                <a:pathLst>
                  <a:path w="1273" h="2504" fill="none" extrusionOk="0">
                    <a:moveTo>
                      <a:pt x="505" y="2504"/>
                    </a:moveTo>
                    <a:lnTo>
                      <a:pt x="1273" y="1353"/>
                    </a:lnTo>
                    <a:lnTo>
                      <a:pt x="909" y="0"/>
                    </a:lnTo>
                    <a:lnTo>
                      <a:pt x="909" y="0"/>
                    </a:lnTo>
                    <a:lnTo>
                      <a:pt x="687" y="141"/>
                    </a:lnTo>
                    <a:lnTo>
                      <a:pt x="485" y="303"/>
                    </a:lnTo>
                    <a:lnTo>
                      <a:pt x="304" y="485"/>
                    </a:lnTo>
                    <a:lnTo>
                      <a:pt x="162" y="707"/>
                    </a:lnTo>
                    <a:lnTo>
                      <a:pt x="162" y="707"/>
                    </a:lnTo>
                    <a:lnTo>
                      <a:pt x="122" y="828"/>
                    </a:lnTo>
                    <a:lnTo>
                      <a:pt x="61" y="969"/>
                    </a:lnTo>
                    <a:lnTo>
                      <a:pt x="41" y="1111"/>
                    </a:lnTo>
                    <a:lnTo>
                      <a:pt x="21" y="1252"/>
                    </a:lnTo>
                    <a:lnTo>
                      <a:pt x="1" y="1393"/>
                    </a:lnTo>
                    <a:lnTo>
                      <a:pt x="21" y="1535"/>
                    </a:lnTo>
                    <a:lnTo>
                      <a:pt x="21" y="1656"/>
                    </a:lnTo>
                    <a:lnTo>
                      <a:pt x="61" y="1797"/>
                    </a:lnTo>
                    <a:lnTo>
                      <a:pt x="61" y="1797"/>
                    </a:lnTo>
                    <a:lnTo>
                      <a:pt x="142" y="1999"/>
                    </a:lnTo>
                    <a:lnTo>
                      <a:pt x="223" y="2181"/>
                    </a:lnTo>
                    <a:lnTo>
                      <a:pt x="344" y="2362"/>
                    </a:lnTo>
                    <a:lnTo>
                      <a:pt x="505" y="25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5"/>
              <p:cNvSpPr/>
              <p:nvPr/>
            </p:nvSpPr>
            <p:spPr>
              <a:xfrm>
                <a:off x="2191834" y="-1144206"/>
                <a:ext cx="63684" cy="69231"/>
              </a:xfrm>
              <a:custGeom>
                <a:avLst/>
                <a:gdLst/>
                <a:ahLst/>
                <a:cxnLst/>
                <a:rect l="l" t="t" r="r" b="b"/>
                <a:pathLst>
                  <a:path w="930" h="1011" fill="none" extrusionOk="0">
                    <a:moveTo>
                      <a:pt x="283" y="1010"/>
                    </a:moveTo>
                    <a:lnTo>
                      <a:pt x="283" y="1010"/>
                    </a:lnTo>
                    <a:lnTo>
                      <a:pt x="465" y="910"/>
                    </a:lnTo>
                    <a:lnTo>
                      <a:pt x="646" y="768"/>
                    </a:lnTo>
                    <a:lnTo>
                      <a:pt x="808" y="607"/>
                    </a:lnTo>
                    <a:lnTo>
                      <a:pt x="929" y="445"/>
                    </a:lnTo>
                    <a:lnTo>
                      <a:pt x="384" y="183"/>
                    </a:lnTo>
                    <a:lnTo>
                      <a:pt x="0" y="1"/>
                    </a:lnTo>
                    <a:lnTo>
                      <a:pt x="162" y="586"/>
                    </a:lnTo>
                    <a:lnTo>
                      <a:pt x="283" y="101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5"/>
              <p:cNvSpPr/>
              <p:nvPr/>
            </p:nvSpPr>
            <p:spPr>
              <a:xfrm>
                <a:off x="2124041" y="-1135852"/>
                <a:ext cx="58137" cy="69162"/>
              </a:xfrm>
              <a:custGeom>
                <a:avLst/>
                <a:gdLst/>
                <a:ahLst/>
                <a:cxnLst/>
                <a:rect l="l" t="t" r="r" b="b"/>
                <a:pathLst>
                  <a:path w="849" h="1010" fill="none" extrusionOk="0">
                    <a:moveTo>
                      <a:pt x="647" y="1010"/>
                    </a:moveTo>
                    <a:lnTo>
                      <a:pt x="667" y="1010"/>
                    </a:lnTo>
                    <a:lnTo>
                      <a:pt x="667" y="1010"/>
                    </a:lnTo>
                    <a:lnTo>
                      <a:pt x="849" y="989"/>
                    </a:lnTo>
                    <a:lnTo>
                      <a:pt x="809" y="888"/>
                    </a:lnTo>
                    <a:lnTo>
                      <a:pt x="566" y="0"/>
                    </a:lnTo>
                    <a:lnTo>
                      <a:pt x="1" y="868"/>
                    </a:lnTo>
                    <a:lnTo>
                      <a:pt x="1" y="868"/>
                    </a:lnTo>
                    <a:lnTo>
                      <a:pt x="142" y="929"/>
                    </a:lnTo>
                    <a:lnTo>
                      <a:pt x="304" y="969"/>
                    </a:lnTo>
                    <a:lnTo>
                      <a:pt x="486" y="1010"/>
                    </a:lnTo>
                    <a:lnTo>
                      <a:pt x="647" y="101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5"/>
              <p:cNvSpPr/>
              <p:nvPr/>
            </p:nvSpPr>
            <p:spPr>
              <a:xfrm>
                <a:off x="2028650" y="-1311499"/>
                <a:ext cx="280758" cy="282127"/>
              </a:xfrm>
              <a:custGeom>
                <a:avLst/>
                <a:gdLst/>
                <a:ahLst/>
                <a:cxnLst/>
                <a:rect l="l" t="t" r="r" b="b"/>
                <a:pathLst>
                  <a:path w="4100" h="4120" fill="none" extrusionOk="0">
                    <a:moveTo>
                      <a:pt x="2040" y="1"/>
                    </a:moveTo>
                    <a:lnTo>
                      <a:pt x="2040" y="1"/>
                    </a:lnTo>
                    <a:lnTo>
                      <a:pt x="1778" y="21"/>
                    </a:lnTo>
                    <a:lnTo>
                      <a:pt x="1495" y="81"/>
                    </a:lnTo>
                    <a:lnTo>
                      <a:pt x="1495" y="81"/>
                    </a:lnTo>
                    <a:lnTo>
                      <a:pt x="1495" y="81"/>
                    </a:lnTo>
                    <a:lnTo>
                      <a:pt x="1293" y="142"/>
                    </a:lnTo>
                    <a:lnTo>
                      <a:pt x="1091" y="243"/>
                    </a:lnTo>
                    <a:lnTo>
                      <a:pt x="930" y="344"/>
                    </a:lnTo>
                    <a:lnTo>
                      <a:pt x="768" y="465"/>
                    </a:lnTo>
                    <a:lnTo>
                      <a:pt x="606" y="586"/>
                    </a:lnTo>
                    <a:lnTo>
                      <a:pt x="485" y="728"/>
                    </a:lnTo>
                    <a:lnTo>
                      <a:pt x="364" y="889"/>
                    </a:lnTo>
                    <a:lnTo>
                      <a:pt x="263" y="1051"/>
                    </a:lnTo>
                    <a:lnTo>
                      <a:pt x="162" y="1232"/>
                    </a:lnTo>
                    <a:lnTo>
                      <a:pt x="102" y="1414"/>
                    </a:lnTo>
                    <a:lnTo>
                      <a:pt x="41" y="1616"/>
                    </a:lnTo>
                    <a:lnTo>
                      <a:pt x="1" y="1798"/>
                    </a:lnTo>
                    <a:lnTo>
                      <a:pt x="1" y="2000"/>
                    </a:lnTo>
                    <a:lnTo>
                      <a:pt x="1" y="2202"/>
                    </a:lnTo>
                    <a:lnTo>
                      <a:pt x="21" y="2403"/>
                    </a:lnTo>
                    <a:lnTo>
                      <a:pt x="61" y="2626"/>
                    </a:lnTo>
                    <a:lnTo>
                      <a:pt x="61" y="2626"/>
                    </a:lnTo>
                    <a:lnTo>
                      <a:pt x="122" y="2787"/>
                    </a:lnTo>
                    <a:lnTo>
                      <a:pt x="203" y="2949"/>
                    </a:lnTo>
                    <a:lnTo>
                      <a:pt x="283" y="3110"/>
                    </a:lnTo>
                    <a:lnTo>
                      <a:pt x="364" y="3252"/>
                    </a:lnTo>
                    <a:lnTo>
                      <a:pt x="485" y="3393"/>
                    </a:lnTo>
                    <a:lnTo>
                      <a:pt x="606" y="3514"/>
                    </a:lnTo>
                    <a:lnTo>
                      <a:pt x="728" y="3635"/>
                    </a:lnTo>
                    <a:lnTo>
                      <a:pt x="869" y="3756"/>
                    </a:lnTo>
                    <a:lnTo>
                      <a:pt x="889" y="3756"/>
                    </a:lnTo>
                    <a:lnTo>
                      <a:pt x="909" y="3756"/>
                    </a:lnTo>
                    <a:lnTo>
                      <a:pt x="909" y="3777"/>
                    </a:lnTo>
                    <a:lnTo>
                      <a:pt x="909" y="3777"/>
                    </a:lnTo>
                    <a:lnTo>
                      <a:pt x="909" y="3777"/>
                    </a:lnTo>
                    <a:lnTo>
                      <a:pt x="1172" y="3918"/>
                    </a:lnTo>
                    <a:lnTo>
                      <a:pt x="1475" y="4039"/>
                    </a:lnTo>
                    <a:lnTo>
                      <a:pt x="1475" y="4039"/>
                    </a:lnTo>
                    <a:lnTo>
                      <a:pt x="1677" y="4079"/>
                    </a:lnTo>
                    <a:lnTo>
                      <a:pt x="1879" y="4100"/>
                    </a:lnTo>
                    <a:lnTo>
                      <a:pt x="1879" y="4100"/>
                    </a:lnTo>
                    <a:lnTo>
                      <a:pt x="2040" y="4120"/>
                    </a:lnTo>
                    <a:lnTo>
                      <a:pt x="2040" y="4120"/>
                    </a:lnTo>
                    <a:lnTo>
                      <a:pt x="2323" y="4100"/>
                    </a:lnTo>
                    <a:lnTo>
                      <a:pt x="2605" y="4039"/>
                    </a:lnTo>
                    <a:lnTo>
                      <a:pt x="2605" y="4039"/>
                    </a:lnTo>
                    <a:lnTo>
                      <a:pt x="2807" y="3958"/>
                    </a:lnTo>
                    <a:lnTo>
                      <a:pt x="3009" y="3877"/>
                    </a:lnTo>
                    <a:lnTo>
                      <a:pt x="3191" y="3756"/>
                    </a:lnTo>
                    <a:lnTo>
                      <a:pt x="3373" y="3635"/>
                    </a:lnTo>
                    <a:lnTo>
                      <a:pt x="3534" y="3474"/>
                    </a:lnTo>
                    <a:lnTo>
                      <a:pt x="3676" y="3312"/>
                    </a:lnTo>
                    <a:lnTo>
                      <a:pt x="3797" y="3130"/>
                    </a:lnTo>
                    <a:lnTo>
                      <a:pt x="3898" y="2928"/>
                    </a:lnTo>
                    <a:lnTo>
                      <a:pt x="3918" y="2908"/>
                    </a:lnTo>
                    <a:lnTo>
                      <a:pt x="3918" y="2908"/>
                    </a:lnTo>
                    <a:lnTo>
                      <a:pt x="3918" y="2888"/>
                    </a:lnTo>
                    <a:lnTo>
                      <a:pt x="3918" y="2888"/>
                    </a:lnTo>
                    <a:lnTo>
                      <a:pt x="3999" y="2727"/>
                    </a:lnTo>
                    <a:lnTo>
                      <a:pt x="4039" y="2565"/>
                    </a:lnTo>
                    <a:lnTo>
                      <a:pt x="4079" y="2383"/>
                    </a:lnTo>
                    <a:lnTo>
                      <a:pt x="4100" y="2202"/>
                    </a:lnTo>
                    <a:lnTo>
                      <a:pt x="4100" y="2040"/>
                    </a:lnTo>
                    <a:lnTo>
                      <a:pt x="4100" y="1858"/>
                    </a:lnTo>
                    <a:lnTo>
                      <a:pt x="4059" y="1677"/>
                    </a:lnTo>
                    <a:lnTo>
                      <a:pt x="4019" y="1515"/>
                    </a:lnTo>
                    <a:lnTo>
                      <a:pt x="4019" y="1515"/>
                    </a:lnTo>
                    <a:lnTo>
                      <a:pt x="3958" y="1313"/>
                    </a:lnTo>
                    <a:lnTo>
                      <a:pt x="3878" y="1131"/>
                    </a:lnTo>
                    <a:lnTo>
                      <a:pt x="3777" y="950"/>
                    </a:lnTo>
                    <a:lnTo>
                      <a:pt x="3655" y="788"/>
                    </a:lnTo>
                    <a:lnTo>
                      <a:pt x="3534" y="627"/>
                    </a:lnTo>
                    <a:lnTo>
                      <a:pt x="3373" y="485"/>
                    </a:lnTo>
                    <a:lnTo>
                      <a:pt x="3211" y="364"/>
                    </a:lnTo>
                    <a:lnTo>
                      <a:pt x="3029" y="263"/>
                    </a:lnTo>
                    <a:lnTo>
                      <a:pt x="3029" y="263"/>
                    </a:lnTo>
                    <a:lnTo>
                      <a:pt x="2807" y="142"/>
                    </a:lnTo>
                    <a:lnTo>
                      <a:pt x="2565" y="81"/>
                    </a:lnTo>
                    <a:lnTo>
                      <a:pt x="2303" y="21"/>
                    </a:lnTo>
                    <a:lnTo>
                      <a:pt x="2040" y="1"/>
                    </a:lnTo>
                    <a:lnTo>
                      <a:pt x="204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5"/>
              <p:cNvSpPr/>
              <p:nvPr/>
            </p:nvSpPr>
            <p:spPr>
              <a:xfrm>
                <a:off x="2164169" y="-1267262"/>
                <a:ext cx="101004" cy="116206"/>
              </a:xfrm>
              <a:custGeom>
                <a:avLst/>
                <a:gdLst/>
                <a:ahLst/>
                <a:cxnLst/>
                <a:rect l="l" t="t" r="r" b="b"/>
                <a:pathLst>
                  <a:path w="1475" h="1697" fill="none" extrusionOk="0">
                    <a:moveTo>
                      <a:pt x="1" y="1"/>
                    </a:moveTo>
                    <a:lnTo>
                      <a:pt x="1" y="1"/>
                    </a:lnTo>
                    <a:lnTo>
                      <a:pt x="61" y="1"/>
                    </a:lnTo>
                    <a:lnTo>
                      <a:pt x="61" y="1"/>
                    </a:lnTo>
                    <a:lnTo>
                      <a:pt x="263" y="21"/>
                    </a:lnTo>
                    <a:lnTo>
                      <a:pt x="445" y="61"/>
                    </a:lnTo>
                    <a:lnTo>
                      <a:pt x="626" y="122"/>
                    </a:lnTo>
                    <a:lnTo>
                      <a:pt x="808" y="223"/>
                    </a:lnTo>
                    <a:lnTo>
                      <a:pt x="808" y="223"/>
                    </a:lnTo>
                    <a:lnTo>
                      <a:pt x="929" y="304"/>
                    </a:lnTo>
                    <a:lnTo>
                      <a:pt x="1030" y="384"/>
                    </a:lnTo>
                    <a:lnTo>
                      <a:pt x="1030" y="384"/>
                    </a:lnTo>
                    <a:lnTo>
                      <a:pt x="1172" y="526"/>
                    </a:lnTo>
                    <a:lnTo>
                      <a:pt x="1273" y="687"/>
                    </a:lnTo>
                    <a:lnTo>
                      <a:pt x="1353" y="849"/>
                    </a:lnTo>
                    <a:lnTo>
                      <a:pt x="1434" y="1031"/>
                    </a:lnTo>
                    <a:lnTo>
                      <a:pt x="1434" y="1031"/>
                    </a:lnTo>
                    <a:lnTo>
                      <a:pt x="1454" y="1192"/>
                    </a:lnTo>
                    <a:lnTo>
                      <a:pt x="1474" y="1354"/>
                    </a:lnTo>
                    <a:lnTo>
                      <a:pt x="1474" y="1535"/>
                    </a:lnTo>
                    <a:lnTo>
                      <a:pt x="1454" y="1697"/>
                    </a:lnTo>
                    <a:lnTo>
                      <a:pt x="990" y="1475"/>
                    </a:lnTo>
                    <a:lnTo>
                      <a:pt x="344" y="1172"/>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5"/>
              <p:cNvSpPr/>
              <p:nvPr/>
            </p:nvSpPr>
            <p:spPr>
              <a:xfrm>
                <a:off x="2071518" y="-1254799"/>
                <a:ext cx="73339" cy="149418"/>
              </a:xfrm>
              <a:custGeom>
                <a:avLst/>
                <a:gdLst/>
                <a:ahLst/>
                <a:cxnLst/>
                <a:rect l="l" t="t" r="r" b="b"/>
                <a:pathLst>
                  <a:path w="1071" h="2182" fill="none" extrusionOk="0">
                    <a:moveTo>
                      <a:pt x="384" y="2181"/>
                    </a:moveTo>
                    <a:lnTo>
                      <a:pt x="384" y="2181"/>
                    </a:lnTo>
                    <a:lnTo>
                      <a:pt x="283" y="2060"/>
                    </a:lnTo>
                    <a:lnTo>
                      <a:pt x="182" y="1919"/>
                    </a:lnTo>
                    <a:lnTo>
                      <a:pt x="122" y="1777"/>
                    </a:lnTo>
                    <a:lnTo>
                      <a:pt x="61" y="1616"/>
                    </a:lnTo>
                    <a:lnTo>
                      <a:pt x="61" y="1616"/>
                    </a:lnTo>
                    <a:lnTo>
                      <a:pt x="41" y="1495"/>
                    </a:lnTo>
                    <a:lnTo>
                      <a:pt x="21" y="1353"/>
                    </a:lnTo>
                    <a:lnTo>
                      <a:pt x="1" y="1232"/>
                    </a:lnTo>
                    <a:lnTo>
                      <a:pt x="21" y="1091"/>
                    </a:lnTo>
                    <a:lnTo>
                      <a:pt x="41" y="970"/>
                    </a:lnTo>
                    <a:lnTo>
                      <a:pt x="61" y="849"/>
                    </a:lnTo>
                    <a:lnTo>
                      <a:pt x="102" y="707"/>
                    </a:lnTo>
                    <a:lnTo>
                      <a:pt x="162" y="586"/>
                    </a:lnTo>
                    <a:lnTo>
                      <a:pt x="162" y="586"/>
                    </a:lnTo>
                    <a:lnTo>
                      <a:pt x="283" y="404"/>
                    </a:lnTo>
                    <a:lnTo>
                      <a:pt x="404" y="243"/>
                    </a:lnTo>
                    <a:lnTo>
                      <a:pt x="566" y="122"/>
                    </a:lnTo>
                    <a:lnTo>
                      <a:pt x="748" y="1"/>
                    </a:lnTo>
                    <a:lnTo>
                      <a:pt x="1071" y="1172"/>
                    </a:lnTo>
                    <a:lnTo>
                      <a:pt x="384" y="21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5"/>
              <p:cNvSpPr/>
              <p:nvPr/>
            </p:nvSpPr>
            <p:spPr>
              <a:xfrm>
                <a:off x="2202859" y="-1130373"/>
                <a:ext cx="42935" cy="44305"/>
              </a:xfrm>
              <a:custGeom>
                <a:avLst/>
                <a:gdLst/>
                <a:ahLst/>
                <a:cxnLst/>
                <a:rect l="l" t="t" r="r" b="b"/>
                <a:pathLst>
                  <a:path w="627" h="647" fill="none" extrusionOk="0">
                    <a:moveTo>
                      <a:pt x="183" y="647"/>
                    </a:moveTo>
                    <a:lnTo>
                      <a:pt x="102" y="364"/>
                    </a:lnTo>
                    <a:lnTo>
                      <a:pt x="1" y="1"/>
                    </a:lnTo>
                    <a:lnTo>
                      <a:pt x="183" y="82"/>
                    </a:lnTo>
                    <a:lnTo>
                      <a:pt x="627" y="283"/>
                    </a:lnTo>
                    <a:lnTo>
                      <a:pt x="627" y="283"/>
                    </a:lnTo>
                    <a:lnTo>
                      <a:pt x="526" y="384"/>
                    </a:lnTo>
                    <a:lnTo>
                      <a:pt x="425" y="485"/>
                    </a:lnTo>
                    <a:lnTo>
                      <a:pt x="304" y="566"/>
                    </a:lnTo>
                    <a:lnTo>
                      <a:pt x="183" y="647"/>
                    </a:lnTo>
                    <a:lnTo>
                      <a:pt x="183" y="6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5"/>
              <p:cNvSpPr/>
              <p:nvPr/>
            </p:nvSpPr>
            <p:spPr>
              <a:xfrm>
                <a:off x="2133764" y="-1119280"/>
                <a:ext cx="38758" cy="45674"/>
              </a:xfrm>
              <a:custGeom>
                <a:avLst/>
                <a:gdLst/>
                <a:ahLst/>
                <a:cxnLst/>
                <a:rect l="l" t="t" r="r" b="b"/>
                <a:pathLst>
                  <a:path w="566" h="667" fill="none" extrusionOk="0">
                    <a:moveTo>
                      <a:pt x="0" y="566"/>
                    </a:moveTo>
                    <a:lnTo>
                      <a:pt x="384" y="0"/>
                    </a:lnTo>
                    <a:lnTo>
                      <a:pt x="566" y="667"/>
                    </a:lnTo>
                    <a:lnTo>
                      <a:pt x="566" y="667"/>
                    </a:lnTo>
                    <a:lnTo>
                      <a:pt x="525" y="667"/>
                    </a:lnTo>
                    <a:lnTo>
                      <a:pt x="505" y="667"/>
                    </a:lnTo>
                    <a:lnTo>
                      <a:pt x="505" y="667"/>
                    </a:lnTo>
                    <a:lnTo>
                      <a:pt x="263" y="646"/>
                    </a:lnTo>
                    <a:lnTo>
                      <a:pt x="0" y="566"/>
                    </a:lnTo>
                    <a:lnTo>
                      <a:pt x="0" y="56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5"/>
              <p:cNvSpPr/>
              <p:nvPr/>
            </p:nvSpPr>
            <p:spPr>
              <a:xfrm>
                <a:off x="2530597" y="-1227133"/>
                <a:ext cx="31842" cy="34650"/>
              </a:xfrm>
              <a:custGeom>
                <a:avLst/>
                <a:gdLst/>
                <a:ahLst/>
                <a:cxnLst/>
                <a:rect l="l" t="t" r="r" b="b"/>
                <a:pathLst>
                  <a:path w="465" h="506" extrusionOk="0">
                    <a:moveTo>
                      <a:pt x="323" y="101"/>
                    </a:moveTo>
                    <a:lnTo>
                      <a:pt x="344" y="122"/>
                    </a:lnTo>
                    <a:lnTo>
                      <a:pt x="364" y="182"/>
                    </a:lnTo>
                    <a:lnTo>
                      <a:pt x="364" y="202"/>
                    </a:lnTo>
                    <a:lnTo>
                      <a:pt x="323" y="243"/>
                    </a:lnTo>
                    <a:lnTo>
                      <a:pt x="283" y="283"/>
                    </a:lnTo>
                    <a:lnTo>
                      <a:pt x="283" y="344"/>
                    </a:lnTo>
                    <a:lnTo>
                      <a:pt x="243" y="384"/>
                    </a:lnTo>
                    <a:lnTo>
                      <a:pt x="202" y="404"/>
                    </a:lnTo>
                    <a:lnTo>
                      <a:pt x="121" y="384"/>
                    </a:lnTo>
                    <a:lnTo>
                      <a:pt x="121" y="364"/>
                    </a:lnTo>
                    <a:lnTo>
                      <a:pt x="121" y="344"/>
                    </a:lnTo>
                    <a:lnTo>
                      <a:pt x="142" y="323"/>
                    </a:lnTo>
                    <a:lnTo>
                      <a:pt x="162" y="263"/>
                    </a:lnTo>
                    <a:lnTo>
                      <a:pt x="162" y="243"/>
                    </a:lnTo>
                    <a:lnTo>
                      <a:pt x="142" y="202"/>
                    </a:lnTo>
                    <a:lnTo>
                      <a:pt x="121" y="162"/>
                    </a:lnTo>
                    <a:lnTo>
                      <a:pt x="121" y="142"/>
                    </a:lnTo>
                    <a:lnTo>
                      <a:pt x="121" y="122"/>
                    </a:lnTo>
                    <a:lnTo>
                      <a:pt x="142" y="101"/>
                    </a:lnTo>
                    <a:lnTo>
                      <a:pt x="162" y="101"/>
                    </a:lnTo>
                    <a:lnTo>
                      <a:pt x="222" y="122"/>
                    </a:lnTo>
                    <a:lnTo>
                      <a:pt x="303" y="101"/>
                    </a:lnTo>
                    <a:close/>
                    <a:moveTo>
                      <a:pt x="101" y="0"/>
                    </a:moveTo>
                    <a:lnTo>
                      <a:pt x="41" y="41"/>
                    </a:lnTo>
                    <a:lnTo>
                      <a:pt x="20" y="81"/>
                    </a:lnTo>
                    <a:lnTo>
                      <a:pt x="0" y="142"/>
                    </a:lnTo>
                    <a:lnTo>
                      <a:pt x="20" y="182"/>
                    </a:lnTo>
                    <a:lnTo>
                      <a:pt x="41" y="222"/>
                    </a:lnTo>
                    <a:lnTo>
                      <a:pt x="61" y="243"/>
                    </a:lnTo>
                    <a:lnTo>
                      <a:pt x="61" y="263"/>
                    </a:lnTo>
                    <a:lnTo>
                      <a:pt x="41" y="303"/>
                    </a:lnTo>
                    <a:lnTo>
                      <a:pt x="20" y="323"/>
                    </a:lnTo>
                    <a:lnTo>
                      <a:pt x="20" y="364"/>
                    </a:lnTo>
                    <a:lnTo>
                      <a:pt x="20" y="424"/>
                    </a:lnTo>
                    <a:lnTo>
                      <a:pt x="61" y="465"/>
                    </a:lnTo>
                    <a:lnTo>
                      <a:pt x="121" y="505"/>
                    </a:lnTo>
                    <a:lnTo>
                      <a:pt x="263" y="505"/>
                    </a:lnTo>
                    <a:lnTo>
                      <a:pt x="323" y="465"/>
                    </a:lnTo>
                    <a:lnTo>
                      <a:pt x="364" y="424"/>
                    </a:lnTo>
                    <a:lnTo>
                      <a:pt x="384" y="364"/>
                    </a:lnTo>
                    <a:lnTo>
                      <a:pt x="384" y="344"/>
                    </a:lnTo>
                    <a:lnTo>
                      <a:pt x="404" y="303"/>
                    </a:lnTo>
                    <a:lnTo>
                      <a:pt x="445" y="243"/>
                    </a:lnTo>
                    <a:lnTo>
                      <a:pt x="465" y="182"/>
                    </a:lnTo>
                    <a:lnTo>
                      <a:pt x="465" y="122"/>
                    </a:lnTo>
                    <a:lnTo>
                      <a:pt x="424" y="61"/>
                    </a:lnTo>
                    <a:lnTo>
                      <a:pt x="404" y="21"/>
                    </a:lnTo>
                    <a:lnTo>
                      <a:pt x="344" y="0"/>
                    </a:lnTo>
                    <a:lnTo>
                      <a:pt x="243" y="0"/>
                    </a:lnTo>
                    <a:lnTo>
                      <a:pt x="222" y="21"/>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5"/>
              <p:cNvSpPr/>
              <p:nvPr/>
            </p:nvSpPr>
            <p:spPr>
              <a:xfrm>
                <a:off x="2572095" y="-1281094"/>
                <a:ext cx="41497" cy="26364"/>
              </a:xfrm>
              <a:custGeom>
                <a:avLst/>
                <a:gdLst/>
                <a:ahLst/>
                <a:cxnLst/>
                <a:rect l="l" t="t" r="r" b="b"/>
                <a:pathLst>
                  <a:path w="606" h="385" extrusionOk="0">
                    <a:moveTo>
                      <a:pt x="384" y="102"/>
                    </a:moveTo>
                    <a:lnTo>
                      <a:pt x="464" y="142"/>
                    </a:lnTo>
                    <a:lnTo>
                      <a:pt x="505" y="183"/>
                    </a:lnTo>
                    <a:lnTo>
                      <a:pt x="505" y="223"/>
                    </a:lnTo>
                    <a:lnTo>
                      <a:pt x="505" y="243"/>
                    </a:lnTo>
                    <a:lnTo>
                      <a:pt x="464" y="263"/>
                    </a:lnTo>
                    <a:lnTo>
                      <a:pt x="404" y="284"/>
                    </a:lnTo>
                    <a:lnTo>
                      <a:pt x="384" y="263"/>
                    </a:lnTo>
                    <a:lnTo>
                      <a:pt x="303" y="223"/>
                    </a:lnTo>
                    <a:lnTo>
                      <a:pt x="121" y="223"/>
                    </a:lnTo>
                    <a:lnTo>
                      <a:pt x="121" y="203"/>
                    </a:lnTo>
                    <a:lnTo>
                      <a:pt x="121" y="183"/>
                    </a:lnTo>
                    <a:lnTo>
                      <a:pt x="162" y="142"/>
                    </a:lnTo>
                    <a:lnTo>
                      <a:pt x="222" y="122"/>
                    </a:lnTo>
                    <a:lnTo>
                      <a:pt x="283" y="102"/>
                    </a:lnTo>
                    <a:close/>
                    <a:moveTo>
                      <a:pt x="263" y="1"/>
                    </a:moveTo>
                    <a:lnTo>
                      <a:pt x="162" y="21"/>
                    </a:lnTo>
                    <a:lnTo>
                      <a:pt x="81" y="61"/>
                    </a:lnTo>
                    <a:lnTo>
                      <a:pt x="40" y="122"/>
                    </a:lnTo>
                    <a:lnTo>
                      <a:pt x="20" y="183"/>
                    </a:lnTo>
                    <a:lnTo>
                      <a:pt x="0" y="223"/>
                    </a:lnTo>
                    <a:lnTo>
                      <a:pt x="20" y="263"/>
                    </a:lnTo>
                    <a:lnTo>
                      <a:pt x="40" y="284"/>
                    </a:lnTo>
                    <a:lnTo>
                      <a:pt x="81" y="304"/>
                    </a:lnTo>
                    <a:lnTo>
                      <a:pt x="121" y="324"/>
                    </a:lnTo>
                    <a:lnTo>
                      <a:pt x="263" y="324"/>
                    </a:lnTo>
                    <a:lnTo>
                      <a:pt x="323" y="344"/>
                    </a:lnTo>
                    <a:lnTo>
                      <a:pt x="363" y="385"/>
                    </a:lnTo>
                    <a:lnTo>
                      <a:pt x="424" y="385"/>
                    </a:lnTo>
                    <a:lnTo>
                      <a:pt x="505" y="364"/>
                    </a:lnTo>
                    <a:lnTo>
                      <a:pt x="586" y="304"/>
                    </a:lnTo>
                    <a:lnTo>
                      <a:pt x="606" y="243"/>
                    </a:lnTo>
                    <a:lnTo>
                      <a:pt x="606" y="183"/>
                    </a:lnTo>
                    <a:lnTo>
                      <a:pt x="606" y="142"/>
                    </a:lnTo>
                    <a:lnTo>
                      <a:pt x="525" y="61"/>
                    </a:lnTo>
                    <a:lnTo>
                      <a:pt x="485" y="41"/>
                    </a:lnTo>
                    <a:lnTo>
                      <a:pt x="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5"/>
              <p:cNvSpPr/>
              <p:nvPr/>
            </p:nvSpPr>
            <p:spPr>
              <a:xfrm>
                <a:off x="2418566" y="-1293489"/>
                <a:ext cx="36019" cy="30472"/>
              </a:xfrm>
              <a:custGeom>
                <a:avLst/>
                <a:gdLst/>
                <a:ahLst/>
                <a:cxnLst/>
                <a:rect l="l" t="t" r="r" b="b"/>
                <a:pathLst>
                  <a:path w="526" h="445" extrusionOk="0">
                    <a:moveTo>
                      <a:pt x="324" y="101"/>
                    </a:moveTo>
                    <a:lnTo>
                      <a:pt x="405" y="121"/>
                    </a:lnTo>
                    <a:lnTo>
                      <a:pt x="425" y="142"/>
                    </a:lnTo>
                    <a:lnTo>
                      <a:pt x="425" y="162"/>
                    </a:lnTo>
                    <a:lnTo>
                      <a:pt x="425" y="182"/>
                    </a:lnTo>
                    <a:lnTo>
                      <a:pt x="405" y="202"/>
                    </a:lnTo>
                    <a:lnTo>
                      <a:pt x="344" y="242"/>
                    </a:lnTo>
                    <a:lnTo>
                      <a:pt x="283" y="263"/>
                    </a:lnTo>
                    <a:lnTo>
                      <a:pt x="223" y="263"/>
                    </a:lnTo>
                    <a:lnTo>
                      <a:pt x="182" y="303"/>
                    </a:lnTo>
                    <a:lnTo>
                      <a:pt x="182" y="323"/>
                    </a:lnTo>
                    <a:lnTo>
                      <a:pt x="142" y="343"/>
                    </a:lnTo>
                    <a:lnTo>
                      <a:pt x="102" y="343"/>
                    </a:lnTo>
                    <a:lnTo>
                      <a:pt x="102" y="323"/>
                    </a:lnTo>
                    <a:lnTo>
                      <a:pt x="142" y="303"/>
                    </a:lnTo>
                    <a:lnTo>
                      <a:pt x="182" y="263"/>
                    </a:lnTo>
                    <a:lnTo>
                      <a:pt x="203" y="242"/>
                    </a:lnTo>
                    <a:lnTo>
                      <a:pt x="203" y="182"/>
                    </a:lnTo>
                    <a:lnTo>
                      <a:pt x="223" y="142"/>
                    </a:lnTo>
                    <a:lnTo>
                      <a:pt x="243" y="121"/>
                    </a:lnTo>
                    <a:lnTo>
                      <a:pt x="304" y="101"/>
                    </a:lnTo>
                    <a:close/>
                    <a:moveTo>
                      <a:pt x="283" y="0"/>
                    </a:moveTo>
                    <a:lnTo>
                      <a:pt x="203" y="20"/>
                    </a:lnTo>
                    <a:lnTo>
                      <a:pt x="142" y="81"/>
                    </a:lnTo>
                    <a:lnTo>
                      <a:pt x="122" y="121"/>
                    </a:lnTo>
                    <a:lnTo>
                      <a:pt x="102" y="202"/>
                    </a:lnTo>
                    <a:lnTo>
                      <a:pt x="61" y="222"/>
                    </a:lnTo>
                    <a:lnTo>
                      <a:pt x="21" y="263"/>
                    </a:lnTo>
                    <a:lnTo>
                      <a:pt x="1" y="303"/>
                    </a:lnTo>
                    <a:lnTo>
                      <a:pt x="1" y="343"/>
                    </a:lnTo>
                    <a:lnTo>
                      <a:pt x="1" y="384"/>
                    </a:lnTo>
                    <a:lnTo>
                      <a:pt x="41" y="424"/>
                    </a:lnTo>
                    <a:lnTo>
                      <a:pt x="82" y="444"/>
                    </a:lnTo>
                    <a:lnTo>
                      <a:pt x="182" y="444"/>
                    </a:lnTo>
                    <a:lnTo>
                      <a:pt x="243" y="384"/>
                    </a:lnTo>
                    <a:lnTo>
                      <a:pt x="263" y="384"/>
                    </a:lnTo>
                    <a:lnTo>
                      <a:pt x="263" y="364"/>
                    </a:lnTo>
                    <a:lnTo>
                      <a:pt x="324" y="364"/>
                    </a:lnTo>
                    <a:lnTo>
                      <a:pt x="384" y="343"/>
                    </a:lnTo>
                    <a:lnTo>
                      <a:pt x="445" y="323"/>
                    </a:lnTo>
                    <a:lnTo>
                      <a:pt x="485" y="283"/>
                    </a:lnTo>
                    <a:lnTo>
                      <a:pt x="526" y="222"/>
                    </a:lnTo>
                    <a:lnTo>
                      <a:pt x="526" y="142"/>
                    </a:lnTo>
                    <a:lnTo>
                      <a:pt x="506" y="81"/>
                    </a:lnTo>
                    <a:lnTo>
                      <a:pt x="445" y="20"/>
                    </a:lnTo>
                    <a:lnTo>
                      <a:pt x="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5"/>
              <p:cNvSpPr/>
              <p:nvPr/>
            </p:nvSpPr>
            <p:spPr>
              <a:xfrm>
                <a:off x="2502932" y="-1258976"/>
                <a:ext cx="34650" cy="24994"/>
              </a:xfrm>
              <a:custGeom>
                <a:avLst/>
                <a:gdLst/>
                <a:ahLst/>
                <a:cxnLst/>
                <a:rect l="l" t="t" r="r" b="b"/>
                <a:pathLst>
                  <a:path w="506" h="365" extrusionOk="0">
                    <a:moveTo>
                      <a:pt x="364" y="102"/>
                    </a:moveTo>
                    <a:lnTo>
                      <a:pt x="384" y="122"/>
                    </a:lnTo>
                    <a:lnTo>
                      <a:pt x="404" y="162"/>
                    </a:lnTo>
                    <a:lnTo>
                      <a:pt x="384" y="203"/>
                    </a:lnTo>
                    <a:lnTo>
                      <a:pt x="344" y="243"/>
                    </a:lnTo>
                    <a:lnTo>
                      <a:pt x="303" y="263"/>
                    </a:lnTo>
                    <a:lnTo>
                      <a:pt x="162" y="263"/>
                    </a:lnTo>
                    <a:lnTo>
                      <a:pt x="122" y="223"/>
                    </a:lnTo>
                    <a:lnTo>
                      <a:pt x="101" y="223"/>
                    </a:lnTo>
                    <a:lnTo>
                      <a:pt x="122" y="203"/>
                    </a:lnTo>
                    <a:lnTo>
                      <a:pt x="142" y="183"/>
                    </a:lnTo>
                    <a:lnTo>
                      <a:pt x="243" y="183"/>
                    </a:lnTo>
                    <a:lnTo>
                      <a:pt x="303" y="142"/>
                    </a:lnTo>
                    <a:lnTo>
                      <a:pt x="324" y="122"/>
                    </a:lnTo>
                    <a:lnTo>
                      <a:pt x="344" y="122"/>
                    </a:lnTo>
                    <a:lnTo>
                      <a:pt x="364" y="102"/>
                    </a:lnTo>
                    <a:close/>
                    <a:moveTo>
                      <a:pt x="324" y="1"/>
                    </a:moveTo>
                    <a:lnTo>
                      <a:pt x="283" y="21"/>
                    </a:lnTo>
                    <a:lnTo>
                      <a:pt x="243" y="62"/>
                    </a:lnTo>
                    <a:lnTo>
                      <a:pt x="223" y="82"/>
                    </a:lnTo>
                    <a:lnTo>
                      <a:pt x="101" y="82"/>
                    </a:lnTo>
                    <a:lnTo>
                      <a:pt x="41" y="142"/>
                    </a:lnTo>
                    <a:lnTo>
                      <a:pt x="21" y="183"/>
                    </a:lnTo>
                    <a:lnTo>
                      <a:pt x="0" y="223"/>
                    </a:lnTo>
                    <a:lnTo>
                      <a:pt x="21" y="263"/>
                    </a:lnTo>
                    <a:lnTo>
                      <a:pt x="41" y="304"/>
                    </a:lnTo>
                    <a:lnTo>
                      <a:pt x="81" y="324"/>
                    </a:lnTo>
                    <a:lnTo>
                      <a:pt x="122" y="364"/>
                    </a:lnTo>
                    <a:lnTo>
                      <a:pt x="324" y="364"/>
                    </a:lnTo>
                    <a:lnTo>
                      <a:pt x="384" y="344"/>
                    </a:lnTo>
                    <a:lnTo>
                      <a:pt x="445" y="304"/>
                    </a:lnTo>
                    <a:lnTo>
                      <a:pt x="485" y="263"/>
                    </a:lnTo>
                    <a:lnTo>
                      <a:pt x="505" y="203"/>
                    </a:lnTo>
                    <a:lnTo>
                      <a:pt x="505" y="142"/>
                    </a:lnTo>
                    <a:lnTo>
                      <a:pt x="505" y="102"/>
                    </a:lnTo>
                    <a:lnTo>
                      <a:pt x="485" y="62"/>
                    </a:lnTo>
                    <a:lnTo>
                      <a:pt x="445" y="41"/>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5"/>
              <p:cNvSpPr/>
              <p:nvPr/>
            </p:nvSpPr>
            <p:spPr>
              <a:xfrm>
                <a:off x="2377137" y="-1285203"/>
                <a:ext cx="27665" cy="20817"/>
              </a:xfrm>
              <a:custGeom>
                <a:avLst/>
                <a:gdLst/>
                <a:ahLst/>
                <a:cxnLst/>
                <a:rect l="l" t="t" r="r" b="b"/>
                <a:pathLst>
                  <a:path w="404" h="304" extrusionOk="0">
                    <a:moveTo>
                      <a:pt x="263" y="101"/>
                    </a:moveTo>
                    <a:lnTo>
                      <a:pt x="283" y="121"/>
                    </a:lnTo>
                    <a:lnTo>
                      <a:pt x="303" y="142"/>
                    </a:lnTo>
                    <a:lnTo>
                      <a:pt x="303" y="162"/>
                    </a:lnTo>
                    <a:lnTo>
                      <a:pt x="222" y="182"/>
                    </a:lnTo>
                    <a:lnTo>
                      <a:pt x="141" y="182"/>
                    </a:lnTo>
                    <a:lnTo>
                      <a:pt x="101" y="142"/>
                    </a:lnTo>
                    <a:lnTo>
                      <a:pt x="141" y="121"/>
                    </a:lnTo>
                    <a:lnTo>
                      <a:pt x="202" y="121"/>
                    </a:lnTo>
                    <a:lnTo>
                      <a:pt x="263" y="101"/>
                    </a:lnTo>
                    <a:close/>
                    <a:moveTo>
                      <a:pt x="283" y="0"/>
                    </a:moveTo>
                    <a:lnTo>
                      <a:pt x="222" y="21"/>
                    </a:lnTo>
                    <a:lnTo>
                      <a:pt x="101" y="21"/>
                    </a:lnTo>
                    <a:lnTo>
                      <a:pt x="40" y="61"/>
                    </a:lnTo>
                    <a:lnTo>
                      <a:pt x="0" y="121"/>
                    </a:lnTo>
                    <a:lnTo>
                      <a:pt x="0" y="182"/>
                    </a:lnTo>
                    <a:lnTo>
                      <a:pt x="40" y="222"/>
                    </a:lnTo>
                    <a:lnTo>
                      <a:pt x="81" y="263"/>
                    </a:lnTo>
                    <a:lnTo>
                      <a:pt x="141" y="283"/>
                    </a:lnTo>
                    <a:lnTo>
                      <a:pt x="202" y="303"/>
                    </a:lnTo>
                    <a:lnTo>
                      <a:pt x="242" y="283"/>
                    </a:lnTo>
                    <a:lnTo>
                      <a:pt x="303" y="283"/>
                    </a:lnTo>
                    <a:lnTo>
                      <a:pt x="343" y="263"/>
                    </a:lnTo>
                    <a:lnTo>
                      <a:pt x="384" y="222"/>
                    </a:lnTo>
                    <a:lnTo>
                      <a:pt x="404" y="182"/>
                    </a:lnTo>
                    <a:lnTo>
                      <a:pt x="404" y="142"/>
                    </a:lnTo>
                    <a:lnTo>
                      <a:pt x="404" y="101"/>
                    </a:lnTo>
                    <a:lnTo>
                      <a:pt x="363" y="41"/>
                    </a:lnTo>
                    <a:lnTo>
                      <a:pt x="323" y="21"/>
                    </a:lnTo>
                    <a:lnTo>
                      <a:pt x="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5"/>
              <p:cNvSpPr/>
              <p:nvPr/>
            </p:nvSpPr>
            <p:spPr>
              <a:xfrm>
                <a:off x="2439315" y="-1258976"/>
                <a:ext cx="22187" cy="22255"/>
              </a:xfrm>
              <a:custGeom>
                <a:avLst/>
                <a:gdLst/>
                <a:ahLst/>
                <a:cxnLst/>
                <a:rect l="l" t="t" r="r" b="b"/>
                <a:pathLst>
                  <a:path w="324" h="325" extrusionOk="0">
                    <a:moveTo>
                      <a:pt x="162" y="82"/>
                    </a:moveTo>
                    <a:lnTo>
                      <a:pt x="203" y="102"/>
                    </a:lnTo>
                    <a:lnTo>
                      <a:pt x="203" y="122"/>
                    </a:lnTo>
                    <a:lnTo>
                      <a:pt x="223" y="122"/>
                    </a:lnTo>
                    <a:lnTo>
                      <a:pt x="223" y="162"/>
                    </a:lnTo>
                    <a:lnTo>
                      <a:pt x="203" y="183"/>
                    </a:lnTo>
                    <a:lnTo>
                      <a:pt x="203" y="203"/>
                    </a:lnTo>
                    <a:lnTo>
                      <a:pt x="162" y="223"/>
                    </a:lnTo>
                    <a:lnTo>
                      <a:pt x="142" y="203"/>
                    </a:lnTo>
                    <a:lnTo>
                      <a:pt x="102" y="183"/>
                    </a:lnTo>
                    <a:lnTo>
                      <a:pt x="102" y="162"/>
                    </a:lnTo>
                    <a:lnTo>
                      <a:pt x="102" y="142"/>
                    </a:lnTo>
                    <a:lnTo>
                      <a:pt x="102" y="122"/>
                    </a:lnTo>
                    <a:lnTo>
                      <a:pt x="142" y="102"/>
                    </a:lnTo>
                    <a:lnTo>
                      <a:pt x="162" y="82"/>
                    </a:lnTo>
                    <a:close/>
                    <a:moveTo>
                      <a:pt x="122" y="1"/>
                    </a:moveTo>
                    <a:lnTo>
                      <a:pt x="61" y="21"/>
                    </a:lnTo>
                    <a:lnTo>
                      <a:pt x="21" y="62"/>
                    </a:lnTo>
                    <a:lnTo>
                      <a:pt x="1" y="122"/>
                    </a:lnTo>
                    <a:lnTo>
                      <a:pt x="1" y="183"/>
                    </a:lnTo>
                    <a:lnTo>
                      <a:pt x="21" y="263"/>
                    </a:lnTo>
                    <a:lnTo>
                      <a:pt x="81" y="304"/>
                    </a:lnTo>
                    <a:lnTo>
                      <a:pt x="162" y="324"/>
                    </a:lnTo>
                    <a:lnTo>
                      <a:pt x="243" y="304"/>
                    </a:lnTo>
                    <a:lnTo>
                      <a:pt x="283" y="263"/>
                    </a:lnTo>
                    <a:lnTo>
                      <a:pt x="324" y="183"/>
                    </a:lnTo>
                    <a:lnTo>
                      <a:pt x="324" y="122"/>
                    </a:lnTo>
                    <a:lnTo>
                      <a:pt x="304" y="62"/>
                    </a:lnTo>
                    <a:lnTo>
                      <a:pt x="263" y="21"/>
                    </a:lnTo>
                    <a:lnTo>
                      <a:pt x="243" y="21"/>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5"/>
              <p:cNvSpPr/>
              <p:nvPr/>
            </p:nvSpPr>
            <p:spPr>
              <a:xfrm>
                <a:off x="2700629" y="-1043269"/>
                <a:ext cx="23625" cy="26364"/>
              </a:xfrm>
              <a:custGeom>
                <a:avLst/>
                <a:gdLst/>
                <a:ahLst/>
                <a:cxnLst/>
                <a:rect l="l" t="t" r="r" b="b"/>
                <a:pathLst>
                  <a:path w="345" h="385" extrusionOk="0">
                    <a:moveTo>
                      <a:pt x="203" y="102"/>
                    </a:moveTo>
                    <a:lnTo>
                      <a:pt x="223" y="122"/>
                    </a:lnTo>
                    <a:lnTo>
                      <a:pt x="243" y="142"/>
                    </a:lnTo>
                    <a:lnTo>
                      <a:pt x="203" y="243"/>
                    </a:lnTo>
                    <a:lnTo>
                      <a:pt x="183" y="263"/>
                    </a:lnTo>
                    <a:lnTo>
                      <a:pt x="142" y="263"/>
                    </a:lnTo>
                    <a:lnTo>
                      <a:pt x="122" y="243"/>
                    </a:lnTo>
                    <a:lnTo>
                      <a:pt x="102" y="203"/>
                    </a:lnTo>
                    <a:lnTo>
                      <a:pt x="122" y="162"/>
                    </a:lnTo>
                    <a:lnTo>
                      <a:pt x="142" y="142"/>
                    </a:lnTo>
                    <a:lnTo>
                      <a:pt x="203" y="102"/>
                    </a:lnTo>
                    <a:close/>
                    <a:moveTo>
                      <a:pt x="183" y="1"/>
                    </a:moveTo>
                    <a:lnTo>
                      <a:pt x="82" y="41"/>
                    </a:lnTo>
                    <a:lnTo>
                      <a:pt x="21" y="122"/>
                    </a:lnTo>
                    <a:lnTo>
                      <a:pt x="1" y="203"/>
                    </a:lnTo>
                    <a:lnTo>
                      <a:pt x="21" y="284"/>
                    </a:lnTo>
                    <a:lnTo>
                      <a:pt x="61" y="344"/>
                    </a:lnTo>
                    <a:lnTo>
                      <a:pt x="142" y="364"/>
                    </a:lnTo>
                    <a:lnTo>
                      <a:pt x="162" y="385"/>
                    </a:lnTo>
                    <a:lnTo>
                      <a:pt x="223" y="364"/>
                    </a:lnTo>
                    <a:lnTo>
                      <a:pt x="284" y="324"/>
                    </a:lnTo>
                    <a:lnTo>
                      <a:pt x="304" y="284"/>
                    </a:lnTo>
                    <a:lnTo>
                      <a:pt x="324" y="223"/>
                    </a:lnTo>
                    <a:lnTo>
                      <a:pt x="344" y="142"/>
                    </a:lnTo>
                    <a:lnTo>
                      <a:pt x="344" y="82"/>
                    </a:lnTo>
                    <a:lnTo>
                      <a:pt x="304" y="41"/>
                    </a:lnTo>
                    <a:lnTo>
                      <a:pt x="2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81" name="Google Shape;3981;p45"/>
          <p:cNvSpPr/>
          <p:nvPr/>
        </p:nvSpPr>
        <p:spPr>
          <a:xfrm>
            <a:off x="7729213" y="485946"/>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5"/>
          <p:cNvSpPr/>
          <p:nvPr/>
        </p:nvSpPr>
        <p:spPr>
          <a:xfrm>
            <a:off x="3604900" y="8506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1"/>
        <p:cNvGrpSpPr/>
        <p:nvPr/>
      </p:nvGrpSpPr>
      <p:grpSpPr>
        <a:xfrm>
          <a:off x="0" y="0"/>
          <a:ext cx="0" cy="0"/>
          <a:chOff x="0" y="0"/>
          <a:chExt cx="0" cy="0"/>
        </a:xfrm>
      </p:grpSpPr>
      <p:sp>
        <p:nvSpPr>
          <p:cNvPr id="4232" name="Google Shape;4232;p47"/>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a:t>What actually happened?</a:t>
            </a:r>
            <a:endParaRPr>
              <a:solidFill>
                <a:schemeClr val="accent3"/>
              </a:solidFill>
            </a:endParaRPr>
          </a:p>
        </p:txBody>
      </p:sp>
      <p:sp>
        <p:nvSpPr>
          <p:cNvPr id="4233" name="Google Shape;4233;p47"/>
          <p:cNvSpPr txBox="1">
            <a:spLocks noGrp="1"/>
          </p:cNvSpPr>
          <p:nvPr>
            <p:ph type="subTitle" idx="1"/>
          </p:nvPr>
        </p:nvSpPr>
        <p:spPr>
          <a:xfrm>
            <a:off x="1330592" y="1533813"/>
            <a:ext cx="3766800" cy="2897700"/>
          </a:xfrm>
          <a:prstGeom prst="rect">
            <a:avLst/>
          </a:prstGeom>
        </p:spPr>
        <p:txBody>
          <a:bodyPr spcFirstLastPara="1" wrap="square" lIns="91425" tIns="91425" rIns="91425" bIns="91425" anchor="t" anchorCtr="0">
            <a:noAutofit/>
          </a:bodyPr>
          <a:lstStyle/>
          <a:p>
            <a:pPr marL="0" indent="0">
              <a:buNone/>
            </a:pPr>
            <a:r>
              <a:rPr lang="en-US" sz="2000"/>
              <a:t>Instead of art therapy, we decided to create an impactful poster that encapsulated the essence of peace and its various methods. We shared the posters among our friends and acquaintances.</a:t>
            </a:r>
            <a:endParaRPr sz="2000"/>
          </a:p>
        </p:txBody>
      </p:sp>
      <p:sp>
        <p:nvSpPr>
          <p:cNvPr id="4234" name="Google Shape;4234;p47"/>
          <p:cNvSpPr/>
          <p:nvPr/>
        </p:nvSpPr>
        <p:spPr>
          <a:xfrm>
            <a:off x="930900" y="12239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7"/>
          <p:cNvSpPr/>
          <p:nvPr/>
        </p:nvSpPr>
        <p:spPr>
          <a:xfrm>
            <a:off x="8540996" y="10235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7"/>
          <p:cNvSpPr/>
          <p:nvPr/>
        </p:nvSpPr>
        <p:spPr>
          <a:xfrm>
            <a:off x="5413750" y="42492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7" name="Google Shape;4237;p47"/>
          <p:cNvGrpSpPr/>
          <p:nvPr/>
        </p:nvGrpSpPr>
        <p:grpSpPr>
          <a:xfrm>
            <a:off x="5626587" y="1666043"/>
            <a:ext cx="2186821" cy="2633265"/>
            <a:chOff x="5094463" y="-2108373"/>
            <a:chExt cx="1387049" cy="1670218"/>
          </a:xfrm>
        </p:grpSpPr>
        <p:sp>
          <p:nvSpPr>
            <p:cNvPr id="4238" name="Google Shape;4238;p47"/>
            <p:cNvSpPr/>
            <p:nvPr/>
          </p:nvSpPr>
          <p:spPr>
            <a:xfrm>
              <a:off x="5094482" y="-2108373"/>
              <a:ext cx="1387029" cy="1670209"/>
            </a:xfrm>
            <a:custGeom>
              <a:avLst/>
              <a:gdLst/>
              <a:ahLst/>
              <a:cxnLst/>
              <a:rect l="l" t="t" r="r" b="b"/>
              <a:pathLst>
                <a:path w="12459" h="15003" extrusionOk="0">
                  <a:moveTo>
                    <a:pt x="7209" y="11489"/>
                  </a:moveTo>
                  <a:lnTo>
                    <a:pt x="7148" y="11813"/>
                  </a:lnTo>
                  <a:lnTo>
                    <a:pt x="7087" y="11732"/>
                  </a:lnTo>
                  <a:lnTo>
                    <a:pt x="7047" y="11651"/>
                  </a:lnTo>
                  <a:lnTo>
                    <a:pt x="7027" y="11590"/>
                  </a:lnTo>
                  <a:lnTo>
                    <a:pt x="7027" y="11550"/>
                  </a:lnTo>
                  <a:lnTo>
                    <a:pt x="7067" y="11530"/>
                  </a:lnTo>
                  <a:lnTo>
                    <a:pt x="7087" y="11510"/>
                  </a:lnTo>
                  <a:lnTo>
                    <a:pt x="7209" y="11489"/>
                  </a:lnTo>
                  <a:close/>
                  <a:moveTo>
                    <a:pt x="8905" y="12136"/>
                  </a:moveTo>
                  <a:lnTo>
                    <a:pt x="9127" y="12317"/>
                  </a:lnTo>
                  <a:lnTo>
                    <a:pt x="9268" y="12479"/>
                  </a:lnTo>
                  <a:lnTo>
                    <a:pt x="9349" y="12600"/>
                  </a:lnTo>
                  <a:lnTo>
                    <a:pt x="9369" y="12640"/>
                  </a:lnTo>
                  <a:lnTo>
                    <a:pt x="9349" y="12681"/>
                  </a:lnTo>
                  <a:lnTo>
                    <a:pt x="9308" y="12721"/>
                  </a:lnTo>
                  <a:lnTo>
                    <a:pt x="9228" y="12741"/>
                  </a:lnTo>
                  <a:lnTo>
                    <a:pt x="9127" y="12762"/>
                  </a:lnTo>
                  <a:lnTo>
                    <a:pt x="8985" y="12741"/>
                  </a:lnTo>
                  <a:lnTo>
                    <a:pt x="8925" y="12721"/>
                  </a:lnTo>
                  <a:lnTo>
                    <a:pt x="8905" y="12136"/>
                  </a:lnTo>
                  <a:close/>
                  <a:moveTo>
                    <a:pt x="9712" y="0"/>
                  </a:moveTo>
                  <a:lnTo>
                    <a:pt x="9531" y="21"/>
                  </a:lnTo>
                  <a:lnTo>
                    <a:pt x="9369" y="61"/>
                  </a:lnTo>
                  <a:lnTo>
                    <a:pt x="9208" y="121"/>
                  </a:lnTo>
                  <a:lnTo>
                    <a:pt x="9046" y="182"/>
                  </a:lnTo>
                  <a:lnTo>
                    <a:pt x="8905" y="263"/>
                  </a:lnTo>
                  <a:lnTo>
                    <a:pt x="8763" y="344"/>
                  </a:lnTo>
                  <a:lnTo>
                    <a:pt x="8622" y="445"/>
                  </a:lnTo>
                  <a:lnTo>
                    <a:pt x="8501" y="546"/>
                  </a:lnTo>
                  <a:lnTo>
                    <a:pt x="8380" y="667"/>
                  </a:lnTo>
                  <a:lnTo>
                    <a:pt x="8279" y="808"/>
                  </a:lnTo>
                  <a:lnTo>
                    <a:pt x="8178" y="949"/>
                  </a:lnTo>
                  <a:lnTo>
                    <a:pt x="8097" y="1091"/>
                  </a:lnTo>
                  <a:lnTo>
                    <a:pt x="8036" y="1252"/>
                  </a:lnTo>
                  <a:lnTo>
                    <a:pt x="7976" y="1414"/>
                  </a:lnTo>
                  <a:lnTo>
                    <a:pt x="7935" y="1575"/>
                  </a:lnTo>
                  <a:lnTo>
                    <a:pt x="7915" y="1757"/>
                  </a:lnTo>
                  <a:lnTo>
                    <a:pt x="7895" y="1919"/>
                  </a:lnTo>
                  <a:lnTo>
                    <a:pt x="7895" y="2100"/>
                  </a:lnTo>
                  <a:lnTo>
                    <a:pt x="7915" y="2262"/>
                  </a:lnTo>
                  <a:lnTo>
                    <a:pt x="7956" y="2423"/>
                  </a:lnTo>
                  <a:lnTo>
                    <a:pt x="7552" y="2282"/>
                  </a:lnTo>
                  <a:lnTo>
                    <a:pt x="7108" y="2161"/>
                  </a:lnTo>
                  <a:lnTo>
                    <a:pt x="6684" y="2080"/>
                  </a:lnTo>
                  <a:lnTo>
                    <a:pt x="6219" y="2060"/>
                  </a:lnTo>
                  <a:lnTo>
                    <a:pt x="5795" y="2080"/>
                  </a:lnTo>
                  <a:lnTo>
                    <a:pt x="5371" y="2161"/>
                  </a:lnTo>
                  <a:lnTo>
                    <a:pt x="4947" y="2262"/>
                  </a:lnTo>
                  <a:lnTo>
                    <a:pt x="4563" y="2403"/>
                  </a:lnTo>
                  <a:lnTo>
                    <a:pt x="4180" y="2585"/>
                  </a:lnTo>
                  <a:lnTo>
                    <a:pt x="3837" y="2807"/>
                  </a:lnTo>
                  <a:lnTo>
                    <a:pt x="3493" y="3049"/>
                  </a:lnTo>
                  <a:lnTo>
                    <a:pt x="3190" y="3332"/>
                  </a:lnTo>
                  <a:lnTo>
                    <a:pt x="2928" y="3635"/>
                  </a:lnTo>
                  <a:lnTo>
                    <a:pt x="2665" y="3958"/>
                  </a:lnTo>
                  <a:lnTo>
                    <a:pt x="2464" y="4301"/>
                  </a:lnTo>
                  <a:lnTo>
                    <a:pt x="2282" y="4685"/>
                  </a:lnTo>
                  <a:lnTo>
                    <a:pt x="2140" y="5089"/>
                  </a:lnTo>
                  <a:lnTo>
                    <a:pt x="2019" y="5492"/>
                  </a:lnTo>
                  <a:lnTo>
                    <a:pt x="1959" y="5917"/>
                  </a:lnTo>
                  <a:lnTo>
                    <a:pt x="1939" y="6361"/>
                  </a:lnTo>
                  <a:lnTo>
                    <a:pt x="1959" y="6765"/>
                  </a:lnTo>
                  <a:lnTo>
                    <a:pt x="2019" y="7189"/>
                  </a:lnTo>
                  <a:lnTo>
                    <a:pt x="2120" y="7572"/>
                  </a:lnTo>
                  <a:lnTo>
                    <a:pt x="2262" y="7956"/>
                  </a:lnTo>
                  <a:lnTo>
                    <a:pt x="2423" y="8340"/>
                  </a:lnTo>
                  <a:lnTo>
                    <a:pt x="2625" y="8683"/>
                  </a:lnTo>
                  <a:lnTo>
                    <a:pt x="2867" y="9026"/>
                  </a:lnTo>
                  <a:lnTo>
                    <a:pt x="3150" y="9329"/>
                  </a:lnTo>
                  <a:lnTo>
                    <a:pt x="2888" y="9329"/>
                  </a:lnTo>
                  <a:lnTo>
                    <a:pt x="2746" y="9309"/>
                  </a:lnTo>
                  <a:lnTo>
                    <a:pt x="2625" y="9268"/>
                  </a:lnTo>
                  <a:lnTo>
                    <a:pt x="2484" y="9208"/>
                  </a:lnTo>
                  <a:lnTo>
                    <a:pt x="2363" y="9147"/>
                  </a:lnTo>
                  <a:lnTo>
                    <a:pt x="2262" y="9046"/>
                  </a:lnTo>
                  <a:lnTo>
                    <a:pt x="2060" y="8865"/>
                  </a:lnTo>
                  <a:lnTo>
                    <a:pt x="1939" y="8764"/>
                  </a:lnTo>
                  <a:lnTo>
                    <a:pt x="1777" y="8622"/>
                  </a:lnTo>
                  <a:lnTo>
                    <a:pt x="1595" y="8481"/>
                  </a:lnTo>
                  <a:lnTo>
                    <a:pt x="1615" y="8057"/>
                  </a:lnTo>
                  <a:lnTo>
                    <a:pt x="1636" y="7572"/>
                  </a:lnTo>
                  <a:lnTo>
                    <a:pt x="1615" y="7310"/>
                  </a:lnTo>
                  <a:lnTo>
                    <a:pt x="1595" y="7108"/>
                  </a:lnTo>
                  <a:lnTo>
                    <a:pt x="1575" y="6966"/>
                  </a:lnTo>
                  <a:lnTo>
                    <a:pt x="1515" y="6845"/>
                  </a:lnTo>
                  <a:lnTo>
                    <a:pt x="1454" y="6744"/>
                  </a:lnTo>
                  <a:lnTo>
                    <a:pt x="1373" y="6664"/>
                  </a:lnTo>
                  <a:lnTo>
                    <a:pt x="1272" y="6603"/>
                  </a:lnTo>
                  <a:lnTo>
                    <a:pt x="1252" y="6542"/>
                  </a:lnTo>
                  <a:lnTo>
                    <a:pt x="1232" y="6522"/>
                  </a:lnTo>
                  <a:lnTo>
                    <a:pt x="1191" y="6502"/>
                  </a:lnTo>
                  <a:lnTo>
                    <a:pt x="1131" y="6502"/>
                  </a:lnTo>
                  <a:lnTo>
                    <a:pt x="1090" y="6522"/>
                  </a:lnTo>
                  <a:lnTo>
                    <a:pt x="1050" y="6542"/>
                  </a:lnTo>
                  <a:lnTo>
                    <a:pt x="1030" y="6583"/>
                  </a:lnTo>
                  <a:lnTo>
                    <a:pt x="990" y="6664"/>
                  </a:lnTo>
                  <a:lnTo>
                    <a:pt x="889" y="6542"/>
                  </a:lnTo>
                  <a:lnTo>
                    <a:pt x="747" y="6462"/>
                  </a:lnTo>
                  <a:lnTo>
                    <a:pt x="646" y="6421"/>
                  </a:lnTo>
                  <a:lnTo>
                    <a:pt x="606" y="6361"/>
                  </a:lnTo>
                  <a:lnTo>
                    <a:pt x="586" y="6341"/>
                  </a:lnTo>
                  <a:lnTo>
                    <a:pt x="485" y="6341"/>
                  </a:lnTo>
                  <a:lnTo>
                    <a:pt x="444" y="6381"/>
                  </a:lnTo>
                  <a:lnTo>
                    <a:pt x="424" y="6401"/>
                  </a:lnTo>
                  <a:lnTo>
                    <a:pt x="404" y="6462"/>
                  </a:lnTo>
                  <a:lnTo>
                    <a:pt x="384" y="6522"/>
                  </a:lnTo>
                  <a:lnTo>
                    <a:pt x="364" y="6603"/>
                  </a:lnTo>
                  <a:lnTo>
                    <a:pt x="384" y="6785"/>
                  </a:lnTo>
                  <a:lnTo>
                    <a:pt x="263" y="6765"/>
                  </a:lnTo>
                  <a:lnTo>
                    <a:pt x="222" y="6704"/>
                  </a:lnTo>
                  <a:lnTo>
                    <a:pt x="202" y="6704"/>
                  </a:lnTo>
                  <a:lnTo>
                    <a:pt x="162" y="6684"/>
                  </a:lnTo>
                  <a:lnTo>
                    <a:pt x="121" y="6704"/>
                  </a:lnTo>
                  <a:lnTo>
                    <a:pt x="81" y="6724"/>
                  </a:lnTo>
                  <a:lnTo>
                    <a:pt x="20" y="6805"/>
                  </a:lnTo>
                  <a:lnTo>
                    <a:pt x="0" y="6946"/>
                  </a:lnTo>
                  <a:lnTo>
                    <a:pt x="0" y="7088"/>
                  </a:lnTo>
                  <a:lnTo>
                    <a:pt x="41" y="7249"/>
                  </a:lnTo>
                  <a:lnTo>
                    <a:pt x="61" y="7370"/>
                  </a:lnTo>
                  <a:lnTo>
                    <a:pt x="101" y="7451"/>
                  </a:lnTo>
                  <a:lnTo>
                    <a:pt x="162" y="8097"/>
                  </a:lnTo>
                  <a:lnTo>
                    <a:pt x="242" y="8663"/>
                  </a:lnTo>
                  <a:lnTo>
                    <a:pt x="283" y="8844"/>
                  </a:lnTo>
                  <a:lnTo>
                    <a:pt x="343" y="9006"/>
                  </a:lnTo>
                  <a:lnTo>
                    <a:pt x="424" y="9167"/>
                  </a:lnTo>
                  <a:lnTo>
                    <a:pt x="505" y="9329"/>
                  </a:lnTo>
                  <a:lnTo>
                    <a:pt x="707" y="9632"/>
                  </a:lnTo>
                  <a:lnTo>
                    <a:pt x="909" y="9935"/>
                  </a:lnTo>
                  <a:lnTo>
                    <a:pt x="929" y="9955"/>
                  </a:lnTo>
                  <a:lnTo>
                    <a:pt x="1171" y="10298"/>
                  </a:lnTo>
                  <a:lnTo>
                    <a:pt x="1353" y="10500"/>
                  </a:lnTo>
                  <a:lnTo>
                    <a:pt x="1515" y="10621"/>
                  </a:lnTo>
                  <a:lnTo>
                    <a:pt x="1676" y="10722"/>
                  </a:lnTo>
                  <a:lnTo>
                    <a:pt x="1999" y="10864"/>
                  </a:lnTo>
                  <a:lnTo>
                    <a:pt x="2322" y="10985"/>
                  </a:lnTo>
                  <a:lnTo>
                    <a:pt x="2686" y="11106"/>
                  </a:lnTo>
                  <a:lnTo>
                    <a:pt x="2989" y="11247"/>
                  </a:lnTo>
                  <a:lnTo>
                    <a:pt x="3190" y="11368"/>
                  </a:lnTo>
                  <a:lnTo>
                    <a:pt x="3352" y="11510"/>
                  </a:lnTo>
                  <a:lnTo>
                    <a:pt x="3413" y="11590"/>
                  </a:lnTo>
                  <a:lnTo>
                    <a:pt x="3453" y="11671"/>
                  </a:lnTo>
                  <a:lnTo>
                    <a:pt x="3513" y="11833"/>
                  </a:lnTo>
                  <a:lnTo>
                    <a:pt x="3554" y="12055"/>
                  </a:lnTo>
                  <a:lnTo>
                    <a:pt x="3554" y="12297"/>
                  </a:lnTo>
                  <a:lnTo>
                    <a:pt x="3554" y="12600"/>
                  </a:lnTo>
                  <a:lnTo>
                    <a:pt x="3534" y="12782"/>
                  </a:lnTo>
                  <a:lnTo>
                    <a:pt x="3534" y="12862"/>
                  </a:lnTo>
                  <a:lnTo>
                    <a:pt x="3534" y="13690"/>
                  </a:lnTo>
                  <a:lnTo>
                    <a:pt x="3513" y="14720"/>
                  </a:lnTo>
                  <a:lnTo>
                    <a:pt x="3534" y="14801"/>
                  </a:lnTo>
                  <a:lnTo>
                    <a:pt x="3554" y="14861"/>
                  </a:lnTo>
                  <a:lnTo>
                    <a:pt x="3594" y="14902"/>
                  </a:lnTo>
                  <a:lnTo>
                    <a:pt x="3614" y="14942"/>
                  </a:lnTo>
                  <a:lnTo>
                    <a:pt x="3736" y="14983"/>
                  </a:lnTo>
                  <a:lnTo>
                    <a:pt x="3857" y="15003"/>
                  </a:lnTo>
                  <a:lnTo>
                    <a:pt x="3978" y="14983"/>
                  </a:lnTo>
                  <a:lnTo>
                    <a:pt x="4119" y="14962"/>
                  </a:lnTo>
                  <a:lnTo>
                    <a:pt x="4301" y="14902"/>
                  </a:lnTo>
                  <a:lnTo>
                    <a:pt x="4483" y="14821"/>
                  </a:lnTo>
                  <a:lnTo>
                    <a:pt x="4664" y="14700"/>
                  </a:lnTo>
                  <a:lnTo>
                    <a:pt x="4846" y="14579"/>
                  </a:lnTo>
                  <a:lnTo>
                    <a:pt x="5028" y="14417"/>
                  </a:lnTo>
                  <a:lnTo>
                    <a:pt x="5230" y="14215"/>
                  </a:lnTo>
                  <a:lnTo>
                    <a:pt x="5311" y="14094"/>
                  </a:lnTo>
                  <a:lnTo>
                    <a:pt x="5391" y="13973"/>
                  </a:lnTo>
                  <a:lnTo>
                    <a:pt x="5472" y="13852"/>
                  </a:lnTo>
                  <a:lnTo>
                    <a:pt x="5512" y="13690"/>
                  </a:lnTo>
                  <a:lnTo>
                    <a:pt x="5533" y="13549"/>
                  </a:lnTo>
                  <a:lnTo>
                    <a:pt x="5533" y="13387"/>
                  </a:lnTo>
                  <a:lnTo>
                    <a:pt x="5472" y="12782"/>
                  </a:lnTo>
                  <a:lnTo>
                    <a:pt x="5351" y="12115"/>
                  </a:lnTo>
                  <a:lnTo>
                    <a:pt x="5351" y="12035"/>
                  </a:lnTo>
                  <a:lnTo>
                    <a:pt x="5270" y="11550"/>
                  </a:lnTo>
                  <a:lnTo>
                    <a:pt x="5169" y="11126"/>
                  </a:lnTo>
                  <a:lnTo>
                    <a:pt x="5088" y="10763"/>
                  </a:lnTo>
                  <a:lnTo>
                    <a:pt x="4967" y="10460"/>
                  </a:lnTo>
                  <a:lnTo>
                    <a:pt x="5270" y="10540"/>
                  </a:lnTo>
                  <a:lnTo>
                    <a:pt x="5593" y="10601"/>
                  </a:lnTo>
                  <a:lnTo>
                    <a:pt x="5916" y="10621"/>
                  </a:lnTo>
                  <a:lnTo>
                    <a:pt x="6219" y="10641"/>
                  </a:lnTo>
                  <a:lnTo>
                    <a:pt x="6562" y="10621"/>
                  </a:lnTo>
                  <a:lnTo>
                    <a:pt x="6865" y="10601"/>
                  </a:lnTo>
                  <a:lnTo>
                    <a:pt x="7188" y="10540"/>
                  </a:lnTo>
                  <a:lnTo>
                    <a:pt x="7491" y="10460"/>
                  </a:lnTo>
                  <a:lnTo>
                    <a:pt x="7390" y="10722"/>
                  </a:lnTo>
                  <a:lnTo>
                    <a:pt x="7269" y="11207"/>
                  </a:lnTo>
                  <a:lnTo>
                    <a:pt x="7108" y="11227"/>
                  </a:lnTo>
                  <a:lnTo>
                    <a:pt x="6966" y="11267"/>
                  </a:lnTo>
                  <a:lnTo>
                    <a:pt x="6865" y="11328"/>
                  </a:lnTo>
                  <a:lnTo>
                    <a:pt x="6785" y="11429"/>
                  </a:lnTo>
                  <a:lnTo>
                    <a:pt x="6764" y="11510"/>
                  </a:lnTo>
                  <a:lnTo>
                    <a:pt x="6744" y="11590"/>
                  </a:lnTo>
                  <a:lnTo>
                    <a:pt x="6764" y="11671"/>
                  </a:lnTo>
                  <a:lnTo>
                    <a:pt x="6785" y="11752"/>
                  </a:lnTo>
                  <a:lnTo>
                    <a:pt x="6825" y="11833"/>
                  </a:lnTo>
                  <a:lnTo>
                    <a:pt x="6885" y="11934"/>
                  </a:lnTo>
                  <a:lnTo>
                    <a:pt x="7067" y="12115"/>
                  </a:lnTo>
                  <a:lnTo>
                    <a:pt x="7087" y="12136"/>
                  </a:lnTo>
                  <a:lnTo>
                    <a:pt x="6986" y="12802"/>
                  </a:lnTo>
                  <a:lnTo>
                    <a:pt x="6926" y="13387"/>
                  </a:lnTo>
                  <a:lnTo>
                    <a:pt x="6926" y="13549"/>
                  </a:lnTo>
                  <a:lnTo>
                    <a:pt x="6946" y="13690"/>
                  </a:lnTo>
                  <a:lnTo>
                    <a:pt x="7007" y="13852"/>
                  </a:lnTo>
                  <a:lnTo>
                    <a:pt x="7067" y="13973"/>
                  </a:lnTo>
                  <a:lnTo>
                    <a:pt x="7148" y="14094"/>
                  </a:lnTo>
                  <a:lnTo>
                    <a:pt x="7229" y="14215"/>
                  </a:lnTo>
                  <a:lnTo>
                    <a:pt x="7431" y="14417"/>
                  </a:lnTo>
                  <a:lnTo>
                    <a:pt x="7612" y="14579"/>
                  </a:lnTo>
                  <a:lnTo>
                    <a:pt x="7794" y="14700"/>
                  </a:lnTo>
                  <a:lnTo>
                    <a:pt x="7976" y="14821"/>
                  </a:lnTo>
                  <a:lnTo>
                    <a:pt x="8158" y="14902"/>
                  </a:lnTo>
                  <a:lnTo>
                    <a:pt x="8339" y="14962"/>
                  </a:lnTo>
                  <a:lnTo>
                    <a:pt x="8481" y="14983"/>
                  </a:lnTo>
                  <a:lnTo>
                    <a:pt x="8622" y="15003"/>
                  </a:lnTo>
                  <a:lnTo>
                    <a:pt x="8723" y="14983"/>
                  </a:lnTo>
                  <a:lnTo>
                    <a:pt x="8824" y="14942"/>
                  </a:lnTo>
                  <a:lnTo>
                    <a:pt x="8864" y="14902"/>
                  </a:lnTo>
                  <a:lnTo>
                    <a:pt x="8905" y="14861"/>
                  </a:lnTo>
                  <a:lnTo>
                    <a:pt x="8925" y="14801"/>
                  </a:lnTo>
                  <a:lnTo>
                    <a:pt x="8945" y="14720"/>
                  </a:lnTo>
                  <a:lnTo>
                    <a:pt x="8945" y="13731"/>
                  </a:lnTo>
                  <a:lnTo>
                    <a:pt x="8925" y="13004"/>
                  </a:lnTo>
                  <a:lnTo>
                    <a:pt x="8965" y="13024"/>
                  </a:lnTo>
                  <a:lnTo>
                    <a:pt x="9308" y="13024"/>
                  </a:lnTo>
                  <a:lnTo>
                    <a:pt x="9430" y="12963"/>
                  </a:lnTo>
                  <a:lnTo>
                    <a:pt x="9531" y="12903"/>
                  </a:lnTo>
                  <a:lnTo>
                    <a:pt x="9591" y="12802"/>
                  </a:lnTo>
                  <a:lnTo>
                    <a:pt x="9632" y="12721"/>
                  </a:lnTo>
                  <a:lnTo>
                    <a:pt x="9632" y="12640"/>
                  </a:lnTo>
                  <a:lnTo>
                    <a:pt x="9611" y="12519"/>
                  </a:lnTo>
                  <a:lnTo>
                    <a:pt x="9551" y="12398"/>
                  </a:lnTo>
                  <a:lnTo>
                    <a:pt x="9450" y="12257"/>
                  </a:lnTo>
                  <a:lnTo>
                    <a:pt x="9329" y="12115"/>
                  </a:lnTo>
                  <a:lnTo>
                    <a:pt x="9147" y="11974"/>
                  </a:lnTo>
                  <a:lnTo>
                    <a:pt x="8945" y="11833"/>
                  </a:lnTo>
                  <a:lnTo>
                    <a:pt x="8965" y="11732"/>
                  </a:lnTo>
                  <a:lnTo>
                    <a:pt x="9006" y="11631"/>
                  </a:lnTo>
                  <a:lnTo>
                    <a:pt x="9086" y="11530"/>
                  </a:lnTo>
                  <a:lnTo>
                    <a:pt x="9167" y="11449"/>
                  </a:lnTo>
                  <a:lnTo>
                    <a:pt x="9248" y="11388"/>
                  </a:lnTo>
                  <a:lnTo>
                    <a:pt x="9349" y="11308"/>
                  </a:lnTo>
                  <a:lnTo>
                    <a:pt x="9551" y="11207"/>
                  </a:lnTo>
                  <a:lnTo>
                    <a:pt x="9773" y="11106"/>
                  </a:lnTo>
                  <a:lnTo>
                    <a:pt x="10136" y="10985"/>
                  </a:lnTo>
                  <a:lnTo>
                    <a:pt x="10459" y="10864"/>
                  </a:lnTo>
                  <a:lnTo>
                    <a:pt x="10782" y="10722"/>
                  </a:lnTo>
                  <a:lnTo>
                    <a:pt x="10944" y="10621"/>
                  </a:lnTo>
                  <a:lnTo>
                    <a:pt x="11106" y="10500"/>
                  </a:lnTo>
                  <a:lnTo>
                    <a:pt x="11287" y="10298"/>
                  </a:lnTo>
                  <a:lnTo>
                    <a:pt x="11530" y="9955"/>
                  </a:lnTo>
                  <a:lnTo>
                    <a:pt x="11550" y="9935"/>
                  </a:lnTo>
                  <a:lnTo>
                    <a:pt x="11752" y="9632"/>
                  </a:lnTo>
                  <a:lnTo>
                    <a:pt x="11954" y="9329"/>
                  </a:lnTo>
                  <a:lnTo>
                    <a:pt x="12034" y="9167"/>
                  </a:lnTo>
                  <a:lnTo>
                    <a:pt x="12115" y="9006"/>
                  </a:lnTo>
                  <a:lnTo>
                    <a:pt x="12176" y="8844"/>
                  </a:lnTo>
                  <a:lnTo>
                    <a:pt x="12216" y="8663"/>
                  </a:lnTo>
                  <a:lnTo>
                    <a:pt x="12297" y="8097"/>
                  </a:lnTo>
                  <a:lnTo>
                    <a:pt x="12357" y="7451"/>
                  </a:lnTo>
                  <a:lnTo>
                    <a:pt x="12378" y="7431"/>
                  </a:lnTo>
                  <a:lnTo>
                    <a:pt x="12398" y="7370"/>
                  </a:lnTo>
                  <a:lnTo>
                    <a:pt x="12418" y="7249"/>
                  </a:lnTo>
                  <a:lnTo>
                    <a:pt x="12458" y="7088"/>
                  </a:lnTo>
                  <a:lnTo>
                    <a:pt x="12458" y="6946"/>
                  </a:lnTo>
                  <a:lnTo>
                    <a:pt x="12438" y="6805"/>
                  </a:lnTo>
                  <a:lnTo>
                    <a:pt x="12418" y="6765"/>
                  </a:lnTo>
                  <a:lnTo>
                    <a:pt x="12378" y="6724"/>
                  </a:lnTo>
                  <a:lnTo>
                    <a:pt x="12337" y="6704"/>
                  </a:lnTo>
                  <a:lnTo>
                    <a:pt x="12297" y="6684"/>
                  </a:lnTo>
                  <a:lnTo>
                    <a:pt x="12256" y="6704"/>
                  </a:lnTo>
                  <a:lnTo>
                    <a:pt x="12236" y="6704"/>
                  </a:lnTo>
                  <a:lnTo>
                    <a:pt x="12196" y="6765"/>
                  </a:lnTo>
                  <a:lnTo>
                    <a:pt x="12075" y="6785"/>
                  </a:lnTo>
                  <a:lnTo>
                    <a:pt x="12095" y="6603"/>
                  </a:lnTo>
                  <a:lnTo>
                    <a:pt x="12055" y="6462"/>
                  </a:lnTo>
                  <a:lnTo>
                    <a:pt x="12034" y="6401"/>
                  </a:lnTo>
                  <a:lnTo>
                    <a:pt x="12014" y="6381"/>
                  </a:lnTo>
                  <a:lnTo>
                    <a:pt x="11974" y="6341"/>
                  </a:lnTo>
                  <a:lnTo>
                    <a:pt x="11873" y="6341"/>
                  </a:lnTo>
                  <a:lnTo>
                    <a:pt x="11853" y="6361"/>
                  </a:lnTo>
                  <a:lnTo>
                    <a:pt x="11812" y="6421"/>
                  </a:lnTo>
                  <a:lnTo>
                    <a:pt x="11711" y="6462"/>
                  </a:lnTo>
                  <a:lnTo>
                    <a:pt x="11610" y="6522"/>
                  </a:lnTo>
                  <a:lnTo>
                    <a:pt x="11509" y="6603"/>
                  </a:lnTo>
                  <a:lnTo>
                    <a:pt x="11469" y="6664"/>
                  </a:lnTo>
                  <a:lnTo>
                    <a:pt x="11429" y="6583"/>
                  </a:lnTo>
                  <a:lnTo>
                    <a:pt x="11408" y="6542"/>
                  </a:lnTo>
                  <a:lnTo>
                    <a:pt x="11368" y="6522"/>
                  </a:lnTo>
                  <a:lnTo>
                    <a:pt x="11328" y="6502"/>
                  </a:lnTo>
                  <a:lnTo>
                    <a:pt x="11267" y="6502"/>
                  </a:lnTo>
                  <a:lnTo>
                    <a:pt x="11247" y="6522"/>
                  </a:lnTo>
                  <a:lnTo>
                    <a:pt x="11207" y="6542"/>
                  </a:lnTo>
                  <a:lnTo>
                    <a:pt x="11186" y="6603"/>
                  </a:lnTo>
                  <a:lnTo>
                    <a:pt x="11085" y="6664"/>
                  </a:lnTo>
                  <a:lnTo>
                    <a:pt x="11005" y="6744"/>
                  </a:lnTo>
                  <a:lnTo>
                    <a:pt x="10944" y="6845"/>
                  </a:lnTo>
                  <a:lnTo>
                    <a:pt x="10883" y="6966"/>
                  </a:lnTo>
                  <a:lnTo>
                    <a:pt x="10863" y="7108"/>
                  </a:lnTo>
                  <a:lnTo>
                    <a:pt x="10843" y="7269"/>
                  </a:lnTo>
                  <a:lnTo>
                    <a:pt x="10843" y="7471"/>
                  </a:lnTo>
                  <a:lnTo>
                    <a:pt x="10843" y="8057"/>
                  </a:lnTo>
                  <a:lnTo>
                    <a:pt x="10863" y="8481"/>
                  </a:lnTo>
                  <a:lnTo>
                    <a:pt x="10682" y="8622"/>
                  </a:lnTo>
                  <a:lnTo>
                    <a:pt x="10520" y="8764"/>
                  </a:lnTo>
                  <a:lnTo>
                    <a:pt x="10399" y="8865"/>
                  </a:lnTo>
                  <a:lnTo>
                    <a:pt x="10197" y="9046"/>
                  </a:lnTo>
                  <a:lnTo>
                    <a:pt x="10096" y="9147"/>
                  </a:lnTo>
                  <a:lnTo>
                    <a:pt x="9975" y="9208"/>
                  </a:lnTo>
                  <a:lnTo>
                    <a:pt x="9833" y="9268"/>
                  </a:lnTo>
                  <a:lnTo>
                    <a:pt x="9712" y="9309"/>
                  </a:lnTo>
                  <a:lnTo>
                    <a:pt x="9571" y="9329"/>
                  </a:lnTo>
                  <a:lnTo>
                    <a:pt x="9308" y="9329"/>
                  </a:lnTo>
                  <a:lnTo>
                    <a:pt x="9571" y="9026"/>
                  </a:lnTo>
                  <a:lnTo>
                    <a:pt x="9813" y="8703"/>
                  </a:lnTo>
                  <a:lnTo>
                    <a:pt x="10015" y="8360"/>
                  </a:lnTo>
                  <a:lnTo>
                    <a:pt x="10197" y="7996"/>
                  </a:lnTo>
                  <a:lnTo>
                    <a:pt x="10338" y="7613"/>
                  </a:lnTo>
                  <a:lnTo>
                    <a:pt x="10439" y="7209"/>
                  </a:lnTo>
                  <a:lnTo>
                    <a:pt x="10500" y="6785"/>
                  </a:lnTo>
                  <a:lnTo>
                    <a:pt x="10520" y="6361"/>
                  </a:lnTo>
                  <a:lnTo>
                    <a:pt x="10500" y="5917"/>
                  </a:lnTo>
                  <a:lnTo>
                    <a:pt x="10439" y="5492"/>
                  </a:lnTo>
                  <a:lnTo>
                    <a:pt x="10318" y="5089"/>
                  </a:lnTo>
                  <a:lnTo>
                    <a:pt x="10177" y="4685"/>
                  </a:lnTo>
                  <a:lnTo>
                    <a:pt x="10278" y="4523"/>
                  </a:lnTo>
                  <a:lnTo>
                    <a:pt x="10358" y="4362"/>
                  </a:lnTo>
                  <a:lnTo>
                    <a:pt x="10480" y="4059"/>
                  </a:lnTo>
                  <a:lnTo>
                    <a:pt x="10560" y="3857"/>
                  </a:lnTo>
                  <a:lnTo>
                    <a:pt x="10601" y="3776"/>
                  </a:lnTo>
                  <a:lnTo>
                    <a:pt x="10641" y="3736"/>
                  </a:lnTo>
                  <a:lnTo>
                    <a:pt x="10762" y="3675"/>
                  </a:lnTo>
                  <a:lnTo>
                    <a:pt x="10904" y="3574"/>
                  </a:lnTo>
                  <a:lnTo>
                    <a:pt x="11085" y="3453"/>
                  </a:lnTo>
                  <a:lnTo>
                    <a:pt x="11267" y="3292"/>
                  </a:lnTo>
                  <a:lnTo>
                    <a:pt x="11429" y="3090"/>
                  </a:lnTo>
                  <a:lnTo>
                    <a:pt x="11469" y="3029"/>
                  </a:lnTo>
                  <a:lnTo>
                    <a:pt x="11489" y="3009"/>
                  </a:lnTo>
                  <a:lnTo>
                    <a:pt x="11509" y="2969"/>
                  </a:lnTo>
                  <a:lnTo>
                    <a:pt x="11550" y="2908"/>
                  </a:lnTo>
                  <a:lnTo>
                    <a:pt x="11570" y="2868"/>
                  </a:lnTo>
                  <a:lnTo>
                    <a:pt x="11671" y="2645"/>
                  </a:lnTo>
                  <a:lnTo>
                    <a:pt x="11691" y="2605"/>
                  </a:lnTo>
                  <a:lnTo>
                    <a:pt x="11691" y="2565"/>
                  </a:lnTo>
                  <a:lnTo>
                    <a:pt x="11711" y="2504"/>
                  </a:lnTo>
                  <a:lnTo>
                    <a:pt x="11752" y="2363"/>
                  </a:lnTo>
                  <a:lnTo>
                    <a:pt x="11772" y="2302"/>
                  </a:lnTo>
                  <a:lnTo>
                    <a:pt x="11772" y="2242"/>
                  </a:lnTo>
                  <a:lnTo>
                    <a:pt x="11772" y="2201"/>
                  </a:lnTo>
                  <a:lnTo>
                    <a:pt x="11792" y="2161"/>
                  </a:lnTo>
                  <a:lnTo>
                    <a:pt x="11792" y="2080"/>
                  </a:lnTo>
                  <a:lnTo>
                    <a:pt x="11792" y="2040"/>
                  </a:lnTo>
                  <a:lnTo>
                    <a:pt x="11792" y="1959"/>
                  </a:lnTo>
                  <a:lnTo>
                    <a:pt x="11792" y="1797"/>
                  </a:lnTo>
                  <a:lnTo>
                    <a:pt x="11792" y="1757"/>
                  </a:lnTo>
                  <a:lnTo>
                    <a:pt x="11772" y="1636"/>
                  </a:lnTo>
                  <a:lnTo>
                    <a:pt x="11772" y="1595"/>
                  </a:lnTo>
                  <a:lnTo>
                    <a:pt x="11752" y="1555"/>
                  </a:lnTo>
                  <a:lnTo>
                    <a:pt x="11752" y="1495"/>
                  </a:lnTo>
                  <a:lnTo>
                    <a:pt x="11671" y="1272"/>
                  </a:lnTo>
                  <a:lnTo>
                    <a:pt x="11671" y="1252"/>
                  </a:lnTo>
                  <a:lnTo>
                    <a:pt x="11651" y="1232"/>
                  </a:lnTo>
                  <a:lnTo>
                    <a:pt x="11610" y="1131"/>
                  </a:lnTo>
                  <a:lnTo>
                    <a:pt x="11530" y="949"/>
                  </a:lnTo>
                  <a:lnTo>
                    <a:pt x="11408" y="788"/>
                  </a:lnTo>
                  <a:lnTo>
                    <a:pt x="11348" y="707"/>
                  </a:lnTo>
                  <a:lnTo>
                    <a:pt x="11267" y="626"/>
                  </a:lnTo>
                  <a:lnTo>
                    <a:pt x="11207" y="566"/>
                  </a:lnTo>
                  <a:lnTo>
                    <a:pt x="11186" y="525"/>
                  </a:lnTo>
                  <a:lnTo>
                    <a:pt x="11126" y="485"/>
                  </a:lnTo>
                  <a:lnTo>
                    <a:pt x="10984" y="364"/>
                  </a:lnTo>
                  <a:lnTo>
                    <a:pt x="10823" y="263"/>
                  </a:lnTo>
                  <a:lnTo>
                    <a:pt x="10641" y="182"/>
                  </a:lnTo>
                  <a:lnTo>
                    <a:pt x="10459" y="101"/>
                  </a:lnTo>
                  <a:lnTo>
                    <a:pt x="10278" y="61"/>
                  </a:lnTo>
                  <a:lnTo>
                    <a:pt x="10096" y="21"/>
                  </a:lnTo>
                  <a:lnTo>
                    <a:pt x="9894" y="0"/>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9" name="Google Shape;4239;p47"/>
            <p:cNvGrpSpPr/>
            <p:nvPr/>
          </p:nvGrpSpPr>
          <p:grpSpPr>
            <a:xfrm>
              <a:off x="5094463" y="-2108373"/>
              <a:ext cx="1387026" cy="1670218"/>
              <a:chOff x="3105175" y="-2108373"/>
              <a:chExt cx="1387026" cy="1670218"/>
            </a:xfrm>
          </p:grpSpPr>
          <p:sp>
            <p:nvSpPr>
              <p:cNvPr id="4240" name="Google Shape;4240;p47"/>
              <p:cNvSpPr/>
              <p:nvPr/>
            </p:nvSpPr>
            <p:spPr>
              <a:xfrm>
                <a:off x="3116419" y="-1386867"/>
                <a:ext cx="600278" cy="942032"/>
              </a:xfrm>
              <a:custGeom>
                <a:avLst/>
                <a:gdLst/>
                <a:ahLst/>
                <a:cxnLst/>
                <a:rect l="l" t="t" r="r" b="b"/>
                <a:pathLst>
                  <a:path w="5392" h="8462" extrusionOk="0">
                    <a:moveTo>
                      <a:pt x="425" y="1"/>
                    </a:moveTo>
                    <a:lnTo>
                      <a:pt x="384" y="21"/>
                    </a:lnTo>
                    <a:lnTo>
                      <a:pt x="384" y="284"/>
                    </a:lnTo>
                    <a:lnTo>
                      <a:pt x="384" y="445"/>
                    </a:lnTo>
                    <a:lnTo>
                      <a:pt x="344" y="405"/>
                    </a:lnTo>
                    <a:lnTo>
                      <a:pt x="283" y="364"/>
                    </a:lnTo>
                    <a:lnTo>
                      <a:pt x="223" y="344"/>
                    </a:lnTo>
                    <a:lnTo>
                      <a:pt x="41" y="344"/>
                    </a:lnTo>
                    <a:lnTo>
                      <a:pt x="1" y="364"/>
                    </a:lnTo>
                    <a:lnTo>
                      <a:pt x="61" y="1071"/>
                    </a:lnTo>
                    <a:lnTo>
                      <a:pt x="122" y="1677"/>
                    </a:lnTo>
                    <a:lnTo>
                      <a:pt x="182" y="2182"/>
                    </a:lnTo>
                    <a:lnTo>
                      <a:pt x="243" y="2343"/>
                    </a:lnTo>
                    <a:lnTo>
                      <a:pt x="304" y="2505"/>
                    </a:lnTo>
                    <a:lnTo>
                      <a:pt x="384" y="2686"/>
                    </a:lnTo>
                    <a:lnTo>
                      <a:pt x="465" y="2848"/>
                    </a:lnTo>
                    <a:lnTo>
                      <a:pt x="667" y="3151"/>
                    </a:lnTo>
                    <a:lnTo>
                      <a:pt x="869" y="3454"/>
                    </a:lnTo>
                    <a:lnTo>
                      <a:pt x="1111" y="3777"/>
                    </a:lnTo>
                    <a:lnTo>
                      <a:pt x="1293" y="3979"/>
                    </a:lnTo>
                    <a:lnTo>
                      <a:pt x="1434" y="4100"/>
                    </a:lnTo>
                    <a:lnTo>
                      <a:pt x="1596" y="4181"/>
                    </a:lnTo>
                    <a:lnTo>
                      <a:pt x="1838" y="4302"/>
                    </a:lnTo>
                    <a:lnTo>
                      <a:pt x="2101" y="4403"/>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74" y="7169"/>
                    </a:lnTo>
                    <a:lnTo>
                      <a:pt x="3474" y="8239"/>
                    </a:lnTo>
                    <a:lnTo>
                      <a:pt x="3474" y="8300"/>
                    </a:lnTo>
                    <a:lnTo>
                      <a:pt x="3494" y="8340"/>
                    </a:lnTo>
                    <a:lnTo>
                      <a:pt x="3514" y="8380"/>
                    </a:lnTo>
                    <a:lnTo>
                      <a:pt x="3554" y="8421"/>
                    </a:lnTo>
                    <a:lnTo>
                      <a:pt x="3635" y="8461"/>
                    </a:lnTo>
                    <a:lnTo>
                      <a:pt x="3877" y="8461"/>
                    </a:lnTo>
                    <a:lnTo>
                      <a:pt x="3978" y="8441"/>
                    </a:lnTo>
                    <a:lnTo>
                      <a:pt x="4180" y="8380"/>
                    </a:lnTo>
                    <a:lnTo>
                      <a:pt x="4362" y="8280"/>
                    </a:lnTo>
                    <a:lnTo>
                      <a:pt x="4564" y="8158"/>
                    </a:lnTo>
                    <a:lnTo>
                      <a:pt x="4726" y="8037"/>
                    </a:lnTo>
                    <a:lnTo>
                      <a:pt x="4907" y="7896"/>
                    </a:lnTo>
                    <a:lnTo>
                      <a:pt x="5089" y="7694"/>
                    </a:lnTo>
                    <a:lnTo>
                      <a:pt x="5190" y="7573"/>
                    </a:lnTo>
                    <a:lnTo>
                      <a:pt x="5250" y="7452"/>
                    </a:lnTo>
                    <a:lnTo>
                      <a:pt x="5311" y="7330"/>
                    </a:lnTo>
                    <a:lnTo>
                      <a:pt x="5372" y="7189"/>
                    </a:lnTo>
                    <a:lnTo>
                      <a:pt x="5392" y="7048"/>
                    </a:lnTo>
                    <a:lnTo>
                      <a:pt x="5392" y="6906"/>
                    </a:lnTo>
                    <a:lnTo>
                      <a:pt x="5311" y="6281"/>
                    </a:lnTo>
                    <a:lnTo>
                      <a:pt x="5210" y="5634"/>
                    </a:lnTo>
                    <a:lnTo>
                      <a:pt x="5069" y="4887"/>
                    </a:lnTo>
                    <a:lnTo>
                      <a:pt x="5008" y="4564"/>
                    </a:lnTo>
                    <a:lnTo>
                      <a:pt x="4927" y="4282"/>
                    </a:lnTo>
                    <a:lnTo>
                      <a:pt x="4847" y="4039"/>
                    </a:lnTo>
                    <a:lnTo>
                      <a:pt x="4726" y="3797"/>
                    </a:lnTo>
                    <a:lnTo>
                      <a:pt x="4604" y="3615"/>
                    </a:lnTo>
                    <a:lnTo>
                      <a:pt x="4443" y="3433"/>
                    </a:lnTo>
                    <a:lnTo>
                      <a:pt x="4281" y="3312"/>
                    </a:lnTo>
                    <a:lnTo>
                      <a:pt x="4120" y="3211"/>
                    </a:lnTo>
                    <a:lnTo>
                      <a:pt x="3938" y="3131"/>
                    </a:lnTo>
                    <a:lnTo>
                      <a:pt x="3756" y="3050"/>
                    </a:lnTo>
                    <a:lnTo>
                      <a:pt x="3575" y="2989"/>
                    </a:lnTo>
                    <a:lnTo>
                      <a:pt x="3373" y="2949"/>
                    </a:lnTo>
                    <a:lnTo>
                      <a:pt x="3191" y="2909"/>
                    </a:lnTo>
                    <a:lnTo>
                      <a:pt x="2989" y="2909"/>
                    </a:lnTo>
                    <a:lnTo>
                      <a:pt x="2827" y="2888"/>
                    </a:lnTo>
                    <a:lnTo>
                      <a:pt x="2666" y="2888"/>
                    </a:lnTo>
                    <a:lnTo>
                      <a:pt x="2504" y="2848"/>
                    </a:lnTo>
                    <a:lnTo>
                      <a:pt x="2363" y="2767"/>
                    </a:lnTo>
                    <a:lnTo>
                      <a:pt x="2202" y="2686"/>
                    </a:lnTo>
                    <a:lnTo>
                      <a:pt x="2080" y="2565"/>
                    </a:lnTo>
                    <a:lnTo>
                      <a:pt x="1818" y="2323"/>
                    </a:lnTo>
                    <a:lnTo>
                      <a:pt x="1636" y="2161"/>
                    </a:lnTo>
                    <a:lnTo>
                      <a:pt x="1434" y="2020"/>
                    </a:lnTo>
                    <a:lnTo>
                      <a:pt x="1454" y="1576"/>
                    </a:lnTo>
                    <a:lnTo>
                      <a:pt x="1475" y="1051"/>
                    </a:lnTo>
                    <a:lnTo>
                      <a:pt x="1475" y="809"/>
                    </a:lnTo>
                    <a:lnTo>
                      <a:pt x="1454" y="627"/>
                    </a:lnTo>
                    <a:lnTo>
                      <a:pt x="1414" y="465"/>
                    </a:lnTo>
                    <a:lnTo>
                      <a:pt x="1333" y="324"/>
                    </a:lnTo>
                    <a:lnTo>
                      <a:pt x="1273" y="243"/>
                    </a:lnTo>
                    <a:lnTo>
                      <a:pt x="1192" y="203"/>
                    </a:lnTo>
                    <a:lnTo>
                      <a:pt x="1111" y="162"/>
                    </a:lnTo>
                    <a:lnTo>
                      <a:pt x="990" y="162"/>
                    </a:lnTo>
                    <a:lnTo>
                      <a:pt x="950" y="405"/>
                    </a:lnTo>
                    <a:lnTo>
                      <a:pt x="929" y="385"/>
                    </a:lnTo>
                    <a:lnTo>
                      <a:pt x="909" y="304"/>
                    </a:lnTo>
                    <a:lnTo>
                      <a:pt x="829" y="162"/>
                    </a:lnTo>
                    <a:lnTo>
                      <a:pt x="728" y="82"/>
                    </a:lnTo>
                    <a:lnTo>
                      <a:pt x="647" y="21"/>
                    </a:ln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7"/>
              <p:cNvSpPr/>
              <p:nvPr/>
            </p:nvSpPr>
            <p:spPr>
              <a:xfrm>
                <a:off x="3116419" y="-1386867"/>
                <a:ext cx="600278" cy="942032"/>
              </a:xfrm>
              <a:custGeom>
                <a:avLst/>
                <a:gdLst/>
                <a:ahLst/>
                <a:cxnLst/>
                <a:rect l="l" t="t" r="r" b="b"/>
                <a:pathLst>
                  <a:path w="5392" h="8462" fill="none" extrusionOk="0">
                    <a:moveTo>
                      <a:pt x="5392" y="6906"/>
                    </a:moveTo>
                    <a:lnTo>
                      <a:pt x="5392" y="6906"/>
                    </a:lnTo>
                    <a:lnTo>
                      <a:pt x="5311" y="6281"/>
                    </a:lnTo>
                    <a:lnTo>
                      <a:pt x="5210" y="5634"/>
                    </a:lnTo>
                    <a:lnTo>
                      <a:pt x="5210" y="5634"/>
                    </a:lnTo>
                    <a:lnTo>
                      <a:pt x="5069" y="4887"/>
                    </a:lnTo>
                    <a:lnTo>
                      <a:pt x="5008" y="4564"/>
                    </a:lnTo>
                    <a:lnTo>
                      <a:pt x="4927" y="4282"/>
                    </a:lnTo>
                    <a:lnTo>
                      <a:pt x="4847" y="4039"/>
                    </a:lnTo>
                    <a:lnTo>
                      <a:pt x="4726" y="3797"/>
                    </a:lnTo>
                    <a:lnTo>
                      <a:pt x="4604" y="3615"/>
                    </a:lnTo>
                    <a:lnTo>
                      <a:pt x="4443" y="3433"/>
                    </a:lnTo>
                    <a:lnTo>
                      <a:pt x="4443" y="3433"/>
                    </a:lnTo>
                    <a:lnTo>
                      <a:pt x="4281" y="3312"/>
                    </a:lnTo>
                    <a:lnTo>
                      <a:pt x="4120" y="3211"/>
                    </a:lnTo>
                    <a:lnTo>
                      <a:pt x="3938" y="3131"/>
                    </a:lnTo>
                    <a:lnTo>
                      <a:pt x="3756" y="3050"/>
                    </a:lnTo>
                    <a:lnTo>
                      <a:pt x="3575" y="2989"/>
                    </a:lnTo>
                    <a:lnTo>
                      <a:pt x="3373" y="2949"/>
                    </a:lnTo>
                    <a:lnTo>
                      <a:pt x="3191" y="2909"/>
                    </a:lnTo>
                    <a:lnTo>
                      <a:pt x="2989" y="2909"/>
                    </a:lnTo>
                    <a:lnTo>
                      <a:pt x="2989" y="2909"/>
                    </a:lnTo>
                    <a:lnTo>
                      <a:pt x="2827" y="2888"/>
                    </a:lnTo>
                    <a:lnTo>
                      <a:pt x="2666" y="2888"/>
                    </a:lnTo>
                    <a:lnTo>
                      <a:pt x="2504" y="2848"/>
                    </a:lnTo>
                    <a:lnTo>
                      <a:pt x="2363" y="2767"/>
                    </a:lnTo>
                    <a:lnTo>
                      <a:pt x="2363" y="2767"/>
                    </a:lnTo>
                    <a:lnTo>
                      <a:pt x="2202" y="2686"/>
                    </a:lnTo>
                    <a:lnTo>
                      <a:pt x="2080" y="2565"/>
                    </a:lnTo>
                    <a:lnTo>
                      <a:pt x="1818" y="2323"/>
                    </a:lnTo>
                    <a:lnTo>
                      <a:pt x="1818" y="2323"/>
                    </a:lnTo>
                    <a:lnTo>
                      <a:pt x="1636" y="2161"/>
                    </a:lnTo>
                    <a:lnTo>
                      <a:pt x="1434" y="2020"/>
                    </a:lnTo>
                    <a:lnTo>
                      <a:pt x="1434" y="2020"/>
                    </a:lnTo>
                    <a:lnTo>
                      <a:pt x="1454" y="1576"/>
                    </a:lnTo>
                    <a:lnTo>
                      <a:pt x="1454" y="1576"/>
                    </a:lnTo>
                    <a:lnTo>
                      <a:pt x="1475" y="1051"/>
                    </a:lnTo>
                    <a:lnTo>
                      <a:pt x="1475" y="809"/>
                    </a:lnTo>
                    <a:lnTo>
                      <a:pt x="1454" y="627"/>
                    </a:lnTo>
                    <a:lnTo>
                      <a:pt x="1454" y="627"/>
                    </a:lnTo>
                    <a:lnTo>
                      <a:pt x="1414" y="465"/>
                    </a:lnTo>
                    <a:lnTo>
                      <a:pt x="1333" y="324"/>
                    </a:lnTo>
                    <a:lnTo>
                      <a:pt x="1273" y="243"/>
                    </a:lnTo>
                    <a:lnTo>
                      <a:pt x="1192" y="203"/>
                    </a:lnTo>
                    <a:lnTo>
                      <a:pt x="1111" y="162"/>
                    </a:lnTo>
                    <a:lnTo>
                      <a:pt x="1051" y="162"/>
                    </a:lnTo>
                    <a:lnTo>
                      <a:pt x="990" y="162"/>
                    </a:lnTo>
                    <a:lnTo>
                      <a:pt x="990" y="162"/>
                    </a:lnTo>
                    <a:lnTo>
                      <a:pt x="950" y="405"/>
                    </a:lnTo>
                    <a:lnTo>
                      <a:pt x="950" y="405"/>
                    </a:lnTo>
                    <a:lnTo>
                      <a:pt x="929" y="385"/>
                    </a:lnTo>
                    <a:lnTo>
                      <a:pt x="929" y="385"/>
                    </a:lnTo>
                    <a:lnTo>
                      <a:pt x="909" y="304"/>
                    </a:lnTo>
                    <a:lnTo>
                      <a:pt x="909" y="304"/>
                    </a:lnTo>
                    <a:lnTo>
                      <a:pt x="829" y="162"/>
                    </a:lnTo>
                    <a:lnTo>
                      <a:pt x="728" y="82"/>
                    </a:lnTo>
                    <a:lnTo>
                      <a:pt x="647" y="21"/>
                    </a:lnTo>
                    <a:lnTo>
                      <a:pt x="566" y="1"/>
                    </a:lnTo>
                    <a:lnTo>
                      <a:pt x="485" y="1"/>
                    </a:lnTo>
                    <a:lnTo>
                      <a:pt x="425" y="1"/>
                    </a:lnTo>
                    <a:lnTo>
                      <a:pt x="384" y="21"/>
                    </a:lnTo>
                    <a:lnTo>
                      <a:pt x="384" y="21"/>
                    </a:lnTo>
                    <a:lnTo>
                      <a:pt x="384" y="284"/>
                    </a:lnTo>
                    <a:lnTo>
                      <a:pt x="384" y="284"/>
                    </a:lnTo>
                    <a:lnTo>
                      <a:pt x="384" y="445"/>
                    </a:lnTo>
                    <a:lnTo>
                      <a:pt x="384" y="445"/>
                    </a:lnTo>
                    <a:lnTo>
                      <a:pt x="445" y="485"/>
                    </a:lnTo>
                    <a:lnTo>
                      <a:pt x="445" y="485"/>
                    </a:lnTo>
                    <a:lnTo>
                      <a:pt x="384" y="445"/>
                    </a:lnTo>
                    <a:lnTo>
                      <a:pt x="384" y="445"/>
                    </a:lnTo>
                    <a:lnTo>
                      <a:pt x="344" y="405"/>
                    </a:lnTo>
                    <a:lnTo>
                      <a:pt x="344" y="405"/>
                    </a:lnTo>
                    <a:lnTo>
                      <a:pt x="283" y="364"/>
                    </a:lnTo>
                    <a:lnTo>
                      <a:pt x="223" y="344"/>
                    </a:lnTo>
                    <a:lnTo>
                      <a:pt x="102" y="344"/>
                    </a:lnTo>
                    <a:lnTo>
                      <a:pt x="41" y="344"/>
                    </a:lnTo>
                    <a:lnTo>
                      <a:pt x="1" y="364"/>
                    </a:lnTo>
                    <a:lnTo>
                      <a:pt x="1" y="364"/>
                    </a:lnTo>
                    <a:lnTo>
                      <a:pt x="61" y="1071"/>
                    </a:lnTo>
                    <a:lnTo>
                      <a:pt x="122" y="1677"/>
                    </a:lnTo>
                    <a:lnTo>
                      <a:pt x="182" y="2182"/>
                    </a:lnTo>
                    <a:lnTo>
                      <a:pt x="182" y="2182"/>
                    </a:lnTo>
                    <a:lnTo>
                      <a:pt x="243" y="2343"/>
                    </a:lnTo>
                    <a:lnTo>
                      <a:pt x="304" y="2505"/>
                    </a:lnTo>
                    <a:lnTo>
                      <a:pt x="384" y="2686"/>
                    </a:lnTo>
                    <a:lnTo>
                      <a:pt x="465" y="2848"/>
                    </a:lnTo>
                    <a:lnTo>
                      <a:pt x="667" y="3151"/>
                    </a:lnTo>
                    <a:lnTo>
                      <a:pt x="869" y="3454"/>
                    </a:lnTo>
                    <a:lnTo>
                      <a:pt x="869" y="3454"/>
                    </a:lnTo>
                    <a:lnTo>
                      <a:pt x="1111" y="3777"/>
                    </a:lnTo>
                    <a:lnTo>
                      <a:pt x="1293" y="3979"/>
                    </a:lnTo>
                    <a:lnTo>
                      <a:pt x="1434" y="4100"/>
                    </a:lnTo>
                    <a:lnTo>
                      <a:pt x="1596" y="4181"/>
                    </a:lnTo>
                    <a:lnTo>
                      <a:pt x="1596" y="4181"/>
                    </a:lnTo>
                    <a:lnTo>
                      <a:pt x="1838" y="4302"/>
                    </a:lnTo>
                    <a:lnTo>
                      <a:pt x="2101" y="4403"/>
                    </a:lnTo>
                    <a:lnTo>
                      <a:pt x="2605" y="4584"/>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94" y="6301"/>
                    </a:lnTo>
                    <a:lnTo>
                      <a:pt x="3474" y="7169"/>
                    </a:lnTo>
                    <a:lnTo>
                      <a:pt x="3474" y="8239"/>
                    </a:lnTo>
                    <a:lnTo>
                      <a:pt x="3474" y="8239"/>
                    </a:lnTo>
                    <a:lnTo>
                      <a:pt x="3474" y="8300"/>
                    </a:lnTo>
                    <a:lnTo>
                      <a:pt x="3494" y="8340"/>
                    </a:lnTo>
                    <a:lnTo>
                      <a:pt x="3514" y="8380"/>
                    </a:lnTo>
                    <a:lnTo>
                      <a:pt x="3554" y="8421"/>
                    </a:lnTo>
                    <a:lnTo>
                      <a:pt x="3635" y="8461"/>
                    </a:lnTo>
                    <a:lnTo>
                      <a:pt x="3756" y="8461"/>
                    </a:lnTo>
                    <a:lnTo>
                      <a:pt x="3877" y="8461"/>
                    </a:lnTo>
                    <a:lnTo>
                      <a:pt x="3978" y="8441"/>
                    </a:lnTo>
                    <a:lnTo>
                      <a:pt x="4180" y="8380"/>
                    </a:lnTo>
                    <a:lnTo>
                      <a:pt x="4180" y="8380"/>
                    </a:lnTo>
                    <a:lnTo>
                      <a:pt x="4362" y="8280"/>
                    </a:lnTo>
                    <a:lnTo>
                      <a:pt x="4564" y="8158"/>
                    </a:lnTo>
                    <a:lnTo>
                      <a:pt x="4726" y="8037"/>
                    </a:lnTo>
                    <a:lnTo>
                      <a:pt x="4907" y="7896"/>
                    </a:lnTo>
                    <a:lnTo>
                      <a:pt x="4907" y="7896"/>
                    </a:lnTo>
                    <a:lnTo>
                      <a:pt x="5089" y="7694"/>
                    </a:lnTo>
                    <a:lnTo>
                      <a:pt x="5190" y="7573"/>
                    </a:lnTo>
                    <a:lnTo>
                      <a:pt x="5250" y="7452"/>
                    </a:lnTo>
                    <a:lnTo>
                      <a:pt x="5311" y="7330"/>
                    </a:lnTo>
                    <a:lnTo>
                      <a:pt x="5372" y="7189"/>
                    </a:lnTo>
                    <a:lnTo>
                      <a:pt x="5392" y="7048"/>
                    </a:lnTo>
                    <a:lnTo>
                      <a:pt x="5392" y="690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7"/>
              <p:cNvSpPr/>
              <p:nvPr/>
            </p:nvSpPr>
            <p:spPr>
              <a:xfrm>
                <a:off x="3437932" y="-1029398"/>
                <a:ext cx="188923" cy="119229"/>
              </a:xfrm>
              <a:custGeom>
                <a:avLst/>
                <a:gdLst/>
                <a:ahLst/>
                <a:cxnLst/>
                <a:rect l="l" t="t" r="r" b="b"/>
                <a:pathLst>
                  <a:path w="1697" h="1071" extrusionOk="0">
                    <a:moveTo>
                      <a:pt x="121" y="0"/>
                    </a:moveTo>
                    <a:lnTo>
                      <a:pt x="61" y="21"/>
                    </a:lnTo>
                    <a:lnTo>
                      <a:pt x="20" y="41"/>
                    </a:lnTo>
                    <a:lnTo>
                      <a:pt x="0" y="61"/>
                    </a:lnTo>
                    <a:lnTo>
                      <a:pt x="20" y="101"/>
                    </a:lnTo>
                    <a:lnTo>
                      <a:pt x="61" y="122"/>
                    </a:lnTo>
                    <a:lnTo>
                      <a:pt x="81" y="101"/>
                    </a:lnTo>
                    <a:lnTo>
                      <a:pt x="81" y="122"/>
                    </a:lnTo>
                    <a:lnTo>
                      <a:pt x="202" y="142"/>
                    </a:lnTo>
                    <a:lnTo>
                      <a:pt x="485" y="202"/>
                    </a:lnTo>
                    <a:lnTo>
                      <a:pt x="666" y="263"/>
                    </a:lnTo>
                    <a:lnTo>
                      <a:pt x="868" y="344"/>
                    </a:lnTo>
                    <a:lnTo>
                      <a:pt x="1050" y="465"/>
                    </a:lnTo>
                    <a:lnTo>
                      <a:pt x="1232" y="586"/>
                    </a:lnTo>
                    <a:lnTo>
                      <a:pt x="1373" y="747"/>
                    </a:lnTo>
                    <a:lnTo>
                      <a:pt x="1474" y="848"/>
                    </a:lnTo>
                    <a:lnTo>
                      <a:pt x="1595" y="1050"/>
                    </a:lnTo>
                    <a:lnTo>
                      <a:pt x="1615" y="1071"/>
                    </a:lnTo>
                    <a:lnTo>
                      <a:pt x="1636" y="1071"/>
                    </a:lnTo>
                    <a:lnTo>
                      <a:pt x="1676" y="1050"/>
                    </a:lnTo>
                    <a:lnTo>
                      <a:pt x="1696" y="1030"/>
                    </a:lnTo>
                    <a:lnTo>
                      <a:pt x="1696" y="990"/>
                    </a:lnTo>
                    <a:lnTo>
                      <a:pt x="1595" y="768"/>
                    </a:lnTo>
                    <a:lnTo>
                      <a:pt x="1474" y="566"/>
                    </a:lnTo>
                    <a:lnTo>
                      <a:pt x="1252" y="465"/>
                    </a:lnTo>
                    <a:lnTo>
                      <a:pt x="1030" y="344"/>
                    </a:lnTo>
                    <a:lnTo>
                      <a:pt x="828" y="202"/>
                    </a:lnTo>
                    <a:lnTo>
                      <a:pt x="626" y="61"/>
                    </a:lnTo>
                    <a:lnTo>
                      <a:pt x="364" y="21"/>
                    </a:lnTo>
                    <a:lnTo>
                      <a:pt x="2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7"/>
              <p:cNvSpPr/>
              <p:nvPr/>
            </p:nvSpPr>
            <p:spPr>
              <a:xfrm>
                <a:off x="3217615" y="-1380076"/>
                <a:ext cx="22599" cy="65348"/>
              </a:xfrm>
              <a:custGeom>
                <a:avLst/>
                <a:gdLst/>
                <a:ahLst/>
                <a:cxnLst/>
                <a:rect l="l" t="t" r="r" b="b"/>
                <a:pathLst>
                  <a:path w="203" h="587" extrusionOk="0">
                    <a:moveTo>
                      <a:pt x="121" y="0"/>
                    </a:moveTo>
                    <a:lnTo>
                      <a:pt x="101" y="21"/>
                    </a:lnTo>
                    <a:lnTo>
                      <a:pt x="61" y="61"/>
                    </a:lnTo>
                    <a:lnTo>
                      <a:pt x="20" y="142"/>
                    </a:lnTo>
                    <a:lnTo>
                      <a:pt x="0" y="243"/>
                    </a:lnTo>
                    <a:lnTo>
                      <a:pt x="20" y="324"/>
                    </a:lnTo>
                    <a:lnTo>
                      <a:pt x="41" y="344"/>
                    </a:lnTo>
                    <a:lnTo>
                      <a:pt x="101" y="586"/>
                    </a:lnTo>
                    <a:lnTo>
                      <a:pt x="162" y="364"/>
                    </a:lnTo>
                    <a:lnTo>
                      <a:pt x="202" y="101"/>
                    </a:lnTo>
                    <a:lnTo>
                      <a:pt x="202" y="61"/>
                    </a:lnTo>
                    <a:lnTo>
                      <a:pt x="182" y="21"/>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7"/>
              <p:cNvSpPr/>
              <p:nvPr/>
            </p:nvSpPr>
            <p:spPr>
              <a:xfrm>
                <a:off x="3152378" y="-1395773"/>
                <a:ext cx="22599" cy="69801"/>
              </a:xfrm>
              <a:custGeom>
                <a:avLst/>
                <a:gdLst/>
                <a:ahLst/>
                <a:cxnLst/>
                <a:rect l="l" t="t" r="r" b="b"/>
                <a:pathLst>
                  <a:path w="203" h="627" extrusionOk="0">
                    <a:moveTo>
                      <a:pt x="81" y="0"/>
                    </a:moveTo>
                    <a:lnTo>
                      <a:pt x="61" y="20"/>
                    </a:lnTo>
                    <a:lnTo>
                      <a:pt x="21" y="61"/>
                    </a:lnTo>
                    <a:lnTo>
                      <a:pt x="1" y="162"/>
                    </a:lnTo>
                    <a:lnTo>
                      <a:pt x="1" y="263"/>
                    </a:lnTo>
                    <a:lnTo>
                      <a:pt x="21" y="485"/>
                    </a:lnTo>
                    <a:lnTo>
                      <a:pt x="61" y="525"/>
                    </a:lnTo>
                    <a:lnTo>
                      <a:pt x="162" y="626"/>
                    </a:lnTo>
                    <a:lnTo>
                      <a:pt x="182" y="565"/>
                    </a:lnTo>
                    <a:lnTo>
                      <a:pt x="203" y="343"/>
                    </a:lnTo>
                    <a:lnTo>
                      <a:pt x="182" y="81"/>
                    </a:lnTo>
                    <a:lnTo>
                      <a:pt x="162" y="20"/>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7"/>
              <p:cNvSpPr/>
              <p:nvPr/>
            </p:nvSpPr>
            <p:spPr>
              <a:xfrm>
                <a:off x="3190563" y="-1171005"/>
                <a:ext cx="72140" cy="65236"/>
              </a:xfrm>
              <a:custGeom>
                <a:avLst/>
                <a:gdLst/>
                <a:ahLst/>
                <a:cxnLst/>
                <a:rect l="l" t="t" r="r" b="b"/>
                <a:pathLst>
                  <a:path w="648" h="586" extrusionOk="0">
                    <a:moveTo>
                      <a:pt x="183" y="0"/>
                    </a:moveTo>
                    <a:lnTo>
                      <a:pt x="122" y="20"/>
                    </a:lnTo>
                    <a:lnTo>
                      <a:pt x="41" y="61"/>
                    </a:lnTo>
                    <a:lnTo>
                      <a:pt x="21" y="121"/>
                    </a:lnTo>
                    <a:lnTo>
                      <a:pt x="1" y="182"/>
                    </a:lnTo>
                    <a:lnTo>
                      <a:pt x="21" y="263"/>
                    </a:lnTo>
                    <a:lnTo>
                      <a:pt x="62" y="303"/>
                    </a:lnTo>
                    <a:lnTo>
                      <a:pt x="142" y="424"/>
                    </a:lnTo>
                    <a:lnTo>
                      <a:pt x="263" y="525"/>
                    </a:lnTo>
                    <a:lnTo>
                      <a:pt x="324" y="566"/>
                    </a:lnTo>
                    <a:lnTo>
                      <a:pt x="385" y="586"/>
                    </a:lnTo>
                    <a:lnTo>
                      <a:pt x="445" y="586"/>
                    </a:lnTo>
                    <a:lnTo>
                      <a:pt x="526" y="566"/>
                    </a:lnTo>
                    <a:lnTo>
                      <a:pt x="587" y="525"/>
                    </a:lnTo>
                    <a:lnTo>
                      <a:pt x="627" y="445"/>
                    </a:lnTo>
                    <a:lnTo>
                      <a:pt x="647" y="364"/>
                    </a:lnTo>
                    <a:lnTo>
                      <a:pt x="607" y="283"/>
                    </a:lnTo>
                    <a:lnTo>
                      <a:pt x="566" y="222"/>
                    </a:lnTo>
                    <a:lnTo>
                      <a:pt x="506" y="142"/>
                    </a:lnTo>
                    <a:lnTo>
                      <a:pt x="425" y="81"/>
                    </a:lnTo>
                    <a:lnTo>
                      <a:pt x="344" y="41"/>
                    </a:lnTo>
                    <a:lnTo>
                      <a:pt x="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7"/>
              <p:cNvSpPr/>
              <p:nvPr/>
            </p:nvSpPr>
            <p:spPr>
              <a:xfrm>
                <a:off x="3190563" y="-1171005"/>
                <a:ext cx="72140" cy="65236"/>
              </a:xfrm>
              <a:custGeom>
                <a:avLst/>
                <a:gdLst/>
                <a:ahLst/>
                <a:cxnLst/>
                <a:rect l="l" t="t" r="r" b="b"/>
                <a:pathLst>
                  <a:path w="648" h="586" fill="none" extrusionOk="0">
                    <a:moveTo>
                      <a:pt x="607" y="283"/>
                    </a:moveTo>
                    <a:lnTo>
                      <a:pt x="607" y="283"/>
                    </a:lnTo>
                    <a:lnTo>
                      <a:pt x="566" y="222"/>
                    </a:lnTo>
                    <a:lnTo>
                      <a:pt x="506" y="142"/>
                    </a:lnTo>
                    <a:lnTo>
                      <a:pt x="425" y="81"/>
                    </a:lnTo>
                    <a:lnTo>
                      <a:pt x="344" y="41"/>
                    </a:lnTo>
                    <a:lnTo>
                      <a:pt x="263" y="0"/>
                    </a:lnTo>
                    <a:lnTo>
                      <a:pt x="183" y="0"/>
                    </a:lnTo>
                    <a:lnTo>
                      <a:pt x="122" y="20"/>
                    </a:lnTo>
                    <a:lnTo>
                      <a:pt x="41" y="61"/>
                    </a:lnTo>
                    <a:lnTo>
                      <a:pt x="41" y="61"/>
                    </a:lnTo>
                    <a:lnTo>
                      <a:pt x="21" y="121"/>
                    </a:lnTo>
                    <a:lnTo>
                      <a:pt x="1" y="182"/>
                    </a:lnTo>
                    <a:lnTo>
                      <a:pt x="21" y="263"/>
                    </a:lnTo>
                    <a:lnTo>
                      <a:pt x="62" y="303"/>
                    </a:lnTo>
                    <a:lnTo>
                      <a:pt x="62" y="303"/>
                    </a:lnTo>
                    <a:lnTo>
                      <a:pt x="142" y="424"/>
                    </a:lnTo>
                    <a:lnTo>
                      <a:pt x="263" y="525"/>
                    </a:lnTo>
                    <a:lnTo>
                      <a:pt x="324" y="566"/>
                    </a:lnTo>
                    <a:lnTo>
                      <a:pt x="385" y="586"/>
                    </a:lnTo>
                    <a:lnTo>
                      <a:pt x="445" y="586"/>
                    </a:lnTo>
                    <a:lnTo>
                      <a:pt x="526" y="566"/>
                    </a:lnTo>
                    <a:lnTo>
                      <a:pt x="526" y="566"/>
                    </a:lnTo>
                    <a:lnTo>
                      <a:pt x="587" y="525"/>
                    </a:lnTo>
                    <a:lnTo>
                      <a:pt x="627" y="445"/>
                    </a:lnTo>
                    <a:lnTo>
                      <a:pt x="647" y="364"/>
                    </a:lnTo>
                    <a:lnTo>
                      <a:pt x="607" y="28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7"/>
              <p:cNvSpPr/>
              <p:nvPr/>
            </p:nvSpPr>
            <p:spPr>
              <a:xfrm>
                <a:off x="3111966" y="-1357588"/>
                <a:ext cx="22599" cy="76480"/>
              </a:xfrm>
              <a:custGeom>
                <a:avLst/>
                <a:gdLst/>
                <a:ahLst/>
                <a:cxnLst/>
                <a:rect l="l" t="t" r="r" b="b"/>
                <a:pathLst>
                  <a:path w="203" h="687" extrusionOk="0">
                    <a:moveTo>
                      <a:pt x="81" y="0"/>
                    </a:moveTo>
                    <a:lnTo>
                      <a:pt x="41" y="21"/>
                    </a:lnTo>
                    <a:lnTo>
                      <a:pt x="20" y="81"/>
                    </a:lnTo>
                    <a:lnTo>
                      <a:pt x="0" y="202"/>
                    </a:lnTo>
                    <a:lnTo>
                      <a:pt x="0" y="344"/>
                    </a:lnTo>
                    <a:lnTo>
                      <a:pt x="20" y="505"/>
                    </a:lnTo>
                    <a:lnTo>
                      <a:pt x="41" y="626"/>
                    </a:lnTo>
                    <a:lnTo>
                      <a:pt x="61" y="667"/>
                    </a:lnTo>
                    <a:lnTo>
                      <a:pt x="81" y="687"/>
                    </a:lnTo>
                    <a:lnTo>
                      <a:pt x="142" y="687"/>
                    </a:lnTo>
                    <a:lnTo>
                      <a:pt x="182" y="647"/>
                    </a:lnTo>
                    <a:lnTo>
                      <a:pt x="202" y="566"/>
                    </a:lnTo>
                    <a:lnTo>
                      <a:pt x="202" y="344"/>
                    </a:lnTo>
                    <a:lnTo>
                      <a:pt x="162" y="81"/>
                    </a:lnTo>
                    <a:lnTo>
                      <a:pt x="142" y="21"/>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7"/>
              <p:cNvSpPr/>
              <p:nvPr/>
            </p:nvSpPr>
            <p:spPr>
              <a:xfrm>
                <a:off x="3251347" y="-1240695"/>
                <a:ext cx="22599" cy="69801"/>
              </a:xfrm>
              <a:custGeom>
                <a:avLst/>
                <a:gdLst/>
                <a:ahLst/>
                <a:cxnLst/>
                <a:rect l="l" t="t" r="r" b="b"/>
                <a:pathLst>
                  <a:path w="203" h="627" fill="none" extrusionOk="0">
                    <a:moveTo>
                      <a:pt x="0" y="0"/>
                    </a:moveTo>
                    <a:lnTo>
                      <a:pt x="0" y="0"/>
                    </a:lnTo>
                    <a:lnTo>
                      <a:pt x="101" y="586"/>
                    </a:lnTo>
                    <a:lnTo>
                      <a:pt x="101" y="586"/>
                    </a:lnTo>
                    <a:lnTo>
                      <a:pt x="182" y="626"/>
                    </a:lnTo>
                    <a:lnTo>
                      <a:pt x="182" y="626"/>
                    </a:lnTo>
                    <a:lnTo>
                      <a:pt x="202" y="263"/>
                    </a:lnTo>
                    <a:lnTo>
                      <a:pt x="202" y="263"/>
                    </a:lnTo>
                    <a:lnTo>
                      <a:pt x="202" y="222"/>
                    </a:lnTo>
                    <a:lnTo>
                      <a:pt x="202" y="222"/>
                    </a:lnTo>
                    <a:lnTo>
                      <a:pt x="101" y="122"/>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7"/>
              <p:cNvSpPr/>
              <p:nvPr/>
            </p:nvSpPr>
            <p:spPr>
              <a:xfrm>
                <a:off x="3195127" y="-1290124"/>
                <a:ext cx="53994" cy="114665"/>
              </a:xfrm>
              <a:custGeom>
                <a:avLst/>
                <a:gdLst/>
                <a:ahLst/>
                <a:cxnLst/>
                <a:rect l="l" t="t" r="r" b="b"/>
                <a:pathLst>
                  <a:path w="485" h="1030" fill="none" extrusionOk="0">
                    <a:moveTo>
                      <a:pt x="0" y="0"/>
                    </a:moveTo>
                    <a:lnTo>
                      <a:pt x="0" y="0"/>
                    </a:lnTo>
                    <a:lnTo>
                      <a:pt x="61" y="202"/>
                    </a:lnTo>
                    <a:lnTo>
                      <a:pt x="61" y="202"/>
                    </a:lnTo>
                    <a:lnTo>
                      <a:pt x="122" y="424"/>
                    </a:lnTo>
                    <a:lnTo>
                      <a:pt x="122" y="424"/>
                    </a:lnTo>
                    <a:lnTo>
                      <a:pt x="263" y="1030"/>
                    </a:lnTo>
                    <a:lnTo>
                      <a:pt x="263" y="1030"/>
                    </a:lnTo>
                    <a:lnTo>
                      <a:pt x="344" y="1010"/>
                    </a:lnTo>
                    <a:lnTo>
                      <a:pt x="404" y="990"/>
                    </a:lnTo>
                    <a:lnTo>
                      <a:pt x="404" y="990"/>
                    </a:lnTo>
                    <a:lnTo>
                      <a:pt x="485" y="1010"/>
                    </a:lnTo>
                    <a:lnTo>
                      <a:pt x="485" y="1010"/>
                    </a:lnTo>
                    <a:lnTo>
                      <a:pt x="384" y="364"/>
                    </a:lnTo>
                    <a:lnTo>
                      <a:pt x="384" y="364"/>
                    </a:lnTo>
                    <a:lnTo>
                      <a:pt x="384" y="323"/>
                    </a:lnTo>
                    <a:lnTo>
                      <a:pt x="384" y="323"/>
                    </a:lnTo>
                    <a:lnTo>
                      <a:pt x="202" y="222"/>
                    </a:lnTo>
                    <a:lnTo>
                      <a:pt x="61" y="81"/>
                    </a:lnTo>
                    <a:lnTo>
                      <a:pt x="61" y="8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7"/>
              <p:cNvSpPr/>
              <p:nvPr/>
            </p:nvSpPr>
            <p:spPr>
              <a:xfrm>
                <a:off x="3105175" y="-1402564"/>
                <a:ext cx="616086" cy="964408"/>
              </a:xfrm>
              <a:custGeom>
                <a:avLst/>
                <a:gdLst/>
                <a:ahLst/>
                <a:cxnLst/>
                <a:rect l="l" t="t" r="r" b="b"/>
                <a:pathLst>
                  <a:path w="5534" h="8663" fill="none" extrusionOk="0">
                    <a:moveTo>
                      <a:pt x="5533" y="7047"/>
                    </a:moveTo>
                    <a:lnTo>
                      <a:pt x="5533" y="7047"/>
                    </a:lnTo>
                    <a:lnTo>
                      <a:pt x="5473" y="6442"/>
                    </a:lnTo>
                    <a:lnTo>
                      <a:pt x="5351" y="5775"/>
                    </a:lnTo>
                    <a:lnTo>
                      <a:pt x="5351" y="5695"/>
                    </a:lnTo>
                    <a:lnTo>
                      <a:pt x="5351" y="5695"/>
                    </a:lnTo>
                    <a:lnTo>
                      <a:pt x="5210" y="4968"/>
                    </a:lnTo>
                    <a:lnTo>
                      <a:pt x="5150" y="4645"/>
                    </a:lnTo>
                    <a:lnTo>
                      <a:pt x="5069" y="4362"/>
                    </a:lnTo>
                    <a:lnTo>
                      <a:pt x="4988" y="4120"/>
                    </a:lnTo>
                    <a:lnTo>
                      <a:pt x="4867" y="3898"/>
                    </a:lnTo>
                    <a:lnTo>
                      <a:pt x="4726" y="3716"/>
                    </a:lnTo>
                    <a:lnTo>
                      <a:pt x="4564" y="3534"/>
                    </a:lnTo>
                    <a:lnTo>
                      <a:pt x="4564" y="3534"/>
                    </a:lnTo>
                    <a:lnTo>
                      <a:pt x="4423" y="3413"/>
                    </a:lnTo>
                    <a:lnTo>
                      <a:pt x="4261" y="3312"/>
                    </a:lnTo>
                    <a:lnTo>
                      <a:pt x="4100" y="3231"/>
                    </a:lnTo>
                    <a:lnTo>
                      <a:pt x="3918" y="3150"/>
                    </a:lnTo>
                    <a:lnTo>
                      <a:pt x="3716" y="3090"/>
                    </a:lnTo>
                    <a:lnTo>
                      <a:pt x="3514" y="3050"/>
                    </a:lnTo>
                    <a:lnTo>
                      <a:pt x="3312" y="3009"/>
                    </a:lnTo>
                    <a:lnTo>
                      <a:pt x="3090" y="2989"/>
                    </a:lnTo>
                    <a:lnTo>
                      <a:pt x="3029" y="2989"/>
                    </a:lnTo>
                    <a:lnTo>
                      <a:pt x="3029" y="2989"/>
                    </a:lnTo>
                    <a:lnTo>
                      <a:pt x="2888" y="2989"/>
                    </a:lnTo>
                    <a:lnTo>
                      <a:pt x="2747" y="2969"/>
                    </a:lnTo>
                    <a:lnTo>
                      <a:pt x="2626" y="2928"/>
                    </a:lnTo>
                    <a:lnTo>
                      <a:pt x="2484" y="2868"/>
                    </a:lnTo>
                    <a:lnTo>
                      <a:pt x="2484" y="2868"/>
                    </a:lnTo>
                    <a:lnTo>
                      <a:pt x="2363" y="2807"/>
                    </a:lnTo>
                    <a:lnTo>
                      <a:pt x="2262" y="2706"/>
                    </a:lnTo>
                    <a:lnTo>
                      <a:pt x="2060" y="2525"/>
                    </a:lnTo>
                    <a:lnTo>
                      <a:pt x="2060" y="2525"/>
                    </a:lnTo>
                    <a:lnTo>
                      <a:pt x="1939" y="2424"/>
                    </a:lnTo>
                    <a:lnTo>
                      <a:pt x="1939" y="2424"/>
                    </a:lnTo>
                    <a:lnTo>
                      <a:pt x="1778" y="2282"/>
                    </a:lnTo>
                    <a:lnTo>
                      <a:pt x="1596" y="2141"/>
                    </a:lnTo>
                    <a:lnTo>
                      <a:pt x="1596" y="2141"/>
                    </a:lnTo>
                    <a:lnTo>
                      <a:pt x="1616" y="1717"/>
                    </a:lnTo>
                    <a:lnTo>
                      <a:pt x="1616" y="1717"/>
                    </a:lnTo>
                    <a:lnTo>
                      <a:pt x="1636" y="1232"/>
                    </a:lnTo>
                    <a:lnTo>
                      <a:pt x="1636" y="1232"/>
                    </a:lnTo>
                    <a:lnTo>
                      <a:pt x="1616" y="970"/>
                    </a:lnTo>
                    <a:lnTo>
                      <a:pt x="1596" y="768"/>
                    </a:lnTo>
                    <a:lnTo>
                      <a:pt x="1596" y="768"/>
                    </a:lnTo>
                    <a:lnTo>
                      <a:pt x="1576" y="626"/>
                    </a:lnTo>
                    <a:lnTo>
                      <a:pt x="1515" y="505"/>
                    </a:lnTo>
                    <a:lnTo>
                      <a:pt x="1455" y="404"/>
                    </a:lnTo>
                    <a:lnTo>
                      <a:pt x="1374" y="324"/>
                    </a:lnTo>
                    <a:lnTo>
                      <a:pt x="1374" y="324"/>
                    </a:lnTo>
                    <a:lnTo>
                      <a:pt x="1273" y="263"/>
                    </a:lnTo>
                    <a:lnTo>
                      <a:pt x="1273" y="263"/>
                    </a:lnTo>
                    <a:lnTo>
                      <a:pt x="1273" y="263"/>
                    </a:lnTo>
                    <a:lnTo>
                      <a:pt x="1253" y="202"/>
                    </a:lnTo>
                    <a:lnTo>
                      <a:pt x="1232" y="182"/>
                    </a:lnTo>
                    <a:lnTo>
                      <a:pt x="1192" y="162"/>
                    </a:lnTo>
                    <a:lnTo>
                      <a:pt x="1192" y="162"/>
                    </a:lnTo>
                    <a:lnTo>
                      <a:pt x="1131" y="162"/>
                    </a:lnTo>
                    <a:lnTo>
                      <a:pt x="1091" y="182"/>
                    </a:lnTo>
                    <a:lnTo>
                      <a:pt x="1051" y="202"/>
                    </a:lnTo>
                    <a:lnTo>
                      <a:pt x="1030" y="243"/>
                    </a:lnTo>
                    <a:lnTo>
                      <a:pt x="1030" y="243"/>
                    </a:lnTo>
                    <a:lnTo>
                      <a:pt x="990" y="324"/>
                    </a:lnTo>
                    <a:lnTo>
                      <a:pt x="990" y="324"/>
                    </a:lnTo>
                    <a:lnTo>
                      <a:pt x="889" y="202"/>
                    </a:lnTo>
                    <a:lnTo>
                      <a:pt x="768" y="122"/>
                    </a:lnTo>
                    <a:lnTo>
                      <a:pt x="768" y="122"/>
                    </a:lnTo>
                    <a:lnTo>
                      <a:pt x="647" y="81"/>
                    </a:lnTo>
                    <a:lnTo>
                      <a:pt x="647" y="81"/>
                    </a:lnTo>
                    <a:lnTo>
                      <a:pt x="606" y="21"/>
                    </a:lnTo>
                    <a:lnTo>
                      <a:pt x="586" y="1"/>
                    </a:lnTo>
                    <a:lnTo>
                      <a:pt x="546" y="1"/>
                    </a:lnTo>
                    <a:lnTo>
                      <a:pt x="546" y="1"/>
                    </a:lnTo>
                    <a:lnTo>
                      <a:pt x="485" y="1"/>
                    </a:lnTo>
                    <a:lnTo>
                      <a:pt x="445" y="41"/>
                    </a:lnTo>
                    <a:lnTo>
                      <a:pt x="425" y="61"/>
                    </a:lnTo>
                    <a:lnTo>
                      <a:pt x="405" y="122"/>
                    </a:lnTo>
                    <a:lnTo>
                      <a:pt x="405" y="122"/>
                    </a:lnTo>
                    <a:lnTo>
                      <a:pt x="384" y="182"/>
                    </a:lnTo>
                    <a:lnTo>
                      <a:pt x="364" y="263"/>
                    </a:lnTo>
                    <a:lnTo>
                      <a:pt x="384" y="445"/>
                    </a:lnTo>
                    <a:lnTo>
                      <a:pt x="384" y="445"/>
                    </a:lnTo>
                    <a:lnTo>
                      <a:pt x="263" y="425"/>
                    </a:lnTo>
                    <a:lnTo>
                      <a:pt x="263" y="425"/>
                    </a:lnTo>
                    <a:lnTo>
                      <a:pt x="243" y="364"/>
                    </a:lnTo>
                    <a:lnTo>
                      <a:pt x="203" y="364"/>
                    </a:lnTo>
                    <a:lnTo>
                      <a:pt x="162" y="344"/>
                    </a:lnTo>
                    <a:lnTo>
                      <a:pt x="162" y="344"/>
                    </a:lnTo>
                    <a:lnTo>
                      <a:pt x="162" y="344"/>
                    </a:lnTo>
                    <a:lnTo>
                      <a:pt x="122" y="364"/>
                    </a:lnTo>
                    <a:lnTo>
                      <a:pt x="81" y="384"/>
                    </a:lnTo>
                    <a:lnTo>
                      <a:pt x="21" y="465"/>
                    </a:lnTo>
                    <a:lnTo>
                      <a:pt x="21" y="465"/>
                    </a:lnTo>
                    <a:lnTo>
                      <a:pt x="1" y="606"/>
                    </a:lnTo>
                    <a:lnTo>
                      <a:pt x="21" y="748"/>
                    </a:lnTo>
                    <a:lnTo>
                      <a:pt x="41" y="909"/>
                    </a:lnTo>
                    <a:lnTo>
                      <a:pt x="61" y="1030"/>
                    </a:lnTo>
                    <a:lnTo>
                      <a:pt x="61" y="1030"/>
                    </a:lnTo>
                    <a:lnTo>
                      <a:pt x="102" y="1111"/>
                    </a:lnTo>
                    <a:lnTo>
                      <a:pt x="102" y="1111"/>
                    </a:lnTo>
                    <a:lnTo>
                      <a:pt x="162" y="1757"/>
                    </a:lnTo>
                    <a:lnTo>
                      <a:pt x="243" y="2323"/>
                    </a:lnTo>
                    <a:lnTo>
                      <a:pt x="243" y="2323"/>
                    </a:lnTo>
                    <a:lnTo>
                      <a:pt x="283" y="2504"/>
                    </a:lnTo>
                    <a:lnTo>
                      <a:pt x="344" y="2666"/>
                    </a:lnTo>
                    <a:lnTo>
                      <a:pt x="425" y="2827"/>
                    </a:lnTo>
                    <a:lnTo>
                      <a:pt x="505" y="2989"/>
                    </a:lnTo>
                    <a:lnTo>
                      <a:pt x="707" y="3292"/>
                    </a:lnTo>
                    <a:lnTo>
                      <a:pt x="909" y="3595"/>
                    </a:lnTo>
                    <a:lnTo>
                      <a:pt x="930" y="3615"/>
                    </a:lnTo>
                    <a:lnTo>
                      <a:pt x="930" y="3615"/>
                    </a:lnTo>
                    <a:lnTo>
                      <a:pt x="1172" y="3958"/>
                    </a:lnTo>
                    <a:lnTo>
                      <a:pt x="1354" y="4160"/>
                    </a:lnTo>
                    <a:lnTo>
                      <a:pt x="1515" y="4281"/>
                    </a:lnTo>
                    <a:lnTo>
                      <a:pt x="1677" y="4382"/>
                    </a:lnTo>
                    <a:lnTo>
                      <a:pt x="1677" y="4382"/>
                    </a:lnTo>
                    <a:lnTo>
                      <a:pt x="2000" y="4524"/>
                    </a:lnTo>
                    <a:lnTo>
                      <a:pt x="2323" y="4645"/>
                    </a:lnTo>
                    <a:lnTo>
                      <a:pt x="2323" y="4645"/>
                    </a:lnTo>
                    <a:lnTo>
                      <a:pt x="2686" y="4766"/>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54" y="6260"/>
                    </a:lnTo>
                    <a:lnTo>
                      <a:pt x="3534" y="6442"/>
                    </a:lnTo>
                    <a:lnTo>
                      <a:pt x="3534" y="6522"/>
                    </a:lnTo>
                    <a:lnTo>
                      <a:pt x="3534" y="6522"/>
                    </a:lnTo>
                    <a:lnTo>
                      <a:pt x="3534" y="7350"/>
                    </a:lnTo>
                    <a:lnTo>
                      <a:pt x="3514" y="8380"/>
                    </a:lnTo>
                    <a:lnTo>
                      <a:pt x="3514" y="8380"/>
                    </a:lnTo>
                    <a:lnTo>
                      <a:pt x="3534" y="8461"/>
                    </a:lnTo>
                    <a:lnTo>
                      <a:pt x="3554" y="8521"/>
                    </a:lnTo>
                    <a:lnTo>
                      <a:pt x="3595" y="8562"/>
                    </a:lnTo>
                    <a:lnTo>
                      <a:pt x="3635" y="8602"/>
                    </a:lnTo>
                    <a:lnTo>
                      <a:pt x="3635" y="8602"/>
                    </a:lnTo>
                    <a:lnTo>
                      <a:pt x="3736" y="8643"/>
                    </a:lnTo>
                    <a:lnTo>
                      <a:pt x="3857" y="8663"/>
                    </a:lnTo>
                    <a:lnTo>
                      <a:pt x="3857" y="8663"/>
                    </a:lnTo>
                    <a:lnTo>
                      <a:pt x="3999" y="8643"/>
                    </a:lnTo>
                    <a:lnTo>
                      <a:pt x="4120" y="8622"/>
                    </a:lnTo>
                    <a:lnTo>
                      <a:pt x="4302" y="8562"/>
                    </a:lnTo>
                    <a:lnTo>
                      <a:pt x="4302" y="8562"/>
                    </a:lnTo>
                    <a:lnTo>
                      <a:pt x="4483" y="8481"/>
                    </a:lnTo>
                    <a:lnTo>
                      <a:pt x="4665" y="8360"/>
                    </a:lnTo>
                    <a:lnTo>
                      <a:pt x="4847" y="8239"/>
                    </a:lnTo>
                    <a:lnTo>
                      <a:pt x="5028" y="8077"/>
                    </a:lnTo>
                    <a:lnTo>
                      <a:pt x="5028" y="8077"/>
                    </a:lnTo>
                    <a:lnTo>
                      <a:pt x="5230" y="7875"/>
                    </a:lnTo>
                    <a:lnTo>
                      <a:pt x="5311" y="7754"/>
                    </a:lnTo>
                    <a:lnTo>
                      <a:pt x="5392" y="7633"/>
                    </a:lnTo>
                    <a:lnTo>
                      <a:pt x="5473" y="7512"/>
                    </a:lnTo>
                    <a:lnTo>
                      <a:pt x="5513" y="7350"/>
                    </a:lnTo>
                    <a:lnTo>
                      <a:pt x="5533" y="7209"/>
                    </a:lnTo>
                    <a:lnTo>
                      <a:pt x="5533" y="70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7"/>
              <p:cNvSpPr/>
              <p:nvPr/>
            </p:nvSpPr>
            <p:spPr>
              <a:xfrm>
                <a:off x="3235539" y="-1359815"/>
                <a:ext cx="38408" cy="188919"/>
              </a:xfrm>
              <a:custGeom>
                <a:avLst/>
                <a:gdLst/>
                <a:ahLst/>
                <a:cxnLst/>
                <a:rect l="l" t="t" r="r" b="b"/>
                <a:pathLst>
                  <a:path w="345" h="1697" fill="none" extrusionOk="0">
                    <a:moveTo>
                      <a:pt x="324" y="404"/>
                    </a:moveTo>
                    <a:lnTo>
                      <a:pt x="324" y="404"/>
                    </a:lnTo>
                    <a:lnTo>
                      <a:pt x="344" y="767"/>
                    </a:lnTo>
                    <a:lnTo>
                      <a:pt x="344" y="1333"/>
                    </a:lnTo>
                    <a:lnTo>
                      <a:pt x="344" y="1333"/>
                    </a:lnTo>
                    <a:lnTo>
                      <a:pt x="324" y="1696"/>
                    </a:lnTo>
                    <a:lnTo>
                      <a:pt x="324" y="1696"/>
                    </a:lnTo>
                    <a:lnTo>
                      <a:pt x="243" y="1656"/>
                    </a:lnTo>
                    <a:lnTo>
                      <a:pt x="243" y="1656"/>
                    </a:lnTo>
                    <a:lnTo>
                      <a:pt x="122" y="969"/>
                    </a:lnTo>
                    <a:lnTo>
                      <a:pt x="122" y="969"/>
                    </a:lnTo>
                    <a:lnTo>
                      <a:pt x="1" y="444"/>
                    </a:lnTo>
                    <a:lnTo>
                      <a:pt x="1" y="444"/>
                    </a:lnTo>
                    <a:lnTo>
                      <a:pt x="1" y="404"/>
                    </a:lnTo>
                    <a:lnTo>
                      <a:pt x="1" y="404"/>
                    </a:lnTo>
                    <a:lnTo>
                      <a:pt x="41" y="222"/>
                    </a:lnTo>
                    <a:lnTo>
                      <a:pt x="82" y="0"/>
                    </a:lnTo>
                    <a:lnTo>
                      <a:pt x="82" y="0"/>
                    </a:lnTo>
                    <a:lnTo>
                      <a:pt x="142" y="20"/>
                    </a:lnTo>
                    <a:lnTo>
                      <a:pt x="142" y="20"/>
                    </a:lnTo>
                    <a:lnTo>
                      <a:pt x="203" y="81"/>
                    </a:lnTo>
                    <a:lnTo>
                      <a:pt x="263" y="162"/>
                    </a:lnTo>
                    <a:lnTo>
                      <a:pt x="304" y="283"/>
                    </a:lnTo>
                    <a:lnTo>
                      <a:pt x="324"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7"/>
              <p:cNvSpPr/>
              <p:nvPr/>
            </p:nvSpPr>
            <p:spPr>
              <a:xfrm>
                <a:off x="3197354" y="-1166552"/>
                <a:ext cx="58558" cy="56330"/>
              </a:xfrm>
              <a:custGeom>
                <a:avLst/>
                <a:gdLst/>
                <a:ahLst/>
                <a:cxnLst/>
                <a:rect l="l" t="t" r="r" b="b"/>
                <a:pathLst>
                  <a:path w="526" h="506" fill="none" extrusionOk="0">
                    <a:moveTo>
                      <a:pt x="344" y="102"/>
                    </a:moveTo>
                    <a:lnTo>
                      <a:pt x="344" y="102"/>
                    </a:lnTo>
                    <a:lnTo>
                      <a:pt x="425" y="162"/>
                    </a:lnTo>
                    <a:lnTo>
                      <a:pt x="485" y="223"/>
                    </a:lnTo>
                    <a:lnTo>
                      <a:pt x="485" y="223"/>
                    </a:lnTo>
                    <a:lnTo>
                      <a:pt x="505" y="263"/>
                    </a:lnTo>
                    <a:lnTo>
                      <a:pt x="505" y="263"/>
                    </a:lnTo>
                    <a:lnTo>
                      <a:pt x="526" y="344"/>
                    </a:lnTo>
                    <a:lnTo>
                      <a:pt x="526" y="344"/>
                    </a:lnTo>
                    <a:lnTo>
                      <a:pt x="526" y="384"/>
                    </a:lnTo>
                    <a:lnTo>
                      <a:pt x="526" y="384"/>
                    </a:lnTo>
                    <a:lnTo>
                      <a:pt x="485" y="445"/>
                    </a:lnTo>
                    <a:lnTo>
                      <a:pt x="485" y="445"/>
                    </a:lnTo>
                    <a:lnTo>
                      <a:pt x="445" y="485"/>
                    </a:lnTo>
                    <a:lnTo>
                      <a:pt x="445" y="485"/>
                    </a:lnTo>
                    <a:lnTo>
                      <a:pt x="384" y="505"/>
                    </a:lnTo>
                    <a:lnTo>
                      <a:pt x="384" y="505"/>
                    </a:lnTo>
                    <a:lnTo>
                      <a:pt x="384" y="505"/>
                    </a:lnTo>
                    <a:lnTo>
                      <a:pt x="344" y="485"/>
                    </a:lnTo>
                    <a:lnTo>
                      <a:pt x="283" y="465"/>
                    </a:lnTo>
                    <a:lnTo>
                      <a:pt x="182" y="405"/>
                    </a:lnTo>
                    <a:lnTo>
                      <a:pt x="182" y="405"/>
                    </a:lnTo>
                    <a:lnTo>
                      <a:pt x="182" y="405"/>
                    </a:lnTo>
                    <a:lnTo>
                      <a:pt x="41" y="243"/>
                    </a:lnTo>
                    <a:lnTo>
                      <a:pt x="41" y="223"/>
                    </a:lnTo>
                    <a:lnTo>
                      <a:pt x="41" y="223"/>
                    </a:lnTo>
                    <a:lnTo>
                      <a:pt x="21" y="182"/>
                    </a:lnTo>
                    <a:lnTo>
                      <a:pt x="21" y="182"/>
                    </a:lnTo>
                    <a:lnTo>
                      <a:pt x="1" y="142"/>
                    </a:lnTo>
                    <a:lnTo>
                      <a:pt x="21" y="81"/>
                    </a:lnTo>
                    <a:lnTo>
                      <a:pt x="21" y="81"/>
                    </a:lnTo>
                    <a:lnTo>
                      <a:pt x="21" y="81"/>
                    </a:lnTo>
                    <a:lnTo>
                      <a:pt x="21" y="61"/>
                    </a:lnTo>
                    <a:lnTo>
                      <a:pt x="21" y="61"/>
                    </a:lnTo>
                    <a:lnTo>
                      <a:pt x="81" y="21"/>
                    </a:lnTo>
                    <a:lnTo>
                      <a:pt x="81" y="21"/>
                    </a:lnTo>
                    <a:lnTo>
                      <a:pt x="81" y="21"/>
                    </a:lnTo>
                    <a:lnTo>
                      <a:pt x="142" y="1"/>
                    </a:lnTo>
                    <a:lnTo>
                      <a:pt x="142" y="1"/>
                    </a:lnTo>
                    <a:lnTo>
                      <a:pt x="142" y="1"/>
                    </a:lnTo>
                    <a:lnTo>
                      <a:pt x="263" y="41"/>
                    </a:lnTo>
                    <a:lnTo>
                      <a:pt x="263" y="41"/>
                    </a:lnTo>
                    <a:lnTo>
                      <a:pt x="344" y="81"/>
                    </a:lnTo>
                    <a:lnTo>
                      <a:pt x="344" y="10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7"/>
              <p:cNvSpPr/>
              <p:nvPr/>
            </p:nvSpPr>
            <p:spPr>
              <a:xfrm>
                <a:off x="3177092" y="-1380076"/>
                <a:ext cx="72029" cy="204615"/>
              </a:xfrm>
              <a:custGeom>
                <a:avLst/>
                <a:gdLst/>
                <a:ahLst/>
                <a:cxnLst/>
                <a:rect l="l" t="t" r="r" b="b"/>
                <a:pathLst>
                  <a:path w="647" h="1838" fill="none" extrusionOk="0">
                    <a:moveTo>
                      <a:pt x="82" y="21"/>
                    </a:moveTo>
                    <a:lnTo>
                      <a:pt x="82" y="21"/>
                    </a:lnTo>
                    <a:lnTo>
                      <a:pt x="142" y="41"/>
                    </a:lnTo>
                    <a:lnTo>
                      <a:pt x="203" y="101"/>
                    </a:lnTo>
                    <a:lnTo>
                      <a:pt x="243" y="162"/>
                    </a:lnTo>
                    <a:lnTo>
                      <a:pt x="304" y="243"/>
                    </a:lnTo>
                    <a:lnTo>
                      <a:pt x="304" y="243"/>
                    </a:lnTo>
                    <a:lnTo>
                      <a:pt x="344" y="324"/>
                    </a:lnTo>
                    <a:lnTo>
                      <a:pt x="344" y="344"/>
                    </a:lnTo>
                    <a:lnTo>
                      <a:pt x="344" y="344"/>
                    </a:lnTo>
                    <a:lnTo>
                      <a:pt x="384" y="424"/>
                    </a:lnTo>
                    <a:lnTo>
                      <a:pt x="384" y="424"/>
                    </a:lnTo>
                    <a:lnTo>
                      <a:pt x="405" y="546"/>
                    </a:lnTo>
                    <a:lnTo>
                      <a:pt x="405" y="546"/>
                    </a:lnTo>
                    <a:lnTo>
                      <a:pt x="425" y="586"/>
                    </a:lnTo>
                    <a:lnTo>
                      <a:pt x="425" y="586"/>
                    </a:lnTo>
                    <a:lnTo>
                      <a:pt x="445" y="707"/>
                    </a:lnTo>
                    <a:lnTo>
                      <a:pt x="445" y="707"/>
                    </a:lnTo>
                    <a:lnTo>
                      <a:pt x="546" y="1172"/>
                    </a:lnTo>
                    <a:lnTo>
                      <a:pt x="546" y="1172"/>
                    </a:lnTo>
                    <a:lnTo>
                      <a:pt x="647" y="1818"/>
                    </a:lnTo>
                    <a:lnTo>
                      <a:pt x="647" y="1818"/>
                    </a:lnTo>
                    <a:lnTo>
                      <a:pt x="546" y="1798"/>
                    </a:lnTo>
                    <a:lnTo>
                      <a:pt x="425" y="1838"/>
                    </a:lnTo>
                    <a:lnTo>
                      <a:pt x="425" y="1838"/>
                    </a:lnTo>
                    <a:lnTo>
                      <a:pt x="284" y="1232"/>
                    </a:lnTo>
                    <a:lnTo>
                      <a:pt x="284" y="1232"/>
                    </a:lnTo>
                    <a:lnTo>
                      <a:pt x="223" y="1010"/>
                    </a:lnTo>
                    <a:lnTo>
                      <a:pt x="223" y="1010"/>
                    </a:lnTo>
                    <a:lnTo>
                      <a:pt x="142" y="788"/>
                    </a:lnTo>
                    <a:lnTo>
                      <a:pt x="82" y="626"/>
                    </a:lnTo>
                    <a:lnTo>
                      <a:pt x="82" y="626"/>
                    </a:lnTo>
                    <a:lnTo>
                      <a:pt x="1" y="485"/>
                    </a:lnTo>
                    <a:lnTo>
                      <a:pt x="1" y="485"/>
                    </a:lnTo>
                    <a:lnTo>
                      <a:pt x="21" y="445"/>
                    </a:lnTo>
                    <a:lnTo>
                      <a:pt x="21" y="445"/>
                    </a:lnTo>
                    <a:lnTo>
                      <a:pt x="21" y="243"/>
                    </a:lnTo>
                    <a:lnTo>
                      <a:pt x="21" y="0"/>
                    </a:lnTo>
                    <a:lnTo>
                      <a:pt x="21" y="0"/>
                    </a:lnTo>
                    <a:lnTo>
                      <a:pt x="82" y="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7"/>
              <p:cNvSpPr/>
              <p:nvPr/>
            </p:nvSpPr>
            <p:spPr>
              <a:xfrm>
                <a:off x="3127663" y="-1341891"/>
                <a:ext cx="582354" cy="892493"/>
              </a:xfrm>
              <a:custGeom>
                <a:avLst/>
                <a:gdLst/>
                <a:ahLst/>
                <a:cxnLst/>
                <a:rect l="l" t="t" r="r" b="b"/>
                <a:pathLst>
                  <a:path w="5231" h="8017" fill="none" extrusionOk="0">
                    <a:moveTo>
                      <a:pt x="4766" y="7451"/>
                    </a:moveTo>
                    <a:lnTo>
                      <a:pt x="4766" y="7451"/>
                    </a:lnTo>
                    <a:lnTo>
                      <a:pt x="4584" y="7613"/>
                    </a:lnTo>
                    <a:lnTo>
                      <a:pt x="4402" y="7734"/>
                    </a:lnTo>
                    <a:lnTo>
                      <a:pt x="4221" y="7835"/>
                    </a:lnTo>
                    <a:lnTo>
                      <a:pt x="4059" y="7916"/>
                    </a:lnTo>
                    <a:lnTo>
                      <a:pt x="4059" y="7916"/>
                    </a:lnTo>
                    <a:lnTo>
                      <a:pt x="3898" y="7976"/>
                    </a:lnTo>
                    <a:lnTo>
                      <a:pt x="3736" y="7997"/>
                    </a:lnTo>
                    <a:lnTo>
                      <a:pt x="3595" y="8017"/>
                    </a:lnTo>
                    <a:lnTo>
                      <a:pt x="3534" y="7997"/>
                    </a:lnTo>
                    <a:lnTo>
                      <a:pt x="3474" y="7976"/>
                    </a:lnTo>
                    <a:lnTo>
                      <a:pt x="3474" y="7976"/>
                    </a:lnTo>
                    <a:lnTo>
                      <a:pt x="3433" y="7916"/>
                    </a:lnTo>
                    <a:lnTo>
                      <a:pt x="3413" y="7835"/>
                    </a:lnTo>
                    <a:lnTo>
                      <a:pt x="3413" y="7835"/>
                    </a:lnTo>
                    <a:lnTo>
                      <a:pt x="3433" y="6805"/>
                    </a:lnTo>
                    <a:lnTo>
                      <a:pt x="3453" y="5977"/>
                    </a:lnTo>
                    <a:lnTo>
                      <a:pt x="3453" y="5897"/>
                    </a:lnTo>
                    <a:lnTo>
                      <a:pt x="3453" y="5897"/>
                    </a:lnTo>
                    <a:lnTo>
                      <a:pt x="3453" y="5715"/>
                    </a:lnTo>
                    <a:lnTo>
                      <a:pt x="3453" y="5715"/>
                    </a:lnTo>
                    <a:lnTo>
                      <a:pt x="3453" y="5412"/>
                    </a:lnTo>
                    <a:lnTo>
                      <a:pt x="3453" y="5150"/>
                    </a:lnTo>
                    <a:lnTo>
                      <a:pt x="3413" y="4928"/>
                    </a:lnTo>
                    <a:lnTo>
                      <a:pt x="3393" y="4827"/>
                    </a:lnTo>
                    <a:lnTo>
                      <a:pt x="3352" y="4746"/>
                    </a:lnTo>
                    <a:lnTo>
                      <a:pt x="3312" y="4645"/>
                    </a:lnTo>
                    <a:lnTo>
                      <a:pt x="3251" y="4564"/>
                    </a:lnTo>
                    <a:lnTo>
                      <a:pt x="3171" y="4483"/>
                    </a:lnTo>
                    <a:lnTo>
                      <a:pt x="3070" y="4423"/>
                    </a:lnTo>
                    <a:lnTo>
                      <a:pt x="2848" y="4261"/>
                    </a:lnTo>
                    <a:lnTo>
                      <a:pt x="2525" y="4120"/>
                    </a:lnTo>
                    <a:lnTo>
                      <a:pt x="2525" y="4120"/>
                    </a:lnTo>
                    <a:lnTo>
                      <a:pt x="2161" y="3999"/>
                    </a:lnTo>
                    <a:lnTo>
                      <a:pt x="2161" y="3999"/>
                    </a:lnTo>
                    <a:lnTo>
                      <a:pt x="1838" y="3878"/>
                    </a:lnTo>
                    <a:lnTo>
                      <a:pt x="1515" y="3736"/>
                    </a:lnTo>
                    <a:lnTo>
                      <a:pt x="1515" y="3736"/>
                    </a:lnTo>
                    <a:lnTo>
                      <a:pt x="1374" y="3655"/>
                    </a:lnTo>
                    <a:lnTo>
                      <a:pt x="1212" y="3534"/>
                    </a:lnTo>
                    <a:lnTo>
                      <a:pt x="1051" y="3332"/>
                    </a:lnTo>
                    <a:lnTo>
                      <a:pt x="808" y="3009"/>
                    </a:lnTo>
                    <a:lnTo>
                      <a:pt x="788" y="2989"/>
                    </a:lnTo>
                    <a:lnTo>
                      <a:pt x="788" y="2989"/>
                    </a:lnTo>
                    <a:lnTo>
                      <a:pt x="586" y="2686"/>
                    </a:lnTo>
                    <a:lnTo>
                      <a:pt x="404" y="2383"/>
                    </a:lnTo>
                    <a:lnTo>
                      <a:pt x="243" y="2080"/>
                    </a:lnTo>
                    <a:lnTo>
                      <a:pt x="182" y="1919"/>
                    </a:lnTo>
                    <a:lnTo>
                      <a:pt x="142" y="1757"/>
                    </a:lnTo>
                    <a:lnTo>
                      <a:pt x="142" y="1757"/>
                    </a:lnTo>
                    <a:lnTo>
                      <a:pt x="61" y="1232"/>
                    </a:lnTo>
                    <a:lnTo>
                      <a:pt x="1" y="606"/>
                    </a:lnTo>
                    <a:lnTo>
                      <a:pt x="1" y="606"/>
                    </a:lnTo>
                    <a:lnTo>
                      <a:pt x="41" y="586"/>
                    </a:lnTo>
                    <a:lnTo>
                      <a:pt x="81" y="546"/>
                    </a:lnTo>
                    <a:lnTo>
                      <a:pt x="102" y="485"/>
                    </a:lnTo>
                    <a:lnTo>
                      <a:pt x="122" y="425"/>
                    </a:lnTo>
                    <a:lnTo>
                      <a:pt x="122" y="425"/>
                    </a:lnTo>
                    <a:lnTo>
                      <a:pt x="122" y="243"/>
                    </a:lnTo>
                    <a:lnTo>
                      <a:pt x="81" y="1"/>
                    </a:lnTo>
                    <a:lnTo>
                      <a:pt x="81" y="1"/>
                    </a:lnTo>
                    <a:lnTo>
                      <a:pt x="182" y="21"/>
                    </a:lnTo>
                    <a:lnTo>
                      <a:pt x="203" y="41"/>
                    </a:lnTo>
                    <a:lnTo>
                      <a:pt x="203" y="41"/>
                    </a:lnTo>
                    <a:lnTo>
                      <a:pt x="243" y="61"/>
                    </a:lnTo>
                    <a:lnTo>
                      <a:pt x="243" y="61"/>
                    </a:lnTo>
                    <a:lnTo>
                      <a:pt x="243" y="61"/>
                    </a:lnTo>
                    <a:lnTo>
                      <a:pt x="303" y="142"/>
                    </a:lnTo>
                    <a:lnTo>
                      <a:pt x="324" y="142"/>
                    </a:lnTo>
                    <a:lnTo>
                      <a:pt x="324" y="142"/>
                    </a:lnTo>
                    <a:lnTo>
                      <a:pt x="344" y="182"/>
                    </a:lnTo>
                    <a:lnTo>
                      <a:pt x="344" y="182"/>
                    </a:lnTo>
                    <a:lnTo>
                      <a:pt x="384" y="243"/>
                    </a:lnTo>
                    <a:lnTo>
                      <a:pt x="384" y="243"/>
                    </a:lnTo>
                    <a:lnTo>
                      <a:pt x="425" y="324"/>
                    </a:lnTo>
                    <a:lnTo>
                      <a:pt x="425" y="324"/>
                    </a:lnTo>
                    <a:lnTo>
                      <a:pt x="526" y="586"/>
                    </a:lnTo>
                    <a:lnTo>
                      <a:pt x="627" y="909"/>
                    </a:lnTo>
                    <a:lnTo>
                      <a:pt x="627" y="909"/>
                    </a:lnTo>
                    <a:lnTo>
                      <a:pt x="687" y="1172"/>
                    </a:lnTo>
                    <a:lnTo>
                      <a:pt x="687" y="1172"/>
                    </a:lnTo>
                    <a:lnTo>
                      <a:pt x="748" y="1475"/>
                    </a:lnTo>
                    <a:lnTo>
                      <a:pt x="748" y="1475"/>
                    </a:lnTo>
                    <a:lnTo>
                      <a:pt x="707" y="1475"/>
                    </a:lnTo>
                    <a:lnTo>
                      <a:pt x="647" y="1515"/>
                    </a:lnTo>
                    <a:lnTo>
                      <a:pt x="647" y="1515"/>
                    </a:lnTo>
                    <a:lnTo>
                      <a:pt x="586" y="1555"/>
                    </a:lnTo>
                    <a:lnTo>
                      <a:pt x="566" y="1576"/>
                    </a:lnTo>
                    <a:lnTo>
                      <a:pt x="566" y="1576"/>
                    </a:lnTo>
                    <a:lnTo>
                      <a:pt x="526" y="1636"/>
                    </a:lnTo>
                    <a:lnTo>
                      <a:pt x="526" y="1656"/>
                    </a:lnTo>
                    <a:lnTo>
                      <a:pt x="526" y="1656"/>
                    </a:lnTo>
                    <a:lnTo>
                      <a:pt x="526" y="1717"/>
                    </a:lnTo>
                    <a:lnTo>
                      <a:pt x="526" y="1757"/>
                    </a:lnTo>
                    <a:lnTo>
                      <a:pt x="586" y="1879"/>
                    </a:lnTo>
                    <a:lnTo>
                      <a:pt x="586" y="1879"/>
                    </a:lnTo>
                    <a:lnTo>
                      <a:pt x="647" y="1959"/>
                    </a:lnTo>
                    <a:lnTo>
                      <a:pt x="728" y="2040"/>
                    </a:lnTo>
                    <a:lnTo>
                      <a:pt x="728" y="2040"/>
                    </a:lnTo>
                    <a:lnTo>
                      <a:pt x="889" y="2262"/>
                    </a:lnTo>
                    <a:lnTo>
                      <a:pt x="1091" y="2464"/>
                    </a:lnTo>
                    <a:lnTo>
                      <a:pt x="1333" y="2686"/>
                    </a:lnTo>
                    <a:lnTo>
                      <a:pt x="1596" y="2908"/>
                    </a:lnTo>
                    <a:lnTo>
                      <a:pt x="1596" y="2908"/>
                    </a:lnTo>
                    <a:lnTo>
                      <a:pt x="1656" y="2949"/>
                    </a:lnTo>
                    <a:lnTo>
                      <a:pt x="1656" y="2949"/>
                    </a:lnTo>
                    <a:lnTo>
                      <a:pt x="1757" y="3029"/>
                    </a:lnTo>
                    <a:lnTo>
                      <a:pt x="1757" y="3029"/>
                    </a:lnTo>
                    <a:lnTo>
                      <a:pt x="1838" y="3110"/>
                    </a:lnTo>
                    <a:lnTo>
                      <a:pt x="1838" y="3110"/>
                    </a:lnTo>
                    <a:lnTo>
                      <a:pt x="1838" y="3110"/>
                    </a:lnTo>
                    <a:lnTo>
                      <a:pt x="1919" y="3191"/>
                    </a:lnTo>
                    <a:lnTo>
                      <a:pt x="1919" y="3191"/>
                    </a:lnTo>
                    <a:lnTo>
                      <a:pt x="1919" y="3191"/>
                    </a:lnTo>
                    <a:lnTo>
                      <a:pt x="1959" y="3231"/>
                    </a:lnTo>
                    <a:lnTo>
                      <a:pt x="2343" y="3696"/>
                    </a:lnTo>
                    <a:lnTo>
                      <a:pt x="2343" y="3696"/>
                    </a:lnTo>
                    <a:lnTo>
                      <a:pt x="2363" y="3716"/>
                    </a:lnTo>
                    <a:lnTo>
                      <a:pt x="2403" y="3696"/>
                    </a:lnTo>
                    <a:lnTo>
                      <a:pt x="2403" y="3696"/>
                    </a:lnTo>
                    <a:lnTo>
                      <a:pt x="2424" y="3676"/>
                    </a:lnTo>
                    <a:lnTo>
                      <a:pt x="2424" y="3635"/>
                    </a:lnTo>
                    <a:lnTo>
                      <a:pt x="2424" y="3635"/>
                    </a:lnTo>
                    <a:lnTo>
                      <a:pt x="2343" y="3534"/>
                    </a:lnTo>
                    <a:lnTo>
                      <a:pt x="2343" y="3534"/>
                    </a:lnTo>
                    <a:lnTo>
                      <a:pt x="2222" y="3353"/>
                    </a:lnTo>
                    <a:lnTo>
                      <a:pt x="2040" y="3151"/>
                    </a:lnTo>
                    <a:lnTo>
                      <a:pt x="2020" y="3151"/>
                    </a:lnTo>
                    <a:lnTo>
                      <a:pt x="2020" y="3151"/>
                    </a:lnTo>
                    <a:lnTo>
                      <a:pt x="1656" y="2828"/>
                    </a:lnTo>
                    <a:lnTo>
                      <a:pt x="1656" y="2828"/>
                    </a:lnTo>
                    <a:lnTo>
                      <a:pt x="1576" y="2747"/>
                    </a:lnTo>
                    <a:lnTo>
                      <a:pt x="1576" y="2747"/>
                    </a:lnTo>
                    <a:lnTo>
                      <a:pt x="1596" y="2727"/>
                    </a:lnTo>
                    <a:lnTo>
                      <a:pt x="1616" y="2706"/>
                    </a:lnTo>
                    <a:lnTo>
                      <a:pt x="1616" y="2706"/>
                    </a:lnTo>
                    <a:lnTo>
                      <a:pt x="1616" y="2646"/>
                    </a:lnTo>
                    <a:lnTo>
                      <a:pt x="1616" y="2646"/>
                    </a:lnTo>
                    <a:lnTo>
                      <a:pt x="1656" y="2585"/>
                    </a:lnTo>
                    <a:lnTo>
                      <a:pt x="1717" y="2525"/>
                    </a:lnTo>
                    <a:lnTo>
                      <a:pt x="1777" y="2505"/>
                    </a:lnTo>
                    <a:lnTo>
                      <a:pt x="1838" y="2464"/>
                    </a:lnTo>
                    <a:lnTo>
                      <a:pt x="1838" y="2464"/>
                    </a:lnTo>
                    <a:lnTo>
                      <a:pt x="1878" y="2444"/>
                    </a:lnTo>
                    <a:lnTo>
                      <a:pt x="1878" y="2404"/>
                    </a:lnTo>
                    <a:lnTo>
                      <a:pt x="1878" y="2404"/>
                    </a:lnTo>
                    <a:lnTo>
                      <a:pt x="1858" y="2383"/>
                    </a:lnTo>
                    <a:lnTo>
                      <a:pt x="1818" y="2363"/>
                    </a:lnTo>
                    <a:lnTo>
                      <a:pt x="1818" y="2363"/>
                    </a:lnTo>
                    <a:lnTo>
                      <a:pt x="1737" y="2404"/>
                    </a:lnTo>
                    <a:lnTo>
                      <a:pt x="1656" y="2444"/>
                    </a:lnTo>
                    <a:lnTo>
                      <a:pt x="1596" y="2484"/>
                    </a:lnTo>
                    <a:lnTo>
                      <a:pt x="1555" y="2565"/>
                    </a:lnTo>
                    <a:lnTo>
                      <a:pt x="1555" y="2565"/>
                    </a:lnTo>
                    <a:lnTo>
                      <a:pt x="1515" y="2605"/>
                    </a:lnTo>
                    <a:lnTo>
                      <a:pt x="1515" y="2666"/>
                    </a:lnTo>
                    <a:lnTo>
                      <a:pt x="1515" y="2686"/>
                    </a:lnTo>
                    <a:lnTo>
                      <a:pt x="1495" y="2686"/>
                    </a:lnTo>
                    <a:lnTo>
                      <a:pt x="1495" y="2686"/>
                    </a:lnTo>
                    <a:lnTo>
                      <a:pt x="1434" y="2626"/>
                    </a:lnTo>
                    <a:lnTo>
                      <a:pt x="1434" y="2626"/>
                    </a:lnTo>
                    <a:lnTo>
                      <a:pt x="1273" y="2505"/>
                    </a:lnTo>
                    <a:lnTo>
                      <a:pt x="1273" y="2505"/>
                    </a:lnTo>
                    <a:lnTo>
                      <a:pt x="1232" y="2464"/>
                    </a:lnTo>
                    <a:lnTo>
                      <a:pt x="1232" y="2464"/>
                    </a:lnTo>
                    <a:lnTo>
                      <a:pt x="950" y="2181"/>
                    </a:lnTo>
                    <a:lnTo>
                      <a:pt x="950" y="2181"/>
                    </a:lnTo>
                    <a:lnTo>
                      <a:pt x="990" y="2181"/>
                    </a:lnTo>
                    <a:lnTo>
                      <a:pt x="990" y="2181"/>
                    </a:lnTo>
                    <a:lnTo>
                      <a:pt x="1091" y="2161"/>
                    </a:lnTo>
                    <a:lnTo>
                      <a:pt x="1111" y="2161"/>
                    </a:lnTo>
                    <a:lnTo>
                      <a:pt x="1111" y="2161"/>
                    </a:lnTo>
                    <a:lnTo>
                      <a:pt x="1172" y="2101"/>
                    </a:lnTo>
                    <a:lnTo>
                      <a:pt x="1172" y="2101"/>
                    </a:lnTo>
                    <a:lnTo>
                      <a:pt x="1212" y="2060"/>
                    </a:lnTo>
                    <a:lnTo>
                      <a:pt x="1253" y="2000"/>
                    </a:lnTo>
                    <a:lnTo>
                      <a:pt x="1253" y="2000"/>
                    </a:lnTo>
                    <a:lnTo>
                      <a:pt x="1253" y="1939"/>
                    </a:lnTo>
                    <a:lnTo>
                      <a:pt x="1253" y="1939"/>
                    </a:lnTo>
                    <a:lnTo>
                      <a:pt x="1253" y="1919"/>
                    </a:lnTo>
                    <a:lnTo>
                      <a:pt x="1253" y="1919"/>
                    </a:lnTo>
                    <a:lnTo>
                      <a:pt x="1253" y="1838"/>
                    </a:lnTo>
                    <a:lnTo>
                      <a:pt x="1253" y="1838"/>
                    </a:lnTo>
                    <a:lnTo>
                      <a:pt x="1232" y="1798"/>
                    </a:lnTo>
                    <a:lnTo>
                      <a:pt x="1232" y="1798"/>
                    </a:lnTo>
                    <a:lnTo>
                      <a:pt x="1152" y="1697"/>
                    </a:lnTo>
                    <a:lnTo>
                      <a:pt x="1152" y="1697"/>
                    </a:lnTo>
                    <a:lnTo>
                      <a:pt x="1131" y="1677"/>
                    </a:lnTo>
                    <a:lnTo>
                      <a:pt x="1131" y="1677"/>
                    </a:lnTo>
                    <a:lnTo>
                      <a:pt x="1131" y="1677"/>
                    </a:lnTo>
                    <a:lnTo>
                      <a:pt x="1131" y="1677"/>
                    </a:lnTo>
                    <a:lnTo>
                      <a:pt x="1010" y="1576"/>
                    </a:lnTo>
                    <a:lnTo>
                      <a:pt x="1010" y="1576"/>
                    </a:lnTo>
                    <a:lnTo>
                      <a:pt x="1131" y="1576"/>
                    </a:lnTo>
                    <a:lnTo>
                      <a:pt x="1131" y="1576"/>
                    </a:lnTo>
                    <a:lnTo>
                      <a:pt x="1232" y="1616"/>
                    </a:lnTo>
                    <a:lnTo>
                      <a:pt x="1232" y="1616"/>
                    </a:lnTo>
                    <a:lnTo>
                      <a:pt x="1253" y="1636"/>
                    </a:lnTo>
                    <a:lnTo>
                      <a:pt x="1253" y="1636"/>
                    </a:lnTo>
                    <a:lnTo>
                      <a:pt x="1293" y="1656"/>
                    </a:lnTo>
                    <a:lnTo>
                      <a:pt x="1293" y="1656"/>
                    </a:lnTo>
                    <a:lnTo>
                      <a:pt x="1394" y="1717"/>
                    </a:lnTo>
                    <a:lnTo>
                      <a:pt x="1394" y="1717"/>
                    </a:lnTo>
                    <a:lnTo>
                      <a:pt x="1535" y="1838"/>
                    </a:lnTo>
                    <a:lnTo>
                      <a:pt x="1677" y="1959"/>
                    </a:lnTo>
                    <a:lnTo>
                      <a:pt x="1677" y="1959"/>
                    </a:lnTo>
                    <a:lnTo>
                      <a:pt x="1777" y="2060"/>
                    </a:lnTo>
                    <a:lnTo>
                      <a:pt x="1777" y="2060"/>
                    </a:lnTo>
                    <a:lnTo>
                      <a:pt x="2000" y="2242"/>
                    </a:lnTo>
                    <a:lnTo>
                      <a:pt x="2101" y="2343"/>
                    </a:lnTo>
                    <a:lnTo>
                      <a:pt x="2222" y="2424"/>
                    </a:lnTo>
                    <a:lnTo>
                      <a:pt x="2222" y="2424"/>
                    </a:lnTo>
                    <a:lnTo>
                      <a:pt x="2383" y="2484"/>
                    </a:lnTo>
                    <a:lnTo>
                      <a:pt x="2525" y="2525"/>
                    </a:lnTo>
                    <a:lnTo>
                      <a:pt x="2686" y="2545"/>
                    </a:lnTo>
                    <a:lnTo>
                      <a:pt x="2827" y="2545"/>
                    </a:lnTo>
                    <a:lnTo>
                      <a:pt x="2888" y="2545"/>
                    </a:lnTo>
                    <a:lnTo>
                      <a:pt x="2888" y="2545"/>
                    </a:lnTo>
                    <a:lnTo>
                      <a:pt x="3090" y="2565"/>
                    </a:lnTo>
                    <a:lnTo>
                      <a:pt x="3292" y="2605"/>
                    </a:lnTo>
                    <a:lnTo>
                      <a:pt x="3494" y="2646"/>
                    </a:lnTo>
                    <a:lnTo>
                      <a:pt x="3676" y="2706"/>
                    </a:lnTo>
                    <a:lnTo>
                      <a:pt x="3837" y="2767"/>
                    </a:lnTo>
                    <a:lnTo>
                      <a:pt x="3999" y="2868"/>
                    </a:lnTo>
                    <a:lnTo>
                      <a:pt x="4160" y="2969"/>
                    </a:lnTo>
                    <a:lnTo>
                      <a:pt x="4301" y="3070"/>
                    </a:lnTo>
                    <a:lnTo>
                      <a:pt x="4301" y="3070"/>
                    </a:lnTo>
                    <a:lnTo>
                      <a:pt x="4443" y="3231"/>
                    </a:lnTo>
                    <a:lnTo>
                      <a:pt x="4584" y="3413"/>
                    </a:lnTo>
                    <a:lnTo>
                      <a:pt x="4685" y="3635"/>
                    </a:lnTo>
                    <a:lnTo>
                      <a:pt x="4766" y="3878"/>
                    </a:lnTo>
                    <a:lnTo>
                      <a:pt x="4847" y="4140"/>
                    </a:lnTo>
                    <a:lnTo>
                      <a:pt x="4907" y="4443"/>
                    </a:lnTo>
                    <a:lnTo>
                      <a:pt x="5049" y="5150"/>
                    </a:lnTo>
                    <a:lnTo>
                      <a:pt x="5049" y="5251"/>
                    </a:lnTo>
                    <a:lnTo>
                      <a:pt x="5049" y="5251"/>
                    </a:lnTo>
                    <a:lnTo>
                      <a:pt x="5170" y="5917"/>
                    </a:lnTo>
                    <a:lnTo>
                      <a:pt x="5230" y="6502"/>
                    </a:lnTo>
                    <a:lnTo>
                      <a:pt x="5230" y="6502"/>
                    </a:lnTo>
                    <a:lnTo>
                      <a:pt x="5230" y="6664"/>
                    </a:lnTo>
                    <a:lnTo>
                      <a:pt x="5210" y="6785"/>
                    </a:lnTo>
                    <a:lnTo>
                      <a:pt x="5170" y="6926"/>
                    </a:lnTo>
                    <a:lnTo>
                      <a:pt x="5109" y="7048"/>
                    </a:lnTo>
                    <a:lnTo>
                      <a:pt x="5028" y="7169"/>
                    </a:lnTo>
                    <a:lnTo>
                      <a:pt x="4948" y="7270"/>
                    </a:lnTo>
                    <a:lnTo>
                      <a:pt x="4766" y="745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7"/>
              <p:cNvSpPr/>
              <p:nvPr/>
            </p:nvSpPr>
            <p:spPr>
              <a:xfrm>
                <a:off x="3105175" y="-1402564"/>
                <a:ext cx="616086" cy="964408"/>
              </a:xfrm>
              <a:custGeom>
                <a:avLst/>
                <a:gdLst/>
                <a:ahLst/>
                <a:cxnLst/>
                <a:rect l="l" t="t" r="r" b="b"/>
                <a:pathLst>
                  <a:path w="5534" h="8663" extrusionOk="0">
                    <a:moveTo>
                      <a:pt x="546" y="102"/>
                    </a:moveTo>
                    <a:lnTo>
                      <a:pt x="546" y="142"/>
                    </a:lnTo>
                    <a:lnTo>
                      <a:pt x="546" y="182"/>
                    </a:lnTo>
                    <a:lnTo>
                      <a:pt x="566" y="505"/>
                    </a:lnTo>
                    <a:lnTo>
                      <a:pt x="566" y="586"/>
                    </a:lnTo>
                    <a:lnTo>
                      <a:pt x="546" y="546"/>
                    </a:lnTo>
                    <a:lnTo>
                      <a:pt x="485" y="505"/>
                    </a:lnTo>
                    <a:lnTo>
                      <a:pt x="485" y="303"/>
                    </a:lnTo>
                    <a:lnTo>
                      <a:pt x="485" y="223"/>
                    </a:lnTo>
                    <a:lnTo>
                      <a:pt x="505" y="142"/>
                    </a:lnTo>
                    <a:lnTo>
                      <a:pt x="526" y="122"/>
                    </a:lnTo>
                    <a:lnTo>
                      <a:pt x="546" y="102"/>
                    </a:lnTo>
                    <a:close/>
                    <a:moveTo>
                      <a:pt x="1152" y="263"/>
                    </a:moveTo>
                    <a:lnTo>
                      <a:pt x="1152" y="303"/>
                    </a:lnTo>
                    <a:lnTo>
                      <a:pt x="1152" y="344"/>
                    </a:lnTo>
                    <a:lnTo>
                      <a:pt x="1111" y="566"/>
                    </a:lnTo>
                    <a:lnTo>
                      <a:pt x="1111" y="586"/>
                    </a:lnTo>
                    <a:lnTo>
                      <a:pt x="1091" y="526"/>
                    </a:lnTo>
                    <a:lnTo>
                      <a:pt x="1091" y="505"/>
                    </a:lnTo>
                    <a:lnTo>
                      <a:pt x="1051" y="445"/>
                    </a:lnTo>
                    <a:lnTo>
                      <a:pt x="1071" y="364"/>
                    </a:lnTo>
                    <a:lnTo>
                      <a:pt x="1111" y="303"/>
                    </a:lnTo>
                    <a:lnTo>
                      <a:pt x="1131" y="263"/>
                    </a:lnTo>
                    <a:close/>
                    <a:moveTo>
                      <a:pt x="162" y="445"/>
                    </a:moveTo>
                    <a:lnTo>
                      <a:pt x="182" y="505"/>
                    </a:lnTo>
                    <a:lnTo>
                      <a:pt x="182" y="546"/>
                    </a:lnTo>
                    <a:lnTo>
                      <a:pt x="223" y="929"/>
                    </a:lnTo>
                    <a:lnTo>
                      <a:pt x="203" y="970"/>
                    </a:lnTo>
                    <a:lnTo>
                      <a:pt x="203" y="1010"/>
                    </a:lnTo>
                    <a:lnTo>
                      <a:pt x="182" y="1051"/>
                    </a:lnTo>
                    <a:lnTo>
                      <a:pt x="162" y="1010"/>
                    </a:lnTo>
                    <a:lnTo>
                      <a:pt x="122" y="748"/>
                    </a:lnTo>
                    <a:lnTo>
                      <a:pt x="102" y="606"/>
                    </a:lnTo>
                    <a:lnTo>
                      <a:pt x="122" y="505"/>
                    </a:lnTo>
                    <a:lnTo>
                      <a:pt x="142" y="465"/>
                    </a:lnTo>
                    <a:lnTo>
                      <a:pt x="162" y="445"/>
                    </a:lnTo>
                    <a:close/>
                    <a:moveTo>
                      <a:pt x="667" y="202"/>
                    </a:moveTo>
                    <a:lnTo>
                      <a:pt x="728" y="223"/>
                    </a:lnTo>
                    <a:lnTo>
                      <a:pt x="788" y="243"/>
                    </a:lnTo>
                    <a:lnTo>
                      <a:pt x="849" y="303"/>
                    </a:lnTo>
                    <a:lnTo>
                      <a:pt x="889" y="364"/>
                    </a:lnTo>
                    <a:lnTo>
                      <a:pt x="950" y="445"/>
                    </a:lnTo>
                    <a:lnTo>
                      <a:pt x="990" y="526"/>
                    </a:lnTo>
                    <a:lnTo>
                      <a:pt x="990" y="546"/>
                    </a:lnTo>
                    <a:lnTo>
                      <a:pt x="1030" y="626"/>
                    </a:lnTo>
                    <a:lnTo>
                      <a:pt x="1051" y="748"/>
                    </a:lnTo>
                    <a:lnTo>
                      <a:pt x="1071" y="788"/>
                    </a:lnTo>
                    <a:lnTo>
                      <a:pt x="1091" y="909"/>
                    </a:lnTo>
                    <a:lnTo>
                      <a:pt x="1192" y="1374"/>
                    </a:lnTo>
                    <a:lnTo>
                      <a:pt x="1293" y="2020"/>
                    </a:lnTo>
                    <a:lnTo>
                      <a:pt x="1293" y="2020"/>
                    </a:lnTo>
                    <a:lnTo>
                      <a:pt x="1192" y="2000"/>
                    </a:lnTo>
                    <a:lnTo>
                      <a:pt x="1071" y="2040"/>
                    </a:lnTo>
                    <a:lnTo>
                      <a:pt x="930" y="1434"/>
                    </a:lnTo>
                    <a:lnTo>
                      <a:pt x="869" y="1212"/>
                    </a:lnTo>
                    <a:lnTo>
                      <a:pt x="788" y="990"/>
                    </a:lnTo>
                    <a:lnTo>
                      <a:pt x="728" y="828"/>
                    </a:lnTo>
                    <a:lnTo>
                      <a:pt x="647" y="687"/>
                    </a:lnTo>
                    <a:lnTo>
                      <a:pt x="667" y="647"/>
                    </a:lnTo>
                    <a:lnTo>
                      <a:pt x="667" y="445"/>
                    </a:lnTo>
                    <a:lnTo>
                      <a:pt x="667" y="202"/>
                    </a:lnTo>
                    <a:close/>
                    <a:moveTo>
                      <a:pt x="1253" y="384"/>
                    </a:moveTo>
                    <a:lnTo>
                      <a:pt x="1313" y="404"/>
                    </a:lnTo>
                    <a:lnTo>
                      <a:pt x="1374" y="465"/>
                    </a:lnTo>
                    <a:lnTo>
                      <a:pt x="1434" y="546"/>
                    </a:lnTo>
                    <a:lnTo>
                      <a:pt x="1475" y="667"/>
                    </a:lnTo>
                    <a:lnTo>
                      <a:pt x="1495" y="788"/>
                    </a:lnTo>
                    <a:lnTo>
                      <a:pt x="1515" y="1151"/>
                    </a:lnTo>
                    <a:lnTo>
                      <a:pt x="1515" y="1717"/>
                    </a:lnTo>
                    <a:lnTo>
                      <a:pt x="1495" y="2080"/>
                    </a:lnTo>
                    <a:lnTo>
                      <a:pt x="1414" y="2040"/>
                    </a:lnTo>
                    <a:lnTo>
                      <a:pt x="1293" y="1353"/>
                    </a:lnTo>
                    <a:lnTo>
                      <a:pt x="1172" y="828"/>
                    </a:lnTo>
                    <a:lnTo>
                      <a:pt x="1172" y="788"/>
                    </a:lnTo>
                    <a:lnTo>
                      <a:pt x="1212" y="606"/>
                    </a:lnTo>
                    <a:lnTo>
                      <a:pt x="1253" y="384"/>
                    </a:lnTo>
                    <a:close/>
                    <a:moveTo>
                      <a:pt x="970" y="2121"/>
                    </a:moveTo>
                    <a:lnTo>
                      <a:pt x="1091" y="2161"/>
                    </a:lnTo>
                    <a:lnTo>
                      <a:pt x="1172" y="2201"/>
                    </a:lnTo>
                    <a:lnTo>
                      <a:pt x="1172" y="2222"/>
                    </a:lnTo>
                    <a:lnTo>
                      <a:pt x="1253" y="2282"/>
                    </a:lnTo>
                    <a:lnTo>
                      <a:pt x="1313" y="2343"/>
                    </a:lnTo>
                    <a:lnTo>
                      <a:pt x="1333" y="2383"/>
                    </a:lnTo>
                    <a:lnTo>
                      <a:pt x="1354" y="2464"/>
                    </a:lnTo>
                    <a:lnTo>
                      <a:pt x="1354" y="2504"/>
                    </a:lnTo>
                    <a:lnTo>
                      <a:pt x="1313" y="2565"/>
                    </a:lnTo>
                    <a:lnTo>
                      <a:pt x="1273" y="2605"/>
                    </a:lnTo>
                    <a:lnTo>
                      <a:pt x="1212" y="2625"/>
                    </a:lnTo>
                    <a:lnTo>
                      <a:pt x="1172" y="2605"/>
                    </a:lnTo>
                    <a:lnTo>
                      <a:pt x="1111" y="2585"/>
                    </a:lnTo>
                    <a:lnTo>
                      <a:pt x="1010" y="2525"/>
                    </a:lnTo>
                    <a:lnTo>
                      <a:pt x="869" y="2363"/>
                    </a:lnTo>
                    <a:lnTo>
                      <a:pt x="869" y="2343"/>
                    </a:lnTo>
                    <a:lnTo>
                      <a:pt x="849" y="2302"/>
                    </a:lnTo>
                    <a:lnTo>
                      <a:pt x="829" y="2262"/>
                    </a:lnTo>
                    <a:lnTo>
                      <a:pt x="849" y="2201"/>
                    </a:lnTo>
                    <a:lnTo>
                      <a:pt x="849" y="2181"/>
                    </a:lnTo>
                    <a:lnTo>
                      <a:pt x="909" y="2141"/>
                    </a:lnTo>
                    <a:lnTo>
                      <a:pt x="970" y="2121"/>
                    </a:lnTo>
                    <a:close/>
                    <a:moveTo>
                      <a:pt x="283" y="546"/>
                    </a:moveTo>
                    <a:lnTo>
                      <a:pt x="384" y="566"/>
                    </a:lnTo>
                    <a:lnTo>
                      <a:pt x="405" y="586"/>
                    </a:lnTo>
                    <a:lnTo>
                      <a:pt x="445" y="606"/>
                    </a:lnTo>
                    <a:lnTo>
                      <a:pt x="505" y="687"/>
                    </a:lnTo>
                    <a:lnTo>
                      <a:pt x="526" y="687"/>
                    </a:lnTo>
                    <a:lnTo>
                      <a:pt x="546" y="727"/>
                    </a:lnTo>
                    <a:lnTo>
                      <a:pt x="586" y="788"/>
                    </a:lnTo>
                    <a:lnTo>
                      <a:pt x="627" y="869"/>
                    </a:lnTo>
                    <a:lnTo>
                      <a:pt x="728" y="1131"/>
                    </a:lnTo>
                    <a:lnTo>
                      <a:pt x="829" y="1454"/>
                    </a:lnTo>
                    <a:lnTo>
                      <a:pt x="889" y="1717"/>
                    </a:lnTo>
                    <a:lnTo>
                      <a:pt x="950" y="2020"/>
                    </a:lnTo>
                    <a:lnTo>
                      <a:pt x="909" y="2020"/>
                    </a:lnTo>
                    <a:lnTo>
                      <a:pt x="849" y="2060"/>
                    </a:lnTo>
                    <a:lnTo>
                      <a:pt x="788" y="2100"/>
                    </a:lnTo>
                    <a:lnTo>
                      <a:pt x="768" y="2121"/>
                    </a:lnTo>
                    <a:lnTo>
                      <a:pt x="728" y="2181"/>
                    </a:lnTo>
                    <a:lnTo>
                      <a:pt x="728" y="2201"/>
                    </a:lnTo>
                    <a:lnTo>
                      <a:pt x="728" y="2262"/>
                    </a:lnTo>
                    <a:lnTo>
                      <a:pt x="728" y="2302"/>
                    </a:lnTo>
                    <a:lnTo>
                      <a:pt x="788" y="2424"/>
                    </a:lnTo>
                    <a:lnTo>
                      <a:pt x="849" y="2504"/>
                    </a:lnTo>
                    <a:lnTo>
                      <a:pt x="930" y="2585"/>
                    </a:lnTo>
                    <a:lnTo>
                      <a:pt x="1091" y="2807"/>
                    </a:lnTo>
                    <a:lnTo>
                      <a:pt x="1293" y="3009"/>
                    </a:lnTo>
                    <a:lnTo>
                      <a:pt x="1535" y="3231"/>
                    </a:lnTo>
                    <a:lnTo>
                      <a:pt x="1798" y="3453"/>
                    </a:lnTo>
                    <a:lnTo>
                      <a:pt x="1858" y="3494"/>
                    </a:lnTo>
                    <a:lnTo>
                      <a:pt x="1959" y="3574"/>
                    </a:lnTo>
                    <a:lnTo>
                      <a:pt x="2040" y="3655"/>
                    </a:lnTo>
                    <a:lnTo>
                      <a:pt x="2121" y="3736"/>
                    </a:lnTo>
                    <a:lnTo>
                      <a:pt x="2161" y="3776"/>
                    </a:lnTo>
                    <a:lnTo>
                      <a:pt x="2545" y="4241"/>
                    </a:lnTo>
                    <a:lnTo>
                      <a:pt x="2565" y="4261"/>
                    </a:lnTo>
                    <a:lnTo>
                      <a:pt x="2605" y="4241"/>
                    </a:lnTo>
                    <a:lnTo>
                      <a:pt x="2626" y="4221"/>
                    </a:lnTo>
                    <a:lnTo>
                      <a:pt x="2626" y="4180"/>
                    </a:lnTo>
                    <a:lnTo>
                      <a:pt x="2545" y="4079"/>
                    </a:lnTo>
                    <a:lnTo>
                      <a:pt x="2424" y="3898"/>
                    </a:lnTo>
                    <a:lnTo>
                      <a:pt x="2242" y="3696"/>
                    </a:lnTo>
                    <a:lnTo>
                      <a:pt x="2222" y="3696"/>
                    </a:lnTo>
                    <a:lnTo>
                      <a:pt x="1858" y="3373"/>
                    </a:lnTo>
                    <a:lnTo>
                      <a:pt x="1778" y="3292"/>
                    </a:lnTo>
                    <a:lnTo>
                      <a:pt x="1798" y="3272"/>
                    </a:lnTo>
                    <a:lnTo>
                      <a:pt x="1818" y="3251"/>
                    </a:lnTo>
                    <a:lnTo>
                      <a:pt x="1818" y="3191"/>
                    </a:lnTo>
                    <a:lnTo>
                      <a:pt x="1858" y="3130"/>
                    </a:lnTo>
                    <a:lnTo>
                      <a:pt x="1919" y="3070"/>
                    </a:lnTo>
                    <a:lnTo>
                      <a:pt x="1979" y="3050"/>
                    </a:lnTo>
                    <a:lnTo>
                      <a:pt x="2040" y="3009"/>
                    </a:lnTo>
                    <a:lnTo>
                      <a:pt x="2080" y="2989"/>
                    </a:lnTo>
                    <a:lnTo>
                      <a:pt x="2080" y="2949"/>
                    </a:lnTo>
                    <a:lnTo>
                      <a:pt x="2060" y="2928"/>
                    </a:lnTo>
                    <a:lnTo>
                      <a:pt x="2020" y="2908"/>
                    </a:lnTo>
                    <a:lnTo>
                      <a:pt x="1939" y="2949"/>
                    </a:lnTo>
                    <a:lnTo>
                      <a:pt x="1858" y="2989"/>
                    </a:lnTo>
                    <a:lnTo>
                      <a:pt x="1798" y="3029"/>
                    </a:lnTo>
                    <a:lnTo>
                      <a:pt x="1757" y="3110"/>
                    </a:lnTo>
                    <a:lnTo>
                      <a:pt x="1717" y="3150"/>
                    </a:lnTo>
                    <a:lnTo>
                      <a:pt x="1717" y="3211"/>
                    </a:lnTo>
                    <a:lnTo>
                      <a:pt x="1717" y="3231"/>
                    </a:lnTo>
                    <a:lnTo>
                      <a:pt x="1697" y="3231"/>
                    </a:lnTo>
                    <a:lnTo>
                      <a:pt x="1636" y="3171"/>
                    </a:lnTo>
                    <a:lnTo>
                      <a:pt x="1475" y="3050"/>
                    </a:lnTo>
                    <a:lnTo>
                      <a:pt x="1434" y="3009"/>
                    </a:lnTo>
                    <a:lnTo>
                      <a:pt x="1152" y="2726"/>
                    </a:lnTo>
                    <a:lnTo>
                      <a:pt x="1192" y="2726"/>
                    </a:lnTo>
                    <a:lnTo>
                      <a:pt x="1293" y="2706"/>
                    </a:lnTo>
                    <a:lnTo>
                      <a:pt x="1313" y="2706"/>
                    </a:lnTo>
                    <a:lnTo>
                      <a:pt x="1374" y="2646"/>
                    </a:lnTo>
                    <a:lnTo>
                      <a:pt x="1414" y="2605"/>
                    </a:lnTo>
                    <a:lnTo>
                      <a:pt x="1455" y="2545"/>
                    </a:lnTo>
                    <a:lnTo>
                      <a:pt x="1455" y="2484"/>
                    </a:lnTo>
                    <a:lnTo>
                      <a:pt x="1455" y="2464"/>
                    </a:lnTo>
                    <a:lnTo>
                      <a:pt x="1455" y="2383"/>
                    </a:lnTo>
                    <a:lnTo>
                      <a:pt x="1434" y="2343"/>
                    </a:lnTo>
                    <a:lnTo>
                      <a:pt x="1354" y="2242"/>
                    </a:lnTo>
                    <a:lnTo>
                      <a:pt x="1333" y="2222"/>
                    </a:lnTo>
                    <a:lnTo>
                      <a:pt x="1212" y="2121"/>
                    </a:lnTo>
                    <a:lnTo>
                      <a:pt x="1333" y="2121"/>
                    </a:lnTo>
                    <a:lnTo>
                      <a:pt x="1434" y="2161"/>
                    </a:lnTo>
                    <a:lnTo>
                      <a:pt x="1455" y="2181"/>
                    </a:lnTo>
                    <a:lnTo>
                      <a:pt x="1495" y="2201"/>
                    </a:lnTo>
                    <a:lnTo>
                      <a:pt x="1596" y="2262"/>
                    </a:lnTo>
                    <a:lnTo>
                      <a:pt x="1737" y="2383"/>
                    </a:lnTo>
                    <a:lnTo>
                      <a:pt x="1879" y="2504"/>
                    </a:lnTo>
                    <a:lnTo>
                      <a:pt x="1979" y="2605"/>
                    </a:lnTo>
                    <a:lnTo>
                      <a:pt x="2202" y="2787"/>
                    </a:lnTo>
                    <a:lnTo>
                      <a:pt x="2303" y="2888"/>
                    </a:lnTo>
                    <a:lnTo>
                      <a:pt x="2424" y="2969"/>
                    </a:lnTo>
                    <a:lnTo>
                      <a:pt x="2585" y="3029"/>
                    </a:lnTo>
                    <a:lnTo>
                      <a:pt x="2727" y="3070"/>
                    </a:lnTo>
                    <a:lnTo>
                      <a:pt x="2888" y="3090"/>
                    </a:lnTo>
                    <a:lnTo>
                      <a:pt x="3090" y="3090"/>
                    </a:lnTo>
                    <a:lnTo>
                      <a:pt x="3292" y="3110"/>
                    </a:lnTo>
                    <a:lnTo>
                      <a:pt x="3494" y="3150"/>
                    </a:lnTo>
                    <a:lnTo>
                      <a:pt x="3696" y="3191"/>
                    </a:lnTo>
                    <a:lnTo>
                      <a:pt x="3878" y="3251"/>
                    </a:lnTo>
                    <a:lnTo>
                      <a:pt x="4039" y="3312"/>
                    </a:lnTo>
                    <a:lnTo>
                      <a:pt x="4201" y="3413"/>
                    </a:lnTo>
                    <a:lnTo>
                      <a:pt x="4362" y="3514"/>
                    </a:lnTo>
                    <a:lnTo>
                      <a:pt x="4503" y="3615"/>
                    </a:lnTo>
                    <a:lnTo>
                      <a:pt x="4645" y="3776"/>
                    </a:lnTo>
                    <a:lnTo>
                      <a:pt x="4786" y="3958"/>
                    </a:lnTo>
                    <a:lnTo>
                      <a:pt x="4887" y="4180"/>
                    </a:lnTo>
                    <a:lnTo>
                      <a:pt x="4968" y="4423"/>
                    </a:lnTo>
                    <a:lnTo>
                      <a:pt x="5049" y="4685"/>
                    </a:lnTo>
                    <a:lnTo>
                      <a:pt x="5109" y="4988"/>
                    </a:lnTo>
                    <a:lnTo>
                      <a:pt x="5251" y="5695"/>
                    </a:lnTo>
                    <a:lnTo>
                      <a:pt x="5251" y="5796"/>
                    </a:lnTo>
                    <a:lnTo>
                      <a:pt x="5372" y="6462"/>
                    </a:lnTo>
                    <a:lnTo>
                      <a:pt x="5432" y="7047"/>
                    </a:lnTo>
                    <a:lnTo>
                      <a:pt x="5432" y="7209"/>
                    </a:lnTo>
                    <a:lnTo>
                      <a:pt x="5412" y="7330"/>
                    </a:lnTo>
                    <a:lnTo>
                      <a:pt x="5372" y="7471"/>
                    </a:lnTo>
                    <a:lnTo>
                      <a:pt x="5311" y="7593"/>
                    </a:lnTo>
                    <a:lnTo>
                      <a:pt x="5230" y="7714"/>
                    </a:lnTo>
                    <a:lnTo>
                      <a:pt x="5150" y="7815"/>
                    </a:lnTo>
                    <a:lnTo>
                      <a:pt x="4968" y="7996"/>
                    </a:lnTo>
                    <a:lnTo>
                      <a:pt x="4786" y="8158"/>
                    </a:lnTo>
                    <a:lnTo>
                      <a:pt x="4604" y="8279"/>
                    </a:lnTo>
                    <a:lnTo>
                      <a:pt x="4423" y="8380"/>
                    </a:lnTo>
                    <a:lnTo>
                      <a:pt x="4261" y="8461"/>
                    </a:lnTo>
                    <a:lnTo>
                      <a:pt x="4100" y="8521"/>
                    </a:lnTo>
                    <a:lnTo>
                      <a:pt x="3938" y="8542"/>
                    </a:lnTo>
                    <a:lnTo>
                      <a:pt x="3797" y="8562"/>
                    </a:lnTo>
                    <a:lnTo>
                      <a:pt x="3736" y="8542"/>
                    </a:lnTo>
                    <a:lnTo>
                      <a:pt x="3676" y="8521"/>
                    </a:lnTo>
                    <a:lnTo>
                      <a:pt x="3635" y="8461"/>
                    </a:lnTo>
                    <a:lnTo>
                      <a:pt x="3615" y="8380"/>
                    </a:lnTo>
                    <a:lnTo>
                      <a:pt x="3635" y="7350"/>
                    </a:lnTo>
                    <a:lnTo>
                      <a:pt x="3655" y="6522"/>
                    </a:lnTo>
                    <a:lnTo>
                      <a:pt x="3655" y="6442"/>
                    </a:lnTo>
                    <a:lnTo>
                      <a:pt x="3655" y="6260"/>
                    </a:lnTo>
                    <a:lnTo>
                      <a:pt x="3655" y="5957"/>
                    </a:lnTo>
                    <a:lnTo>
                      <a:pt x="3655" y="5695"/>
                    </a:lnTo>
                    <a:lnTo>
                      <a:pt x="3615" y="5473"/>
                    </a:lnTo>
                    <a:lnTo>
                      <a:pt x="3595" y="5372"/>
                    </a:lnTo>
                    <a:lnTo>
                      <a:pt x="3554" y="5291"/>
                    </a:lnTo>
                    <a:lnTo>
                      <a:pt x="3514" y="5190"/>
                    </a:lnTo>
                    <a:lnTo>
                      <a:pt x="3453" y="5109"/>
                    </a:lnTo>
                    <a:lnTo>
                      <a:pt x="3373" y="5028"/>
                    </a:lnTo>
                    <a:lnTo>
                      <a:pt x="3272" y="4968"/>
                    </a:lnTo>
                    <a:lnTo>
                      <a:pt x="3050" y="4806"/>
                    </a:lnTo>
                    <a:lnTo>
                      <a:pt x="2727" y="4665"/>
                    </a:lnTo>
                    <a:lnTo>
                      <a:pt x="2363" y="4544"/>
                    </a:lnTo>
                    <a:lnTo>
                      <a:pt x="2040" y="4423"/>
                    </a:lnTo>
                    <a:lnTo>
                      <a:pt x="1717" y="4281"/>
                    </a:lnTo>
                    <a:lnTo>
                      <a:pt x="1576" y="4200"/>
                    </a:lnTo>
                    <a:lnTo>
                      <a:pt x="1414" y="4079"/>
                    </a:lnTo>
                    <a:lnTo>
                      <a:pt x="1253" y="3877"/>
                    </a:lnTo>
                    <a:lnTo>
                      <a:pt x="1010" y="3554"/>
                    </a:lnTo>
                    <a:lnTo>
                      <a:pt x="990" y="3534"/>
                    </a:lnTo>
                    <a:lnTo>
                      <a:pt x="788" y="3231"/>
                    </a:lnTo>
                    <a:lnTo>
                      <a:pt x="606" y="2928"/>
                    </a:lnTo>
                    <a:lnTo>
                      <a:pt x="445" y="2625"/>
                    </a:lnTo>
                    <a:lnTo>
                      <a:pt x="384" y="2464"/>
                    </a:lnTo>
                    <a:lnTo>
                      <a:pt x="344" y="2302"/>
                    </a:lnTo>
                    <a:lnTo>
                      <a:pt x="263" y="1777"/>
                    </a:lnTo>
                    <a:lnTo>
                      <a:pt x="203" y="1151"/>
                    </a:lnTo>
                    <a:lnTo>
                      <a:pt x="243" y="1131"/>
                    </a:lnTo>
                    <a:lnTo>
                      <a:pt x="283" y="1091"/>
                    </a:lnTo>
                    <a:lnTo>
                      <a:pt x="304" y="1030"/>
                    </a:lnTo>
                    <a:lnTo>
                      <a:pt x="324" y="970"/>
                    </a:lnTo>
                    <a:lnTo>
                      <a:pt x="324" y="788"/>
                    </a:lnTo>
                    <a:lnTo>
                      <a:pt x="283" y="546"/>
                    </a:lnTo>
                    <a:close/>
                    <a:moveTo>
                      <a:pt x="485" y="1"/>
                    </a:moveTo>
                    <a:lnTo>
                      <a:pt x="445" y="41"/>
                    </a:lnTo>
                    <a:lnTo>
                      <a:pt x="425" y="61"/>
                    </a:lnTo>
                    <a:lnTo>
                      <a:pt x="405" y="122"/>
                    </a:lnTo>
                    <a:lnTo>
                      <a:pt x="384" y="182"/>
                    </a:lnTo>
                    <a:lnTo>
                      <a:pt x="364" y="263"/>
                    </a:lnTo>
                    <a:lnTo>
                      <a:pt x="384" y="445"/>
                    </a:lnTo>
                    <a:lnTo>
                      <a:pt x="263" y="425"/>
                    </a:lnTo>
                    <a:lnTo>
                      <a:pt x="243" y="364"/>
                    </a:lnTo>
                    <a:lnTo>
                      <a:pt x="203" y="364"/>
                    </a:lnTo>
                    <a:lnTo>
                      <a:pt x="162" y="344"/>
                    </a:lnTo>
                    <a:lnTo>
                      <a:pt x="122" y="364"/>
                    </a:lnTo>
                    <a:lnTo>
                      <a:pt x="81" y="384"/>
                    </a:lnTo>
                    <a:lnTo>
                      <a:pt x="21" y="465"/>
                    </a:lnTo>
                    <a:lnTo>
                      <a:pt x="1" y="606"/>
                    </a:lnTo>
                    <a:lnTo>
                      <a:pt x="21" y="748"/>
                    </a:lnTo>
                    <a:lnTo>
                      <a:pt x="41" y="909"/>
                    </a:lnTo>
                    <a:lnTo>
                      <a:pt x="61" y="1030"/>
                    </a:lnTo>
                    <a:lnTo>
                      <a:pt x="102" y="1111"/>
                    </a:lnTo>
                    <a:lnTo>
                      <a:pt x="162" y="1757"/>
                    </a:lnTo>
                    <a:lnTo>
                      <a:pt x="243" y="2323"/>
                    </a:lnTo>
                    <a:lnTo>
                      <a:pt x="283" y="2504"/>
                    </a:lnTo>
                    <a:lnTo>
                      <a:pt x="344" y="2666"/>
                    </a:lnTo>
                    <a:lnTo>
                      <a:pt x="425" y="2827"/>
                    </a:lnTo>
                    <a:lnTo>
                      <a:pt x="505" y="2989"/>
                    </a:lnTo>
                    <a:lnTo>
                      <a:pt x="707" y="3292"/>
                    </a:lnTo>
                    <a:lnTo>
                      <a:pt x="909" y="3595"/>
                    </a:lnTo>
                    <a:lnTo>
                      <a:pt x="930" y="3615"/>
                    </a:lnTo>
                    <a:lnTo>
                      <a:pt x="1172" y="3958"/>
                    </a:lnTo>
                    <a:lnTo>
                      <a:pt x="1354" y="4160"/>
                    </a:lnTo>
                    <a:lnTo>
                      <a:pt x="1515" y="4281"/>
                    </a:lnTo>
                    <a:lnTo>
                      <a:pt x="1677" y="4382"/>
                    </a:lnTo>
                    <a:lnTo>
                      <a:pt x="2000" y="4524"/>
                    </a:lnTo>
                    <a:lnTo>
                      <a:pt x="2323" y="4645"/>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34" y="6442"/>
                    </a:lnTo>
                    <a:lnTo>
                      <a:pt x="3534" y="6522"/>
                    </a:lnTo>
                    <a:lnTo>
                      <a:pt x="3534" y="7350"/>
                    </a:lnTo>
                    <a:lnTo>
                      <a:pt x="3514" y="8380"/>
                    </a:lnTo>
                    <a:lnTo>
                      <a:pt x="3534" y="8461"/>
                    </a:lnTo>
                    <a:lnTo>
                      <a:pt x="3554" y="8521"/>
                    </a:lnTo>
                    <a:lnTo>
                      <a:pt x="3595" y="8562"/>
                    </a:lnTo>
                    <a:lnTo>
                      <a:pt x="3635" y="8602"/>
                    </a:lnTo>
                    <a:lnTo>
                      <a:pt x="3736" y="8643"/>
                    </a:lnTo>
                    <a:lnTo>
                      <a:pt x="3857" y="8663"/>
                    </a:lnTo>
                    <a:lnTo>
                      <a:pt x="3999" y="8643"/>
                    </a:lnTo>
                    <a:lnTo>
                      <a:pt x="4120" y="8622"/>
                    </a:lnTo>
                    <a:lnTo>
                      <a:pt x="4302" y="8562"/>
                    </a:lnTo>
                    <a:lnTo>
                      <a:pt x="4483" y="8481"/>
                    </a:lnTo>
                    <a:lnTo>
                      <a:pt x="4665" y="8360"/>
                    </a:lnTo>
                    <a:lnTo>
                      <a:pt x="4847" y="8239"/>
                    </a:lnTo>
                    <a:lnTo>
                      <a:pt x="5028" y="8077"/>
                    </a:lnTo>
                    <a:lnTo>
                      <a:pt x="5230" y="7875"/>
                    </a:lnTo>
                    <a:lnTo>
                      <a:pt x="5311" y="7754"/>
                    </a:lnTo>
                    <a:lnTo>
                      <a:pt x="5392" y="7633"/>
                    </a:lnTo>
                    <a:lnTo>
                      <a:pt x="5473" y="7512"/>
                    </a:lnTo>
                    <a:lnTo>
                      <a:pt x="5513" y="7350"/>
                    </a:lnTo>
                    <a:lnTo>
                      <a:pt x="5533" y="7209"/>
                    </a:lnTo>
                    <a:lnTo>
                      <a:pt x="5533" y="7047"/>
                    </a:lnTo>
                    <a:lnTo>
                      <a:pt x="5473" y="6442"/>
                    </a:lnTo>
                    <a:lnTo>
                      <a:pt x="5351" y="5775"/>
                    </a:lnTo>
                    <a:lnTo>
                      <a:pt x="5351" y="5695"/>
                    </a:lnTo>
                    <a:lnTo>
                      <a:pt x="5210" y="4968"/>
                    </a:lnTo>
                    <a:lnTo>
                      <a:pt x="5150" y="4645"/>
                    </a:lnTo>
                    <a:lnTo>
                      <a:pt x="5069" y="4362"/>
                    </a:lnTo>
                    <a:lnTo>
                      <a:pt x="4988" y="4120"/>
                    </a:lnTo>
                    <a:lnTo>
                      <a:pt x="4867" y="3898"/>
                    </a:lnTo>
                    <a:lnTo>
                      <a:pt x="4726" y="3716"/>
                    </a:lnTo>
                    <a:lnTo>
                      <a:pt x="4564" y="3534"/>
                    </a:lnTo>
                    <a:lnTo>
                      <a:pt x="4423" y="3413"/>
                    </a:lnTo>
                    <a:lnTo>
                      <a:pt x="4261" y="3312"/>
                    </a:lnTo>
                    <a:lnTo>
                      <a:pt x="4100" y="3231"/>
                    </a:lnTo>
                    <a:lnTo>
                      <a:pt x="3918" y="3150"/>
                    </a:lnTo>
                    <a:lnTo>
                      <a:pt x="3716" y="3090"/>
                    </a:lnTo>
                    <a:lnTo>
                      <a:pt x="3514" y="3050"/>
                    </a:lnTo>
                    <a:lnTo>
                      <a:pt x="3312" y="3009"/>
                    </a:lnTo>
                    <a:lnTo>
                      <a:pt x="3090" y="2989"/>
                    </a:lnTo>
                    <a:lnTo>
                      <a:pt x="2888" y="2989"/>
                    </a:lnTo>
                    <a:lnTo>
                      <a:pt x="2747" y="2969"/>
                    </a:lnTo>
                    <a:lnTo>
                      <a:pt x="2626" y="2928"/>
                    </a:lnTo>
                    <a:lnTo>
                      <a:pt x="2484" y="2868"/>
                    </a:lnTo>
                    <a:lnTo>
                      <a:pt x="2363" y="2807"/>
                    </a:lnTo>
                    <a:lnTo>
                      <a:pt x="2262" y="2706"/>
                    </a:lnTo>
                    <a:lnTo>
                      <a:pt x="2060" y="2525"/>
                    </a:lnTo>
                    <a:lnTo>
                      <a:pt x="1939" y="2424"/>
                    </a:lnTo>
                    <a:lnTo>
                      <a:pt x="1778" y="2282"/>
                    </a:lnTo>
                    <a:lnTo>
                      <a:pt x="1596" y="2141"/>
                    </a:lnTo>
                    <a:lnTo>
                      <a:pt x="1616" y="1717"/>
                    </a:lnTo>
                    <a:lnTo>
                      <a:pt x="1636" y="1232"/>
                    </a:lnTo>
                    <a:lnTo>
                      <a:pt x="1616" y="970"/>
                    </a:lnTo>
                    <a:lnTo>
                      <a:pt x="1596" y="768"/>
                    </a:lnTo>
                    <a:lnTo>
                      <a:pt x="1576" y="626"/>
                    </a:lnTo>
                    <a:lnTo>
                      <a:pt x="1515" y="505"/>
                    </a:lnTo>
                    <a:lnTo>
                      <a:pt x="1455" y="404"/>
                    </a:lnTo>
                    <a:lnTo>
                      <a:pt x="1374" y="324"/>
                    </a:lnTo>
                    <a:lnTo>
                      <a:pt x="1273" y="263"/>
                    </a:lnTo>
                    <a:lnTo>
                      <a:pt x="1253" y="202"/>
                    </a:lnTo>
                    <a:lnTo>
                      <a:pt x="1232" y="182"/>
                    </a:lnTo>
                    <a:lnTo>
                      <a:pt x="1192" y="162"/>
                    </a:lnTo>
                    <a:lnTo>
                      <a:pt x="1131" y="162"/>
                    </a:lnTo>
                    <a:lnTo>
                      <a:pt x="1091" y="182"/>
                    </a:lnTo>
                    <a:lnTo>
                      <a:pt x="1051" y="202"/>
                    </a:lnTo>
                    <a:lnTo>
                      <a:pt x="1030" y="243"/>
                    </a:lnTo>
                    <a:lnTo>
                      <a:pt x="990" y="324"/>
                    </a:lnTo>
                    <a:lnTo>
                      <a:pt x="889" y="202"/>
                    </a:lnTo>
                    <a:lnTo>
                      <a:pt x="768" y="122"/>
                    </a:lnTo>
                    <a:lnTo>
                      <a:pt x="647" y="81"/>
                    </a:lnTo>
                    <a:lnTo>
                      <a:pt x="606" y="21"/>
                    </a:lnTo>
                    <a:lnTo>
                      <a:pt x="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7"/>
              <p:cNvSpPr/>
              <p:nvPr/>
            </p:nvSpPr>
            <p:spPr>
              <a:xfrm>
                <a:off x="3880679" y="-1386867"/>
                <a:ext cx="600389" cy="942032"/>
              </a:xfrm>
              <a:custGeom>
                <a:avLst/>
                <a:gdLst/>
                <a:ahLst/>
                <a:cxnLst/>
                <a:rect l="l" t="t" r="r" b="b"/>
                <a:pathLst>
                  <a:path w="5393" h="8462" extrusionOk="0">
                    <a:moveTo>
                      <a:pt x="4806" y="1"/>
                    </a:moveTo>
                    <a:lnTo>
                      <a:pt x="4726" y="41"/>
                    </a:lnTo>
                    <a:lnTo>
                      <a:pt x="4625" y="102"/>
                    </a:lnTo>
                    <a:lnTo>
                      <a:pt x="4544" y="223"/>
                    </a:lnTo>
                    <a:lnTo>
                      <a:pt x="4463" y="385"/>
                    </a:lnTo>
                    <a:lnTo>
                      <a:pt x="4443" y="405"/>
                    </a:lnTo>
                    <a:lnTo>
                      <a:pt x="4403" y="162"/>
                    </a:lnTo>
                    <a:lnTo>
                      <a:pt x="4281" y="162"/>
                    </a:lnTo>
                    <a:lnTo>
                      <a:pt x="4201" y="203"/>
                    </a:lnTo>
                    <a:lnTo>
                      <a:pt x="4120" y="243"/>
                    </a:lnTo>
                    <a:lnTo>
                      <a:pt x="4059" y="324"/>
                    </a:lnTo>
                    <a:lnTo>
                      <a:pt x="3999" y="465"/>
                    </a:lnTo>
                    <a:lnTo>
                      <a:pt x="3938" y="627"/>
                    </a:lnTo>
                    <a:lnTo>
                      <a:pt x="3918" y="809"/>
                    </a:lnTo>
                    <a:lnTo>
                      <a:pt x="3918" y="1051"/>
                    </a:lnTo>
                    <a:lnTo>
                      <a:pt x="3938" y="1576"/>
                    </a:lnTo>
                    <a:lnTo>
                      <a:pt x="3938" y="1697"/>
                    </a:lnTo>
                    <a:lnTo>
                      <a:pt x="3938" y="1758"/>
                    </a:lnTo>
                    <a:lnTo>
                      <a:pt x="3938" y="1899"/>
                    </a:lnTo>
                    <a:lnTo>
                      <a:pt x="3958" y="2020"/>
                    </a:lnTo>
                    <a:lnTo>
                      <a:pt x="3756" y="2161"/>
                    </a:lnTo>
                    <a:lnTo>
                      <a:pt x="3575" y="2323"/>
                    </a:lnTo>
                    <a:lnTo>
                      <a:pt x="3332" y="2565"/>
                    </a:lnTo>
                    <a:lnTo>
                      <a:pt x="3191" y="2686"/>
                    </a:lnTo>
                    <a:lnTo>
                      <a:pt x="3030" y="2767"/>
                    </a:lnTo>
                    <a:lnTo>
                      <a:pt x="2888" y="2848"/>
                    </a:lnTo>
                    <a:lnTo>
                      <a:pt x="2727" y="2888"/>
                    </a:lnTo>
                    <a:lnTo>
                      <a:pt x="2565" y="2888"/>
                    </a:lnTo>
                    <a:lnTo>
                      <a:pt x="2404" y="2909"/>
                    </a:lnTo>
                    <a:lnTo>
                      <a:pt x="2202" y="2909"/>
                    </a:lnTo>
                    <a:lnTo>
                      <a:pt x="2020" y="2949"/>
                    </a:lnTo>
                    <a:lnTo>
                      <a:pt x="1818" y="2989"/>
                    </a:lnTo>
                    <a:lnTo>
                      <a:pt x="1636" y="3050"/>
                    </a:lnTo>
                    <a:lnTo>
                      <a:pt x="1455" y="3131"/>
                    </a:lnTo>
                    <a:lnTo>
                      <a:pt x="1273" y="3211"/>
                    </a:lnTo>
                    <a:lnTo>
                      <a:pt x="1111" y="3312"/>
                    </a:lnTo>
                    <a:lnTo>
                      <a:pt x="970" y="3433"/>
                    </a:lnTo>
                    <a:lnTo>
                      <a:pt x="788" y="3615"/>
                    </a:lnTo>
                    <a:lnTo>
                      <a:pt x="667" y="3817"/>
                    </a:lnTo>
                    <a:lnTo>
                      <a:pt x="566" y="4019"/>
                    </a:lnTo>
                    <a:lnTo>
                      <a:pt x="485" y="4241"/>
                    </a:lnTo>
                    <a:lnTo>
                      <a:pt x="344" y="4786"/>
                    </a:lnTo>
                    <a:lnTo>
                      <a:pt x="324" y="4948"/>
                    </a:lnTo>
                    <a:lnTo>
                      <a:pt x="223" y="5432"/>
                    </a:lnTo>
                    <a:lnTo>
                      <a:pt x="183" y="5634"/>
                    </a:lnTo>
                    <a:lnTo>
                      <a:pt x="82" y="6281"/>
                    </a:lnTo>
                    <a:lnTo>
                      <a:pt x="1" y="6906"/>
                    </a:lnTo>
                    <a:lnTo>
                      <a:pt x="1" y="7048"/>
                    </a:lnTo>
                    <a:lnTo>
                      <a:pt x="41" y="7189"/>
                    </a:lnTo>
                    <a:lnTo>
                      <a:pt x="82" y="7330"/>
                    </a:lnTo>
                    <a:lnTo>
                      <a:pt x="142" y="7452"/>
                    </a:lnTo>
                    <a:lnTo>
                      <a:pt x="203" y="7573"/>
                    </a:lnTo>
                    <a:lnTo>
                      <a:pt x="304" y="7694"/>
                    </a:lnTo>
                    <a:lnTo>
                      <a:pt x="485" y="7896"/>
                    </a:lnTo>
                    <a:lnTo>
                      <a:pt x="667" y="8037"/>
                    </a:lnTo>
                    <a:lnTo>
                      <a:pt x="829" y="8158"/>
                    </a:lnTo>
                    <a:lnTo>
                      <a:pt x="1031" y="8280"/>
                    </a:lnTo>
                    <a:lnTo>
                      <a:pt x="1233" y="8380"/>
                    </a:lnTo>
                    <a:lnTo>
                      <a:pt x="1414" y="8441"/>
                    </a:lnTo>
                    <a:lnTo>
                      <a:pt x="1535" y="8461"/>
                    </a:lnTo>
                    <a:lnTo>
                      <a:pt x="1758" y="8461"/>
                    </a:lnTo>
                    <a:lnTo>
                      <a:pt x="1838" y="8421"/>
                    </a:lnTo>
                    <a:lnTo>
                      <a:pt x="1879" y="8380"/>
                    </a:lnTo>
                    <a:lnTo>
                      <a:pt x="1899" y="8340"/>
                    </a:lnTo>
                    <a:lnTo>
                      <a:pt x="1919" y="8300"/>
                    </a:lnTo>
                    <a:lnTo>
                      <a:pt x="1919" y="8239"/>
                    </a:lnTo>
                    <a:lnTo>
                      <a:pt x="1919" y="7209"/>
                    </a:lnTo>
                    <a:lnTo>
                      <a:pt x="1899" y="6462"/>
                    </a:lnTo>
                    <a:lnTo>
                      <a:pt x="1899" y="6301"/>
                    </a:lnTo>
                    <a:lnTo>
                      <a:pt x="1899" y="5856"/>
                    </a:lnTo>
                    <a:lnTo>
                      <a:pt x="1899" y="5574"/>
                    </a:lnTo>
                    <a:lnTo>
                      <a:pt x="1919" y="5372"/>
                    </a:lnTo>
                    <a:lnTo>
                      <a:pt x="1939" y="5231"/>
                    </a:lnTo>
                    <a:lnTo>
                      <a:pt x="2000" y="5130"/>
                    </a:lnTo>
                    <a:lnTo>
                      <a:pt x="2081" y="5029"/>
                    </a:lnTo>
                    <a:lnTo>
                      <a:pt x="2161" y="4928"/>
                    </a:lnTo>
                    <a:lnTo>
                      <a:pt x="2242" y="4867"/>
                    </a:lnTo>
                    <a:lnTo>
                      <a:pt x="2343" y="4786"/>
                    </a:lnTo>
                    <a:lnTo>
                      <a:pt x="2565" y="4665"/>
                    </a:lnTo>
                    <a:lnTo>
                      <a:pt x="2787" y="4584"/>
                    </a:lnTo>
                    <a:lnTo>
                      <a:pt x="3292" y="4403"/>
                    </a:lnTo>
                    <a:lnTo>
                      <a:pt x="3555" y="4302"/>
                    </a:lnTo>
                    <a:lnTo>
                      <a:pt x="3797" y="4181"/>
                    </a:lnTo>
                    <a:lnTo>
                      <a:pt x="3958" y="4100"/>
                    </a:lnTo>
                    <a:lnTo>
                      <a:pt x="4100" y="3979"/>
                    </a:lnTo>
                    <a:lnTo>
                      <a:pt x="4281" y="3777"/>
                    </a:lnTo>
                    <a:lnTo>
                      <a:pt x="4524" y="3454"/>
                    </a:lnTo>
                    <a:lnTo>
                      <a:pt x="4726" y="3151"/>
                    </a:lnTo>
                    <a:lnTo>
                      <a:pt x="4928" y="2848"/>
                    </a:lnTo>
                    <a:lnTo>
                      <a:pt x="5029" y="2686"/>
                    </a:lnTo>
                    <a:lnTo>
                      <a:pt x="5089" y="2505"/>
                    </a:lnTo>
                    <a:lnTo>
                      <a:pt x="5150" y="2343"/>
                    </a:lnTo>
                    <a:lnTo>
                      <a:pt x="5210" y="2182"/>
                    </a:lnTo>
                    <a:lnTo>
                      <a:pt x="5271" y="1677"/>
                    </a:lnTo>
                    <a:lnTo>
                      <a:pt x="5331" y="1071"/>
                    </a:lnTo>
                    <a:lnTo>
                      <a:pt x="5392" y="364"/>
                    </a:lnTo>
                    <a:lnTo>
                      <a:pt x="5352" y="344"/>
                    </a:lnTo>
                    <a:lnTo>
                      <a:pt x="5271" y="344"/>
                    </a:lnTo>
                    <a:lnTo>
                      <a:pt x="5150" y="364"/>
                    </a:lnTo>
                    <a:lnTo>
                      <a:pt x="5069" y="385"/>
                    </a:lnTo>
                    <a:lnTo>
                      <a:pt x="5008" y="445"/>
                    </a:lnTo>
                    <a:lnTo>
                      <a:pt x="5008" y="284"/>
                    </a:lnTo>
                    <a:lnTo>
                      <a:pt x="5008" y="21"/>
                    </a:lnTo>
                    <a:lnTo>
                      <a:pt x="49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7"/>
              <p:cNvSpPr/>
              <p:nvPr/>
            </p:nvSpPr>
            <p:spPr>
              <a:xfrm>
                <a:off x="3880679" y="-1386867"/>
                <a:ext cx="600389" cy="942032"/>
              </a:xfrm>
              <a:custGeom>
                <a:avLst/>
                <a:gdLst/>
                <a:ahLst/>
                <a:cxnLst/>
                <a:rect l="l" t="t" r="r" b="b"/>
                <a:pathLst>
                  <a:path w="5393" h="8462" fill="none" extrusionOk="0">
                    <a:moveTo>
                      <a:pt x="5008" y="445"/>
                    </a:moveTo>
                    <a:lnTo>
                      <a:pt x="5008" y="445"/>
                    </a:lnTo>
                    <a:lnTo>
                      <a:pt x="5008" y="284"/>
                    </a:lnTo>
                    <a:lnTo>
                      <a:pt x="5008" y="284"/>
                    </a:lnTo>
                    <a:lnTo>
                      <a:pt x="5008" y="21"/>
                    </a:lnTo>
                    <a:lnTo>
                      <a:pt x="5008" y="21"/>
                    </a:lnTo>
                    <a:lnTo>
                      <a:pt x="4948" y="1"/>
                    </a:lnTo>
                    <a:lnTo>
                      <a:pt x="4887" y="1"/>
                    </a:lnTo>
                    <a:lnTo>
                      <a:pt x="4806" y="1"/>
                    </a:lnTo>
                    <a:lnTo>
                      <a:pt x="4726" y="41"/>
                    </a:lnTo>
                    <a:lnTo>
                      <a:pt x="4625" y="102"/>
                    </a:lnTo>
                    <a:lnTo>
                      <a:pt x="4544" y="223"/>
                    </a:lnTo>
                    <a:lnTo>
                      <a:pt x="4463" y="385"/>
                    </a:lnTo>
                    <a:lnTo>
                      <a:pt x="4463" y="385"/>
                    </a:lnTo>
                    <a:lnTo>
                      <a:pt x="4443" y="405"/>
                    </a:lnTo>
                    <a:lnTo>
                      <a:pt x="4443" y="405"/>
                    </a:lnTo>
                    <a:lnTo>
                      <a:pt x="4403" y="162"/>
                    </a:lnTo>
                    <a:lnTo>
                      <a:pt x="4403" y="162"/>
                    </a:lnTo>
                    <a:lnTo>
                      <a:pt x="4342" y="162"/>
                    </a:lnTo>
                    <a:lnTo>
                      <a:pt x="4281" y="162"/>
                    </a:lnTo>
                    <a:lnTo>
                      <a:pt x="4201" y="203"/>
                    </a:lnTo>
                    <a:lnTo>
                      <a:pt x="4120" y="243"/>
                    </a:lnTo>
                    <a:lnTo>
                      <a:pt x="4059" y="324"/>
                    </a:lnTo>
                    <a:lnTo>
                      <a:pt x="3999" y="465"/>
                    </a:lnTo>
                    <a:lnTo>
                      <a:pt x="3938" y="627"/>
                    </a:lnTo>
                    <a:lnTo>
                      <a:pt x="3938" y="627"/>
                    </a:lnTo>
                    <a:lnTo>
                      <a:pt x="3918" y="809"/>
                    </a:lnTo>
                    <a:lnTo>
                      <a:pt x="3918" y="1051"/>
                    </a:lnTo>
                    <a:lnTo>
                      <a:pt x="3938" y="1576"/>
                    </a:lnTo>
                    <a:lnTo>
                      <a:pt x="3938" y="1576"/>
                    </a:lnTo>
                    <a:lnTo>
                      <a:pt x="3938" y="1697"/>
                    </a:lnTo>
                    <a:lnTo>
                      <a:pt x="3938" y="1697"/>
                    </a:lnTo>
                    <a:lnTo>
                      <a:pt x="3938" y="1758"/>
                    </a:lnTo>
                    <a:lnTo>
                      <a:pt x="3938" y="1758"/>
                    </a:lnTo>
                    <a:lnTo>
                      <a:pt x="3938" y="1899"/>
                    </a:lnTo>
                    <a:lnTo>
                      <a:pt x="3938" y="1899"/>
                    </a:lnTo>
                    <a:lnTo>
                      <a:pt x="3958" y="2020"/>
                    </a:lnTo>
                    <a:lnTo>
                      <a:pt x="3958" y="2020"/>
                    </a:lnTo>
                    <a:lnTo>
                      <a:pt x="3756" y="2161"/>
                    </a:lnTo>
                    <a:lnTo>
                      <a:pt x="3575" y="2323"/>
                    </a:lnTo>
                    <a:lnTo>
                      <a:pt x="3575" y="2323"/>
                    </a:lnTo>
                    <a:lnTo>
                      <a:pt x="3332" y="2565"/>
                    </a:lnTo>
                    <a:lnTo>
                      <a:pt x="3191" y="2686"/>
                    </a:lnTo>
                    <a:lnTo>
                      <a:pt x="3030" y="2767"/>
                    </a:lnTo>
                    <a:lnTo>
                      <a:pt x="3030" y="2767"/>
                    </a:lnTo>
                    <a:lnTo>
                      <a:pt x="2888" y="2848"/>
                    </a:lnTo>
                    <a:lnTo>
                      <a:pt x="2727" y="2888"/>
                    </a:lnTo>
                    <a:lnTo>
                      <a:pt x="2565" y="2888"/>
                    </a:lnTo>
                    <a:lnTo>
                      <a:pt x="2404" y="2909"/>
                    </a:lnTo>
                    <a:lnTo>
                      <a:pt x="2404" y="2909"/>
                    </a:lnTo>
                    <a:lnTo>
                      <a:pt x="2202" y="2909"/>
                    </a:lnTo>
                    <a:lnTo>
                      <a:pt x="2020" y="2949"/>
                    </a:lnTo>
                    <a:lnTo>
                      <a:pt x="1818" y="2989"/>
                    </a:lnTo>
                    <a:lnTo>
                      <a:pt x="1636" y="3050"/>
                    </a:lnTo>
                    <a:lnTo>
                      <a:pt x="1455" y="3131"/>
                    </a:lnTo>
                    <a:lnTo>
                      <a:pt x="1273" y="3211"/>
                    </a:lnTo>
                    <a:lnTo>
                      <a:pt x="1111" y="3312"/>
                    </a:lnTo>
                    <a:lnTo>
                      <a:pt x="970" y="3433"/>
                    </a:lnTo>
                    <a:lnTo>
                      <a:pt x="970" y="3433"/>
                    </a:lnTo>
                    <a:lnTo>
                      <a:pt x="788" y="3615"/>
                    </a:lnTo>
                    <a:lnTo>
                      <a:pt x="667" y="3817"/>
                    </a:lnTo>
                    <a:lnTo>
                      <a:pt x="566" y="4019"/>
                    </a:lnTo>
                    <a:lnTo>
                      <a:pt x="485" y="4241"/>
                    </a:lnTo>
                    <a:lnTo>
                      <a:pt x="485" y="4241"/>
                    </a:lnTo>
                    <a:lnTo>
                      <a:pt x="344" y="4786"/>
                    </a:lnTo>
                    <a:lnTo>
                      <a:pt x="344" y="4786"/>
                    </a:lnTo>
                    <a:lnTo>
                      <a:pt x="324" y="4948"/>
                    </a:lnTo>
                    <a:lnTo>
                      <a:pt x="324" y="4948"/>
                    </a:lnTo>
                    <a:lnTo>
                      <a:pt x="223" y="5432"/>
                    </a:lnTo>
                    <a:lnTo>
                      <a:pt x="223" y="5432"/>
                    </a:lnTo>
                    <a:lnTo>
                      <a:pt x="183" y="5634"/>
                    </a:lnTo>
                    <a:lnTo>
                      <a:pt x="183" y="5634"/>
                    </a:lnTo>
                    <a:lnTo>
                      <a:pt x="82" y="6281"/>
                    </a:lnTo>
                    <a:lnTo>
                      <a:pt x="1" y="6906"/>
                    </a:lnTo>
                    <a:lnTo>
                      <a:pt x="1" y="6906"/>
                    </a:lnTo>
                    <a:lnTo>
                      <a:pt x="1" y="7048"/>
                    </a:lnTo>
                    <a:lnTo>
                      <a:pt x="41" y="7189"/>
                    </a:lnTo>
                    <a:lnTo>
                      <a:pt x="82" y="7330"/>
                    </a:lnTo>
                    <a:lnTo>
                      <a:pt x="142" y="7452"/>
                    </a:lnTo>
                    <a:lnTo>
                      <a:pt x="203" y="7573"/>
                    </a:lnTo>
                    <a:lnTo>
                      <a:pt x="304" y="7694"/>
                    </a:lnTo>
                    <a:lnTo>
                      <a:pt x="485" y="7896"/>
                    </a:lnTo>
                    <a:lnTo>
                      <a:pt x="485" y="7896"/>
                    </a:lnTo>
                    <a:lnTo>
                      <a:pt x="667" y="8037"/>
                    </a:lnTo>
                    <a:lnTo>
                      <a:pt x="829" y="8158"/>
                    </a:lnTo>
                    <a:lnTo>
                      <a:pt x="1031" y="8280"/>
                    </a:lnTo>
                    <a:lnTo>
                      <a:pt x="1233" y="8380"/>
                    </a:lnTo>
                    <a:lnTo>
                      <a:pt x="1233" y="8380"/>
                    </a:lnTo>
                    <a:lnTo>
                      <a:pt x="1414" y="8441"/>
                    </a:lnTo>
                    <a:lnTo>
                      <a:pt x="1535" y="8461"/>
                    </a:lnTo>
                    <a:lnTo>
                      <a:pt x="1636" y="8461"/>
                    </a:lnTo>
                    <a:lnTo>
                      <a:pt x="1758" y="8461"/>
                    </a:lnTo>
                    <a:lnTo>
                      <a:pt x="1838" y="8421"/>
                    </a:lnTo>
                    <a:lnTo>
                      <a:pt x="1879" y="8380"/>
                    </a:lnTo>
                    <a:lnTo>
                      <a:pt x="1899" y="8340"/>
                    </a:lnTo>
                    <a:lnTo>
                      <a:pt x="1919" y="8300"/>
                    </a:lnTo>
                    <a:lnTo>
                      <a:pt x="1919" y="8239"/>
                    </a:lnTo>
                    <a:lnTo>
                      <a:pt x="1919" y="8239"/>
                    </a:lnTo>
                    <a:lnTo>
                      <a:pt x="1919" y="7209"/>
                    </a:lnTo>
                    <a:lnTo>
                      <a:pt x="1899" y="6462"/>
                    </a:lnTo>
                    <a:lnTo>
                      <a:pt x="1899" y="6462"/>
                    </a:lnTo>
                    <a:lnTo>
                      <a:pt x="1899" y="6301"/>
                    </a:lnTo>
                    <a:lnTo>
                      <a:pt x="1899" y="6301"/>
                    </a:lnTo>
                    <a:lnTo>
                      <a:pt x="1899" y="5856"/>
                    </a:lnTo>
                    <a:lnTo>
                      <a:pt x="1899" y="5574"/>
                    </a:lnTo>
                    <a:lnTo>
                      <a:pt x="1899" y="5574"/>
                    </a:lnTo>
                    <a:lnTo>
                      <a:pt x="1919" y="5372"/>
                    </a:lnTo>
                    <a:lnTo>
                      <a:pt x="1919" y="5372"/>
                    </a:lnTo>
                    <a:lnTo>
                      <a:pt x="1939" y="5231"/>
                    </a:lnTo>
                    <a:lnTo>
                      <a:pt x="2000" y="5130"/>
                    </a:lnTo>
                    <a:lnTo>
                      <a:pt x="2000" y="5130"/>
                    </a:lnTo>
                    <a:lnTo>
                      <a:pt x="2081" y="5029"/>
                    </a:lnTo>
                    <a:lnTo>
                      <a:pt x="2161" y="4928"/>
                    </a:lnTo>
                    <a:lnTo>
                      <a:pt x="2242" y="4867"/>
                    </a:lnTo>
                    <a:lnTo>
                      <a:pt x="2343" y="4786"/>
                    </a:lnTo>
                    <a:lnTo>
                      <a:pt x="2565" y="4665"/>
                    </a:lnTo>
                    <a:lnTo>
                      <a:pt x="2787" y="4584"/>
                    </a:lnTo>
                    <a:lnTo>
                      <a:pt x="2787" y="4584"/>
                    </a:lnTo>
                    <a:lnTo>
                      <a:pt x="3292" y="4403"/>
                    </a:lnTo>
                    <a:lnTo>
                      <a:pt x="3555" y="4302"/>
                    </a:lnTo>
                    <a:lnTo>
                      <a:pt x="3797" y="4181"/>
                    </a:lnTo>
                    <a:lnTo>
                      <a:pt x="3797" y="4181"/>
                    </a:lnTo>
                    <a:lnTo>
                      <a:pt x="3958" y="4100"/>
                    </a:lnTo>
                    <a:lnTo>
                      <a:pt x="4100" y="3979"/>
                    </a:lnTo>
                    <a:lnTo>
                      <a:pt x="4281" y="3777"/>
                    </a:lnTo>
                    <a:lnTo>
                      <a:pt x="4524" y="3454"/>
                    </a:lnTo>
                    <a:lnTo>
                      <a:pt x="4524" y="3454"/>
                    </a:lnTo>
                    <a:lnTo>
                      <a:pt x="4726" y="3151"/>
                    </a:lnTo>
                    <a:lnTo>
                      <a:pt x="4928" y="2848"/>
                    </a:lnTo>
                    <a:lnTo>
                      <a:pt x="5029" y="2686"/>
                    </a:lnTo>
                    <a:lnTo>
                      <a:pt x="5089" y="2505"/>
                    </a:lnTo>
                    <a:lnTo>
                      <a:pt x="5150" y="2343"/>
                    </a:lnTo>
                    <a:lnTo>
                      <a:pt x="5210" y="2182"/>
                    </a:lnTo>
                    <a:lnTo>
                      <a:pt x="5210" y="2182"/>
                    </a:lnTo>
                    <a:lnTo>
                      <a:pt x="5271" y="1677"/>
                    </a:lnTo>
                    <a:lnTo>
                      <a:pt x="5331" y="1071"/>
                    </a:lnTo>
                    <a:lnTo>
                      <a:pt x="5392" y="364"/>
                    </a:lnTo>
                    <a:lnTo>
                      <a:pt x="5392" y="364"/>
                    </a:lnTo>
                    <a:lnTo>
                      <a:pt x="5352" y="344"/>
                    </a:lnTo>
                    <a:lnTo>
                      <a:pt x="5271" y="344"/>
                    </a:lnTo>
                    <a:lnTo>
                      <a:pt x="5150" y="364"/>
                    </a:lnTo>
                    <a:lnTo>
                      <a:pt x="5069" y="385"/>
                    </a:lnTo>
                    <a:lnTo>
                      <a:pt x="5008" y="4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7"/>
              <p:cNvSpPr/>
              <p:nvPr/>
            </p:nvSpPr>
            <p:spPr>
              <a:xfrm>
                <a:off x="3876226" y="-1402564"/>
                <a:ext cx="615975" cy="964408"/>
              </a:xfrm>
              <a:custGeom>
                <a:avLst/>
                <a:gdLst/>
                <a:ahLst/>
                <a:cxnLst/>
                <a:rect l="l" t="t" r="r" b="b"/>
                <a:pathLst>
                  <a:path w="5533" h="8663" fill="none" extrusionOk="0">
                    <a:moveTo>
                      <a:pt x="5513" y="465"/>
                    </a:moveTo>
                    <a:lnTo>
                      <a:pt x="5513" y="465"/>
                    </a:lnTo>
                    <a:lnTo>
                      <a:pt x="5493" y="425"/>
                    </a:lnTo>
                    <a:lnTo>
                      <a:pt x="5452" y="384"/>
                    </a:lnTo>
                    <a:lnTo>
                      <a:pt x="5412" y="364"/>
                    </a:lnTo>
                    <a:lnTo>
                      <a:pt x="5371" y="344"/>
                    </a:lnTo>
                    <a:lnTo>
                      <a:pt x="5371" y="344"/>
                    </a:lnTo>
                    <a:lnTo>
                      <a:pt x="5331" y="364"/>
                    </a:lnTo>
                    <a:lnTo>
                      <a:pt x="5311" y="364"/>
                    </a:lnTo>
                    <a:lnTo>
                      <a:pt x="5270" y="425"/>
                    </a:lnTo>
                    <a:lnTo>
                      <a:pt x="5270" y="425"/>
                    </a:lnTo>
                    <a:lnTo>
                      <a:pt x="5170" y="445"/>
                    </a:lnTo>
                    <a:lnTo>
                      <a:pt x="5170" y="445"/>
                    </a:lnTo>
                    <a:lnTo>
                      <a:pt x="5170" y="263"/>
                    </a:lnTo>
                    <a:lnTo>
                      <a:pt x="5129" y="122"/>
                    </a:lnTo>
                    <a:lnTo>
                      <a:pt x="5129" y="122"/>
                    </a:lnTo>
                    <a:lnTo>
                      <a:pt x="5109" y="61"/>
                    </a:lnTo>
                    <a:lnTo>
                      <a:pt x="5089" y="41"/>
                    </a:lnTo>
                    <a:lnTo>
                      <a:pt x="5048" y="1"/>
                    </a:lnTo>
                    <a:lnTo>
                      <a:pt x="4988" y="1"/>
                    </a:lnTo>
                    <a:lnTo>
                      <a:pt x="4988" y="1"/>
                    </a:lnTo>
                    <a:lnTo>
                      <a:pt x="4947" y="1"/>
                    </a:lnTo>
                    <a:lnTo>
                      <a:pt x="4927" y="21"/>
                    </a:lnTo>
                    <a:lnTo>
                      <a:pt x="4887" y="81"/>
                    </a:lnTo>
                    <a:lnTo>
                      <a:pt x="4887" y="81"/>
                    </a:lnTo>
                    <a:lnTo>
                      <a:pt x="4786" y="122"/>
                    </a:lnTo>
                    <a:lnTo>
                      <a:pt x="4786" y="122"/>
                    </a:lnTo>
                    <a:lnTo>
                      <a:pt x="4685" y="182"/>
                    </a:lnTo>
                    <a:lnTo>
                      <a:pt x="4604" y="263"/>
                    </a:lnTo>
                    <a:lnTo>
                      <a:pt x="4604" y="263"/>
                    </a:lnTo>
                    <a:lnTo>
                      <a:pt x="4544" y="324"/>
                    </a:lnTo>
                    <a:lnTo>
                      <a:pt x="4544" y="324"/>
                    </a:lnTo>
                    <a:lnTo>
                      <a:pt x="4503" y="243"/>
                    </a:lnTo>
                    <a:lnTo>
                      <a:pt x="4503" y="243"/>
                    </a:lnTo>
                    <a:lnTo>
                      <a:pt x="4483" y="202"/>
                    </a:lnTo>
                    <a:lnTo>
                      <a:pt x="4443" y="182"/>
                    </a:lnTo>
                    <a:lnTo>
                      <a:pt x="4402" y="162"/>
                    </a:lnTo>
                    <a:lnTo>
                      <a:pt x="4342" y="162"/>
                    </a:lnTo>
                    <a:lnTo>
                      <a:pt x="4342" y="162"/>
                    </a:lnTo>
                    <a:lnTo>
                      <a:pt x="4321" y="182"/>
                    </a:lnTo>
                    <a:lnTo>
                      <a:pt x="4281" y="202"/>
                    </a:lnTo>
                    <a:lnTo>
                      <a:pt x="4281" y="263"/>
                    </a:lnTo>
                    <a:lnTo>
                      <a:pt x="4281" y="263"/>
                    </a:lnTo>
                    <a:lnTo>
                      <a:pt x="4160" y="324"/>
                    </a:lnTo>
                    <a:lnTo>
                      <a:pt x="4160" y="324"/>
                    </a:lnTo>
                    <a:lnTo>
                      <a:pt x="4079" y="404"/>
                    </a:lnTo>
                    <a:lnTo>
                      <a:pt x="4019" y="505"/>
                    </a:lnTo>
                    <a:lnTo>
                      <a:pt x="3958" y="626"/>
                    </a:lnTo>
                    <a:lnTo>
                      <a:pt x="3938" y="768"/>
                    </a:lnTo>
                    <a:lnTo>
                      <a:pt x="3938" y="768"/>
                    </a:lnTo>
                    <a:lnTo>
                      <a:pt x="3918" y="929"/>
                    </a:lnTo>
                    <a:lnTo>
                      <a:pt x="3918" y="1131"/>
                    </a:lnTo>
                    <a:lnTo>
                      <a:pt x="3918" y="1717"/>
                    </a:lnTo>
                    <a:lnTo>
                      <a:pt x="3918" y="1717"/>
                    </a:lnTo>
                    <a:lnTo>
                      <a:pt x="3938" y="2141"/>
                    </a:lnTo>
                    <a:lnTo>
                      <a:pt x="3938" y="2141"/>
                    </a:lnTo>
                    <a:lnTo>
                      <a:pt x="3756" y="2282"/>
                    </a:lnTo>
                    <a:lnTo>
                      <a:pt x="3595" y="2424"/>
                    </a:lnTo>
                    <a:lnTo>
                      <a:pt x="3595" y="2424"/>
                    </a:lnTo>
                    <a:lnTo>
                      <a:pt x="3473" y="2525"/>
                    </a:lnTo>
                    <a:lnTo>
                      <a:pt x="3473" y="2525"/>
                    </a:lnTo>
                    <a:lnTo>
                      <a:pt x="3271" y="2706"/>
                    </a:lnTo>
                    <a:lnTo>
                      <a:pt x="3171" y="2807"/>
                    </a:lnTo>
                    <a:lnTo>
                      <a:pt x="3049" y="2868"/>
                    </a:lnTo>
                    <a:lnTo>
                      <a:pt x="3049" y="2868"/>
                    </a:lnTo>
                    <a:lnTo>
                      <a:pt x="2928" y="2928"/>
                    </a:lnTo>
                    <a:lnTo>
                      <a:pt x="2787" y="2969"/>
                    </a:lnTo>
                    <a:lnTo>
                      <a:pt x="2646" y="2989"/>
                    </a:lnTo>
                    <a:lnTo>
                      <a:pt x="2504" y="2989"/>
                    </a:lnTo>
                    <a:lnTo>
                      <a:pt x="2444" y="2989"/>
                    </a:lnTo>
                    <a:lnTo>
                      <a:pt x="2444" y="2989"/>
                    </a:lnTo>
                    <a:lnTo>
                      <a:pt x="2222" y="3009"/>
                    </a:lnTo>
                    <a:lnTo>
                      <a:pt x="2020" y="3050"/>
                    </a:lnTo>
                    <a:lnTo>
                      <a:pt x="1818" y="3090"/>
                    </a:lnTo>
                    <a:lnTo>
                      <a:pt x="1616" y="3150"/>
                    </a:lnTo>
                    <a:lnTo>
                      <a:pt x="1434" y="3231"/>
                    </a:lnTo>
                    <a:lnTo>
                      <a:pt x="1273" y="3312"/>
                    </a:lnTo>
                    <a:lnTo>
                      <a:pt x="1111" y="3413"/>
                    </a:lnTo>
                    <a:lnTo>
                      <a:pt x="970" y="3534"/>
                    </a:lnTo>
                    <a:lnTo>
                      <a:pt x="970" y="3534"/>
                    </a:lnTo>
                    <a:lnTo>
                      <a:pt x="808" y="3696"/>
                    </a:lnTo>
                    <a:lnTo>
                      <a:pt x="667" y="3898"/>
                    </a:lnTo>
                    <a:lnTo>
                      <a:pt x="566" y="4120"/>
                    </a:lnTo>
                    <a:lnTo>
                      <a:pt x="465" y="4382"/>
                    </a:lnTo>
                    <a:lnTo>
                      <a:pt x="465" y="4382"/>
                    </a:lnTo>
                    <a:lnTo>
                      <a:pt x="344" y="4907"/>
                    </a:lnTo>
                    <a:lnTo>
                      <a:pt x="344" y="4907"/>
                    </a:lnTo>
                    <a:lnTo>
                      <a:pt x="324" y="5028"/>
                    </a:lnTo>
                    <a:lnTo>
                      <a:pt x="303" y="5089"/>
                    </a:lnTo>
                    <a:lnTo>
                      <a:pt x="303" y="5089"/>
                    </a:lnTo>
                    <a:lnTo>
                      <a:pt x="202" y="5573"/>
                    </a:lnTo>
                    <a:lnTo>
                      <a:pt x="202" y="5573"/>
                    </a:lnTo>
                    <a:lnTo>
                      <a:pt x="182" y="5775"/>
                    </a:lnTo>
                    <a:lnTo>
                      <a:pt x="182" y="5775"/>
                    </a:lnTo>
                    <a:lnTo>
                      <a:pt x="61" y="6442"/>
                    </a:lnTo>
                    <a:lnTo>
                      <a:pt x="0" y="7047"/>
                    </a:lnTo>
                    <a:lnTo>
                      <a:pt x="0" y="7047"/>
                    </a:lnTo>
                    <a:lnTo>
                      <a:pt x="0" y="7209"/>
                    </a:lnTo>
                    <a:lnTo>
                      <a:pt x="21" y="7350"/>
                    </a:lnTo>
                    <a:lnTo>
                      <a:pt x="81" y="7512"/>
                    </a:lnTo>
                    <a:lnTo>
                      <a:pt x="142" y="7633"/>
                    </a:lnTo>
                    <a:lnTo>
                      <a:pt x="223" y="7754"/>
                    </a:lnTo>
                    <a:lnTo>
                      <a:pt x="303" y="7875"/>
                    </a:lnTo>
                    <a:lnTo>
                      <a:pt x="505" y="8077"/>
                    </a:lnTo>
                    <a:lnTo>
                      <a:pt x="505" y="8077"/>
                    </a:lnTo>
                    <a:lnTo>
                      <a:pt x="687" y="8239"/>
                    </a:lnTo>
                    <a:lnTo>
                      <a:pt x="869" y="8360"/>
                    </a:lnTo>
                    <a:lnTo>
                      <a:pt x="1050" y="8481"/>
                    </a:lnTo>
                    <a:lnTo>
                      <a:pt x="1252" y="8562"/>
                    </a:lnTo>
                    <a:lnTo>
                      <a:pt x="1252" y="8562"/>
                    </a:lnTo>
                    <a:lnTo>
                      <a:pt x="1414" y="8622"/>
                    </a:lnTo>
                    <a:lnTo>
                      <a:pt x="1555" y="8643"/>
                    </a:lnTo>
                    <a:lnTo>
                      <a:pt x="1697" y="8663"/>
                    </a:lnTo>
                    <a:lnTo>
                      <a:pt x="1697" y="8663"/>
                    </a:lnTo>
                    <a:lnTo>
                      <a:pt x="1798" y="8643"/>
                    </a:lnTo>
                    <a:lnTo>
                      <a:pt x="1919" y="8602"/>
                    </a:lnTo>
                    <a:lnTo>
                      <a:pt x="1919" y="8602"/>
                    </a:lnTo>
                    <a:lnTo>
                      <a:pt x="1939" y="8562"/>
                    </a:lnTo>
                    <a:lnTo>
                      <a:pt x="1979" y="8521"/>
                    </a:lnTo>
                    <a:lnTo>
                      <a:pt x="1999" y="8461"/>
                    </a:lnTo>
                    <a:lnTo>
                      <a:pt x="2020" y="8380"/>
                    </a:lnTo>
                    <a:lnTo>
                      <a:pt x="2020" y="8380"/>
                    </a:lnTo>
                    <a:lnTo>
                      <a:pt x="2020" y="7350"/>
                    </a:lnTo>
                    <a:lnTo>
                      <a:pt x="1999" y="6603"/>
                    </a:lnTo>
                    <a:lnTo>
                      <a:pt x="1999" y="6442"/>
                    </a:lnTo>
                    <a:lnTo>
                      <a:pt x="1999" y="6442"/>
                    </a:lnTo>
                    <a:lnTo>
                      <a:pt x="1979" y="5997"/>
                    </a:lnTo>
                    <a:lnTo>
                      <a:pt x="1979" y="5715"/>
                    </a:lnTo>
                    <a:lnTo>
                      <a:pt x="1979" y="5715"/>
                    </a:lnTo>
                    <a:lnTo>
                      <a:pt x="1999" y="5533"/>
                    </a:lnTo>
                    <a:lnTo>
                      <a:pt x="1999" y="5533"/>
                    </a:lnTo>
                    <a:lnTo>
                      <a:pt x="2040" y="5412"/>
                    </a:lnTo>
                    <a:lnTo>
                      <a:pt x="2080" y="5291"/>
                    </a:lnTo>
                    <a:lnTo>
                      <a:pt x="2080" y="5291"/>
                    </a:lnTo>
                    <a:lnTo>
                      <a:pt x="2161" y="5190"/>
                    </a:lnTo>
                    <a:lnTo>
                      <a:pt x="2242" y="5109"/>
                    </a:lnTo>
                    <a:lnTo>
                      <a:pt x="2322" y="5048"/>
                    </a:lnTo>
                    <a:lnTo>
                      <a:pt x="2423" y="4968"/>
                    </a:lnTo>
                    <a:lnTo>
                      <a:pt x="2625" y="4867"/>
                    </a:lnTo>
                    <a:lnTo>
                      <a:pt x="2847" y="4766"/>
                    </a:lnTo>
                    <a:lnTo>
                      <a:pt x="2847" y="4766"/>
                    </a:lnTo>
                    <a:lnTo>
                      <a:pt x="3211" y="4645"/>
                    </a:lnTo>
                    <a:lnTo>
                      <a:pt x="3211" y="4645"/>
                    </a:lnTo>
                    <a:lnTo>
                      <a:pt x="3534" y="4524"/>
                    </a:lnTo>
                    <a:lnTo>
                      <a:pt x="3857" y="4382"/>
                    </a:lnTo>
                    <a:lnTo>
                      <a:pt x="3857" y="4382"/>
                    </a:lnTo>
                    <a:lnTo>
                      <a:pt x="4039" y="4281"/>
                    </a:lnTo>
                    <a:lnTo>
                      <a:pt x="4180" y="4160"/>
                    </a:lnTo>
                    <a:lnTo>
                      <a:pt x="4362" y="3958"/>
                    </a:lnTo>
                    <a:lnTo>
                      <a:pt x="4604" y="3615"/>
                    </a:lnTo>
                    <a:lnTo>
                      <a:pt x="4624" y="3595"/>
                    </a:lnTo>
                    <a:lnTo>
                      <a:pt x="4624" y="3595"/>
                    </a:lnTo>
                    <a:lnTo>
                      <a:pt x="4826" y="3292"/>
                    </a:lnTo>
                    <a:lnTo>
                      <a:pt x="5028" y="2989"/>
                    </a:lnTo>
                    <a:lnTo>
                      <a:pt x="5109" y="2827"/>
                    </a:lnTo>
                    <a:lnTo>
                      <a:pt x="5190" y="2666"/>
                    </a:lnTo>
                    <a:lnTo>
                      <a:pt x="5250" y="2504"/>
                    </a:lnTo>
                    <a:lnTo>
                      <a:pt x="5291" y="2323"/>
                    </a:lnTo>
                    <a:lnTo>
                      <a:pt x="5291" y="2323"/>
                    </a:lnTo>
                    <a:lnTo>
                      <a:pt x="5371" y="1757"/>
                    </a:lnTo>
                    <a:lnTo>
                      <a:pt x="5432" y="1111"/>
                    </a:lnTo>
                    <a:lnTo>
                      <a:pt x="5432" y="1111"/>
                    </a:lnTo>
                    <a:lnTo>
                      <a:pt x="5452" y="1091"/>
                    </a:lnTo>
                    <a:lnTo>
                      <a:pt x="5472" y="1030"/>
                    </a:lnTo>
                    <a:lnTo>
                      <a:pt x="5472" y="1030"/>
                    </a:lnTo>
                    <a:lnTo>
                      <a:pt x="5513" y="909"/>
                    </a:lnTo>
                    <a:lnTo>
                      <a:pt x="5533" y="748"/>
                    </a:lnTo>
                    <a:lnTo>
                      <a:pt x="5533" y="606"/>
                    </a:lnTo>
                    <a:lnTo>
                      <a:pt x="5513" y="46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7"/>
              <p:cNvSpPr/>
              <p:nvPr/>
            </p:nvSpPr>
            <p:spPr>
              <a:xfrm>
                <a:off x="3887470" y="-1341891"/>
                <a:ext cx="582354" cy="892493"/>
              </a:xfrm>
              <a:custGeom>
                <a:avLst/>
                <a:gdLst/>
                <a:ahLst/>
                <a:cxnLst/>
                <a:rect l="l" t="t" r="r" b="b"/>
                <a:pathLst>
                  <a:path w="5231" h="8017" fill="none" extrusionOk="0">
                    <a:moveTo>
                      <a:pt x="5089" y="1757"/>
                    </a:moveTo>
                    <a:lnTo>
                      <a:pt x="5089" y="1757"/>
                    </a:lnTo>
                    <a:lnTo>
                      <a:pt x="5048" y="1919"/>
                    </a:lnTo>
                    <a:lnTo>
                      <a:pt x="4988" y="2080"/>
                    </a:lnTo>
                    <a:lnTo>
                      <a:pt x="4826" y="2383"/>
                    </a:lnTo>
                    <a:lnTo>
                      <a:pt x="4644" y="2686"/>
                    </a:lnTo>
                    <a:lnTo>
                      <a:pt x="4443" y="2989"/>
                    </a:lnTo>
                    <a:lnTo>
                      <a:pt x="4422" y="3009"/>
                    </a:lnTo>
                    <a:lnTo>
                      <a:pt x="4422" y="3009"/>
                    </a:lnTo>
                    <a:lnTo>
                      <a:pt x="4180" y="3332"/>
                    </a:lnTo>
                    <a:lnTo>
                      <a:pt x="4019" y="3534"/>
                    </a:lnTo>
                    <a:lnTo>
                      <a:pt x="3877" y="3655"/>
                    </a:lnTo>
                    <a:lnTo>
                      <a:pt x="3716" y="3736"/>
                    </a:lnTo>
                    <a:lnTo>
                      <a:pt x="3716" y="3736"/>
                    </a:lnTo>
                    <a:lnTo>
                      <a:pt x="3393" y="3878"/>
                    </a:lnTo>
                    <a:lnTo>
                      <a:pt x="3070" y="3999"/>
                    </a:lnTo>
                    <a:lnTo>
                      <a:pt x="3070" y="3999"/>
                    </a:lnTo>
                    <a:lnTo>
                      <a:pt x="2706" y="4120"/>
                    </a:lnTo>
                    <a:lnTo>
                      <a:pt x="2706" y="4120"/>
                    </a:lnTo>
                    <a:lnTo>
                      <a:pt x="2484" y="4221"/>
                    </a:lnTo>
                    <a:lnTo>
                      <a:pt x="2262" y="4342"/>
                    </a:lnTo>
                    <a:lnTo>
                      <a:pt x="2161" y="4423"/>
                    </a:lnTo>
                    <a:lnTo>
                      <a:pt x="2060" y="4503"/>
                    </a:lnTo>
                    <a:lnTo>
                      <a:pt x="1979" y="4584"/>
                    </a:lnTo>
                    <a:lnTo>
                      <a:pt x="1898" y="4685"/>
                    </a:lnTo>
                    <a:lnTo>
                      <a:pt x="1898" y="4685"/>
                    </a:lnTo>
                    <a:lnTo>
                      <a:pt x="1838" y="4827"/>
                    </a:lnTo>
                    <a:lnTo>
                      <a:pt x="1797" y="4968"/>
                    </a:lnTo>
                    <a:lnTo>
                      <a:pt x="1797" y="4968"/>
                    </a:lnTo>
                    <a:lnTo>
                      <a:pt x="1777" y="5150"/>
                    </a:lnTo>
                    <a:lnTo>
                      <a:pt x="1777" y="5150"/>
                    </a:lnTo>
                    <a:lnTo>
                      <a:pt x="1777" y="5452"/>
                    </a:lnTo>
                    <a:lnTo>
                      <a:pt x="1777" y="5897"/>
                    </a:lnTo>
                    <a:lnTo>
                      <a:pt x="1797" y="6058"/>
                    </a:lnTo>
                    <a:lnTo>
                      <a:pt x="1797" y="6058"/>
                    </a:lnTo>
                    <a:lnTo>
                      <a:pt x="1797" y="6805"/>
                    </a:lnTo>
                    <a:lnTo>
                      <a:pt x="1818" y="7835"/>
                    </a:lnTo>
                    <a:lnTo>
                      <a:pt x="1818" y="7835"/>
                    </a:lnTo>
                    <a:lnTo>
                      <a:pt x="1797" y="7916"/>
                    </a:lnTo>
                    <a:lnTo>
                      <a:pt x="1757" y="7976"/>
                    </a:lnTo>
                    <a:lnTo>
                      <a:pt x="1757" y="7976"/>
                    </a:lnTo>
                    <a:lnTo>
                      <a:pt x="1697" y="7997"/>
                    </a:lnTo>
                    <a:lnTo>
                      <a:pt x="1636" y="8017"/>
                    </a:lnTo>
                    <a:lnTo>
                      <a:pt x="1495" y="7997"/>
                    </a:lnTo>
                    <a:lnTo>
                      <a:pt x="1333" y="7976"/>
                    </a:lnTo>
                    <a:lnTo>
                      <a:pt x="1172" y="7916"/>
                    </a:lnTo>
                    <a:lnTo>
                      <a:pt x="1172" y="7916"/>
                    </a:lnTo>
                    <a:lnTo>
                      <a:pt x="1010" y="7835"/>
                    </a:lnTo>
                    <a:lnTo>
                      <a:pt x="828" y="7734"/>
                    </a:lnTo>
                    <a:lnTo>
                      <a:pt x="647" y="7613"/>
                    </a:lnTo>
                    <a:lnTo>
                      <a:pt x="465" y="7451"/>
                    </a:lnTo>
                    <a:lnTo>
                      <a:pt x="465" y="7451"/>
                    </a:lnTo>
                    <a:lnTo>
                      <a:pt x="283" y="7270"/>
                    </a:lnTo>
                    <a:lnTo>
                      <a:pt x="202" y="7169"/>
                    </a:lnTo>
                    <a:lnTo>
                      <a:pt x="142" y="7048"/>
                    </a:lnTo>
                    <a:lnTo>
                      <a:pt x="81" y="6926"/>
                    </a:lnTo>
                    <a:lnTo>
                      <a:pt x="21" y="6785"/>
                    </a:lnTo>
                    <a:lnTo>
                      <a:pt x="0" y="6664"/>
                    </a:lnTo>
                    <a:lnTo>
                      <a:pt x="0" y="6502"/>
                    </a:lnTo>
                    <a:lnTo>
                      <a:pt x="0" y="6502"/>
                    </a:lnTo>
                    <a:lnTo>
                      <a:pt x="81" y="5917"/>
                    </a:lnTo>
                    <a:lnTo>
                      <a:pt x="182" y="5251"/>
                    </a:lnTo>
                    <a:lnTo>
                      <a:pt x="182" y="5251"/>
                    </a:lnTo>
                    <a:lnTo>
                      <a:pt x="202" y="5049"/>
                    </a:lnTo>
                    <a:lnTo>
                      <a:pt x="202" y="5049"/>
                    </a:lnTo>
                    <a:lnTo>
                      <a:pt x="303" y="4564"/>
                    </a:lnTo>
                    <a:lnTo>
                      <a:pt x="323" y="4503"/>
                    </a:lnTo>
                    <a:lnTo>
                      <a:pt x="323" y="4503"/>
                    </a:lnTo>
                    <a:lnTo>
                      <a:pt x="344" y="4382"/>
                    </a:lnTo>
                    <a:lnTo>
                      <a:pt x="344" y="4382"/>
                    </a:lnTo>
                    <a:lnTo>
                      <a:pt x="465" y="3857"/>
                    </a:lnTo>
                    <a:lnTo>
                      <a:pt x="465" y="3857"/>
                    </a:lnTo>
                    <a:lnTo>
                      <a:pt x="546" y="3615"/>
                    </a:lnTo>
                    <a:lnTo>
                      <a:pt x="667" y="3413"/>
                    </a:lnTo>
                    <a:lnTo>
                      <a:pt x="788" y="3231"/>
                    </a:lnTo>
                    <a:lnTo>
                      <a:pt x="929" y="3070"/>
                    </a:lnTo>
                    <a:lnTo>
                      <a:pt x="929" y="3070"/>
                    </a:lnTo>
                    <a:lnTo>
                      <a:pt x="1071" y="2969"/>
                    </a:lnTo>
                    <a:lnTo>
                      <a:pt x="1232" y="2868"/>
                    </a:lnTo>
                    <a:lnTo>
                      <a:pt x="1394" y="2767"/>
                    </a:lnTo>
                    <a:lnTo>
                      <a:pt x="1555" y="2706"/>
                    </a:lnTo>
                    <a:lnTo>
                      <a:pt x="1737" y="2646"/>
                    </a:lnTo>
                    <a:lnTo>
                      <a:pt x="1939" y="2605"/>
                    </a:lnTo>
                    <a:lnTo>
                      <a:pt x="2141" y="2565"/>
                    </a:lnTo>
                    <a:lnTo>
                      <a:pt x="2343" y="2545"/>
                    </a:lnTo>
                    <a:lnTo>
                      <a:pt x="2403" y="2545"/>
                    </a:lnTo>
                    <a:lnTo>
                      <a:pt x="2403" y="2545"/>
                    </a:lnTo>
                    <a:lnTo>
                      <a:pt x="2545" y="2545"/>
                    </a:lnTo>
                    <a:lnTo>
                      <a:pt x="2706" y="2525"/>
                    </a:lnTo>
                    <a:lnTo>
                      <a:pt x="2847" y="2484"/>
                    </a:lnTo>
                    <a:lnTo>
                      <a:pt x="3009" y="2424"/>
                    </a:lnTo>
                    <a:lnTo>
                      <a:pt x="3009" y="2424"/>
                    </a:lnTo>
                    <a:lnTo>
                      <a:pt x="3130" y="2343"/>
                    </a:lnTo>
                    <a:lnTo>
                      <a:pt x="3231" y="2242"/>
                    </a:lnTo>
                    <a:lnTo>
                      <a:pt x="3453" y="2060"/>
                    </a:lnTo>
                    <a:lnTo>
                      <a:pt x="3453" y="2060"/>
                    </a:lnTo>
                    <a:lnTo>
                      <a:pt x="3554" y="1959"/>
                    </a:lnTo>
                    <a:lnTo>
                      <a:pt x="3554" y="1959"/>
                    </a:lnTo>
                    <a:lnTo>
                      <a:pt x="3695" y="1838"/>
                    </a:lnTo>
                    <a:lnTo>
                      <a:pt x="3837" y="1717"/>
                    </a:lnTo>
                    <a:lnTo>
                      <a:pt x="3837" y="1717"/>
                    </a:lnTo>
                    <a:lnTo>
                      <a:pt x="3938" y="1656"/>
                    </a:lnTo>
                    <a:lnTo>
                      <a:pt x="3938" y="1656"/>
                    </a:lnTo>
                    <a:lnTo>
                      <a:pt x="3978" y="1636"/>
                    </a:lnTo>
                    <a:lnTo>
                      <a:pt x="3998" y="1616"/>
                    </a:lnTo>
                    <a:lnTo>
                      <a:pt x="3998" y="1616"/>
                    </a:lnTo>
                    <a:lnTo>
                      <a:pt x="4099" y="1576"/>
                    </a:lnTo>
                    <a:lnTo>
                      <a:pt x="4099" y="1576"/>
                    </a:lnTo>
                    <a:lnTo>
                      <a:pt x="4220" y="1576"/>
                    </a:lnTo>
                    <a:lnTo>
                      <a:pt x="4220" y="1576"/>
                    </a:lnTo>
                    <a:lnTo>
                      <a:pt x="4220" y="1576"/>
                    </a:lnTo>
                    <a:lnTo>
                      <a:pt x="4200" y="1596"/>
                    </a:lnTo>
                    <a:lnTo>
                      <a:pt x="4200" y="1596"/>
                    </a:lnTo>
                    <a:lnTo>
                      <a:pt x="4099" y="1677"/>
                    </a:lnTo>
                    <a:lnTo>
                      <a:pt x="4099" y="1677"/>
                    </a:lnTo>
                    <a:lnTo>
                      <a:pt x="4079" y="1697"/>
                    </a:lnTo>
                    <a:lnTo>
                      <a:pt x="4079" y="1697"/>
                    </a:lnTo>
                    <a:lnTo>
                      <a:pt x="3998" y="1798"/>
                    </a:lnTo>
                    <a:lnTo>
                      <a:pt x="3998" y="1798"/>
                    </a:lnTo>
                    <a:lnTo>
                      <a:pt x="3998" y="1838"/>
                    </a:lnTo>
                    <a:lnTo>
                      <a:pt x="3998" y="1838"/>
                    </a:lnTo>
                    <a:lnTo>
                      <a:pt x="3978" y="1899"/>
                    </a:lnTo>
                    <a:lnTo>
                      <a:pt x="3978" y="1939"/>
                    </a:lnTo>
                    <a:lnTo>
                      <a:pt x="3978" y="1939"/>
                    </a:lnTo>
                    <a:lnTo>
                      <a:pt x="3978" y="2000"/>
                    </a:lnTo>
                    <a:lnTo>
                      <a:pt x="3978" y="2000"/>
                    </a:lnTo>
                    <a:lnTo>
                      <a:pt x="4019" y="2060"/>
                    </a:lnTo>
                    <a:lnTo>
                      <a:pt x="4059" y="2101"/>
                    </a:lnTo>
                    <a:lnTo>
                      <a:pt x="4059" y="2101"/>
                    </a:lnTo>
                    <a:lnTo>
                      <a:pt x="4120" y="2161"/>
                    </a:lnTo>
                    <a:lnTo>
                      <a:pt x="4140" y="2161"/>
                    </a:lnTo>
                    <a:lnTo>
                      <a:pt x="4140" y="2161"/>
                    </a:lnTo>
                    <a:lnTo>
                      <a:pt x="4241" y="2181"/>
                    </a:lnTo>
                    <a:lnTo>
                      <a:pt x="4241" y="2181"/>
                    </a:lnTo>
                    <a:lnTo>
                      <a:pt x="4281" y="2181"/>
                    </a:lnTo>
                    <a:lnTo>
                      <a:pt x="4281" y="2181"/>
                    </a:lnTo>
                    <a:lnTo>
                      <a:pt x="4120" y="2343"/>
                    </a:lnTo>
                    <a:lnTo>
                      <a:pt x="4120" y="2343"/>
                    </a:lnTo>
                    <a:lnTo>
                      <a:pt x="4079" y="2383"/>
                    </a:lnTo>
                    <a:lnTo>
                      <a:pt x="4079" y="2383"/>
                    </a:lnTo>
                    <a:lnTo>
                      <a:pt x="4039" y="2404"/>
                    </a:lnTo>
                    <a:lnTo>
                      <a:pt x="4039" y="2404"/>
                    </a:lnTo>
                    <a:lnTo>
                      <a:pt x="3978" y="2484"/>
                    </a:lnTo>
                    <a:lnTo>
                      <a:pt x="3978" y="2484"/>
                    </a:lnTo>
                    <a:lnTo>
                      <a:pt x="3877" y="2565"/>
                    </a:lnTo>
                    <a:lnTo>
                      <a:pt x="3877" y="2565"/>
                    </a:lnTo>
                    <a:lnTo>
                      <a:pt x="3796" y="2626"/>
                    </a:lnTo>
                    <a:lnTo>
                      <a:pt x="3796" y="2626"/>
                    </a:lnTo>
                    <a:lnTo>
                      <a:pt x="3736" y="2686"/>
                    </a:lnTo>
                    <a:lnTo>
                      <a:pt x="3736" y="2666"/>
                    </a:lnTo>
                    <a:lnTo>
                      <a:pt x="3736" y="2666"/>
                    </a:lnTo>
                    <a:lnTo>
                      <a:pt x="3716" y="2605"/>
                    </a:lnTo>
                    <a:lnTo>
                      <a:pt x="3675" y="2565"/>
                    </a:lnTo>
                    <a:lnTo>
                      <a:pt x="3675" y="2565"/>
                    </a:lnTo>
                    <a:lnTo>
                      <a:pt x="3635" y="2484"/>
                    </a:lnTo>
                    <a:lnTo>
                      <a:pt x="3574" y="2444"/>
                    </a:lnTo>
                    <a:lnTo>
                      <a:pt x="3494" y="2404"/>
                    </a:lnTo>
                    <a:lnTo>
                      <a:pt x="3413" y="2363"/>
                    </a:lnTo>
                    <a:lnTo>
                      <a:pt x="3413" y="2363"/>
                    </a:lnTo>
                    <a:lnTo>
                      <a:pt x="3372" y="2383"/>
                    </a:lnTo>
                    <a:lnTo>
                      <a:pt x="3352" y="2404"/>
                    </a:lnTo>
                    <a:lnTo>
                      <a:pt x="3352" y="2404"/>
                    </a:lnTo>
                    <a:lnTo>
                      <a:pt x="3372" y="2444"/>
                    </a:lnTo>
                    <a:lnTo>
                      <a:pt x="3393" y="2464"/>
                    </a:lnTo>
                    <a:lnTo>
                      <a:pt x="3393" y="2464"/>
                    </a:lnTo>
                    <a:lnTo>
                      <a:pt x="3453" y="2505"/>
                    </a:lnTo>
                    <a:lnTo>
                      <a:pt x="3534" y="2525"/>
                    </a:lnTo>
                    <a:lnTo>
                      <a:pt x="3574" y="2585"/>
                    </a:lnTo>
                    <a:lnTo>
                      <a:pt x="3615" y="2646"/>
                    </a:lnTo>
                    <a:lnTo>
                      <a:pt x="3615" y="2646"/>
                    </a:lnTo>
                    <a:lnTo>
                      <a:pt x="3615" y="2706"/>
                    </a:lnTo>
                    <a:lnTo>
                      <a:pt x="3615" y="2706"/>
                    </a:lnTo>
                    <a:lnTo>
                      <a:pt x="3635" y="2727"/>
                    </a:lnTo>
                    <a:lnTo>
                      <a:pt x="3655" y="2747"/>
                    </a:lnTo>
                    <a:lnTo>
                      <a:pt x="3655" y="2747"/>
                    </a:lnTo>
                    <a:lnTo>
                      <a:pt x="3574" y="2828"/>
                    </a:lnTo>
                    <a:lnTo>
                      <a:pt x="3574" y="2828"/>
                    </a:lnTo>
                    <a:lnTo>
                      <a:pt x="3211" y="3151"/>
                    </a:lnTo>
                    <a:lnTo>
                      <a:pt x="3211" y="3151"/>
                    </a:lnTo>
                    <a:lnTo>
                      <a:pt x="3009" y="3353"/>
                    </a:lnTo>
                    <a:lnTo>
                      <a:pt x="2888" y="3534"/>
                    </a:lnTo>
                    <a:lnTo>
                      <a:pt x="2888" y="3534"/>
                    </a:lnTo>
                    <a:lnTo>
                      <a:pt x="2807" y="3635"/>
                    </a:lnTo>
                    <a:lnTo>
                      <a:pt x="2807" y="3635"/>
                    </a:lnTo>
                    <a:lnTo>
                      <a:pt x="2807" y="3676"/>
                    </a:lnTo>
                    <a:lnTo>
                      <a:pt x="2827" y="3696"/>
                    </a:lnTo>
                    <a:lnTo>
                      <a:pt x="2827" y="3696"/>
                    </a:lnTo>
                    <a:lnTo>
                      <a:pt x="2868" y="3716"/>
                    </a:lnTo>
                    <a:lnTo>
                      <a:pt x="2888" y="3696"/>
                    </a:lnTo>
                    <a:lnTo>
                      <a:pt x="3271" y="3231"/>
                    </a:lnTo>
                    <a:lnTo>
                      <a:pt x="3271" y="3231"/>
                    </a:lnTo>
                    <a:lnTo>
                      <a:pt x="3635" y="2908"/>
                    </a:lnTo>
                    <a:lnTo>
                      <a:pt x="3635" y="2908"/>
                    </a:lnTo>
                    <a:lnTo>
                      <a:pt x="3897" y="2686"/>
                    </a:lnTo>
                    <a:lnTo>
                      <a:pt x="3897" y="2686"/>
                    </a:lnTo>
                    <a:lnTo>
                      <a:pt x="3978" y="2605"/>
                    </a:lnTo>
                    <a:lnTo>
                      <a:pt x="3978" y="2605"/>
                    </a:lnTo>
                    <a:lnTo>
                      <a:pt x="4140" y="2464"/>
                    </a:lnTo>
                    <a:lnTo>
                      <a:pt x="4140" y="2464"/>
                    </a:lnTo>
                    <a:lnTo>
                      <a:pt x="4220" y="2383"/>
                    </a:lnTo>
                    <a:lnTo>
                      <a:pt x="4220" y="2383"/>
                    </a:lnTo>
                    <a:lnTo>
                      <a:pt x="4301" y="2303"/>
                    </a:lnTo>
                    <a:lnTo>
                      <a:pt x="4301" y="2303"/>
                    </a:lnTo>
                    <a:lnTo>
                      <a:pt x="4342" y="2262"/>
                    </a:lnTo>
                    <a:lnTo>
                      <a:pt x="4342" y="2262"/>
                    </a:lnTo>
                    <a:lnTo>
                      <a:pt x="4402" y="2202"/>
                    </a:lnTo>
                    <a:lnTo>
                      <a:pt x="4402" y="2202"/>
                    </a:lnTo>
                    <a:lnTo>
                      <a:pt x="4463" y="2101"/>
                    </a:lnTo>
                    <a:lnTo>
                      <a:pt x="4463" y="2101"/>
                    </a:lnTo>
                    <a:lnTo>
                      <a:pt x="4463" y="2101"/>
                    </a:lnTo>
                    <a:lnTo>
                      <a:pt x="4503" y="2040"/>
                    </a:lnTo>
                    <a:lnTo>
                      <a:pt x="4503" y="2040"/>
                    </a:lnTo>
                    <a:lnTo>
                      <a:pt x="4584" y="1959"/>
                    </a:lnTo>
                    <a:lnTo>
                      <a:pt x="4644" y="1879"/>
                    </a:lnTo>
                    <a:lnTo>
                      <a:pt x="4644" y="1879"/>
                    </a:lnTo>
                    <a:lnTo>
                      <a:pt x="4685" y="1818"/>
                    </a:lnTo>
                    <a:lnTo>
                      <a:pt x="4705" y="1757"/>
                    </a:lnTo>
                    <a:lnTo>
                      <a:pt x="4705" y="1717"/>
                    </a:lnTo>
                    <a:lnTo>
                      <a:pt x="4705" y="1656"/>
                    </a:lnTo>
                    <a:lnTo>
                      <a:pt x="4705" y="1636"/>
                    </a:lnTo>
                    <a:lnTo>
                      <a:pt x="4705" y="1636"/>
                    </a:lnTo>
                    <a:lnTo>
                      <a:pt x="4665" y="1576"/>
                    </a:lnTo>
                    <a:lnTo>
                      <a:pt x="4644" y="1555"/>
                    </a:lnTo>
                    <a:lnTo>
                      <a:pt x="4644" y="1555"/>
                    </a:lnTo>
                    <a:lnTo>
                      <a:pt x="4584" y="1515"/>
                    </a:lnTo>
                    <a:lnTo>
                      <a:pt x="4584" y="1515"/>
                    </a:lnTo>
                    <a:lnTo>
                      <a:pt x="4544" y="1495"/>
                    </a:lnTo>
                    <a:lnTo>
                      <a:pt x="4483" y="1475"/>
                    </a:lnTo>
                    <a:lnTo>
                      <a:pt x="4483" y="1475"/>
                    </a:lnTo>
                    <a:lnTo>
                      <a:pt x="4544" y="1172"/>
                    </a:lnTo>
                    <a:lnTo>
                      <a:pt x="4544" y="1172"/>
                    </a:lnTo>
                    <a:lnTo>
                      <a:pt x="4604" y="909"/>
                    </a:lnTo>
                    <a:lnTo>
                      <a:pt x="4604" y="909"/>
                    </a:lnTo>
                    <a:lnTo>
                      <a:pt x="4705" y="586"/>
                    </a:lnTo>
                    <a:lnTo>
                      <a:pt x="4806" y="324"/>
                    </a:lnTo>
                    <a:lnTo>
                      <a:pt x="4806" y="324"/>
                    </a:lnTo>
                    <a:lnTo>
                      <a:pt x="4846" y="243"/>
                    </a:lnTo>
                    <a:lnTo>
                      <a:pt x="4846" y="243"/>
                    </a:lnTo>
                    <a:lnTo>
                      <a:pt x="4887" y="182"/>
                    </a:lnTo>
                    <a:lnTo>
                      <a:pt x="4887" y="182"/>
                    </a:lnTo>
                    <a:lnTo>
                      <a:pt x="4907" y="142"/>
                    </a:lnTo>
                    <a:lnTo>
                      <a:pt x="4927" y="142"/>
                    </a:lnTo>
                    <a:lnTo>
                      <a:pt x="4927" y="142"/>
                    </a:lnTo>
                    <a:lnTo>
                      <a:pt x="4988" y="61"/>
                    </a:lnTo>
                    <a:lnTo>
                      <a:pt x="4988" y="61"/>
                    </a:lnTo>
                    <a:lnTo>
                      <a:pt x="4988" y="61"/>
                    </a:lnTo>
                    <a:lnTo>
                      <a:pt x="5048" y="21"/>
                    </a:lnTo>
                    <a:lnTo>
                      <a:pt x="5048" y="21"/>
                    </a:lnTo>
                    <a:lnTo>
                      <a:pt x="5149" y="1"/>
                    </a:lnTo>
                    <a:lnTo>
                      <a:pt x="5149" y="1"/>
                    </a:lnTo>
                    <a:lnTo>
                      <a:pt x="5129" y="203"/>
                    </a:lnTo>
                    <a:lnTo>
                      <a:pt x="5109" y="384"/>
                    </a:lnTo>
                    <a:lnTo>
                      <a:pt x="5109" y="384"/>
                    </a:lnTo>
                    <a:lnTo>
                      <a:pt x="5109" y="425"/>
                    </a:lnTo>
                    <a:lnTo>
                      <a:pt x="5109" y="425"/>
                    </a:lnTo>
                    <a:lnTo>
                      <a:pt x="5129" y="485"/>
                    </a:lnTo>
                    <a:lnTo>
                      <a:pt x="5149" y="546"/>
                    </a:lnTo>
                    <a:lnTo>
                      <a:pt x="5190" y="586"/>
                    </a:lnTo>
                    <a:lnTo>
                      <a:pt x="5230" y="606"/>
                    </a:lnTo>
                    <a:lnTo>
                      <a:pt x="5230" y="606"/>
                    </a:lnTo>
                    <a:lnTo>
                      <a:pt x="5169" y="1232"/>
                    </a:lnTo>
                    <a:lnTo>
                      <a:pt x="5089"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7"/>
              <p:cNvSpPr/>
              <p:nvPr/>
            </p:nvSpPr>
            <p:spPr>
              <a:xfrm>
                <a:off x="3876226" y="-1402564"/>
                <a:ext cx="615975" cy="964408"/>
              </a:xfrm>
              <a:custGeom>
                <a:avLst/>
                <a:gdLst/>
                <a:ahLst/>
                <a:cxnLst/>
                <a:rect l="l" t="t" r="r" b="b"/>
                <a:pathLst>
                  <a:path w="5533" h="8663" extrusionOk="0">
                    <a:moveTo>
                      <a:pt x="5008" y="102"/>
                    </a:moveTo>
                    <a:lnTo>
                      <a:pt x="5028" y="122"/>
                    </a:lnTo>
                    <a:lnTo>
                      <a:pt x="5028" y="142"/>
                    </a:lnTo>
                    <a:lnTo>
                      <a:pt x="5048" y="223"/>
                    </a:lnTo>
                    <a:lnTo>
                      <a:pt x="5069" y="303"/>
                    </a:lnTo>
                    <a:lnTo>
                      <a:pt x="5048" y="505"/>
                    </a:lnTo>
                    <a:lnTo>
                      <a:pt x="4988" y="546"/>
                    </a:lnTo>
                    <a:lnTo>
                      <a:pt x="4968" y="586"/>
                    </a:lnTo>
                    <a:lnTo>
                      <a:pt x="4968" y="586"/>
                    </a:lnTo>
                    <a:lnTo>
                      <a:pt x="4988" y="182"/>
                    </a:lnTo>
                    <a:lnTo>
                      <a:pt x="4988" y="142"/>
                    </a:lnTo>
                    <a:lnTo>
                      <a:pt x="5008" y="102"/>
                    </a:lnTo>
                    <a:close/>
                    <a:moveTo>
                      <a:pt x="4402" y="263"/>
                    </a:moveTo>
                    <a:lnTo>
                      <a:pt x="4422" y="303"/>
                    </a:lnTo>
                    <a:lnTo>
                      <a:pt x="4463" y="364"/>
                    </a:lnTo>
                    <a:lnTo>
                      <a:pt x="4483" y="445"/>
                    </a:lnTo>
                    <a:lnTo>
                      <a:pt x="4463" y="505"/>
                    </a:lnTo>
                    <a:lnTo>
                      <a:pt x="4443" y="546"/>
                    </a:lnTo>
                    <a:lnTo>
                      <a:pt x="4422" y="586"/>
                    </a:lnTo>
                    <a:lnTo>
                      <a:pt x="4382" y="344"/>
                    </a:lnTo>
                    <a:lnTo>
                      <a:pt x="4382" y="303"/>
                    </a:lnTo>
                    <a:lnTo>
                      <a:pt x="4382" y="263"/>
                    </a:lnTo>
                    <a:close/>
                    <a:moveTo>
                      <a:pt x="5371" y="445"/>
                    </a:moveTo>
                    <a:lnTo>
                      <a:pt x="5392" y="465"/>
                    </a:lnTo>
                    <a:lnTo>
                      <a:pt x="5412" y="505"/>
                    </a:lnTo>
                    <a:lnTo>
                      <a:pt x="5432" y="606"/>
                    </a:lnTo>
                    <a:lnTo>
                      <a:pt x="5412" y="748"/>
                    </a:lnTo>
                    <a:lnTo>
                      <a:pt x="5371" y="1010"/>
                    </a:lnTo>
                    <a:lnTo>
                      <a:pt x="5351" y="1051"/>
                    </a:lnTo>
                    <a:lnTo>
                      <a:pt x="5331" y="1010"/>
                    </a:lnTo>
                    <a:lnTo>
                      <a:pt x="5331" y="970"/>
                    </a:lnTo>
                    <a:lnTo>
                      <a:pt x="5331" y="788"/>
                    </a:lnTo>
                    <a:lnTo>
                      <a:pt x="5351" y="546"/>
                    </a:lnTo>
                    <a:lnTo>
                      <a:pt x="5351" y="505"/>
                    </a:lnTo>
                    <a:lnTo>
                      <a:pt x="5371" y="445"/>
                    </a:lnTo>
                    <a:close/>
                    <a:moveTo>
                      <a:pt x="4867" y="202"/>
                    </a:moveTo>
                    <a:lnTo>
                      <a:pt x="4867" y="505"/>
                    </a:lnTo>
                    <a:lnTo>
                      <a:pt x="4867" y="647"/>
                    </a:lnTo>
                    <a:lnTo>
                      <a:pt x="4887" y="687"/>
                    </a:lnTo>
                    <a:lnTo>
                      <a:pt x="4806" y="828"/>
                    </a:lnTo>
                    <a:lnTo>
                      <a:pt x="4745" y="990"/>
                    </a:lnTo>
                    <a:lnTo>
                      <a:pt x="4665" y="1212"/>
                    </a:lnTo>
                    <a:lnTo>
                      <a:pt x="4604" y="1434"/>
                    </a:lnTo>
                    <a:lnTo>
                      <a:pt x="4463" y="2040"/>
                    </a:lnTo>
                    <a:lnTo>
                      <a:pt x="4342" y="2000"/>
                    </a:lnTo>
                    <a:lnTo>
                      <a:pt x="4241" y="2020"/>
                    </a:lnTo>
                    <a:lnTo>
                      <a:pt x="4241" y="2020"/>
                    </a:lnTo>
                    <a:lnTo>
                      <a:pt x="4342" y="1374"/>
                    </a:lnTo>
                    <a:lnTo>
                      <a:pt x="4443" y="909"/>
                    </a:lnTo>
                    <a:lnTo>
                      <a:pt x="4463" y="788"/>
                    </a:lnTo>
                    <a:lnTo>
                      <a:pt x="4483" y="748"/>
                    </a:lnTo>
                    <a:lnTo>
                      <a:pt x="4523" y="626"/>
                    </a:lnTo>
                    <a:lnTo>
                      <a:pt x="4544" y="546"/>
                    </a:lnTo>
                    <a:lnTo>
                      <a:pt x="4544" y="526"/>
                    </a:lnTo>
                    <a:lnTo>
                      <a:pt x="4584" y="445"/>
                    </a:lnTo>
                    <a:lnTo>
                      <a:pt x="4665" y="344"/>
                    </a:lnTo>
                    <a:lnTo>
                      <a:pt x="4725" y="263"/>
                    </a:lnTo>
                    <a:lnTo>
                      <a:pt x="4806" y="223"/>
                    </a:lnTo>
                    <a:lnTo>
                      <a:pt x="4867" y="202"/>
                    </a:lnTo>
                    <a:close/>
                    <a:moveTo>
                      <a:pt x="4281" y="384"/>
                    </a:moveTo>
                    <a:lnTo>
                      <a:pt x="4321" y="586"/>
                    </a:lnTo>
                    <a:lnTo>
                      <a:pt x="4362" y="788"/>
                    </a:lnTo>
                    <a:lnTo>
                      <a:pt x="4241" y="1353"/>
                    </a:lnTo>
                    <a:lnTo>
                      <a:pt x="4120" y="2040"/>
                    </a:lnTo>
                    <a:lnTo>
                      <a:pt x="4039" y="2080"/>
                    </a:lnTo>
                    <a:lnTo>
                      <a:pt x="4019" y="1717"/>
                    </a:lnTo>
                    <a:lnTo>
                      <a:pt x="4019" y="1151"/>
                    </a:lnTo>
                    <a:lnTo>
                      <a:pt x="4039" y="788"/>
                    </a:lnTo>
                    <a:lnTo>
                      <a:pt x="4079" y="626"/>
                    </a:lnTo>
                    <a:lnTo>
                      <a:pt x="4140" y="505"/>
                    </a:lnTo>
                    <a:lnTo>
                      <a:pt x="4200" y="425"/>
                    </a:lnTo>
                    <a:lnTo>
                      <a:pt x="4281" y="384"/>
                    </a:lnTo>
                    <a:close/>
                    <a:moveTo>
                      <a:pt x="4564" y="2121"/>
                    </a:moveTo>
                    <a:lnTo>
                      <a:pt x="4624" y="2141"/>
                    </a:lnTo>
                    <a:lnTo>
                      <a:pt x="4665" y="2161"/>
                    </a:lnTo>
                    <a:lnTo>
                      <a:pt x="4685" y="2181"/>
                    </a:lnTo>
                    <a:lnTo>
                      <a:pt x="4685" y="2201"/>
                    </a:lnTo>
                    <a:lnTo>
                      <a:pt x="4705" y="2201"/>
                    </a:lnTo>
                    <a:lnTo>
                      <a:pt x="4705" y="2262"/>
                    </a:lnTo>
                    <a:lnTo>
                      <a:pt x="4705" y="2302"/>
                    </a:lnTo>
                    <a:lnTo>
                      <a:pt x="4665" y="2343"/>
                    </a:lnTo>
                    <a:lnTo>
                      <a:pt x="4665" y="2363"/>
                    </a:lnTo>
                    <a:lnTo>
                      <a:pt x="4523" y="2525"/>
                    </a:lnTo>
                    <a:lnTo>
                      <a:pt x="4422" y="2585"/>
                    </a:lnTo>
                    <a:lnTo>
                      <a:pt x="4362" y="2605"/>
                    </a:lnTo>
                    <a:lnTo>
                      <a:pt x="4321" y="2625"/>
                    </a:lnTo>
                    <a:lnTo>
                      <a:pt x="4281" y="2605"/>
                    </a:lnTo>
                    <a:lnTo>
                      <a:pt x="4221" y="2565"/>
                    </a:lnTo>
                    <a:lnTo>
                      <a:pt x="4180" y="2504"/>
                    </a:lnTo>
                    <a:lnTo>
                      <a:pt x="4180" y="2464"/>
                    </a:lnTo>
                    <a:lnTo>
                      <a:pt x="4200" y="2383"/>
                    </a:lnTo>
                    <a:lnTo>
                      <a:pt x="4221" y="2343"/>
                    </a:lnTo>
                    <a:lnTo>
                      <a:pt x="4301" y="2262"/>
                    </a:lnTo>
                    <a:lnTo>
                      <a:pt x="4382" y="2201"/>
                    </a:lnTo>
                    <a:lnTo>
                      <a:pt x="4443" y="2161"/>
                    </a:lnTo>
                    <a:lnTo>
                      <a:pt x="4564" y="2121"/>
                    </a:lnTo>
                    <a:close/>
                    <a:moveTo>
                      <a:pt x="5250" y="546"/>
                    </a:moveTo>
                    <a:lnTo>
                      <a:pt x="5230" y="748"/>
                    </a:lnTo>
                    <a:lnTo>
                      <a:pt x="5210" y="929"/>
                    </a:lnTo>
                    <a:lnTo>
                      <a:pt x="5210" y="970"/>
                    </a:lnTo>
                    <a:lnTo>
                      <a:pt x="5230" y="1030"/>
                    </a:lnTo>
                    <a:lnTo>
                      <a:pt x="5250" y="1091"/>
                    </a:lnTo>
                    <a:lnTo>
                      <a:pt x="5291" y="1131"/>
                    </a:lnTo>
                    <a:lnTo>
                      <a:pt x="5331" y="1151"/>
                    </a:lnTo>
                    <a:lnTo>
                      <a:pt x="5270" y="1777"/>
                    </a:lnTo>
                    <a:lnTo>
                      <a:pt x="5190" y="2302"/>
                    </a:lnTo>
                    <a:lnTo>
                      <a:pt x="5149" y="2464"/>
                    </a:lnTo>
                    <a:lnTo>
                      <a:pt x="5089" y="2625"/>
                    </a:lnTo>
                    <a:lnTo>
                      <a:pt x="4927" y="2928"/>
                    </a:lnTo>
                    <a:lnTo>
                      <a:pt x="4745" y="3231"/>
                    </a:lnTo>
                    <a:lnTo>
                      <a:pt x="4544" y="3534"/>
                    </a:lnTo>
                    <a:lnTo>
                      <a:pt x="4523" y="3554"/>
                    </a:lnTo>
                    <a:lnTo>
                      <a:pt x="4281" y="3877"/>
                    </a:lnTo>
                    <a:lnTo>
                      <a:pt x="4120" y="4079"/>
                    </a:lnTo>
                    <a:lnTo>
                      <a:pt x="3978" y="4200"/>
                    </a:lnTo>
                    <a:lnTo>
                      <a:pt x="3817" y="4281"/>
                    </a:lnTo>
                    <a:lnTo>
                      <a:pt x="3494" y="4423"/>
                    </a:lnTo>
                    <a:lnTo>
                      <a:pt x="3171" y="4544"/>
                    </a:lnTo>
                    <a:lnTo>
                      <a:pt x="2807" y="4665"/>
                    </a:lnTo>
                    <a:lnTo>
                      <a:pt x="2585" y="4766"/>
                    </a:lnTo>
                    <a:lnTo>
                      <a:pt x="2363" y="4887"/>
                    </a:lnTo>
                    <a:lnTo>
                      <a:pt x="2262" y="4968"/>
                    </a:lnTo>
                    <a:lnTo>
                      <a:pt x="2161" y="5048"/>
                    </a:lnTo>
                    <a:lnTo>
                      <a:pt x="2080" y="5129"/>
                    </a:lnTo>
                    <a:lnTo>
                      <a:pt x="1999" y="5230"/>
                    </a:lnTo>
                    <a:lnTo>
                      <a:pt x="1939" y="5372"/>
                    </a:lnTo>
                    <a:lnTo>
                      <a:pt x="1898" y="5513"/>
                    </a:lnTo>
                    <a:lnTo>
                      <a:pt x="1878" y="5695"/>
                    </a:lnTo>
                    <a:lnTo>
                      <a:pt x="1878" y="5997"/>
                    </a:lnTo>
                    <a:lnTo>
                      <a:pt x="1878" y="6442"/>
                    </a:lnTo>
                    <a:lnTo>
                      <a:pt x="1898" y="6603"/>
                    </a:lnTo>
                    <a:lnTo>
                      <a:pt x="1898" y="7350"/>
                    </a:lnTo>
                    <a:lnTo>
                      <a:pt x="1919" y="8380"/>
                    </a:lnTo>
                    <a:lnTo>
                      <a:pt x="1898" y="8461"/>
                    </a:lnTo>
                    <a:lnTo>
                      <a:pt x="1858" y="8521"/>
                    </a:lnTo>
                    <a:lnTo>
                      <a:pt x="1798" y="8542"/>
                    </a:lnTo>
                    <a:lnTo>
                      <a:pt x="1737" y="8562"/>
                    </a:lnTo>
                    <a:lnTo>
                      <a:pt x="1596" y="8542"/>
                    </a:lnTo>
                    <a:lnTo>
                      <a:pt x="1434" y="8521"/>
                    </a:lnTo>
                    <a:lnTo>
                      <a:pt x="1273" y="8461"/>
                    </a:lnTo>
                    <a:lnTo>
                      <a:pt x="1111" y="8380"/>
                    </a:lnTo>
                    <a:lnTo>
                      <a:pt x="929" y="8279"/>
                    </a:lnTo>
                    <a:lnTo>
                      <a:pt x="748" y="8158"/>
                    </a:lnTo>
                    <a:lnTo>
                      <a:pt x="566" y="7996"/>
                    </a:lnTo>
                    <a:lnTo>
                      <a:pt x="384" y="7815"/>
                    </a:lnTo>
                    <a:lnTo>
                      <a:pt x="303" y="7714"/>
                    </a:lnTo>
                    <a:lnTo>
                      <a:pt x="243" y="7593"/>
                    </a:lnTo>
                    <a:lnTo>
                      <a:pt x="182" y="7471"/>
                    </a:lnTo>
                    <a:lnTo>
                      <a:pt x="122" y="7330"/>
                    </a:lnTo>
                    <a:lnTo>
                      <a:pt x="101" y="7209"/>
                    </a:lnTo>
                    <a:lnTo>
                      <a:pt x="101" y="7047"/>
                    </a:lnTo>
                    <a:lnTo>
                      <a:pt x="182" y="6462"/>
                    </a:lnTo>
                    <a:lnTo>
                      <a:pt x="283" y="5796"/>
                    </a:lnTo>
                    <a:lnTo>
                      <a:pt x="303" y="5594"/>
                    </a:lnTo>
                    <a:lnTo>
                      <a:pt x="404" y="5109"/>
                    </a:lnTo>
                    <a:lnTo>
                      <a:pt x="424" y="5048"/>
                    </a:lnTo>
                    <a:lnTo>
                      <a:pt x="445" y="4927"/>
                    </a:lnTo>
                    <a:lnTo>
                      <a:pt x="566" y="4402"/>
                    </a:lnTo>
                    <a:lnTo>
                      <a:pt x="647" y="4160"/>
                    </a:lnTo>
                    <a:lnTo>
                      <a:pt x="768" y="3958"/>
                    </a:lnTo>
                    <a:lnTo>
                      <a:pt x="889" y="3776"/>
                    </a:lnTo>
                    <a:lnTo>
                      <a:pt x="1030" y="3615"/>
                    </a:lnTo>
                    <a:lnTo>
                      <a:pt x="1172" y="3514"/>
                    </a:lnTo>
                    <a:lnTo>
                      <a:pt x="1333" y="3413"/>
                    </a:lnTo>
                    <a:lnTo>
                      <a:pt x="1495" y="3312"/>
                    </a:lnTo>
                    <a:lnTo>
                      <a:pt x="1656" y="3251"/>
                    </a:lnTo>
                    <a:lnTo>
                      <a:pt x="1838" y="3191"/>
                    </a:lnTo>
                    <a:lnTo>
                      <a:pt x="2040" y="3150"/>
                    </a:lnTo>
                    <a:lnTo>
                      <a:pt x="2242" y="3110"/>
                    </a:lnTo>
                    <a:lnTo>
                      <a:pt x="2444" y="3090"/>
                    </a:lnTo>
                    <a:lnTo>
                      <a:pt x="2646" y="3090"/>
                    </a:lnTo>
                    <a:lnTo>
                      <a:pt x="2807" y="3070"/>
                    </a:lnTo>
                    <a:lnTo>
                      <a:pt x="2948" y="3029"/>
                    </a:lnTo>
                    <a:lnTo>
                      <a:pt x="3110" y="2969"/>
                    </a:lnTo>
                    <a:lnTo>
                      <a:pt x="3231" y="2888"/>
                    </a:lnTo>
                    <a:lnTo>
                      <a:pt x="3332" y="2787"/>
                    </a:lnTo>
                    <a:lnTo>
                      <a:pt x="3554" y="2605"/>
                    </a:lnTo>
                    <a:lnTo>
                      <a:pt x="3655" y="2504"/>
                    </a:lnTo>
                    <a:lnTo>
                      <a:pt x="3796" y="2383"/>
                    </a:lnTo>
                    <a:lnTo>
                      <a:pt x="3938" y="2262"/>
                    </a:lnTo>
                    <a:lnTo>
                      <a:pt x="4039" y="2201"/>
                    </a:lnTo>
                    <a:lnTo>
                      <a:pt x="4079" y="2181"/>
                    </a:lnTo>
                    <a:lnTo>
                      <a:pt x="4099" y="2161"/>
                    </a:lnTo>
                    <a:lnTo>
                      <a:pt x="4200" y="2121"/>
                    </a:lnTo>
                    <a:lnTo>
                      <a:pt x="4321" y="2121"/>
                    </a:lnTo>
                    <a:lnTo>
                      <a:pt x="4301" y="2141"/>
                    </a:lnTo>
                    <a:lnTo>
                      <a:pt x="4200" y="2222"/>
                    </a:lnTo>
                    <a:lnTo>
                      <a:pt x="4180" y="2242"/>
                    </a:lnTo>
                    <a:lnTo>
                      <a:pt x="4099" y="2343"/>
                    </a:lnTo>
                    <a:lnTo>
                      <a:pt x="4099" y="2383"/>
                    </a:lnTo>
                    <a:lnTo>
                      <a:pt x="4079" y="2444"/>
                    </a:lnTo>
                    <a:lnTo>
                      <a:pt x="4079" y="2484"/>
                    </a:lnTo>
                    <a:lnTo>
                      <a:pt x="4079" y="2545"/>
                    </a:lnTo>
                    <a:lnTo>
                      <a:pt x="4120" y="2605"/>
                    </a:lnTo>
                    <a:lnTo>
                      <a:pt x="4160" y="2646"/>
                    </a:lnTo>
                    <a:lnTo>
                      <a:pt x="4221" y="2706"/>
                    </a:lnTo>
                    <a:lnTo>
                      <a:pt x="4241" y="2706"/>
                    </a:lnTo>
                    <a:lnTo>
                      <a:pt x="4342" y="2726"/>
                    </a:lnTo>
                    <a:lnTo>
                      <a:pt x="4382" y="2726"/>
                    </a:lnTo>
                    <a:lnTo>
                      <a:pt x="4221" y="2888"/>
                    </a:lnTo>
                    <a:lnTo>
                      <a:pt x="4180" y="2928"/>
                    </a:lnTo>
                    <a:lnTo>
                      <a:pt x="4140" y="2949"/>
                    </a:lnTo>
                    <a:lnTo>
                      <a:pt x="4079" y="3029"/>
                    </a:lnTo>
                    <a:lnTo>
                      <a:pt x="3978" y="3110"/>
                    </a:lnTo>
                    <a:lnTo>
                      <a:pt x="3897" y="3171"/>
                    </a:lnTo>
                    <a:lnTo>
                      <a:pt x="3837" y="3231"/>
                    </a:lnTo>
                    <a:lnTo>
                      <a:pt x="3837" y="3211"/>
                    </a:lnTo>
                    <a:lnTo>
                      <a:pt x="3817" y="3150"/>
                    </a:lnTo>
                    <a:lnTo>
                      <a:pt x="3776" y="3110"/>
                    </a:lnTo>
                    <a:lnTo>
                      <a:pt x="3736" y="3029"/>
                    </a:lnTo>
                    <a:lnTo>
                      <a:pt x="3675" y="2989"/>
                    </a:lnTo>
                    <a:lnTo>
                      <a:pt x="3595" y="2949"/>
                    </a:lnTo>
                    <a:lnTo>
                      <a:pt x="3514" y="2908"/>
                    </a:lnTo>
                    <a:lnTo>
                      <a:pt x="3473" y="2928"/>
                    </a:lnTo>
                    <a:lnTo>
                      <a:pt x="3453" y="2949"/>
                    </a:lnTo>
                    <a:lnTo>
                      <a:pt x="3473" y="2989"/>
                    </a:lnTo>
                    <a:lnTo>
                      <a:pt x="3494" y="3009"/>
                    </a:lnTo>
                    <a:lnTo>
                      <a:pt x="3554" y="3050"/>
                    </a:lnTo>
                    <a:lnTo>
                      <a:pt x="3635" y="3070"/>
                    </a:lnTo>
                    <a:lnTo>
                      <a:pt x="3675" y="3130"/>
                    </a:lnTo>
                    <a:lnTo>
                      <a:pt x="3716" y="3191"/>
                    </a:lnTo>
                    <a:lnTo>
                      <a:pt x="3716" y="3251"/>
                    </a:lnTo>
                    <a:lnTo>
                      <a:pt x="3736" y="3272"/>
                    </a:lnTo>
                    <a:lnTo>
                      <a:pt x="3756" y="3292"/>
                    </a:lnTo>
                    <a:lnTo>
                      <a:pt x="3675" y="3373"/>
                    </a:lnTo>
                    <a:lnTo>
                      <a:pt x="3312" y="3696"/>
                    </a:lnTo>
                    <a:lnTo>
                      <a:pt x="3110" y="3898"/>
                    </a:lnTo>
                    <a:lnTo>
                      <a:pt x="2989" y="4079"/>
                    </a:lnTo>
                    <a:lnTo>
                      <a:pt x="2908" y="4180"/>
                    </a:lnTo>
                    <a:lnTo>
                      <a:pt x="2908" y="4221"/>
                    </a:lnTo>
                    <a:lnTo>
                      <a:pt x="2928" y="4241"/>
                    </a:lnTo>
                    <a:lnTo>
                      <a:pt x="2969" y="4261"/>
                    </a:lnTo>
                    <a:lnTo>
                      <a:pt x="2989" y="4241"/>
                    </a:lnTo>
                    <a:lnTo>
                      <a:pt x="3372" y="3776"/>
                    </a:lnTo>
                    <a:lnTo>
                      <a:pt x="3736" y="3453"/>
                    </a:lnTo>
                    <a:lnTo>
                      <a:pt x="3998" y="3231"/>
                    </a:lnTo>
                    <a:lnTo>
                      <a:pt x="4079" y="3150"/>
                    </a:lnTo>
                    <a:lnTo>
                      <a:pt x="4241" y="3009"/>
                    </a:lnTo>
                    <a:lnTo>
                      <a:pt x="4321" y="2928"/>
                    </a:lnTo>
                    <a:lnTo>
                      <a:pt x="4402" y="2848"/>
                    </a:lnTo>
                    <a:lnTo>
                      <a:pt x="4443" y="2807"/>
                    </a:lnTo>
                    <a:lnTo>
                      <a:pt x="4503" y="2747"/>
                    </a:lnTo>
                    <a:lnTo>
                      <a:pt x="4564" y="2646"/>
                    </a:lnTo>
                    <a:lnTo>
                      <a:pt x="4604" y="2585"/>
                    </a:lnTo>
                    <a:lnTo>
                      <a:pt x="4685" y="2504"/>
                    </a:lnTo>
                    <a:lnTo>
                      <a:pt x="4745" y="2424"/>
                    </a:lnTo>
                    <a:lnTo>
                      <a:pt x="4786" y="2363"/>
                    </a:lnTo>
                    <a:lnTo>
                      <a:pt x="4806" y="2302"/>
                    </a:lnTo>
                    <a:lnTo>
                      <a:pt x="4806" y="2262"/>
                    </a:lnTo>
                    <a:lnTo>
                      <a:pt x="4806" y="2201"/>
                    </a:lnTo>
                    <a:lnTo>
                      <a:pt x="4806" y="2181"/>
                    </a:lnTo>
                    <a:lnTo>
                      <a:pt x="4766" y="2121"/>
                    </a:lnTo>
                    <a:lnTo>
                      <a:pt x="4745" y="2100"/>
                    </a:lnTo>
                    <a:lnTo>
                      <a:pt x="4685" y="2060"/>
                    </a:lnTo>
                    <a:lnTo>
                      <a:pt x="4645" y="2040"/>
                    </a:lnTo>
                    <a:lnTo>
                      <a:pt x="4584" y="2020"/>
                    </a:lnTo>
                    <a:lnTo>
                      <a:pt x="4645" y="1717"/>
                    </a:lnTo>
                    <a:lnTo>
                      <a:pt x="4705" y="1454"/>
                    </a:lnTo>
                    <a:lnTo>
                      <a:pt x="4806" y="1131"/>
                    </a:lnTo>
                    <a:lnTo>
                      <a:pt x="4907" y="869"/>
                    </a:lnTo>
                    <a:lnTo>
                      <a:pt x="4947" y="788"/>
                    </a:lnTo>
                    <a:lnTo>
                      <a:pt x="4988" y="727"/>
                    </a:lnTo>
                    <a:lnTo>
                      <a:pt x="5008" y="687"/>
                    </a:lnTo>
                    <a:lnTo>
                      <a:pt x="5028" y="687"/>
                    </a:lnTo>
                    <a:lnTo>
                      <a:pt x="5089" y="606"/>
                    </a:lnTo>
                    <a:lnTo>
                      <a:pt x="5149" y="566"/>
                    </a:lnTo>
                    <a:lnTo>
                      <a:pt x="5250" y="546"/>
                    </a:lnTo>
                    <a:close/>
                    <a:moveTo>
                      <a:pt x="4947" y="1"/>
                    </a:moveTo>
                    <a:lnTo>
                      <a:pt x="4927" y="21"/>
                    </a:lnTo>
                    <a:lnTo>
                      <a:pt x="4887" y="81"/>
                    </a:lnTo>
                    <a:lnTo>
                      <a:pt x="4786" y="122"/>
                    </a:lnTo>
                    <a:lnTo>
                      <a:pt x="4685" y="182"/>
                    </a:lnTo>
                    <a:lnTo>
                      <a:pt x="4604" y="263"/>
                    </a:lnTo>
                    <a:lnTo>
                      <a:pt x="4544" y="324"/>
                    </a:lnTo>
                    <a:lnTo>
                      <a:pt x="4503" y="243"/>
                    </a:lnTo>
                    <a:lnTo>
                      <a:pt x="4483" y="202"/>
                    </a:lnTo>
                    <a:lnTo>
                      <a:pt x="4443" y="182"/>
                    </a:lnTo>
                    <a:lnTo>
                      <a:pt x="4402" y="162"/>
                    </a:lnTo>
                    <a:lnTo>
                      <a:pt x="4342" y="162"/>
                    </a:lnTo>
                    <a:lnTo>
                      <a:pt x="4321" y="182"/>
                    </a:lnTo>
                    <a:lnTo>
                      <a:pt x="4281" y="202"/>
                    </a:lnTo>
                    <a:lnTo>
                      <a:pt x="4281" y="263"/>
                    </a:lnTo>
                    <a:lnTo>
                      <a:pt x="4160" y="324"/>
                    </a:lnTo>
                    <a:lnTo>
                      <a:pt x="4079" y="404"/>
                    </a:lnTo>
                    <a:lnTo>
                      <a:pt x="4019" y="505"/>
                    </a:lnTo>
                    <a:lnTo>
                      <a:pt x="3958" y="626"/>
                    </a:lnTo>
                    <a:lnTo>
                      <a:pt x="3938" y="768"/>
                    </a:lnTo>
                    <a:lnTo>
                      <a:pt x="3918" y="929"/>
                    </a:lnTo>
                    <a:lnTo>
                      <a:pt x="3918" y="1131"/>
                    </a:lnTo>
                    <a:lnTo>
                      <a:pt x="3918" y="1717"/>
                    </a:lnTo>
                    <a:lnTo>
                      <a:pt x="3938" y="2141"/>
                    </a:lnTo>
                    <a:lnTo>
                      <a:pt x="3756" y="2282"/>
                    </a:lnTo>
                    <a:lnTo>
                      <a:pt x="3595" y="2424"/>
                    </a:lnTo>
                    <a:lnTo>
                      <a:pt x="3473" y="2525"/>
                    </a:lnTo>
                    <a:lnTo>
                      <a:pt x="3271" y="2706"/>
                    </a:lnTo>
                    <a:lnTo>
                      <a:pt x="3171" y="2807"/>
                    </a:lnTo>
                    <a:lnTo>
                      <a:pt x="3049" y="2868"/>
                    </a:lnTo>
                    <a:lnTo>
                      <a:pt x="2928" y="2928"/>
                    </a:lnTo>
                    <a:lnTo>
                      <a:pt x="2787" y="2969"/>
                    </a:lnTo>
                    <a:lnTo>
                      <a:pt x="2646" y="2989"/>
                    </a:lnTo>
                    <a:lnTo>
                      <a:pt x="2444" y="2989"/>
                    </a:lnTo>
                    <a:lnTo>
                      <a:pt x="2222" y="3009"/>
                    </a:lnTo>
                    <a:lnTo>
                      <a:pt x="2020" y="3050"/>
                    </a:lnTo>
                    <a:lnTo>
                      <a:pt x="1818" y="3090"/>
                    </a:lnTo>
                    <a:lnTo>
                      <a:pt x="1616" y="3150"/>
                    </a:lnTo>
                    <a:lnTo>
                      <a:pt x="1434" y="3231"/>
                    </a:lnTo>
                    <a:lnTo>
                      <a:pt x="1273" y="3312"/>
                    </a:lnTo>
                    <a:lnTo>
                      <a:pt x="1111" y="3413"/>
                    </a:lnTo>
                    <a:lnTo>
                      <a:pt x="970" y="3534"/>
                    </a:lnTo>
                    <a:lnTo>
                      <a:pt x="808" y="3696"/>
                    </a:lnTo>
                    <a:lnTo>
                      <a:pt x="667" y="3898"/>
                    </a:lnTo>
                    <a:lnTo>
                      <a:pt x="566" y="4120"/>
                    </a:lnTo>
                    <a:lnTo>
                      <a:pt x="465" y="4382"/>
                    </a:lnTo>
                    <a:lnTo>
                      <a:pt x="344" y="4907"/>
                    </a:lnTo>
                    <a:lnTo>
                      <a:pt x="324" y="5028"/>
                    </a:lnTo>
                    <a:lnTo>
                      <a:pt x="303" y="5089"/>
                    </a:lnTo>
                    <a:lnTo>
                      <a:pt x="202" y="5573"/>
                    </a:lnTo>
                    <a:lnTo>
                      <a:pt x="182" y="5775"/>
                    </a:lnTo>
                    <a:lnTo>
                      <a:pt x="61" y="6442"/>
                    </a:lnTo>
                    <a:lnTo>
                      <a:pt x="0" y="7047"/>
                    </a:lnTo>
                    <a:lnTo>
                      <a:pt x="0" y="7209"/>
                    </a:lnTo>
                    <a:lnTo>
                      <a:pt x="21" y="7350"/>
                    </a:lnTo>
                    <a:lnTo>
                      <a:pt x="81" y="7512"/>
                    </a:lnTo>
                    <a:lnTo>
                      <a:pt x="142" y="7633"/>
                    </a:lnTo>
                    <a:lnTo>
                      <a:pt x="223" y="7754"/>
                    </a:lnTo>
                    <a:lnTo>
                      <a:pt x="303" y="7875"/>
                    </a:lnTo>
                    <a:lnTo>
                      <a:pt x="505" y="8077"/>
                    </a:lnTo>
                    <a:lnTo>
                      <a:pt x="687" y="8239"/>
                    </a:lnTo>
                    <a:lnTo>
                      <a:pt x="869" y="8360"/>
                    </a:lnTo>
                    <a:lnTo>
                      <a:pt x="1050" y="8481"/>
                    </a:lnTo>
                    <a:lnTo>
                      <a:pt x="1252" y="8562"/>
                    </a:lnTo>
                    <a:lnTo>
                      <a:pt x="1414" y="8622"/>
                    </a:lnTo>
                    <a:lnTo>
                      <a:pt x="1555" y="8643"/>
                    </a:lnTo>
                    <a:lnTo>
                      <a:pt x="1697" y="8663"/>
                    </a:lnTo>
                    <a:lnTo>
                      <a:pt x="1798" y="8643"/>
                    </a:lnTo>
                    <a:lnTo>
                      <a:pt x="1919" y="8602"/>
                    </a:lnTo>
                    <a:lnTo>
                      <a:pt x="1939" y="8562"/>
                    </a:lnTo>
                    <a:lnTo>
                      <a:pt x="1979" y="8521"/>
                    </a:lnTo>
                    <a:lnTo>
                      <a:pt x="1999" y="8461"/>
                    </a:lnTo>
                    <a:lnTo>
                      <a:pt x="2020" y="8380"/>
                    </a:lnTo>
                    <a:lnTo>
                      <a:pt x="2020" y="7350"/>
                    </a:lnTo>
                    <a:lnTo>
                      <a:pt x="1999" y="6603"/>
                    </a:lnTo>
                    <a:lnTo>
                      <a:pt x="1999" y="6442"/>
                    </a:lnTo>
                    <a:lnTo>
                      <a:pt x="1979" y="5997"/>
                    </a:lnTo>
                    <a:lnTo>
                      <a:pt x="1979" y="5715"/>
                    </a:lnTo>
                    <a:lnTo>
                      <a:pt x="1999" y="5533"/>
                    </a:lnTo>
                    <a:lnTo>
                      <a:pt x="2040" y="5412"/>
                    </a:lnTo>
                    <a:lnTo>
                      <a:pt x="2080" y="5291"/>
                    </a:lnTo>
                    <a:lnTo>
                      <a:pt x="2161" y="5190"/>
                    </a:lnTo>
                    <a:lnTo>
                      <a:pt x="2242" y="5109"/>
                    </a:lnTo>
                    <a:lnTo>
                      <a:pt x="2322" y="5048"/>
                    </a:lnTo>
                    <a:lnTo>
                      <a:pt x="2423" y="4968"/>
                    </a:lnTo>
                    <a:lnTo>
                      <a:pt x="2625" y="4867"/>
                    </a:lnTo>
                    <a:lnTo>
                      <a:pt x="2847" y="4766"/>
                    </a:lnTo>
                    <a:lnTo>
                      <a:pt x="3211" y="4645"/>
                    </a:lnTo>
                    <a:lnTo>
                      <a:pt x="3534" y="4524"/>
                    </a:lnTo>
                    <a:lnTo>
                      <a:pt x="3857" y="4382"/>
                    </a:lnTo>
                    <a:lnTo>
                      <a:pt x="4039" y="4281"/>
                    </a:lnTo>
                    <a:lnTo>
                      <a:pt x="4180" y="4160"/>
                    </a:lnTo>
                    <a:lnTo>
                      <a:pt x="4362" y="3958"/>
                    </a:lnTo>
                    <a:lnTo>
                      <a:pt x="4604" y="3615"/>
                    </a:lnTo>
                    <a:lnTo>
                      <a:pt x="4624" y="3595"/>
                    </a:lnTo>
                    <a:lnTo>
                      <a:pt x="4826" y="3292"/>
                    </a:lnTo>
                    <a:lnTo>
                      <a:pt x="5028" y="2989"/>
                    </a:lnTo>
                    <a:lnTo>
                      <a:pt x="5109" y="2827"/>
                    </a:lnTo>
                    <a:lnTo>
                      <a:pt x="5190" y="2666"/>
                    </a:lnTo>
                    <a:lnTo>
                      <a:pt x="5250" y="2504"/>
                    </a:lnTo>
                    <a:lnTo>
                      <a:pt x="5291" y="2323"/>
                    </a:lnTo>
                    <a:lnTo>
                      <a:pt x="5371" y="1757"/>
                    </a:lnTo>
                    <a:lnTo>
                      <a:pt x="5432" y="1111"/>
                    </a:lnTo>
                    <a:lnTo>
                      <a:pt x="5452" y="1091"/>
                    </a:lnTo>
                    <a:lnTo>
                      <a:pt x="5472" y="1030"/>
                    </a:lnTo>
                    <a:lnTo>
                      <a:pt x="5513" y="909"/>
                    </a:lnTo>
                    <a:lnTo>
                      <a:pt x="5533" y="748"/>
                    </a:lnTo>
                    <a:lnTo>
                      <a:pt x="5533" y="606"/>
                    </a:lnTo>
                    <a:lnTo>
                      <a:pt x="5513" y="465"/>
                    </a:lnTo>
                    <a:lnTo>
                      <a:pt x="5493" y="425"/>
                    </a:lnTo>
                    <a:lnTo>
                      <a:pt x="5452" y="384"/>
                    </a:lnTo>
                    <a:lnTo>
                      <a:pt x="5412" y="364"/>
                    </a:lnTo>
                    <a:lnTo>
                      <a:pt x="5371" y="344"/>
                    </a:lnTo>
                    <a:lnTo>
                      <a:pt x="5331" y="364"/>
                    </a:lnTo>
                    <a:lnTo>
                      <a:pt x="5311" y="364"/>
                    </a:lnTo>
                    <a:lnTo>
                      <a:pt x="5270" y="425"/>
                    </a:lnTo>
                    <a:lnTo>
                      <a:pt x="5170" y="445"/>
                    </a:lnTo>
                    <a:lnTo>
                      <a:pt x="5170" y="263"/>
                    </a:lnTo>
                    <a:lnTo>
                      <a:pt x="5129" y="122"/>
                    </a:lnTo>
                    <a:lnTo>
                      <a:pt x="5109" y="61"/>
                    </a:lnTo>
                    <a:lnTo>
                      <a:pt x="5089" y="41"/>
                    </a:lnTo>
                    <a:lnTo>
                      <a:pt x="5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7"/>
              <p:cNvSpPr/>
              <p:nvPr/>
            </p:nvSpPr>
            <p:spPr>
              <a:xfrm>
                <a:off x="3855965" y="-860850"/>
                <a:ext cx="321625" cy="249702"/>
              </a:xfrm>
              <a:custGeom>
                <a:avLst/>
                <a:gdLst/>
                <a:ahLst/>
                <a:cxnLst/>
                <a:rect l="l" t="t" r="r" b="b"/>
                <a:pathLst>
                  <a:path w="2889" h="2243" extrusionOk="0">
                    <a:moveTo>
                      <a:pt x="506" y="102"/>
                    </a:moveTo>
                    <a:lnTo>
                      <a:pt x="506" y="162"/>
                    </a:lnTo>
                    <a:lnTo>
                      <a:pt x="485" y="162"/>
                    </a:lnTo>
                    <a:lnTo>
                      <a:pt x="384" y="182"/>
                    </a:lnTo>
                    <a:lnTo>
                      <a:pt x="304" y="203"/>
                    </a:lnTo>
                    <a:lnTo>
                      <a:pt x="243" y="243"/>
                    </a:lnTo>
                    <a:lnTo>
                      <a:pt x="203" y="304"/>
                    </a:lnTo>
                    <a:lnTo>
                      <a:pt x="182" y="344"/>
                    </a:lnTo>
                    <a:lnTo>
                      <a:pt x="182" y="384"/>
                    </a:lnTo>
                    <a:lnTo>
                      <a:pt x="203" y="506"/>
                    </a:lnTo>
                    <a:lnTo>
                      <a:pt x="283" y="627"/>
                    </a:lnTo>
                    <a:lnTo>
                      <a:pt x="405" y="748"/>
                    </a:lnTo>
                    <a:lnTo>
                      <a:pt x="627" y="930"/>
                    </a:lnTo>
                    <a:lnTo>
                      <a:pt x="586" y="990"/>
                    </a:lnTo>
                    <a:lnTo>
                      <a:pt x="445" y="869"/>
                    </a:lnTo>
                    <a:lnTo>
                      <a:pt x="405" y="829"/>
                    </a:lnTo>
                    <a:lnTo>
                      <a:pt x="243" y="667"/>
                    </a:lnTo>
                    <a:lnTo>
                      <a:pt x="142" y="526"/>
                    </a:lnTo>
                    <a:lnTo>
                      <a:pt x="122" y="445"/>
                    </a:lnTo>
                    <a:lnTo>
                      <a:pt x="122" y="384"/>
                    </a:lnTo>
                    <a:lnTo>
                      <a:pt x="122" y="324"/>
                    </a:lnTo>
                    <a:lnTo>
                      <a:pt x="142" y="263"/>
                    </a:lnTo>
                    <a:lnTo>
                      <a:pt x="203" y="203"/>
                    </a:lnTo>
                    <a:lnTo>
                      <a:pt x="263" y="142"/>
                    </a:lnTo>
                    <a:lnTo>
                      <a:pt x="384" y="122"/>
                    </a:lnTo>
                    <a:lnTo>
                      <a:pt x="506" y="102"/>
                    </a:lnTo>
                    <a:close/>
                    <a:moveTo>
                      <a:pt x="2181" y="748"/>
                    </a:moveTo>
                    <a:lnTo>
                      <a:pt x="2363" y="869"/>
                    </a:lnTo>
                    <a:lnTo>
                      <a:pt x="2504" y="990"/>
                    </a:lnTo>
                    <a:lnTo>
                      <a:pt x="2666" y="1152"/>
                    </a:lnTo>
                    <a:lnTo>
                      <a:pt x="2747" y="1293"/>
                    </a:lnTo>
                    <a:lnTo>
                      <a:pt x="2787" y="1374"/>
                    </a:lnTo>
                    <a:lnTo>
                      <a:pt x="2787" y="1434"/>
                    </a:lnTo>
                    <a:lnTo>
                      <a:pt x="2787" y="1495"/>
                    </a:lnTo>
                    <a:lnTo>
                      <a:pt x="2767" y="1556"/>
                    </a:lnTo>
                    <a:lnTo>
                      <a:pt x="2727" y="1596"/>
                    </a:lnTo>
                    <a:lnTo>
                      <a:pt x="2686" y="1636"/>
                    </a:lnTo>
                    <a:lnTo>
                      <a:pt x="2585" y="1697"/>
                    </a:lnTo>
                    <a:lnTo>
                      <a:pt x="2424" y="1717"/>
                    </a:lnTo>
                    <a:lnTo>
                      <a:pt x="2222" y="1697"/>
                    </a:lnTo>
                    <a:lnTo>
                      <a:pt x="2141" y="1697"/>
                    </a:lnTo>
                    <a:lnTo>
                      <a:pt x="2020" y="1656"/>
                    </a:lnTo>
                    <a:lnTo>
                      <a:pt x="2020" y="1636"/>
                    </a:lnTo>
                    <a:lnTo>
                      <a:pt x="2020" y="1596"/>
                    </a:lnTo>
                    <a:lnTo>
                      <a:pt x="2121" y="1616"/>
                    </a:lnTo>
                    <a:lnTo>
                      <a:pt x="2242" y="1636"/>
                    </a:lnTo>
                    <a:lnTo>
                      <a:pt x="2404" y="1656"/>
                    </a:lnTo>
                    <a:lnTo>
                      <a:pt x="2545" y="1636"/>
                    </a:lnTo>
                    <a:lnTo>
                      <a:pt x="2646" y="1596"/>
                    </a:lnTo>
                    <a:lnTo>
                      <a:pt x="2706" y="1515"/>
                    </a:lnTo>
                    <a:lnTo>
                      <a:pt x="2727" y="1455"/>
                    </a:lnTo>
                    <a:lnTo>
                      <a:pt x="2706" y="1394"/>
                    </a:lnTo>
                    <a:lnTo>
                      <a:pt x="2686" y="1293"/>
                    </a:lnTo>
                    <a:lnTo>
                      <a:pt x="2626" y="1212"/>
                    </a:lnTo>
                    <a:lnTo>
                      <a:pt x="2545" y="1111"/>
                    </a:lnTo>
                    <a:lnTo>
                      <a:pt x="2444" y="1031"/>
                    </a:lnTo>
                    <a:lnTo>
                      <a:pt x="2161" y="808"/>
                    </a:lnTo>
                    <a:lnTo>
                      <a:pt x="2181" y="748"/>
                    </a:lnTo>
                    <a:close/>
                    <a:moveTo>
                      <a:pt x="1253" y="748"/>
                    </a:moveTo>
                    <a:lnTo>
                      <a:pt x="1414" y="768"/>
                    </a:lnTo>
                    <a:lnTo>
                      <a:pt x="1535" y="829"/>
                    </a:lnTo>
                    <a:lnTo>
                      <a:pt x="1656" y="889"/>
                    </a:lnTo>
                    <a:lnTo>
                      <a:pt x="1757" y="990"/>
                    </a:lnTo>
                    <a:lnTo>
                      <a:pt x="1838" y="1091"/>
                    </a:lnTo>
                    <a:lnTo>
                      <a:pt x="1879" y="1172"/>
                    </a:lnTo>
                    <a:lnTo>
                      <a:pt x="1919" y="1273"/>
                    </a:lnTo>
                    <a:lnTo>
                      <a:pt x="1939" y="1374"/>
                    </a:lnTo>
                    <a:lnTo>
                      <a:pt x="1939" y="1475"/>
                    </a:lnTo>
                    <a:lnTo>
                      <a:pt x="1919" y="1576"/>
                    </a:lnTo>
                    <a:lnTo>
                      <a:pt x="1919" y="1616"/>
                    </a:lnTo>
                    <a:lnTo>
                      <a:pt x="1919" y="1636"/>
                    </a:lnTo>
                    <a:lnTo>
                      <a:pt x="1879" y="1737"/>
                    </a:lnTo>
                    <a:lnTo>
                      <a:pt x="1778" y="1879"/>
                    </a:lnTo>
                    <a:lnTo>
                      <a:pt x="1656" y="2000"/>
                    </a:lnTo>
                    <a:lnTo>
                      <a:pt x="1656" y="2020"/>
                    </a:lnTo>
                    <a:lnTo>
                      <a:pt x="1636" y="2020"/>
                    </a:lnTo>
                    <a:lnTo>
                      <a:pt x="1555" y="2060"/>
                    </a:lnTo>
                    <a:lnTo>
                      <a:pt x="1455" y="2101"/>
                    </a:lnTo>
                    <a:lnTo>
                      <a:pt x="1354" y="2141"/>
                    </a:lnTo>
                    <a:lnTo>
                      <a:pt x="1232" y="2141"/>
                    </a:lnTo>
                    <a:lnTo>
                      <a:pt x="1071" y="2121"/>
                    </a:lnTo>
                    <a:lnTo>
                      <a:pt x="990" y="2101"/>
                    </a:lnTo>
                    <a:lnTo>
                      <a:pt x="889" y="2040"/>
                    </a:lnTo>
                    <a:lnTo>
                      <a:pt x="788" y="1980"/>
                    </a:lnTo>
                    <a:lnTo>
                      <a:pt x="707" y="1899"/>
                    </a:lnTo>
                    <a:lnTo>
                      <a:pt x="647" y="1818"/>
                    </a:lnTo>
                    <a:lnTo>
                      <a:pt x="627" y="1757"/>
                    </a:lnTo>
                    <a:lnTo>
                      <a:pt x="586" y="1636"/>
                    </a:lnTo>
                    <a:lnTo>
                      <a:pt x="546" y="1535"/>
                    </a:lnTo>
                    <a:lnTo>
                      <a:pt x="546" y="1414"/>
                    </a:lnTo>
                    <a:lnTo>
                      <a:pt x="566" y="1293"/>
                    </a:lnTo>
                    <a:lnTo>
                      <a:pt x="627" y="1131"/>
                    </a:lnTo>
                    <a:lnTo>
                      <a:pt x="687" y="1051"/>
                    </a:lnTo>
                    <a:lnTo>
                      <a:pt x="707" y="990"/>
                    </a:lnTo>
                    <a:lnTo>
                      <a:pt x="788" y="930"/>
                    </a:lnTo>
                    <a:lnTo>
                      <a:pt x="889" y="849"/>
                    </a:lnTo>
                    <a:lnTo>
                      <a:pt x="1010" y="808"/>
                    </a:lnTo>
                    <a:lnTo>
                      <a:pt x="1111" y="768"/>
                    </a:lnTo>
                    <a:lnTo>
                      <a:pt x="1253" y="748"/>
                    </a:lnTo>
                    <a:close/>
                    <a:moveTo>
                      <a:pt x="384" y="1"/>
                    </a:moveTo>
                    <a:lnTo>
                      <a:pt x="243" y="41"/>
                    </a:lnTo>
                    <a:lnTo>
                      <a:pt x="122" y="122"/>
                    </a:lnTo>
                    <a:lnTo>
                      <a:pt x="81" y="162"/>
                    </a:lnTo>
                    <a:lnTo>
                      <a:pt x="41" y="223"/>
                    </a:lnTo>
                    <a:lnTo>
                      <a:pt x="21" y="304"/>
                    </a:lnTo>
                    <a:lnTo>
                      <a:pt x="1" y="384"/>
                    </a:lnTo>
                    <a:lnTo>
                      <a:pt x="21" y="465"/>
                    </a:lnTo>
                    <a:lnTo>
                      <a:pt x="41" y="546"/>
                    </a:lnTo>
                    <a:lnTo>
                      <a:pt x="81" y="627"/>
                    </a:lnTo>
                    <a:lnTo>
                      <a:pt x="142" y="728"/>
                    </a:lnTo>
                    <a:lnTo>
                      <a:pt x="324" y="909"/>
                    </a:lnTo>
                    <a:lnTo>
                      <a:pt x="384" y="950"/>
                    </a:lnTo>
                    <a:lnTo>
                      <a:pt x="546" y="1071"/>
                    </a:lnTo>
                    <a:lnTo>
                      <a:pt x="465" y="1253"/>
                    </a:lnTo>
                    <a:lnTo>
                      <a:pt x="445" y="1394"/>
                    </a:lnTo>
                    <a:lnTo>
                      <a:pt x="445" y="1535"/>
                    </a:lnTo>
                    <a:lnTo>
                      <a:pt x="485" y="1677"/>
                    </a:lnTo>
                    <a:lnTo>
                      <a:pt x="526" y="1798"/>
                    </a:lnTo>
                    <a:lnTo>
                      <a:pt x="526" y="1818"/>
                    </a:lnTo>
                    <a:lnTo>
                      <a:pt x="566" y="1858"/>
                    </a:lnTo>
                    <a:lnTo>
                      <a:pt x="627" y="1959"/>
                    </a:lnTo>
                    <a:lnTo>
                      <a:pt x="728" y="2060"/>
                    </a:lnTo>
                    <a:lnTo>
                      <a:pt x="829" y="2141"/>
                    </a:lnTo>
                    <a:lnTo>
                      <a:pt x="950" y="2181"/>
                    </a:lnTo>
                    <a:lnTo>
                      <a:pt x="1051" y="2222"/>
                    </a:lnTo>
                    <a:lnTo>
                      <a:pt x="1232" y="2242"/>
                    </a:lnTo>
                    <a:lnTo>
                      <a:pt x="1354" y="2242"/>
                    </a:lnTo>
                    <a:lnTo>
                      <a:pt x="1475" y="2202"/>
                    </a:lnTo>
                    <a:lnTo>
                      <a:pt x="1596" y="2161"/>
                    </a:lnTo>
                    <a:lnTo>
                      <a:pt x="1697" y="2101"/>
                    </a:lnTo>
                    <a:lnTo>
                      <a:pt x="1717" y="2101"/>
                    </a:lnTo>
                    <a:lnTo>
                      <a:pt x="1717" y="2081"/>
                    </a:lnTo>
                    <a:lnTo>
                      <a:pt x="1798" y="2020"/>
                    </a:lnTo>
                    <a:lnTo>
                      <a:pt x="1879" y="1939"/>
                    </a:lnTo>
                    <a:lnTo>
                      <a:pt x="1939" y="1858"/>
                    </a:lnTo>
                    <a:lnTo>
                      <a:pt x="1980" y="1757"/>
                    </a:lnTo>
                    <a:lnTo>
                      <a:pt x="2121" y="1798"/>
                    </a:lnTo>
                    <a:lnTo>
                      <a:pt x="2222" y="1818"/>
                    </a:lnTo>
                    <a:lnTo>
                      <a:pt x="2565" y="1818"/>
                    </a:lnTo>
                    <a:lnTo>
                      <a:pt x="2686" y="1757"/>
                    </a:lnTo>
                    <a:lnTo>
                      <a:pt x="2787" y="1697"/>
                    </a:lnTo>
                    <a:lnTo>
                      <a:pt x="2848" y="1596"/>
                    </a:lnTo>
                    <a:lnTo>
                      <a:pt x="2888" y="1515"/>
                    </a:lnTo>
                    <a:lnTo>
                      <a:pt x="2888" y="1434"/>
                    </a:lnTo>
                    <a:lnTo>
                      <a:pt x="2868" y="1313"/>
                    </a:lnTo>
                    <a:lnTo>
                      <a:pt x="2807" y="1192"/>
                    </a:lnTo>
                    <a:lnTo>
                      <a:pt x="2706" y="1051"/>
                    </a:lnTo>
                    <a:lnTo>
                      <a:pt x="2585" y="909"/>
                    </a:lnTo>
                    <a:lnTo>
                      <a:pt x="2383" y="768"/>
                    </a:lnTo>
                    <a:lnTo>
                      <a:pt x="2161" y="607"/>
                    </a:lnTo>
                    <a:lnTo>
                      <a:pt x="2121" y="607"/>
                    </a:lnTo>
                    <a:lnTo>
                      <a:pt x="2101" y="627"/>
                    </a:lnTo>
                    <a:lnTo>
                      <a:pt x="2080" y="647"/>
                    </a:lnTo>
                    <a:lnTo>
                      <a:pt x="2060" y="829"/>
                    </a:lnTo>
                    <a:lnTo>
                      <a:pt x="2060" y="869"/>
                    </a:lnTo>
                    <a:lnTo>
                      <a:pt x="2080" y="889"/>
                    </a:lnTo>
                    <a:lnTo>
                      <a:pt x="2343" y="1071"/>
                    </a:lnTo>
                    <a:lnTo>
                      <a:pt x="2525" y="1253"/>
                    </a:lnTo>
                    <a:lnTo>
                      <a:pt x="2565" y="1313"/>
                    </a:lnTo>
                    <a:lnTo>
                      <a:pt x="2605" y="1394"/>
                    </a:lnTo>
                    <a:lnTo>
                      <a:pt x="2626" y="1434"/>
                    </a:lnTo>
                    <a:lnTo>
                      <a:pt x="2605" y="1475"/>
                    </a:lnTo>
                    <a:lnTo>
                      <a:pt x="2565" y="1515"/>
                    </a:lnTo>
                    <a:lnTo>
                      <a:pt x="2484" y="1535"/>
                    </a:lnTo>
                    <a:lnTo>
                      <a:pt x="2383" y="1556"/>
                    </a:lnTo>
                    <a:lnTo>
                      <a:pt x="2242" y="1535"/>
                    </a:lnTo>
                    <a:lnTo>
                      <a:pt x="2141" y="1515"/>
                    </a:lnTo>
                    <a:lnTo>
                      <a:pt x="2040" y="1495"/>
                    </a:lnTo>
                    <a:lnTo>
                      <a:pt x="2040" y="1374"/>
                    </a:lnTo>
                    <a:lnTo>
                      <a:pt x="2020" y="1253"/>
                    </a:lnTo>
                    <a:lnTo>
                      <a:pt x="1980" y="1152"/>
                    </a:lnTo>
                    <a:lnTo>
                      <a:pt x="1919" y="1031"/>
                    </a:lnTo>
                    <a:lnTo>
                      <a:pt x="1838" y="909"/>
                    </a:lnTo>
                    <a:lnTo>
                      <a:pt x="1717" y="808"/>
                    </a:lnTo>
                    <a:lnTo>
                      <a:pt x="1576" y="728"/>
                    </a:lnTo>
                    <a:lnTo>
                      <a:pt x="1434" y="667"/>
                    </a:lnTo>
                    <a:lnTo>
                      <a:pt x="1253" y="647"/>
                    </a:lnTo>
                    <a:lnTo>
                      <a:pt x="1091" y="667"/>
                    </a:lnTo>
                    <a:lnTo>
                      <a:pt x="950" y="707"/>
                    </a:lnTo>
                    <a:lnTo>
                      <a:pt x="829" y="768"/>
                    </a:lnTo>
                    <a:lnTo>
                      <a:pt x="707" y="869"/>
                    </a:lnTo>
                    <a:lnTo>
                      <a:pt x="485" y="667"/>
                    </a:lnTo>
                    <a:lnTo>
                      <a:pt x="384" y="566"/>
                    </a:lnTo>
                    <a:lnTo>
                      <a:pt x="324" y="485"/>
                    </a:lnTo>
                    <a:lnTo>
                      <a:pt x="283" y="405"/>
                    </a:lnTo>
                    <a:lnTo>
                      <a:pt x="283" y="344"/>
                    </a:lnTo>
                    <a:lnTo>
                      <a:pt x="324" y="304"/>
                    </a:lnTo>
                    <a:lnTo>
                      <a:pt x="364" y="283"/>
                    </a:lnTo>
                    <a:lnTo>
                      <a:pt x="526" y="283"/>
                    </a:lnTo>
                    <a:lnTo>
                      <a:pt x="566" y="263"/>
                    </a:lnTo>
                    <a:lnTo>
                      <a:pt x="586" y="243"/>
                    </a:lnTo>
                    <a:lnTo>
                      <a:pt x="606" y="182"/>
                    </a:lnTo>
                    <a:lnTo>
                      <a:pt x="627" y="61"/>
                    </a:lnTo>
                    <a:lnTo>
                      <a:pt x="606" y="21"/>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7"/>
              <p:cNvSpPr/>
              <p:nvPr/>
            </p:nvSpPr>
            <p:spPr>
              <a:xfrm>
                <a:off x="3862756" y="-854059"/>
                <a:ext cx="310270" cy="191145"/>
              </a:xfrm>
              <a:custGeom>
                <a:avLst/>
                <a:gdLst/>
                <a:ahLst/>
                <a:cxnLst/>
                <a:rect l="l" t="t" r="r" b="b"/>
                <a:pathLst>
                  <a:path w="2787" h="1717" extrusionOk="0">
                    <a:moveTo>
                      <a:pt x="344" y="0"/>
                    </a:moveTo>
                    <a:lnTo>
                      <a:pt x="202" y="41"/>
                    </a:lnTo>
                    <a:lnTo>
                      <a:pt x="101" y="101"/>
                    </a:lnTo>
                    <a:lnTo>
                      <a:pt x="41" y="182"/>
                    </a:lnTo>
                    <a:lnTo>
                      <a:pt x="0" y="263"/>
                    </a:lnTo>
                    <a:lnTo>
                      <a:pt x="0" y="323"/>
                    </a:lnTo>
                    <a:lnTo>
                      <a:pt x="20" y="404"/>
                    </a:lnTo>
                    <a:lnTo>
                      <a:pt x="41" y="465"/>
                    </a:lnTo>
                    <a:lnTo>
                      <a:pt x="81" y="546"/>
                    </a:lnTo>
                    <a:lnTo>
                      <a:pt x="142" y="626"/>
                    </a:lnTo>
                    <a:lnTo>
                      <a:pt x="303" y="808"/>
                    </a:lnTo>
                    <a:lnTo>
                      <a:pt x="344" y="848"/>
                    </a:lnTo>
                    <a:lnTo>
                      <a:pt x="505" y="990"/>
                    </a:lnTo>
                    <a:lnTo>
                      <a:pt x="707" y="1111"/>
                    </a:lnTo>
                    <a:lnTo>
                      <a:pt x="909" y="1232"/>
                    </a:lnTo>
                    <a:lnTo>
                      <a:pt x="1151" y="1353"/>
                    </a:lnTo>
                    <a:lnTo>
                      <a:pt x="1394" y="1474"/>
                    </a:lnTo>
                    <a:lnTo>
                      <a:pt x="1616" y="1555"/>
                    </a:lnTo>
                    <a:lnTo>
                      <a:pt x="1858" y="1636"/>
                    </a:lnTo>
                    <a:lnTo>
                      <a:pt x="2060" y="1676"/>
                    </a:lnTo>
                    <a:lnTo>
                      <a:pt x="2161" y="1696"/>
                    </a:lnTo>
                    <a:lnTo>
                      <a:pt x="2363" y="1717"/>
                    </a:lnTo>
                    <a:lnTo>
                      <a:pt x="2544" y="1676"/>
                    </a:lnTo>
                    <a:lnTo>
                      <a:pt x="2605" y="1656"/>
                    </a:lnTo>
                    <a:lnTo>
                      <a:pt x="2666" y="1616"/>
                    </a:lnTo>
                    <a:lnTo>
                      <a:pt x="2706" y="1575"/>
                    </a:lnTo>
                    <a:lnTo>
                      <a:pt x="2746" y="1515"/>
                    </a:lnTo>
                    <a:lnTo>
                      <a:pt x="2767" y="1454"/>
                    </a:lnTo>
                    <a:lnTo>
                      <a:pt x="2787" y="1373"/>
                    </a:lnTo>
                    <a:lnTo>
                      <a:pt x="2767" y="1313"/>
                    </a:lnTo>
                    <a:lnTo>
                      <a:pt x="2746" y="1232"/>
                    </a:lnTo>
                    <a:lnTo>
                      <a:pt x="2706" y="1151"/>
                    </a:lnTo>
                    <a:lnTo>
                      <a:pt x="2645" y="1070"/>
                    </a:lnTo>
                    <a:lnTo>
                      <a:pt x="2484" y="889"/>
                    </a:lnTo>
                    <a:lnTo>
                      <a:pt x="2302" y="747"/>
                    </a:lnTo>
                    <a:lnTo>
                      <a:pt x="2080" y="586"/>
                    </a:lnTo>
                    <a:lnTo>
                      <a:pt x="2060" y="788"/>
                    </a:lnTo>
                    <a:lnTo>
                      <a:pt x="2302" y="970"/>
                    </a:lnTo>
                    <a:lnTo>
                      <a:pt x="2504" y="1151"/>
                    </a:lnTo>
                    <a:lnTo>
                      <a:pt x="2565" y="1232"/>
                    </a:lnTo>
                    <a:lnTo>
                      <a:pt x="2605" y="1313"/>
                    </a:lnTo>
                    <a:lnTo>
                      <a:pt x="2605" y="1373"/>
                    </a:lnTo>
                    <a:lnTo>
                      <a:pt x="2605" y="1434"/>
                    </a:lnTo>
                    <a:lnTo>
                      <a:pt x="2544" y="1495"/>
                    </a:lnTo>
                    <a:lnTo>
                      <a:pt x="2464" y="1535"/>
                    </a:lnTo>
                    <a:lnTo>
                      <a:pt x="2181" y="1535"/>
                    </a:lnTo>
                    <a:lnTo>
                      <a:pt x="2060" y="1515"/>
                    </a:lnTo>
                    <a:lnTo>
                      <a:pt x="1878" y="1454"/>
                    </a:lnTo>
                    <a:lnTo>
                      <a:pt x="1656" y="1394"/>
                    </a:lnTo>
                    <a:lnTo>
                      <a:pt x="1454" y="1313"/>
                    </a:lnTo>
                    <a:lnTo>
                      <a:pt x="1212" y="1212"/>
                    </a:lnTo>
                    <a:lnTo>
                      <a:pt x="969" y="1070"/>
                    </a:lnTo>
                    <a:lnTo>
                      <a:pt x="727" y="929"/>
                    </a:lnTo>
                    <a:lnTo>
                      <a:pt x="545" y="788"/>
                    </a:lnTo>
                    <a:lnTo>
                      <a:pt x="384" y="646"/>
                    </a:lnTo>
                    <a:lnTo>
                      <a:pt x="283" y="546"/>
                    </a:lnTo>
                    <a:lnTo>
                      <a:pt x="202" y="424"/>
                    </a:lnTo>
                    <a:lnTo>
                      <a:pt x="182" y="344"/>
                    </a:lnTo>
                    <a:lnTo>
                      <a:pt x="182" y="263"/>
                    </a:lnTo>
                    <a:lnTo>
                      <a:pt x="222" y="222"/>
                    </a:lnTo>
                    <a:lnTo>
                      <a:pt x="283" y="182"/>
                    </a:lnTo>
                    <a:lnTo>
                      <a:pt x="364" y="162"/>
                    </a:lnTo>
                    <a:lnTo>
                      <a:pt x="485" y="162"/>
                    </a:lnTo>
                    <a:lnTo>
                      <a:pt x="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7"/>
              <p:cNvSpPr/>
              <p:nvPr/>
            </p:nvSpPr>
            <p:spPr>
              <a:xfrm>
                <a:off x="3970632" y="-1029398"/>
                <a:ext cx="188923" cy="119229"/>
              </a:xfrm>
              <a:custGeom>
                <a:avLst/>
                <a:gdLst/>
                <a:ahLst/>
                <a:cxnLst/>
                <a:rect l="l" t="t" r="r" b="b"/>
                <a:pathLst>
                  <a:path w="1697" h="1071" extrusionOk="0">
                    <a:moveTo>
                      <a:pt x="1495" y="0"/>
                    </a:moveTo>
                    <a:lnTo>
                      <a:pt x="1293" y="21"/>
                    </a:lnTo>
                    <a:lnTo>
                      <a:pt x="1071" y="61"/>
                    </a:lnTo>
                    <a:lnTo>
                      <a:pt x="869" y="202"/>
                    </a:lnTo>
                    <a:lnTo>
                      <a:pt x="667" y="344"/>
                    </a:lnTo>
                    <a:lnTo>
                      <a:pt x="445" y="465"/>
                    </a:lnTo>
                    <a:lnTo>
                      <a:pt x="223" y="566"/>
                    </a:lnTo>
                    <a:lnTo>
                      <a:pt x="162" y="667"/>
                    </a:lnTo>
                    <a:lnTo>
                      <a:pt x="61" y="808"/>
                    </a:lnTo>
                    <a:lnTo>
                      <a:pt x="0" y="990"/>
                    </a:lnTo>
                    <a:lnTo>
                      <a:pt x="0" y="1030"/>
                    </a:lnTo>
                    <a:lnTo>
                      <a:pt x="21" y="1050"/>
                    </a:lnTo>
                    <a:lnTo>
                      <a:pt x="61" y="1071"/>
                    </a:lnTo>
                    <a:lnTo>
                      <a:pt x="81" y="1071"/>
                    </a:lnTo>
                    <a:lnTo>
                      <a:pt x="101" y="1050"/>
                    </a:lnTo>
                    <a:lnTo>
                      <a:pt x="202" y="889"/>
                    </a:lnTo>
                    <a:lnTo>
                      <a:pt x="283" y="768"/>
                    </a:lnTo>
                    <a:lnTo>
                      <a:pt x="384" y="667"/>
                    </a:lnTo>
                    <a:lnTo>
                      <a:pt x="485" y="566"/>
                    </a:lnTo>
                    <a:lnTo>
                      <a:pt x="606" y="485"/>
                    </a:lnTo>
                    <a:lnTo>
                      <a:pt x="849" y="364"/>
                    </a:lnTo>
                    <a:lnTo>
                      <a:pt x="1071" y="263"/>
                    </a:lnTo>
                    <a:lnTo>
                      <a:pt x="1273" y="182"/>
                    </a:lnTo>
                    <a:lnTo>
                      <a:pt x="1454" y="142"/>
                    </a:lnTo>
                    <a:lnTo>
                      <a:pt x="1616" y="122"/>
                    </a:lnTo>
                    <a:lnTo>
                      <a:pt x="1616" y="101"/>
                    </a:lnTo>
                    <a:lnTo>
                      <a:pt x="1636" y="122"/>
                    </a:lnTo>
                    <a:lnTo>
                      <a:pt x="1676" y="101"/>
                    </a:lnTo>
                    <a:lnTo>
                      <a:pt x="1697" y="81"/>
                    </a:lnTo>
                    <a:lnTo>
                      <a:pt x="1697" y="61"/>
                    </a:lnTo>
                    <a:lnTo>
                      <a:pt x="1676" y="21"/>
                    </a:lnTo>
                    <a:lnTo>
                      <a:pt x="15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7"/>
              <p:cNvSpPr/>
              <p:nvPr/>
            </p:nvSpPr>
            <p:spPr>
              <a:xfrm>
                <a:off x="4323538" y="-1240695"/>
                <a:ext cx="22599" cy="69801"/>
              </a:xfrm>
              <a:custGeom>
                <a:avLst/>
                <a:gdLst/>
                <a:ahLst/>
                <a:cxnLst/>
                <a:rect l="l" t="t" r="r" b="b"/>
                <a:pathLst>
                  <a:path w="203" h="627" fill="none" extrusionOk="0">
                    <a:moveTo>
                      <a:pt x="203" y="0"/>
                    </a:moveTo>
                    <a:lnTo>
                      <a:pt x="203" y="0"/>
                    </a:lnTo>
                    <a:lnTo>
                      <a:pt x="102" y="122"/>
                    </a:lnTo>
                    <a:lnTo>
                      <a:pt x="1" y="222"/>
                    </a:lnTo>
                    <a:lnTo>
                      <a:pt x="1" y="222"/>
                    </a:lnTo>
                    <a:lnTo>
                      <a:pt x="1" y="263"/>
                    </a:lnTo>
                    <a:lnTo>
                      <a:pt x="1" y="263"/>
                    </a:lnTo>
                    <a:lnTo>
                      <a:pt x="21" y="626"/>
                    </a:lnTo>
                    <a:lnTo>
                      <a:pt x="21" y="626"/>
                    </a:lnTo>
                    <a:lnTo>
                      <a:pt x="102" y="586"/>
                    </a:lnTo>
                    <a:lnTo>
                      <a:pt x="102" y="586"/>
                    </a:lnTo>
                    <a:lnTo>
                      <a:pt x="20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7"/>
              <p:cNvSpPr/>
              <p:nvPr/>
            </p:nvSpPr>
            <p:spPr>
              <a:xfrm>
                <a:off x="4348253" y="-1290124"/>
                <a:ext cx="54105" cy="114665"/>
              </a:xfrm>
              <a:custGeom>
                <a:avLst/>
                <a:gdLst/>
                <a:ahLst/>
                <a:cxnLst/>
                <a:rect l="l" t="t" r="r" b="b"/>
                <a:pathLst>
                  <a:path w="486" h="1030" fill="none" extrusionOk="0">
                    <a:moveTo>
                      <a:pt x="485" y="0"/>
                    </a:moveTo>
                    <a:lnTo>
                      <a:pt x="485" y="0"/>
                    </a:lnTo>
                    <a:lnTo>
                      <a:pt x="425" y="81"/>
                    </a:lnTo>
                    <a:lnTo>
                      <a:pt x="425" y="81"/>
                    </a:lnTo>
                    <a:lnTo>
                      <a:pt x="283" y="222"/>
                    </a:lnTo>
                    <a:lnTo>
                      <a:pt x="102" y="323"/>
                    </a:lnTo>
                    <a:lnTo>
                      <a:pt x="102" y="323"/>
                    </a:lnTo>
                    <a:lnTo>
                      <a:pt x="102" y="364"/>
                    </a:lnTo>
                    <a:lnTo>
                      <a:pt x="102" y="364"/>
                    </a:lnTo>
                    <a:lnTo>
                      <a:pt x="1" y="1010"/>
                    </a:lnTo>
                    <a:lnTo>
                      <a:pt x="1" y="1010"/>
                    </a:lnTo>
                    <a:lnTo>
                      <a:pt x="81" y="990"/>
                    </a:lnTo>
                    <a:lnTo>
                      <a:pt x="81" y="990"/>
                    </a:lnTo>
                    <a:lnTo>
                      <a:pt x="162" y="1010"/>
                    </a:lnTo>
                    <a:lnTo>
                      <a:pt x="223" y="1030"/>
                    </a:lnTo>
                    <a:lnTo>
                      <a:pt x="223" y="1030"/>
                    </a:lnTo>
                    <a:lnTo>
                      <a:pt x="364" y="424"/>
                    </a:lnTo>
                    <a:lnTo>
                      <a:pt x="364" y="424"/>
                    </a:lnTo>
                    <a:lnTo>
                      <a:pt x="425" y="202"/>
                    </a:lnTo>
                    <a:lnTo>
                      <a:pt x="425" y="202"/>
                    </a:lnTo>
                    <a:lnTo>
                      <a:pt x="425" y="202"/>
                    </a:lnTo>
                    <a:lnTo>
                      <a:pt x="48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7"/>
              <p:cNvSpPr/>
              <p:nvPr/>
            </p:nvSpPr>
            <p:spPr>
              <a:xfrm>
                <a:off x="4433641" y="-1355362"/>
                <a:ext cx="4676" cy="13582"/>
              </a:xfrm>
              <a:custGeom>
                <a:avLst/>
                <a:gdLst/>
                <a:ahLst/>
                <a:cxnLst/>
                <a:rect l="l" t="t" r="r" b="b"/>
                <a:pathLst>
                  <a:path w="42" h="122" extrusionOk="0">
                    <a:moveTo>
                      <a:pt x="41" y="1"/>
                    </a:moveTo>
                    <a:lnTo>
                      <a:pt x="1" y="122"/>
                    </a:lnTo>
                    <a:lnTo>
                      <a:pt x="41" y="8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7"/>
              <p:cNvSpPr/>
              <p:nvPr/>
            </p:nvSpPr>
            <p:spPr>
              <a:xfrm>
                <a:off x="4433641" y="-1355362"/>
                <a:ext cx="4676" cy="13582"/>
              </a:xfrm>
              <a:custGeom>
                <a:avLst/>
                <a:gdLst/>
                <a:ahLst/>
                <a:cxnLst/>
                <a:rect l="l" t="t" r="r" b="b"/>
                <a:pathLst>
                  <a:path w="42" h="122" fill="none" extrusionOk="0">
                    <a:moveTo>
                      <a:pt x="41" y="1"/>
                    </a:moveTo>
                    <a:lnTo>
                      <a:pt x="41" y="1"/>
                    </a:lnTo>
                    <a:lnTo>
                      <a:pt x="1" y="122"/>
                    </a:lnTo>
                    <a:lnTo>
                      <a:pt x="1" y="122"/>
                    </a:lnTo>
                    <a:lnTo>
                      <a:pt x="41" y="81"/>
                    </a:lnTo>
                    <a:lnTo>
                      <a:pt x="41" y="8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7"/>
              <p:cNvSpPr/>
              <p:nvPr/>
            </p:nvSpPr>
            <p:spPr>
              <a:xfrm>
                <a:off x="4357271" y="-1380076"/>
                <a:ext cx="24826" cy="65348"/>
              </a:xfrm>
              <a:custGeom>
                <a:avLst/>
                <a:gdLst/>
                <a:ahLst/>
                <a:cxnLst/>
                <a:rect l="l" t="t" r="r" b="b"/>
                <a:pathLst>
                  <a:path w="223" h="587" extrusionOk="0">
                    <a:moveTo>
                      <a:pt x="41" y="0"/>
                    </a:moveTo>
                    <a:lnTo>
                      <a:pt x="21" y="21"/>
                    </a:lnTo>
                    <a:lnTo>
                      <a:pt x="0" y="61"/>
                    </a:lnTo>
                    <a:lnTo>
                      <a:pt x="0" y="101"/>
                    </a:lnTo>
                    <a:lnTo>
                      <a:pt x="41" y="364"/>
                    </a:lnTo>
                    <a:lnTo>
                      <a:pt x="101" y="586"/>
                    </a:lnTo>
                    <a:lnTo>
                      <a:pt x="142" y="445"/>
                    </a:lnTo>
                    <a:lnTo>
                      <a:pt x="223" y="283"/>
                    </a:lnTo>
                    <a:lnTo>
                      <a:pt x="182" y="162"/>
                    </a:lnTo>
                    <a:lnTo>
                      <a:pt x="142" y="61"/>
                    </a:lnTo>
                    <a:lnTo>
                      <a:pt x="101" y="21"/>
                    </a:lnTo>
                    <a:lnTo>
                      <a:pt x="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7"/>
              <p:cNvSpPr/>
              <p:nvPr/>
            </p:nvSpPr>
            <p:spPr>
              <a:xfrm>
                <a:off x="4422508" y="-1395773"/>
                <a:ext cx="22488" cy="72027"/>
              </a:xfrm>
              <a:custGeom>
                <a:avLst/>
                <a:gdLst/>
                <a:ahLst/>
                <a:cxnLst/>
                <a:rect l="l" t="t" r="r" b="b"/>
                <a:pathLst>
                  <a:path w="202" h="647" extrusionOk="0">
                    <a:moveTo>
                      <a:pt x="61" y="0"/>
                    </a:moveTo>
                    <a:lnTo>
                      <a:pt x="40" y="20"/>
                    </a:lnTo>
                    <a:lnTo>
                      <a:pt x="20" y="81"/>
                    </a:lnTo>
                    <a:lnTo>
                      <a:pt x="0" y="343"/>
                    </a:lnTo>
                    <a:lnTo>
                      <a:pt x="20" y="565"/>
                    </a:lnTo>
                    <a:lnTo>
                      <a:pt x="40" y="646"/>
                    </a:lnTo>
                    <a:lnTo>
                      <a:pt x="182" y="505"/>
                    </a:lnTo>
                    <a:lnTo>
                      <a:pt x="202" y="283"/>
                    </a:lnTo>
                    <a:lnTo>
                      <a:pt x="202" y="162"/>
                    </a:lnTo>
                    <a:lnTo>
                      <a:pt x="182" y="61"/>
                    </a:lnTo>
                    <a:lnTo>
                      <a:pt x="141" y="20"/>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7"/>
              <p:cNvSpPr/>
              <p:nvPr/>
            </p:nvSpPr>
            <p:spPr>
              <a:xfrm>
                <a:off x="4334782" y="-1171005"/>
                <a:ext cx="72029" cy="65236"/>
              </a:xfrm>
              <a:custGeom>
                <a:avLst/>
                <a:gdLst/>
                <a:ahLst/>
                <a:cxnLst/>
                <a:rect l="l" t="t" r="r" b="b"/>
                <a:pathLst>
                  <a:path w="647" h="586" extrusionOk="0">
                    <a:moveTo>
                      <a:pt x="384" y="0"/>
                    </a:moveTo>
                    <a:lnTo>
                      <a:pt x="303" y="41"/>
                    </a:lnTo>
                    <a:lnTo>
                      <a:pt x="223" y="81"/>
                    </a:lnTo>
                    <a:lnTo>
                      <a:pt x="142" y="142"/>
                    </a:lnTo>
                    <a:lnTo>
                      <a:pt x="81" y="222"/>
                    </a:lnTo>
                    <a:lnTo>
                      <a:pt x="41" y="283"/>
                    </a:lnTo>
                    <a:lnTo>
                      <a:pt x="1" y="364"/>
                    </a:lnTo>
                    <a:lnTo>
                      <a:pt x="21" y="445"/>
                    </a:lnTo>
                    <a:lnTo>
                      <a:pt x="61" y="525"/>
                    </a:lnTo>
                    <a:lnTo>
                      <a:pt x="122" y="566"/>
                    </a:lnTo>
                    <a:lnTo>
                      <a:pt x="202" y="586"/>
                    </a:lnTo>
                    <a:lnTo>
                      <a:pt x="263" y="586"/>
                    </a:lnTo>
                    <a:lnTo>
                      <a:pt x="324" y="566"/>
                    </a:lnTo>
                    <a:lnTo>
                      <a:pt x="384" y="525"/>
                    </a:lnTo>
                    <a:lnTo>
                      <a:pt x="505" y="424"/>
                    </a:lnTo>
                    <a:lnTo>
                      <a:pt x="586" y="303"/>
                    </a:lnTo>
                    <a:lnTo>
                      <a:pt x="626" y="263"/>
                    </a:lnTo>
                    <a:lnTo>
                      <a:pt x="647" y="182"/>
                    </a:lnTo>
                    <a:lnTo>
                      <a:pt x="626" y="121"/>
                    </a:lnTo>
                    <a:lnTo>
                      <a:pt x="606" y="61"/>
                    </a:lnTo>
                    <a:lnTo>
                      <a:pt x="546" y="20"/>
                    </a:lnTo>
                    <a:lnTo>
                      <a:pt x="4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7"/>
              <p:cNvSpPr/>
              <p:nvPr/>
            </p:nvSpPr>
            <p:spPr>
              <a:xfrm>
                <a:off x="4462920" y="-1357588"/>
                <a:ext cx="22599" cy="76480"/>
              </a:xfrm>
              <a:custGeom>
                <a:avLst/>
                <a:gdLst/>
                <a:ahLst/>
                <a:cxnLst/>
                <a:rect l="l" t="t" r="r" b="b"/>
                <a:pathLst>
                  <a:path w="203" h="687" extrusionOk="0">
                    <a:moveTo>
                      <a:pt x="81" y="0"/>
                    </a:moveTo>
                    <a:lnTo>
                      <a:pt x="61" y="21"/>
                    </a:lnTo>
                    <a:lnTo>
                      <a:pt x="41" y="81"/>
                    </a:lnTo>
                    <a:lnTo>
                      <a:pt x="0" y="344"/>
                    </a:lnTo>
                    <a:lnTo>
                      <a:pt x="0" y="566"/>
                    </a:lnTo>
                    <a:lnTo>
                      <a:pt x="21" y="647"/>
                    </a:lnTo>
                    <a:lnTo>
                      <a:pt x="61" y="687"/>
                    </a:lnTo>
                    <a:lnTo>
                      <a:pt x="122" y="687"/>
                    </a:lnTo>
                    <a:lnTo>
                      <a:pt x="142" y="667"/>
                    </a:lnTo>
                    <a:lnTo>
                      <a:pt x="162" y="626"/>
                    </a:lnTo>
                    <a:lnTo>
                      <a:pt x="182" y="505"/>
                    </a:lnTo>
                    <a:lnTo>
                      <a:pt x="202" y="344"/>
                    </a:lnTo>
                    <a:lnTo>
                      <a:pt x="202" y="202"/>
                    </a:lnTo>
                    <a:lnTo>
                      <a:pt x="182" y="81"/>
                    </a:lnTo>
                    <a:lnTo>
                      <a:pt x="162" y="21"/>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7"/>
              <p:cNvSpPr/>
              <p:nvPr/>
            </p:nvSpPr>
            <p:spPr>
              <a:xfrm>
                <a:off x="4348253" y="-1380076"/>
                <a:ext cx="72029" cy="204615"/>
              </a:xfrm>
              <a:custGeom>
                <a:avLst/>
                <a:gdLst/>
                <a:ahLst/>
                <a:cxnLst/>
                <a:rect l="l" t="t" r="r" b="b"/>
                <a:pathLst>
                  <a:path w="647" h="1838" fill="none" extrusionOk="0">
                    <a:moveTo>
                      <a:pt x="304" y="324"/>
                    </a:moveTo>
                    <a:lnTo>
                      <a:pt x="304" y="324"/>
                    </a:lnTo>
                    <a:lnTo>
                      <a:pt x="344" y="243"/>
                    </a:lnTo>
                    <a:lnTo>
                      <a:pt x="344" y="243"/>
                    </a:lnTo>
                    <a:lnTo>
                      <a:pt x="425" y="142"/>
                    </a:lnTo>
                    <a:lnTo>
                      <a:pt x="485" y="61"/>
                    </a:lnTo>
                    <a:lnTo>
                      <a:pt x="566" y="21"/>
                    </a:lnTo>
                    <a:lnTo>
                      <a:pt x="627" y="0"/>
                    </a:lnTo>
                    <a:lnTo>
                      <a:pt x="627" y="0"/>
                    </a:lnTo>
                    <a:lnTo>
                      <a:pt x="627" y="303"/>
                    </a:lnTo>
                    <a:lnTo>
                      <a:pt x="627" y="303"/>
                    </a:lnTo>
                    <a:lnTo>
                      <a:pt x="627" y="445"/>
                    </a:lnTo>
                    <a:lnTo>
                      <a:pt x="627" y="445"/>
                    </a:lnTo>
                    <a:lnTo>
                      <a:pt x="647" y="485"/>
                    </a:lnTo>
                    <a:lnTo>
                      <a:pt x="647" y="485"/>
                    </a:lnTo>
                    <a:lnTo>
                      <a:pt x="566" y="626"/>
                    </a:lnTo>
                    <a:lnTo>
                      <a:pt x="566" y="626"/>
                    </a:lnTo>
                    <a:lnTo>
                      <a:pt x="505" y="788"/>
                    </a:lnTo>
                    <a:lnTo>
                      <a:pt x="425" y="1010"/>
                    </a:lnTo>
                    <a:lnTo>
                      <a:pt x="425" y="1010"/>
                    </a:lnTo>
                    <a:lnTo>
                      <a:pt x="425" y="1010"/>
                    </a:lnTo>
                    <a:lnTo>
                      <a:pt x="364" y="1232"/>
                    </a:lnTo>
                    <a:lnTo>
                      <a:pt x="364" y="1232"/>
                    </a:lnTo>
                    <a:lnTo>
                      <a:pt x="223" y="1838"/>
                    </a:lnTo>
                    <a:lnTo>
                      <a:pt x="223" y="1838"/>
                    </a:lnTo>
                    <a:lnTo>
                      <a:pt x="102" y="1798"/>
                    </a:lnTo>
                    <a:lnTo>
                      <a:pt x="1" y="1818"/>
                    </a:lnTo>
                    <a:lnTo>
                      <a:pt x="1" y="1818"/>
                    </a:lnTo>
                    <a:lnTo>
                      <a:pt x="102" y="1172"/>
                    </a:lnTo>
                    <a:lnTo>
                      <a:pt x="102" y="1172"/>
                    </a:lnTo>
                    <a:lnTo>
                      <a:pt x="203" y="707"/>
                    </a:lnTo>
                    <a:lnTo>
                      <a:pt x="203" y="707"/>
                    </a:lnTo>
                    <a:lnTo>
                      <a:pt x="223" y="586"/>
                    </a:lnTo>
                    <a:lnTo>
                      <a:pt x="223" y="586"/>
                    </a:lnTo>
                    <a:lnTo>
                      <a:pt x="243" y="546"/>
                    </a:lnTo>
                    <a:lnTo>
                      <a:pt x="243" y="546"/>
                    </a:lnTo>
                    <a:lnTo>
                      <a:pt x="283" y="424"/>
                    </a:lnTo>
                    <a:lnTo>
                      <a:pt x="283" y="424"/>
                    </a:lnTo>
                    <a:lnTo>
                      <a:pt x="304" y="344"/>
                    </a:lnTo>
                    <a:lnTo>
                      <a:pt x="304" y="32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7"/>
              <p:cNvSpPr/>
              <p:nvPr/>
            </p:nvSpPr>
            <p:spPr>
              <a:xfrm>
                <a:off x="4341573" y="-1166552"/>
                <a:ext cx="58558" cy="56330"/>
              </a:xfrm>
              <a:custGeom>
                <a:avLst/>
                <a:gdLst/>
                <a:ahLst/>
                <a:cxnLst/>
                <a:rect l="l" t="t" r="r" b="b"/>
                <a:pathLst>
                  <a:path w="526" h="506" fill="none" extrusionOk="0">
                    <a:moveTo>
                      <a:pt x="101" y="485"/>
                    </a:moveTo>
                    <a:lnTo>
                      <a:pt x="101" y="485"/>
                    </a:lnTo>
                    <a:lnTo>
                      <a:pt x="41" y="445"/>
                    </a:lnTo>
                    <a:lnTo>
                      <a:pt x="41" y="445"/>
                    </a:lnTo>
                    <a:lnTo>
                      <a:pt x="0" y="384"/>
                    </a:lnTo>
                    <a:lnTo>
                      <a:pt x="0" y="384"/>
                    </a:lnTo>
                    <a:lnTo>
                      <a:pt x="0" y="344"/>
                    </a:lnTo>
                    <a:lnTo>
                      <a:pt x="0" y="344"/>
                    </a:lnTo>
                    <a:lnTo>
                      <a:pt x="0" y="344"/>
                    </a:lnTo>
                    <a:lnTo>
                      <a:pt x="20" y="263"/>
                    </a:lnTo>
                    <a:lnTo>
                      <a:pt x="20" y="263"/>
                    </a:lnTo>
                    <a:lnTo>
                      <a:pt x="41" y="223"/>
                    </a:lnTo>
                    <a:lnTo>
                      <a:pt x="41" y="223"/>
                    </a:lnTo>
                    <a:lnTo>
                      <a:pt x="121" y="142"/>
                    </a:lnTo>
                    <a:lnTo>
                      <a:pt x="202" y="81"/>
                    </a:lnTo>
                    <a:lnTo>
                      <a:pt x="202" y="81"/>
                    </a:lnTo>
                    <a:lnTo>
                      <a:pt x="263" y="41"/>
                    </a:lnTo>
                    <a:lnTo>
                      <a:pt x="263" y="41"/>
                    </a:lnTo>
                    <a:lnTo>
                      <a:pt x="384" y="1"/>
                    </a:lnTo>
                    <a:lnTo>
                      <a:pt x="384" y="1"/>
                    </a:lnTo>
                    <a:lnTo>
                      <a:pt x="444" y="21"/>
                    </a:lnTo>
                    <a:lnTo>
                      <a:pt x="444" y="21"/>
                    </a:lnTo>
                    <a:lnTo>
                      <a:pt x="444" y="21"/>
                    </a:lnTo>
                    <a:lnTo>
                      <a:pt x="444" y="21"/>
                    </a:lnTo>
                    <a:lnTo>
                      <a:pt x="444" y="21"/>
                    </a:lnTo>
                    <a:lnTo>
                      <a:pt x="485" y="41"/>
                    </a:lnTo>
                    <a:lnTo>
                      <a:pt x="505" y="61"/>
                    </a:lnTo>
                    <a:lnTo>
                      <a:pt x="505" y="61"/>
                    </a:lnTo>
                    <a:lnTo>
                      <a:pt x="505" y="81"/>
                    </a:lnTo>
                    <a:lnTo>
                      <a:pt x="525" y="81"/>
                    </a:lnTo>
                    <a:lnTo>
                      <a:pt x="525" y="81"/>
                    </a:lnTo>
                    <a:lnTo>
                      <a:pt x="525" y="81"/>
                    </a:lnTo>
                    <a:lnTo>
                      <a:pt x="525" y="142"/>
                    </a:lnTo>
                    <a:lnTo>
                      <a:pt x="525" y="182"/>
                    </a:lnTo>
                    <a:lnTo>
                      <a:pt x="525" y="182"/>
                    </a:lnTo>
                    <a:lnTo>
                      <a:pt x="485" y="223"/>
                    </a:lnTo>
                    <a:lnTo>
                      <a:pt x="485" y="243"/>
                    </a:lnTo>
                    <a:lnTo>
                      <a:pt x="485" y="243"/>
                    </a:lnTo>
                    <a:lnTo>
                      <a:pt x="343" y="405"/>
                    </a:lnTo>
                    <a:lnTo>
                      <a:pt x="343" y="405"/>
                    </a:lnTo>
                    <a:lnTo>
                      <a:pt x="343" y="405"/>
                    </a:lnTo>
                    <a:lnTo>
                      <a:pt x="242" y="465"/>
                    </a:lnTo>
                    <a:lnTo>
                      <a:pt x="182" y="485"/>
                    </a:lnTo>
                    <a:lnTo>
                      <a:pt x="141" y="505"/>
                    </a:lnTo>
                    <a:lnTo>
                      <a:pt x="141" y="505"/>
                    </a:lnTo>
                    <a:lnTo>
                      <a:pt x="141" y="505"/>
                    </a:lnTo>
                    <a:lnTo>
                      <a:pt x="101" y="48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7"/>
              <p:cNvSpPr/>
              <p:nvPr/>
            </p:nvSpPr>
            <p:spPr>
              <a:xfrm>
                <a:off x="4323538" y="-1359815"/>
                <a:ext cx="38297" cy="188919"/>
              </a:xfrm>
              <a:custGeom>
                <a:avLst/>
                <a:gdLst/>
                <a:ahLst/>
                <a:cxnLst/>
                <a:rect l="l" t="t" r="r" b="b"/>
                <a:pathLst>
                  <a:path w="344" h="1697" fill="none" extrusionOk="0">
                    <a:moveTo>
                      <a:pt x="1" y="1333"/>
                    </a:moveTo>
                    <a:lnTo>
                      <a:pt x="1" y="1333"/>
                    </a:lnTo>
                    <a:lnTo>
                      <a:pt x="1" y="767"/>
                    </a:lnTo>
                    <a:lnTo>
                      <a:pt x="21" y="404"/>
                    </a:lnTo>
                    <a:lnTo>
                      <a:pt x="21" y="404"/>
                    </a:lnTo>
                    <a:lnTo>
                      <a:pt x="61" y="242"/>
                    </a:lnTo>
                    <a:lnTo>
                      <a:pt x="122" y="121"/>
                    </a:lnTo>
                    <a:lnTo>
                      <a:pt x="182" y="41"/>
                    </a:lnTo>
                    <a:lnTo>
                      <a:pt x="263" y="0"/>
                    </a:lnTo>
                    <a:lnTo>
                      <a:pt x="263" y="0"/>
                    </a:lnTo>
                    <a:lnTo>
                      <a:pt x="303" y="202"/>
                    </a:lnTo>
                    <a:lnTo>
                      <a:pt x="303" y="202"/>
                    </a:lnTo>
                    <a:lnTo>
                      <a:pt x="344" y="404"/>
                    </a:lnTo>
                    <a:lnTo>
                      <a:pt x="344" y="404"/>
                    </a:lnTo>
                    <a:lnTo>
                      <a:pt x="223" y="969"/>
                    </a:lnTo>
                    <a:lnTo>
                      <a:pt x="223" y="969"/>
                    </a:lnTo>
                    <a:lnTo>
                      <a:pt x="102" y="1656"/>
                    </a:lnTo>
                    <a:lnTo>
                      <a:pt x="102" y="1656"/>
                    </a:lnTo>
                    <a:lnTo>
                      <a:pt x="21" y="1696"/>
                    </a:lnTo>
                    <a:lnTo>
                      <a:pt x="21" y="1696"/>
                    </a:lnTo>
                    <a:lnTo>
                      <a:pt x="1" y="13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5" name="Google Shape;4275;p47"/>
              <p:cNvGrpSpPr/>
              <p:nvPr/>
            </p:nvGrpSpPr>
            <p:grpSpPr>
              <a:xfrm>
                <a:off x="3912185" y="-782142"/>
                <a:ext cx="164208" cy="166431"/>
                <a:chOff x="3912185" y="-782142"/>
                <a:chExt cx="164208" cy="166431"/>
              </a:xfrm>
            </p:grpSpPr>
            <p:sp>
              <p:nvSpPr>
                <p:cNvPr id="4276" name="Google Shape;4276;p47"/>
                <p:cNvSpPr/>
                <p:nvPr/>
              </p:nvSpPr>
              <p:spPr>
                <a:xfrm>
                  <a:off x="3927882" y="-766445"/>
                  <a:ext cx="132814" cy="132811"/>
                </a:xfrm>
                <a:custGeom>
                  <a:avLst/>
                  <a:gdLst/>
                  <a:ahLst/>
                  <a:cxnLst/>
                  <a:rect l="l" t="t" r="r" b="b"/>
                  <a:pathLst>
                    <a:path w="1193" h="1193" extrusionOk="0">
                      <a:moveTo>
                        <a:pt x="546" y="1"/>
                      </a:moveTo>
                      <a:lnTo>
                        <a:pt x="445" y="21"/>
                      </a:lnTo>
                      <a:lnTo>
                        <a:pt x="324" y="61"/>
                      </a:lnTo>
                      <a:lnTo>
                        <a:pt x="243" y="122"/>
                      </a:lnTo>
                      <a:lnTo>
                        <a:pt x="142" y="203"/>
                      </a:lnTo>
                      <a:lnTo>
                        <a:pt x="82" y="304"/>
                      </a:lnTo>
                      <a:lnTo>
                        <a:pt x="41" y="405"/>
                      </a:lnTo>
                      <a:lnTo>
                        <a:pt x="1" y="526"/>
                      </a:lnTo>
                      <a:lnTo>
                        <a:pt x="1" y="647"/>
                      </a:lnTo>
                      <a:lnTo>
                        <a:pt x="21" y="768"/>
                      </a:lnTo>
                      <a:lnTo>
                        <a:pt x="61" y="869"/>
                      </a:lnTo>
                      <a:lnTo>
                        <a:pt x="122" y="970"/>
                      </a:lnTo>
                      <a:lnTo>
                        <a:pt x="203" y="1051"/>
                      </a:lnTo>
                      <a:lnTo>
                        <a:pt x="304" y="1111"/>
                      </a:lnTo>
                      <a:lnTo>
                        <a:pt x="405" y="1172"/>
                      </a:lnTo>
                      <a:lnTo>
                        <a:pt x="526" y="1192"/>
                      </a:lnTo>
                      <a:lnTo>
                        <a:pt x="647" y="1192"/>
                      </a:lnTo>
                      <a:lnTo>
                        <a:pt x="748" y="1172"/>
                      </a:lnTo>
                      <a:lnTo>
                        <a:pt x="869" y="1132"/>
                      </a:lnTo>
                      <a:lnTo>
                        <a:pt x="970" y="1071"/>
                      </a:lnTo>
                      <a:lnTo>
                        <a:pt x="1051" y="990"/>
                      </a:lnTo>
                      <a:lnTo>
                        <a:pt x="1111" y="909"/>
                      </a:lnTo>
                      <a:lnTo>
                        <a:pt x="1172" y="808"/>
                      </a:lnTo>
                      <a:lnTo>
                        <a:pt x="1192" y="687"/>
                      </a:lnTo>
                      <a:lnTo>
                        <a:pt x="1192" y="566"/>
                      </a:lnTo>
                      <a:lnTo>
                        <a:pt x="1172" y="445"/>
                      </a:lnTo>
                      <a:lnTo>
                        <a:pt x="1132" y="344"/>
                      </a:lnTo>
                      <a:lnTo>
                        <a:pt x="1071" y="243"/>
                      </a:lnTo>
                      <a:lnTo>
                        <a:pt x="990" y="162"/>
                      </a:lnTo>
                      <a:lnTo>
                        <a:pt x="909" y="82"/>
                      </a:lnTo>
                      <a:lnTo>
                        <a:pt x="788" y="41"/>
                      </a:lnTo>
                      <a:lnTo>
                        <a:pt x="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7" name="Google Shape;4277;p47"/>
                <p:cNvGrpSpPr/>
                <p:nvPr/>
              </p:nvGrpSpPr>
              <p:grpSpPr>
                <a:xfrm>
                  <a:off x="3912185" y="-782142"/>
                  <a:ext cx="164208" cy="166431"/>
                  <a:chOff x="3912185" y="-782142"/>
                  <a:chExt cx="164208" cy="166431"/>
                </a:xfrm>
              </p:grpSpPr>
              <p:sp>
                <p:nvSpPr>
                  <p:cNvPr id="4278" name="Google Shape;4278;p47"/>
                  <p:cNvSpPr/>
                  <p:nvPr/>
                </p:nvSpPr>
                <p:spPr>
                  <a:xfrm>
                    <a:off x="3912185" y="-782142"/>
                    <a:ext cx="164208" cy="166431"/>
                  </a:xfrm>
                  <a:custGeom>
                    <a:avLst/>
                    <a:gdLst/>
                    <a:ahLst/>
                    <a:cxnLst/>
                    <a:rect l="l" t="t" r="r" b="b"/>
                    <a:pathLst>
                      <a:path w="1475" h="1495" extrusionOk="0">
                        <a:moveTo>
                          <a:pt x="727" y="243"/>
                        </a:moveTo>
                        <a:lnTo>
                          <a:pt x="626" y="667"/>
                        </a:lnTo>
                        <a:lnTo>
                          <a:pt x="243" y="849"/>
                        </a:lnTo>
                        <a:lnTo>
                          <a:pt x="243" y="727"/>
                        </a:lnTo>
                        <a:lnTo>
                          <a:pt x="243" y="626"/>
                        </a:lnTo>
                        <a:lnTo>
                          <a:pt x="283" y="546"/>
                        </a:lnTo>
                        <a:lnTo>
                          <a:pt x="324" y="465"/>
                        </a:lnTo>
                        <a:lnTo>
                          <a:pt x="364" y="404"/>
                        </a:lnTo>
                        <a:lnTo>
                          <a:pt x="425" y="344"/>
                        </a:lnTo>
                        <a:lnTo>
                          <a:pt x="505" y="303"/>
                        </a:lnTo>
                        <a:lnTo>
                          <a:pt x="566" y="263"/>
                        </a:lnTo>
                        <a:lnTo>
                          <a:pt x="647" y="243"/>
                        </a:lnTo>
                        <a:close/>
                        <a:moveTo>
                          <a:pt x="970" y="303"/>
                        </a:moveTo>
                        <a:lnTo>
                          <a:pt x="1091" y="384"/>
                        </a:lnTo>
                        <a:lnTo>
                          <a:pt x="1172" y="485"/>
                        </a:lnTo>
                        <a:lnTo>
                          <a:pt x="1212" y="566"/>
                        </a:lnTo>
                        <a:lnTo>
                          <a:pt x="1232" y="667"/>
                        </a:lnTo>
                        <a:lnTo>
                          <a:pt x="1232" y="768"/>
                        </a:lnTo>
                        <a:lnTo>
                          <a:pt x="1232" y="869"/>
                        </a:lnTo>
                        <a:lnTo>
                          <a:pt x="1192" y="970"/>
                        </a:lnTo>
                        <a:lnTo>
                          <a:pt x="1131" y="1071"/>
                        </a:lnTo>
                        <a:lnTo>
                          <a:pt x="869" y="707"/>
                        </a:lnTo>
                        <a:lnTo>
                          <a:pt x="970" y="303"/>
                        </a:lnTo>
                        <a:close/>
                        <a:moveTo>
                          <a:pt x="566" y="970"/>
                        </a:moveTo>
                        <a:lnTo>
                          <a:pt x="505" y="1192"/>
                        </a:lnTo>
                        <a:lnTo>
                          <a:pt x="425" y="1131"/>
                        </a:lnTo>
                        <a:lnTo>
                          <a:pt x="364" y="1071"/>
                        </a:lnTo>
                        <a:lnTo>
                          <a:pt x="566" y="970"/>
                        </a:lnTo>
                        <a:close/>
                        <a:moveTo>
                          <a:pt x="788" y="1030"/>
                        </a:moveTo>
                        <a:lnTo>
                          <a:pt x="929" y="1212"/>
                        </a:lnTo>
                        <a:lnTo>
                          <a:pt x="828" y="1232"/>
                        </a:lnTo>
                        <a:lnTo>
                          <a:pt x="748" y="1252"/>
                        </a:lnTo>
                        <a:lnTo>
                          <a:pt x="748" y="1252"/>
                        </a:lnTo>
                        <a:lnTo>
                          <a:pt x="788" y="1030"/>
                        </a:lnTo>
                        <a:close/>
                        <a:moveTo>
                          <a:pt x="606" y="0"/>
                        </a:moveTo>
                        <a:lnTo>
                          <a:pt x="485" y="41"/>
                        </a:lnTo>
                        <a:lnTo>
                          <a:pt x="384" y="81"/>
                        </a:lnTo>
                        <a:lnTo>
                          <a:pt x="283" y="162"/>
                        </a:lnTo>
                        <a:lnTo>
                          <a:pt x="182" y="243"/>
                        </a:lnTo>
                        <a:lnTo>
                          <a:pt x="122" y="344"/>
                        </a:lnTo>
                        <a:lnTo>
                          <a:pt x="61" y="445"/>
                        </a:lnTo>
                        <a:lnTo>
                          <a:pt x="21" y="566"/>
                        </a:lnTo>
                        <a:lnTo>
                          <a:pt x="1" y="687"/>
                        </a:lnTo>
                        <a:lnTo>
                          <a:pt x="1" y="828"/>
                        </a:lnTo>
                        <a:lnTo>
                          <a:pt x="21" y="949"/>
                        </a:lnTo>
                        <a:lnTo>
                          <a:pt x="61" y="1071"/>
                        </a:lnTo>
                        <a:lnTo>
                          <a:pt x="81" y="1071"/>
                        </a:lnTo>
                        <a:lnTo>
                          <a:pt x="101" y="1131"/>
                        </a:lnTo>
                        <a:lnTo>
                          <a:pt x="162" y="1232"/>
                        </a:lnTo>
                        <a:lnTo>
                          <a:pt x="263" y="1313"/>
                        </a:lnTo>
                        <a:lnTo>
                          <a:pt x="344" y="1374"/>
                        </a:lnTo>
                        <a:lnTo>
                          <a:pt x="465" y="1434"/>
                        </a:lnTo>
                        <a:lnTo>
                          <a:pt x="566" y="1474"/>
                        </a:lnTo>
                        <a:lnTo>
                          <a:pt x="748" y="1495"/>
                        </a:lnTo>
                        <a:lnTo>
                          <a:pt x="849" y="1474"/>
                        </a:lnTo>
                        <a:lnTo>
                          <a:pt x="970" y="1454"/>
                        </a:lnTo>
                        <a:lnTo>
                          <a:pt x="1071" y="1414"/>
                        </a:lnTo>
                        <a:lnTo>
                          <a:pt x="1172" y="1353"/>
                        </a:lnTo>
                        <a:lnTo>
                          <a:pt x="1273" y="1252"/>
                        </a:lnTo>
                        <a:lnTo>
                          <a:pt x="1353" y="1151"/>
                        </a:lnTo>
                        <a:lnTo>
                          <a:pt x="1414" y="1050"/>
                        </a:lnTo>
                        <a:lnTo>
                          <a:pt x="1454" y="929"/>
                        </a:lnTo>
                        <a:lnTo>
                          <a:pt x="1475" y="768"/>
                        </a:lnTo>
                        <a:lnTo>
                          <a:pt x="1475" y="626"/>
                        </a:lnTo>
                        <a:lnTo>
                          <a:pt x="1434" y="485"/>
                        </a:lnTo>
                        <a:lnTo>
                          <a:pt x="1374" y="364"/>
                        </a:lnTo>
                        <a:lnTo>
                          <a:pt x="1293" y="243"/>
                        </a:lnTo>
                        <a:lnTo>
                          <a:pt x="1172" y="142"/>
                        </a:lnTo>
                        <a:lnTo>
                          <a:pt x="1050" y="61"/>
                        </a:lnTo>
                        <a:lnTo>
                          <a:pt x="909" y="21"/>
                        </a:lnTo>
                        <a:lnTo>
                          <a:pt x="7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7"/>
                  <p:cNvSpPr/>
                  <p:nvPr/>
                </p:nvSpPr>
                <p:spPr>
                  <a:xfrm>
                    <a:off x="3943690" y="-685511"/>
                    <a:ext cx="38297" cy="42860"/>
                  </a:xfrm>
                  <a:custGeom>
                    <a:avLst/>
                    <a:gdLst/>
                    <a:ahLst/>
                    <a:cxnLst/>
                    <a:rect l="l" t="t" r="r" b="b"/>
                    <a:pathLst>
                      <a:path w="344" h="385" extrusionOk="0">
                        <a:moveTo>
                          <a:pt x="202" y="203"/>
                        </a:moveTo>
                        <a:lnTo>
                          <a:pt x="182" y="243"/>
                        </a:lnTo>
                        <a:lnTo>
                          <a:pt x="162" y="223"/>
                        </a:lnTo>
                        <a:lnTo>
                          <a:pt x="202" y="203"/>
                        </a:lnTo>
                        <a:close/>
                        <a:moveTo>
                          <a:pt x="343" y="1"/>
                        </a:moveTo>
                        <a:lnTo>
                          <a:pt x="0" y="182"/>
                        </a:lnTo>
                        <a:lnTo>
                          <a:pt x="41" y="243"/>
                        </a:lnTo>
                        <a:lnTo>
                          <a:pt x="101" y="304"/>
                        </a:lnTo>
                        <a:lnTo>
                          <a:pt x="182" y="364"/>
                        </a:lnTo>
                        <a:lnTo>
                          <a:pt x="263" y="384"/>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7"/>
                  <p:cNvSpPr/>
                  <p:nvPr/>
                </p:nvSpPr>
                <p:spPr>
                  <a:xfrm>
                    <a:off x="3986329" y="-680947"/>
                    <a:ext cx="38408" cy="42749"/>
                  </a:xfrm>
                  <a:custGeom>
                    <a:avLst/>
                    <a:gdLst/>
                    <a:ahLst/>
                    <a:cxnLst/>
                    <a:rect l="l" t="t" r="r" b="b"/>
                    <a:pathLst>
                      <a:path w="345" h="384" extrusionOk="0">
                        <a:moveTo>
                          <a:pt x="142" y="242"/>
                        </a:moveTo>
                        <a:lnTo>
                          <a:pt x="183" y="263"/>
                        </a:lnTo>
                        <a:lnTo>
                          <a:pt x="142" y="283"/>
                        </a:lnTo>
                        <a:lnTo>
                          <a:pt x="142" y="242"/>
                        </a:lnTo>
                        <a:close/>
                        <a:moveTo>
                          <a:pt x="102" y="0"/>
                        </a:moveTo>
                        <a:lnTo>
                          <a:pt x="1" y="384"/>
                        </a:lnTo>
                        <a:lnTo>
                          <a:pt x="82" y="384"/>
                        </a:lnTo>
                        <a:lnTo>
                          <a:pt x="203" y="364"/>
                        </a:lnTo>
                        <a:lnTo>
                          <a:pt x="344" y="323"/>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7"/>
                  <p:cNvSpPr/>
                  <p:nvPr/>
                </p:nvSpPr>
                <p:spPr>
                  <a:xfrm>
                    <a:off x="4002137" y="-757428"/>
                    <a:ext cx="53994" cy="103532"/>
                  </a:xfrm>
                  <a:custGeom>
                    <a:avLst/>
                    <a:gdLst/>
                    <a:ahLst/>
                    <a:cxnLst/>
                    <a:rect l="l" t="t" r="r" b="b"/>
                    <a:pathLst>
                      <a:path w="485" h="930" extrusionOk="0">
                        <a:moveTo>
                          <a:pt x="202" y="162"/>
                        </a:moveTo>
                        <a:lnTo>
                          <a:pt x="263" y="223"/>
                        </a:lnTo>
                        <a:lnTo>
                          <a:pt x="323" y="283"/>
                        </a:lnTo>
                        <a:lnTo>
                          <a:pt x="364" y="364"/>
                        </a:lnTo>
                        <a:lnTo>
                          <a:pt x="384" y="465"/>
                        </a:lnTo>
                        <a:lnTo>
                          <a:pt x="384" y="566"/>
                        </a:lnTo>
                        <a:lnTo>
                          <a:pt x="364" y="627"/>
                        </a:lnTo>
                        <a:lnTo>
                          <a:pt x="323" y="727"/>
                        </a:lnTo>
                        <a:lnTo>
                          <a:pt x="323" y="748"/>
                        </a:lnTo>
                        <a:lnTo>
                          <a:pt x="283" y="707"/>
                        </a:lnTo>
                        <a:lnTo>
                          <a:pt x="182" y="566"/>
                        </a:lnTo>
                        <a:lnTo>
                          <a:pt x="121" y="485"/>
                        </a:lnTo>
                        <a:lnTo>
                          <a:pt x="121" y="465"/>
                        </a:lnTo>
                        <a:lnTo>
                          <a:pt x="142" y="364"/>
                        </a:lnTo>
                        <a:lnTo>
                          <a:pt x="202" y="162"/>
                        </a:lnTo>
                        <a:close/>
                        <a:moveTo>
                          <a:pt x="121" y="1"/>
                        </a:moveTo>
                        <a:lnTo>
                          <a:pt x="61" y="324"/>
                        </a:lnTo>
                        <a:lnTo>
                          <a:pt x="20" y="425"/>
                        </a:lnTo>
                        <a:lnTo>
                          <a:pt x="0" y="485"/>
                        </a:lnTo>
                        <a:lnTo>
                          <a:pt x="0" y="505"/>
                        </a:lnTo>
                        <a:lnTo>
                          <a:pt x="101" y="647"/>
                        </a:lnTo>
                        <a:lnTo>
                          <a:pt x="303" y="929"/>
                        </a:lnTo>
                        <a:lnTo>
                          <a:pt x="384" y="849"/>
                        </a:lnTo>
                        <a:lnTo>
                          <a:pt x="424" y="768"/>
                        </a:lnTo>
                        <a:lnTo>
                          <a:pt x="465" y="667"/>
                        </a:lnTo>
                        <a:lnTo>
                          <a:pt x="465" y="647"/>
                        </a:lnTo>
                        <a:lnTo>
                          <a:pt x="485" y="606"/>
                        </a:lnTo>
                        <a:lnTo>
                          <a:pt x="485" y="505"/>
                        </a:lnTo>
                        <a:lnTo>
                          <a:pt x="465" y="364"/>
                        </a:lnTo>
                        <a:lnTo>
                          <a:pt x="404" y="243"/>
                        </a:lnTo>
                        <a:lnTo>
                          <a:pt x="343" y="162"/>
                        </a:lnTo>
                        <a:lnTo>
                          <a:pt x="283" y="102"/>
                        </a:lnTo>
                        <a:lnTo>
                          <a:pt x="222" y="4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7"/>
                  <p:cNvSpPr/>
                  <p:nvPr/>
                </p:nvSpPr>
                <p:spPr>
                  <a:xfrm>
                    <a:off x="3932446" y="-761881"/>
                    <a:ext cx="69802" cy="83271"/>
                  </a:xfrm>
                  <a:custGeom>
                    <a:avLst/>
                    <a:gdLst/>
                    <a:ahLst/>
                    <a:cxnLst/>
                    <a:rect l="l" t="t" r="r" b="b"/>
                    <a:pathLst>
                      <a:path w="627" h="748" extrusionOk="0">
                        <a:moveTo>
                          <a:pt x="485" y="121"/>
                        </a:moveTo>
                        <a:lnTo>
                          <a:pt x="465" y="242"/>
                        </a:lnTo>
                        <a:lnTo>
                          <a:pt x="424" y="343"/>
                        </a:lnTo>
                        <a:lnTo>
                          <a:pt x="404" y="424"/>
                        </a:lnTo>
                        <a:lnTo>
                          <a:pt x="404" y="444"/>
                        </a:lnTo>
                        <a:lnTo>
                          <a:pt x="323" y="485"/>
                        </a:lnTo>
                        <a:lnTo>
                          <a:pt x="101" y="586"/>
                        </a:lnTo>
                        <a:lnTo>
                          <a:pt x="121" y="444"/>
                        </a:lnTo>
                        <a:lnTo>
                          <a:pt x="142" y="384"/>
                        </a:lnTo>
                        <a:lnTo>
                          <a:pt x="202" y="303"/>
                        </a:lnTo>
                        <a:lnTo>
                          <a:pt x="243" y="242"/>
                        </a:lnTo>
                        <a:lnTo>
                          <a:pt x="323" y="182"/>
                        </a:lnTo>
                        <a:lnTo>
                          <a:pt x="404" y="142"/>
                        </a:lnTo>
                        <a:lnTo>
                          <a:pt x="485" y="121"/>
                        </a:lnTo>
                        <a:close/>
                        <a:moveTo>
                          <a:pt x="566" y="0"/>
                        </a:moveTo>
                        <a:lnTo>
                          <a:pt x="465" y="20"/>
                        </a:lnTo>
                        <a:lnTo>
                          <a:pt x="384" y="41"/>
                        </a:lnTo>
                        <a:lnTo>
                          <a:pt x="303" y="61"/>
                        </a:lnTo>
                        <a:lnTo>
                          <a:pt x="222" y="121"/>
                        </a:lnTo>
                        <a:lnTo>
                          <a:pt x="142" y="182"/>
                        </a:lnTo>
                        <a:lnTo>
                          <a:pt x="101" y="242"/>
                        </a:lnTo>
                        <a:lnTo>
                          <a:pt x="61" y="323"/>
                        </a:lnTo>
                        <a:lnTo>
                          <a:pt x="20" y="424"/>
                        </a:lnTo>
                        <a:lnTo>
                          <a:pt x="0" y="586"/>
                        </a:lnTo>
                        <a:lnTo>
                          <a:pt x="41" y="747"/>
                        </a:lnTo>
                        <a:lnTo>
                          <a:pt x="424" y="545"/>
                        </a:lnTo>
                        <a:lnTo>
                          <a:pt x="505" y="505"/>
                        </a:lnTo>
                        <a:lnTo>
                          <a:pt x="505" y="465"/>
                        </a:lnTo>
                        <a:lnTo>
                          <a:pt x="525" y="404"/>
                        </a:lnTo>
                        <a:lnTo>
                          <a:pt x="545" y="303"/>
                        </a:lnTo>
                        <a:lnTo>
                          <a:pt x="626" y="20"/>
                        </a:lnTo>
                        <a:lnTo>
                          <a:pt x="5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3" name="Google Shape;4283;p47"/>
              <p:cNvSpPr/>
              <p:nvPr/>
            </p:nvSpPr>
            <p:spPr>
              <a:xfrm>
                <a:off x="3887470" y="-872094"/>
                <a:ext cx="202393" cy="422701"/>
              </a:xfrm>
              <a:custGeom>
                <a:avLst/>
                <a:gdLst/>
                <a:ahLst/>
                <a:cxnLst/>
                <a:rect l="l" t="t" r="r" b="b"/>
                <a:pathLst>
                  <a:path w="1818" h="3797" fill="none" extrusionOk="0">
                    <a:moveTo>
                      <a:pt x="384" y="1"/>
                    </a:moveTo>
                    <a:lnTo>
                      <a:pt x="384" y="1"/>
                    </a:lnTo>
                    <a:lnTo>
                      <a:pt x="344" y="162"/>
                    </a:lnTo>
                    <a:lnTo>
                      <a:pt x="344" y="162"/>
                    </a:lnTo>
                    <a:lnTo>
                      <a:pt x="323" y="283"/>
                    </a:lnTo>
                    <a:lnTo>
                      <a:pt x="303" y="344"/>
                    </a:lnTo>
                    <a:lnTo>
                      <a:pt x="303" y="344"/>
                    </a:lnTo>
                    <a:lnTo>
                      <a:pt x="202" y="829"/>
                    </a:lnTo>
                    <a:lnTo>
                      <a:pt x="202" y="829"/>
                    </a:lnTo>
                    <a:lnTo>
                      <a:pt x="182" y="1031"/>
                    </a:lnTo>
                    <a:lnTo>
                      <a:pt x="182" y="1031"/>
                    </a:lnTo>
                    <a:lnTo>
                      <a:pt x="81" y="1697"/>
                    </a:lnTo>
                    <a:lnTo>
                      <a:pt x="0" y="2282"/>
                    </a:lnTo>
                    <a:lnTo>
                      <a:pt x="0" y="2282"/>
                    </a:lnTo>
                    <a:lnTo>
                      <a:pt x="0" y="2444"/>
                    </a:lnTo>
                    <a:lnTo>
                      <a:pt x="21" y="2565"/>
                    </a:lnTo>
                    <a:lnTo>
                      <a:pt x="81" y="2706"/>
                    </a:lnTo>
                    <a:lnTo>
                      <a:pt x="142" y="2828"/>
                    </a:lnTo>
                    <a:lnTo>
                      <a:pt x="202" y="2949"/>
                    </a:lnTo>
                    <a:lnTo>
                      <a:pt x="283" y="3050"/>
                    </a:lnTo>
                    <a:lnTo>
                      <a:pt x="465" y="3231"/>
                    </a:lnTo>
                    <a:lnTo>
                      <a:pt x="465" y="3231"/>
                    </a:lnTo>
                    <a:lnTo>
                      <a:pt x="647" y="3393"/>
                    </a:lnTo>
                    <a:lnTo>
                      <a:pt x="828" y="3514"/>
                    </a:lnTo>
                    <a:lnTo>
                      <a:pt x="1010" y="3615"/>
                    </a:lnTo>
                    <a:lnTo>
                      <a:pt x="1172" y="3696"/>
                    </a:lnTo>
                    <a:lnTo>
                      <a:pt x="1172" y="3696"/>
                    </a:lnTo>
                    <a:lnTo>
                      <a:pt x="1394" y="3756"/>
                    </a:lnTo>
                    <a:lnTo>
                      <a:pt x="1596" y="3797"/>
                    </a:lnTo>
                    <a:lnTo>
                      <a:pt x="1596" y="3797"/>
                    </a:lnTo>
                    <a:lnTo>
                      <a:pt x="1676" y="3777"/>
                    </a:lnTo>
                    <a:lnTo>
                      <a:pt x="1757" y="3756"/>
                    </a:lnTo>
                    <a:lnTo>
                      <a:pt x="1757" y="3756"/>
                    </a:lnTo>
                    <a:lnTo>
                      <a:pt x="1797" y="3696"/>
                    </a:lnTo>
                    <a:lnTo>
                      <a:pt x="1818" y="3615"/>
                    </a:lnTo>
                    <a:lnTo>
                      <a:pt x="1818" y="3615"/>
                    </a:lnTo>
                    <a:lnTo>
                      <a:pt x="1818" y="3050"/>
                    </a:lnTo>
                    <a:lnTo>
                      <a:pt x="1818" y="3050"/>
                    </a:lnTo>
                    <a:lnTo>
                      <a:pt x="1616" y="2969"/>
                    </a:lnTo>
                    <a:lnTo>
                      <a:pt x="1414" y="2868"/>
                    </a:lnTo>
                    <a:lnTo>
                      <a:pt x="1252" y="2767"/>
                    </a:lnTo>
                    <a:lnTo>
                      <a:pt x="1091" y="2646"/>
                    </a:lnTo>
                    <a:lnTo>
                      <a:pt x="1091" y="2646"/>
                    </a:lnTo>
                    <a:lnTo>
                      <a:pt x="970" y="2525"/>
                    </a:lnTo>
                    <a:lnTo>
                      <a:pt x="889" y="2404"/>
                    </a:lnTo>
                    <a:lnTo>
                      <a:pt x="808" y="2282"/>
                    </a:lnTo>
                    <a:lnTo>
                      <a:pt x="768" y="2141"/>
                    </a:lnTo>
                    <a:lnTo>
                      <a:pt x="768" y="2141"/>
                    </a:lnTo>
                    <a:lnTo>
                      <a:pt x="768" y="1980"/>
                    </a:lnTo>
                    <a:lnTo>
                      <a:pt x="788" y="1818"/>
                    </a:lnTo>
                    <a:lnTo>
                      <a:pt x="848" y="1515"/>
                    </a:lnTo>
                    <a:lnTo>
                      <a:pt x="848" y="1515"/>
                    </a:lnTo>
                    <a:lnTo>
                      <a:pt x="929" y="1212"/>
                    </a:lnTo>
                    <a:lnTo>
                      <a:pt x="929" y="1051"/>
                    </a:lnTo>
                    <a:lnTo>
                      <a:pt x="929" y="909"/>
                    </a:lnTo>
                    <a:lnTo>
                      <a:pt x="929" y="909"/>
                    </a:lnTo>
                    <a:lnTo>
                      <a:pt x="909" y="748"/>
                    </a:lnTo>
                    <a:lnTo>
                      <a:pt x="889" y="627"/>
                    </a:lnTo>
                    <a:lnTo>
                      <a:pt x="828" y="506"/>
                    </a:lnTo>
                    <a:lnTo>
                      <a:pt x="768" y="384"/>
                    </a:lnTo>
                    <a:lnTo>
                      <a:pt x="687" y="283"/>
                    </a:lnTo>
                    <a:lnTo>
                      <a:pt x="586" y="183"/>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7"/>
              <p:cNvSpPr/>
              <p:nvPr/>
            </p:nvSpPr>
            <p:spPr>
              <a:xfrm>
                <a:off x="3451402" y="-1029398"/>
                <a:ext cx="111" cy="11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7"/>
              <p:cNvSpPr/>
              <p:nvPr/>
            </p:nvSpPr>
            <p:spPr>
              <a:xfrm>
                <a:off x="3507622" y="-874320"/>
                <a:ext cx="202393" cy="424928"/>
              </a:xfrm>
              <a:custGeom>
                <a:avLst/>
                <a:gdLst/>
                <a:ahLst/>
                <a:cxnLst/>
                <a:rect l="l" t="t" r="r" b="b"/>
                <a:pathLst>
                  <a:path w="1818" h="3817" fill="none" extrusionOk="0">
                    <a:moveTo>
                      <a:pt x="1454" y="1"/>
                    </a:moveTo>
                    <a:lnTo>
                      <a:pt x="1454" y="1"/>
                    </a:lnTo>
                    <a:lnTo>
                      <a:pt x="1232" y="182"/>
                    </a:lnTo>
                    <a:lnTo>
                      <a:pt x="1151" y="283"/>
                    </a:lnTo>
                    <a:lnTo>
                      <a:pt x="1070" y="404"/>
                    </a:lnTo>
                    <a:lnTo>
                      <a:pt x="989" y="505"/>
                    </a:lnTo>
                    <a:lnTo>
                      <a:pt x="949" y="647"/>
                    </a:lnTo>
                    <a:lnTo>
                      <a:pt x="909" y="768"/>
                    </a:lnTo>
                    <a:lnTo>
                      <a:pt x="888" y="929"/>
                    </a:lnTo>
                    <a:lnTo>
                      <a:pt x="888" y="929"/>
                    </a:lnTo>
                    <a:lnTo>
                      <a:pt x="888" y="1071"/>
                    </a:lnTo>
                    <a:lnTo>
                      <a:pt x="909" y="1232"/>
                    </a:lnTo>
                    <a:lnTo>
                      <a:pt x="969" y="1535"/>
                    </a:lnTo>
                    <a:lnTo>
                      <a:pt x="969" y="1535"/>
                    </a:lnTo>
                    <a:lnTo>
                      <a:pt x="1030" y="1838"/>
                    </a:lnTo>
                    <a:lnTo>
                      <a:pt x="1050" y="2000"/>
                    </a:lnTo>
                    <a:lnTo>
                      <a:pt x="1050" y="2161"/>
                    </a:lnTo>
                    <a:lnTo>
                      <a:pt x="1050" y="2161"/>
                    </a:lnTo>
                    <a:lnTo>
                      <a:pt x="1010" y="2302"/>
                    </a:lnTo>
                    <a:lnTo>
                      <a:pt x="929" y="2424"/>
                    </a:lnTo>
                    <a:lnTo>
                      <a:pt x="848" y="2545"/>
                    </a:lnTo>
                    <a:lnTo>
                      <a:pt x="747" y="2666"/>
                    </a:lnTo>
                    <a:lnTo>
                      <a:pt x="747" y="2666"/>
                    </a:lnTo>
                    <a:lnTo>
                      <a:pt x="565" y="2787"/>
                    </a:lnTo>
                    <a:lnTo>
                      <a:pt x="404" y="2888"/>
                    </a:lnTo>
                    <a:lnTo>
                      <a:pt x="202" y="2989"/>
                    </a:lnTo>
                    <a:lnTo>
                      <a:pt x="0" y="3070"/>
                    </a:lnTo>
                    <a:lnTo>
                      <a:pt x="0" y="3070"/>
                    </a:lnTo>
                    <a:lnTo>
                      <a:pt x="0" y="3635"/>
                    </a:lnTo>
                    <a:lnTo>
                      <a:pt x="0" y="3635"/>
                    </a:lnTo>
                    <a:lnTo>
                      <a:pt x="20" y="3716"/>
                    </a:lnTo>
                    <a:lnTo>
                      <a:pt x="61" y="3776"/>
                    </a:lnTo>
                    <a:lnTo>
                      <a:pt x="61" y="3776"/>
                    </a:lnTo>
                    <a:lnTo>
                      <a:pt x="141" y="3797"/>
                    </a:lnTo>
                    <a:lnTo>
                      <a:pt x="242" y="3817"/>
                    </a:lnTo>
                    <a:lnTo>
                      <a:pt x="242" y="3817"/>
                    </a:lnTo>
                    <a:lnTo>
                      <a:pt x="444" y="3776"/>
                    </a:lnTo>
                    <a:lnTo>
                      <a:pt x="646" y="3716"/>
                    </a:lnTo>
                    <a:lnTo>
                      <a:pt x="646" y="3716"/>
                    </a:lnTo>
                    <a:lnTo>
                      <a:pt x="808" y="3635"/>
                    </a:lnTo>
                    <a:lnTo>
                      <a:pt x="989" y="3534"/>
                    </a:lnTo>
                    <a:lnTo>
                      <a:pt x="1171" y="3413"/>
                    </a:lnTo>
                    <a:lnTo>
                      <a:pt x="1353" y="3251"/>
                    </a:lnTo>
                    <a:lnTo>
                      <a:pt x="1353" y="3251"/>
                    </a:lnTo>
                    <a:lnTo>
                      <a:pt x="1535" y="3070"/>
                    </a:lnTo>
                    <a:lnTo>
                      <a:pt x="1615" y="2969"/>
                    </a:lnTo>
                    <a:lnTo>
                      <a:pt x="1696" y="2848"/>
                    </a:lnTo>
                    <a:lnTo>
                      <a:pt x="1757" y="2726"/>
                    </a:lnTo>
                    <a:lnTo>
                      <a:pt x="1797" y="2585"/>
                    </a:lnTo>
                    <a:lnTo>
                      <a:pt x="1817" y="2464"/>
                    </a:lnTo>
                    <a:lnTo>
                      <a:pt x="1817" y="2302"/>
                    </a:lnTo>
                    <a:lnTo>
                      <a:pt x="1817" y="2302"/>
                    </a:lnTo>
                    <a:lnTo>
                      <a:pt x="1757" y="1717"/>
                    </a:lnTo>
                    <a:lnTo>
                      <a:pt x="1636" y="1051"/>
                    </a:lnTo>
                    <a:lnTo>
                      <a:pt x="1636" y="950"/>
                    </a:lnTo>
                    <a:lnTo>
                      <a:pt x="1636" y="950"/>
                    </a:lnTo>
                    <a:lnTo>
                      <a:pt x="1535" y="445"/>
                    </a:lnTo>
                    <a:lnTo>
                      <a:pt x="145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7"/>
              <p:cNvSpPr/>
              <p:nvPr/>
            </p:nvSpPr>
            <p:spPr>
              <a:xfrm>
                <a:off x="3327718" y="-1872361"/>
                <a:ext cx="941942" cy="941921"/>
              </a:xfrm>
              <a:custGeom>
                <a:avLst/>
                <a:gdLst/>
                <a:ahLst/>
                <a:cxnLst/>
                <a:rect l="l" t="t" r="r" b="b"/>
                <a:pathLst>
                  <a:path w="8461" h="8461" extrusionOk="0">
                    <a:moveTo>
                      <a:pt x="4241" y="0"/>
                    </a:moveTo>
                    <a:lnTo>
                      <a:pt x="3797" y="21"/>
                    </a:lnTo>
                    <a:lnTo>
                      <a:pt x="3373" y="81"/>
                    </a:lnTo>
                    <a:lnTo>
                      <a:pt x="2969" y="182"/>
                    </a:lnTo>
                    <a:lnTo>
                      <a:pt x="2585" y="324"/>
                    </a:lnTo>
                    <a:lnTo>
                      <a:pt x="2222" y="505"/>
                    </a:lnTo>
                    <a:lnTo>
                      <a:pt x="1858" y="727"/>
                    </a:lnTo>
                    <a:lnTo>
                      <a:pt x="1535" y="970"/>
                    </a:lnTo>
                    <a:lnTo>
                      <a:pt x="1232" y="1232"/>
                    </a:lnTo>
                    <a:lnTo>
                      <a:pt x="970" y="1535"/>
                    </a:lnTo>
                    <a:lnTo>
                      <a:pt x="728" y="1858"/>
                    </a:lnTo>
                    <a:lnTo>
                      <a:pt x="505" y="2222"/>
                    </a:lnTo>
                    <a:lnTo>
                      <a:pt x="324" y="2585"/>
                    </a:lnTo>
                    <a:lnTo>
                      <a:pt x="182" y="2969"/>
                    </a:lnTo>
                    <a:lnTo>
                      <a:pt x="81" y="3372"/>
                    </a:lnTo>
                    <a:lnTo>
                      <a:pt x="21" y="3797"/>
                    </a:lnTo>
                    <a:lnTo>
                      <a:pt x="1" y="4241"/>
                    </a:lnTo>
                    <a:lnTo>
                      <a:pt x="21" y="4665"/>
                    </a:lnTo>
                    <a:lnTo>
                      <a:pt x="81" y="5089"/>
                    </a:lnTo>
                    <a:lnTo>
                      <a:pt x="182" y="5493"/>
                    </a:lnTo>
                    <a:lnTo>
                      <a:pt x="324" y="5876"/>
                    </a:lnTo>
                    <a:lnTo>
                      <a:pt x="505" y="6240"/>
                    </a:lnTo>
                    <a:lnTo>
                      <a:pt x="707" y="6583"/>
                    </a:lnTo>
                    <a:lnTo>
                      <a:pt x="950" y="6926"/>
                    </a:lnTo>
                    <a:lnTo>
                      <a:pt x="1232" y="7209"/>
                    </a:lnTo>
                    <a:lnTo>
                      <a:pt x="1535" y="7492"/>
                    </a:lnTo>
                    <a:lnTo>
                      <a:pt x="1858" y="7734"/>
                    </a:lnTo>
                    <a:lnTo>
                      <a:pt x="2202" y="7956"/>
                    </a:lnTo>
                    <a:lnTo>
                      <a:pt x="2585" y="8138"/>
                    </a:lnTo>
                    <a:lnTo>
                      <a:pt x="2969" y="8279"/>
                    </a:lnTo>
                    <a:lnTo>
                      <a:pt x="3373" y="8380"/>
                    </a:lnTo>
                    <a:lnTo>
                      <a:pt x="3797" y="8441"/>
                    </a:lnTo>
                    <a:lnTo>
                      <a:pt x="4241" y="8461"/>
                    </a:lnTo>
                    <a:lnTo>
                      <a:pt x="4665" y="8441"/>
                    </a:lnTo>
                    <a:lnTo>
                      <a:pt x="5089" y="8380"/>
                    </a:lnTo>
                    <a:lnTo>
                      <a:pt x="5493" y="8279"/>
                    </a:lnTo>
                    <a:lnTo>
                      <a:pt x="5876" y="8138"/>
                    </a:lnTo>
                    <a:lnTo>
                      <a:pt x="6260" y="7956"/>
                    </a:lnTo>
                    <a:lnTo>
                      <a:pt x="6603" y="7754"/>
                    </a:lnTo>
                    <a:lnTo>
                      <a:pt x="6926" y="7512"/>
                    </a:lnTo>
                    <a:lnTo>
                      <a:pt x="7229" y="7229"/>
                    </a:lnTo>
                    <a:lnTo>
                      <a:pt x="7492" y="6926"/>
                    </a:lnTo>
                    <a:lnTo>
                      <a:pt x="7754" y="6603"/>
                    </a:lnTo>
                    <a:lnTo>
                      <a:pt x="7956" y="6260"/>
                    </a:lnTo>
                    <a:lnTo>
                      <a:pt x="8138" y="5876"/>
                    </a:lnTo>
                    <a:lnTo>
                      <a:pt x="8279" y="5493"/>
                    </a:lnTo>
                    <a:lnTo>
                      <a:pt x="8380" y="5089"/>
                    </a:lnTo>
                    <a:lnTo>
                      <a:pt x="8441" y="4665"/>
                    </a:lnTo>
                    <a:lnTo>
                      <a:pt x="8461" y="4241"/>
                    </a:lnTo>
                    <a:lnTo>
                      <a:pt x="8441" y="3817"/>
                    </a:lnTo>
                    <a:lnTo>
                      <a:pt x="8400" y="3433"/>
                    </a:lnTo>
                    <a:lnTo>
                      <a:pt x="8299" y="3029"/>
                    </a:lnTo>
                    <a:lnTo>
                      <a:pt x="8158" y="2666"/>
                    </a:lnTo>
                    <a:lnTo>
                      <a:pt x="8017" y="2302"/>
                    </a:lnTo>
                    <a:lnTo>
                      <a:pt x="7815" y="1979"/>
                    </a:lnTo>
                    <a:lnTo>
                      <a:pt x="7593" y="1656"/>
                    </a:lnTo>
                    <a:lnTo>
                      <a:pt x="7350" y="1353"/>
                    </a:lnTo>
                    <a:lnTo>
                      <a:pt x="7048" y="1071"/>
                    </a:lnTo>
                    <a:lnTo>
                      <a:pt x="6704" y="788"/>
                    </a:lnTo>
                    <a:lnTo>
                      <a:pt x="6341" y="566"/>
                    </a:lnTo>
                    <a:lnTo>
                      <a:pt x="5957" y="364"/>
                    </a:lnTo>
                    <a:lnTo>
                      <a:pt x="5553" y="202"/>
                    </a:lnTo>
                    <a:lnTo>
                      <a:pt x="5129" y="101"/>
                    </a:lnTo>
                    <a:lnTo>
                      <a:pt x="4685" y="21"/>
                    </a:lnTo>
                    <a:lnTo>
                      <a:pt x="4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7"/>
              <p:cNvSpPr/>
              <p:nvPr/>
            </p:nvSpPr>
            <p:spPr>
              <a:xfrm>
                <a:off x="3327718" y="-1872361"/>
                <a:ext cx="941942" cy="941921"/>
              </a:xfrm>
              <a:custGeom>
                <a:avLst/>
                <a:gdLst/>
                <a:ahLst/>
                <a:cxnLst/>
                <a:rect l="l" t="t" r="r" b="b"/>
                <a:pathLst>
                  <a:path w="8461" h="8461" fill="none" extrusionOk="0">
                    <a:moveTo>
                      <a:pt x="8461" y="4241"/>
                    </a:moveTo>
                    <a:lnTo>
                      <a:pt x="8461" y="4241"/>
                    </a:lnTo>
                    <a:lnTo>
                      <a:pt x="8441" y="4665"/>
                    </a:lnTo>
                    <a:lnTo>
                      <a:pt x="8380" y="5089"/>
                    </a:lnTo>
                    <a:lnTo>
                      <a:pt x="8279" y="5493"/>
                    </a:lnTo>
                    <a:lnTo>
                      <a:pt x="8138" y="5876"/>
                    </a:lnTo>
                    <a:lnTo>
                      <a:pt x="7956" y="6260"/>
                    </a:lnTo>
                    <a:lnTo>
                      <a:pt x="7754" y="6603"/>
                    </a:lnTo>
                    <a:lnTo>
                      <a:pt x="7492" y="6926"/>
                    </a:lnTo>
                    <a:lnTo>
                      <a:pt x="7229" y="7229"/>
                    </a:lnTo>
                    <a:lnTo>
                      <a:pt x="6926" y="7512"/>
                    </a:lnTo>
                    <a:lnTo>
                      <a:pt x="6603" y="7754"/>
                    </a:lnTo>
                    <a:lnTo>
                      <a:pt x="6260" y="7956"/>
                    </a:lnTo>
                    <a:lnTo>
                      <a:pt x="5876" y="8138"/>
                    </a:lnTo>
                    <a:lnTo>
                      <a:pt x="5493" y="8279"/>
                    </a:lnTo>
                    <a:lnTo>
                      <a:pt x="5089" y="8380"/>
                    </a:lnTo>
                    <a:lnTo>
                      <a:pt x="4665" y="8441"/>
                    </a:lnTo>
                    <a:lnTo>
                      <a:pt x="4241" y="8461"/>
                    </a:lnTo>
                    <a:lnTo>
                      <a:pt x="4241" y="8461"/>
                    </a:lnTo>
                    <a:lnTo>
                      <a:pt x="3797" y="8441"/>
                    </a:lnTo>
                    <a:lnTo>
                      <a:pt x="3373" y="8380"/>
                    </a:lnTo>
                    <a:lnTo>
                      <a:pt x="2969" y="8279"/>
                    </a:lnTo>
                    <a:lnTo>
                      <a:pt x="2585" y="8138"/>
                    </a:lnTo>
                    <a:lnTo>
                      <a:pt x="2202" y="7956"/>
                    </a:lnTo>
                    <a:lnTo>
                      <a:pt x="1858" y="7734"/>
                    </a:lnTo>
                    <a:lnTo>
                      <a:pt x="1535" y="7492"/>
                    </a:lnTo>
                    <a:lnTo>
                      <a:pt x="1232" y="7209"/>
                    </a:lnTo>
                    <a:lnTo>
                      <a:pt x="1232" y="7209"/>
                    </a:lnTo>
                    <a:lnTo>
                      <a:pt x="950" y="6926"/>
                    </a:lnTo>
                    <a:lnTo>
                      <a:pt x="707" y="6583"/>
                    </a:lnTo>
                    <a:lnTo>
                      <a:pt x="505" y="6240"/>
                    </a:lnTo>
                    <a:lnTo>
                      <a:pt x="324" y="5876"/>
                    </a:lnTo>
                    <a:lnTo>
                      <a:pt x="182" y="5493"/>
                    </a:lnTo>
                    <a:lnTo>
                      <a:pt x="81" y="5089"/>
                    </a:lnTo>
                    <a:lnTo>
                      <a:pt x="21" y="4665"/>
                    </a:lnTo>
                    <a:lnTo>
                      <a:pt x="1" y="4241"/>
                    </a:lnTo>
                    <a:lnTo>
                      <a:pt x="1" y="4241"/>
                    </a:lnTo>
                    <a:lnTo>
                      <a:pt x="21" y="3797"/>
                    </a:lnTo>
                    <a:lnTo>
                      <a:pt x="81" y="3372"/>
                    </a:lnTo>
                    <a:lnTo>
                      <a:pt x="182" y="2969"/>
                    </a:lnTo>
                    <a:lnTo>
                      <a:pt x="324" y="2585"/>
                    </a:lnTo>
                    <a:lnTo>
                      <a:pt x="505" y="2222"/>
                    </a:lnTo>
                    <a:lnTo>
                      <a:pt x="728" y="1858"/>
                    </a:lnTo>
                    <a:lnTo>
                      <a:pt x="970" y="1535"/>
                    </a:lnTo>
                    <a:lnTo>
                      <a:pt x="1232" y="1232"/>
                    </a:lnTo>
                    <a:lnTo>
                      <a:pt x="1535" y="970"/>
                    </a:lnTo>
                    <a:lnTo>
                      <a:pt x="1858" y="727"/>
                    </a:lnTo>
                    <a:lnTo>
                      <a:pt x="2222" y="505"/>
                    </a:lnTo>
                    <a:lnTo>
                      <a:pt x="2585" y="324"/>
                    </a:lnTo>
                    <a:lnTo>
                      <a:pt x="2969" y="182"/>
                    </a:lnTo>
                    <a:lnTo>
                      <a:pt x="3373" y="81"/>
                    </a:lnTo>
                    <a:lnTo>
                      <a:pt x="3797" y="21"/>
                    </a:lnTo>
                    <a:lnTo>
                      <a:pt x="4241" y="0"/>
                    </a:lnTo>
                    <a:lnTo>
                      <a:pt x="4241" y="0"/>
                    </a:lnTo>
                    <a:lnTo>
                      <a:pt x="4463" y="0"/>
                    </a:lnTo>
                    <a:lnTo>
                      <a:pt x="4685" y="21"/>
                    </a:lnTo>
                    <a:lnTo>
                      <a:pt x="5129" y="101"/>
                    </a:lnTo>
                    <a:lnTo>
                      <a:pt x="5553" y="202"/>
                    </a:lnTo>
                    <a:lnTo>
                      <a:pt x="5957" y="364"/>
                    </a:lnTo>
                    <a:lnTo>
                      <a:pt x="6341" y="566"/>
                    </a:lnTo>
                    <a:lnTo>
                      <a:pt x="6704" y="788"/>
                    </a:lnTo>
                    <a:lnTo>
                      <a:pt x="7048" y="1071"/>
                    </a:lnTo>
                    <a:lnTo>
                      <a:pt x="7350" y="1353"/>
                    </a:lnTo>
                    <a:lnTo>
                      <a:pt x="7350" y="1353"/>
                    </a:lnTo>
                    <a:lnTo>
                      <a:pt x="7593" y="1656"/>
                    </a:lnTo>
                    <a:lnTo>
                      <a:pt x="7815" y="1979"/>
                    </a:lnTo>
                    <a:lnTo>
                      <a:pt x="8017" y="2302"/>
                    </a:lnTo>
                    <a:lnTo>
                      <a:pt x="8158" y="2666"/>
                    </a:lnTo>
                    <a:lnTo>
                      <a:pt x="8299" y="3029"/>
                    </a:lnTo>
                    <a:lnTo>
                      <a:pt x="8400" y="3433"/>
                    </a:lnTo>
                    <a:lnTo>
                      <a:pt x="8441" y="3817"/>
                    </a:lnTo>
                    <a:lnTo>
                      <a:pt x="8461" y="42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7"/>
              <p:cNvSpPr/>
              <p:nvPr/>
            </p:nvSpPr>
            <p:spPr>
              <a:xfrm>
                <a:off x="3772803" y="-1719510"/>
                <a:ext cx="496855" cy="559853"/>
              </a:xfrm>
              <a:custGeom>
                <a:avLst/>
                <a:gdLst/>
                <a:ahLst/>
                <a:cxnLst/>
                <a:rect l="l" t="t" r="r" b="b"/>
                <a:pathLst>
                  <a:path w="4463" h="5029" extrusionOk="0">
                    <a:moveTo>
                      <a:pt x="3352" y="1"/>
                    </a:moveTo>
                    <a:lnTo>
                      <a:pt x="3332" y="21"/>
                    </a:lnTo>
                    <a:lnTo>
                      <a:pt x="3292" y="61"/>
                    </a:lnTo>
                    <a:lnTo>
                      <a:pt x="3211" y="101"/>
                    </a:lnTo>
                    <a:lnTo>
                      <a:pt x="3050" y="101"/>
                    </a:lnTo>
                    <a:lnTo>
                      <a:pt x="2949" y="61"/>
                    </a:lnTo>
                    <a:lnTo>
                      <a:pt x="2868" y="41"/>
                    </a:lnTo>
                    <a:lnTo>
                      <a:pt x="2787" y="21"/>
                    </a:lnTo>
                    <a:lnTo>
                      <a:pt x="2605" y="21"/>
                    </a:lnTo>
                    <a:lnTo>
                      <a:pt x="2545" y="41"/>
                    </a:lnTo>
                    <a:lnTo>
                      <a:pt x="2444" y="122"/>
                    </a:lnTo>
                    <a:lnTo>
                      <a:pt x="2363" y="202"/>
                    </a:lnTo>
                    <a:lnTo>
                      <a:pt x="2302" y="283"/>
                    </a:lnTo>
                    <a:lnTo>
                      <a:pt x="2282" y="324"/>
                    </a:lnTo>
                    <a:lnTo>
                      <a:pt x="2242" y="344"/>
                    </a:lnTo>
                    <a:lnTo>
                      <a:pt x="2141" y="344"/>
                    </a:lnTo>
                    <a:lnTo>
                      <a:pt x="2060" y="324"/>
                    </a:lnTo>
                    <a:lnTo>
                      <a:pt x="1979" y="263"/>
                    </a:lnTo>
                    <a:lnTo>
                      <a:pt x="1939" y="182"/>
                    </a:lnTo>
                    <a:lnTo>
                      <a:pt x="1878" y="81"/>
                    </a:lnTo>
                    <a:lnTo>
                      <a:pt x="1838" y="41"/>
                    </a:lnTo>
                    <a:lnTo>
                      <a:pt x="1777" y="21"/>
                    </a:lnTo>
                    <a:lnTo>
                      <a:pt x="1697" y="21"/>
                    </a:lnTo>
                    <a:lnTo>
                      <a:pt x="1616" y="41"/>
                    </a:lnTo>
                    <a:lnTo>
                      <a:pt x="1555" y="61"/>
                    </a:lnTo>
                    <a:lnTo>
                      <a:pt x="1515" y="101"/>
                    </a:lnTo>
                    <a:lnTo>
                      <a:pt x="1495" y="142"/>
                    </a:lnTo>
                    <a:lnTo>
                      <a:pt x="1475" y="202"/>
                    </a:lnTo>
                    <a:lnTo>
                      <a:pt x="1454" y="263"/>
                    </a:lnTo>
                    <a:lnTo>
                      <a:pt x="1434" y="303"/>
                    </a:lnTo>
                    <a:lnTo>
                      <a:pt x="1394" y="324"/>
                    </a:lnTo>
                    <a:lnTo>
                      <a:pt x="1232" y="324"/>
                    </a:lnTo>
                    <a:lnTo>
                      <a:pt x="1172" y="344"/>
                    </a:lnTo>
                    <a:lnTo>
                      <a:pt x="1131" y="384"/>
                    </a:lnTo>
                    <a:lnTo>
                      <a:pt x="1091" y="445"/>
                    </a:lnTo>
                    <a:lnTo>
                      <a:pt x="1091" y="485"/>
                    </a:lnTo>
                    <a:lnTo>
                      <a:pt x="1091" y="546"/>
                    </a:lnTo>
                    <a:lnTo>
                      <a:pt x="1131" y="626"/>
                    </a:lnTo>
                    <a:lnTo>
                      <a:pt x="1172" y="667"/>
                    </a:lnTo>
                    <a:lnTo>
                      <a:pt x="1212" y="687"/>
                    </a:lnTo>
                    <a:lnTo>
                      <a:pt x="1273" y="687"/>
                    </a:lnTo>
                    <a:lnTo>
                      <a:pt x="1333" y="667"/>
                    </a:lnTo>
                    <a:lnTo>
                      <a:pt x="1434" y="606"/>
                    </a:lnTo>
                    <a:lnTo>
                      <a:pt x="1515" y="566"/>
                    </a:lnTo>
                    <a:lnTo>
                      <a:pt x="1576" y="566"/>
                    </a:lnTo>
                    <a:lnTo>
                      <a:pt x="1616" y="626"/>
                    </a:lnTo>
                    <a:lnTo>
                      <a:pt x="1636" y="687"/>
                    </a:lnTo>
                    <a:lnTo>
                      <a:pt x="1596" y="768"/>
                    </a:lnTo>
                    <a:lnTo>
                      <a:pt x="1576" y="808"/>
                    </a:lnTo>
                    <a:lnTo>
                      <a:pt x="1535" y="828"/>
                    </a:lnTo>
                    <a:lnTo>
                      <a:pt x="1475" y="849"/>
                    </a:lnTo>
                    <a:lnTo>
                      <a:pt x="1394" y="849"/>
                    </a:lnTo>
                    <a:lnTo>
                      <a:pt x="1353" y="828"/>
                    </a:lnTo>
                    <a:lnTo>
                      <a:pt x="1293" y="808"/>
                    </a:lnTo>
                    <a:lnTo>
                      <a:pt x="1172" y="808"/>
                    </a:lnTo>
                    <a:lnTo>
                      <a:pt x="1111" y="849"/>
                    </a:lnTo>
                    <a:lnTo>
                      <a:pt x="1071" y="869"/>
                    </a:lnTo>
                    <a:lnTo>
                      <a:pt x="1051" y="909"/>
                    </a:lnTo>
                    <a:lnTo>
                      <a:pt x="1010" y="990"/>
                    </a:lnTo>
                    <a:lnTo>
                      <a:pt x="990" y="1010"/>
                    </a:lnTo>
                    <a:lnTo>
                      <a:pt x="909" y="1010"/>
                    </a:lnTo>
                    <a:lnTo>
                      <a:pt x="828" y="1030"/>
                    </a:lnTo>
                    <a:lnTo>
                      <a:pt x="748" y="1050"/>
                    </a:lnTo>
                    <a:lnTo>
                      <a:pt x="687" y="1071"/>
                    </a:lnTo>
                    <a:lnTo>
                      <a:pt x="647" y="1131"/>
                    </a:lnTo>
                    <a:lnTo>
                      <a:pt x="627" y="1192"/>
                    </a:lnTo>
                    <a:lnTo>
                      <a:pt x="586" y="1232"/>
                    </a:lnTo>
                    <a:lnTo>
                      <a:pt x="546" y="1252"/>
                    </a:lnTo>
                    <a:lnTo>
                      <a:pt x="485" y="1293"/>
                    </a:lnTo>
                    <a:lnTo>
                      <a:pt x="445" y="1333"/>
                    </a:lnTo>
                    <a:lnTo>
                      <a:pt x="425" y="1414"/>
                    </a:lnTo>
                    <a:lnTo>
                      <a:pt x="445" y="1434"/>
                    </a:lnTo>
                    <a:lnTo>
                      <a:pt x="465" y="1475"/>
                    </a:lnTo>
                    <a:lnTo>
                      <a:pt x="526" y="1515"/>
                    </a:lnTo>
                    <a:lnTo>
                      <a:pt x="647" y="1515"/>
                    </a:lnTo>
                    <a:lnTo>
                      <a:pt x="728" y="1475"/>
                    </a:lnTo>
                    <a:lnTo>
                      <a:pt x="788" y="1414"/>
                    </a:lnTo>
                    <a:lnTo>
                      <a:pt x="849" y="1313"/>
                    </a:lnTo>
                    <a:lnTo>
                      <a:pt x="889" y="1293"/>
                    </a:lnTo>
                    <a:lnTo>
                      <a:pt x="929" y="1273"/>
                    </a:lnTo>
                    <a:lnTo>
                      <a:pt x="990" y="1273"/>
                    </a:lnTo>
                    <a:lnTo>
                      <a:pt x="1030" y="1293"/>
                    </a:lnTo>
                    <a:lnTo>
                      <a:pt x="1071" y="1333"/>
                    </a:lnTo>
                    <a:lnTo>
                      <a:pt x="1111" y="1353"/>
                    </a:lnTo>
                    <a:lnTo>
                      <a:pt x="1152" y="1353"/>
                    </a:lnTo>
                    <a:lnTo>
                      <a:pt x="1253" y="1313"/>
                    </a:lnTo>
                    <a:lnTo>
                      <a:pt x="1313" y="1293"/>
                    </a:lnTo>
                    <a:lnTo>
                      <a:pt x="1333" y="1273"/>
                    </a:lnTo>
                    <a:lnTo>
                      <a:pt x="1374" y="1293"/>
                    </a:lnTo>
                    <a:lnTo>
                      <a:pt x="1414" y="1333"/>
                    </a:lnTo>
                    <a:lnTo>
                      <a:pt x="1434" y="1374"/>
                    </a:lnTo>
                    <a:lnTo>
                      <a:pt x="1454" y="1434"/>
                    </a:lnTo>
                    <a:lnTo>
                      <a:pt x="1475" y="1535"/>
                    </a:lnTo>
                    <a:lnTo>
                      <a:pt x="1495" y="1636"/>
                    </a:lnTo>
                    <a:lnTo>
                      <a:pt x="1515" y="1676"/>
                    </a:lnTo>
                    <a:lnTo>
                      <a:pt x="1576" y="1717"/>
                    </a:lnTo>
                    <a:lnTo>
                      <a:pt x="1616" y="1737"/>
                    </a:lnTo>
                    <a:lnTo>
                      <a:pt x="1656" y="1697"/>
                    </a:lnTo>
                    <a:lnTo>
                      <a:pt x="1677" y="1656"/>
                    </a:lnTo>
                    <a:lnTo>
                      <a:pt x="1697" y="1596"/>
                    </a:lnTo>
                    <a:lnTo>
                      <a:pt x="1656" y="1475"/>
                    </a:lnTo>
                    <a:lnTo>
                      <a:pt x="1656" y="1353"/>
                    </a:lnTo>
                    <a:lnTo>
                      <a:pt x="1677" y="1313"/>
                    </a:lnTo>
                    <a:lnTo>
                      <a:pt x="1677" y="1293"/>
                    </a:lnTo>
                    <a:lnTo>
                      <a:pt x="1737" y="1252"/>
                    </a:lnTo>
                    <a:lnTo>
                      <a:pt x="1798" y="1252"/>
                    </a:lnTo>
                    <a:lnTo>
                      <a:pt x="1818" y="1273"/>
                    </a:lnTo>
                    <a:lnTo>
                      <a:pt x="1818" y="1293"/>
                    </a:lnTo>
                    <a:lnTo>
                      <a:pt x="1838" y="1414"/>
                    </a:lnTo>
                    <a:lnTo>
                      <a:pt x="1818" y="1535"/>
                    </a:lnTo>
                    <a:lnTo>
                      <a:pt x="1818" y="1575"/>
                    </a:lnTo>
                    <a:lnTo>
                      <a:pt x="1838" y="1596"/>
                    </a:lnTo>
                    <a:lnTo>
                      <a:pt x="1878" y="1656"/>
                    </a:lnTo>
                    <a:lnTo>
                      <a:pt x="1959" y="1676"/>
                    </a:lnTo>
                    <a:lnTo>
                      <a:pt x="2080" y="1676"/>
                    </a:lnTo>
                    <a:lnTo>
                      <a:pt x="2101" y="1697"/>
                    </a:lnTo>
                    <a:lnTo>
                      <a:pt x="2141" y="1757"/>
                    </a:lnTo>
                    <a:lnTo>
                      <a:pt x="2121" y="1798"/>
                    </a:lnTo>
                    <a:lnTo>
                      <a:pt x="2080" y="1838"/>
                    </a:lnTo>
                    <a:lnTo>
                      <a:pt x="2020" y="1858"/>
                    </a:lnTo>
                    <a:lnTo>
                      <a:pt x="1899" y="1858"/>
                    </a:lnTo>
                    <a:lnTo>
                      <a:pt x="1818" y="1838"/>
                    </a:lnTo>
                    <a:lnTo>
                      <a:pt x="1737" y="1878"/>
                    </a:lnTo>
                    <a:lnTo>
                      <a:pt x="1677" y="1939"/>
                    </a:lnTo>
                    <a:lnTo>
                      <a:pt x="1636" y="1959"/>
                    </a:lnTo>
                    <a:lnTo>
                      <a:pt x="1535" y="1959"/>
                    </a:lnTo>
                    <a:lnTo>
                      <a:pt x="1475" y="1939"/>
                    </a:lnTo>
                    <a:lnTo>
                      <a:pt x="1394" y="1878"/>
                    </a:lnTo>
                    <a:lnTo>
                      <a:pt x="1333" y="1798"/>
                    </a:lnTo>
                    <a:lnTo>
                      <a:pt x="1253" y="1737"/>
                    </a:lnTo>
                    <a:lnTo>
                      <a:pt x="1172" y="1717"/>
                    </a:lnTo>
                    <a:lnTo>
                      <a:pt x="1111" y="1717"/>
                    </a:lnTo>
                    <a:lnTo>
                      <a:pt x="1010" y="1737"/>
                    </a:lnTo>
                    <a:lnTo>
                      <a:pt x="970" y="1757"/>
                    </a:lnTo>
                    <a:lnTo>
                      <a:pt x="929" y="1757"/>
                    </a:lnTo>
                    <a:lnTo>
                      <a:pt x="869" y="1697"/>
                    </a:lnTo>
                    <a:lnTo>
                      <a:pt x="828" y="1676"/>
                    </a:lnTo>
                    <a:lnTo>
                      <a:pt x="748" y="1656"/>
                    </a:lnTo>
                    <a:lnTo>
                      <a:pt x="647" y="1676"/>
                    </a:lnTo>
                    <a:lnTo>
                      <a:pt x="566" y="1717"/>
                    </a:lnTo>
                    <a:lnTo>
                      <a:pt x="445" y="1777"/>
                    </a:lnTo>
                    <a:lnTo>
                      <a:pt x="404" y="1818"/>
                    </a:lnTo>
                    <a:lnTo>
                      <a:pt x="384" y="1878"/>
                    </a:lnTo>
                    <a:lnTo>
                      <a:pt x="364" y="1939"/>
                    </a:lnTo>
                    <a:lnTo>
                      <a:pt x="364" y="1979"/>
                    </a:lnTo>
                    <a:lnTo>
                      <a:pt x="364" y="2060"/>
                    </a:lnTo>
                    <a:lnTo>
                      <a:pt x="364" y="2100"/>
                    </a:lnTo>
                    <a:lnTo>
                      <a:pt x="344" y="2141"/>
                    </a:lnTo>
                    <a:lnTo>
                      <a:pt x="263" y="2181"/>
                    </a:lnTo>
                    <a:lnTo>
                      <a:pt x="162" y="2242"/>
                    </a:lnTo>
                    <a:lnTo>
                      <a:pt x="81" y="2302"/>
                    </a:lnTo>
                    <a:lnTo>
                      <a:pt x="21" y="2383"/>
                    </a:lnTo>
                    <a:lnTo>
                      <a:pt x="1" y="2484"/>
                    </a:lnTo>
                    <a:lnTo>
                      <a:pt x="1" y="2565"/>
                    </a:lnTo>
                    <a:lnTo>
                      <a:pt x="21" y="2605"/>
                    </a:lnTo>
                    <a:lnTo>
                      <a:pt x="102" y="2686"/>
                    </a:lnTo>
                    <a:lnTo>
                      <a:pt x="142" y="2747"/>
                    </a:lnTo>
                    <a:lnTo>
                      <a:pt x="142" y="2787"/>
                    </a:lnTo>
                    <a:lnTo>
                      <a:pt x="162" y="2888"/>
                    </a:lnTo>
                    <a:lnTo>
                      <a:pt x="182" y="2969"/>
                    </a:lnTo>
                    <a:lnTo>
                      <a:pt x="243" y="3049"/>
                    </a:lnTo>
                    <a:lnTo>
                      <a:pt x="324" y="3110"/>
                    </a:lnTo>
                    <a:lnTo>
                      <a:pt x="404" y="3130"/>
                    </a:lnTo>
                    <a:lnTo>
                      <a:pt x="485" y="3110"/>
                    </a:lnTo>
                    <a:lnTo>
                      <a:pt x="586" y="3090"/>
                    </a:lnTo>
                    <a:lnTo>
                      <a:pt x="687" y="3070"/>
                    </a:lnTo>
                    <a:lnTo>
                      <a:pt x="808" y="3049"/>
                    </a:lnTo>
                    <a:lnTo>
                      <a:pt x="869" y="3070"/>
                    </a:lnTo>
                    <a:lnTo>
                      <a:pt x="929" y="3130"/>
                    </a:lnTo>
                    <a:lnTo>
                      <a:pt x="950" y="3191"/>
                    </a:lnTo>
                    <a:lnTo>
                      <a:pt x="950" y="3251"/>
                    </a:lnTo>
                    <a:lnTo>
                      <a:pt x="929" y="3393"/>
                    </a:lnTo>
                    <a:lnTo>
                      <a:pt x="929" y="3453"/>
                    </a:lnTo>
                    <a:lnTo>
                      <a:pt x="929" y="3534"/>
                    </a:lnTo>
                    <a:lnTo>
                      <a:pt x="950" y="3574"/>
                    </a:lnTo>
                    <a:lnTo>
                      <a:pt x="970" y="3615"/>
                    </a:lnTo>
                    <a:lnTo>
                      <a:pt x="1051" y="3696"/>
                    </a:lnTo>
                    <a:lnTo>
                      <a:pt x="1111" y="3756"/>
                    </a:lnTo>
                    <a:lnTo>
                      <a:pt x="1131" y="3797"/>
                    </a:lnTo>
                    <a:lnTo>
                      <a:pt x="1152" y="3857"/>
                    </a:lnTo>
                    <a:lnTo>
                      <a:pt x="1131" y="3918"/>
                    </a:lnTo>
                    <a:lnTo>
                      <a:pt x="1091" y="4019"/>
                    </a:lnTo>
                    <a:lnTo>
                      <a:pt x="1051" y="4140"/>
                    </a:lnTo>
                    <a:lnTo>
                      <a:pt x="1030" y="4200"/>
                    </a:lnTo>
                    <a:lnTo>
                      <a:pt x="1030" y="4281"/>
                    </a:lnTo>
                    <a:lnTo>
                      <a:pt x="1071" y="4342"/>
                    </a:lnTo>
                    <a:lnTo>
                      <a:pt x="1111" y="4423"/>
                    </a:lnTo>
                    <a:lnTo>
                      <a:pt x="1192" y="4523"/>
                    </a:lnTo>
                    <a:lnTo>
                      <a:pt x="1212" y="4624"/>
                    </a:lnTo>
                    <a:lnTo>
                      <a:pt x="1232" y="4766"/>
                    </a:lnTo>
                    <a:lnTo>
                      <a:pt x="1253" y="4847"/>
                    </a:lnTo>
                    <a:lnTo>
                      <a:pt x="1273" y="4907"/>
                    </a:lnTo>
                    <a:lnTo>
                      <a:pt x="1313" y="4947"/>
                    </a:lnTo>
                    <a:lnTo>
                      <a:pt x="1374" y="4988"/>
                    </a:lnTo>
                    <a:lnTo>
                      <a:pt x="1414" y="5028"/>
                    </a:lnTo>
                    <a:lnTo>
                      <a:pt x="1576" y="5028"/>
                    </a:lnTo>
                    <a:lnTo>
                      <a:pt x="1717" y="4968"/>
                    </a:lnTo>
                    <a:lnTo>
                      <a:pt x="1919" y="4968"/>
                    </a:lnTo>
                    <a:lnTo>
                      <a:pt x="1979" y="4947"/>
                    </a:lnTo>
                    <a:lnTo>
                      <a:pt x="2040" y="4927"/>
                    </a:lnTo>
                    <a:lnTo>
                      <a:pt x="2080" y="4867"/>
                    </a:lnTo>
                    <a:lnTo>
                      <a:pt x="2121" y="4826"/>
                    </a:lnTo>
                    <a:lnTo>
                      <a:pt x="2161" y="4746"/>
                    </a:lnTo>
                    <a:lnTo>
                      <a:pt x="2181" y="4604"/>
                    </a:lnTo>
                    <a:lnTo>
                      <a:pt x="2161" y="4483"/>
                    </a:lnTo>
                    <a:lnTo>
                      <a:pt x="2161" y="4402"/>
                    </a:lnTo>
                    <a:lnTo>
                      <a:pt x="2161" y="4342"/>
                    </a:lnTo>
                    <a:lnTo>
                      <a:pt x="2181" y="4301"/>
                    </a:lnTo>
                    <a:lnTo>
                      <a:pt x="2202" y="4281"/>
                    </a:lnTo>
                    <a:lnTo>
                      <a:pt x="2282" y="4261"/>
                    </a:lnTo>
                    <a:lnTo>
                      <a:pt x="2383" y="4221"/>
                    </a:lnTo>
                    <a:lnTo>
                      <a:pt x="2464" y="4200"/>
                    </a:lnTo>
                    <a:lnTo>
                      <a:pt x="2525" y="4120"/>
                    </a:lnTo>
                    <a:lnTo>
                      <a:pt x="2545" y="4039"/>
                    </a:lnTo>
                    <a:lnTo>
                      <a:pt x="2525" y="3958"/>
                    </a:lnTo>
                    <a:lnTo>
                      <a:pt x="2484" y="3877"/>
                    </a:lnTo>
                    <a:lnTo>
                      <a:pt x="2383" y="3736"/>
                    </a:lnTo>
                    <a:lnTo>
                      <a:pt x="2383" y="3675"/>
                    </a:lnTo>
                    <a:lnTo>
                      <a:pt x="2403" y="3635"/>
                    </a:lnTo>
                    <a:lnTo>
                      <a:pt x="2464" y="3595"/>
                    </a:lnTo>
                    <a:lnTo>
                      <a:pt x="2605" y="3473"/>
                    </a:lnTo>
                    <a:lnTo>
                      <a:pt x="2686" y="3413"/>
                    </a:lnTo>
                    <a:lnTo>
                      <a:pt x="2727" y="3332"/>
                    </a:lnTo>
                    <a:lnTo>
                      <a:pt x="2767" y="3251"/>
                    </a:lnTo>
                    <a:lnTo>
                      <a:pt x="2807" y="3150"/>
                    </a:lnTo>
                    <a:lnTo>
                      <a:pt x="2848" y="3090"/>
                    </a:lnTo>
                    <a:lnTo>
                      <a:pt x="2848" y="3029"/>
                    </a:lnTo>
                    <a:lnTo>
                      <a:pt x="2848" y="2969"/>
                    </a:lnTo>
                    <a:lnTo>
                      <a:pt x="2848" y="2908"/>
                    </a:lnTo>
                    <a:lnTo>
                      <a:pt x="2807" y="2868"/>
                    </a:lnTo>
                    <a:lnTo>
                      <a:pt x="2767" y="2827"/>
                    </a:lnTo>
                    <a:lnTo>
                      <a:pt x="2706" y="2807"/>
                    </a:lnTo>
                    <a:lnTo>
                      <a:pt x="2646" y="2787"/>
                    </a:lnTo>
                    <a:lnTo>
                      <a:pt x="2525" y="2787"/>
                    </a:lnTo>
                    <a:lnTo>
                      <a:pt x="2464" y="2767"/>
                    </a:lnTo>
                    <a:lnTo>
                      <a:pt x="2403" y="2726"/>
                    </a:lnTo>
                    <a:lnTo>
                      <a:pt x="2343" y="2646"/>
                    </a:lnTo>
                    <a:lnTo>
                      <a:pt x="2282" y="2565"/>
                    </a:lnTo>
                    <a:lnTo>
                      <a:pt x="2262" y="2484"/>
                    </a:lnTo>
                    <a:lnTo>
                      <a:pt x="2242" y="2424"/>
                    </a:lnTo>
                    <a:lnTo>
                      <a:pt x="2262" y="2343"/>
                    </a:lnTo>
                    <a:lnTo>
                      <a:pt x="2323" y="2161"/>
                    </a:lnTo>
                    <a:lnTo>
                      <a:pt x="2323" y="2141"/>
                    </a:lnTo>
                    <a:lnTo>
                      <a:pt x="2363" y="2161"/>
                    </a:lnTo>
                    <a:lnTo>
                      <a:pt x="2403" y="2201"/>
                    </a:lnTo>
                    <a:lnTo>
                      <a:pt x="2424" y="2262"/>
                    </a:lnTo>
                    <a:lnTo>
                      <a:pt x="2424" y="2383"/>
                    </a:lnTo>
                    <a:lnTo>
                      <a:pt x="2444" y="2444"/>
                    </a:lnTo>
                    <a:lnTo>
                      <a:pt x="2464" y="2504"/>
                    </a:lnTo>
                    <a:lnTo>
                      <a:pt x="2484" y="2545"/>
                    </a:lnTo>
                    <a:lnTo>
                      <a:pt x="2525" y="2585"/>
                    </a:lnTo>
                    <a:lnTo>
                      <a:pt x="2565" y="2605"/>
                    </a:lnTo>
                    <a:lnTo>
                      <a:pt x="2605" y="2625"/>
                    </a:lnTo>
                    <a:lnTo>
                      <a:pt x="2646" y="2605"/>
                    </a:lnTo>
                    <a:lnTo>
                      <a:pt x="2686" y="2605"/>
                    </a:lnTo>
                    <a:lnTo>
                      <a:pt x="2827" y="2524"/>
                    </a:lnTo>
                    <a:lnTo>
                      <a:pt x="2888" y="2504"/>
                    </a:lnTo>
                    <a:lnTo>
                      <a:pt x="2969" y="2504"/>
                    </a:lnTo>
                    <a:lnTo>
                      <a:pt x="3029" y="2524"/>
                    </a:lnTo>
                    <a:lnTo>
                      <a:pt x="3110" y="2524"/>
                    </a:lnTo>
                    <a:lnTo>
                      <a:pt x="3191" y="2464"/>
                    </a:lnTo>
                    <a:lnTo>
                      <a:pt x="3211" y="2424"/>
                    </a:lnTo>
                    <a:lnTo>
                      <a:pt x="3211" y="2363"/>
                    </a:lnTo>
                    <a:lnTo>
                      <a:pt x="3211" y="2323"/>
                    </a:lnTo>
                    <a:lnTo>
                      <a:pt x="3191" y="2282"/>
                    </a:lnTo>
                    <a:lnTo>
                      <a:pt x="3130" y="2222"/>
                    </a:lnTo>
                    <a:lnTo>
                      <a:pt x="3090" y="2181"/>
                    </a:lnTo>
                    <a:lnTo>
                      <a:pt x="2949" y="2121"/>
                    </a:lnTo>
                    <a:lnTo>
                      <a:pt x="2868" y="2080"/>
                    </a:lnTo>
                    <a:lnTo>
                      <a:pt x="2807" y="2040"/>
                    </a:lnTo>
                    <a:lnTo>
                      <a:pt x="2747" y="1999"/>
                    </a:lnTo>
                    <a:lnTo>
                      <a:pt x="2727" y="1919"/>
                    </a:lnTo>
                    <a:lnTo>
                      <a:pt x="2727" y="1878"/>
                    </a:lnTo>
                    <a:lnTo>
                      <a:pt x="2727" y="1838"/>
                    </a:lnTo>
                    <a:lnTo>
                      <a:pt x="2787" y="1777"/>
                    </a:lnTo>
                    <a:lnTo>
                      <a:pt x="2848" y="1757"/>
                    </a:lnTo>
                    <a:lnTo>
                      <a:pt x="2868" y="1757"/>
                    </a:lnTo>
                    <a:lnTo>
                      <a:pt x="2888" y="1777"/>
                    </a:lnTo>
                    <a:lnTo>
                      <a:pt x="2928" y="1818"/>
                    </a:lnTo>
                    <a:lnTo>
                      <a:pt x="2969" y="1899"/>
                    </a:lnTo>
                    <a:lnTo>
                      <a:pt x="3029" y="1979"/>
                    </a:lnTo>
                    <a:lnTo>
                      <a:pt x="3110" y="2040"/>
                    </a:lnTo>
                    <a:lnTo>
                      <a:pt x="3191" y="2100"/>
                    </a:lnTo>
                    <a:lnTo>
                      <a:pt x="3332" y="2121"/>
                    </a:lnTo>
                    <a:lnTo>
                      <a:pt x="3514" y="2141"/>
                    </a:lnTo>
                    <a:lnTo>
                      <a:pt x="3595" y="2161"/>
                    </a:lnTo>
                    <a:lnTo>
                      <a:pt x="3655" y="2201"/>
                    </a:lnTo>
                    <a:lnTo>
                      <a:pt x="3696" y="2242"/>
                    </a:lnTo>
                    <a:lnTo>
                      <a:pt x="3696" y="2282"/>
                    </a:lnTo>
                    <a:lnTo>
                      <a:pt x="3696" y="2323"/>
                    </a:lnTo>
                    <a:lnTo>
                      <a:pt x="3676" y="2424"/>
                    </a:lnTo>
                    <a:lnTo>
                      <a:pt x="3676" y="2504"/>
                    </a:lnTo>
                    <a:lnTo>
                      <a:pt x="3696" y="2565"/>
                    </a:lnTo>
                    <a:lnTo>
                      <a:pt x="3716" y="2605"/>
                    </a:lnTo>
                    <a:lnTo>
                      <a:pt x="3797" y="2666"/>
                    </a:lnTo>
                    <a:lnTo>
                      <a:pt x="3817" y="2726"/>
                    </a:lnTo>
                    <a:lnTo>
                      <a:pt x="3837" y="2767"/>
                    </a:lnTo>
                    <a:lnTo>
                      <a:pt x="3837" y="2928"/>
                    </a:lnTo>
                    <a:lnTo>
                      <a:pt x="3837" y="2969"/>
                    </a:lnTo>
                    <a:lnTo>
                      <a:pt x="3877" y="3029"/>
                    </a:lnTo>
                    <a:lnTo>
                      <a:pt x="3898" y="3049"/>
                    </a:lnTo>
                    <a:lnTo>
                      <a:pt x="3999" y="3049"/>
                    </a:lnTo>
                    <a:lnTo>
                      <a:pt x="4059" y="3029"/>
                    </a:lnTo>
                    <a:lnTo>
                      <a:pt x="4100" y="2969"/>
                    </a:lnTo>
                    <a:lnTo>
                      <a:pt x="4140" y="2908"/>
                    </a:lnTo>
                    <a:lnTo>
                      <a:pt x="4200" y="2747"/>
                    </a:lnTo>
                    <a:lnTo>
                      <a:pt x="4241" y="2706"/>
                    </a:lnTo>
                    <a:lnTo>
                      <a:pt x="4322" y="2666"/>
                    </a:lnTo>
                    <a:lnTo>
                      <a:pt x="4423" y="2625"/>
                    </a:lnTo>
                    <a:lnTo>
                      <a:pt x="4463" y="2605"/>
                    </a:lnTo>
                    <a:lnTo>
                      <a:pt x="4423" y="2242"/>
                    </a:lnTo>
                    <a:lnTo>
                      <a:pt x="4362" y="1878"/>
                    </a:lnTo>
                    <a:lnTo>
                      <a:pt x="4261" y="1535"/>
                    </a:lnTo>
                    <a:lnTo>
                      <a:pt x="4120" y="1192"/>
                    </a:lnTo>
                    <a:lnTo>
                      <a:pt x="3978" y="869"/>
                    </a:lnTo>
                    <a:lnTo>
                      <a:pt x="3797" y="566"/>
                    </a:lnTo>
                    <a:lnTo>
                      <a:pt x="3595" y="263"/>
                    </a:lnTo>
                    <a:lnTo>
                      <a:pt x="3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7"/>
              <p:cNvSpPr/>
              <p:nvPr/>
            </p:nvSpPr>
            <p:spPr>
              <a:xfrm>
                <a:off x="3772803" y="-1719510"/>
                <a:ext cx="496855" cy="559853"/>
              </a:xfrm>
              <a:custGeom>
                <a:avLst/>
                <a:gdLst/>
                <a:ahLst/>
                <a:cxnLst/>
                <a:rect l="l" t="t" r="r" b="b"/>
                <a:pathLst>
                  <a:path w="4463" h="5029" fill="none" extrusionOk="0">
                    <a:moveTo>
                      <a:pt x="3352" y="1"/>
                    </a:moveTo>
                    <a:lnTo>
                      <a:pt x="3352" y="1"/>
                    </a:lnTo>
                    <a:lnTo>
                      <a:pt x="3332" y="21"/>
                    </a:lnTo>
                    <a:lnTo>
                      <a:pt x="3332" y="21"/>
                    </a:lnTo>
                    <a:lnTo>
                      <a:pt x="3292" y="61"/>
                    </a:lnTo>
                    <a:lnTo>
                      <a:pt x="3211" y="101"/>
                    </a:lnTo>
                    <a:lnTo>
                      <a:pt x="3151" y="101"/>
                    </a:lnTo>
                    <a:lnTo>
                      <a:pt x="3050" y="101"/>
                    </a:lnTo>
                    <a:lnTo>
                      <a:pt x="3050" y="101"/>
                    </a:lnTo>
                    <a:lnTo>
                      <a:pt x="2949" y="61"/>
                    </a:lnTo>
                    <a:lnTo>
                      <a:pt x="2868" y="41"/>
                    </a:lnTo>
                    <a:lnTo>
                      <a:pt x="2787" y="21"/>
                    </a:lnTo>
                    <a:lnTo>
                      <a:pt x="2686" y="21"/>
                    </a:lnTo>
                    <a:lnTo>
                      <a:pt x="2686" y="21"/>
                    </a:lnTo>
                    <a:lnTo>
                      <a:pt x="2605" y="21"/>
                    </a:lnTo>
                    <a:lnTo>
                      <a:pt x="2545" y="41"/>
                    </a:lnTo>
                    <a:lnTo>
                      <a:pt x="2444" y="122"/>
                    </a:lnTo>
                    <a:lnTo>
                      <a:pt x="2363" y="202"/>
                    </a:lnTo>
                    <a:lnTo>
                      <a:pt x="2302" y="283"/>
                    </a:lnTo>
                    <a:lnTo>
                      <a:pt x="2302" y="283"/>
                    </a:lnTo>
                    <a:lnTo>
                      <a:pt x="2282" y="324"/>
                    </a:lnTo>
                    <a:lnTo>
                      <a:pt x="2242" y="344"/>
                    </a:lnTo>
                    <a:lnTo>
                      <a:pt x="2141" y="344"/>
                    </a:lnTo>
                    <a:lnTo>
                      <a:pt x="2060" y="324"/>
                    </a:lnTo>
                    <a:lnTo>
                      <a:pt x="1979" y="263"/>
                    </a:lnTo>
                    <a:lnTo>
                      <a:pt x="1979" y="263"/>
                    </a:lnTo>
                    <a:lnTo>
                      <a:pt x="1939" y="182"/>
                    </a:lnTo>
                    <a:lnTo>
                      <a:pt x="1878" y="81"/>
                    </a:lnTo>
                    <a:lnTo>
                      <a:pt x="1838" y="41"/>
                    </a:lnTo>
                    <a:lnTo>
                      <a:pt x="1777" y="21"/>
                    </a:lnTo>
                    <a:lnTo>
                      <a:pt x="1697" y="21"/>
                    </a:lnTo>
                    <a:lnTo>
                      <a:pt x="1616" y="41"/>
                    </a:lnTo>
                    <a:lnTo>
                      <a:pt x="1616" y="41"/>
                    </a:lnTo>
                    <a:lnTo>
                      <a:pt x="1555" y="61"/>
                    </a:lnTo>
                    <a:lnTo>
                      <a:pt x="1515" y="101"/>
                    </a:lnTo>
                    <a:lnTo>
                      <a:pt x="1495" y="142"/>
                    </a:lnTo>
                    <a:lnTo>
                      <a:pt x="1475" y="202"/>
                    </a:lnTo>
                    <a:lnTo>
                      <a:pt x="1475" y="202"/>
                    </a:lnTo>
                    <a:lnTo>
                      <a:pt x="1454" y="263"/>
                    </a:lnTo>
                    <a:lnTo>
                      <a:pt x="1454" y="263"/>
                    </a:lnTo>
                    <a:lnTo>
                      <a:pt x="1434" y="303"/>
                    </a:lnTo>
                    <a:lnTo>
                      <a:pt x="1394" y="324"/>
                    </a:lnTo>
                    <a:lnTo>
                      <a:pt x="1293" y="324"/>
                    </a:lnTo>
                    <a:lnTo>
                      <a:pt x="1293" y="324"/>
                    </a:lnTo>
                    <a:lnTo>
                      <a:pt x="1232" y="324"/>
                    </a:lnTo>
                    <a:lnTo>
                      <a:pt x="1172" y="344"/>
                    </a:lnTo>
                    <a:lnTo>
                      <a:pt x="1131" y="384"/>
                    </a:lnTo>
                    <a:lnTo>
                      <a:pt x="1091" y="445"/>
                    </a:lnTo>
                    <a:lnTo>
                      <a:pt x="1091" y="445"/>
                    </a:lnTo>
                    <a:lnTo>
                      <a:pt x="1091" y="485"/>
                    </a:lnTo>
                    <a:lnTo>
                      <a:pt x="1091" y="546"/>
                    </a:lnTo>
                    <a:lnTo>
                      <a:pt x="1131" y="626"/>
                    </a:lnTo>
                    <a:lnTo>
                      <a:pt x="1172" y="667"/>
                    </a:lnTo>
                    <a:lnTo>
                      <a:pt x="1212" y="687"/>
                    </a:lnTo>
                    <a:lnTo>
                      <a:pt x="1273" y="687"/>
                    </a:lnTo>
                    <a:lnTo>
                      <a:pt x="1333" y="667"/>
                    </a:lnTo>
                    <a:lnTo>
                      <a:pt x="1333" y="667"/>
                    </a:lnTo>
                    <a:lnTo>
                      <a:pt x="1434" y="606"/>
                    </a:lnTo>
                    <a:lnTo>
                      <a:pt x="1515" y="566"/>
                    </a:lnTo>
                    <a:lnTo>
                      <a:pt x="1515" y="566"/>
                    </a:lnTo>
                    <a:lnTo>
                      <a:pt x="1555" y="566"/>
                    </a:lnTo>
                    <a:lnTo>
                      <a:pt x="1576" y="566"/>
                    </a:lnTo>
                    <a:lnTo>
                      <a:pt x="1616" y="626"/>
                    </a:lnTo>
                    <a:lnTo>
                      <a:pt x="1636" y="687"/>
                    </a:lnTo>
                    <a:lnTo>
                      <a:pt x="1596" y="768"/>
                    </a:lnTo>
                    <a:lnTo>
                      <a:pt x="1596" y="768"/>
                    </a:lnTo>
                    <a:lnTo>
                      <a:pt x="1576" y="808"/>
                    </a:lnTo>
                    <a:lnTo>
                      <a:pt x="1535" y="828"/>
                    </a:lnTo>
                    <a:lnTo>
                      <a:pt x="1475" y="849"/>
                    </a:lnTo>
                    <a:lnTo>
                      <a:pt x="1394" y="849"/>
                    </a:lnTo>
                    <a:lnTo>
                      <a:pt x="1353" y="828"/>
                    </a:lnTo>
                    <a:lnTo>
                      <a:pt x="1353" y="828"/>
                    </a:lnTo>
                    <a:lnTo>
                      <a:pt x="1293" y="808"/>
                    </a:lnTo>
                    <a:lnTo>
                      <a:pt x="1232" y="808"/>
                    </a:lnTo>
                    <a:lnTo>
                      <a:pt x="1232" y="808"/>
                    </a:lnTo>
                    <a:lnTo>
                      <a:pt x="1172" y="808"/>
                    </a:lnTo>
                    <a:lnTo>
                      <a:pt x="1111" y="849"/>
                    </a:lnTo>
                    <a:lnTo>
                      <a:pt x="1071" y="869"/>
                    </a:lnTo>
                    <a:lnTo>
                      <a:pt x="1051" y="909"/>
                    </a:lnTo>
                    <a:lnTo>
                      <a:pt x="1010" y="990"/>
                    </a:lnTo>
                    <a:lnTo>
                      <a:pt x="990" y="1010"/>
                    </a:lnTo>
                    <a:lnTo>
                      <a:pt x="950" y="1010"/>
                    </a:lnTo>
                    <a:lnTo>
                      <a:pt x="950" y="1010"/>
                    </a:lnTo>
                    <a:lnTo>
                      <a:pt x="909" y="1010"/>
                    </a:lnTo>
                    <a:lnTo>
                      <a:pt x="909" y="1010"/>
                    </a:lnTo>
                    <a:lnTo>
                      <a:pt x="828" y="1030"/>
                    </a:lnTo>
                    <a:lnTo>
                      <a:pt x="828" y="1030"/>
                    </a:lnTo>
                    <a:lnTo>
                      <a:pt x="748" y="1050"/>
                    </a:lnTo>
                    <a:lnTo>
                      <a:pt x="687" y="1071"/>
                    </a:lnTo>
                    <a:lnTo>
                      <a:pt x="647" y="1131"/>
                    </a:lnTo>
                    <a:lnTo>
                      <a:pt x="627" y="1192"/>
                    </a:lnTo>
                    <a:lnTo>
                      <a:pt x="627" y="1192"/>
                    </a:lnTo>
                    <a:lnTo>
                      <a:pt x="586" y="1232"/>
                    </a:lnTo>
                    <a:lnTo>
                      <a:pt x="546" y="1252"/>
                    </a:lnTo>
                    <a:lnTo>
                      <a:pt x="485" y="1293"/>
                    </a:lnTo>
                    <a:lnTo>
                      <a:pt x="445" y="1333"/>
                    </a:lnTo>
                    <a:lnTo>
                      <a:pt x="445" y="1333"/>
                    </a:lnTo>
                    <a:lnTo>
                      <a:pt x="425" y="1414"/>
                    </a:lnTo>
                    <a:lnTo>
                      <a:pt x="445" y="1434"/>
                    </a:lnTo>
                    <a:lnTo>
                      <a:pt x="465" y="1475"/>
                    </a:lnTo>
                    <a:lnTo>
                      <a:pt x="465" y="1475"/>
                    </a:lnTo>
                    <a:lnTo>
                      <a:pt x="526" y="1515"/>
                    </a:lnTo>
                    <a:lnTo>
                      <a:pt x="586" y="1515"/>
                    </a:lnTo>
                    <a:lnTo>
                      <a:pt x="647" y="1515"/>
                    </a:lnTo>
                    <a:lnTo>
                      <a:pt x="728" y="1475"/>
                    </a:lnTo>
                    <a:lnTo>
                      <a:pt x="728" y="1475"/>
                    </a:lnTo>
                    <a:lnTo>
                      <a:pt x="788" y="1414"/>
                    </a:lnTo>
                    <a:lnTo>
                      <a:pt x="849" y="1313"/>
                    </a:lnTo>
                    <a:lnTo>
                      <a:pt x="849" y="1313"/>
                    </a:lnTo>
                    <a:lnTo>
                      <a:pt x="889" y="1293"/>
                    </a:lnTo>
                    <a:lnTo>
                      <a:pt x="929" y="1273"/>
                    </a:lnTo>
                    <a:lnTo>
                      <a:pt x="990" y="1273"/>
                    </a:lnTo>
                    <a:lnTo>
                      <a:pt x="1030" y="1293"/>
                    </a:lnTo>
                    <a:lnTo>
                      <a:pt x="1030" y="1293"/>
                    </a:lnTo>
                    <a:lnTo>
                      <a:pt x="1071" y="1333"/>
                    </a:lnTo>
                    <a:lnTo>
                      <a:pt x="1071" y="1333"/>
                    </a:lnTo>
                    <a:lnTo>
                      <a:pt x="1111" y="1353"/>
                    </a:lnTo>
                    <a:lnTo>
                      <a:pt x="1152" y="1353"/>
                    </a:lnTo>
                    <a:lnTo>
                      <a:pt x="1253" y="1313"/>
                    </a:lnTo>
                    <a:lnTo>
                      <a:pt x="1253" y="1313"/>
                    </a:lnTo>
                    <a:lnTo>
                      <a:pt x="1313" y="1293"/>
                    </a:lnTo>
                    <a:lnTo>
                      <a:pt x="1333" y="1273"/>
                    </a:lnTo>
                    <a:lnTo>
                      <a:pt x="1374" y="1293"/>
                    </a:lnTo>
                    <a:lnTo>
                      <a:pt x="1374" y="1293"/>
                    </a:lnTo>
                    <a:lnTo>
                      <a:pt x="1414" y="1333"/>
                    </a:lnTo>
                    <a:lnTo>
                      <a:pt x="1434" y="1374"/>
                    </a:lnTo>
                    <a:lnTo>
                      <a:pt x="1454" y="1434"/>
                    </a:lnTo>
                    <a:lnTo>
                      <a:pt x="1475" y="1535"/>
                    </a:lnTo>
                    <a:lnTo>
                      <a:pt x="1495" y="1636"/>
                    </a:lnTo>
                    <a:lnTo>
                      <a:pt x="1495" y="1636"/>
                    </a:lnTo>
                    <a:lnTo>
                      <a:pt x="1515" y="1676"/>
                    </a:lnTo>
                    <a:lnTo>
                      <a:pt x="1576" y="1717"/>
                    </a:lnTo>
                    <a:lnTo>
                      <a:pt x="1576" y="1717"/>
                    </a:lnTo>
                    <a:lnTo>
                      <a:pt x="1616" y="1737"/>
                    </a:lnTo>
                    <a:lnTo>
                      <a:pt x="1656" y="1697"/>
                    </a:lnTo>
                    <a:lnTo>
                      <a:pt x="1677" y="1656"/>
                    </a:lnTo>
                    <a:lnTo>
                      <a:pt x="1697" y="1596"/>
                    </a:lnTo>
                    <a:lnTo>
                      <a:pt x="1697" y="1596"/>
                    </a:lnTo>
                    <a:lnTo>
                      <a:pt x="1656" y="1475"/>
                    </a:lnTo>
                    <a:lnTo>
                      <a:pt x="1656" y="1353"/>
                    </a:lnTo>
                    <a:lnTo>
                      <a:pt x="1656" y="1353"/>
                    </a:lnTo>
                    <a:lnTo>
                      <a:pt x="1677" y="1313"/>
                    </a:lnTo>
                    <a:lnTo>
                      <a:pt x="1677" y="1293"/>
                    </a:lnTo>
                    <a:lnTo>
                      <a:pt x="1737" y="1252"/>
                    </a:lnTo>
                    <a:lnTo>
                      <a:pt x="1798" y="1252"/>
                    </a:lnTo>
                    <a:lnTo>
                      <a:pt x="1818" y="1273"/>
                    </a:lnTo>
                    <a:lnTo>
                      <a:pt x="1818" y="1293"/>
                    </a:lnTo>
                    <a:lnTo>
                      <a:pt x="1818" y="1293"/>
                    </a:lnTo>
                    <a:lnTo>
                      <a:pt x="1838" y="1414"/>
                    </a:lnTo>
                    <a:lnTo>
                      <a:pt x="1818" y="1535"/>
                    </a:lnTo>
                    <a:lnTo>
                      <a:pt x="1818" y="1535"/>
                    </a:lnTo>
                    <a:lnTo>
                      <a:pt x="1818" y="1575"/>
                    </a:lnTo>
                    <a:lnTo>
                      <a:pt x="1838" y="1596"/>
                    </a:lnTo>
                    <a:lnTo>
                      <a:pt x="1878" y="1656"/>
                    </a:lnTo>
                    <a:lnTo>
                      <a:pt x="1878" y="1656"/>
                    </a:lnTo>
                    <a:lnTo>
                      <a:pt x="1959" y="1676"/>
                    </a:lnTo>
                    <a:lnTo>
                      <a:pt x="2040" y="1676"/>
                    </a:lnTo>
                    <a:lnTo>
                      <a:pt x="2040" y="1676"/>
                    </a:lnTo>
                    <a:lnTo>
                      <a:pt x="2080" y="1676"/>
                    </a:lnTo>
                    <a:lnTo>
                      <a:pt x="2101" y="1697"/>
                    </a:lnTo>
                    <a:lnTo>
                      <a:pt x="2101" y="1697"/>
                    </a:lnTo>
                    <a:lnTo>
                      <a:pt x="2141" y="1757"/>
                    </a:lnTo>
                    <a:lnTo>
                      <a:pt x="2121" y="1798"/>
                    </a:lnTo>
                    <a:lnTo>
                      <a:pt x="2080" y="1838"/>
                    </a:lnTo>
                    <a:lnTo>
                      <a:pt x="2020" y="1858"/>
                    </a:lnTo>
                    <a:lnTo>
                      <a:pt x="2020" y="1858"/>
                    </a:lnTo>
                    <a:lnTo>
                      <a:pt x="1899" y="1858"/>
                    </a:lnTo>
                    <a:lnTo>
                      <a:pt x="1899" y="1858"/>
                    </a:lnTo>
                    <a:lnTo>
                      <a:pt x="1818" y="1838"/>
                    </a:lnTo>
                    <a:lnTo>
                      <a:pt x="1737" y="1878"/>
                    </a:lnTo>
                    <a:lnTo>
                      <a:pt x="1737" y="1878"/>
                    </a:lnTo>
                    <a:lnTo>
                      <a:pt x="1677" y="1939"/>
                    </a:lnTo>
                    <a:lnTo>
                      <a:pt x="1636" y="1959"/>
                    </a:lnTo>
                    <a:lnTo>
                      <a:pt x="1576" y="1959"/>
                    </a:lnTo>
                    <a:lnTo>
                      <a:pt x="1576" y="1959"/>
                    </a:lnTo>
                    <a:lnTo>
                      <a:pt x="1535" y="1959"/>
                    </a:lnTo>
                    <a:lnTo>
                      <a:pt x="1475" y="1939"/>
                    </a:lnTo>
                    <a:lnTo>
                      <a:pt x="1475" y="1939"/>
                    </a:lnTo>
                    <a:lnTo>
                      <a:pt x="1394" y="1878"/>
                    </a:lnTo>
                    <a:lnTo>
                      <a:pt x="1333" y="1798"/>
                    </a:lnTo>
                    <a:lnTo>
                      <a:pt x="1333" y="1798"/>
                    </a:lnTo>
                    <a:lnTo>
                      <a:pt x="1253" y="1737"/>
                    </a:lnTo>
                    <a:lnTo>
                      <a:pt x="1172" y="1717"/>
                    </a:lnTo>
                    <a:lnTo>
                      <a:pt x="1111" y="1717"/>
                    </a:lnTo>
                    <a:lnTo>
                      <a:pt x="1010" y="1737"/>
                    </a:lnTo>
                    <a:lnTo>
                      <a:pt x="1010" y="1737"/>
                    </a:lnTo>
                    <a:lnTo>
                      <a:pt x="970" y="1757"/>
                    </a:lnTo>
                    <a:lnTo>
                      <a:pt x="929" y="1757"/>
                    </a:lnTo>
                    <a:lnTo>
                      <a:pt x="869" y="1697"/>
                    </a:lnTo>
                    <a:lnTo>
                      <a:pt x="869" y="1697"/>
                    </a:lnTo>
                    <a:lnTo>
                      <a:pt x="828" y="1676"/>
                    </a:lnTo>
                    <a:lnTo>
                      <a:pt x="748" y="1656"/>
                    </a:lnTo>
                    <a:lnTo>
                      <a:pt x="748" y="1656"/>
                    </a:lnTo>
                    <a:lnTo>
                      <a:pt x="647" y="1676"/>
                    </a:lnTo>
                    <a:lnTo>
                      <a:pt x="566" y="1717"/>
                    </a:lnTo>
                    <a:lnTo>
                      <a:pt x="445" y="1777"/>
                    </a:lnTo>
                    <a:lnTo>
                      <a:pt x="445" y="1777"/>
                    </a:lnTo>
                    <a:lnTo>
                      <a:pt x="404" y="1818"/>
                    </a:lnTo>
                    <a:lnTo>
                      <a:pt x="384" y="1878"/>
                    </a:lnTo>
                    <a:lnTo>
                      <a:pt x="364" y="1939"/>
                    </a:lnTo>
                    <a:lnTo>
                      <a:pt x="364" y="1979"/>
                    </a:lnTo>
                    <a:lnTo>
                      <a:pt x="364" y="1979"/>
                    </a:lnTo>
                    <a:lnTo>
                      <a:pt x="364" y="2060"/>
                    </a:lnTo>
                    <a:lnTo>
                      <a:pt x="364" y="2060"/>
                    </a:lnTo>
                    <a:lnTo>
                      <a:pt x="364" y="2100"/>
                    </a:lnTo>
                    <a:lnTo>
                      <a:pt x="344" y="2141"/>
                    </a:lnTo>
                    <a:lnTo>
                      <a:pt x="263" y="2181"/>
                    </a:lnTo>
                    <a:lnTo>
                      <a:pt x="162" y="2242"/>
                    </a:lnTo>
                    <a:lnTo>
                      <a:pt x="81" y="2302"/>
                    </a:lnTo>
                    <a:lnTo>
                      <a:pt x="81" y="2302"/>
                    </a:lnTo>
                    <a:lnTo>
                      <a:pt x="21" y="2383"/>
                    </a:lnTo>
                    <a:lnTo>
                      <a:pt x="1" y="2484"/>
                    </a:lnTo>
                    <a:lnTo>
                      <a:pt x="1" y="2484"/>
                    </a:lnTo>
                    <a:lnTo>
                      <a:pt x="1" y="2565"/>
                    </a:lnTo>
                    <a:lnTo>
                      <a:pt x="21" y="2605"/>
                    </a:lnTo>
                    <a:lnTo>
                      <a:pt x="102" y="2686"/>
                    </a:lnTo>
                    <a:lnTo>
                      <a:pt x="102" y="2686"/>
                    </a:lnTo>
                    <a:lnTo>
                      <a:pt x="142" y="2747"/>
                    </a:lnTo>
                    <a:lnTo>
                      <a:pt x="142" y="2787"/>
                    </a:lnTo>
                    <a:lnTo>
                      <a:pt x="162" y="2888"/>
                    </a:lnTo>
                    <a:lnTo>
                      <a:pt x="162" y="2888"/>
                    </a:lnTo>
                    <a:lnTo>
                      <a:pt x="182" y="2969"/>
                    </a:lnTo>
                    <a:lnTo>
                      <a:pt x="243" y="3049"/>
                    </a:lnTo>
                    <a:lnTo>
                      <a:pt x="324" y="3110"/>
                    </a:lnTo>
                    <a:lnTo>
                      <a:pt x="404" y="3130"/>
                    </a:lnTo>
                    <a:lnTo>
                      <a:pt x="404" y="3130"/>
                    </a:lnTo>
                    <a:lnTo>
                      <a:pt x="485" y="3110"/>
                    </a:lnTo>
                    <a:lnTo>
                      <a:pt x="586" y="3090"/>
                    </a:lnTo>
                    <a:lnTo>
                      <a:pt x="586" y="3090"/>
                    </a:lnTo>
                    <a:lnTo>
                      <a:pt x="687" y="3070"/>
                    </a:lnTo>
                    <a:lnTo>
                      <a:pt x="808" y="3049"/>
                    </a:lnTo>
                    <a:lnTo>
                      <a:pt x="808" y="3049"/>
                    </a:lnTo>
                    <a:lnTo>
                      <a:pt x="869" y="3070"/>
                    </a:lnTo>
                    <a:lnTo>
                      <a:pt x="929" y="3130"/>
                    </a:lnTo>
                    <a:lnTo>
                      <a:pt x="950" y="3191"/>
                    </a:lnTo>
                    <a:lnTo>
                      <a:pt x="950" y="3251"/>
                    </a:lnTo>
                    <a:lnTo>
                      <a:pt x="950" y="3251"/>
                    </a:lnTo>
                    <a:lnTo>
                      <a:pt x="929" y="3393"/>
                    </a:lnTo>
                    <a:lnTo>
                      <a:pt x="929" y="3453"/>
                    </a:lnTo>
                    <a:lnTo>
                      <a:pt x="929" y="3534"/>
                    </a:lnTo>
                    <a:lnTo>
                      <a:pt x="929" y="3534"/>
                    </a:lnTo>
                    <a:lnTo>
                      <a:pt x="950" y="3574"/>
                    </a:lnTo>
                    <a:lnTo>
                      <a:pt x="970" y="3615"/>
                    </a:lnTo>
                    <a:lnTo>
                      <a:pt x="1051" y="3696"/>
                    </a:lnTo>
                    <a:lnTo>
                      <a:pt x="1051" y="3696"/>
                    </a:lnTo>
                    <a:lnTo>
                      <a:pt x="1111" y="3756"/>
                    </a:lnTo>
                    <a:lnTo>
                      <a:pt x="1131" y="3797"/>
                    </a:lnTo>
                    <a:lnTo>
                      <a:pt x="1152" y="3857"/>
                    </a:lnTo>
                    <a:lnTo>
                      <a:pt x="1131" y="3918"/>
                    </a:lnTo>
                    <a:lnTo>
                      <a:pt x="1131" y="3918"/>
                    </a:lnTo>
                    <a:lnTo>
                      <a:pt x="1091" y="4019"/>
                    </a:lnTo>
                    <a:lnTo>
                      <a:pt x="1051" y="4140"/>
                    </a:lnTo>
                    <a:lnTo>
                      <a:pt x="1030" y="4200"/>
                    </a:lnTo>
                    <a:lnTo>
                      <a:pt x="1030" y="4281"/>
                    </a:lnTo>
                    <a:lnTo>
                      <a:pt x="1071" y="4342"/>
                    </a:lnTo>
                    <a:lnTo>
                      <a:pt x="1111" y="4423"/>
                    </a:lnTo>
                    <a:lnTo>
                      <a:pt x="1111" y="4423"/>
                    </a:lnTo>
                    <a:lnTo>
                      <a:pt x="1192" y="4523"/>
                    </a:lnTo>
                    <a:lnTo>
                      <a:pt x="1212" y="4624"/>
                    </a:lnTo>
                    <a:lnTo>
                      <a:pt x="1232" y="4766"/>
                    </a:lnTo>
                    <a:lnTo>
                      <a:pt x="1232" y="4766"/>
                    </a:lnTo>
                    <a:lnTo>
                      <a:pt x="1253" y="4847"/>
                    </a:lnTo>
                    <a:lnTo>
                      <a:pt x="1273" y="4907"/>
                    </a:lnTo>
                    <a:lnTo>
                      <a:pt x="1313" y="4947"/>
                    </a:lnTo>
                    <a:lnTo>
                      <a:pt x="1374" y="4988"/>
                    </a:lnTo>
                    <a:lnTo>
                      <a:pt x="1414" y="5028"/>
                    </a:lnTo>
                    <a:lnTo>
                      <a:pt x="1475" y="5028"/>
                    </a:lnTo>
                    <a:lnTo>
                      <a:pt x="1535" y="5028"/>
                    </a:lnTo>
                    <a:lnTo>
                      <a:pt x="1576" y="5028"/>
                    </a:lnTo>
                    <a:lnTo>
                      <a:pt x="1576" y="5028"/>
                    </a:lnTo>
                    <a:lnTo>
                      <a:pt x="1717" y="4968"/>
                    </a:lnTo>
                    <a:lnTo>
                      <a:pt x="1777" y="4968"/>
                    </a:lnTo>
                    <a:lnTo>
                      <a:pt x="1858" y="4968"/>
                    </a:lnTo>
                    <a:lnTo>
                      <a:pt x="1858" y="4968"/>
                    </a:lnTo>
                    <a:lnTo>
                      <a:pt x="1919" y="4968"/>
                    </a:lnTo>
                    <a:lnTo>
                      <a:pt x="1979" y="4947"/>
                    </a:lnTo>
                    <a:lnTo>
                      <a:pt x="2040" y="4927"/>
                    </a:lnTo>
                    <a:lnTo>
                      <a:pt x="2080" y="4867"/>
                    </a:lnTo>
                    <a:lnTo>
                      <a:pt x="2121" y="4826"/>
                    </a:lnTo>
                    <a:lnTo>
                      <a:pt x="2161" y="4746"/>
                    </a:lnTo>
                    <a:lnTo>
                      <a:pt x="2181" y="4604"/>
                    </a:lnTo>
                    <a:lnTo>
                      <a:pt x="2181" y="4604"/>
                    </a:lnTo>
                    <a:lnTo>
                      <a:pt x="2161" y="4483"/>
                    </a:lnTo>
                    <a:lnTo>
                      <a:pt x="2161" y="4402"/>
                    </a:lnTo>
                    <a:lnTo>
                      <a:pt x="2161" y="4342"/>
                    </a:lnTo>
                    <a:lnTo>
                      <a:pt x="2161" y="4342"/>
                    </a:lnTo>
                    <a:lnTo>
                      <a:pt x="2181" y="4301"/>
                    </a:lnTo>
                    <a:lnTo>
                      <a:pt x="2202" y="4281"/>
                    </a:lnTo>
                    <a:lnTo>
                      <a:pt x="2282" y="4261"/>
                    </a:lnTo>
                    <a:lnTo>
                      <a:pt x="2383" y="4221"/>
                    </a:lnTo>
                    <a:lnTo>
                      <a:pt x="2464" y="4200"/>
                    </a:lnTo>
                    <a:lnTo>
                      <a:pt x="2464" y="4200"/>
                    </a:lnTo>
                    <a:lnTo>
                      <a:pt x="2525" y="4120"/>
                    </a:lnTo>
                    <a:lnTo>
                      <a:pt x="2545" y="4039"/>
                    </a:lnTo>
                    <a:lnTo>
                      <a:pt x="2525" y="3958"/>
                    </a:lnTo>
                    <a:lnTo>
                      <a:pt x="2484" y="3877"/>
                    </a:lnTo>
                    <a:lnTo>
                      <a:pt x="2383" y="3736"/>
                    </a:lnTo>
                    <a:lnTo>
                      <a:pt x="2383" y="3675"/>
                    </a:lnTo>
                    <a:lnTo>
                      <a:pt x="2403" y="3635"/>
                    </a:lnTo>
                    <a:lnTo>
                      <a:pt x="2403" y="3635"/>
                    </a:lnTo>
                    <a:lnTo>
                      <a:pt x="2464" y="3595"/>
                    </a:lnTo>
                    <a:lnTo>
                      <a:pt x="2605" y="3473"/>
                    </a:lnTo>
                    <a:lnTo>
                      <a:pt x="2605" y="3473"/>
                    </a:lnTo>
                    <a:lnTo>
                      <a:pt x="2686" y="3413"/>
                    </a:lnTo>
                    <a:lnTo>
                      <a:pt x="2727" y="3332"/>
                    </a:lnTo>
                    <a:lnTo>
                      <a:pt x="2767" y="3251"/>
                    </a:lnTo>
                    <a:lnTo>
                      <a:pt x="2807" y="3150"/>
                    </a:lnTo>
                    <a:lnTo>
                      <a:pt x="2807" y="3150"/>
                    </a:lnTo>
                    <a:lnTo>
                      <a:pt x="2848" y="3090"/>
                    </a:lnTo>
                    <a:lnTo>
                      <a:pt x="2848" y="3029"/>
                    </a:lnTo>
                    <a:lnTo>
                      <a:pt x="2848" y="2969"/>
                    </a:lnTo>
                    <a:lnTo>
                      <a:pt x="2848" y="2908"/>
                    </a:lnTo>
                    <a:lnTo>
                      <a:pt x="2807" y="2868"/>
                    </a:lnTo>
                    <a:lnTo>
                      <a:pt x="2767" y="2827"/>
                    </a:lnTo>
                    <a:lnTo>
                      <a:pt x="2706" y="2807"/>
                    </a:lnTo>
                    <a:lnTo>
                      <a:pt x="2646" y="2787"/>
                    </a:lnTo>
                    <a:lnTo>
                      <a:pt x="2646" y="2787"/>
                    </a:lnTo>
                    <a:lnTo>
                      <a:pt x="2525" y="2787"/>
                    </a:lnTo>
                    <a:lnTo>
                      <a:pt x="2464" y="2767"/>
                    </a:lnTo>
                    <a:lnTo>
                      <a:pt x="2464" y="2767"/>
                    </a:lnTo>
                    <a:lnTo>
                      <a:pt x="2403" y="2726"/>
                    </a:lnTo>
                    <a:lnTo>
                      <a:pt x="2343" y="2646"/>
                    </a:lnTo>
                    <a:lnTo>
                      <a:pt x="2282" y="2565"/>
                    </a:lnTo>
                    <a:lnTo>
                      <a:pt x="2262" y="2484"/>
                    </a:lnTo>
                    <a:lnTo>
                      <a:pt x="2262" y="2484"/>
                    </a:lnTo>
                    <a:lnTo>
                      <a:pt x="2242" y="2424"/>
                    </a:lnTo>
                    <a:lnTo>
                      <a:pt x="2262" y="2343"/>
                    </a:lnTo>
                    <a:lnTo>
                      <a:pt x="2323" y="2161"/>
                    </a:lnTo>
                    <a:lnTo>
                      <a:pt x="2323" y="2161"/>
                    </a:lnTo>
                    <a:lnTo>
                      <a:pt x="2323" y="2141"/>
                    </a:lnTo>
                    <a:lnTo>
                      <a:pt x="2363" y="2161"/>
                    </a:lnTo>
                    <a:lnTo>
                      <a:pt x="2363" y="2161"/>
                    </a:lnTo>
                    <a:lnTo>
                      <a:pt x="2403" y="2201"/>
                    </a:lnTo>
                    <a:lnTo>
                      <a:pt x="2424" y="2262"/>
                    </a:lnTo>
                    <a:lnTo>
                      <a:pt x="2424" y="2383"/>
                    </a:lnTo>
                    <a:lnTo>
                      <a:pt x="2424" y="2383"/>
                    </a:lnTo>
                    <a:lnTo>
                      <a:pt x="2444" y="2444"/>
                    </a:lnTo>
                    <a:lnTo>
                      <a:pt x="2464" y="2504"/>
                    </a:lnTo>
                    <a:lnTo>
                      <a:pt x="2484" y="2545"/>
                    </a:lnTo>
                    <a:lnTo>
                      <a:pt x="2525" y="2585"/>
                    </a:lnTo>
                    <a:lnTo>
                      <a:pt x="2565" y="2605"/>
                    </a:lnTo>
                    <a:lnTo>
                      <a:pt x="2605" y="2625"/>
                    </a:lnTo>
                    <a:lnTo>
                      <a:pt x="2646" y="2605"/>
                    </a:lnTo>
                    <a:lnTo>
                      <a:pt x="2686" y="2605"/>
                    </a:lnTo>
                    <a:lnTo>
                      <a:pt x="2686" y="2605"/>
                    </a:lnTo>
                    <a:lnTo>
                      <a:pt x="2827" y="2524"/>
                    </a:lnTo>
                    <a:lnTo>
                      <a:pt x="2888" y="2504"/>
                    </a:lnTo>
                    <a:lnTo>
                      <a:pt x="2969" y="2504"/>
                    </a:lnTo>
                    <a:lnTo>
                      <a:pt x="2969" y="2504"/>
                    </a:lnTo>
                    <a:lnTo>
                      <a:pt x="3029" y="2524"/>
                    </a:lnTo>
                    <a:lnTo>
                      <a:pt x="3029" y="2524"/>
                    </a:lnTo>
                    <a:lnTo>
                      <a:pt x="3070" y="2524"/>
                    </a:lnTo>
                    <a:lnTo>
                      <a:pt x="3110" y="2524"/>
                    </a:lnTo>
                    <a:lnTo>
                      <a:pt x="3191" y="2464"/>
                    </a:lnTo>
                    <a:lnTo>
                      <a:pt x="3211" y="2424"/>
                    </a:lnTo>
                    <a:lnTo>
                      <a:pt x="3211" y="2363"/>
                    </a:lnTo>
                    <a:lnTo>
                      <a:pt x="3211" y="2323"/>
                    </a:lnTo>
                    <a:lnTo>
                      <a:pt x="3191" y="2282"/>
                    </a:lnTo>
                    <a:lnTo>
                      <a:pt x="3191" y="2282"/>
                    </a:lnTo>
                    <a:lnTo>
                      <a:pt x="3130" y="2222"/>
                    </a:lnTo>
                    <a:lnTo>
                      <a:pt x="3090" y="2181"/>
                    </a:lnTo>
                    <a:lnTo>
                      <a:pt x="2949" y="2121"/>
                    </a:lnTo>
                    <a:lnTo>
                      <a:pt x="2949" y="2121"/>
                    </a:lnTo>
                    <a:lnTo>
                      <a:pt x="2868" y="2080"/>
                    </a:lnTo>
                    <a:lnTo>
                      <a:pt x="2807" y="2040"/>
                    </a:lnTo>
                    <a:lnTo>
                      <a:pt x="2747" y="1999"/>
                    </a:lnTo>
                    <a:lnTo>
                      <a:pt x="2727" y="1919"/>
                    </a:lnTo>
                    <a:lnTo>
                      <a:pt x="2727" y="1919"/>
                    </a:lnTo>
                    <a:lnTo>
                      <a:pt x="2727" y="1878"/>
                    </a:lnTo>
                    <a:lnTo>
                      <a:pt x="2727" y="1838"/>
                    </a:lnTo>
                    <a:lnTo>
                      <a:pt x="2787" y="1777"/>
                    </a:lnTo>
                    <a:lnTo>
                      <a:pt x="2848" y="1757"/>
                    </a:lnTo>
                    <a:lnTo>
                      <a:pt x="2868" y="1757"/>
                    </a:lnTo>
                    <a:lnTo>
                      <a:pt x="2888" y="1777"/>
                    </a:lnTo>
                    <a:lnTo>
                      <a:pt x="2888" y="1777"/>
                    </a:lnTo>
                    <a:lnTo>
                      <a:pt x="2928" y="1818"/>
                    </a:lnTo>
                    <a:lnTo>
                      <a:pt x="2928" y="1818"/>
                    </a:lnTo>
                    <a:lnTo>
                      <a:pt x="2969" y="1899"/>
                    </a:lnTo>
                    <a:lnTo>
                      <a:pt x="3029" y="1979"/>
                    </a:lnTo>
                    <a:lnTo>
                      <a:pt x="3110" y="2040"/>
                    </a:lnTo>
                    <a:lnTo>
                      <a:pt x="3191" y="2100"/>
                    </a:lnTo>
                    <a:lnTo>
                      <a:pt x="3191" y="2100"/>
                    </a:lnTo>
                    <a:lnTo>
                      <a:pt x="3332" y="2121"/>
                    </a:lnTo>
                    <a:lnTo>
                      <a:pt x="3514" y="2141"/>
                    </a:lnTo>
                    <a:lnTo>
                      <a:pt x="3514" y="2141"/>
                    </a:lnTo>
                    <a:lnTo>
                      <a:pt x="3595" y="2161"/>
                    </a:lnTo>
                    <a:lnTo>
                      <a:pt x="3655" y="2201"/>
                    </a:lnTo>
                    <a:lnTo>
                      <a:pt x="3696" y="2242"/>
                    </a:lnTo>
                    <a:lnTo>
                      <a:pt x="3696" y="2282"/>
                    </a:lnTo>
                    <a:lnTo>
                      <a:pt x="3696" y="2323"/>
                    </a:lnTo>
                    <a:lnTo>
                      <a:pt x="3696" y="2323"/>
                    </a:lnTo>
                    <a:lnTo>
                      <a:pt x="3676" y="2424"/>
                    </a:lnTo>
                    <a:lnTo>
                      <a:pt x="3676" y="2424"/>
                    </a:lnTo>
                    <a:lnTo>
                      <a:pt x="3676" y="2504"/>
                    </a:lnTo>
                    <a:lnTo>
                      <a:pt x="3676" y="2504"/>
                    </a:lnTo>
                    <a:lnTo>
                      <a:pt x="3696" y="2565"/>
                    </a:lnTo>
                    <a:lnTo>
                      <a:pt x="3716" y="2605"/>
                    </a:lnTo>
                    <a:lnTo>
                      <a:pt x="3797" y="2666"/>
                    </a:lnTo>
                    <a:lnTo>
                      <a:pt x="3797" y="2666"/>
                    </a:lnTo>
                    <a:lnTo>
                      <a:pt x="3817" y="2726"/>
                    </a:lnTo>
                    <a:lnTo>
                      <a:pt x="3837" y="2767"/>
                    </a:lnTo>
                    <a:lnTo>
                      <a:pt x="3837" y="2928"/>
                    </a:lnTo>
                    <a:lnTo>
                      <a:pt x="3837" y="2928"/>
                    </a:lnTo>
                    <a:lnTo>
                      <a:pt x="3837" y="2969"/>
                    </a:lnTo>
                    <a:lnTo>
                      <a:pt x="3877" y="3029"/>
                    </a:lnTo>
                    <a:lnTo>
                      <a:pt x="3898" y="3049"/>
                    </a:lnTo>
                    <a:lnTo>
                      <a:pt x="3958" y="3049"/>
                    </a:lnTo>
                    <a:lnTo>
                      <a:pt x="3999" y="3049"/>
                    </a:lnTo>
                    <a:lnTo>
                      <a:pt x="4059" y="3029"/>
                    </a:lnTo>
                    <a:lnTo>
                      <a:pt x="4100" y="2969"/>
                    </a:lnTo>
                    <a:lnTo>
                      <a:pt x="4140" y="2908"/>
                    </a:lnTo>
                    <a:lnTo>
                      <a:pt x="4140" y="2908"/>
                    </a:lnTo>
                    <a:lnTo>
                      <a:pt x="4200" y="2747"/>
                    </a:lnTo>
                    <a:lnTo>
                      <a:pt x="4241" y="2706"/>
                    </a:lnTo>
                    <a:lnTo>
                      <a:pt x="4322" y="2666"/>
                    </a:lnTo>
                    <a:lnTo>
                      <a:pt x="4322" y="2666"/>
                    </a:lnTo>
                    <a:lnTo>
                      <a:pt x="4423" y="2625"/>
                    </a:lnTo>
                    <a:lnTo>
                      <a:pt x="4423" y="2625"/>
                    </a:lnTo>
                    <a:lnTo>
                      <a:pt x="4463" y="2605"/>
                    </a:lnTo>
                    <a:lnTo>
                      <a:pt x="4463" y="2605"/>
                    </a:lnTo>
                    <a:lnTo>
                      <a:pt x="4423" y="2242"/>
                    </a:lnTo>
                    <a:lnTo>
                      <a:pt x="4362" y="1878"/>
                    </a:lnTo>
                    <a:lnTo>
                      <a:pt x="4261" y="1535"/>
                    </a:lnTo>
                    <a:lnTo>
                      <a:pt x="4120" y="1192"/>
                    </a:lnTo>
                    <a:lnTo>
                      <a:pt x="3978" y="869"/>
                    </a:lnTo>
                    <a:lnTo>
                      <a:pt x="3797" y="566"/>
                    </a:lnTo>
                    <a:lnTo>
                      <a:pt x="3595" y="263"/>
                    </a:lnTo>
                    <a:lnTo>
                      <a:pt x="335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7"/>
              <p:cNvSpPr/>
              <p:nvPr/>
            </p:nvSpPr>
            <p:spPr>
              <a:xfrm>
                <a:off x="3532337" y="-1060903"/>
                <a:ext cx="557528" cy="123793"/>
              </a:xfrm>
              <a:custGeom>
                <a:avLst/>
                <a:gdLst/>
                <a:ahLst/>
                <a:cxnLst/>
                <a:rect l="l" t="t" r="r" b="b"/>
                <a:pathLst>
                  <a:path w="5008" h="1112" extrusionOk="0">
                    <a:moveTo>
                      <a:pt x="4806" y="1"/>
                    </a:moveTo>
                    <a:lnTo>
                      <a:pt x="4745" y="21"/>
                    </a:lnTo>
                    <a:lnTo>
                      <a:pt x="4664" y="41"/>
                    </a:lnTo>
                    <a:lnTo>
                      <a:pt x="4563" y="81"/>
                    </a:lnTo>
                    <a:lnTo>
                      <a:pt x="4422" y="162"/>
                    </a:lnTo>
                    <a:lnTo>
                      <a:pt x="4281" y="243"/>
                    </a:lnTo>
                    <a:lnTo>
                      <a:pt x="4240" y="263"/>
                    </a:lnTo>
                    <a:lnTo>
                      <a:pt x="4180" y="283"/>
                    </a:lnTo>
                    <a:lnTo>
                      <a:pt x="4099" y="283"/>
                    </a:lnTo>
                    <a:lnTo>
                      <a:pt x="4038" y="263"/>
                    </a:lnTo>
                    <a:lnTo>
                      <a:pt x="3937" y="182"/>
                    </a:lnTo>
                    <a:lnTo>
                      <a:pt x="3877" y="122"/>
                    </a:lnTo>
                    <a:lnTo>
                      <a:pt x="3796" y="81"/>
                    </a:lnTo>
                    <a:lnTo>
                      <a:pt x="3736" y="61"/>
                    </a:lnTo>
                    <a:lnTo>
                      <a:pt x="3635" y="61"/>
                    </a:lnTo>
                    <a:lnTo>
                      <a:pt x="3554" y="102"/>
                    </a:lnTo>
                    <a:lnTo>
                      <a:pt x="3453" y="162"/>
                    </a:lnTo>
                    <a:lnTo>
                      <a:pt x="3352" y="243"/>
                    </a:lnTo>
                    <a:lnTo>
                      <a:pt x="3251" y="304"/>
                    </a:lnTo>
                    <a:lnTo>
                      <a:pt x="3211" y="324"/>
                    </a:lnTo>
                    <a:lnTo>
                      <a:pt x="3170" y="324"/>
                    </a:lnTo>
                    <a:lnTo>
                      <a:pt x="3089" y="304"/>
                    </a:lnTo>
                    <a:lnTo>
                      <a:pt x="3049" y="283"/>
                    </a:lnTo>
                    <a:lnTo>
                      <a:pt x="2988" y="283"/>
                    </a:lnTo>
                    <a:lnTo>
                      <a:pt x="2867" y="324"/>
                    </a:lnTo>
                    <a:lnTo>
                      <a:pt x="2746" y="344"/>
                    </a:lnTo>
                    <a:lnTo>
                      <a:pt x="2706" y="324"/>
                    </a:lnTo>
                    <a:lnTo>
                      <a:pt x="2645" y="304"/>
                    </a:lnTo>
                    <a:lnTo>
                      <a:pt x="2585" y="263"/>
                    </a:lnTo>
                    <a:lnTo>
                      <a:pt x="2524" y="203"/>
                    </a:lnTo>
                    <a:lnTo>
                      <a:pt x="2464" y="142"/>
                    </a:lnTo>
                    <a:lnTo>
                      <a:pt x="2403" y="122"/>
                    </a:lnTo>
                    <a:lnTo>
                      <a:pt x="2322" y="102"/>
                    </a:lnTo>
                    <a:lnTo>
                      <a:pt x="2241" y="122"/>
                    </a:lnTo>
                    <a:lnTo>
                      <a:pt x="2201" y="142"/>
                    </a:lnTo>
                    <a:lnTo>
                      <a:pt x="2161" y="182"/>
                    </a:lnTo>
                    <a:lnTo>
                      <a:pt x="2140" y="223"/>
                    </a:lnTo>
                    <a:lnTo>
                      <a:pt x="2120" y="263"/>
                    </a:lnTo>
                    <a:lnTo>
                      <a:pt x="2161" y="364"/>
                    </a:lnTo>
                    <a:lnTo>
                      <a:pt x="2181" y="445"/>
                    </a:lnTo>
                    <a:lnTo>
                      <a:pt x="2181" y="505"/>
                    </a:lnTo>
                    <a:lnTo>
                      <a:pt x="2161" y="546"/>
                    </a:lnTo>
                    <a:lnTo>
                      <a:pt x="2080" y="606"/>
                    </a:lnTo>
                    <a:lnTo>
                      <a:pt x="1999" y="606"/>
                    </a:lnTo>
                    <a:lnTo>
                      <a:pt x="1918" y="586"/>
                    </a:lnTo>
                    <a:lnTo>
                      <a:pt x="1817" y="566"/>
                    </a:lnTo>
                    <a:lnTo>
                      <a:pt x="1696" y="566"/>
                    </a:lnTo>
                    <a:lnTo>
                      <a:pt x="1636" y="586"/>
                    </a:lnTo>
                    <a:lnTo>
                      <a:pt x="1555" y="627"/>
                    </a:lnTo>
                    <a:lnTo>
                      <a:pt x="1494" y="647"/>
                    </a:lnTo>
                    <a:lnTo>
                      <a:pt x="1434" y="647"/>
                    </a:lnTo>
                    <a:lnTo>
                      <a:pt x="1373" y="627"/>
                    </a:lnTo>
                    <a:lnTo>
                      <a:pt x="1313" y="606"/>
                    </a:lnTo>
                    <a:lnTo>
                      <a:pt x="1272" y="546"/>
                    </a:lnTo>
                    <a:lnTo>
                      <a:pt x="1272" y="485"/>
                    </a:lnTo>
                    <a:lnTo>
                      <a:pt x="1313" y="425"/>
                    </a:lnTo>
                    <a:lnTo>
                      <a:pt x="1353" y="364"/>
                    </a:lnTo>
                    <a:lnTo>
                      <a:pt x="1393" y="283"/>
                    </a:lnTo>
                    <a:lnTo>
                      <a:pt x="1414" y="203"/>
                    </a:lnTo>
                    <a:lnTo>
                      <a:pt x="1414" y="162"/>
                    </a:lnTo>
                    <a:lnTo>
                      <a:pt x="1393" y="122"/>
                    </a:lnTo>
                    <a:lnTo>
                      <a:pt x="1373" y="102"/>
                    </a:lnTo>
                    <a:lnTo>
                      <a:pt x="1313" y="81"/>
                    </a:lnTo>
                    <a:lnTo>
                      <a:pt x="1232" y="81"/>
                    </a:lnTo>
                    <a:lnTo>
                      <a:pt x="1151" y="102"/>
                    </a:lnTo>
                    <a:lnTo>
                      <a:pt x="1090" y="142"/>
                    </a:lnTo>
                    <a:lnTo>
                      <a:pt x="949" y="263"/>
                    </a:lnTo>
                    <a:lnTo>
                      <a:pt x="909" y="304"/>
                    </a:lnTo>
                    <a:lnTo>
                      <a:pt x="828" y="324"/>
                    </a:lnTo>
                    <a:lnTo>
                      <a:pt x="767" y="324"/>
                    </a:lnTo>
                    <a:lnTo>
                      <a:pt x="707" y="344"/>
                    </a:lnTo>
                    <a:lnTo>
                      <a:pt x="646" y="384"/>
                    </a:lnTo>
                    <a:lnTo>
                      <a:pt x="586" y="405"/>
                    </a:lnTo>
                    <a:lnTo>
                      <a:pt x="525" y="384"/>
                    </a:lnTo>
                    <a:lnTo>
                      <a:pt x="485" y="364"/>
                    </a:lnTo>
                    <a:lnTo>
                      <a:pt x="444" y="324"/>
                    </a:lnTo>
                    <a:lnTo>
                      <a:pt x="384" y="182"/>
                    </a:lnTo>
                    <a:lnTo>
                      <a:pt x="323" y="122"/>
                    </a:lnTo>
                    <a:lnTo>
                      <a:pt x="303" y="102"/>
                    </a:lnTo>
                    <a:lnTo>
                      <a:pt x="263" y="122"/>
                    </a:lnTo>
                    <a:lnTo>
                      <a:pt x="162" y="162"/>
                    </a:lnTo>
                    <a:lnTo>
                      <a:pt x="101" y="243"/>
                    </a:lnTo>
                    <a:lnTo>
                      <a:pt x="0" y="445"/>
                    </a:lnTo>
                    <a:lnTo>
                      <a:pt x="364" y="667"/>
                    </a:lnTo>
                    <a:lnTo>
                      <a:pt x="767" y="849"/>
                    </a:lnTo>
                    <a:lnTo>
                      <a:pt x="1191" y="1010"/>
                    </a:lnTo>
                    <a:lnTo>
                      <a:pt x="1414" y="1071"/>
                    </a:lnTo>
                    <a:lnTo>
                      <a:pt x="1636" y="1111"/>
                    </a:lnTo>
                    <a:lnTo>
                      <a:pt x="3190" y="1111"/>
                    </a:lnTo>
                    <a:lnTo>
                      <a:pt x="3433" y="1051"/>
                    </a:lnTo>
                    <a:lnTo>
                      <a:pt x="3675" y="990"/>
                    </a:lnTo>
                    <a:lnTo>
                      <a:pt x="3917" y="889"/>
                    </a:lnTo>
                    <a:lnTo>
                      <a:pt x="4160" y="808"/>
                    </a:lnTo>
                    <a:lnTo>
                      <a:pt x="4382" y="687"/>
                    </a:lnTo>
                    <a:lnTo>
                      <a:pt x="4584" y="566"/>
                    </a:lnTo>
                    <a:lnTo>
                      <a:pt x="4806" y="425"/>
                    </a:lnTo>
                    <a:lnTo>
                      <a:pt x="5008" y="283"/>
                    </a:lnTo>
                    <a:lnTo>
                      <a:pt x="4987" y="142"/>
                    </a:lnTo>
                    <a:lnTo>
                      <a:pt x="4987" y="81"/>
                    </a:lnTo>
                    <a:lnTo>
                      <a:pt x="4947" y="61"/>
                    </a:lnTo>
                    <a:lnTo>
                      <a:pt x="4907" y="21"/>
                    </a:lnTo>
                    <a:lnTo>
                      <a:pt x="4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7"/>
              <p:cNvSpPr/>
              <p:nvPr/>
            </p:nvSpPr>
            <p:spPr>
              <a:xfrm>
                <a:off x="3532337" y="-1060903"/>
                <a:ext cx="557528" cy="123793"/>
              </a:xfrm>
              <a:custGeom>
                <a:avLst/>
                <a:gdLst/>
                <a:ahLst/>
                <a:cxnLst/>
                <a:rect l="l" t="t" r="r" b="b"/>
                <a:pathLst>
                  <a:path w="5008" h="1112" fill="none" extrusionOk="0">
                    <a:moveTo>
                      <a:pt x="4866" y="1"/>
                    </a:moveTo>
                    <a:lnTo>
                      <a:pt x="4866" y="1"/>
                    </a:lnTo>
                    <a:lnTo>
                      <a:pt x="4806" y="1"/>
                    </a:lnTo>
                    <a:lnTo>
                      <a:pt x="4745" y="21"/>
                    </a:lnTo>
                    <a:lnTo>
                      <a:pt x="4745" y="21"/>
                    </a:lnTo>
                    <a:lnTo>
                      <a:pt x="4664" y="41"/>
                    </a:lnTo>
                    <a:lnTo>
                      <a:pt x="4563" y="81"/>
                    </a:lnTo>
                    <a:lnTo>
                      <a:pt x="4422" y="162"/>
                    </a:lnTo>
                    <a:lnTo>
                      <a:pt x="4281" y="243"/>
                    </a:lnTo>
                    <a:lnTo>
                      <a:pt x="4240" y="263"/>
                    </a:lnTo>
                    <a:lnTo>
                      <a:pt x="4180" y="283"/>
                    </a:lnTo>
                    <a:lnTo>
                      <a:pt x="4180" y="283"/>
                    </a:lnTo>
                    <a:lnTo>
                      <a:pt x="4099" y="283"/>
                    </a:lnTo>
                    <a:lnTo>
                      <a:pt x="4038" y="263"/>
                    </a:lnTo>
                    <a:lnTo>
                      <a:pt x="3937" y="182"/>
                    </a:lnTo>
                    <a:lnTo>
                      <a:pt x="3937" y="182"/>
                    </a:lnTo>
                    <a:lnTo>
                      <a:pt x="3877" y="122"/>
                    </a:lnTo>
                    <a:lnTo>
                      <a:pt x="3796" y="81"/>
                    </a:lnTo>
                    <a:lnTo>
                      <a:pt x="3736" y="61"/>
                    </a:lnTo>
                    <a:lnTo>
                      <a:pt x="3635" y="61"/>
                    </a:lnTo>
                    <a:lnTo>
                      <a:pt x="3635" y="61"/>
                    </a:lnTo>
                    <a:lnTo>
                      <a:pt x="3554" y="102"/>
                    </a:lnTo>
                    <a:lnTo>
                      <a:pt x="3453" y="162"/>
                    </a:lnTo>
                    <a:lnTo>
                      <a:pt x="3352" y="243"/>
                    </a:lnTo>
                    <a:lnTo>
                      <a:pt x="3251" y="304"/>
                    </a:lnTo>
                    <a:lnTo>
                      <a:pt x="3251" y="304"/>
                    </a:lnTo>
                    <a:lnTo>
                      <a:pt x="3211" y="324"/>
                    </a:lnTo>
                    <a:lnTo>
                      <a:pt x="3170" y="324"/>
                    </a:lnTo>
                    <a:lnTo>
                      <a:pt x="3089" y="304"/>
                    </a:lnTo>
                    <a:lnTo>
                      <a:pt x="3089" y="304"/>
                    </a:lnTo>
                    <a:lnTo>
                      <a:pt x="3049" y="283"/>
                    </a:lnTo>
                    <a:lnTo>
                      <a:pt x="2988" y="283"/>
                    </a:lnTo>
                    <a:lnTo>
                      <a:pt x="2988" y="283"/>
                    </a:lnTo>
                    <a:lnTo>
                      <a:pt x="2867" y="324"/>
                    </a:lnTo>
                    <a:lnTo>
                      <a:pt x="2746" y="344"/>
                    </a:lnTo>
                    <a:lnTo>
                      <a:pt x="2706" y="324"/>
                    </a:lnTo>
                    <a:lnTo>
                      <a:pt x="2645" y="304"/>
                    </a:lnTo>
                    <a:lnTo>
                      <a:pt x="2585" y="263"/>
                    </a:lnTo>
                    <a:lnTo>
                      <a:pt x="2524" y="203"/>
                    </a:lnTo>
                    <a:lnTo>
                      <a:pt x="2524" y="203"/>
                    </a:lnTo>
                    <a:lnTo>
                      <a:pt x="2464" y="142"/>
                    </a:lnTo>
                    <a:lnTo>
                      <a:pt x="2403" y="122"/>
                    </a:lnTo>
                    <a:lnTo>
                      <a:pt x="2322" y="102"/>
                    </a:lnTo>
                    <a:lnTo>
                      <a:pt x="2241" y="122"/>
                    </a:lnTo>
                    <a:lnTo>
                      <a:pt x="2241" y="122"/>
                    </a:lnTo>
                    <a:lnTo>
                      <a:pt x="2201" y="142"/>
                    </a:lnTo>
                    <a:lnTo>
                      <a:pt x="2161" y="182"/>
                    </a:lnTo>
                    <a:lnTo>
                      <a:pt x="2140" y="223"/>
                    </a:lnTo>
                    <a:lnTo>
                      <a:pt x="2120" y="263"/>
                    </a:lnTo>
                    <a:lnTo>
                      <a:pt x="2120" y="263"/>
                    </a:lnTo>
                    <a:lnTo>
                      <a:pt x="2161" y="364"/>
                    </a:lnTo>
                    <a:lnTo>
                      <a:pt x="2181" y="445"/>
                    </a:lnTo>
                    <a:lnTo>
                      <a:pt x="2181" y="505"/>
                    </a:lnTo>
                    <a:lnTo>
                      <a:pt x="2161" y="546"/>
                    </a:lnTo>
                    <a:lnTo>
                      <a:pt x="2161" y="546"/>
                    </a:lnTo>
                    <a:lnTo>
                      <a:pt x="2080" y="606"/>
                    </a:lnTo>
                    <a:lnTo>
                      <a:pt x="1999" y="606"/>
                    </a:lnTo>
                    <a:lnTo>
                      <a:pt x="1999" y="606"/>
                    </a:lnTo>
                    <a:lnTo>
                      <a:pt x="1918" y="586"/>
                    </a:lnTo>
                    <a:lnTo>
                      <a:pt x="1817" y="566"/>
                    </a:lnTo>
                    <a:lnTo>
                      <a:pt x="1696" y="566"/>
                    </a:lnTo>
                    <a:lnTo>
                      <a:pt x="1636" y="586"/>
                    </a:lnTo>
                    <a:lnTo>
                      <a:pt x="1555" y="627"/>
                    </a:lnTo>
                    <a:lnTo>
                      <a:pt x="1555" y="627"/>
                    </a:lnTo>
                    <a:lnTo>
                      <a:pt x="1494" y="647"/>
                    </a:lnTo>
                    <a:lnTo>
                      <a:pt x="1434" y="647"/>
                    </a:lnTo>
                    <a:lnTo>
                      <a:pt x="1373" y="627"/>
                    </a:lnTo>
                    <a:lnTo>
                      <a:pt x="1313" y="606"/>
                    </a:lnTo>
                    <a:lnTo>
                      <a:pt x="1313" y="606"/>
                    </a:lnTo>
                    <a:lnTo>
                      <a:pt x="1272" y="546"/>
                    </a:lnTo>
                    <a:lnTo>
                      <a:pt x="1272" y="485"/>
                    </a:lnTo>
                    <a:lnTo>
                      <a:pt x="1272" y="485"/>
                    </a:lnTo>
                    <a:lnTo>
                      <a:pt x="1313" y="425"/>
                    </a:lnTo>
                    <a:lnTo>
                      <a:pt x="1353" y="364"/>
                    </a:lnTo>
                    <a:lnTo>
                      <a:pt x="1393" y="283"/>
                    </a:lnTo>
                    <a:lnTo>
                      <a:pt x="1414" y="203"/>
                    </a:lnTo>
                    <a:lnTo>
                      <a:pt x="1414" y="203"/>
                    </a:lnTo>
                    <a:lnTo>
                      <a:pt x="1414" y="162"/>
                    </a:lnTo>
                    <a:lnTo>
                      <a:pt x="1393" y="122"/>
                    </a:lnTo>
                    <a:lnTo>
                      <a:pt x="1373" y="102"/>
                    </a:lnTo>
                    <a:lnTo>
                      <a:pt x="1313" y="81"/>
                    </a:lnTo>
                    <a:lnTo>
                      <a:pt x="1313" y="81"/>
                    </a:lnTo>
                    <a:lnTo>
                      <a:pt x="1272" y="81"/>
                    </a:lnTo>
                    <a:lnTo>
                      <a:pt x="1232" y="81"/>
                    </a:lnTo>
                    <a:lnTo>
                      <a:pt x="1232" y="81"/>
                    </a:lnTo>
                    <a:lnTo>
                      <a:pt x="1151" y="102"/>
                    </a:lnTo>
                    <a:lnTo>
                      <a:pt x="1090" y="142"/>
                    </a:lnTo>
                    <a:lnTo>
                      <a:pt x="1090" y="142"/>
                    </a:lnTo>
                    <a:lnTo>
                      <a:pt x="949" y="263"/>
                    </a:lnTo>
                    <a:lnTo>
                      <a:pt x="909" y="304"/>
                    </a:lnTo>
                    <a:lnTo>
                      <a:pt x="828" y="324"/>
                    </a:lnTo>
                    <a:lnTo>
                      <a:pt x="828" y="324"/>
                    </a:lnTo>
                    <a:lnTo>
                      <a:pt x="767" y="324"/>
                    </a:lnTo>
                    <a:lnTo>
                      <a:pt x="707" y="344"/>
                    </a:lnTo>
                    <a:lnTo>
                      <a:pt x="646" y="384"/>
                    </a:lnTo>
                    <a:lnTo>
                      <a:pt x="646" y="384"/>
                    </a:lnTo>
                    <a:lnTo>
                      <a:pt x="586" y="405"/>
                    </a:lnTo>
                    <a:lnTo>
                      <a:pt x="525" y="384"/>
                    </a:lnTo>
                    <a:lnTo>
                      <a:pt x="485" y="364"/>
                    </a:lnTo>
                    <a:lnTo>
                      <a:pt x="444" y="324"/>
                    </a:lnTo>
                    <a:lnTo>
                      <a:pt x="444" y="324"/>
                    </a:lnTo>
                    <a:lnTo>
                      <a:pt x="384" y="182"/>
                    </a:lnTo>
                    <a:lnTo>
                      <a:pt x="323" y="122"/>
                    </a:lnTo>
                    <a:lnTo>
                      <a:pt x="303" y="102"/>
                    </a:lnTo>
                    <a:lnTo>
                      <a:pt x="263" y="122"/>
                    </a:lnTo>
                    <a:lnTo>
                      <a:pt x="263" y="122"/>
                    </a:lnTo>
                    <a:lnTo>
                      <a:pt x="162" y="162"/>
                    </a:lnTo>
                    <a:lnTo>
                      <a:pt x="101" y="243"/>
                    </a:lnTo>
                    <a:lnTo>
                      <a:pt x="0" y="445"/>
                    </a:lnTo>
                    <a:lnTo>
                      <a:pt x="0" y="445"/>
                    </a:lnTo>
                    <a:lnTo>
                      <a:pt x="364" y="667"/>
                    </a:lnTo>
                    <a:lnTo>
                      <a:pt x="767" y="849"/>
                    </a:lnTo>
                    <a:lnTo>
                      <a:pt x="1191" y="1010"/>
                    </a:lnTo>
                    <a:lnTo>
                      <a:pt x="1414" y="1071"/>
                    </a:lnTo>
                    <a:lnTo>
                      <a:pt x="1636" y="1111"/>
                    </a:lnTo>
                    <a:lnTo>
                      <a:pt x="1636" y="1111"/>
                    </a:lnTo>
                    <a:lnTo>
                      <a:pt x="3190" y="1111"/>
                    </a:lnTo>
                    <a:lnTo>
                      <a:pt x="3190" y="1111"/>
                    </a:lnTo>
                    <a:lnTo>
                      <a:pt x="3433" y="1051"/>
                    </a:lnTo>
                    <a:lnTo>
                      <a:pt x="3675" y="990"/>
                    </a:lnTo>
                    <a:lnTo>
                      <a:pt x="3917" y="889"/>
                    </a:lnTo>
                    <a:lnTo>
                      <a:pt x="4160" y="808"/>
                    </a:lnTo>
                    <a:lnTo>
                      <a:pt x="4382" y="687"/>
                    </a:lnTo>
                    <a:lnTo>
                      <a:pt x="4584" y="566"/>
                    </a:lnTo>
                    <a:lnTo>
                      <a:pt x="4806" y="425"/>
                    </a:lnTo>
                    <a:lnTo>
                      <a:pt x="5008" y="283"/>
                    </a:lnTo>
                    <a:lnTo>
                      <a:pt x="5008" y="283"/>
                    </a:lnTo>
                    <a:lnTo>
                      <a:pt x="4987" y="142"/>
                    </a:lnTo>
                    <a:lnTo>
                      <a:pt x="4987" y="142"/>
                    </a:lnTo>
                    <a:lnTo>
                      <a:pt x="4987" y="81"/>
                    </a:lnTo>
                    <a:lnTo>
                      <a:pt x="4947" y="61"/>
                    </a:lnTo>
                    <a:lnTo>
                      <a:pt x="4907" y="21"/>
                    </a:lnTo>
                    <a:lnTo>
                      <a:pt x="48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7"/>
              <p:cNvSpPr/>
              <p:nvPr/>
            </p:nvSpPr>
            <p:spPr>
              <a:xfrm>
                <a:off x="3350206" y="-1723963"/>
                <a:ext cx="373281" cy="658710"/>
              </a:xfrm>
              <a:custGeom>
                <a:avLst/>
                <a:gdLst/>
                <a:ahLst/>
                <a:cxnLst/>
                <a:rect l="l" t="t" r="r" b="b"/>
                <a:pathLst>
                  <a:path w="3353" h="5917" extrusionOk="0">
                    <a:moveTo>
                      <a:pt x="1091" y="0"/>
                    </a:moveTo>
                    <a:lnTo>
                      <a:pt x="970" y="20"/>
                    </a:lnTo>
                    <a:lnTo>
                      <a:pt x="889" y="61"/>
                    </a:lnTo>
                    <a:lnTo>
                      <a:pt x="606" y="404"/>
                    </a:lnTo>
                    <a:lnTo>
                      <a:pt x="364" y="767"/>
                    </a:lnTo>
                    <a:lnTo>
                      <a:pt x="162" y="1171"/>
                    </a:lnTo>
                    <a:lnTo>
                      <a:pt x="1" y="1575"/>
                    </a:lnTo>
                    <a:lnTo>
                      <a:pt x="61" y="1696"/>
                    </a:lnTo>
                    <a:lnTo>
                      <a:pt x="122" y="1797"/>
                    </a:lnTo>
                    <a:lnTo>
                      <a:pt x="142" y="1898"/>
                    </a:lnTo>
                    <a:lnTo>
                      <a:pt x="142" y="2019"/>
                    </a:lnTo>
                    <a:lnTo>
                      <a:pt x="162" y="2120"/>
                    </a:lnTo>
                    <a:lnTo>
                      <a:pt x="203" y="2201"/>
                    </a:lnTo>
                    <a:lnTo>
                      <a:pt x="243" y="2241"/>
                    </a:lnTo>
                    <a:lnTo>
                      <a:pt x="283" y="2221"/>
                    </a:lnTo>
                    <a:lnTo>
                      <a:pt x="324" y="2181"/>
                    </a:lnTo>
                    <a:lnTo>
                      <a:pt x="344" y="2060"/>
                    </a:lnTo>
                    <a:lnTo>
                      <a:pt x="364" y="1939"/>
                    </a:lnTo>
                    <a:lnTo>
                      <a:pt x="384" y="1898"/>
                    </a:lnTo>
                    <a:lnTo>
                      <a:pt x="404" y="1898"/>
                    </a:lnTo>
                    <a:lnTo>
                      <a:pt x="425" y="1918"/>
                    </a:lnTo>
                    <a:lnTo>
                      <a:pt x="425" y="1999"/>
                    </a:lnTo>
                    <a:lnTo>
                      <a:pt x="425" y="2080"/>
                    </a:lnTo>
                    <a:lnTo>
                      <a:pt x="425" y="2181"/>
                    </a:lnTo>
                    <a:lnTo>
                      <a:pt x="445" y="2262"/>
                    </a:lnTo>
                    <a:lnTo>
                      <a:pt x="465" y="2322"/>
                    </a:lnTo>
                    <a:lnTo>
                      <a:pt x="526" y="2403"/>
                    </a:lnTo>
                    <a:lnTo>
                      <a:pt x="566" y="2443"/>
                    </a:lnTo>
                    <a:lnTo>
                      <a:pt x="606" y="2464"/>
                    </a:lnTo>
                    <a:lnTo>
                      <a:pt x="667" y="2484"/>
                    </a:lnTo>
                    <a:lnTo>
                      <a:pt x="768" y="2504"/>
                    </a:lnTo>
                    <a:lnTo>
                      <a:pt x="828" y="2504"/>
                    </a:lnTo>
                    <a:lnTo>
                      <a:pt x="849" y="2524"/>
                    </a:lnTo>
                    <a:lnTo>
                      <a:pt x="889" y="2585"/>
                    </a:lnTo>
                    <a:lnTo>
                      <a:pt x="929" y="2625"/>
                    </a:lnTo>
                    <a:lnTo>
                      <a:pt x="950" y="2665"/>
                    </a:lnTo>
                    <a:lnTo>
                      <a:pt x="1051" y="2686"/>
                    </a:lnTo>
                    <a:lnTo>
                      <a:pt x="1091" y="2706"/>
                    </a:lnTo>
                    <a:lnTo>
                      <a:pt x="1131" y="2726"/>
                    </a:lnTo>
                    <a:lnTo>
                      <a:pt x="1172" y="2787"/>
                    </a:lnTo>
                    <a:lnTo>
                      <a:pt x="1232" y="2867"/>
                    </a:lnTo>
                    <a:lnTo>
                      <a:pt x="1293" y="2928"/>
                    </a:lnTo>
                    <a:lnTo>
                      <a:pt x="1374" y="2968"/>
                    </a:lnTo>
                    <a:lnTo>
                      <a:pt x="1454" y="2989"/>
                    </a:lnTo>
                    <a:lnTo>
                      <a:pt x="1515" y="3009"/>
                    </a:lnTo>
                    <a:lnTo>
                      <a:pt x="1555" y="3029"/>
                    </a:lnTo>
                    <a:lnTo>
                      <a:pt x="1576" y="3069"/>
                    </a:lnTo>
                    <a:lnTo>
                      <a:pt x="1576" y="3130"/>
                    </a:lnTo>
                    <a:lnTo>
                      <a:pt x="1576" y="3170"/>
                    </a:lnTo>
                    <a:lnTo>
                      <a:pt x="1535" y="3211"/>
                    </a:lnTo>
                    <a:lnTo>
                      <a:pt x="1434" y="3312"/>
                    </a:lnTo>
                    <a:lnTo>
                      <a:pt x="1394" y="3352"/>
                    </a:lnTo>
                    <a:lnTo>
                      <a:pt x="1374" y="3413"/>
                    </a:lnTo>
                    <a:lnTo>
                      <a:pt x="1374" y="3513"/>
                    </a:lnTo>
                    <a:lnTo>
                      <a:pt x="1394" y="3614"/>
                    </a:lnTo>
                    <a:lnTo>
                      <a:pt x="1454" y="3715"/>
                    </a:lnTo>
                    <a:lnTo>
                      <a:pt x="1535" y="3796"/>
                    </a:lnTo>
                    <a:lnTo>
                      <a:pt x="1596" y="3837"/>
                    </a:lnTo>
                    <a:lnTo>
                      <a:pt x="1636" y="3877"/>
                    </a:lnTo>
                    <a:lnTo>
                      <a:pt x="1656" y="3917"/>
                    </a:lnTo>
                    <a:lnTo>
                      <a:pt x="1656" y="3998"/>
                    </a:lnTo>
                    <a:lnTo>
                      <a:pt x="1636" y="4079"/>
                    </a:lnTo>
                    <a:lnTo>
                      <a:pt x="1636" y="4180"/>
                    </a:lnTo>
                    <a:lnTo>
                      <a:pt x="1636" y="4220"/>
                    </a:lnTo>
                    <a:lnTo>
                      <a:pt x="1677" y="4261"/>
                    </a:lnTo>
                    <a:lnTo>
                      <a:pt x="1737" y="4341"/>
                    </a:lnTo>
                    <a:lnTo>
                      <a:pt x="1798" y="4402"/>
                    </a:lnTo>
                    <a:lnTo>
                      <a:pt x="1838" y="4483"/>
                    </a:lnTo>
                    <a:lnTo>
                      <a:pt x="1838" y="4563"/>
                    </a:lnTo>
                    <a:lnTo>
                      <a:pt x="1838" y="4644"/>
                    </a:lnTo>
                    <a:lnTo>
                      <a:pt x="1798" y="4806"/>
                    </a:lnTo>
                    <a:lnTo>
                      <a:pt x="1798" y="4907"/>
                    </a:lnTo>
                    <a:lnTo>
                      <a:pt x="1818" y="4987"/>
                    </a:lnTo>
                    <a:lnTo>
                      <a:pt x="1878" y="5109"/>
                    </a:lnTo>
                    <a:lnTo>
                      <a:pt x="1899" y="5189"/>
                    </a:lnTo>
                    <a:lnTo>
                      <a:pt x="1899" y="5290"/>
                    </a:lnTo>
                    <a:lnTo>
                      <a:pt x="1899" y="5371"/>
                    </a:lnTo>
                    <a:lnTo>
                      <a:pt x="1919" y="5432"/>
                    </a:lnTo>
                    <a:lnTo>
                      <a:pt x="1939" y="5512"/>
                    </a:lnTo>
                    <a:lnTo>
                      <a:pt x="1979" y="5573"/>
                    </a:lnTo>
                    <a:lnTo>
                      <a:pt x="2101" y="5735"/>
                    </a:lnTo>
                    <a:lnTo>
                      <a:pt x="2161" y="5815"/>
                    </a:lnTo>
                    <a:lnTo>
                      <a:pt x="2222" y="5876"/>
                    </a:lnTo>
                    <a:lnTo>
                      <a:pt x="2282" y="5896"/>
                    </a:lnTo>
                    <a:lnTo>
                      <a:pt x="2323" y="5916"/>
                    </a:lnTo>
                    <a:lnTo>
                      <a:pt x="2363" y="5916"/>
                    </a:lnTo>
                    <a:lnTo>
                      <a:pt x="2403" y="5896"/>
                    </a:lnTo>
                    <a:lnTo>
                      <a:pt x="2424" y="5876"/>
                    </a:lnTo>
                    <a:lnTo>
                      <a:pt x="2424" y="5836"/>
                    </a:lnTo>
                    <a:lnTo>
                      <a:pt x="2424" y="5795"/>
                    </a:lnTo>
                    <a:lnTo>
                      <a:pt x="2403" y="5755"/>
                    </a:lnTo>
                    <a:lnTo>
                      <a:pt x="2323" y="5654"/>
                    </a:lnTo>
                    <a:lnTo>
                      <a:pt x="2282" y="5573"/>
                    </a:lnTo>
                    <a:lnTo>
                      <a:pt x="2262" y="5533"/>
                    </a:lnTo>
                    <a:lnTo>
                      <a:pt x="2282" y="5512"/>
                    </a:lnTo>
                    <a:lnTo>
                      <a:pt x="2323" y="5492"/>
                    </a:lnTo>
                    <a:lnTo>
                      <a:pt x="2383" y="5472"/>
                    </a:lnTo>
                    <a:lnTo>
                      <a:pt x="2464" y="5391"/>
                    </a:lnTo>
                    <a:lnTo>
                      <a:pt x="2484" y="5351"/>
                    </a:lnTo>
                    <a:lnTo>
                      <a:pt x="2504" y="5311"/>
                    </a:lnTo>
                    <a:lnTo>
                      <a:pt x="2504" y="5230"/>
                    </a:lnTo>
                    <a:lnTo>
                      <a:pt x="2504" y="5169"/>
                    </a:lnTo>
                    <a:lnTo>
                      <a:pt x="2525" y="5088"/>
                    </a:lnTo>
                    <a:lnTo>
                      <a:pt x="2565" y="5028"/>
                    </a:lnTo>
                    <a:lnTo>
                      <a:pt x="2585" y="4967"/>
                    </a:lnTo>
                    <a:lnTo>
                      <a:pt x="2605" y="4866"/>
                    </a:lnTo>
                    <a:lnTo>
                      <a:pt x="2626" y="4806"/>
                    </a:lnTo>
                    <a:lnTo>
                      <a:pt x="2686" y="4786"/>
                    </a:lnTo>
                    <a:lnTo>
                      <a:pt x="2726" y="4786"/>
                    </a:lnTo>
                    <a:lnTo>
                      <a:pt x="2767" y="4765"/>
                    </a:lnTo>
                    <a:lnTo>
                      <a:pt x="2807" y="4745"/>
                    </a:lnTo>
                    <a:lnTo>
                      <a:pt x="2827" y="4705"/>
                    </a:lnTo>
                    <a:lnTo>
                      <a:pt x="2848" y="4644"/>
                    </a:lnTo>
                    <a:lnTo>
                      <a:pt x="2848" y="4563"/>
                    </a:lnTo>
                    <a:lnTo>
                      <a:pt x="2848" y="4483"/>
                    </a:lnTo>
                    <a:lnTo>
                      <a:pt x="2868" y="4422"/>
                    </a:lnTo>
                    <a:lnTo>
                      <a:pt x="2928" y="4402"/>
                    </a:lnTo>
                    <a:lnTo>
                      <a:pt x="3029" y="4402"/>
                    </a:lnTo>
                    <a:lnTo>
                      <a:pt x="3090" y="4382"/>
                    </a:lnTo>
                    <a:lnTo>
                      <a:pt x="3150" y="4321"/>
                    </a:lnTo>
                    <a:lnTo>
                      <a:pt x="3211" y="4240"/>
                    </a:lnTo>
                    <a:lnTo>
                      <a:pt x="3231" y="4180"/>
                    </a:lnTo>
                    <a:lnTo>
                      <a:pt x="3231" y="4099"/>
                    </a:lnTo>
                    <a:lnTo>
                      <a:pt x="3211" y="4038"/>
                    </a:lnTo>
                    <a:lnTo>
                      <a:pt x="3171" y="3917"/>
                    </a:lnTo>
                    <a:lnTo>
                      <a:pt x="3191" y="3857"/>
                    </a:lnTo>
                    <a:lnTo>
                      <a:pt x="3231" y="3816"/>
                    </a:lnTo>
                    <a:lnTo>
                      <a:pt x="3292" y="3776"/>
                    </a:lnTo>
                    <a:lnTo>
                      <a:pt x="3332" y="3695"/>
                    </a:lnTo>
                    <a:lnTo>
                      <a:pt x="3352" y="3635"/>
                    </a:lnTo>
                    <a:lnTo>
                      <a:pt x="3352" y="3554"/>
                    </a:lnTo>
                    <a:lnTo>
                      <a:pt x="3332" y="3493"/>
                    </a:lnTo>
                    <a:lnTo>
                      <a:pt x="3312" y="3433"/>
                    </a:lnTo>
                    <a:lnTo>
                      <a:pt x="3251" y="3392"/>
                    </a:lnTo>
                    <a:lnTo>
                      <a:pt x="3191" y="3352"/>
                    </a:lnTo>
                    <a:lnTo>
                      <a:pt x="3130" y="3332"/>
                    </a:lnTo>
                    <a:lnTo>
                      <a:pt x="3070" y="3352"/>
                    </a:lnTo>
                    <a:lnTo>
                      <a:pt x="2949" y="3372"/>
                    </a:lnTo>
                    <a:lnTo>
                      <a:pt x="2848" y="3372"/>
                    </a:lnTo>
                    <a:lnTo>
                      <a:pt x="2787" y="3352"/>
                    </a:lnTo>
                    <a:lnTo>
                      <a:pt x="2747" y="3312"/>
                    </a:lnTo>
                    <a:lnTo>
                      <a:pt x="2726" y="3251"/>
                    </a:lnTo>
                    <a:lnTo>
                      <a:pt x="2726" y="3190"/>
                    </a:lnTo>
                    <a:lnTo>
                      <a:pt x="2706" y="3110"/>
                    </a:lnTo>
                    <a:lnTo>
                      <a:pt x="2666" y="3049"/>
                    </a:lnTo>
                    <a:lnTo>
                      <a:pt x="2605" y="2989"/>
                    </a:lnTo>
                    <a:lnTo>
                      <a:pt x="2525" y="2968"/>
                    </a:lnTo>
                    <a:lnTo>
                      <a:pt x="2444" y="2968"/>
                    </a:lnTo>
                    <a:lnTo>
                      <a:pt x="2363" y="2948"/>
                    </a:lnTo>
                    <a:lnTo>
                      <a:pt x="2302" y="2908"/>
                    </a:lnTo>
                    <a:lnTo>
                      <a:pt x="2242" y="2827"/>
                    </a:lnTo>
                    <a:lnTo>
                      <a:pt x="2201" y="2746"/>
                    </a:lnTo>
                    <a:lnTo>
                      <a:pt x="2161" y="2726"/>
                    </a:lnTo>
                    <a:lnTo>
                      <a:pt x="2121" y="2686"/>
                    </a:lnTo>
                    <a:lnTo>
                      <a:pt x="2020" y="2686"/>
                    </a:lnTo>
                    <a:lnTo>
                      <a:pt x="1919" y="2726"/>
                    </a:lnTo>
                    <a:lnTo>
                      <a:pt x="1878" y="2766"/>
                    </a:lnTo>
                    <a:lnTo>
                      <a:pt x="1838" y="2787"/>
                    </a:lnTo>
                    <a:lnTo>
                      <a:pt x="1777" y="2766"/>
                    </a:lnTo>
                    <a:lnTo>
                      <a:pt x="1697" y="2726"/>
                    </a:lnTo>
                    <a:lnTo>
                      <a:pt x="1555" y="2726"/>
                    </a:lnTo>
                    <a:lnTo>
                      <a:pt x="1475" y="2746"/>
                    </a:lnTo>
                    <a:lnTo>
                      <a:pt x="1434" y="2726"/>
                    </a:lnTo>
                    <a:lnTo>
                      <a:pt x="1374" y="2706"/>
                    </a:lnTo>
                    <a:lnTo>
                      <a:pt x="1353" y="2665"/>
                    </a:lnTo>
                    <a:lnTo>
                      <a:pt x="1333" y="2625"/>
                    </a:lnTo>
                    <a:lnTo>
                      <a:pt x="1313" y="2544"/>
                    </a:lnTo>
                    <a:lnTo>
                      <a:pt x="1313" y="2443"/>
                    </a:lnTo>
                    <a:lnTo>
                      <a:pt x="1313" y="2363"/>
                    </a:lnTo>
                    <a:lnTo>
                      <a:pt x="1293" y="2322"/>
                    </a:lnTo>
                    <a:lnTo>
                      <a:pt x="1273" y="2302"/>
                    </a:lnTo>
                    <a:lnTo>
                      <a:pt x="1252" y="2282"/>
                    </a:lnTo>
                    <a:lnTo>
                      <a:pt x="1192" y="2282"/>
                    </a:lnTo>
                    <a:lnTo>
                      <a:pt x="1071" y="2342"/>
                    </a:lnTo>
                    <a:lnTo>
                      <a:pt x="1010" y="2342"/>
                    </a:lnTo>
                    <a:lnTo>
                      <a:pt x="950" y="2302"/>
                    </a:lnTo>
                    <a:lnTo>
                      <a:pt x="909" y="2221"/>
                    </a:lnTo>
                    <a:lnTo>
                      <a:pt x="909" y="2120"/>
                    </a:lnTo>
                    <a:lnTo>
                      <a:pt x="929" y="2019"/>
                    </a:lnTo>
                    <a:lnTo>
                      <a:pt x="990" y="1939"/>
                    </a:lnTo>
                    <a:lnTo>
                      <a:pt x="1051" y="1898"/>
                    </a:lnTo>
                    <a:lnTo>
                      <a:pt x="1131" y="1878"/>
                    </a:lnTo>
                    <a:lnTo>
                      <a:pt x="1353" y="1878"/>
                    </a:lnTo>
                    <a:lnTo>
                      <a:pt x="1374" y="1858"/>
                    </a:lnTo>
                    <a:lnTo>
                      <a:pt x="1394" y="1878"/>
                    </a:lnTo>
                    <a:lnTo>
                      <a:pt x="1434" y="1898"/>
                    </a:lnTo>
                    <a:lnTo>
                      <a:pt x="1434" y="1918"/>
                    </a:lnTo>
                    <a:lnTo>
                      <a:pt x="1434" y="2019"/>
                    </a:lnTo>
                    <a:lnTo>
                      <a:pt x="1434" y="2120"/>
                    </a:lnTo>
                    <a:lnTo>
                      <a:pt x="1434" y="2181"/>
                    </a:lnTo>
                    <a:lnTo>
                      <a:pt x="1475" y="2221"/>
                    </a:lnTo>
                    <a:lnTo>
                      <a:pt x="1515" y="2262"/>
                    </a:lnTo>
                    <a:lnTo>
                      <a:pt x="1555" y="2262"/>
                    </a:lnTo>
                    <a:lnTo>
                      <a:pt x="1576" y="2241"/>
                    </a:lnTo>
                    <a:lnTo>
                      <a:pt x="1616" y="2201"/>
                    </a:lnTo>
                    <a:lnTo>
                      <a:pt x="1616" y="2120"/>
                    </a:lnTo>
                    <a:lnTo>
                      <a:pt x="1616" y="2039"/>
                    </a:lnTo>
                    <a:lnTo>
                      <a:pt x="1596" y="1979"/>
                    </a:lnTo>
                    <a:lnTo>
                      <a:pt x="1596" y="1878"/>
                    </a:lnTo>
                    <a:lnTo>
                      <a:pt x="1616" y="1858"/>
                    </a:lnTo>
                    <a:lnTo>
                      <a:pt x="1636" y="1838"/>
                    </a:lnTo>
                    <a:lnTo>
                      <a:pt x="1798" y="1817"/>
                    </a:lnTo>
                    <a:lnTo>
                      <a:pt x="1858" y="1797"/>
                    </a:lnTo>
                    <a:lnTo>
                      <a:pt x="1899" y="1777"/>
                    </a:lnTo>
                    <a:lnTo>
                      <a:pt x="1919" y="1737"/>
                    </a:lnTo>
                    <a:lnTo>
                      <a:pt x="1939" y="1636"/>
                    </a:lnTo>
                    <a:lnTo>
                      <a:pt x="1939" y="1575"/>
                    </a:lnTo>
                    <a:lnTo>
                      <a:pt x="1959" y="1474"/>
                    </a:lnTo>
                    <a:lnTo>
                      <a:pt x="1979" y="1434"/>
                    </a:lnTo>
                    <a:lnTo>
                      <a:pt x="2020" y="1393"/>
                    </a:lnTo>
                    <a:lnTo>
                      <a:pt x="2121" y="1373"/>
                    </a:lnTo>
                    <a:lnTo>
                      <a:pt x="2201" y="1353"/>
                    </a:lnTo>
                    <a:lnTo>
                      <a:pt x="2242" y="1313"/>
                    </a:lnTo>
                    <a:lnTo>
                      <a:pt x="2302" y="1212"/>
                    </a:lnTo>
                    <a:lnTo>
                      <a:pt x="2343" y="1191"/>
                    </a:lnTo>
                    <a:lnTo>
                      <a:pt x="2383" y="1171"/>
                    </a:lnTo>
                    <a:lnTo>
                      <a:pt x="2424" y="1151"/>
                    </a:lnTo>
                    <a:lnTo>
                      <a:pt x="2484" y="1171"/>
                    </a:lnTo>
                    <a:lnTo>
                      <a:pt x="2545" y="1212"/>
                    </a:lnTo>
                    <a:lnTo>
                      <a:pt x="2565" y="1232"/>
                    </a:lnTo>
                    <a:lnTo>
                      <a:pt x="2605" y="1232"/>
                    </a:lnTo>
                    <a:lnTo>
                      <a:pt x="2666" y="1191"/>
                    </a:lnTo>
                    <a:lnTo>
                      <a:pt x="2726" y="1151"/>
                    </a:lnTo>
                    <a:lnTo>
                      <a:pt x="2767" y="1070"/>
                    </a:lnTo>
                    <a:lnTo>
                      <a:pt x="2787" y="969"/>
                    </a:lnTo>
                    <a:lnTo>
                      <a:pt x="2807" y="808"/>
                    </a:lnTo>
                    <a:lnTo>
                      <a:pt x="2807" y="666"/>
                    </a:lnTo>
                    <a:lnTo>
                      <a:pt x="2767" y="586"/>
                    </a:lnTo>
                    <a:lnTo>
                      <a:pt x="2726" y="505"/>
                    </a:lnTo>
                    <a:lnTo>
                      <a:pt x="2666" y="465"/>
                    </a:lnTo>
                    <a:lnTo>
                      <a:pt x="2605" y="424"/>
                    </a:lnTo>
                    <a:lnTo>
                      <a:pt x="2464" y="424"/>
                    </a:lnTo>
                    <a:lnTo>
                      <a:pt x="2383" y="485"/>
                    </a:lnTo>
                    <a:lnTo>
                      <a:pt x="2323" y="565"/>
                    </a:lnTo>
                    <a:lnTo>
                      <a:pt x="2181" y="767"/>
                    </a:lnTo>
                    <a:lnTo>
                      <a:pt x="2101" y="828"/>
                    </a:lnTo>
                    <a:lnTo>
                      <a:pt x="2040" y="848"/>
                    </a:lnTo>
                    <a:lnTo>
                      <a:pt x="1979" y="868"/>
                    </a:lnTo>
                    <a:lnTo>
                      <a:pt x="1919" y="848"/>
                    </a:lnTo>
                    <a:lnTo>
                      <a:pt x="1858" y="808"/>
                    </a:lnTo>
                    <a:lnTo>
                      <a:pt x="1798" y="767"/>
                    </a:lnTo>
                    <a:lnTo>
                      <a:pt x="1777" y="707"/>
                    </a:lnTo>
                    <a:lnTo>
                      <a:pt x="1757" y="666"/>
                    </a:lnTo>
                    <a:lnTo>
                      <a:pt x="1777" y="626"/>
                    </a:lnTo>
                    <a:lnTo>
                      <a:pt x="1798" y="606"/>
                    </a:lnTo>
                    <a:lnTo>
                      <a:pt x="1838" y="586"/>
                    </a:lnTo>
                    <a:lnTo>
                      <a:pt x="1919" y="565"/>
                    </a:lnTo>
                    <a:lnTo>
                      <a:pt x="1959" y="545"/>
                    </a:lnTo>
                    <a:lnTo>
                      <a:pt x="2000" y="505"/>
                    </a:lnTo>
                    <a:lnTo>
                      <a:pt x="2040" y="424"/>
                    </a:lnTo>
                    <a:lnTo>
                      <a:pt x="2060" y="343"/>
                    </a:lnTo>
                    <a:lnTo>
                      <a:pt x="2060" y="263"/>
                    </a:lnTo>
                    <a:lnTo>
                      <a:pt x="2040" y="202"/>
                    </a:lnTo>
                    <a:lnTo>
                      <a:pt x="2000" y="162"/>
                    </a:lnTo>
                    <a:lnTo>
                      <a:pt x="1939" y="121"/>
                    </a:lnTo>
                    <a:lnTo>
                      <a:pt x="1878" y="121"/>
                    </a:lnTo>
                    <a:lnTo>
                      <a:pt x="1818" y="141"/>
                    </a:lnTo>
                    <a:lnTo>
                      <a:pt x="1677" y="202"/>
                    </a:lnTo>
                    <a:lnTo>
                      <a:pt x="1616" y="222"/>
                    </a:lnTo>
                    <a:lnTo>
                      <a:pt x="1535" y="222"/>
                    </a:lnTo>
                    <a:lnTo>
                      <a:pt x="1475" y="202"/>
                    </a:lnTo>
                    <a:lnTo>
                      <a:pt x="1414" y="162"/>
                    </a:lnTo>
                    <a:lnTo>
                      <a:pt x="1273" y="61"/>
                    </a:lnTo>
                    <a:lnTo>
                      <a:pt x="1192" y="20"/>
                    </a:lnTo>
                    <a:lnTo>
                      <a:pt x="1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7"/>
              <p:cNvSpPr/>
              <p:nvPr/>
            </p:nvSpPr>
            <p:spPr>
              <a:xfrm>
                <a:off x="3350206" y="-1723963"/>
                <a:ext cx="373281" cy="658710"/>
              </a:xfrm>
              <a:custGeom>
                <a:avLst/>
                <a:gdLst/>
                <a:ahLst/>
                <a:cxnLst/>
                <a:rect l="l" t="t" r="r" b="b"/>
                <a:pathLst>
                  <a:path w="3353" h="5917" fill="none" extrusionOk="0">
                    <a:moveTo>
                      <a:pt x="1636" y="4180"/>
                    </a:moveTo>
                    <a:lnTo>
                      <a:pt x="1636" y="4180"/>
                    </a:lnTo>
                    <a:lnTo>
                      <a:pt x="1636" y="4220"/>
                    </a:lnTo>
                    <a:lnTo>
                      <a:pt x="1677" y="4261"/>
                    </a:lnTo>
                    <a:lnTo>
                      <a:pt x="1737" y="4341"/>
                    </a:lnTo>
                    <a:lnTo>
                      <a:pt x="1737" y="4341"/>
                    </a:lnTo>
                    <a:lnTo>
                      <a:pt x="1798" y="4402"/>
                    </a:lnTo>
                    <a:lnTo>
                      <a:pt x="1838" y="4483"/>
                    </a:lnTo>
                    <a:lnTo>
                      <a:pt x="1838" y="4563"/>
                    </a:lnTo>
                    <a:lnTo>
                      <a:pt x="1838" y="4644"/>
                    </a:lnTo>
                    <a:lnTo>
                      <a:pt x="1838" y="4644"/>
                    </a:lnTo>
                    <a:lnTo>
                      <a:pt x="1798" y="4806"/>
                    </a:lnTo>
                    <a:lnTo>
                      <a:pt x="1798" y="4907"/>
                    </a:lnTo>
                    <a:lnTo>
                      <a:pt x="1818" y="4987"/>
                    </a:lnTo>
                    <a:lnTo>
                      <a:pt x="1878" y="5109"/>
                    </a:lnTo>
                    <a:lnTo>
                      <a:pt x="1878" y="5109"/>
                    </a:lnTo>
                    <a:lnTo>
                      <a:pt x="1899" y="5189"/>
                    </a:lnTo>
                    <a:lnTo>
                      <a:pt x="1899" y="5290"/>
                    </a:lnTo>
                    <a:lnTo>
                      <a:pt x="1899" y="5290"/>
                    </a:lnTo>
                    <a:lnTo>
                      <a:pt x="1899" y="5371"/>
                    </a:lnTo>
                    <a:lnTo>
                      <a:pt x="1919" y="5432"/>
                    </a:lnTo>
                    <a:lnTo>
                      <a:pt x="1939" y="5512"/>
                    </a:lnTo>
                    <a:lnTo>
                      <a:pt x="1979" y="5573"/>
                    </a:lnTo>
                    <a:lnTo>
                      <a:pt x="1979" y="5573"/>
                    </a:lnTo>
                    <a:lnTo>
                      <a:pt x="2101" y="5735"/>
                    </a:lnTo>
                    <a:lnTo>
                      <a:pt x="2161" y="5815"/>
                    </a:lnTo>
                    <a:lnTo>
                      <a:pt x="2222" y="5876"/>
                    </a:lnTo>
                    <a:lnTo>
                      <a:pt x="2222" y="5876"/>
                    </a:lnTo>
                    <a:lnTo>
                      <a:pt x="2282" y="5896"/>
                    </a:lnTo>
                    <a:lnTo>
                      <a:pt x="2323" y="5916"/>
                    </a:lnTo>
                    <a:lnTo>
                      <a:pt x="2363" y="5916"/>
                    </a:lnTo>
                    <a:lnTo>
                      <a:pt x="2403" y="5896"/>
                    </a:lnTo>
                    <a:lnTo>
                      <a:pt x="2424" y="5876"/>
                    </a:lnTo>
                    <a:lnTo>
                      <a:pt x="2424" y="5836"/>
                    </a:lnTo>
                    <a:lnTo>
                      <a:pt x="2424" y="5795"/>
                    </a:lnTo>
                    <a:lnTo>
                      <a:pt x="2403" y="5755"/>
                    </a:lnTo>
                    <a:lnTo>
                      <a:pt x="2403" y="5755"/>
                    </a:lnTo>
                    <a:lnTo>
                      <a:pt x="2323" y="5654"/>
                    </a:lnTo>
                    <a:lnTo>
                      <a:pt x="2282" y="5573"/>
                    </a:lnTo>
                    <a:lnTo>
                      <a:pt x="2282" y="5573"/>
                    </a:lnTo>
                    <a:lnTo>
                      <a:pt x="2262" y="5533"/>
                    </a:lnTo>
                    <a:lnTo>
                      <a:pt x="2282" y="5512"/>
                    </a:lnTo>
                    <a:lnTo>
                      <a:pt x="2323" y="5492"/>
                    </a:lnTo>
                    <a:lnTo>
                      <a:pt x="2383" y="5472"/>
                    </a:lnTo>
                    <a:lnTo>
                      <a:pt x="2464" y="5391"/>
                    </a:lnTo>
                    <a:lnTo>
                      <a:pt x="2464" y="5391"/>
                    </a:lnTo>
                    <a:lnTo>
                      <a:pt x="2484" y="5351"/>
                    </a:lnTo>
                    <a:lnTo>
                      <a:pt x="2504" y="5311"/>
                    </a:lnTo>
                    <a:lnTo>
                      <a:pt x="2504" y="5230"/>
                    </a:lnTo>
                    <a:lnTo>
                      <a:pt x="2504" y="5169"/>
                    </a:lnTo>
                    <a:lnTo>
                      <a:pt x="2525" y="5088"/>
                    </a:lnTo>
                    <a:lnTo>
                      <a:pt x="2525" y="5088"/>
                    </a:lnTo>
                    <a:lnTo>
                      <a:pt x="2565" y="5028"/>
                    </a:lnTo>
                    <a:lnTo>
                      <a:pt x="2585" y="4967"/>
                    </a:lnTo>
                    <a:lnTo>
                      <a:pt x="2605" y="4866"/>
                    </a:lnTo>
                    <a:lnTo>
                      <a:pt x="2605" y="4866"/>
                    </a:lnTo>
                    <a:lnTo>
                      <a:pt x="2626" y="4806"/>
                    </a:lnTo>
                    <a:lnTo>
                      <a:pt x="2686" y="4786"/>
                    </a:lnTo>
                    <a:lnTo>
                      <a:pt x="2686" y="4786"/>
                    </a:lnTo>
                    <a:lnTo>
                      <a:pt x="2726" y="4786"/>
                    </a:lnTo>
                    <a:lnTo>
                      <a:pt x="2726" y="4786"/>
                    </a:lnTo>
                    <a:lnTo>
                      <a:pt x="2767" y="4765"/>
                    </a:lnTo>
                    <a:lnTo>
                      <a:pt x="2807" y="4745"/>
                    </a:lnTo>
                    <a:lnTo>
                      <a:pt x="2827" y="4705"/>
                    </a:lnTo>
                    <a:lnTo>
                      <a:pt x="2848" y="4644"/>
                    </a:lnTo>
                    <a:lnTo>
                      <a:pt x="2848" y="4644"/>
                    </a:lnTo>
                    <a:lnTo>
                      <a:pt x="2848" y="4563"/>
                    </a:lnTo>
                    <a:lnTo>
                      <a:pt x="2848" y="4483"/>
                    </a:lnTo>
                    <a:lnTo>
                      <a:pt x="2848" y="4483"/>
                    </a:lnTo>
                    <a:lnTo>
                      <a:pt x="2868" y="4422"/>
                    </a:lnTo>
                    <a:lnTo>
                      <a:pt x="2928" y="4402"/>
                    </a:lnTo>
                    <a:lnTo>
                      <a:pt x="2928" y="4402"/>
                    </a:lnTo>
                    <a:lnTo>
                      <a:pt x="3029" y="4402"/>
                    </a:lnTo>
                    <a:lnTo>
                      <a:pt x="3090" y="4382"/>
                    </a:lnTo>
                    <a:lnTo>
                      <a:pt x="3150" y="4321"/>
                    </a:lnTo>
                    <a:lnTo>
                      <a:pt x="3150" y="4321"/>
                    </a:lnTo>
                    <a:lnTo>
                      <a:pt x="3211" y="4240"/>
                    </a:lnTo>
                    <a:lnTo>
                      <a:pt x="3231" y="4180"/>
                    </a:lnTo>
                    <a:lnTo>
                      <a:pt x="3231" y="4099"/>
                    </a:lnTo>
                    <a:lnTo>
                      <a:pt x="3211" y="4038"/>
                    </a:lnTo>
                    <a:lnTo>
                      <a:pt x="3171" y="3917"/>
                    </a:lnTo>
                    <a:lnTo>
                      <a:pt x="3191" y="3857"/>
                    </a:lnTo>
                    <a:lnTo>
                      <a:pt x="3231" y="3816"/>
                    </a:lnTo>
                    <a:lnTo>
                      <a:pt x="3231" y="3816"/>
                    </a:lnTo>
                    <a:lnTo>
                      <a:pt x="3292" y="3776"/>
                    </a:lnTo>
                    <a:lnTo>
                      <a:pt x="3332" y="3695"/>
                    </a:lnTo>
                    <a:lnTo>
                      <a:pt x="3332" y="3695"/>
                    </a:lnTo>
                    <a:lnTo>
                      <a:pt x="3352" y="3635"/>
                    </a:lnTo>
                    <a:lnTo>
                      <a:pt x="3352" y="3554"/>
                    </a:lnTo>
                    <a:lnTo>
                      <a:pt x="3332" y="3493"/>
                    </a:lnTo>
                    <a:lnTo>
                      <a:pt x="3312" y="3433"/>
                    </a:lnTo>
                    <a:lnTo>
                      <a:pt x="3251" y="3392"/>
                    </a:lnTo>
                    <a:lnTo>
                      <a:pt x="3191" y="3352"/>
                    </a:lnTo>
                    <a:lnTo>
                      <a:pt x="3130" y="3332"/>
                    </a:lnTo>
                    <a:lnTo>
                      <a:pt x="3070" y="3352"/>
                    </a:lnTo>
                    <a:lnTo>
                      <a:pt x="3070" y="3352"/>
                    </a:lnTo>
                    <a:lnTo>
                      <a:pt x="2949" y="3372"/>
                    </a:lnTo>
                    <a:lnTo>
                      <a:pt x="2848" y="3372"/>
                    </a:lnTo>
                    <a:lnTo>
                      <a:pt x="2848" y="3372"/>
                    </a:lnTo>
                    <a:lnTo>
                      <a:pt x="2787" y="3352"/>
                    </a:lnTo>
                    <a:lnTo>
                      <a:pt x="2747" y="3312"/>
                    </a:lnTo>
                    <a:lnTo>
                      <a:pt x="2726" y="3251"/>
                    </a:lnTo>
                    <a:lnTo>
                      <a:pt x="2726" y="3190"/>
                    </a:lnTo>
                    <a:lnTo>
                      <a:pt x="2726" y="3190"/>
                    </a:lnTo>
                    <a:lnTo>
                      <a:pt x="2706" y="3110"/>
                    </a:lnTo>
                    <a:lnTo>
                      <a:pt x="2666" y="3049"/>
                    </a:lnTo>
                    <a:lnTo>
                      <a:pt x="2605" y="2989"/>
                    </a:lnTo>
                    <a:lnTo>
                      <a:pt x="2525" y="2968"/>
                    </a:lnTo>
                    <a:lnTo>
                      <a:pt x="2525" y="2968"/>
                    </a:lnTo>
                    <a:lnTo>
                      <a:pt x="2444" y="2968"/>
                    </a:lnTo>
                    <a:lnTo>
                      <a:pt x="2363" y="2948"/>
                    </a:lnTo>
                    <a:lnTo>
                      <a:pt x="2302" y="2908"/>
                    </a:lnTo>
                    <a:lnTo>
                      <a:pt x="2242" y="2827"/>
                    </a:lnTo>
                    <a:lnTo>
                      <a:pt x="2242" y="2827"/>
                    </a:lnTo>
                    <a:lnTo>
                      <a:pt x="2201" y="2746"/>
                    </a:lnTo>
                    <a:lnTo>
                      <a:pt x="2201" y="2746"/>
                    </a:lnTo>
                    <a:lnTo>
                      <a:pt x="2161" y="2726"/>
                    </a:lnTo>
                    <a:lnTo>
                      <a:pt x="2121" y="2686"/>
                    </a:lnTo>
                    <a:lnTo>
                      <a:pt x="2060" y="2686"/>
                    </a:lnTo>
                    <a:lnTo>
                      <a:pt x="2020" y="2686"/>
                    </a:lnTo>
                    <a:lnTo>
                      <a:pt x="2020" y="2686"/>
                    </a:lnTo>
                    <a:lnTo>
                      <a:pt x="1919" y="2726"/>
                    </a:lnTo>
                    <a:lnTo>
                      <a:pt x="1878" y="2766"/>
                    </a:lnTo>
                    <a:lnTo>
                      <a:pt x="1838" y="2787"/>
                    </a:lnTo>
                    <a:lnTo>
                      <a:pt x="1777" y="2766"/>
                    </a:lnTo>
                    <a:lnTo>
                      <a:pt x="1777" y="2766"/>
                    </a:lnTo>
                    <a:lnTo>
                      <a:pt x="1697" y="2726"/>
                    </a:lnTo>
                    <a:lnTo>
                      <a:pt x="1656" y="2726"/>
                    </a:lnTo>
                    <a:lnTo>
                      <a:pt x="1656" y="2726"/>
                    </a:lnTo>
                    <a:lnTo>
                      <a:pt x="1555" y="2726"/>
                    </a:lnTo>
                    <a:lnTo>
                      <a:pt x="1555" y="2726"/>
                    </a:lnTo>
                    <a:lnTo>
                      <a:pt x="1475" y="2746"/>
                    </a:lnTo>
                    <a:lnTo>
                      <a:pt x="1434" y="2726"/>
                    </a:lnTo>
                    <a:lnTo>
                      <a:pt x="1374" y="2706"/>
                    </a:lnTo>
                    <a:lnTo>
                      <a:pt x="1374" y="2706"/>
                    </a:lnTo>
                    <a:lnTo>
                      <a:pt x="1353" y="2665"/>
                    </a:lnTo>
                    <a:lnTo>
                      <a:pt x="1333" y="2625"/>
                    </a:lnTo>
                    <a:lnTo>
                      <a:pt x="1313" y="2544"/>
                    </a:lnTo>
                    <a:lnTo>
                      <a:pt x="1313" y="2544"/>
                    </a:lnTo>
                    <a:lnTo>
                      <a:pt x="1313" y="2443"/>
                    </a:lnTo>
                    <a:lnTo>
                      <a:pt x="1313" y="2363"/>
                    </a:lnTo>
                    <a:lnTo>
                      <a:pt x="1293" y="2322"/>
                    </a:lnTo>
                    <a:lnTo>
                      <a:pt x="1293" y="2322"/>
                    </a:lnTo>
                    <a:lnTo>
                      <a:pt x="1273" y="2302"/>
                    </a:lnTo>
                    <a:lnTo>
                      <a:pt x="1252" y="2282"/>
                    </a:lnTo>
                    <a:lnTo>
                      <a:pt x="1192" y="2282"/>
                    </a:lnTo>
                    <a:lnTo>
                      <a:pt x="1071" y="2342"/>
                    </a:lnTo>
                    <a:lnTo>
                      <a:pt x="1071" y="2342"/>
                    </a:lnTo>
                    <a:lnTo>
                      <a:pt x="1030" y="2342"/>
                    </a:lnTo>
                    <a:lnTo>
                      <a:pt x="1010" y="2342"/>
                    </a:lnTo>
                    <a:lnTo>
                      <a:pt x="950" y="2302"/>
                    </a:lnTo>
                    <a:lnTo>
                      <a:pt x="950" y="2302"/>
                    </a:lnTo>
                    <a:lnTo>
                      <a:pt x="909" y="2221"/>
                    </a:lnTo>
                    <a:lnTo>
                      <a:pt x="909" y="2120"/>
                    </a:lnTo>
                    <a:lnTo>
                      <a:pt x="929" y="2019"/>
                    </a:lnTo>
                    <a:lnTo>
                      <a:pt x="990" y="1939"/>
                    </a:lnTo>
                    <a:lnTo>
                      <a:pt x="990" y="1939"/>
                    </a:lnTo>
                    <a:lnTo>
                      <a:pt x="1051" y="1898"/>
                    </a:lnTo>
                    <a:lnTo>
                      <a:pt x="1131" y="1878"/>
                    </a:lnTo>
                    <a:lnTo>
                      <a:pt x="1131" y="1878"/>
                    </a:lnTo>
                    <a:lnTo>
                      <a:pt x="1252" y="1878"/>
                    </a:lnTo>
                    <a:lnTo>
                      <a:pt x="1252" y="1878"/>
                    </a:lnTo>
                    <a:lnTo>
                      <a:pt x="1353" y="1878"/>
                    </a:lnTo>
                    <a:lnTo>
                      <a:pt x="1353" y="1878"/>
                    </a:lnTo>
                    <a:lnTo>
                      <a:pt x="1374" y="1858"/>
                    </a:lnTo>
                    <a:lnTo>
                      <a:pt x="1394" y="1878"/>
                    </a:lnTo>
                    <a:lnTo>
                      <a:pt x="1394" y="1878"/>
                    </a:lnTo>
                    <a:lnTo>
                      <a:pt x="1434" y="1898"/>
                    </a:lnTo>
                    <a:lnTo>
                      <a:pt x="1434" y="1918"/>
                    </a:lnTo>
                    <a:lnTo>
                      <a:pt x="1434" y="2019"/>
                    </a:lnTo>
                    <a:lnTo>
                      <a:pt x="1434" y="2120"/>
                    </a:lnTo>
                    <a:lnTo>
                      <a:pt x="1434" y="2181"/>
                    </a:lnTo>
                    <a:lnTo>
                      <a:pt x="1475" y="2221"/>
                    </a:lnTo>
                    <a:lnTo>
                      <a:pt x="1475" y="2221"/>
                    </a:lnTo>
                    <a:lnTo>
                      <a:pt x="1515" y="2262"/>
                    </a:lnTo>
                    <a:lnTo>
                      <a:pt x="1555" y="2262"/>
                    </a:lnTo>
                    <a:lnTo>
                      <a:pt x="1576" y="2241"/>
                    </a:lnTo>
                    <a:lnTo>
                      <a:pt x="1616" y="2201"/>
                    </a:lnTo>
                    <a:lnTo>
                      <a:pt x="1616" y="2201"/>
                    </a:lnTo>
                    <a:lnTo>
                      <a:pt x="1616" y="2120"/>
                    </a:lnTo>
                    <a:lnTo>
                      <a:pt x="1616" y="2039"/>
                    </a:lnTo>
                    <a:lnTo>
                      <a:pt x="1596" y="1979"/>
                    </a:lnTo>
                    <a:lnTo>
                      <a:pt x="1596" y="1878"/>
                    </a:lnTo>
                    <a:lnTo>
                      <a:pt x="1596" y="1878"/>
                    </a:lnTo>
                    <a:lnTo>
                      <a:pt x="1616" y="1858"/>
                    </a:lnTo>
                    <a:lnTo>
                      <a:pt x="1636" y="1838"/>
                    </a:lnTo>
                    <a:lnTo>
                      <a:pt x="1636" y="1838"/>
                    </a:lnTo>
                    <a:lnTo>
                      <a:pt x="1798" y="1817"/>
                    </a:lnTo>
                    <a:lnTo>
                      <a:pt x="1858" y="1797"/>
                    </a:lnTo>
                    <a:lnTo>
                      <a:pt x="1899" y="1777"/>
                    </a:lnTo>
                    <a:lnTo>
                      <a:pt x="1919" y="1737"/>
                    </a:lnTo>
                    <a:lnTo>
                      <a:pt x="1919" y="1737"/>
                    </a:lnTo>
                    <a:lnTo>
                      <a:pt x="1939" y="1636"/>
                    </a:lnTo>
                    <a:lnTo>
                      <a:pt x="1939" y="1636"/>
                    </a:lnTo>
                    <a:lnTo>
                      <a:pt x="1939" y="1575"/>
                    </a:lnTo>
                    <a:lnTo>
                      <a:pt x="1959" y="1474"/>
                    </a:lnTo>
                    <a:lnTo>
                      <a:pt x="1959" y="1474"/>
                    </a:lnTo>
                    <a:lnTo>
                      <a:pt x="1979" y="1434"/>
                    </a:lnTo>
                    <a:lnTo>
                      <a:pt x="2020" y="1393"/>
                    </a:lnTo>
                    <a:lnTo>
                      <a:pt x="2121" y="1373"/>
                    </a:lnTo>
                    <a:lnTo>
                      <a:pt x="2121" y="1373"/>
                    </a:lnTo>
                    <a:lnTo>
                      <a:pt x="2201" y="1353"/>
                    </a:lnTo>
                    <a:lnTo>
                      <a:pt x="2242" y="1313"/>
                    </a:lnTo>
                    <a:lnTo>
                      <a:pt x="2302" y="1212"/>
                    </a:lnTo>
                    <a:lnTo>
                      <a:pt x="2302" y="1212"/>
                    </a:lnTo>
                    <a:lnTo>
                      <a:pt x="2343" y="1191"/>
                    </a:lnTo>
                    <a:lnTo>
                      <a:pt x="2383" y="1171"/>
                    </a:lnTo>
                    <a:lnTo>
                      <a:pt x="2424" y="1151"/>
                    </a:lnTo>
                    <a:lnTo>
                      <a:pt x="2484" y="1171"/>
                    </a:lnTo>
                    <a:lnTo>
                      <a:pt x="2484" y="1171"/>
                    </a:lnTo>
                    <a:lnTo>
                      <a:pt x="2545" y="1212"/>
                    </a:lnTo>
                    <a:lnTo>
                      <a:pt x="2565" y="1232"/>
                    </a:lnTo>
                    <a:lnTo>
                      <a:pt x="2605" y="1232"/>
                    </a:lnTo>
                    <a:lnTo>
                      <a:pt x="2605" y="1232"/>
                    </a:lnTo>
                    <a:lnTo>
                      <a:pt x="2666" y="1191"/>
                    </a:lnTo>
                    <a:lnTo>
                      <a:pt x="2726" y="1151"/>
                    </a:lnTo>
                    <a:lnTo>
                      <a:pt x="2767" y="1070"/>
                    </a:lnTo>
                    <a:lnTo>
                      <a:pt x="2787" y="969"/>
                    </a:lnTo>
                    <a:lnTo>
                      <a:pt x="2807" y="808"/>
                    </a:lnTo>
                    <a:lnTo>
                      <a:pt x="2807" y="666"/>
                    </a:lnTo>
                    <a:lnTo>
                      <a:pt x="2807" y="666"/>
                    </a:lnTo>
                    <a:lnTo>
                      <a:pt x="2767" y="586"/>
                    </a:lnTo>
                    <a:lnTo>
                      <a:pt x="2726" y="505"/>
                    </a:lnTo>
                    <a:lnTo>
                      <a:pt x="2666" y="465"/>
                    </a:lnTo>
                    <a:lnTo>
                      <a:pt x="2605" y="424"/>
                    </a:lnTo>
                    <a:lnTo>
                      <a:pt x="2545" y="424"/>
                    </a:lnTo>
                    <a:lnTo>
                      <a:pt x="2464" y="424"/>
                    </a:lnTo>
                    <a:lnTo>
                      <a:pt x="2383" y="485"/>
                    </a:lnTo>
                    <a:lnTo>
                      <a:pt x="2323" y="565"/>
                    </a:lnTo>
                    <a:lnTo>
                      <a:pt x="2323" y="565"/>
                    </a:lnTo>
                    <a:lnTo>
                      <a:pt x="2181" y="767"/>
                    </a:lnTo>
                    <a:lnTo>
                      <a:pt x="2181" y="767"/>
                    </a:lnTo>
                    <a:lnTo>
                      <a:pt x="2101" y="828"/>
                    </a:lnTo>
                    <a:lnTo>
                      <a:pt x="2101" y="828"/>
                    </a:lnTo>
                    <a:lnTo>
                      <a:pt x="2040" y="848"/>
                    </a:lnTo>
                    <a:lnTo>
                      <a:pt x="1979" y="868"/>
                    </a:lnTo>
                    <a:lnTo>
                      <a:pt x="1979" y="868"/>
                    </a:lnTo>
                    <a:lnTo>
                      <a:pt x="1919" y="848"/>
                    </a:lnTo>
                    <a:lnTo>
                      <a:pt x="1858" y="808"/>
                    </a:lnTo>
                    <a:lnTo>
                      <a:pt x="1798" y="767"/>
                    </a:lnTo>
                    <a:lnTo>
                      <a:pt x="1777" y="707"/>
                    </a:lnTo>
                    <a:lnTo>
                      <a:pt x="1777" y="707"/>
                    </a:lnTo>
                    <a:lnTo>
                      <a:pt x="1757" y="666"/>
                    </a:lnTo>
                    <a:lnTo>
                      <a:pt x="1777" y="626"/>
                    </a:lnTo>
                    <a:lnTo>
                      <a:pt x="1798" y="606"/>
                    </a:lnTo>
                    <a:lnTo>
                      <a:pt x="1838" y="586"/>
                    </a:lnTo>
                    <a:lnTo>
                      <a:pt x="1838" y="586"/>
                    </a:lnTo>
                    <a:lnTo>
                      <a:pt x="1919" y="565"/>
                    </a:lnTo>
                    <a:lnTo>
                      <a:pt x="1959" y="545"/>
                    </a:lnTo>
                    <a:lnTo>
                      <a:pt x="2000" y="505"/>
                    </a:lnTo>
                    <a:lnTo>
                      <a:pt x="2000" y="505"/>
                    </a:lnTo>
                    <a:lnTo>
                      <a:pt x="2040" y="424"/>
                    </a:lnTo>
                    <a:lnTo>
                      <a:pt x="2060" y="343"/>
                    </a:lnTo>
                    <a:lnTo>
                      <a:pt x="2060" y="263"/>
                    </a:lnTo>
                    <a:lnTo>
                      <a:pt x="2040" y="202"/>
                    </a:lnTo>
                    <a:lnTo>
                      <a:pt x="2000" y="162"/>
                    </a:lnTo>
                    <a:lnTo>
                      <a:pt x="1939" y="121"/>
                    </a:lnTo>
                    <a:lnTo>
                      <a:pt x="1878" y="121"/>
                    </a:lnTo>
                    <a:lnTo>
                      <a:pt x="1818" y="141"/>
                    </a:lnTo>
                    <a:lnTo>
                      <a:pt x="1818" y="141"/>
                    </a:lnTo>
                    <a:lnTo>
                      <a:pt x="1677" y="202"/>
                    </a:lnTo>
                    <a:lnTo>
                      <a:pt x="1677" y="202"/>
                    </a:lnTo>
                    <a:lnTo>
                      <a:pt x="1616" y="222"/>
                    </a:lnTo>
                    <a:lnTo>
                      <a:pt x="1535" y="222"/>
                    </a:lnTo>
                    <a:lnTo>
                      <a:pt x="1475" y="202"/>
                    </a:lnTo>
                    <a:lnTo>
                      <a:pt x="1414" y="162"/>
                    </a:lnTo>
                    <a:lnTo>
                      <a:pt x="1414" y="162"/>
                    </a:lnTo>
                    <a:lnTo>
                      <a:pt x="1273" y="61"/>
                    </a:lnTo>
                    <a:lnTo>
                      <a:pt x="1192" y="20"/>
                    </a:lnTo>
                    <a:lnTo>
                      <a:pt x="1091" y="0"/>
                    </a:lnTo>
                    <a:lnTo>
                      <a:pt x="1091" y="0"/>
                    </a:lnTo>
                    <a:lnTo>
                      <a:pt x="970" y="20"/>
                    </a:lnTo>
                    <a:lnTo>
                      <a:pt x="889" y="61"/>
                    </a:lnTo>
                    <a:lnTo>
                      <a:pt x="889" y="61"/>
                    </a:lnTo>
                    <a:lnTo>
                      <a:pt x="606" y="404"/>
                    </a:lnTo>
                    <a:lnTo>
                      <a:pt x="364" y="767"/>
                    </a:lnTo>
                    <a:lnTo>
                      <a:pt x="162" y="1171"/>
                    </a:lnTo>
                    <a:lnTo>
                      <a:pt x="1" y="1575"/>
                    </a:lnTo>
                    <a:lnTo>
                      <a:pt x="1" y="1575"/>
                    </a:lnTo>
                    <a:lnTo>
                      <a:pt x="61" y="1696"/>
                    </a:lnTo>
                    <a:lnTo>
                      <a:pt x="61" y="1696"/>
                    </a:lnTo>
                    <a:lnTo>
                      <a:pt x="122" y="1797"/>
                    </a:lnTo>
                    <a:lnTo>
                      <a:pt x="142" y="1898"/>
                    </a:lnTo>
                    <a:lnTo>
                      <a:pt x="142" y="2019"/>
                    </a:lnTo>
                    <a:lnTo>
                      <a:pt x="162" y="2120"/>
                    </a:lnTo>
                    <a:lnTo>
                      <a:pt x="162" y="2120"/>
                    </a:lnTo>
                    <a:lnTo>
                      <a:pt x="203" y="2201"/>
                    </a:lnTo>
                    <a:lnTo>
                      <a:pt x="243" y="2241"/>
                    </a:lnTo>
                    <a:lnTo>
                      <a:pt x="283" y="2221"/>
                    </a:lnTo>
                    <a:lnTo>
                      <a:pt x="324" y="2181"/>
                    </a:lnTo>
                    <a:lnTo>
                      <a:pt x="324" y="2181"/>
                    </a:lnTo>
                    <a:lnTo>
                      <a:pt x="344" y="2060"/>
                    </a:lnTo>
                    <a:lnTo>
                      <a:pt x="364" y="1939"/>
                    </a:lnTo>
                    <a:lnTo>
                      <a:pt x="364" y="1939"/>
                    </a:lnTo>
                    <a:lnTo>
                      <a:pt x="384" y="1898"/>
                    </a:lnTo>
                    <a:lnTo>
                      <a:pt x="404" y="1898"/>
                    </a:lnTo>
                    <a:lnTo>
                      <a:pt x="425" y="1918"/>
                    </a:lnTo>
                    <a:lnTo>
                      <a:pt x="425" y="1918"/>
                    </a:lnTo>
                    <a:lnTo>
                      <a:pt x="425" y="1999"/>
                    </a:lnTo>
                    <a:lnTo>
                      <a:pt x="425" y="2080"/>
                    </a:lnTo>
                    <a:lnTo>
                      <a:pt x="425" y="2080"/>
                    </a:lnTo>
                    <a:lnTo>
                      <a:pt x="425" y="2181"/>
                    </a:lnTo>
                    <a:lnTo>
                      <a:pt x="445" y="2262"/>
                    </a:lnTo>
                    <a:lnTo>
                      <a:pt x="465" y="2322"/>
                    </a:lnTo>
                    <a:lnTo>
                      <a:pt x="526" y="2403"/>
                    </a:lnTo>
                    <a:lnTo>
                      <a:pt x="526" y="2403"/>
                    </a:lnTo>
                    <a:lnTo>
                      <a:pt x="566" y="2443"/>
                    </a:lnTo>
                    <a:lnTo>
                      <a:pt x="606" y="2464"/>
                    </a:lnTo>
                    <a:lnTo>
                      <a:pt x="667" y="2484"/>
                    </a:lnTo>
                    <a:lnTo>
                      <a:pt x="768" y="2504"/>
                    </a:lnTo>
                    <a:lnTo>
                      <a:pt x="768" y="2504"/>
                    </a:lnTo>
                    <a:lnTo>
                      <a:pt x="828" y="2504"/>
                    </a:lnTo>
                    <a:lnTo>
                      <a:pt x="849" y="2524"/>
                    </a:lnTo>
                    <a:lnTo>
                      <a:pt x="889" y="2585"/>
                    </a:lnTo>
                    <a:lnTo>
                      <a:pt x="889" y="2585"/>
                    </a:lnTo>
                    <a:lnTo>
                      <a:pt x="929" y="2625"/>
                    </a:lnTo>
                    <a:lnTo>
                      <a:pt x="950" y="2665"/>
                    </a:lnTo>
                    <a:lnTo>
                      <a:pt x="1051" y="2686"/>
                    </a:lnTo>
                    <a:lnTo>
                      <a:pt x="1051" y="2686"/>
                    </a:lnTo>
                    <a:lnTo>
                      <a:pt x="1091" y="2706"/>
                    </a:lnTo>
                    <a:lnTo>
                      <a:pt x="1131" y="2726"/>
                    </a:lnTo>
                    <a:lnTo>
                      <a:pt x="1172" y="2787"/>
                    </a:lnTo>
                    <a:lnTo>
                      <a:pt x="1172" y="2787"/>
                    </a:lnTo>
                    <a:lnTo>
                      <a:pt x="1232" y="2867"/>
                    </a:lnTo>
                    <a:lnTo>
                      <a:pt x="1293" y="2928"/>
                    </a:lnTo>
                    <a:lnTo>
                      <a:pt x="1374" y="2968"/>
                    </a:lnTo>
                    <a:lnTo>
                      <a:pt x="1454" y="2989"/>
                    </a:lnTo>
                    <a:lnTo>
                      <a:pt x="1454" y="2989"/>
                    </a:lnTo>
                    <a:lnTo>
                      <a:pt x="1515" y="3009"/>
                    </a:lnTo>
                    <a:lnTo>
                      <a:pt x="1555" y="3029"/>
                    </a:lnTo>
                    <a:lnTo>
                      <a:pt x="1576" y="3069"/>
                    </a:lnTo>
                    <a:lnTo>
                      <a:pt x="1576" y="3130"/>
                    </a:lnTo>
                    <a:lnTo>
                      <a:pt x="1576" y="3130"/>
                    </a:lnTo>
                    <a:lnTo>
                      <a:pt x="1576" y="3170"/>
                    </a:lnTo>
                    <a:lnTo>
                      <a:pt x="1535" y="3211"/>
                    </a:lnTo>
                    <a:lnTo>
                      <a:pt x="1434" y="3312"/>
                    </a:lnTo>
                    <a:lnTo>
                      <a:pt x="1434" y="3312"/>
                    </a:lnTo>
                    <a:lnTo>
                      <a:pt x="1394" y="3352"/>
                    </a:lnTo>
                    <a:lnTo>
                      <a:pt x="1374" y="3413"/>
                    </a:lnTo>
                    <a:lnTo>
                      <a:pt x="1374" y="3513"/>
                    </a:lnTo>
                    <a:lnTo>
                      <a:pt x="1394" y="3614"/>
                    </a:lnTo>
                    <a:lnTo>
                      <a:pt x="1454" y="3715"/>
                    </a:lnTo>
                    <a:lnTo>
                      <a:pt x="1454" y="3715"/>
                    </a:lnTo>
                    <a:lnTo>
                      <a:pt x="1535" y="3796"/>
                    </a:lnTo>
                    <a:lnTo>
                      <a:pt x="1596" y="3837"/>
                    </a:lnTo>
                    <a:lnTo>
                      <a:pt x="1596" y="3837"/>
                    </a:lnTo>
                    <a:lnTo>
                      <a:pt x="1636" y="3877"/>
                    </a:lnTo>
                    <a:lnTo>
                      <a:pt x="1656" y="3917"/>
                    </a:lnTo>
                    <a:lnTo>
                      <a:pt x="1656" y="3998"/>
                    </a:lnTo>
                    <a:lnTo>
                      <a:pt x="1636" y="4079"/>
                    </a:lnTo>
                    <a:lnTo>
                      <a:pt x="1636" y="41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47"/>
              <p:cNvSpPr/>
              <p:nvPr/>
            </p:nvSpPr>
            <p:spPr>
              <a:xfrm>
                <a:off x="3698660" y="-1858891"/>
                <a:ext cx="141720" cy="114776"/>
              </a:xfrm>
              <a:custGeom>
                <a:avLst/>
                <a:gdLst/>
                <a:ahLst/>
                <a:cxnLst/>
                <a:rect l="l" t="t" r="r" b="b"/>
                <a:pathLst>
                  <a:path w="1273" h="1031" extrusionOk="0">
                    <a:moveTo>
                      <a:pt x="626" y="1"/>
                    </a:moveTo>
                    <a:lnTo>
                      <a:pt x="465" y="21"/>
                    </a:lnTo>
                    <a:lnTo>
                      <a:pt x="303" y="61"/>
                    </a:lnTo>
                    <a:lnTo>
                      <a:pt x="182" y="102"/>
                    </a:lnTo>
                    <a:lnTo>
                      <a:pt x="61" y="182"/>
                    </a:lnTo>
                    <a:lnTo>
                      <a:pt x="20" y="243"/>
                    </a:lnTo>
                    <a:lnTo>
                      <a:pt x="0" y="303"/>
                    </a:lnTo>
                    <a:lnTo>
                      <a:pt x="0" y="384"/>
                    </a:lnTo>
                    <a:lnTo>
                      <a:pt x="41" y="425"/>
                    </a:lnTo>
                    <a:lnTo>
                      <a:pt x="81" y="465"/>
                    </a:lnTo>
                    <a:lnTo>
                      <a:pt x="121" y="505"/>
                    </a:lnTo>
                    <a:lnTo>
                      <a:pt x="142" y="566"/>
                    </a:lnTo>
                    <a:lnTo>
                      <a:pt x="121" y="606"/>
                    </a:lnTo>
                    <a:lnTo>
                      <a:pt x="61" y="707"/>
                    </a:lnTo>
                    <a:lnTo>
                      <a:pt x="41" y="788"/>
                    </a:lnTo>
                    <a:lnTo>
                      <a:pt x="41" y="869"/>
                    </a:lnTo>
                    <a:lnTo>
                      <a:pt x="61" y="929"/>
                    </a:lnTo>
                    <a:lnTo>
                      <a:pt x="121" y="990"/>
                    </a:lnTo>
                    <a:lnTo>
                      <a:pt x="162" y="1010"/>
                    </a:lnTo>
                    <a:lnTo>
                      <a:pt x="222" y="1030"/>
                    </a:lnTo>
                    <a:lnTo>
                      <a:pt x="263" y="1010"/>
                    </a:lnTo>
                    <a:lnTo>
                      <a:pt x="323" y="990"/>
                    </a:lnTo>
                    <a:lnTo>
                      <a:pt x="344" y="950"/>
                    </a:lnTo>
                    <a:lnTo>
                      <a:pt x="424" y="849"/>
                    </a:lnTo>
                    <a:lnTo>
                      <a:pt x="485" y="768"/>
                    </a:lnTo>
                    <a:lnTo>
                      <a:pt x="525" y="748"/>
                    </a:lnTo>
                    <a:lnTo>
                      <a:pt x="566" y="768"/>
                    </a:lnTo>
                    <a:lnTo>
                      <a:pt x="646" y="788"/>
                    </a:lnTo>
                    <a:lnTo>
                      <a:pt x="788" y="788"/>
                    </a:lnTo>
                    <a:lnTo>
                      <a:pt x="828" y="768"/>
                    </a:lnTo>
                    <a:lnTo>
                      <a:pt x="848" y="728"/>
                    </a:lnTo>
                    <a:lnTo>
                      <a:pt x="889" y="687"/>
                    </a:lnTo>
                    <a:lnTo>
                      <a:pt x="909" y="586"/>
                    </a:lnTo>
                    <a:lnTo>
                      <a:pt x="929" y="546"/>
                    </a:lnTo>
                    <a:lnTo>
                      <a:pt x="1010" y="546"/>
                    </a:lnTo>
                    <a:lnTo>
                      <a:pt x="1091" y="566"/>
                    </a:lnTo>
                    <a:lnTo>
                      <a:pt x="1151" y="526"/>
                    </a:lnTo>
                    <a:lnTo>
                      <a:pt x="1212" y="485"/>
                    </a:lnTo>
                    <a:lnTo>
                      <a:pt x="1252" y="404"/>
                    </a:lnTo>
                    <a:lnTo>
                      <a:pt x="1272" y="344"/>
                    </a:lnTo>
                    <a:lnTo>
                      <a:pt x="1272" y="263"/>
                    </a:lnTo>
                    <a:lnTo>
                      <a:pt x="1252" y="182"/>
                    </a:lnTo>
                    <a:lnTo>
                      <a:pt x="1212" y="142"/>
                    </a:lnTo>
                    <a:lnTo>
                      <a:pt x="1091" y="81"/>
                    </a:lnTo>
                    <a:lnTo>
                      <a:pt x="949" y="21"/>
                    </a:lnTo>
                    <a:lnTo>
                      <a:pt x="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47"/>
              <p:cNvSpPr/>
              <p:nvPr/>
            </p:nvSpPr>
            <p:spPr>
              <a:xfrm>
                <a:off x="4076281" y="-1269974"/>
                <a:ext cx="60785" cy="76592"/>
              </a:xfrm>
              <a:custGeom>
                <a:avLst/>
                <a:gdLst/>
                <a:ahLst/>
                <a:cxnLst/>
                <a:rect l="l" t="t" r="r" b="b"/>
                <a:pathLst>
                  <a:path w="546" h="688" extrusionOk="0">
                    <a:moveTo>
                      <a:pt x="283" y="1"/>
                    </a:moveTo>
                    <a:lnTo>
                      <a:pt x="223" y="41"/>
                    </a:lnTo>
                    <a:lnTo>
                      <a:pt x="162" y="102"/>
                    </a:lnTo>
                    <a:lnTo>
                      <a:pt x="142" y="162"/>
                    </a:lnTo>
                    <a:lnTo>
                      <a:pt x="142" y="243"/>
                    </a:lnTo>
                    <a:lnTo>
                      <a:pt x="142" y="284"/>
                    </a:lnTo>
                    <a:lnTo>
                      <a:pt x="122" y="324"/>
                    </a:lnTo>
                    <a:lnTo>
                      <a:pt x="41" y="405"/>
                    </a:lnTo>
                    <a:lnTo>
                      <a:pt x="1" y="465"/>
                    </a:lnTo>
                    <a:lnTo>
                      <a:pt x="1" y="526"/>
                    </a:lnTo>
                    <a:lnTo>
                      <a:pt x="21" y="586"/>
                    </a:lnTo>
                    <a:lnTo>
                      <a:pt x="41" y="627"/>
                    </a:lnTo>
                    <a:lnTo>
                      <a:pt x="81" y="647"/>
                    </a:lnTo>
                    <a:lnTo>
                      <a:pt x="122" y="687"/>
                    </a:lnTo>
                    <a:lnTo>
                      <a:pt x="202" y="687"/>
                    </a:lnTo>
                    <a:lnTo>
                      <a:pt x="263" y="66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7"/>
              <p:cNvSpPr/>
              <p:nvPr/>
            </p:nvSpPr>
            <p:spPr>
              <a:xfrm>
                <a:off x="4076281" y="-1269974"/>
                <a:ext cx="60785" cy="76592"/>
              </a:xfrm>
              <a:custGeom>
                <a:avLst/>
                <a:gdLst/>
                <a:ahLst/>
                <a:cxnLst/>
                <a:rect l="l" t="t" r="r" b="b"/>
                <a:pathLst>
                  <a:path w="546" h="688" fill="none" extrusionOk="0">
                    <a:moveTo>
                      <a:pt x="384" y="1"/>
                    </a:moveTo>
                    <a:lnTo>
                      <a:pt x="384" y="1"/>
                    </a:lnTo>
                    <a:lnTo>
                      <a:pt x="283" y="1"/>
                    </a:lnTo>
                    <a:lnTo>
                      <a:pt x="223" y="4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41" y="627"/>
                    </a:lnTo>
                    <a:lnTo>
                      <a:pt x="81" y="647"/>
                    </a:lnTo>
                    <a:lnTo>
                      <a:pt x="122" y="687"/>
                    </a:lnTo>
                    <a:lnTo>
                      <a:pt x="162" y="687"/>
                    </a:lnTo>
                    <a:lnTo>
                      <a:pt x="202" y="687"/>
                    </a:lnTo>
                    <a:lnTo>
                      <a:pt x="263" y="66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7"/>
              <p:cNvSpPr/>
              <p:nvPr/>
            </p:nvSpPr>
            <p:spPr>
              <a:xfrm>
                <a:off x="3808762" y="-1674534"/>
                <a:ext cx="49541" cy="56330"/>
              </a:xfrm>
              <a:custGeom>
                <a:avLst/>
                <a:gdLst/>
                <a:ahLst/>
                <a:cxnLst/>
                <a:rect l="l" t="t" r="r" b="b"/>
                <a:pathLst>
                  <a:path w="445" h="506" extrusionOk="0">
                    <a:moveTo>
                      <a:pt x="304" y="0"/>
                    </a:moveTo>
                    <a:lnTo>
                      <a:pt x="263" y="21"/>
                    </a:lnTo>
                    <a:lnTo>
                      <a:pt x="203" y="41"/>
                    </a:lnTo>
                    <a:lnTo>
                      <a:pt x="142" y="21"/>
                    </a:lnTo>
                    <a:lnTo>
                      <a:pt x="102" y="21"/>
                    </a:lnTo>
                    <a:lnTo>
                      <a:pt x="61" y="41"/>
                    </a:lnTo>
                    <a:lnTo>
                      <a:pt x="21" y="61"/>
                    </a:lnTo>
                    <a:lnTo>
                      <a:pt x="1" y="101"/>
                    </a:lnTo>
                    <a:lnTo>
                      <a:pt x="1" y="142"/>
                    </a:lnTo>
                    <a:lnTo>
                      <a:pt x="21" y="182"/>
                    </a:lnTo>
                    <a:lnTo>
                      <a:pt x="81" y="243"/>
                    </a:lnTo>
                    <a:lnTo>
                      <a:pt x="81" y="263"/>
                    </a:lnTo>
                    <a:lnTo>
                      <a:pt x="81" y="283"/>
                    </a:lnTo>
                    <a:lnTo>
                      <a:pt x="41" y="364"/>
                    </a:lnTo>
                    <a:lnTo>
                      <a:pt x="41" y="424"/>
                    </a:lnTo>
                    <a:lnTo>
                      <a:pt x="61" y="465"/>
                    </a:lnTo>
                    <a:lnTo>
                      <a:pt x="102" y="505"/>
                    </a:lnTo>
                    <a:lnTo>
                      <a:pt x="263" y="505"/>
                    </a:lnTo>
                    <a:lnTo>
                      <a:pt x="304" y="465"/>
                    </a:lnTo>
                    <a:lnTo>
                      <a:pt x="344" y="424"/>
                    </a:lnTo>
                    <a:lnTo>
                      <a:pt x="364" y="384"/>
                    </a:lnTo>
                    <a:lnTo>
                      <a:pt x="364" y="323"/>
                    </a:lnTo>
                    <a:lnTo>
                      <a:pt x="405" y="283"/>
                    </a:lnTo>
                    <a:lnTo>
                      <a:pt x="425" y="222"/>
                    </a:lnTo>
                    <a:lnTo>
                      <a:pt x="445" y="162"/>
                    </a:lnTo>
                    <a:lnTo>
                      <a:pt x="445" y="101"/>
                    </a:lnTo>
                    <a:lnTo>
                      <a:pt x="425" y="61"/>
                    </a:lnTo>
                    <a:lnTo>
                      <a:pt x="384"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7"/>
              <p:cNvSpPr/>
              <p:nvPr/>
            </p:nvSpPr>
            <p:spPr>
              <a:xfrm>
                <a:off x="3907732" y="-1791427"/>
                <a:ext cx="67464" cy="38296"/>
              </a:xfrm>
              <a:custGeom>
                <a:avLst/>
                <a:gdLst/>
                <a:ahLst/>
                <a:cxnLst/>
                <a:rect l="l" t="t" r="r" b="b"/>
                <a:pathLst>
                  <a:path w="606" h="344" extrusionOk="0">
                    <a:moveTo>
                      <a:pt x="242" y="0"/>
                    </a:moveTo>
                    <a:lnTo>
                      <a:pt x="162" y="41"/>
                    </a:lnTo>
                    <a:lnTo>
                      <a:pt x="101" y="61"/>
                    </a:lnTo>
                    <a:lnTo>
                      <a:pt x="61" y="101"/>
                    </a:lnTo>
                    <a:lnTo>
                      <a:pt x="20" y="142"/>
                    </a:lnTo>
                    <a:lnTo>
                      <a:pt x="0" y="202"/>
                    </a:lnTo>
                    <a:lnTo>
                      <a:pt x="0" y="243"/>
                    </a:lnTo>
                    <a:lnTo>
                      <a:pt x="20" y="263"/>
                    </a:lnTo>
                    <a:lnTo>
                      <a:pt x="61" y="283"/>
                    </a:lnTo>
                    <a:lnTo>
                      <a:pt x="81" y="303"/>
                    </a:lnTo>
                    <a:lnTo>
                      <a:pt x="121" y="303"/>
                    </a:lnTo>
                    <a:lnTo>
                      <a:pt x="263" y="283"/>
                    </a:lnTo>
                    <a:lnTo>
                      <a:pt x="303" y="283"/>
                    </a:lnTo>
                    <a:lnTo>
                      <a:pt x="364" y="323"/>
                    </a:lnTo>
                    <a:lnTo>
                      <a:pt x="404" y="323"/>
                    </a:lnTo>
                    <a:lnTo>
                      <a:pt x="444" y="344"/>
                    </a:lnTo>
                    <a:lnTo>
                      <a:pt x="545" y="303"/>
                    </a:lnTo>
                    <a:lnTo>
                      <a:pt x="586" y="263"/>
                    </a:lnTo>
                    <a:lnTo>
                      <a:pt x="606" y="202"/>
                    </a:lnTo>
                    <a:lnTo>
                      <a:pt x="586" y="122"/>
                    </a:lnTo>
                    <a:lnTo>
                      <a:pt x="525" y="61"/>
                    </a:lnTo>
                    <a:lnTo>
                      <a:pt x="465" y="21"/>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7"/>
              <p:cNvSpPr/>
              <p:nvPr/>
            </p:nvSpPr>
            <p:spPr>
              <a:xfrm>
                <a:off x="3608707" y="-1791427"/>
                <a:ext cx="60785" cy="51766"/>
              </a:xfrm>
              <a:custGeom>
                <a:avLst/>
                <a:gdLst/>
                <a:ahLst/>
                <a:cxnLst/>
                <a:rect l="l" t="t" r="r" b="b"/>
                <a:pathLst>
                  <a:path w="546" h="465" extrusionOk="0">
                    <a:moveTo>
                      <a:pt x="344" y="0"/>
                    </a:moveTo>
                    <a:lnTo>
                      <a:pt x="263" y="21"/>
                    </a:lnTo>
                    <a:lnTo>
                      <a:pt x="182" y="41"/>
                    </a:lnTo>
                    <a:lnTo>
                      <a:pt x="122" y="101"/>
                    </a:lnTo>
                    <a:lnTo>
                      <a:pt x="122" y="142"/>
                    </a:lnTo>
                    <a:lnTo>
                      <a:pt x="122" y="202"/>
                    </a:lnTo>
                    <a:lnTo>
                      <a:pt x="122" y="243"/>
                    </a:lnTo>
                    <a:lnTo>
                      <a:pt x="102" y="263"/>
                    </a:lnTo>
                    <a:lnTo>
                      <a:pt x="61" y="283"/>
                    </a:lnTo>
                    <a:lnTo>
                      <a:pt x="1" y="344"/>
                    </a:lnTo>
                    <a:lnTo>
                      <a:pt x="1" y="364"/>
                    </a:lnTo>
                    <a:lnTo>
                      <a:pt x="1" y="404"/>
                    </a:lnTo>
                    <a:lnTo>
                      <a:pt x="1" y="445"/>
                    </a:lnTo>
                    <a:lnTo>
                      <a:pt x="41" y="465"/>
                    </a:lnTo>
                    <a:lnTo>
                      <a:pt x="122" y="465"/>
                    </a:lnTo>
                    <a:lnTo>
                      <a:pt x="162" y="445"/>
                    </a:lnTo>
                    <a:lnTo>
                      <a:pt x="223" y="404"/>
                    </a:lnTo>
                    <a:lnTo>
                      <a:pt x="243" y="344"/>
                    </a:lnTo>
                    <a:lnTo>
                      <a:pt x="304" y="344"/>
                    </a:lnTo>
                    <a:lnTo>
                      <a:pt x="364" y="323"/>
                    </a:lnTo>
                    <a:lnTo>
                      <a:pt x="425" y="303"/>
                    </a:lnTo>
                    <a:lnTo>
                      <a:pt x="485" y="243"/>
                    </a:lnTo>
                    <a:lnTo>
                      <a:pt x="526" y="182"/>
                    </a:lnTo>
                    <a:lnTo>
                      <a:pt x="546" y="142"/>
                    </a:lnTo>
                    <a:lnTo>
                      <a:pt x="546" y="101"/>
                    </a:lnTo>
                    <a:lnTo>
                      <a:pt x="505" y="61"/>
                    </a:lnTo>
                    <a:lnTo>
                      <a:pt x="445"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7"/>
              <p:cNvSpPr/>
              <p:nvPr/>
            </p:nvSpPr>
            <p:spPr>
              <a:xfrm>
                <a:off x="3775030" y="-1735207"/>
                <a:ext cx="51879" cy="38296"/>
              </a:xfrm>
              <a:custGeom>
                <a:avLst/>
                <a:gdLst/>
                <a:ahLst/>
                <a:cxnLst/>
                <a:rect l="l" t="t" r="r" b="b"/>
                <a:pathLst>
                  <a:path w="466" h="344" extrusionOk="0">
                    <a:moveTo>
                      <a:pt x="364" y="0"/>
                    </a:moveTo>
                    <a:lnTo>
                      <a:pt x="304" y="20"/>
                    </a:lnTo>
                    <a:lnTo>
                      <a:pt x="243" y="61"/>
                    </a:lnTo>
                    <a:lnTo>
                      <a:pt x="203" y="101"/>
                    </a:lnTo>
                    <a:lnTo>
                      <a:pt x="183" y="121"/>
                    </a:lnTo>
                    <a:lnTo>
                      <a:pt x="61" y="121"/>
                    </a:lnTo>
                    <a:lnTo>
                      <a:pt x="21" y="182"/>
                    </a:lnTo>
                    <a:lnTo>
                      <a:pt x="1" y="222"/>
                    </a:lnTo>
                    <a:lnTo>
                      <a:pt x="21" y="283"/>
                    </a:lnTo>
                    <a:lnTo>
                      <a:pt x="61" y="323"/>
                    </a:lnTo>
                    <a:lnTo>
                      <a:pt x="102" y="323"/>
                    </a:lnTo>
                    <a:lnTo>
                      <a:pt x="223" y="343"/>
                    </a:lnTo>
                    <a:lnTo>
                      <a:pt x="324" y="323"/>
                    </a:lnTo>
                    <a:lnTo>
                      <a:pt x="384" y="303"/>
                    </a:lnTo>
                    <a:lnTo>
                      <a:pt x="445" y="242"/>
                    </a:lnTo>
                    <a:lnTo>
                      <a:pt x="465" y="162"/>
                    </a:lnTo>
                    <a:lnTo>
                      <a:pt x="465" y="101"/>
                    </a:lnTo>
                    <a:lnTo>
                      <a:pt x="445" y="61"/>
                    </a:lnTo>
                    <a:lnTo>
                      <a:pt x="405" y="20"/>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7"/>
              <p:cNvSpPr/>
              <p:nvPr/>
            </p:nvSpPr>
            <p:spPr>
              <a:xfrm>
                <a:off x="4184157" y="-1308159"/>
                <a:ext cx="38297" cy="40634"/>
              </a:xfrm>
              <a:custGeom>
                <a:avLst/>
                <a:gdLst/>
                <a:ahLst/>
                <a:cxnLst/>
                <a:rect l="l" t="t" r="r" b="b"/>
                <a:pathLst>
                  <a:path w="344" h="365" extrusionOk="0">
                    <a:moveTo>
                      <a:pt x="142" y="1"/>
                    </a:moveTo>
                    <a:lnTo>
                      <a:pt x="102" y="21"/>
                    </a:lnTo>
                    <a:lnTo>
                      <a:pt x="61" y="41"/>
                    </a:lnTo>
                    <a:lnTo>
                      <a:pt x="21" y="61"/>
                    </a:lnTo>
                    <a:lnTo>
                      <a:pt x="1" y="122"/>
                    </a:lnTo>
                    <a:lnTo>
                      <a:pt x="1" y="203"/>
                    </a:lnTo>
                    <a:lnTo>
                      <a:pt x="41" y="263"/>
                    </a:lnTo>
                    <a:lnTo>
                      <a:pt x="102" y="344"/>
                    </a:lnTo>
                    <a:lnTo>
                      <a:pt x="182" y="364"/>
                    </a:lnTo>
                    <a:lnTo>
                      <a:pt x="223" y="364"/>
                    </a:lnTo>
                    <a:lnTo>
                      <a:pt x="263" y="344"/>
                    </a:lnTo>
                    <a:lnTo>
                      <a:pt x="304" y="324"/>
                    </a:lnTo>
                    <a:lnTo>
                      <a:pt x="324" y="283"/>
                    </a:lnTo>
                    <a:lnTo>
                      <a:pt x="344" y="182"/>
                    </a:lnTo>
                    <a:lnTo>
                      <a:pt x="304" y="81"/>
                    </a:lnTo>
                    <a:lnTo>
                      <a:pt x="283" y="41"/>
                    </a:lnTo>
                    <a:lnTo>
                      <a:pt x="243" y="21"/>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7"/>
              <p:cNvSpPr/>
              <p:nvPr/>
            </p:nvSpPr>
            <p:spPr>
              <a:xfrm>
                <a:off x="4184157" y="-1308159"/>
                <a:ext cx="38297" cy="40634"/>
              </a:xfrm>
              <a:custGeom>
                <a:avLst/>
                <a:gdLst/>
                <a:ahLst/>
                <a:cxnLst/>
                <a:rect l="l" t="t" r="r" b="b"/>
                <a:pathLst>
                  <a:path w="344" h="365" fill="none" extrusionOk="0">
                    <a:moveTo>
                      <a:pt x="1" y="122"/>
                    </a:moveTo>
                    <a:lnTo>
                      <a:pt x="1" y="122"/>
                    </a:lnTo>
                    <a:lnTo>
                      <a:pt x="1" y="203"/>
                    </a:lnTo>
                    <a:lnTo>
                      <a:pt x="41" y="263"/>
                    </a:lnTo>
                    <a:lnTo>
                      <a:pt x="102" y="344"/>
                    </a:lnTo>
                    <a:lnTo>
                      <a:pt x="182" y="364"/>
                    </a:lnTo>
                    <a:lnTo>
                      <a:pt x="182" y="364"/>
                    </a:lnTo>
                    <a:lnTo>
                      <a:pt x="223" y="364"/>
                    </a:lnTo>
                    <a:lnTo>
                      <a:pt x="263" y="344"/>
                    </a:lnTo>
                    <a:lnTo>
                      <a:pt x="304" y="324"/>
                    </a:lnTo>
                    <a:lnTo>
                      <a:pt x="324" y="283"/>
                    </a:lnTo>
                    <a:lnTo>
                      <a:pt x="344" y="182"/>
                    </a:lnTo>
                    <a:lnTo>
                      <a:pt x="304" y="81"/>
                    </a:lnTo>
                    <a:lnTo>
                      <a:pt x="304" y="81"/>
                    </a:lnTo>
                    <a:lnTo>
                      <a:pt x="283" y="41"/>
                    </a:lnTo>
                    <a:lnTo>
                      <a:pt x="243" y="21"/>
                    </a:lnTo>
                    <a:lnTo>
                      <a:pt x="203" y="1"/>
                    </a:lnTo>
                    <a:lnTo>
                      <a:pt x="142" y="1"/>
                    </a:lnTo>
                    <a:lnTo>
                      <a:pt x="102" y="21"/>
                    </a:lnTo>
                    <a:lnTo>
                      <a:pt x="61" y="41"/>
                    </a:lnTo>
                    <a:lnTo>
                      <a:pt x="21" y="61"/>
                    </a:lnTo>
                    <a:lnTo>
                      <a:pt x="1" y="12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7"/>
              <p:cNvSpPr/>
              <p:nvPr/>
            </p:nvSpPr>
            <p:spPr>
              <a:xfrm>
                <a:off x="4154989" y="-1362041"/>
                <a:ext cx="29279" cy="36069"/>
              </a:xfrm>
              <a:custGeom>
                <a:avLst/>
                <a:gdLst/>
                <a:ahLst/>
                <a:cxnLst/>
                <a:rect l="l" t="t" r="r" b="b"/>
                <a:pathLst>
                  <a:path w="263" h="324" extrusionOk="0">
                    <a:moveTo>
                      <a:pt x="142" y="0"/>
                    </a:moveTo>
                    <a:lnTo>
                      <a:pt x="61" y="40"/>
                    </a:lnTo>
                    <a:lnTo>
                      <a:pt x="20" y="101"/>
                    </a:lnTo>
                    <a:lnTo>
                      <a:pt x="0" y="162"/>
                    </a:lnTo>
                    <a:lnTo>
                      <a:pt x="0" y="242"/>
                    </a:lnTo>
                    <a:lnTo>
                      <a:pt x="41" y="283"/>
                    </a:lnTo>
                    <a:lnTo>
                      <a:pt x="81" y="323"/>
                    </a:lnTo>
                    <a:lnTo>
                      <a:pt x="142" y="323"/>
                    </a:lnTo>
                    <a:lnTo>
                      <a:pt x="202" y="283"/>
                    </a:lnTo>
                    <a:lnTo>
                      <a:pt x="243" y="262"/>
                    </a:lnTo>
                    <a:lnTo>
                      <a:pt x="263" y="202"/>
                    </a:lnTo>
                    <a:lnTo>
                      <a:pt x="263" y="101"/>
                    </a:lnTo>
                    <a:lnTo>
                      <a:pt x="263" y="61"/>
                    </a:lnTo>
                    <a:lnTo>
                      <a:pt x="222" y="20"/>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7"/>
              <p:cNvSpPr/>
              <p:nvPr/>
            </p:nvSpPr>
            <p:spPr>
              <a:xfrm>
                <a:off x="4154989" y="-1362041"/>
                <a:ext cx="29279" cy="36069"/>
              </a:xfrm>
              <a:custGeom>
                <a:avLst/>
                <a:gdLst/>
                <a:ahLst/>
                <a:cxnLst/>
                <a:rect l="l" t="t" r="r" b="b"/>
                <a:pathLst>
                  <a:path w="263" h="324" fill="none" extrusionOk="0">
                    <a:moveTo>
                      <a:pt x="142" y="0"/>
                    </a:moveTo>
                    <a:lnTo>
                      <a:pt x="142" y="0"/>
                    </a:lnTo>
                    <a:lnTo>
                      <a:pt x="61" y="40"/>
                    </a:lnTo>
                    <a:lnTo>
                      <a:pt x="20" y="101"/>
                    </a:lnTo>
                    <a:lnTo>
                      <a:pt x="0" y="162"/>
                    </a:lnTo>
                    <a:lnTo>
                      <a:pt x="0" y="242"/>
                    </a:lnTo>
                    <a:lnTo>
                      <a:pt x="41" y="283"/>
                    </a:lnTo>
                    <a:lnTo>
                      <a:pt x="81" y="323"/>
                    </a:lnTo>
                    <a:lnTo>
                      <a:pt x="142" y="323"/>
                    </a:lnTo>
                    <a:lnTo>
                      <a:pt x="202" y="283"/>
                    </a:lnTo>
                    <a:lnTo>
                      <a:pt x="202" y="283"/>
                    </a:lnTo>
                    <a:lnTo>
                      <a:pt x="243" y="262"/>
                    </a:lnTo>
                    <a:lnTo>
                      <a:pt x="263" y="202"/>
                    </a:lnTo>
                    <a:lnTo>
                      <a:pt x="263" y="101"/>
                    </a:lnTo>
                    <a:lnTo>
                      <a:pt x="263" y="61"/>
                    </a:lnTo>
                    <a:lnTo>
                      <a:pt x="222" y="20"/>
                    </a:lnTo>
                    <a:lnTo>
                      <a:pt x="182" y="0"/>
                    </a:lnTo>
                    <a:lnTo>
                      <a:pt x="14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7"/>
              <p:cNvSpPr/>
              <p:nvPr/>
            </p:nvSpPr>
            <p:spPr>
              <a:xfrm>
                <a:off x="3521093" y="-1775730"/>
                <a:ext cx="56220" cy="38296"/>
              </a:xfrm>
              <a:custGeom>
                <a:avLst/>
                <a:gdLst/>
                <a:ahLst/>
                <a:cxnLst/>
                <a:rect l="l" t="t" r="r" b="b"/>
                <a:pathLst>
                  <a:path w="505" h="344" extrusionOk="0">
                    <a:moveTo>
                      <a:pt x="384" y="1"/>
                    </a:moveTo>
                    <a:lnTo>
                      <a:pt x="303" y="21"/>
                    </a:lnTo>
                    <a:lnTo>
                      <a:pt x="242" y="41"/>
                    </a:lnTo>
                    <a:lnTo>
                      <a:pt x="142" y="61"/>
                    </a:lnTo>
                    <a:lnTo>
                      <a:pt x="61" y="81"/>
                    </a:lnTo>
                    <a:lnTo>
                      <a:pt x="41" y="81"/>
                    </a:lnTo>
                    <a:lnTo>
                      <a:pt x="20" y="122"/>
                    </a:lnTo>
                    <a:lnTo>
                      <a:pt x="0" y="162"/>
                    </a:lnTo>
                    <a:lnTo>
                      <a:pt x="0" y="203"/>
                    </a:lnTo>
                    <a:lnTo>
                      <a:pt x="20" y="243"/>
                    </a:lnTo>
                    <a:lnTo>
                      <a:pt x="61" y="283"/>
                    </a:lnTo>
                    <a:lnTo>
                      <a:pt x="162" y="324"/>
                    </a:lnTo>
                    <a:lnTo>
                      <a:pt x="263" y="344"/>
                    </a:lnTo>
                    <a:lnTo>
                      <a:pt x="384" y="324"/>
                    </a:lnTo>
                    <a:lnTo>
                      <a:pt x="465" y="283"/>
                    </a:lnTo>
                    <a:lnTo>
                      <a:pt x="505" y="203"/>
                    </a:lnTo>
                    <a:lnTo>
                      <a:pt x="505" y="142"/>
                    </a:lnTo>
                    <a:lnTo>
                      <a:pt x="485" y="61"/>
                    </a:lnTo>
                    <a:lnTo>
                      <a:pt x="444" y="2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7"/>
              <p:cNvSpPr/>
              <p:nvPr/>
            </p:nvSpPr>
            <p:spPr>
              <a:xfrm>
                <a:off x="3662701" y="-1726301"/>
                <a:ext cx="42750" cy="38407"/>
              </a:xfrm>
              <a:custGeom>
                <a:avLst/>
                <a:gdLst/>
                <a:ahLst/>
                <a:cxnLst/>
                <a:rect l="l" t="t" r="r" b="b"/>
                <a:pathLst>
                  <a:path w="384" h="345" extrusionOk="0">
                    <a:moveTo>
                      <a:pt x="142" y="1"/>
                    </a:moveTo>
                    <a:lnTo>
                      <a:pt x="61" y="21"/>
                    </a:lnTo>
                    <a:lnTo>
                      <a:pt x="20" y="82"/>
                    </a:lnTo>
                    <a:lnTo>
                      <a:pt x="0" y="142"/>
                    </a:lnTo>
                    <a:lnTo>
                      <a:pt x="0" y="223"/>
                    </a:lnTo>
                    <a:lnTo>
                      <a:pt x="41" y="284"/>
                    </a:lnTo>
                    <a:lnTo>
                      <a:pt x="101" y="324"/>
                    </a:lnTo>
                    <a:lnTo>
                      <a:pt x="162" y="344"/>
                    </a:lnTo>
                    <a:lnTo>
                      <a:pt x="243" y="344"/>
                    </a:lnTo>
                    <a:lnTo>
                      <a:pt x="303" y="304"/>
                    </a:lnTo>
                    <a:lnTo>
                      <a:pt x="343" y="263"/>
                    </a:lnTo>
                    <a:lnTo>
                      <a:pt x="384" y="203"/>
                    </a:lnTo>
                    <a:lnTo>
                      <a:pt x="364" y="122"/>
                    </a:lnTo>
                    <a:lnTo>
                      <a:pt x="323" y="4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7"/>
              <p:cNvSpPr/>
              <p:nvPr/>
            </p:nvSpPr>
            <p:spPr>
              <a:xfrm>
                <a:off x="4076281" y="-1269974"/>
                <a:ext cx="60785" cy="76592"/>
              </a:xfrm>
              <a:custGeom>
                <a:avLst/>
                <a:gdLst/>
                <a:ahLst/>
                <a:cxnLst/>
                <a:rect l="l" t="t" r="r" b="b"/>
                <a:pathLst>
                  <a:path w="546" h="688" fill="none" extrusionOk="0">
                    <a:moveTo>
                      <a:pt x="182" y="687"/>
                    </a:moveTo>
                    <a:lnTo>
                      <a:pt x="182" y="687"/>
                    </a:lnTo>
                    <a:lnTo>
                      <a:pt x="122" y="687"/>
                    </a:lnTo>
                    <a:lnTo>
                      <a:pt x="61" y="647"/>
                    </a:lnTo>
                    <a:lnTo>
                      <a:pt x="21" y="586"/>
                    </a:lnTo>
                    <a:lnTo>
                      <a:pt x="1" y="526"/>
                    </a:lnTo>
                    <a:lnTo>
                      <a:pt x="1" y="526"/>
                    </a:lnTo>
                    <a:lnTo>
                      <a:pt x="1" y="465"/>
                    </a:lnTo>
                    <a:lnTo>
                      <a:pt x="41" y="405"/>
                    </a:lnTo>
                    <a:lnTo>
                      <a:pt x="122" y="324"/>
                    </a:lnTo>
                    <a:lnTo>
                      <a:pt x="122" y="324"/>
                    </a:lnTo>
                    <a:lnTo>
                      <a:pt x="142" y="284"/>
                    </a:lnTo>
                    <a:lnTo>
                      <a:pt x="142" y="243"/>
                    </a:lnTo>
                    <a:lnTo>
                      <a:pt x="142" y="243"/>
                    </a:lnTo>
                    <a:lnTo>
                      <a:pt x="142" y="162"/>
                    </a:lnTo>
                    <a:lnTo>
                      <a:pt x="142" y="162"/>
                    </a:lnTo>
                    <a:lnTo>
                      <a:pt x="162" y="102"/>
                    </a:lnTo>
                    <a:lnTo>
                      <a:pt x="202" y="61"/>
                    </a:lnTo>
                    <a:lnTo>
                      <a:pt x="263" y="21"/>
                    </a:lnTo>
                    <a:lnTo>
                      <a:pt x="324" y="1"/>
                    </a:lnTo>
                    <a:lnTo>
                      <a:pt x="324" y="1"/>
                    </a:lnTo>
                    <a:lnTo>
                      <a:pt x="384" y="1"/>
                    </a:lnTo>
                    <a:lnTo>
                      <a:pt x="384" y="1"/>
                    </a:lnTo>
                    <a:lnTo>
                      <a:pt x="445" y="41"/>
                    </a:lnTo>
                    <a:lnTo>
                      <a:pt x="485" y="82"/>
                    </a:lnTo>
                    <a:lnTo>
                      <a:pt x="525" y="122"/>
                    </a:lnTo>
                    <a:lnTo>
                      <a:pt x="546" y="203"/>
                    </a:lnTo>
                    <a:lnTo>
                      <a:pt x="546" y="203"/>
                    </a:lnTo>
                    <a:lnTo>
                      <a:pt x="546" y="263"/>
                    </a:lnTo>
                    <a:lnTo>
                      <a:pt x="525" y="324"/>
                    </a:lnTo>
                    <a:lnTo>
                      <a:pt x="485" y="385"/>
                    </a:lnTo>
                    <a:lnTo>
                      <a:pt x="445" y="425"/>
                    </a:lnTo>
                    <a:lnTo>
                      <a:pt x="445" y="425"/>
                    </a:lnTo>
                    <a:lnTo>
                      <a:pt x="404" y="485"/>
                    </a:lnTo>
                    <a:lnTo>
                      <a:pt x="364" y="526"/>
                    </a:lnTo>
                    <a:lnTo>
                      <a:pt x="344" y="586"/>
                    </a:lnTo>
                    <a:lnTo>
                      <a:pt x="303" y="647"/>
                    </a:lnTo>
                    <a:lnTo>
                      <a:pt x="303" y="647"/>
                    </a:lnTo>
                    <a:lnTo>
                      <a:pt x="243" y="687"/>
                    </a:lnTo>
                    <a:lnTo>
                      <a:pt x="182" y="68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7"/>
              <p:cNvSpPr/>
              <p:nvPr/>
            </p:nvSpPr>
            <p:spPr>
              <a:xfrm>
                <a:off x="4184157" y="-1308159"/>
                <a:ext cx="38297" cy="40634"/>
              </a:xfrm>
              <a:custGeom>
                <a:avLst/>
                <a:gdLst/>
                <a:ahLst/>
                <a:cxnLst/>
                <a:rect l="l" t="t" r="r" b="b"/>
                <a:pathLst>
                  <a:path w="344" h="365" fill="none" extrusionOk="0">
                    <a:moveTo>
                      <a:pt x="203" y="364"/>
                    </a:moveTo>
                    <a:lnTo>
                      <a:pt x="203" y="364"/>
                    </a:lnTo>
                    <a:lnTo>
                      <a:pt x="182" y="364"/>
                    </a:lnTo>
                    <a:lnTo>
                      <a:pt x="182" y="364"/>
                    </a:lnTo>
                    <a:lnTo>
                      <a:pt x="102" y="344"/>
                    </a:lnTo>
                    <a:lnTo>
                      <a:pt x="41" y="263"/>
                    </a:lnTo>
                    <a:lnTo>
                      <a:pt x="1" y="203"/>
                    </a:lnTo>
                    <a:lnTo>
                      <a:pt x="1" y="122"/>
                    </a:lnTo>
                    <a:lnTo>
                      <a:pt x="1" y="122"/>
                    </a:lnTo>
                    <a:lnTo>
                      <a:pt x="21" y="61"/>
                    </a:lnTo>
                    <a:lnTo>
                      <a:pt x="61" y="21"/>
                    </a:lnTo>
                    <a:lnTo>
                      <a:pt x="102" y="1"/>
                    </a:lnTo>
                    <a:lnTo>
                      <a:pt x="162" y="1"/>
                    </a:lnTo>
                    <a:lnTo>
                      <a:pt x="162" y="1"/>
                    </a:lnTo>
                    <a:lnTo>
                      <a:pt x="243" y="21"/>
                    </a:lnTo>
                    <a:lnTo>
                      <a:pt x="283" y="41"/>
                    </a:lnTo>
                    <a:lnTo>
                      <a:pt x="304" y="81"/>
                    </a:lnTo>
                    <a:lnTo>
                      <a:pt x="304" y="81"/>
                    </a:lnTo>
                    <a:lnTo>
                      <a:pt x="344" y="182"/>
                    </a:lnTo>
                    <a:lnTo>
                      <a:pt x="324" y="263"/>
                    </a:lnTo>
                    <a:lnTo>
                      <a:pt x="283" y="344"/>
                    </a:lnTo>
                    <a:lnTo>
                      <a:pt x="243" y="364"/>
                    </a:lnTo>
                    <a:lnTo>
                      <a:pt x="203" y="36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7"/>
              <p:cNvSpPr/>
              <p:nvPr/>
            </p:nvSpPr>
            <p:spPr>
              <a:xfrm>
                <a:off x="4154989" y="-1362041"/>
                <a:ext cx="29279" cy="36069"/>
              </a:xfrm>
              <a:custGeom>
                <a:avLst/>
                <a:gdLst/>
                <a:ahLst/>
                <a:cxnLst/>
                <a:rect l="l" t="t" r="r" b="b"/>
                <a:pathLst>
                  <a:path w="263" h="324" fill="none" extrusionOk="0">
                    <a:moveTo>
                      <a:pt x="121" y="323"/>
                    </a:moveTo>
                    <a:lnTo>
                      <a:pt x="121" y="323"/>
                    </a:lnTo>
                    <a:lnTo>
                      <a:pt x="61" y="323"/>
                    </a:lnTo>
                    <a:lnTo>
                      <a:pt x="20" y="283"/>
                    </a:lnTo>
                    <a:lnTo>
                      <a:pt x="0" y="242"/>
                    </a:lnTo>
                    <a:lnTo>
                      <a:pt x="0" y="182"/>
                    </a:lnTo>
                    <a:lnTo>
                      <a:pt x="0" y="141"/>
                    </a:lnTo>
                    <a:lnTo>
                      <a:pt x="20" y="81"/>
                    </a:lnTo>
                    <a:lnTo>
                      <a:pt x="61" y="40"/>
                    </a:lnTo>
                    <a:lnTo>
                      <a:pt x="142" y="0"/>
                    </a:lnTo>
                    <a:lnTo>
                      <a:pt x="142" y="0"/>
                    </a:lnTo>
                    <a:lnTo>
                      <a:pt x="162" y="0"/>
                    </a:lnTo>
                    <a:lnTo>
                      <a:pt x="162" y="0"/>
                    </a:lnTo>
                    <a:lnTo>
                      <a:pt x="202" y="20"/>
                    </a:lnTo>
                    <a:lnTo>
                      <a:pt x="243" y="40"/>
                    </a:lnTo>
                    <a:lnTo>
                      <a:pt x="263" y="81"/>
                    </a:lnTo>
                    <a:lnTo>
                      <a:pt x="263" y="121"/>
                    </a:lnTo>
                    <a:lnTo>
                      <a:pt x="263" y="222"/>
                    </a:lnTo>
                    <a:lnTo>
                      <a:pt x="243" y="262"/>
                    </a:lnTo>
                    <a:lnTo>
                      <a:pt x="202" y="283"/>
                    </a:lnTo>
                    <a:lnTo>
                      <a:pt x="202" y="283"/>
                    </a:lnTo>
                    <a:lnTo>
                      <a:pt x="162" y="323"/>
                    </a:lnTo>
                    <a:lnTo>
                      <a:pt x="121" y="32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7"/>
              <p:cNvSpPr/>
              <p:nvPr/>
            </p:nvSpPr>
            <p:spPr>
              <a:xfrm>
                <a:off x="3473890" y="-1483498"/>
                <a:ext cx="791316" cy="494617"/>
              </a:xfrm>
              <a:custGeom>
                <a:avLst/>
                <a:gdLst/>
                <a:ahLst/>
                <a:cxnLst/>
                <a:rect l="l" t="t" r="r" b="b"/>
                <a:pathLst>
                  <a:path w="7108" h="4443" fill="none" extrusionOk="0">
                    <a:moveTo>
                      <a:pt x="5957" y="1"/>
                    </a:moveTo>
                    <a:lnTo>
                      <a:pt x="5957" y="1"/>
                    </a:lnTo>
                    <a:lnTo>
                      <a:pt x="5936" y="81"/>
                    </a:lnTo>
                    <a:lnTo>
                      <a:pt x="5936" y="81"/>
                    </a:lnTo>
                    <a:lnTo>
                      <a:pt x="5876" y="465"/>
                    </a:lnTo>
                    <a:lnTo>
                      <a:pt x="5775" y="829"/>
                    </a:lnTo>
                    <a:lnTo>
                      <a:pt x="5674" y="1172"/>
                    </a:lnTo>
                    <a:lnTo>
                      <a:pt x="5553" y="1495"/>
                    </a:lnTo>
                    <a:lnTo>
                      <a:pt x="5412" y="1778"/>
                    </a:lnTo>
                    <a:lnTo>
                      <a:pt x="5230" y="2060"/>
                    </a:lnTo>
                    <a:lnTo>
                      <a:pt x="5068" y="2323"/>
                    </a:lnTo>
                    <a:lnTo>
                      <a:pt x="4866" y="2565"/>
                    </a:lnTo>
                    <a:lnTo>
                      <a:pt x="4866" y="2565"/>
                    </a:lnTo>
                    <a:lnTo>
                      <a:pt x="4826" y="2666"/>
                    </a:lnTo>
                    <a:lnTo>
                      <a:pt x="4765" y="2767"/>
                    </a:lnTo>
                    <a:lnTo>
                      <a:pt x="4685" y="2827"/>
                    </a:lnTo>
                    <a:lnTo>
                      <a:pt x="4624" y="2848"/>
                    </a:lnTo>
                    <a:lnTo>
                      <a:pt x="4584" y="2848"/>
                    </a:lnTo>
                    <a:lnTo>
                      <a:pt x="4584" y="2848"/>
                    </a:lnTo>
                    <a:lnTo>
                      <a:pt x="4563" y="2848"/>
                    </a:lnTo>
                    <a:lnTo>
                      <a:pt x="4563" y="2848"/>
                    </a:lnTo>
                    <a:lnTo>
                      <a:pt x="4281" y="3050"/>
                    </a:lnTo>
                    <a:lnTo>
                      <a:pt x="3998" y="3231"/>
                    </a:lnTo>
                    <a:lnTo>
                      <a:pt x="3695" y="3393"/>
                    </a:lnTo>
                    <a:lnTo>
                      <a:pt x="3352" y="3514"/>
                    </a:lnTo>
                    <a:lnTo>
                      <a:pt x="2989" y="3635"/>
                    </a:lnTo>
                    <a:lnTo>
                      <a:pt x="2625" y="3716"/>
                    </a:lnTo>
                    <a:lnTo>
                      <a:pt x="2221" y="3777"/>
                    </a:lnTo>
                    <a:lnTo>
                      <a:pt x="1777" y="3817"/>
                    </a:lnTo>
                    <a:lnTo>
                      <a:pt x="1777" y="3817"/>
                    </a:lnTo>
                    <a:lnTo>
                      <a:pt x="1333" y="3817"/>
                    </a:lnTo>
                    <a:lnTo>
                      <a:pt x="1333" y="3817"/>
                    </a:lnTo>
                    <a:lnTo>
                      <a:pt x="666" y="3797"/>
                    </a:lnTo>
                    <a:lnTo>
                      <a:pt x="0" y="3736"/>
                    </a:lnTo>
                    <a:lnTo>
                      <a:pt x="0" y="3736"/>
                    </a:lnTo>
                    <a:lnTo>
                      <a:pt x="263" y="3978"/>
                    </a:lnTo>
                    <a:lnTo>
                      <a:pt x="545" y="4180"/>
                    </a:lnTo>
                    <a:lnTo>
                      <a:pt x="545" y="4180"/>
                    </a:lnTo>
                    <a:lnTo>
                      <a:pt x="646" y="4019"/>
                    </a:lnTo>
                    <a:lnTo>
                      <a:pt x="707" y="3958"/>
                    </a:lnTo>
                    <a:lnTo>
                      <a:pt x="788" y="3918"/>
                    </a:lnTo>
                    <a:lnTo>
                      <a:pt x="788" y="3918"/>
                    </a:lnTo>
                    <a:lnTo>
                      <a:pt x="808" y="3898"/>
                    </a:lnTo>
                    <a:lnTo>
                      <a:pt x="808" y="3898"/>
                    </a:lnTo>
                    <a:lnTo>
                      <a:pt x="848" y="3918"/>
                    </a:lnTo>
                    <a:lnTo>
                      <a:pt x="868" y="3938"/>
                    </a:lnTo>
                    <a:lnTo>
                      <a:pt x="909" y="3978"/>
                    </a:lnTo>
                    <a:lnTo>
                      <a:pt x="969" y="4120"/>
                    </a:lnTo>
                    <a:lnTo>
                      <a:pt x="969" y="4120"/>
                    </a:lnTo>
                    <a:lnTo>
                      <a:pt x="1030" y="4180"/>
                    </a:lnTo>
                    <a:lnTo>
                      <a:pt x="1111" y="4201"/>
                    </a:lnTo>
                    <a:lnTo>
                      <a:pt x="1111" y="4201"/>
                    </a:lnTo>
                    <a:lnTo>
                      <a:pt x="1171" y="4180"/>
                    </a:lnTo>
                    <a:lnTo>
                      <a:pt x="1171" y="4180"/>
                    </a:lnTo>
                    <a:lnTo>
                      <a:pt x="1232" y="4140"/>
                    </a:lnTo>
                    <a:lnTo>
                      <a:pt x="1292" y="4120"/>
                    </a:lnTo>
                    <a:lnTo>
                      <a:pt x="1353" y="4120"/>
                    </a:lnTo>
                    <a:lnTo>
                      <a:pt x="1353" y="4120"/>
                    </a:lnTo>
                    <a:lnTo>
                      <a:pt x="1434" y="4100"/>
                    </a:lnTo>
                    <a:lnTo>
                      <a:pt x="1474" y="4059"/>
                    </a:lnTo>
                    <a:lnTo>
                      <a:pt x="1615" y="3938"/>
                    </a:lnTo>
                    <a:lnTo>
                      <a:pt x="1615" y="3938"/>
                    </a:lnTo>
                    <a:lnTo>
                      <a:pt x="1676" y="3898"/>
                    </a:lnTo>
                    <a:lnTo>
                      <a:pt x="1757" y="3877"/>
                    </a:lnTo>
                    <a:lnTo>
                      <a:pt x="1757" y="3877"/>
                    </a:lnTo>
                    <a:lnTo>
                      <a:pt x="1817" y="3877"/>
                    </a:lnTo>
                    <a:lnTo>
                      <a:pt x="1817" y="3877"/>
                    </a:lnTo>
                    <a:lnTo>
                      <a:pt x="1838" y="3877"/>
                    </a:lnTo>
                    <a:lnTo>
                      <a:pt x="1838" y="3877"/>
                    </a:lnTo>
                    <a:lnTo>
                      <a:pt x="1898" y="3898"/>
                    </a:lnTo>
                    <a:lnTo>
                      <a:pt x="1918" y="3918"/>
                    </a:lnTo>
                    <a:lnTo>
                      <a:pt x="1939" y="3958"/>
                    </a:lnTo>
                    <a:lnTo>
                      <a:pt x="1939" y="3999"/>
                    </a:lnTo>
                    <a:lnTo>
                      <a:pt x="1939" y="3999"/>
                    </a:lnTo>
                    <a:lnTo>
                      <a:pt x="1918" y="4079"/>
                    </a:lnTo>
                    <a:lnTo>
                      <a:pt x="1878" y="4160"/>
                    </a:lnTo>
                    <a:lnTo>
                      <a:pt x="1838" y="4221"/>
                    </a:lnTo>
                    <a:lnTo>
                      <a:pt x="1797" y="4281"/>
                    </a:lnTo>
                    <a:lnTo>
                      <a:pt x="1797" y="4281"/>
                    </a:lnTo>
                    <a:lnTo>
                      <a:pt x="1797" y="4342"/>
                    </a:lnTo>
                    <a:lnTo>
                      <a:pt x="1838" y="4402"/>
                    </a:lnTo>
                    <a:lnTo>
                      <a:pt x="1838" y="4402"/>
                    </a:lnTo>
                    <a:lnTo>
                      <a:pt x="1898" y="4423"/>
                    </a:lnTo>
                    <a:lnTo>
                      <a:pt x="1979" y="4443"/>
                    </a:lnTo>
                    <a:lnTo>
                      <a:pt x="1979" y="4443"/>
                    </a:lnTo>
                    <a:lnTo>
                      <a:pt x="2019" y="4443"/>
                    </a:lnTo>
                    <a:lnTo>
                      <a:pt x="2080" y="4423"/>
                    </a:lnTo>
                    <a:lnTo>
                      <a:pt x="2080" y="4423"/>
                    </a:lnTo>
                    <a:lnTo>
                      <a:pt x="2201" y="4362"/>
                    </a:lnTo>
                    <a:lnTo>
                      <a:pt x="2282" y="4362"/>
                    </a:lnTo>
                    <a:lnTo>
                      <a:pt x="2282" y="4362"/>
                    </a:lnTo>
                    <a:lnTo>
                      <a:pt x="2423" y="4382"/>
                    </a:lnTo>
                    <a:lnTo>
                      <a:pt x="2524" y="4402"/>
                    </a:lnTo>
                    <a:lnTo>
                      <a:pt x="2524" y="4402"/>
                    </a:lnTo>
                    <a:lnTo>
                      <a:pt x="2544" y="4402"/>
                    </a:lnTo>
                    <a:lnTo>
                      <a:pt x="2544" y="4402"/>
                    </a:lnTo>
                    <a:lnTo>
                      <a:pt x="2625" y="4382"/>
                    </a:lnTo>
                    <a:lnTo>
                      <a:pt x="2686" y="4342"/>
                    </a:lnTo>
                    <a:lnTo>
                      <a:pt x="2686" y="4342"/>
                    </a:lnTo>
                    <a:lnTo>
                      <a:pt x="2706" y="4301"/>
                    </a:lnTo>
                    <a:lnTo>
                      <a:pt x="2706" y="4241"/>
                    </a:lnTo>
                    <a:lnTo>
                      <a:pt x="2686" y="4160"/>
                    </a:lnTo>
                    <a:lnTo>
                      <a:pt x="2645" y="4059"/>
                    </a:lnTo>
                    <a:lnTo>
                      <a:pt x="2645" y="4059"/>
                    </a:lnTo>
                    <a:lnTo>
                      <a:pt x="2665" y="4019"/>
                    </a:lnTo>
                    <a:lnTo>
                      <a:pt x="2686" y="3978"/>
                    </a:lnTo>
                    <a:lnTo>
                      <a:pt x="2726" y="3938"/>
                    </a:lnTo>
                    <a:lnTo>
                      <a:pt x="2766" y="3918"/>
                    </a:lnTo>
                    <a:lnTo>
                      <a:pt x="2766" y="3918"/>
                    </a:lnTo>
                    <a:lnTo>
                      <a:pt x="2847" y="3898"/>
                    </a:lnTo>
                    <a:lnTo>
                      <a:pt x="2847" y="3898"/>
                    </a:lnTo>
                    <a:lnTo>
                      <a:pt x="2908" y="3918"/>
                    </a:lnTo>
                    <a:lnTo>
                      <a:pt x="2968" y="3938"/>
                    </a:lnTo>
                    <a:lnTo>
                      <a:pt x="3049" y="3999"/>
                    </a:lnTo>
                    <a:lnTo>
                      <a:pt x="3049" y="3999"/>
                    </a:lnTo>
                    <a:lnTo>
                      <a:pt x="3110" y="4059"/>
                    </a:lnTo>
                    <a:lnTo>
                      <a:pt x="3170" y="4100"/>
                    </a:lnTo>
                    <a:lnTo>
                      <a:pt x="3231" y="4140"/>
                    </a:lnTo>
                    <a:lnTo>
                      <a:pt x="3271" y="4140"/>
                    </a:lnTo>
                    <a:lnTo>
                      <a:pt x="3271" y="4140"/>
                    </a:lnTo>
                    <a:lnTo>
                      <a:pt x="3392" y="4120"/>
                    </a:lnTo>
                    <a:lnTo>
                      <a:pt x="3513" y="4079"/>
                    </a:lnTo>
                    <a:lnTo>
                      <a:pt x="3513" y="4079"/>
                    </a:lnTo>
                    <a:lnTo>
                      <a:pt x="3554" y="4079"/>
                    </a:lnTo>
                    <a:lnTo>
                      <a:pt x="3554" y="4079"/>
                    </a:lnTo>
                    <a:lnTo>
                      <a:pt x="3614" y="4100"/>
                    </a:lnTo>
                    <a:lnTo>
                      <a:pt x="3614" y="4100"/>
                    </a:lnTo>
                    <a:lnTo>
                      <a:pt x="3695" y="4120"/>
                    </a:lnTo>
                    <a:lnTo>
                      <a:pt x="3695" y="4120"/>
                    </a:lnTo>
                    <a:lnTo>
                      <a:pt x="3776" y="4100"/>
                    </a:lnTo>
                    <a:lnTo>
                      <a:pt x="3776" y="4100"/>
                    </a:lnTo>
                    <a:lnTo>
                      <a:pt x="3877" y="4039"/>
                    </a:lnTo>
                    <a:lnTo>
                      <a:pt x="3978" y="3958"/>
                    </a:lnTo>
                    <a:lnTo>
                      <a:pt x="4079" y="3898"/>
                    </a:lnTo>
                    <a:lnTo>
                      <a:pt x="4160" y="3857"/>
                    </a:lnTo>
                    <a:lnTo>
                      <a:pt x="4160" y="3857"/>
                    </a:lnTo>
                    <a:lnTo>
                      <a:pt x="4220" y="3857"/>
                    </a:lnTo>
                    <a:lnTo>
                      <a:pt x="4220" y="3857"/>
                    </a:lnTo>
                    <a:lnTo>
                      <a:pt x="4281" y="3857"/>
                    </a:lnTo>
                    <a:lnTo>
                      <a:pt x="4341" y="3898"/>
                    </a:lnTo>
                    <a:lnTo>
                      <a:pt x="4462" y="3978"/>
                    </a:lnTo>
                    <a:lnTo>
                      <a:pt x="4462" y="3978"/>
                    </a:lnTo>
                    <a:lnTo>
                      <a:pt x="4563" y="4039"/>
                    </a:lnTo>
                    <a:lnTo>
                      <a:pt x="4604" y="4079"/>
                    </a:lnTo>
                    <a:lnTo>
                      <a:pt x="4685" y="4079"/>
                    </a:lnTo>
                    <a:lnTo>
                      <a:pt x="4685" y="4079"/>
                    </a:lnTo>
                    <a:lnTo>
                      <a:pt x="4705" y="4079"/>
                    </a:lnTo>
                    <a:lnTo>
                      <a:pt x="4705" y="4079"/>
                    </a:lnTo>
                    <a:lnTo>
                      <a:pt x="4765" y="4059"/>
                    </a:lnTo>
                    <a:lnTo>
                      <a:pt x="4806" y="4039"/>
                    </a:lnTo>
                    <a:lnTo>
                      <a:pt x="4947" y="3958"/>
                    </a:lnTo>
                    <a:lnTo>
                      <a:pt x="5088" y="3877"/>
                    </a:lnTo>
                    <a:lnTo>
                      <a:pt x="5189" y="3837"/>
                    </a:lnTo>
                    <a:lnTo>
                      <a:pt x="5270" y="3817"/>
                    </a:lnTo>
                    <a:lnTo>
                      <a:pt x="5270" y="3817"/>
                    </a:lnTo>
                    <a:lnTo>
                      <a:pt x="5351" y="3797"/>
                    </a:lnTo>
                    <a:lnTo>
                      <a:pt x="5351" y="3797"/>
                    </a:lnTo>
                    <a:lnTo>
                      <a:pt x="5391" y="3797"/>
                    </a:lnTo>
                    <a:lnTo>
                      <a:pt x="5391" y="3797"/>
                    </a:lnTo>
                    <a:lnTo>
                      <a:pt x="5432" y="3817"/>
                    </a:lnTo>
                    <a:lnTo>
                      <a:pt x="5472" y="3857"/>
                    </a:lnTo>
                    <a:lnTo>
                      <a:pt x="5512" y="3877"/>
                    </a:lnTo>
                    <a:lnTo>
                      <a:pt x="5512" y="3938"/>
                    </a:lnTo>
                    <a:lnTo>
                      <a:pt x="5512" y="3938"/>
                    </a:lnTo>
                    <a:lnTo>
                      <a:pt x="5512" y="4019"/>
                    </a:lnTo>
                    <a:lnTo>
                      <a:pt x="5512" y="4019"/>
                    </a:lnTo>
                    <a:lnTo>
                      <a:pt x="5694" y="3877"/>
                    </a:lnTo>
                    <a:lnTo>
                      <a:pt x="5856" y="3716"/>
                    </a:lnTo>
                    <a:lnTo>
                      <a:pt x="6017" y="3534"/>
                    </a:lnTo>
                    <a:lnTo>
                      <a:pt x="6179" y="3373"/>
                    </a:lnTo>
                    <a:lnTo>
                      <a:pt x="6320" y="3191"/>
                    </a:lnTo>
                    <a:lnTo>
                      <a:pt x="6441" y="2989"/>
                    </a:lnTo>
                    <a:lnTo>
                      <a:pt x="6562" y="2787"/>
                    </a:lnTo>
                    <a:lnTo>
                      <a:pt x="6663" y="2585"/>
                    </a:lnTo>
                    <a:lnTo>
                      <a:pt x="6764" y="2383"/>
                    </a:lnTo>
                    <a:lnTo>
                      <a:pt x="6865" y="2161"/>
                    </a:lnTo>
                    <a:lnTo>
                      <a:pt x="6926" y="1939"/>
                    </a:lnTo>
                    <a:lnTo>
                      <a:pt x="6986" y="1697"/>
                    </a:lnTo>
                    <a:lnTo>
                      <a:pt x="7047" y="1475"/>
                    </a:lnTo>
                    <a:lnTo>
                      <a:pt x="7067" y="1232"/>
                    </a:lnTo>
                    <a:lnTo>
                      <a:pt x="7087" y="990"/>
                    </a:lnTo>
                    <a:lnTo>
                      <a:pt x="7108" y="748"/>
                    </a:lnTo>
                    <a:lnTo>
                      <a:pt x="7108" y="748"/>
                    </a:lnTo>
                    <a:lnTo>
                      <a:pt x="7087" y="526"/>
                    </a:lnTo>
                    <a:lnTo>
                      <a:pt x="7087" y="526"/>
                    </a:lnTo>
                    <a:lnTo>
                      <a:pt x="7007" y="546"/>
                    </a:lnTo>
                    <a:lnTo>
                      <a:pt x="7007" y="546"/>
                    </a:lnTo>
                    <a:lnTo>
                      <a:pt x="6926" y="586"/>
                    </a:lnTo>
                    <a:lnTo>
                      <a:pt x="6885" y="627"/>
                    </a:lnTo>
                    <a:lnTo>
                      <a:pt x="6825" y="788"/>
                    </a:lnTo>
                    <a:lnTo>
                      <a:pt x="6825" y="788"/>
                    </a:lnTo>
                    <a:lnTo>
                      <a:pt x="6785" y="849"/>
                    </a:lnTo>
                    <a:lnTo>
                      <a:pt x="6744" y="909"/>
                    </a:lnTo>
                    <a:lnTo>
                      <a:pt x="6684" y="929"/>
                    </a:lnTo>
                    <a:lnTo>
                      <a:pt x="6643" y="929"/>
                    </a:lnTo>
                    <a:lnTo>
                      <a:pt x="6643" y="929"/>
                    </a:lnTo>
                    <a:lnTo>
                      <a:pt x="6603" y="929"/>
                    </a:lnTo>
                    <a:lnTo>
                      <a:pt x="6562" y="909"/>
                    </a:lnTo>
                    <a:lnTo>
                      <a:pt x="6522" y="869"/>
                    </a:lnTo>
                    <a:lnTo>
                      <a:pt x="6522" y="808"/>
                    </a:lnTo>
                    <a:lnTo>
                      <a:pt x="6522" y="808"/>
                    </a:lnTo>
                    <a:lnTo>
                      <a:pt x="6522" y="647"/>
                    </a:lnTo>
                    <a:lnTo>
                      <a:pt x="6502" y="606"/>
                    </a:lnTo>
                    <a:lnTo>
                      <a:pt x="6482" y="546"/>
                    </a:lnTo>
                    <a:lnTo>
                      <a:pt x="6482" y="546"/>
                    </a:lnTo>
                    <a:lnTo>
                      <a:pt x="6401" y="485"/>
                    </a:lnTo>
                    <a:lnTo>
                      <a:pt x="6381" y="445"/>
                    </a:lnTo>
                    <a:lnTo>
                      <a:pt x="6361" y="384"/>
                    </a:lnTo>
                    <a:lnTo>
                      <a:pt x="6361" y="384"/>
                    </a:lnTo>
                    <a:lnTo>
                      <a:pt x="6361" y="304"/>
                    </a:lnTo>
                    <a:lnTo>
                      <a:pt x="6361" y="304"/>
                    </a:lnTo>
                    <a:lnTo>
                      <a:pt x="6381" y="203"/>
                    </a:lnTo>
                    <a:lnTo>
                      <a:pt x="6381" y="203"/>
                    </a:lnTo>
                    <a:lnTo>
                      <a:pt x="6381" y="162"/>
                    </a:lnTo>
                    <a:lnTo>
                      <a:pt x="6381" y="122"/>
                    </a:lnTo>
                    <a:lnTo>
                      <a:pt x="6340" y="81"/>
                    </a:lnTo>
                    <a:lnTo>
                      <a:pt x="6280" y="41"/>
                    </a:lnTo>
                    <a:lnTo>
                      <a:pt x="6199" y="21"/>
                    </a:lnTo>
                    <a:lnTo>
                      <a:pt x="6199" y="21"/>
                    </a:lnTo>
                    <a:lnTo>
                      <a:pt x="595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7"/>
              <p:cNvSpPr/>
              <p:nvPr/>
            </p:nvSpPr>
            <p:spPr>
              <a:xfrm>
                <a:off x="3981876" y="-1198057"/>
                <a:ext cx="33844" cy="31616"/>
              </a:xfrm>
              <a:custGeom>
                <a:avLst/>
                <a:gdLst/>
                <a:ahLst/>
                <a:cxnLst/>
                <a:rect l="l" t="t" r="r" b="b"/>
                <a:pathLst>
                  <a:path w="304" h="284" fill="none" extrusionOk="0">
                    <a:moveTo>
                      <a:pt x="303" y="1"/>
                    </a:moveTo>
                    <a:lnTo>
                      <a:pt x="303" y="1"/>
                    </a:lnTo>
                    <a:lnTo>
                      <a:pt x="142" y="142"/>
                    </a:lnTo>
                    <a:lnTo>
                      <a:pt x="0" y="284"/>
                    </a:lnTo>
                    <a:lnTo>
                      <a:pt x="0" y="284"/>
                    </a:lnTo>
                    <a:lnTo>
                      <a:pt x="21" y="284"/>
                    </a:lnTo>
                    <a:lnTo>
                      <a:pt x="21" y="284"/>
                    </a:lnTo>
                    <a:lnTo>
                      <a:pt x="61" y="284"/>
                    </a:lnTo>
                    <a:lnTo>
                      <a:pt x="122" y="263"/>
                    </a:lnTo>
                    <a:lnTo>
                      <a:pt x="202" y="203"/>
                    </a:lnTo>
                    <a:lnTo>
                      <a:pt x="263" y="102"/>
                    </a:lnTo>
                    <a:lnTo>
                      <a:pt x="30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7"/>
              <p:cNvSpPr/>
              <p:nvPr/>
            </p:nvSpPr>
            <p:spPr>
              <a:xfrm>
                <a:off x="4136954" y="-1688005"/>
                <a:ext cx="126023" cy="308036"/>
              </a:xfrm>
              <a:custGeom>
                <a:avLst/>
                <a:gdLst/>
                <a:ahLst/>
                <a:cxnLst/>
                <a:rect l="l" t="t" r="r" b="b"/>
                <a:pathLst>
                  <a:path w="1132" h="2767" fill="none" extrusionOk="0">
                    <a:moveTo>
                      <a:pt x="102" y="0"/>
                    </a:moveTo>
                    <a:lnTo>
                      <a:pt x="102" y="0"/>
                    </a:lnTo>
                    <a:lnTo>
                      <a:pt x="102" y="465"/>
                    </a:lnTo>
                    <a:lnTo>
                      <a:pt x="81" y="929"/>
                    </a:lnTo>
                    <a:lnTo>
                      <a:pt x="61" y="1373"/>
                    </a:lnTo>
                    <a:lnTo>
                      <a:pt x="1" y="1838"/>
                    </a:lnTo>
                    <a:lnTo>
                      <a:pt x="1" y="1838"/>
                    </a:lnTo>
                    <a:lnTo>
                      <a:pt x="243" y="1858"/>
                    </a:lnTo>
                    <a:lnTo>
                      <a:pt x="243" y="1858"/>
                    </a:lnTo>
                    <a:lnTo>
                      <a:pt x="324" y="1878"/>
                    </a:lnTo>
                    <a:lnTo>
                      <a:pt x="384" y="1918"/>
                    </a:lnTo>
                    <a:lnTo>
                      <a:pt x="425" y="1959"/>
                    </a:lnTo>
                    <a:lnTo>
                      <a:pt x="425" y="1999"/>
                    </a:lnTo>
                    <a:lnTo>
                      <a:pt x="425" y="2040"/>
                    </a:lnTo>
                    <a:lnTo>
                      <a:pt x="425" y="2040"/>
                    </a:lnTo>
                    <a:lnTo>
                      <a:pt x="405" y="2141"/>
                    </a:lnTo>
                    <a:lnTo>
                      <a:pt x="405" y="2141"/>
                    </a:lnTo>
                    <a:lnTo>
                      <a:pt x="405" y="2221"/>
                    </a:lnTo>
                    <a:lnTo>
                      <a:pt x="405" y="2221"/>
                    </a:lnTo>
                    <a:lnTo>
                      <a:pt x="425" y="2282"/>
                    </a:lnTo>
                    <a:lnTo>
                      <a:pt x="445" y="2322"/>
                    </a:lnTo>
                    <a:lnTo>
                      <a:pt x="526" y="2383"/>
                    </a:lnTo>
                    <a:lnTo>
                      <a:pt x="526" y="2383"/>
                    </a:lnTo>
                    <a:lnTo>
                      <a:pt x="546" y="2443"/>
                    </a:lnTo>
                    <a:lnTo>
                      <a:pt x="566" y="2484"/>
                    </a:lnTo>
                    <a:lnTo>
                      <a:pt x="566" y="2645"/>
                    </a:lnTo>
                    <a:lnTo>
                      <a:pt x="566" y="2645"/>
                    </a:lnTo>
                    <a:lnTo>
                      <a:pt x="566" y="2706"/>
                    </a:lnTo>
                    <a:lnTo>
                      <a:pt x="606" y="2746"/>
                    </a:lnTo>
                    <a:lnTo>
                      <a:pt x="647" y="2766"/>
                    </a:lnTo>
                    <a:lnTo>
                      <a:pt x="687" y="2766"/>
                    </a:lnTo>
                    <a:lnTo>
                      <a:pt x="687" y="2766"/>
                    </a:lnTo>
                    <a:lnTo>
                      <a:pt x="728" y="2766"/>
                    </a:lnTo>
                    <a:lnTo>
                      <a:pt x="788" y="2746"/>
                    </a:lnTo>
                    <a:lnTo>
                      <a:pt x="829" y="2686"/>
                    </a:lnTo>
                    <a:lnTo>
                      <a:pt x="869" y="2625"/>
                    </a:lnTo>
                    <a:lnTo>
                      <a:pt x="869" y="2625"/>
                    </a:lnTo>
                    <a:lnTo>
                      <a:pt x="929" y="2464"/>
                    </a:lnTo>
                    <a:lnTo>
                      <a:pt x="970" y="2423"/>
                    </a:lnTo>
                    <a:lnTo>
                      <a:pt x="1051" y="2383"/>
                    </a:lnTo>
                    <a:lnTo>
                      <a:pt x="1051" y="2383"/>
                    </a:lnTo>
                    <a:lnTo>
                      <a:pt x="1131" y="2363"/>
                    </a:lnTo>
                    <a:lnTo>
                      <a:pt x="1131" y="2363"/>
                    </a:lnTo>
                    <a:lnTo>
                      <a:pt x="1111" y="1999"/>
                    </a:lnTo>
                    <a:lnTo>
                      <a:pt x="1051" y="1636"/>
                    </a:lnTo>
                    <a:lnTo>
                      <a:pt x="950" y="1292"/>
                    </a:lnTo>
                    <a:lnTo>
                      <a:pt x="829" y="949"/>
                    </a:lnTo>
                    <a:lnTo>
                      <a:pt x="829" y="949"/>
                    </a:lnTo>
                    <a:lnTo>
                      <a:pt x="687" y="1131"/>
                    </a:lnTo>
                    <a:lnTo>
                      <a:pt x="526" y="1272"/>
                    </a:lnTo>
                    <a:lnTo>
                      <a:pt x="526" y="1272"/>
                    </a:lnTo>
                    <a:lnTo>
                      <a:pt x="465" y="1333"/>
                    </a:lnTo>
                    <a:lnTo>
                      <a:pt x="465" y="1333"/>
                    </a:lnTo>
                    <a:lnTo>
                      <a:pt x="405" y="1353"/>
                    </a:lnTo>
                    <a:lnTo>
                      <a:pt x="405" y="1353"/>
                    </a:lnTo>
                    <a:lnTo>
                      <a:pt x="384" y="1333"/>
                    </a:lnTo>
                    <a:lnTo>
                      <a:pt x="344" y="1313"/>
                    </a:lnTo>
                    <a:lnTo>
                      <a:pt x="324" y="1292"/>
                    </a:lnTo>
                    <a:lnTo>
                      <a:pt x="324" y="1252"/>
                    </a:lnTo>
                    <a:lnTo>
                      <a:pt x="324" y="1252"/>
                    </a:lnTo>
                    <a:lnTo>
                      <a:pt x="324" y="1232"/>
                    </a:lnTo>
                    <a:lnTo>
                      <a:pt x="324" y="1232"/>
                    </a:lnTo>
                    <a:lnTo>
                      <a:pt x="384" y="969"/>
                    </a:lnTo>
                    <a:lnTo>
                      <a:pt x="405" y="687"/>
                    </a:lnTo>
                    <a:lnTo>
                      <a:pt x="405" y="687"/>
                    </a:lnTo>
                    <a:lnTo>
                      <a:pt x="384" y="424"/>
                    </a:lnTo>
                    <a:lnTo>
                      <a:pt x="344" y="162"/>
                    </a:lnTo>
                    <a:lnTo>
                      <a:pt x="344" y="162"/>
                    </a:lnTo>
                    <a:lnTo>
                      <a:pt x="344" y="162"/>
                    </a:lnTo>
                    <a:lnTo>
                      <a:pt x="304" y="101"/>
                    </a:lnTo>
                    <a:lnTo>
                      <a:pt x="263" y="61"/>
                    </a:lnTo>
                    <a:lnTo>
                      <a:pt x="263" y="61"/>
                    </a:lnTo>
                    <a:lnTo>
                      <a:pt x="263" y="61"/>
                    </a:lnTo>
                    <a:lnTo>
                      <a:pt x="263" y="61"/>
                    </a:lnTo>
                    <a:lnTo>
                      <a:pt x="203" y="41"/>
                    </a:lnTo>
                    <a:lnTo>
                      <a:pt x="182" y="41"/>
                    </a:lnTo>
                    <a:lnTo>
                      <a:pt x="182" y="41"/>
                    </a:lnTo>
                    <a:lnTo>
                      <a:pt x="182" y="41"/>
                    </a:lnTo>
                    <a:lnTo>
                      <a:pt x="10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7"/>
              <p:cNvSpPr/>
              <p:nvPr/>
            </p:nvSpPr>
            <p:spPr>
              <a:xfrm>
                <a:off x="3754880" y="-937220"/>
                <a:ext cx="92179" cy="2338"/>
              </a:xfrm>
              <a:custGeom>
                <a:avLst/>
                <a:gdLst/>
                <a:ahLst/>
                <a:cxnLst/>
                <a:rect l="l" t="t" r="r" b="b"/>
                <a:pathLst>
                  <a:path w="828" h="21" extrusionOk="0">
                    <a:moveTo>
                      <a:pt x="0" y="0"/>
                    </a:moveTo>
                    <a:lnTo>
                      <a:pt x="404" y="20"/>
                    </a:lnTo>
                    <a:lnTo>
                      <a:pt x="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7"/>
              <p:cNvSpPr/>
              <p:nvPr/>
            </p:nvSpPr>
            <p:spPr>
              <a:xfrm>
                <a:off x="3754880" y="-937220"/>
                <a:ext cx="92179" cy="2338"/>
              </a:xfrm>
              <a:custGeom>
                <a:avLst/>
                <a:gdLst/>
                <a:ahLst/>
                <a:cxnLst/>
                <a:rect l="l" t="t" r="r" b="b"/>
                <a:pathLst>
                  <a:path w="828" h="21" fill="none" extrusionOk="0">
                    <a:moveTo>
                      <a:pt x="828" y="0"/>
                    </a:moveTo>
                    <a:lnTo>
                      <a:pt x="828" y="0"/>
                    </a:lnTo>
                    <a:lnTo>
                      <a:pt x="0" y="0"/>
                    </a:lnTo>
                    <a:lnTo>
                      <a:pt x="0" y="0"/>
                    </a:lnTo>
                    <a:lnTo>
                      <a:pt x="404" y="20"/>
                    </a:lnTo>
                    <a:lnTo>
                      <a:pt x="404" y="20"/>
                    </a:lnTo>
                    <a:lnTo>
                      <a:pt x="82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7"/>
              <p:cNvSpPr/>
              <p:nvPr/>
            </p:nvSpPr>
            <p:spPr>
              <a:xfrm>
                <a:off x="3534564" y="-1060903"/>
                <a:ext cx="553075" cy="123793"/>
              </a:xfrm>
              <a:custGeom>
                <a:avLst/>
                <a:gdLst/>
                <a:ahLst/>
                <a:cxnLst/>
                <a:rect l="l" t="t" r="r" b="b"/>
                <a:pathLst>
                  <a:path w="4968" h="1112" extrusionOk="0">
                    <a:moveTo>
                      <a:pt x="4806" y="1"/>
                    </a:moveTo>
                    <a:lnTo>
                      <a:pt x="4725" y="21"/>
                    </a:lnTo>
                    <a:lnTo>
                      <a:pt x="4644" y="41"/>
                    </a:lnTo>
                    <a:lnTo>
                      <a:pt x="4543" y="81"/>
                    </a:lnTo>
                    <a:lnTo>
                      <a:pt x="4402" y="162"/>
                    </a:lnTo>
                    <a:lnTo>
                      <a:pt x="4261" y="243"/>
                    </a:lnTo>
                    <a:lnTo>
                      <a:pt x="4220" y="263"/>
                    </a:lnTo>
                    <a:lnTo>
                      <a:pt x="4160" y="283"/>
                    </a:lnTo>
                    <a:lnTo>
                      <a:pt x="4059" y="283"/>
                    </a:lnTo>
                    <a:lnTo>
                      <a:pt x="4018" y="243"/>
                    </a:lnTo>
                    <a:lnTo>
                      <a:pt x="3917" y="182"/>
                    </a:lnTo>
                    <a:lnTo>
                      <a:pt x="3796" y="102"/>
                    </a:lnTo>
                    <a:lnTo>
                      <a:pt x="3736" y="61"/>
                    </a:lnTo>
                    <a:lnTo>
                      <a:pt x="3615" y="61"/>
                    </a:lnTo>
                    <a:lnTo>
                      <a:pt x="3534" y="102"/>
                    </a:lnTo>
                    <a:lnTo>
                      <a:pt x="3433" y="162"/>
                    </a:lnTo>
                    <a:lnTo>
                      <a:pt x="3332" y="243"/>
                    </a:lnTo>
                    <a:lnTo>
                      <a:pt x="3231" y="304"/>
                    </a:lnTo>
                    <a:lnTo>
                      <a:pt x="3150" y="324"/>
                    </a:lnTo>
                    <a:lnTo>
                      <a:pt x="3069" y="304"/>
                    </a:lnTo>
                    <a:lnTo>
                      <a:pt x="3009" y="283"/>
                    </a:lnTo>
                    <a:lnTo>
                      <a:pt x="2968" y="283"/>
                    </a:lnTo>
                    <a:lnTo>
                      <a:pt x="2847" y="324"/>
                    </a:lnTo>
                    <a:lnTo>
                      <a:pt x="2726" y="344"/>
                    </a:lnTo>
                    <a:lnTo>
                      <a:pt x="2686" y="344"/>
                    </a:lnTo>
                    <a:lnTo>
                      <a:pt x="2625" y="304"/>
                    </a:lnTo>
                    <a:lnTo>
                      <a:pt x="2565" y="263"/>
                    </a:lnTo>
                    <a:lnTo>
                      <a:pt x="2504" y="203"/>
                    </a:lnTo>
                    <a:lnTo>
                      <a:pt x="2423" y="142"/>
                    </a:lnTo>
                    <a:lnTo>
                      <a:pt x="2363" y="122"/>
                    </a:lnTo>
                    <a:lnTo>
                      <a:pt x="2302" y="102"/>
                    </a:lnTo>
                    <a:lnTo>
                      <a:pt x="2221" y="122"/>
                    </a:lnTo>
                    <a:lnTo>
                      <a:pt x="2181" y="142"/>
                    </a:lnTo>
                    <a:lnTo>
                      <a:pt x="2141" y="182"/>
                    </a:lnTo>
                    <a:lnTo>
                      <a:pt x="2120" y="223"/>
                    </a:lnTo>
                    <a:lnTo>
                      <a:pt x="2100" y="263"/>
                    </a:lnTo>
                    <a:lnTo>
                      <a:pt x="2141" y="364"/>
                    </a:lnTo>
                    <a:lnTo>
                      <a:pt x="2161" y="445"/>
                    </a:lnTo>
                    <a:lnTo>
                      <a:pt x="2161" y="505"/>
                    </a:lnTo>
                    <a:lnTo>
                      <a:pt x="2141" y="546"/>
                    </a:lnTo>
                    <a:lnTo>
                      <a:pt x="2080" y="586"/>
                    </a:lnTo>
                    <a:lnTo>
                      <a:pt x="1999" y="606"/>
                    </a:lnTo>
                    <a:lnTo>
                      <a:pt x="1979" y="606"/>
                    </a:lnTo>
                    <a:lnTo>
                      <a:pt x="1878" y="586"/>
                    </a:lnTo>
                    <a:lnTo>
                      <a:pt x="1737" y="566"/>
                    </a:lnTo>
                    <a:lnTo>
                      <a:pt x="1656" y="566"/>
                    </a:lnTo>
                    <a:lnTo>
                      <a:pt x="1535" y="627"/>
                    </a:lnTo>
                    <a:lnTo>
                      <a:pt x="1474" y="647"/>
                    </a:lnTo>
                    <a:lnTo>
                      <a:pt x="1434" y="647"/>
                    </a:lnTo>
                    <a:lnTo>
                      <a:pt x="1353" y="627"/>
                    </a:lnTo>
                    <a:lnTo>
                      <a:pt x="1293" y="606"/>
                    </a:lnTo>
                    <a:lnTo>
                      <a:pt x="1252" y="546"/>
                    </a:lnTo>
                    <a:lnTo>
                      <a:pt x="1252" y="485"/>
                    </a:lnTo>
                    <a:lnTo>
                      <a:pt x="1293" y="425"/>
                    </a:lnTo>
                    <a:lnTo>
                      <a:pt x="1333" y="364"/>
                    </a:lnTo>
                    <a:lnTo>
                      <a:pt x="1373" y="283"/>
                    </a:lnTo>
                    <a:lnTo>
                      <a:pt x="1394" y="203"/>
                    </a:lnTo>
                    <a:lnTo>
                      <a:pt x="1394" y="162"/>
                    </a:lnTo>
                    <a:lnTo>
                      <a:pt x="1373" y="122"/>
                    </a:lnTo>
                    <a:lnTo>
                      <a:pt x="1353" y="102"/>
                    </a:lnTo>
                    <a:lnTo>
                      <a:pt x="1293" y="81"/>
                    </a:lnTo>
                    <a:lnTo>
                      <a:pt x="1212" y="81"/>
                    </a:lnTo>
                    <a:lnTo>
                      <a:pt x="1131" y="102"/>
                    </a:lnTo>
                    <a:lnTo>
                      <a:pt x="1070" y="142"/>
                    </a:lnTo>
                    <a:lnTo>
                      <a:pt x="929" y="263"/>
                    </a:lnTo>
                    <a:lnTo>
                      <a:pt x="889" y="304"/>
                    </a:lnTo>
                    <a:lnTo>
                      <a:pt x="808" y="324"/>
                    </a:lnTo>
                    <a:lnTo>
                      <a:pt x="747" y="324"/>
                    </a:lnTo>
                    <a:lnTo>
                      <a:pt x="687" y="344"/>
                    </a:lnTo>
                    <a:lnTo>
                      <a:pt x="626" y="384"/>
                    </a:lnTo>
                    <a:lnTo>
                      <a:pt x="566" y="405"/>
                    </a:lnTo>
                    <a:lnTo>
                      <a:pt x="485" y="384"/>
                    </a:lnTo>
                    <a:lnTo>
                      <a:pt x="424" y="324"/>
                    </a:lnTo>
                    <a:lnTo>
                      <a:pt x="364" y="182"/>
                    </a:lnTo>
                    <a:lnTo>
                      <a:pt x="323" y="142"/>
                    </a:lnTo>
                    <a:lnTo>
                      <a:pt x="303" y="122"/>
                    </a:lnTo>
                    <a:lnTo>
                      <a:pt x="263" y="102"/>
                    </a:lnTo>
                    <a:lnTo>
                      <a:pt x="243" y="122"/>
                    </a:lnTo>
                    <a:lnTo>
                      <a:pt x="162" y="162"/>
                    </a:lnTo>
                    <a:lnTo>
                      <a:pt x="101" y="223"/>
                    </a:lnTo>
                    <a:lnTo>
                      <a:pt x="0" y="384"/>
                    </a:lnTo>
                    <a:lnTo>
                      <a:pt x="222" y="526"/>
                    </a:lnTo>
                    <a:lnTo>
                      <a:pt x="445" y="667"/>
                    </a:lnTo>
                    <a:lnTo>
                      <a:pt x="687" y="768"/>
                    </a:lnTo>
                    <a:lnTo>
                      <a:pt x="929" y="869"/>
                    </a:lnTo>
                    <a:lnTo>
                      <a:pt x="1192" y="950"/>
                    </a:lnTo>
                    <a:lnTo>
                      <a:pt x="1454" y="1030"/>
                    </a:lnTo>
                    <a:lnTo>
                      <a:pt x="1696" y="1071"/>
                    </a:lnTo>
                    <a:lnTo>
                      <a:pt x="1979" y="1111"/>
                    </a:lnTo>
                    <a:lnTo>
                      <a:pt x="2807" y="1111"/>
                    </a:lnTo>
                    <a:lnTo>
                      <a:pt x="3110" y="1071"/>
                    </a:lnTo>
                    <a:lnTo>
                      <a:pt x="3393" y="1010"/>
                    </a:lnTo>
                    <a:lnTo>
                      <a:pt x="3675" y="909"/>
                    </a:lnTo>
                    <a:lnTo>
                      <a:pt x="3958" y="808"/>
                    </a:lnTo>
                    <a:lnTo>
                      <a:pt x="4241" y="687"/>
                    </a:lnTo>
                    <a:lnTo>
                      <a:pt x="4483" y="546"/>
                    </a:lnTo>
                    <a:lnTo>
                      <a:pt x="4745" y="405"/>
                    </a:lnTo>
                    <a:lnTo>
                      <a:pt x="4967" y="223"/>
                    </a:lnTo>
                    <a:lnTo>
                      <a:pt x="4967" y="142"/>
                    </a:lnTo>
                    <a:lnTo>
                      <a:pt x="4967" y="81"/>
                    </a:lnTo>
                    <a:lnTo>
                      <a:pt x="4927" y="61"/>
                    </a:lnTo>
                    <a:lnTo>
                      <a:pt x="4887" y="21"/>
                    </a:lnTo>
                    <a:lnTo>
                      <a:pt x="4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7"/>
              <p:cNvSpPr/>
              <p:nvPr/>
            </p:nvSpPr>
            <p:spPr>
              <a:xfrm>
                <a:off x="3534564" y="-1060903"/>
                <a:ext cx="553075" cy="123793"/>
              </a:xfrm>
              <a:custGeom>
                <a:avLst/>
                <a:gdLst/>
                <a:ahLst/>
                <a:cxnLst/>
                <a:rect l="l" t="t" r="r" b="b"/>
                <a:pathLst>
                  <a:path w="4968" h="1112" fill="none" extrusionOk="0">
                    <a:moveTo>
                      <a:pt x="4806" y="1"/>
                    </a:moveTo>
                    <a:lnTo>
                      <a:pt x="4806" y="1"/>
                    </a:lnTo>
                    <a:lnTo>
                      <a:pt x="4725" y="21"/>
                    </a:lnTo>
                    <a:lnTo>
                      <a:pt x="4725" y="21"/>
                    </a:lnTo>
                    <a:lnTo>
                      <a:pt x="4644" y="41"/>
                    </a:lnTo>
                    <a:lnTo>
                      <a:pt x="4543" y="81"/>
                    </a:lnTo>
                    <a:lnTo>
                      <a:pt x="4402" y="162"/>
                    </a:lnTo>
                    <a:lnTo>
                      <a:pt x="4261" y="243"/>
                    </a:lnTo>
                    <a:lnTo>
                      <a:pt x="4220" y="263"/>
                    </a:lnTo>
                    <a:lnTo>
                      <a:pt x="4160" y="283"/>
                    </a:lnTo>
                    <a:lnTo>
                      <a:pt x="4160" y="283"/>
                    </a:lnTo>
                    <a:lnTo>
                      <a:pt x="4140" y="283"/>
                    </a:lnTo>
                    <a:lnTo>
                      <a:pt x="4140" y="283"/>
                    </a:lnTo>
                    <a:lnTo>
                      <a:pt x="4059" y="283"/>
                    </a:lnTo>
                    <a:lnTo>
                      <a:pt x="4018" y="243"/>
                    </a:lnTo>
                    <a:lnTo>
                      <a:pt x="3917" y="182"/>
                    </a:lnTo>
                    <a:lnTo>
                      <a:pt x="3917" y="182"/>
                    </a:lnTo>
                    <a:lnTo>
                      <a:pt x="3796" y="102"/>
                    </a:lnTo>
                    <a:lnTo>
                      <a:pt x="3736" y="61"/>
                    </a:lnTo>
                    <a:lnTo>
                      <a:pt x="3675" y="61"/>
                    </a:lnTo>
                    <a:lnTo>
                      <a:pt x="3675" y="61"/>
                    </a:lnTo>
                    <a:lnTo>
                      <a:pt x="3615" y="61"/>
                    </a:lnTo>
                    <a:lnTo>
                      <a:pt x="3615" y="61"/>
                    </a:lnTo>
                    <a:lnTo>
                      <a:pt x="3534" y="102"/>
                    </a:lnTo>
                    <a:lnTo>
                      <a:pt x="3433" y="162"/>
                    </a:lnTo>
                    <a:lnTo>
                      <a:pt x="3332" y="243"/>
                    </a:lnTo>
                    <a:lnTo>
                      <a:pt x="3231" y="304"/>
                    </a:lnTo>
                    <a:lnTo>
                      <a:pt x="3231" y="304"/>
                    </a:lnTo>
                    <a:lnTo>
                      <a:pt x="3150" y="324"/>
                    </a:lnTo>
                    <a:lnTo>
                      <a:pt x="3150" y="324"/>
                    </a:lnTo>
                    <a:lnTo>
                      <a:pt x="3069" y="304"/>
                    </a:lnTo>
                    <a:lnTo>
                      <a:pt x="3069" y="304"/>
                    </a:lnTo>
                    <a:lnTo>
                      <a:pt x="3009" y="283"/>
                    </a:lnTo>
                    <a:lnTo>
                      <a:pt x="3009" y="283"/>
                    </a:lnTo>
                    <a:lnTo>
                      <a:pt x="2968" y="283"/>
                    </a:lnTo>
                    <a:lnTo>
                      <a:pt x="2968" y="283"/>
                    </a:lnTo>
                    <a:lnTo>
                      <a:pt x="2847" y="324"/>
                    </a:lnTo>
                    <a:lnTo>
                      <a:pt x="2726" y="344"/>
                    </a:lnTo>
                    <a:lnTo>
                      <a:pt x="2726" y="344"/>
                    </a:lnTo>
                    <a:lnTo>
                      <a:pt x="2686" y="344"/>
                    </a:lnTo>
                    <a:lnTo>
                      <a:pt x="2625" y="304"/>
                    </a:lnTo>
                    <a:lnTo>
                      <a:pt x="2565" y="263"/>
                    </a:lnTo>
                    <a:lnTo>
                      <a:pt x="2504" y="203"/>
                    </a:lnTo>
                    <a:lnTo>
                      <a:pt x="2504" y="203"/>
                    </a:lnTo>
                    <a:lnTo>
                      <a:pt x="2423" y="142"/>
                    </a:lnTo>
                    <a:lnTo>
                      <a:pt x="2363" y="122"/>
                    </a:lnTo>
                    <a:lnTo>
                      <a:pt x="2302" y="102"/>
                    </a:lnTo>
                    <a:lnTo>
                      <a:pt x="2302" y="102"/>
                    </a:lnTo>
                    <a:lnTo>
                      <a:pt x="2221" y="122"/>
                    </a:lnTo>
                    <a:lnTo>
                      <a:pt x="2221" y="122"/>
                    </a:lnTo>
                    <a:lnTo>
                      <a:pt x="2181" y="142"/>
                    </a:lnTo>
                    <a:lnTo>
                      <a:pt x="2141" y="182"/>
                    </a:lnTo>
                    <a:lnTo>
                      <a:pt x="2120" y="223"/>
                    </a:lnTo>
                    <a:lnTo>
                      <a:pt x="2100" y="263"/>
                    </a:lnTo>
                    <a:lnTo>
                      <a:pt x="2100" y="263"/>
                    </a:lnTo>
                    <a:lnTo>
                      <a:pt x="2141" y="364"/>
                    </a:lnTo>
                    <a:lnTo>
                      <a:pt x="2161" y="445"/>
                    </a:lnTo>
                    <a:lnTo>
                      <a:pt x="2161" y="505"/>
                    </a:lnTo>
                    <a:lnTo>
                      <a:pt x="2141" y="546"/>
                    </a:lnTo>
                    <a:lnTo>
                      <a:pt x="2141" y="546"/>
                    </a:lnTo>
                    <a:lnTo>
                      <a:pt x="2080" y="586"/>
                    </a:lnTo>
                    <a:lnTo>
                      <a:pt x="1999" y="606"/>
                    </a:lnTo>
                    <a:lnTo>
                      <a:pt x="1999" y="606"/>
                    </a:lnTo>
                    <a:lnTo>
                      <a:pt x="1979" y="606"/>
                    </a:lnTo>
                    <a:lnTo>
                      <a:pt x="1979" y="606"/>
                    </a:lnTo>
                    <a:lnTo>
                      <a:pt x="1878" y="586"/>
                    </a:lnTo>
                    <a:lnTo>
                      <a:pt x="1737" y="566"/>
                    </a:lnTo>
                    <a:lnTo>
                      <a:pt x="1737" y="566"/>
                    </a:lnTo>
                    <a:lnTo>
                      <a:pt x="1656" y="566"/>
                    </a:lnTo>
                    <a:lnTo>
                      <a:pt x="1535" y="627"/>
                    </a:lnTo>
                    <a:lnTo>
                      <a:pt x="1535" y="627"/>
                    </a:lnTo>
                    <a:lnTo>
                      <a:pt x="1474" y="647"/>
                    </a:lnTo>
                    <a:lnTo>
                      <a:pt x="1434" y="647"/>
                    </a:lnTo>
                    <a:lnTo>
                      <a:pt x="1434" y="647"/>
                    </a:lnTo>
                    <a:lnTo>
                      <a:pt x="1353" y="627"/>
                    </a:lnTo>
                    <a:lnTo>
                      <a:pt x="1293" y="606"/>
                    </a:lnTo>
                    <a:lnTo>
                      <a:pt x="1293" y="606"/>
                    </a:lnTo>
                    <a:lnTo>
                      <a:pt x="1252" y="546"/>
                    </a:lnTo>
                    <a:lnTo>
                      <a:pt x="1252" y="485"/>
                    </a:lnTo>
                    <a:lnTo>
                      <a:pt x="1252" y="485"/>
                    </a:lnTo>
                    <a:lnTo>
                      <a:pt x="1293" y="425"/>
                    </a:lnTo>
                    <a:lnTo>
                      <a:pt x="1333" y="364"/>
                    </a:lnTo>
                    <a:lnTo>
                      <a:pt x="1373" y="283"/>
                    </a:lnTo>
                    <a:lnTo>
                      <a:pt x="1394" y="203"/>
                    </a:lnTo>
                    <a:lnTo>
                      <a:pt x="1394" y="203"/>
                    </a:lnTo>
                    <a:lnTo>
                      <a:pt x="1394" y="162"/>
                    </a:lnTo>
                    <a:lnTo>
                      <a:pt x="1373" y="122"/>
                    </a:lnTo>
                    <a:lnTo>
                      <a:pt x="1353" y="102"/>
                    </a:lnTo>
                    <a:lnTo>
                      <a:pt x="1293" y="81"/>
                    </a:lnTo>
                    <a:lnTo>
                      <a:pt x="1293" y="81"/>
                    </a:lnTo>
                    <a:lnTo>
                      <a:pt x="1272" y="81"/>
                    </a:lnTo>
                    <a:lnTo>
                      <a:pt x="1272" y="81"/>
                    </a:lnTo>
                    <a:lnTo>
                      <a:pt x="1212" y="81"/>
                    </a:lnTo>
                    <a:lnTo>
                      <a:pt x="1212" y="81"/>
                    </a:lnTo>
                    <a:lnTo>
                      <a:pt x="1131" y="102"/>
                    </a:lnTo>
                    <a:lnTo>
                      <a:pt x="1070" y="142"/>
                    </a:lnTo>
                    <a:lnTo>
                      <a:pt x="1070" y="142"/>
                    </a:lnTo>
                    <a:lnTo>
                      <a:pt x="929" y="263"/>
                    </a:lnTo>
                    <a:lnTo>
                      <a:pt x="889" y="304"/>
                    </a:lnTo>
                    <a:lnTo>
                      <a:pt x="808" y="324"/>
                    </a:lnTo>
                    <a:lnTo>
                      <a:pt x="808" y="324"/>
                    </a:lnTo>
                    <a:lnTo>
                      <a:pt x="747" y="324"/>
                    </a:lnTo>
                    <a:lnTo>
                      <a:pt x="687" y="344"/>
                    </a:lnTo>
                    <a:lnTo>
                      <a:pt x="626" y="384"/>
                    </a:lnTo>
                    <a:lnTo>
                      <a:pt x="626" y="384"/>
                    </a:lnTo>
                    <a:lnTo>
                      <a:pt x="566" y="405"/>
                    </a:lnTo>
                    <a:lnTo>
                      <a:pt x="566" y="405"/>
                    </a:lnTo>
                    <a:lnTo>
                      <a:pt x="485" y="384"/>
                    </a:lnTo>
                    <a:lnTo>
                      <a:pt x="424" y="324"/>
                    </a:lnTo>
                    <a:lnTo>
                      <a:pt x="424" y="324"/>
                    </a:lnTo>
                    <a:lnTo>
                      <a:pt x="364" y="182"/>
                    </a:lnTo>
                    <a:lnTo>
                      <a:pt x="323" y="142"/>
                    </a:lnTo>
                    <a:lnTo>
                      <a:pt x="303" y="122"/>
                    </a:lnTo>
                    <a:lnTo>
                      <a:pt x="263" y="102"/>
                    </a:lnTo>
                    <a:lnTo>
                      <a:pt x="263" y="102"/>
                    </a:lnTo>
                    <a:lnTo>
                      <a:pt x="243" y="122"/>
                    </a:lnTo>
                    <a:lnTo>
                      <a:pt x="243" y="122"/>
                    </a:lnTo>
                    <a:lnTo>
                      <a:pt x="162" y="162"/>
                    </a:lnTo>
                    <a:lnTo>
                      <a:pt x="101" y="223"/>
                    </a:lnTo>
                    <a:lnTo>
                      <a:pt x="0" y="384"/>
                    </a:lnTo>
                    <a:lnTo>
                      <a:pt x="0" y="384"/>
                    </a:lnTo>
                    <a:lnTo>
                      <a:pt x="222" y="526"/>
                    </a:lnTo>
                    <a:lnTo>
                      <a:pt x="445" y="667"/>
                    </a:lnTo>
                    <a:lnTo>
                      <a:pt x="687" y="768"/>
                    </a:lnTo>
                    <a:lnTo>
                      <a:pt x="929" y="869"/>
                    </a:lnTo>
                    <a:lnTo>
                      <a:pt x="1192" y="950"/>
                    </a:lnTo>
                    <a:lnTo>
                      <a:pt x="1454" y="1030"/>
                    </a:lnTo>
                    <a:lnTo>
                      <a:pt x="1696" y="1071"/>
                    </a:lnTo>
                    <a:lnTo>
                      <a:pt x="1979" y="1111"/>
                    </a:lnTo>
                    <a:lnTo>
                      <a:pt x="1979" y="1111"/>
                    </a:lnTo>
                    <a:lnTo>
                      <a:pt x="2807" y="1111"/>
                    </a:lnTo>
                    <a:lnTo>
                      <a:pt x="2807" y="1111"/>
                    </a:lnTo>
                    <a:lnTo>
                      <a:pt x="3110" y="1071"/>
                    </a:lnTo>
                    <a:lnTo>
                      <a:pt x="3393" y="1010"/>
                    </a:lnTo>
                    <a:lnTo>
                      <a:pt x="3675" y="909"/>
                    </a:lnTo>
                    <a:lnTo>
                      <a:pt x="3958" y="808"/>
                    </a:lnTo>
                    <a:lnTo>
                      <a:pt x="4241" y="687"/>
                    </a:lnTo>
                    <a:lnTo>
                      <a:pt x="4483" y="546"/>
                    </a:lnTo>
                    <a:lnTo>
                      <a:pt x="4745" y="405"/>
                    </a:lnTo>
                    <a:lnTo>
                      <a:pt x="4967" y="223"/>
                    </a:lnTo>
                    <a:lnTo>
                      <a:pt x="4967" y="223"/>
                    </a:lnTo>
                    <a:lnTo>
                      <a:pt x="4967" y="142"/>
                    </a:lnTo>
                    <a:lnTo>
                      <a:pt x="4967" y="142"/>
                    </a:lnTo>
                    <a:lnTo>
                      <a:pt x="4967" y="81"/>
                    </a:lnTo>
                    <a:lnTo>
                      <a:pt x="4927" y="61"/>
                    </a:lnTo>
                    <a:lnTo>
                      <a:pt x="4887" y="21"/>
                    </a:lnTo>
                    <a:lnTo>
                      <a:pt x="4846" y="1"/>
                    </a:lnTo>
                    <a:lnTo>
                      <a:pt x="4846" y="1"/>
                    </a:lnTo>
                    <a:lnTo>
                      <a:pt x="480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7"/>
              <p:cNvSpPr/>
              <p:nvPr/>
            </p:nvSpPr>
            <p:spPr>
              <a:xfrm>
                <a:off x="4076281" y="-1269974"/>
                <a:ext cx="60785" cy="76592"/>
              </a:xfrm>
              <a:custGeom>
                <a:avLst/>
                <a:gdLst/>
                <a:ahLst/>
                <a:cxnLst/>
                <a:rect l="l" t="t" r="r" b="b"/>
                <a:pathLst>
                  <a:path w="546" h="688" extrusionOk="0">
                    <a:moveTo>
                      <a:pt x="324" y="1"/>
                    </a:moveTo>
                    <a:lnTo>
                      <a:pt x="263" y="21"/>
                    </a:lnTo>
                    <a:lnTo>
                      <a:pt x="202" y="61"/>
                    </a:lnTo>
                    <a:lnTo>
                      <a:pt x="162" y="102"/>
                    </a:lnTo>
                    <a:lnTo>
                      <a:pt x="142" y="162"/>
                    </a:lnTo>
                    <a:lnTo>
                      <a:pt x="142" y="243"/>
                    </a:lnTo>
                    <a:lnTo>
                      <a:pt x="142" y="284"/>
                    </a:lnTo>
                    <a:lnTo>
                      <a:pt x="122" y="324"/>
                    </a:lnTo>
                    <a:lnTo>
                      <a:pt x="41" y="405"/>
                    </a:lnTo>
                    <a:lnTo>
                      <a:pt x="1" y="465"/>
                    </a:lnTo>
                    <a:lnTo>
                      <a:pt x="1" y="526"/>
                    </a:lnTo>
                    <a:lnTo>
                      <a:pt x="21" y="586"/>
                    </a:lnTo>
                    <a:lnTo>
                      <a:pt x="61" y="647"/>
                    </a:lnTo>
                    <a:lnTo>
                      <a:pt x="122" y="687"/>
                    </a:lnTo>
                    <a:lnTo>
                      <a:pt x="243" y="68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7"/>
              <p:cNvSpPr/>
              <p:nvPr/>
            </p:nvSpPr>
            <p:spPr>
              <a:xfrm>
                <a:off x="4076281" y="-1269974"/>
                <a:ext cx="60785" cy="76592"/>
              </a:xfrm>
              <a:custGeom>
                <a:avLst/>
                <a:gdLst/>
                <a:ahLst/>
                <a:cxnLst/>
                <a:rect l="l" t="t" r="r" b="b"/>
                <a:pathLst>
                  <a:path w="546" h="688" fill="none" extrusionOk="0">
                    <a:moveTo>
                      <a:pt x="324" y="1"/>
                    </a:moveTo>
                    <a:lnTo>
                      <a:pt x="324" y="1"/>
                    </a:lnTo>
                    <a:lnTo>
                      <a:pt x="263" y="21"/>
                    </a:lnTo>
                    <a:lnTo>
                      <a:pt x="202" y="6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61" y="647"/>
                    </a:lnTo>
                    <a:lnTo>
                      <a:pt x="122" y="687"/>
                    </a:lnTo>
                    <a:lnTo>
                      <a:pt x="182" y="687"/>
                    </a:lnTo>
                    <a:lnTo>
                      <a:pt x="182" y="687"/>
                    </a:lnTo>
                    <a:lnTo>
                      <a:pt x="243" y="68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lnTo>
                      <a:pt x="384" y="1"/>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7"/>
              <p:cNvSpPr/>
              <p:nvPr/>
            </p:nvSpPr>
            <p:spPr>
              <a:xfrm>
                <a:off x="4184157" y="-1308159"/>
                <a:ext cx="38297" cy="40634"/>
              </a:xfrm>
              <a:custGeom>
                <a:avLst/>
                <a:gdLst/>
                <a:ahLst/>
                <a:cxnLst/>
                <a:rect l="l" t="t" r="r" b="b"/>
                <a:pathLst>
                  <a:path w="344" h="365" extrusionOk="0">
                    <a:moveTo>
                      <a:pt x="102" y="1"/>
                    </a:moveTo>
                    <a:lnTo>
                      <a:pt x="61" y="21"/>
                    </a:lnTo>
                    <a:lnTo>
                      <a:pt x="21" y="61"/>
                    </a:lnTo>
                    <a:lnTo>
                      <a:pt x="1" y="122"/>
                    </a:lnTo>
                    <a:lnTo>
                      <a:pt x="1" y="203"/>
                    </a:lnTo>
                    <a:lnTo>
                      <a:pt x="41" y="263"/>
                    </a:lnTo>
                    <a:lnTo>
                      <a:pt x="102" y="344"/>
                    </a:lnTo>
                    <a:lnTo>
                      <a:pt x="182" y="364"/>
                    </a:lnTo>
                    <a:lnTo>
                      <a:pt x="243" y="364"/>
                    </a:lnTo>
                    <a:lnTo>
                      <a:pt x="283" y="344"/>
                    </a:lnTo>
                    <a:lnTo>
                      <a:pt x="324" y="263"/>
                    </a:lnTo>
                    <a:lnTo>
                      <a:pt x="344" y="182"/>
                    </a:lnTo>
                    <a:lnTo>
                      <a:pt x="304" y="81"/>
                    </a:lnTo>
                    <a:lnTo>
                      <a:pt x="283" y="41"/>
                    </a:lnTo>
                    <a:lnTo>
                      <a:pt x="243" y="2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7"/>
              <p:cNvSpPr/>
              <p:nvPr/>
            </p:nvSpPr>
            <p:spPr>
              <a:xfrm>
                <a:off x="4184157" y="-1308159"/>
                <a:ext cx="38297" cy="40634"/>
              </a:xfrm>
              <a:custGeom>
                <a:avLst/>
                <a:gdLst/>
                <a:ahLst/>
                <a:cxnLst/>
                <a:rect l="l" t="t" r="r" b="b"/>
                <a:pathLst>
                  <a:path w="344" h="365" fill="none" extrusionOk="0">
                    <a:moveTo>
                      <a:pt x="162" y="1"/>
                    </a:moveTo>
                    <a:lnTo>
                      <a:pt x="162" y="1"/>
                    </a:lnTo>
                    <a:lnTo>
                      <a:pt x="102" y="1"/>
                    </a:lnTo>
                    <a:lnTo>
                      <a:pt x="61" y="21"/>
                    </a:lnTo>
                    <a:lnTo>
                      <a:pt x="21" y="61"/>
                    </a:lnTo>
                    <a:lnTo>
                      <a:pt x="1" y="122"/>
                    </a:lnTo>
                    <a:lnTo>
                      <a:pt x="1" y="122"/>
                    </a:lnTo>
                    <a:lnTo>
                      <a:pt x="1" y="203"/>
                    </a:lnTo>
                    <a:lnTo>
                      <a:pt x="41" y="263"/>
                    </a:lnTo>
                    <a:lnTo>
                      <a:pt x="102" y="344"/>
                    </a:lnTo>
                    <a:lnTo>
                      <a:pt x="182" y="364"/>
                    </a:lnTo>
                    <a:lnTo>
                      <a:pt x="182" y="364"/>
                    </a:lnTo>
                    <a:lnTo>
                      <a:pt x="203" y="364"/>
                    </a:lnTo>
                    <a:lnTo>
                      <a:pt x="203" y="364"/>
                    </a:lnTo>
                    <a:lnTo>
                      <a:pt x="243" y="364"/>
                    </a:lnTo>
                    <a:lnTo>
                      <a:pt x="283" y="344"/>
                    </a:lnTo>
                    <a:lnTo>
                      <a:pt x="324" y="263"/>
                    </a:lnTo>
                    <a:lnTo>
                      <a:pt x="344" y="182"/>
                    </a:lnTo>
                    <a:lnTo>
                      <a:pt x="304" y="81"/>
                    </a:lnTo>
                    <a:lnTo>
                      <a:pt x="304" y="81"/>
                    </a:lnTo>
                    <a:lnTo>
                      <a:pt x="283" y="41"/>
                    </a:lnTo>
                    <a:lnTo>
                      <a:pt x="243" y="21"/>
                    </a:lnTo>
                    <a:lnTo>
                      <a:pt x="16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7"/>
              <p:cNvSpPr/>
              <p:nvPr/>
            </p:nvSpPr>
            <p:spPr>
              <a:xfrm>
                <a:off x="4154989" y="-1362041"/>
                <a:ext cx="29279" cy="36069"/>
              </a:xfrm>
              <a:custGeom>
                <a:avLst/>
                <a:gdLst/>
                <a:ahLst/>
                <a:cxnLst/>
                <a:rect l="l" t="t" r="r" b="b"/>
                <a:pathLst>
                  <a:path w="263" h="324" extrusionOk="0">
                    <a:moveTo>
                      <a:pt x="142" y="0"/>
                    </a:moveTo>
                    <a:lnTo>
                      <a:pt x="61" y="40"/>
                    </a:lnTo>
                    <a:lnTo>
                      <a:pt x="20" y="81"/>
                    </a:lnTo>
                    <a:lnTo>
                      <a:pt x="0" y="141"/>
                    </a:lnTo>
                    <a:lnTo>
                      <a:pt x="0" y="182"/>
                    </a:lnTo>
                    <a:lnTo>
                      <a:pt x="0" y="242"/>
                    </a:lnTo>
                    <a:lnTo>
                      <a:pt x="20" y="283"/>
                    </a:lnTo>
                    <a:lnTo>
                      <a:pt x="61" y="323"/>
                    </a:lnTo>
                    <a:lnTo>
                      <a:pt x="162" y="323"/>
                    </a:lnTo>
                    <a:lnTo>
                      <a:pt x="202" y="283"/>
                    </a:lnTo>
                    <a:lnTo>
                      <a:pt x="243" y="262"/>
                    </a:lnTo>
                    <a:lnTo>
                      <a:pt x="263" y="222"/>
                    </a:lnTo>
                    <a:lnTo>
                      <a:pt x="263" y="121"/>
                    </a:lnTo>
                    <a:lnTo>
                      <a:pt x="263" y="81"/>
                    </a:lnTo>
                    <a:lnTo>
                      <a:pt x="243" y="40"/>
                    </a:lnTo>
                    <a:lnTo>
                      <a:pt x="202" y="2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7"/>
              <p:cNvSpPr/>
              <p:nvPr/>
            </p:nvSpPr>
            <p:spPr>
              <a:xfrm>
                <a:off x="4154989" y="-1362041"/>
                <a:ext cx="29279" cy="36069"/>
              </a:xfrm>
              <a:custGeom>
                <a:avLst/>
                <a:gdLst/>
                <a:ahLst/>
                <a:cxnLst/>
                <a:rect l="l" t="t" r="r" b="b"/>
                <a:pathLst>
                  <a:path w="263" h="324" fill="none" extrusionOk="0">
                    <a:moveTo>
                      <a:pt x="162" y="0"/>
                    </a:moveTo>
                    <a:lnTo>
                      <a:pt x="162" y="0"/>
                    </a:lnTo>
                    <a:lnTo>
                      <a:pt x="142" y="0"/>
                    </a:lnTo>
                    <a:lnTo>
                      <a:pt x="142" y="0"/>
                    </a:lnTo>
                    <a:lnTo>
                      <a:pt x="61" y="40"/>
                    </a:lnTo>
                    <a:lnTo>
                      <a:pt x="20" y="81"/>
                    </a:lnTo>
                    <a:lnTo>
                      <a:pt x="0" y="141"/>
                    </a:lnTo>
                    <a:lnTo>
                      <a:pt x="0" y="182"/>
                    </a:lnTo>
                    <a:lnTo>
                      <a:pt x="0" y="242"/>
                    </a:lnTo>
                    <a:lnTo>
                      <a:pt x="20" y="283"/>
                    </a:lnTo>
                    <a:lnTo>
                      <a:pt x="61" y="323"/>
                    </a:lnTo>
                    <a:lnTo>
                      <a:pt x="121" y="323"/>
                    </a:lnTo>
                    <a:lnTo>
                      <a:pt x="121" y="323"/>
                    </a:lnTo>
                    <a:lnTo>
                      <a:pt x="162" y="323"/>
                    </a:lnTo>
                    <a:lnTo>
                      <a:pt x="202" y="283"/>
                    </a:lnTo>
                    <a:lnTo>
                      <a:pt x="202" y="283"/>
                    </a:lnTo>
                    <a:lnTo>
                      <a:pt x="243" y="262"/>
                    </a:lnTo>
                    <a:lnTo>
                      <a:pt x="263" y="222"/>
                    </a:lnTo>
                    <a:lnTo>
                      <a:pt x="263" y="121"/>
                    </a:lnTo>
                    <a:lnTo>
                      <a:pt x="263" y="81"/>
                    </a:lnTo>
                    <a:lnTo>
                      <a:pt x="243" y="40"/>
                    </a:lnTo>
                    <a:lnTo>
                      <a:pt x="202" y="2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7"/>
              <p:cNvSpPr/>
              <p:nvPr/>
            </p:nvSpPr>
            <p:spPr>
              <a:xfrm>
                <a:off x="3377147" y="-1634123"/>
                <a:ext cx="117005" cy="395760"/>
              </a:xfrm>
              <a:custGeom>
                <a:avLst/>
                <a:gdLst/>
                <a:ahLst/>
                <a:cxnLst/>
                <a:rect l="l" t="t" r="r" b="b"/>
                <a:pathLst>
                  <a:path w="1051" h="3555" extrusionOk="0">
                    <a:moveTo>
                      <a:pt x="970" y="1"/>
                    </a:moveTo>
                    <a:lnTo>
                      <a:pt x="788" y="162"/>
                    </a:lnTo>
                    <a:lnTo>
                      <a:pt x="627" y="344"/>
                    </a:lnTo>
                    <a:lnTo>
                      <a:pt x="485" y="526"/>
                    </a:lnTo>
                    <a:lnTo>
                      <a:pt x="364" y="728"/>
                    </a:lnTo>
                    <a:lnTo>
                      <a:pt x="243" y="950"/>
                    </a:lnTo>
                    <a:lnTo>
                      <a:pt x="162" y="1172"/>
                    </a:lnTo>
                    <a:lnTo>
                      <a:pt x="102" y="1414"/>
                    </a:lnTo>
                    <a:lnTo>
                      <a:pt x="41" y="1636"/>
                    </a:lnTo>
                    <a:lnTo>
                      <a:pt x="21" y="1879"/>
                    </a:lnTo>
                    <a:lnTo>
                      <a:pt x="1" y="2121"/>
                    </a:lnTo>
                    <a:lnTo>
                      <a:pt x="21" y="2363"/>
                    </a:lnTo>
                    <a:lnTo>
                      <a:pt x="41" y="2606"/>
                    </a:lnTo>
                    <a:lnTo>
                      <a:pt x="82" y="2828"/>
                    </a:lnTo>
                    <a:lnTo>
                      <a:pt x="122" y="3070"/>
                    </a:lnTo>
                    <a:lnTo>
                      <a:pt x="203" y="3292"/>
                    </a:lnTo>
                    <a:lnTo>
                      <a:pt x="284" y="3514"/>
                    </a:lnTo>
                    <a:lnTo>
                      <a:pt x="304" y="3534"/>
                    </a:lnTo>
                    <a:lnTo>
                      <a:pt x="344" y="3555"/>
                    </a:lnTo>
                    <a:lnTo>
                      <a:pt x="364" y="3514"/>
                    </a:lnTo>
                    <a:lnTo>
                      <a:pt x="385" y="3494"/>
                    </a:lnTo>
                    <a:lnTo>
                      <a:pt x="284" y="3030"/>
                    </a:lnTo>
                    <a:lnTo>
                      <a:pt x="223" y="2585"/>
                    </a:lnTo>
                    <a:lnTo>
                      <a:pt x="203" y="2343"/>
                    </a:lnTo>
                    <a:lnTo>
                      <a:pt x="203" y="2121"/>
                    </a:lnTo>
                    <a:lnTo>
                      <a:pt x="223" y="1899"/>
                    </a:lnTo>
                    <a:lnTo>
                      <a:pt x="243" y="1677"/>
                    </a:lnTo>
                    <a:lnTo>
                      <a:pt x="284" y="1455"/>
                    </a:lnTo>
                    <a:lnTo>
                      <a:pt x="344" y="1232"/>
                    </a:lnTo>
                    <a:lnTo>
                      <a:pt x="425" y="1031"/>
                    </a:lnTo>
                    <a:lnTo>
                      <a:pt x="506" y="808"/>
                    </a:lnTo>
                    <a:lnTo>
                      <a:pt x="627" y="607"/>
                    </a:lnTo>
                    <a:lnTo>
                      <a:pt x="748" y="425"/>
                    </a:lnTo>
                    <a:lnTo>
                      <a:pt x="889" y="243"/>
                    </a:lnTo>
                    <a:lnTo>
                      <a:pt x="1031" y="82"/>
                    </a:lnTo>
                    <a:lnTo>
                      <a:pt x="1051" y="41"/>
                    </a:lnTo>
                    <a:lnTo>
                      <a:pt x="1051" y="21"/>
                    </a:lnTo>
                    <a:lnTo>
                      <a:pt x="10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7"/>
              <p:cNvSpPr/>
              <p:nvPr/>
            </p:nvSpPr>
            <p:spPr>
              <a:xfrm>
                <a:off x="3539017" y="-1600391"/>
                <a:ext cx="519343" cy="182239"/>
              </a:xfrm>
              <a:custGeom>
                <a:avLst/>
                <a:gdLst/>
                <a:ahLst/>
                <a:cxnLst/>
                <a:rect l="l" t="t" r="r" b="b"/>
                <a:pathLst>
                  <a:path w="4665" h="1637" extrusionOk="0">
                    <a:moveTo>
                      <a:pt x="829" y="203"/>
                    </a:moveTo>
                    <a:lnTo>
                      <a:pt x="950" y="223"/>
                    </a:lnTo>
                    <a:lnTo>
                      <a:pt x="1071" y="263"/>
                    </a:lnTo>
                    <a:lnTo>
                      <a:pt x="1172" y="304"/>
                    </a:lnTo>
                    <a:lnTo>
                      <a:pt x="1253" y="384"/>
                    </a:lnTo>
                    <a:lnTo>
                      <a:pt x="1333" y="485"/>
                    </a:lnTo>
                    <a:lnTo>
                      <a:pt x="1394" y="586"/>
                    </a:lnTo>
                    <a:lnTo>
                      <a:pt x="1434" y="687"/>
                    </a:lnTo>
                    <a:lnTo>
                      <a:pt x="1434" y="808"/>
                    </a:lnTo>
                    <a:lnTo>
                      <a:pt x="1434" y="929"/>
                    </a:lnTo>
                    <a:lnTo>
                      <a:pt x="1394" y="1051"/>
                    </a:lnTo>
                    <a:lnTo>
                      <a:pt x="1333" y="1152"/>
                    </a:lnTo>
                    <a:lnTo>
                      <a:pt x="1253" y="1253"/>
                    </a:lnTo>
                    <a:lnTo>
                      <a:pt x="1172" y="1333"/>
                    </a:lnTo>
                    <a:lnTo>
                      <a:pt x="1071" y="1374"/>
                    </a:lnTo>
                    <a:lnTo>
                      <a:pt x="950" y="1414"/>
                    </a:lnTo>
                    <a:lnTo>
                      <a:pt x="829" y="1434"/>
                    </a:lnTo>
                    <a:lnTo>
                      <a:pt x="707" y="1414"/>
                    </a:lnTo>
                    <a:lnTo>
                      <a:pt x="586" y="1374"/>
                    </a:lnTo>
                    <a:lnTo>
                      <a:pt x="485" y="1313"/>
                    </a:lnTo>
                    <a:lnTo>
                      <a:pt x="405" y="1253"/>
                    </a:lnTo>
                    <a:lnTo>
                      <a:pt x="324" y="1152"/>
                    </a:lnTo>
                    <a:lnTo>
                      <a:pt x="263" y="1051"/>
                    </a:lnTo>
                    <a:lnTo>
                      <a:pt x="243" y="950"/>
                    </a:lnTo>
                    <a:lnTo>
                      <a:pt x="223" y="808"/>
                    </a:lnTo>
                    <a:lnTo>
                      <a:pt x="243" y="707"/>
                    </a:lnTo>
                    <a:lnTo>
                      <a:pt x="263" y="586"/>
                    </a:lnTo>
                    <a:lnTo>
                      <a:pt x="324" y="485"/>
                    </a:lnTo>
                    <a:lnTo>
                      <a:pt x="405" y="384"/>
                    </a:lnTo>
                    <a:lnTo>
                      <a:pt x="505" y="304"/>
                    </a:lnTo>
                    <a:lnTo>
                      <a:pt x="627" y="243"/>
                    </a:lnTo>
                    <a:lnTo>
                      <a:pt x="728" y="223"/>
                    </a:lnTo>
                    <a:lnTo>
                      <a:pt x="829" y="203"/>
                    </a:lnTo>
                    <a:close/>
                    <a:moveTo>
                      <a:pt x="3837" y="203"/>
                    </a:moveTo>
                    <a:lnTo>
                      <a:pt x="3958" y="223"/>
                    </a:lnTo>
                    <a:lnTo>
                      <a:pt x="4059" y="263"/>
                    </a:lnTo>
                    <a:lnTo>
                      <a:pt x="4180" y="304"/>
                    </a:lnTo>
                    <a:lnTo>
                      <a:pt x="4261" y="384"/>
                    </a:lnTo>
                    <a:lnTo>
                      <a:pt x="4342" y="485"/>
                    </a:lnTo>
                    <a:lnTo>
                      <a:pt x="4402" y="586"/>
                    </a:lnTo>
                    <a:lnTo>
                      <a:pt x="4443" y="687"/>
                    </a:lnTo>
                    <a:lnTo>
                      <a:pt x="4443" y="808"/>
                    </a:lnTo>
                    <a:lnTo>
                      <a:pt x="4423" y="929"/>
                    </a:lnTo>
                    <a:lnTo>
                      <a:pt x="4402" y="1051"/>
                    </a:lnTo>
                    <a:lnTo>
                      <a:pt x="4342" y="1152"/>
                    </a:lnTo>
                    <a:lnTo>
                      <a:pt x="4261" y="1253"/>
                    </a:lnTo>
                    <a:lnTo>
                      <a:pt x="4180" y="1313"/>
                    </a:lnTo>
                    <a:lnTo>
                      <a:pt x="4079" y="1374"/>
                    </a:lnTo>
                    <a:lnTo>
                      <a:pt x="3958" y="1414"/>
                    </a:lnTo>
                    <a:lnTo>
                      <a:pt x="3837" y="1434"/>
                    </a:lnTo>
                    <a:lnTo>
                      <a:pt x="3716" y="1414"/>
                    </a:lnTo>
                    <a:lnTo>
                      <a:pt x="3595" y="1374"/>
                    </a:lnTo>
                    <a:lnTo>
                      <a:pt x="3494" y="1313"/>
                    </a:lnTo>
                    <a:lnTo>
                      <a:pt x="3413" y="1253"/>
                    </a:lnTo>
                    <a:lnTo>
                      <a:pt x="3332" y="1152"/>
                    </a:lnTo>
                    <a:lnTo>
                      <a:pt x="3272" y="1051"/>
                    </a:lnTo>
                    <a:lnTo>
                      <a:pt x="3231" y="929"/>
                    </a:lnTo>
                    <a:lnTo>
                      <a:pt x="3231" y="808"/>
                    </a:lnTo>
                    <a:lnTo>
                      <a:pt x="3231" y="687"/>
                    </a:lnTo>
                    <a:lnTo>
                      <a:pt x="3272" y="586"/>
                    </a:lnTo>
                    <a:lnTo>
                      <a:pt x="3332" y="485"/>
                    </a:lnTo>
                    <a:lnTo>
                      <a:pt x="3413" y="384"/>
                    </a:lnTo>
                    <a:lnTo>
                      <a:pt x="3494" y="304"/>
                    </a:lnTo>
                    <a:lnTo>
                      <a:pt x="3595" y="263"/>
                    </a:lnTo>
                    <a:lnTo>
                      <a:pt x="3716" y="223"/>
                    </a:lnTo>
                    <a:lnTo>
                      <a:pt x="3837" y="203"/>
                    </a:lnTo>
                    <a:close/>
                    <a:moveTo>
                      <a:pt x="829" y="1"/>
                    </a:moveTo>
                    <a:lnTo>
                      <a:pt x="667" y="21"/>
                    </a:lnTo>
                    <a:lnTo>
                      <a:pt x="526" y="61"/>
                    </a:lnTo>
                    <a:lnTo>
                      <a:pt x="384" y="142"/>
                    </a:lnTo>
                    <a:lnTo>
                      <a:pt x="243" y="243"/>
                    </a:lnTo>
                    <a:lnTo>
                      <a:pt x="142" y="364"/>
                    </a:lnTo>
                    <a:lnTo>
                      <a:pt x="81" y="505"/>
                    </a:lnTo>
                    <a:lnTo>
                      <a:pt x="21" y="647"/>
                    </a:lnTo>
                    <a:lnTo>
                      <a:pt x="1" y="808"/>
                    </a:lnTo>
                    <a:lnTo>
                      <a:pt x="21" y="990"/>
                    </a:lnTo>
                    <a:lnTo>
                      <a:pt x="81" y="1131"/>
                    </a:lnTo>
                    <a:lnTo>
                      <a:pt x="142" y="1273"/>
                    </a:lnTo>
                    <a:lnTo>
                      <a:pt x="243" y="1394"/>
                    </a:lnTo>
                    <a:lnTo>
                      <a:pt x="364" y="1495"/>
                    </a:lnTo>
                    <a:lnTo>
                      <a:pt x="505" y="1576"/>
                    </a:lnTo>
                    <a:lnTo>
                      <a:pt x="667" y="1616"/>
                    </a:lnTo>
                    <a:lnTo>
                      <a:pt x="829" y="1636"/>
                    </a:lnTo>
                    <a:lnTo>
                      <a:pt x="970" y="1616"/>
                    </a:lnTo>
                    <a:lnTo>
                      <a:pt x="1111" y="1596"/>
                    </a:lnTo>
                    <a:lnTo>
                      <a:pt x="1273" y="1515"/>
                    </a:lnTo>
                    <a:lnTo>
                      <a:pt x="1414" y="1394"/>
                    </a:lnTo>
                    <a:lnTo>
                      <a:pt x="1515" y="1273"/>
                    </a:lnTo>
                    <a:lnTo>
                      <a:pt x="1596" y="1131"/>
                    </a:lnTo>
                    <a:lnTo>
                      <a:pt x="1636" y="970"/>
                    </a:lnTo>
                    <a:lnTo>
                      <a:pt x="1656" y="808"/>
                    </a:lnTo>
                    <a:lnTo>
                      <a:pt x="1656" y="728"/>
                    </a:lnTo>
                    <a:lnTo>
                      <a:pt x="1757" y="647"/>
                    </a:lnTo>
                    <a:lnTo>
                      <a:pt x="1939" y="566"/>
                    </a:lnTo>
                    <a:lnTo>
                      <a:pt x="2141" y="526"/>
                    </a:lnTo>
                    <a:lnTo>
                      <a:pt x="2242" y="505"/>
                    </a:lnTo>
                    <a:lnTo>
                      <a:pt x="2383" y="505"/>
                    </a:lnTo>
                    <a:lnTo>
                      <a:pt x="2585" y="526"/>
                    </a:lnTo>
                    <a:lnTo>
                      <a:pt x="2767" y="586"/>
                    </a:lnTo>
                    <a:lnTo>
                      <a:pt x="2908" y="647"/>
                    </a:lnTo>
                    <a:lnTo>
                      <a:pt x="3029" y="728"/>
                    </a:lnTo>
                    <a:lnTo>
                      <a:pt x="3009" y="808"/>
                    </a:lnTo>
                    <a:lnTo>
                      <a:pt x="3029" y="990"/>
                    </a:lnTo>
                    <a:lnTo>
                      <a:pt x="3090" y="1131"/>
                    </a:lnTo>
                    <a:lnTo>
                      <a:pt x="3151" y="1273"/>
                    </a:lnTo>
                    <a:lnTo>
                      <a:pt x="3252" y="1394"/>
                    </a:lnTo>
                    <a:lnTo>
                      <a:pt x="3373" y="1495"/>
                    </a:lnTo>
                    <a:lnTo>
                      <a:pt x="3514" y="1576"/>
                    </a:lnTo>
                    <a:lnTo>
                      <a:pt x="3676" y="1616"/>
                    </a:lnTo>
                    <a:lnTo>
                      <a:pt x="3837" y="1636"/>
                    </a:lnTo>
                    <a:lnTo>
                      <a:pt x="3978" y="1616"/>
                    </a:lnTo>
                    <a:lnTo>
                      <a:pt x="4120" y="1596"/>
                    </a:lnTo>
                    <a:lnTo>
                      <a:pt x="4221" y="1535"/>
                    </a:lnTo>
                    <a:lnTo>
                      <a:pt x="4342" y="1475"/>
                    </a:lnTo>
                    <a:lnTo>
                      <a:pt x="4423" y="1394"/>
                    </a:lnTo>
                    <a:lnTo>
                      <a:pt x="4503" y="1293"/>
                    </a:lnTo>
                    <a:lnTo>
                      <a:pt x="4564" y="1192"/>
                    </a:lnTo>
                    <a:lnTo>
                      <a:pt x="4625" y="1071"/>
                    </a:lnTo>
                    <a:lnTo>
                      <a:pt x="4645" y="950"/>
                    </a:lnTo>
                    <a:lnTo>
                      <a:pt x="4665" y="808"/>
                    </a:lnTo>
                    <a:lnTo>
                      <a:pt x="4645" y="647"/>
                    </a:lnTo>
                    <a:lnTo>
                      <a:pt x="4604" y="505"/>
                    </a:lnTo>
                    <a:lnTo>
                      <a:pt x="4524" y="364"/>
                    </a:lnTo>
                    <a:lnTo>
                      <a:pt x="4423" y="243"/>
                    </a:lnTo>
                    <a:lnTo>
                      <a:pt x="4281" y="142"/>
                    </a:lnTo>
                    <a:lnTo>
                      <a:pt x="4160" y="61"/>
                    </a:lnTo>
                    <a:lnTo>
                      <a:pt x="3999" y="21"/>
                    </a:lnTo>
                    <a:lnTo>
                      <a:pt x="3837" y="1"/>
                    </a:lnTo>
                    <a:lnTo>
                      <a:pt x="3676" y="21"/>
                    </a:lnTo>
                    <a:lnTo>
                      <a:pt x="3514" y="61"/>
                    </a:lnTo>
                    <a:lnTo>
                      <a:pt x="3373" y="142"/>
                    </a:lnTo>
                    <a:lnTo>
                      <a:pt x="3252" y="243"/>
                    </a:lnTo>
                    <a:lnTo>
                      <a:pt x="3151" y="364"/>
                    </a:lnTo>
                    <a:lnTo>
                      <a:pt x="3070" y="505"/>
                    </a:lnTo>
                    <a:lnTo>
                      <a:pt x="2949" y="425"/>
                    </a:lnTo>
                    <a:lnTo>
                      <a:pt x="2787" y="364"/>
                    </a:lnTo>
                    <a:lnTo>
                      <a:pt x="2605" y="304"/>
                    </a:lnTo>
                    <a:lnTo>
                      <a:pt x="2383" y="283"/>
                    </a:lnTo>
                    <a:lnTo>
                      <a:pt x="2262" y="283"/>
                    </a:lnTo>
                    <a:lnTo>
                      <a:pt x="2141" y="304"/>
                    </a:lnTo>
                    <a:lnTo>
                      <a:pt x="1919" y="344"/>
                    </a:lnTo>
                    <a:lnTo>
                      <a:pt x="1737" y="425"/>
                    </a:lnTo>
                    <a:lnTo>
                      <a:pt x="1596" y="505"/>
                    </a:lnTo>
                    <a:lnTo>
                      <a:pt x="1535" y="405"/>
                    </a:lnTo>
                    <a:lnTo>
                      <a:pt x="1475" y="304"/>
                    </a:lnTo>
                    <a:lnTo>
                      <a:pt x="1394" y="223"/>
                    </a:lnTo>
                    <a:lnTo>
                      <a:pt x="1293" y="142"/>
                    </a:lnTo>
                    <a:lnTo>
                      <a:pt x="1192" y="81"/>
                    </a:lnTo>
                    <a:lnTo>
                      <a:pt x="1071" y="41"/>
                    </a:lnTo>
                    <a:lnTo>
                      <a:pt x="9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7"/>
              <p:cNvSpPr/>
              <p:nvPr/>
            </p:nvSpPr>
            <p:spPr>
              <a:xfrm>
                <a:off x="3545808" y="-1407017"/>
                <a:ext cx="150737" cy="94515"/>
              </a:xfrm>
              <a:custGeom>
                <a:avLst/>
                <a:gdLst/>
                <a:ahLst/>
                <a:cxnLst/>
                <a:rect l="l" t="t" r="r" b="b"/>
                <a:pathLst>
                  <a:path w="1354" h="849" extrusionOk="0">
                    <a:moveTo>
                      <a:pt x="606" y="0"/>
                    </a:moveTo>
                    <a:lnTo>
                      <a:pt x="465" y="20"/>
                    </a:lnTo>
                    <a:lnTo>
                      <a:pt x="323" y="61"/>
                    </a:lnTo>
                    <a:lnTo>
                      <a:pt x="202" y="121"/>
                    </a:lnTo>
                    <a:lnTo>
                      <a:pt x="101" y="222"/>
                    </a:lnTo>
                    <a:lnTo>
                      <a:pt x="41" y="283"/>
                    </a:lnTo>
                    <a:lnTo>
                      <a:pt x="20" y="364"/>
                    </a:lnTo>
                    <a:lnTo>
                      <a:pt x="0" y="424"/>
                    </a:lnTo>
                    <a:lnTo>
                      <a:pt x="20" y="485"/>
                    </a:lnTo>
                    <a:lnTo>
                      <a:pt x="41" y="545"/>
                    </a:lnTo>
                    <a:lnTo>
                      <a:pt x="81" y="606"/>
                    </a:lnTo>
                    <a:lnTo>
                      <a:pt x="121" y="666"/>
                    </a:lnTo>
                    <a:lnTo>
                      <a:pt x="182" y="707"/>
                    </a:lnTo>
                    <a:lnTo>
                      <a:pt x="344" y="788"/>
                    </a:lnTo>
                    <a:lnTo>
                      <a:pt x="525" y="848"/>
                    </a:lnTo>
                    <a:lnTo>
                      <a:pt x="747" y="848"/>
                    </a:lnTo>
                    <a:lnTo>
                      <a:pt x="869" y="828"/>
                    </a:lnTo>
                    <a:lnTo>
                      <a:pt x="990" y="808"/>
                    </a:lnTo>
                    <a:lnTo>
                      <a:pt x="1131" y="747"/>
                    </a:lnTo>
                    <a:lnTo>
                      <a:pt x="1252" y="666"/>
                    </a:lnTo>
                    <a:lnTo>
                      <a:pt x="1313" y="566"/>
                    </a:lnTo>
                    <a:lnTo>
                      <a:pt x="1353" y="465"/>
                    </a:lnTo>
                    <a:lnTo>
                      <a:pt x="1353" y="364"/>
                    </a:lnTo>
                    <a:lnTo>
                      <a:pt x="1333" y="263"/>
                    </a:lnTo>
                    <a:lnTo>
                      <a:pt x="1252" y="182"/>
                    </a:lnTo>
                    <a:lnTo>
                      <a:pt x="1151" y="101"/>
                    </a:lnTo>
                    <a:lnTo>
                      <a:pt x="1030" y="61"/>
                    </a:lnTo>
                    <a:lnTo>
                      <a:pt x="909" y="20"/>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7"/>
              <p:cNvSpPr/>
              <p:nvPr/>
            </p:nvSpPr>
            <p:spPr>
              <a:xfrm>
                <a:off x="3900941" y="-1407017"/>
                <a:ext cx="150737" cy="94515"/>
              </a:xfrm>
              <a:custGeom>
                <a:avLst/>
                <a:gdLst/>
                <a:ahLst/>
                <a:cxnLst/>
                <a:rect l="l" t="t" r="r" b="b"/>
                <a:pathLst>
                  <a:path w="1354" h="849" extrusionOk="0">
                    <a:moveTo>
                      <a:pt x="606" y="0"/>
                    </a:moveTo>
                    <a:lnTo>
                      <a:pt x="465" y="20"/>
                    </a:lnTo>
                    <a:lnTo>
                      <a:pt x="324" y="61"/>
                    </a:lnTo>
                    <a:lnTo>
                      <a:pt x="202" y="101"/>
                    </a:lnTo>
                    <a:lnTo>
                      <a:pt x="102" y="182"/>
                    </a:lnTo>
                    <a:lnTo>
                      <a:pt x="41" y="263"/>
                    </a:lnTo>
                    <a:lnTo>
                      <a:pt x="1" y="364"/>
                    </a:lnTo>
                    <a:lnTo>
                      <a:pt x="1" y="465"/>
                    </a:lnTo>
                    <a:lnTo>
                      <a:pt x="41" y="566"/>
                    </a:lnTo>
                    <a:lnTo>
                      <a:pt x="102" y="666"/>
                    </a:lnTo>
                    <a:lnTo>
                      <a:pt x="223" y="747"/>
                    </a:lnTo>
                    <a:lnTo>
                      <a:pt x="364" y="808"/>
                    </a:lnTo>
                    <a:lnTo>
                      <a:pt x="485" y="828"/>
                    </a:lnTo>
                    <a:lnTo>
                      <a:pt x="606" y="848"/>
                    </a:lnTo>
                    <a:lnTo>
                      <a:pt x="828" y="828"/>
                    </a:lnTo>
                    <a:lnTo>
                      <a:pt x="1010" y="788"/>
                    </a:lnTo>
                    <a:lnTo>
                      <a:pt x="1172" y="707"/>
                    </a:lnTo>
                    <a:lnTo>
                      <a:pt x="1232" y="666"/>
                    </a:lnTo>
                    <a:lnTo>
                      <a:pt x="1293" y="606"/>
                    </a:lnTo>
                    <a:lnTo>
                      <a:pt x="1313" y="545"/>
                    </a:lnTo>
                    <a:lnTo>
                      <a:pt x="1353" y="485"/>
                    </a:lnTo>
                    <a:lnTo>
                      <a:pt x="1353" y="424"/>
                    </a:lnTo>
                    <a:lnTo>
                      <a:pt x="1333" y="343"/>
                    </a:lnTo>
                    <a:lnTo>
                      <a:pt x="1313" y="283"/>
                    </a:lnTo>
                    <a:lnTo>
                      <a:pt x="1252" y="222"/>
                    </a:lnTo>
                    <a:lnTo>
                      <a:pt x="1151" y="121"/>
                    </a:lnTo>
                    <a:lnTo>
                      <a:pt x="1030" y="61"/>
                    </a:lnTo>
                    <a:lnTo>
                      <a:pt x="889" y="20"/>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7"/>
              <p:cNvSpPr/>
              <p:nvPr/>
            </p:nvSpPr>
            <p:spPr>
              <a:xfrm>
                <a:off x="3321038" y="-1879152"/>
                <a:ext cx="955413" cy="955502"/>
              </a:xfrm>
              <a:custGeom>
                <a:avLst/>
                <a:gdLst/>
                <a:ahLst/>
                <a:cxnLst/>
                <a:rect l="l" t="t" r="r" b="b"/>
                <a:pathLst>
                  <a:path w="8582" h="8583" extrusionOk="0">
                    <a:moveTo>
                      <a:pt x="4301" y="102"/>
                    </a:moveTo>
                    <a:lnTo>
                      <a:pt x="4725" y="142"/>
                    </a:lnTo>
                    <a:lnTo>
                      <a:pt x="5149" y="203"/>
                    </a:lnTo>
                    <a:lnTo>
                      <a:pt x="5573" y="304"/>
                    </a:lnTo>
                    <a:lnTo>
                      <a:pt x="5977" y="465"/>
                    </a:lnTo>
                    <a:lnTo>
                      <a:pt x="6360" y="647"/>
                    </a:lnTo>
                    <a:lnTo>
                      <a:pt x="6724" y="889"/>
                    </a:lnTo>
                    <a:lnTo>
                      <a:pt x="7047" y="1152"/>
                    </a:lnTo>
                    <a:lnTo>
                      <a:pt x="7370" y="1455"/>
                    </a:lnTo>
                    <a:lnTo>
                      <a:pt x="7612" y="1758"/>
                    </a:lnTo>
                    <a:lnTo>
                      <a:pt x="7834" y="2081"/>
                    </a:lnTo>
                    <a:lnTo>
                      <a:pt x="8036" y="2424"/>
                    </a:lnTo>
                    <a:lnTo>
                      <a:pt x="8198" y="2767"/>
                    </a:lnTo>
                    <a:lnTo>
                      <a:pt x="8319" y="3131"/>
                    </a:lnTo>
                    <a:lnTo>
                      <a:pt x="8400" y="3514"/>
                    </a:lnTo>
                    <a:lnTo>
                      <a:pt x="8460" y="3898"/>
                    </a:lnTo>
                    <a:lnTo>
                      <a:pt x="8481" y="4302"/>
                    </a:lnTo>
                    <a:lnTo>
                      <a:pt x="8460" y="4726"/>
                    </a:lnTo>
                    <a:lnTo>
                      <a:pt x="8400" y="5130"/>
                    </a:lnTo>
                    <a:lnTo>
                      <a:pt x="8279" y="5533"/>
                    </a:lnTo>
                    <a:lnTo>
                      <a:pt x="8137" y="5917"/>
                    </a:lnTo>
                    <a:lnTo>
                      <a:pt x="7976" y="6281"/>
                    </a:lnTo>
                    <a:lnTo>
                      <a:pt x="7754" y="6624"/>
                    </a:lnTo>
                    <a:lnTo>
                      <a:pt x="7511" y="6947"/>
                    </a:lnTo>
                    <a:lnTo>
                      <a:pt x="7249" y="7250"/>
                    </a:lnTo>
                    <a:lnTo>
                      <a:pt x="6946" y="7512"/>
                    </a:lnTo>
                    <a:lnTo>
                      <a:pt x="6623" y="7755"/>
                    </a:lnTo>
                    <a:lnTo>
                      <a:pt x="6280" y="7977"/>
                    </a:lnTo>
                    <a:lnTo>
                      <a:pt x="5916" y="8158"/>
                    </a:lnTo>
                    <a:lnTo>
                      <a:pt x="5533" y="8300"/>
                    </a:lnTo>
                    <a:lnTo>
                      <a:pt x="5129" y="8401"/>
                    </a:lnTo>
                    <a:lnTo>
                      <a:pt x="4725" y="8461"/>
                    </a:lnTo>
                    <a:lnTo>
                      <a:pt x="4301" y="8481"/>
                    </a:lnTo>
                    <a:lnTo>
                      <a:pt x="3877" y="8461"/>
                    </a:lnTo>
                    <a:lnTo>
                      <a:pt x="3473" y="8401"/>
                    </a:lnTo>
                    <a:lnTo>
                      <a:pt x="3069" y="8300"/>
                    </a:lnTo>
                    <a:lnTo>
                      <a:pt x="2686" y="8158"/>
                    </a:lnTo>
                    <a:lnTo>
                      <a:pt x="2322" y="7977"/>
                    </a:lnTo>
                    <a:lnTo>
                      <a:pt x="1959" y="7775"/>
                    </a:lnTo>
                    <a:lnTo>
                      <a:pt x="1636" y="7532"/>
                    </a:lnTo>
                    <a:lnTo>
                      <a:pt x="1313" y="7250"/>
                    </a:lnTo>
                    <a:lnTo>
                      <a:pt x="1050" y="6927"/>
                    </a:lnTo>
                    <a:lnTo>
                      <a:pt x="808" y="6604"/>
                    </a:lnTo>
                    <a:lnTo>
                      <a:pt x="586" y="6260"/>
                    </a:lnTo>
                    <a:lnTo>
                      <a:pt x="424" y="5897"/>
                    </a:lnTo>
                    <a:lnTo>
                      <a:pt x="283" y="5513"/>
                    </a:lnTo>
                    <a:lnTo>
                      <a:pt x="182" y="5109"/>
                    </a:lnTo>
                    <a:lnTo>
                      <a:pt x="121" y="4706"/>
                    </a:lnTo>
                    <a:lnTo>
                      <a:pt x="101" y="4302"/>
                    </a:lnTo>
                    <a:lnTo>
                      <a:pt x="121" y="3858"/>
                    </a:lnTo>
                    <a:lnTo>
                      <a:pt x="202" y="3454"/>
                    </a:lnTo>
                    <a:lnTo>
                      <a:pt x="303" y="3050"/>
                    </a:lnTo>
                    <a:lnTo>
                      <a:pt x="444" y="2666"/>
                    </a:lnTo>
                    <a:lnTo>
                      <a:pt x="606" y="2303"/>
                    </a:lnTo>
                    <a:lnTo>
                      <a:pt x="828" y="1959"/>
                    </a:lnTo>
                    <a:lnTo>
                      <a:pt x="1070" y="1636"/>
                    </a:lnTo>
                    <a:lnTo>
                      <a:pt x="1333" y="1334"/>
                    </a:lnTo>
                    <a:lnTo>
                      <a:pt x="1636" y="1071"/>
                    </a:lnTo>
                    <a:lnTo>
                      <a:pt x="1959" y="829"/>
                    </a:lnTo>
                    <a:lnTo>
                      <a:pt x="2302" y="607"/>
                    </a:lnTo>
                    <a:lnTo>
                      <a:pt x="2665" y="445"/>
                    </a:lnTo>
                    <a:lnTo>
                      <a:pt x="3049" y="304"/>
                    </a:lnTo>
                    <a:lnTo>
                      <a:pt x="3453" y="203"/>
                    </a:lnTo>
                    <a:lnTo>
                      <a:pt x="3857" y="122"/>
                    </a:lnTo>
                    <a:lnTo>
                      <a:pt x="4301" y="102"/>
                    </a:lnTo>
                    <a:close/>
                    <a:moveTo>
                      <a:pt x="4301" y="1"/>
                    </a:move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20" y="4726"/>
                    </a:lnTo>
                    <a:lnTo>
                      <a:pt x="81" y="5130"/>
                    </a:lnTo>
                    <a:lnTo>
                      <a:pt x="182" y="5533"/>
                    </a:lnTo>
                    <a:lnTo>
                      <a:pt x="323" y="5937"/>
                    </a:lnTo>
                    <a:lnTo>
                      <a:pt x="505" y="6301"/>
                    </a:lnTo>
                    <a:lnTo>
                      <a:pt x="707" y="6664"/>
                    </a:lnTo>
                    <a:lnTo>
                      <a:pt x="969" y="7007"/>
                    </a:lnTo>
                    <a:lnTo>
                      <a:pt x="1252" y="7310"/>
                    </a:lnTo>
                    <a:lnTo>
                      <a:pt x="1555" y="7613"/>
                    </a:lnTo>
                    <a:lnTo>
                      <a:pt x="1898" y="7855"/>
                    </a:lnTo>
                    <a:lnTo>
                      <a:pt x="2262" y="8078"/>
                    </a:lnTo>
                    <a:lnTo>
                      <a:pt x="2645" y="8259"/>
                    </a:lnTo>
                    <a:lnTo>
                      <a:pt x="3029" y="8401"/>
                    </a:lnTo>
                    <a:lnTo>
                      <a:pt x="3453" y="8502"/>
                    </a:lnTo>
                    <a:lnTo>
                      <a:pt x="3857" y="856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61" y="3898"/>
                    </a:lnTo>
                    <a:lnTo>
                      <a:pt x="8501" y="3494"/>
                    </a:lnTo>
                    <a:lnTo>
                      <a:pt x="8420" y="3110"/>
                    </a:lnTo>
                    <a:lnTo>
                      <a:pt x="8279" y="2727"/>
                    </a:lnTo>
                    <a:lnTo>
                      <a:pt x="8117" y="2363"/>
                    </a:lnTo>
                    <a:lnTo>
                      <a:pt x="7935" y="2020"/>
                    </a:lnTo>
                    <a:lnTo>
                      <a:pt x="7713" y="1697"/>
                    </a:lnTo>
                    <a:lnTo>
                      <a:pt x="7451" y="1394"/>
                    </a:lnTo>
                    <a:lnTo>
                      <a:pt x="7128" y="1071"/>
                    </a:lnTo>
                    <a:lnTo>
                      <a:pt x="6785" y="809"/>
                    </a:lnTo>
                    <a:lnTo>
                      <a:pt x="6401" y="566"/>
                    </a:lnTo>
                    <a:lnTo>
                      <a:pt x="6017" y="364"/>
                    </a:lnTo>
                    <a:lnTo>
                      <a:pt x="5593" y="203"/>
                    </a:lnTo>
                    <a:lnTo>
                      <a:pt x="5169" y="102"/>
                    </a:lnTo>
                    <a:lnTo>
                      <a:pt x="4745" y="21"/>
                    </a:lnTo>
                    <a:lnTo>
                      <a:pt x="4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7"/>
              <p:cNvSpPr/>
              <p:nvPr/>
            </p:nvSpPr>
            <p:spPr>
              <a:xfrm>
                <a:off x="3321038" y="-1879152"/>
                <a:ext cx="955413" cy="955502"/>
              </a:xfrm>
              <a:custGeom>
                <a:avLst/>
                <a:gdLst/>
                <a:ahLst/>
                <a:cxnLst/>
                <a:rect l="l" t="t" r="r" b="b"/>
                <a:pathLst>
                  <a:path w="8582" h="8583" fill="none" extrusionOk="0">
                    <a:moveTo>
                      <a:pt x="7451" y="1394"/>
                    </a:moveTo>
                    <a:lnTo>
                      <a:pt x="7451" y="1394"/>
                    </a:lnTo>
                    <a:lnTo>
                      <a:pt x="7128" y="1071"/>
                    </a:lnTo>
                    <a:lnTo>
                      <a:pt x="6785" y="809"/>
                    </a:lnTo>
                    <a:lnTo>
                      <a:pt x="6401" y="566"/>
                    </a:lnTo>
                    <a:lnTo>
                      <a:pt x="6017" y="364"/>
                    </a:lnTo>
                    <a:lnTo>
                      <a:pt x="5593" y="203"/>
                    </a:lnTo>
                    <a:lnTo>
                      <a:pt x="5169" y="102"/>
                    </a:lnTo>
                    <a:lnTo>
                      <a:pt x="4745" y="21"/>
                    </a:lnTo>
                    <a:lnTo>
                      <a:pt x="4301" y="1"/>
                    </a:lnTo>
                    <a:lnTo>
                      <a:pt x="4301" y="1"/>
                    </a:ln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0" y="4302"/>
                    </a:lnTo>
                    <a:lnTo>
                      <a:pt x="20" y="4726"/>
                    </a:lnTo>
                    <a:lnTo>
                      <a:pt x="81" y="5130"/>
                    </a:lnTo>
                    <a:lnTo>
                      <a:pt x="182" y="5533"/>
                    </a:lnTo>
                    <a:lnTo>
                      <a:pt x="323" y="5937"/>
                    </a:lnTo>
                    <a:lnTo>
                      <a:pt x="505" y="6301"/>
                    </a:lnTo>
                    <a:lnTo>
                      <a:pt x="707" y="6664"/>
                    </a:lnTo>
                    <a:lnTo>
                      <a:pt x="969" y="7007"/>
                    </a:lnTo>
                    <a:lnTo>
                      <a:pt x="1252" y="7310"/>
                    </a:lnTo>
                    <a:lnTo>
                      <a:pt x="1252" y="7310"/>
                    </a:lnTo>
                    <a:lnTo>
                      <a:pt x="1555" y="7613"/>
                    </a:lnTo>
                    <a:lnTo>
                      <a:pt x="1898" y="7855"/>
                    </a:lnTo>
                    <a:lnTo>
                      <a:pt x="2262" y="8078"/>
                    </a:lnTo>
                    <a:lnTo>
                      <a:pt x="2645" y="8259"/>
                    </a:lnTo>
                    <a:lnTo>
                      <a:pt x="3029" y="8401"/>
                    </a:lnTo>
                    <a:lnTo>
                      <a:pt x="3453" y="8502"/>
                    </a:lnTo>
                    <a:lnTo>
                      <a:pt x="3857" y="8562"/>
                    </a:lnTo>
                    <a:lnTo>
                      <a:pt x="4301" y="858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82" y="4302"/>
                    </a:lnTo>
                    <a:lnTo>
                      <a:pt x="8561" y="3898"/>
                    </a:lnTo>
                    <a:lnTo>
                      <a:pt x="8501" y="3494"/>
                    </a:lnTo>
                    <a:lnTo>
                      <a:pt x="8420" y="3110"/>
                    </a:lnTo>
                    <a:lnTo>
                      <a:pt x="8279" y="2727"/>
                    </a:lnTo>
                    <a:lnTo>
                      <a:pt x="8117" y="2363"/>
                    </a:lnTo>
                    <a:lnTo>
                      <a:pt x="7935" y="2020"/>
                    </a:lnTo>
                    <a:lnTo>
                      <a:pt x="7713" y="1697"/>
                    </a:lnTo>
                    <a:lnTo>
                      <a:pt x="7451" y="1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7"/>
              <p:cNvSpPr/>
              <p:nvPr/>
            </p:nvSpPr>
            <p:spPr>
              <a:xfrm>
                <a:off x="3332282" y="-1867908"/>
                <a:ext cx="932924" cy="933015"/>
              </a:xfrm>
              <a:custGeom>
                <a:avLst/>
                <a:gdLst/>
                <a:ahLst/>
                <a:cxnLst/>
                <a:rect l="l" t="t" r="r" b="b"/>
                <a:pathLst>
                  <a:path w="8380" h="8381" fill="none" extrusionOk="0">
                    <a:moveTo>
                      <a:pt x="4200" y="8380"/>
                    </a:moveTo>
                    <a:lnTo>
                      <a:pt x="4200" y="8380"/>
                    </a:lnTo>
                    <a:lnTo>
                      <a:pt x="3776" y="8360"/>
                    </a:lnTo>
                    <a:lnTo>
                      <a:pt x="3372" y="8300"/>
                    </a:lnTo>
                    <a:lnTo>
                      <a:pt x="2968" y="8199"/>
                    </a:lnTo>
                    <a:lnTo>
                      <a:pt x="2585" y="8057"/>
                    </a:lnTo>
                    <a:lnTo>
                      <a:pt x="2221" y="7876"/>
                    </a:lnTo>
                    <a:lnTo>
                      <a:pt x="1858" y="7674"/>
                    </a:lnTo>
                    <a:lnTo>
                      <a:pt x="1535" y="7431"/>
                    </a:lnTo>
                    <a:lnTo>
                      <a:pt x="1212" y="7149"/>
                    </a:lnTo>
                    <a:lnTo>
                      <a:pt x="1212" y="7149"/>
                    </a:lnTo>
                    <a:lnTo>
                      <a:pt x="949" y="6826"/>
                    </a:lnTo>
                    <a:lnTo>
                      <a:pt x="707" y="6503"/>
                    </a:lnTo>
                    <a:lnTo>
                      <a:pt x="485" y="6159"/>
                    </a:lnTo>
                    <a:lnTo>
                      <a:pt x="323" y="5796"/>
                    </a:lnTo>
                    <a:lnTo>
                      <a:pt x="182" y="5412"/>
                    </a:lnTo>
                    <a:lnTo>
                      <a:pt x="81" y="5008"/>
                    </a:lnTo>
                    <a:lnTo>
                      <a:pt x="20" y="4605"/>
                    </a:lnTo>
                    <a:lnTo>
                      <a:pt x="0" y="4201"/>
                    </a:lnTo>
                    <a:lnTo>
                      <a:pt x="0" y="4201"/>
                    </a:lnTo>
                    <a:lnTo>
                      <a:pt x="20" y="3757"/>
                    </a:lnTo>
                    <a:lnTo>
                      <a:pt x="101" y="3353"/>
                    </a:lnTo>
                    <a:lnTo>
                      <a:pt x="202" y="2949"/>
                    </a:lnTo>
                    <a:lnTo>
                      <a:pt x="343" y="2565"/>
                    </a:lnTo>
                    <a:lnTo>
                      <a:pt x="505" y="2202"/>
                    </a:lnTo>
                    <a:lnTo>
                      <a:pt x="727" y="1858"/>
                    </a:lnTo>
                    <a:lnTo>
                      <a:pt x="969" y="1535"/>
                    </a:lnTo>
                    <a:lnTo>
                      <a:pt x="1232" y="1233"/>
                    </a:lnTo>
                    <a:lnTo>
                      <a:pt x="1535" y="970"/>
                    </a:lnTo>
                    <a:lnTo>
                      <a:pt x="1858" y="728"/>
                    </a:lnTo>
                    <a:lnTo>
                      <a:pt x="2201" y="506"/>
                    </a:lnTo>
                    <a:lnTo>
                      <a:pt x="2564" y="344"/>
                    </a:lnTo>
                    <a:lnTo>
                      <a:pt x="2948" y="203"/>
                    </a:lnTo>
                    <a:lnTo>
                      <a:pt x="3352" y="102"/>
                    </a:lnTo>
                    <a:lnTo>
                      <a:pt x="3756" y="21"/>
                    </a:lnTo>
                    <a:lnTo>
                      <a:pt x="4200" y="1"/>
                    </a:lnTo>
                    <a:lnTo>
                      <a:pt x="4200" y="1"/>
                    </a:lnTo>
                    <a:lnTo>
                      <a:pt x="4624" y="41"/>
                    </a:lnTo>
                    <a:lnTo>
                      <a:pt x="5048" y="102"/>
                    </a:lnTo>
                    <a:lnTo>
                      <a:pt x="5472" y="203"/>
                    </a:lnTo>
                    <a:lnTo>
                      <a:pt x="5876" y="364"/>
                    </a:lnTo>
                    <a:lnTo>
                      <a:pt x="6259" y="546"/>
                    </a:lnTo>
                    <a:lnTo>
                      <a:pt x="6623" y="788"/>
                    </a:lnTo>
                    <a:lnTo>
                      <a:pt x="6946" y="1051"/>
                    </a:lnTo>
                    <a:lnTo>
                      <a:pt x="7269" y="1354"/>
                    </a:lnTo>
                    <a:lnTo>
                      <a:pt x="7269" y="1354"/>
                    </a:lnTo>
                    <a:lnTo>
                      <a:pt x="7511" y="1657"/>
                    </a:lnTo>
                    <a:lnTo>
                      <a:pt x="7733" y="1980"/>
                    </a:lnTo>
                    <a:lnTo>
                      <a:pt x="7935" y="2323"/>
                    </a:lnTo>
                    <a:lnTo>
                      <a:pt x="8097" y="2666"/>
                    </a:lnTo>
                    <a:lnTo>
                      <a:pt x="8218" y="3030"/>
                    </a:lnTo>
                    <a:lnTo>
                      <a:pt x="8299" y="3413"/>
                    </a:lnTo>
                    <a:lnTo>
                      <a:pt x="8359" y="3797"/>
                    </a:lnTo>
                    <a:lnTo>
                      <a:pt x="8380" y="4201"/>
                    </a:lnTo>
                    <a:lnTo>
                      <a:pt x="8380" y="4201"/>
                    </a:lnTo>
                    <a:lnTo>
                      <a:pt x="8359" y="4625"/>
                    </a:lnTo>
                    <a:lnTo>
                      <a:pt x="8299" y="5029"/>
                    </a:lnTo>
                    <a:lnTo>
                      <a:pt x="8178" y="5432"/>
                    </a:lnTo>
                    <a:lnTo>
                      <a:pt x="8036" y="5816"/>
                    </a:lnTo>
                    <a:lnTo>
                      <a:pt x="7875" y="6180"/>
                    </a:lnTo>
                    <a:lnTo>
                      <a:pt x="7653" y="6523"/>
                    </a:lnTo>
                    <a:lnTo>
                      <a:pt x="7410" y="6846"/>
                    </a:lnTo>
                    <a:lnTo>
                      <a:pt x="7148" y="7149"/>
                    </a:lnTo>
                    <a:lnTo>
                      <a:pt x="6845" y="7411"/>
                    </a:lnTo>
                    <a:lnTo>
                      <a:pt x="6522" y="7654"/>
                    </a:lnTo>
                    <a:lnTo>
                      <a:pt x="6179" y="7876"/>
                    </a:lnTo>
                    <a:lnTo>
                      <a:pt x="5815" y="8057"/>
                    </a:lnTo>
                    <a:lnTo>
                      <a:pt x="5432" y="8199"/>
                    </a:lnTo>
                    <a:lnTo>
                      <a:pt x="5028" y="8300"/>
                    </a:lnTo>
                    <a:lnTo>
                      <a:pt x="4624" y="8360"/>
                    </a:lnTo>
                    <a:lnTo>
                      <a:pt x="4200" y="83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7"/>
              <p:cNvSpPr/>
              <p:nvPr/>
            </p:nvSpPr>
            <p:spPr>
              <a:xfrm>
                <a:off x="3597463" y="-1541945"/>
                <a:ext cx="83273" cy="81045"/>
              </a:xfrm>
              <a:custGeom>
                <a:avLst/>
                <a:gdLst/>
                <a:ahLst/>
                <a:cxnLst/>
                <a:rect l="l" t="t" r="r" b="b"/>
                <a:pathLst>
                  <a:path w="748" h="728" extrusionOk="0">
                    <a:moveTo>
                      <a:pt x="384" y="1"/>
                    </a:moveTo>
                    <a:lnTo>
                      <a:pt x="263" y="21"/>
                    </a:lnTo>
                    <a:lnTo>
                      <a:pt x="162" y="61"/>
                    </a:lnTo>
                    <a:lnTo>
                      <a:pt x="81" y="122"/>
                    </a:lnTo>
                    <a:lnTo>
                      <a:pt x="21" y="203"/>
                    </a:lnTo>
                    <a:lnTo>
                      <a:pt x="1" y="304"/>
                    </a:lnTo>
                    <a:lnTo>
                      <a:pt x="1" y="404"/>
                    </a:lnTo>
                    <a:lnTo>
                      <a:pt x="21" y="485"/>
                    </a:lnTo>
                    <a:lnTo>
                      <a:pt x="61" y="586"/>
                    </a:lnTo>
                    <a:lnTo>
                      <a:pt x="142" y="667"/>
                    </a:lnTo>
                    <a:lnTo>
                      <a:pt x="243" y="707"/>
                    </a:lnTo>
                    <a:lnTo>
                      <a:pt x="364" y="728"/>
                    </a:lnTo>
                    <a:lnTo>
                      <a:pt x="485" y="707"/>
                    </a:lnTo>
                    <a:lnTo>
                      <a:pt x="586" y="667"/>
                    </a:lnTo>
                    <a:lnTo>
                      <a:pt x="667" y="586"/>
                    </a:lnTo>
                    <a:lnTo>
                      <a:pt x="728" y="505"/>
                    </a:lnTo>
                    <a:lnTo>
                      <a:pt x="748" y="384"/>
                    </a:lnTo>
                    <a:lnTo>
                      <a:pt x="707" y="263"/>
                    </a:lnTo>
                    <a:lnTo>
                      <a:pt x="687" y="182"/>
                    </a:lnTo>
                    <a:lnTo>
                      <a:pt x="627" y="122"/>
                    </a:lnTo>
                    <a:lnTo>
                      <a:pt x="586" y="81"/>
                    </a:lnTo>
                    <a:lnTo>
                      <a:pt x="526"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7"/>
              <p:cNvSpPr/>
              <p:nvPr/>
            </p:nvSpPr>
            <p:spPr>
              <a:xfrm>
                <a:off x="3916638" y="-1541945"/>
                <a:ext cx="83273" cy="81045"/>
              </a:xfrm>
              <a:custGeom>
                <a:avLst/>
                <a:gdLst/>
                <a:ahLst/>
                <a:cxnLst/>
                <a:rect l="l" t="t" r="r" b="b"/>
                <a:pathLst>
                  <a:path w="748" h="728" extrusionOk="0">
                    <a:moveTo>
                      <a:pt x="364" y="1"/>
                    </a:moveTo>
                    <a:lnTo>
                      <a:pt x="223" y="41"/>
                    </a:lnTo>
                    <a:lnTo>
                      <a:pt x="162" y="81"/>
                    </a:lnTo>
                    <a:lnTo>
                      <a:pt x="122" y="122"/>
                    </a:lnTo>
                    <a:lnTo>
                      <a:pt x="61" y="182"/>
                    </a:lnTo>
                    <a:lnTo>
                      <a:pt x="41" y="263"/>
                    </a:lnTo>
                    <a:lnTo>
                      <a:pt x="1" y="384"/>
                    </a:lnTo>
                    <a:lnTo>
                      <a:pt x="21" y="505"/>
                    </a:lnTo>
                    <a:lnTo>
                      <a:pt x="82" y="586"/>
                    </a:lnTo>
                    <a:lnTo>
                      <a:pt x="162" y="667"/>
                    </a:lnTo>
                    <a:lnTo>
                      <a:pt x="263" y="707"/>
                    </a:lnTo>
                    <a:lnTo>
                      <a:pt x="385" y="728"/>
                    </a:lnTo>
                    <a:lnTo>
                      <a:pt x="506" y="707"/>
                    </a:lnTo>
                    <a:lnTo>
                      <a:pt x="607" y="647"/>
                    </a:lnTo>
                    <a:lnTo>
                      <a:pt x="687" y="586"/>
                    </a:lnTo>
                    <a:lnTo>
                      <a:pt x="728" y="485"/>
                    </a:lnTo>
                    <a:lnTo>
                      <a:pt x="748" y="404"/>
                    </a:lnTo>
                    <a:lnTo>
                      <a:pt x="748" y="304"/>
                    </a:lnTo>
                    <a:lnTo>
                      <a:pt x="728" y="203"/>
                    </a:lnTo>
                    <a:lnTo>
                      <a:pt x="667" y="122"/>
                    </a:lnTo>
                    <a:lnTo>
                      <a:pt x="586" y="61"/>
                    </a:lnTo>
                    <a:lnTo>
                      <a:pt x="485" y="21"/>
                    </a:lnTo>
                    <a:lnTo>
                      <a:pt x="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7"/>
              <p:cNvSpPr/>
              <p:nvPr/>
            </p:nvSpPr>
            <p:spPr>
              <a:xfrm>
                <a:off x="3721148" y="-1478934"/>
                <a:ext cx="155191" cy="98968"/>
              </a:xfrm>
              <a:custGeom>
                <a:avLst/>
                <a:gdLst/>
                <a:ahLst/>
                <a:cxnLst/>
                <a:rect l="l" t="t" r="r" b="b"/>
                <a:pathLst>
                  <a:path w="1394" h="889" extrusionOk="0">
                    <a:moveTo>
                      <a:pt x="566" y="0"/>
                    </a:moveTo>
                    <a:lnTo>
                      <a:pt x="303" y="20"/>
                    </a:lnTo>
                    <a:lnTo>
                      <a:pt x="142" y="61"/>
                    </a:lnTo>
                    <a:lnTo>
                      <a:pt x="61" y="101"/>
                    </a:lnTo>
                    <a:lnTo>
                      <a:pt x="20" y="162"/>
                    </a:lnTo>
                    <a:lnTo>
                      <a:pt x="0" y="222"/>
                    </a:lnTo>
                    <a:lnTo>
                      <a:pt x="0" y="303"/>
                    </a:lnTo>
                    <a:lnTo>
                      <a:pt x="0" y="363"/>
                    </a:lnTo>
                    <a:lnTo>
                      <a:pt x="20" y="444"/>
                    </a:lnTo>
                    <a:lnTo>
                      <a:pt x="101" y="586"/>
                    </a:lnTo>
                    <a:lnTo>
                      <a:pt x="162" y="666"/>
                    </a:lnTo>
                    <a:lnTo>
                      <a:pt x="283" y="788"/>
                    </a:lnTo>
                    <a:lnTo>
                      <a:pt x="424" y="848"/>
                    </a:lnTo>
                    <a:lnTo>
                      <a:pt x="586" y="888"/>
                    </a:lnTo>
                    <a:lnTo>
                      <a:pt x="747" y="888"/>
                    </a:lnTo>
                    <a:lnTo>
                      <a:pt x="909" y="868"/>
                    </a:lnTo>
                    <a:lnTo>
                      <a:pt x="1070" y="808"/>
                    </a:lnTo>
                    <a:lnTo>
                      <a:pt x="1212" y="707"/>
                    </a:lnTo>
                    <a:lnTo>
                      <a:pt x="1313" y="586"/>
                    </a:lnTo>
                    <a:lnTo>
                      <a:pt x="1353" y="525"/>
                    </a:lnTo>
                    <a:lnTo>
                      <a:pt x="1373" y="444"/>
                    </a:lnTo>
                    <a:lnTo>
                      <a:pt x="1393" y="363"/>
                    </a:lnTo>
                    <a:lnTo>
                      <a:pt x="1393" y="283"/>
                    </a:lnTo>
                    <a:lnTo>
                      <a:pt x="1393" y="202"/>
                    </a:lnTo>
                    <a:lnTo>
                      <a:pt x="1353" y="121"/>
                    </a:lnTo>
                    <a:lnTo>
                      <a:pt x="1292" y="81"/>
                    </a:lnTo>
                    <a:lnTo>
                      <a:pt x="1212" y="40"/>
                    </a:lnTo>
                    <a:lnTo>
                      <a:pt x="1030" y="20"/>
                    </a:lnTo>
                    <a:lnTo>
                      <a:pt x="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7"/>
              <p:cNvSpPr/>
              <p:nvPr/>
            </p:nvSpPr>
            <p:spPr>
              <a:xfrm>
                <a:off x="3732392" y="-1445313"/>
                <a:ext cx="134929" cy="65348"/>
              </a:xfrm>
              <a:custGeom>
                <a:avLst/>
                <a:gdLst/>
                <a:ahLst/>
                <a:cxnLst/>
                <a:rect l="l" t="t" r="r" b="b"/>
                <a:pathLst>
                  <a:path w="1212" h="587" extrusionOk="0">
                    <a:moveTo>
                      <a:pt x="606" y="1"/>
                    </a:moveTo>
                    <a:lnTo>
                      <a:pt x="424" y="21"/>
                    </a:lnTo>
                    <a:lnTo>
                      <a:pt x="263" y="82"/>
                    </a:lnTo>
                    <a:lnTo>
                      <a:pt x="101" y="162"/>
                    </a:lnTo>
                    <a:lnTo>
                      <a:pt x="0" y="284"/>
                    </a:lnTo>
                    <a:lnTo>
                      <a:pt x="61" y="364"/>
                    </a:lnTo>
                    <a:lnTo>
                      <a:pt x="182" y="486"/>
                    </a:lnTo>
                    <a:lnTo>
                      <a:pt x="323" y="546"/>
                    </a:lnTo>
                    <a:lnTo>
                      <a:pt x="485" y="586"/>
                    </a:lnTo>
                    <a:lnTo>
                      <a:pt x="646" y="586"/>
                    </a:lnTo>
                    <a:lnTo>
                      <a:pt x="808" y="566"/>
                    </a:lnTo>
                    <a:lnTo>
                      <a:pt x="969" y="506"/>
                    </a:lnTo>
                    <a:lnTo>
                      <a:pt x="1111" y="405"/>
                    </a:lnTo>
                    <a:lnTo>
                      <a:pt x="1212" y="284"/>
                    </a:lnTo>
                    <a:lnTo>
                      <a:pt x="1091" y="162"/>
                    </a:lnTo>
                    <a:lnTo>
                      <a:pt x="949" y="82"/>
                    </a:lnTo>
                    <a:lnTo>
                      <a:pt x="788" y="21"/>
                    </a:lnTo>
                    <a:lnTo>
                      <a:pt x="6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7"/>
              <p:cNvSpPr/>
              <p:nvPr/>
            </p:nvSpPr>
            <p:spPr>
              <a:xfrm>
                <a:off x="3990893" y="-2101693"/>
                <a:ext cx="422711" cy="564418"/>
              </a:xfrm>
              <a:custGeom>
                <a:avLst/>
                <a:gdLst/>
                <a:ahLst/>
                <a:cxnLst/>
                <a:rect l="l" t="t" r="r" b="b"/>
                <a:pathLst>
                  <a:path w="3797" h="5070" extrusionOk="0">
                    <a:moveTo>
                      <a:pt x="1757" y="1"/>
                    </a:moveTo>
                    <a:lnTo>
                      <a:pt x="1595" y="21"/>
                    </a:lnTo>
                    <a:lnTo>
                      <a:pt x="1434" y="61"/>
                    </a:lnTo>
                    <a:lnTo>
                      <a:pt x="1272" y="102"/>
                    </a:lnTo>
                    <a:lnTo>
                      <a:pt x="1111" y="162"/>
                    </a:lnTo>
                    <a:lnTo>
                      <a:pt x="969" y="243"/>
                    </a:lnTo>
                    <a:lnTo>
                      <a:pt x="828" y="324"/>
                    </a:lnTo>
                    <a:lnTo>
                      <a:pt x="707" y="425"/>
                    </a:lnTo>
                    <a:lnTo>
                      <a:pt x="566" y="526"/>
                    </a:lnTo>
                    <a:lnTo>
                      <a:pt x="465" y="647"/>
                    </a:lnTo>
                    <a:lnTo>
                      <a:pt x="364" y="768"/>
                    </a:lnTo>
                    <a:lnTo>
                      <a:pt x="263" y="910"/>
                    </a:lnTo>
                    <a:lnTo>
                      <a:pt x="182" y="1051"/>
                    </a:lnTo>
                    <a:lnTo>
                      <a:pt x="121" y="1212"/>
                    </a:lnTo>
                    <a:lnTo>
                      <a:pt x="81" y="1354"/>
                    </a:lnTo>
                    <a:lnTo>
                      <a:pt x="41" y="1515"/>
                    </a:lnTo>
                    <a:lnTo>
                      <a:pt x="0" y="1697"/>
                    </a:lnTo>
                    <a:lnTo>
                      <a:pt x="0" y="1980"/>
                    </a:lnTo>
                    <a:lnTo>
                      <a:pt x="41" y="2262"/>
                    </a:lnTo>
                    <a:lnTo>
                      <a:pt x="101" y="2525"/>
                    </a:lnTo>
                    <a:lnTo>
                      <a:pt x="202" y="2767"/>
                    </a:lnTo>
                    <a:lnTo>
                      <a:pt x="343" y="2989"/>
                    </a:lnTo>
                    <a:lnTo>
                      <a:pt x="505" y="3191"/>
                    </a:lnTo>
                    <a:lnTo>
                      <a:pt x="707" y="3373"/>
                    </a:lnTo>
                    <a:lnTo>
                      <a:pt x="929" y="3514"/>
                    </a:lnTo>
                    <a:lnTo>
                      <a:pt x="990" y="3555"/>
                    </a:lnTo>
                    <a:lnTo>
                      <a:pt x="1010" y="3575"/>
                    </a:lnTo>
                    <a:lnTo>
                      <a:pt x="1050" y="3595"/>
                    </a:lnTo>
                    <a:lnTo>
                      <a:pt x="1272" y="3696"/>
                    </a:lnTo>
                    <a:lnTo>
                      <a:pt x="1313" y="3696"/>
                    </a:lnTo>
                    <a:lnTo>
                      <a:pt x="1494" y="3757"/>
                    </a:lnTo>
                    <a:lnTo>
                      <a:pt x="1515" y="3757"/>
                    </a:lnTo>
                    <a:lnTo>
                      <a:pt x="1575" y="3777"/>
                    </a:lnTo>
                    <a:lnTo>
                      <a:pt x="1616" y="3817"/>
                    </a:lnTo>
                    <a:lnTo>
                      <a:pt x="1656" y="3878"/>
                    </a:lnTo>
                    <a:lnTo>
                      <a:pt x="1696" y="4140"/>
                    </a:lnTo>
                    <a:lnTo>
                      <a:pt x="1717" y="4423"/>
                    </a:lnTo>
                    <a:lnTo>
                      <a:pt x="1696" y="4685"/>
                    </a:lnTo>
                    <a:lnTo>
                      <a:pt x="1636" y="4948"/>
                    </a:lnTo>
                    <a:lnTo>
                      <a:pt x="1636" y="5008"/>
                    </a:lnTo>
                    <a:lnTo>
                      <a:pt x="1676" y="5049"/>
                    </a:lnTo>
                    <a:lnTo>
                      <a:pt x="1717" y="5069"/>
                    </a:lnTo>
                    <a:lnTo>
                      <a:pt x="1777" y="5049"/>
                    </a:lnTo>
                    <a:lnTo>
                      <a:pt x="1838" y="4988"/>
                    </a:lnTo>
                    <a:lnTo>
                      <a:pt x="2040" y="4807"/>
                    </a:lnTo>
                    <a:lnTo>
                      <a:pt x="2181" y="4584"/>
                    </a:lnTo>
                    <a:lnTo>
                      <a:pt x="2302" y="4383"/>
                    </a:lnTo>
                    <a:lnTo>
                      <a:pt x="2403" y="4181"/>
                    </a:lnTo>
                    <a:lnTo>
                      <a:pt x="2544" y="3837"/>
                    </a:lnTo>
                    <a:lnTo>
                      <a:pt x="2605" y="3716"/>
                    </a:lnTo>
                    <a:lnTo>
                      <a:pt x="2666" y="3635"/>
                    </a:lnTo>
                    <a:lnTo>
                      <a:pt x="2989" y="3413"/>
                    </a:lnTo>
                    <a:lnTo>
                      <a:pt x="3211" y="3232"/>
                    </a:lnTo>
                    <a:lnTo>
                      <a:pt x="3332" y="3131"/>
                    </a:lnTo>
                    <a:lnTo>
                      <a:pt x="3433" y="2989"/>
                    </a:lnTo>
                    <a:lnTo>
                      <a:pt x="3473" y="2929"/>
                    </a:lnTo>
                    <a:lnTo>
                      <a:pt x="3493" y="2929"/>
                    </a:lnTo>
                    <a:lnTo>
                      <a:pt x="3514" y="2888"/>
                    </a:lnTo>
                    <a:lnTo>
                      <a:pt x="3534" y="2828"/>
                    </a:lnTo>
                    <a:lnTo>
                      <a:pt x="3574" y="2787"/>
                    </a:lnTo>
                    <a:lnTo>
                      <a:pt x="3675" y="2565"/>
                    </a:lnTo>
                    <a:lnTo>
                      <a:pt x="3675" y="2525"/>
                    </a:lnTo>
                    <a:lnTo>
                      <a:pt x="3695" y="2484"/>
                    </a:lnTo>
                    <a:lnTo>
                      <a:pt x="3715" y="2424"/>
                    </a:lnTo>
                    <a:lnTo>
                      <a:pt x="3756" y="2283"/>
                    </a:lnTo>
                    <a:lnTo>
                      <a:pt x="3756" y="2222"/>
                    </a:lnTo>
                    <a:lnTo>
                      <a:pt x="3776" y="2182"/>
                    </a:lnTo>
                    <a:lnTo>
                      <a:pt x="3776" y="2121"/>
                    </a:lnTo>
                    <a:lnTo>
                      <a:pt x="3776" y="2081"/>
                    </a:lnTo>
                    <a:lnTo>
                      <a:pt x="3776" y="2020"/>
                    </a:lnTo>
                    <a:lnTo>
                      <a:pt x="3796" y="1980"/>
                    </a:lnTo>
                    <a:lnTo>
                      <a:pt x="3796" y="1899"/>
                    </a:lnTo>
                    <a:lnTo>
                      <a:pt x="3776" y="1737"/>
                    </a:lnTo>
                    <a:lnTo>
                      <a:pt x="3776" y="1697"/>
                    </a:lnTo>
                    <a:lnTo>
                      <a:pt x="3756" y="1596"/>
                    </a:lnTo>
                    <a:lnTo>
                      <a:pt x="3756" y="1556"/>
                    </a:lnTo>
                    <a:lnTo>
                      <a:pt x="3756" y="1495"/>
                    </a:lnTo>
                    <a:lnTo>
                      <a:pt x="3736" y="1455"/>
                    </a:lnTo>
                    <a:lnTo>
                      <a:pt x="3675" y="1233"/>
                    </a:lnTo>
                    <a:lnTo>
                      <a:pt x="3655" y="1192"/>
                    </a:lnTo>
                    <a:lnTo>
                      <a:pt x="3615" y="1091"/>
                    </a:lnTo>
                    <a:lnTo>
                      <a:pt x="3514" y="910"/>
                    </a:lnTo>
                    <a:lnTo>
                      <a:pt x="3413" y="748"/>
                    </a:lnTo>
                    <a:lnTo>
                      <a:pt x="3352" y="667"/>
                    </a:lnTo>
                    <a:lnTo>
                      <a:pt x="3291" y="607"/>
                    </a:lnTo>
                    <a:lnTo>
                      <a:pt x="3211" y="526"/>
                    </a:lnTo>
                    <a:lnTo>
                      <a:pt x="3191" y="506"/>
                    </a:lnTo>
                    <a:lnTo>
                      <a:pt x="3130" y="465"/>
                    </a:lnTo>
                    <a:lnTo>
                      <a:pt x="2989" y="344"/>
                    </a:lnTo>
                    <a:lnTo>
                      <a:pt x="2847" y="243"/>
                    </a:lnTo>
                    <a:lnTo>
                      <a:pt x="2686" y="162"/>
                    </a:lnTo>
                    <a:lnTo>
                      <a:pt x="2504" y="102"/>
                    </a:lnTo>
                    <a:lnTo>
                      <a:pt x="2322" y="41"/>
                    </a:lnTo>
                    <a:lnTo>
                      <a:pt x="2141" y="21"/>
                    </a:lnTo>
                    <a:lnTo>
                      <a:pt x="1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7"/>
              <p:cNvSpPr/>
              <p:nvPr/>
            </p:nvSpPr>
            <p:spPr>
              <a:xfrm>
                <a:off x="3990893" y="-2101693"/>
                <a:ext cx="422711" cy="564418"/>
              </a:xfrm>
              <a:custGeom>
                <a:avLst/>
                <a:gdLst/>
                <a:ahLst/>
                <a:cxnLst/>
                <a:rect l="l" t="t" r="r" b="b"/>
                <a:pathLst>
                  <a:path w="3797" h="5070" fill="none" extrusionOk="0">
                    <a:moveTo>
                      <a:pt x="3796" y="1899"/>
                    </a:moveTo>
                    <a:lnTo>
                      <a:pt x="3796" y="1899"/>
                    </a:lnTo>
                    <a:lnTo>
                      <a:pt x="3796" y="1980"/>
                    </a:lnTo>
                    <a:lnTo>
                      <a:pt x="3796" y="1980"/>
                    </a:lnTo>
                    <a:lnTo>
                      <a:pt x="3776" y="2020"/>
                    </a:lnTo>
                    <a:lnTo>
                      <a:pt x="3776" y="2020"/>
                    </a:lnTo>
                    <a:lnTo>
                      <a:pt x="3776" y="2081"/>
                    </a:lnTo>
                    <a:lnTo>
                      <a:pt x="3776" y="2081"/>
                    </a:lnTo>
                    <a:lnTo>
                      <a:pt x="3776" y="2121"/>
                    </a:lnTo>
                    <a:lnTo>
                      <a:pt x="3776" y="2121"/>
                    </a:lnTo>
                    <a:lnTo>
                      <a:pt x="3776" y="2182"/>
                    </a:lnTo>
                    <a:lnTo>
                      <a:pt x="3776" y="2182"/>
                    </a:lnTo>
                    <a:lnTo>
                      <a:pt x="3756" y="2222"/>
                    </a:lnTo>
                    <a:lnTo>
                      <a:pt x="3756" y="2222"/>
                    </a:lnTo>
                    <a:lnTo>
                      <a:pt x="3756" y="2283"/>
                    </a:lnTo>
                    <a:lnTo>
                      <a:pt x="3756" y="2283"/>
                    </a:lnTo>
                    <a:lnTo>
                      <a:pt x="3715" y="2424"/>
                    </a:lnTo>
                    <a:lnTo>
                      <a:pt x="3715" y="2424"/>
                    </a:lnTo>
                    <a:lnTo>
                      <a:pt x="3695" y="2484"/>
                    </a:lnTo>
                    <a:lnTo>
                      <a:pt x="3695" y="2484"/>
                    </a:lnTo>
                    <a:lnTo>
                      <a:pt x="3675" y="2525"/>
                    </a:lnTo>
                    <a:lnTo>
                      <a:pt x="3675" y="2525"/>
                    </a:lnTo>
                    <a:lnTo>
                      <a:pt x="3675" y="2565"/>
                    </a:lnTo>
                    <a:lnTo>
                      <a:pt x="3675" y="2565"/>
                    </a:lnTo>
                    <a:lnTo>
                      <a:pt x="3574" y="2787"/>
                    </a:lnTo>
                    <a:lnTo>
                      <a:pt x="3574" y="2787"/>
                    </a:lnTo>
                    <a:lnTo>
                      <a:pt x="3534" y="2828"/>
                    </a:lnTo>
                    <a:lnTo>
                      <a:pt x="3534" y="2828"/>
                    </a:lnTo>
                    <a:lnTo>
                      <a:pt x="3514" y="2888"/>
                    </a:lnTo>
                    <a:lnTo>
                      <a:pt x="3514" y="2888"/>
                    </a:lnTo>
                    <a:lnTo>
                      <a:pt x="3493" y="2929"/>
                    </a:lnTo>
                    <a:lnTo>
                      <a:pt x="3473" y="2929"/>
                    </a:lnTo>
                    <a:lnTo>
                      <a:pt x="3473" y="2929"/>
                    </a:lnTo>
                    <a:lnTo>
                      <a:pt x="3433" y="2989"/>
                    </a:lnTo>
                    <a:lnTo>
                      <a:pt x="3433" y="2989"/>
                    </a:lnTo>
                    <a:lnTo>
                      <a:pt x="3332" y="3131"/>
                    </a:lnTo>
                    <a:lnTo>
                      <a:pt x="3211" y="3232"/>
                    </a:lnTo>
                    <a:lnTo>
                      <a:pt x="2989" y="3413"/>
                    </a:lnTo>
                    <a:lnTo>
                      <a:pt x="2666" y="3635"/>
                    </a:lnTo>
                    <a:lnTo>
                      <a:pt x="2666" y="3635"/>
                    </a:lnTo>
                    <a:lnTo>
                      <a:pt x="2605" y="3716"/>
                    </a:lnTo>
                    <a:lnTo>
                      <a:pt x="2544" y="3837"/>
                    </a:lnTo>
                    <a:lnTo>
                      <a:pt x="2403" y="4181"/>
                    </a:lnTo>
                    <a:lnTo>
                      <a:pt x="2302" y="4383"/>
                    </a:lnTo>
                    <a:lnTo>
                      <a:pt x="2181" y="4584"/>
                    </a:lnTo>
                    <a:lnTo>
                      <a:pt x="2040" y="4807"/>
                    </a:lnTo>
                    <a:lnTo>
                      <a:pt x="1838" y="4988"/>
                    </a:lnTo>
                    <a:lnTo>
                      <a:pt x="1838" y="4988"/>
                    </a:lnTo>
                    <a:lnTo>
                      <a:pt x="1777" y="5049"/>
                    </a:lnTo>
                    <a:lnTo>
                      <a:pt x="1777" y="5049"/>
                    </a:lnTo>
                    <a:lnTo>
                      <a:pt x="1717" y="5069"/>
                    </a:lnTo>
                    <a:lnTo>
                      <a:pt x="1676" y="5049"/>
                    </a:lnTo>
                    <a:lnTo>
                      <a:pt x="1636" y="5008"/>
                    </a:lnTo>
                    <a:lnTo>
                      <a:pt x="1636" y="4948"/>
                    </a:lnTo>
                    <a:lnTo>
                      <a:pt x="1636" y="4948"/>
                    </a:lnTo>
                    <a:lnTo>
                      <a:pt x="1696" y="4685"/>
                    </a:lnTo>
                    <a:lnTo>
                      <a:pt x="1717" y="4423"/>
                    </a:lnTo>
                    <a:lnTo>
                      <a:pt x="1696" y="4140"/>
                    </a:lnTo>
                    <a:lnTo>
                      <a:pt x="1656" y="3878"/>
                    </a:lnTo>
                    <a:lnTo>
                      <a:pt x="1656" y="3878"/>
                    </a:lnTo>
                    <a:lnTo>
                      <a:pt x="1616" y="3817"/>
                    </a:lnTo>
                    <a:lnTo>
                      <a:pt x="1575" y="3777"/>
                    </a:lnTo>
                    <a:lnTo>
                      <a:pt x="1575" y="3777"/>
                    </a:lnTo>
                    <a:lnTo>
                      <a:pt x="1575" y="3777"/>
                    </a:lnTo>
                    <a:lnTo>
                      <a:pt x="1515" y="3757"/>
                    </a:lnTo>
                    <a:lnTo>
                      <a:pt x="1494" y="3757"/>
                    </a:lnTo>
                    <a:lnTo>
                      <a:pt x="1494" y="3757"/>
                    </a:lnTo>
                    <a:lnTo>
                      <a:pt x="1313" y="3696"/>
                    </a:lnTo>
                    <a:lnTo>
                      <a:pt x="1313" y="3696"/>
                    </a:lnTo>
                    <a:lnTo>
                      <a:pt x="1272" y="3696"/>
                    </a:lnTo>
                    <a:lnTo>
                      <a:pt x="1272" y="3696"/>
                    </a:lnTo>
                    <a:lnTo>
                      <a:pt x="1050" y="3595"/>
                    </a:lnTo>
                    <a:lnTo>
                      <a:pt x="1050" y="3595"/>
                    </a:lnTo>
                    <a:lnTo>
                      <a:pt x="1010" y="3575"/>
                    </a:lnTo>
                    <a:lnTo>
                      <a:pt x="1010" y="3575"/>
                    </a:lnTo>
                    <a:lnTo>
                      <a:pt x="990" y="3555"/>
                    </a:lnTo>
                    <a:lnTo>
                      <a:pt x="990" y="3555"/>
                    </a:lnTo>
                    <a:lnTo>
                      <a:pt x="929" y="3514"/>
                    </a:lnTo>
                    <a:lnTo>
                      <a:pt x="929" y="3514"/>
                    </a:lnTo>
                    <a:lnTo>
                      <a:pt x="707" y="3373"/>
                    </a:lnTo>
                    <a:lnTo>
                      <a:pt x="505" y="3191"/>
                    </a:lnTo>
                    <a:lnTo>
                      <a:pt x="343" y="2989"/>
                    </a:lnTo>
                    <a:lnTo>
                      <a:pt x="202" y="2767"/>
                    </a:lnTo>
                    <a:lnTo>
                      <a:pt x="101" y="2525"/>
                    </a:lnTo>
                    <a:lnTo>
                      <a:pt x="41" y="2262"/>
                    </a:lnTo>
                    <a:lnTo>
                      <a:pt x="0" y="1980"/>
                    </a:lnTo>
                    <a:lnTo>
                      <a:pt x="0" y="1697"/>
                    </a:lnTo>
                    <a:lnTo>
                      <a:pt x="0" y="1697"/>
                    </a:lnTo>
                    <a:lnTo>
                      <a:pt x="41" y="1515"/>
                    </a:lnTo>
                    <a:lnTo>
                      <a:pt x="81" y="1354"/>
                    </a:lnTo>
                    <a:lnTo>
                      <a:pt x="121" y="1212"/>
                    </a:lnTo>
                    <a:lnTo>
                      <a:pt x="182" y="1051"/>
                    </a:lnTo>
                    <a:lnTo>
                      <a:pt x="263" y="910"/>
                    </a:lnTo>
                    <a:lnTo>
                      <a:pt x="364" y="768"/>
                    </a:lnTo>
                    <a:lnTo>
                      <a:pt x="465" y="647"/>
                    </a:lnTo>
                    <a:lnTo>
                      <a:pt x="566" y="526"/>
                    </a:lnTo>
                    <a:lnTo>
                      <a:pt x="707" y="425"/>
                    </a:lnTo>
                    <a:lnTo>
                      <a:pt x="828" y="324"/>
                    </a:lnTo>
                    <a:lnTo>
                      <a:pt x="969" y="243"/>
                    </a:lnTo>
                    <a:lnTo>
                      <a:pt x="1111" y="162"/>
                    </a:lnTo>
                    <a:lnTo>
                      <a:pt x="1272" y="102"/>
                    </a:lnTo>
                    <a:lnTo>
                      <a:pt x="1434" y="61"/>
                    </a:lnTo>
                    <a:lnTo>
                      <a:pt x="1595" y="21"/>
                    </a:lnTo>
                    <a:lnTo>
                      <a:pt x="1757" y="1"/>
                    </a:lnTo>
                    <a:lnTo>
                      <a:pt x="1757" y="1"/>
                    </a:lnTo>
                    <a:lnTo>
                      <a:pt x="1959" y="1"/>
                    </a:lnTo>
                    <a:lnTo>
                      <a:pt x="2141" y="21"/>
                    </a:lnTo>
                    <a:lnTo>
                      <a:pt x="2322" y="41"/>
                    </a:lnTo>
                    <a:lnTo>
                      <a:pt x="2504" y="102"/>
                    </a:lnTo>
                    <a:lnTo>
                      <a:pt x="2686" y="162"/>
                    </a:lnTo>
                    <a:lnTo>
                      <a:pt x="2847" y="243"/>
                    </a:lnTo>
                    <a:lnTo>
                      <a:pt x="2989" y="344"/>
                    </a:lnTo>
                    <a:lnTo>
                      <a:pt x="3130" y="465"/>
                    </a:lnTo>
                    <a:lnTo>
                      <a:pt x="3130" y="465"/>
                    </a:lnTo>
                    <a:lnTo>
                      <a:pt x="3191" y="506"/>
                    </a:lnTo>
                    <a:lnTo>
                      <a:pt x="3191" y="506"/>
                    </a:lnTo>
                    <a:lnTo>
                      <a:pt x="3211" y="526"/>
                    </a:lnTo>
                    <a:lnTo>
                      <a:pt x="3211" y="526"/>
                    </a:lnTo>
                    <a:lnTo>
                      <a:pt x="3291" y="607"/>
                    </a:lnTo>
                    <a:lnTo>
                      <a:pt x="3291" y="607"/>
                    </a:lnTo>
                    <a:lnTo>
                      <a:pt x="3352" y="667"/>
                    </a:lnTo>
                    <a:lnTo>
                      <a:pt x="3352" y="667"/>
                    </a:lnTo>
                    <a:lnTo>
                      <a:pt x="3413" y="748"/>
                    </a:lnTo>
                    <a:lnTo>
                      <a:pt x="3413" y="748"/>
                    </a:lnTo>
                    <a:lnTo>
                      <a:pt x="3514" y="910"/>
                    </a:lnTo>
                    <a:lnTo>
                      <a:pt x="3514" y="910"/>
                    </a:lnTo>
                    <a:lnTo>
                      <a:pt x="3615" y="1091"/>
                    </a:lnTo>
                    <a:lnTo>
                      <a:pt x="3615" y="1091"/>
                    </a:lnTo>
                    <a:lnTo>
                      <a:pt x="3655" y="1192"/>
                    </a:lnTo>
                    <a:lnTo>
                      <a:pt x="3655" y="1192"/>
                    </a:lnTo>
                    <a:lnTo>
                      <a:pt x="3675" y="1233"/>
                    </a:lnTo>
                    <a:lnTo>
                      <a:pt x="3675" y="1233"/>
                    </a:lnTo>
                    <a:lnTo>
                      <a:pt x="3736" y="1455"/>
                    </a:lnTo>
                    <a:lnTo>
                      <a:pt x="3736" y="1455"/>
                    </a:lnTo>
                    <a:lnTo>
                      <a:pt x="3756" y="1495"/>
                    </a:lnTo>
                    <a:lnTo>
                      <a:pt x="3756" y="1495"/>
                    </a:lnTo>
                    <a:lnTo>
                      <a:pt x="3756" y="1556"/>
                    </a:lnTo>
                    <a:lnTo>
                      <a:pt x="3756" y="1556"/>
                    </a:lnTo>
                    <a:lnTo>
                      <a:pt x="3756" y="1596"/>
                    </a:lnTo>
                    <a:lnTo>
                      <a:pt x="3756" y="1596"/>
                    </a:lnTo>
                    <a:lnTo>
                      <a:pt x="3776" y="1697"/>
                    </a:lnTo>
                    <a:lnTo>
                      <a:pt x="3776" y="1697"/>
                    </a:lnTo>
                    <a:lnTo>
                      <a:pt x="3776" y="1737"/>
                    </a:lnTo>
                    <a:lnTo>
                      <a:pt x="3776" y="1737"/>
                    </a:lnTo>
                    <a:lnTo>
                      <a:pt x="3796" y="18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7"/>
              <p:cNvSpPr/>
              <p:nvPr/>
            </p:nvSpPr>
            <p:spPr>
              <a:xfrm>
                <a:off x="4136954" y="-1690231"/>
                <a:ext cx="11355" cy="2338"/>
              </a:xfrm>
              <a:custGeom>
                <a:avLst/>
                <a:gdLst/>
                <a:ahLst/>
                <a:cxnLst/>
                <a:rect l="l" t="t" r="r" b="b"/>
                <a:pathLst>
                  <a:path w="102" h="21" extrusionOk="0">
                    <a:moveTo>
                      <a:pt x="1" y="0"/>
                    </a:moveTo>
                    <a:lnTo>
                      <a:pt x="1" y="0"/>
                    </a:lnTo>
                    <a:lnTo>
                      <a:pt x="102" y="20"/>
                    </a:lnTo>
                    <a:lnTo>
                      <a:pt x="102" y="20"/>
                    </a:lnTo>
                    <a:lnTo>
                      <a:pt x="102" y="20"/>
                    </a:lnTo>
                    <a:lnTo>
                      <a:pt x="102"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7"/>
              <p:cNvSpPr/>
              <p:nvPr/>
            </p:nvSpPr>
            <p:spPr>
              <a:xfrm>
                <a:off x="4136954" y="-1690231"/>
                <a:ext cx="11355" cy="2338"/>
              </a:xfrm>
              <a:custGeom>
                <a:avLst/>
                <a:gdLst/>
                <a:ahLst/>
                <a:cxnLst/>
                <a:rect l="l" t="t" r="r" b="b"/>
                <a:pathLst>
                  <a:path w="102" h="21" fill="none" extrusionOk="0">
                    <a:moveTo>
                      <a:pt x="1" y="0"/>
                    </a:moveTo>
                    <a:lnTo>
                      <a:pt x="1" y="0"/>
                    </a:lnTo>
                    <a:lnTo>
                      <a:pt x="102" y="20"/>
                    </a:lnTo>
                    <a:lnTo>
                      <a:pt x="102" y="20"/>
                    </a:lnTo>
                    <a:lnTo>
                      <a:pt x="102" y="20"/>
                    </a:lnTo>
                    <a:lnTo>
                      <a:pt x="102"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7"/>
              <p:cNvSpPr/>
              <p:nvPr/>
            </p:nvSpPr>
            <p:spPr>
              <a:xfrm>
                <a:off x="4148198" y="-1688005"/>
                <a:ext cx="27053" cy="18035"/>
              </a:xfrm>
              <a:custGeom>
                <a:avLst/>
                <a:gdLst/>
                <a:ahLst/>
                <a:cxnLst/>
                <a:rect l="l" t="t" r="r" b="b"/>
                <a:pathLst>
                  <a:path w="243" h="162" extrusionOk="0">
                    <a:moveTo>
                      <a:pt x="162" y="61"/>
                    </a:moveTo>
                    <a:lnTo>
                      <a:pt x="162" y="61"/>
                    </a:lnTo>
                    <a:lnTo>
                      <a:pt x="203" y="101"/>
                    </a:lnTo>
                    <a:lnTo>
                      <a:pt x="243" y="162"/>
                    </a:lnTo>
                    <a:lnTo>
                      <a:pt x="243" y="162"/>
                    </a:lnTo>
                    <a:lnTo>
                      <a:pt x="203" y="101"/>
                    </a:lnTo>
                    <a:lnTo>
                      <a:pt x="162" y="61"/>
                    </a:lnTo>
                    <a:close/>
                    <a:moveTo>
                      <a:pt x="1" y="0"/>
                    </a:moveTo>
                    <a:lnTo>
                      <a:pt x="1" y="0"/>
                    </a:lnTo>
                    <a:lnTo>
                      <a:pt x="1" y="0"/>
                    </a:lnTo>
                    <a:lnTo>
                      <a:pt x="1" y="0"/>
                    </a:lnTo>
                    <a:lnTo>
                      <a:pt x="81" y="41"/>
                    </a:lnTo>
                    <a:lnTo>
                      <a:pt x="81" y="4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7"/>
              <p:cNvSpPr/>
              <p:nvPr/>
            </p:nvSpPr>
            <p:spPr>
              <a:xfrm>
                <a:off x="4166233" y="-1681325"/>
                <a:ext cx="9018" cy="11355"/>
              </a:xfrm>
              <a:custGeom>
                <a:avLst/>
                <a:gdLst/>
                <a:ahLst/>
                <a:cxnLst/>
                <a:rect l="l" t="t" r="r" b="b"/>
                <a:pathLst>
                  <a:path w="81" h="102" fill="none" extrusionOk="0">
                    <a:moveTo>
                      <a:pt x="0" y="1"/>
                    </a:moveTo>
                    <a:lnTo>
                      <a:pt x="0" y="1"/>
                    </a:lnTo>
                    <a:lnTo>
                      <a:pt x="41" y="41"/>
                    </a:lnTo>
                    <a:lnTo>
                      <a:pt x="81" y="102"/>
                    </a:lnTo>
                    <a:lnTo>
                      <a:pt x="81" y="102"/>
                    </a:lnTo>
                    <a:lnTo>
                      <a:pt x="41" y="4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7"/>
              <p:cNvSpPr/>
              <p:nvPr/>
            </p:nvSpPr>
            <p:spPr>
              <a:xfrm>
                <a:off x="4148198" y="-1688005"/>
                <a:ext cx="9129" cy="4564"/>
              </a:xfrm>
              <a:custGeom>
                <a:avLst/>
                <a:gdLst/>
                <a:ahLst/>
                <a:cxnLst/>
                <a:rect l="l" t="t" r="r" b="b"/>
                <a:pathLst>
                  <a:path w="82" h="41" fill="none" extrusionOk="0">
                    <a:moveTo>
                      <a:pt x="1" y="0"/>
                    </a:moveTo>
                    <a:lnTo>
                      <a:pt x="1" y="0"/>
                    </a:lnTo>
                    <a:lnTo>
                      <a:pt x="1" y="0"/>
                    </a:lnTo>
                    <a:lnTo>
                      <a:pt x="1" y="0"/>
                    </a:lnTo>
                    <a:lnTo>
                      <a:pt x="81" y="41"/>
                    </a:lnTo>
                    <a:lnTo>
                      <a:pt x="81" y="41"/>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7"/>
              <p:cNvSpPr/>
              <p:nvPr/>
            </p:nvSpPr>
            <p:spPr>
              <a:xfrm>
                <a:off x="4094316" y="-2049927"/>
                <a:ext cx="319287" cy="512652"/>
              </a:xfrm>
              <a:custGeom>
                <a:avLst/>
                <a:gdLst/>
                <a:ahLst/>
                <a:cxnLst/>
                <a:rect l="l" t="t" r="r" b="b"/>
                <a:pathLst>
                  <a:path w="2868" h="4605" fill="none" extrusionOk="0">
                    <a:moveTo>
                      <a:pt x="2201" y="0"/>
                    </a:moveTo>
                    <a:lnTo>
                      <a:pt x="2201" y="0"/>
                    </a:lnTo>
                    <a:lnTo>
                      <a:pt x="2181" y="323"/>
                    </a:lnTo>
                    <a:lnTo>
                      <a:pt x="2140" y="646"/>
                    </a:lnTo>
                    <a:lnTo>
                      <a:pt x="2080" y="970"/>
                    </a:lnTo>
                    <a:lnTo>
                      <a:pt x="1999" y="1293"/>
                    </a:lnTo>
                    <a:lnTo>
                      <a:pt x="1999" y="1293"/>
                    </a:lnTo>
                    <a:lnTo>
                      <a:pt x="1918" y="1515"/>
                    </a:lnTo>
                    <a:lnTo>
                      <a:pt x="1817" y="1717"/>
                    </a:lnTo>
                    <a:lnTo>
                      <a:pt x="1696" y="1919"/>
                    </a:lnTo>
                    <a:lnTo>
                      <a:pt x="1555" y="2120"/>
                    </a:lnTo>
                    <a:lnTo>
                      <a:pt x="1393" y="2302"/>
                    </a:lnTo>
                    <a:lnTo>
                      <a:pt x="1232" y="2484"/>
                    </a:lnTo>
                    <a:lnTo>
                      <a:pt x="1030" y="2625"/>
                    </a:lnTo>
                    <a:lnTo>
                      <a:pt x="808" y="2767"/>
                    </a:lnTo>
                    <a:lnTo>
                      <a:pt x="808" y="2767"/>
                    </a:lnTo>
                    <a:lnTo>
                      <a:pt x="626" y="2868"/>
                    </a:lnTo>
                    <a:lnTo>
                      <a:pt x="424" y="2948"/>
                    </a:lnTo>
                    <a:lnTo>
                      <a:pt x="202" y="3009"/>
                    </a:lnTo>
                    <a:lnTo>
                      <a:pt x="0" y="3049"/>
                    </a:lnTo>
                    <a:lnTo>
                      <a:pt x="0" y="3049"/>
                    </a:lnTo>
                    <a:lnTo>
                      <a:pt x="61" y="3090"/>
                    </a:lnTo>
                    <a:lnTo>
                      <a:pt x="61" y="3090"/>
                    </a:lnTo>
                    <a:lnTo>
                      <a:pt x="81" y="3110"/>
                    </a:lnTo>
                    <a:lnTo>
                      <a:pt x="81" y="3110"/>
                    </a:lnTo>
                    <a:lnTo>
                      <a:pt x="121" y="3130"/>
                    </a:lnTo>
                    <a:lnTo>
                      <a:pt x="121" y="3130"/>
                    </a:lnTo>
                    <a:lnTo>
                      <a:pt x="343" y="3231"/>
                    </a:lnTo>
                    <a:lnTo>
                      <a:pt x="343" y="3231"/>
                    </a:lnTo>
                    <a:lnTo>
                      <a:pt x="384" y="3231"/>
                    </a:lnTo>
                    <a:lnTo>
                      <a:pt x="384" y="3231"/>
                    </a:lnTo>
                    <a:lnTo>
                      <a:pt x="384" y="3231"/>
                    </a:lnTo>
                    <a:lnTo>
                      <a:pt x="485" y="3251"/>
                    </a:lnTo>
                    <a:lnTo>
                      <a:pt x="485" y="3251"/>
                    </a:lnTo>
                    <a:lnTo>
                      <a:pt x="565" y="3292"/>
                    </a:lnTo>
                    <a:lnTo>
                      <a:pt x="565" y="3292"/>
                    </a:lnTo>
                    <a:lnTo>
                      <a:pt x="586" y="3292"/>
                    </a:lnTo>
                    <a:lnTo>
                      <a:pt x="586" y="3292"/>
                    </a:lnTo>
                    <a:lnTo>
                      <a:pt x="586" y="3292"/>
                    </a:lnTo>
                    <a:lnTo>
                      <a:pt x="646" y="3312"/>
                    </a:lnTo>
                    <a:lnTo>
                      <a:pt x="646" y="3312"/>
                    </a:lnTo>
                    <a:lnTo>
                      <a:pt x="646" y="3312"/>
                    </a:lnTo>
                    <a:lnTo>
                      <a:pt x="646" y="3312"/>
                    </a:lnTo>
                    <a:lnTo>
                      <a:pt x="687" y="3352"/>
                    </a:lnTo>
                    <a:lnTo>
                      <a:pt x="727" y="3413"/>
                    </a:lnTo>
                    <a:lnTo>
                      <a:pt x="727" y="3413"/>
                    </a:lnTo>
                    <a:lnTo>
                      <a:pt x="727" y="3413"/>
                    </a:lnTo>
                    <a:lnTo>
                      <a:pt x="767" y="3675"/>
                    </a:lnTo>
                    <a:lnTo>
                      <a:pt x="788" y="3938"/>
                    </a:lnTo>
                    <a:lnTo>
                      <a:pt x="788" y="3938"/>
                    </a:lnTo>
                    <a:lnTo>
                      <a:pt x="767" y="4220"/>
                    </a:lnTo>
                    <a:lnTo>
                      <a:pt x="707" y="4483"/>
                    </a:lnTo>
                    <a:lnTo>
                      <a:pt x="707" y="4483"/>
                    </a:lnTo>
                    <a:lnTo>
                      <a:pt x="707" y="4503"/>
                    </a:lnTo>
                    <a:lnTo>
                      <a:pt x="707" y="4503"/>
                    </a:lnTo>
                    <a:lnTo>
                      <a:pt x="707" y="4543"/>
                    </a:lnTo>
                    <a:lnTo>
                      <a:pt x="727" y="4564"/>
                    </a:lnTo>
                    <a:lnTo>
                      <a:pt x="767" y="4584"/>
                    </a:lnTo>
                    <a:lnTo>
                      <a:pt x="788" y="4604"/>
                    </a:lnTo>
                    <a:lnTo>
                      <a:pt x="788" y="4604"/>
                    </a:lnTo>
                    <a:lnTo>
                      <a:pt x="848" y="4584"/>
                    </a:lnTo>
                    <a:lnTo>
                      <a:pt x="848" y="4584"/>
                    </a:lnTo>
                    <a:lnTo>
                      <a:pt x="909" y="4523"/>
                    </a:lnTo>
                    <a:lnTo>
                      <a:pt x="909" y="4523"/>
                    </a:lnTo>
                    <a:lnTo>
                      <a:pt x="1111" y="4342"/>
                    </a:lnTo>
                    <a:lnTo>
                      <a:pt x="1252" y="4119"/>
                    </a:lnTo>
                    <a:lnTo>
                      <a:pt x="1373" y="3918"/>
                    </a:lnTo>
                    <a:lnTo>
                      <a:pt x="1474" y="3716"/>
                    </a:lnTo>
                    <a:lnTo>
                      <a:pt x="1615" y="3372"/>
                    </a:lnTo>
                    <a:lnTo>
                      <a:pt x="1676" y="3251"/>
                    </a:lnTo>
                    <a:lnTo>
                      <a:pt x="1737" y="3170"/>
                    </a:lnTo>
                    <a:lnTo>
                      <a:pt x="1737" y="3170"/>
                    </a:lnTo>
                    <a:lnTo>
                      <a:pt x="2060" y="2948"/>
                    </a:lnTo>
                    <a:lnTo>
                      <a:pt x="2282" y="2767"/>
                    </a:lnTo>
                    <a:lnTo>
                      <a:pt x="2403" y="2666"/>
                    </a:lnTo>
                    <a:lnTo>
                      <a:pt x="2504" y="2524"/>
                    </a:lnTo>
                    <a:lnTo>
                      <a:pt x="2504" y="2524"/>
                    </a:lnTo>
                    <a:lnTo>
                      <a:pt x="2544" y="2464"/>
                    </a:lnTo>
                    <a:lnTo>
                      <a:pt x="2544" y="2464"/>
                    </a:lnTo>
                    <a:lnTo>
                      <a:pt x="2585" y="2423"/>
                    </a:lnTo>
                    <a:lnTo>
                      <a:pt x="2585" y="2423"/>
                    </a:lnTo>
                    <a:lnTo>
                      <a:pt x="2605" y="2363"/>
                    </a:lnTo>
                    <a:lnTo>
                      <a:pt x="2605" y="2363"/>
                    </a:lnTo>
                    <a:lnTo>
                      <a:pt x="2645" y="2322"/>
                    </a:lnTo>
                    <a:lnTo>
                      <a:pt x="2645" y="2322"/>
                    </a:lnTo>
                    <a:lnTo>
                      <a:pt x="2746" y="2100"/>
                    </a:lnTo>
                    <a:lnTo>
                      <a:pt x="2746" y="2100"/>
                    </a:lnTo>
                    <a:lnTo>
                      <a:pt x="2746" y="2060"/>
                    </a:lnTo>
                    <a:lnTo>
                      <a:pt x="2746" y="2060"/>
                    </a:lnTo>
                    <a:lnTo>
                      <a:pt x="2766" y="2019"/>
                    </a:lnTo>
                    <a:lnTo>
                      <a:pt x="2766" y="2019"/>
                    </a:lnTo>
                    <a:lnTo>
                      <a:pt x="2786" y="1959"/>
                    </a:lnTo>
                    <a:lnTo>
                      <a:pt x="2786" y="1959"/>
                    </a:lnTo>
                    <a:lnTo>
                      <a:pt x="2827" y="1818"/>
                    </a:lnTo>
                    <a:lnTo>
                      <a:pt x="2827" y="1818"/>
                    </a:lnTo>
                    <a:lnTo>
                      <a:pt x="2827" y="1757"/>
                    </a:lnTo>
                    <a:lnTo>
                      <a:pt x="2827" y="1757"/>
                    </a:lnTo>
                    <a:lnTo>
                      <a:pt x="2847" y="1717"/>
                    </a:lnTo>
                    <a:lnTo>
                      <a:pt x="2847" y="1717"/>
                    </a:lnTo>
                    <a:lnTo>
                      <a:pt x="2847" y="1656"/>
                    </a:lnTo>
                    <a:lnTo>
                      <a:pt x="2847" y="1656"/>
                    </a:lnTo>
                    <a:lnTo>
                      <a:pt x="2847" y="1616"/>
                    </a:lnTo>
                    <a:lnTo>
                      <a:pt x="2847" y="1616"/>
                    </a:lnTo>
                    <a:lnTo>
                      <a:pt x="2847" y="1555"/>
                    </a:lnTo>
                    <a:lnTo>
                      <a:pt x="2847" y="1555"/>
                    </a:lnTo>
                    <a:lnTo>
                      <a:pt x="2867" y="1515"/>
                    </a:lnTo>
                    <a:lnTo>
                      <a:pt x="2867" y="1515"/>
                    </a:lnTo>
                    <a:lnTo>
                      <a:pt x="2867" y="1434"/>
                    </a:lnTo>
                    <a:lnTo>
                      <a:pt x="2867" y="1434"/>
                    </a:lnTo>
                    <a:lnTo>
                      <a:pt x="2847" y="1272"/>
                    </a:lnTo>
                    <a:lnTo>
                      <a:pt x="2847" y="1272"/>
                    </a:lnTo>
                    <a:lnTo>
                      <a:pt x="2847" y="1232"/>
                    </a:lnTo>
                    <a:lnTo>
                      <a:pt x="2847" y="1232"/>
                    </a:lnTo>
                    <a:lnTo>
                      <a:pt x="2827" y="1131"/>
                    </a:lnTo>
                    <a:lnTo>
                      <a:pt x="2827" y="1131"/>
                    </a:lnTo>
                    <a:lnTo>
                      <a:pt x="2827" y="1091"/>
                    </a:lnTo>
                    <a:lnTo>
                      <a:pt x="2827" y="1091"/>
                    </a:lnTo>
                    <a:lnTo>
                      <a:pt x="2827" y="1030"/>
                    </a:lnTo>
                    <a:lnTo>
                      <a:pt x="2827" y="1030"/>
                    </a:lnTo>
                    <a:lnTo>
                      <a:pt x="2807" y="990"/>
                    </a:lnTo>
                    <a:lnTo>
                      <a:pt x="2807" y="990"/>
                    </a:lnTo>
                    <a:lnTo>
                      <a:pt x="2746" y="768"/>
                    </a:lnTo>
                    <a:lnTo>
                      <a:pt x="2746" y="768"/>
                    </a:lnTo>
                    <a:lnTo>
                      <a:pt x="2726" y="727"/>
                    </a:lnTo>
                    <a:lnTo>
                      <a:pt x="2726" y="727"/>
                    </a:lnTo>
                    <a:lnTo>
                      <a:pt x="2686" y="626"/>
                    </a:lnTo>
                    <a:lnTo>
                      <a:pt x="2686" y="626"/>
                    </a:lnTo>
                    <a:lnTo>
                      <a:pt x="2686" y="626"/>
                    </a:lnTo>
                    <a:lnTo>
                      <a:pt x="2585" y="445"/>
                    </a:lnTo>
                    <a:lnTo>
                      <a:pt x="2585" y="445"/>
                    </a:lnTo>
                    <a:lnTo>
                      <a:pt x="2585" y="445"/>
                    </a:lnTo>
                    <a:lnTo>
                      <a:pt x="2585" y="445"/>
                    </a:lnTo>
                    <a:lnTo>
                      <a:pt x="2484" y="283"/>
                    </a:lnTo>
                    <a:lnTo>
                      <a:pt x="2484" y="283"/>
                    </a:lnTo>
                    <a:lnTo>
                      <a:pt x="2484" y="283"/>
                    </a:lnTo>
                    <a:lnTo>
                      <a:pt x="2423" y="202"/>
                    </a:lnTo>
                    <a:lnTo>
                      <a:pt x="2423" y="202"/>
                    </a:lnTo>
                    <a:lnTo>
                      <a:pt x="2362" y="142"/>
                    </a:lnTo>
                    <a:lnTo>
                      <a:pt x="2362" y="142"/>
                    </a:lnTo>
                    <a:lnTo>
                      <a:pt x="2282" y="61"/>
                    </a:lnTo>
                    <a:lnTo>
                      <a:pt x="2282" y="61"/>
                    </a:lnTo>
                    <a:lnTo>
                      <a:pt x="2262" y="41"/>
                    </a:lnTo>
                    <a:lnTo>
                      <a:pt x="2262" y="41"/>
                    </a:lnTo>
                    <a:lnTo>
                      <a:pt x="2201" y="0"/>
                    </a:lnTo>
                    <a:lnTo>
                      <a:pt x="22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7"/>
              <p:cNvSpPr/>
              <p:nvPr/>
            </p:nvSpPr>
            <p:spPr>
              <a:xfrm>
                <a:off x="4038096" y="-2052153"/>
                <a:ext cx="328305" cy="328297"/>
              </a:xfrm>
              <a:custGeom>
                <a:avLst/>
                <a:gdLst/>
                <a:ahLst/>
                <a:cxnLst/>
                <a:rect l="l" t="t" r="r" b="b"/>
                <a:pathLst>
                  <a:path w="2949" h="2949" extrusionOk="0">
                    <a:moveTo>
                      <a:pt x="1333" y="303"/>
                    </a:moveTo>
                    <a:lnTo>
                      <a:pt x="1333" y="1393"/>
                    </a:lnTo>
                    <a:lnTo>
                      <a:pt x="485" y="2120"/>
                    </a:lnTo>
                    <a:lnTo>
                      <a:pt x="404" y="1959"/>
                    </a:lnTo>
                    <a:lnTo>
                      <a:pt x="344" y="1817"/>
                    </a:lnTo>
                    <a:lnTo>
                      <a:pt x="303" y="1636"/>
                    </a:lnTo>
                    <a:lnTo>
                      <a:pt x="283" y="1474"/>
                    </a:lnTo>
                    <a:lnTo>
                      <a:pt x="303" y="1252"/>
                    </a:lnTo>
                    <a:lnTo>
                      <a:pt x="364" y="1050"/>
                    </a:lnTo>
                    <a:lnTo>
                      <a:pt x="465" y="848"/>
                    </a:lnTo>
                    <a:lnTo>
                      <a:pt x="586" y="687"/>
                    </a:lnTo>
                    <a:lnTo>
                      <a:pt x="747" y="545"/>
                    </a:lnTo>
                    <a:lnTo>
                      <a:pt x="909" y="424"/>
                    </a:lnTo>
                    <a:lnTo>
                      <a:pt x="1111" y="343"/>
                    </a:lnTo>
                    <a:lnTo>
                      <a:pt x="1333" y="303"/>
                    </a:lnTo>
                    <a:close/>
                    <a:moveTo>
                      <a:pt x="1616" y="303"/>
                    </a:moveTo>
                    <a:lnTo>
                      <a:pt x="1817" y="343"/>
                    </a:lnTo>
                    <a:lnTo>
                      <a:pt x="2019" y="424"/>
                    </a:lnTo>
                    <a:lnTo>
                      <a:pt x="2201" y="545"/>
                    </a:lnTo>
                    <a:lnTo>
                      <a:pt x="2342" y="687"/>
                    </a:lnTo>
                    <a:lnTo>
                      <a:pt x="2484" y="848"/>
                    </a:lnTo>
                    <a:lnTo>
                      <a:pt x="2565" y="1050"/>
                    </a:lnTo>
                    <a:lnTo>
                      <a:pt x="2625" y="1252"/>
                    </a:lnTo>
                    <a:lnTo>
                      <a:pt x="2645" y="1474"/>
                    </a:lnTo>
                    <a:lnTo>
                      <a:pt x="2645" y="1636"/>
                    </a:lnTo>
                    <a:lnTo>
                      <a:pt x="2605" y="1817"/>
                    </a:lnTo>
                    <a:lnTo>
                      <a:pt x="2544" y="1959"/>
                    </a:lnTo>
                    <a:lnTo>
                      <a:pt x="2464" y="2120"/>
                    </a:lnTo>
                    <a:lnTo>
                      <a:pt x="1616" y="1393"/>
                    </a:lnTo>
                    <a:lnTo>
                      <a:pt x="1616" y="303"/>
                    </a:lnTo>
                    <a:close/>
                    <a:moveTo>
                      <a:pt x="1333" y="1777"/>
                    </a:moveTo>
                    <a:lnTo>
                      <a:pt x="1333" y="2645"/>
                    </a:lnTo>
                    <a:lnTo>
                      <a:pt x="1131" y="2605"/>
                    </a:lnTo>
                    <a:lnTo>
                      <a:pt x="969" y="2544"/>
                    </a:lnTo>
                    <a:lnTo>
                      <a:pt x="808" y="2443"/>
                    </a:lnTo>
                    <a:lnTo>
                      <a:pt x="667" y="2342"/>
                    </a:lnTo>
                    <a:lnTo>
                      <a:pt x="1333" y="1777"/>
                    </a:lnTo>
                    <a:close/>
                    <a:moveTo>
                      <a:pt x="1616" y="1777"/>
                    </a:moveTo>
                    <a:lnTo>
                      <a:pt x="2262" y="2342"/>
                    </a:lnTo>
                    <a:lnTo>
                      <a:pt x="2120" y="2443"/>
                    </a:lnTo>
                    <a:lnTo>
                      <a:pt x="1979" y="2544"/>
                    </a:lnTo>
                    <a:lnTo>
                      <a:pt x="1797" y="2605"/>
                    </a:lnTo>
                    <a:lnTo>
                      <a:pt x="1616" y="2645"/>
                    </a:lnTo>
                    <a:lnTo>
                      <a:pt x="1616" y="1777"/>
                    </a:lnTo>
                    <a:close/>
                    <a:moveTo>
                      <a:pt x="1313" y="0"/>
                    </a:moveTo>
                    <a:lnTo>
                      <a:pt x="1171" y="20"/>
                    </a:lnTo>
                    <a:lnTo>
                      <a:pt x="1030" y="61"/>
                    </a:lnTo>
                    <a:lnTo>
                      <a:pt x="889" y="121"/>
                    </a:lnTo>
                    <a:lnTo>
                      <a:pt x="768" y="182"/>
                    </a:lnTo>
                    <a:lnTo>
                      <a:pt x="646" y="242"/>
                    </a:lnTo>
                    <a:lnTo>
                      <a:pt x="525" y="343"/>
                    </a:lnTo>
                    <a:lnTo>
                      <a:pt x="424" y="424"/>
                    </a:lnTo>
                    <a:lnTo>
                      <a:pt x="344" y="545"/>
                    </a:lnTo>
                    <a:lnTo>
                      <a:pt x="243" y="646"/>
                    </a:lnTo>
                    <a:lnTo>
                      <a:pt x="182" y="767"/>
                    </a:lnTo>
                    <a:lnTo>
                      <a:pt x="121" y="889"/>
                    </a:lnTo>
                    <a:lnTo>
                      <a:pt x="61" y="1030"/>
                    </a:lnTo>
                    <a:lnTo>
                      <a:pt x="20" y="1171"/>
                    </a:lnTo>
                    <a:lnTo>
                      <a:pt x="0" y="1313"/>
                    </a:lnTo>
                    <a:lnTo>
                      <a:pt x="0" y="1474"/>
                    </a:lnTo>
                    <a:lnTo>
                      <a:pt x="20" y="1737"/>
                    </a:lnTo>
                    <a:lnTo>
                      <a:pt x="81" y="1979"/>
                    </a:lnTo>
                    <a:lnTo>
                      <a:pt x="202" y="2201"/>
                    </a:lnTo>
                    <a:lnTo>
                      <a:pt x="344" y="2423"/>
                    </a:lnTo>
                    <a:lnTo>
                      <a:pt x="465" y="2544"/>
                    </a:lnTo>
                    <a:lnTo>
                      <a:pt x="586" y="2645"/>
                    </a:lnTo>
                    <a:lnTo>
                      <a:pt x="707" y="2726"/>
                    </a:lnTo>
                    <a:lnTo>
                      <a:pt x="848" y="2807"/>
                    </a:lnTo>
                    <a:lnTo>
                      <a:pt x="990" y="2867"/>
                    </a:lnTo>
                    <a:lnTo>
                      <a:pt x="1151" y="2908"/>
                    </a:lnTo>
                    <a:lnTo>
                      <a:pt x="1313" y="2928"/>
                    </a:lnTo>
                    <a:lnTo>
                      <a:pt x="1474" y="2948"/>
                    </a:lnTo>
                    <a:lnTo>
                      <a:pt x="1636" y="2928"/>
                    </a:lnTo>
                    <a:lnTo>
                      <a:pt x="1797" y="2908"/>
                    </a:lnTo>
                    <a:lnTo>
                      <a:pt x="1939" y="2867"/>
                    </a:lnTo>
                    <a:lnTo>
                      <a:pt x="2100" y="2807"/>
                    </a:lnTo>
                    <a:lnTo>
                      <a:pt x="2242" y="2726"/>
                    </a:lnTo>
                    <a:lnTo>
                      <a:pt x="2363" y="2645"/>
                    </a:lnTo>
                    <a:lnTo>
                      <a:pt x="2484" y="2544"/>
                    </a:lnTo>
                    <a:lnTo>
                      <a:pt x="2585" y="2423"/>
                    </a:lnTo>
                    <a:lnTo>
                      <a:pt x="2605" y="2423"/>
                    </a:lnTo>
                    <a:lnTo>
                      <a:pt x="2746" y="2201"/>
                    </a:lnTo>
                    <a:lnTo>
                      <a:pt x="2847" y="1979"/>
                    </a:lnTo>
                    <a:lnTo>
                      <a:pt x="2908" y="1737"/>
                    </a:lnTo>
                    <a:lnTo>
                      <a:pt x="2948" y="1474"/>
                    </a:lnTo>
                    <a:lnTo>
                      <a:pt x="2928" y="1313"/>
                    </a:lnTo>
                    <a:lnTo>
                      <a:pt x="2908" y="1171"/>
                    </a:lnTo>
                    <a:lnTo>
                      <a:pt x="2867" y="1030"/>
                    </a:lnTo>
                    <a:lnTo>
                      <a:pt x="2827" y="889"/>
                    </a:lnTo>
                    <a:lnTo>
                      <a:pt x="2767" y="767"/>
                    </a:lnTo>
                    <a:lnTo>
                      <a:pt x="2686" y="646"/>
                    </a:lnTo>
                    <a:lnTo>
                      <a:pt x="2605" y="545"/>
                    </a:lnTo>
                    <a:lnTo>
                      <a:pt x="2504" y="424"/>
                    </a:lnTo>
                    <a:lnTo>
                      <a:pt x="2403" y="343"/>
                    </a:lnTo>
                    <a:lnTo>
                      <a:pt x="2282" y="242"/>
                    </a:lnTo>
                    <a:lnTo>
                      <a:pt x="2161" y="182"/>
                    </a:lnTo>
                    <a:lnTo>
                      <a:pt x="2040" y="121"/>
                    </a:lnTo>
                    <a:lnTo>
                      <a:pt x="1898" y="61"/>
                    </a:lnTo>
                    <a:lnTo>
                      <a:pt x="1757" y="20"/>
                    </a:lnTo>
                    <a:lnTo>
                      <a:pt x="1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7"/>
              <p:cNvSpPr/>
              <p:nvPr/>
            </p:nvSpPr>
            <p:spPr>
              <a:xfrm>
                <a:off x="3984102" y="-2108373"/>
                <a:ext cx="433955" cy="575550"/>
              </a:xfrm>
              <a:custGeom>
                <a:avLst/>
                <a:gdLst/>
                <a:ahLst/>
                <a:cxnLst/>
                <a:rect l="l" t="t" r="r" b="b"/>
                <a:pathLst>
                  <a:path w="3898" h="5170" extrusionOk="0">
                    <a:moveTo>
                      <a:pt x="2000" y="101"/>
                    </a:moveTo>
                    <a:lnTo>
                      <a:pt x="2181" y="121"/>
                    </a:lnTo>
                    <a:lnTo>
                      <a:pt x="2363" y="162"/>
                    </a:lnTo>
                    <a:lnTo>
                      <a:pt x="2545" y="202"/>
                    </a:lnTo>
                    <a:lnTo>
                      <a:pt x="2706" y="263"/>
                    </a:lnTo>
                    <a:lnTo>
                      <a:pt x="2868" y="344"/>
                    </a:lnTo>
                    <a:lnTo>
                      <a:pt x="3029" y="445"/>
                    </a:lnTo>
                    <a:lnTo>
                      <a:pt x="3171" y="566"/>
                    </a:lnTo>
                    <a:lnTo>
                      <a:pt x="3211" y="606"/>
                    </a:lnTo>
                    <a:lnTo>
                      <a:pt x="3252" y="626"/>
                    </a:lnTo>
                    <a:lnTo>
                      <a:pt x="3312" y="707"/>
                    </a:lnTo>
                    <a:lnTo>
                      <a:pt x="3373" y="768"/>
                    </a:lnTo>
                    <a:lnTo>
                      <a:pt x="3433" y="848"/>
                    </a:lnTo>
                    <a:lnTo>
                      <a:pt x="3534" y="1010"/>
                    </a:lnTo>
                    <a:lnTo>
                      <a:pt x="3635" y="1171"/>
                    </a:lnTo>
                    <a:lnTo>
                      <a:pt x="3676" y="1272"/>
                    </a:lnTo>
                    <a:lnTo>
                      <a:pt x="3676" y="1313"/>
                    </a:lnTo>
                    <a:lnTo>
                      <a:pt x="3756" y="1535"/>
                    </a:lnTo>
                    <a:lnTo>
                      <a:pt x="3756" y="1575"/>
                    </a:lnTo>
                    <a:lnTo>
                      <a:pt x="3776" y="1616"/>
                    </a:lnTo>
                    <a:lnTo>
                      <a:pt x="3776" y="1656"/>
                    </a:lnTo>
                    <a:lnTo>
                      <a:pt x="3797" y="1757"/>
                    </a:lnTo>
                    <a:lnTo>
                      <a:pt x="3797" y="1818"/>
                    </a:lnTo>
                    <a:lnTo>
                      <a:pt x="3797" y="1959"/>
                    </a:lnTo>
                    <a:lnTo>
                      <a:pt x="3797" y="2040"/>
                    </a:lnTo>
                    <a:lnTo>
                      <a:pt x="3797" y="2080"/>
                    </a:lnTo>
                    <a:lnTo>
                      <a:pt x="3797" y="2161"/>
                    </a:lnTo>
                    <a:lnTo>
                      <a:pt x="3776" y="2181"/>
                    </a:lnTo>
                    <a:lnTo>
                      <a:pt x="3776" y="2242"/>
                    </a:lnTo>
                    <a:lnTo>
                      <a:pt x="3776" y="2282"/>
                    </a:lnTo>
                    <a:lnTo>
                      <a:pt x="3756" y="2343"/>
                    </a:lnTo>
                    <a:lnTo>
                      <a:pt x="3716" y="2464"/>
                    </a:lnTo>
                    <a:lnTo>
                      <a:pt x="3696" y="2524"/>
                    </a:lnTo>
                    <a:lnTo>
                      <a:pt x="3696" y="2565"/>
                    </a:lnTo>
                    <a:lnTo>
                      <a:pt x="3676" y="2605"/>
                    </a:lnTo>
                    <a:lnTo>
                      <a:pt x="3575" y="2827"/>
                    </a:lnTo>
                    <a:lnTo>
                      <a:pt x="3554" y="2868"/>
                    </a:lnTo>
                    <a:lnTo>
                      <a:pt x="3514" y="2928"/>
                    </a:lnTo>
                    <a:lnTo>
                      <a:pt x="3514" y="2948"/>
                    </a:lnTo>
                    <a:lnTo>
                      <a:pt x="3494" y="2948"/>
                    </a:lnTo>
                    <a:lnTo>
                      <a:pt x="3494" y="2969"/>
                    </a:lnTo>
                    <a:lnTo>
                      <a:pt x="3453" y="3029"/>
                    </a:lnTo>
                    <a:lnTo>
                      <a:pt x="3292" y="3211"/>
                    </a:lnTo>
                    <a:lnTo>
                      <a:pt x="3110" y="3372"/>
                    </a:lnTo>
                    <a:lnTo>
                      <a:pt x="2949" y="3494"/>
                    </a:lnTo>
                    <a:lnTo>
                      <a:pt x="2807" y="3574"/>
                    </a:lnTo>
                    <a:lnTo>
                      <a:pt x="2686" y="3655"/>
                    </a:lnTo>
                    <a:lnTo>
                      <a:pt x="2646" y="3716"/>
                    </a:lnTo>
                    <a:lnTo>
                      <a:pt x="2585" y="3796"/>
                    </a:lnTo>
                    <a:lnTo>
                      <a:pt x="2504" y="4018"/>
                    </a:lnTo>
                    <a:lnTo>
                      <a:pt x="2403" y="4261"/>
                    </a:lnTo>
                    <a:lnTo>
                      <a:pt x="2282" y="4503"/>
                    </a:lnTo>
                    <a:lnTo>
                      <a:pt x="2202" y="4644"/>
                    </a:lnTo>
                    <a:lnTo>
                      <a:pt x="2101" y="4766"/>
                    </a:lnTo>
                    <a:lnTo>
                      <a:pt x="2000" y="4887"/>
                    </a:lnTo>
                    <a:lnTo>
                      <a:pt x="1858" y="5008"/>
                    </a:lnTo>
                    <a:lnTo>
                      <a:pt x="1798" y="5068"/>
                    </a:lnTo>
                    <a:lnTo>
                      <a:pt x="1757" y="5068"/>
                    </a:lnTo>
                    <a:lnTo>
                      <a:pt x="1757" y="5048"/>
                    </a:lnTo>
                    <a:lnTo>
                      <a:pt x="1757" y="5028"/>
                    </a:lnTo>
                    <a:lnTo>
                      <a:pt x="1818" y="4745"/>
                    </a:lnTo>
                    <a:lnTo>
                      <a:pt x="1838" y="4483"/>
                    </a:lnTo>
                    <a:lnTo>
                      <a:pt x="1818" y="4200"/>
                    </a:lnTo>
                    <a:lnTo>
                      <a:pt x="1757" y="3918"/>
                    </a:lnTo>
                    <a:lnTo>
                      <a:pt x="1737" y="3857"/>
                    </a:lnTo>
                    <a:lnTo>
                      <a:pt x="1677" y="3796"/>
                    </a:lnTo>
                    <a:lnTo>
                      <a:pt x="1656" y="3796"/>
                    </a:lnTo>
                    <a:lnTo>
                      <a:pt x="1576" y="3756"/>
                    </a:lnTo>
                    <a:lnTo>
                      <a:pt x="1515" y="3736"/>
                    </a:lnTo>
                    <a:lnTo>
                      <a:pt x="1394" y="3716"/>
                    </a:lnTo>
                    <a:lnTo>
                      <a:pt x="1353" y="3695"/>
                    </a:lnTo>
                    <a:lnTo>
                      <a:pt x="1152" y="3615"/>
                    </a:lnTo>
                    <a:lnTo>
                      <a:pt x="1111" y="3594"/>
                    </a:lnTo>
                    <a:lnTo>
                      <a:pt x="1091" y="3574"/>
                    </a:lnTo>
                    <a:lnTo>
                      <a:pt x="1071" y="3574"/>
                    </a:lnTo>
                    <a:lnTo>
                      <a:pt x="1010" y="3534"/>
                    </a:lnTo>
                    <a:lnTo>
                      <a:pt x="788" y="3372"/>
                    </a:lnTo>
                    <a:lnTo>
                      <a:pt x="586" y="3211"/>
                    </a:lnTo>
                    <a:lnTo>
                      <a:pt x="425" y="3009"/>
                    </a:lnTo>
                    <a:lnTo>
                      <a:pt x="304" y="2787"/>
                    </a:lnTo>
                    <a:lnTo>
                      <a:pt x="203" y="2544"/>
                    </a:lnTo>
                    <a:lnTo>
                      <a:pt x="142" y="2282"/>
                    </a:lnTo>
                    <a:lnTo>
                      <a:pt x="102" y="2020"/>
                    </a:lnTo>
                    <a:lnTo>
                      <a:pt x="122" y="1757"/>
                    </a:lnTo>
                    <a:lnTo>
                      <a:pt x="142" y="1595"/>
                    </a:lnTo>
                    <a:lnTo>
                      <a:pt x="182" y="1434"/>
                    </a:lnTo>
                    <a:lnTo>
                      <a:pt x="243" y="1293"/>
                    </a:lnTo>
                    <a:lnTo>
                      <a:pt x="304" y="1131"/>
                    </a:lnTo>
                    <a:lnTo>
                      <a:pt x="384" y="1010"/>
                    </a:lnTo>
                    <a:lnTo>
                      <a:pt x="465" y="869"/>
                    </a:lnTo>
                    <a:lnTo>
                      <a:pt x="566" y="747"/>
                    </a:lnTo>
                    <a:lnTo>
                      <a:pt x="667" y="626"/>
                    </a:lnTo>
                    <a:lnTo>
                      <a:pt x="788" y="525"/>
                    </a:lnTo>
                    <a:lnTo>
                      <a:pt x="929" y="424"/>
                    </a:lnTo>
                    <a:lnTo>
                      <a:pt x="1051" y="344"/>
                    </a:lnTo>
                    <a:lnTo>
                      <a:pt x="1192" y="263"/>
                    </a:lnTo>
                    <a:lnTo>
                      <a:pt x="1353" y="202"/>
                    </a:lnTo>
                    <a:lnTo>
                      <a:pt x="1495" y="162"/>
                    </a:lnTo>
                    <a:lnTo>
                      <a:pt x="1656" y="121"/>
                    </a:lnTo>
                    <a:lnTo>
                      <a:pt x="1818" y="121"/>
                    </a:lnTo>
                    <a:lnTo>
                      <a:pt x="2000" y="101"/>
                    </a:lnTo>
                    <a:close/>
                    <a:moveTo>
                      <a:pt x="1818" y="0"/>
                    </a:moveTo>
                    <a:lnTo>
                      <a:pt x="1636" y="21"/>
                    </a:lnTo>
                    <a:lnTo>
                      <a:pt x="1475" y="61"/>
                    </a:lnTo>
                    <a:lnTo>
                      <a:pt x="1313" y="121"/>
                    </a:lnTo>
                    <a:lnTo>
                      <a:pt x="1152" y="182"/>
                    </a:lnTo>
                    <a:lnTo>
                      <a:pt x="1010" y="263"/>
                    </a:lnTo>
                    <a:lnTo>
                      <a:pt x="869" y="344"/>
                    </a:lnTo>
                    <a:lnTo>
                      <a:pt x="728" y="445"/>
                    </a:lnTo>
                    <a:lnTo>
                      <a:pt x="606" y="546"/>
                    </a:lnTo>
                    <a:lnTo>
                      <a:pt x="485" y="667"/>
                    </a:lnTo>
                    <a:lnTo>
                      <a:pt x="384" y="808"/>
                    </a:lnTo>
                    <a:lnTo>
                      <a:pt x="283" y="949"/>
                    </a:lnTo>
                    <a:lnTo>
                      <a:pt x="203" y="1091"/>
                    </a:lnTo>
                    <a:lnTo>
                      <a:pt x="142" y="1252"/>
                    </a:lnTo>
                    <a:lnTo>
                      <a:pt x="81" y="1414"/>
                    </a:lnTo>
                    <a:lnTo>
                      <a:pt x="41" y="1575"/>
                    </a:lnTo>
                    <a:lnTo>
                      <a:pt x="21" y="1757"/>
                    </a:lnTo>
                    <a:lnTo>
                      <a:pt x="1" y="2040"/>
                    </a:lnTo>
                    <a:lnTo>
                      <a:pt x="41" y="2302"/>
                    </a:lnTo>
                    <a:lnTo>
                      <a:pt x="102" y="2565"/>
                    </a:lnTo>
                    <a:lnTo>
                      <a:pt x="203" y="2827"/>
                    </a:lnTo>
                    <a:lnTo>
                      <a:pt x="344" y="3069"/>
                    </a:lnTo>
                    <a:lnTo>
                      <a:pt x="526" y="3271"/>
                    </a:lnTo>
                    <a:lnTo>
                      <a:pt x="728" y="3453"/>
                    </a:lnTo>
                    <a:lnTo>
                      <a:pt x="950" y="3615"/>
                    </a:lnTo>
                    <a:lnTo>
                      <a:pt x="1010" y="3655"/>
                    </a:lnTo>
                    <a:lnTo>
                      <a:pt x="1030" y="3675"/>
                    </a:lnTo>
                    <a:lnTo>
                      <a:pt x="1051" y="3675"/>
                    </a:lnTo>
                    <a:lnTo>
                      <a:pt x="1091" y="3695"/>
                    </a:lnTo>
                    <a:lnTo>
                      <a:pt x="1313" y="3796"/>
                    </a:lnTo>
                    <a:lnTo>
                      <a:pt x="1374" y="3817"/>
                    </a:lnTo>
                    <a:lnTo>
                      <a:pt x="1495" y="3837"/>
                    </a:lnTo>
                    <a:lnTo>
                      <a:pt x="1555" y="3857"/>
                    </a:lnTo>
                    <a:lnTo>
                      <a:pt x="1616" y="3877"/>
                    </a:lnTo>
                    <a:lnTo>
                      <a:pt x="1636" y="3897"/>
                    </a:lnTo>
                    <a:lnTo>
                      <a:pt x="1656" y="3958"/>
                    </a:lnTo>
                    <a:lnTo>
                      <a:pt x="1717" y="4220"/>
                    </a:lnTo>
                    <a:lnTo>
                      <a:pt x="1737" y="4483"/>
                    </a:lnTo>
                    <a:lnTo>
                      <a:pt x="1717" y="4745"/>
                    </a:lnTo>
                    <a:lnTo>
                      <a:pt x="1656" y="4988"/>
                    </a:lnTo>
                    <a:lnTo>
                      <a:pt x="1636" y="5028"/>
                    </a:lnTo>
                    <a:lnTo>
                      <a:pt x="1656" y="5089"/>
                    </a:lnTo>
                    <a:lnTo>
                      <a:pt x="1677" y="5109"/>
                    </a:lnTo>
                    <a:lnTo>
                      <a:pt x="1697" y="5149"/>
                    </a:lnTo>
                    <a:lnTo>
                      <a:pt x="1737" y="5169"/>
                    </a:lnTo>
                    <a:lnTo>
                      <a:pt x="1818" y="5169"/>
                    </a:lnTo>
                    <a:lnTo>
                      <a:pt x="1858" y="5149"/>
                    </a:lnTo>
                    <a:lnTo>
                      <a:pt x="1919" y="5089"/>
                    </a:lnTo>
                    <a:lnTo>
                      <a:pt x="2060" y="4968"/>
                    </a:lnTo>
                    <a:lnTo>
                      <a:pt x="2181" y="4846"/>
                    </a:lnTo>
                    <a:lnTo>
                      <a:pt x="2282" y="4705"/>
                    </a:lnTo>
                    <a:lnTo>
                      <a:pt x="2363" y="4564"/>
                    </a:lnTo>
                    <a:lnTo>
                      <a:pt x="2504" y="4301"/>
                    </a:lnTo>
                    <a:lnTo>
                      <a:pt x="2585" y="4059"/>
                    </a:lnTo>
                    <a:lnTo>
                      <a:pt x="2686" y="3857"/>
                    </a:lnTo>
                    <a:lnTo>
                      <a:pt x="2706" y="3776"/>
                    </a:lnTo>
                    <a:lnTo>
                      <a:pt x="2747" y="3736"/>
                    </a:lnTo>
                    <a:lnTo>
                      <a:pt x="2868" y="3675"/>
                    </a:lnTo>
                    <a:lnTo>
                      <a:pt x="3009" y="3574"/>
                    </a:lnTo>
                    <a:lnTo>
                      <a:pt x="3191" y="3453"/>
                    </a:lnTo>
                    <a:lnTo>
                      <a:pt x="3373" y="3292"/>
                    </a:lnTo>
                    <a:lnTo>
                      <a:pt x="3534" y="3090"/>
                    </a:lnTo>
                    <a:lnTo>
                      <a:pt x="3575" y="3029"/>
                    </a:lnTo>
                    <a:lnTo>
                      <a:pt x="3595" y="3009"/>
                    </a:lnTo>
                    <a:lnTo>
                      <a:pt x="3615" y="2969"/>
                    </a:lnTo>
                    <a:lnTo>
                      <a:pt x="3655" y="2908"/>
                    </a:lnTo>
                    <a:lnTo>
                      <a:pt x="3676" y="2868"/>
                    </a:lnTo>
                    <a:lnTo>
                      <a:pt x="3776" y="2645"/>
                    </a:lnTo>
                    <a:lnTo>
                      <a:pt x="3797" y="2605"/>
                    </a:lnTo>
                    <a:lnTo>
                      <a:pt x="3797" y="2565"/>
                    </a:lnTo>
                    <a:lnTo>
                      <a:pt x="3817" y="2504"/>
                    </a:lnTo>
                    <a:lnTo>
                      <a:pt x="3857" y="2363"/>
                    </a:lnTo>
                    <a:lnTo>
                      <a:pt x="3877" y="2302"/>
                    </a:lnTo>
                    <a:lnTo>
                      <a:pt x="3877" y="2242"/>
                    </a:lnTo>
                    <a:lnTo>
                      <a:pt x="3877" y="2201"/>
                    </a:lnTo>
                    <a:lnTo>
                      <a:pt x="3898" y="2161"/>
                    </a:lnTo>
                    <a:lnTo>
                      <a:pt x="3898" y="2080"/>
                    </a:lnTo>
                    <a:lnTo>
                      <a:pt x="3898" y="2040"/>
                    </a:lnTo>
                    <a:lnTo>
                      <a:pt x="3898" y="1959"/>
                    </a:lnTo>
                    <a:lnTo>
                      <a:pt x="3898" y="1797"/>
                    </a:lnTo>
                    <a:lnTo>
                      <a:pt x="3898" y="1757"/>
                    </a:lnTo>
                    <a:lnTo>
                      <a:pt x="3877" y="1636"/>
                    </a:lnTo>
                    <a:lnTo>
                      <a:pt x="3877" y="1595"/>
                    </a:lnTo>
                    <a:lnTo>
                      <a:pt x="3857" y="1555"/>
                    </a:lnTo>
                    <a:lnTo>
                      <a:pt x="3857" y="1495"/>
                    </a:lnTo>
                    <a:lnTo>
                      <a:pt x="3776" y="1272"/>
                    </a:lnTo>
                    <a:lnTo>
                      <a:pt x="3776" y="1252"/>
                    </a:lnTo>
                    <a:lnTo>
                      <a:pt x="3756" y="1232"/>
                    </a:lnTo>
                    <a:lnTo>
                      <a:pt x="3716" y="1131"/>
                    </a:lnTo>
                    <a:lnTo>
                      <a:pt x="3635" y="949"/>
                    </a:lnTo>
                    <a:lnTo>
                      <a:pt x="3514" y="788"/>
                    </a:lnTo>
                    <a:lnTo>
                      <a:pt x="3453" y="707"/>
                    </a:lnTo>
                    <a:lnTo>
                      <a:pt x="3373" y="626"/>
                    </a:lnTo>
                    <a:lnTo>
                      <a:pt x="3312" y="566"/>
                    </a:lnTo>
                    <a:lnTo>
                      <a:pt x="3292" y="525"/>
                    </a:lnTo>
                    <a:lnTo>
                      <a:pt x="3231" y="485"/>
                    </a:lnTo>
                    <a:lnTo>
                      <a:pt x="3090" y="364"/>
                    </a:lnTo>
                    <a:lnTo>
                      <a:pt x="2928" y="263"/>
                    </a:lnTo>
                    <a:lnTo>
                      <a:pt x="2747" y="182"/>
                    </a:lnTo>
                    <a:lnTo>
                      <a:pt x="2565" y="101"/>
                    </a:lnTo>
                    <a:lnTo>
                      <a:pt x="2383" y="61"/>
                    </a:lnTo>
                    <a:lnTo>
                      <a:pt x="2202" y="21"/>
                    </a:lnTo>
                    <a:lnTo>
                      <a:pt x="2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7"/>
              <p:cNvSpPr/>
              <p:nvPr/>
            </p:nvSpPr>
            <p:spPr>
              <a:xfrm>
                <a:off x="4107787" y="-1861117"/>
                <a:ext cx="83273" cy="107985"/>
              </a:xfrm>
              <a:custGeom>
                <a:avLst/>
                <a:gdLst/>
                <a:ahLst/>
                <a:cxnLst/>
                <a:rect l="l" t="t" r="r" b="b"/>
                <a:pathLst>
                  <a:path w="748" h="970" extrusionOk="0">
                    <a:moveTo>
                      <a:pt x="646" y="182"/>
                    </a:moveTo>
                    <a:lnTo>
                      <a:pt x="646" y="869"/>
                    </a:lnTo>
                    <a:lnTo>
                      <a:pt x="505" y="828"/>
                    </a:lnTo>
                    <a:lnTo>
                      <a:pt x="364" y="768"/>
                    </a:lnTo>
                    <a:lnTo>
                      <a:pt x="242" y="707"/>
                    </a:lnTo>
                    <a:lnTo>
                      <a:pt x="121" y="626"/>
                    </a:lnTo>
                    <a:lnTo>
                      <a:pt x="646" y="182"/>
                    </a:lnTo>
                    <a:close/>
                    <a:moveTo>
                      <a:pt x="687" y="0"/>
                    </a:moveTo>
                    <a:lnTo>
                      <a:pt x="667" y="21"/>
                    </a:lnTo>
                    <a:lnTo>
                      <a:pt x="0" y="586"/>
                    </a:lnTo>
                    <a:lnTo>
                      <a:pt x="0" y="626"/>
                    </a:lnTo>
                    <a:lnTo>
                      <a:pt x="0" y="667"/>
                    </a:lnTo>
                    <a:lnTo>
                      <a:pt x="162" y="768"/>
                    </a:lnTo>
                    <a:lnTo>
                      <a:pt x="323" y="869"/>
                    </a:lnTo>
                    <a:lnTo>
                      <a:pt x="505" y="929"/>
                    </a:lnTo>
                    <a:lnTo>
                      <a:pt x="687" y="970"/>
                    </a:lnTo>
                    <a:lnTo>
                      <a:pt x="727" y="970"/>
                    </a:lnTo>
                    <a:lnTo>
                      <a:pt x="747" y="929"/>
                    </a:lnTo>
                    <a:lnTo>
                      <a:pt x="747" y="61"/>
                    </a:lnTo>
                    <a:lnTo>
                      <a:pt x="747" y="41"/>
                    </a:lnTo>
                    <a:lnTo>
                      <a:pt x="727" y="21"/>
                    </a:lnTo>
                    <a:lnTo>
                      <a:pt x="6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7"/>
              <p:cNvSpPr/>
              <p:nvPr/>
            </p:nvSpPr>
            <p:spPr>
              <a:xfrm>
                <a:off x="4031305" y="-2058944"/>
                <a:ext cx="339549" cy="339541"/>
              </a:xfrm>
              <a:custGeom>
                <a:avLst/>
                <a:gdLst/>
                <a:ahLst/>
                <a:cxnLst/>
                <a:rect l="l" t="t" r="r" b="b"/>
                <a:pathLst>
                  <a:path w="3050" h="3050" extrusionOk="0">
                    <a:moveTo>
                      <a:pt x="1677" y="122"/>
                    </a:moveTo>
                    <a:lnTo>
                      <a:pt x="1818" y="142"/>
                    </a:lnTo>
                    <a:lnTo>
                      <a:pt x="1959" y="182"/>
                    </a:lnTo>
                    <a:lnTo>
                      <a:pt x="2080" y="223"/>
                    </a:lnTo>
                    <a:lnTo>
                      <a:pt x="2202" y="283"/>
                    </a:lnTo>
                    <a:lnTo>
                      <a:pt x="2323" y="364"/>
                    </a:lnTo>
                    <a:lnTo>
                      <a:pt x="2424" y="445"/>
                    </a:lnTo>
                    <a:lnTo>
                      <a:pt x="2525" y="526"/>
                    </a:lnTo>
                    <a:lnTo>
                      <a:pt x="2626" y="627"/>
                    </a:lnTo>
                    <a:lnTo>
                      <a:pt x="2706" y="748"/>
                    </a:lnTo>
                    <a:lnTo>
                      <a:pt x="2767" y="849"/>
                    </a:lnTo>
                    <a:lnTo>
                      <a:pt x="2828" y="990"/>
                    </a:lnTo>
                    <a:lnTo>
                      <a:pt x="2888" y="1111"/>
                    </a:lnTo>
                    <a:lnTo>
                      <a:pt x="2928" y="1252"/>
                    </a:lnTo>
                    <a:lnTo>
                      <a:pt x="2949" y="1394"/>
                    </a:lnTo>
                    <a:lnTo>
                      <a:pt x="2949" y="1535"/>
                    </a:lnTo>
                    <a:lnTo>
                      <a:pt x="2928" y="1777"/>
                    </a:lnTo>
                    <a:lnTo>
                      <a:pt x="2868" y="2020"/>
                    </a:lnTo>
                    <a:lnTo>
                      <a:pt x="2767" y="2242"/>
                    </a:lnTo>
                    <a:lnTo>
                      <a:pt x="2626" y="2444"/>
                    </a:lnTo>
                    <a:lnTo>
                      <a:pt x="2605" y="2444"/>
                    </a:lnTo>
                    <a:lnTo>
                      <a:pt x="2504" y="2565"/>
                    </a:lnTo>
                    <a:lnTo>
                      <a:pt x="2383" y="2666"/>
                    </a:lnTo>
                    <a:lnTo>
                      <a:pt x="2262" y="2747"/>
                    </a:lnTo>
                    <a:lnTo>
                      <a:pt x="2121" y="2827"/>
                    </a:lnTo>
                    <a:lnTo>
                      <a:pt x="1979" y="2868"/>
                    </a:lnTo>
                    <a:lnTo>
                      <a:pt x="1838" y="2908"/>
                    </a:lnTo>
                    <a:lnTo>
                      <a:pt x="1677" y="2949"/>
                    </a:lnTo>
                    <a:lnTo>
                      <a:pt x="1374" y="2949"/>
                    </a:lnTo>
                    <a:lnTo>
                      <a:pt x="1232" y="2908"/>
                    </a:lnTo>
                    <a:lnTo>
                      <a:pt x="1071" y="2868"/>
                    </a:lnTo>
                    <a:lnTo>
                      <a:pt x="929" y="2827"/>
                    </a:lnTo>
                    <a:lnTo>
                      <a:pt x="808" y="2747"/>
                    </a:lnTo>
                    <a:lnTo>
                      <a:pt x="667" y="2666"/>
                    </a:lnTo>
                    <a:lnTo>
                      <a:pt x="566" y="2565"/>
                    </a:lnTo>
                    <a:lnTo>
                      <a:pt x="445" y="2444"/>
                    </a:lnTo>
                    <a:lnTo>
                      <a:pt x="304" y="2242"/>
                    </a:lnTo>
                    <a:lnTo>
                      <a:pt x="203" y="2020"/>
                    </a:lnTo>
                    <a:lnTo>
                      <a:pt x="142" y="1777"/>
                    </a:lnTo>
                    <a:lnTo>
                      <a:pt x="122" y="1535"/>
                    </a:lnTo>
                    <a:lnTo>
                      <a:pt x="122" y="1394"/>
                    </a:lnTo>
                    <a:lnTo>
                      <a:pt x="142" y="1252"/>
                    </a:lnTo>
                    <a:lnTo>
                      <a:pt x="182" y="1111"/>
                    </a:lnTo>
                    <a:lnTo>
                      <a:pt x="223" y="990"/>
                    </a:lnTo>
                    <a:lnTo>
                      <a:pt x="283" y="849"/>
                    </a:lnTo>
                    <a:lnTo>
                      <a:pt x="364" y="748"/>
                    </a:lnTo>
                    <a:lnTo>
                      <a:pt x="445" y="627"/>
                    </a:lnTo>
                    <a:lnTo>
                      <a:pt x="526" y="526"/>
                    </a:lnTo>
                    <a:lnTo>
                      <a:pt x="627" y="445"/>
                    </a:lnTo>
                    <a:lnTo>
                      <a:pt x="748" y="364"/>
                    </a:lnTo>
                    <a:lnTo>
                      <a:pt x="849" y="283"/>
                    </a:lnTo>
                    <a:lnTo>
                      <a:pt x="970" y="223"/>
                    </a:lnTo>
                    <a:lnTo>
                      <a:pt x="1111" y="182"/>
                    </a:lnTo>
                    <a:lnTo>
                      <a:pt x="1253" y="142"/>
                    </a:lnTo>
                    <a:lnTo>
                      <a:pt x="1394" y="122"/>
                    </a:lnTo>
                    <a:close/>
                    <a:moveTo>
                      <a:pt x="1535" y="1"/>
                    </a:moveTo>
                    <a:lnTo>
                      <a:pt x="1374" y="21"/>
                    </a:lnTo>
                    <a:lnTo>
                      <a:pt x="1212" y="41"/>
                    </a:lnTo>
                    <a:lnTo>
                      <a:pt x="1071" y="81"/>
                    </a:lnTo>
                    <a:lnTo>
                      <a:pt x="929" y="122"/>
                    </a:lnTo>
                    <a:lnTo>
                      <a:pt x="808" y="202"/>
                    </a:lnTo>
                    <a:lnTo>
                      <a:pt x="687" y="263"/>
                    </a:lnTo>
                    <a:lnTo>
                      <a:pt x="566" y="364"/>
                    </a:lnTo>
                    <a:lnTo>
                      <a:pt x="445" y="465"/>
                    </a:lnTo>
                    <a:lnTo>
                      <a:pt x="364" y="566"/>
                    </a:lnTo>
                    <a:lnTo>
                      <a:pt x="263" y="687"/>
                    </a:lnTo>
                    <a:lnTo>
                      <a:pt x="182" y="808"/>
                    </a:lnTo>
                    <a:lnTo>
                      <a:pt x="122" y="950"/>
                    </a:lnTo>
                    <a:lnTo>
                      <a:pt x="81" y="1071"/>
                    </a:lnTo>
                    <a:lnTo>
                      <a:pt x="41" y="1232"/>
                    </a:lnTo>
                    <a:lnTo>
                      <a:pt x="21" y="1374"/>
                    </a:lnTo>
                    <a:lnTo>
                      <a:pt x="1" y="1535"/>
                    </a:lnTo>
                    <a:lnTo>
                      <a:pt x="41" y="1798"/>
                    </a:lnTo>
                    <a:lnTo>
                      <a:pt x="102" y="2060"/>
                    </a:lnTo>
                    <a:lnTo>
                      <a:pt x="203" y="2282"/>
                    </a:lnTo>
                    <a:lnTo>
                      <a:pt x="364" y="2504"/>
                    </a:lnTo>
                    <a:lnTo>
                      <a:pt x="364" y="2525"/>
                    </a:lnTo>
                    <a:lnTo>
                      <a:pt x="485" y="2646"/>
                    </a:lnTo>
                    <a:lnTo>
                      <a:pt x="606" y="2747"/>
                    </a:lnTo>
                    <a:lnTo>
                      <a:pt x="748" y="2827"/>
                    </a:lnTo>
                    <a:lnTo>
                      <a:pt x="889" y="2908"/>
                    </a:lnTo>
                    <a:lnTo>
                      <a:pt x="1051" y="2969"/>
                    </a:lnTo>
                    <a:lnTo>
                      <a:pt x="1212" y="3009"/>
                    </a:lnTo>
                    <a:lnTo>
                      <a:pt x="1374" y="3050"/>
                    </a:lnTo>
                    <a:lnTo>
                      <a:pt x="1697" y="3050"/>
                    </a:lnTo>
                    <a:lnTo>
                      <a:pt x="1858" y="3009"/>
                    </a:lnTo>
                    <a:lnTo>
                      <a:pt x="2020" y="2969"/>
                    </a:lnTo>
                    <a:lnTo>
                      <a:pt x="2161" y="2908"/>
                    </a:lnTo>
                    <a:lnTo>
                      <a:pt x="2303" y="2848"/>
                    </a:lnTo>
                    <a:lnTo>
                      <a:pt x="2444" y="2747"/>
                    </a:lnTo>
                    <a:lnTo>
                      <a:pt x="2565" y="2646"/>
                    </a:lnTo>
                    <a:lnTo>
                      <a:pt x="2686" y="2525"/>
                    </a:lnTo>
                    <a:lnTo>
                      <a:pt x="2686" y="2504"/>
                    </a:lnTo>
                    <a:lnTo>
                      <a:pt x="2706" y="2504"/>
                    </a:lnTo>
                    <a:lnTo>
                      <a:pt x="2848" y="2282"/>
                    </a:lnTo>
                    <a:lnTo>
                      <a:pt x="2969" y="2040"/>
                    </a:lnTo>
                    <a:lnTo>
                      <a:pt x="3029" y="1798"/>
                    </a:lnTo>
                    <a:lnTo>
                      <a:pt x="3050" y="1535"/>
                    </a:lnTo>
                    <a:lnTo>
                      <a:pt x="3050" y="1374"/>
                    </a:lnTo>
                    <a:lnTo>
                      <a:pt x="3029" y="1232"/>
                    </a:lnTo>
                    <a:lnTo>
                      <a:pt x="2989" y="1071"/>
                    </a:lnTo>
                    <a:lnTo>
                      <a:pt x="2928" y="929"/>
                    </a:lnTo>
                    <a:lnTo>
                      <a:pt x="2868" y="808"/>
                    </a:lnTo>
                    <a:lnTo>
                      <a:pt x="2787" y="687"/>
                    </a:lnTo>
                    <a:lnTo>
                      <a:pt x="2706" y="566"/>
                    </a:lnTo>
                    <a:lnTo>
                      <a:pt x="2605" y="465"/>
                    </a:lnTo>
                    <a:lnTo>
                      <a:pt x="2504" y="364"/>
                    </a:lnTo>
                    <a:lnTo>
                      <a:pt x="2383" y="263"/>
                    </a:lnTo>
                    <a:lnTo>
                      <a:pt x="2262" y="202"/>
                    </a:lnTo>
                    <a:lnTo>
                      <a:pt x="2121" y="122"/>
                    </a:lnTo>
                    <a:lnTo>
                      <a:pt x="1979" y="81"/>
                    </a:lnTo>
                    <a:lnTo>
                      <a:pt x="1838" y="41"/>
                    </a:lnTo>
                    <a:lnTo>
                      <a:pt x="1697" y="21"/>
                    </a:lnTo>
                    <a:lnTo>
                      <a:pt x="1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7"/>
              <p:cNvSpPr/>
              <p:nvPr/>
            </p:nvSpPr>
            <p:spPr>
              <a:xfrm>
                <a:off x="4211209" y="-2025212"/>
                <a:ext cx="128138" cy="213633"/>
              </a:xfrm>
              <a:custGeom>
                <a:avLst/>
                <a:gdLst/>
                <a:ahLst/>
                <a:cxnLst/>
                <a:rect l="l" t="t" r="r" b="b"/>
                <a:pathLst>
                  <a:path w="1151" h="1919" extrusionOk="0">
                    <a:moveTo>
                      <a:pt x="121" y="122"/>
                    </a:moveTo>
                    <a:lnTo>
                      <a:pt x="303" y="162"/>
                    </a:lnTo>
                    <a:lnTo>
                      <a:pt x="485" y="263"/>
                    </a:lnTo>
                    <a:lnTo>
                      <a:pt x="646" y="364"/>
                    </a:lnTo>
                    <a:lnTo>
                      <a:pt x="767" y="505"/>
                    </a:lnTo>
                    <a:lnTo>
                      <a:pt x="888" y="667"/>
                    </a:lnTo>
                    <a:lnTo>
                      <a:pt x="969" y="828"/>
                    </a:lnTo>
                    <a:lnTo>
                      <a:pt x="1030" y="1030"/>
                    </a:lnTo>
                    <a:lnTo>
                      <a:pt x="1050" y="1232"/>
                    </a:lnTo>
                    <a:lnTo>
                      <a:pt x="1030" y="1373"/>
                    </a:lnTo>
                    <a:lnTo>
                      <a:pt x="1010" y="1515"/>
                    </a:lnTo>
                    <a:lnTo>
                      <a:pt x="949" y="1656"/>
                    </a:lnTo>
                    <a:lnTo>
                      <a:pt x="888" y="1797"/>
                    </a:lnTo>
                    <a:lnTo>
                      <a:pt x="121" y="1131"/>
                    </a:lnTo>
                    <a:lnTo>
                      <a:pt x="121" y="122"/>
                    </a:lnTo>
                    <a:close/>
                    <a:moveTo>
                      <a:pt x="61" y="0"/>
                    </a:moveTo>
                    <a:lnTo>
                      <a:pt x="20" y="21"/>
                    </a:lnTo>
                    <a:lnTo>
                      <a:pt x="0" y="61"/>
                    </a:lnTo>
                    <a:lnTo>
                      <a:pt x="0" y="1151"/>
                    </a:lnTo>
                    <a:lnTo>
                      <a:pt x="20" y="1192"/>
                    </a:lnTo>
                    <a:lnTo>
                      <a:pt x="868" y="1919"/>
                    </a:lnTo>
                    <a:lnTo>
                      <a:pt x="909" y="1919"/>
                    </a:lnTo>
                    <a:lnTo>
                      <a:pt x="949" y="1898"/>
                    </a:lnTo>
                    <a:lnTo>
                      <a:pt x="1030" y="1737"/>
                    </a:lnTo>
                    <a:lnTo>
                      <a:pt x="1090" y="1575"/>
                    </a:lnTo>
                    <a:lnTo>
                      <a:pt x="1131" y="1414"/>
                    </a:lnTo>
                    <a:lnTo>
                      <a:pt x="1151" y="1232"/>
                    </a:lnTo>
                    <a:lnTo>
                      <a:pt x="1131" y="1010"/>
                    </a:lnTo>
                    <a:lnTo>
                      <a:pt x="1070" y="788"/>
                    </a:lnTo>
                    <a:lnTo>
                      <a:pt x="969" y="586"/>
                    </a:lnTo>
                    <a:lnTo>
                      <a:pt x="828" y="404"/>
                    </a:lnTo>
                    <a:lnTo>
                      <a:pt x="687" y="263"/>
                    </a:lnTo>
                    <a:lnTo>
                      <a:pt x="485" y="142"/>
                    </a:lnTo>
                    <a:lnTo>
                      <a:pt x="283" y="6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47"/>
              <p:cNvSpPr/>
              <p:nvPr/>
            </p:nvSpPr>
            <p:spPr>
              <a:xfrm>
                <a:off x="4065037" y="-2025212"/>
                <a:ext cx="126023" cy="213633"/>
              </a:xfrm>
              <a:custGeom>
                <a:avLst/>
                <a:gdLst/>
                <a:ahLst/>
                <a:cxnLst/>
                <a:rect l="l" t="t" r="r" b="b"/>
                <a:pathLst>
                  <a:path w="1132" h="1919" extrusionOk="0">
                    <a:moveTo>
                      <a:pt x="1030" y="122"/>
                    </a:moveTo>
                    <a:lnTo>
                      <a:pt x="1030" y="1131"/>
                    </a:lnTo>
                    <a:lnTo>
                      <a:pt x="243" y="1797"/>
                    </a:lnTo>
                    <a:lnTo>
                      <a:pt x="182" y="1656"/>
                    </a:lnTo>
                    <a:lnTo>
                      <a:pt x="142" y="1515"/>
                    </a:lnTo>
                    <a:lnTo>
                      <a:pt x="102" y="1373"/>
                    </a:lnTo>
                    <a:lnTo>
                      <a:pt x="102" y="1232"/>
                    </a:lnTo>
                    <a:lnTo>
                      <a:pt x="122" y="1030"/>
                    </a:lnTo>
                    <a:lnTo>
                      <a:pt x="162" y="828"/>
                    </a:lnTo>
                    <a:lnTo>
                      <a:pt x="263" y="667"/>
                    </a:lnTo>
                    <a:lnTo>
                      <a:pt x="364" y="505"/>
                    </a:lnTo>
                    <a:lnTo>
                      <a:pt x="505" y="364"/>
                    </a:lnTo>
                    <a:lnTo>
                      <a:pt x="667" y="263"/>
                    </a:lnTo>
                    <a:lnTo>
                      <a:pt x="828" y="162"/>
                    </a:lnTo>
                    <a:lnTo>
                      <a:pt x="1030" y="122"/>
                    </a:lnTo>
                    <a:close/>
                    <a:moveTo>
                      <a:pt x="1071" y="0"/>
                    </a:moveTo>
                    <a:lnTo>
                      <a:pt x="849" y="61"/>
                    </a:lnTo>
                    <a:lnTo>
                      <a:pt x="647" y="142"/>
                    </a:lnTo>
                    <a:lnTo>
                      <a:pt x="465" y="263"/>
                    </a:lnTo>
                    <a:lnTo>
                      <a:pt x="303" y="404"/>
                    </a:lnTo>
                    <a:lnTo>
                      <a:pt x="182" y="586"/>
                    </a:lnTo>
                    <a:lnTo>
                      <a:pt x="81" y="788"/>
                    </a:lnTo>
                    <a:lnTo>
                      <a:pt x="21" y="1010"/>
                    </a:lnTo>
                    <a:lnTo>
                      <a:pt x="1" y="1232"/>
                    </a:lnTo>
                    <a:lnTo>
                      <a:pt x="1" y="1414"/>
                    </a:lnTo>
                    <a:lnTo>
                      <a:pt x="41" y="1575"/>
                    </a:lnTo>
                    <a:lnTo>
                      <a:pt x="102" y="1737"/>
                    </a:lnTo>
                    <a:lnTo>
                      <a:pt x="202" y="1898"/>
                    </a:lnTo>
                    <a:lnTo>
                      <a:pt x="223" y="1919"/>
                    </a:lnTo>
                    <a:lnTo>
                      <a:pt x="283" y="1919"/>
                    </a:lnTo>
                    <a:lnTo>
                      <a:pt x="1111" y="1192"/>
                    </a:lnTo>
                    <a:lnTo>
                      <a:pt x="1131" y="1151"/>
                    </a:lnTo>
                    <a:lnTo>
                      <a:pt x="1131" y="61"/>
                    </a:lnTo>
                    <a:lnTo>
                      <a:pt x="1111" y="21"/>
                    </a:lnTo>
                    <a:lnTo>
                      <a:pt x="1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7"/>
              <p:cNvSpPr/>
              <p:nvPr/>
            </p:nvSpPr>
            <p:spPr>
              <a:xfrm>
                <a:off x="4211209" y="-1861117"/>
                <a:ext cx="85500" cy="107985"/>
              </a:xfrm>
              <a:custGeom>
                <a:avLst/>
                <a:gdLst/>
                <a:ahLst/>
                <a:cxnLst/>
                <a:rect l="l" t="t" r="r" b="b"/>
                <a:pathLst>
                  <a:path w="768" h="970" extrusionOk="0">
                    <a:moveTo>
                      <a:pt x="121" y="182"/>
                    </a:moveTo>
                    <a:lnTo>
                      <a:pt x="626" y="626"/>
                    </a:lnTo>
                    <a:lnTo>
                      <a:pt x="525" y="707"/>
                    </a:lnTo>
                    <a:lnTo>
                      <a:pt x="384" y="768"/>
                    </a:lnTo>
                    <a:lnTo>
                      <a:pt x="262" y="828"/>
                    </a:lnTo>
                    <a:lnTo>
                      <a:pt x="121" y="869"/>
                    </a:lnTo>
                    <a:lnTo>
                      <a:pt x="121" y="182"/>
                    </a:lnTo>
                    <a:close/>
                    <a:moveTo>
                      <a:pt x="61" y="0"/>
                    </a:moveTo>
                    <a:lnTo>
                      <a:pt x="40" y="21"/>
                    </a:lnTo>
                    <a:lnTo>
                      <a:pt x="20" y="41"/>
                    </a:lnTo>
                    <a:lnTo>
                      <a:pt x="0" y="61"/>
                    </a:lnTo>
                    <a:lnTo>
                      <a:pt x="0" y="929"/>
                    </a:lnTo>
                    <a:lnTo>
                      <a:pt x="20" y="970"/>
                    </a:lnTo>
                    <a:lnTo>
                      <a:pt x="61" y="970"/>
                    </a:lnTo>
                    <a:lnTo>
                      <a:pt x="262" y="929"/>
                    </a:lnTo>
                    <a:lnTo>
                      <a:pt x="424" y="869"/>
                    </a:lnTo>
                    <a:lnTo>
                      <a:pt x="606" y="768"/>
                    </a:lnTo>
                    <a:lnTo>
                      <a:pt x="747" y="667"/>
                    </a:lnTo>
                    <a:lnTo>
                      <a:pt x="767" y="626"/>
                    </a:lnTo>
                    <a:lnTo>
                      <a:pt x="747" y="586"/>
                    </a:lnTo>
                    <a:lnTo>
                      <a:pt x="101" y="2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91"/>
        <p:cNvGrpSpPr/>
        <p:nvPr/>
      </p:nvGrpSpPr>
      <p:grpSpPr>
        <a:xfrm>
          <a:off x="0" y="0"/>
          <a:ext cx="0" cy="0"/>
          <a:chOff x="0" y="0"/>
          <a:chExt cx="0" cy="0"/>
        </a:xfrm>
      </p:grpSpPr>
      <p:sp>
        <p:nvSpPr>
          <p:cNvPr id="6392" name="Google Shape;6392;p55"/>
          <p:cNvSpPr/>
          <p:nvPr/>
        </p:nvSpPr>
        <p:spPr>
          <a:xfrm rot="-9663056">
            <a:off x="5920287" y="193079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55"/>
          <p:cNvSpPr/>
          <p:nvPr/>
        </p:nvSpPr>
        <p:spPr>
          <a:xfrm>
            <a:off x="5119363" y="3948346"/>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55"/>
          <p:cNvSpPr/>
          <p:nvPr/>
        </p:nvSpPr>
        <p:spPr>
          <a:xfrm>
            <a:off x="7764788" y="311194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55"/>
          <p:cNvSpPr/>
          <p:nvPr/>
        </p:nvSpPr>
        <p:spPr>
          <a:xfrm>
            <a:off x="6034088" y="9174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55"/>
          <p:cNvSpPr/>
          <p:nvPr/>
        </p:nvSpPr>
        <p:spPr>
          <a:xfrm>
            <a:off x="752521" y="23879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55"/>
          <p:cNvSpPr/>
          <p:nvPr/>
        </p:nvSpPr>
        <p:spPr>
          <a:xfrm>
            <a:off x="3081025" y="10749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55"/>
          <p:cNvSpPr txBox="1">
            <a:spLocks noGrp="1"/>
          </p:cNvSpPr>
          <p:nvPr>
            <p:ph type="title"/>
          </p:nvPr>
        </p:nvSpPr>
        <p:spPr>
          <a:xfrm flipV="1">
            <a:off x="3737376" y="4061830"/>
            <a:ext cx="1669248" cy="1212980"/>
          </a:xfrm>
          <a:prstGeom prst="rect">
            <a:avLst/>
          </a:prstGeom>
        </p:spPr>
        <p:txBody>
          <a:bodyPr spcFirstLastPara="1" wrap="square" lIns="91425" tIns="91425" rIns="91425" bIns="91425" anchor="ctr" anchorCtr="0">
            <a:noAutofit/>
          </a:bodyPr>
          <a:lstStyle/>
          <a:p>
            <a:r>
              <a:rPr lang="en-GB">
                <a:solidFill>
                  <a:schemeClr val="accent3"/>
                </a:solidFill>
              </a:rPr>
              <a:t>.</a:t>
            </a:r>
            <a:br>
              <a:rPr lang="en-GB">
                <a:solidFill>
                  <a:schemeClr val="accent3"/>
                </a:solidFill>
              </a:rPr>
            </a:br>
            <a:endParaRPr>
              <a:solidFill>
                <a:schemeClr val="accent3"/>
              </a:solidFill>
            </a:endParaRPr>
          </a:p>
        </p:txBody>
      </p:sp>
      <p:grpSp>
        <p:nvGrpSpPr>
          <p:cNvPr id="6399" name="Google Shape;6399;p55"/>
          <p:cNvGrpSpPr/>
          <p:nvPr/>
        </p:nvGrpSpPr>
        <p:grpSpPr>
          <a:xfrm rot="-2540540">
            <a:off x="6874601" y="3435162"/>
            <a:ext cx="843489" cy="1825585"/>
            <a:chOff x="4000777" y="-1782037"/>
            <a:chExt cx="770359" cy="1667307"/>
          </a:xfrm>
        </p:grpSpPr>
        <p:sp>
          <p:nvSpPr>
            <p:cNvPr id="6400" name="Google Shape;6400;p5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1" name="Google Shape;6401;p55"/>
            <p:cNvGrpSpPr/>
            <p:nvPr/>
          </p:nvGrpSpPr>
          <p:grpSpPr>
            <a:xfrm>
              <a:off x="4000780" y="-1781934"/>
              <a:ext cx="770356" cy="1667106"/>
              <a:chOff x="4039660" y="-643450"/>
              <a:chExt cx="308327" cy="667243"/>
            </a:xfrm>
          </p:grpSpPr>
          <p:sp>
            <p:nvSpPr>
              <p:cNvPr id="6402" name="Google Shape;6402;p5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5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5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5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5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5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5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5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5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5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5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5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5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5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5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5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5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5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5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5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5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5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5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5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5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5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5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5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5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5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5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3" name="Google Shape;6433;p55"/>
          <p:cNvGrpSpPr/>
          <p:nvPr/>
        </p:nvGrpSpPr>
        <p:grpSpPr>
          <a:xfrm rot="-1037058">
            <a:off x="640480" y="310987"/>
            <a:ext cx="2041680" cy="1531861"/>
            <a:chOff x="3246322" y="-1180176"/>
            <a:chExt cx="2041771" cy="1531929"/>
          </a:xfrm>
        </p:grpSpPr>
        <p:sp>
          <p:nvSpPr>
            <p:cNvPr id="6434" name="Google Shape;6434;p55"/>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5" name="Google Shape;6435;p55"/>
            <p:cNvGrpSpPr/>
            <p:nvPr/>
          </p:nvGrpSpPr>
          <p:grpSpPr>
            <a:xfrm rot="-1750273">
              <a:off x="3280137" y="-740366"/>
              <a:ext cx="1974124" cy="652302"/>
              <a:chOff x="1494763" y="-303496"/>
              <a:chExt cx="1091458" cy="360646"/>
            </a:xfrm>
          </p:grpSpPr>
          <p:sp>
            <p:nvSpPr>
              <p:cNvPr id="6436" name="Google Shape;6436;p55"/>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55"/>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55"/>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55"/>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55"/>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55"/>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55"/>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55"/>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55"/>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55"/>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55"/>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55"/>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55"/>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55"/>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55"/>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55"/>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55"/>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55"/>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55"/>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55"/>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55"/>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55"/>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55"/>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55"/>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55"/>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55"/>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55"/>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55"/>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55"/>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55"/>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55"/>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55"/>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55"/>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55"/>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55"/>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55"/>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55"/>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55"/>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55"/>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55"/>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55"/>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55"/>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55"/>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55"/>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55"/>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55"/>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55"/>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55"/>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55"/>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55"/>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55"/>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55"/>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55"/>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55"/>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55"/>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55"/>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55"/>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55"/>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94" name="Google Shape;6494;p55"/>
          <p:cNvGrpSpPr/>
          <p:nvPr/>
        </p:nvGrpSpPr>
        <p:grpSpPr>
          <a:xfrm flipH="1">
            <a:off x="6976607" y="428293"/>
            <a:ext cx="1840979" cy="3352530"/>
            <a:chOff x="-414043" y="148343"/>
            <a:chExt cx="1840979" cy="3352530"/>
          </a:xfrm>
        </p:grpSpPr>
        <p:sp>
          <p:nvSpPr>
            <p:cNvPr id="6495" name="Google Shape;6495;p55"/>
            <p:cNvSpPr/>
            <p:nvPr/>
          </p:nvSpPr>
          <p:spPr>
            <a:xfrm rot="479239">
              <a:off x="-199449" y="230970"/>
              <a:ext cx="1411790" cy="3187277"/>
            </a:xfrm>
            <a:custGeom>
              <a:avLst/>
              <a:gdLst/>
              <a:ahLst/>
              <a:cxnLst/>
              <a:rect l="l" t="t" r="r" b="b"/>
              <a:pathLst>
                <a:path w="7290" h="16458" extrusionOk="0">
                  <a:moveTo>
                    <a:pt x="4524" y="1"/>
                  </a:moveTo>
                  <a:lnTo>
                    <a:pt x="4261" y="21"/>
                  </a:lnTo>
                  <a:lnTo>
                    <a:pt x="4019" y="62"/>
                  </a:lnTo>
                  <a:lnTo>
                    <a:pt x="3756" y="102"/>
                  </a:lnTo>
                  <a:lnTo>
                    <a:pt x="3494" y="203"/>
                  </a:lnTo>
                  <a:lnTo>
                    <a:pt x="3252" y="304"/>
                  </a:lnTo>
                  <a:lnTo>
                    <a:pt x="3030" y="445"/>
                  </a:lnTo>
                  <a:lnTo>
                    <a:pt x="2787" y="627"/>
                  </a:lnTo>
                  <a:lnTo>
                    <a:pt x="2545" y="829"/>
                  </a:lnTo>
                  <a:lnTo>
                    <a:pt x="2343" y="1051"/>
                  </a:lnTo>
                  <a:lnTo>
                    <a:pt x="2161" y="1313"/>
                  </a:lnTo>
                  <a:lnTo>
                    <a:pt x="2020" y="1536"/>
                  </a:lnTo>
                  <a:lnTo>
                    <a:pt x="1899" y="1758"/>
                  </a:lnTo>
                  <a:lnTo>
                    <a:pt x="1778" y="2020"/>
                  </a:lnTo>
                  <a:lnTo>
                    <a:pt x="1677" y="2262"/>
                  </a:lnTo>
                  <a:lnTo>
                    <a:pt x="1596" y="2545"/>
                  </a:lnTo>
                  <a:lnTo>
                    <a:pt x="1535" y="2808"/>
                  </a:lnTo>
                  <a:lnTo>
                    <a:pt x="1495" y="3090"/>
                  </a:lnTo>
                  <a:lnTo>
                    <a:pt x="1475" y="3393"/>
                  </a:lnTo>
                  <a:lnTo>
                    <a:pt x="1455" y="3837"/>
                  </a:lnTo>
                  <a:lnTo>
                    <a:pt x="1475" y="4181"/>
                  </a:lnTo>
                  <a:lnTo>
                    <a:pt x="1515" y="4524"/>
                  </a:lnTo>
                  <a:lnTo>
                    <a:pt x="1576" y="4867"/>
                  </a:lnTo>
                  <a:lnTo>
                    <a:pt x="1677" y="5210"/>
                  </a:lnTo>
                  <a:lnTo>
                    <a:pt x="1737" y="5433"/>
                  </a:lnTo>
                  <a:lnTo>
                    <a:pt x="1818" y="5614"/>
                  </a:lnTo>
                  <a:lnTo>
                    <a:pt x="1939" y="5897"/>
                  </a:lnTo>
                  <a:lnTo>
                    <a:pt x="2060" y="6119"/>
                  </a:lnTo>
                  <a:lnTo>
                    <a:pt x="2182" y="6321"/>
                  </a:lnTo>
                  <a:lnTo>
                    <a:pt x="2303" y="6503"/>
                  </a:lnTo>
                  <a:lnTo>
                    <a:pt x="2484" y="6765"/>
                  </a:lnTo>
                  <a:lnTo>
                    <a:pt x="2626" y="6907"/>
                  </a:lnTo>
                  <a:lnTo>
                    <a:pt x="2666" y="6947"/>
                  </a:lnTo>
                  <a:lnTo>
                    <a:pt x="2585" y="7028"/>
                  </a:lnTo>
                  <a:lnTo>
                    <a:pt x="2424" y="7230"/>
                  </a:lnTo>
                  <a:lnTo>
                    <a:pt x="2262" y="7391"/>
                  </a:lnTo>
                  <a:lnTo>
                    <a:pt x="2202" y="7472"/>
                  </a:lnTo>
                  <a:lnTo>
                    <a:pt x="2161" y="7533"/>
                  </a:lnTo>
                  <a:lnTo>
                    <a:pt x="2161" y="7613"/>
                  </a:lnTo>
                  <a:lnTo>
                    <a:pt x="2182" y="7674"/>
                  </a:lnTo>
                  <a:lnTo>
                    <a:pt x="2202" y="7734"/>
                  </a:lnTo>
                  <a:lnTo>
                    <a:pt x="2282" y="7856"/>
                  </a:lnTo>
                  <a:lnTo>
                    <a:pt x="2363" y="7936"/>
                  </a:lnTo>
                  <a:lnTo>
                    <a:pt x="2464" y="7997"/>
                  </a:lnTo>
                  <a:lnTo>
                    <a:pt x="2565" y="8058"/>
                  </a:lnTo>
                  <a:lnTo>
                    <a:pt x="2666" y="8078"/>
                  </a:lnTo>
                  <a:lnTo>
                    <a:pt x="2666" y="8219"/>
                  </a:lnTo>
                  <a:lnTo>
                    <a:pt x="2606" y="8724"/>
                  </a:lnTo>
                  <a:lnTo>
                    <a:pt x="2545" y="9188"/>
                  </a:lnTo>
                  <a:lnTo>
                    <a:pt x="2444" y="9612"/>
                  </a:lnTo>
                  <a:lnTo>
                    <a:pt x="2383" y="9834"/>
                  </a:lnTo>
                  <a:lnTo>
                    <a:pt x="2303" y="10036"/>
                  </a:lnTo>
                  <a:lnTo>
                    <a:pt x="2202" y="10279"/>
                  </a:lnTo>
                  <a:lnTo>
                    <a:pt x="2081" y="10521"/>
                  </a:lnTo>
                  <a:lnTo>
                    <a:pt x="1939" y="10743"/>
                  </a:lnTo>
                  <a:lnTo>
                    <a:pt x="1798" y="10945"/>
                  </a:lnTo>
                  <a:lnTo>
                    <a:pt x="1475" y="11369"/>
                  </a:lnTo>
                  <a:lnTo>
                    <a:pt x="1132" y="11773"/>
                  </a:lnTo>
                  <a:lnTo>
                    <a:pt x="849" y="12076"/>
                  </a:lnTo>
                  <a:lnTo>
                    <a:pt x="708" y="12278"/>
                  </a:lnTo>
                  <a:lnTo>
                    <a:pt x="546" y="12500"/>
                  </a:lnTo>
                  <a:lnTo>
                    <a:pt x="425" y="12722"/>
                  </a:lnTo>
                  <a:lnTo>
                    <a:pt x="324" y="12944"/>
                  </a:lnTo>
                  <a:lnTo>
                    <a:pt x="223" y="13186"/>
                  </a:lnTo>
                  <a:lnTo>
                    <a:pt x="142" y="13429"/>
                  </a:lnTo>
                  <a:lnTo>
                    <a:pt x="82" y="13691"/>
                  </a:lnTo>
                  <a:lnTo>
                    <a:pt x="41" y="13953"/>
                  </a:lnTo>
                  <a:lnTo>
                    <a:pt x="21" y="14236"/>
                  </a:lnTo>
                  <a:lnTo>
                    <a:pt x="1" y="14519"/>
                  </a:lnTo>
                  <a:lnTo>
                    <a:pt x="21" y="14802"/>
                  </a:lnTo>
                  <a:lnTo>
                    <a:pt x="41" y="15104"/>
                  </a:lnTo>
                  <a:lnTo>
                    <a:pt x="82" y="15427"/>
                  </a:lnTo>
                  <a:lnTo>
                    <a:pt x="142" y="15751"/>
                  </a:lnTo>
                  <a:lnTo>
                    <a:pt x="203" y="16074"/>
                  </a:lnTo>
                  <a:lnTo>
                    <a:pt x="304" y="16417"/>
                  </a:lnTo>
                  <a:lnTo>
                    <a:pt x="324" y="16457"/>
                  </a:lnTo>
                  <a:lnTo>
                    <a:pt x="364" y="16457"/>
                  </a:lnTo>
                  <a:lnTo>
                    <a:pt x="405" y="16437"/>
                  </a:lnTo>
                  <a:lnTo>
                    <a:pt x="405" y="16377"/>
                  </a:lnTo>
                  <a:lnTo>
                    <a:pt x="324" y="16053"/>
                  </a:lnTo>
                  <a:lnTo>
                    <a:pt x="263" y="15730"/>
                  </a:lnTo>
                  <a:lnTo>
                    <a:pt x="203" y="15407"/>
                  </a:lnTo>
                  <a:lnTo>
                    <a:pt x="162" y="15104"/>
                  </a:lnTo>
                  <a:lnTo>
                    <a:pt x="142" y="14822"/>
                  </a:lnTo>
                  <a:lnTo>
                    <a:pt x="122" y="14519"/>
                  </a:lnTo>
                  <a:lnTo>
                    <a:pt x="142" y="14256"/>
                  </a:lnTo>
                  <a:lnTo>
                    <a:pt x="162" y="13974"/>
                  </a:lnTo>
                  <a:lnTo>
                    <a:pt x="203" y="13731"/>
                  </a:lnTo>
                  <a:lnTo>
                    <a:pt x="263" y="13469"/>
                  </a:lnTo>
                  <a:lnTo>
                    <a:pt x="344" y="13227"/>
                  </a:lnTo>
                  <a:lnTo>
                    <a:pt x="425" y="13004"/>
                  </a:lnTo>
                  <a:lnTo>
                    <a:pt x="526" y="12782"/>
                  </a:lnTo>
                  <a:lnTo>
                    <a:pt x="647" y="12560"/>
                  </a:lnTo>
                  <a:lnTo>
                    <a:pt x="788" y="12358"/>
                  </a:lnTo>
                  <a:lnTo>
                    <a:pt x="950" y="12156"/>
                  </a:lnTo>
                  <a:lnTo>
                    <a:pt x="1212" y="11854"/>
                  </a:lnTo>
                  <a:lnTo>
                    <a:pt x="1576" y="11430"/>
                  </a:lnTo>
                  <a:lnTo>
                    <a:pt x="1899" y="11026"/>
                  </a:lnTo>
                  <a:lnTo>
                    <a:pt x="2040" y="10804"/>
                  </a:lnTo>
                  <a:lnTo>
                    <a:pt x="2182" y="10561"/>
                  </a:lnTo>
                  <a:lnTo>
                    <a:pt x="2303" y="10339"/>
                  </a:lnTo>
                  <a:lnTo>
                    <a:pt x="2424" y="10077"/>
                  </a:lnTo>
                  <a:lnTo>
                    <a:pt x="2505" y="9855"/>
                  </a:lnTo>
                  <a:lnTo>
                    <a:pt x="2565" y="9653"/>
                  </a:lnTo>
                  <a:lnTo>
                    <a:pt x="2666" y="9188"/>
                  </a:lnTo>
                  <a:lnTo>
                    <a:pt x="2727" y="8724"/>
                  </a:lnTo>
                  <a:lnTo>
                    <a:pt x="2787" y="8219"/>
                  </a:lnTo>
                  <a:lnTo>
                    <a:pt x="2787" y="8098"/>
                  </a:lnTo>
                  <a:lnTo>
                    <a:pt x="2807" y="8098"/>
                  </a:lnTo>
                  <a:lnTo>
                    <a:pt x="2908" y="8078"/>
                  </a:lnTo>
                  <a:lnTo>
                    <a:pt x="2989" y="8058"/>
                  </a:lnTo>
                  <a:lnTo>
                    <a:pt x="3070" y="8017"/>
                  </a:lnTo>
                  <a:lnTo>
                    <a:pt x="3151" y="7977"/>
                  </a:lnTo>
                  <a:lnTo>
                    <a:pt x="3191" y="7916"/>
                  </a:lnTo>
                  <a:lnTo>
                    <a:pt x="3211" y="7835"/>
                  </a:lnTo>
                  <a:lnTo>
                    <a:pt x="3211" y="7512"/>
                  </a:lnTo>
                  <a:lnTo>
                    <a:pt x="3211" y="7149"/>
                  </a:lnTo>
                  <a:lnTo>
                    <a:pt x="3231" y="7149"/>
                  </a:lnTo>
                  <a:lnTo>
                    <a:pt x="3433" y="7108"/>
                  </a:lnTo>
                  <a:lnTo>
                    <a:pt x="3656" y="7068"/>
                  </a:lnTo>
                  <a:lnTo>
                    <a:pt x="3878" y="7028"/>
                  </a:lnTo>
                  <a:lnTo>
                    <a:pt x="4100" y="6967"/>
                  </a:lnTo>
                  <a:lnTo>
                    <a:pt x="4524" y="6785"/>
                  </a:lnTo>
                  <a:lnTo>
                    <a:pt x="4928" y="6584"/>
                  </a:lnTo>
                  <a:lnTo>
                    <a:pt x="5331" y="6321"/>
                  </a:lnTo>
                  <a:lnTo>
                    <a:pt x="5695" y="6038"/>
                  </a:lnTo>
                  <a:lnTo>
                    <a:pt x="6038" y="5695"/>
                  </a:lnTo>
                  <a:lnTo>
                    <a:pt x="6361" y="5332"/>
                  </a:lnTo>
                  <a:lnTo>
                    <a:pt x="6563" y="5069"/>
                  </a:lnTo>
                  <a:lnTo>
                    <a:pt x="6745" y="4786"/>
                  </a:lnTo>
                  <a:lnTo>
                    <a:pt x="6886" y="4504"/>
                  </a:lnTo>
                  <a:lnTo>
                    <a:pt x="7028" y="4221"/>
                  </a:lnTo>
                  <a:lnTo>
                    <a:pt x="7128" y="3918"/>
                  </a:lnTo>
                  <a:lnTo>
                    <a:pt x="7209" y="3615"/>
                  </a:lnTo>
                  <a:lnTo>
                    <a:pt x="7270" y="3333"/>
                  </a:lnTo>
                  <a:lnTo>
                    <a:pt x="7290" y="3030"/>
                  </a:lnTo>
                  <a:lnTo>
                    <a:pt x="7290" y="2909"/>
                  </a:lnTo>
                  <a:lnTo>
                    <a:pt x="7290" y="2545"/>
                  </a:lnTo>
                  <a:lnTo>
                    <a:pt x="7229" y="2182"/>
                  </a:lnTo>
                  <a:lnTo>
                    <a:pt x="7128" y="1818"/>
                  </a:lnTo>
                  <a:lnTo>
                    <a:pt x="6987" y="1495"/>
                  </a:lnTo>
                  <a:lnTo>
                    <a:pt x="6846" y="1233"/>
                  </a:lnTo>
                  <a:lnTo>
                    <a:pt x="6805" y="1192"/>
                  </a:lnTo>
                  <a:lnTo>
                    <a:pt x="6624" y="970"/>
                  </a:lnTo>
                  <a:lnTo>
                    <a:pt x="6442" y="768"/>
                  </a:lnTo>
                  <a:lnTo>
                    <a:pt x="6240" y="607"/>
                  </a:lnTo>
                  <a:lnTo>
                    <a:pt x="6018" y="445"/>
                  </a:lnTo>
                  <a:lnTo>
                    <a:pt x="5796" y="324"/>
                  </a:lnTo>
                  <a:lnTo>
                    <a:pt x="5554" y="203"/>
                  </a:lnTo>
                  <a:lnTo>
                    <a:pt x="5311" y="122"/>
                  </a:lnTo>
                  <a:lnTo>
                    <a:pt x="5049" y="62"/>
                  </a:lnTo>
                  <a:lnTo>
                    <a:pt x="4786" y="21"/>
                  </a:lnTo>
                  <a:lnTo>
                    <a:pt x="4524"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6" name="Google Shape;6496;p55"/>
            <p:cNvGrpSpPr/>
            <p:nvPr/>
          </p:nvGrpSpPr>
          <p:grpSpPr>
            <a:xfrm rot="479231">
              <a:off x="-199453" y="231064"/>
              <a:ext cx="1411789" cy="3187081"/>
              <a:chOff x="833425" y="-1922280"/>
              <a:chExt cx="1046243" cy="2361867"/>
            </a:xfrm>
          </p:grpSpPr>
          <p:sp>
            <p:nvSpPr>
              <p:cNvPr id="6497" name="Google Shape;6497;p55"/>
              <p:cNvSpPr/>
              <p:nvPr/>
            </p:nvSpPr>
            <p:spPr>
              <a:xfrm>
                <a:off x="1047842" y="-1913525"/>
                <a:ext cx="823216" cy="1144696"/>
              </a:xfrm>
              <a:custGeom>
                <a:avLst/>
                <a:gdLst/>
                <a:ahLst/>
                <a:cxnLst/>
                <a:rect l="l" t="t" r="r" b="b"/>
                <a:pathLst>
                  <a:path w="5736" h="7976" extrusionOk="0">
                    <a:moveTo>
                      <a:pt x="3029" y="0"/>
                    </a:moveTo>
                    <a:lnTo>
                      <a:pt x="2787" y="20"/>
                    </a:lnTo>
                    <a:lnTo>
                      <a:pt x="2525" y="40"/>
                    </a:lnTo>
                    <a:lnTo>
                      <a:pt x="2282" y="101"/>
                    </a:lnTo>
                    <a:lnTo>
                      <a:pt x="2020" y="182"/>
                    </a:lnTo>
                    <a:lnTo>
                      <a:pt x="1778" y="303"/>
                    </a:lnTo>
                    <a:lnTo>
                      <a:pt x="1555" y="424"/>
                    </a:lnTo>
                    <a:lnTo>
                      <a:pt x="1313" y="606"/>
                    </a:lnTo>
                    <a:lnTo>
                      <a:pt x="1071" y="808"/>
                    </a:lnTo>
                    <a:lnTo>
                      <a:pt x="869" y="1030"/>
                    </a:lnTo>
                    <a:lnTo>
                      <a:pt x="687" y="1272"/>
                    </a:lnTo>
                    <a:lnTo>
                      <a:pt x="546" y="1514"/>
                    </a:lnTo>
                    <a:lnTo>
                      <a:pt x="425" y="1757"/>
                    </a:lnTo>
                    <a:lnTo>
                      <a:pt x="324" y="1999"/>
                    </a:lnTo>
                    <a:lnTo>
                      <a:pt x="223" y="2262"/>
                    </a:lnTo>
                    <a:lnTo>
                      <a:pt x="142" y="2524"/>
                    </a:lnTo>
                    <a:lnTo>
                      <a:pt x="81" y="2787"/>
                    </a:lnTo>
                    <a:lnTo>
                      <a:pt x="41" y="3049"/>
                    </a:lnTo>
                    <a:lnTo>
                      <a:pt x="21" y="3332"/>
                    </a:lnTo>
                    <a:lnTo>
                      <a:pt x="1" y="3776"/>
                    </a:lnTo>
                    <a:lnTo>
                      <a:pt x="21" y="4119"/>
                    </a:lnTo>
                    <a:lnTo>
                      <a:pt x="61" y="4462"/>
                    </a:lnTo>
                    <a:lnTo>
                      <a:pt x="142" y="4785"/>
                    </a:lnTo>
                    <a:lnTo>
                      <a:pt x="223" y="5129"/>
                    </a:lnTo>
                    <a:lnTo>
                      <a:pt x="304" y="5351"/>
                    </a:lnTo>
                    <a:lnTo>
                      <a:pt x="364" y="5533"/>
                    </a:lnTo>
                    <a:lnTo>
                      <a:pt x="505" y="5835"/>
                    </a:lnTo>
                    <a:lnTo>
                      <a:pt x="647" y="6098"/>
                    </a:lnTo>
                    <a:lnTo>
                      <a:pt x="768" y="6320"/>
                    </a:lnTo>
                    <a:lnTo>
                      <a:pt x="909" y="6482"/>
                    </a:lnTo>
                    <a:lnTo>
                      <a:pt x="1111" y="6744"/>
                    </a:lnTo>
                    <a:lnTo>
                      <a:pt x="1212" y="6865"/>
                    </a:lnTo>
                    <a:lnTo>
                      <a:pt x="1192" y="6906"/>
                    </a:lnTo>
                    <a:lnTo>
                      <a:pt x="1131" y="7007"/>
                    </a:lnTo>
                    <a:lnTo>
                      <a:pt x="808" y="7370"/>
                    </a:lnTo>
                    <a:lnTo>
                      <a:pt x="728" y="7451"/>
                    </a:lnTo>
                    <a:lnTo>
                      <a:pt x="707" y="7491"/>
                    </a:lnTo>
                    <a:lnTo>
                      <a:pt x="707" y="7552"/>
                    </a:lnTo>
                    <a:lnTo>
                      <a:pt x="748" y="7633"/>
                    </a:lnTo>
                    <a:lnTo>
                      <a:pt x="829" y="7754"/>
                    </a:lnTo>
                    <a:lnTo>
                      <a:pt x="929" y="7855"/>
                    </a:lnTo>
                    <a:lnTo>
                      <a:pt x="1071" y="7915"/>
                    </a:lnTo>
                    <a:lnTo>
                      <a:pt x="1192" y="7956"/>
                    </a:lnTo>
                    <a:lnTo>
                      <a:pt x="1333" y="7976"/>
                    </a:lnTo>
                    <a:lnTo>
                      <a:pt x="1454" y="7956"/>
                    </a:lnTo>
                    <a:lnTo>
                      <a:pt x="1535" y="7915"/>
                    </a:lnTo>
                    <a:lnTo>
                      <a:pt x="1616" y="7834"/>
                    </a:lnTo>
                    <a:lnTo>
                      <a:pt x="1636" y="7774"/>
                    </a:lnTo>
                    <a:lnTo>
                      <a:pt x="1636" y="7350"/>
                    </a:lnTo>
                    <a:lnTo>
                      <a:pt x="1636" y="7128"/>
                    </a:lnTo>
                    <a:lnTo>
                      <a:pt x="1636" y="7067"/>
                    </a:lnTo>
                    <a:lnTo>
                      <a:pt x="1656" y="7027"/>
                    </a:lnTo>
                    <a:lnTo>
                      <a:pt x="1717" y="7027"/>
                    </a:lnTo>
                    <a:lnTo>
                      <a:pt x="1919" y="6986"/>
                    </a:lnTo>
                    <a:lnTo>
                      <a:pt x="2141" y="6946"/>
                    </a:lnTo>
                    <a:lnTo>
                      <a:pt x="2363" y="6906"/>
                    </a:lnTo>
                    <a:lnTo>
                      <a:pt x="2585" y="6825"/>
                    </a:lnTo>
                    <a:lnTo>
                      <a:pt x="3009" y="6663"/>
                    </a:lnTo>
                    <a:lnTo>
                      <a:pt x="3413" y="6461"/>
                    </a:lnTo>
                    <a:lnTo>
                      <a:pt x="3797" y="6199"/>
                    </a:lnTo>
                    <a:lnTo>
                      <a:pt x="4160" y="5916"/>
                    </a:lnTo>
                    <a:lnTo>
                      <a:pt x="4503" y="5593"/>
                    </a:lnTo>
                    <a:lnTo>
                      <a:pt x="4806" y="5230"/>
                    </a:lnTo>
                    <a:lnTo>
                      <a:pt x="4988" y="4987"/>
                    </a:lnTo>
                    <a:lnTo>
                      <a:pt x="5170" y="4725"/>
                    </a:lnTo>
                    <a:lnTo>
                      <a:pt x="5311" y="4442"/>
                    </a:lnTo>
                    <a:lnTo>
                      <a:pt x="5452" y="4160"/>
                    </a:lnTo>
                    <a:lnTo>
                      <a:pt x="5553" y="3877"/>
                    </a:lnTo>
                    <a:lnTo>
                      <a:pt x="5634" y="3574"/>
                    </a:lnTo>
                    <a:lnTo>
                      <a:pt x="5695" y="3271"/>
                    </a:lnTo>
                    <a:lnTo>
                      <a:pt x="5715" y="2948"/>
                    </a:lnTo>
                    <a:lnTo>
                      <a:pt x="5735" y="2847"/>
                    </a:lnTo>
                    <a:lnTo>
                      <a:pt x="5715" y="2463"/>
                    </a:lnTo>
                    <a:lnTo>
                      <a:pt x="5654" y="2100"/>
                    </a:lnTo>
                    <a:lnTo>
                      <a:pt x="5553" y="1777"/>
                    </a:lnTo>
                    <a:lnTo>
                      <a:pt x="5432" y="1454"/>
                    </a:lnTo>
                    <a:lnTo>
                      <a:pt x="5271" y="1212"/>
                    </a:lnTo>
                    <a:lnTo>
                      <a:pt x="5250" y="1151"/>
                    </a:lnTo>
                    <a:lnTo>
                      <a:pt x="5089" y="949"/>
                    </a:lnTo>
                    <a:lnTo>
                      <a:pt x="4907" y="767"/>
                    </a:lnTo>
                    <a:lnTo>
                      <a:pt x="4705" y="586"/>
                    </a:lnTo>
                    <a:lnTo>
                      <a:pt x="4503" y="444"/>
                    </a:lnTo>
                    <a:lnTo>
                      <a:pt x="4261" y="323"/>
                    </a:lnTo>
                    <a:lnTo>
                      <a:pt x="4039" y="202"/>
                    </a:lnTo>
                    <a:lnTo>
                      <a:pt x="3797" y="121"/>
                    </a:lnTo>
                    <a:lnTo>
                      <a:pt x="3554" y="61"/>
                    </a:lnTo>
                    <a:lnTo>
                      <a:pt x="3292" y="20"/>
                    </a:lnTo>
                    <a:lnTo>
                      <a:pt x="30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55"/>
              <p:cNvSpPr/>
              <p:nvPr/>
            </p:nvSpPr>
            <p:spPr>
              <a:xfrm>
                <a:off x="1047842" y="-1913525"/>
                <a:ext cx="823216" cy="1144696"/>
              </a:xfrm>
              <a:custGeom>
                <a:avLst/>
                <a:gdLst/>
                <a:ahLst/>
                <a:cxnLst/>
                <a:rect l="l" t="t" r="r" b="b"/>
                <a:pathLst>
                  <a:path w="5736" h="7976" fill="none" extrusionOk="0">
                    <a:moveTo>
                      <a:pt x="5735" y="2847"/>
                    </a:moveTo>
                    <a:lnTo>
                      <a:pt x="5735" y="2847"/>
                    </a:lnTo>
                    <a:lnTo>
                      <a:pt x="5715" y="2948"/>
                    </a:lnTo>
                    <a:lnTo>
                      <a:pt x="5715" y="2948"/>
                    </a:lnTo>
                    <a:lnTo>
                      <a:pt x="5695" y="3271"/>
                    </a:lnTo>
                    <a:lnTo>
                      <a:pt x="5634" y="3574"/>
                    </a:lnTo>
                    <a:lnTo>
                      <a:pt x="5553" y="3877"/>
                    </a:lnTo>
                    <a:lnTo>
                      <a:pt x="5452" y="4160"/>
                    </a:lnTo>
                    <a:lnTo>
                      <a:pt x="5311" y="4442"/>
                    </a:lnTo>
                    <a:lnTo>
                      <a:pt x="5170" y="4725"/>
                    </a:lnTo>
                    <a:lnTo>
                      <a:pt x="4988" y="4987"/>
                    </a:lnTo>
                    <a:lnTo>
                      <a:pt x="4806" y="5230"/>
                    </a:lnTo>
                    <a:lnTo>
                      <a:pt x="4806" y="5230"/>
                    </a:lnTo>
                    <a:lnTo>
                      <a:pt x="4503" y="5593"/>
                    </a:lnTo>
                    <a:lnTo>
                      <a:pt x="4160" y="5916"/>
                    </a:lnTo>
                    <a:lnTo>
                      <a:pt x="3797" y="6199"/>
                    </a:lnTo>
                    <a:lnTo>
                      <a:pt x="3413" y="6461"/>
                    </a:lnTo>
                    <a:lnTo>
                      <a:pt x="3009" y="6663"/>
                    </a:lnTo>
                    <a:lnTo>
                      <a:pt x="2585" y="6825"/>
                    </a:lnTo>
                    <a:lnTo>
                      <a:pt x="2363" y="6906"/>
                    </a:lnTo>
                    <a:lnTo>
                      <a:pt x="2141" y="6946"/>
                    </a:lnTo>
                    <a:lnTo>
                      <a:pt x="1919" y="6986"/>
                    </a:lnTo>
                    <a:lnTo>
                      <a:pt x="1717" y="7027"/>
                    </a:lnTo>
                    <a:lnTo>
                      <a:pt x="1717" y="7027"/>
                    </a:lnTo>
                    <a:lnTo>
                      <a:pt x="1656" y="7027"/>
                    </a:lnTo>
                    <a:lnTo>
                      <a:pt x="1656" y="7027"/>
                    </a:lnTo>
                    <a:lnTo>
                      <a:pt x="1636" y="7067"/>
                    </a:lnTo>
                    <a:lnTo>
                      <a:pt x="1636" y="7128"/>
                    </a:lnTo>
                    <a:lnTo>
                      <a:pt x="1636" y="7350"/>
                    </a:lnTo>
                    <a:lnTo>
                      <a:pt x="1636" y="7774"/>
                    </a:lnTo>
                    <a:lnTo>
                      <a:pt x="1636" y="7774"/>
                    </a:lnTo>
                    <a:lnTo>
                      <a:pt x="1616" y="7834"/>
                    </a:lnTo>
                    <a:lnTo>
                      <a:pt x="1535" y="7915"/>
                    </a:lnTo>
                    <a:lnTo>
                      <a:pt x="1454" y="7956"/>
                    </a:lnTo>
                    <a:lnTo>
                      <a:pt x="1333" y="7976"/>
                    </a:lnTo>
                    <a:lnTo>
                      <a:pt x="1192" y="7956"/>
                    </a:lnTo>
                    <a:lnTo>
                      <a:pt x="1071" y="7915"/>
                    </a:lnTo>
                    <a:lnTo>
                      <a:pt x="929" y="7855"/>
                    </a:lnTo>
                    <a:lnTo>
                      <a:pt x="829" y="7754"/>
                    </a:lnTo>
                    <a:lnTo>
                      <a:pt x="829" y="7754"/>
                    </a:lnTo>
                    <a:lnTo>
                      <a:pt x="748" y="7633"/>
                    </a:lnTo>
                    <a:lnTo>
                      <a:pt x="748" y="7633"/>
                    </a:lnTo>
                    <a:lnTo>
                      <a:pt x="707" y="7552"/>
                    </a:lnTo>
                    <a:lnTo>
                      <a:pt x="707" y="7491"/>
                    </a:lnTo>
                    <a:lnTo>
                      <a:pt x="728" y="7451"/>
                    </a:lnTo>
                    <a:lnTo>
                      <a:pt x="728" y="7451"/>
                    </a:lnTo>
                    <a:lnTo>
                      <a:pt x="808" y="7370"/>
                    </a:lnTo>
                    <a:lnTo>
                      <a:pt x="808" y="7370"/>
                    </a:lnTo>
                    <a:lnTo>
                      <a:pt x="1131" y="7007"/>
                    </a:lnTo>
                    <a:lnTo>
                      <a:pt x="1131" y="7007"/>
                    </a:lnTo>
                    <a:lnTo>
                      <a:pt x="1192" y="6906"/>
                    </a:lnTo>
                    <a:lnTo>
                      <a:pt x="1212" y="6865"/>
                    </a:lnTo>
                    <a:lnTo>
                      <a:pt x="1212" y="6865"/>
                    </a:lnTo>
                    <a:lnTo>
                      <a:pt x="1111" y="6744"/>
                    </a:lnTo>
                    <a:lnTo>
                      <a:pt x="909" y="6482"/>
                    </a:lnTo>
                    <a:lnTo>
                      <a:pt x="768" y="6320"/>
                    </a:lnTo>
                    <a:lnTo>
                      <a:pt x="647" y="6098"/>
                    </a:lnTo>
                    <a:lnTo>
                      <a:pt x="505" y="5835"/>
                    </a:lnTo>
                    <a:lnTo>
                      <a:pt x="364" y="5533"/>
                    </a:lnTo>
                    <a:lnTo>
                      <a:pt x="364" y="5533"/>
                    </a:lnTo>
                    <a:lnTo>
                      <a:pt x="304" y="5351"/>
                    </a:lnTo>
                    <a:lnTo>
                      <a:pt x="304" y="5351"/>
                    </a:lnTo>
                    <a:lnTo>
                      <a:pt x="223" y="5129"/>
                    </a:lnTo>
                    <a:lnTo>
                      <a:pt x="223" y="5129"/>
                    </a:lnTo>
                    <a:lnTo>
                      <a:pt x="142" y="4785"/>
                    </a:lnTo>
                    <a:lnTo>
                      <a:pt x="61" y="4462"/>
                    </a:lnTo>
                    <a:lnTo>
                      <a:pt x="21" y="4119"/>
                    </a:lnTo>
                    <a:lnTo>
                      <a:pt x="1" y="3776"/>
                    </a:lnTo>
                    <a:lnTo>
                      <a:pt x="1" y="3776"/>
                    </a:lnTo>
                    <a:lnTo>
                      <a:pt x="21" y="3332"/>
                    </a:lnTo>
                    <a:lnTo>
                      <a:pt x="21" y="3332"/>
                    </a:lnTo>
                    <a:lnTo>
                      <a:pt x="41" y="3049"/>
                    </a:lnTo>
                    <a:lnTo>
                      <a:pt x="81" y="2787"/>
                    </a:lnTo>
                    <a:lnTo>
                      <a:pt x="142" y="2524"/>
                    </a:lnTo>
                    <a:lnTo>
                      <a:pt x="223" y="2262"/>
                    </a:lnTo>
                    <a:lnTo>
                      <a:pt x="324" y="1999"/>
                    </a:lnTo>
                    <a:lnTo>
                      <a:pt x="425" y="1757"/>
                    </a:lnTo>
                    <a:lnTo>
                      <a:pt x="546" y="1514"/>
                    </a:lnTo>
                    <a:lnTo>
                      <a:pt x="687" y="1272"/>
                    </a:lnTo>
                    <a:lnTo>
                      <a:pt x="687" y="1272"/>
                    </a:lnTo>
                    <a:lnTo>
                      <a:pt x="869" y="1030"/>
                    </a:lnTo>
                    <a:lnTo>
                      <a:pt x="1071" y="808"/>
                    </a:lnTo>
                    <a:lnTo>
                      <a:pt x="1313" y="606"/>
                    </a:lnTo>
                    <a:lnTo>
                      <a:pt x="1555" y="424"/>
                    </a:lnTo>
                    <a:lnTo>
                      <a:pt x="1555" y="424"/>
                    </a:lnTo>
                    <a:lnTo>
                      <a:pt x="1778" y="303"/>
                    </a:lnTo>
                    <a:lnTo>
                      <a:pt x="2020" y="182"/>
                    </a:lnTo>
                    <a:lnTo>
                      <a:pt x="2282" y="101"/>
                    </a:lnTo>
                    <a:lnTo>
                      <a:pt x="2525" y="40"/>
                    </a:lnTo>
                    <a:lnTo>
                      <a:pt x="2787" y="20"/>
                    </a:lnTo>
                    <a:lnTo>
                      <a:pt x="3029" y="0"/>
                    </a:lnTo>
                    <a:lnTo>
                      <a:pt x="3292" y="20"/>
                    </a:lnTo>
                    <a:lnTo>
                      <a:pt x="3554" y="61"/>
                    </a:lnTo>
                    <a:lnTo>
                      <a:pt x="3797" y="121"/>
                    </a:lnTo>
                    <a:lnTo>
                      <a:pt x="4039" y="202"/>
                    </a:lnTo>
                    <a:lnTo>
                      <a:pt x="4261" y="323"/>
                    </a:lnTo>
                    <a:lnTo>
                      <a:pt x="4503" y="444"/>
                    </a:lnTo>
                    <a:lnTo>
                      <a:pt x="4705" y="586"/>
                    </a:lnTo>
                    <a:lnTo>
                      <a:pt x="4907" y="767"/>
                    </a:lnTo>
                    <a:lnTo>
                      <a:pt x="5089" y="949"/>
                    </a:lnTo>
                    <a:lnTo>
                      <a:pt x="5250" y="1151"/>
                    </a:lnTo>
                    <a:lnTo>
                      <a:pt x="5250" y="1151"/>
                    </a:lnTo>
                    <a:lnTo>
                      <a:pt x="5271" y="1212"/>
                    </a:lnTo>
                    <a:lnTo>
                      <a:pt x="5271" y="1212"/>
                    </a:lnTo>
                    <a:lnTo>
                      <a:pt x="5432" y="1454"/>
                    </a:lnTo>
                    <a:lnTo>
                      <a:pt x="5432" y="1454"/>
                    </a:lnTo>
                    <a:lnTo>
                      <a:pt x="5553" y="1777"/>
                    </a:lnTo>
                    <a:lnTo>
                      <a:pt x="5654" y="2100"/>
                    </a:lnTo>
                    <a:lnTo>
                      <a:pt x="5715" y="2463"/>
                    </a:lnTo>
                    <a:lnTo>
                      <a:pt x="5735" y="28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55"/>
              <p:cNvSpPr/>
              <p:nvPr/>
            </p:nvSpPr>
            <p:spPr>
              <a:xfrm>
                <a:off x="1085588" y="-1690498"/>
                <a:ext cx="133328" cy="333391"/>
              </a:xfrm>
              <a:custGeom>
                <a:avLst/>
                <a:gdLst/>
                <a:ahLst/>
                <a:cxnLst/>
                <a:rect l="l" t="t" r="r" b="b"/>
                <a:pathLst>
                  <a:path w="929" h="2323" extrusionOk="0">
                    <a:moveTo>
                      <a:pt x="848" y="1"/>
                    </a:moveTo>
                    <a:lnTo>
                      <a:pt x="666" y="142"/>
                    </a:lnTo>
                    <a:lnTo>
                      <a:pt x="505" y="304"/>
                    </a:lnTo>
                    <a:lnTo>
                      <a:pt x="364" y="485"/>
                    </a:lnTo>
                    <a:lnTo>
                      <a:pt x="242" y="708"/>
                    </a:lnTo>
                    <a:lnTo>
                      <a:pt x="141" y="930"/>
                    </a:lnTo>
                    <a:lnTo>
                      <a:pt x="81" y="1172"/>
                    </a:lnTo>
                    <a:lnTo>
                      <a:pt x="20" y="1414"/>
                    </a:lnTo>
                    <a:lnTo>
                      <a:pt x="0" y="1657"/>
                    </a:lnTo>
                    <a:lnTo>
                      <a:pt x="0" y="1959"/>
                    </a:lnTo>
                    <a:lnTo>
                      <a:pt x="41" y="2282"/>
                    </a:lnTo>
                    <a:lnTo>
                      <a:pt x="61" y="2303"/>
                    </a:lnTo>
                    <a:lnTo>
                      <a:pt x="101" y="2323"/>
                    </a:lnTo>
                    <a:lnTo>
                      <a:pt x="141" y="2303"/>
                    </a:lnTo>
                    <a:lnTo>
                      <a:pt x="162" y="2282"/>
                    </a:lnTo>
                    <a:lnTo>
                      <a:pt x="162" y="2101"/>
                    </a:lnTo>
                    <a:lnTo>
                      <a:pt x="202" y="1697"/>
                    </a:lnTo>
                    <a:lnTo>
                      <a:pt x="263" y="1434"/>
                    </a:lnTo>
                    <a:lnTo>
                      <a:pt x="323" y="1152"/>
                    </a:lnTo>
                    <a:lnTo>
                      <a:pt x="424" y="849"/>
                    </a:lnTo>
                    <a:lnTo>
                      <a:pt x="566" y="566"/>
                    </a:lnTo>
                    <a:lnTo>
                      <a:pt x="687" y="364"/>
                    </a:lnTo>
                    <a:lnTo>
                      <a:pt x="788" y="223"/>
                    </a:lnTo>
                    <a:lnTo>
                      <a:pt x="909" y="102"/>
                    </a:lnTo>
                    <a:lnTo>
                      <a:pt x="929" y="61"/>
                    </a:lnTo>
                    <a:lnTo>
                      <a:pt x="929" y="41"/>
                    </a:lnTo>
                    <a:lnTo>
                      <a:pt x="9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55"/>
              <p:cNvSpPr/>
              <p:nvPr/>
            </p:nvSpPr>
            <p:spPr>
              <a:xfrm>
                <a:off x="1108695" y="-1365861"/>
                <a:ext cx="144" cy="3014"/>
              </a:xfrm>
              <a:custGeom>
                <a:avLst/>
                <a:gdLst/>
                <a:ahLst/>
                <a:cxnLst/>
                <a:rect l="l" t="t" r="r" b="b"/>
                <a:pathLst>
                  <a:path w="1" h="21" fill="none" extrusionOk="0">
                    <a:moveTo>
                      <a:pt x="1" y="0"/>
                    </a:moveTo>
                    <a:lnTo>
                      <a:pt x="1" y="0"/>
                    </a:lnTo>
                    <a:lnTo>
                      <a:pt x="1" y="20"/>
                    </a:lnTo>
                    <a:lnTo>
                      <a:pt x="1" y="20"/>
                    </a:lnTo>
                    <a:lnTo>
                      <a:pt x="1" y="20"/>
                    </a:lnTo>
                    <a:lnTo>
                      <a:pt x="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55"/>
              <p:cNvSpPr/>
              <p:nvPr/>
            </p:nvSpPr>
            <p:spPr>
              <a:xfrm>
                <a:off x="1146440" y="-1533920"/>
                <a:ext cx="504320" cy="504320"/>
              </a:xfrm>
              <a:custGeom>
                <a:avLst/>
                <a:gdLst/>
                <a:ahLst/>
                <a:cxnLst/>
                <a:rect l="l" t="t" r="r" b="b"/>
                <a:pathLst>
                  <a:path w="3514" h="3514" extrusionOk="0">
                    <a:moveTo>
                      <a:pt x="1898" y="343"/>
                    </a:moveTo>
                    <a:lnTo>
                      <a:pt x="2019" y="364"/>
                    </a:lnTo>
                    <a:lnTo>
                      <a:pt x="1616" y="1616"/>
                    </a:lnTo>
                    <a:lnTo>
                      <a:pt x="404" y="2120"/>
                    </a:lnTo>
                    <a:lnTo>
                      <a:pt x="364" y="1939"/>
                    </a:lnTo>
                    <a:lnTo>
                      <a:pt x="343" y="1737"/>
                    </a:lnTo>
                    <a:lnTo>
                      <a:pt x="364" y="1535"/>
                    </a:lnTo>
                    <a:lnTo>
                      <a:pt x="404" y="1313"/>
                    </a:lnTo>
                    <a:lnTo>
                      <a:pt x="465" y="1191"/>
                    </a:lnTo>
                    <a:lnTo>
                      <a:pt x="505" y="1070"/>
                    </a:lnTo>
                    <a:lnTo>
                      <a:pt x="667" y="868"/>
                    </a:lnTo>
                    <a:lnTo>
                      <a:pt x="828" y="687"/>
                    </a:lnTo>
                    <a:lnTo>
                      <a:pt x="1030" y="525"/>
                    </a:lnTo>
                    <a:lnTo>
                      <a:pt x="1272" y="424"/>
                    </a:lnTo>
                    <a:lnTo>
                      <a:pt x="1515" y="364"/>
                    </a:lnTo>
                    <a:lnTo>
                      <a:pt x="1757" y="343"/>
                    </a:lnTo>
                    <a:close/>
                    <a:moveTo>
                      <a:pt x="2342" y="465"/>
                    </a:moveTo>
                    <a:lnTo>
                      <a:pt x="2565" y="586"/>
                    </a:lnTo>
                    <a:lnTo>
                      <a:pt x="2746" y="747"/>
                    </a:lnTo>
                    <a:lnTo>
                      <a:pt x="2908" y="929"/>
                    </a:lnTo>
                    <a:lnTo>
                      <a:pt x="3029" y="1131"/>
                    </a:lnTo>
                    <a:lnTo>
                      <a:pt x="3110" y="1353"/>
                    </a:lnTo>
                    <a:lnTo>
                      <a:pt x="3170" y="1575"/>
                    </a:lnTo>
                    <a:lnTo>
                      <a:pt x="3170" y="1817"/>
                    </a:lnTo>
                    <a:lnTo>
                      <a:pt x="3130" y="2060"/>
                    </a:lnTo>
                    <a:lnTo>
                      <a:pt x="3110" y="2181"/>
                    </a:lnTo>
                    <a:lnTo>
                      <a:pt x="3029" y="2383"/>
                    </a:lnTo>
                    <a:lnTo>
                      <a:pt x="2928" y="2544"/>
                    </a:lnTo>
                    <a:lnTo>
                      <a:pt x="2787" y="2706"/>
                    </a:lnTo>
                    <a:lnTo>
                      <a:pt x="2645" y="2847"/>
                    </a:lnTo>
                    <a:lnTo>
                      <a:pt x="2565" y="2706"/>
                    </a:lnTo>
                    <a:lnTo>
                      <a:pt x="1939" y="1716"/>
                    </a:lnTo>
                    <a:lnTo>
                      <a:pt x="2342" y="465"/>
                    </a:lnTo>
                    <a:close/>
                    <a:moveTo>
                      <a:pt x="1494" y="2040"/>
                    </a:moveTo>
                    <a:lnTo>
                      <a:pt x="1171" y="3029"/>
                    </a:lnTo>
                    <a:lnTo>
                      <a:pt x="969" y="2928"/>
                    </a:lnTo>
                    <a:lnTo>
                      <a:pt x="808" y="2787"/>
                    </a:lnTo>
                    <a:lnTo>
                      <a:pt x="646" y="2625"/>
                    </a:lnTo>
                    <a:lnTo>
                      <a:pt x="525" y="2443"/>
                    </a:lnTo>
                    <a:lnTo>
                      <a:pt x="1494" y="2040"/>
                    </a:lnTo>
                    <a:close/>
                    <a:moveTo>
                      <a:pt x="1817" y="2140"/>
                    </a:moveTo>
                    <a:lnTo>
                      <a:pt x="2282" y="2908"/>
                    </a:lnTo>
                    <a:lnTo>
                      <a:pt x="2363" y="3029"/>
                    </a:lnTo>
                    <a:lnTo>
                      <a:pt x="2201" y="3090"/>
                    </a:lnTo>
                    <a:lnTo>
                      <a:pt x="2060" y="3130"/>
                    </a:lnTo>
                    <a:lnTo>
                      <a:pt x="1898" y="3150"/>
                    </a:lnTo>
                    <a:lnTo>
                      <a:pt x="1737" y="3170"/>
                    </a:lnTo>
                    <a:lnTo>
                      <a:pt x="1494" y="3130"/>
                    </a:lnTo>
                    <a:lnTo>
                      <a:pt x="1817" y="2140"/>
                    </a:lnTo>
                    <a:close/>
                    <a:moveTo>
                      <a:pt x="1757" y="0"/>
                    </a:moveTo>
                    <a:lnTo>
                      <a:pt x="1474" y="20"/>
                    </a:lnTo>
                    <a:lnTo>
                      <a:pt x="1212" y="81"/>
                    </a:lnTo>
                    <a:lnTo>
                      <a:pt x="969" y="182"/>
                    </a:lnTo>
                    <a:lnTo>
                      <a:pt x="727" y="323"/>
                    </a:lnTo>
                    <a:lnTo>
                      <a:pt x="525" y="505"/>
                    </a:lnTo>
                    <a:lnTo>
                      <a:pt x="343" y="707"/>
                    </a:lnTo>
                    <a:lnTo>
                      <a:pt x="202" y="949"/>
                    </a:lnTo>
                    <a:lnTo>
                      <a:pt x="81" y="1212"/>
                    </a:lnTo>
                    <a:lnTo>
                      <a:pt x="41" y="1373"/>
                    </a:lnTo>
                    <a:lnTo>
                      <a:pt x="20" y="1515"/>
                    </a:lnTo>
                    <a:lnTo>
                      <a:pt x="0" y="1676"/>
                    </a:lnTo>
                    <a:lnTo>
                      <a:pt x="0" y="1838"/>
                    </a:lnTo>
                    <a:lnTo>
                      <a:pt x="20" y="1979"/>
                    </a:lnTo>
                    <a:lnTo>
                      <a:pt x="41" y="2120"/>
                    </a:lnTo>
                    <a:lnTo>
                      <a:pt x="81" y="2282"/>
                    </a:lnTo>
                    <a:lnTo>
                      <a:pt x="142" y="2403"/>
                    </a:lnTo>
                    <a:lnTo>
                      <a:pt x="142" y="2423"/>
                    </a:lnTo>
                    <a:lnTo>
                      <a:pt x="142" y="2443"/>
                    </a:lnTo>
                    <a:lnTo>
                      <a:pt x="263" y="2665"/>
                    </a:lnTo>
                    <a:lnTo>
                      <a:pt x="404" y="2867"/>
                    </a:lnTo>
                    <a:lnTo>
                      <a:pt x="586" y="3049"/>
                    </a:lnTo>
                    <a:lnTo>
                      <a:pt x="788" y="3211"/>
                    </a:lnTo>
                    <a:lnTo>
                      <a:pt x="990" y="3332"/>
                    </a:lnTo>
                    <a:lnTo>
                      <a:pt x="1232" y="3413"/>
                    </a:lnTo>
                    <a:lnTo>
                      <a:pt x="1414" y="3473"/>
                    </a:lnTo>
                    <a:lnTo>
                      <a:pt x="1595" y="3493"/>
                    </a:lnTo>
                    <a:lnTo>
                      <a:pt x="1797" y="3514"/>
                    </a:lnTo>
                    <a:lnTo>
                      <a:pt x="1979" y="3493"/>
                    </a:lnTo>
                    <a:lnTo>
                      <a:pt x="2161" y="3453"/>
                    </a:lnTo>
                    <a:lnTo>
                      <a:pt x="2342" y="3413"/>
                    </a:lnTo>
                    <a:lnTo>
                      <a:pt x="2504" y="3332"/>
                    </a:lnTo>
                    <a:lnTo>
                      <a:pt x="2665" y="3251"/>
                    </a:lnTo>
                    <a:lnTo>
                      <a:pt x="2686" y="3231"/>
                    </a:lnTo>
                    <a:lnTo>
                      <a:pt x="2706" y="3231"/>
                    </a:lnTo>
                    <a:lnTo>
                      <a:pt x="2827" y="3150"/>
                    </a:lnTo>
                    <a:lnTo>
                      <a:pt x="2928" y="3049"/>
                    </a:lnTo>
                    <a:lnTo>
                      <a:pt x="3049" y="2948"/>
                    </a:lnTo>
                    <a:lnTo>
                      <a:pt x="3150" y="2827"/>
                    </a:lnTo>
                    <a:lnTo>
                      <a:pt x="3231" y="2706"/>
                    </a:lnTo>
                    <a:lnTo>
                      <a:pt x="3312" y="2565"/>
                    </a:lnTo>
                    <a:lnTo>
                      <a:pt x="3372" y="2423"/>
                    </a:lnTo>
                    <a:lnTo>
                      <a:pt x="3433" y="2282"/>
                    </a:lnTo>
                    <a:lnTo>
                      <a:pt x="3493" y="2060"/>
                    </a:lnTo>
                    <a:lnTo>
                      <a:pt x="3514" y="1838"/>
                    </a:lnTo>
                    <a:lnTo>
                      <a:pt x="3514" y="1636"/>
                    </a:lnTo>
                    <a:lnTo>
                      <a:pt x="3473" y="1414"/>
                    </a:lnTo>
                    <a:lnTo>
                      <a:pt x="3413" y="1191"/>
                    </a:lnTo>
                    <a:lnTo>
                      <a:pt x="3332" y="969"/>
                    </a:lnTo>
                    <a:lnTo>
                      <a:pt x="3211" y="788"/>
                    </a:lnTo>
                    <a:lnTo>
                      <a:pt x="3069" y="586"/>
                    </a:lnTo>
                    <a:lnTo>
                      <a:pt x="2908" y="424"/>
                    </a:lnTo>
                    <a:lnTo>
                      <a:pt x="2726" y="283"/>
                    </a:lnTo>
                    <a:lnTo>
                      <a:pt x="2524" y="162"/>
                    </a:lnTo>
                    <a:lnTo>
                      <a:pt x="2282" y="81"/>
                    </a:lnTo>
                    <a:lnTo>
                      <a:pt x="2019" y="20"/>
                    </a:lnTo>
                    <a:lnTo>
                      <a:pt x="17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55"/>
              <p:cNvSpPr/>
              <p:nvPr/>
            </p:nvSpPr>
            <p:spPr>
              <a:xfrm>
                <a:off x="1195667" y="-1484694"/>
                <a:ext cx="240679" cy="255174"/>
              </a:xfrm>
              <a:custGeom>
                <a:avLst/>
                <a:gdLst/>
                <a:ahLst/>
                <a:cxnLst/>
                <a:rect l="l" t="t" r="r" b="b"/>
                <a:pathLst>
                  <a:path w="1677" h="1778" fill="none" extrusionOk="0">
                    <a:moveTo>
                      <a:pt x="61" y="1777"/>
                    </a:moveTo>
                    <a:lnTo>
                      <a:pt x="61" y="1777"/>
                    </a:lnTo>
                    <a:lnTo>
                      <a:pt x="21" y="1596"/>
                    </a:lnTo>
                    <a:lnTo>
                      <a:pt x="0" y="1394"/>
                    </a:lnTo>
                    <a:lnTo>
                      <a:pt x="21" y="1192"/>
                    </a:lnTo>
                    <a:lnTo>
                      <a:pt x="61" y="970"/>
                    </a:lnTo>
                    <a:lnTo>
                      <a:pt x="61" y="970"/>
                    </a:lnTo>
                    <a:lnTo>
                      <a:pt x="122" y="848"/>
                    </a:lnTo>
                    <a:lnTo>
                      <a:pt x="162" y="727"/>
                    </a:lnTo>
                    <a:lnTo>
                      <a:pt x="324" y="525"/>
                    </a:lnTo>
                    <a:lnTo>
                      <a:pt x="485" y="344"/>
                    </a:lnTo>
                    <a:lnTo>
                      <a:pt x="687" y="182"/>
                    </a:lnTo>
                    <a:lnTo>
                      <a:pt x="929" y="81"/>
                    </a:lnTo>
                    <a:lnTo>
                      <a:pt x="1172" y="21"/>
                    </a:lnTo>
                    <a:lnTo>
                      <a:pt x="1414" y="0"/>
                    </a:lnTo>
                    <a:lnTo>
                      <a:pt x="1555" y="0"/>
                    </a:lnTo>
                    <a:lnTo>
                      <a:pt x="1676" y="21"/>
                    </a:lnTo>
                    <a:lnTo>
                      <a:pt x="1273" y="1273"/>
                    </a:lnTo>
                    <a:lnTo>
                      <a:pt x="61" y="177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55"/>
              <p:cNvSpPr/>
              <p:nvPr/>
            </p:nvSpPr>
            <p:spPr>
              <a:xfrm>
                <a:off x="1221788" y="-1241287"/>
                <a:ext cx="139212" cy="142082"/>
              </a:xfrm>
              <a:custGeom>
                <a:avLst/>
                <a:gdLst/>
                <a:ahLst/>
                <a:cxnLst/>
                <a:rect l="l" t="t" r="r" b="b"/>
                <a:pathLst>
                  <a:path w="970" h="990" fill="none" extrusionOk="0">
                    <a:moveTo>
                      <a:pt x="0" y="404"/>
                    </a:moveTo>
                    <a:lnTo>
                      <a:pt x="969" y="1"/>
                    </a:lnTo>
                    <a:lnTo>
                      <a:pt x="646" y="990"/>
                    </a:lnTo>
                    <a:lnTo>
                      <a:pt x="646" y="990"/>
                    </a:lnTo>
                    <a:lnTo>
                      <a:pt x="444" y="889"/>
                    </a:lnTo>
                    <a:lnTo>
                      <a:pt x="283" y="748"/>
                    </a:lnTo>
                    <a:lnTo>
                      <a:pt x="121" y="586"/>
                    </a:lnTo>
                    <a:lnTo>
                      <a:pt x="0"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55"/>
              <p:cNvSpPr/>
              <p:nvPr/>
            </p:nvSpPr>
            <p:spPr>
              <a:xfrm>
                <a:off x="1360857" y="-1226792"/>
                <a:ext cx="124717" cy="147967"/>
              </a:xfrm>
              <a:custGeom>
                <a:avLst/>
                <a:gdLst/>
                <a:ahLst/>
                <a:cxnLst/>
                <a:rect l="l" t="t" r="r" b="b"/>
                <a:pathLst>
                  <a:path w="869" h="1031" fill="none" extrusionOk="0">
                    <a:moveTo>
                      <a:pt x="243" y="1030"/>
                    </a:moveTo>
                    <a:lnTo>
                      <a:pt x="243" y="1030"/>
                    </a:lnTo>
                    <a:lnTo>
                      <a:pt x="0" y="990"/>
                    </a:lnTo>
                    <a:lnTo>
                      <a:pt x="323" y="0"/>
                    </a:lnTo>
                    <a:lnTo>
                      <a:pt x="788" y="768"/>
                    </a:lnTo>
                    <a:lnTo>
                      <a:pt x="869" y="889"/>
                    </a:lnTo>
                    <a:lnTo>
                      <a:pt x="869" y="889"/>
                    </a:lnTo>
                    <a:lnTo>
                      <a:pt x="707" y="950"/>
                    </a:lnTo>
                    <a:lnTo>
                      <a:pt x="566" y="990"/>
                    </a:lnTo>
                    <a:lnTo>
                      <a:pt x="404" y="1010"/>
                    </a:lnTo>
                    <a:lnTo>
                      <a:pt x="243" y="103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55"/>
              <p:cNvSpPr/>
              <p:nvPr/>
            </p:nvSpPr>
            <p:spPr>
              <a:xfrm>
                <a:off x="1424580" y="-1467328"/>
                <a:ext cx="176957" cy="342146"/>
              </a:xfrm>
              <a:custGeom>
                <a:avLst/>
                <a:gdLst/>
                <a:ahLst/>
                <a:cxnLst/>
                <a:rect l="l" t="t" r="r" b="b"/>
                <a:pathLst>
                  <a:path w="1233" h="2384" fill="none" extrusionOk="0">
                    <a:moveTo>
                      <a:pt x="1172" y="1717"/>
                    </a:moveTo>
                    <a:lnTo>
                      <a:pt x="1172" y="1717"/>
                    </a:lnTo>
                    <a:lnTo>
                      <a:pt x="1091" y="1919"/>
                    </a:lnTo>
                    <a:lnTo>
                      <a:pt x="990" y="2080"/>
                    </a:lnTo>
                    <a:lnTo>
                      <a:pt x="849" y="2242"/>
                    </a:lnTo>
                    <a:lnTo>
                      <a:pt x="707" y="2383"/>
                    </a:lnTo>
                    <a:lnTo>
                      <a:pt x="627" y="2242"/>
                    </a:lnTo>
                    <a:lnTo>
                      <a:pt x="1" y="1252"/>
                    </a:lnTo>
                    <a:lnTo>
                      <a:pt x="404" y="1"/>
                    </a:lnTo>
                    <a:lnTo>
                      <a:pt x="404" y="1"/>
                    </a:lnTo>
                    <a:lnTo>
                      <a:pt x="627" y="122"/>
                    </a:lnTo>
                    <a:lnTo>
                      <a:pt x="808" y="283"/>
                    </a:lnTo>
                    <a:lnTo>
                      <a:pt x="970" y="465"/>
                    </a:lnTo>
                    <a:lnTo>
                      <a:pt x="1091" y="667"/>
                    </a:lnTo>
                    <a:lnTo>
                      <a:pt x="1172" y="889"/>
                    </a:lnTo>
                    <a:lnTo>
                      <a:pt x="1232" y="1111"/>
                    </a:lnTo>
                    <a:lnTo>
                      <a:pt x="1232" y="1353"/>
                    </a:lnTo>
                    <a:lnTo>
                      <a:pt x="1192" y="1596"/>
                    </a:lnTo>
                    <a:lnTo>
                      <a:pt x="1192" y="1596"/>
                    </a:lnTo>
                    <a:lnTo>
                      <a:pt x="1172" y="171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55"/>
              <p:cNvSpPr/>
              <p:nvPr/>
            </p:nvSpPr>
            <p:spPr>
              <a:xfrm>
                <a:off x="1163806" y="-908038"/>
                <a:ext cx="46500" cy="52384"/>
              </a:xfrm>
              <a:custGeom>
                <a:avLst/>
                <a:gdLst/>
                <a:ahLst/>
                <a:cxnLst/>
                <a:rect l="l" t="t" r="r" b="b"/>
                <a:pathLst>
                  <a:path w="324" h="365" extrusionOk="0">
                    <a:moveTo>
                      <a:pt x="323" y="1"/>
                    </a:moveTo>
                    <a:lnTo>
                      <a:pt x="142" y="182"/>
                    </a:lnTo>
                    <a:lnTo>
                      <a:pt x="61" y="263"/>
                    </a:lnTo>
                    <a:lnTo>
                      <a:pt x="0" y="364"/>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55"/>
              <p:cNvSpPr/>
              <p:nvPr/>
            </p:nvSpPr>
            <p:spPr>
              <a:xfrm>
                <a:off x="1233269" y="-768969"/>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55"/>
              <p:cNvSpPr/>
              <p:nvPr/>
            </p:nvSpPr>
            <p:spPr>
              <a:xfrm>
                <a:off x="1233269" y="-797960"/>
                <a:ext cx="49514" cy="29134"/>
              </a:xfrm>
              <a:custGeom>
                <a:avLst/>
                <a:gdLst/>
                <a:ahLst/>
                <a:cxnLst/>
                <a:rect l="l" t="t" r="r" b="b"/>
                <a:pathLst>
                  <a:path w="345" h="203" fill="none" extrusionOk="0">
                    <a:moveTo>
                      <a:pt x="344" y="1"/>
                    </a:moveTo>
                    <a:lnTo>
                      <a:pt x="344" y="1"/>
                    </a:lnTo>
                    <a:lnTo>
                      <a:pt x="304" y="82"/>
                    </a:lnTo>
                    <a:lnTo>
                      <a:pt x="243" y="142"/>
                    </a:lnTo>
                    <a:lnTo>
                      <a:pt x="122" y="183"/>
                    </a:lnTo>
                    <a:lnTo>
                      <a:pt x="1" y="203"/>
                    </a:lnTo>
                    <a:lnTo>
                      <a:pt x="1" y="203"/>
                    </a:lnTo>
                    <a:lnTo>
                      <a:pt x="122" y="183"/>
                    </a:lnTo>
                    <a:lnTo>
                      <a:pt x="243" y="142"/>
                    </a:lnTo>
                    <a:lnTo>
                      <a:pt x="304" y="82"/>
                    </a:lnTo>
                    <a:lnTo>
                      <a:pt x="34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55"/>
              <p:cNvSpPr/>
              <p:nvPr/>
            </p:nvSpPr>
            <p:spPr>
              <a:xfrm>
                <a:off x="1282640" y="-797960"/>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55"/>
              <p:cNvSpPr/>
              <p:nvPr/>
            </p:nvSpPr>
            <p:spPr>
              <a:xfrm>
                <a:off x="1166676" y="-800830"/>
                <a:ext cx="144" cy="144"/>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55"/>
              <p:cNvSpPr/>
              <p:nvPr/>
            </p:nvSpPr>
            <p:spPr>
              <a:xfrm>
                <a:off x="1163806" y="-928274"/>
                <a:ext cx="58125" cy="72620"/>
              </a:xfrm>
              <a:custGeom>
                <a:avLst/>
                <a:gdLst/>
                <a:ahLst/>
                <a:cxnLst/>
                <a:rect l="l" t="t" r="r" b="b"/>
                <a:pathLst>
                  <a:path w="405" h="506" fill="none" extrusionOk="0">
                    <a:moveTo>
                      <a:pt x="404" y="0"/>
                    </a:moveTo>
                    <a:lnTo>
                      <a:pt x="404" y="0"/>
                    </a:lnTo>
                    <a:lnTo>
                      <a:pt x="384" y="61"/>
                    </a:lnTo>
                    <a:lnTo>
                      <a:pt x="323" y="142"/>
                    </a:lnTo>
                    <a:lnTo>
                      <a:pt x="323" y="142"/>
                    </a:lnTo>
                    <a:lnTo>
                      <a:pt x="142" y="323"/>
                    </a:lnTo>
                    <a:lnTo>
                      <a:pt x="61" y="404"/>
                    </a:lnTo>
                    <a:lnTo>
                      <a:pt x="0" y="505"/>
                    </a:lnTo>
                    <a:lnTo>
                      <a:pt x="0" y="505"/>
                    </a:lnTo>
                    <a:lnTo>
                      <a:pt x="0" y="505"/>
                    </a:lnTo>
                    <a:lnTo>
                      <a:pt x="0" y="505"/>
                    </a:lnTo>
                    <a:lnTo>
                      <a:pt x="323" y="142"/>
                    </a:lnTo>
                    <a:lnTo>
                      <a:pt x="323" y="142"/>
                    </a:lnTo>
                    <a:lnTo>
                      <a:pt x="384" y="61"/>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55"/>
              <p:cNvSpPr/>
              <p:nvPr/>
            </p:nvSpPr>
            <p:spPr>
              <a:xfrm>
                <a:off x="1091329" y="-1704994"/>
                <a:ext cx="779731" cy="936165"/>
              </a:xfrm>
              <a:custGeom>
                <a:avLst/>
                <a:gdLst/>
                <a:ahLst/>
                <a:cxnLst/>
                <a:rect l="l" t="t" r="r" b="b"/>
                <a:pathLst>
                  <a:path w="5433" h="6523" fill="none" extrusionOk="0">
                    <a:moveTo>
                      <a:pt x="5129" y="1"/>
                    </a:moveTo>
                    <a:lnTo>
                      <a:pt x="5129" y="1"/>
                    </a:lnTo>
                    <a:lnTo>
                      <a:pt x="4947" y="142"/>
                    </a:lnTo>
                    <a:lnTo>
                      <a:pt x="4806" y="284"/>
                    </a:lnTo>
                    <a:lnTo>
                      <a:pt x="4665" y="445"/>
                    </a:lnTo>
                    <a:lnTo>
                      <a:pt x="4544" y="607"/>
                    </a:lnTo>
                    <a:lnTo>
                      <a:pt x="4443" y="768"/>
                    </a:lnTo>
                    <a:lnTo>
                      <a:pt x="4362" y="930"/>
                    </a:lnTo>
                    <a:lnTo>
                      <a:pt x="4301" y="1091"/>
                    </a:lnTo>
                    <a:lnTo>
                      <a:pt x="4261" y="1233"/>
                    </a:lnTo>
                    <a:lnTo>
                      <a:pt x="4261" y="1233"/>
                    </a:lnTo>
                    <a:lnTo>
                      <a:pt x="4200" y="1576"/>
                    </a:lnTo>
                    <a:lnTo>
                      <a:pt x="4099" y="1919"/>
                    </a:lnTo>
                    <a:lnTo>
                      <a:pt x="3998" y="2262"/>
                    </a:lnTo>
                    <a:lnTo>
                      <a:pt x="3857" y="2606"/>
                    </a:lnTo>
                    <a:lnTo>
                      <a:pt x="3857" y="2606"/>
                    </a:lnTo>
                    <a:lnTo>
                      <a:pt x="3898" y="2767"/>
                    </a:lnTo>
                    <a:lnTo>
                      <a:pt x="3898" y="2949"/>
                    </a:lnTo>
                    <a:lnTo>
                      <a:pt x="3898" y="2949"/>
                    </a:lnTo>
                    <a:lnTo>
                      <a:pt x="3898" y="2949"/>
                    </a:lnTo>
                    <a:lnTo>
                      <a:pt x="3877" y="3211"/>
                    </a:lnTo>
                    <a:lnTo>
                      <a:pt x="3817" y="3474"/>
                    </a:lnTo>
                    <a:lnTo>
                      <a:pt x="3817" y="3474"/>
                    </a:lnTo>
                    <a:lnTo>
                      <a:pt x="3756" y="3615"/>
                    </a:lnTo>
                    <a:lnTo>
                      <a:pt x="3696" y="3757"/>
                    </a:lnTo>
                    <a:lnTo>
                      <a:pt x="3615" y="3898"/>
                    </a:lnTo>
                    <a:lnTo>
                      <a:pt x="3534" y="4019"/>
                    </a:lnTo>
                    <a:lnTo>
                      <a:pt x="3433" y="4140"/>
                    </a:lnTo>
                    <a:lnTo>
                      <a:pt x="3312" y="4241"/>
                    </a:lnTo>
                    <a:lnTo>
                      <a:pt x="3211" y="4342"/>
                    </a:lnTo>
                    <a:lnTo>
                      <a:pt x="3090" y="4423"/>
                    </a:lnTo>
                    <a:lnTo>
                      <a:pt x="3070" y="4423"/>
                    </a:lnTo>
                    <a:lnTo>
                      <a:pt x="3049" y="4443"/>
                    </a:lnTo>
                    <a:lnTo>
                      <a:pt x="3049" y="4443"/>
                    </a:lnTo>
                    <a:lnTo>
                      <a:pt x="3049" y="4443"/>
                    </a:lnTo>
                    <a:lnTo>
                      <a:pt x="3049" y="4443"/>
                    </a:lnTo>
                    <a:lnTo>
                      <a:pt x="3049" y="4443"/>
                    </a:lnTo>
                    <a:lnTo>
                      <a:pt x="3049" y="4443"/>
                    </a:lnTo>
                    <a:lnTo>
                      <a:pt x="3029" y="4463"/>
                    </a:lnTo>
                    <a:lnTo>
                      <a:pt x="3029" y="4463"/>
                    </a:lnTo>
                    <a:lnTo>
                      <a:pt x="3029" y="4463"/>
                    </a:lnTo>
                    <a:lnTo>
                      <a:pt x="3029" y="4463"/>
                    </a:lnTo>
                    <a:lnTo>
                      <a:pt x="2807" y="4564"/>
                    </a:lnTo>
                    <a:lnTo>
                      <a:pt x="2605" y="4625"/>
                    </a:lnTo>
                    <a:lnTo>
                      <a:pt x="2363" y="4685"/>
                    </a:lnTo>
                    <a:lnTo>
                      <a:pt x="2141" y="4706"/>
                    </a:lnTo>
                    <a:lnTo>
                      <a:pt x="2141" y="4706"/>
                    </a:lnTo>
                    <a:lnTo>
                      <a:pt x="2141" y="4706"/>
                    </a:lnTo>
                    <a:lnTo>
                      <a:pt x="2141" y="4706"/>
                    </a:lnTo>
                    <a:lnTo>
                      <a:pt x="2141" y="4706"/>
                    </a:lnTo>
                    <a:lnTo>
                      <a:pt x="2141" y="4706"/>
                    </a:lnTo>
                    <a:lnTo>
                      <a:pt x="2141" y="4706"/>
                    </a:lnTo>
                    <a:lnTo>
                      <a:pt x="2141" y="4706"/>
                    </a:lnTo>
                    <a:lnTo>
                      <a:pt x="1878" y="4685"/>
                    </a:lnTo>
                    <a:lnTo>
                      <a:pt x="1616" y="4625"/>
                    </a:lnTo>
                    <a:lnTo>
                      <a:pt x="1616" y="4625"/>
                    </a:lnTo>
                    <a:lnTo>
                      <a:pt x="1616" y="4605"/>
                    </a:lnTo>
                    <a:lnTo>
                      <a:pt x="1616" y="4605"/>
                    </a:lnTo>
                    <a:lnTo>
                      <a:pt x="1374" y="4524"/>
                    </a:lnTo>
                    <a:lnTo>
                      <a:pt x="1172" y="4403"/>
                    </a:lnTo>
                    <a:lnTo>
                      <a:pt x="1172" y="4403"/>
                    </a:lnTo>
                    <a:lnTo>
                      <a:pt x="1172" y="4403"/>
                    </a:lnTo>
                    <a:lnTo>
                      <a:pt x="1172" y="4403"/>
                    </a:lnTo>
                    <a:lnTo>
                      <a:pt x="849" y="4342"/>
                    </a:lnTo>
                    <a:lnTo>
                      <a:pt x="566" y="4241"/>
                    </a:lnTo>
                    <a:lnTo>
                      <a:pt x="303" y="4120"/>
                    </a:lnTo>
                    <a:lnTo>
                      <a:pt x="81" y="3979"/>
                    </a:lnTo>
                    <a:lnTo>
                      <a:pt x="81" y="3979"/>
                    </a:lnTo>
                    <a:lnTo>
                      <a:pt x="1" y="3898"/>
                    </a:lnTo>
                    <a:lnTo>
                      <a:pt x="1" y="3898"/>
                    </a:lnTo>
                    <a:lnTo>
                      <a:pt x="61" y="4080"/>
                    </a:lnTo>
                    <a:lnTo>
                      <a:pt x="61" y="4080"/>
                    </a:lnTo>
                    <a:lnTo>
                      <a:pt x="202" y="4382"/>
                    </a:lnTo>
                    <a:lnTo>
                      <a:pt x="344" y="4645"/>
                    </a:lnTo>
                    <a:lnTo>
                      <a:pt x="465" y="4867"/>
                    </a:lnTo>
                    <a:lnTo>
                      <a:pt x="606" y="5029"/>
                    </a:lnTo>
                    <a:lnTo>
                      <a:pt x="808" y="5291"/>
                    </a:lnTo>
                    <a:lnTo>
                      <a:pt x="909" y="5412"/>
                    </a:lnTo>
                    <a:lnTo>
                      <a:pt x="909" y="5412"/>
                    </a:lnTo>
                    <a:lnTo>
                      <a:pt x="909" y="5412"/>
                    </a:lnTo>
                    <a:lnTo>
                      <a:pt x="909" y="5412"/>
                    </a:lnTo>
                    <a:lnTo>
                      <a:pt x="889" y="5473"/>
                    </a:lnTo>
                    <a:lnTo>
                      <a:pt x="828" y="5554"/>
                    </a:lnTo>
                    <a:lnTo>
                      <a:pt x="828" y="5554"/>
                    </a:lnTo>
                    <a:lnTo>
                      <a:pt x="505" y="5917"/>
                    </a:lnTo>
                    <a:lnTo>
                      <a:pt x="505" y="5917"/>
                    </a:lnTo>
                    <a:lnTo>
                      <a:pt x="505" y="5917"/>
                    </a:lnTo>
                    <a:lnTo>
                      <a:pt x="445" y="5998"/>
                    </a:lnTo>
                    <a:lnTo>
                      <a:pt x="445" y="6099"/>
                    </a:lnTo>
                    <a:lnTo>
                      <a:pt x="445" y="6200"/>
                    </a:lnTo>
                    <a:lnTo>
                      <a:pt x="526" y="6301"/>
                    </a:lnTo>
                    <a:lnTo>
                      <a:pt x="526" y="6301"/>
                    </a:lnTo>
                    <a:lnTo>
                      <a:pt x="526" y="6301"/>
                    </a:lnTo>
                    <a:lnTo>
                      <a:pt x="526" y="6301"/>
                    </a:lnTo>
                    <a:lnTo>
                      <a:pt x="526" y="6301"/>
                    </a:lnTo>
                    <a:lnTo>
                      <a:pt x="626" y="6402"/>
                    </a:lnTo>
                    <a:lnTo>
                      <a:pt x="748" y="6462"/>
                    </a:lnTo>
                    <a:lnTo>
                      <a:pt x="869" y="6503"/>
                    </a:lnTo>
                    <a:lnTo>
                      <a:pt x="990" y="6523"/>
                    </a:lnTo>
                    <a:lnTo>
                      <a:pt x="990" y="6523"/>
                    </a:lnTo>
                    <a:lnTo>
                      <a:pt x="990" y="6523"/>
                    </a:lnTo>
                    <a:lnTo>
                      <a:pt x="990" y="6523"/>
                    </a:lnTo>
                    <a:lnTo>
                      <a:pt x="990" y="6523"/>
                    </a:lnTo>
                    <a:lnTo>
                      <a:pt x="990" y="6523"/>
                    </a:lnTo>
                    <a:lnTo>
                      <a:pt x="1111" y="6503"/>
                    </a:lnTo>
                    <a:lnTo>
                      <a:pt x="1232" y="6462"/>
                    </a:lnTo>
                    <a:lnTo>
                      <a:pt x="1293" y="6402"/>
                    </a:lnTo>
                    <a:lnTo>
                      <a:pt x="1333" y="6321"/>
                    </a:lnTo>
                    <a:lnTo>
                      <a:pt x="1333" y="6321"/>
                    </a:lnTo>
                    <a:lnTo>
                      <a:pt x="1333" y="6321"/>
                    </a:lnTo>
                    <a:lnTo>
                      <a:pt x="1333" y="6321"/>
                    </a:lnTo>
                    <a:lnTo>
                      <a:pt x="1333" y="6321"/>
                    </a:lnTo>
                    <a:lnTo>
                      <a:pt x="1333" y="6321"/>
                    </a:lnTo>
                    <a:lnTo>
                      <a:pt x="1333" y="6321"/>
                    </a:lnTo>
                    <a:lnTo>
                      <a:pt x="1353" y="6240"/>
                    </a:lnTo>
                    <a:lnTo>
                      <a:pt x="1353" y="6240"/>
                    </a:lnTo>
                    <a:lnTo>
                      <a:pt x="1333" y="5715"/>
                    </a:lnTo>
                    <a:lnTo>
                      <a:pt x="1333" y="5715"/>
                    </a:lnTo>
                    <a:lnTo>
                      <a:pt x="1333" y="5614"/>
                    </a:lnTo>
                    <a:lnTo>
                      <a:pt x="1353" y="5574"/>
                    </a:lnTo>
                    <a:lnTo>
                      <a:pt x="1353" y="5574"/>
                    </a:lnTo>
                    <a:lnTo>
                      <a:pt x="1414" y="5574"/>
                    </a:lnTo>
                    <a:lnTo>
                      <a:pt x="1414" y="5574"/>
                    </a:lnTo>
                    <a:lnTo>
                      <a:pt x="1616" y="5533"/>
                    </a:lnTo>
                    <a:lnTo>
                      <a:pt x="1838" y="5493"/>
                    </a:lnTo>
                    <a:lnTo>
                      <a:pt x="2060" y="5453"/>
                    </a:lnTo>
                    <a:lnTo>
                      <a:pt x="2282" y="5372"/>
                    </a:lnTo>
                    <a:lnTo>
                      <a:pt x="2706" y="5210"/>
                    </a:lnTo>
                    <a:lnTo>
                      <a:pt x="3110" y="5008"/>
                    </a:lnTo>
                    <a:lnTo>
                      <a:pt x="3494" y="4746"/>
                    </a:lnTo>
                    <a:lnTo>
                      <a:pt x="3857" y="4463"/>
                    </a:lnTo>
                    <a:lnTo>
                      <a:pt x="4200" y="4140"/>
                    </a:lnTo>
                    <a:lnTo>
                      <a:pt x="4503" y="3777"/>
                    </a:lnTo>
                    <a:lnTo>
                      <a:pt x="4503" y="3777"/>
                    </a:lnTo>
                    <a:lnTo>
                      <a:pt x="4685" y="3534"/>
                    </a:lnTo>
                    <a:lnTo>
                      <a:pt x="4867" y="3272"/>
                    </a:lnTo>
                    <a:lnTo>
                      <a:pt x="5008" y="2989"/>
                    </a:lnTo>
                    <a:lnTo>
                      <a:pt x="5149" y="2707"/>
                    </a:lnTo>
                    <a:lnTo>
                      <a:pt x="5250" y="2424"/>
                    </a:lnTo>
                    <a:lnTo>
                      <a:pt x="5331" y="2121"/>
                    </a:lnTo>
                    <a:lnTo>
                      <a:pt x="5392" y="1818"/>
                    </a:lnTo>
                    <a:lnTo>
                      <a:pt x="5412" y="1495"/>
                    </a:lnTo>
                    <a:lnTo>
                      <a:pt x="5412" y="1495"/>
                    </a:lnTo>
                    <a:lnTo>
                      <a:pt x="5432" y="1394"/>
                    </a:lnTo>
                    <a:lnTo>
                      <a:pt x="5432" y="1394"/>
                    </a:lnTo>
                    <a:lnTo>
                      <a:pt x="5432" y="1293"/>
                    </a:lnTo>
                    <a:lnTo>
                      <a:pt x="5432" y="1293"/>
                    </a:lnTo>
                    <a:lnTo>
                      <a:pt x="5412" y="950"/>
                    </a:lnTo>
                    <a:lnTo>
                      <a:pt x="5351" y="607"/>
                    </a:lnTo>
                    <a:lnTo>
                      <a:pt x="5250" y="304"/>
                    </a:lnTo>
                    <a:lnTo>
                      <a:pt x="5129" y="1"/>
                    </a:lnTo>
                    <a:lnTo>
                      <a:pt x="512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55"/>
              <p:cNvSpPr/>
              <p:nvPr/>
            </p:nvSpPr>
            <p:spPr>
              <a:xfrm>
                <a:off x="1259389" y="-1281903"/>
                <a:ext cx="391372" cy="252304"/>
              </a:xfrm>
              <a:custGeom>
                <a:avLst/>
                <a:gdLst/>
                <a:ahLst/>
                <a:cxnLst/>
                <a:rect l="l" t="t" r="r" b="b"/>
                <a:pathLst>
                  <a:path w="2727" h="1758" extrusionOk="0">
                    <a:moveTo>
                      <a:pt x="970" y="1758"/>
                    </a:moveTo>
                    <a:lnTo>
                      <a:pt x="970" y="1758"/>
                    </a:lnTo>
                    <a:lnTo>
                      <a:pt x="970" y="1758"/>
                    </a:lnTo>
                    <a:lnTo>
                      <a:pt x="970" y="1758"/>
                    </a:lnTo>
                    <a:lnTo>
                      <a:pt x="970" y="1758"/>
                    </a:lnTo>
                    <a:lnTo>
                      <a:pt x="970" y="1758"/>
                    </a:lnTo>
                    <a:close/>
                    <a:moveTo>
                      <a:pt x="1858" y="1515"/>
                    </a:moveTo>
                    <a:lnTo>
                      <a:pt x="1858" y="1515"/>
                    </a:lnTo>
                    <a:lnTo>
                      <a:pt x="1636" y="1616"/>
                    </a:lnTo>
                    <a:lnTo>
                      <a:pt x="1434" y="1677"/>
                    </a:lnTo>
                    <a:lnTo>
                      <a:pt x="1192" y="1737"/>
                    </a:lnTo>
                    <a:lnTo>
                      <a:pt x="970" y="1758"/>
                    </a:lnTo>
                    <a:lnTo>
                      <a:pt x="970" y="1758"/>
                    </a:lnTo>
                    <a:lnTo>
                      <a:pt x="1192" y="1737"/>
                    </a:lnTo>
                    <a:lnTo>
                      <a:pt x="1434" y="1677"/>
                    </a:lnTo>
                    <a:lnTo>
                      <a:pt x="1636" y="1616"/>
                    </a:lnTo>
                    <a:lnTo>
                      <a:pt x="1858" y="1515"/>
                    </a:lnTo>
                    <a:close/>
                    <a:moveTo>
                      <a:pt x="1878" y="1495"/>
                    </a:moveTo>
                    <a:lnTo>
                      <a:pt x="1878" y="1495"/>
                    </a:lnTo>
                    <a:lnTo>
                      <a:pt x="1858" y="1515"/>
                    </a:lnTo>
                    <a:lnTo>
                      <a:pt x="1858" y="1515"/>
                    </a:lnTo>
                    <a:lnTo>
                      <a:pt x="1878" y="1495"/>
                    </a:lnTo>
                    <a:close/>
                    <a:moveTo>
                      <a:pt x="1" y="1455"/>
                    </a:moveTo>
                    <a:lnTo>
                      <a:pt x="1" y="1455"/>
                    </a:lnTo>
                    <a:lnTo>
                      <a:pt x="1" y="1455"/>
                    </a:lnTo>
                    <a:lnTo>
                      <a:pt x="1" y="1455"/>
                    </a:lnTo>
                    <a:lnTo>
                      <a:pt x="1" y="1455"/>
                    </a:lnTo>
                    <a:lnTo>
                      <a:pt x="1" y="1455"/>
                    </a:lnTo>
                    <a:lnTo>
                      <a:pt x="203" y="1576"/>
                    </a:lnTo>
                    <a:lnTo>
                      <a:pt x="445" y="1657"/>
                    </a:lnTo>
                    <a:lnTo>
                      <a:pt x="445" y="1657"/>
                    </a:lnTo>
                    <a:lnTo>
                      <a:pt x="445" y="1677"/>
                    </a:lnTo>
                    <a:lnTo>
                      <a:pt x="445" y="1677"/>
                    </a:lnTo>
                    <a:lnTo>
                      <a:pt x="445" y="1657"/>
                    </a:lnTo>
                    <a:lnTo>
                      <a:pt x="445" y="1657"/>
                    </a:lnTo>
                    <a:lnTo>
                      <a:pt x="203" y="1576"/>
                    </a:lnTo>
                    <a:lnTo>
                      <a:pt x="1" y="1455"/>
                    </a:lnTo>
                    <a:close/>
                    <a:moveTo>
                      <a:pt x="2727" y="1"/>
                    </a:moveTo>
                    <a:lnTo>
                      <a:pt x="2727" y="1"/>
                    </a:lnTo>
                    <a:lnTo>
                      <a:pt x="2706" y="263"/>
                    </a:lnTo>
                    <a:lnTo>
                      <a:pt x="2646" y="526"/>
                    </a:lnTo>
                    <a:lnTo>
                      <a:pt x="2646" y="526"/>
                    </a:lnTo>
                    <a:lnTo>
                      <a:pt x="2585" y="667"/>
                    </a:lnTo>
                    <a:lnTo>
                      <a:pt x="2525" y="809"/>
                    </a:lnTo>
                    <a:lnTo>
                      <a:pt x="2444" y="950"/>
                    </a:lnTo>
                    <a:lnTo>
                      <a:pt x="2363" y="1071"/>
                    </a:lnTo>
                    <a:lnTo>
                      <a:pt x="2262" y="1192"/>
                    </a:lnTo>
                    <a:lnTo>
                      <a:pt x="2141" y="1293"/>
                    </a:lnTo>
                    <a:lnTo>
                      <a:pt x="2040" y="1394"/>
                    </a:lnTo>
                    <a:lnTo>
                      <a:pt x="1919" y="1475"/>
                    </a:lnTo>
                    <a:lnTo>
                      <a:pt x="1899" y="1475"/>
                    </a:lnTo>
                    <a:lnTo>
                      <a:pt x="1878" y="1495"/>
                    </a:lnTo>
                    <a:lnTo>
                      <a:pt x="1878" y="1495"/>
                    </a:lnTo>
                    <a:lnTo>
                      <a:pt x="1878" y="1495"/>
                    </a:lnTo>
                    <a:lnTo>
                      <a:pt x="1878" y="1495"/>
                    </a:lnTo>
                    <a:lnTo>
                      <a:pt x="1878" y="1495"/>
                    </a:lnTo>
                    <a:lnTo>
                      <a:pt x="1899" y="1475"/>
                    </a:lnTo>
                    <a:lnTo>
                      <a:pt x="1919" y="1475"/>
                    </a:lnTo>
                    <a:lnTo>
                      <a:pt x="1919" y="1475"/>
                    </a:lnTo>
                    <a:lnTo>
                      <a:pt x="2040" y="1394"/>
                    </a:lnTo>
                    <a:lnTo>
                      <a:pt x="2141" y="1293"/>
                    </a:lnTo>
                    <a:lnTo>
                      <a:pt x="2262" y="1192"/>
                    </a:lnTo>
                    <a:lnTo>
                      <a:pt x="2363" y="1071"/>
                    </a:lnTo>
                    <a:lnTo>
                      <a:pt x="2444" y="950"/>
                    </a:lnTo>
                    <a:lnTo>
                      <a:pt x="2525" y="809"/>
                    </a:lnTo>
                    <a:lnTo>
                      <a:pt x="2585" y="667"/>
                    </a:lnTo>
                    <a:lnTo>
                      <a:pt x="2646" y="526"/>
                    </a:lnTo>
                    <a:lnTo>
                      <a:pt x="2646" y="526"/>
                    </a:lnTo>
                    <a:lnTo>
                      <a:pt x="2706" y="263"/>
                    </a:lnTo>
                    <a:lnTo>
                      <a:pt x="2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55"/>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55"/>
              <p:cNvSpPr/>
              <p:nvPr/>
            </p:nvSpPr>
            <p:spPr>
              <a:xfrm>
                <a:off x="1398459" y="-1064473"/>
                <a:ext cx="127731" cy="34875"/>
              </a:xfrm>
              <a:custGeom>
                <a:avLst/>
                <a:gdLst/>
                <a:ahLst/>
                <a:cxnLst/>
                <a:rect l="l" t="t" r="r" b="b"/>
                <a:pathLst>
                  <a:path w="890" h="243" fill="none" extrusionOk="0">
                    <a:moveTo>
                      <a:pt x="889" y="0"/>
                    </a:moveTo>
                    <a:lnTo>
                      <a:pt x="889" y="0"/>
                    </a:lnTo>
                    <a:lnTo>
                      <a:pt x="667" y="101"/>
                    </a:lnTo>
                    <a:lnTo>
                      <a:pt x="465" y="162"/>
                    </a:lnTo>
                    <a:lnTo>
                      <a:pt x="223" y="222"/>
                    </a:lnTo>
                    <a:lnTo>
                      <a:pt x="1" y="243"/>
                    </a:lnTo>
                    <a:lnTo>
                      <a:pt x="1" y="243"/>
                    </a:lnTo>
                    <a:lnTo>
                      <a:pt x="223" y="222"/>
                    </a:lnTo>
                    <a:lnTo>
                      <a:pt x="465" y="162"/>
                    </a:lnTo>
                    <a:lnTo>
                      <a:pt x="667" y="101"/>
                    </a:lnTo>
                    <a:lnTo>
                      <a:pt x="8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55"/>
              <p:cNvSpPr/>
              <p:nvPr/>
            </p:nvSpPr>
            <p:spPr>
              <a:xfrm>
                <a:off x="1526048" y="-1067343"/>
                <a:ext cx="3014" cy="3014"/>
              </a:xfrm>
              <a:custGeom>
                <a:avLst/>
                <a:gdLst/>
                <a:ahLst/>
                <a:cxnLst/>
                <a:rect l="l" t="t" r="r" b="b"/>
                <a:pathLst>
                  <a:path w="21" h="21" fill="none" extrusionOk="0">
                    <a:moveTo>
                      <a:pt x="20" y="0"/>
                    </a:moveTo>
                    <a:lnTo>
                      <a:pt x="20" y="0"/>
                    </a:lnTo>
                    <a:lnTo>
                      <a:pt x="0" y="20"/>
                    </a:lnTo>
                    <a:lnTo>
                      <a:pt x="0" y="2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55"/>
              <p:cNvSpPr/>
              <p:nvPr/>
            </p:nvSpPr>
            <p:spPr>
              <a:xfrm>
                <a:off x="1259389" y="-1073228"/>
                <a:ext cx="63865" cy="32004"/>
              </a:xfrm>
              <a:custGeom>
                <a:avLst/>
                <a:gdLst/>
                <a:ahLst/>
                <a:cxnLst/>
                <a:rect l="l" t="t" r="r" b="b"/>
                <a:pathLst>
                  <a:path w="445" h="223" fill="none" extrusionOk="0">
                    <a:moveTo>
                      <a:pt x="1" y="1"/>
                    </a:moveTo>
                    <a:lnTo>
                      <a:pt x="1" y="1"/>
                    </a:lnTo>
                    <a:lnTo>
                      <a:pt x="1" y="1"/>
                    </a:lnTo>
                    <a:lnTo>
                      <a:pt x="1" y="1"/>
                    </a:lnTo>
                    <a:lnTo>
                      <a:pt x="1" y="1"/>
                    </a:lnTo>
                    <a:lnTo>
                      <a:pt x="1" y="1"/>
                    </a:lnTo>
                    <a:lnTo>
                      <a:pt x="203" y="122"/>
                    </a:lnTo>
                    <a:lnTo>
                      <a:pt x="445" y="203"/>
                    </a:lnTo>
                    <a:lnTo>
                      <a:pt x="445" y="203"/>
                    </a:lnTo>
                    <a:lnTo>
                      <a:pt x="445" y="223"/>
                    </a:lnTo>
                    <a:lnTo>
                      <a:pt x="445" y="223"/>
                    </a:lnTo>
                    <a:lnTo>
                      <a:pt x="445" y="203"/>
                    </a:lnTo>
                    <a:lnTo>
                      <a:pt x="445" y="203"/>
                    </a:lnTo>
                    <a:lnTo>
                      <a:pt x="203" y="122"/>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55"/>
              <p:cNvSpPr/>
              <p:nvPr/>
            </p:nvSpPr>
            <p:spPr>
              <a:xfrm>
                <a:off x="1528918" y="-1281903"/>
                <a:ext cx="121846" cy="214702"/>
              </a:xfrm>
              <a:custGeom>
                <a:avLst/>
                <a:gdLst/>
                <a:ahLst/>
                <a:cxnLst/>
                <a:rect l="l" t="t" r="r" b="b"/>
                <a:pathLst>
                  <a:path w="849" h="1496" fill="none" extrusionOk="0">
                    <a:moveTo>
                      <a:pt x="849" y="1"/>
                    </a:moveTo>
                    <a:lnTo>
                      <a:pt x="849" y="1"/>
                    </a:lnTo>
                    <a:lnTo>
                      <a:pt x="828" y="263"/>
                    </a:lnTo>
                    <a:lnTo>
                      <a:pt x="768" y="526"/>
                    </a:lnTo>
                    <a:lnTo>
                      <a:pt x="768" y="526"/>
                    </a:lnTo>
                    <a:lnTo>
                      <a:pt x="707" y="667"/>
                    </a:lnTo>
                    <a:lnTo>
                      <a:pt x="647" y="809"/>
                    </a:lnTo>
                    <a:lnTo>
                      <a:pt x="566" y="950"/>
                    </a:lnTo>
                    <a:lnTo>
                      <a:pt x="485" y="1071"/>
                    </a:lnTo>
                    <a:lnTo>
                      <a:pt x="384" y="1192"/>
                    </a:lnTo>
                    <a:lnTo>
                      <a:pt x="263" y="1293"/>
                    </a:lnTo>
                    <a:lnTo>
                      <a:pt x="162" y="1394"/>
                    </a:lnTo>
                    <a:lnTo>
                      <a:pt x="41" y="1475"/>
                    </a:lnTo>
                    <a:lnTo>
                      <a:pt x="21" y="1475"/>
                    </a:lnTo>
                    <a:lnTo>
                      <a:pt x="0" y="1495"/>
                    </a:lnTo>
                    <a:lnTo>
                      <a:pt x="0" y="1495"/>
                    </a:lnTo>
                    <a:lnTo>
                      <a:pt x="0" y="1495"/>
                    </a:lnTo>
                    <a:lnTo>
                      <a:pt x="0" y="1495"/>
                    </a:lnTo>
                    <a:lnTo>
                      <a:pt x="0" y="1495"/>
                    </a:lnTo>
                    <a:lnTo>
                      <a:pt x="21" y="1475"/>
                    </a:lnTo>
                    <a:lnTo>
                      <a:pt x="41" y="1475"/>
                    </a:lnTo>
                    <a:lnTo>
                      <a:pt x="41" y="1475"/>
                    </a:lnTo>
                    <a:lnTo>
                      <a:pt x="162" y="1394"/>
                    </a:lnTo>
                    <a:lnTo>
                      <a:pt x="263" y="1293"/>
                    </a:lnTo>
                    <a:lnTo>
                      <a:pt x="384" y="1192"/>
                    </a:lnTo>
                    <a:lnTo>
                      <a:pt x="485" y="1071"/>
                    </a:lnTo>
                    <a:lnTo>
                      <a:pt x="566" y="950"/>
                    </a:lnTo>
                    <a:lnTo>
                      <a:pt x="647" y="809"/>
                    </a:lnTo>
                    <a:lnTo>
                      <a:pt x="707" y="667"/>
                    </a:lnTo>
                    <a:lnTo>
                      <a:pt x="768" y="526"/>
                    </a:lnTo>
                    <a:lnTo>
                      <a:pt x="768" y="526"/>
                    </a:lnTo>
                    <a:lnTo>
                      <a:pt x="828" y="263"/>
                    </a:lnTo>
                    <a:lnTo>
                      <a:pt x="84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55"/>
              <p:cNvSpPr/>
              <p:nvPr/>
            </p:nvSpPr>
            <p:spPr>
              <a:xfrm>
                <a:off x="1453571" y="-1096334"/>
                <a:ext cx="23393" cy="8755"/>
              </a:xfrm>
              <a:custGeom>
                <a:avLst/>
                <a:gdLst/>
                <a:ahLst/>
                <a:cxnLst/>
                <a:rect l="l" t="t" r="r" b="b"/>
                <a:pathLst>
                  <a:path w="163" h="61" extrusionOk="0">
                    <a:moveTo>
                      <a:pt x="162" y="0"/>
                    </a:moveTo>
                    <a:lnTo>
                      <a:pt x="108" y="20"/>
                    </a:lnTo>
                    <a:lnTo>
                      <a:pt x="142" y="20"/>
                    </a:lnTo>
                    <a:lnTo>
                      <a:pt x="162" y="0"/>
                    </a:lnTo>
                    <a:close/>
                    <a:moveTo>
                      <a:pt x="101" y="20"/>
                    </a:moveTo>
                    <a:lnTo>
                      <a:pt x="0" y="61"/>
                    </a:lnTo>
                    <a:lnTo>
                      <a:pt x="108"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55"/>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55"/>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55"/>
              <p:cNvSpPr/>
              <p:nvPr/>
            </p:nvSpPr>
            <p:spPr>
              <a:xfrm>
                <a:off x="1453571" y="-1096334"/>
                <a:ext cx="23393" cy="8755"/>
              </a:xfrm>
              <a:custGeom>
                <a:avLst/>
                <a:gdLst/>
                <a:ahLst/>
                <a:cxnLst/>
                <a:rect l="l" t="t" r="r" b="b"/>
                <a:pathLst>
                  <a:path w="163" h="61" fill="none" extrusionOk="0">
                    <a:moveTo>
                      <a:pt x="162" y="0"/>
                    </a:moveTo>
                    <a:lnTo>
                      <a:pt x="162" y="0"/>
                    </a:lnTo>
                    <a:lnTo>
                      <a:pt x="0" y="61"/>
                    </a:lnTo>
                    <a:lnTo>
                      <a:pt x="0" y="61"/>
                    </a:lnTo>
                    <a:lnTo>
                      <a:pt x="101" y="20"/>
                    </a:lnTo>
                    <a:lnTo>
                      <a:pt x="101" y="20"/>
                    </a:lnTo>
                    <a:lnTo>
                      <a:pt x="101" y="20"/>
                    </a:lnTo>
                    <a:lnTo>
                      <a:pt x="101" y="20"/>
                    </a:lnTo>
                    <a:lnTo>
                      <a:pt x="122" y="20"/>
                    </a:lnTo>
                    <a:lnTo>
                      <a:pt x="122" y="20"/>
                    </a:lnTo>
                    <a:lnTo>
                      <a:pt x="122" y="20"/>
                    </a:lnTo>
                    <a:lnTo>
                      <a:pt x="122" y="20"/>
                    </a:lnTo>
                    <a:lnTo>
                      <a:pt x="142" y="20"/>
                    </a:lnTo>
                    <a:lnTo>
                      <a:pt x="142" y="20"/>
                    </a:lnTo>
                    <a:lnTo>
                      <a:pt x="142" y="20"/>
                    </a:lnTo>
                    <a:lnTo>
                      <a:pt x="142" y="20"/>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55"/>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20" y="0"/>
                    </a:lnTo>
                    <a:lnTo>
                      <a:pt x="2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55"/>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55"/>
              <p:cNvSpPr/>
              <p:nvPr/>
            </p:nvSpPr>
            <p:spPr>
              <a:xfrm>
                <a:off x="1479691" y="-1099348"/>
                <a:ext cx="3014" cy="3157"/>
              </a:xfrm>
              <a:custGeom>
                <a:avLst/>
                <a:gdLst/>
                <a:ahLst/>
                <a:cxnLst/>
                <a:rect l="l" t="t" r="r" b="b"/>
                <a:pathLst>
                  <a:path w="21" h="22" extrusionOk="0">
                    <a:moveTo>
                      <a:pt x="0" y="1"/>
                    </a:moveTo>
                    <a:lnTo>
                      <a:pt x="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55"/>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55"/>
              <p:cNvSpPr/>
              <p:nvPr/>
            </p:nvSpPr>
            <p:spPr>
              <a:xfrm>
                <a:off x="1323112" y="-1041367"/>
                <a:ext cx="75490" cy="11768"/>
              </a:xfrm>
              <a:custGeom>
                <a:avLst/>
                <a:gdLst/>
                <a:ahLst/>
                <a:cxnLst/>
                <a:rect l="l" t="t" r="r" b="b"/>
                <a:pathLst>
                  <a:path w="526" h="82" fill="none" extrusionOk="0">
                    <a:moveTo>
                      <a:pt x="1" y="1"/>
                    </a:moveTo>
                    <a:lnTo>
                      <a:pt x="1" y="1"/>
                    </a:lnTo>
                    <a:lnTo>
                      <a:pt x="263" y="61"/>
                    </a:lnTo>
                    <a:lnTo>
                      <a:pt x="526" y="82"/>
                    </a:lnTo>
                    <a:lnTo>
                      <a:pt x="526" y="82"/>
                    </a:lnTo>
                    <a:lnTo>
                      <a:pt x="263" y="6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55"/>
              <p:cNvSpPr/>
              <p:nvPr/>
            </p:nvSpPr>
            <p:spPr>
              <a:xfrm>
                <a:off x="1526048" y="-106447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55"/>
              <p:cNvSpPr/>
              <p:nvPr/>
            </p:nvSpPr>
            <p:spPr>
              <a:xfrm>
                <a:off x="1528918" y="-106734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55"/>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55"/>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55"/>
              <p:cNvSpPr/>
              <p:nvPr/>
            </p:nvSpPr>
            <p:spPr>
              <a:xfrm>
                <a:off x="1479691" y="-1099348"/>
                <a:ext cx="3014" cy="3157"/>
              </a:xfrm>
              <a:custGeom>
                <a:avLst/>
                <a:gdLst/>
                <a:ahLst/>
                <a:cxnLst/>
                <a:rect l="l" t="t" r="r" b="b"/>
                <a:pathLst>
                  <a:path w="21" h="22" fill="none" extrusionOk="0">
                    <a:moveTo>
                      <a:pt x="20" y="1"/>
                    </a:moveTo>
                    <a:lnTo>
                      <a:pt x="20" y="1"/>
                    </a:lnTo>
                    <a:lnTo>
                      <a:pt x="0" y="1"/>
                    </a:lnTo>
                    <a:lnTo>
                      <a:pt x="0" y="1"/>
                    </a:lnTo>
                    <a:lnTo>
                      <a:pt x="0" y="21"/>
                    </a:lnTo>
                    <a:lnTo>
                      <a:pt x="0" y="21"/>
                    </a:lnTo>
                    <a:lnTo>
                      <a:pt x="2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55"/>
              <p:cNvSpPr/>
              <p:nvPr/>
            </p:nvSpPr>
            <p:spPr>
              <a:xfrm>
                <a:off x="1476821" y="-1099348"/>
                <a:ext cx="3014" cy="3157"/>
              </a:xfrm>
              <a:custGeom>
                <a:avLst/>
                <a:gdLst/>
                <a:ahLst/>
                <a:cxnLst/>
                <a:rect l="l" t="t" r="r" b="b"/>
                <a:pathLst>
                  <a:path w="21" h="22" extrusionOk="0">
                    <a:moveTo>
                      <a:pt x="0" y="21"/>
                    </a:moveTo>
                    <a:lnTo>
                      <a:pt x="0" y="21"/>
                    </a:lnTo>
                    <a:lnTo>
                      <a:pt x="0" y="21"/>
                    </a:lnTo>
                    <a:lnTo>
                      <a:pt x="0" y="21"/>
                    </a:lnTo>
                    <a:lnTo>
                      <a:pt x="0" y="21"/>
                    </a:lnTo>
                    <a:close/>
                    <a:moveTo>
                      <a:pt x="20" y="1"/>
                    </a:moveTo>
                    <a:lnTo>
                      <a:pt x="20" y="1"/>
                    </a:lnTo>
                    <a:lnTo>
                      <a:pt x="20" y="21"/>
                    </a:lnTo>
                    <a:lnTo>
                      <a:pt x="20" y="21"/>
                    </a:lnTo>
                    <a:lnTo>
                      <a:pt x="20" y="21"/>
                    </a:lnTo>
                    <a:lnTo>
                      <a:pt x="2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55"/>
              <p:cNvSpPr/>
              <p:nvPr/>
            </p:nvSpPr>
            <p:spPr>
              <a:xfrm>
                <a:off x="147682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55"/>
              <p:cNvSpPr/>
              <p:nvPr/>
            </p:nvSpPr>
            <p:spPr>
              <a:xfrm>
                <a:off x="1479691" y="-1099348"/>
                <a:ext cx="144" cy="3157"/>
              </a:xfrm>
              <a:custGeom>
                <a:avLst/>
                <a:gdLst/>
                <a:ahLst/>
                <a:cxnLst/>
                <a:rect l="l" t="t" r="r" b="b"/>
                <a:pathLst>
                  <a:path w="1" h="22" fill="none" extrusionOk="0">
                    <a:moveTo>
                      <a:pt x="0" y="1"/>
                    </a:moveTo>
                    <a:lnTo>
                      <a:pt x="0" y="1"/>
                    </a:lnTo>
                    <a:lnTo>
                      <a:pt x="0" y="21"/>
                    </a:lnTo>
                    <a:lnTo>
                      <a:pt x="0" y="21"/>
                    </a:lnTo>
                    <a:lnTo>
                      <a:pt x="0" y="21"/>
                    </a:lnTo>
                    <a:lnTo>
                      <a:pt x="0" y="2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55"/>
              <p:cNvSpPr/>
              <p:nvPr/>
            </p:nvSpPr>
            <p:spPr>
              <a:xfrm>
                <a:off x="1468066" y="-1099348"/>
                <a:ext cx="17509" cy="6028"/>
              </a:xfrm>
              <a:custGeom>
                <a:avLst/>
                <a:gdLst/>
                <a:ahLst/>
                <a:cxnLst/>
                <a:rect l="l" t="t" r="r" b="b"/>
                <a:pathLst>
                  <a:path w="122" h="42" extrusionOk="0">
                    <a:moveTo>
                      <a:pt x="0" y="41"/>
                    </a:moveTo>
                    <a:lnTo>
                      <a:pt x="0" y="41"/>
                    </a:lnTo>
                    <a:lnTo>
                      <a:pt x="0" y="41"/>
                    </a:lnTo>
                    <a:lnTo>
                      <a:pt x="0" y="41"/>
                    </a:lnTo>
                    <a:lnTo>
                      <a:pt x="0" y="41"/>
                    </a:lnTo>
                    <a:close/>
                    <a:moveTo>
                      <a:pt x="21" y="41"/>
                    </a:moveTo>
                    <a:lnTo>
                      <a:pt x="21" y="41"/>
                    </a:lnTo>
                    <a:lnTo>
                      <a:pt x="21" y="41"/>
                    </a:lnTo>
                    <a:lnTo>
                      <a:pt x="21" y="41"/>
                    </a:lnTo>
                    <a:lnTo>
                      <a:pt x="21" y="41"/>
                    </a:lnTo>
                    <a:close/>
                    <a:moveTo>
                      <a:pt x="41" y="41"/>
                    </a:moveTo>
                    <a:lnTo>
                      <a:pt x="41" y="41"/>
                    </a:lnTo>
                    <a:lnTo>
                      <a:pt x="41" y="41"/>
                    </a:lnTo>
                    <a:lnTo>
                      <a:pt x="41" y="41"/>
                    </a:lnTo>
                    <a:lnTo>
                      <a:pt x="41" y="41"/>
                    </a:lnTo>
                    <a:close/>
                    <a:moveTo>
                      <a:pt x="81" y="21"/>
                    </a:moveTo>
                    <a:lnTo>
                      <a:pt x="81" y="21"/>
                    </a:lnTo>
                    <a:lnTo>
                      <a:pt x="61" y="21"/>
                    </a:lnTo>
                    <a:lnTo>
                      <a:pt x="61" y="21"/>
                    </a:lnTo>
                    <a:lnTo>
                      <a:pt x="61" y="21"/>
                    </a:lnTo>
                    <a:lnTo>
                      <a:pt x="61" y="21"/>
                    </a:lnTo>
                    <a:lnTo>
                      <a:pt x="61" y="21"/>
                    </a:lnTo>
                    <a:lnTo>
                      <a:pt x="61" y="21"/>
                    </a:lnTo>
                    <a:lnTo>
                      <a:pt x="81" y="21"/>
                    </a:lnTo>
                    <a:close/>
                    <a:moveTo>
                      <a:pt x="81" y="21"/>
                    </a:moveTo>
                    <a:lnTo>
                      <a:pt x="81" y="21"/>
                    </a:lnTo>
                    <a:lnTo>
                      <a:pt x="81" y="21"/>
                    </a:lnTo>
                    <a:lnTo>
                      <a:pt x="81" y="21"/>
                    </a:lnTo>
                    <a:lnTo>
                      <a:pt x="81" y="21"/>
                    </a:lnTo>
                    <a:close/>
                    <a:moveTo>
                      <a:pt x="81" y="21"/>
                    </a:moveTo>
                    <a:lnTo>
                      <a:pt x="81" y="21"/>
                    </a:lnTo>
                    <a:lnTo>
                      <a:pt x="81" y="21"/>
                    </a:lnTo>
                    <a:lnTo>
                      <a:pt x="81" y="21"/>
                    </a:lnTo>
                    <a:lnTo>
                      <a:pt x="81" y="21"/>
                    </a:lnTo>
                    <a:lnTo>
                      <a:pt x="81" y="21"/>
                    </a:lnTo>
                    <a:lnTo>
                      <a:pt x="81" y="21"/>
                    </a:lnTo>
                    <a:close/>
                    <a:moveTo>
                      <a:pt x="101" y="1"/>
                    </a:moveTo>
                    <a:lnTo>
                      <a:pt x="101" y="1"/>
                    </a:lnTo>
                    <a:lnTo>
                      <a:pt x="101" y="1"/>
                    </a:lnTo>
                    <a:lnTo>
                      <a:pt x="101" y="1"/>
                    </a:lnTo>
                    <a:lnTo>
                      <a:pt x="101" y="1"/>
                    </a:lnTo>
                    <a:close/>
                    <a:moveTo>
                      <a:pt x="122" y="1"/>
                    </a:moveTo>
                    <a:lnTo>
                      <a:pt x="122" y="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5"/>
              <p:cNvSpPr/>
              <p:nvPr/>
            </p:nvSpPr>
            <p:spPr>
              <a:xfrm>
                <a:off x="1468066" y="-109346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5"/>
              <p:cNvSpPr/>
              <p:nvPr/>
            </p:nvSpPr>
            <p:spPr>
              <a:xfrm>
                <a:off x="147093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5"/>
              <p:cNvSpPr/>
              <p:nvPr/>
            </p:nvSpPr>
            <p:spPr>
              <a:xfrm>
                <a:off x="147380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5"/>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0" y="0"/>
                    </a:lnTo>
                    <a:lnTo>
                      <a:pt x="0" y="0"/>
                    </a:lnTo>
                    <a:lnTo>
                      <a:pt x="0" y="0"/>
                    </a:lnTo>
                    <a:lnTo>
                      <a:pt x="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55"/>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55"/>
              <p:cNvSpPr/>
              <p:nvPr/>
            </p:nvSpPr>
            <p:spPr>
              <a:xfrm>
                <a:off x="1485432" y="-1099348"/>
                <a:ext cx="144" cy="144"/>
              </a:xfrm>
              <a:custGeom>
                <a:avLst/>
                <a:gdLst/>
                <a:ahLst/>
                <a:cxnLst/>
                <a:rect l="l" t="t" r="r" b="b"/>
                <a:pathLst>
                  <a:path w="1" h="1" fill="none" extrusionOk="0">
                    <a:moveTo>
                      <a:pt x="1" y="1"/>
                    </a:move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55"/>
              <p:cNvSpPr/>
              <p:nvPr/>
            </p:nvSpPr>
            <p:spPr>
              <a:xfrm>
                <a:off x="1276755" y="-1728100"/>
                <a:ext cx="142226" cy="98597"/>
              </a:xfrm>
              <a:custGeom>
                <a:avLst/>
                <a:gdLst/>
                <a:ahLst/>
                <a:cxnLst/>
                <a:rect l="l" t="t" r="r" b="b"/>
                <a:pathLst>
                  <a:path w="991" h="687" extrusionOk="0">
                    <a:moveTo>
                      <a:pt x="324" y="0"/>
                    </a:moveTo>
                    <a:lnTo>
                      <a:pt x="223" y="21"/>
                    </a:lnTo>
                    <a:lnTo>
                      <a:pt x="122" y="61"/>
                    </a:lnTo>
                    <a:lnTo>
                      <a:pt x="61" y="101"/>
                    </a:lnTo>
                    <a:lnTo>
                      <a:pt x="41" y="142"/>
                    </a:lnTo>
                    <a:lnTo>
                      <a:pt x="1" y="182"/>
                    </a:lnTo>
                    <a:lnTo>
                      <a:pt x="1" y="243"/>
                    </a:lnTo>
                    <a:lnTo>
                      <a:pt x="21" y="344"/>
                    </a:lnTo>
                    <a:lnTo>
                      <a:pt x="61" y="445"/>
                    </a:lnTo>
                    <a:lnTo>
                      <a:pt x="162" y="525"/>
                    </a:lnTo>
                    <a:lnTo>
                      <a:pt x="283" y="606"/>
                    </a:lnTo>
                    <a:lnTo>
                      <a:pt x="445" y="667"/>
                    </a:lnTo>
                    <a:lnTo>
                      <a:pt x="627" y="687"/>
                    </a:lnTo>
                    <a:lnTo>
                      <a:pt x="748" y="687"/>
                    </a:lnTo>
                    <a:lnTo>
                      <a:pt x="849" y="646"/>
                    </a:lnTo>
                    <a:lnTo>
                      <a:pt x="909" y="606"/>
                    </a:lnTo>
                    <a:lnTo>
                      <a:pt x="970" y="545"/>
                    </a:lnTo>
                    <a:lnTo>
                      <a:pt x="990" y="465"/>
                    </a:lnTo>
                    <a:lnTo>
                      <a:pt x="990" y="384"/>
                    </a:lnTo>
                    <a:lnTo>
                      <a:pt x="970" y="323"/>
                    </a:lnTo>
                    <a:lnTo>
                      <a:pt x="909" y="243"/>
                    </a:lnTo>
                    <a:lnTo>
                      <a:pt x="829" y="162"/>
                    </a:lnTo>
                    <a:lnTo>
                      <a:pt x="748" y="101"/>
                    </a:lnTo>
                    <a:lnTo>
                      <a:pt x="647" y="61"/>
                    </a:lnTo>
                    <a:lnTo>
                      <a:pt x="546" y="21"/>
                    </a:lnTo>
                    <a:lnTo>
                      <a:pt x="4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55"/>
              <p:cNvSpPr/>
              <p:nvPr/>
            </p:nvSpPr>
            <p:spPr>
              <a:xfrm>
                <a:off x="1604266" y="-1620892"/>
                <a:ext cx="142082" cy="101610"/>
              </a:xfrm>
              <a:custGeom>
                <a:avLst/>
                <a:gdLst/>
                <a:ahLst/>
                <a:cxnLst/>
                <a:rect l="l" t="t" r="r" b="b"/>
                <a:pathLst>
                  <a:path w="990" h="708" extrusionOk="0">
                    <a:moveTo>
                      <a:pt x="324" y="0"/>
                    </a:moveTo>
                    <a:lnTo>
                      <a:pt x="223" y="21"/>
                    </a:lnTo>
                    <a:lnTo>
                      <a:pt x="142" y="41"/>
                    </a:lnTo>
                    <a:lnTo>
                      <a:pt x="61" y="101"/>
                    </a:lnTo>
                    <a:lnTo>
                      <a:pt x="21" y="162"/>
                    </a:lnTo>
                    <a:lnTo>
                      <a:pt x="0" y="223"/>
                    </a:lnTo>
                    <a:lnTo>
                      <a:pt x="0" y="303"/>
                    </a:lnTo>
                    <a:lnTo>
                      <a:pt x="21" y="384"/>
                    </a:lnTo>
                    <a:lnTo>
                      <a:pt x="101" y="485"/>
                    </a:lnTo>
                    <a:lnTo>
                      <a:pt x="182" y="546"/>
                    </a:lnTo>
                    <a:lnTo>
                      <a:pt x="344" y="647"/>
                    </a:lnTo>
                    <a:lnTo>
                      <a:pt x="505" y="687"/>
                    </a:lnTo>
                    <a:lnTo>
                      <a:pt x="647" y="707"/>
                    </a:lnTo>
                    <a:lnTo>
                      <a:pt x="788" y="687"/>
                    </a:lnTo>
                    <a:lnTo>
                      <a:pt x="889" y="626"/>
                    </a:lnTo>
                    <a:lnTo>
                      <a:pt x="949" y="566"/>
                    </a:lnTo>
                    <a:lnTo>
                      <a:pt x="970" y="505"/>
                    </a:lnTo>
                    <a:lnTo>
                      <a:pt x="990" y="465"/>
                    </a:lnTo>
                    <a:lnTo>
                      <a:pt x="970" y="404"/>
                    </a:lnTo>
                    <a:lnTo>
                      <a:pt x="949" y="344"/>
                    </a:lnTo>
                    <a:lnTo>
                      <a:pt x="909" y="263"/>
                    </a:lnTo>
                    <a:lnTo>
                      <a:pt x="828" y="182"/>
                    </a:lnTo>
                    <a:lnTo>
                      <a:pt x="748" y="122"/>
                    </a:lnTo>
                    <a:lnTo>
                      <a:pt x="647" y="61"/>
                    </a:lnTo>
                    <a:lnTo>
                      <a:pt x="546" y="41"/>
                    </a:lnTo>
                    <a:lnTo>
                      <a:pt x="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55"/>
              <p:cNvSpPr/>
              <p:nvPr/>
            </p:nvSpPr>
            <p:spPr>
              <a:xfrm>
                <a:off x="833425" y="-1922280"/>
                <a:ext cx="1046243" cy="2361867"/>
              </a:xfrm>
              <a:custGeom>
                <a:avLst/>
                <a:gdLst/>
                <a:ahLst/>
                <a:cxnLst/>
                <a:rect l="l" t="t" r="r" b="b"/>
                <a:pathLst>
                  <a:path w="7290" h="16457" extrusionOk="0">
                    <a:moveTo>
                      <a:pt x="4503" y="122"/>
                    </a:moveTo>
                    <a:lnTo>
                      <a:pt x="4806" y="142"/>
                    </a:lnTo>
                    <a:lnTo>
                      <a:pt x="5129" y="202"/>
                    </a:lnTo>
                    <a:lnTo>
                      <a:pt x="5432" y="283"/>
                    </a:lnTo>
                    <a:lnTo>
                      <a:pt x="5715" y="424"/>
                    </a:lnTo>
                    <a:lnTo>
                      <a:pt x="5997" y="566"/>
                    </a:lnTo>
                    <a:lnTo>
                      <a:pt x="6240" y="768"/>
                    </a:lnTo>
                    <a:lnTo>
                      <a:pt x="6482" y="990"/>
                    </a:lnTo>
                    <a:lnTo>
                      <a:pt x="6684" y="1252"/>
                    </a:lnTo>
                    <a:lnTo>
                      <a:pt x="6724" y="1313"/>
                    </a:lnTo>
                    <a:lnTo>
                      <a:pt x="6866" y="1555"/>
                    </a:lnTo>
                    <a:lnTo>
                      <a:pt x="7007" y="1858"/>
                    </a:lnTo>
                    <a:lnTo>
                      <a:pt x="7108" y="2201"/>
                    </a:lnTo>
                    <a:lnTo>
                      <a:pt x="7148" y="2545"/>
                    </a:lnTo>
                    <a:lnTo>
                      <a:pt x="7169" y="2908"/>
                    </a:lnTo>
                    <a:lnTo>
                      <a:pt x="7148" y="3009"/>
                    </a:lnTo>
                    <a:lnTo>
                      <a:pt x="7128" y="3312"/>
                    </a:lnTo>
                    <a:lnTo>
                      <a:pt x="7068" y="3595"/>
                    </a:lnTo>
                    <a:lnTo>
                      <a:pt x="6987" y="3877"/>
                    </a:lnTo>
                    <a:lnTo>
                      <a:pt x="6886" y="4180"/>
                    </a:lnTo>
                    <a:lnTo>
                      <a:pt x="6765" y="4443"/>
                    </a:lnTo>
                    <a:lnTo>
                      <a:pt x="6623" y="4725"/>
                    </a:lnTo>
                    <a:lnTo>
                      <a:pt x="6442" y="5008"/>
                    </a:lnTo>
                    <a:lnTo>
                      <a:pt x="6260" y="5271"/>
                    </a:lnTo>
                    <a:lnTo>
                      <a:pt x="5937" y="5614"/>
                    </a:lnTo>
                    <a:lnTo>
                      <a:pt x="5614" y="5937"/>
                    </a:lnTo>
                    <a:lnTo>
                      <a:pt x="5250" y="6220"/>
                    </a:lnTo>
                    <a:lnTo>
                      <a:pt x="4846" y="6462"/>
                    </a:lnTo>
                    <a:lnTo>
                      <a:pt x="4463" y="6684"/>
                    </a:lnTo>
                    <a:lnTo>
                      <a:pt x="4039" y="6845"/>
                    </a:lnTo>
                    <a:lnTo>
                      <a:pt x="3615" y="6967"/>
                    </a:lnTo>
                    <a:lnTo>
                      <a:pt x="3413" y="6987"/>
                    </a:lnTo>
                    <a:lnTo>
                      <a:pt x="3191" y="7027"/>
                    </a:lnTo>
                    <a:lnTo>
                      <a:pt x="3150" y="7027"/>
                    </a:lnTo>
                    <a:lnTo>
                      <a:pt x="3029" y="7007"/>
                    </a:lnTo>
                    <a:lnTo>
                      <a:pt x="2928" y="6987"/>
                    </a:lnTo>
                    <a:lnTo>
                      <a:pt x="2807" y="6906"/>
                    </a:lnTo>
                    <a:lnTo>
                      <a:pt x="2747" y="6866"/>
                    </a:lnTo>
                    <a:lnTo>
                      <a:pt x="2706" y="6825"/>
                    </a:lnTo>
                    <a:lnTo>
                      <a:pt x="2565" y="6684"/>
                    </a:lnTo>
                    <a:lnTo>
                      <a:pt x="2383" y="6421"/>
                    </a:lnTo>
                    <a:lnTo>
                      <a:pt x="2262" y="6260"/>
                    </a:lnTo>
                    <a:lnTo>
                      <a:pt x="2161" y="6058"/>
                    </a:lnTo>
                    <a:lnTo>
                      <a:pt x="2040" y="5836"/>
                    </a:lnTo>
                    <a:lnTo>
                      <a:pt x="1919" y="5573"/>
                    </a:lnTo>
                    <a:lnTo>
                      <a:pt x="1838" y="5392"/>
                    </a:lnTo>
                    <a:lnTo>
                      <a:pt x="1777" y="5170"/>
                    </a:lnTo>
                    <a:lnTo>
                      <a:pt x="1697" y="4846"/>
                    </a:lnTo>
                    <a:lnTo>
                      <a:pt x="1616" y="4503"/>
                    </a:lnTo>
                    <a:lnTo>
                      <a:pt x="1575" y="4180"/>
                    </a:lnTo>
                    <a:lnTo>
                      <a:pt x="1555" y="3837"/>
                    </a:lnTo>
                    <a:lnTo>
                      <a:pt x="1575" y="3393"/>
                    </a:lnTo>
                    <a:lnTo>
                      <a:pt x="1596" y="3110"/>
                    </a:lnTo>
                    <a:lnTo>
                      <a:pt x="1656" y="2827"/>
                    </a:lnTo>
                    <a:lnTo>
                      <a:pt x="1717" y="2565"/>
                    </a:lnTo>
                    <a:lnTo>
                      <a:pt x="1777" y="2302"/>
                    </a:lnTo>
                    <a:lnTo>
                      <a:pt x="1878" y="2060"/>
                    </a:lnTo>
                    <a:lnTo>
                      <a:pt x="1979" y="1818"/>
                    </a:lnTo>
                    <a:lnTo>
                      <a:pt x="2100" y="1596"/>
                    </a:lnTo>
                    <a:lnTo>
                      <a:pt x="2242" y="1374"/>
                    </a:lnTo>
                    <a:lnTo>
                      <a:pt x="2423" y="1131"/>
                    </a:lnTo>
                    <a:lnTo>
                      <a:pt x="2625" y="909"/>
                    </a:lnTo>
                    <a:lnTo>
                      <a:pt x="2848" y="707"/>
                    </a:lnTo>
                    <a:lnTo>
                      <a:pt x="3070" y="546"/>
                    </a:lnTo>
                    <a:lnTo>
                      <a:pt x="3251" y="445"/>
                    </a:lnTo>
                    <a:lnTo>
                      <a:pt x="3413" y="364"/>
                    </a:lnTo>
                    <a:lnTo>
                      <a:pt x="3595" y="283"/>
                    </a:lnTo>
                    <a:lnTo>
                      <a:pt x="3756" y="223"/>
                    </a:lnTo>
                    <a:lnTo>
                      <a:pt x="3938" y="182"/>
                    </a:lnTo>
                    <a:lnTo>
                      <a:pt x="4120" y="142"/>
                    </a:lnTo>
                    <a:lnTo>
                      <a:pt x="4301" y="142"/>
                    </a:lnTo>
                    <a:lnTo>
                      <a:pt x="4503" y="122"/>
                    </a:lnTo>
                    <a:close/>
                    <a:moveTo>
                      <a:pt x="2747" y="7007"/>
                    </a:moveTo>
                    <a:lnTo>
                      <a:pt x="2787" y="7047"/>
                    </a:lnTo>
                    <a:lnTo>
                      <a:pt x="2908" y="7108"/>
                    </a:lnTo>
                    <a:lnTo>
                      <a:pt x="2989" y="7128"/>
                    </a:lnTo>
                    <a:lnTo>
                      <a:pt x="3070" y="7148"/>
                    </a:lnTo>
                    <a:lnTo>
                      <a:pt x="3070" y="7512"/>
                    </a:lnTo>
                    <a:lnTo>
                      <a:pt x="3070" y="7815"/>
                    </a:lnTo>
                    <a:lnTo>
                      <a:pt x="3070" y="7855"/>
                    </a:lnTo>
                    <a:lnTo>
                      <a:pt x="3029" y="7895"/>
                    </a:lnTo>
                    <a:lnTo>
                      <a:pt x="2928" y="7956"/>
                    </a:lnTo>
                    <a:lnTo>
                      <a:pt x="2787" y="7976"/>
                    </a:lnTo>
                    <a:lnTo>
                      <a:pt x="2666" y="7956"/>
                    </a:lnTo>
                    <a:lnTo>
                      <a:pt x="2585" y="7936"/>
                    </a:lnTo>
                    <a:lnTo>
                      <a:pt x="2504" y="7895"/>
                    </a:lnTo>
                    <a:lnTo>
                      <a:pt x="2423" y="7835"/>
                    </a:lnTo>
                    <a:lnTo>
                      <a:pt x="2363" y="7774"/>
                    </a:lnTo>
                    <a:lnTo>
                      <a:pt x="2282" y="7673"/>
                    </a:lnTo>
                    <a:lnTo>
                      <a:pt x="2262" y="7613"/>
                    </a:lnTo>
                    <a:lnTo>
                      <a:pt x="2282" y="7532"/>
                    </a:lnTo>
                    <a:lnTo>
                      <a:pt x="2343" y="7471"/>
                    </a:lnTo>
                    <a:lnTo>
                      <a:pt x="2484" y="7310"/>
                    </a:lnTo>
                    <a:lnTo>
                      <a:pt x="2666" y="7108"/>
                    </a:lnTo>
                    <a:lnTo>
                      <a:pt x="2747" y="7007"/>
                    </a:lnTo>
                    <a:close/>
                    <a:moveTo>
                      <a:pt x="4523" y="0"/>
                    </a:moveTo>
                    <a:lnTo>
                      <a:pt x="4261" y="21"/>
                    </a:lnTo>
                    <a:lnTo>
                      <a:pt x="3998" y="41"/>
                    </a:lnTo>
                    <a:lnTo>
                      <a:pt x="3736" y="101"/>
                    </a:lnTo>
                    <a:lnTo>
                      <a:pt x="3494" y="202"/>
                    </a:lnTo>
                    <a:lnTo>
                      <a:pt x="3251" y="303"/>
                    </a:lnTo>
                    <a:lnTo>
                      <a:pt x="3009" y="445"/>
                    </a:lnTo>
                    <a:lnTo>
                      <a:pt x="2767" y="626"/>
                    </a:lnTo>
                    <a:lnTo>
                      <a:pt x="2545" y="828"/>
                    </a:lnTo>
                    <a:lnTo>
                      <a:pt x="2323" y="1050"/>
                    </a:lnTo>
                    <a:lnTo>
                      <a:pt x="2141" y="1313"/>
                    </a:lnTo>
                    <a:lnTo>
                      <a:pt x="1999" y="1535"/>
                    </a:lnTo>
                    <a:lnTo>
                      <a:pt x="1878" y="1757"/>
                    </a:lnTo>
                    <a:lnTo>
                      <a:pt x="1757" y="2020"/>
                    </a:lnTo>
                    <a:lnTo>
                      <a:pt x="1676" y="2262"/>
                    </a:lnTo>
                    <a:lnTo>
                      <a:pt x="1596" y="2545"/>
                    </a:lnTo>
                    <a:lnTo>
                      <a:pt x="1535" y="2807"/>
                    </a:lnTo>
                    <a:lnTo>
                      <a:pt x="1474" y="3090"/>
                    </a:lnTo>
                    <a:lnTo>
                      <a:pt x="1454" y="3393"/>
                    </a:lnTo>
                    <a:lnTo>
                      <a:pt x="1434" y="3837"/>
                    </a:lnTo>
                    <a:lnTo>
                      <a:pt x="1454" y="4180"/>
                    </a:lnTo>
                    <a:lnTo>
                      <a:pt x="1495" y="4523"/>
                    </a:lnTo>
                    <a:lnTo>
                      <a:pt x="1575" y="4867"/>
                    </a:lnTo>
                    <a:lnTo>
                      <a:pt x="1656" y="5210"/>
                    </a:lnTo>
                    <a:lnTo>
                      <a:pt x="1737" y="5432"/>
                    </a:lnTo>
                    <a:lnTo>
                      <a:pt x="1818" y="5614"/>
                    </a:lnTo>
                    <a:lnTo>
                      <a:pt x="1939" y="5896"/>
                    </a:lnTo>
                    <a:lnTo>
                      <a:pt x="2040" y="6119"/>
                    </a:lnTo>
                    <a:lnTo>
                      <a:pt x="2161" y="6320"/>
                    </a:lnTo>
                    <a:lnTo>
                      <a:pt x="2282" y="6502"/>
                    </a:lnTo>
                    <a:lnTo>
                      <a:pt x="2484" y="6765"/>
                    </a:lnTo>
                    <a:lnTo>
                      <a:pt x="2625" y="6906"/>
                    </a:lnTo>
                    <a:lnTo>
                      <a:pt x="2646" y="6946"/>
                    </a:lnTo>
                    <a:lnTo>
                      <a:pt x="2585" y="7027"/>
                    </a:lnTo>
                    <a:lnTo>
                      <a:pt x="2403" y="7229"/>
                    </a:lnTo>
                    <a:lnTo>
                      <a:pt x="2242" y="7391"/>
                    </a:lnTo>
                    <a:lnTo>
                      <a:pt x="2181" y="7471"/>
                    </a:lnTo>
                    <a:lnTo>
                      <a:pt x="2161" y="7532"/>
                    </a:lnTo>
                    <a:lnTo>
                      <a:pt x="2141" y="7613"/>
                    </a:lnTo>
                    <a:lnTo>
                      <a:pt x="2161" y="7673"/>
                    </a:lnTo>
                    <a:lnTo>
                      <a:pt x="2181" y="7734"/>
                    </a:lnTo>
                    <a:lnTo>
                      <a:pt x="2262" y="7855"/>
                    </a:lnTo>
                    <a:lnTo>
                      <a:pt x="2363" y="7936"/>
                    </a:lnTo>
                    <a:lnTo>
                      <a:pt x="2444" y="7996"/>
                    </a:lnTo>
                    <a:lnTo>
                      <a:pt x="2565" y="8057"/>
                    </a:lnTo>
                    <a:lnTo>
                      <a:pt x="2666" y="8077"/>
                    </a:lnTo>
                    <a:lnTo>
                      <a:pt x="2646" y="8219"/>
                    </a:lnTo>
                    <a:lnTo>
                      <a:pt x="2585" y="8723"/>
                    </a:lnTo>
                    <a:lnTo>
                      <a:pt x="2524" y="9188"/>
                    </a:lnTo>
                    <a:lnTo>
                      <a:pt x="2444" y="9612"/>
                    </a:lnTo>
                    <a:lnTo>
                      <a:pt x="2363" y="9814"/>
                    </a:lnTo>
                    <a:lnTo>
                      <a:pt x="2302" y="10036"/>
                    </a:lnTo>
                    <a:lnTo>
                      <a:pt x="2181" y="10278"/>
                    </a:lnTo>
                    <a:lnTo>
                      <a:pt x="2060" y="10520"/>
                    </a:lnTo>
                    <a:lnTo>
                      <a:pt x="1919" y="10742"/>
                    </a:lnTo>
                    <a:lnTo>
                      <a:pt x="1777" y="10944"/>
                    </a:lnTo>
                    <a:lnTo>
                      <a:pt x="1454" y="11368"/>
                    </a:lnTo>
                    <a:lnTo>
                      <a:pt x="1111" y="11772"/>
                    </a:lnTo>
                    <a:lnTo>
                      <a:pt x="849" y="12075"/>
                    </a:lnTo>
                    <a:lnTo>
                      <a:pt x="687" y="12277"/>
                    </a:lnTo>
                    <a:lnTo>
                      <a:pt x="546" y="12499"/>
                    </a:lnTo>
                    <a:lnTo>
                      <a:pt x="404" y="12721"/>
                    </a:lnTo>
                    <a:lnTo>
                      <a:pt x="303" y="12943"/>
                    </a:lnTo>
                    <a:lnTo>
                      <a:pt x="202" y="13186"/>
                    </a:lnTo>
                    <a:lnTo>
                      <a:pt x="122" y="13428"/>
                    </a:lnTo>
                    <a:lnTo>
                      <a:pt x="81" y="13690"/>
                    </a:lnTo>
                    <a:lnTo>
                      <a:pt x="21" y="13953"/>
                    </a:lnTo>
                    <a:lnTo>
                      <a:pt x="0" y="14236"/>
                    </a:lnTo>
                    <a:lnTo>
                      <a:pt x="0" y="14518"/>
                    </a:lnTo>
                    <a:lnTo>
                      <a:pt x="0" y="14801"/>
                    </a:lnTo>
                    <a:lnTo>
                      <a:pt x="21" y="15104"/>
                    </a:lnTo>
                    <a:lnTo>
                      <a:pt x="61" y="15427"/>
                    </a:lnTo>
                    <a:lnTo>
                      <a:pt x="122" y="15750"/>
                    </a:lnTo>
                    <a:lnTo>
                      <a:pt x="202" y="16073"/>
                    </a:lnTo>
                    <a:lnTo>
                      <a:pt x="283" y="16416"/>
                    </a:lnTo>
                    <a:lnTo>
                      <a:pt x="303" y="16457"/>
                    </a:lnTo>
                    <a:lnTo>
                      <a:pt x="364" y="16457"/>
                    </a:lnTo>
                    <a:lnTo>
                      <a:pt x="404" y="16437"/>
                    </a:lnTo>
                    <a:lnTo>
                      <a:pt x="404" y="16376"/>
                    </a:lnTo>
                    <a:lnTo>
                      <a:pt x="303" y="16053"/>
                    </a:lnTo>
                    <a:lnTo>
                      <a:pt x="243" y="15730"/>
                    </a:lnTo>
                    <a:lnTo>
                      <a:pt x="182" y="15407"/>
                    </a:lnTo>
                    <a:lnTo>
                      <a:pt x="142" y="15104"/>
                    </a:lnTo>
                    <a:lnTo>
                      <a:pt x="122" y="14801"/>
                    </a:lnTo>
                    <a:lnTo>
                      <a:pt x="122" y="14518"/>
                    </a:lnTo>
                    <a:lnTo>
                      <a:pt x="122" y="14256"/>
                    </a:lnTo>
                    <a:lnTo>
                      <a:pt x="142" y="13973"/>
                    </a:lnTo>
                    <a:lnTo>
                      <a:pt x="182" y="13731"/>
                    </a:lnTo>
                    <a:lnTo>
                      <a:pt x="243" y="13468"/>
                    </a:lnTo>
                    <a:lnTo>
                      <a:pt x="324" y="13226"/>
                    </a:lnTo>
                    <a:lnTo>
                      <a:pt x="404" y="13004"/>
                    </a:lnTo>
                    <a:lnTo>
                      <a:pt x="525" y="12782"/>
                    </a:lnTo>
                    <a:lnTo>
                      <a:pt x="647" y="12560"/>
                    </a:lnTo>
                    <a:lnTo>
                      <a:pt x="788" y="12358"/>
                    </a:lnTo>
                    <a:lnTo>
                      <a:pt x="929" y="12156"/>
                    </a:lnTo>
                    <a:lnTo>
                      <a:pt x="1212" y="11853"/>
                    </a:lnTo>
                    <a:lnTo>
                      <a:pt x="1555" y="11429"/>
                    </a:lnTo>
                    <a:lnTo>
                      <a:pt x="1878" y="11005"/>
                    </a:lnTo>
                    <a:lnTo>
                      <a:pt x="2040" y="10803"/>
                    </a:lnTo>
                    <a:lnTo>
                      <a:pt x="2161" y="10561"/>
                    </a:lnTo>
                    <a:lnTo>
                      <a:pt x="2302" y="10339"/>
                    </a:lnTo>
                    <a:lnTo>
                      <a:pt x="2403" y="10076"/>
                    </a:lnTo>
                    <a:lnTo>
                      <a:pt x="2484" y="9854"/>
                    </a:lnTo>
                    <a:lnTo>
                      <a:pt x="2545" y="9652"/>
                    </a:lnTo>
                    <a:lnTo>
                      <a:pt x="2646" y="9188"/>
                    </a:lnTo>
                    <a:lnTo>
                      <a:pt x="2706" y="8723"/>
                    </a:lnTo>
                    <a:lnTo>
                      <a:pt x="2767" y="8219"/>
                    </a:lnTo>
                    <a:lnTo>
                      <a:pt x="2787" y="8097"/>
                    </a:lnTo>
                    <a:lnTo>
                      <a:pt x="2888" y="8077"/>
                    </a:lnTo>
                    <a:lnTo>
                      <a:pt x="2969" y="8057"/>
                    </a:lnTo>
                    <a:lnTo>
                      <a:pt x="3070" y="8017"/>
                    </a:lnTo>
                    <a:lnTo>
                      <a:pt x="3130" y="7976"/>
                    </a:lnTo>
                    <a:lnTo>
                      <a:pt x="3171" y="7916"/>
                    </a:lnTo>
                    <a:lnTo>
                      <a:pt x="3191" y="7835"/>
                    </a:lnTo>
                    <a:lnTo>
                      <a:pt x="3191" y="7512"/>
                    </a:lnTo>
                    <a:lnTo>
                      <a:pt x="3191" y="7148"/>
                    </a:lnTo>
                    <a:lnTo>
                      <a:pt x="3211" y="7148"/>
                    </a:lnTo>
                    <a:lnTo>
                      <a:pt x="3433" y="7108"/>
                    </a:lnTo>
                    <a:lnTo>
                      <a:pt x="3655" y="7068"/>
                    </a:lnTo>
                    <a:lnTo>
                      <a:pt x="3857" y="7027"/>
                    </a:lnTo>
                    <a:lnTo>
                      <a:pt x="4079" y="6946"/>
                    </a:lnTo>
                    <a:lnTo>
                      <a:pt x="4503" y="6785"/>
                    </a:lnTo>
                    <a:lnTo>
                      <a:pt x="4907" y="6583"/>
                    </a:lnTo>
                    <a:lnTo>
                      <a:pt x="5311" y="6320"/>
                    </a:lnTo>
                    <a:lnTo>
                      <a:pt x="5674" y="6038"/>
                    </a:lnTo>
                    <a:lnTo>
                      <a:pt x="6038" y="5695"/>
                    </a:lnTo>
                    <a:lnTo>
                      <a:pt x="6341" y="5331"/>
                    </a:lnTo>
                    <a:lnTo>
                      <a:pt x="6543" y="5069"/>
                    </a:lnTo>
                    <a:lnTo>
                      <a:pt x="6724" y="4786"/>
                    </a:lnTo>
                    <a:lnTo>
                      <a:pt x="6886" y="4503"/>
                    </a:lnTo>
                    <a:lnTo>
                      <a:pt x="7007" y="4221"/>
                    </a:lnTo>
                    <a:lnTo>
                      <a:pt x="7108" y="3918"/>
                    </a:lnTo>
                    <a:lnTo>
                      <a:pt x="7189" y="3615"/>
                    </a:lnTo>
                    <a:lnTo>
                      <a:pt x="7249" y="3332"/>
                    </a:lnTo>
                    <a:lnTo>
                      <a:pt x="7269" y="3029"/>
                    </a:lnTo>
                    <a:lnTo>
                      <a:pt x="7290" y="2908"/>
                    </a:lnTo>
                    <a:lnTo>
                      <a:pt x="7269" y="2524"/>
                    </a:lnTo>
                    <a:lnTo>
                      <a:pt x="7209" y="2161"/>
                    </a:lnTo>
                    <a:lnTo>
                      <a:pt x="7108" y="1818"/>
                    </a:lnTo>
                    <a:lnTo>
                      <a:pt x="6967" y="1495"/>
                    </a:lnTo>
                    <a:lnTo>
                      <a:pt x="6825" y="1232"/>
                    </a:lnTo>
                    <a:lnTo>
                      <a:pt x="6785" y="1192"/>
                    </a:lnTo>
                    <a:lnTo>
                      <a:pt x="6623" y="970"/>
                    </a:lnTo>
                    <a:lnTo>
                      <a:pt x="6421" y="768"/>
                    </a:lnTo>
                    <a:lnTo>
                      <a:pt x="6220" y="606"/>
                    </a:lnTo>
                    <a:lnTo>
                      <a:pt x="6018" y="445"/>
                    </a:lnTo>
                    <a:lnTo>
                      <a:pt x="5775" y="303"/>
                    </a:lnTo>
                    <a:lnTo>
                      <a:pt x="5533" y="202"/>
                    </a:lnTo>
                    <a:lnTo>
                      <a:pt x="5291" y="122"/>
                    </a:lnTo>
                    <a:lnTo>
                      <a:pt x="5028" y="61"/>
                    </a:lnTo>
                    <a:lnTo>
                      <a:pt x="4786" y="21"/>
                    </a:lnTo>
                    <a:lnTo>
                      <a:pt x="4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5"/>
              <p:cNvSpPr/>
              <p:nvPr/>
            </p:nvSpPr>
            <p:spPr>
              <a:xfrm>
                <a:off x="1468066" y="-1739725"/>
                <a:ext cx="139212" cy="110221"/>
              </a:xfrm>
              <a:custGeom>
                <a:avLst/>
                <a:gdLst/>
                <a:ahLst/>
                <a:cxnLst/>
                <a:rect l="l" t="t" r="r" b="b"/>
                <a:pathLst>
                  <a:path w="970" h="768" extrusionOk="0">
                    <a:moveTo>
                      <a:pt x="61" y="1"/>
                    </a:moveTo>
                    <a:lnTo>
                      <a:pt x="21" y="41"/>
                    </a:lnTo>
                    <a:lnTo>
                      <a:pt x="0" y="162"/>
                    </a:lnTo>
                    <a:lnTo>
                      <a:pt x="0" y="303"/>
                    </a:lnTo>
                    <a:lnTo>
                      <a:pt x="21" y="425"/>
                    </a:lnTo>
                    <a:lnTo>
                      <a:pt x="61" y="546"/>
                    </a:lnTo>
                    <a:lnTo>
                      <a:pt x="122" y="626"/>
                    </a:lnTo>
                    <a:lnTo>
                      <a:pt x="182" y="687"/>
                    </a:lnTo>
                    <a:lnTo>
                      <a:pt x="263" y="727"/>
                    </a:lnTo>
                    <a:lnTo>
                      <a:pt x="364" y="768"/>
                    </a:lnTo>
                    <a:lnTo>
                      <a:pt x="546" y="768"/>
                    </a:lnTo>
                    <a:lnTo>
                      <a:pt x="626" y="727"/>
                    </a:lnTo>
                    <a:lnTo>
                      <a:pt x="707" y="687"/>
                    </a:lnTo>
                    <a:lnTo>
                      <a:pt x="788" y="647"/>
                    </a:lnTo>
                    <a:lnTo>
                      <a:pt x="849" y="586"/>
                    </a:lnTo>
                    <a:lnTo>
                      <a:pt x="909" y="505"/>
                    </a:lnTo>
                    <a:lnTo>
                      <a:pt x="970" y="344"/>
                    </a:lnTo>
                    <a:lnTo>
                      <a:pt x="970" y="303"/>
                    </a:lnTo>
                    <a:lnTo>
                      <a:pt x="929" y="263"/>
                    </a:lnTo>
                    <a:lnTo>
                      <a:pt x="889" y="283"/>
                    </a:lnTo>
                    <a:lnTo>
                      <a:pt x="869" y="303"/>
                    </a:lnTo>
                    <a:lnTo>
                      <a:pt x="788" y="445"/>
                    </a:lnTo>
                    <a:lnTo>
                      <a:pt x="748" y="505"/>
                    </a:lnTo>
                    <a:lnTo>
                      <a:pt x="687" y="566"/>
                    </a:lnTo>
                    <a:lnTo>
                      <a:pt x="606" y="606"/>
                    </a:lnTo>
                    <a:lnTo>
                      <a:pt x="546" y="647"/>
                    </a:lnTo>
                    <a:lnTo>
                      <a:pt x="384" y="647"/>
                    </a:lnTo>
                    <a:lnTo>
                      <a:pt x="303" y="606"/>
                    </a:lnTo>
                    <a:lnTo>
                      <a:pt x="243" y="566"/>
                    </a:lnTo>
                    <a:lnTo>
                      <a:pt x="202" y="526"/>
                    </a:lnTo>
                    <a:lnTo>
                      <a:pt x="162" y="485"/>
                    </a:lnTo>
                    <a:lnTo>
                      <a:pt x="142" y="384"/>
                    </a:lnTo>
                    <a:lnTo>
                      <a:pt x="122" y="283"/>
                    </a:lnTo>
                    <a:lnTo>
                      <a:pt x="122" y="182"/>
                    </a:lnTo>
                    <a:lnTo>
                      <a:pt x="142" y="81"/>
                    </a:lnTo>
                    <a:lnTo>
                      <a:pt x="142" y="2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5"/>
              <p:cNvSpPr/>
              <p:nvPr/>
            </p:nvSpPr>
            <p:spPr>
              <a:xfrm>
                <a:off x="1644882" y="-1719489"/>
                <a:ext cx="110221" cy="72620"/>
              </a:xfrm>
              <a:custGeom>
                <a:avLst/>
                <a:gdLst/>
                <a:ahLst/>
                <a:cxnLst/>
                <a:rect l="l" t="t" r="r" b="b"/>
                <a:pathLst>
                  <a:path w="768" h="506" extrusionOk="0">
                    <a:moveTo>
                      <a:pt x="222" y="1"/>
                    </a:moveTo>
                    <a:lnTo>
                      <a:pt x="121" y="41"/>
                    </a:lnTo>
                    <a:lnTo>
                      <a:pt x="41" y="102"/>
                    </a:lnTo>
                    <a:lnTo>
                      <a:pt x="0" y="183"/>
                    </a:lnTo>
                    <a:lnTo>
                      <a:pt x="0" y="263"/>
                    </a:lnTo>
                    <a:lnTo>
                      <a:pt x="0" y="344"/>
                    </a:lnTo>
                    <a:lnTo>
                      <a:pt x="41" y="405"/>
                    </a:lnTo>
                    <a:lnTo>
                      <a:pt x="101" y="465"/>
                    </a:lnTo>
                    <a:lnTo>
                      <a:pt x="182" y="506"/>
                    </a:lnTo>
                    <a:lnTo>
                      <a:pt x="343" y="506"/>
                    </a:lnTo>
                    <a:lnTo>
                      <a:pt x="404" y="465"/>
                    </a:lnTo>
                    <a:lnTo>
                      <a:pt x="444" y="445"/>
                    </a:lnTo>
                    <a:lnTo>
                      <a:pt x="505" y="344"/>
                    </a:lnTo>
                    <a:lnTo>
                      <a:pt x="707" y="364"/>
                    </a:lnTo>
                    <a:lnTo>
                      <a:pt x="747" y="344"/>
                    </a:lnTo>
                    <a:lnTo>
                      <a:pt x="767" y="304"/>
                    </a:lnTo>
                    <a:lnTo>
                      <a:pt x="747" y="263"/>
                    </a:lnTo>
                    <a:lnTo>
                      <a:pt x="707" y="243"/>
                    </a:lnTo>
                    <a:lnTo>
                      <a:pt x="525" y="223"/>
                    </a:lnTo>
                    <a:lnTo>
                      <a:pt x="687" y="122"/>
                    </a:lnTo>
                    <a:lnTo>
                      <a:pt x="707" y="82"/>
                    </a:lnTo>
                    <a:lnTo>
                      <a:pt x="707" y="41"/>
                    </a:lnTo>
                    <a:lnTo>
                      <a:pt x="666" y="21"/>
                    </a:lnTo>
                    <a:lnTo>
                      <a:pt x="626" y="21"/>
                    </a:lnTo>
                    <a:lnTo>
                      <a:pt x="465" y="102"/>
                    </a:lnTo>
                    <a:lnTo>
                      <a:pt x="404" y="41"/>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5"/>
              <p:cNvSpPr/>
              <p:nvPr/>
            </p:nvSpPr>
            <p:spPr>
              <a:xfrm>
                <a:off x="1346362" y="-1835308"/>
                <a:ext cx="98597" cy="98597"/>
              </a:xfrm>
              <a:custGeom>
                <a:avLst/>
                <a:gdLst/>
                <a:ahLst/>
                <a:cxnLst/>
                <a:rect l="l" t="t" r="r" b="b"/>
                <a:pathLst>
                  <a:path w="687" h="687" extrusionOk="0">
                    <a:moveTo>
                      <a:pt x="202" y="0"/>
                    </a:moveTo>
                    <a:lnTo>
                      <a:pt x="162" y="41"/>
                    </a:lnTo>
                    <a:lnTo>
                      <a:pt x="182" y="81"/>
                    </a:lnTo>
                    <a:lnTo>
                      <a:pt x="243" y="243"/>
                    </a:lnTo>
                    <a:lnTo>
                      <a:pt x="243" y="263"/>
                    </a:lnTo>
                    <a:lnTo>
                      <a:pt x="81" y="142"/>
                    </a:lnTo>
                    <a:lnTo>
                      <a:pt x="41" y="142"/>
                    </a:lnTo>
                    <a:lnTo>
                      <a:pt x="0" y="162"/>
                    </a:lnTo>
                    <a:lnTo>
                      <a:pt x="0" y="222"/>
                    </a:lnTo>
                    <a:lnTo>
                      <a:pt x="21" y="263"/>
                    </a:lnTo>
                    <a:lnTo>
                      <a:pt x="182" y="364"/>
                    </a:lnTo>
                    <a:lnTo>
                      <a:pt x="182" y="424"/>
                    </a:lnTo>
                    <a:lnTo>
                      <a:pt x="182" y="465"/>
                    </a:lnTo>
                    <a:lnTo>
                      <a:pt x="202" y="525"/>
                    </a:lnTo>
                    <a:lnTo>
                      <a:pt x="223" y="586"/>
                    </a:lnTo>
                    <a:lnTo>
                      <a:pt x="283" y="646"/>
                    </a:lnTo>
                    <a:lnTo>
                      <a:pt x="364" y="687"/>
                    </a:lnTo>
                    <a:lnTo>
                      <a:pt x="525" y="687"/>
                    </a:lnTo>
                    <a:lnTo>
                      <a:pt x="586" y="646"/>
                    </a:lnTo>
                    <a:lnTo>
                      <a:pt x="647" y="606"/>
                    </a:lnTo>
                    <a:lnTo>
                      <a:pt x="687" y="525"/>
                    </a:lnTo>
                    <a:lnTo>
                      <a:pt x="687" y="444"/>
                    </a:lnTo>
                    <a:lnTo>
                      <a:pt x="667" y="343"/>
                    </a:lnTo>
                    <a:lnTo>
                      <a:pt x="606" y="263"/>
                    </a:lnTo>
                    <a:lnTo>
                      <a:pt x="525" y="202"/>
                    </a:lnTo>
                    <a:lnTo>
                      <a:pt x="445" y="182"/>
                    </a:lnTo>
                    <a:lnTo>
                      <a:pt x="364" y="182"/>
                    </a:lnTo>
                    <a:lnTo>
                      <a:pt x="283" y="20"/>
                    </a:lnTo>
                    <a:lnTo>
                      <a:pt x="2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53" name="Google Shape;6553;p55"/>
          <p:cNvSpPr/>
          <p:nvPr/>
        </p:nvSpPr>
        <p:spPr>
          <a:xfrm>
            <a:off x="6329050" y="2668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4" name="Google Shape;6554;p55"/>
          <p:cNvGrpSpPr/>
          <p:nvPr/>
        </p:nvGrpSpPr>
        <p:grpSpPr>
          <a:xfrm>
            <a:off x="563679" y="3036998"/>
            <a:ext cx="1768111" cy="2141604"/>
            <a:chOff x="2709446" y="-1714550"/>
            <a:chExt cx="1212447" cy="1468562"/>
          </a:xfrm>
        </p:grpSpPr>
        <p:sp>
          <p:nvSpPr>
            <p:cNvPr id="6555" name="Google Shape;6555;p55"/>
            <p:cNvSpPr/>
            <p:nvPr/>
          </p:nvSpPr>
          <p:spPr>
            <a:xfrm>
              <a:off x="2710599" y="-1714497"/>
              <a:ext cx="1210150" cy="1468453"/>
            </a:xfrm>
            <a:custGeom>
              <a:avLst/>
              <a:gdLst/>
              <a:ahLst/>
              <a:cxnLst/>
              <a:rect l="l" t="t" r="r" b="b"/>
              <a:pathLst>
                <a:path w="11066" h="13428" extrusionOk="0">
                  <a:moveTo>
                    <a:pt x="9087" y="0"/>
                  </a:moveTo>
                  <a:lnTo>
                    <a:pt x="4968" y="929"/>
                  </a:lnTo>
                  <a:lnTo>
                    <a:pt x="4847" y="445"/>
                  </a:lnTo>
                  <a:lnTo>
                    <a:pt x="4826" y="384"/>
                  </a:lnTo>
                  <a:lnTo>
                    <a:pt x="4806" y="323"/>
                  </a:lnTo>
                  <a:lnTo>
                    <a:pt x="4766" y="283"/>
                  </a:lnTo>
                  <a:lnTo>
                    <a:pt x="4705" y="243"/>
                  </a:lnTo>
                  <a:lnTo>
                    <a:pt x="4645" y="222"/>
                  </a:lnTo>
                  <a:lnTo>
                    <a:pt x="4584" y="202"/>
                  </a:lnTo>
                  <a:lnTo>
                    <a:pt x="4523" y="182"/>
                  </a:lnTo>
                  <a:lnTo>
                    <a:pt x="4463" y="202"/>
                  </a:lnTo>
                  <a:lnTo>
                    <a:pt x="4382" y="222"/>
                  </a:lnTo>
                  <a:lnTo>
                    <a:pt x="4342" y="243"/>
                  </a:lnTo>
                  <a:lnTo>
                    <a:pt x="4281" y="303"/>
                  </a:lnTo>
                  <a:lnTo>
                    <a:pt x="4241" y="344"/>
                  </a:lnTo>
                  <a:lnTo>
                    <a:pt x="4221" y="404"/>
                  </a:lnTo>
                  <a:lnTo>
                    <a:pt x="4200" y="465"/>
                  </a:lnTo>
                  <a:lnTo>
                    <a:pt x="4200" y="525"/>
                  </a:lnTo>
                  <a:lnTo>
                    <a:pt x="4200" y="606"/>
                  </a:lnTo>
                  <a:lnTo>
                    <a:pt x="4301" y="1091"/>
                  </a:lnTo>
                  <a:lnTo>
                    <a:pt x="202" y="2019"/>
                  </a:lnTo>
                  <a:lnTo>
                    <a:pt x="101" y="2060"/>
                  </a:lnTo>
                  <a:lnTo>
                    <a:pt x="21" y="2141"/>
                  </a:lnTo>
                  <a:lnTo>
                    <a:pt x="1" y="2242"/>
                  </a:lnTo>
                  <a:lnTo>
                    <a:pt x="1" y="2343"/>
                  </a:lnTo>
                  <a:lnTo>
                    <a:pt x="1656" y="9672"/>
                  </a:lnTo>
                  <a:lnTo>
                    <a:pt x="1697" y="9753"/>
                  </a:lnTo>
                  <a:lnTo>
                    <a:pt x="1757" y="9814"/>
                  </a:lnTo>
                  <a:lnTo>
                    <a:pt x="1838" y="9854"/>
                  </a:lnTo>
                  <a:lnTo>
                    <a:pt x="1919" y="9874"/>
                  </a:lnTo>
                  <a:lnTo>
                    <a:pt x="1979" y="9854"/>
                  </a:lnTo>
                  <a:lnTo>
                    <a:pt x="6098" y="8925"/>
                  </a:lnTo>
                  <a:lnTo>
                    <a:pt x="7068" y="13165"/>
                  </a:lnTo>
                  <a:lnTo>
                    <a:pt x="7088" y="13226"/>
                  </a:lnTo>
                  <a:lnTo>
                    <a:pt x="7108" y="13286"/>
                  </a:lnTo>
                  <a:lnTo>
                    <a:pt x="7169" y="13347"/>
                  </a:lnTo>
                  <a:lnTo>
                    <a:pt x="7209" y="13387"/>
                  </a:lnTo>
                  <a:lnTo>
                    <a:pt x="7290" y="13408"/>
                  </a:lnTo>
                  <a:lnTo>
                    <a:pt x="7391" y="13428"/>
                  </a:lnTo>
                  <a:lnTo>
                    <a:pt x="7471" y="13428"/>
                  </a:lnTo>
                  <a:lnTo>
                    <a:pt x="7532" y="13408"/>
                  </a:lnTo>
                  <a:lnTo>
                    <a:pt x="7593" y="13367"/>
                  </a:lnTo>
                  <a:lnTo>
                    <a:pt x="7633" y="13327"/>
                  </a:lnTo>
                  <a:lnTo>
                    <a:pt x="7673" y="13266"/>
                  </a:lnTo>
                  <a:lnTo>
                    <a:pt x="7714" y="13206"/>
                  </a:lnTo>
                  <a:lnTo>
                    <a:pt x="7734" y="13145"/>
                  </a:lnTo>
                  <a:lnTo>
                    <a:pt x="7734" y="13085"/>
                  </a:lnTo>
                  <a:lnTo>
                    <a:pt x="7714" y="13024"/>
                  </a:lnTo>
                  <a:lnTo>
                    <a:pt x="6745" y="8784"/>
                  </a:lnTo>
                  <a:lnTo>
                    <a:pt x="10864" y="7835"/>
                  </a:lnTo>
                  <a:lnTo>
                    <a:pt x="10965" y="7794"/>
                  </a:lnTo>
                  <a:lnTo>
                    <a:pt x="11045" y="7714"/>
                  </a:lnTo>
                  <a:lnTo>
                    <a:pt x="11066" y="7633"/>
                  </a:lnTo>
                  <a:lnTo>
                    <a:pt x="11066" y="7512"/>
                  </a:lnTo>
                  <a:lnTo>
                    <a:pt x="9410" y="202"/>
                  </a:lnTo>
                  <a:lnTo>
                    <a:pt x="9369" y="121"/>
                  </a:lnTo>
                  <a:lnTo>
                    <a:pt x="9329" y="81"/>
                  </a:lnTo>
                  <a:lnTo>
                    <a:pt x="9268" y="21"/>
                  </a:lnTo>
                  <a:lnTo>
                    <a:pt x="9208" y="0"/>
                  </a:lnTo>
                  <a:close/>
                </a:path>
              </a:pathLst>
            </a:custGeom>
            <a:solidFill>
              <a:schemeClr val="accent6"/>
            </a:solidFill>
            <a:ln w="152400" cap="flat" cmpd="sng">
              <a:solidFill>
                <a:schemeClr val="accent6"/>
              </a:solidFill>
              <a:prstDash val="solid"/>
              <a:round/>
              <a:headEnd type="none" w="sm" len="sm"/>
              <a:tailEnd type="none" w="sm" len="sm"/>
            </a:ln>
            <a:effectLst>
              <a:outerShdw blurRad="4286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6" name="Google Shape;6556;p55"/>
            <p:cNvGrpSpPr/>
            <p:nvPr/>
          </p:nvGrpSpPr>
          <p:grpSpPr>
            <a:xfrm>
              <a:off x="2709446" y="-1714550"/>
              <a:ext cx="1212447" cy="1468562"/>
              <a:chOff x="1266446" y="-1658288"/>
              <a:chExt cx="1212447" cy="1468562"/>
            </a:xfrm>
          </p:grpSpPr>
          <p:sp>
            <p:nvSpPr>
              <p:cNvPr id="6557" name="Google Shape;6557;p55"/>
              <p:cNvSpPr/>
              <p:nvPr/>
            </p:nvSpPr>
            <p:spPr>
              <a:xfrm>
                <a:off x="1732412" y="-1629527"/>
                <a:ext cx="373237" cy="1433130"/>
              </a:xfrm>
              <a:custGeom>
                <a:avLst/>
                <a:gdLst/>
                <a:ahLst/>
                <a:cxnLst/>
                <a:rect l="l" t="t" r="r" b="b"/>
                <a:pathLst>
                  <a:path w="3413" h="13105" extrusionOk="0">
                    <a:moveTo>
                      <a:pt x="223" y="0"/>
                    </a:moveTo>
                    <a:lnTo>
                      <a:pt x="122" y="41"/>
                    </a:lnTo>
                    <a:lnTo>
                      <a:pt x="41" y="121"/>
                    </a:lnTo>
                    <a:lnTo>
                      <a:pt x="0" y="222"/>
                    </a:lnTo>
                    <a:lnTo>
                      <a:pt x="0" y="323"/>
                    </a:lnTo>
                    <a:lnTo>
                      <a:pt x="2868" y="12883"/>
                    </a:lnTo>
                    <a:lnTo>
                      <a:pt x="2908" y="12984"/>
                    </a:lnTo>
                    <a:lnTo>
                      <a:pt x="2989" y="13064"/>
                    </a:lnTo>
                    <a:lnTo>
                      <a:pt x="3090" y="13105"/>
                    </a:lnTo>
                    <a:lnTo>
                      <a:pt x="3191" y="13105"/>
                    </a:lnTo>
                    <a:lnTo>
                      <a:pt x="3292" y="13044"/>
                    </a:lnTo>
                    <a:lnTo>
                      <a:pt x="3372" y="12984"/>
                    </a:lnTo>
                    <a:lnTo>
                      <a:pt x="3413" y="12883"/>
                    </a:lnTo>
                    <a:lnTo>
                      <a:pt x="3413" y="12761"/>
                    </a:lnTo>
                    <a:lnTo>
                      <a:pt x="546" y="202"/>
                    </a:lnTo>
                    <a:lnTo>
                      <a:pt x="505" y="101"/>
                    </a:lnTo>
                    <a:lnTo>
                      <a:pt x="424" y="20"/>
                    </a:lnTo>
                    <a:lnTo>
                      <a:pt x="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55"/>
              <p:cNvSpPr/>
              <p:nvPr/>
            </p:nvSpPr>
            <p:spPr>
              <a:xfrm>
                <a:off x="1732412" y="-1629527"/>
                <a:ext cx="373237" cy="1433130"/>
              </a:xfrm>
              <a:custGeom>
                <a:avLst/>
                <a:gdLst/>
                <a:ahLst/>
                <a:cxnLst/>
                <a:rect l="l" t="t" r="r" b="b"/>
                <a:pathLst>
                  <a:path w="3413" h="13105" fill="none" extrusionOk="0">
                    <a:moveTo>
                      <a:pt x="546" y="202"/>
                    </a:moveTo>
                    <a:lnTo>
                      <a:pt x="3413" y="12761"/>
                    </a:lnTo>
                    <a:lnTo>
                      <a:pt x="3413" y="12761"/>
                    </a:lnTo>
                    <a:lnTo>
                      <a:pt x="3413" y="12883"/>
                    </a:lnTo>
                    <a:lnTo>
                      <a:pt x="3372" y="12984"/>
                    </a:lnTo>
                    <a:lnTo>
                      <a:pt x="3292" y="13044"/>
                    </a:lnTo>
                    <a:lnTo>
                      <a:pt x="3191" y="13105"/>
                    </a:lnTo>
                    <a:lnTo>
                      <a:pt x="3191" y="13105"/>
                    </a:lnTo>
                    <a:lnTo>
                      <a:pt x="3090" y="13105"/>
                    </a:lnTo>
                    <a:lnTo>
                      <a:pt x="2989" y="13064"/>
                    </a:lnTo>
                    <a:lnTo>
                      <a:pt x="2908" y="12984"/>
                    </a:lnTo>
                    <a:lnTo>
                      <a:pt x="2868" y="12883"/>
                    </a:lnTo>
                    <a:lnTo>
                      <a:pt x="0" y="323"/>
                    </a:lnTo>
                    <a:lnTo>
                      <a:pt x="0" y="323"/>
                    </a:lnTo>
                    <a:lnTo>
                      <a:pt x="0" y="222"/>
                    </a:lnTo>
                    <a:lnTo>
                      <a:pt x="41" y="121"/>
                    </a:lnTo>
                    <a:lnTo>
                      <a:pt x="41" y="121"/>
                    </a:lnTo>
                    <a:lnTo>
                      <a:pt x="122" y="41"/>
                    </a:lnTo>
                    <a:lnTo>
                      <a:pt x="223" y="0"/>
                    </a:lnTo>
                    <a:lnTo>
                      <a:pt x="223" y="0"/>
                    </a:lnTo>
                    <a:lnTo>
                      <a:pt x="323" y="0"/>
                    </a:lnTo>
                    <a:lnTo>
                      <a:pt x="424" y="20"/>
                    </a:lnTo>
                    <a:lnTo>
                      <a:pt x="505" y="101"/>
                    </a:lnTo>
                    <a:lnTo>
                      <a:pt x="546" y="20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55"/>
              <p:cNvSpPr/>
              <p:nvPr/>
            </p:nvSpPr>
            <p:spPr>
              <a:xfrm>
                <a:off x="1988523" y="-474723"/>
                <a:ext cx="57522" cy="254037"/>
              </a:xfrm>
              <a:custGeom>
                <a:avLst/>
                <a:gdLst/>
                <a:ahLst/>
                <a:cxnLst/>
                <a:rect l="l" t="t" r="r" b="b"/>
                <a:pathLst>
                  <a:path w="526" h="2323" extrusionOk="0">
                    <a:moveTo>
                      <a:pt x="1" y="1"/>
                    </a:moveTo>
                    <a:lnTo>
                      <a:pt x="1" y="1"/>
                    </a:lnTo>
                    <a:lnTo>
                      <a:pt x="1" y="1"/>
                    </a:lnTo>
                    <a:lnTo>
                      <a:pt x="526" y="232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5"/>
              <p:cNvSpPr/>
              <p:nvPr/>
            </p:nvSpPr>
            <p:spPr>
              <a:xfrm>
                <a:off x="1988523" y="-474723"/>
                <a:ext cx="57522" cy="254037"/>
              </a:xfrm>
              <a:custGeom>
                <a:avLst/>
                <a:gdLst/>
                <a:ahLst/>
                <a:cxnLst/>
                <a:rect l="l" t="t" r="r" b="b"/>
                <a:pathLst>
                  <a:path w="526" h="2323" fill="none" extrusionOk="0">
                    <a:moveTo>
                      <a:pt x="1" y="1"/>
                    </a:moveTo>
                    <a:lnTo>
                      <a:pt x="1" y="1"/>
                    </a:lnTo>
                    <a:lnTo>
                      <a:pt x="1" y="1"/>
                    </a:lnTo>
                    <a:lnTo>
                      <a:pt x="526" y="2323"/>
                    </a:ln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5"/>
              <p:cNvSpPr/>
              <p:nvPr/>
            </p:nvSpPr>
            <p:spPr>
              <a:xfrm>
                <a:off x="1988523" y="-540993"/>
                <a:ext cx="117122" cy="344585"/>
              </a:xfrm>
              <a:custGeom>
                <a:avLst/>
                <a:gdLst/>
                <a:ahLst/>
                <a:cxnLst/>
                <a:rect l="l" t="t" r="r" b="b"/>
                <a:pathLst>
                  <a:path w="1071" h="3151" fill="none" extrusionOk="0">
                    <a:moveTo>
                      <a:pt x="425" y="1"/>
                    </a:moveTo>
                    <a:lnTo>
                      <a:pt x="425" y="1"/>
                    </a:lnTo>
                    <a:lnTo>
                      <a:pt x="223" y="304"/>
                    </a:lnTo>
                    <a:lnTo>
                      <a:pt x="1" y="607"/>
                    </a:lnTo>
                    <a:lnTo>
                      <a:pt x="526" y="2929"/>
                    </a:lnTo>
                    <a:lnTo>
                      <a:pt x="526" y="2929"/>
                    </a:lnTo>
                    <a:lnTo>
                      <a:pt x="566" y="3030"/>
                    </a:lnTo>
                    <a:lnTo>
                      <a:pt x="627" y="3090"/>
                    </a:lnTo>
                    <a:lnTo>
                      <a:pt x="707" y="3131"/>
                    </a:lnTo>
                    <a:lnTo>
                      <a:pt x="788" y="3151"/>
                    </a:lnTo>
                    <a:lnTo>
                      <a:pt x="788" y="3151"/>
                    </a:lnTo>
                    <a:lnTo>
                      <a:pt x="849" y="3151"/>
                    </a:lnTo>
                    <a:lnTo>
                      <a:pt x="849" y="3151"/>
                    </a:lnTo>
                    <a:lnTo>
                      <a:pt x="950" y="3110"/>
                    </a:lnTo>
                    <a:lnTo>
                      <a:pt x="1010" y="3050"/>
                    </a:lnTo>
                    <a:lnTo>
                      <a:pt x="1051" y="2969"/>
                    </a:lnTo>
                    <a:lnTo>
                      <a:pt x="1071" y="2868"/>
                    </a:lnTo>
                    <a:lnTo>
                      <a:pt x="1071" y="2868"/>
                    </a:lnTo>
                    <a:lnTo>
                      <a:pt x="1071" y="2807"/>
                    </a:lnTo>
                    <a:lnTo>
                      <a:pt x="1071" y="2807"/>
                    </a:lnTo>
                    <a:lnTo>
                      <a:pt x="42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5"/>
              <p:cNvSpPr/>
              <p:nvPr/>
            </p:nvSpPr>
            <p:spPr>
              <a:xfrm>
                <a:off x="1273117" y="-1651617"/>
                <a:ext cx="1199105" cy="1066564"/>
              </a:xfrm>
              <a:custGeom>
                <a:avLst/>
                <a:gdLst/>
                <a:ahLst/>
                <a:cxnLst/>
                <a:rect l="l" t="t" r="r" b="b"/>
                <a:pathLst>
                  <a:path w="10965" h="9753" extrusionOk="0">
                    <a:moveTo>
                      <a:pt x="9046" y="0"/>
                    </a:moveTo>
                    <a:lnTo>
                      <a:pt x="162" y="2020"/>
                    </a:lnTo>
                    <a:lnTo>
                      <a:pt x="81" y="2060"/>
                    </a:lnTo>
                    <a:lnTo>
                      <a:pt x="21" y="2121"/>
                    </a:lnTo>
                    <a:lnTo>
                      <a:pt x="1" y="2181"/>
                    </a:lnTo>
                    <a:lnTo>
                      <a:pt x="1" y="2262"/>
                    </a:lnTo>
                    <a:lnTo>
                      <a:pt x="1676" y="9591"/>
                    </a:lnTo>
                    <a:lnTo>
                      <a:pt x="1697" y="9652"/>
                    </a:lnTo>
                    <a:lnTo>
                      <a:pt x="1757" y="9713"/>
                    </a:lnTo>
                    <a:lnTo>
                      <a:pt x="1838" y="9753"/>
                    </a:lnTo>
                    <a:lnTo>
                      <a:pt x="1919" y="9733"/>
                    </a:lnTo>
                    <a:lnTo>
                      <a:pt x="10803" y="7714"/>
                    </a:lnTo>
                    <a:lnTo>
                      <a:pt x="10884" y="7673"/>
                    </a:lnTo>
                    <a:lnTo>
                      <a:pt x="10924" y="7633"/>
                    </a:lnTo>
                    <a:lnTo>
                      <a:pt x="10965" y="7552"/>
                    </a:lnTo>
                    <a:lnTo>
                      <a:pt x="10965" y="7471"/>
                    </a:lnTo>
                    <a:lnTo>
                      <a:pt x="9289" y="142"/>
                    </a:lnTo>
                    <a:lnTo>
                      <a:pt x="9269" y="101"/>
                    </a:lnTo>
                    <a:lnTo>
                      <a:pt x="9228" y="61"/>
                    </a:lnTo>
                    <a:lnTo>
                      <a:pt x="9188" y="21"/>
                    </a:lnTo>
                    <a:lnTo>
                      <a:pt x="9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5"/>
              <p:cNvSpPr/>
              <p:nvPr/>
            </p:nvSpPr>
            <p:spPr>
              <a:xfrm>
                <a:off x="1273117" y="-1651617"/>
                <a:ext cx="1199105" cy="1066564"/>
              </a:xfrm>
              <a:custGeom>
                <a:avLst/>
                <a:gdLst/>
                <a:ahLst/>
                <a:cxnLst/>
                <a:rect l="l" t="t" r="r" b="b"/>
                <a:pathLst>
                  <a:path w="10965" h="9753" fill="none" extrusionOk="0">
                    <a:moveTo>
                      <a:pt x="9289" y="142"/>
                    </a:moveTo>
                    <a:lnTo>
                      <a:pt x="10965" y="7471"/>
                    </a:lnTo>
                    <a:lnTo>
                      <a:pt x="10965" y="7471"/>
                    </a:lnTo>
                    <a:lnTo>
                      <a:pt x="10965" y="7552"/>
                    </a:lnTo>
                    <a:lnTo>
                      <a:pt x="10924" y="7633"/>
                    </a:lnTo>
                    <a:lnTo>
                      <a:pt x="10884" y="7673"/>
                    </a:lnTo>
                    <a:lnTo>
                      <a:pt x="10803" y="7714"/>
                    </a:lnTo>
                    <a:lnTo>
                      <a:pt x="1919" y="9733"/>
                    </a:lnTo>
                    <a:lnTo>
                      <a:pt x="1919" y="9733"/>
                    </a:lnTo>
                    <a:lnTo>
                      <a:pt x="1838" y="9753"/>
                    </a:lnTo>
                    <a:lnTo>
                      <a:pt x="1757" y="9713"/>
                    </a:lnTo>
                    <a:lnTo>
                      <a:pt x="1697" y="9652"/>
                    </a:lnTo>
                    <a:lnTo>
                      <a:pt x="1676" y="9591"/>
                    </a:lnTo>
                    <a:lnTo>
                      <a:pt x="1" y="2262"/>
                    </a:lnTo>
                    <a:lnTo>
                      <a:pt x="1" y="2262"/>
                    </a:lnTo>
                    <a:lnTo>
                      <a:pt x="1" y="2181"/>
                    </a:lnTo>
                    <a:lnTo>
                      <a:pt x="21" y="2121"/>
                    </a:lnTo>
                    <a:lnTo>
                      <a:pt x="81" y="2060"/>
                    </a:lnTo>
                    <a:lnTo>
                      <a:pt x="162" y="2020"/>
                    </a:lnTo>
                    <a:lnTo>
                      <a:pt x="9046" y="0"/>
                    </a:lnTo>
                    <a:lnTo>
                      <a:pt x="9046" y="0"/>
                    </a:lnTo>
                    <a:lnTo>
                      <a:pt x="9127" y="0"/>
                    </a:lnTo>
                    <a:lnTo>
                      <a:pt x="9127" y="0"/>
                    </a:lnTo>
                    <a:lnTo>
                      <a:pt x="9188" y="21"/>
                    </a:lnTo>
                    <a:lnTo>
                      <a:pt x="9228" y="61"/>
                    </a:lnTo>
                    <a:lnTo>
                      <a:pt x="9269" y="101"/>
                    </a:lnTo>
                    <a:lnTo>
                      <a:pt x="9289" y="1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5"/>
              <p:cNvSpPr/>
              <p:nvPr/>
            </p:nvSpPr>
            <p:spPr>
              <a:xfrm>
                <a:off x="2454488" y="-808151"/>
                <a:ext cx="2297" cy="109"/>
              </a:xfrm>
              <a:custGeom>
                <a:avLst/>
                <a:gdLst/>
                <a:ahLst/>
                <a:cxnLst/>
                <a:rect l="l" t="t" r="r" b="b"/>
                <a:pathLst>
                  <a:path w="21" h="1" extrusionOk="0">
                    <a:moveTo>
                      <a:pt x="0" y="1"/>
                    </a:moveTo>
                    <a:lnTo>
                      <a:pt x="0" y="1"/>
                    </a:lnTo>
                    <a:lnTo>
                      <a:pt x="0" y="1"/>
                    </a:lnTo>
                    <a:lnTo>
                      <a:pt x="0" y="1"/>
                    </a:lnTo>
                    <a:lnTo>
                      <a:pt x="0" y="1"/>
                    </a:lnTo>
                    <a:close/>
                    <a:moveTo>
                      <a:pt x="0" y="1"/>
                    </a:moveTo>
                    <a:lnTo>
                      <a:pt x="0" y="1"/>
                    </a:lnTo>
                    <a:lnTo>
                      <a:pt x="0" y="1"/>
                    </a:lnTo>
                    <a:lnTo>
                      <a:pt x="0" y="1"/>
                    </a:lnTo>
                    <a:lnTo>
                      <a:pt x="0" y="1"/>
                    </a:lnTo>
                    <a:close/>
                    <a:moveTo>
                      <a:pt x="0" y="1"/>
                    </a:moveTo>
                    <a:lnTo>
                      <a:pt x="0" y="1"/>
                    </a:lnTo>
                    <a:lnTo>
                      <a:pt x="0" y="1"/>
                    </a:lnTo>
                    <a:lnTo>
                      <a:pt x="0" y="1"/>
                    </a:lnTo>
                    <a:lnTo>
                      <a:pt x="0" y="1"/>
                    </a:lnTo>
                    <a:close/>
                    <a:moveTo>
                      <a:pt x="20" y="1"/>
                    </a:moveTo>
                    <a:lnTo>
                      <a:pt x="20" y="1"/>
                    </a:lnTo>
                    <a:lnTo>
                      <a:pt x="0" y="1"/>
                    </a:lnTo>
                    <a:lnTo>
                      <a:pt x="0" y="1"/>
                    </a:lnTo>
                    <a:lnTo>
                      <a:pt x="20" y="1"/>
                    </a:lnTo>
                    <a:close/>
                    <a:moveTo>
                      <a:pt x="20" y="1"/>
                    </a:moveTo>
                    <a:lnTo>
                      <a:pt x="20" y="1"/>
                    </a:lnTo>
                    <a:lnTo>
                      <a:pt x="20" y="1"/>
                    </a:lnTo>
                    <a:lnTo>
                      <a:pt x="20" y="1"/>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5"/>
              <p:cNvSpPr/>
              <p:nvPr/>
            </p:nvSpPr>
            <p:spPr>
              <a:xfrm>
                <a:off x="2454488" y="-808151"/>
                <a:ext cx="2297" cy="109"/>
              </a:xfrm>
              <a:custGeom>
                <a:avLst/>
                <a:gdLst/>
                <a:ahLst/>
                <a:cxnLst/>
                <a:rect l="l" t="t" r="r" b="b"/>
                <a:pathLst>
                  <a:path w="21" h="1" fill="none" extrusionOk="0">
                    <a:moveTo>
                      <a:pt x="20" y="1"/>
                    </a:moveTo>
                    <a:lnTo>
                      <a:pt x="20" y="1"/>
                    </a:lnTo>
                    <a:lnTo>
                      <a:pt x="0" y="1"/>
                    </a:lnTo>
                    <a:lnTo>
                      <a:pt x="0" y="1"/>
                    </a:lnTo>
                    <a:lnTo>
                      <a:pt x="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5"/>
              <p:cNvSpPr/>
              <p:nvPr/>
            </p:nvSpPr>
            <p:spPr>
              <a:xfrm>
                <a:off x="2456675"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5"/>
              <p:cNvSpPr/>
              <p:nvPr/>
            </p:nvSpPr>
            <p:spPr>
              <a:xfrm>
                <a:off x="2458862" y="-887653"/>
                <a:ext cx="6780" cy="31058"/>
              </a:xfrm>
              <a:custGeom>
                <a:avLst/>
                <a:gdLst/>
                <a:ahLst/>
                <a:cxnLst/>
                <a:rect l="l" t="t" r="r" b="b"/>
                <a:pathLst>
                  <a:path w="62" h="284" extrusionOk="0">
                    <a:moveTo>
                      <a:pt x="0" y="1"/>
                    </a:moveTo>
                    <a:lnTo>
                      <a:pt x="61" y="283"/>
                    </a:lnTo>
                    <a:lnTo>
                      <a:pt x="61" y="28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5"/>
              <p:cNvSpPr/>
              <p:nvPr/>
            </p:nvSpPr>
            <p:spPr>
              <a:xfrm>
                <a:off x="2458862" y="-887653"/>
                <a:ext cx="6780" cy="31058"/>
              </a:xfrm>
              <a:custGeom>
                <a:avLst/>
                <a:gdLst/>
                <a:ahLst/>
                <a:cxnLst/>
                <a:rect l="l" t="t" r="r" b="b"/>
                <a:pathLst>
                  <a:path w="62" h="284" fill="none" extrusionOk="0">
                    <a:moveTo>
                      <a:pt x="0" y="1"/>
                    </a:moveTo>
                    <a:lnTo>
                      <a:pt x="61" y="283"/>
                    </a:lnTo>
                    <a:lnTo>
                      <a:pt x="61" y="283"/>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5"/>
              <p:cNvSpPr/>
              <p:nvPr/>
            </p:nvSpPr>
            <p:spPr>
              <a:xfrm>
                <a:off x="2344039" y="-962672"/>
                <a:ext cx="17825" cy="55226"/>
              </a:xfrm>
              <a:custGeom>
                <a:avLst/>
                <a:gdLst/>
                <a:ahLst/>
                <a:cxnLst/>
                <a:rect l="l" t="t" r="r" b="b"/>
                <a:pathLst>
                  <a:path w="163" h="505" extrusionOk="0">
                    <a:moveTo>
                      <a:pt x="101" y="0"/>
                    </a:moveTo>
                    <a:lnTo>
                      <a:pt x="41" y="61"/>
                    </a:lnTo>
                    <a:lnTo>
                      <a:pt x="21" y="121"/>
                    </a:lnTo>
                    <a:lnTo>
                      <a:pt x="1" y="162"/>
                    </a:lnTo>
                    <a:lnTo>
                      <a:pt x="1" y="283"/>
                    </a:lnTo>
                    <a:lnTo>
                      <a:pt x="41" y="404"/>
                    </a:lnTo>
                    <a:lnTo>
                      <a:pt x="81" y="444"/>
                    </a:lnTo>
                    <a:lnTo>
                      <a:pt x="122" y="485"/>
                    </a:lnTo>
                    <a:lnTo>
                      <a:pt x="142" y="505"/>
                    </a:lnTo>
                    <a:lnTo>
                      <a:pt x="162" y="364"/>
                    </a:lnTo>
                    <a:lnTo>
                      <a:pt x="162" y="222"/>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5"/>
              <p:cNvSpPr/>
              <p:nvPr/>
            </p:nvSpPr>
            <p:spPr>
              <a:xfrm>
                <a:off x="2344039" y="-962672"/>
                <a:ext cx="17825" cy="55226"/>
              </a:xfrm>
              <a:custGeom>
                <a:avLst/>
                <a:gdLst/>
                <a:ahLst/>
                <a:cxnLst/>
                <a:rect l="l" t="t" r="r" b="b"/>
                <a:pathLst>
                  <a:path w="163" h="505" fill="none" extrusionOk="0">
                    <a:moveTo>
                      <a:pt x="101" y="0"/>
                    </a:moveTo>
                    <a:lnTo>
                      <a:pt x="101" y="0"/>
                    </a:lnTo>
                    <a:lnTo>
                      <a:pt x="41" y="61"/>
                    </a:lnTo>
                    <a:lnTo>
                      <a:pt x="41" y="61"/>
                    </a:lnTo>
                    <a:lnTo>
                      <a:pt x="21" y="121"/>
                    </a:lnTo>
                    <a:lnTo>
                      <a:pt x="1" y="162"/>
                    </a:lnTo>
                    <a:lnTo>
                      <a:pt x="1" y="283"/>
                    </a:lnTo>
                    <a:lnTo>
                      <a:pt x="41" y="404"/>
                    </a:lnTo>
                    <a:lnTo>
                      <a:pt x="81" y="444"/>
                    </a:lnTo>
                    <a:lnTo>
                      <a:pt x="122" y="485"/>
                    </a:lnTo>
                    <a:lnTo>
                      <a:pt x="122" y="485"/>
                    </a:lnTo>
                    <a:lnTo>
                      <a:pt x="142" y="505"/>
                    </a:lnTo>
                    <a:lnTo>
                      <a:pt x="142" y="505"/>
                    </a:lnTo>
                    <a:lnTo>
                      <a:pt x="162" y="364"/>
                    </a:lnTo>
                    <a:lnTo>
                      <a:pt x="162" y="222"/>
                    </a:lnTo>
                    <a:lnTo>
                      <a:pt x="10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5"/>
              <p:cNvSpPr/>
              <p:nvPr/>
            </p:nvSpPr>
            <p:spPr>
              <a:xfrm>
                <a:off x="2251305" y="-1651617"/>
                <a:ext cx="37619" cy="15529"/>
              </a:xfrm>
              <a:custGeom>
                <a:avLst/>
                <a:gdLst/>
                <a:ahLst/>
                <a:cxnLst/>
                <a:rect l="l" t="t" r="r" b="b"/>
                <a:pathLst>
                  <a:path w="344" h="142" extrusionOk="0">
                    <a:moveTo>
                      <a:pt x="344" y="142"/>
                    </a:moveTo>
                    <a:lnTo>
                      <a:pt x="344" y="142"/>
                    </a:lnTo>
                    <a:lnTo>
                      <a:pt x="344" y="142"/>
                    </a:lnTo>
                    <a:lnTo>
                      <a:pt x="344" y="142"/>
                    </a:lnTo>
                    <a:lnTo>
                      <a:pt x="344" y="142"/>
                    </a:lnTo>
                    <a:close/>
                    <a:moveTo>
                      <a:pt x="101" y="0"/>
                    </a:moveTo>
                    <a:lnTo>
                      <a:pt x="101" y="0"/>
                    </a:lnTo>
                    <a:lnTo>
                      <a:pt x="101" y="0"/>
                    </a:lnTo>
                    <a:lnTo>
                      <a:pt x="0" y="21"/>
                    </a:lnTo>
                    <a:lnTo>
                      <a:pt x="0" y="21"/>
                    </a:lnTo>
                    <a:lnTo>
                      <a:pt x="0" y="21"/>
                    </a:lnTo>
                    <a:lnTo>
                      <a:pt x="101" y="0"/>
                    </a:lnTo>
                    <a:lnTo>
                      <a:pt x="101" y="0"/>
                    </a:lnTo>
                    <a:lnTo>
                      <a:pt x="101" y="0"/>
                    </a:lnTo>
                    <a:close/>
                    <a:moveTo>
                      <a:pt x="101" y="0"/>
                    </a:moveTo>
                    <a:lnTo>
                      <a:pt x="101" y="0"/>
                    </a:lnTo>
                    <a:lnTo>
                      <a:pt x="101" y="0"/>
                    </a:lnTo>
                    <a:lnTo>
                      <a:pt x="101" y="0"/>
                    </a:lnTo>
                    <a:lnTo>
                      <a:pt x="101" y="0"/>
                    </a:lnTo>
                    <a:close/>
                    <a:moveTo>
                      <a:pt x="142" y="0"/>
                    </a:moveTo>
                    <a:lnTo>
                      <a:pt x="142" y="0"/>
                    </a:lnTo>
                    <a:lnTo>
                      <a:pt x="122" y="0"/>
                    </a:lnTo>
                    <a:lnTo>
                      <a:pt x="122" y="0"/>
                    </a:lnTo>
                    <a:lnTo>
                      <a:pt x="142" y="0"/>
                    </a:lnTo>
                    <a:lnTo>
                      <a:pt x="142" y="0"/>
                    </a:lnTo>
                    <a:lnTo>
                      <a:pt x="182" y="0"/>
                    </a:lnTo>
                    <a:lnTo>
                      <a:pt x="182" y="0"/>
                    </a:lnTo>
                    <a:lnTo>
                      <a:pt x="182" y="0"/>
                    </a:lnTo>
                    <a:lnTo>
                      <a:pt x="243" y="21"/>
                    </a:lnTo>
                    <a:lnTo>
                      <a:pt x="283" y="41"/>
                    </a:lnTo>
                    <a:lnTo>
                      <a:pt x="324" y="81"/>
                    </a:lnTo>
                    <a:lnTo>
                      <a:pt x="344" y="142"/>
                    </a:lnTo>
                    <a:lnTo>
                      <a:pt x="344" y="142"/>
                    </a:lnTo>
                    <a:lnTo>
                      <a:pt x="324" y="81"/>
                    </a:lnTo>
                    <a:lnTo>
                      <a:pt x="283" y="41"/>
                    </a:lnTo>
                    <a:lnTo>
                      <a:pt x="243" y="21"/>
                    </a:lnTo>
                    <a:lnTo>
                      <a:pt x="182" y="0"/>
                    </a:lnTo>
                    <a:lnTo>
                      <a:pt x="182" y="0"/>
                    </a:lnTo>
                    <a:lnTo>
                      <a:pt x="142" y="0"/>
                    </a:lnTo>
                    <a:close/>
                  </a:path>
                </a:pathLst>
              </a:custGeom>
              <a:solidFill>
                <a:srgbClr val="8C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5"/>
              <p:cNvSpPr/>
              <p:nvPr/>
            </p:nvSpPr>
            <p:spPr>
              <a:xfrm>
                <a:off x="2288814" y="-1636198"/>
                <a:ext cx="109" cy="10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5"/>
              <p:cNvSpPr/>
              <p:nvPr/>
            </p:nvSpPr>
            <p:spPr>
              <a:xfrm>
                <a:off x="2251305" y="-1651617"/>
                <a:ext cx="11154" cy="2297"/>
              </a:xfrm>
              <a:custGeom>
                <a:avLst/>
                <a:gdLst/>
                <a:ahLst/>
                <a:cxnLst/>
                <a:rect l="l" t="t" r="r" b="b"/>
                <a:pathLst>
                  <a:path w="102" h="21" fill="none" extrusionOk="0">
                    <a:moveTo>
                      <a:pt x="101" y="0"/>
                    </a:moveTo>
                    <a:lnTo>
                      <a:pt x="101" y="0"/>
                    </a:lnTo>
                    <a:lnTo>
                      <a:pt x="101" y="0"/>
                    </a:lnTo>
                    <a:lnTo>
                      <a:pt x="0" y="21"/>
                    </a:lnTo>
                    <a:lnTo>
                      <a:pt x="0" y="21"/>
                    </a:lnTo>
                    <a:lnTo>
                      <a:pt x="0" y="21"/>
                    </a:lnTo>
                    <a:lnTo>
                      <a:pt x="101" y="0"/>
                    </a:lnTo>
                    <a:lnTo>
                      <a:pt x="101" y="0"/>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5"/>
              <p:cNvSpPr/>
              <p:nvPr/>
            </p:nvSpPr>
            <p:spPr>
              <a:xfrm>
                <a:off x="2262350" y="-1651617"/>
                <a:ext cx="109" cy="10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5"/>
              <p:cNvSpPr/>
              <p:nvPr/>
            </p:nvSpPr>
            <p:spPr>
              <a:xfrm>
                <a:off x="2264537" y="-1651617"/>
                <a:ext cx="24387" cy="15529"/>
              </a:xfrm>
              <a:custGeom>
                <a:avLst/>
                <a:gdLst/>
                <a:ahLst/>
                <a:cxnLst/>
                <a:rect l="l" t="t" r="r" b="b"/>
                <a:pathLst>
                  <a:path w="223" h="142" fill="none" extrusionOk="0">
                    <a:moveTo>
                      <a:pt x="21" y="0"/>
                    </a:moveTo>
                    <a:lnTo>
                      <a:pt x="21" y="0"/>
                    </a:lnTo>
                    <a:lnTo>
                      <a:pt x="1" y="0"/>
                    </a:lnTo>
                    <a:lnTo>
                      <a:pt x="1" y="0"/>
                    </a:lnTo>
                    <a:lnTo>
                      <a:pt x="21" y="0"/>
                    </a:lnTo>
                    <a:lnTo>
                      <a:pt x="21" y="0"/>
                    </a:lnTo>
                    <a:lnTo>
                      <a:pt x="61" y="0"/>
                    </a:lnTo>
                    <a:lnTo>
                      <a:pt x="61" y="0"/>
                    </a:lnTo>
                    <a:lnTo>
                      <a:pt x="61" y="0"/>
                    </a:lnTo>
                    <a:lnTo>
                      <a:pt x="122" y="21"/>
                    </a:lnTo>
                    <a:lnTo>
                      <a:pt x="162" y="41"/>
                    </a:lnTo>
                    <a:lnTo>
                      <a:pt x="203" y="81"/>
                    </a:lnTo>
                    <a:lnTo>
                      <a:pt x="223" y="142"/>
                    </a:lnTo>
                    <a:lnTo>
                      <a:pt x="223" y="142"/>
                    </a:lnTo>
                    <a:lnTo>
                      <a:pt x="203" y="81"/>
                    </a:lnTo>
                    <a:lnTo>
                      <a:pt x="162" y="41"/>
                    </a:lnTo>
                    <a:lnTo>
                      <a:pt x="122" y="21"/>
                    </a:lnTo>
                    <a:lnTo>
                      <a:pt x="61" y="0"/>
                    </a:lnTo>
                    <a:lnTo>
                      <a:pt x="61" y="0"/>
                    </a:lnTo>
                    <a:lnTo>
                      <a:pt x="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5"/>
              <p:cNvSpPr/>
              <p:nvPr/>
            </p:nvSpPr>
            <p:spPr>
              <a:xfrm>
                <a:off x="2251305" y="-1651617"/>
                <a:ext cx="15529" cy="6671"/>
              </a:xfrm>
              <a:custGeom>
                <a:avLst/>
                <a:gdLst/>
                <a:ahLst/>
                <a:cxnLst/>
                <a:rect l="l" t="t" r="r" b="b"/>
                <a:pathLst>
                  <a:path w="142" h="61" extrusionOk="0">
                    <a:moveTo>
                      <a:pt x="101" y="0"/>
                    </a:moveTo>
                    <a:lnTo>
                      <a:pt x="0" y="21"/>
                    </a:lnTo>
                    <a:lnTo>
                      <a:pt x="21" y="61"/>
                    </a:lnTo>
                    <a:lnTo>
                      <a:pt x="142" y="0"/>
                    </a:lnTo>
                    <a:close/>
                  </a:path>
                </a:pathLst>
              </a:custGeom>
              <a:solidFill>
                <a:srgbClr val="3BA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5"/>
              <p:cNvSpPr/>
              <p:nvPr/>
            </p:nvSpPr>
            <p:spPr>
              <a:xfrm>
                <a:off x="2251305" y="-1651617"/>
                <a:ext cx="20012" cy="6671"/>
              </a:xfrm>
              <a:custGeom>
                <a:avLst/>
                <a:gdLst/>
                <a:ahLst/>
                <a:cxnLst/>
                <a:rect l="l" t="t" r="r" b="b"/>
                <a:pathLst>
                  <a:path w="183" h="61" fill="none" extrusionOk="0">
                    <a:moveTo>
                      <a:pt x="142" y="0"/>
                    </a:moveTo>
                    <a:lnTo>
                      <a:pt x="142" y="0"/>
                    </a:lnTo>
                    <a:lnTo>
                      <a:pt x="122" y="0"/>
                    </a:lnTo>
                    <a:lnTo>
                      <a:pt x="122" y="0"/>
                    </a:lnTo>
                    <a:lnTo>
                      <a:pt x="101" y="0"/>
                    </a:lnTo>
                    <a:lnTo>
                      <a:pt x="101" y="0"/>
                    </a:lnTo>
                    <a:lnTo>
                      <a:pt x="101" y="0"/>
                    </a:lnTo>
                    <a:lnTo>
                      <a:pt x="101" y="0"/>
                    </a:lnTo>
                    <a:lnTo>
                      <a:pt x="101" y="0"/>
                    </a:lnTo>
                    <a:lnTo>
                      <a:pt x="101" y="0"/>
                    </a:lnTo>
                    <a:lnTo>
                      <a:pt x="101" y="0"/>
                    </a:lnTo>
                    <a:lnTo>
                      <a:pt x="0" y="21"/>
                    </a:lnTo>
                    <a:lnTo>
                      <a:pt x="0" y="21"/>
                    </a:lnTo>
                    <a:lnTo>
                      <a:pt x="21" y="61"/>
                    </a:lnTo>
                    <a:lnTo>
                      <a:pt x="21" y="61"/>
                    </a:lnTo>
                    <a:lnTo>
                      <a:pt x="142" y="0"/>
                    </a:lnTo>
                    <a:lnTo>
                      <a:pt x="182" y="0"/>
                    </a:lnTo>
                    <a:lnTo>
                      <a:pt x="182" y="0"/>
                    </a:lnTo>
                    <a:lnTo>
                      <a:pt x="1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55"/>
              <p:cNvSpPr/>
              <p:nvPr/>
            </p:nvSpPr>
            <p:spPr>
              <a:xfrm>
                <a:off x="2160758" y="-1457291"/>
                <a:ext cx="53148" cy="50851"/>
              </a:xfrm>
              <a:custGeom>
                <a:avLst/>
                <a:gdLst/>
                <a:ahLst/>
                <a:cxnLst/>
                <a:rect l="l" t="t" r="r" b="b"/>
                <a:pathLst>
                  <a:path w="486" h="465" extrusionOk="0">
                    <a:moveTo>
                      <a:pt x="182" y="0"/>
                    </a:moveTo>
                    <a:lnTo>
                      <a:pt x="102" y="20"/>
                    </a:lnTo>
                    <a:lnTo>
                      <a:pt x="21" y="61"/>
                    </a:lnTo>
                    <a:lnTo>
                      <a:pt x="1" y="81"/>
                    </a:lnTo>
                    <a:lnTo>
                      <a:pt x="81" y="142"/>
                    </a:lnTo>
                    <a:lnTo>
                      <a:pt x="162" y="222"/>
                    </a:lnTo>
                    <a:lnTo>
                      <a:pt x="283" y="364"/>
                    </a:lnTo>
                    <a:lnTo>
                      <a:pt x="344" y="465"/>
                    </a:lnTo>
                    <a:lnTo>
                      <a:pt x="485" y="243"/>
                    </a:lnTo>
                    <a:lnTo>
                      <a:pt x="445" y="142"/>
                    </a:lnTo>
                    <a:lnTo>
                      <a:pt x="364" y="61"/>
                    </a:lnTo>
                    <a:lnTo>
                      <a:pt x="283" y="20"/>
                    </a:lnTo>
                    <a:lnTo>
                      <a:pt x="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55"/>
              <p:cNvSpPr/>
              <p:nvPr/>
            </p:nvSpPr>
            <p:spPr>
              <a:xfrm>
                <a:off x="2160758" y="-1457291"/>
                <a:ext cx="53148" cy="50851"/>
              </a:xfrm>
              <a:custGeom>
                <a:avLst/>
                <a:gdLst/>
                <a:ahLst/>
                <a:cxnLst/>
                <a:rect l="l" t="t" r="r" b="b"/>
                <a:pathLst>
                  <a:path w="486" h="465" fill="none" extrusionOk="0">
                    <a:moveTo>
                      <a:pt x="203" y="0"/>
                    </a:moveTo>
                    <a:lnTo>
                      <a:pt x="203" y="0"/>
                    </a:lnTo>
                    <a:lnTo>
                      <a:pt x="182" y="0"/>
                    </a:lnTo>
                    <a:lnTo>
                      <a:pt x="182" y="0"/>
                    </a:lnTo>
                    <a:lnTo>
                      <a:pt x="102" y="20"/>
                    </a:lnTo>
                    <a:lnTo>
                      <a:pt x="21" y="61"/>
                    </a:lnTo>
                    <a:lnTo>
                      <a:pt x="21" y="61"/>
                    </a:lnTo>
                    <a:lnTo>
                      <a:pt x="1" y="81"/>
                    </a:lnTo>
                    <a:lnTo>
                      <a:pt x="1" y="81"/>
                    </a:lnTo>
                    <a:lnTo>
                      <a:pt x="81" y="142"/>
                    </a:lnTo>
                    <a:lnTo>
                      <a:pt x="162" y="222"/>
                    </a:lnTo>
                    <a:lnTo>
                      <a:pt x="162" y="222"/>
                    </a:lnTo>
                    <a:lnTo>
                      <a:pt x="283" y="364"/>
                    </a:lnTo>
                    <a:lnTo>
                      <a:pt x="344" y="465"/>
                    </a:lnTo>
                    <a:lnTo>
                      <a:pt x="344" y="465"/>
                    </a:lnTo>
                    <a:lnTo>
                      <a:pt x="485" y="243"/>
                    </a:lnTo>
                    <a:lnTo>
                      <a:pt x="485" y="243"/>
                    </a:lnTo>
                    <a:lnTo>
                      <a:pt x="445" y="142"/>
                    </a:lnTo>
                    <a:lnTo>
                      <a:pt x="364" y="61"/>
                    </a:lnTo>
                    <a:lnTo>
                      <a:pt x="364" y="61"/>
                    </a:lnTo>
                    <a:lnTo>
                      <a:pt x="283" y="20"/>
                    </a:ln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55"/>
              <p:cNvSpPr/>
              <p:nvPr/>
            </p:nvSpPr>
            <p:spPr>
              <a:xfrm>
                <a:off x="2169616" y="-1554509"/>
                <a:ext cx="35432" cy="31058"/>
              </a:xfrm>
              <a:custGeom>
                <a:avLst/>
                <a:gdLst/>
                <a:ahLst/>
                <a:cxnLst/>
                <a:rect l="l" t="t" r="r" b="b"/>
                <a:pathLst>
                  <a:path w="324" h="284" extrusionOk="0">
                    <a:moveTo>
                      <a:pt x="101" y="1"/>
                    </a:moveTo>
                    <a:lnTo>
                      <a:pt x="0" y="21"/>
                    </a:lnTo>
                    <a:lnTo>
                      <a:pt x="61" y="82"/>
                    </a:lnTo>
                    <a:lnTo>
                      <a:pt x="122" y="142"/>
                    </a:lnTo>
                    <a:lnTo>
                      <a:pt x="222" y="284"/>
                    </a:lnTo>
                    <a:lnTo>
                      <a:pt x="263" y="203"/>
                    </a:lnTo>
                    <a:lnTo>
                      <a:pt x="323" y="82"/>
                    </a:lnTo>
                    <a:lnTo>
                      <a:pt x="283" y="61"/>
                    </a:lnTo>
                    <a:lnTo>
                      <a:pt x="202" y="21"/>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55"/>
              <p:cNvSpPr/>
              <p:nvPr/>
            </p:nvSpPr>
            <p:spPr>
              <a:xfrm>
                <a:off x="2169616" y="-1554509"/>
                <a:ext cx="35432" cy="31058"/>
              </a:xfrm>
              <a:custGeom>
                <a:avLst/>
                <a:gdLst/>
                <a:ahLst/>
                <a:cxnLst/>
                <a:rect l="l" t="t" r="r" b="b"/>
                <a:pathLst>
                  <a:path w="324" h="284" fill="none" extrusionOk="0">
                    <a:moveTo>
                      <a:pt x="101" y="1"/>
                    </a:moveTo>
                    <a:lnTo>
                      <a:pt x="101" y="1"/>
                    </a:lnTo>
                    <a:lnTo>
                      <a:pt x="101" y="1"/>
                    </a:lnTo>
                    <a:lnTo>
                      <a:pt x="101" y="1"/>
                    </a:lnTo>
                    <a:lnTo>
                      <a:pt x="0" y="21"/>
                    </a:lnTo>
                    <a:lnTo>
                      <a:pt x="0" y="21"/>
                    </a:lnTo>
                    <a:lnTo>
                      <a:pt x="61" y="82"/>
                    </a:lnTo>
                    <a:lnTo>
                      <a:pt x="122" y="142"/>
                    </a:lnTo>
                    <a:lnTo>
                      <a:pt x="222" y="284"/>
                    </a:lnTo>
                    <a:lnTo>
                      <a:pt x="222" y="284"/>
                    </a:lnTo>
                    <a:lnTo>
                      <a:pt x="263" y="203"/>
                    </a:lnTo>
                    <a:lnTo>
                      <a:pt x="323" y="82"/>
                    </a:lnTo>
                    <a:lnTo>
                      <a:pt x="323" y="82"/>
                    </a:lnTo>
                    <a:lnTo>
                      <a:pt x="283" y="61"/>
                    </a:lnTo>
                    <a:lnTo>
                      <a:pt x="283" y="61"/>
                    </a:lnTo>
                    <a:lnTo>
                      <a:pt x="202" y="21"/>
                    </a:lnTo>
                    <a:lnTo>
                      <a:pt x="10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5"/>
              <p:cNvSpPr/>
              <p:nvPr/>
            </p:nvSpPr>
            <p:spPr>
              <a:xfrm>
                <a:off x="2297672" y="-1596392"/>
                <a:ext cx="8967" cy="41993"/>
              </a:xfrm>
              <a:custGeom>
                <a:avLst/>
                <a:gdLst/>
                <a:ahLst/>
                <a:cxnLst/>
                <a:rect l="l" t="t" r="r" b="b"/>
                <a:pathLst>
                  <a:path w="82" h="384" extrusionOk="0">
                    <a:moveTo>
                      <a:pt x="0" y="0"/>
                    </a:moveTo>
                    <a:lnTo>
                      <a:pt x="81" y="384"/>
                    </a:lnTo>
                    <a:lnTo>
                      <a:pt x="61" y="24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55"/>
              <p:cNvSpPr/>
              <p:nvPr/>
            </p:nvSpPr>
            <p:spPr>
              <a:xfrm>
                <a:off x="2297672" y="-1596392"/>
                <a:ext cx="8967" cy="41993"/>
              </a:xfrm>
              <a:custGeom>
                <a:avLst/>
                <a:gdLst/>
                <a:ahLst/>
                <a:cxnLst/>
                <a:rect l="l" t="t" r="r" b="b"/>
                <a:pathLst>
                  <a:path w="82" h="384" fill="none" extrusionOk="0">
                    <a:moveTo>
                      <a:pt x="0" y="0"/>
                    </a:moveTo>
                    <a:lnTo>
                      <a:pt x="81" y="384"/>
                    </a:lnTo>
                    <a:lnTo>
                      <a:pt x="61" y="242"/>
                    </a:lnTo>
                    <a:lnTo>
                      <a:pt x="0" y="0"/>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55"/>
              <p:cNvSpPr/>
              <p:nvPr/>
            </p:nvSpPr>
            <p:spPr>
              <a:xfrm>
                <a:off x="2374986" y="-1262964"/>
                <a:ext cx="13342" cy="64083"/>
              </a:xfrm>
              <a:custGeom>
                <a:avLst/>
                <a:gdLst/>
                <a:ahLst/>
                <a:cxnLst/>
                <a:rect l="l" t="t" r="r" b="b"/>
                <a:pathLst>
                  <a:path w="122" h="586" extrusionOk="0">
                    <a:moveTo>
                      <a:pt x="0" y="0"/>
                    </a:moveTo>
                    <a:lnTo>
                      <a:pt x="20" y="101"/>
                    </a:lnTo>
                    <a:lnTo>
                      <a:pt x="121" y="58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5"/>
              <p:cNvSpPr/>
              <p:nvPr/>
            </p:nvSpPr>
            <p:spPr>
              <a:xfrm>
                <a:off x="2374986" y="-1262964"/>
                <a:ext cx="13342" cy="64083"/>
              </a:xfrm>
              <a:custGeom>
                <a:avLst/>
                <a:gdLst/>
                <a:ahLst/>
                <a:cxnLst/>
                <a:rect l="l" t="t" r="r" b="b"/>
                <a:pathLst>
                  <a:path w="122" h="586" fill="none" extrusionOk="0">
                    <a:moveTo>
                      <a:pt x="0" y="0"/>
                    </a:moveTo>
                    <a:lnTo>
                      <a:pt x="0" y="0"/>
                    </a:lnTo>
                    <a:lnTo>
                      <a:pt x="0" y="0"/>
                    </a:lnTo>
                    <a:lnTo>
                      <a:pt x="121" y="586"/>
                    </a:lnTo>
                    <a:lnTo>
                      <a:pt x="121" y="586"/>
                    </a:lnTo>
                    <a:lnTo>
                      <a:pt x="20" y="101"/>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5"/>
              <p:cNvSpPr/>
              <p:nvPr/>
            </p:nvSpPr>
            <p:spPr>
              <a:xfrm>
                <a:off x="2149713" y="-1260777"/>
                <a:ext cx="64193" cy="64083"/>
              </a:xfrm>
              <a:custGeom>
                <a:avLst/>
                <a:gdLst/>
                <a:ahLst/>
                <a:cxnLst/>
                <a:rect l="l" t="t" r="r" b="b"/>
                <a:pathLst>
                  <a:path w="587" h="586" extrusionOk="0">
                    <a:moveTo>
                      <a:pt x="243" y="0"/>
                    </a:moveTo>
                    <a:lnTo>
                      <a:pt x="122" y="41"/>
                    </a:lnTo>
                    <a:lnTo>
                      <a:pt x="81" y="81"/>
                    </a:lnTo>
                    <a:lnTo>
                      <a:pt x="41" y="121"/>
                    </a:lnTo>
                    <a:lnTo>
                      <a:pt x="1" y="182"/>
                    </a:lnTo>
                    <a:lnTo>
                      <a:pt x="203" y="283"/>
                    </a:lnTo>
                    <a:lnTo>
                      <a:pt x="364" y="384"/>
                    </a:lnTo>
                    <a:lnTo>
                      <a:pt x="384" y="424"/>
                    </a:lnTo>
                    <a:lnTo>
                      <a:pt x="404" y="445"/>
                    </a:lnTo>
                    <a:lnTo>
                      <a:pt x="384" y="485"/>
                    </a:lnTo>
                    <a:lnTo>
                      <a:pt x="344" y="525"/>
                    </a:lnTo>
                    <a:lnTo>
                      <a:pt x="223" y="586"/>
                    </a:lnTo>
                    <a:lnTo>
                      <a:pt x="384" y="586"/>
                    </a:lnTo>
                    <a:lnTo>
                      <a:pt x="465" y="545"/>
                    </a:lnTo>
                    <a:lnTo>
                      <a:pt x="505" y="505"/>
                    </a:lnTo>
                    <a:lnTo>
                      <a:pt x="546" y="465"/>
                    </a:lnTo>
                    <a:lnTo>
                      <a:pt x="566" y="404"/>
                    </a:lnTo>
                    <a:lnTo>
                      <a:pt x="586" y="364"/>
                    </a:lnTo>
                    <a:lnTo>
                      <a:pt x="586" y="243"/>
                    </a:lnTo>
                    <a:lnTo>
                      <a:pt x="546" y="121"/>
                    </a:lnTo>
                    <a:lnTo>
                      <a:pt x="505" y="81"/>
                    </a:lnTo>
                    <a:lnTo>
                      <a:pt x="465" y="41"/>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5"/>
              <p:cNvSpPr/>
              <p:nvPr/>
            </p:nvSpPr>
            <p:spPr>
              <a:xfrm>
                <a:off x="2149713" y="-1260777"/>
                <a:ext cx="64193" cy="64083"/>
              </a:xfrm>
              <a:custGeom>
                <a:avLst/>
                <a:gdLst/>
                <a:ahLst/>
                <a:cxnLst/>
                <a:rect l="l" t="t" r="r" b="b"/>
                <a:pathLst>
                  <a:path w="587" h="586" fill="none" extrusionOk="0">
                    <a:moveTo>
                      <a:pt x="243" y="0"/>
                    </a:moveTo>
                    <a:lnTo>
                      <a:pt x="243" y="0"/>
                    </a:lnTo>
                    <a:lnTo>
                      <a:pt x="122" y="41"/>
                    </a:lnTo>
                    <a:lnTo>
                      <a:pt x="122" y="41"/>
                    </a:lnTo>
                    <a:lnTo>
                      <a:pt x="81" y="81"/>
                    </a:lnTo>
                    <a:lnTo>
                      <a:pt x="41" y="121"/>
                    </a:lnTo>
                    <a:lnTo>
                      <a:pt x="41" y="121"/>
                    </a:lnTo>
                    <a:lnTo>
                      <a:pt x="1" y="182"/>
                    </a:lnTo>
                    <a:lnTo>
                      <a:pt x="1" y="182"/>
                    </a:lnTo>
                    <a:lnTo>
                      <a:pt x="203" y="283"/>
                    </a:lnTo>
                    <a:lnTo>
                      <a:pt x="364" y="384"/>
                    </a:lnTo>
                    <a:lnTo>
                      <a:pt x="364" y="384"/>
                    </a:lnTo>
                    <a:lnTo>
                      <a:pt x="364" y="384"/>
                    </a:lnTo>
                    <a:lnTo>
                      <a:pt x="384" y="424"/>
                    </a:lnTo>
                    <a:lnTo>
                      <a:pt x="384" y="424"/>
                    </a:lnTo>
                    <a:lnTo>
                      <a:pt x="404" y="445"/>
                    </a:lnTo>
                    <a:lnTo>
                      <a:pt x="404" y="445"/>
                    </a:lnTo>
                    <a:lnTo>
                      <a:pt x="384" y="485"/>
                    </a:lnTo>
                    <a:lnTo>
                      <a:pt x="344" y="525"/>
                    </a:lnTo>
                    <a:lnTo>
                      <a:pt x="223" y="586"/>
                    </a:lnTo>
                    <a:lnTo>
                      <a:pt x="223" y="586"/>
                    </a:lnTo>
                    <a:lnTo>
                      <a:pt x="283" y="586"/>
                    </a:lnTo>
                    <a:lnTo>
                      <a:pt x="283" y="586"/>
                    </a:lnTo>
                    <a:lnTo>
                      <a:pt x="283" y="586"/>
                    </a:lnTo>
                    <a:lnTo>
                      <a:pt x="283" y="586"/>
                    </a:lnTo>
                    <a:lnTo>
                      <a:pt x="384" y="586"/>
                    </a:lnTo>
                    <a:lnTo>
                      <a:pt x="465" y="545"/>
                    </a:lnTo>
                    <a:lnTo>
                      <a:pt x="465" y="545"/>
                    </a:lnTo>
                    <a:lnTo>
                      <a:pt x="505" y="505"/>
                    </a:lnTo>
                    <a:lnTo>
                      <a:pt x="546" y="465"/>
                    </a:lnTo>
                    <a:lnTo>
                      <a:pt x="546" y="465"/>
                    </a:lnTo>
                    <a:lnTo>
                      <a:pt x="566" y="404"/>
                    </a:lnTo>
                    <a:lnTo>
                      <a:pt x="586" y="364"/>
                    </a:lnTo>
                    <a:lnTo>
                      <a:pt x="586" y="243"/>
                    </a:lnTo>
                    <a:lnTo>
                      <a:pt x="546" y="121"/>
                    </a:lnTo>
                    <a:lnTo>
                      <a:pt x="505" y="81"/>
                    </a:lnTo>
                    <a:lnTo>
                      <a:pt x="465" y="41"/>
                    </a:lnTo>
                    <a:lnTo>
                      <a:pt x="465" y="41"/>
                    </a:lnTo>
                    <a:lnTo>
                      <a:pt x="384" y="0"/>
                    </a:lnTo>
                    <a:lnTo>
                      <a:pt x="384" y="0"/>
                    </a:lnTo>
                    <a:lnTo>
                      <a:pt x="344" y="0"/>
                    </a:lnTo>
                    <a:lnTo>
                      <a:pt x="344" y="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5"/>
              <p:cNvSpPr/>
              <p:nvPr/>
            </p:nvSpPr>
            <p:spPr>
              <a:xfrm>
                <a:off x="2352897" y="-1351324"/>
                <a:ext cx="13342" cy="57522"/>
              </a:xfrm>
              <a:custGeom>
                <a:avLst/>
                <a:gdLst/>
                <a:ahLst/>
                <a:cxnLst/>
                <a:rect l="l" t="t" r="r" b="b"/>
                <a:pathLst>
                  <a:path w="122" h="526" extrusionOk="0">
                    <a:moveTo>
                      <a:pt x="0" y="0"/>
                    </a:moveTo>
                    <a:lnTo>
                      <a:pt x="0" y="0"/>
                    </a:lnTo>
                    <a:lnTo>
                      <a:pt x="0" y="0"/>
                    </a:lnTo>
                    <a:lnTo>
                      <a:pt x="121" y="525"/>
                    </a:lnTo>
                    <a:lnTo>
                      <a:pt x="121" y="52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5"/>
              <p:cNvSpPr/>
              <p:nvPr/>
            </p:nvSpPr>
            <p:spPr>
              <a:xfrm>
                <a:off x="2352897" y="-1351324"/>
                <a:ext cx="13342" cy="57522"/>
              </a:xfrm>
              <a:custGeom>
                <a:avLst/>
                <a:gdLst/>
                <a:ahLst/>
                <a:cxnLst/>
                <a:rect l="l" t="t" r="r" b="b"/>
                <a:pathLst>
                  <a:path w="122" h="526" fill="none" extrusionOk="0">
                    <a:moveTo>
                      <a:pt x="0" y="0"/>
                    </a:moveTo>
                    <a:lnTo>
                      <a:pt x="0" y="0"/>
                    </a:lnTo>
                    <a:lnTo>
                      <a:pt x="0" y="0"/>
                    </a:lnTo>
                    <a:lnTo>
                      <a:pt x="121" y="525"/>
                    </a:lnTo>
                    <a:lnTo>
                      <a:pt x="121" y="525"/>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5"/>
              <p:cNvSpPr/>
              <p:nvPr/>
            </p:nvSpPr>
            <p:spPr>
              <a:xfrm>
                <a:off x="2244634" y="-1311628"/>
                <a:ext cx="46477" cy="66380"/>
              </a:xfrm>
              <a:custGeom>
                <a:avLst/>
                <a:gdLst/>
                <a:ahLst/>
                <a:cxnLst/>
                <a:rect l="l" t="t" r="r" b="b"/>
                <a:pathLst>
                  <a:path w="425" h="607" extrusionOk="0">
                    <a:moveTo>
                      <a:pt x="284" y="1"/>
                    </a:moveTo>
                    <a:lnTo>
                      <a:pt x="183" y="41"/>
                    </a:lnTo>
                    <a:lnTo>
                      <a:pt x="21" y="223"/>
                    </a:lnTo>
                    <a:lnTo>
                      <a:pt x="1" y="304"/>
                    </a:lnTo>
                    <a:lnTo>
                      <a:pt x="21" y="405"/>
                    </a:lnTo>
                    <a:lnTo>
                      <a:pt x="61" y="486"/>
                    </a:lnTo>
                    <a:lnTo>
                      <a:pt x="142" y="566"/>
                    </a:lnTo>
                    <a:lnTo>
                      <a:pt x="223" y="607"/>
                    </a:lnTo>
                    <a:lnTo>
                      <a:pt x="324" y="607"/>
                    </a:lnTo>
                    <a:lnTo>
                      <a:pt x="425" y="586"/>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5"/>
              <p:cNvSpPr/>
              <p:nvPr/>
            </p:nvSpPr>
            <p:spPr>
              <a:xfrm>
                <a:off x="2244634" y="-1311628"/>
                <a:ext cx="46477" cy="66380"/>
              </a:xfrm>
              <a:custGeom>
                <a:avLst/>
                <a:gdLst/>
                <a:ahLst/>
                <a:cxnLst/>
                <a:rect l="l" t="t" r="r" b="b"/>
                <a:pathLst>
                  <a:path w="425" h="607" fill="none" extrusionOk="0">
                    <a:moveTo>
                      <a:pt x="284" y="1"/>
                    </a:moveTo>
                    <a:lnTo>
                      <a:pt x="284" y="1"/>
                    </a:lnTo>
                    <a:lnTo>
                      <a:pt x="183" y="41"/>
                    </a:lnTo>
                    <a:lnTo>
                      <a:pt x="183" y="41"/>
                    </a:lnTo>
                    <a:lnTo>
                      <a:pt x="21" y="223"/>
                    </a:lnTo>
                    <a:lnTo>
                      <a:pt x="21" y="223"/>
                    </a:lnTo>
                    <a:lnTo>
                      <a:pt x="1" y="304"/>
                    </a:lnTo>
                    <a:lnTo>
                      <a:pt x="21" y="405"/>
                    </a:lnTo>
                    <a:lnTo>
                      <a:pt x="61" y="486"/>
                    </a:lnTo>
                    <a:lnTo>
                      <a:pt x="142" y="566"/>
                    </a:lnTo>
                    <a:lnTo>
                      <a:pt x="142" y="566"/>
                    </a:lnTo>
                    <a:lnTo>
                      <a:pt x="223" y="607"/>
                    </a:lnTo>
                    <a:lnTo>
                      <a:pt x="324" y="607"/>
                    </a:lnTo>
                    <a:lnTo>
                      <a:pt x="324" y="607"/>
                    </a:lnTo>
                    <a:lnTo>
                      <a:pt x="425" y="586"/>
                    </a:lnTo>
                    <a:lnTo>
                      <a:pt x="28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5"/>
              <p:cNvSpPr/>
              <p:nvPr/>
            </p:nvSpPr>
            <p:spPr>
              <a:xfrm>
                <a:off x="2160758" y="-1360182"/>
                <a:ext cx="53148" cy="50961"/>
              </a:xfrm>
              <a:custGeom>
                <a:avLst/>
                <a:gdLst/>
                <a:ahLst/>
                <a:cxnLst/>
                <a:rect l="l" t="t" r="r" b="b"/>
                <a:pathLst>
                  <a:path w="486" h="466" extrusionOk="0">
                    <a:moveTo>
                      <a:pt x="182" y="1"/>
                    </a:moveTo>
                    <a:lnTo>
                      <a:pt x="102" y="21"/>
                    </a:lnTo>
                    <a:lnTo>
                      <a:pt x="21" y="61"/>
                    </a:lnTo>
                    <a:lnTo>
                      <a:pt x="1" y="81"/>
                    </a:lnTo>
                    <a:lnTo>
                      <a:pt x="81" y="162"/>
                    </a:lnTo>
                    <a:lnTo>
                      <a:pt x="162" y="263"/>
                    </a:lnTo>
                    <a:lnTo>
                      <a:pt x="283" y="465"/>
                    </a:lnTo>
                    <a:lnTo>
                      <a:pt x="303" y="445"/>
                    </a:lnTo>
                    <a:lnTo>
                      <a:pt x="384" y="344"/>
                    </a:lnTo>
                    <a:lnTo>
                      <a:pt x="485" y="243"/>
                    </a:lnTo>
                    <a:lnTo>
                      <a:pt x="445" y="142"/>
                    </a:lnTo>
                    <a:lnTo>
                      <a:pt x="364" y="61"/>
                    </a:lnTo>
                    <a:lnTo>
                      <a:pt x="283" y="21"/>
                    </a:lnTo>
                    <a:lnTo>
                      <a:pt x="2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5"/>
              <p:cNvSpPr/>
              <p:nvPr/>
            </p:nvSpPr>
            <p:spPr>
              <a:xfrm>
                <a:off x="2160758" y="-1360182"/>
                <a:ext cx="53148" cy="50961"/>
              </a:xfrm>
              <a:custGeom>
                <a:avLst/>
                <a:gdLst/>
                <a:ahLst/>
                <a:cxnLst/>
                <a:rect l="l" t="t" r="r" b="b"/>
                <a:pathLst>
                  <a:path w="486" h="466" fill="none" extrusionOk="0">
                    <a:moveTo>
                      <a:pt x="203" y="1"/>
                    </a:moveTo>
                    <a:lnTo>
                      <a:pt x="203" y="1"/>
                    </a:lnTo>
                    <a:lnTo>
                      <a:pt x="182" y="1"/>
                    </a:lnTo>
                    <a:lnTo>
                      <a:pt x="182" y="1"/>
                    </a:lnTo>
                    <a:lnTo>
                      <a:pt x="102" y="21"/>
                    </a:lnTo>
                    <a:lnTo>
                      <a:pt x="21" y="61"/>
                    </a:lnTo>
                    <a:lnTo>
                      <a:pt x="21" y="61"/>
                    </a:lnTo>
                    <a:lnTo>
                      <a:pt x="1" y="81"/>
                    </a:lnTo>
                    <a:lnTo>
                      <a:pt x="1" y="81"/>
                    </a:lnTo>
                    <a:lnTo>
                      <a:pt x="81" y="162"/>
                    </a:lnTo>
                    <a:lnTo>
                      <a:pt x="162" y="263"/>
                    </a:lnTo>
                    <a:lnTo>
                      <a:pt x="283" y="465"/>
                    </a:lnTo>
                    <a:lnTo>
                      <a:pt x="303" y="445"/>
                    </a:lnTo>
                    <a:lnTo>
                      <a:pt x="303" y="445"/>
                    </a:lnTo>
                    <a:lnTo>
                      <a:pt x="384" y="344"/>
                    </a:lnTo>
                    <a:lnTo>
                      <a:pt x="384" y="344"/>
                    </a:lnTo>
                    <a:lnTo>
                      <a:pt x="485" y="243"/>
                    </a:lnTo>
                    <a:lnTo>
                      <a:pt x="485" y="243"/>
                    </a:lnTo>
                    <a:lnTo>
                      <a:pt x="445" y="142"/>
                    </a:lnTo>
                    <a:lnTo>
                      <a:pt x="364" y="61"/>
                    </a:lnTo>
                    <a:lnTo>
                      <a:pt x="364" y="61"/>
                    </a:lnTo>
                    <a:lnTo>
                      <a:pt x="283" y="21"/>
                    </a:lnTo>
                    <a:lnTo>
                      <a:pt x="2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5"/>
              <p:cNvSpPr/>
              <p:nvPr/>
            </p:nvSpPr>
            <p:spPr>
              <a:xfrm>
                <a:off x="2246931" y="-1399879"/>
                <a:ext cx="17716" cy="39806"/>
              </a:xfrm>
              <a:custGeom>
                <a:avLst/>
                <a:gdLst/>
                <a:ahLst/>
                <a:cxnLst/>
                <a:rect l="l" t="t" r="r" b="b"/>
                <a:pathLst>
                  <a:path w="162" h="364" extrusionOk="0">
                    <a:moveTo>
                      <a:pt x="81" y="0"/>
                    </a:moveTo>
                    <a:lnTo>
                      <a:pt x="40" y="61"/>
                    </a:lnTo>
                    <a:lnTo>
                      <a:pt x="20" y="101"/>
                    </a:lnTo>
                    <a:lnTo>
                      <a:pt x="0" y="162"/>
                    </a:lnTo>
                    <a:lnTo>
                      <a:pt x="0" y="222"/>
                    </a:lnTo>
                    <a:lnTo>
                      <a:pt x="0" y="283"/>
                    </a:lnTo>
                    <a:lnTo>
                      <a:pt x="20" y="364"/>
                    </a:lnTo>
                    <a:lnTo>
                      <a:pt x="81" y="323"/>
                    </a:lnTo>
                    <a:lnTo>
                      <a:pt x="162" y="323"/>
                    </a:lnTo>
                    <a:lnTo>
                      <a:pt x="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5"/>
              <p:cNvSpPr/>
              <p:nvPr/>
            </p:nvSpPr>
            <p:spPr>
              <a:xfrm>
                <a:off x="2246931" y="-1399879"/>
                <a:ext cx="17716" cy="39806"/>
              </a:xfrm>
              <a:custGeom>
                <a:avLst/>
                <a:gdLst/>
                <a:ahLst/>
                <a:cxnLst/>
                <a:rect l="l" t="t" r="r" b="b"/>
                <a:pathLst>
                  <a:path w="162" h="364" fill="none" extrusionOk="0">
                    <a:moveTo>
                      <a:pt x="81" y="0"/>
                    </a:moveTo>
                    <a:lnTo>
                      <a:pt x="81" y="0"/>
                    </a:lnTo>
                    <a:lnTo>
                      <a:pt x="40" y="61"/>
                    </a:lnTo>
                    <a:lnTo>
                      <a:pt x="40" y="61"/>
                    </a:lnTo>
                    <a:lnTo>
                      <a:pt x="20" y="101"/>
                    </a:lnTo>
                    <a:lnTo>
                      <a:pt x="20" y="101"/>
                    </a:lnTo>
                    <a:lnTo>
                      <a:pt x="0" y="162"/>
                    </a:lnTo>
                    <a:lnTo>
                      <a:pt x="0" y="222"/>
                    </a:lnTo>
                    <a:lnTo>
                      <a:pt x="0" y="222"/>
                    </a:lnTo>
                    <a:lnTo>
                      <a:pt x="0" y="283"/>
                    </a:lnTo>
                    <a:lnTo>
                      <a:pt x="0" y="283"/>
                    </a:lnTo>
                    <a:lnTo>
                      <a:pt x="20" y="364"/>
                    </a:lnTo>
                    <a:lnTo>
                      <a:pt x="20" y="364"/>
                    </a:lnTo>
                    <a:lnTo>
                      <a:pt x="81" y="323"/>
                    </a:lnTo>
                    <a:lnTo>
                      <a:pt x="141" y="323"/>
                    </a:lnTo>
                    <a:lnTo>
                      <a:pt x="162" y="323"/>
                    </a:lnTo>
                    <a:lnTo>
                      <a:pt x="162" y="323"/>
                    </a:lnTo>
                    <a:lnTo>
                      <a:pt x="162" y="323"/>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5"/>
              <p:cNvSpPr/>
              <p:nvPr/>
            </p:nvSpPr>
            <p:spPr>
              <a:xfrm>
                <a:off x="2149713" y="-1068638"/>
                <a:ext cx="64193" cy="68458"/>
              </a:xfrm>
              <a:custGeom>
                <a:avLst/>
                <a:gdLst/>
                <a:ahLst/>
                <a:cxnLst/>
                <a:rect l="l" t="t" r="r" b="b"/>
                <a:pathLst>
                  <a:path w="587" h="626" extrusionOk="0">
                    <a:moveTo>
                      <a:pt x="283" y="0"/>
                    </a:moveTo>
                    <a:lnTo>
                      <a:pt x="203" y="20"/>
                    </a:lnTo>
                    <a:lnTo>
                      <a:pt x="122" y="61"/>
                    </a:lnTo>
                    <a:lnTo>
                      <a:pt x="81" y="101"/>
                    </a:lnTo>
                    <a:lnTo>
                      <a:pt x="41" y="141"/>
                    </a:lnTo>
                    <a:lnTo>
                      <a:pt x="21" y="202"/>
                    </a:lnTo>
                    <a:lnTo>
                      <a:pt x="1" y="242"/>
                    </a:lnTo>
                    <a:lnTo>
                      <a:pt x="1" y="363"/>
                    </a:lnTo>
                    <a:lnTo>
                      <a:pt x="41" y="485"/>
                    </a:lnTo>
                    <a:lnTo>
                      <a:pt x="81" y="525"/>
                    </a:lnTo>
                    <a:lnTo>
                      <a:pt x="122" y="565"/>
                    </a:lnTo>
                    <a:lnTo>
                      <a:pt x="203" y="606"/>
                    </a:lnTo>
                    <a:lnTo>
                      <a:pt x="283" y="626"/>
                    </a:lnTo>
                    <a:lnTo>
                      <a:pt x="384" y="606"/>
                    </a:lnTo>
                    <a:lnTo>
                      <a:pt x="465" y="565"/>
                    </a:lnTo>
                    <a:lnTo>
                      <a:pt x="505" y="525"/>
                    </a:lnTo>
                    <a:lnTo>
                      <a:pt x="546" y="485"/>
                    </a:lnTo>
                    <a:lnTo>
                      <a:pt x="566" y="424"/>
                    </a:lnTo>
                    <a:lnTo>
                      <a:pt x="586" y="384"/>
                    </a:lnTo>
                    <a:lnTo>
                      <a:pt x="586" y="262"/>
                    </a:lnTo>
                    <a:lnTo>
                      <a:pt x="546"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5"/>
              <p:cNvSpPr/>
              <p:nvPr/>
            </p:nvSpPr>
            <p:spPr>
              <a:xfrm>
                <a:off x="2149713" y="-1068638"/>
                <a:ext cx="64193" cy="68458"/>
              </a:xfrm>
              <a:custGeom>
                <a:avLst/>
                <a:gdLst/>
                <a:ahLst/>
                <a:cxnLst/>
                <a:rect l="l" t="t" r="r" b="b"/>
                <a:pathLst>
                  <a:path w="587" h="626" fill="none" extrusionOk="0">
                    <a:moveTo>
                      <a:pt x="283" y="0"/>
                    </a:moveTo>
                    <a:lnTo>
                      <a:pt x="283" y="0"/>
                    </a:lnTo>
                    <a:lnTo>
                      <a:pt x="283" y="0"/>
                    </a:lnTo>
                    <a:lnTo>
                      <a:pt x="283" y="0"/>
                    </a:lnTo>
                    <a:lnTo>
                      <a:pt x="203" y="20"/>
                    </a:lnTo>
                    <a:lnTo>
                      <a:pt x="122" y="61"/>
                    </a:lnTo>
                    <a:lnTo>
                      <a:pt x="122" y="61"/>
                    </a:lnTo>
                    <a:lnTo>
                      <a:pt x="81" y="101"/>
                    </a:lnTo>
                    <a:lnTo>
                      <a:pt x="41" y="141"/>
                    </a:lnTo>
                    <a:lnTo>
                      <a:pt x="41" y="141"/>
                    </a:lnTo>
                    <a:lnTo>
                      <a:pt x="21" y="202"/>
                    </a:lnTo>
                    <a:lnTo>
                      <a:pt x="1" y="242"/>
                    </a:lnTo>
                    <a:lnTo>
                      <a:pt x="1" y="363"/>
                    </a:lnTo>
                    <a:lnTo>
                      <a:pt x="41" y="485"/>
                    </a:lnTo>
                    <a:lnTo>
                      <a:pt x="81" y="525"/>
                    </a:lnTo>
                    <a:lnTo>
                      <a:pt x="122" y="565"/>
                    </a:lnTo>
                    <a:lnTo>
                      <a:pt x="122" y="565"/>
                    </a:lnTo>
                    <a:lnTo>
                      <a:pt x="203" y="606"/>
                    </a:lnTo>
                    <a:lnTo>
                      <a:pt x="283" y="626"/>
                    </a:lnTo>
                    <a:lnTo>
                      <a:pt x="283" y="626"/>
                    </a:lnTo>
                    <a:lnTo>
                      <a:pt x="283" y="626"/>
                    </a:lnTo>
                    <a:lnTo>
                      <a:pt x="283" y="626"/>
                    </a:lnTo>
                    <a:lnTo>
                      <a:pt x="384" y="606"/>
                    </a:lnTo>
                    <a:lnTo>
                      <a:pt x="465" y="565"/>
                    </a:lnTo>
                    <a:lnTo>
                      <a:pt x="465" y="565"/>
                    </a:lnTo>
                    <a:lnTo>
                      <a:pt x="505" y="525"/>
                    </a:lnTo>
                    <a:lnTo>
                      <a:pt x="546" y="485"/>
                    </a:lnTo>
                    <a:lnTo>
                      <a:pt x="546" y="485"/>
                    </a:lnTo>
                    <a:lnTo>
                      <a:pt x="566" y="424"/>
                    </a:lnTo>
                    <a:lnTo>
                      <a:pt x="586" y="384"/>
                    </a:lnTo>
                    <a:lnTo>
                      <a:pt x="586" y="262"/>
                    </a:lnTo>
                    <a:lnTo>
                      <a:pt x="546"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5"/>
              <p:cNvSpPr/>
              <p:nvPr/>
            </p:nvSpPr>
            <p:spPr>
              <a:xfrm>
                <a:off x="2397076" y="-1156998"/>
                <a:ext cx="8858" cy="37619"/>
              </a:xfrm>
              <a:custGeom>
                <a:avLst/>
                <a:gdLst/>
                <a:ahLst/>
                <a:cxnLst/>
                <a:rect l="l" t="t" r="r" b="b"/>
                <a:pathLst>
                  <a:path w="81" h="344" extrusionOk="0">
                    <a:moveTo>
                      <a:pt x="0" y="0"/>
                    </a:moveTo>
                    <a:lnTo>
                      <a:pt x="81" y="344"/>
                    </a:lnTo>
                    <a:lnTo>
                      <a:pt x="81" y="344"/>
                    </a:lnTo>
                    <a:lnTo>
                      <a:pt x="81" y="344"/>
                    </a:ln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5"/>
              <p:cNvSpPr/>
              <p:nvPr/>
            </p:nvSpPr>
            <p:spPr>
              <a:xfrm>
                <a:off x="2397076" y="-1156998"/>
                <a:ext cx="8858" cy="37619"/>
              </a:xfrm>
              <a:custGeom>
                <a:avLst/>
                <a:gdLst/>
                <a:ahLst/>
                <a:cxnLst/>
                <a:rect l="l" t="t" r="r" b="b"/>
                <a:pathLst>
                  <a:path w="81" h="344" fill="none" extrusionOk="0">
                    <a:moveTo>
                      <a:pt x="0" y="0"/>
                    </a:moveTo>
                    <a:lnTo>
                      <a:pt x="81" y="344"/>
                    </a:lnTo>
                    <a:lnTo>
                      <a:pt x="81" y="344"/>
                    </a:lnTo>
                    <a:lnTo>
                      <a:pt x="81" y="344"/>
                    </a:lnTo>
                    <a:lnTo>
                      <a:pt x="0" y="0"/>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5"/>
              <p:cNvSpPr/>
              <p:nvPr/>
            </p:nvSpPr>
            <p:spPr>
              <a:xfrm>
                <a:off x="2246931" y="-1117302"/>
                <a:ext cx="64083" cy="68567"/>
              </a:xfrm>
              <a:custGeom>
                <a:avLst/>
                <a:gdLst/>
                <a:ahLst/>
                <a:cxnLst/>
                <a:rect l="l" t="t" r="r" b="b"/>
                <a:pathLst>
                  <a:path w="586" h="627" extrusionOk="0">
                    <a:moveTo>
                      <a:pt x="303" y="1"/>
                    </a:moveTo>
                    <a:lnTo>
                      <a:pt x="222" y="21"/>
                    </a:lnTo>
                    <a:lnTo>
                      <a:pt x="162" y="41"/>
                    </a:lnTo>
                    <a:lnTo>
                      <a:pt x="101" y="82"/>
                    </a:lnTo>
                    <a:lnTo>
                      <a:pt x="40" y="142"/>
                    </a:lnTo>
                    <a:lnTo>
                      <a:pt x="20" y="203"/>
                    </a:lnTo>
                    <a:lnTo>
                      <a:pt x="0" y="243"/>
                    </a:lnTo>
                    <a:lnTo>
                      <a:pt x="0" y="364"/>
                    </a:lnTo>
                    <a:lnTo>
                      <a:pt x="40" y="485"/>
                    </a:lnTo>
                    <a:lnTo>
                      <a:pt x="81" y="526"/>
                    </a:lnTo>
                    <a:lnTo>
                      <a:pt x="121" y="566"/>
                    </a:lnTo>
                    <a:lnTo>
                      <a:pt x="202" y="607"/>
                    </a:lnTo>
                    <a:lnTo>
                      <a:pt x="303" y="627"/>
                    </a:lnTo>
                    <a:lnTo>
                      <a:pt x="364" y="607"/>
                    </a:lnTo>
                    <a:lnTo>
                      <a:pt x="424" y="586"/>
                    </a:lnTo>
                    <a:lnTo>
                      <a:pt x="485" y="546"/>
                    </a:lnTo>
                    <a:lnTo>
                      <a:pt x="545" y="485"/>
                    </a:lnTo>
                    <a:lnTo>
                      <a:pt x="565" y="425"/>
                    </a:lnTo>
                    <a:lnTo>
                      <a:pt x="586" y="384"/>
                    </a:lnTo>
                    <a:lnTo>
                      <a:pt x="586" y="263"/>
                    </a:lnTo>
                    <a:lnTo>
                      <a:pt x="545" y="142"/>
                    </a:lnTo>
                    <a:lnTo>
                      <a:pt x="505" y="102"/>
                    </a:lnTo>
                    <a:lnTo>
                      <a:pt x="464"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55"/>
              <p:cNvSpPr/>
              <p:nvPr/>
            </p:nvSpPr>
            <p:spPr>
              <a:xfrm>
                <a:off x="2246931" y="-1117302"/>
                <a:ext cx="64083" cy="68567"/>
              </a:xfrm>
              <a:custGeom>
                <a:avLst/>
                <a:gdLst/>
                <a:ahLst/>
                <a:cxnLst/>
                <a:rect l="l" t="t" r="r" b="b"/>
                <a:pathLst>
                  <a:path w="586" h="627" fill="none" extrusionOk="0">
                    <a:moveTo>
                      <a:pt x="303" y="1"/>
                    </a:moveTo>
                    <a:lnTo>
                      <a:pt x="303" y="1"/>
                    </a:lnTo>
                    <a:lnTo>
                      <a:pt x="222" y="21"/>
                    </a:lnTo>
                    <a:lnTo>
                      <a:pt x="162" y="41"/>
                    </a:lnTo>
                    <a:lnTo>
                      <a:pt x="101" y="82"/>
                    </a:lnTo>
                    <a:lnTo>
                      <a:pt x="40" y="142"/>
                    </a:lnTo>
                    <a:lnTo>
                      <a:pt x="40" y="142"/>
                    </a:lnTo>
                    <a:lnTo>
                      <a:pt x="20" y="203"/>
                    </a:lnTo>
                    <a:lnTo>
                      <a:pt x="0" y="243"/>
                    </a:lnTo>
                    <a:lnTo>
                      <a:pt x="0" y="364"/>
                    </a:lnTo>
                    <a:lnTo>
                      <a:pt x="40" y="485"/>
                    </a:lnTo>
                    <a:lnTo>
                      <a:pt x="81" y="526"/>
                    </a:lnTo>
                    <a:lnTo>
                      <a:pt x="121" y="566"/>
                    </a:lnTo>
                    <a:lnTo>
                      <a:pt x="121" y="566"/>
                    </a:lnTo>
                    <a:lnTo>
                      <a:pt x="202" y="607"/>
                    </a:lnTo>
                    <a:lnTo>
                      <a:pt x="303" y="627"/>
                    </a:lnTo>
                    <a:lnTo>
                      <a:pt x="303" y="627"/>
                    </a:lnTo>
                    <a:lnTo>
                      <a:pt x="364" y="607"/>
                    </a:lnTo>
                    <a:lnTo>
                      <a:pt x="424" y="586"/>
                    </a:lnTo>
                    <a:lnTo>
                      <a:pt x="485" y="546"/>
                    </a:lnTo>
                    <a:lnTo>
                      <a:pt x="545" y="485"/>
                    </a:lnTo>
                    <a:lnTo>
                      <a:pt x="545" y="485"/>
                    </a:lnTo>
                    <a:lnTo>
                      <a:pt x="565" y="425"/>
                    </a:lnTo>
                    <a:lnTo>
                      <a:pt x="586" y="384"/>
                    </a:lnTo>
                    <a:lnTo>
                      <a:pt x="586" y="263"/>
                    </a:lnTo>
                    <a:lnTo>
                      <a:pt x="545" y="142"/>
                    </a:lnTo>
                    <a:lnTo>
                      <a:pt x="505" y="102"/>
                    </a:lnTo>
                    <a:lnTo>
                      <a:pt x="464" y="61"/>
                    </a:lnTo>
                    <a:lnTo>
                      <a:pt x="464" y="61"/>
                    </a:lnTo>
                    <a:lnTo>
                      <a:pt x="38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55"/>
              <p:cNvSpPr/>
              <p:nvPr/>
            </p:nvSpPr>
            <p:spPr>
              <a:xfrm>
                <a:off x="2149713" y="-1165856"/>
                <a:ext cx="64193" cy="66380"/>
              </a:xfrm>
              <a:custGeom>
                <a:avLst/>
                <a:gdLst/>
                <a:ahLst/>
                <a:cxnLst/>
                <a:rect l="l" t="t" r="r" b="b"/>
                <a:pathLst>
                  <a:path w="587" h="607" extrusionOk="0">
                    <a:moveTo>
                      <a:pt x="283" y="1"/>
                    </a:moveTo>
                    <a:lnTo>
                      <a:pt x="203" y="21"/>
                    </a:lnTo>
                    <a:lnTo>
                      <a:pt x="122" y="61"/>
                    </a:lnTo>
                    <a:lnTo>
                      <a:pt x="81" y="102"/>
                    </a:lnTo>
                    <a:lnTo>
                      <a:pt x="41" y="142"/>
                    </a:lnTo>
                    <a:lnTo>
                      <a:pt x="21" y="202"/>
                    </a:lnTo>
                    <a:lnTo>
                      <a:pt x="1" y="243"/>
                    </a:lnTo>
                    <a:lnTo>
                      <a:pt x="1" y="364"/>
                    </a:lnTo>
                    <a:lnTo>
                      <a:pt x="41" y="465"/>
                    </a:lnTo>
                    <a:lnTo>
                      <a:pt x="81" y="526"/>
                    </a:lnTo>
                    <a:lnTo>
                      <a:pt x="122" y="566"/>
                    </a:lnTo>
                    <a:lnTo>
                      <a:pt x="203" y="606"/>
                    </a:lnTo>
                    <a:lnTo>
                      <a:pt x="384" y="606"/>
                    </a:lnTo>
                    <a:lnTo>
                      <a:pt x="465" y="566"/>
                    </a:lnTo>
                    <a:lnTo>
                      <a:pt x="505" y="526"/>
                    </a:lnTo>
                    <a:lnTo>
                      <a:pt x="546" y="485"/>
                    </a:lnTo>
                    <a:lnTo>
                      <a:pt x="566" y="425"/>
                    </a:lnTo>
                    <a:lnTo>
                      <a:pt x="586" y="384"/>
                    </a:lnTo>
                    <a:lnTo>
                      <a:pt x="586" y="263"/>
                    </a:lnTo>
                    <a:lnTo>
                      <a:pt x="546" y="142"/>
                    </a:lnTo>
                    <a:lnTo>
                      <a:pt x="505" y="102"/>
                    </a:lnTo>
                    <a:lnTo>
                      <a:pt x="465" y="61"/>
                    </a:lnTo>
                    <a:lnTo>
                      <a:pt x="384"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5"/>
              <p:cNvSpPr/>
              <p:nvPr/>
            </p:nvSpPr>
            <p:spPr>
              <a:xfrm>
                <a:off x="2149713" y="-1165856"/>
                <a:ext cx="64193" cy="66380"/>
              </a:xfrm>
              <a:custGeom>
                <a:avLst/>
                <a:gdLst/>
                <a:ahLst/>
                <a:cxnLst/>
                <a:rect l="l" t="t" r="r" b="b"/>
                <a:pathLst>
                  <a:path w="587" h="607" fill="none" extrusionOk="0">
                    <a:moveTo>
                      <a:pt x="304" y="1"/>
                    </a:moveTo>
                    <a:lnTo>
                      <a:pt x="304" y="1"/>
                    </a:lnTo>
                    <a:lnTo>
                      <a:pt x="283" y="1"/>
                    </a:lnTo>
                    <a:lnTo>
                      <a:pt x="283" y="1"/>
                    </a:lnTo>
                    <a:lnTo>
                      <a:pt x="203" y="21"/>
                    </a:lnTo>
                    <a:lnTo>
                      <a:pt x="122" y="61"/>
                    </a:lnTo>
                    <a:lnTo>
                      <a:pt x="122" y="61"/>
                    </a:lnTo>
                    <a:lnTo>
                      <a:pt x="81" y="102"/>
                    </a:lnTo>
                    <a:lnTo>
                      <a:pt x="41" y="142"/>
                    </a:lnTo>
                    <a:lnTo>
                      <a:pt x="41" y="142"/>
                    </a:lnTo>
                    <a:lnTo>
                      <a:pt x="21" y="202"/>
                    </a:lnTo>
                    <a:lnTo>
                      <a:pt x="1" y="243"/>
                    </a:lnTo>
                    <a:lnTo>
                      <a:pt x="1" y="364"/>
                    </a:lnTo>
                    <a:lnTo>
                      <a:pt x="41" y="465"/>
                    </a:lnTo>
                    <a:lnTo>
                      <a:pt x="81" y="526"/>
                    </a:lnTo>
                    <a:lnTo>
                      <a:pt x="122" y="566"/>
                    </a:lnTo>
                    <a:lnTo>
                      <a:pt x="122" y="566"/>
                    </a:lnTo>
                    <a:lnTo>
                      <a:pt x="203" y="606"/>
                    </a:lnTo>
                    <a:lnTo>
                      <a:pt x="283" y="606"/>
                    </a:lnTo>
                    <a:lnTo>
                      <a:pt x="283" y="606"/>
                    </a:lnTo>
                    <a:lnTo>
                      <a:pt x="384" y="606"/>
                    </a:lnTo>
                    <a:lnTo>
                      <a:pt x="465" y="566"/>
                    </a:lnTo>
                    <a:lnTo>
                      <a:pt x="465" y="566"/>
                    </a:lnTo>
                    <a:lnTo>
                      <a:pt x="505" y="526"/>
                    </a:lnTo>
                    <a:lnTo>
                      <a:pt x="546" y="485"/>
                    </a:lnTo>
                    <a:lnTo>
                      <a:pt x="546" y="485"/>
                    </a:lnTo>
                    <a:lnTo>
                      <a:pt x="566" y="425"/>
                    </a:lnTo>
                    <a:lnTo>
                      <a:pt x="586" y="384"/>
                    </a:lnTo>
                    <a:lnTo>
                      <a:pt x="586" y="263"/>
                    </a:lnTo>
                    <a:lnTo>
                      <a:pt x="546" y="142"/>
                    </a:lnTo>
                    <a:lnTo>
                      <a:pt x="505" y="102"/>
                    </a:lnTo>
                    <a:lnTo>
                      <a:pt x="465" y="61"/>
                    </a:lnTo>
                    <a:lnTo>
                      <a:pt x="465" y="61"/>
                    </a:lnTo>
                    <a:lnTo>
                      <a:pt x="384"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5"/>
              <p:cNvSpPr/>
              <p:nvPr/>
            </p:nvSpPr>
            <p:spPr>
              <a:xfrm>
                <a:off x="2246931" y="-1214410"/>
                <a:ext cx="61896" cy="66380"/>
              </a:xfrm>
              <a:custGeom>
                <a:avLst/>
                <a:gdLst/>
                <a:ahLst/>
                <a:cxnLst/>
                <a:rect l="l" t="t" r="r" b="b"/>
                <a:pathLst>
                  <a:path w="566" h="607" extrusionOk="0">
                    <a:moveTo>
                      <a:pt x="303" y="0"/>
                    </a:moveTo>
                    <a:lnTo>
                      <a:pt x="242" y="21"/>
                    </a:lnTo>
                    <a:lnTo>
                      <a:pt x="121" y="61"/>
                    </a:lnTo>
                    <a:lnTo>
                      <a:pt x="81" y="101"/>
                    </a:lnTo>
                    <a:lnTo>
                      <a:pt x="40" y="142"/>
                    </a:lnTo>
                    <a:lnTo>
                      <a:pt x="0" y="222"/>
                    </a:lnTo>
                    <a:lnTo>
                      <a:pt x="0" y="303"/>
                    </a:lnTo>
                    <a:lnTo>
                      <a:pt x="0" y="384"/>
                    </a:lnTo>
                    <a:lnTo>
                      <a:pt x="20" y="445"/>
                    </a:lnTo>
                    <a:lnTo>
                      <a:pt x="61" y="505"/>
                    </a:lnTo>
                    <a:lnTo>
                      <a:pt x="121" y="566"/>
                    </a:lnTo>
                    <a:lnTo>
                      <a:pt x="202" y="606"/>
                    </a:lnTo>
                    <a:lnTo>
                      <a:pt x="343" y="606"/>
                    </a:lnTo>
                    <a:lnTo>
                      <a:pt x="464" y="566"/>
                    </a:lnTo>
                    <a:lnTo>
                      <a:pt x="505" y="525"/>
                    </a:lnTo>
                    <a:lnTo>
                      <a:pt x="545" y="485"/>
                    </a:lnTo>
                    <a:lnTo>
                      <a:pt x="565" y="445"/>
                    </a:lnTo>
                    <a:lnTo>
                      <a:pt x="485" y="81"/>
                    </a:lnTo>
                    <a:lnTo>
                      <a:pt x="464" y="61"/>
                    </a:lnTo>
                    <a:lnTo>
                      <a:pt x="404" y="41"/>
                    </a:lnTo>
                    <a:lnTo>
                      <a:pt x="364" y="2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5"/>
              <p:cNvSpPr/>
              <p:nvPr/>
            </p:nvSpPr>
            <p:spPr>
              <a:xfrm>
                <a:off x="2246931" y="-1214410"/>
                <a:ext cx="61896" cy="66380"/>
              </a:xfrm>
              <a:custGeom>
                <a:avLst/>
                <a:gdLst/>
                <a:ahLst/>
                <a:cxnLst/>
                <a:rect l="l" t="t" r="r" b="b"/>
                <a:pathLst>
                  <a:path w="566" h="607" fill="none" extrusionOk="0">
                    <a:moveTo>
                      <a:pt x="303" y="0"/>
                    </a:moveTo>
                    <a:lnTo>
                      <a:pt x="303" y="0"/>
                    </a:lnTo>
                    <a:lnTo>
                      <a:pt x="242" y="21"/>
                    </a:lnTo>
                    <a:lnTo>
                      <a:pt x="242" y="21"/>
                    </a:lnTo>
                    <a:lnTo>
                      <a:pt x="121" y="61"/>
                    </a:lnTo>
                    <a:lnTo>
                      <a:pt x="81" y="101"/>
                    </a:lnTo>
                    <a:lnTo>
                      <a:pt x="40" y="142"/>
                    </a:lnTo>
                    <a:lnTo>
                      <a:pt x="40" y="142"/>
                    </a:lnTo>
                    <a:lnTo>
                      <a:pt x="0" y="222"/>
                    </a:lnTo>
                    <a:lnTo>
                      <a:pt x="0" y="303"/>
                    </a:lnTo>
                    <a:lnTo>
                      <a:pt x="0" y="303"/>
                    </a:lnTo>
                    <a:lnTo>
                      <a:pt x="0" y="384"/>
                    </a:lnTo>
                    <a:lnTo>
                      <a:pt x="20" y="445"/>
                    </a:lnTo>
                    <a:lnTo>
                      <a:pt x="61" y="505"/>
                    </a:lnTo>
                    <a:lnTo>
                      <a:pt x="121" y="566"/>
                    </a:lnTo>
                    <a:lnTo>
                      <a:pt x="121" y="566"/>
                    </a:lnTo>
                    <a:lnTo>
                      <a:pt x="202" y="606"/>
                    </a:lnTo>
                    <a:lnTo>
                      <a:pt x="303" y="606"/>
                    </a:lnTo>
                    <a:lnTo>
                      <a:pt x="303" y="606"/>
                    </a:lnTo>
                    <a:lnTo>
                      <a:pt x="343" y="606"/>
                    </a:lnTo>
                    <a:lnTo>
                      <a:pt x="343" y="606"/>
                    </a:lnTo>
                    <a:lnTo>
                      <a:pt x="464" y="566"/>
                    </a:lnTo>
                    <a:lnTo>
                      <a:pt x="505" y="525"/>
                    </a:lnTo>
                    <a:lnTo>
                      <a:pt x="545" y="485"/>
                    </a:lnTo>
                    <a:lnTo>
                      <a:pt x="545" y="485"/>
                    </a:lnTo>
                    <a:lnTo>
                      <a:pt x="565" y="445"/>
                    </a:lnTo>
                    <a:lnTo>
                      <a:pt x="485" y="81"/>
                    </a:lnTo>
                    <a:lnTo>
                      <a:pt x="485" y="81"/>
                    </a:lnTo>
                    <a:lnTo>
                      <a:pt x="464" y="61"/>
                    </a:lnTo>
                    <a:lnTo>
                      <a:pt x="464" y="61"/>
                    </a:lnTo>
                    <a:lnTo>
                      <a:pt x="404" y="41"/>
                    </a:lnTo>
                    <a:lnTo>
                      <a:pt x="404" y="41"/>
                    </a:lnTo>
                    <a:lnTo>
                      <a:pt x="364" y="21"/>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5"/>
              <p:cNvSpPr/>
              <p:nvPr/>
            </p:nvSpPr>
            <p:spPr>
              <a:xfrm>
                <a:off x="2260163" y="-763971"/>
                <a:ext cx="2297" cy="109"/>
              </a:xfrm>
              <a:custGeom>
                <a:avLst/>
                <a:gdLst/>
                <a:ahLst/>
                <a:cxnLst/>
                <a:rect l="l" t="t" r="r" b="b"/>
                <a:pathLst>
                  <a:path w="21" h="1" extrusionOk="0">
                    <a:moveTo>
                      <a:pt x="20" y="0"/>
                    </a:moveTo>
                    <a:lnTo>
                      <a:pt x="0" y="0"/>
                    </a:lnTo>
                    <a:lnTo>
                      <a:pt x="0" y="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5"/>
              <p:cNvSpPr/>
              <p:nvPr/>
            </p:nvSpPr>
            <p:spPr>
              <a:xfrm>
                <a:off x="2260163" y="-763971"/>
                <a:ext cx="2297" cy="109"/>
              </a:xfrm>
              <a:custGeom>
                <a:avLst/>
                <a:gdLst/>
                <a:ahLst/>
                <a:cxnLst/>
                <a:rect l="l" t="t" r="r" b="b"/>
                <a:pathLst>
                  <a:path w="21" h="1" fill="none" extrusionOk="0">
                    <a:moveTo>
                      <a:pt x="20" y="0"/>
                    </a:moveTo>
                    <a:lnTo>
                      <a:pt x="0" y="0"/>
                    </a:lnTo>
                    <a:lnTo>
                      <a:pt x="0" y="0"/>
                    </a:lnTo>
                    <a:lnTo>
                      <a:pt x="2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55"/>
              <p:cNvSpPr/>
              <p:nvPr/>
            </p:nvSpPr>
            <p:spPr>
              <a:xfrm>
                <a:off x="2147526" y="-872125"/>
                <a:ext cx="66380" cy="39806"/>
              </a:xfrm>
              <a:custGeom>
                <a:avLst/>
                <a:gdLst/>
                <a:ahLst/>
                <a:cxnLst/>
                <a:rect l="l" t="t" r="r" b="b"/>
                <a:pathLst>
                  <a:path w="607" h="364" extrusionOk="0">
                    <a:moveTo>
                      <a:pt x="223" y="0"/>
                    </a:moveTo>
                    <a:lnTo>
                      <a:pt x="142" y="40"/>
                    </a:lnTo>
                    <a:lnTo>
                      <a:pt x="101" y="81"/>
                    </a:lnTo>
                    <a:lnTo>
                      <a:pt x="61" y="121"/>
                    </a:lnTo>
                    <a:lnTo>
                      <a:pt x="41" y="182"/>
                    </a:lnTo>
                    <a:lnTo>
                      <a:pt x="21" y="242"/>
                    </a:lnTo>
                    <a:lnTo>
                      <a:pt x="0" y="303"/>
                    </a:lnTo>
                    <a:lnTo>
                      <a:pt x="21" y="364"/>
                    </a:lnTo>
                    <a:lnTo>
                      <a:pt x="606" y="222"/>
                    </a:lnTo>
                    <a:lnTo>
                      <a:pt x="566" y="121"/>
                    </a:lnTo>
                    <a:lnTo>
                      <a:pt x="485" y="40"/>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55"/>
              <p:cNvSpPr/>
              <p:nvPr/>
            </p:nvSpPr>
            <p:spPr>
              <a:xfrm>
                <a:off x="2147526" y="-872125"/>
                <a:ext cx="66380" cy="39806"/>
              </a:xfrm>
              <a:custGeom>
                <a:avLst/>
                <a:gdLst/>
                <a:ahLst/>
                <a:cxnLst/>
                <a:rect l="l" t="t" r="r" b="b"/>
                <a:pathLst>
                  <a:path w="607" h="364" fill="none" extrusionOk="0">
                    <a:moveTo>
                      <a:pt x="324" y="0"/>
                    </a:moveTo>
                    <a:lnTo>
                      <a:pt x="324" y="0"/>
                    </a:lnTo>
                    <a:lnTo>
                      <a:pt x="303" y="0"/>
                    </a:lnTo>
                    <a:lnTo>
                      <a:pt x="303" y="0"/>
                    </a:lnTo>
                    <a:lnTo>
                      <a:pt x="223" y="0"/>
                    </a:lnTo>
                    <a:lnTo>
                      <a:pt x="142" y="40"/>
                    </a:lnTo>
                    <a:lnTo>
                      <a:pt x="142" y="40"/>
                    </a:lnTo>
                    <a:lnTo>
                      <a:pt x="101" y="81"/>
                    </a:lnTo>
                    <a:lnTo>
                      <a:pt x="61" y="121"/>
                    </a:lnTo>
                    <a:lnTo>
                      <a:pt x="61" y="121"/>
                    </a:lnTo>
                    <a:lnTo>
                      <a:pt x="41" y="182"/>
                    </a:lnTo>
                    <a:lnTo>
                      <a:pt x="21" y="242"/>
                    </a:lnTo>
                    <a:lnTo>
                      <a:pt x="0" y="303"/>
                    </a:lnTo>
                    <a:lnTo>
                      <a:pt x="21" y="364"/>
                    </a:lnTo>
                    <a:lnTo>
                      <a:pt x="606" y="222"/>
                    </a:lnTo>
                    <a:lnTo>
                      <a:pt x="606" y="222"/>
                    </a:lnTo>
                    <a:lnTo>
                      <a:pt x="566" y="121"/>
                    </a:lnTo>
                    <a:lnTo>
                      <a:pt x="485" y="40"/>
                    </a:lnTo>
                    <a:lnTo>
                      <a:pt x="485" y="40"/>
                    </a:lnTo>
                    <a:lnTo>
                      <a:pt x="404" y="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5"/>
              <p:cNvSpPr/>
              <p:nvPr/>
            </p:nvSpPr>
            <p:spPr>
              <a:xfrm>
                <a:off x="2246931" y="-920788"/>
                <a:ext cx="64083" cy="62006"/>
              </a:xfrm>
              <a:custGeom>
                <a:avLst/>
                <a:gdLst/>
                <a:ahLst/>
                <a:cxnLst/>
                <a:rect l="l" t="t" r="r" b="b"/>
                <a:pathLst>
                  <a:path w="586" h="567" extrusionOk="0">
                    <a:moveTo>
                      <a:pt x="222" y="1"/>
                    </a:moveTo>
                    <a:lnTo>
                      <a:pt x="162" y="21"/>
                    </a:lnTo>
                    <a:lnTo>
                      <a:pt x="101" y="61"/>
                    </a:lnTo>
                    <a:lnTo>
                      <a:pt x="40" y="122"/>
                    </a:lnTo>
                    <a:lnTo>
                      <a:pt x="20" y="183"/>
                    </a:lnTo>
                    <a:lnTo>
                      <a:pt x="0" y="223"/>
                    </a:lnTo>
                    <a:lnTo>
                      <a:pt x="0" y="344"/>
                    </a:lnTo>
                    <a:lnTo>
                      <a:pt x="40" y="465"/>
                    </a:lnTo>
                    <a:lnTo>
                      <a:pt x="81" y="506"/>
                    </a:lnTo>
                    <a:lnTo>
                      <a:pt x="121" y="546"/>
                    </a:lnTo>
                    <a:lnTo>
                      <a:pt x="162" y="566"/>
                    </a:lnTo>
                    <a:lnTo>
                      <a:pt x="525" y="485"/>
                    </a:lnTo>
                    <a:lnTo>
                      <a:pt x="545" y="465"/>
                    </a:lnTo>
                    <a:lnTo>
                      <a:pt x="565" y="425"/>
                    </a:lnTo>
                    <a:lnTo>
                      <a:pt x="586" y="364"/>
                    </a:lnTo>
                    <a:lnTo>
                      <a:pt x="586" y="243"/>
                    </a:lnTo>
                    <a:lnTo>
                      <a:pt x="545" y="142"/>
                    </a:lnTo>
                    <a:lnTo>
                      <a:pt x="505" y="82"/>
                    </a:lnTo>
                    <a:lnTo>
                      <a:pt x="464"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5"/>
              <p:cNvSpPr/>
              <p:nvPr/>
            </p:nvSpPr>
            <p:spPr>
              <a:xfrm>
                <a:off x="2246931" y="-920788"/>
                <a:ext cx="64083" cy="62006"/>
              </a:xfrm>
              <a:custGeom>
                <a:avLst/>
                <a:gdLst/>
                <a:ahLst/>
                <a:cxnLst/>
                <a:rect l="l" t="t" r="r" b="b"/>
                <a:pathLst>
                  <a:path w="586" h="567" fill="none" extrusionOk="0">
                    <a:moveTo>
                      <a:pt x="303" y="1"/>
                    </a:moveTo>
                    <a:lnTo>
                      <a:pt x="303" y="1"/>
                    </a:lnTo>
                    <a:lnTo>
                      <a:pt x="222" y="1"/>
                    </a:lnTo>
                    <a:lnTo>
                      <a:pt x="162" y="21"/>
                    </a:lnTo>
                    <a:lnTo>
                      <a:pt x="101" y="61"/>
                    </a:lnTo>
                    <a:lnTo>
                      <a:pt x="40" y="122"/>
                    </a:lnTo>
                    <a:lnTo>
                      <a:pt x="40" y="122"/>
                    </a:lnTo>
                    <a:lnTo>
                      <a:pt x="20" y="183"/>
                    </a:lnTo>
                    <a:lnTo>
                      <a:pt x="0" y="223"/>
                    </a:lnTo>
                    <a:lnTo>
                      <a:pt x="0" y="344"/>
                    </a:lnTo>
                    <a:lnTo>
                      <a:pt x="40" y="465"/>
                    </a:lnTo>
                    <a:lnTo>
                      <a:pt x="81" y="506"/>
                    </a:lnTo>
                    <a:lnTo>
                      <a:pt x="121" y="546"/>
                    </a:lnTo>
                    <a:lnTo>
                      <a:pt x="121" y="546"/>
                    </a:lnTo>
                    <a:lnTo>
                      <a:pt x="162" y="566"/>
                    </a:lnTo>
                    <a:lnTo>
                      <a:pt x="525" y="485"/>
                    </a:lnTo>
                    <a:lnTo>
                      <a:pt x="525" y="485"/>
                    </a:lnTo>
                    <a:lnTo>
                      <a:pt x="545" y="465"/>
                    </a:lnTo>
                    <a:lnTo>
                      <a:pt x="545" y="465"/>
                    </a:lnTo>
                    <a:lnTo>
                      <a:pt x="565" y="425"/>
                    </a:lnTo>
                    <a:lnTo>
                      <a:pt x="586" y="364"/>
                    </a:lnTo>
                    <a:lnTo>
                      <a:pt x="586" y="243"/>
                    </a:lnTo>
                    <a:lnTo>
                      <a:pt x="545" y="142"/>
                    </a:lnTo>
                    <a:lnTo>
                      <a:pt x="505" y="82"/>
                    </a:lnTo>
                    <a:lnTo>
                      <a:pt x="464" y="41"/>
                    </a:lnTo>
                    <a:lnTo>
                      <a:pt x="464" y="41"/>
                    </a:lnTo>
                    <a:lnTo>
                      <a:pt x="38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5"/>
              <p:cNvSpPr/>
              <p:nvPr/>
            </p:nvSpPr>
            <p:spPr>
              <a:xfrm>
                <a:off x="2149713" y="-969342"/>
                <a:ext cx="64193" cy="66380"/>
              </a:xfrm>
              <a:custGeom>
                <a:avLst/>
                <a:gdLst/>
                <a:ahLst/>
                <a:cxnLst/>
                <a:rect l="l" t="t" r="r" b="b"/>
                <a:pathLst>
                  <a:path w="587" h="607" extrusionOk="0">
                    <a:moveTo>
                      <a:pt x="203" y="1"/>
                    </a:moveTo>
                    <a:lnTo>
                      <a:pt x="122" y="41"/>
                    </a:lnTo>
                    <a:lnTo>
                      <a:pt x="81" y="81"/>
                    </a:lnTo>
                    <a:lnTo>
                      <a:pt x="41" y="122"/>
                    </a:lnTo>
                    <a:lnTo>
                      <a:pt x="21" y="182"/>
                    </a:lnTo>
                    <a:lnTo>
                      <a:pt x="1" y="223"/>
                    </a:lnTo>
                    <a:lnTo>
                      <a:pt x="1" y="344"/>
                    </a:lnTo>
                    <a:lnTo>
                      <a:pt x="41" y="465"/>
                    </a:lnTo>
                    <a:lnTo>
                      <a:pt x="81" y="505"/>
                    </a:lnTo>
                    <a:lnTo>
                      <a:pt x="122" y="546"/>
                    </a:lnTo>
                    <a:lnTo>
                      <a:pt x="203" y="586"/>
                    </a:lnTo>
                    <a:lnTo>
                      <a:pt x="283" y="606"/>
                    </a:lnTo>
                    <a:lnTo>
                      <a:pt x="384" y="586"/>
                    </a:lnTo>
                    <a:lnTo>
                      <a:pt x="465" y="546"/>
                    </a:lnTo>
                    <a:lnTo>
                      <a:pt x="505" y="505"/>
                    </a:lnTo>
                    <a:lnTo>
                      <a:pt x="546" y="465"/>
                    </a:lnTo>
                    <a:lnTo>
                      <a:pt x="566" y="404"/>
                    </a:lnTo>
                    <a:lnTo>
                      <a:pt x="586" y="364"/>
                    </a:lnTo>
                    <a:lnTo>
                      <a:pt x="586" y="243"/>
                    </a:lnTo>
                    <a:lnTo>
                      <a:pt x="546" y="142"/>
                    </a:lnTo>
                    <a:lnTo>
                      <a:pt x="505" y="81"/>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5"/>
              <p:cNvSpPr/>
              <p:nvPr/>
            </p:nvSpPr>
            <p:spPr>
              <a:xfrm>
                <a:off x="2149713" y="-969342"/>
                <a:ext cx="64193" cy="66380"/>
              </a:xfrm>
              <a:custGeom>
                <a:avLst/>
                <a:gdLst/>
                <a:ahLst/>
                <a:cxnLst/>
                <a:rect l="l" t="t" r="r" b="b"/>
                <a:pathLst>
                  <a:path w="587" h="607" fill="none" extrusionOk="0">
                    <a:moveTo>
                      <a:pt x="283" y="1"/>
                    </a:moveTo>
                    <a:lnTo>
                      <a:pt x="283" y="1"/>
                    </a:lnTo>
                    <a:lnTo>
                      <a:pt x="283" y="1"/>
                    </a:lnTo>
                    <a:lnTo>
                      <a:pt x="283" y="1"/>
                    </a:lnTo>
                    <a:lnTo>
                      <a:pt x="203" y="1"/>
                    </a:lnTo>
                    <a:lnTo>
                      <a:pt x="122" y="41"/>
                    </a:lnTo>
                    <a:lnTo>
                      <a:pt x="122" y="41"/>
                    </a:lnTo>
                    <a:lnTo>
                      <a:pt x="81" y="81"/>
                    </a:lnTo>
                    <a:lnTo>
                      <a:pt x="41" y="122"/>
                    </a:lnTo>
                    <a:lnTo>
                      <a:pt x="41" y="122"/>
                    </a:lnTo>
                    <a:lnTo>
                      <a:pt x="21" y="182"/>
                    </a:lnTo>
                    <a:lnTo>
                      <a:pt x="1" y="223"/>
                    </a:lnTo>
                    <a:lnTo>
                      <a:pt x="1" y="344"/>
                    </a:lnTo>
                    <a:lnTo>
                      <a:pt x="41" y="465"/>
                    </a:lnTo>
                    <a:lnTo>
                      <a:pt x="81" y="505"/>
                    </a:lnTo>
                    <a:lnTo>
                      <a:pt x="122" y="546"/>
                    </a:lnTo>
                    <a:lnTo>
                      <a:pt x="122" y="546"/>
                    </a:lnTo>
                    <a:lnTo>
                      <a:pt x="203" y="586"/>
                    </a:lnTo>
                    <a:lnTo>
                      <a:pt x="283" y="606"/>
                    </a:lnTo>
                    <a:lnTo>
                      <a:pt x="283" y="606"/>
                    </a:lnTo>
                    <a:lnTo>
                      <a:pt x="283" y="606"/>
                    </a:lnTo>
                    <a:lnTo>
                      <a:pt x="283" y="606"/>
                    </a:lnTo>
                    <a:lnTo>
                      <a:pt x="384" y="586"/>
                    </a:lnTo>
                    <a:lnTo>
                      <a:pt x="465" y="546"/>
                    </a:lnTo>
                    <a:lnTo>
                      <a:pt x="465" y="546"/>
                    </a:lnTo>
                    <a:lnTo>
                      <a:pt x="505" y="505"/>
                    </a:lnTo>
                    <a:lnTo>
                      <a:pt x="546" y="465"/>
                    </a:lnTo>
                    <a:lnTo>
                      <a:pt x="546" y="465"/>
                    </a:lnTo>
                    <a:lnTo>
                      <a:pt x="566" y="404"/>
                    </a:lnTo>
                    <a:lnTo>
                      <a:pt x="586" y="364"/>
                    </a:lnTo>
                    <a:lnTo>
                      <a:pt x="586" y="243"/>
                    </a:lnTo>
                    <a:lnTo>
                      <a:pt x="546" y="142"/>
                    </a:lnTo>
                    <a:lnTo>
                      <a:pt x="505" y="81"/>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5"/>
              <p:cNvSpPr/>
              <p:nvPr/>
            </p:nvSpPr>
            <p:spPr>
              <a:xfrm>
                <a:off x="2246931" y="-1020084"/>
                <a:ext cx="66271" cy="68567"/>
              </a:xfrm>
              <a:custGeom>
                <a:avLst/>
                <a:gdLst/>
                <a:ahLst/>
                <a:cxnLst/>
                <a:rect l="l" t="t" r="r" b="b"/>
                <a:pathLst>
                  <a:path w="606" h="627" extrusionOk="0">
                    <a:moveTo>
                      <a:pt x="303" y="0"/>
                    </a:moveTo>
                    <a:lnTo>
                      <a:pt x="242" y="20"/>
                    </a:lnTo>
                    <a:lnTo>
                      <a:pt x="121" y="61"/>
                    </a:lnTo>
                    <a:lnTo>
                      <a:pt x="81" y="101"/>
                    </a:lnTo>
                    <a:lnTo>
                      <a:pt x="40" y="142"/>
                    </a:lnTo>
                    <a:lnTo>
                      <a:pt x="0" y="222"/>
                    </a:lnTo>
                    <a:lnTo>
                      <a:pt x="0" y="323"/>
                    </a:lnTo>
                    <a:lnTo>
                      <a:pt x="0" y="404"/>
                    </a:lnTo>
                    <a:lnTo>
                      <a:pt x="40" y="485"/>
                    </a:lnTo>
                    <a:lnTo>
                      <a:pt x="81" y="525"/>
                    </a:lnTo>
                    <a:lnTo>
                      <a:pt x="121" y="566"/>
                    </a:lnTo>
                    <a:lnTo>
                      <a:pt x="202" y="606"/>
                    </a:lnTo>
                    <a:lnTo>
                      <a:pt x="303" y="626"/>
                    </a:lnTo>
                    <a:lnTo>
                      <a:pt x="343" y="606"/>
                    </a:lnTo>
                    <a:lnTo>
                      <a:pt x="464" y="566"/>
                    </a:lnTo>
                    <a:lnTo>
                      <a:pt x="505" y="525"/>
                    </a:lnTo>
                    <a:lnTo>
                      <a:pt x="545" y="485"/>
                    </a:lnTo>
                    <a:lnTo>
                      <a:pt x="586" y="404"/>
                    </a:lnTo>
                    <a:lnTo>
                      <a:pt x="606" y="323"/>
                    </a:lnTo>
                    <a:lnTo>
                      <a:pt x="565" y="202"/>
                    </a:lnTo>
                    <a:lnTo>
                      <a:pt x="505" y="101"/>
                    </a:lnTo>
                    <a:lnTo>
                      <a:pt x="464" y="61"/>
                    </a:lnTo>
                    <a:lnTo>
                      <a:pt x="38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55"/>
              <p:cNvSpPr/>
              <p:nvPr/>
            </p:nvSpPr>
            <p:spPr>
              <a:xfrm>
                <a:off x="2246931" y="-1020084"/>
                <a:ext cx="66271" cy="68567"/>
              </a:xfrm>
              <a:custGeom>
                <a:avLst/>
                <a:gdLst/>
                <a:ahLst/>
                <a:cxnLst/>
                <a:rect l="l" t="t" r="r" b="b"/>
                <a:pathLst>
                  <a:path w="606" h="627" fill="none" extrusionOk="0">
                    <a:moveTo>
                      <a:pt x="303" y="0"/>
                    </a:moveTo>
                    <a:lnTo>
                      <a:pt x="303" y="0"/>
                    </a:lnTo>
                    <a:lnTo>
                      <a:pt x="242" y="20"/>
                    </a:lnTo>
                    <a:lnTo>
                      <a:pt x="242" y="20"/>
                    </a:lnTo>
                    <a:lnTo>
                      <a:pt x="121" y="61"/>
                    </a:lnTo>
                    <a:lnTo>
                      <a:pt x="81" y="101"/>
                    </a:lnTo>
                    <a:lnTo>
                      <a:pt x="40" y="142"/>
                    </a:lnTo>
                    <a:lnTo>
                      <a:pt x="40" y="142"/>
                    </a:lnTo>
                    <a:lnTo>
                      <a:pt x="0" y="222"/>
                    </a:lnTo>
                    <a:lnTo>
                      <a:pt x="0" y="323"/>
                    </a:lnTo>
                    <a:lnTo>
                      <a:pt x="0" y="323"/>
                    </a:lnTo>
                    <a:lnTo>
                      <a:pt x="0" y="404"/>
                    </a:lnTo>
                    <a:lnTo>
                      <a:pt x="40" y="485"/>
                    </a:lnTo>
                    <a:lnTo>
                      <a:pt x="40" y="485"/>
                    </a:lnTo>
                    <a:lnTo>
                      <a:pt x="81" y="525"/>
                    </a:lnTo>
                    <a:lnTo>
                      <a:pt x="121" y="566"/>
                    </a:lnTo>
                    <a:lnTo>
                      <a:pt x="121" y="566"/>
                    </a:lnTo>
                    <a:lnTo>
                      <a:pt x="202" y="606"/>
                    </a:lnTo>
                    <a:lnTo>
                      <a:pt x="303" y="626"/>
                    </a:lnTo>
                    <a:lnTo>
                      <a:pt x="303" y="626"/>
                    </a:lnTo>
                    <a:lnTo>
                      <a:pt x="343" y="606"/>
                    </a:lnTo>
                    <a:lnTo>
                      <a:pt x="343" y="606"/>
                    </a:lnTo>
                    <a:lnTo>
                      <a:pt x="464" y="566"/>
                    </a:lnTo>
                    <a:lnTo>
                      <a:pt x="505" y="525"/>
                    </a:lnTo>
                    <a:lnTo>
                      <a:pt x="545" y="485"/>
                    </a:lnTo>
                    <a:lnTo>
                      <a:pt x="545" y="485"/>
                    </a:lnTo>
                    <a:lnTo>
                      <a:pt x="586" y="404"/>
                    </a:lnTo>
                    <a:lnTo>
                      <a:pt x="606" y="323"/>
                    </a:lnTo>
                    <a:lnTo>
                      <a:pt x="606" y="323"/>
                    </a:lnTo>
                    <a:lnTo>
                      <a:pt x="565" y="202"/>
                    </a:lnTo>
                    <a:lnTo>
                      <a:pt x="505" y="101"/>
                    </a:lnTo>
                    <a:lnTo>
                      <a:pt x="505" y="101"/>
                    </a:lnTo>
                    <a:lnTo>
                      <a:pt x="464" y="61"/>
                    </a:lnTo>
                    <a:lnTo>
                      <a:pt x="464" y="61"/>
                    </a:lnTo>
                    <a:lnTo>
                      <a:pt x="38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55"/>
              <p:cNvSpPr/>
              <p:nvPr/>
            </p:nvSpPr>
            <p:spPr>
              <a:xfrm>
                <a:off x="2149713" y="-1638385"/>
                <a:ext cx="57522" cy="11154"/>
              </a:xfrm>
              <a:custGeom>
                <a:avLst/>
                <a:gdLst/>
                <a:ahLst/>
                <a:cxnLst/>
                <a:rect l="l" t="t" r="r" b="b"/>
                <a:pathLst>
                  <a:path w="526" h="102" extrusionOk="0">
                    <a:moveTo>
                      <a:pt x="203" y="61"/>
                    </a:moveTo>
                    <a:lnTo>
                      <a:pt x="1" y="101"/>
                    </a:lnTo>
                    <a:lnTo>
                      <a:pt x="1" y="101"/>
                    </a:lnTo>
                    <a:lnTo>
                      <a:pt x="203" y="61"/>
                    </a:lnTo>
                    <a:close/>
                    <a:moveTo>
                      <a:pt x="526" y="1"/>
                    </a:moveTo>
                    <a:lnTo>
                      <a:pt x="344" y="21"/>
                    </a:lnTo>
                    <a:lnTo>
                      <a:pt x="526" y="1"/>
                    </a:lnTo>
                    <a:lnTo>
                      <a:pt x="526" y="1"/>
                    </a:lnTo>
                    <a:close/>
                  </a:path>
                </a:pathLst>
              </a:custGeom>
              <a:solidFill>
                <a:srgbClr val="8C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5"/>
              <p:cNvSpPr/>
              <p:nvPr/>
            </p:nvSpPr>
            <p:spPr>
              <a:xfrm>
                <a:off x="2149713" y="-1631714"/>
                <a:ext cx="22200" cy="4484"/>
              </a:xfrm>
              <a:custGeom>
                <a:avLst/>
                <a:gdLst/>
                <a:ahLst/>
                <a:cxnLst/>
                <a:rect l="l" t="t" r="r" b="b"/>
                <a:pathLst>
                  <a:path w="203" h="41" fill="none" extrusionOk="0">
                    <a:moveTo>
                      <a:pt x="203" y="0"/>
                    </a:moveTo>
                    <a:lnTo>
                      <a:pt x="1" y="40"/>
                    </a:lnTo>
                    <a:lnTo>
                      <a:pt x="1" y="40"/>
                    </a:lnTo>
                    <a:lnTo>
                      <a:pt x="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5"/>
              <p:cNvSpPr/>
              <p:nvPr/>
            </p:nvSpPr>
            <p:spPr>
              <a:xfrm>
                <a:off x="2187222" y="-1638385"/>
                <a:ext cx="20012" cy="2297"/>
              </a:xfrm>
              <a:custGeom>
                <a:avLst/>
                <a:gdLst/>
                <a:ahLst/>
                <a:cxnLst/>
                <a:rect l="l" t="t" r="r" b="b"/>
                <a:pathLst>
                  <a:path w="183" h="21" fill="none" extrusionOk="0">
                    <a:moveTo>
                      <a:pt x="183" y="1"/>
                    </a:moveTo>
                    <a:lnTo>
                      <a:pt x="1" y="21"/>
                    </a:lnTo>
                    <a:lnTo>
                      <a:pt x="183" y="1"/>
                    </a:lnTo>
                    <a:lnTo>
                      <a:pt x="1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5"/>
              <p:cNvSpPr/>
              <p:nvPr/>
            </p:nvSpPr>
            <p:spPr>
              <a:xfrm>
                <a:off x="2147526" y="-1638385"/>
                <a:ext cx="66380" cy="53148"/>
              </a:xfrm>
              <a:custGeom>
                <a:avLst/>
                <a:gdLst/>
                <a:ahLst/>
                <a:cxnLst/>
                <a:rect l="l" t="t" r="r" b="b"/>
                <a:pathLst>
                  <a:path w="607" h="486" extrusionOk="0">
                    <a:moveTo>
                      <a:pt x="546" y="1"/>
                    </a:moveTo>
                    <a:lnTo>
                      <a:pt x="364" y="21"/>
                    </a:lnTo>
                    <a:lnTo>
                      <a:pt x="303" y="41"/>
                    </a:lnTo>
                    <a:lnTo>
                      <a:pt x="223" y="61"/>
                    </a:lnTo>
                    <a:lnTo>
                      <a:pt x="21" y="101"/>
                    </a:lnTo>
                    <a:lnTo>
                      <a:pt x="0" y="202"/>
                    </a:lnTo>
                    <a:lnTo>
                      <a:pt x="21" y="283"/>
                    </a:lnTo>
                    <a:lnTo>
                      <a:pt x="81" y="364"/>
                    </a:lnTo>
                    <a:lnTo>
                      <a:pt x="142" y="445"/>
                    </a:lnTo>
                    <a:lnTo>
                      <a:pt x="223" y="485"/>
                    </a:lnTo>
                    <a:lnTo>
                      <a:pt x="404" y="485"/>
                    </a:lnTo>
                    <a:lnTo>
                      <a:pt x="485" y="445"/>
                    </a:lnTo>
                    <a:lnTo>
                      <a:pt x="525" y="404"/>
                    </a:lnTo>
                    <a:lnTo>
                      <a:pt x="566" y="364"/>
                    </a:lnTo>
                    <a:lnTo>
                      <a:pt x="606" y="263"/>
                    </a:lnTo>
                    <a:lnTo>
                      <a:pt x="606" y="162"/>
                    </a:lnTo>
                    <a:lnTo>
                      <a:pt x="586" y="81"/>
                    </a:lnTo>
                    <a:lnTo>
                      <a:pt x="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5"/>
              <p:cNvSpPr/>
              <p:nvPr/>
            </p:nvSpPr>
            <p:spPr>
              <a:xfrm>
                <a:off x="2147526" y="-1638385"/>
                <a:ext cx="66380" cy="53148"/>
              </a:xfrm>
              <a:custGeom>
                <a:avLst/>
                <a:gdLst/>
                <a:ahLst/>
                <a:cxnLst/>
                <a:rect l="l" t="t" r="r" b="b"/>
                <a:pathLst>
                  <a:path w="607" h="486" fill="none" extrusionOk="0">
                    <a:moveTo>
                      <a:pt x="546" y="1"/>
                    </a:moveTo>
                    <a:lnTo>
                      <a:pt x="364" y="21"/>
                    </a:lnTo>
                    <a:lnTo>
                      <a:pt x="303" y="41"/>
                    </a:lnTo>
                    <a:lnTo>
                      <a:pt x="223" y="61"/>
                    </a:lnTo>
                    <a:lnTo>
                      <a:pt x="21" y="101"/>
                    </a:lnTo>
                    <a:lnTo>
                      <a:pt x="21" y="101"/>
                    </a:lnTo>
                    <a:lnTo>
                      <a:pt x="0" y="202"/>
                    </a:lnTo>
                    <a:lnTo>
                      <a:pt x="21" y="283"/>
                    </a:lnTo>
                    <a:lnTo>
                      <a:pt x="81" y="364"/>
                    </a:lnTo>
                    <a:lnTo>
                      <a:pt x="142" y="445"/>
                    </a:lnTo>
                    <a:lnTo>
                      <a:pt x="142" y="445"/>
                    </a:lnTo>
                    <a:lnTo>
                      <a:pt x="223" y="485"/>
                    </a:lnTo>
                    <a:lnTo>
                      <a:pt x="303" y="485"/>
                    </a:lnTo>
                    <a:lnTo>
                      <a:pt x="303" y="485"/>
                    </a:lnTo>
                    <a:lnTo>
                      <a:pt x="303" y="485"/>
                    </a:lnTo>
                    <a:lnTo>
                      <a:pt x="303" y="485"/>
                    </a:lnTo>
                    <a:lnTo>
                      <a:pt x="404" y="485"/>
                    </a:lnTo>
                    <a:lnTo>
                      <a:pt x="485" y="445"/>
                    </a:lnTo>
                    <a:lnTo>
                      <a:pt x="485" y="445"/>
                    </a:lnTo>
                    <a:lnTo>
                      <a:pt x="525" y="404"/>
                    </a:lnTo>
                    <a:lnTo>
                      <a:pt x="566" y="364"/>
                    </a:lnTo>
                    <a:lnTo>
                      <a:pt x="566" y="364"/>
                    </a:lnTo>
                    <a:lnTo>
                      <a:pt x="606" y="263"/>
                    </a:lnTo>
                    <a:lnTo>
                      <a:pt x="606" y="162"/>
                    </a:lnTo>
                    <a:lnTo>
                      <a:pt x="586" y="81"/>
                    </a:lnTo>
                    <a:lnTo>
                      <a:pt x="54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5"/>
              <p:cNvSpPr/>
              <p:nvPr/>
            </p:nvSpPr>
            <p:spPr>
              <a:xfrm>
                <a:off x="1975291" y="-1587644"/>
                <a:ext cx="8967" cy="109"/>
              </a:xfrm>
              <a:custGeom>
                <a:avLst/>
                <a:gdLst/>
                <a:ahLst/>
                <a:cxnLst/>
                <a:rect l="l" t="t" r="r" b="b"/>
                <a:pathLst>
                  <a:path w="82" h="1" extrusionOk="0">
                    <a:moveTo>
                      <a:pt x="81" y="1"/>
                    </a:moveTo>
                    <a:lnTo>
                      <a:pt x="1" y="1"/>
                    </a:lnTo>
                    <a:lnTo>
                      <a:pt x="1" y="1"/>
                    </a:lnTo>
                    <a:lnTo>
                      <a:pt x="1" y="1"/>
                    </a:lnTo>
                    <a:lnTo>
                      <a:pt x="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55"/>
              <p:cNvSpPr/>
              <p:nvPr/>
            </p:nvSpPr>
            <p:spPr>
              <a:xfrm>
                <a:off x="1975291" y="-1587644"/>
                <a:ext cx="8967" cy="109"/>
              </a:xfrm>
              <a:custGeom>
                <a:avLst/>
                <a:gdLst/>
                <a:ahLst/>
                <a:cxnLst/>
                <a:rect l="l" t="t" r="r" b="b"/>
                <a:pathLst>
                  <a:path w="82" h="1" fill="none" extrusionOk="0">
                    <a:moveTo>
                      <a:pt x="81" y="1"/>
                    </a:moveTo>
                    <a:lnTo>
                      <a:pt x="1" y="1"/>
                    </a:lnTo>
                    <a:lnTo>
                      <a:pt x="1" y="1"/>
                    </a:lnTo>
                    <a:lnTo>
                      <a:pt x="1" y="1"/>
                    </a:lnTo>
                    <a:lnTo>
                      <a:pt x="8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55"/>
              <p:cNvSpPr/>
              <p:nvPr/>
            </p:nvSpPr>
            <p:spPr>
              <a:xfrm>
                <a:off x="1975291" y="-1594205"/>
                <a:ext cx="35432" cy="8967"/>
              </a:xfrm>
              <a:custGeom>
                <a:avLst/>
                <a:gdLst/>
                <a:ahLst/>
                <a:cxnLst/>
                <a:rect l="l" t="t" r="r" b="b"/>
                <a:pathLst>
                  <a:path w="324" h="82" extrusionOk="0">
                    <a:moveTo>
                      <a:pt x="324" y="0"/>
                    </a:moveTo>
                    <a:lnTo>
                      <a:pt x="101" y="41"/>
                    </a:lnTo>
                    <a:lnTo>
                      <a:pt x="81" y="61"/>
                    </a:lnTo>
                    <a:lnTo>
                      <a:pt x="1" y="61"/>
                    </a:lnTo>
                    <a:lnTo>
                      <a:pt x="101" y="81"/>
                    </a:lnTo>
                    <a:lnTo>
                      <a:pt x="202" y="81"/>
                    </a:lnTo>
                    <a:lnTo>
                      <a:pt x="263" y="41"/>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55"/>
              <p:cNvSpPr/>
              <p:nvPr/>
            </p:nvSpPr>
            <p:spPr>
              <a:xfrm>
                <a:off x="1975291" y="-1594205"/>
                <a:ext cx="35432" cy="8967"/>
              </a:xfrm>
              <a:custGeom>
                <a:avLst/>
                <a:gdLst/>
                <a:ahLst/>
                <a:cxnLst/>
                <a:rect l="l" t="t" r="r" b="b"/>
                <a:pathLst>
                  <a:path w="324" h="82" fill="none" extrusionOk="0">
                    <a:moveTo>
                      <a:pt x="324" y="0"/>
                    </a:moveTo>
                    <a:lnTo>
                      <a:pt x="101" y="41"/>
                    </a:lnTo>
                    <a:lnTo>
                      <a:pt x="81" y="61"/>
                    </a:lnTo>
                    <a:lnTo>
                      <a:pt x="1" y="61"/>
                    </a:lnTo>
                    <a:lnTo>
                      <a:pt x="1" y="61"/>
                    </a:lnTo>
                    <a:lnTo>
                      <a:pt x="101" y="81"/>
                    </a:lnTo>
                    <a:lnTo>
                      <a:pt x="101" y="81"/>
                    </a:lnTo>
                    <a:lnTo>
                      <a:pt x="101" y="81"/>
                    </a:lnTo>
                    <a:lnTo>
                      <a:pt x="101" y="81"/>
                    </a:lnTo>
                    <a:lnTo>
                      <a:pt x="202" y="81"/>
                    </a:lnTo>
                    <a:lnTo>
                      <a:pt x="263" y="41"/>
                    </a:lnTo>
                    <a:lnTo>
                      <a:pt x="263" y="41"/>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55"/>
              <p:cNvSpPr/>
              <p:nvPr/>
            </p:nvSpPr>
            <p:spPr>
              <a:xfrm>
                <a:off x="1955388" y="-1457291"/>
                <a:ext cx="64193" cy="66380"/>
              </a:xfrm>
              <a:custGeom>
                <a:avLst/>
                <a:gdLst/>
                <a:ahLst/>
                <a:cxnLst/>
                <a:rect l="l" t="t" r="r" b="b"/>
                <a:pathLst>
                  <a:path w="587" h="607" extrusionOk="0">
                    <a:moveTo>
                      <a:pt x="283" y="0"/>
                    </a:moveTo>
                    <a:lnTo>
                      <a:pt x="203" y="20"/>
                    </a:lnTo>
                    <a:lnTo>
                      <a:pt x="122" y="61"/>
                    </a:lnTo>
                    <a:lnTo>
                      <a:pt x="82" y="81"/>
                    </a:lnTo>
                    <a:lnTo>
                      <a:pt x="41" y="142"/>
                    </a:lnTo>
                    <a:lnTo>
                      <a:pt x="21" y="182"/>
                    </a:lnTo>
                    <a:lnTo>
                      <a:pt x="1" y="243"/>
                    </a:lnTo>
                    <a:lnTo>
                      <a:pt x="1" y="364"/>
                    </a:lnTo>
                    <a:lnTo>
                      <a:pt x="41" y="465"/>
                    </a:lnTo>
                    <a:lnTo>
                      <a:pt x="61" y="525"/>
                    </a:lnTo>
                    <a:lnTo>
                      <a:pt x="122" y="566"/>
                    </a:lnTo>
                    <a:lnTo>
                      <a:pt x="203" y="606"/>
                    </a:lnTo>
                    <a:lnTo>
                      <a:pt x="384" y="606"/>
                    </a:lnTo>
                    <a:lnTo>
                      <a:pt x="445" y="566"/>
                    </a:lnTo>
                    <a:lnTo>
                      <a:pt x="506" y="525"/>
                    </a:lnTo>
                    <a:lnTo>
                      <a:pt x="546" y="485"/>
                    </a:lnTo>
                    <a:lnTo>
                      <a:pt x="586" y="404"/>
                    </a:lnTo>
                    <a:lnTo>
                      <a:pt x="586" y="323"/>
                    </a:lnTo>
                    <a:lnTo>
                      <a:pt x="566" y="202"/>
                    </a:lnTo>
                    <a:lnTo>
                      <a:pt x="506"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55"/>
              <p:cNvSpPr/>
              <p:nvPr/>
            </p:nvSpPr>
            <p:spPr>
              <a:xfrm>
                <a:off x="1955388" y="-1457291"/>
                <a:ext cx="64193" cy="66380"/>
              </a:xfrm>
              <a:custGeom>
                <a:avLst/>
                <a:gdLst/>
                <a:ahLst/>
                <a:cxnLst/>
                <a:rect l="l" t="t" r="r" b="b"/>
                <a:pathLst>
                  <a:path w="587" h="607" fill="none" extrusionOk="0">
                    <a:moveTo>
                      <a:pt x="283" y="0"/>
                    </a:moveTo>
                    <a:lnTo>
                      <a:pt x="283" y="0"/>
                    </a:lnTo>
                    <a:lnTo>
                      <a:pt x="283" y="0"/>
                    </a:lnTo>
                    <a:lnTo>
                      <a:pt x="283" y="0"/>
                    </a:lnTo>
                    <a:lnTo>
                      <a:pt x="203" y="20"/>
                    </a:lnTo>
                    <a:lnTo>
                      <a:pt x="122" y="61"/>
                    </a:lnTo>
                    <a:lnTo>
                      <a:pt x="122" y="61"/>
                    </a:lnTo>
                    <a:lnTo>
                      <a:pt x="82" y="81"/>
                    </a:lnTo>
                    <a:lnTo>
                      <a:pt x="41" y="142"/>
                    </a:lnTo>
                    <a:lnTo>
                      <a:pt x="41" y="142"/>
                    </a:lnTo>
                    <a:lnTo>
                      <a:pt x="21" y="182"/>
                    </a:lnTo>
                    <a:lnTo>
                      <a:pt x="1" y="243"/>
                    </a:lnTo>
                    <a:lnTo>
                      <a:pt x="1" y="364"/>
                    </a:lnTo>
                    <a:lnTo>
                      <a:pt x="41" y="465"/>
                    </a:lnTo>
                    <a:lnTo>
                      <a:pt x="61" y="525"/>
                    </a:lnTo>
                    <a:lnTo>
                      <a:pt x="122" y="566"/>
                    </a:lnTo>
                    <a:lnTo>
                      <a:pt x="122" y="566"/>
                    </a:lnTo>
                    <a:lnTo>
                      <a:pt x="203" y="606"/>
                    </a:lnTo>
                    <a:lnTo>
                      <a:pt x="283" y="606"/>
                    </a:lnTo>
                    <a:lnTo>
                      <a:pt x="283" y="606"/>
                    </a:lnTo>
                    <a:lnTo>
                      <a:pt x="283" y="606"/>
                    </a:lnTo>
                    <a:lnTo>
                      <a:pt x="283" y="606"/>
                    </a:lnTo>
                    <a:lnTo>
                      <a:pt x="384" y="606"/>
                    </a:lnTo>
                    <a:lnTo>
                      <a:pt x="445" y="566"/>
                    </a:lnTo>
                    <a:lnTo>
                      <a:pt x="445" y="566"/>
                    </a:lnTo>
                    <a:lnTo>
                      <a:pt x="506" y="525"/>
                    </a:lnTo>
                    <a:lnTo>
                      <a:pt x="546" y="485"/>
                    </a:lnTo>
                    <a:lnTo>
                      <a:pt x="546" y="485"/>
                    </a:lnTo>
                    <a:lnTo>
                      <a:pt x="586" y="404"/>
                    </a:lnTo>
                    <a:lnTo>
                      <a:pt x="586" y="323"/>
                    </a:lnTo>
                    <a:lnTo>
                      <a:pt x="586" y="323"/>
                    </a:lnTo>
                    <a:lnTo>
                      <a:pt x="566" y="202"/>
                    </a:lnTo>
                    <a:lnTo>
                      <a:pt x="506" y="101"/>
                    </a:lnTo>
                    <a:lnTo>
                      <a:pt x="506"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55"/>
              <p:cNvSpPr/>
              <p:nvPr/>
            </p:nvSpPr>
            <p:spPr>
              <a:xfrm>
                <a:off x="2052605" y="-1505845"/>
                <a:ext cx="64083" cy="66271"/>
              </a:xfrm>
              <a:custGeom>
                <a:avLst/>
                <a:gdLst/>
                <a:ahLst/>
                <a:cxnLst/>
                <a:rect l="l" t="t" r="r" b="b"/>
                <a:pathLst>
                  <a:path w="586" h="606" extrusionOk="0">
                    <a:moveTo>
                      <a:pt x="283" y="0"/>
                    </a:moveTo>
                    <a:lnTo>
                      <a:pt x="222" y="20"/>
                    </a:lnTo>
                    <a:lnTo>
                      <a:pt x="162" y="40"/>
                    </a:lnTo>
                    <a:lnTo>
                      <a:pt x="101" y="81"/>
                    </a:lnTo>
                    <a:lnTo>
                      <a:pt x="41" y="141"/>
                    </a:lnTo>
                    <a:lnTo>
                      <a:pt x="20" y="182"/>
                    </a:lnTo>
                    <a:lnTo>
                      <a:pt x="0" y="242"/>
                    </a:lnTo>
                    <a:lnTo>
                      <a:pt x="0" y="363"/>
                    </a:lnTo>
                    <a:lnTo>
                      <a:pt x="41" y="464"/>
                    </a:lnTo>
                    <a:lnTo>
                      <a:pt x="81" y="525"/>
                    </a:lnTo>
                    <a:lnTo>
                      <a:pt x="121" y="565"/>
                    </a:lnTo>
                    <a:lnTo>
                      <a:pt x="202" y="606"/>
                    </a:lnTo>
                    <a:lnTo>
                      <a:pt x="364" y="606"/>
                    </a:lnTo>
                    <a:lnTo>
                      <a:pt x="424" y="586"/>
                    </a:lnTo>
                    <a:lnTo>
                      <a:pt x="485" y="545"/>
                    </a:lnTo>
                    <a:lnTo>
                      <a:pt x="545" y="485"/>
                    </a:lnTo>
                    <a:lnTo>
                      <a:pt x="566" y="424"/>
                    </a:lnTo>
                    <a:lnTo>
                      <a:pt x="586" y="363"/>
                    </a:lnTo>
                    <a:lnTo>
                      <a:pt x="586" y="263"/>
                    </a:lnTo>
                    <a:lnTo>
                      <a:pt x="545"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55"/>
              <p:cNvSpPr/>
              <p:nvPr/>
            </p:nvSpPr>
            <p:spPr>
              <a:xfrm>
                <a:off x="2052605" y="-1505845"/>
                <a:ext cx="64083" cy="66271"/>
              </a:xfrm>
              <a:custGeom>
                <a:avLst/>
                <a:gdLst/>
                <a:ahLst/>
                <a:cxnLst/>
                <a:rect l="l" t="t" r="r" b="b"/>
                <a:pathLst>
                  <a:path w="586" h="606" fill="none" extrusionOk="0">
                    <a:moveTo>
                      <a:pt x="283" y="0"/>
                    </a:moveTo>
                    <a:lnTo>
                      <a:pt x="283" y="0"/>
                    </a:lnTo>
                    <a:lnTo>
                      <a:pt x="222" y="20"/>
                    </a:lnTo>
                    <a:lnTo>
                      <a:pt x="162" y="40"/>
                    </a:lnTo>
                    <a:lnTo>
                      <a:pt x="101" y="81"/>
                    </a:lnTo>
                    <a:lnTo>
                      <a:pt x="41" y="141"/>
                    </a:lnTo>
                    <a:lnTo>
                      <a:pt x="41" y="141"/>
                    </a:lnTo>
                    <a:lnTo>
                      <a:pt x="20" y="182"/>
                    </a:lnTo>
                    <a:lnTo>
                      <a:pt x="0" y="242"/>
                    </a:lnTo>
                    <a:lnTo>
                      <a:pt x="0" y="363"/>
                    </a:lnTo>
                    <a:lnTo>
                      <a:pt x="41" y="464"/>
                    </a:lnTo>
                    <a:lnTo>
                      <a:pt x="81" y="525"/>
                    </a:lnTo>
                    <a:lnTo>
                      <a:pt x="121" y="565"/>
                    </a:lnTo>
                    <a:lnTo>
                      <a:pt x="121" y="565"/>
                    </a:lnTo>
                    <a:lnTo>
                      <a:pt x="202" y="606"/>
                    </a:lnTo>
                    <a:lnTo>
                      <a:pt x="283" y="606"/>
                    </a:lnTo>
                    <a:lnTo>
                      <a:pt x="283" y="606"/>
                    </a:lnTo>
                    <a:lnTo>
                      <a:pt x="364" y="606"/>
                    </a:lnTo>
                    <a:lnTo>
                      <a:pt x="424" y="586"/>
                    </a:lnTo>
                    <a:lnTo>
                      <a:pt x="485" y="545"/>
                    </a:lnTo>
                    <a:lnTo>
                      <a:pt x="545" y="485"/>
                    </a:lnTo>
                    <a:lnTo>
                      <a:pt x="545" y="485"/>
                    </a:lnTo>
                    <a:lnTo>
                      <a:pt x="566" y="424"/>
                    </a:lnTo>
                    <a:lnTo>
                      <a:pt x="586" y="363"/>
                    </a:lnTo>
                    <a:lnTo>
                      <a:pt x="586" y="263"/>
                    </a:lnTo>
                    <a:lnTo>
                      <a:pt x="545"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55"/>
              <p:cNvSpPr/>
              <p:nvPr/>
            </p:nvSpPr>
            <p:spPr>
              <a:xfrm>
                <a:off x="1955388" y="-1554509"/>
                <a:ext cx="64193" cy="66380"/>
              </a:xfrm>
              <a:custGeom>
                <a:avLst/>
                <a:gdLst/>
                <a:ahLst/>
                <a:cxnLst/>
                <a:rect l="l" t="t" r="r" b="b"/>
                <a:pathLst>
                  <a:path w="587" h="607" extrusionOk="0">
                    <a:moveTo>
                      <a:pt x="283" y="1"/>
                    </a:moveTo>
                    <a:lnTo>
                      <a:pt x="203" y="21"/>
                    </a:lnTo>
                    <a:lnTo>
                      <a:pt x="122" y="61"/>
                    </a:lnTo>
                    <a:lnTo>
                      <a:pt x="82" y="82"/>
                    </a:lnTo>
                    <a:lnTo>
                      <a:pt x="41" y="142"/>
                    </a:lnTo>
                    <a:lnTo>
                      <a:pt x="21" y="183"/>
                    </a:lnTo>
                    <a:lnTo>
                      <a:pt x="1" y="243"/>
                    </a:lnTo>
                    <a:lnTo>
                      <a:pt x="1" y="364"/>
                    </a:lnTo>
                    <a:lnTo>
                      <a:pt x="41" y="465"/>
                    </a:lnTo>
                    <a:lnTo>
                      <a:pt x="61" y="526"/>
                    </a:lnTo>
                    <a:lnTo>
                      <a:pt x="122" y="566"/>
                    </a:lnTo>
                    <a:lnTo>
                      <a:pt x="203" y="607"/>
                    </a:lnTo>
                    <a:lnTo>
                      <a:pt x="384" y="607"/>
                    </a:lnTo>
                    <a:lnTo>
                      <a:pt x="445" y="566"/>
                    </a:lnTo>
                    <a:lnTo>
                      <a:pt x="506" y="526"/>
                    </a:lnTo>
                    <a:lnTo>
                      <a:pt x="546" y="485"/>
                    </a:lnTo>
                    <a:lnTo>
                      <a:pt x="586" y="405"/>
                    </a:lnTo>
                    <a:lnTo>
                      <a:pt x="586" y="304"/>
                    </a:lnTo>
                    <a:lnTo>
                      <a:pt x="566" y="203"/>
                    </a:lnTo>
                    <a:lnTo>
                      <a:pt x="506" y="102"/>
                    </a:lnTo>
                    <a:lnTo>
                      <a:pt x="465" y="61"/>
                    </a:lnTo>
                    <a:lnTo>
                      <a:pt x="384" y="21"/>
                    </a:lnTo>
                    <a:lnTo>
                      <a:pt x="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55"/>
              <p:cNvSpPr/>
              <p:nvPr/>
            </p:nvSpPr>
            <p:spPr>
              <a:xfrm>
                <a:off x="1955388" y="-1554509"/>
                <a:ext cx="64193" cy="66380"/>
              </a:xfrm>
              <a:custGeom>
                <a:avLst/>
                <a:gdLst/>
                <a:ahLst/>
                <a:cxnLst/>
                <a:rect l="l" t="t" r="r" b="b"/>
                <a:pathLst>
                  <a:path w="587" h="607" fill="none" extrusionOk="0">
                    <a:moveTo>
                      <a:pt x="283" y="1"/>
                    </a:moveTo>
                    <a:lnTo>
                      <a:pt x="283" y="1"/>
                    </a:lnTo>
                    <a:lnTo>
                      <a:pt x="283" y="1"/>
                    </a:lnTo>
                    <a:lnTo>
                      <a:pt x="283" y="1"/>
                    </a:lnTo>
                    <a:lnTo>
                      <a:pt x="203" y="21"/>
                    </a:lnTo>
                    <a:lnTo>
                      <a:pt x="122" y="61"/>
                    </a:lnTo>
                    <a:lnTo>
                      <a:pt x="122" y="61"/>
                    </a:lnTo>
                    <a:lnTo>
                      <a:pt x="82" y="82"/>
                    </a:lnTo>
                    <a:lnTo>
                      <a:pt x="41" y="142"/>
                    </a:lnTo>
                    <a:lnTo>
                      <a:pt x="41" y="142"/>
                    </a:lnTo>
                    <a:lnTo>
                      <a:pt x="21" y="183"/>
                    </a:lnTo>
                    <a:lnTo>
                      <a:pt x="1" y="243"/>
                    </a:lnTo>
                    <a:lnTo>
                      <a:pt x="1" y="364"/>
                    </a:lnTo>
                    <a:lnTo>
                      <a:pt x="41" y="465"/>
                    </a:lnTo>
                    <a:lnTo>
                      <a:pt x="61" y="526"/>
                    </a:lnTo>
                    <a:lnTo>
                      <a:pt x="122" y="566"/>
                    </a:lnTo>
                    <a:lnTo>
                      <a:pt x="122" y="566"/>
                    </a:lnTo>
                    <a:lnTo>
                      <a:pt x="203" y="607"/>
                    </a:lnTo>
                    <a:lnTo>
                      <a:pt x="283" y="607"/>
                    </a:lnTo>
                    <a:lnTo>
                      <a:pt x="283" y="607"/>
                    </a:lnTo>
                    <a:lnTo>
                      <a:pt x="283" y="607"/>
                    </a:lnTo>
                    <a:lnTo>
                      <a:pt x="283" y="607"/>
                    </a:lnTo>
                    <a:lnTo>
                      <a:pt x="384" y="607"/>
                    </a:lnTo>
                    <a:lnTo>
                      <a:pt x="445" y="566"/>
                    </a:lnTo>
                    <a:lnTo>
                      <a:pt x="445" y="566"/>
                    </a:lnTo>
                    <a:lnTo>
                      <a:pt x="506" y="526"/>
                    </a:lnTo>
                    <a:lnTo>
                      <a:pt x="546" y="485"/>
                    </a:lnTo>
                    <a:lnTo>
                      <a:pt x="546" y="485"/>
                    </a:lnTo>
                    <a:lnTo>
                      <a:pt x="586" y="405"/>
                    </a:lnTo>
                    <a:lnTo>
                      <a:pt x="586" y="304"/>
                    </a:lnTo>
                    <a:lnTo>
                      <a:pt x="586" y="304"/>
                    </a:lnTo>
                    <a:lnTo>
                      <a:pt x="566" y="203"/>
                    </a:lnTo>
                    <a:lnTo>
                      <a:pt x="506" y="102"/>
                    </a:lnTo>
                    <a:lnTo>
                      <a:pt x="506" y="102"/>
                    </a:lnTo>
                    <a:lnTo>
                      <a:pt x="465" y="61"/>
                    </a:lnTo>
                    <a:lnTo>
                      <a:pt x="465" y="61"/>
                    </a:lnTo>
                    <a:lnTo>
                      <a:pt x="384" y="2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55"/>
              <p:cNvSpPr/>
              <p:nvPr/>
            </p:nvSpPr>
            <p:spPr>
              <a:xfrm>
                <a:off x="2050418" y="-1603063"/>
                <a:ext cx="66271" cy="66380"/>
              </a:xfrm>
              <a:custGeom>
                <a:avLst/>
                <a:gdLst/>
                <a:ahLst/>
                <a:cxnLst/>
                <a:rect l="l" t="t" r="r" b="b"/>
                <a:pathLst>
                  <a:path w="606" h="607" extrusionOk="0">
                    <a:moveTo>
                      <a:pt x="303" y="1"/>
                    </a:moveTo>
                    <a:lnTo>
                      <a:pt x="242" y="21"/>
                    </a:lnTo>
                    <a:lnTo>
                      <a:pt x="182" y="41"/>
                    </a:lnTo>
                    <a:lnTo>
                      <a:pt x="121" y="81"/>
                    </a:lnTo>
                    <a:lnTo>
                      <a:pt x="61" y="142"/>
                    </a:lnTo>
                    <a:lnTo>
                      <a:pt x="40" y="182"/>
                    </a:lnTo>
                    <a:lnTo>
                      <a:pt x="20" y="243"/>
                    </a:lnTo>
                    <a:lnTo>
                      <a:pt x="0" y="303"/>
                    </a:lnTo>
                    <a:lnTo>
                      <a:pt x="20" y="384"/>
                    </a:lnTo>
                    <a:lnTo>
                      <a:pt x="40" y="445"/>
                    </a:lnTo>
                    <a:lnTo>
                      <a:pt x="81" y="505"/>
                    </a:lnTo>
                    <a:lnTo>
                      <a:pt x="141" y="566"/>
                    </a:lnTo>
                    <a:lnTo>
                      <a:pt x="222" y="606"/>
                    </a:lnTo>
                    <a:lnTo>
                      <a:pt x="384" y="606"/>
                    </a:lnTo>
                    <a:lnTo>
                      <a:pt x="444" y="586"/>
                    </a:lnTo>
                    <a:lnTo>
                      <a:pt x="505" y="546"/>
                    </a:lnTo>
                    <a:lnTo>
                      <a:pt x="565" y="485"/>
                    </a:lnTo>
                    <a:lnTo>
                      <a:pt x="606" y="404"/>
                    </a:lnTo>
                    <a:lnTo>
                      <a:pt x="606" y="303"/>
                    </a:lnTo>
                    <a:lnTo>
                      <a:pt x="606" y="223"/>
                    </a:lnTo>
                    <a:lnTo>
                      <a:pt x="565" y="142"/>
                    </a:lnTo>
                    <a:lnTo>
                      <a:pt x="525" y="102"/>
                    </a:lnTo>
                    <a:lnTo>
                      <a:pt x="485" y="61"/>
                    </a:lnTo>
                    <a:lnTo>
                      <a:pt x="404" y="21"/>
                    </a:lnTo>
                    <a:lnTo>
                      <a:pt x="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55"/>
              <p:cNvSpPr/>
              <p:nvPr/>
            </p:nvSpPr>
            <p:spPr>
              <a:xfrm>
                <a:off x="2050418" y="-1603063"/>
                <a:ext cx="66271" cy="66380"/>
              </a:xfrm>
              <a:custGeom>
                <a:avLst/>
                <a:gdLst/>
                <a:ahLst/>
                <a:cxnLst/>
                <a:rect l="l" t="t" r="r" b="b"/>
                <a:pathLst>
                  <a:path w="606" h="607" fill="none" extrusionOk="0">
                    <a:moveTo>
                      <a:pt x="303" y="1"/>
                    </a:moveTo>
                    <a:lnTo>
                      <a:pt x="303" y="1"/>
                    </a:lnTo>
                    <a:lnTo>
                      <a:pt x="242" y="21"/>
                    </a:lnTo>
                    <a:lnTo>
                      <a:pt x="182" y="41"/>
                    </a:lnTo>
                    <a:lnTo>
                      <a:pt x="121" y="81"/>
                    </a:lnTo>
                    <a:lnTo>
                      <a:pt x="61" y="142"/>
                    </a:lnTo>
                    <a:lnTo>
                      <a:pt x="61" y="142"/>
                    </a:lnTo>
                    <a:lnTo>
                      <a:pt x="40" y="182"/>
                    </a:lnTo>
                    <a:lnTo>
                      <a:pt x="40" y="182"/>
                    </a:lnTo>
                    <a:lnTo>
                      <a:pt x="20" y="243"/>
                    </a:lnTo>
                    <a:lnTo>
                      <a:pt x="0" y="303"/>
                    </a:lnTo>
                    <a:lnTo>
                      <a:pt x="0" y="303"/>
                    </a:lnTo>
                    <a:lnTo>
                      <a:pt x="20" y="384"/>
                    </a:lnTo>
                    <a:lnTo>
                      <a:pt x="40" y="445"/>
                    </a:lnTo>
                    <a:lnTo>
                      <a:pt x="81" y="505"/>
                    </a:lnTo>
                    <a:lnTo>
                      <a:pt x="141" y="566"/>
                    </a:lnTo>
                    <a:lnTo>
                      <a:pt x="141" y="566"/>
                    </a:lnTo>
                    <a:lnTo>
                      <a:pt x="222" y="606"/>
                    </a:lnTo>
                    <a:lnTo>
                      <a:pt x="303" y="606"/>
                    </a:lnTo>
                    <a:lnTo>
                      <a:pt x="303" y="606"/>
                    </a:lnTo>
                    <a:lnTo>
                      <a:pt x="384" y="606"/>
                    </a:lnTo>
                    <a:lnTo>
                      <a:pt x="444" y="586"/>
                    </a:lnTo>
                    <a:lnTo>
                      <a:pt x="505" y="546"/>
                    </a:lnTo>
                    <a:lnTo>
                      <a:pt x="565" y="485"/>
                    </a:lnTo>
                    <a:lnTo>
                      <a:pt x="565" y="485"/>
                    </a:lnTo>
                    <a:lnTo>
                      <a:pt x="606" y="404"/>
                    </a:lnTo>
                    <a:lnTo>
                      <a:pt x="606" y="303"/>
                    </a:lnTo>
                    <a:lnTo>
                      <a:pt x="606" y="303"/>
                    </a:lnTo>
                    <a:lnTo>
                      <a:pt x="606" y="223"/>
                    </a:lnTo>
                    <a:lnTo>
                      <a:pt x="565" y="142"/>
                    </a:lnTo>
                    <a:lnTo>
                      <a:pt x="565" y="142"/>
                    </a:lnTo>
                    <a:lnTo>
                      <a:pt x="525" y="102"/>
                    </a:lnTo>
                    <a:lnTo>
                      <a:pt x="485" y="61"/>
                    </a:lnTo>
                    <a:lnTo>
                      <a:pt x="485" y="61"/>
                    </a:lnTo>
                    <a:lnTo>
                      <a:pt x="404" y="21"/>
                    </a:lnTo>
                    <a:lnTo>
                      <a:pt x="323" y="1"/>
                    </a:lnTo>
                    <a:lnTo>
                      <a:pt x="323"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55"/>
              <p:cNvSpPr/>
              <p:nvPr/>
            </p:nvSpPr>
            <p:spPr>
              <a:xfrm>
                <a:off x="2094489" y="-1309331"/>
                <a:ext cx="22200" cy="37619"/>
              </a:xfrm>
              <a:custGeom>
                <a:avLst/>
                <a:gdLst/>
                <a:ahLst/>
                <a:cxnLst/>
                <a:rect l="l" t="t" r="r" b="b"/>
                <a:pathLst>
                  <a:path w="203" h="344" extrusionOk="0">
                    <a:moveTo>
                      <a:pt x="1" y="0"/>
                    </a:moveTo>
                    <a:lnTo>
                      <a:pt x="122" y="162"/>
                    </a:lnTo>
                    <a:lnTo>
                      <a:pt x="203" y="343"/>
                    </a:lnTo>
                    <a:lnTo>
                      <a:pt x="203" y="263"/>
                    </a:lnTo>
                    <a:lnTo>
                      <a:pt x="183" y="182"/>
                    </a:lnTo>
                    <a:lnTo>
                      <a:pt x="142" y="101"/>
                    </a:lnTo>
                    <a:lnTo>
                      <a:pt x="82" y="4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55"/>
              <p:cNvSpPr/>
              <p:nvPr/>
            </p:nvSpPr>
            <p:spPr>
              <a:xfrm>
                <a:off x="2094489" y="-1309331"/>
                <a:ext cx="22200" cy="37619"/>
              </a:xfrm>
              <a:custGeom>
                <a:avLst/>
                <a:gdLst/>
                <a:ahLst/>
                <a:cxnLst/>
                <a:rect l="l" t="t" r="r" b="b"/>
                <a:pathLst>
                  <a:path w="203" h="344" fill="none" extrusionOk="0">
                    <a:moveTo>
                      <a:pt x="1" y="0"/>
                    </a:moveTo>
                    <a:lnTo>
                      <a:pt x="1" y="0"/>
                    </a:lnTo>
                    <a:lnTo>
                      <a:pt x="122" y="162"/>
                    </a:lnTo>
                    <a:lnTo>
                      <a:pt x="203" y="343"/>
                    </a:lnTo>
                    <a:lnTo>
                      <a:pt x="203" y="343"/>
                    </a:lnTo>
                    <a:lnTo>
                      <a:pt x="203" y="263"/>
                    </a:lnTo>
                    <a:lnTo>
                      <a:pt x="183" y="182"/>
                    </a:lnTo>
                    <a:lnTo>
                      <a:pt x="142" y="101"/>
                    </a:lnTo>
                    <a:lnTo>
                      <a:pt x="82" y="40"/>
                    </a:lnTo>
                    <a:lnTo>
                      <a:pt x="82" y="4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55"/>
              <p:cNvSpPr/>
              <p:nvPr/>
            </p:nvSpPr>
            <p:spPr>
              <a:xfrm>
                <a:off x="1953201" y="-1360182"/>
                <a:ext cx="64193" cy="44290"/>
              </a:xfrm>
              <a:custGeom>
                <a:avLst/>
                <a:gdLst/>
                <a:ahLst/>
                <a:cxnLst/>
                <a:rect l="l" t="t" r="r" b="b"/>
                <a:pathLst>
                  <a:path w="587" h="405" extrusionOk="0">
                    <a:moveTo>
                      <a:pt x="303" y="1"/>
                    </a:moveTo>
                    <a:lnTo>
                      <a:pt x="223" y="21"/>
                    </a:lnTo>
                    <a:lnTo>
                      <a:pt x="142" y="61"/>
                    </a:lnTo>
                    <a:lnTo>
                      <a:pt x="102" y="81"/>
                    </a:lnTo>
                    <a:lnTo>
                      <a:pt x="61" y="142"/>
                    </a:lnTo>
                    <a:lnTo>
                      <a:pt x="21" y="203"/>
                    </a:lnTo>
                    <a:lnTo>
                      <a:pt x="1" y="263"/>
                    </a:lnTo>
                    <a:lnTo>
                      <a:pt x="1" y="344"/>
                    </a:lnTo>
                    <a:lnTo>
                      <a:pt x="21" y="405"/>
                    </a:lnTo>
                    <a:lnTo>
                      <a:pt x="162" y="324"/>
                    </a:lnTo>
                    <a:lnTo>
                      <a:pt x="303" y="263"/>
                    </a:lnTo>
                    <a:lnTo>
                      <a:pt x="445" y="223"/>
                    </a:lnTo>
                    <a:lnTo>
                      <a:pt x="586" y="203"/>
                    </a:lnTo>
                    <a:lnTo>
                      <a:pt x="526" y="10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5"/>
              <p:cNvSpPr/>
              <p:nvPr/>
            </p:nvSpPr>
            <p:spPr>
              <a:xfrm>
                <a:off x="1953201" y="-1360182"/>
                <a:ext cx="64193" cy="44290"/>
              </a:xfrm>
              <a:custGeom>
                <a:avLst/>
                <a:gdLst/>
                <a:ahLst/>
                <a:cxnLst/>
                <a:rect l="l" t="t" r="r" b="b"/>
                <a:pathLst>
                  <a:path w="587" h="405" fill="none" extrusionOk="0">
                    <a:moveTo>
                      <a:pt x="303" y="1"/>
                    </a:moveTo>
                    <a:lnTo>
                      <a:pt x="303" y="1"/>
                    </a:lnTo>
                    <a:lnTo>
                      <a:pt x="303" y="1"/>
                    </a:lnTo>
                    <a:lnTo>
                      <a:pt x="303" y="1"/>
                    </a:lnTo>
                    <a:lnTo>
                      <a:pt x="223" y="21"/>
                    </a:lnTo>
                    <a:lnTo>
                      <a:pt x="142" y="61"/>
                    </a:lnTo>
                    <a:lnTo>
                      <a:pt x="142" y="61"/>
                    </a:lnTo>
                    <a:lnTo>
                      <a:pt x="102" y="81"/>
                    </a:lnTo>
                    <a:lnTo>
                      <a:pt x="61" y="142"/>
                    </a:lnTo>
                    <a:lnTo>
                      <a:pt x="61" y="142"/>
                    </a:lnTo>
                    <a:lnTo>
                      <a:pt x="21" y="203"/>
                    </a:lnTo>
                    <a:lnTo>
                      <a:pt x="1" y="263"/>
                    </a:lnTo>
                    <a:lnTo>
                      <a:pt x="1" y="344"/>
                    </a:lnTo>
                    <a:lnTo>
                      <a:pt x="21" y="405"/>
                    </a:lnTo>
                    <a:lnTo>
                      <a:pt x="21" y="405"/>
                    </a:lnTo>
                    <a:lnTo>
                      <a:pt x="162" y="324"/>
                    </a:lnTo>
                    <a:lnTo>
                      <a:pt x="303" y="263"/>
                    </a:lnTo>
                    <a:lnTo>
                      <a:pt x="303" y="263"/>
                    </a:lnTo>
                    <a:lnTo>
                      <a:pt x="445" y="223"/>
                    </a:lnTo>
                    <a:lnTo>
                      <a:pt x="586" y="203"/>
                    </a:lnTo>
                    <a:lnTo>
                      <a:pt x="586" y="203"/>
                    </a:lnTo>
                    <a:lnTo>
                      <a:pt x="526" y="102"/>
                    </a:lnTo>
                    <a:lnTo>
                      <a:pt x="526" y="10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55"/>
              <p:cNvSpPr/>
              <p:nvPr/>
            </p:nvSpPr>
            <p:spPr>
              <a:xfrm>
                <a:off x="2050418" y="-1408736"/>
                <a:ext cx="66271" cy="66380"/>
              </a:xfrm>
              <a:custGeom>
                <a:avLst/>
                <a:gdLst/>
                <a:ahLst/>
                <a:cxnLst/>
                <a:rect l="l" t="t" r="r" b="b"/>
                <a:pathLst>
                  <a:path w="606" h="607" extrusionOk="0">
                    <a:moveTo>
                      <a:pt x="303" y="0"/>
                    </a:moveTo>
                    <a:lnTo>
                      <a:pt x="242" y="21"/>
                    </a:lnTo>
                    <a:lnTo>
                      <a:pt x="182" y="41"/>
                    </a:lnTo>
                    <a:lnTo>
                      <a:pt x="121" y="81"/>
                    </a:lnTo>
                    <a:lnTo>
                      <a:pt x="61" y="142"/>
                    </a:lnTo>
                    <a:lnTo>
                      <a:pt x="40" y="182"/>
                    </a:lnTo>
                    <a:lnTo>
                      <a:pt x="20" y="243"/>
                    </a:lnTo>
                    <a:lnTo>
                      <a:pt x="0" y="303"/>
                    </a:lnTo>
                    <a:lnTo>
                      <a:pt x="20" y="364"/>
                    </a:lnTo>
                    <a:lnTo>
                      <a:pt x="61" y="465"/>
                    </a:lnTo>
                    <a:lnTo>
                      <a:pt x="101" y="525"/>
                    </a:lnTo>
                    <a:lnTo>
                      <a:pt x="141" y="566"/>
                    </a:lnTo>
                    <a:lnTo>
                      <a:pt x="182" y="586"/>
                    </a:lnTo>
                    <a:lnTo>
                      <a:pt x="303" y="606"/>
                    </a:lnTo>
                    <a:lnTo>
                      <a:pt x="424" y="586"/>
                    </a:lnTo>
                    <a:lnTo>
                      <a:pt x="525" y="525"/>
                    </a:lnTo>
                    <a:lnTo>
                      <a:pt x="565" y="485"/>
                    </a:lnTo>
                    <a:lnTo>
                      <a:pt x="606" y="404"/>
                    </a:lnTo>
                    <a:lnTo>
                      <a:pt x="606" y="303"/>
                    </a:lnTo>
                    <a:lnTo>
                      <a:pt x="606" y="243"/>
                    </a:lnTo>
                    <a:lnTo>
                      <a:pt x="586" y="162"/>
                    </a:lnTo>
                    <a:lnTo>
                      <a:pt x="545" y="101"/>
                    </a:lnTo>
                    <a:lnTo>
                      <a:pt x="485" y="61"/>
                    </a:lnTo>
                    <a:lnTo>
                      <a:pt x="424" y="41"/>
                    </a:lnTo>
                    <a:lnTo>
                      <a:pt x="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55"/>
              <p:cNvSpPr/>
              <p:nvPr/>
            </p:nvSpPr>
            <p:spPr>
              <a:xfrm>
                <a:off x="2050418" y="-1408736"/>
                <a:ext cx="66271" cy="66380"/>
              </a:xfrm>
              <a:custGeom>
                <a:avLst/>
                <a:gdLst/>
                <a:ahLst/>
                <a:cxnLst/>
                <a:rect l="l" t="t" r="r" b="b"/>
                <a:pathLst>
                  <a:path w="606" h="607" fill="none" extrusionOk="0">
                    <a:moveTo>
                      <a:pt x="303" y="0"/>
                    </a:moveTo>
                    <a:lnTo>
                      <a:pt x="303" y="0"/>
                    </a:lnTo>
                    <a:lnTo>
                      <a:pt x="242" y="21"/>
                    </a:lnTo>
                    <a:lnTo>
                      <a:pt x="182" y="41"/>
                    </a:lnTo>
                    <a:lnTo>
                      <a:pt x="121" y="81"/>
                    </a:lnTo>
                    <a:lnTo>
                      <a:pt x="61" y="142"/>
                    </a:lnTo>
                    <a:lnTo>
                      <a:pt x="61" y="142"/>
                    </a:lnTo>
                    <a:lnTo>
                      <a:pt x="40" y="182"/>
                    </a:lnTo>
                    <a:lnTo>
                      <a:pt x="40" y="182"/>
                    </a:lnTo>
                    <a:lnTo>
                      <a:pt x="20" y="243"/>
                    </a:lnTo>
                    <a:lnTo>
                      <a:pt x="0" y="303"/>
                    </a:lnTo>
                    <a:lnTo>
                      <a:pt x="0" y="303"/>
                    </a:lnTo>
                    <a:lnTo>
                      <a:pt x="20" y="364"/>
                    </a:lnTo>
                    <a:lnTo>
                      <a:pt x="20" y="364"/>
                    </a:lnTo>
                    <a:lnTo>
                      <a:pt x="61" y="465"/>
                    </a:lnTo>
                    <a:lnTo>
                      <a:pt x="101" y="525"/>
                    </a:lnTo>
                    <a:lnTo>
                      <a:pt x="141" y="566"/>
                    </a:lnTo>
                    <a:lnTo>
                      <a:pt x="141" y="566"/>
                    </a:lnTo>
                    <a:lnTo>
                      <a:pt x="182" y="586"/>
                    </a:lnTo>
                    <a:lnTo>
                      <a:pt x="182" y="586"/>
                    </a:lnTo>
                    <a:lnTo>
                      <a:pt x="303" y="606"/>
                    </a:lnTo>
                    <a:lnTo>
                      <a:pt x="303" y="606"/>
                    </a:lnTo>
                    <a:lnTo>
                      <a:pt x="303" y="606"/>
                    </a:lnTo>
                    <a:lnTo>
                      <a:pt x="303" y="606"/>
                    </a:lnTo>
                    <a:lnTo>
                      <a:pt x="424" y="586"/>
                    </a:lnTo>
                    <a:lnTo>
                      <a:pt x="525" y="525"/>
                    </a:lnTo>
                    <a:lnTo>
                      <a:pt x="525" y="525"/>
                    </a:lnTo>
                    <a:lnTo>
                      <a:pt x="565" y="485"/>
                    </a:lnTo>
                    <a:lnTo>
                      <a:pt x="565" y="485"/>
                    </a:lnTo>
                    <a:lnTo>
                      <a:pt x="606" y="404"/>
                    </a:lnTo>
                    <a:lnTo>
                      <a:pt x="606" y="303"/>
                    </a:lnTo>
                    <a:lnTo>
                      <a:pt x="606" y="303"/>
                    </a:lnTo>
                    <a:lnTo>
                      <a:pt x="606" y="243"/>
                    </a:lnTo>
                    <a:lnTo>
                      <a:pt x="586" y="162"/>
                    </a:lnTo>
                    <a:lnTo>
                      <a:pt x="545" y="101"/>
                    </a:lnTo>
                    <a:lnTo>
                      <a:pt x="485" y="61"/>
                    </a:lnTo>
                    <a:lnTo>
                      <a:pt x="485" y="61"/>
                    </a:lnTo>
                    <a:lnTo>
                      <a:pt x="424" y="41"/>
                    </a:lnTo>
                    <a:lnTo>
                      <a:pt x="424" y="41"/>
                    </a:lnTo>
                    <a:lnTo>
                      <a:pt x="323" y="0"/>
                    </a:lnTo>
                    <a:lnTo>
                      <a:pt x="32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5"/>
              <p:cNvSpPr/>
              <p:nvPr/>
            </p:nvSpPr>
            <p:spPr>
              <a:xfrm>
                <a:off x="2112204" y="-1101773"/>
                <a:ext cx="4484" cy="28761"/>
              </a:xfrm>
              <a:custGeom>
                <a:avLst/>
                <a:gdLst/>
                <a:ahLst/>
                <a:cxnLst/>
                <a:rect l="l" t="t" r="r" b="b"/>
                <a:pathLst>
                  <a:path w="41" h="263" extrusionOk="0">
                    <a:moveTo>
                      <a:pt x="0" y="0"/>
                    </a:moveTo>
                    <a:lnTo>
                      <a:pt x="21" y="162"/>
                    </a:lnTo>
                    <a:lnTo>
                      <a:pt x="41" y="263"/>
                    </a:lnTo>
                    <a:lnTo>
                      <a:pt x="41" y="182"/>
                    </a:lnTo>
                    <a:lnTo>
                      <a:pt x="41" y="121"/>
                    </a:lnTo>
                    <a:lnTo>
                      <a:pt x="41" y="6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55"/>
              <p:cNvSpPr/>
              <p:nvPr/>
            </p:nvSpPr>
            <p:spPr>
              <a:xfrm>
                <a:off x="2112204" y="-1101773"/>
                <a:ext cx="4484" cy="28761"/>
              </a:xfrm>
              <a:custGeom>
                <a:avLst/>
                <a:gdLst/>
                <a:ahLst/>
                <a:cxnLst/>
                <a:rect l="l" t="t" r="r" b="b"/>
                <a:pathLst>
                  <a:path w="41" h="263" fill="none" extrusionOk="0">
                    <a:moveTo>
                      <a:pt x="0" y="0"/>
                    </a:moveTo>
                    <a:lnTo>
                      <a:pt x="0" y="0"/>
                    </a:lnTo>
                    <a:lnTo>
                      <a:pt x="21" y="162"/>
                    </a:lnTo>
                    <a:lnTo>
                      <a:pt x="21" y="162"/>
                    </a:lnTo>
                    <a:lnTo>
                      <a:pt x="41" y="263"/>
                    </a:lnTo>
                    <a:lnTo>
                      <a:pt x="41" y="263"/>
                    </a:lnTo>
                    <a:lnTo>
                      <a:pt x="41" y="182"/>
                    </a:lnTo>
                    <a:lnTo>
                      <a:pt x="41" y="121"/>
                    </a:lnTo>
                    <a:lnTo>
                      <a:pt x="41" y="61"/>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55"/>
              <p:cNvSpPr/>
              <p:nvPr/>
            </p:nvSpPr>
            <p:spPr>
              <a:xfrm>
                <a:off x="2114392" y="-1176901"/>
                <a:ext cx="2297" cy="11154"/>
              </a:xfrm>
              <a:custGeom>
                <a:avLst/>
                <a:gdLst/>
                <a:ahLst/>
                <a:cxnLst/>
                <a:rect l="l" t="t" r="r" b="b"/>
                <a:pathLst>
                  <a:path w="21" h="102" extrusionOk="0">
                    <a:moveTo>
                      <a:pt x="21" y="1"/>
                    </a:moveTo>
                    <a:lnTo>
                      <a:pt x="21" y="1"/>
                    </a:lnTo>
                    <a:lnTo>
                      <a:pt x="1" y="102"/>
                    </a:lnTo>
                    <a:lnTo>
                      <a:pt x="1" y="102"/>
                    </a:lnTo>
                    <a:lnTo>
                      <a:pt x="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5"/>
              <p:cNvSpPr/>
              <p:nvPr/>
            </p:nvSpPr>
            <p:spPr>
              <a:xfrm>
                <a:off x="2114392" y="-1176901"/>
                <a:ext cx="2297" cy="11154"/>
              </a:xfrm>
              <a:custGeom>
                <a:avLst/>
                <a:gdLst/>
                <a:ahLst/>
                <a:cxnLst/>
                <a:rect l="l" t="t" r="r" b="b"/>
                <a:pathLst>
                  <a:path w="21" h="102" fill="none" extrusionOk="0">
                    <a:moveTo>
                      <a:pt x="21" y="1"/>
                    </a:moveTo>
                    <a:lnTo>
                      <a:pt x="21" y="1"/>
                    </a:lnTo>
                    <a:lnTo>
                      <a:pt x="1" y="102"/>
                    </a:lnTo>
                    <a:lnTo>
                      <a:pt x="1" y="102"/>
                    </a:lnTo>
                    <a:lnTo>
                      <a:pt x="2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55"/>
              <p:cNvSpPr/>
              <p:nvPr/>
            </p:nvSpPr>
            <p:spPr>
              <a:xfrm>
                <a:off x="2056980" y="-823570"/>
                <a:ext cx="42103" cy="11154"/>
              </a:xfrm>
              <a:custGeom>
                <a:avLst/>
                <a:gdLst/>
                <a:ahLst/>
                <a:cxnLst/>
                <a:rect l="l" t="t" r="r" b="b"/>
                <a:pathLst>
                  <a:path w="385" h="102" extrusionOk="0">
                    <a:moveTo>
                      <a:pt x="203" y="0"/>
                    </a:moveTo>
                    <a:lnTo>
                      <a:pt x="81" y="41"/>
                    </a:lnTo>
                    <a:lnTo>
                      <a:pt x="1" y="101"/>
                    </a:lnTo>
                    <a:lnTo>
                      <a:pt x="384"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55"/>
              <p:cNvSpPr/>
              <p:nvPr/>
            </p:nvSpPr>
            <p:spPr>
              <a:xfrm>
                <a:off x="2056980" y="-823570"/>
                <a:ext cx="42103" cy="11154"/>
              </a:xfrm>
              <a:custGeom>
                <a:avLst/>
                <a:gdLst/>
                <a:ahLst/>
                <a:cxnLst/>
                <a:rect l="l" t="t" r="r" b="b"/>
                <a:pathLst>
                  <a:path w="385" h="102" fill="none" extrusionOk="0">
                    <a:moveTo>
                      <a:pt x="243" y="0"/>
                    </a:moveTo>
                    <a:lnTo>
                      <a:pt x="243" y="0"/>
                    </a:lnTo>
                    <a:lnTo>
                      <a:pt x="203" y="0"/>
                    </a:lnTo>
                    <a:lnTo>
                      <a:pt x="203" y="0"/>
                    </a:lnTo>
                    <a:lnTo>
                      <a:pt x="81" y="41"/>
                    </a:lnTo>
                    <a:lnTo>
                      <a:pt x="81" y="41"/>
                    </a:lnTo>
                    <a:lnTo>
                      <a:pt x="1" y="101"/>
                    </a:lnTo>
                    <a:lnTo>
                      <a:pt x="384" y="20"/>
                    </a:lnTo>
                    <a:lnTo>
                      <a:pt x="384" y="20"/>
                    </a:lnTo>
                    <a:lnTo>
                      <a:pt x="324" y="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5"/>
              <p:cNvSpPr/>
              <p:nvPr/>
            </p:nvSpPr>
            <p:spPr>
              <a:xfrm>
                <a:off x="1975291" y="-836803"/>
                <a:ext cx="44290" cy="30948"/>
              </a:xfrm>
              <a:custGeom>
                <a:avLst/>
                <a:gdLst/>
                <a:ahLst/>
                <a:cxnLst/>
                <a:rect l="l" t="t" r="r" b="b"/>
                <a:pathLst>
                  <a:path w="405" h="283" extrusionOk="0">
                    <a:moveTo>
                      <a:pt x="404" y="0"/>
                    </a:moveTo>
                    <a:lnTo>
                      <a:pt x="344" y="61"/>
                    </a:lnTo>
                    <a:lnTo>
                      <a:pt x="182" y="162"/>
                    </a:lnTo>
                    <a:lnTo>
                      <a:pt x="1" y="263"/>
                    </a:lnTo>
                    <a:lnTo>
                      <a:pt x="101" y="283"/>
                    </a:lnTo>
                    <a:lnTo>
                      <a:pt x="202" y="263"/>
                    </a:lnTo>
                    <a:lnTo>
                      <a:pt x="263" y="222"/>
                    </a:lnTo>
                    <a:lnTo>
                      <a:pt x="324" y="182"/>
                    </a:lnTo>
                    <a:lnTo>
                      <a:pt x="364" y="141"/>
                    </a:lnTo>
                    <a:lnTo>
                      <a:pt x="384"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55"/>
              <p:cNvSpPr/>
              <p:nvPr/>
            </p:nvSpPr>
            <p:spPr>
              <a:xfrm>
                <a:off x="1975291" y="-836803"/>
                <a:ext cx="44290" cy="30948"/>
              </a:xfrm>
              <a:custGeom>
                <a:avLst/>
                <a:gdLst/>
                <a:ahLst/>
                <a:cxnLst/>
                <a:rect l="l" t="t" r="r" b="b"/>
                <a:pathLst>
                  <a:path w="405" h="283" fill="none" extrusionOk="0">
                    <a:moveTo>
                      <a:pt x="404" y="0"/>
                    </a:moveTo>
                    <a:lnTo>
                      <a:pt x="404" y="0"/>
                    </a:lnTo>
                    <a:lnTo>
                      <a:pt x="344" y="61"/>
                    </a:lnTo>
                    <a:lnTo>
                      <a:pt x="344" y="61"/>
                    </a:lnTo>
                    <a:lnTo>
                      <a:pt x="182" y="162"/>
                    </a:lnTo>
                    <a:lnTo>
                      <a:pt x="1" y="263"/>
                    </a:lnTo>
                    <a:lnTo>
                      <a:pt x="1" y="263"/>
                    </a:lnTo>
                    <a:lnTo>
                      <a:pt x="101" y="283"/>
                    </a:lnTo>
                    <a:lnTo>
                      <a:pt x="101" y="283"/>
                    </a:lnTo>
                    <a:lnTo>
                      <a:pt x="101" y="283"/>
                    </a:lnTo>
                    <a:lnTo>
                      <a:pt x="101" y="283"/>
                    </a:lnTo>
                    <a:lnTo>
                      <a:pt x="202" y="263"/>
                    </a:lnTo>
                    <a:lnTo>
                      <a:pt x="263" y="222"/>
                    </a:lnTo>
                    <a:lnTo>
                      <a:pt x="263" y="222"/>
                    </a:lnTo>
                    <a:lnTo>
                      <a:pt x="324" y="182"/>
                    </a:lnTo>
                    <a:lnTo>
                      <a:pt x="364" y="141"/>
                    </a:lnTo>
                    <a:lnTo>
                      <a:pt x="364" y="141"/>
                    </a:lnTo>
                    <a:lnTo>
                      <a:pt x="384" y="81"/>
                    </a:lnTo>
                    <a:lnTo>
                      <a:pt x="4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55"/>
              <p:cNvSpPr/>
              <p:nvPr/>
            </p:nvSpPr>
            <p:spPr>
              <a:xfrm>
                <a:off x="2056980" y="-920788"/>
                <a:ext cx="59709" cy="66380"/>
              </a:xfrm>
              <a:custGeom>
                <a:avLst/>
                <a:gdLst/>
                <a:ahLst/>
                <a:cxnLst/>
                <a:rect l="l" t="t" r="r" b="b"/>
                <a:pathLst>
                  <a:path w="546" h="607" extrusionOk="0">
                    <a:moveTo>
                      <a:pt x="324" y="1"/>
                    </a:moveTo>
                    <a:lnTo>
                      <a:pt x="182" y="243"/>
                    </a:lnTo>
                    <a:lnTo>
                      <a:pt x="1" y="465"/>
                    </a:lnTo>
                    <a:lnTo>
                      <a:pt x="81" y="546"/>
                    </a:lnTo>
                    <a:lnTo>
                      <a:pt x="162" y="586"/>
                    </a:lnTo>
                    <a:lnTo>
                      <a:pt x="243" y="607"/>
                    </a:lnTo>
                    <a:lnTo>
                      <a:pt x="324" y="586"/>
                    </a:lnTo>
                    <a:lnTo>
                      <a:pt x="384" y="566"/>
                    </a:lnTo>
                    <a:lnTo>
                      <a:pt x="445" y="526"/>
                    </a:lnTo>
                    <a:lnTo>
                      <a:pt x="505" y="465"/>
                    </a:lnTo>
                    <a:lnTo>
                      <a:pt x="526" y="425"/>
                    </a:lnTo>
                    <a:lnTo>
                      <a:pt x="546" y="364"/>
                    </a:lnTo>
                    <a:lnTo>
                      <a:pt x="546" y="243"/>
                    </a:lnTo>
                    <a:lnTo>
                      <a:pt x="505" y="142"/>
                    </a:lnTo>
                    <a:lnTo>
                      <a:pt x="465" y="82"/>
                    </a:lnTo>
                    <a:lnTo>
                      <a:pt x="425" y="41"/>
                    </a:lnTo>
                    <a:lnTo>
                      <a:pt x="3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5"/>
              <p:cNvSpPr/>
              <p:nvPr/>
            </p:nvSpPr>
            <p:spPr>
              <a:xfrm>
                <a:off x="2056980" y="-920788"/>
                <a:ext cx="59709" cy="66380"/>
              </a:xfrm>
              <a:custGeom>
                <a:avLst/>
                <a:gdLst/>
                <a:ahLst/>
                <a:cxnLst/>
                <a:rect l="l" t="t" r="r" b="b"/>
                <a:pathLst>
                  <a:path w="546" h="607" fill="none" extrusionOk="0">
                    <a:moveTo>
                      <a:pt x="324" y="1"/>
                    </a:moveTo>
                    <a:lnTo>
                      <a:pt x="324" y="1"/>
                    </a:lnTo>
                    <a:lnTo>
                      <a:pt x="182" y="243"/>
                    </a:lnTo>
                    <a:lnTo>
                      <a:pt x="1" y="465"/>
                    </a:lnTo>
                    <a:lnTo>
                      <a:pt x="1" y="465"/>
                    </a:lnTo>
                    <a:lnTo>
                      <a:pt x="81" y="546"/>
                    </a:lnTo>
                    <a:lnTo>
                      <a:pt x="81" y="546"/>
                    </a:lnTo>
                    <a:lnTo>
                      <a:pt x="162" y="586"/>
                    </a:lnTo>
                    <a:lnTo>
                      <a:pt x="243" y="607"/>
                    </a:lnTo>
                    <a:lnTo>
                      <a:pt x="243" y="607"/>
                    </a:lnTo>
                    <a:lnTo>
                      <a:pt x="324" y="586"/>
                    </a:lnTo>
                    <a:lnTo>
                      <a:pt x="384" y="566"/>
                    </a:lnTo>
                    <a:lnTo>
                      <a:pt x="445" y="526"/>
                    </a:lnTo>
                    <a:lnTo>
                      <a:pt x="505" y="465"/>
                    </a:lnTo>
                    <a:lnTo>
                      <a:pt x="505" y="465"/>
                    </a:lnTo>
                    <a:lnTo>
                      <a:pt x="526" y="425"/>
                    </a:lnTo>
                    <a:lnTo>
                      <a:pt x="546" y="364"/>
                    </a:lnTo>
                    <a:lnTo>
                      <a:pt x="546" y="243"/>
                    </a:lnTo>
                    <a:lnTo>
                      <a:pt x="505" y="142"/>
                    </a:lnTo>
                    <a:lnTo>
                      <a:pt x="465" y="82"/>
                    </a:lnTo>
                    <a:lnTo>
                      <a:pt x="425" y="41"/>
                    </a:lnTo>
                    <a:lnTo>
                      <a:pt x="425" y="41"/>
                    </a:lnTo>
                    <a:lnTo>
                      <a:pt x="32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55"/>
              <p:cNvSpPr/>
              <p:nvPr/>
            </p:nvSpPr>
            <p:spPr>
              <a:xfrm>
                <a:off x="2110017" y="-995807"/>
                <a:ext cx="6671" cy="31058"/>
              </a:xfrm>
              <a:custGeom>
                <a:avLst/>
                <a:gdLst/>
                <a:ahLst/>
                <a:cxnLst/>
                <a:rect l="l" t="t" r="r" b="b"/>
                <a:pathLst>
                  <a:path w="61" h="284" extrusionOk="0">
                    <a:moveTo>
                      <a:pt x="61" y="0"/>
                    </a:moveTo>
                    <a:lnTo>
                      <a:pt x="0" y="283"/>
                    </a:lnTo>
                    <a:lnTo>
                      <a:pt x="20" y="263"/>
                    </a:lnTo>
                    <a:lnTo>
                      <a:pt x="61" y="182"/>
                    </a:lnTo>
                    <a:lnTo>
                      <a:pt x="61" y="101"/>
                    </a:ln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55"/>
              <p:cNvSpPr/>
              <p:nvPr/>
            </p:nvSpPr>
            <p:spPr>
              <a:xfrm>
                <a:off x="2110017" y="-995807"/>
                <a:ext cx="6671" cy="31058"/>
              </a:xfrm>
              <a:custGeom>
                <a:avLst/>
                <a:gdLst/>
                <a:ahLst/>
                <a:cxnLst/>
                <a:rect l="l" t="t" r="r" b="b"/>
                <a:pathLst>
                  <a:path w="61" h="284" fill="none" extrusionOk="0">
                    <a:moveTo>
                      <a:pt x="61" y="0"/>
                    </a:moveTo>
                    <a:lnTo>
                      <a:pt x="61" y="0"/>
                    </a:lnTo>
                    <a:lnTo>
                      <a:pt x="0" y="283"/>
                    </a:lnTo>
                    <a:lnTo>
                      <a:pt x="0" y="283"/>
                    </a:lnTo>
                    <a:lnTo>
                      <a:pt x="20" y="263"/>
                    </a:lnTo>
                    <a:lnTo>
                      <a:pt x="20" y="263"/>
                    </a:lnTo>
                    <a:lnTo>
                      <a:pt x="61" y="182"/>
                    </a:lnTo>
                    <a:lnTo>
                      <a:pt x="61" y="101"/>
                    </a:lnTo>
                    <a:lnTo>
                      <a:pt x="61" y="101"/>
                    </a:lnTo>
                    <a:lnTo>
                      <a:pt x="6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5"/>
              <p:cNvSpPr/>
              <p:nvPr/>
            </p:nvSpPr>
            <p:spPr>
              <a:xfrm>
                <a:off x="1758876" y="-1457291"/>
                <a:ext cx="66380" cy="66380"/>
              </a:xfrm>
              <a:custGeom>
                <a:avLst/>
                <a:gdLst/>
                <a:ahLst/>
                <a:cxnLst/>
                <a:rect l="l" t="t" r="r" b="b"/>
                <a:pathLst>
                  <a:path w="607" h="607" extrusionOk="0">
                    <a:moveTo>
                      <a:pt x="304" y="0"/>
                    </a:moveTo>
                    <a:lnTo>
                      <a:pt x="263" y="20"/>
                    </a:lnTo>
                    <a:lnTo>
                      <a:pt x="142" y="61"/>
                    </a:lnTo>
                    <a:lnTo>
                      <a:pt x="102" y="81"/>
                    </a:lnTo>
                    <a:lnTo>
                      <a:pt x="61" y="142"/>
                    </a:lnTo>
                    <a:lnTo>
                      <a:pt x="21" y="182"/>
                    </a:lnTo>
                    <a:lnTo>
                      <a:pt x="1" y="283"/>
                    </a:lnTo>
                    <a:lnTo>
                      <a:pt x="1" y="364"/>
                    </a:lnTo>
                    <a:lnTo>
                      <a:pt x="61" y="465"/>
                    </a:lnTo>
                    <a:lnTo>
                      <a:pt x="81" y="525"/>
                    </a:lnTo>
                    <a:lnTo>
                      <a:pt x="142" y="566"/>
                    </a:lnTo>
                    <a:lnTo>
                      <a:pt x="223" y="606"/>
                    </a:lnTo>
                    <a:lnTo>
                      <a:pt x="384" y="606"/>
                    </a:lnTo>
                    <a:lnTo>
                      <a:pt x="465" y="566"/>
                    </a:lnTo>
                    <a:lnTo>
                      <a:pt x="526" y="525"/>
                    </a:lnTo>
                    <a:lnTo>
                      <a:pt x="566" y="485"/>
                    </a:lnTo>
                    <a:lnTo>
                      <a:pt x="606" y="404"/>
                    </a:lnTo>
                    <a:lnTo>
                      <a:pt x="606" y="323"/>
                    </a:lnTo>
                    <a:lnTo>
                      <a:pt x="586" y="202"/>
                    </a:lnTo>
                    <a:lnTo>
                      <a:pt x="526" y="101"/>
                    </a:lnTo>
                    <a:lnTo>
                      <a:pt x="485"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55"/>
              <p:cNvSpPr/>
              <p:nvPr/>
            </p:nvSpPr>
            <p:spPr>
              <a:xfrm>
                <a:off x="1758876" y="-1457291"/>
                <a:ext cx="66380" cy="66380"/>
              </a:xfrm>
              <a:custGeom>
                <a:avLst/>
                <a:gdLst/>
                <a:ahLst/>
                <a:cxnLst/>
                <a:rect l="l" t="t" r="r" b="b"/>
                <a:pathLst>
                  <a:path w="607" h="607" fill="none" extrusionOk="0">
                    <a:moveTo>
                      <a:pt x="304" y="0"/>
                    </a:moveTo>
                    <a:lnTo>
                      <a:pt x="304" y="0"/>
                    </a:lnTo>
                    <a:lnTo>
                      <a:pt x="304" y="0"/>
                    </a:lnTo>
                    <a:lnTo>
                      <a:pt x="304" y="0"/>
                    </a:lnTo>
                    <a:lnTo>
                      <a:pt x="263" y="20"/>
                    </a:lnTo>
                    <a:lnTo>
                      <a:pt x="263" y="20"/>
                    </a:lnTo>
                    <a:lnTo>
                      <a:pt x="142" y="61"/>
                    </a:lnTo>
                    <a:lnTo>
                      <a:pt x="102" y="81"/>
                    </a:lnTo>
                    <a:lnTo>
                      <a:pt x="61" y="142"/>
                    </a:lnTo>
                    <a:lnTo>
                      <a:pt x="61" y="142"/>
                    </a:lnTo>
                    <a:lnTo>
                      <a:pt x="21" y="182"/>
                    </a:lnTo>
                    <a:lnTo>
                      <a:pt x="21" y="182"/>
                    </a:lnTo>
                    <a:lnTo>
                      <a:pt x="1" y="283"/>
                    </a:lnTo>
                    <a:lnTo>
                      <a:pt x="1" y="364"/>
                    </a:lnTo>
                    <a:lnTo>
                      <a:pt x="1" y="364"/>
                    </a:lnTo>
                    <a:lnTo>
                      <a:pt x="61" y="465"/>
                    </a:lnTo>
                    <a:lnTo>
                      <a:pt x="61" y="465"/>
                    </a:lnTo>
                    <a:lnTo>
                      <a:pt x="81" y="525"/>
                    </a:lnTo>
                    <a:lnTo>
                      <a:pt x="142" y="566"/>
                    </a:lnTo>
                    <a:lnTo>
                      <a:pt x="142" y="566"/>
                    </a:lnTo>
                    <a:lnTo>
                      <a:pt x="223" y="606"/>
                    </a:lnTo>
                    <a:lnTo>
                      <a:pt x="304" y="606"/>
                    </a:lnTo>
                    <a:lnTo>
                      <a:pt x="304" y="606"/>
                    </a:lnTo>
                    <a:lnTo>
                      <a:pt x="304" y="606"/>
                    </a:lnTo>
                    <a:lnTo>
                      <a:pt x="304" y="606"/>
                    </a:lnTo>
                    <a:lnTo>
                      <a:pt x="384" y="606"/>
                    </a:lnTo>
                    <a:lnTo>
                      <a:pt x="465" y="566"/>
                    </a:lnTo>
                    <a:lnTo>
                      <a:pt x="465" y="566"/>
                    </a:lnTo>
                    <a:lnTo>
                      <a:pt x="526" y="525"/>
                    </a:lnTo>
                    <a:lnTo>
                      <a:pt x="566" y="485"/>
                    </a:lnTo>
                    <a:lnTo>
                      <a:pt x="566" y="485"/>
                    </a:lnTo>
                    <a:lnTo>
                      <a:pt x="606" y="404"/>
                    </a:lnTo>
                    <a:lnTo>
                      <a:pt x="606" y="323"/>
                    </a:lnTo>
                    <a:lnTo>
                      <a:pt x="606" y="323"/>
                    </a:lnTo>
                    <a:lnTo>
                      <a:pt x="586" y="202"/>
                    </a:lnTo>
                    <a:lnTo>
                      <a:pt x="526" y="101"/>
                    </a:lnTo>
                    <a:lnTo>
                      <a:pt x="526" y="101"/>
                    </a:lnTo>
                    <a:lnTo>
                      <a:pt x="485" y="61"/>
                    </a:lnTo>
                    <a:lnTo>
                      <a:pt x="485"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55"/>
              <p:cNvSpPr/>
              <p:nvPr/>
            </p:nvSpPr>
            <p:spPr>
              <a:xfrm>
                <a:off x="1858280" y="-1505845"/>
                <a:ext cx="64083" cy="66271"/>
              </a:xfrm>
              <a:custGeom>
                <a:avLst/>
                <a:gdLst/>
                <a:ahLst/>
                <a:cxnLst/>
                <a:rect l="l" t="t" r="r" b="b"/>
                <a:pathLst>
                  <a:path w="586" h="606" extrusionOk="0">
                    <a:moveTo>
                      <a:pt x="283" y="0"/>
                    </a:moveTo>
                    <a:lnTo>
                      <a:pt x="222" y="20"/>
                    </a:lnTo>
                    <a:lnTo>
                      <a:pt x="142" y="40"/>
                    </a:lnTo>
                    <a:lnTo>
                      <a:pt x="81" y="81"/>
                    </a:lnTo>
                    <a:lnTo>
                      <a:pt x="41" y="141"/>
                    </a:lnTo>
                    <a:lnTo>
                      <a:pt x="21" y="182"/>
                    </a:lnTo>
                    <a:lnTo>
                      <a:pt x="0" y="242"/>
                    </a:lnTo>
                    <a:lnTo>
                      <a:pt x="0" y="363"/>
                    </a:lnTo>
                    <a:lnTo>
                      <a:pt x="41" y="464"/>
                    </a:lnTo>
                    <a:lnTo>
                      <a:pt x="61" y="525"/>
                    </a:lnTo>
                    <a:lnTo>
                      <a:pt x="122" y="565"/>
                    </a:lnTo>
                    <a:lnTo>
                      <a:pt x="202" y="606"/>
                    </a:lnTo>
                    <a:lnTo>
                      <a:pt x="364" y="606"/>
                    </a:lnTo>
                    <a:lnTo>
                      <a:pt x="424" y="586"/>
                    </a:lnTo>
                    <a:lnTo>
                      <a:pt x="485" y="545"/>
                    </a:lnTo>
                    <a:lnTo>
                      <a:pt x="546" y="485"/>
                    </a:lnTo>
                    <a:lnTo>
                      <a:pt x="566" y="424"/>
                    </a:lnTo>
                    <a:lnTo>
                      <a:pt x="586" y="363"/>
                    </a:lnTo>
                    <a:lnTo>
                      <a:pt x="586" y="263"/>
                    </a:lnTo>
                    <a:lnTo>
                      <a:pt x="546"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5"/>
              <p:cNvSpPr/>
              <p:nvPr/>
            </p:nvSpPr>
            <p:spPr>
              <a:xfrm>
                <a:off x="1858280" y="-1505845"/>
                <a:ext cx="64083" cy="66271"/>
              </a:xfrm>
              <a:custGeom>
                <a:avLst/>
                <a:gdLst/>
                <a:ahLst/>
                <a:cxnLst/>
                <a:rect l="l" t="t" r="r" b="b"/>
                <a:pathLst>
                  <a:path w="586" h="606" fill="none" extrusionOk="0">
                    <a:moveTo>
                      <a:pt x="283" y="0"/>
                    </a:moveTo>
                    <a:lnTo>
                      <a:pt x="283" y="0"/>
                    </a:lnTo>
                    <a:lnTo>
                      <a:pt x="222" y="20"/>
                    </a:lnTo>
                    <a:lnTo>
                      <a:pt x="142" y="40"/>
                    </a:lnTo>
                    <a:lnTo>
                      <a:pt x="81" y="81"/>
                    </a:lnTo>
                    <a:lnTo>
                      <a:pt x="41" y="141"/>
                    </a:lnTo>
                    <a:lnTo>
                      <a:pt x="41" y="141"/>
                    </a:lnTo>
                    <a:lnTo>
                      <a:pt x="21" y="182"/>
                    </a:lnTo>
                    <a:lnTo>
                      <a:pt x="0" y="242"/>
                    </a:lnTo>
                    <a:lnTo>
                      <a:pt x="0" y="363"/>
                    </a:lnTo>
                    <a:lnTo>
                      <a:pt x="41" y="464"/>
                    </a:lnTo>
                    <a:lnTo>
                      <a:pt x="61" y="525"/>
                    </a:lnTo>
                    <a:lnTo>
                      <a:pt x="122" y="565"/>
                    </a:lnTo>
                    <a:lnTo>
                      <a:pt x="122" y="565"/>
                    </a:lnTo>
                    <a:lnTo>
                      <a:pt x="202" y="606"/>
                    </a:lnTo>
                    <a:lnTo>
                      <a:pt x="283" y="606"/>
                    </a:lnTo>
                    <a:lnTo>
                      <a:pt x="283" y="606"/>
                    </a:lnTo>
                    <a:lnTo>
                      <a:pt x="364" y="606"/>
                    </a:lnTo>
                    <a:lnTo>
                      <a:pt x="424" y="586"/>
                    </a:lnTo>
                    <a:lnTo>
                      <a:pt x="485" y="545"/>
                    </a:lnTo>
                    <a:lnTo>
                      <a:pt x="546" y="485"/>
                    </a:lnTo>
                    <a:lnTo>
                      <a:pt x="546" y="485"/>
                    </a:lnTo>
                    <a:lnTo>
                      <a:pt x="566" y="424"/>
                    </a:lnTo>
                    <a:lnTo>
                      <a:pt x="586" y="363"/>
                    </a:lnTo>
                    <a:lnTo>
                      <a:pt x="586" y="263"/>
                    </a:lnTo>
                    <a:lnTo>
                      <a:pt x="546"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55"/>
              <p:cNvSpPr/>
              <p:nvPr/>
            </p:nvSpPr>
            <p:spPr>
              <a:xfrm>
                <a:off x="1805243" y="-1547838"/>
                <a:ext cx="4593" cy="109"/>
              </a:xfrm>
              <a:custGeom>
                <a:avLst/>
                <a:gdLst/>
                <a:ahLst/>
                <a:cxnLst/>
                <a:rect l="l" t="t" r="r" b="b"/>
                <a:pathLst>
                  <a:path w="42" h="1" extrusionOk="0">
                    <a:moveTo>
                      <a:pt x="41" y="0"/>
                    </a:moveTo>
                    <a:lnTo>
                      <a:pt x="1" y="0"/>
                    </a:lnTo>
                    <a:lnTo>
                      <a:pt x="1" y="0"/>
                    </a:lnTo>
                    <a:lnTo>
                      <a:pt x="41" y="0"/>
                    </a:lnTo>
                    <a:lnTo>
                      <a:pt x="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55"/>
              <p:cNvSpPr/>
              <p:nvPr/>
            </p:nvSpPr>
            <p:spPr>
              <a:xfrm>
                <a:off x="1805243" y="-1547838"/>
                <a:ext cx="4593" cy="109"/>
              </a:xfrm>
              <a:custGeom>
                <a:avLst/>
                <a:gdLst/>
                <a:ahLst/>
                <a:cxnLst/>
                <a:rect l="l" t="t" r="r" b="b"/>
                <a:pathLst>
                  <a:path w="42" h="1" fill="none" extrusionOk="0">
                    <a:moveTo>
                      <a:pt x="41" y="0"/>
                    </a:moveTo>
                    <a:lnTo>
                      <a:pt x="1" y="0"/>
                    </a:lnTo>
                    <a:lnTo>
                      <a:pt x="1" y="0"/>
                    </a:lnTo>
                    <a:lnTo>
                      <a:pt x="41" y="0"/>
                    </a:lnTo>
                    <a:lnTo>
                      <a:pt x="4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5"/>
              <p:cNvSpPr/>
              <p:nvPr/>
            </p:nvSpPr>
            <p:spPr>
              <a:xfrm>
                <a:off x="1765546" y="-1547838"/>
                <a:ext cx="39806" cy="8967"/>
              </a:xfrm>
              <a:custGeom>
                <a:avLst/>
                <a:gdLst/>
                <a:ahLst/>
                <a:cxnLst/>
                <a:rect l="l" t="t" r="r" b="b"/>
                <a:pathLst>
                  <a:path w="364" h="82" extrusionOk="0">
                    <a:moveTo>
                      <a:pt x="364" y="0"/>
                    </a:moveTo>
                    <a:lnTo>
                      <a:pt x="243" y="21"/>
                    </a:lnTo>
                    <a:lnTo>
                      <a:pt x="0" y="81"/>
                    </a:lnTo>
                    <a:lnTo>
                      <a:pt x="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55"/>
              <p:cNvSpPr/>
              <p:nvPr/>
            </p:nvSpPr>
            <p:spPr>
              <a:xfrm>
                <a:off x="1765546" y="-1547838"/>
                <a:ext cx="39806" cy="8967"/>
              </a:xfrm>
              <a:custGeom>
                <a:avLst/>
                <a:gdLst/>
                <a:ahLst/>
                <a:cxnLst/>
                <a:rect l="l" t="t" r="r" b="b"/>
                <a:pathLst>
                  <a:path w="364" h="82" fill="none" extrusionOk="0">
                    <a:moveTo>
                      <a:pt x="364" y="0"/>
                    </a:moveTo>
                    <a:lnTo>
                      <a:pt x="243" y="21"/>
                    </a:lnTo>
                    <a:lnTo>
                      <a:pt x="0" y="81"/>
                    </a:lnTo>
                    <a:lnTo>
                      <a:pt x="0" y="81"/>
                    </a:lnTo>
                    <a:lnTo>
                      <a:pt x="0" y="81"/>
                    </a:lnTo>
                    <a:lnTo>
                      <a:pt x="364" y="0"/>
                    </a:lnTo>
                    <a:lnTo>
                      <a:pt x="36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55"/>
              <p:cNvSpPr/>
              <p:nvPr/>
            </p:nvSpPr>
            <p:spPr>
              <a:xfrm>
                <a:off x="1758876" y="-1547838"/>
                <a:ext cx="66380" cy="59709"/>
              </a:xfrm>
              <a:custGeom>
                <a:avLst/>
                <a:gdLst/>
                <a:ahLst/>
                <a:cxnLst/>
                <a:rect l="l" t="t" r="r" b="b"/>
                <a:pathLst>
                  <a:path w="607" h="546" extrusionOk="0">
                    <a:moveTo>
                      <a:pt x="425" y="0"/>
                    </a:moveTo>
                    <a:lnTo>
                      <a:pt x="61" y="81"/>
                    </a:lnTo>
                    <a:lnTo>
                      <a:pt x="21" y="122"/>
                    </a:lnTo>
                    <a:lnTo>
                      <a:pt x="1" y="223"/>
                    </a:lnTo>
                    <a:lnTo>
                      <a:pt x="1" y="303"/>
                    </a:lnTo>
                    <a:lnTo>
                      <a:pt x="61" y="404"/>
                    </a:lnTo>
                    <a:lnTo>
                      <a:pt x="81" y="465"/>
                    </a:lnTo>
                    <a:lnTo>
                      <a:pt x="142" y="505"/>
                    </a:lnTo>
                    <a:lnTo>
                      <a:pt x="223" y="546"/>
                    </a:lnTo>
                    <a:lnTo>
                      <a:pt x="384" y="546"/>
                    </a:lnTo>
                    <a:lnTo>
                      <a:pt x="465" y="505"/>
                    </a:lnTo>
                    <a:lnTo>
                      <a:pt x="526" y="465"/>
                    </a:lnTo>
                    <a:lnTo>
                      <a:pt x="566" y="424"/>
                    </a:lnTo>
                    <a:lnTo>
                      <a:pt x="606" y="344"/>
                    </a:lnTo>
                    <a:lnTo>
                      <a:pt x="606" y="243"/>
                    </a:lnTo>
                    <a:lnTo>
                      <a:pt x="586" y="142"/>
                    </a:lnTo>
                    <a:lnTo>
                      <a:pt x="526" y="41"/>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5"/>
              <p:cNvSpPr/>
              <p:nvPr/>
            </p:nvSpPr>
            <p:spPr>
              <a:xfrm>
                <a:off x="1758876" y="-1547838"/>
                <a:ext cx="66380" cy="59709"/>
              </a:xfrm>
              <a:custGeom>
                <a:avLst/>
                <a:gdLst/>
                <a:ahLst/>
                <a:cxnLst/>
                <a:rect l="l" t="t" r="r" b="b"/>
                <a:pathLst>
                  <a:path w="607" h="546" fill="none" extrusionOk="0">
                    <a:moveTo>
                      <a:pt x="465" y="0"/>
                    </a:moveTo>
                    <a:lnTo>
                      <a:pt x="425" y="0"/>
                    </a:lnTo>
                    <a:lnTo>
                      <a:pt x="61" y="81"/>
                    </a:lnTo>
                    <a:lnTo>
                      <a:pt x="61" y="81"/>
                    </a:lnTo>
                    <a:lnTo>
                      <a:pt x="21" y="122"/>
                    </a:lnTo>
                    <a:lnTo>
                      <a:pt x="21" y="122"/>
                    </a:lnTo>
                    <a:lnTo>
                      <a:pt x="1" y="223"/>
                    </a:lnTo>
                    <a:lnTo>
                      <a:pt x="1" y="303"/>
                    </a:lnTo>
                    <a:lnTo>
                      <a:pt x="1" y="303"/>
                    </a:lnTo>
                    <a:lnTo>
                      <a:pt x="61" y="404"/>
                    </a:lnTo>
                    <a:lnTo>
                      <a:pt x="61" y="404"/>
                    </a:lnTo>
                    <a:lnTo>
                      <a:pt x="81" y="465"/>
                    </a:lnTo>
                    <a:lnTo>
                      <a:pt x="142" y="505"/>
                    </a:lnTo>
                    <a:lnTo>
                      <a:pt x="142" y="505"/>
                    </a:lnTo>
                    <a:lnTo>
                      <a:pt x="223" y="546"/>
                    </a:lnTo>
                    <a:lnTo>
                      <a:pt x="304" y="546"/>
                    </a:lnTo>
                    <a:lnTo>
                      <a:pt x="304" y="546"/>
                    </a:lnTo>
                    <a:lnTo>
                      <a:pt x="304" y="546"/>
                    </a:lnTo>
                    <a:lnTo>
                      <a:pt x="304" y="546"/>
                    </a:lnTo>
                    <a:lnTo>
                      <a:pt x="384" y="546"/>
                    </a:lnTo>
                    <a:lnTo>
                      <a:pt x="465" y="505"/>
                    </a:lnTo>
                    <a:lnTo>
                      <a:pt x="465" y="505"/>
                    </a:lnTo>
                    <a:lnTo>
                      <a:pt x="526" y="465"/>
                    </a:lnTo>
                    <a:lnTo>
                      <a:pt x="566" y="424"/>
                    </a:lnTo>
                    <a:lnTo>
                      <a:pt x="566" y="424"/>
                    </a:lnTo>
                    <a:lnTo>
                      <a:pt x="606" y="344"/>
                    </a:lnTo>
                    <a:lnTo>
                      <a:pt x="606" y="243"/>
                    </a:lnTo>
                    <a:lnTo>
                      <a:pt x="606" y="243"/>
                    </a:lnTo>
                    <a:lnTo>
                      <a:pt x="586" y="142"/>
                    </a:lnTo>
                    <a:lnTo>
                      <a:pt x="526" y="41"/>
                    </a:lnTo>
                    <a:lnTo>
                      <a:pt x="526" y="41"/>
                    </a:lnTo>
                    <a:lnTo>
                      <a:pt x="485" y="0"/>
                    </a:lnTo>
                    <a:lnTo>
                      <a:pt x="46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55"/>
              <p:cNvSpPr/>
              <p:nvPr/>
            </p:nvSpPr>
            <p:spPr>
              <a:xfrm>
                <a:off x="1858280" y="-1565554"/>
                <a:ext cx="26574" cy="6780"/>
              </a:xfrm>
              <a:custGeom>
                <a:avLst/>
                <a:gdLst/>
                <a:ahLst/>
                <a:cxnLst/>
                <a:rect l="l" t="t" r="r" b="b"/>
                <a:pathLst>
                  <a:path w="243" h="62" extrusionOk="0">
                    <a:moveTo>
                      <a:pt x="243" y="1"/>
                    </a:moveTo>
                    <a:lnTo>
                      <a:pt x="0" y="61"/>
                    </a:lnTo>
                    <a:lnTo>
                      <a:pt x="0" y="61"/>
                    </a:lnTo>
                    <a:lnTo>
                      <a:pt x="2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55"/>
              <p:cNvSpPr/>
              <p:nvPr/>
            </p:nvSpPr>
            <p:spPr>
              <a:xfrm>
                <a:off x="1858280" y="-1565554"/>
                <a:ext cx="26574" cy="6780"/>
              </a:xfrm>
              <a:custGeom>
                <a:avLst/>
                <a:gdLst/>
                <a:ahLst/>
                <a:cxnLst/>
                <a:rect l="l" t="t" r="r" b="b"/>
                <a:pathLst>
                  <a:path w="243" h="62" fill="none" extrusionOk="0">
                    <a:moveTo>
                      <a:pt x="243" y="1"/>
                    </a:moveTo>
                    <a:lnTo>
                      <a:pt x="0" y="61"/>
                    </a:lnTo>
                    <a:lnTo>
                      <a:pt x="0" y="61"/>
                    </a:lnTo>
                    <a:lnTo>
                      <a:pt x="24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55"/>
              <p:cNvSpPr/>
              <p:nvPr/>
            </p:nvSpPr>
            <p:spPr>
              <a:xfrm>
                <a:off x="1858280" y="-1574302"/>
                <a:ext cx="64083" cy="37619"/>
              </a:xfrm>
              <a:custGeom>
                <a:avLst/>
                <a:gdLst/>
                <a:ahLst/>
                <a:cxnLst/>
                <a:rect l="l" t="t" r="r" b="b"/>
                <a:pathLst>
                  <a:path w="586" h="344" extrusionOk="0">
                    <a:moveTo>
                      <a:pt x="586" y="0"/>
                    </a:moveTo>
                    <a:lnTo>
                      <a:pt x="384" y="40"/>
                    </a:lnTo>
                    <a:lnTo>
                      <a:pt x="243" y="81"/>
                    </a:lnTo>
                    <a:lnTo>
                      <a:pt x="0" y="141"/>
                    </a:lnTo>
                    <a:lnTo>
                      <a:pt x="41" y="222"/>
                    </a:lnTo>
                    <a:lnTo>
                      <a:pt x="122" y="303"/>
                    </a:lnTo>
                    <a:lnTo>
                      <a:pt x="202" y="343"/>
                    </a:lnTo>
                    <a:lnTo>
                      <a:pt x="364" y="343"/>
                    </a:lnTo>
                    <a:lnTo>
                      <a:pt x="424" y="323"/>
                    </a:lnTo>
                    <a:lnTo>
                      <a:pt x="485" y="283"/>
                    </a:lnTo>
                    <a:lnTo>
                      <a:pt x="546" y="222"/>
                    </a:lnTo>
                    <a:lnTo>
                      <a:pt x="586" y="141"/>
                    </a:lnTo>
                    <a:lnTo>
                      <a:pt x="586" y="40"/>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55"/>
              <p:cNvSpPr/>
              <p:nvPr/>
            </p:nvSpPr>
            <p:spPr>
              <a:xfrm>
                <a:off x="1858280" y="-1574302"/>
                <a:ext cx="64083" cy="37619"/>
              </a:xfrm>
              <a:custGeom>
                <a:avLst/>
                <a:gdLst/>
                <a:ahLst/>
                <a:cxnLst/>
                <a:rect l="l" t="t" r="r" b="b"/>
                <a:pathLst>
                  <a:path w="586" h="344" fill="none" extrusionOk="0">
                    <a:moveTo>
                      <a:pt x="586" y="0"/>
                    </a:moveTo>
                    <a:lnTo>
                      <a:pt x="384" y="40"/>
                    </a:lnTo>
                    <a:lnTo>
                      <a:pt x="243" y="81"/>
                    </a:lnTo>
                    <a:lnTo>
                      <a:pt x="0" y="141"/>
                    </a:lnTo>
                    <a:lnTo>
                      <a:pt x="0" y="141"/>
                    </a:lnTo>
                    <a:lnTo>
                      <a:pt x="41" y="222"/>
                    </a:lnTo>
                    <a:lnTo>
                      <a:pt x="122" y="303"/>
                    </a:lnTo>
                    <a:lnTo>
                      <a:pt x="122" y="303"/>
                    </a:lnTo>
                    <a:lnTo>
                      <a:pt x="202" y="343"/>
                    </a:lnTo>
                    <a:lnTo>
                      <a:pt x="283" y="343"/>
                    </a:lnTo>
                    <a:lnTo>
                      <a:pt x="283" y="343"/>
                    </a:lnTo>
                    <a:lnTo>
                      <a:pt x="364" y="343"/>
                    </a:lnTo>
                    <a:lnTo>
                      <a:pt x="424" y="323"/>
                    </a:lnTo>
                    <a:lnTo>
                      <a:pt x="485" y="283"/>
                    </a:lnTo>
                    <a:lnTo>
                      <a:pt x="546" y="222"/>
                    </a:lnTo>
                    <a:lnTo>
                      <a:pt x="546" y="222"/>
                    </a:lnTo>
                    <a:lnTo>
                      <a:pt x="586" y="141"/>
                    </a:lnTo>
                    <a:lnTo>
                      <a:pt x="586" y="40"/>
                    </a:lnTo>
                    <a:lnTo>
                      <a:pt x="586" y="40"/>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55"/>
              <p:cNvSpPr/>
              <p:nvPr/>
            </p:nvSpPr>
            <p:spPr>
              <a:xfrm>
                <a:off x="1856093" y="-1311628"/>
                <a:ext cx="66271" cy="66380"/>
              </a:xfrm>
              <a:custGeom>
                <a:avLst/>
                <a:gdLst/>
                <a:ahLst/>
                <a:cxnLst/>
                <a:rect l="l" t="t" r="r" b="b"/>
                <a:pathLst>
                  <a:path w="606" h="607" extrusionOk="0">
                    <a:moveTo>
                      <a:pt x="303" y="1"/>
                    </a:moveTo>
                    <a:lnTo>
                      <a:pt x="242" y="21"/>
                    </a:lnTo>
                    <a:lnTo>
                      <a:pt x="162" y="41"/>
                    </a:lnTo>
                    <a:lnTo>
                      <a:pt x="101" y="82"/>
                    </a:lnTo>
                    <a:lnTo>
                      <a:pt x="61" y="142"/>
                    </a:lnTo>
                    <a:lnTo>
                      <a:pt x="20" y="203"/>
                    </a:lnTo>
                    <a:lnTo>
                      <a:pt x="0" y="284"/>
                    </a:lnTo>
                    <a:lnTo>
                      <a:pt x="0" y="344"/>
                    </a:lnTo>
                    <a:lnTo>
                      <a:pt x="20" y="425"/>
                    </a:lnTo>
                    <a:lnTo>
                      <a:pt x="41" y="445"/>
                    </a:lnTo>
                    <a:lnTo>
                      <a:pt x="162" y="586"/>
                    </a:lnTo>
                    <a:lnTo>
                      <a:pt x="242" y="607"/>
                    </a:lnTo>
                    <a:lnTo>
                      <a:pt x="404" y="607"/>
                    </a:lnTo>
                    <a:lnTo>
                      <a:pt x="505" y="546"/>
                    </a:lnTo>
                    <a:lnTo>
                      <a:pt x="606" y="324"/>
                    </a:lnTo>
                    <a:lnTo>
                      <a:pt x="606" y="243"/>
                    </a:lnTo>
                    <a:lnTo>
                      <a:pt x="586" y="183"/>
                    </a:lnTo>
                    <a:lnTo>
                      <a:pt x="545" y="12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55"/>
              <p:cNvSpPr/>
              <p:nvPr/>
            </p:nvSpPr>
            <p:spPr>
              <a:xfrm>
                <a:off x="1856093" y="-1311628"/>
                <a:ext cx="66271" cy="66380"/>
              </a:xfrm>
              <a:custGeom>
                <a:avLst/>
                <a:gdLst/>
                <a:ahLst/>
                <a:cxnLst/>
                <a:rect l="l" t="t" r="r" b="b"/>
                <a:pathLst>
                  <a:path w="606" h="607" fill="none" extrusionOk="0">
                    <a:moveTo>
                      <a:pt x="303" y="1"/>
                    </a:moveTo>
                    <a:lnTo>
                      <a:pt x="303" y="1"/>
                    </a:lnTo>
                    <a:lnTo>
                      <a:pt x="242" y="21"/>
                    </a:lnTo>
                    <a:lnTo>
                      <a:pt x="162" y="41"/>
                    </a:lnTo>
                    <a:lnTo>
                      <a:pt x="101" y="82"/>
                    </a:lnTo>
                    <a:lnTo>
                      <a:pt x="61" y="142"/>
                    </a:lnTo>
                    <a:lnTo>
                      <a:pt x="61" y="142"/>
                    </a:lnTo>
                    <a:lnTo>
                      <a:pt x="20" y="203"/>
                    </a:lnTo>
                    <a:lnTo>
                      <a:pt x="0" y="284"/>
                    </a:lnTo>
                    <a:lnTo>
                      <a:pt x="0" y="344"/>
                    </a:lnTo>
                    <a:lnTo>
                      <a:pt x="20" y="425"/>
                    </a:lnTo>
                    <a:lnTo>
                      <a:pt x="20" y="425"/>
                    </a:lnTo>
                    <a:lnTo>
                      <a:pt x="41" y="445"/>
                    </a:lnTo>
                    <a:lnTo>
                      <a:pt x="41" y="445"/>
                    </a:lnTo>
                    <a:lnTo>
                      <a:pt x="162" y="586"/>
                    </a:lnTo>
                    <a:lnTo>
                      <a:pt x="162" y="586"/>
                    </a:lnTo>
                    <a:lnTo>
                      <a:pt x="242" y="607"/>
                    </a:lnTo>
                    <a:lnTo>
                      <a:pt x="303" y="607"/>
                    </a:lnTo>
                    <a:lnTo>
                      <a:pt x="303" y="607"/>
                    </a:lnTo>
                    <a:lnTo>
                      <a:pt x="404" y="607"/>
                    </a:lnTo>
                    <a:lnTo>
                      <a:pt x="505" y="546"/>
                    </a:lnTo>
                    <a:lnTo>
                      <a:pt x="505" y="546"/>
                    </a:lnTo>
                    <a:lnTo>
                      <a:pt x="606" y="324"/>
                    </a:lnTo>
                    <a:lnTo>
                      <a:pt x="606" y="324"/>
                    </a:lnTo>
                    <a:lnTo>
                      <a:pt x="606" y="243"/>
                    </a:lnTo>
                    <a:lnTo>
                      <a:pt x="586" y="183"/>
                    </a:lnTo>
                    <a:lnTo>
                      <a:pt x="545" y="12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55"/>
              <p:cNvSpPr/>
              <p:nvPr/>
            </p:nvSpPr>
            <p:spPr>
              <a:xfrm>
                <a:off x="1763359" y="-1360182"/>
                <a:ext cx="61896" cy="55335"/>
              </a:xfrm>
              <a:custGeom>
                <a:avLst/>
                <a:gdLst/>
                <a:ahLst/>
                <a:cxnLst/>
                <a:rect l="l" t="t" r="r" b="b"/>
                <a:pathLst>
                  <a:path w="566" h="506" extrusionOk="0">
                    <a:moveTo>
                      <a:pt x="263" y="1"/>
                    </a:moveTo>
                    <a:lnTo>
                      <a:pt x="222" y="21"/>
                    </a:lnTo>
                    <a:lnTo>
                      <a:pt x="101" y="61"/>
                    </a:lnTo>
                    <a:lnTo>
                      <a:pt x="61" y="81"/>
                    </a:lnTo>
                    <a:lnTo>
                      <a:pt x="20" y="142"/>
                    </a:lnTo>
                    <a:lnTo>
                      <a:pt x="0" y="162"/>
                    </a:lnTo>
                    <a:lnTo>
                      <a:pt x="242" y="324"/>
                    </a:lnTo>
                    <a:lnTo>
                      <a:pt x="505" y="505"/>
                    </a:lnTo>
                    <a:lnTo>
                      <a:pt x="525" y="485"/>
                    </a:lnTo>
                    <a:lnTo>
                      <a:pt x="565" y="405"/>
                    </a:lnTo>
                    <a:lnTo>
                      <a:pt x="565" y="324"/>
                    </a:lnTo>
                    <a:lnTo>
                      <a:pt x="545" y="203"/>
                    </a:lnTo>
                    <a:lnTo>
                      <a:pt x="485" y="102"/>
                    </a:lnTo>
                    <a:lnTo>
                      <a:pt x="444" y="61"/>
                    </a:lnTo>
                    <a:lnTo>
                      <a:pt x="364" y="21"/>
                    </a:lnTo>
                    <a:lnTo>
                      <a:pt x="2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55"/>
              <p:cNvSpPr/>
              <p:nvPr/>
            </p:nvSpPr>
            <p:spPr>
              <a:xfrm>
                <a:off x="1763359" y="-1360182"/>
                <a:ext cx="61896" cy="55335"/>
              </a:xfrm>
              <a:custGeom>
                <a:avLst/>
                <a:gdLst/>
                <a:ahLst/>
                <a:cxnLst/>
                <a:rect l="l" t="t" r="r" b="b"/>
                <a:pathLst>
                  <a:path w="566" h="506" fill="none" extrusionOk="0">
                    <a:moveTo>
                      <a:pt x="263" y="1"/>
                    </a:moveTo>
                    <a:lnTo>
                      <a:pt x="263" y="1"/>
                    </a:lnTo>
                    <a:lnTo>
                      <a:pt x="263" y="1"/>
                    </a:lnTo>
                    <a:lnTo>
                      <a:pt x="263" y="1"/>
                    </a:lnTo>
                    <a:lnTo>
                      <a:pt x="222" y="21"/>
                    </a:lnTo>
                    <a:lnTo>
                      <a:pt x="222" y="21"/>
                    </a:lnTo>
                    <a:lnTo>
                      <a:pt x="101" y="61"/>
                    </a:lnTo>
                    <a:lnTo>
                      <a:pt x="61" y="81"/>
                    </a:lnTo>
                    <a:lnTo>
                      <a:pt x="20" y="142"/>
                    </a:lnTo>
                    <a:lnTo>
                      <a:pt x="20" y="142"/>
                    </a:lnTo>
                    <a:lnTo>
                      <a:pt x="0" y="162"/>
                    </a:lnTo>
                    <a:lnTo>
                      <a:pt x="0" y="162"/>
                    </a:lnTo>
                    <a:lnTo>
                      <a:pt x="242" y="324"/>
                    </a:lnTo>
                    <a:lnTo>
                      <a:pt x="505" y="505"/>
                    </a:lnTo>
                    <a:lnTo>
                      <a:pt x="505" y="505"/>
                    </a:lnTo>
                    <a:lnTo>
                      <a:pt x="525" y="485"/>
                    </a:lnTo>
                    <a:lnTo>
                      <a:pt x="525" y="485"/>
                    </a:lnTo>
                    <a:lnTo>
                      <a:pt x="565" y="405"/>
                    </a:lnTo>
                    <a:lnTo>
                      <a:pt x="565" y="324"/>
                    </a:lnTo>
                    <a:lnTo>
                      <a:pt x="565" y="324"/>
                    </a:lnTo>
                    <a:lnTo>
                      <a:pt x="545" y="203"/>
                    </a:lnTo>
                    <a:lnTo>
                      <a:pt x="485" y="102"/>
                    </a:lnTo>
                    <a:lnTo>
                      <a:pt x="485" y="102"/>
                    </a:lnTo>
                    <a:lnTo>
                      <a:pt x="444" y="61"/>
                    </a:lnTo>
                    <a:lnTo>
                      <a:pt x="444" y="61"/>
                    </a:lnTo>
                    <a:lnTo>
                      <a:pt x="364" y="21"/>
                    </a:lnTo>
                    <a:lnTo>
                      <a:pt x="26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55"/>
              <p:cNvSpPr/>
              <p:nvPr/>
            </p:nvSpPr>
            <p:spPr>
              <a:xfrm>
                <a:off x="1856093" y="-1408736"/>
                <a:ext cx="66271" cy="66380"/>
              </a:xfrm>
              <a:custGeom>
                <a:avLst/>
                <a:gdLst/>
                <a:ahLst/>
                <a:cxnLst/>
                <a:rect l="l" t="t" r="r" b="b"/>
                <a:pathLst>
                  <a:path w="606" h="607" extrusionOk="0">
                    <a:moveTo>
                      <a:pt x="303" y="0"/>
                    </a:moveTo>
                    <a:lnTo>
                      <a:pt x="242" y="21"/>
                    </a:lnTo>
                    <a:lnTo>
                      <a:pt x="162" y="41"/>
                    </a:lnTo>
                    <a:lnTo>
                      <a:pt x="101" y="81"/>
                    </a:lnTo>
                    <a:lnTo>
                      <a:pt x="61" y="142"/>
                    </a:lnTo>
                    <a:lnTo>
                      <a:pt x="41" y="182"/>
                    </a:lnTo>
                    <a:lnTo>
                      <a:pt x="20" y="243"/>
                    </a:lnTo>
                    <a:lnTo>
                      <a:pt x="0" y="303"/>
                    </a:lnTo>
                    <a:lnTo>
                      <a:pt x="20" y="364"/>
                    </a:lnTo>
                    <a:lnTo>
                      <a:pt x="61" y="465"/>
                    </a:lnTo>
                    <a:lnTo>
                      <a:pt x="81" y="525"/>
                    </a:lnTo>
                    <a:lnTo>
                      <a:pt x="142" y="566"/>
                    </a:lnTo>
                    <a:lnTo>
                      <a:pt x="182" y="586"/>
                    </a:lnTo>
                    <a:lnTo>
                      <a:pt x="303" y="606"/>
                    </a:lnTo>
                    <a:lnTo>
                      <a:pt x="424" y="586"/>
                    </a:lnTo>
                    <a:lnTo>
                      <a:pt x="525" y="525"/>
                    </a:lnTo>
                    <a:lnTo>
                      <a:pt x="566" y="485"/>
                    </a:lnTo>
                    <a:lnTo>
                      <a:pt x="606" y="404"/>
                    </a:lnTo>
                    <a:lnTo>
                      <a:pt x="606" y="303"/>
                    </a:lnTo>
                    <a:lnTo>
                      <a:pt x="606" y="243"/>
                    </a:lnTo>
                    <a:lnTo>
                      <a:pt x="586" y="162"/>
                    </a:lnTo>
                    <a:lnTo>
                      <a:pt x="545" y="101"/>
                    </a:lnTo>
                    <a:lnTo>
                      <a:pt x="485" y="61"/>
                    </a:lnTo>
                    <a:lnTo>
                      <a:pt x="424" y="41"/>
                    </a:lnTo>
                    <a:lnTo>
                      <a:pt x="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55"/>
              <p:cNvSpPr/>
              <p:nvPr/>
            </p:nvSpPr>
            <p:spPr>
              <a:xfrm>
                <a:off x="1856093" y="-1408736"/>
                <a:ext cx="66271" cy="66380"/>
              </a:xfrm>
              <a:custGeom>
                <a:avLst/>
                <a:gdLst/>
                <a:ahLst/>
                <a:cxnLst/>
                <a:rect l="l" t="t" r="r" b="b"/>
                <a:pathLst>
                  <a:path w="606" h="607" fill="none" extrusionOk="0">
                    <a:moveTo>
                      <a:pt x="303" y="0"/>
                    </a:moveTo>
                    <a:lnTo>
                      <a:pt x="303" y="0"/>
                    </a:lnTo>
                    <a:lnTo>
                      <a:pt x="242" y="21"/>
                    </a:lnTo>
                    <a:lnTo>
                      <a:pt x="162" y="41"/>
                    </a:lnTo>
                    <a:lnTo>
                      <a:pt x="101" y="81"/>
                    </a:lnTo>
                    <a:lnTo>
                      <a:pt x="61" y="142"/>
                    </a:lnTo>
                    <a:lnTo>
                      <a:pt x="61" y="142"/>
                    </a:lnTo>
                    <a:lnTo>
                      <a:pt x="41" y="182"/>
                    </a:lnTo>
                    <a:lnTo>
                      <a:pt x="41" y="182"/>
                    </a:lnTo>
                    <a:lnTo>
                      <a:pt x="20" y="243"/>
                    </a:lnTo>
                    <a:lnTo>
                      <a:pt x="0" y="303"/>
                    </a:lnTo>
                    <a:lnTo>
                      <a:pt x="0" y="303"/>
                    </a:lnTo>
                    <a:lnTo>
                      <a:pt x="20" y="364"/>
                    </a:lnTo>
                    <a:lnTo>
                      <a:pt x="20" y="364"/>
                    </a:lnTo>
                    <a:lnTo>
                      <a:pt x="61" y="465"/>
                    </a:lnTo>
                    <a:lnTo>
                      <a:pt x="81" y="525"/>
                    </a:lnTo>
                    <a:lnTo>
                      <a:pt x="142" y="566"/>
                    </a:lnTo>
                    <a:lnTo>
                      <a:pt x="142" y="566"/>
                    </a:lnTo>
                    <a:lnTo>
                      <a:pt x="182" y="586"/>
                    </a:lnTo>
                    <a:lnTo>
                      <a:pt x="182" y="586"/>
                    </a:lnTo>
                    <a:lnTo>
                      <a:pt x="303" y="606"/>
                    </a:lnTo>
                    <a:lnTo>
                      <a:pt x="303" y="606"/>
                    </a:lnTo>
                    <a:lnTo>
                      <a:pt x="303" y="606"/>
                    </a:lnTo>
                    <a:lnTo>
                      <a:pt x="303" y="606"/>
                    </a:lnTo>
                    <a:lnTo>
                      <a:pt x="424" y="586"/>
                    </a:lnTo>
                    <a:lnTo>
                      <a:pt x="525" y="525"/>
                    </a:lnTo>
                    <a:lnTo>
                      <a:pt x="525" y="525"/>
                    </a:lnTo>
                    <a:lnTo>
                      <a:pt x="566" y="485"/>
                    </a:lnTo>
                    <a:lnTo>
                      <a:pt x="566" y="485"/>
                    </a:lnTo>
                    <a:lnTo>
                      <a:pt x="606" y="404"/>
                    </a:lnTo>
                    <a:lnTo>
                      <a:pt x="606" y="303"/>
                    </a:lnTo>
                    <a:lnTo>
                      <a:pt x="606" y="303"/>
                    </a:lnTo>
                    <a:lnTo>
                      <a:pt x="606" y="243"/>
                    </a:lnTo>
                    <a:lnTo>
                      <a:pt x="586" y="162"/>
                    </a:lnTo>
                    <a:lnTo>
                      <a:pt x="545" y="101"/>
                    </a:lnTo>
                    <a:lnTo>
                      <a:pt x="485" y="61"/>
                    </a:lnTo>
                    <a:lnTo>
                      <a:pt x="485" y="61"/>
                    </a:lnTo>
                    <a:lnTo>
                      <a:pt x="424" y="41"/>
                    </a:lnTo>
                    <a:lnTo>
                      <a:pt x="424" y="41"/>
                    </a:lnTo>
                    <a:lnTo>
                      <a:pt x="323" y="0"/>
                    </a:lnTo>
                    <a:lnTo>
                      <a:pt x="32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5"/>
              <p:cNvSpPr/>
              <p:nvPr/>
            </p:nvSpPr>
            <p:spPr>
              <a:xfrm>
                <a:off x="1856093" y="-792732"/>
                <a:ext cx="66271" cy="24496"/>
              </a:xfrm>
              <a:custGeom>
                <a:avLst/>
                <a:gdLst/>
                <a:ahLst/>
                <a:cxnLst/>
                <a:rect l="l" t="t" r="r" b="b"/>
                <a:pathLst>
                  <a:path w="606" h="224" extrusionOk="0">
                    <a:moveTo>
                      <a:pt x="606" y="1"/>
                    </a:moveTo>
                    <a:lnTo>
                      <a:pt x="364" y="41"/>
                    </a:lnTo>
                    <a:lnTo>
                      <a:pt x="121" y="62"/>
                    </a:lnTo>
                    <a:lnTo>
                      <a:pt x="0" y="62"/>
                    </a:lnTo>
                    <a:lnTo>
                      <a:pt x="20" y="122"/>
                    </a:lnTo>
                    <a:lnTo>
                      <a:pt x="61" y="183"/>
                    </a:lnTo>
                    <a:lnTo>
                      <a:pt x="101" y="223"/>
                    </a:lnTo>
                    <a:lnTo>
                      <a:pt x="606" y="122"/>
                    </a:lnTo>
                    <a:lnTo>
                      <a:pt x="606" y="21"/>
                    </a:lnTo>
                    <a:lnTo>
                      <a:pt x="6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55"/>
              <p:cNvSpPr/>
              <p:nvPr/>
            </p:nvSpPr>
            <p:spPr>
              <a:xfrm>
                <a:off x="1856093" y="-792732"/>
                <a:ext cx="66271" cy="24496"/>
              </a:xfrm>
              <a:custGeom>
                <a:avLst/>
                <a:gdLst/>
                <a:ahLst/>
                <a:cxnLst/>
                <a:rect l="l" t="t" r="r" b="b"/>
                <a:pathLst>
                  <a:path w="606" h="224" fill="none" extrusionOk="0">
                    <a:moveTo>
                      <a:pt x="606" y="1"/>
                    </a:moveTo>
                    <a:lnTo>
                      <a:pt x="606" y="1"/>
                    </a:lnTo>
                    <a:lnTo>
                      <a:pt x="364" y="41"/>
                    </a:lnTo>
                    <a:lnTo>
                      <a:pt x="121" y="62"/>
                    </a:lnTo>
                    <a:lnTo>
                      <a:pt x="121" y="62"/>
                    </a:lnTo>
                    <a:lnTo>
                      <a:pt x="0" y="62"/>
                    </a:lnTo>
                    <a:lnTo>
                      <a:pt x="0" y="62"/>
                    </a:lnTo>
                    <a:lnTo>
                      <a:pt x="20" y="122"/>
                    </a:lnTo>
                    <a:lnTo>
                      <a:pt x="61" y="183"/>
                    </a:lnTo>
                    <a:lnTo>
                      <a:pt x="61" y="183"/>
                    </a:lnTo>
                    <a:lnTo>
                      <a:pt x="101" y="223"/>
                    </a:lnTo>
                    <a:lnTo>
                      <a:pt x="606" y="122"/>
                    </a:lnTo>
                    <a:lnTo>
                      <a:pt x="606" y="122"/>
                    </a:lnTo>
                    <a:lnTo>
                      <a:pt x="606" y="21"/>
                    </a:lnTo>
                    <a:lnTo>
                      <a:pt x="606" y="21"/>
                    </a:lnTo>
                    <a:lnTo>
                      <a:pt x="60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55"/>
              <p:cNvSpPr/>
              <p:nvPr/>
            </p:nvSpPr>
            <p:spPr>
              <a:xfrm>
                <a:off x="1800868" y="-662379"/>
                <a:ext cx="20012" cy="4484"/>
              </a:xfrm>
              <a:custGeom>
                <a:avLst/>
                <a:gdLst/>
                <a:ahLst/>
                <a:cxnLst/>
                <a:rect l="l" t="t" r="r" b="b"/>
                <a:pathLst>
                  <a:path w="183" h="41" extrusionOk="0">
                    <a:moveTo>
                      <a:pt x="182" y="0"/>
                    </a:moveTo>
                    <a:lnTo>
                      <a:pt x="0" y="41"/>
                    </a:lnTo>
                    <a:lnTo>
                      <a:pt x="182" y="0"/>
                    </a:lnTo>
                    <a:lnTo>
                      <a:pt x="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5"/>
              <p:cNvSpPr/>
              <p:nvPr/>
            </p:nvSpPr>
            <p:spPr>
              <a:xfrm>
                <a:off x="1800868" y="-662379"/>
                <a:ext cx="20012" cy="4484"/>
              </a:xfrm>
              <a:custGeom>
                <a:avLst/>
                <a:gdLst/>
                <a:ahLst/>
                <a:cxnLst/>
                <a:rect l="l" t="t" r="r" b="b"/>
                <a:pathLst>
                  <a:path w="183" h="41" fill="none" extrusionOk="0">
                    <a:moveTo>
                      <a:pt x="182" y="0"/>
                    </a:moveTo>
                    <a:lnTo>
                      <a:pt x="0" y="41"/>
                    </a:lnTo>
                    <a:lnTo>
                      <a:pt x="182" y="0"/>
                    </a:lnTo>
                    <a:lnTo>
                      <a:pt x="18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55"/>
              <p:cNvSpPr/>
              <p:nvPr/>
            </p:nvSpPr>
            <p:spPr>
              <a:xfrm>
                <a:off x="1891415" y="-686656"/>
                <a:ext cx="30948" cy="6671"/>
              </a:xfrm>
              <a:custGeom>
                <a:avLst/>
                <a:gdLst/>
                <a:ahLst/>
                <a:cxnLst/>
                <a:rect l="l" t="t" r="r" b="b"/>
                <a:pathLst>
                  <a:path w="283" h="61" extrusionOk="0">
                    <a:moveTo>
                      <a:pt x="283" y="0"/>
                    </a:moveTo>
                    <a:lnTo>
                      <a:pt x="0" y="61"/>
                    </a:lnTo>
                    <a:lnTo>
                      <a:pt x="283" y="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55"/>
              <p:cNvSpPr/>
              <p:nvPr/>
            </p:nvSpPr>
            <p:spPr>
              <a:xfrm>
                <a:off x="1891415" y="-686656"/>
                <a:ext cx="30948" cy="6671"/>
              </a:xfrm>
              <a:custGeom>
                <a:avLst/>
                <a:gdLst/>
                <a:ahLst/>
                <a:cxnLst/>
                <a:rect l="l" t="t" r="r" b="b"/>
                <a:pathLst>
                  <a:path w="283" h="61" fill="none" extrusionOk="0">
                    <a:moveTo>
                      <a:pt x="283" y="0"/>
                    </a:moveTo>
                    <a:lnTo>
                      <a:pt x="0" y="61"/>
                    </a:lnTo>
                    <a:lnTo>
                      <a:pt x="283" y="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5"/>
              <p:cNvSpPr/>
              <p:nvPr/>
            </p:nvSpPr>
            <p:spPr>
              <a:xfrm>
                <a:off x="1758876" y="-775016"/>
                <a:ext cx="64193" cy="31058"/>
              </a:xfrm>
              <a:custGeom>
                <a:avLst/>
                <a:gdLst/>
                <a:ahLst/>
                <a:cxnLst/>
                <a:rect l="l" t="t" r="r" b="b"/>
                <a:pathLst>
                  <a:path w="587" h="284" extrusionOk="0">
                    <a:moveTo>
                      <a:pt x="263" y="1"/>
                    </a:moveTo>
                    <a:lnTo>
                      <a:pt x="142" y="41"/>
                    </a:lnTo>
                    <a:lnTo>
                      <a:pt x="102" y="81"/>
                    </a:lnTo>
                    <a:lnTo>
                      <a:pt x="61" y="122"/>
                    </a:lnTo>
                    <a:lnTo>
                      <a:pt x="21" y="182"/>
                    </a:lnTo>
                    <a:lnTo>
                      <a:pt x="1" y="283"/>
                    </a:lnTo>
                    <a:lnTo>
                      <a:pt x="586" y="162"/>
                    </a:lnTo>
                    <a:lnTo>
                      <a:pt x="526" y="81"/>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55"/>
              <p:cNvSpPr/>
              <p:nvPr/>
            </p:nvSpPr>
            <p:spPr>
              <a:xfrm>
                <a:off x="1758876" y="-775016"/>
                <a:ext cx="64193" cy="31058"/>
              </a:xfrm>
              <a:custGeom>
                <a:avLst/>
                <a:gdLst/>
                <a:ahLst/>
                <a:cxnLst/>
                <a:rect l="l" t="t" r="r" b="b"/>
                <a:pathLst>
                  <a:path w="587" h="284" fill="none" extrusionOk="0">
                    <a:moveTo>
                      <a:pt x="304" y="1"/>
                    </a:moveTo>
                    <a:lnTo>
                      <a:pt x="304" y="1"/>
                    </a:lnTo>
                    <a:lnTo>
                      <a:pt x="263" y="1"/>
                    </a:lnTo>
                    <a:lnTo>
                      <a:pt x="263" y="1"/>
                    </a:lnTo>
                    <a:lnTo>
                      <a:pt x="142" y="41"/>
                    </a:lnTo>
                    <a:lnTo>
                      <a:pt x="102" y="81"/>
                    </a:lnTo>
                    <a:lnTo>
                      <a:pt x="61" y="122"/>
                    </a:lnTo>
                    <a:lnTo>
                      <a:pt x="61" y="122"/>
                    </a:lnTo>
                    <a:lnTo>
                      <a:pt x="21" y="182"/>
                    </a:lnTo>
                    <a:lnTo>
                      <a:pt x="21" y="182"/>
                    </a:lnTo>
                    <a:lnTo>
                      <a:pt x="1" y="283"/>
                    </a:lnTo>
                    <a:lnTo>
                      <a:pt x="586" y="162"/>
                    </a:lnTo>
                    <a:lnTo>
                      <a:pt x="586" y="162"/>
                    </a:lnTo>
                    <a:lnTo>
                      <a:pt x="526" y="81"/>
                    </a:lnTo>
                    <a:lnTo>
                      <a:pt x="526" y="81"/>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55"/>
              <p:cNvSpPr/>
              <p:nvPr/>
            </p:nvSpPr>
            <p:spPr>
              <a:xfrm>
                <a:off x="1564550" y="-1457291"/>
                <a:ext cx="66380" cy="66380"/>
              </a:xfrm>
              <a:custGeom>
                <a:avLst/>
                <a:gdLst/>
                <a:ahLst/>
                <a:cxnLst/>
                <a:rect l="l" t="t" r="r" b="b"/>
                <a:pathLst>
                  <a:path w="607" h="607" extrusionOk="0">
                    <a:moveTo>
                      <a:pt x="304" y="0"/>
                    </a:moveTo>
                    <a:lnTo>
                      <a:pt x="263" y="20"/>
                    </a:lnTo>
                    <a:lnTo>
                      <a:pt x="142" y="61"/>
                    </a:lnTo>
                    <a:lnTo>
                      <a:pt x="102" y="81"/>
                    </a:lnTo>
                    <a:lnTo>
                      <a:pt x="61" y="142"/>
                    </a:lnTo>
                    <a:lnTo>
                      <a:pt x="21" y="182"/>
                    </a:lnTo>
                    <a:lnTo>
                      <a:pt x="1" y="283"/>
                    </a:lnTo>
                    <a:lnTo>
                      <a:pt x="1" y="364"/>
                    </a:lnTo>
                    <a:lnTo>
                      <a:pt x="41" y="465"/>
                    </a:lnTo>
                    <a:lnTo>
                      <a:pt x="82" y="525"/>
                    </a:lnTo>
                    <a:lnTo>
                      <a:pt x="142" y="566"/>
                    </a:lnTo>
                    <a:lnTo>
                      <a:pt x="223" y="606"/>
                    </a:lnTo>
                    <a:lnTo>
                      <a:pt x="384" y="606"/>
                    </a:lnTo>
                    <a:lnTo>
                      <a:pt x="465" y="566"/>
                    </a:lnTo>
                    <a:lnTo>
                      <a:pt x="526" y="525"/>
                    </a:lnTo>
                    <a:lnTo>
                      <a:pt x="566" y="485"/>
                    </a:lnTo>
                    <a:lnTo>
                      <a:pt x="607" y="404"/>
                    </a:lnTo>
                    <a:lnTo>
                      <a:pt x="607" y="323"/>
                    </a:lnTo>
                    <a:lnTo>
                      <a:pt x="586" y="202"/>
                    </a:lnTo>
                    <a:lnTo>
                      <a:pt x="526" y="101"/>
                    </a:lnTo>
                    <a:lnTo>
                      <a:pt x="485"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5"/>
              <p:cNvSpPr/>
              <p:nvPr/>
            </p:nvSpPr>
            <p:spPr>
              <a:xfrm>
                <a:off x="1564550" y="-1457291"/>
                <a:ext cx="66380" cy="66380"/>
              </a:xfrm>
              <a:custGeom>
                <a:avLst/>
                <a:gdLst/>
                <a:ahLst/>
                <a:cxnLst/>
                <a:rect l="l" t="t" r="r" b="b"/>
                <a:pathLst>
                  <a:path w="607" h="607" fill="none" extrusionOk="0">
                    <a:moveTo>
                      <a:pt x="304" y="0"/>
                    </a:moveTo>
                    <a:lnTo>
                      <a:pt x="304" y="0"/>
                    </a:lnTo>
                    <a:lnTo>
                      <a:pt x="304" y="0"/>
                    </a:lnTo>
                    <a:lnTo>
                      <a:pt x="304" y="0"/>
                    </a:lnTo>
                    <a:lnTo>
                      <a:pt x="263" y="20"/>
                    </a:lnTo>
                    <a:lnTo>
                      <a:pt x="263" y="20"/>
                    </a:lnTo>
                    <a:lnTo>
                      <a:pt x="142" y="61"/>
                    </a:lnTo>
                    <a:lnTo>
                      <a:pt x="102" y="81"/>
                    </a:lnTo>
                    <a:lnTo>
                      <a:pt x="61" y="142"/>
                    </a:lnTo>
                    <a:lnTo>
                      <a:pt x="61" y="142"/>
                    </a:lnTo>
                    <a:lnTo>
                      <a:pt x="21" y="182"/>
                    </a:lnTo>
                    <a:lnTo>
                      <a:pt x="21" y="182"/>
                    </a:lnTo>
                    <a:lnTo>
                      <a:pt x="1" y="283"/>
                    </a:lnTo>
                    <a:lnTo>
                      <a:pt x="1" y="364"/>
                    </a:lnTo>
                    <a:lnTo>
                      <a:pt x="1" y="364"/>
                    </a:lnTo>
                    <a:lnTo>
                      <a:pt x="41" y="465"/>
                    </a:lnTo>
                    <a:lnTo>
                      <a:pt x="41" y="465"/>
                    </a:lnTo>
                    <a:lnTo>
                      <a:pt x="82" y="525"/>
                    </a:lnTo>
                    <a:lnTo>
                      <a:pt x="142" y="566"/>
                    </a:lnTo>
                    <a:lnTo>
                      <a:pt x="142" y="566"/>
                    </a:lnTo>
                    <a:lnTo>
                      <a:pt x="223" y="606"/>
                    </a:lnTo>
                    <a:lnTo>
                      <a:pt x="304" y="606"/>
                    </a:lnTo>
                    <a:lnTo>
                      <a:pt x="304" y="606"/>
                    </a:lnTo>
                    <a:lnTo>
                      <a:pt x="304" y="606"/>
                    </a:lnTo>
                    <a:lnTo>
                      <a:pt x="304" y="606"/>
                    </a:lnTo>
                    <a:lnTo>
                      <a:pt x="384" y="606"/>
                    </a:lnTo>
                    <a:lnTo>
                      <a:pt x="465" y="566"/>
                    </a:lnTo>
                    <a:lnTo>
                      <a:pt x="465" y="566"/>
                    </a:lnTo>
                    <a:lnTo>
                      <a:pt x="526" y="525"/>
                    </a:lnTo>
                    <a:lnTo>
                      <a:pt x="566" y="485"/>
                    </a:lnTo>
                    <a:lnTo>
                      <a:pt x="566" y="485"/>
                    </a:lnTo>
                    <a:lnTo>
                      <a:pt x="607" y="404"/>
                    </a:lnTo>
                    <a:lnTo>
                      <a:pt x="607" y="323"/>
                    </a:lnTo>
                    <a:lnTo>
                      <a:pt x="607" y="323"/>
                    </a:lnTo>
                    <a:lnTo>
                      <a:pt x="586" y="202"/>
                    </a:lnTo>
                    <a:lnTo>
                      <a:pt x="526" y="101"/>
                    </a:lnTo>
                    <a:lnTo>
                      <a:pt x="526" y="101"/>
                    </a:lnTo>
                    <a:lnTo>
                      <a:pt x="485" y="61"/>
                    </a:lnTo>
                    <a:lnTo>
                      <a:pt x="485"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55"/>
              <p:cNvSpPr/>
              <p:nvPr/>
            </p:nvSpPr>
            <p:spPr>
              <a:xfrm>
                <a:off x="1661768" y="-1505845"/>
                <a:ext cx="66380" cy="66271"/>
              </a:xfrm>
              <a:custGeom>
                <a:avLst/>
                <a:gdLst/>
                <a:ahLst/>
                <a:cxnLst/>
                <a:rect l="l" t="t" r="r" b="b"/>
                <a:pathLst>
                  <a:path w="607" h="606" extrusionOk="0">
                    <a:moveTo>
                      <a:pt x="303" y="0"/>
                    </a:moveTo>
                    <a:lnTo>
                      <a:pt x="243" y="20"/>
                    </a:lnTo>
                    <a:lnTo>
                      <a:pt x="162" y="40"/>
                    </a:lnTo>
                    <a:lnTo>
                      <a:pt x="101" y="81"/>
                    </a:lnTo>
                    <a:lnTo>
                      <a:pt x="61" y="141"/>
                    </a:lnTo>
                    <a:lnTo>
                      <a:pt x="20" y="182"/>
                    </a:lnTo>
                    <a:lnTo>
                      <a:pt x="20" y="242"/>
                    </a:lnTo>
                    <a:lnTo>
                      <a:pt x="0" y="363"/>
                    </a:lnTo>
                    <a:lnTo>
                      <a:pt x="61" y="464"/>
                    </a:lnTo>
                    <a:lnTo>
                      <a:pt x="81" y="525"/>
                    </a:lnTo>
                    <a:lnTo>
                      <a:pt x="142" y="565"/>
                    </a:lnTo>
                    <a:lnTo>
                      <a:pt x="222" y="606"/>
                    </a:lnTo>
                    <a:lnTo>
                      <a:pt x="384" y="606"/>
                    </a:lnTo>
                    <a:lnTo>
                      <a:pt x="445" y="586"/>
                    </a:lnTo>
                    <a:lnTo>
                      <a:pt x="505" y="545"/>
                    </a:lnTo>
                    <a:lnTo>
                      <a:pt x="566" y="485"/>
                    </a:lnTo>
                    <a:lnTo>
                      <a:pt x="586" y="424"/>
                    </a:lnTo>
                    <a:lnTo>
                      <a:pt x="606" y="363"/>
                    </a:lnTo>
                    <a:lnTo>
                      <a:pt x="606" y="263"/>
                    </a:lnTo>
                    <a:lnTo>
                      <a:pt x="566" y="141"/>
                    </a:lnTo>
                    <a:lnTo>
                      <a:pt x="525" y="101"/>
                    </a:lnTo>
                    <a:lnTo>
                      <a:pt x="485" y="61"/>
                    </a:lnTo>
                    <a:lnTo>
                      <a:pt x="40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55"/>
              <p:cNvSpPr/>
              <p:nvPr/>
            </p:nvSpPr>
            <p:spPr>
              <a:xfrm>
                <a:off x="1661768" y="-1505845"/>
                <a:ext cx="66380" cy="66271"/>
              </a:xfrm>
              <a:custGeom>
                <a:avLst/>
                <a:gdLst/>
                <a:ahLst/>
                <a:cxnLst/>
                <a:rect l="l" t="t" r="r" b="b"/>
                <a:pathLst>
                  <a:path w="607" h="606" fill="none" extrusionOk="0">
                    <a:moveTo>
                      <a:pt x="303" y="0"/>
                    </a:moveTo>
                    <a:lnTo>
                      <a:pt x="303" y="0"/>
                    </a:lnTo>
                    <a:lnTo>
                      <a:pt x="243" y="20"/>
                    </a:lnTo>
                    <a:lnTo>
                      <a:pt x="162" y="40"/>
                    </a:lnTo>
                    <a:lnTo>
                      <a:pt x="101" y="81"/>
                    </a:lnTo>
                    <a:lnTo>
                      <a:pt x="61" y="141"/>
                    </a:lnTo>
                    <a:lnTo>
                      <a:pt x="61" y="141"/>
                    </a:lnTo>
                    <a:lnTo>
                      <a:pt x="20" y="182"/>
                    </a:lnTo>
                    <a:lnTo>
                      <a:pt x="20" y="242"/>
                    </a:lnTo>
                    <a:lnTo>
                      <a:pt x="0" y="363"/>
                    </a:lnTo>
                    <a:lnTo>
                      <a:pt x="61" y="464"/>
                    </a:lnTo>
                    <a:lnTo>
                      <a:pt x="81" y="525"/>
                    </a:lnTo>
                    <a:lnTo>
                      <a:pt x="142" y="565"/>
                    </a:lnTo>
                    <a:lnTo>
                      <a:pt x="142" y="565"/>
                    </a:lnTo>
                    <a:lnTo>
                      <a:pt x="222" y="606"/>
                    </a:lnTo>
                    <a:lnTo>
                      <a:pt x="303" y="606"/>
                    </a:lnTo>
                    <a:lnTo>
                      <a:pt x="303" y="606"/>
                    </a:lnTo>
                    <a:lnTo>
                      <a:pt x="384" y="606"/>
                    </a:lnTo>
                    <a:lnTo>
                      <a:pt x="445" y="586"/>
                    </a:lnTo>
                    <a:lnTo>
                      <a:pt x="505" y="545"/>
                    </a:lnTo>
                    <a:lnTo>
                      <a:pt x="566" y="485"/>
                    </a:lnTo>
                    <a:lnTo>
                      <a:pt x="566" y="485"/>
                    </a:lnTo>
                    <a:lnTo>
                      <a:pt x="586" y="424"/>
                    </a:lnTo>
                    <a:lnTo>
                      <a:pt x="606" y="363"/>
                    </a:lnTo>
                    <a:lnTo>
                      <a:pt x="606" y="263"/>
                    </a:lnTo>
                    <a:lnTo>
                      <a:pt x="566" y="141"/>
                    </a:lnTo>
                    <a:lnTo>
                      <a:pt x="525" y="101"/>
                    </a:lnTo>
                    <a:lnTo>
                      <a:pt x="485" y="61"/>
                    </a:lnTo>
                    <a:lnTo>
                      <a:pt x="485" y="61"/>
                    </a:lnTo>
                    <a:lnTo>
                      <a:pt x="40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55"/>
              <p:cNvSpPr/>
              <p:nvPr/>
            </p:nvSpPr>
            <p:spPr>
              <a:xfrm>
                <a:off x="1564550" y="-1355699"/>
                <a:ext cx="24387" cy="46477"/>
              </a:xfrm>
              <a:custGeom>
                <a:avLst/>
                <a:gdLst/>
                <a:ahLst/>
                <a:cxnLst/>
                <a:rect l="l" t="t" r="r" b="b"/>
                <a:pathLst>
                  <a:path w="223" h="425" extrusionOk="0">
                    <a:moveTo>
                      <a:pt x="183" y="0"/>
                    </a:moveTo>
                    <a:lnTo>
                      <a:pt x="122" y="40"/>
                    </a:lnTo>
                    <a:lnTo>
                      <a:pt x="61" y="101"/>
                    </a:lnTo>
                    <a:lnTo>
                      <a:pt x="21" y="141"/>
                    </a:lnTo>
                    <a:lnTo>
                      <a:pt x="1" y="242"/>
                    </a:lnTo>
                    <a:lnTo>
                      <a:pt x="1" y="323"/>
                    </a:lnTo>
                    <a:lnTo>
                      <a:pt x="41" y="424"/>
                    </a:lnTo>
                    <a:lnTo>
                      <a:pt x="223" y="424"/>
                    </a:lnTo>
                    <a:lnTo>
                      <a:pt x="162" y="323"/>
                    </a:lnTo>
                    <a:lnTo>
                      <a:pt x="122" y="202"/>
                    </a:lnTo>
                    <a:lnTo>
                      <a:pt x="122" y="101"/>
                    </a:lnTo>
                    <a:lnTo>
                      <a:pt x="142" y="4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5"/>
              <p:cNvSpPr/>
              <p:nvPr/>
            </p:nvSpPr>
            <p:spPr>
              <a:xfrm>
                <a:off x="1564550" y="-1355699"/>
                <a:ext cx="24387" cy="46477"/>
              </a:xfrm>
              <a:custGeom>
                <a:avLst/>
                <a:gdLst/>
                <a:ahLst/>
                <a:cxnLst/>
                <a:rect l="l" t="t" r="r" b="b"/>
                <a:pathLst>
                  <a:path w="223" h="425" fill="none" extrusionOk="0">
                    <a:moveTo>
                      <a:pt x="183" y="0"/>
                    </a:moveTo>
                    <a:lnTo>
                      <a:pt x="183" y="0"/>
                    </a:lnTo>
                    <a:lnTo>
                      <a:pt x="122" y="40"/>
                    </a:lnTo>
                    <a:lnTo>
                      <a:pt x="61" y="101"/>
                    </a:lnTo>
                    <a:lnTo>
                      <a:pt x="61" y="101"/>
                    </a:lnTo>
                    <a:lnTo>
                      <a:pt x="21" y="141"/>
                    </a:lnTo>
                    <a:lnTo>
                      <a:pt x="21" y="141"/>
                    </a:lnTo>
                    <a:lnTo>
                      <a:pt x="1" y="242"/>
                    </a:lnTo>
                    <a:lnTo>
                      <a:pt x="1" y="323"/>
                    </a:lnTo>
                    <a:lnTo>
                      <a:pt x="1" y="323"/>
                    </a:lnTo>
                    <a:lnTo>
                      <a:pt x="41" y="424"/>
                    </a:lnTo>
                    <a:lnTo>
                      <a:pt x="41" y="424"/>
                    </a:lnTo>
                    <a:lnTo>
                      <a:pt x="162" y="424"/>
                    </a:lnTo>
                    <a:lnTo>
                      <a:pt x="162" y="424"/>
                    </a:lnTo>
                    <a:lnTo>
                      <a:pt x="223" y="424"/>
                    </a:lnTo>
                    <a:lnTo>
                      <a:pt x="223" y="424"/>
                    </a:lnTo>
                    <a:lnTo>
                      <a:pt x="162" y="323"/>
                    </a:lnTo>
                    <a:lnTo>
                      <a:pt x="122" y="202"/>
                    </a:lnTo>
                    <a:lnTo>
                      <a:pt x="122" y="101"/>
                    </a:lnTo>
                    <a:lnTo>
                      <a:pt x="142" y="40"/>
                    </a:lnTo>
                    <a:lnTo>
                      <a:pt x="1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5"/>
              <p:cNvSpPr/>
              <p:nvPr/>
            </p:nvSpPr>
            <p:spPr>
              <a:xfrm>
                <a:off x="1661768" y="-1408736"/>
                <a:ext cx="66380" cy="48664"/>
              </a:xfrm>
              <a:custGeom>
                <a:avLst/>
                <a:gdLst/>
                <a:ahLst/>
                <a:cxnLst/>
                <a:rect l="l" t="t" r="r" b="b"/>
                <a:pathLst>
                  <a:path w="607" h="445" extrusionOk="0">
                    <a:moveTo>
                      <a:pt x="303" y="0"/>
                    </a:moveTo>
                    <a:lnTo>
                      <a:pt x="243" y="21"/>
                    </a:lnTo>
                    <a:lnTo>
                      <a:pt x="162" y="41"/>
                    </a:lnTo>
                    <a:lnTo>
                      <a:pt x="101" y="81"/>
                    </a:lnTo>
                    <a:lnTo>
                      <a:pt x="61" y="142"/>
                    </a:lnTo>
                    <a:lnTo>
                      <a:pt x="20" y="182"/>
                    </a:lnTo>
                    <a:lnTo>
                      <a:pt x="0" y="303"/>
                    </a:lnTo>
                    <a:lnTo>
                      <a:pt x="283" y="344"/>
                    </a:lnTo>
                    <a:lnTo>
                      <a:pt x="586" y="445"/>
                    </a:lnTo>
                    <a:lnTo>
                      <a:pt x="606" y="384"/>
                    </a:lnTo>
                    <a:lnTo>
                      <a:pt x="606" y="303"/>
                    </a:lnTo>
                    <a:lnTo>
                      <a:pt x="606" y="243"/>
                    </a:lnTo>
                    <a:lnTo>
                      <a:pt x="586" y="162"/>
                    </a:lnTo>
                    <a:lnTo>
                      <a:pt x="545" y="101"/>
                    </a:lnTo>
                    <a:lnTo>
                      <a:pt x="485" y="61"/>
                    </a:lnTo>
                    <a:lnTo>
                      <a:pt x="424" y="4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5"/>
              <p:cNvSpPr/>
              <p:nvPr/>
            </p:nvSpPr>
            <p:spPr>
              <a:xfrm>
                <a:off x="1661768" y="-1408736"/>
                <a:ext cx="66380" cy="48664"/>
              </a:xfrm>
              <a:custGeom>
                <a:avLst/>
                <a:gdLst/>
                <a:ahLst/>
                <a:cxnLst/>
                <a:rect l="l" t="t" r="r" b="b"/>
                <a:pathLst>
                  <a:path w="607" h="445" fill="none" extrusionOk="0">
                    <a:moveTo>
                      <a:pt x="303" y="0"/>
                    </a:moveTo>
                    <a:lnTo>
                      <a:pt x="303" y="0"/>
                    </a:lnTo>
                    <a:lnTo>
                      <a:pt x="243" y="21"/>
                    </a:lnTo>
                    <a:lnTo>
                      <a:pt x="162" y="41"/>
                    </a:lnTo>
                    <a:lnTo>
                      <a:pt x="101" y="81"/>
                    </a:lnTo>
                    <a:lnTo>
                      <a:pt x="61" y="142"/>
                    </a:lnTo>
                    <a:lnTo>
                      <a:pt x="61" y="142"/>
                    </a:lnTo>
                    <a:lnTo>
                      <a:pt x="20" y="182"/>
                    </a:lnTo>
                    <a:lnTo>
                      <a:pt x="20" y="182"/>
                    </a:lnTo>
                    <a:lnTo>
                      <a:pt x="0" y="303"/>
                    </a:lnTo>
                    <a:lnTo>
                      <a:pt x="0" y="303"/>
                    </a:lnTo>
                    <a:lnTo>
                      <a:pt x="283" y="344"/>
                    </a:lnTo>
                    <a:lnTo>
                      <a:pt x="586" y="445"/>
                    </a:lnTo>
                    <a:lnTo>
                      <a:pt x="586" y="445"/>
                    </a:lnTo>
                    <a:lnTo>
                      <a:pt x="606" y="384"/>
                    </a:lnTo>
                    <a:lnTo>
                      <a:pt x="606" y="303"/>
                    </a:lnTo>
                    <a:lnTo>
                      <a:pt x="606" y="303"/>
                    </a:lnTo>
                    <a:lnTo>
                      <a:pt x="606" y="243"/>
                    </a:lnTo>
                    <a:lnTo>
                      <a:pt x="586" y="162"/>
                    </a:lnTo>
                    <a:lnTo>
                      <a:pt x="545" y="101"/>
                    </a:lnTo>
                    <a:lnTo>
                      <a:pt x="485" y="61"/>
                    </a:lnTo>
                    <a:lnTo>
                      <a:pt x="485" y="61"/>
                    </a:lnTo>
                    <a:lnTo>
                      <a:pt x="424" y="41"/>
                    </a:lnTo>
                    <a:lnTo>
                      <a:pt x="424" y="41"/>
                    </a:lnTo>
                    <a:lnTo>
                      <a:pt x="303" y="0"/>
                    </a:lnTo>
                    <a:lnTo>
                      <a:pt x="30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5"/>
              <p:cNvSpPr/>
              <p:nvPr/>
            </p:nvSpPr>
            <p:spPr>
              <a:xfrm>
                <a:off x="1566847" y="-1068638"/>
                <a:ext cx="64083" cy="46477"/>
              </a:xfrm>
              <a:custGeom>
                <a:avLst/>
                <a:gdLst/>
                <a:ahLst/>
                <a:cxnLst/>
                <a:rect l="l" t="t" r="r" b="b"/>
                <a:pathLst>
                  <a:path w="586" h="425" extrusionOk="0">
                    <a:moveTo>
                      <a:pt x="283" y="0"/>
                    </a:moveTo>
                    <a:lnTo>
                      <a:pt x="242" y="20"/>
                    </a:lnTo>
                    <a:lnTo>
                      <a:pt x="121" y="61"/>
                    </a:lnTo>
                    <a:lnTo>
                      <a:pt x="81" y="101"/>
                    </a:lnTo>
                    <a:lnTo>
                      <a:pt x="40" y="141"/>
                    </a:lnTo>
                    <a:lnTo>
                      <a:pt x="0" y="202"/>
                    </a:lnTo>
                    <a:lnTo>
                      <a:pt x="0" y="222"/>
                    </a:lnTo>
                    <a:lnTo>
                      <a:pt x="283" y="323"/>
                    </a:lnTo>
                    <a:lnTo>
                      <a:pt x="565" y="424"/>
                    </a:lnTo>
                    <a:lnTo>
                      <a:pt x="586" y="323"/>
                    </a:lnTo>
                    <a:lnTo>
                      <a:pt x="565" y="202"/>
                    </a:lnTo>
                    <a:lnTo>
                      <a:pt x="505" y="101"/>
                    </a:lnTo>
                    <a:lnTo>
                      <a:pt x="464"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5"/>
              <p:cNvSpPr/>
              <p:nvPr/>
            </p:nvSpPr>
            <p:spPr>
              <a:xfrm>
                <a:off x="1566847" y="-1068638"/>
                <a:ext cx="64083" cy="46477"/>
              </a:xfrm>
              <a:custGeom>
                <a:avLst/>
                <a:gdLst/>
                <a:ahLst/>
                <a:cxnLst/>
                <a:rect l="l" t="t" r="r" b="b"/>
                <a:pathLst>
                  <a:path w="586" h="425" fill="none" extrusionOk="0">
                    <a:moveTo>
                      <a:pt x="283" y="0"/>
                    </a:moveTo>
                    <a:lnTo>
                      <a:pt x="283" y="0"/>
                    </a:lnTo>
                    <a:lnTo>
                      <a:pt x="283" y="0"/>
                    </a:lnTo>
                    <a:lnTo>
                      <a:pt x="283" y="0"/>
                    </a:lnTo>
                    <a:lnTo>
                      <a:pt x="242" y="20"/>
                    </a:lnTo>
                    <a:lnTo>
                      <a:pt x="242" y="20"/>
                    </a:lnTo>
                    <a:lnTo>
                      <a:pt x="121" y="61"/>
                    </a:lnTo>
                    <a:lnTo>
                      <a:pt x="81" y="101"/>
                    </a:lnTo>
                    <a:lnTo>
                      <a:pt x="40" y="141"/>
                    </a:lnTo>
                    <a:lnTo>
                      <a:pt x="40" y="141"/>
                    </a:lnTo>
                    <a:lnTo>
                      <a:pt x="0" y="202"/>
                    </a:lnTo>
                    <a:lnTo>
                      <a:pt x="0" y="202"/>
                    </a:lnTo>
                    <a:lnTo>
                      <a:pt x="0" y="222"/>
                    </a:lnTo>
                    <a:lnTo>
                      <a:pt x="0" y="222"/>
                    </a:lnTo>
                    <a:lnTo>
                      <a:pt x="283" y="323"/>
                    </a:lnTo>
                    <a:lnTo>
                      <a:pt x="565" y="424"/>
                    </a:lnTo>
                    <a:lnTo>
                      <a:pt x="565" y="424"/>
                    </a:lnTo>
                    <a:lnTo>
                      <a:pt x="586" y="323"/>
                    </a:lnTo>
                    <a:lnTo>
                      <a:pt x="586" y="323"/>
                    </a:lnTo>
                    <a:lnTo>
                      <a:pt x="565" y="202"/>
                    </a:lnTo>
                    <a:lnTo>
                      <a:pt x="505" y="101"/>
                    </a:lnTo>
                    <a:lnTo>
                      <a:pt x="505" y="101"/>
                    </a:lnTo>
                    <a:lnTo>
                      <a:pt x="464" y="61"/>
                    </a:lnTo>
                    <a:lnTo>
                      <a:pt x="464"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5"/>
              <p:cNvSpPr/>
              <p:nvPr/>
            </p:nvSpPr>
            <p:spPr>
              <a:xfrm>
                <a:off x="1564550" y="-1150437"/>
                <a:ext cx="37728" cy="50961"/>
              </a:xfrm>
              <a:custGeom>
                <a:avLst/>
                <a:gdLst/>
                <a:ahLst/>
                <a:cxnLst/>
                <a:rect l="l" t="t" r="r" b="b"/>
                <a:pathLst>
                  <a:path w="345" h="466" extrusionOk="0">
                    <a:moveTo>
                      <a:pt x="41" y="1"/>
                    </a:moveTo>
                    <a:lnTo>
                      <a:pt x="21" y="61"/>
                    </a:lnTo>
                    <a:lnTo>
                      <a:pt x="1" y="142"/>
                    </a:lnTo>
                    <a:lnTo>
                      <a:pt x="1" y="223"/>
                    </a:lnTo>
                    <a:lnTo>
                      <a:pt x="41" y="324"/>
                    </a:lnTo>
                    <a:lnTo>
                      <a:pt x="82" y="385"/>
                    </a:lnTo>
                    <a:lnTo>
                      <a:pt x="142" y="425"/>
                    </a:lnTo>
                    <a:lnTo>
                      <a:pt x="223" y="465"/>
                    </a:lnTo>
                    <a:lnTo>
                      <a:pt x="344" y="465"/>
                    </a:lnTo>
                    <a:lnTo>
                      <a:pt x="243" y="385"/>
                    </a:lnTo>
                    <a:lnTo>
                      <a:pt x="162" y="284"/>
                    </a:lnTo>
                    <a:lnTo>
                      <a:pt x="102" y="162"/>
                    </a:lnTo>
                    <a:lnTo>
                      <a:pt x="82"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5"/>
              <p:cNvSpPr/>
              <p:nvPr/>
            </p:nvSpPr>
            <p:spPr>
              <a:xfrm>
                <a:off x="1564550" y="-1150437"/>
                <a:ext cx="37728" cy="50961"/>
              </a:xfrm>
              <a:custGeom>
                <a:avLst/>
                <a:gdLst/>
                <a:ahLst/>
                <a:cxnLst/>
                <a:rect l="l" t="t" r="r" b="b"/>
                <a:pathLst>
                  <a:path w="345" h="466" fill="none" extrusionOk="0">
                    <a:moveTo>
                      <a:pt x="41" y="1"/>
                    </a:moveTo>
                    <a:lnTo>
                      <a:pt x="41" y="1"/>
                    </a:lnTo>
                    <a:lnTo>
                      <a:pt x="21" y="61"/>
                    </a:lnTo>
                    <a:lnTo>
                      <a:pt x="21" y="61"/>
                    </a:lnTo>
                    <a:lnTo>
                      <a:pt x="1" y="142"/>
                    </a:lnTo>
                    <a:lnTo>
                      <a:pt x="1" y="223"/>
                    </a:lnTo>
                    <a:lnTo>
                      <a:pt x="1" y="223"/>
                    </a:lnTo>
                    <a:lnTo>
                      <a:pt x="41" y="324"/>
                    </a:lnTo>
                    <a:lnTo>
                      <a:pt x="41" y="324"/>
                    </a:lnTo>
                    <a:lnTo>
                      <a:pt x="82" y="385"/>
                    </a:lnTo>
                    <a:lnTo>
                      <a:pt x="142" y="425"/>
                    </a:lnTo>
                    <a:lnTo>
                      <a:pt x="142" y="425"/>
                    </a:lnTo>
                    <a:lnTo>
                      <a:pt x="223" y="465"/>
                    </a:lnTo>
                    <a:lnTo>
                      <a:pt x="304" y="465"/>
                    </a:lnTo>
                    <a:lnTo>
                      <a:pt x="304" y="465"/>
                    </a:lnTo>
                    <a:lnTo>
                      <a:pt x="344" y="465"/>
                    </a:lnTo>
                    <a:lnTo>
                      <a:pt x="344" y="465"/>
                    </a:lnTo>
                    <a:lnTo>
                      <a:pt x="243" y="385"/>
                    </a:lnTo>
                    <a:lnTo>
                      <a:pt x="162" y="284"/>
                    </a:lnTo>
                    <a:lnTo>
                      <a:pt x="102" y="162"/>
                    </a:lnTo>
                    <a:lnTo>
                      <a:pt x="82" y="21"/>
                    </a:lnTo>
                    <a:lnTo>
                      <a:pt x="82" y="21"/>
                    </a:lnTo>
                    <a:lnTo>
                      <a:pt x="82"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5"/>
              <p:cNvSpPr/>
              <p:nvPr/>
            </p:nvSpPr>
            <p:spPr>
              <a:xfrm>
                <a:off x="1566847" y="-850144"/>
                <a:ext cx="64083" cy="44290"/>
              </a:xfrm>
              <a:custGeom>
                <a:avLst/>
                <a:gdLst/>
                <a:ahLst/>
                <a:cxnLst/>
                <a:rect l="l" t="t" r="r" b="b"/>
                <a:pathLst>
                  <a:path w="586" h="405" extrusionOk="0">
                    <a:moveTo>
                      <a:pt x="565" y="1"/>
                    </a:moveTo>
                    <a:lnTo>
                      <a:pt x="464" y="41"/>
                    </a:lnTo>
                    <a:lnTo>
                      <a:pt x="242" y="102"/>
                    </a:lnTo>
                    <a:lnTo>
                      <a:pt x="0" y="163"/>
                    </a:lnTo>
                    <a:lnTo>
                      <a:pt x="20" y="263"/>
                    </a:lnTo>
                    <a:lnTo>
                      <a:pt x="61" y="304"/>
                    </a:lnTo>
                    <a:lnTo>
                      <a:pt x="121" y="344"/>
                    </a:lnTo>
                    <a:lnTo>
                      <a:pt x="202" y="385"/>
                    </a:lnTo>
                    <a:lnTo>
                      <a:pt x="283" y="405"/>
                    </a:lnTo>
                    <a:lnTo>
                      <a:pt x="363" y="385"/>
                    </a:lnTo>
                    <a:lnTo>
                      <a:pt x="444" y="344"/>
                    </a:lnTo>
                    <a:lnTo>
                      <a:pt x="505" y="304"/>
                    </a:lnTo>
                    <a:lnTo>
                      <a:pt x="545" y="263"/>
                    </a:lnTo>
                    <a:lnTo>
                      <a:pt x="586" y="183"/>
                    </a:lnTo>
                    <a:lnTo>
                      <a:pt x="586" y="102"/>
                    </a:lnTo>
                    <a:lnTo>
                      <a:pt x="5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5"/>
              <p:cNvSpPr/>
              <p:nvPr/>
            </p:nvSpPr>
            <p:spPr>
              <a:xfrm>
                <a:off x="1566847" y="-850144"/>
                <a:ext cx="64083" cy="44290"/>
              </a:xfrm>
              <a:custGeom>
                <a:avLst/>
                <a:gdLst/>
                <a:ahLst/>
                <a:cxnLst/>
                <a:rect l="l" t="t" r="r" b="b"/>
                <a:pathLst>
                  <a:path w="586" h="405" fill="none" extrusionOk="0">
                    <a:moveTo>
                      <a:pt x="565" y="1"/>
                    </a:moveTo>
                    <a:lnTo>
                      <a:pt x="565" y="1"/>
                    </a:lnTo>
                    <a:lnTo>
                      <a:pt x="464" y="41"/>
                    </a:lnTo>
                    <a:lnTo>
                      <a:pt x="464" y="41"/>
                    </a:lnTo>
                    <a:lnTo>
                      <a:pt x="242" y="102"/>
                    </a:lnTo>
                    <a:lnTo>
                      <a:pt x="0" y="163"/>
                    </a:lnTo>
                    <a:lnTo>
                      <a:pt x="0" y="163"/>
                    </a:lnTo>
                    <a:lnTo>
                      <a:pt x="20" y="263"/>
                    </a:lnTo>
                    <a:lnTo>
                      <a:pt x="20" y="263"/>
                    </a:lnTo>
                    <a:lnTo>
                      <a:pt x="61" y="304"/>
                    </a:lnTo>
                    <a:lnTo>
                      <a:pt x="121" y="344"/>
                    </a:lnTo>
                    <a:lnTo>
                      <a:pt x="121" y="344"/>
                    </a:lnTo>
                    <a:lnTo>
                      <a:pt x="202" y="385"/>
                    </a:lnTo>
                    <a:lnTo>
                      <a:pt x="283" y="405"/>
                    </a:lnTo>
                    <a:lnTo>
                      <a:pt x="283" y="405"/>
                    </a:lnTo>
                    <a:lnTo>
                      <a:pt x="283" y="405"/>
                    </a:lnTo>
                    <a:lnTo>
                      <a:pt x="283" y="405"/>
                    </a:lnTo>
                    <a:lnTo>
                      <a:pt x="363" y="385"/>
                    </a:lnTo>
                    <a:lnTo>
                      <a:pt x="444" y="344"/>
                    </a:lnTo>
                    <a:lnTo>
                      <a:pt x="444" y="344"/>
                    </a:lnTo>
                    <a:lnTo>
                      <a:pt x="505" y="304"/>
                    </a:lnTo>
                    <a:lnTo>
                      <a:pt x="545" y="263"/>
                    </a:lnTo>
                    <a:lnTo>
                      <a:pt x="545" y="263"/>
                    </a:lnTo>
                    <a:lnTo>
                      <a:pt x="586" y="183"/>
                    </a:lnTo>
                    <a:lnTo>
                      <a:pt x="586" y="102"/>
                    </a:lnTo>
                    <a:lnTo>
                      <a:pt x="586" y="102"/>
                    </a:lnTo>
                    <a:lnTo>
                      <a:pt x="56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5"/>
              <p:cNvSpPr/>
              <p:nvPr/>
            </p:nvSpPr>
            <p:spPr>
              <a:xfrm>
                <a:off x="1672813" y="-869938"/>
                <a:ext cx="37619" cy="15529"/>
              </a:xfrm>
              <a:custGeom>
                <a:avLst/>
                <a:gdLst/>
                <a:ahLst/>
                <a:cxnLst/>
                <a:rect l="l" t="t" r="r" b="b"/>
                <a:pathLst>
                  <a:path w="344" h="142" extrusionOk="0">
                    <a:moveTo>
                      <a:pt x="101" y="0"/>
                    </a:moveTo>
                    <a:lnTo>
                      <a:pt x="0" y="41"/>
                    </a:lnTo>
                    <a:lnTo>
                      <a:pt x="41" y="81"/>
                    </a:lnTo>
                    <a:lnTo>
                      <a:pt x="121" y="121"/>
                    </a:lnTo>
                    <a:lnTo>
                      <a:pt x="202" y="142"/>
                    </a:lnTo>
                    <a:lnTo>
                      <a:pt x="283" y="121"/>
                    </a:lnTo>
                    <a:lnTo>
                      <a:pt x="344" y="101"/>
                    </a:lnTo>
                    <a:lnTo>
                      <a:pt x="303" y="41"/>
                    </a:ln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5"/>
              <p:cNvSpPr/>
              <p:nvPr/>
            </p:nvSpPr>
            <p:spPr>
              <a:xfrm>
                <a:off x="1672813" y="-869938"/>
                <a:ext cx="37619" cy="15529"/>
              </a:xfrm>
              <a:custGeom>
                <a:avLst/>
                <a:gdLst/>
                <a:ahLst/>
                <a:cxnLst/>
                <a:rect l="l" t="t" r="r" b="b"/>
                <a:pathLst>
                  <a:path w="344" h="142" fill="none" extrusionOk="0">
                    <a:moveTo>
                      <a:pt x="162" y="0"/>
                    </a:moveTo>
                    <a:lnTo>
                      <a:pt x="162" y="0"/>
                    </a:lnTo>
                    <a:lnTo>
                      <a:pt x="101" y="0"/>
                    </a:lnTo>
                    <a:lnTo>
                      <a:pt x="0" y="41"/>
                    </a:lnTo>
                    <a:lnTo>
                      <a:pt x="0" y="41"/>
                    </a:lnTo>
                    <a:lnTo>
                      <a:pt x="41" y="81"/>
                    </a:lnTo>
                    <a:lnTo>
                      <a:pt x="41" y="81"/>
                    </a:lnTo>
                    <a:lnTo>
                      <a:pt x="121" y="121"/>
                    </a:lnTo>
                    <a:lnTo>
                      <a:pt x="202" y="142"/>
                    </a:lnTo>
                    <a:lnTo>
                      <a:pt x="202" y="142"/>
                    </a:lnTo>
                    <a:lnTo>
                      <a:pt x="283" y="121"/>
                    </a:lnTo>
                    <a:lnTo>
                      <a:pt x="344" y="101"/>
                    </a:lnTo>
                    <a:lnTo>
                      <a:pt x="344" y="101"/>
                    </a:lnTo>
                    <a:lnTo>
                      <a:pt x="303" y="41"/>
                    </a:lnTo>
                    <a:lnTo>
                      <a:pt x="243" y="0"/>
                    </a:lnTo>
                    <a:lnTo>
                      <a:pt x="243" y="0"/>
                    </a:lnTo>
                    <a:lnTo>
                      <a:pt x="182" y="0"/>
                    </a:lnTo>
                    <a:lnTo>
                      <a:pt x="182" y="0"/>
                    </a:lnTo>
                    <a:lnTo>
                      <a:pt x="16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5"/>
              <p:cNvSpPr/>
              <p:nvPr/>
            </p:nvSpPr>
            <p:spPr>
              <a:xfrm>
                <a:off x="1668329" y="-1020084"/>
                <a:ext cx="59819" cy="33245"/>
              </a:xfrm>
              <a:custGeom>
                <a:avLst/>
                <a:gdLst/>
                <a:ahLst/>
                <a:cxnLst/>
                <a:rect l="l" t="t" r="r" b="b"/>
                <a:pathLst>
                  <a:path w="547" h="304" extrusionOk="0">
                    <a:moveTo>
                      <a:pt x="243" y="0"/>
                    </a:moveTo>
                    <a:lnTo>
                      <a:pt x="203" y="20"/>
                    </a:lnTo>
                    <a:lnTo>
                      <a:pt x="82" y="61"/>
                    </a:lnTo>
                    <a:lnTo>
                      <a:pt x="41" y="101"/>
                    </a:lnTo>
                    <a:lnTo>
                      <a:pt x="1" y="142"/>
                    </a:lnTo>
                    <a:lnTo>
                      <a:pt x="41" y="162"/>
                    </a:lnTo>
                    <a:lnTo>
                      <a:pt x="284" y="263"/>
                    </a:lnTo>
                    <a:lnTo>
                      <a:pt x="385" y="303"/>
                    </a:lnTo>
                    <a:lnTo>
                      <a:pt x="546" y="303"/>
                    </a:lnTo>
                    <a:lnTo>
                      <a:pt x="526" y="182"/>
                    </a:lnTo>
                    <a:lnTo>
                      <a:pt x="445" y="81"/>
                    </a:lnTo>
                    <a:lnTo>
                      <a:pt x="425" y="61"/>
                    </a:lnTo>
                    <a:lnTo>
                      <a:pt x="344" y="20"/>
                    </a:ln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5"/>
              <p:cNvSpPr/>
              <p:nvPr/>
            </p:nvSpPr>
            <p:spPr>
              <a:xfrm>
                <a:off x="1668329" y="-1020084"/>
                <a:ext cx="59819" cy="33245"/>
              </a:xfrm>
              <a:custGeom>
                <a:avLst/>
                <a:gdLst/>
                <a:ahLst/>
                <a:cxnLst/>
                <a:rect l="l" t="t" r="r" b="b"/>
                <a:pathLst>
                  <a:path w="547" h="304" fill="none" extrusionOk="0">
                    <a:moveTo>
                      <a:pt x="243" y="0"/>
                    </a:moveTo>
                    <a:lnTo>
                      <a:pt x="243" y="0"/>
                    </a:lnTo>
                    <a:lnTo>
                      <a:pt x="203" y="20"/>
                    </a:lnTo>
                    <a:lnTo>
                      <a:pt x="203" y="20"/>
                    </a:lnTo>
                    <a:lnTo>
                      <a:pt x="82" y="61"/>
                    </a:lnTo>
                    <a:lnTo>
                      <a:pt x="41" y="101"/>
                    </a:lnTo>
                    <a:lnTo>
                      <a:pt x="1" y="142"/>
                    </a:lnTo>
                    <a:lnTo>
                      <a:pt x="1" y="142"/>
                    </a:lnTo>
                    <a:lnTo>
                      <a:pt x="1" y="142"/>
                    </a:lnTo>
                    <a:lnTo>
                      <a:pt x="1" y="142"/>
                    </a:lnTo>
                    <a:lnTo>
                      <a:pt x="41" y="162"/>
                    </a:lnTo>
                    <a:lnTo>
                      <a:pt x="41" y="162"/>
                    </a:lnTo>
                    <a:lnTo>
                      <a:pt x="284" y="263"/>
                    </a:lnTo>
                    <a:lnTo>
                      <a:pt x="385" y="303"/>
                    </a:lnTo>
                    <a:lnTo>
                      <a:pt x="485" y="303"/>
                    </a:lnTo>
                    <a:lnTo>
                      <a:pt x="485" y="303"/>
                    </a:lnTo>
                    <a:lnTo>
                      <a:pt x="546" y="303"/>
                    </a:lnTo>
                    <a:lnTo>
                      <a:pt x="546" y="303"/>
                    </a:lnTo>
                    <a:lnTo>
                      <a:pt x="526" y="182"/>
                    </a:lnTo>
                    <a:lnTo>
                      <a:pt x="526" y="182"/>
                    </a:lnTo>
                    <a:lnTo>
                      <a:pt x="445" y="81"/>
                    </a:lnTo>
                    <a:lnTo>
                      <a:pt x="445" y="81"/>
                    </a:lnTo>
                    <a:lnTo>
                      <a:pt x="425" y="61"/>
                    </a:lnTo>
                    <a:lnTo>
                      <a:pt x="425" y="61"/>
                    </a:lnTo>
                    <a:lnTo>
                      <a:pt x="344" y="2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5"/>
              <p:cNvSpPr/>
              <p:nvPr/>
            </p:nvSpPr>
            <p:spPr>
              <a:xfrm>
                <a:off x="1595498" y="-616012"/>
                <a:ext cx="17825" cy="4484"/>
              </a:xfrm>
              <a:custGeom>
                <a:avLst/>
                <a:gdLst/>
                <a:ahLst/>
                <a:cxnLst/>
                <a:rect l="l" t="t" r="r" b="b"/>
                <a:pathLst>
                  <a:path w="163" h="41" extrusionOk="0">
                    <a:moveTo>
                      <a:pt x="21" y="41"/>
                    </a:moveTo>
                    <a:lnTo>
                      <a:pt x="1" y="41"/>
                    </a:lnTo>
                    <a:lnTo>
                      <a:pt x="1" y="41"/>
                    </a:lnTo>
                    <a:lnTo>
                      <a:pt x="1" y="41"/>
                    </a:lnTo>
                    <a:lnTo>
                      <a:pt x="21" y="41"/>
                    </a:lnTo>
                    <a:close/>
                    <a:moveTo>
                      <a:pt x="162" y="0"/>
                    </a:moveTo>
                    <a:lnTo>
                      <a:pt x="81" y="21"/>
                    </a:lnTo>
                    <a:lnTo>
                      <a:pt x="162" y="0"/>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5"/>
              <p:cNvSpPr/>
              <p:nvPr/>
            </p:nvSpPr>
            <p:spPr>
              <a:xfrm>
                <a:off x="1595498" y="-611638"/>
                <a:ext cx="2297" cy="109"/>
              </a:xfrm>
              <a:custGeom>
                <a:avLst/>
                <a:gdLst/>
                <a:ahLst/>
                <a:cxnLst/>
                <a:rect l="l" t="t" r="r" b="b"/>
                <a:pathLst>
                  <a:path w="21" h="1" fill="none" extrusionOk="0">
                    <a:moveTo>
                      <a:pt x="21" y="1"/>
                    </a:moveTo>
                    <a:lnTo>
                      <a:pt x="1" y="1"/>
                    </a:lnTo>
                    <a:lnTo>
                      <a:pt x="1" y="1"/>
                    </a:lnTo>
                    <a:lnTo>
                      <a:pt x="1" y="1"/>
                    </a:lnTo>
                    <a:lnTo>
                      <a:pt x="2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5"/>
              <p:cNvSpPr/>
              <p:nvPr/>
            </p:nvSpPr>
            <p:spPr>
              <a:xfrm>
                <a:off x="1604356" y="-616012"/>
                <a:ext cx="8967" cy="2297"/>
              </a:xfrm>
              <a:custGeom>
                <a:avLst/>
                <a:gdLst/>
                <a:ahLst/>
                <a:cxnLst/>
                <a:rect l="l" t="t" r="r" b="b"/>
                <a:pathLst>
                  <a:path w="82" h="21" fill="none" extrusionOk="0">
                    <a:moveTo>
                      <a:pt x="81" y="0"/>
                    </a:moveTo>
                    <a:lnTo>
                      <a:pt x="0" y="21"/>
                    </a:lnTo>
                    <a:lnTo>
                      <a:pt x="81" y="0"/>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5"/>
              <p:cNvSpPr/>
              <p:nvPr/>
            </p:nvSpPr>
            <p:spPr>
              <a:xfrm>
                <a:off x="1564550" y="-775016"/>
                <a:ext cx="66380" cy="66380"/>
              </a:xfrm>
              <a:custGeom>
                <a:avLst/>
                <a:gdLst/>
                <a:ahLst/>
                <a:cxnLst/>
                <a:rect l="l" t="t" r="r" b="b"/>
                <a:pathLst>
                  <a:path w="607" h="607" extrusionOk="0">
                    <a:moveTo>
                      <a:pt x="263" y="1"/>
                    </a:moveTo>
                    <a:lnTo>
                      <a:pt x="142" y="41"/>
                    </a:lnTo>
                    <a:lnTo>
                      <a:pt x="102" y="81"/>
                    </a:lnTo>
                    <a:lnTo>
                      <a:pt x="61" y="122"/>
                    </a:lnTo>
                    <a:lnTo>
                      <a:pt x="21" y="182"/>
                    </a:lnTo>
                    <a:lnTo>
                      <a:pt x="1" y="263"/>
                    </a:lnTo>
                    <a:lnTo>
                      <a:pt x="1" y="344"/>
                    </a:lnTo>
                    <a:lnTo>
                      <a:pt x="41" y="465"/>
                    </a:lnTo>
                    <a:lnTo>
                      <a:pt x="82" y="505"/>
                    </a:lnTo>
                    <a:lnTo>
                      <a:pt x="142" y="546"/>
                    </a:lnTo>
                    <a:lnTo>
                      <a:pt x="223" y="586"/>
                    </a:lnTo>
                    <a:lnTo>
                      <a:pt x="304" y="606"/>
                    </a:lnTo>
                    <a:lnTo>
                      <a:pt x="384" y="586"/>
                    </a:lnTo>
                    <a:lnTo>
                      <a:pt x="465" y="546"/>
                    </a:lnTo>
                    <a:lnTo>
                      <a:pt x="526" y="525"/>
                    </a:lnTo>
                    <a:lnTo>
                      <a:pt x="566" y="465"/>
                    </a:lnTo>
                    <a:lnTo>
                      <a:pt x="607" y="384"/>
                    </a:lnTo>
                    <a:lnTo>
                      <a:pt x="607" y="303"/>
                    </a:lnTo>
                    <a:lnTo>
                      <a:pt x="586" y="182"/>
                    </a:lnTo>
                    <a:lnTo>
                      <a:pt x="526" y="81"/>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5"/>
              <p:cNvSpPr/>
              <p:nvPr/>
            </p:nvSpPr>
            <p:spPr>
              <a:xfrm>
                <a:off x="1564550" y="-775016"/>
                <a:ext cx="66380" cy="66380"/>
              </a:xfrm>
              <a:custGeom>
                <a:avLst/>
                <a:gdLst/>
                <a:ahLst/>
                <a:cxnLst/>
                <a:rect l="l" t="t" r="r" b="b"/>
                <a:pathLst>
                  <a:path w="607" h="607" fill="none" extrusionOk="0">
                    <a:moveTo>
                      <a:pt x="304" y="1"/>
                    </a:moveTo>
                    <a:lnTo>
                      <a:pt x="304" y="1"/>
                    </a:lnTo>
                    <a:lnTo>
                      <a:pt x="263" y="1"/>
                    </a:lnTo>
                    <a:lnTo>
                      <a:pt x="263" y="1"/>
                    </a:lnTo>
                    <a:lnTo>
                      <a:pt x="142" y="41"/>
                    </a:lnTo>
                    <a:lnTo>
                      <a:pt x="102" y="81"/>
                    </a:lnTo>
                    <a:lnTo>
                      <a:pt x="61" y="122"/>
                    </a:lnTo>
                    <a:lnTo>
                      <a:pt x="61" y="122"/>
                    </a:lnTo>
                    <a:lnTo>
                      <a:pt x="21" y="182"/>
                    </a:lnTo>
                    <a:lnTo>
                      <a:pt x="21" y="182"/>
                    </a:lnTo>
                    <a:lnTo>
                      <a:pt x="1" y="263"/>
                    </a:lnTo>
                    <a:lnTo>
                      <a:pt x="1" y="344"/>
                    </a:lnTo>
                    <a:lnTo>
                      <a:pt x="1" y="344"/>
                    </a:lnTo>
                    <a:lnTo>
                      <a:pt x="41" y="465"/>
                    </a:lnTo>
                    <a:lnTo>
                      <a:pt x="41" y="465"/>
                    </a:lnTo>
                    <a:lnTo>
                      <a:pt x="82" y="505"/>
                    </a:lnTo>
                    <a:lnTo>
                      <a:pt x="142" y="546"/>
                    </a:lnTo>
                    <a:lnTo>
                      <a:pt x="142" y="546"/>
                    </a:lnTo>
                    <a:lnTo>
                      <a:pt x="223" y="586"/>
                    </a:lnTo>
                    <a:lnTo>
                      <a:pt x="304" y="606"/>
                    </a:lnTo>
                    <a:lnTo>
                      <a:pt x="304" y="606"/>
                    </a:lnTo>
                    <a:lnTo>
                      <a:pt x="304" y="606"/>
                    </a:lnTo>
                    <a:lnTo>
                      <a:pt x="304" y="606"/>
                    </a:lnTo>
                    <a:lnTo>
                      <a:pt x="384" y="586"/>
                    </a:lnTo>
                    <a:lnTo>
                      <a:pt x="465" y="546"/>
                    </a:lnTo>
                    <a:lnTo>
                      <a:pt x="465" y="546"/>
                    </a:lnTo>
                    <a:lnTo>
                      <a:pt x="526" y="525"/>
                    </a:lnTo>
                    <a:lnTo>
                      <a:pt x="566" y="465"/>
                    </a:lnTo>
                    <a:lnTo>
                      <a:pt x="566" y="465"/>
                    </a:lnTo>
                    <a:lnTo>
                      <a:pt x="607" y="384"/>
                    </a:lnTo>
                    <a:lnTo>
                      <a:pt x="607" y="303"/>
                    </a:lnTo>
                    <a:lnTo>
                      <a:pt x="607" y="303"/>
                    </a:lnTo>
                    <a:lnTo>
                      <a:pt x="586" y="182"/>
                    </a:lnTo>
                    <a:lnTo>
                      <a:pt x="526" y="81"/>
                    </a:lnTo>
                    <a:lnTo>
                      <a:pt x="526" y="81"/>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5"/>
              <p:cNvSpPr/>
              <p:nvPr/>
            </p:nvSpPr>
            <p:spPr>
              <a:xfrm>
                <a:off x="1661768" y="-823570"/>
                <a:ext cx="66380" cy="66380"/>
              </a:xfrm>
              <a:custGeom>
                <a:avLst/>
                <a:gdLst/>
                <a:ahLst/>
                <a:cxnLst/>
                <a:rect l="l" t="t" r="r" b="b"/>
                <a:pathLst>
                  <a:path w="607" h="607" extrusionOk="0">
                    <a:moveTo>
                      <a:pt x="263" y="0"/>
                    </a:moveTo>
                    <a:lnTo>
                      <a:pt x="142" y="41"/>
                    </a:lnTo>
                    <a:lnTo>
                      <a:pt x="101" y="81"/>
                    </a:lnTo>
                    <a:lnTo>
                      <a:pt x="61" y="121"/>
                    </a:lnTo>
                    <a:lnTo>
                      <a:pt x="20" y="182"/>
                    </a:lnTo>
                    <a:lnTo>
                      <a:pt x="0" y="243"/>
                    </a:lnTo>
                    <a:lnTo>
                      <a:pt x="0" y="303"/>
                    </a:lnTo>
                    <a:lnTo>
                      <a:pt x="20" y="384"/>
                    </a:lnTo>
                    <a:lnTo>
                      <a:pt x="61" y="465"/>
                    </a:lnTo>
                    <a:lnTo>
                      <a:pt x="81" y="505"/>
                    </a:lnTo>
                    <a:lnTo>
                      <a:pt x="142" y="545"/>
                    </a:lnTo>
                    <a:lnTo>
                      <a:pt x="222" y="586"/>
                    </a:lnTo>
                    <a:lnTo>
                      <a:pt x="303" y="606"/>
                    </a:lnTo>
                    <a:lnTo>
                      <a:pt x="384" y="586"/>
                    </a:lnTo>
                    <a:lnTo>
                      <a:pt x="465" y="545"/>
                    </a:lnTo>
                    <a:lnTo>
                      <a:pt x="525" y="525"/>
                    </a:lnTo>
                    <a:lnTo>
                      <a:pt x="566" y="465"/>
                    </a:lnTo>
                    <a:lnTo>
                      <a:pt x="586" y="424"/>
                    </a:lnTo>
                    <a:lnTo>
                      <a:pt x="606" y="364"/>
                    </a:lnTo>
                    <a:lnTo>
                      <a:pt x="606" y="303"/>
                    </a:lnTo>
                    <a:lnTo>
                      <a:pt x="606" y="222"/>
                    </a:lnTo>
                    <a:lnTo>
                      <a:pt x="586" y="162"/>
                    </a:lnTo>
                    <a:lnTo>
                      <a:pt x="54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5"/>
              <p:cNvSpPr/>
              <p:nvPr/>
            </p:nvSpPr>
            <p:spPr>
              <a:xfrm>
                <a:off x="1661768" y="-823570"/>
                <a:ext cx="66380" cy="66380"/>
              </a:xfrm>
              <a:custGeom>
                <a:avLst/>
                <a:gdLst/>
                <a:ahLst/>
                <a:cxnLst/>
                <a:rect l="l" t="t" r="r" b="b"/>
                <a:pathLst>
                  <a:path w="607" h="607" fill="none" extrusionOk="0">
                    <a:moveTo>
                      <a:pt x="303" y="0"/>
                    </a:moveTo>
                    <a:lnTo>
                      <a:pt x="303" y="0"/>
                    </a:lnTo>
                    <a:lnTo>
                      <a:pt x="263" y="0"/>
                    </a:lnTo>
                    <a:lnTo>
                      <a:pt x="263" y="0"/>
                    </a:lnTo>
                    <a:lnTo>
                      <a:pt x="142" y="41"/>
                    </a:lnTo>
                    <a:lnTo>
                      <a:pt x="142" y="41"/>
                    </a:lnTo>
                    <a:lnTo>
                      <a:pt x="101" y="81"/>
                    </a:lnTo>
                    <a:lnTo>
                      <a:pt x="61" y="121"/>
                    </a:lnTo>
                    <a:lnTo>
                      <a:pt x="61" y="121"/>
                    </a:lnTo>
                    <a:lnTo>
                      <a:pt x="20" y="182"/>
                    </a:lnTo>
                    <a:lnTo>
                      <a:pt x="20" y="182"/>
                    </a:lnTo>
                    <a:lnTo>
                      <a:pt x="0" y="243"/>
                    </a:lnTo>
                    <a:lnTo>
                      <a:pt x="0" y="303"/>
                    </a:lnTo>
                    <a:lnTo>
                      <a:pt x="0" y="303"/>
                    </a:lnTo>
                    <a:lnTo>
                      <a:pt x="20" y="384"/>
                    </a:lnTo>
                    <a:lnTo>
                      <a:pt x="61" y="465"/>
                    </a:lnTo>
                    <a:lnTo>
                      <a:pt x="61" y="465"/>
                    </a:lnTo>
                    <a:lnTo>
                      <a:pt x="81" y="505"/>
                    </a:lnTo>
                    <a:lnTo>
                      <a:pt x="142" y="545"/>
                    </a:lnTo>
                    <a:lnTo>
                      <a:pt x="142" y="545"/>
                    </a:lnTo>
                    <a:lnTo>
                      <a:pt x="222" y="586"/>
                    </a:lnTo>
                    <a:lnTo>
                      <a:pt x="303" y="606"/>
                    </a:lnTo>
                    <a:lnTo>
                      <a:pt x="303" y="606"/>
                    </a:lnTo>
                    <a:lnTo>
                      <a:pt x="384" y="586"/>
                    </a:lnTo>
                    <a:lnTo>
                      <a:pt x="465" y="545"/>
                    </a:lnTo>
                    <a:lnTo>
                      <a:pt x="465" y="545"/>
                    </a:lnTo>
                    <a:lnTo>
                      <a:pt x="525" y="525"/>
                    </a:lnTo>
                    <a:lnTo>
                      <a:pt x="566" y="465"/>
                    </a:lnTo>
                    <a:lnTo>
                      <a:pt x="566" y="465"/>
                    </a:lnTo>
                    <a:lnTo>
                      <a:pt x="586" y="424"/>
                    </a:lnTo>
                    <a:lnTo>
                      <a:pt x="586" y="424"/>
                    </a:lnTo>
                    <a:lnTo>
                      <a:pt x="606" y="364"/>
                    </a:lnTo>
                    <a:lnTo>
                      <a:pt x="606" y="303"/>
                    </a:lnTo>
                    <a:lnTo>
                      <a:pt x="606" y="303"/>
                    </a:lnTo>
                    <a:lnTo>
                      <a:pt x="606" y="222"/>
                    </a:lnTo>
                    <a:lnTo>
                      <a:pt x="586" y="162"/>
                    </a:lnTo>
                    <a:lnTo>
                      <a:pt x="545" y="101"/>
                    </a:lnTo>
                    <a:lnTo>
                      <a:pt x="485" y="41"/>
                    </a:lnTo>
                    <a:lnTo>
                      <a:pt x="485" y="41"/>
                    </a:lnTo>
                    <a:lnTo>
                      <a:pt x="40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5"/>
              <p:cNvSpPr/>
              <p:nvPr/>
            </p:nvSpPr>
            <p:spPr>
              <a:xfrm>
                <a:off x="1387941" y="-1455104"/>
                <a:ext cx="11154" cy="2297"/>
              </a:xfrm>
              <a:custGeom>
                <a:avLst/>
                <a:gdLst/>
                <a:ahLst/>
                <a:cxnLst/>
                <a:rect l="l" t="t" r="r" b="b"/>
                <a:pathLst>
                  <a:path w="102" h="21" extrusionOk="0">
                    <a:moveTo>
                      <a:pt x="101" y="0"/>
                    </a:moveTo>
                    <a:lnTo>
                      <a:pt x="1" y="21"/>
                    </a:lnTo>
                    <a:lnTo>
                      <a:pt x="1" y="21"/>
                    </a:lnTo>
                    <a:lnTo>
                      <a:pt x="1" y="21"/>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5"/>
              <p:cNvSpPr/>
              <p:nvPr/>
            </p:nvSpPr>
            <p:spPr>
              <a:xfrm>
                <a:off x="1387941" y="-1455104"/>
                <a:ext cx="11154" cy="2297"/>
              </a:xfrm>
              <a:custGeom>
                <a:avLst/>
                <a:gdLst/>
                <a:ahLst/>
                <a:cxnLst/>
                <a:rect l="l" t="t" r="r" b="b"/>
                <a:pathLst>
                  <a:path w="102" h="21" fill="none" extrusionOk="0">
                    <a:moveTo>
                      <a:pt x="101" y="0"/>
                    </a:moveTo>
                    <a:lnTo>
                      <a:pt x="1" y="21"/>
                    </a:lnTo>
                    <a:lnTo>
                      <a:pt x="1" y="21"/>
                    </a:lnTo>
                    <a:lnTo>
                      <a:pt x="1" y="21"/>
                    </a:lnTo>
                    <a:lnTo>
                      <a:pt x="10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5"/>
              <p:cNvSpPr/>
              <p:nvPr/>
            </p:nvSpPr>
            <p:spPr>
              <a:xfrm>
                <a:off x="1370225" y="-1457291"/>
                <a:ext cx="66380" cy="66380"/>
              </a:xfrm>
              <a:custGeom>
                <a:avLst/>
                <a:gdLst/>
                <a:ahLst/>
                <a:cxnLst/>
                <a:rect l="l" t="t" r="r" b="b"/>
                <a:pathLst>
                  <a:path w="607" h="607" extrusionOk="0">
                    <a:moveTo>
                      <a:pt x="304" y="0"/>
                    </a:moveTo>
                    <a:lnTo>
                      <a:pt x="263" y="20"/>
                    </a:lnTo>
                    <a:lnTo>
                      <a:pt x="163" y="41"/>
                    </a:lnTo>
                    <a:lnTo>
                      <a:pt x="102" y="81"/>
                    </a:lnTo>
                    <a:lnTo>
                      <a:pt x="62" y="142"/>
                    </a:lnTo>
                    <a:lnTo>
                      <a:pt x="21" y="182"/>
                    </a:lnTo>
                    <a:lnTo>
                      <a:pt x="1" y="283"/>
                    </a:lnTo>
                    <a:lnTo>
                      <a:pt x="1" y="364"/>
                    </a:lnTo>
                    <a:lnTo>
                      <a:pt x="41" y="465"/>
                    </a:lnTo>
                    <a:lnTo>
                      <a:pt x="82" y="525"/>
                    </a:lnTo>
                    <a:lnTo>
                      <a:pt x="122" y="566"/>
                    </a:lnTo>
                    <a:lnTo>
                      <a:pt x="223" y="606"/>
                    </a:lnTo>
                    <a:lnTo>
                      <a:pt x="385" y="606"/>
                    </a:lnTo>
                    <a:lnTo>
                      <a:pt x="445" y="586"/>
                    </a:lnTo>
                    <a:lnTo>
                      <a:pt x="506" y="545"/>
                    </a:lnTo>
                    <a:lnTo>
                      <a:pt x="546" y="485"/>
                    </a:lnTo>
                    <a:lnTo>
                      <a:pt x="587" y="424"/>
                    </a:lnTo>
                    <a:lnTo>
                      <a:pt x="607" y="323"/>
                    </a:lnTo>
                    <a:lnTo>
                      <a:pt x="587" y="202"/>
                    </a:lnTo>
                    <a:lnTo>
                      <a:pt x="526" y="101"/>
                    </a:lnTo>
                    <a:lnTo>
                      <a:pt x="486" y="61"/>
                    </a:lnTo>
                    <a:lnTo>
                      <a:pt x="405"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5"/>
              <p:cNvSpPr/>
              <p:nvPr/>
            </p:nvSpPr>
            <p:spPr>
              <a:xfrm>
                <a:off x="1370225" y="-1457291"/>
                <a:ext cx="66380" cy="66380"/>
              </a:xfrm>
              <a:custGeom>
                <a:avLst/>
                <a:gdLst/>
                <a:ahLst/>
                <a:cxnLst/>
                <a:rect l="l" t="t" r="r" b="b"/>
                <a:pathLst>
                  <a:path w="607" h="607" fill="none" extrusionOk="0">
                    <a:moveTo>
                      <a:pt x="324" y="0"/>
                    </a:moveTo>
                    <a:lnTo>
                      <a:pt x="304" y="0"/>
                    </a:lnTo>
                    <a:lnTo>
                      <a:pt x="263" y="20"/>
                    </a:lnTo>
                    <a:lnTo>
                      <a:pt x="163" y="41"/>
                    </a:lnTo>
                    <a:lnTo>
                      <a:pt x="163" y="41"/>
                    </a:lnTo>
                    <a:lnTo>
                      <a:pt x="102" y="81"/>
                    </a:lnTo>
                    <a:lnTo>
                      <a:pt x="62" y="142"/>
                    </a:lnTo>
                    <a:lnTo>
                      <a:pt x="62" y="142"/>
                    </a:lnTo>
                    <a:lnTo>
                      <a:pt x="21" y="182"/>
                    </a:lnTo>
                    <a:lnTo>
                      <a:pt x="21" y="182"/>
                    </a:lnTo>
                    <a:lnTo>
                      <a:pt x="1" y="283"/>
                    </a:lnTo>
                    <a:lnTo>
                      <a:pt x="1" y="364"/>
                    </a:lnTo>
                    <a:lnTo>
                      <a:pt x="1" y="364"/>
                    </a:lnTo>
                    <a:lnTo>
                      <a:pt x="41" y="465"/>
                    </a:lnTo>
                    <a:lnTo>
                      <a:pt x="41" y="465"/>
                    </a:lnTo>
                    <a:lnTo>
                      <a:pt x="82" y="525"/>
                    </a:lnTo>
                    <a:lnTo>
                      <a:pt x="122" y="566"/>
                    </a:lnTo>
                    <a:lnTo>
                      <a:pt x="122" y="566"/>
                    </a:lnTo>
                    <a:lnTo>
                      <a:pt x="223" y="606"/>
                    </a:lnTo>
                    <a:lnTo>
                      <a:pt x="304" y="606"/>
                    </a:lnTo>
                    <a:lnTo>
                      <a:pt x="304" y="606"/>
                    </a:lnTo>
                    <a:lnTo>
                      <a:pt x="304" y="606"/>
                    </a:lnTo>
                    <a:lnTo>
                      <a:pt x="304" y="60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5"/>
              <p:cNvSpPr/>
              <p:nvPr/>
            </p:nvSpPr>
            <p:spPr>
              <a:xfrm>
                <a:off x="1593311" y="-1505845"/>
                <a:ext cx="24387" cy="6671"/>
              </a:xfrm>
              <a:custGeom>
                <a:avLst/>
                <a:gdLst/>
                <a:ahLst/>
                <a:cxnLst/>
                <a:rect l="l" t="t" r="r" b="b"/>
                <a:pathLst>
                  <a:path w="223" h="61" extrusionOk="0">
                    <a:moveTo>
                      <a:pt x="222" y="0"/>
                    </a:moveTo>
                    <a:lnTo>
                      <a:pt x="41" y="40"/>
                    </a:lnTo>
                    <a:lnTo>
                      <a:pt x="0" y="61"/>
                    </a:lnTo>
                    <a:lnTo>
                      <a:pt x="2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5"/>
              <p:cNvSpPr/>
              <p:nvPr/>
            </p:nvSpPr>
            <p:spPr>
              <a:xfrm>
                <a:off x="1593311" y="-1505845"/>
                <a:ext cx="24387" cy="6671"/>
              </a:xfrm>
              <a:custGeom>
                <a:avLst/>
                <a:gdLst/>
                <a:ahLst/>
                <a:cxnLst/>
                <a:rect l="l" t="t" r="r" b="b"/>
                <a:pathLst>
                  <a:path w="223" h="61" fill="none" extrusionOk="0">
                    <a:moveTo>
                      <a:pt x="222" y="0"/>
                    </a:moveTo>
                    <a:lnTo>
                      <a:pt x="41" y="40"/>
                    </a:lnTo>
                    <a:lnTo>
                      <a:pt x="0" y="61"/>
                    </a:lnTo>
                    <a:lnTo>
                      <a:pt x="22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5"/>
              <p:cNvSpPr/>
              <p:nvPr/>
            </p:nvSpPr>
            <p:spPr>
              <a:xfrm>
                <a:off x="1575595" y="-1508141"/>
                <a:ext cx="53148" cy="20012"/>
              </a:xfrm>
              <a:custGeom>
                <a:avLst/>
                <a:gdLst/>
                <a:ahLst/>
                <a:cxnLst/>
                <a:rect l="l" t="t" r="r" b="b"/>
                <a:pathLst>
                  <a:path w="486" h="183" extrusionOk="0">
                    <a:moveTo>
                      <a:pt x="485" y="1"/>
                    </a:moveTo>
                    <a:lnTo>
                      <a:pt x="384" y="21"/>
                    </a:lnTo>
                    <a:lnTo>
                      <a:pt x="162" y="82"/>
                    </a:lnTo>
                    <a:lnTo>
                      <a:pt x="1" y="122"/>
                    </a:lnTo>
                    <a:lnTo>
                      <a:pt x="41" y="142"/>
                    </a:lnTo>
                    <a:lnTo>
                      <a:pt x="122" y="183"/>
                    </a:lnTo>
                    <a:lnTo>
                      <a:pt x="283" y="183"/>
                    </a:lnTo>
                    <a:lnTo>
                      <a:pt x="364" y="142"/>
                    </a:lnTo>
                    <a:lnTo>
                      <a:pt x="425" y="102"/>
                    </a:lnTo>
                    <a:lnTo>
                      <a:pt x="465" y="61"/>
                    </a:lnTo>
                    <a:lnTo>
                      <a:pt x="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5"/>
              <p:cNvSpPr/>
              <p:nvPr/>
            </p:nvSpPr>
            <p:spPr>
              <a:xfrm>
                <a:off x="1575595" y="-1508141"/>
                <a:ext cx="53148" cy="20012"/>
              </a:xfrm>
              <a:custGeom>
                <a:avLst/>
                <a:gdLst/>
                <a:ahLst/>
                <a:cxnLst/>
                <a:rect l="l" t="t" r="r" b="b"/>
                <a:pathLst>
                  <a:path w="486" h="183" fill="none" extrusionOk="0">
                    <a:moveTo>
                      <a:pt x="485" y="1"/>
                    </a:moveTo>
                    <a:lnTo>
                      <a:pt x="384" y="21"/>
                    </a:lnTo>
                    <a:lnTo>
                      <a:pt x="162" y="82"/>
                    </a:lnTo>
                    <a:lnTo>
                      <a:pt x="1" y="122"/>
                    </a:lnTo>
                    <a:lnTo>
                      <a:pt x="1" y="122"/>
                    </a:lnTo>
                    <a:lnTo>
                      <a:pt x="41" y="142"/>
                    </a:lnTo>
                    <a:lnTo>
                      <a:pt x="41" y="142"/>
                    </a:lnTo>
                    <a:lnTo>
                      <a:pt x="122" y="183"/>
                    </a:lnTo>
                    <a:lnTo>
                      <a:pt x="203" y="183"/>
                    </a:lnTo>
                    <a:lnTo>
                      <a:pt x="203" y="183"/>
                    </a:lnTo>
                    <a:lnTo>
                      <a:pt x="203" y="183"/>
                    </a:lnTo>
                    <a:lnTo>
                      <a:pt x="203" y="183"/>
                    </a:lnTo>
                    <a:lnTo>
                      <a:pt x="283" y="183"/>
                    </a:lnTo>
                    <a:lnTo>
                      <a:pt x="364" y="142"/>
                    </a:lnTo>
                    <a:lnTo>
                      <a:pt x="364" y="142"/>
                    </a:lnTo>
                    <a:lnTo>
                      <a:pt x="425" y="102"/>
                    </a:lnTo>
                    <a:lnTo>
                      <a:pt x="465" y="61"/>
                    </a:lnTo>
                    <a:lnTo>
                      <a:pt x="465" y="61"/>
                    </a:lnTo>
                    <a:lnTo>
                      <a:pt x="48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5"/>
              <p:cNvSpPr/>
              <p:nvPr/>
            </p:nvSpPr>
            <p:spPr>
              <a:xfrm>
                <a:off x="1467442" y="-1486051"/>
                <a:ext cx="64083" cy="15638"/>
              </a:xfrm>
              <a:custGeom>
                <a:avLst/>
                <a:gdLst/>
                <a:ahLst/>
                <a:cxnLst/>
                <a:rect l="l" t="t" r="r" b="b"/>
                <a:pathLst>
                  <a:path w="586" h="143" extrusionOk="0">
                    <a:moveTo>
                      <a:pt x="586" y="1"/>
                    </a:moveTo>
                    <a:lnTo>
                      <a:pt x="0" y="142"/>
                    </a:lnTo>
                    <a:lnTo>
                      <a:pt x="0" y="142"/>
                    </a:lnTo>
                    <a:lnTo>
                      <a:pt x="586" y="1"/>
                    </a:lnTo>
                    <a:lnTo>
                      <a:pt x="586" y="1"/>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5"/>
              <p:cNvSpPr/>
              <p:nvPr/>
            </p:nvSpPr>
            <p:spPr>
              <a:xfrm>
                <a:off x="1467442" y="-1486051"/>
                <a:ext cx="64083" cy="15638"/>
              </a:xfrm>
              <a:custGeom>
                <a:avLst/>
                <a:gdLst/>
                <a:ahLst/>
                <a:cxnLst/>
                <a:rect l="l" t="t" r="r" b="b"/>
                <a:pathLst>
                  <a:path w="586" h="143" fill="none" extrusionOk="0">
                    <a:moveTo>
                      <a:pt x="586" y="1"/>
                    </a:moveTo>
                    <a:lnTo>
                      <a:pt x="0" y="142"/>
                    </a:lnTo>
                    <a:lnTo>
                      <a:pt x="0" y="142"/>
                    </a:lnTo>
                    <a:lnTo>
                      <a:pt x="586" y="1"/>
                    </a:lnTo>
                    <a:lnTo>
                      <a:pt x="586" y="1"/>
                    </a:lnTo>
                    <a:lnTo>
                      <a:pt x="58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5"/>
              <p:cNvSpPr/>
              <p:nvPr/>
            </p:nvSpPr>
            <p:spPr>
              <a:xfrm>
                <a:off x="1467442" y="-1486051"/>
                <a:ext cx="66380" cy="46477"/>
              </a:xfrm>
              <a:custGeom>
                <a:avLst/>
                <a:gdLst/>
                <a:ahLst/>
                <a:cxnLst/>
                <a:rect l="l" t="t" r="r" b="b"/>
                <a:pathLst>
                  <a:path w="607" h="425" extrusionOk="0">
                    <a:moveTo>
                      <a:pt x="586" y="1"/>
                    </a:moveTo>
                    <a:lnTo>
                      <a:pt x="0" y="142"/>
                    </a:lnTo>
                    <a:lnTo>
                      <a:pt x="21" y="203"/>
                    </a:lnTo>
                    <a:lnTo>
                      <a:pt x="41" y="263"/>
                    </a:lnTo>
                    <a:lnTo>
                      <a:pt x="81" y="324"/>
                    </a:lnTo>
                    <a:lnTo>
                      <a:pt x="142" y="384"/>
                    </a:lnTo>
                    <a:lnTo>
                      <a:pt x="223" y="425"/>
                    </a:lnTo>
                    <a:lnTo>
                      <a:pt x="384" y="425"/>
                    </a:lnTo>
                    <a:lnTo>
                      <a:pt x="445" y="405"/>
                    </a:lnTo>
                    <a:lnTo>
                      <a:pt x="505" y="364"/>
                    </a:lnTo>
                    <a:lnTo>
                      <a:pt x="546" y="304"/>
                    </a:lnTo>
                    <a:lnTo>
                      <a:pt x="586" y="223"/>
                    </a:lnTo>
                    <a:lnTo>
                      <a:pt x="606" y="162"/>
                    </a:lnTo>
                    <a:lnTo>
                      <a:pt x="606" y="82"/>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5"/>
              <p:cNvSpPr/>
              <p:nvPr/>
            </p:nvSpPr>
            <p:spPr>
              <a:xfrm>
                <a:off x="1467442" y="-1486051"/>
                <a:ext cx="66380" cy="46477"/>
              </a:xfrm>
              <a:custGeom>
                <a:avLst/>
                <a:gdLst/>
                <a:ahLst/>
                <a:cxnLst/>
                <a:rect l="l" t="t" r="r" b="b"/>
                <a:pathLst>
                  <a:path w="607" h="425" fill="none" extrusionOk="0">
                    <a:moveTo>
                      <a:pt x="586" y="1"/>
                    </a:moveTo>
                    <a:lnTo>
                      <a:pt x="0" y="142"/>
                    </a:lnTo>
                    <a:lnTo>
                      <a:pt x="0" y="142"/>
                    </a:lnTo>
                    <a:lnTo>
                      <a:pt x="21" y="203"/>
                    </a:lnTo>
                    <a:lnTo>
                      <a:pt x="41" y="263"/>
                    </a:lnTo>
                    <a:lnTo>
                      <a:pt x="81" y="324"/>
                    </a:lnTo>
                    <a:lnTo>
                      <a:pt x="142" y="384"/>
                    </a:lnTo>
                    <a:lnTo>
                      <a:pt x="142" y="384"/>
                    </a:lnTo>
                    <a:lnTo>
                      <a:pt x="223" y="425"/>
                    </a:lnTo>
                    <a:lnTo>
                      <a:pt x="303" y="425"/>
                    </a:lnTo>
                    <a:lnTo>
                      <a:pt x="303" y="425"/>
                    </a:lnTo>
                    <a:lnTo>
                      <a:pt x="384" y="425"/>
                    </a:lnTo>
                    <a:lnTo>
                      <a:pt x="445" y="405"/>
                    </a:lnTo>
                    <a:lnTo>
                      <a:pt x="505" y="364"/>
                    </a:lnTo>
                    <a:lnTo>
                      <a:pt x="546" y="304"/>
                    </a:lnTo>
                    <a:lnTo>
                      <a:pt x="546" y="304"/>
                    </a:lnTo>
                    <a:lnTo>
                      <a:pt x="586" y="223"/>
                    </a:lnTo>
                    <a:lnTo>
                      <a:pt x="606" y="162"/>
                    </a:lnTo>
                    <a:lnTo>
                      <a:pt x="606" y="82"/>
                    </a:lnTo>
                    <a:lnTo>
                      <a:pt x="58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5"/>
              <p:cNvSpPr/>
              <p:nvPr/>
            </p:nvSpPr>
            <p:spPr>
              <a:xfrm>
                <a:off x="1370225" y="-1262964"/>
                <a:ext cx="66380" cy="66271"/>
              </a:xfrm>
              <a:custGeom>
                <a:avLst/>
                <a:gdLst/>
                <a:ahLst/>
                <a:cxnLst/>
                <a:rect l="l" t="t" r="r" b="b"/>
                <a:pathLst>
                  <a:path w="607" h="606" extrusionOk="0">
                    <a:moveTo>
                      <a:pt x="304" y="0"/>
                    </a:moveTo>
                    <a:lnTo>
                      <a:pt x="243" y="20"/>
                    </a:lnTo>
                    <a:lnTo>
                      <a:pt x="142" y="61"/>
                    </a:lnTo>
                    <a:lnTo>
                      <a:pt x="102" y="101"/>
                    </a:lnTo>
                    <a:lnTo>
                      <a:pt x="62" y="141"/>
                    </a:lnTo>
                    <a:lnTo>
                      <a:pt x="21" y="182"/>
                    </a:lnTo>
                    <a:lnTo>
                      <a:pt x="1" y="283"/>
                    </a:lnTo>
                    <a:lnTo>
                      <a:pt x="1" y="364"/>
                    </a:lnTo>
                    <a:lnTo>
                      <a:pt x="41" y="465"/>
                    </a:lnTo>
                    <a:lnTo>
                      <a:pt x="82" y="525"/>
                    </a:lnTo>
                    <a:lnTo>
                      <a:pt x="122" y="565"/>
                    </a:lnTo>
                    <a:lnTo>
                      <a:pt x="223" y="606"/>
                    </a:lnTo>
                    <a:lnTo>
                      <a:pt x="385" y="606"/>
                    </a:lnTo>
                    <a:lnTo>
                      <a:pt x="445" y="586"/>
                    </a:lnTo>
                    <a:lnTo>
                      <a:pt x="506" y="545"/>
                    </a:lnTo>
                    <a:lnTo>
                      <a:pt x="546" y="485"/>
                    </a:lnTo>
                    <a:lnTo>
                      <a:pt x="587" y="424"/>
                    </a:lnTo>
                    <a:lnTo>
                      <a:pt x="607" y="323"/>
                    </a:lnTo>
                    <a:lnTo>
                      <a:pt x="587" y="202"/>
                    </a:lnTo>
                    <a:lnTo>
                      <a:pt x="526" y="101"/>
                    </a:lnTo>
                    <a:lnTo>
                      <a:pt x="486"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5"/>
              <p:cNvSpPr/>
              <p:nvPr/>
            </p:nvSpPr>
            <p:spPr>
              <a:xfrm>
                <a:off x="1370225" y="-1262964"/>
                <a:ext cx="66380" cy="66271"/>
              </a:xfrm>
              <a:custGeom>
                <a:avLst/>
                <a:gdLst/>
                <a:ahLst/>
                <a:cxnLst/>
                <a:rect l="l" t="t" r="r" b="b"/>
                <a:pathLst>
                  <a:path w="607" h="606" fill="none" extrusionOk="0">
                    <a:moveTo>
                      <a:pt x="304" y="0"/>
                    </a:moveTo>
                    <a:lnTo>
                      <a:pt x="304" y="0"/>
                    </a:lnTo>
                    <a:lnTo>
                      <a:pt x="304" y="0"/>
                    </a:lnTo>
                    <a:lnTo>
                      <a:pt x="304" y="0"/>
                    </a:lnTo>
                    <a:lnTo>
                      <a:pt x="243" y="20"/>
                    </a:lnTo>
                    <a:lnTo>
                      <a:pt x="243" y="20"/>
                    </a:lnTo>
                    <a:lnTo>
                      <a:pt x="142" y="61"/>
                    </a:lnTo>
                    <a:lnTo>
                      <a:pt x="102" y="101"/>
                    </a:lnTo>
                    <a:lnTo>
                      <a:pt x="62" y="141"/>
                    </a:lnTo>
                    <a:lnTo>
                      <a:pt x="62" y="141"/>
                    </a:lnTo>
                    <a:lnTo>
                      <a:pt x="21" y="182"/>
                    </a:lnTo>
                    <a:lnTo>
                      <a:pt x="21" y="182"/>
                    </a:lnTo>
                    <a:lnTo>
                      <a:pt x="1" y="283"/>
                    </a:lnTo>
                    <a:lnTo>
                      <a:pt x="1" y="364"/>
                    </a:lnTo>
                    <a:lnTo>
                      <a:pt x="1" y="364"/>
                    </a:lnTo>
                    <a:lnTo>
                      <a:pt x="41" y="465"/>
                    </a:lnTo>
                    <a:lnTo>
                      <a:pt x="41" y="465"/>
                    </a:lnTo>
                    <a:lnTo>
                      <a:pt x="82" y="525"/>
                    </a:lnTo>
                    <a:lnTo>
                      <a:pt x="122" y="565"/>
                    </a:lnTo>
                    <a:lnTo>
                      <a:pt x="122" y="565"/>
                    </a:lnTo>
                    <a:lnTo>
                      <a:pt x="223" y="606"/>
                    </a:lnTo>
                    <a:lnTo>
                      <a:pt x="304" y="606"/>
                    </a:lnTo>
                    <a:lnTo>
                      <a:pt x="304" y="606"/>
                    </a:lnTo>
                    <a:lnTo>
                      <a:pt x="304" y="606"/>
                    </a:lnTo>
                    <a:lnTo>
                      <a:pt x="304" y="60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5"/>
              <p:cNvSpPr/>
              <p:nvPr/>
            </p:nvSpPr>
            <p:spPr>
              <a:xfrm>
                <a:off x="1467442" y="-1311628"/>
                <a:ext cx="55335" cy="62006"/>
              </a:xfrm>
              <a:custGeom>
                <a:avLst/>
                <a:gdLst/>
                <a:ahLst/>
                <a:cxnLst/>
                <a:rect l="l" t="t" r="r" b="b"/>
                <a:pathLst>
                  <a:path w="506" h="567" extrusionOk="0">
                    <a:moveTo>
                      <a:pt x="303" y="1"/>
                    </a:moveTo>
                    <a:lnTo>
                      <a:pt x="243" y="21"/>
                    </a:lnTo>
                    <a:lnTo>
                      <a:pt x="162" y="41"/>
                    </a:lnTo>
                    <a:lnTo>
                      <a:pt x="101" y="82"/>
                    </a:lnTo>
                    <a:lnTo>
                      <a:pt x="61" y="142"/>
                    </a:lnTo>
                    <a:lnTo>
                      <a:pt x="21" y="183"/>
                    </a:lnTo>
                    <a:lnTo>
                      <a:pt x="0" y="243"/>
                    </a:lnTo>
                    <a:lnTo>
                      <a:pt x="0" y="364"/>
                    </a:lnTo>
                    <a:lnTo>
                      <a:pt x="41" y="465"/>
                    </a:lnTo>
                    <a:lnTo>
                      <a:pt x="81" y="526"/>
                    </a:lnTo>
                    <a:lnTo>
                      <a:pt x="142" y="566"/>
                    </a:lnTo>
                    <a:lnTo>
                      <a:pt x="162" y="566"/>
                    </a:lnTo>
                    <a:lnTo>
                      <a:pt x="142" y="486"/>
                    </a:lnTo>
                    <a:lnTo>
                      <a:pt x="142" y="385"/>
                    </a:lnTo>
                    <a:lnTo>
                      <a:pt x="182" y="304"/>
                    </a:lnTo>
                    <a:lnTo>
                      <a:pt x="263" y="223"/>
                    </a:lnTo>
                    <a:lnTo>
                      <a:pt x="384" y="142"/>
                    </a:lnTo>
                    <a:lnTo>
                      <a:pt x="505" y="8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5"/>
              <p:cNvSpPr/>
              <p:nvPr/>
            </p:nvSpPr>
            <p:spPr>
              <a:xfrm>
                <a:off x="1467442" y="-1311628"/>
                <a:ext cx="55335" cy="62006"/>
              </a:xfrm>
              <a:custGeom>
                <a:avLst/>
                <a:gdLst/>
                <a:ahLst/>
                <a:cxnLst/>
                <a:rect l="l" t="t" r="r" b="b"/>
                <a:pathLst>
                  <a:path w="506" h="567" fill="none" extrusionOk="0">
                    <a:moveTo>
                      <a:pt x="303" y="1"/>
                    </a:moveTo>
                    <a:lnTo>
                      <a:pt x="303" y="1"/>
                    </a:lnTo>
                    <a:lnTo>
                      <a:pt x="243" y="21"/>
                    </a:lnTo>
                    <a:lnTo>
                      <a:pt x="162" y="41"/>
                    </a:lnTo>
                    <a:lnTo>
                      <a:pt x="101" y="82"/>
                    </a:lnTo>
                    <a:lnTo>
                      <a:pt x="61" y="142"/>
                    </a:lnTo>
                    <a:lnTo>
                      <a:pt x="61" y="142"/>
                    </a:lnTo>
                    <a:lnTo>
                      <a:pt x="21" y="183"/>
                    </a:lnTo>
                    <a:lnTo>
                      <a:pt x="0" y="243"/>
                    </a:lnTo>
                    <a:lnTo>
                      <a:pt x="0" y="364"/>
                    </a:lnTo>
                    <a:lnTo>
                      <a:pt x="41" y="465"/>
                    </a:lnTo>
                    <a:lnTo>
                      <a:pt x="81" y="526"/>
                    </a:lnTo>
                    <a:lnTo>
                      <a:pt x="142" y="566"/>
                    </a:lnTo>
                    <a:lnTo>
                      <a:pt x="142" y="566"/>
                    </a:lnTo>
                    <a:lnTo>
                      <a:pt x="162" y="566"/>
                    </a:lnTo>
                    <a:lnTo>
                      <a:pt x="162" y="566"/>
                    </a:lnTo>
                    <a:lnTo>
                      <a:pt x="142" y="486"/>
                    </a:lnTo>
                    <a:lnTo>
                      <a:pt x="142" y="385"/>
                    </a:lnTo>
                    <a:lnTo>
                      <a:pt x="182" y="304"/>
                    </a:lnTo>
                    <a:lnTo>
                      <a:pt x="263" y="223"/>
                    </a:lnTo>
                    <a:lnTo>
                      <a:pt x="263" y="223"/>
                    </a:lnTo>
                    <a:lnTo>
                      <a:pt x="384" y="142"/>
                    </a:lnTo>
                    <a:lnTo>
                      <a:pt x="505" y="82"/>
                    </a:lnTo>
                    <a:lnTo>
                      <a:pt x="505" y="8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5"/>
              <p:cNvSpPr/>
              <p:nvPr/>
            </p:nvSpPr>
            <p:spPr>
              <a:xfrm>
                <a:off x="1370225" y="-1360182"/>
                <a:ext cx="66380" cy="66380"/>
              </a:xfrm>
              <a:custGeom>
                <a:avLst/>
                <a:gdLst/>
                <a:ahLst/>
                <a:cxnLst/>
                <a:rect l="l" t="t" r="r" b="b"/>
                <a:pathLst>
                  <a:path w="607" h="607" extrusionOk="0">
                    <a:moveTo>
                      <a:pt x="304" y="1"/>
                    </a:moveTo>
                    <a:lnTo>
                      <a:pt x="243" y="21"/>
                    </a:lnTo>
                    <a:lnTo>
                      <a:pt x="142" y="61"/>
                    </a:lnTo>
                    <a:lnTo>
                      <a:pt x="102" y="81"/>
                    </a:lnTo>
                    <a:lnTo>
                      <a:pt x="62" y="142"/>
                    </a:lnTo>
                    <a:lnTo>
                      <a:pt x="21" y="182"/>
                    </a:lnTo>
                    <a:lnTo>
                      <a:pt x="1" y="283"/>
                    </a:lnTo>
                    <a:lnTo>
                      <a:pt x="1" y="364"/>
                    </a:lnTo>
                    <a:lnTo>
                      <a:pt x="41" y="465"/>
                    </a:lnTo>
                    <a:lnTo>
                      <a:pt x="82" y="526"/>
                    </a:lnTo>
                    <a:lnTo>
                      <a:pt x="122" y="566"/>
                    </a:lnTo>
                    <a:lnTo>
                      <a:pt x="223" y="606"/>
                    </a:lnTo>
                    <a:lnTo>
                      <a:pt x="385" y="606"/>
                    </a:lnTo>
                    <a:lnTo>
                      <a:pt x="445" y="586"/>
                    </a:lnTo>
                    <a:lnTo>
                      <a:pt x="506" y="546"/>
                    </a:lnTo>
                    <a:lnTo>
                      <a:pt x="546" y="485"/>
                    </a:lnTo>
                    <a:lnTo>
                      <a:pt x="587" y="425"/>
                    </a:lnTo>
                    <a:lnTo>
                      <a:pt x="607" y="324"/>
                    </a:lnTo>
                    <a:lnTo>
                      <a:pt x="587" y="203"/>
                    </a:lnTo>
                    <a:lnTo>
                      <a:pt x="526" y="102"/>
                    </a:lnTo>
                    <a:lnTo>
                      <a:pt x="486" y="61"/>
                    </a:lnTo>
                    <a:lnTo>
                      <a:pt x="405"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5"/>
              <p:cNvSpPr/>
              <p:nvPr/>
            </p:nvSpPr>
            <p:spPr>
              <a:xfrm>
                <a:off x="1370225" y="-1360182"/>
                <a:ext cx="66380" cy="66380"/>
              </a:xfrm>
              <a:custGeom>
                <a:avLst/>
                <a:gdLst/>
                <a:ahLst/>
                <a:cxnLst/>
                <a:rect l="l" t="t" r="r" b="b"/>
                <a:pathLst>
                  <a:path w="607" h="607" fill="none" extrusionOk="0">
                    <a:moveTo>
                      <a:pt x="304" y="1"/>
                    </a:moveTo>
                    <a:lnTo>
                      <a:pt x="304" y="1"/>
                    </a:lnTo>
                    <a:lnTo>
                      <a:pt x="304" y="1"/>
                    </a:lnTo>
                    <a:lnTo>
                      <a:pt x="304" y="1"/>
                    </a:lnTo>
                    <a:lnTo>
                      <a:pt x="243" y="21"/>
                    </a:lnTo>
                    <a:lnTo>
                      <a:pt x="243" y="21"/>
                    </a:lnTo>
                    <a:lnTo>
                      <a:pt x="142" y="61"/>
                    </a:lnTo>
                    <a:lnTo>
                      <a:pt x="102" y="81"/>
                    </a:lnTo>
                    <a:lnTo>
                      <a:pt x="62" y="142"/>
                    </a:lnTo>
                    <a:lnTo>
                      <a:pt x="62" y="142"/>
                    </a:lnTo>
                    <a:lnTo>
                      <a:pt x="21" y="182"/>
                    </a:lnTo>
                    <a:lnTo>
                      <a:pt x="21" y="182"/>
                    </a:lnTo>
                    <a:lnTo>
                      <a:pt x="1" y="283"/>
                    </a:lnTo>
                    <a:lnTo>
                      <a:pt x="1" y="364"/>
                    </a:lnTo>
                    <a:lnTo>
                      <a:pt x="1" y="364"/>
                    </a:lnTo>
                    <a:lnTo>
                      <a:pt x="41" y="465"/>
                    </a:lnTo>
                    <a:lnTo>
                      <a:pt x="41" y="465"/>
                    </a:lnTo>
                    <a:lnTo>
                      <a:pt x="82" y="526"/>
                    </a:lnTo>
                    <a:lnTo>
                      <a:pt x="122" y="566"/>
                    </a:lnTo>
                    <a:lnTo>
                      <a:pt x="122" y="566"/>
                    </a:lnTo>
                    <a:lnTo>
                      <a:pt x="223" y="606"/>
                    </a:lnTo>
                    <a:lnTo>
                      <a:pt x="304" y="606"/>
                    </a:lnTo>
                    <a:lnTo>
                      <a:pt x="304" y="606"/>
                    </a:lnTo>
                    <a:lnTo>
                      <a:pt x="304" y="606"/>
                    </a:lnTo>
                    <a:lnTo>
                      <a:pt x="304" y="606"/>
                    </a:lnTo>
                    <a:lnTo>
                      <a:pt x="385" y="606"/>
                    </a:lnTo>
                    <a:lnTo>
                      <a:pt x="445" y="586"/>
                    </a:lnTo>
                    <a:lnTo>
                      <a:pt x="506" y="546"/>
                    </a:lnTo>
                    <a:lnTo>
                      <a:pt x="546" y="485"/>
                    </a:lnTo>
                    <a:lnTo>
                      <a:pt x="546" y="485"/>
                    </a:lnTo>
                    <a:lnTo>
                      <a:pt x="587" y="425"/>
                    </a:lnTo>
                    <a:lnTo>
                      <a:pt x="587" y="425"/>
                    </a:lnTo>
                    <a:lnTo>
                      <a:pt x="607" y="324"/>
                    </a:lnTo>
                    <a:lnTo>
                      <a:pt x="607" y="324"/>
                    </a:lnTo>
                    <a:lnTo>
                      <a:pt x="587" y="203"/>
                    </a:lnTo>
                    <a:lnTo>
                      <a:pt x="526" y="102"/>
                    </a:lnTo>
                    <a:lnTo>
                      <a:pt x="526" y="102"/>
                    </a:lnTo>
                    <a:lnTo>
                      <a:pt x="486" y="61"/>
                    </a:lnTo>
                    <a:lnTo>
                      <a:pt x="486" y="61"/>
                    </a:lnTo>
                    <a:lnTo>
                      <a:pt x="405"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5"/>
              <p:cNvSpPr/>
              <p:nvPr/>
            </p:nvSpPr>
            <p:spPr>
              <a:xfrm>
                <a:off x="1467442" y="-1408736"/>
                <a:ext cx="66380" cy="66380"/>
              </a:xfrm>
              <a:custGeom>
                <a:avLst/>
                <a:gdLst/>
                <a:ahLst/>
                <a:cxnLst/>
                <a:rect l="l" t="t" r="r" b="b"/>
                <a:pathLst>
                  <a:path w="607" h="607" extrusionOk="0">
                    <a:moveTo>
                      <a:pt x="303" y="0"/>
                    </a:moveTo>
                    <a:lnTo>
                      <a:pt x="243" y="21"/>
                    </a:lnTo>
                    <a:lnTo>
                      <a:pt x="162" y="41"/>
                    </a:lnTo>
                    <a:lnTo>
                      <a:pt x="101" y="81"/>
                    </a:lnTo>
                    <a:lnTo>
                      <a:pt x="61" y="142"/>
                    </a:lnTo>
                    <a:lnTo>
                      <a:pt x="21" y="182"/>
                    </a:lnTo>
                    <a:lnTo>
                      <a:pt x="0" y="243"/>
                    </a:lnTo>
                    <a:lnTo>
                      <a:pt x="0" y="303"/>
                    </a:lnTo>
                    <a:lnTo>
                      <a:pt x="0" y="364"/>
                    </a:lnTo>
                    <a:lnTo>
                      <a:pt x="41" y="465"/>
                    </a:lnTo>
                    <a:lnTo>
                      <a:pt x="81" y="525"/>
                    </a:lnTo>
                    <a:lnTo>
                      <a:pt x="142" y="566"/>
                    </a:lnTo>
                    <a:lnTo>
                      <a:pt x="182" y="586"/>
                    </a:lnTo>
                    <a:lnTo>
                      <a:pt x="303" y="606"/>
                    </a:lnTo>
                    <a:lnTo>
                      <a:pt x="424" y="586"/>
                    </a:lnTo>
                    <a:lnTo>
                      <a:pt x="505" y="525"/>
                    </a:lnTo>
                    <a:lnTo>
                      <a:pt x="546" y="485"/>
                    </a:lnTo>
                    <a:lnTo>
                      <a:pt x="586" y="404"/>
                    </a:lnTo>
                    <a:lnTo>
                      <a:pt x="606" y="303"/>
                    </a:lnTo>
                    <a:lnTo>
                      <a:pt x="606" y="243"/>
                    </a:lnTo>
                    <a:lnTo>
                      <a:pt x="586" y="162"/>
                    </a:lnTo>
                    <a:lnTo>
                      <a:pt x="525" y="101"/>
                    </a:lnTo>
                    <a:lnTo>
                      <a:pt x="485" y="61"/>
                    </a:lnTo>
                    <a:lnTo>
                      <a:pt x="424" y="4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5"/>
              <p:cNvSpPr/>
              <p:nvPr/>
            </p:nvSpPr>
            <p:spPr>
              <a:xfrm>
                <a:off x="1467442" y="-1408736"/>
                <a:ext cx="66380" cy="66380"/>
              </a:xfrm>
              <a:custGeom>
                <a:avLst/>
                <a:gdLst/>
                <a:ahLst/>
                <a:cxnLst/>
                <a:rect l="l" t="t" r="r" b="b"/>
                <a:pathLst>
                  <a:path w="607" h="607" fill="none" extrusionOk="0">
                    <a:moveTo>
                      <a:pt x="303" y="0"/>
                    </a:moveTo>
                    <a:lnTo>
                      <a:pt x="303" y="0"/>
                    </a:lnTo>
                    <a:lnTo>
                      <a:pt x="243" y="21"/>
                    </a:lnTo>
                    <a:lnTo>
                      <a:pt x="162" y="41"/>
                    </a:lnTo>
                    <a:lnTo>
                      <a:pt x="101" y="81"/>
                    </a:lnTo>
                    <a:lnTo>
                      <a:pt x="61" y="142"/>
                    </a:lnTo>
                    <a:lnTo>
                      <a:pt x="61" y="142"/>
                    </a:lnTo>
                    <a:lnTo>
                      <a:pt x="21" y="182"/>
                    </a:lnTo>
                    <a:lnTo>
                      <a:pt x="21" y="182"/>
                    </a:lnTo>
                    <a:lnTo>
                      <a:pt x="0" y="243"/>
                    </a:lnTo>
                    <a:lnTo>
                      <a:pt x="0" y="303"/>
                    </a:lnTo>
                    <a:lnTo>
                      <a:pt x="0" y="303"/>
                    </a:lnTo>
                    <a:lnTo>
                      <a:pt x="0" y="364"/>
                    </a:lnTo>
                    <a:lnTo>
                      <a:pt x="0" y="364"/>
                    </a:lnTo>
                    <a:lnTo>
                      <a:pt x="41" y="465"/>
                    </a:lnTo>
                    <a:lnTo>
                      <a:pt x="81" y="525"/>
                    </a:lnTo>
                    <a:lnTo>
                      <a:pt x="142" y="566"/>
                    </a:lnTo>
                    <a:lnTo>
                      <a:pt x="142" y="566"/>
                    </a:lnTo>
                    <a:lnTo>
                      <a:pt x="182" y="586"/>
                    </a:lnTo>
                    <a:lnTo>
                      <a:pt x="182" y="586"/>
                    </a:lnTo>
                    <a:lnTo>
                      <a:pt x="303" y="606"/>
                    </a:lnTo>
                    <a:lnTo>
                      <a:pt x="303" y="606"/>
                    </a:lnTo>
                    <a:lnTo>
                      <a:pt x="303" y="606"/>
                    </a:lnTo>
                    <a:lnTo>
                      <a:pt x="303" y="606"/>
                    </a:lnTo>
                    <a:lnTo>
                      <a:pt x="424" y="586"/>
                    </a:lnTo>
                    <a:lnTo>
                      <a:pt x="505" y="525"/>
                    </a:lnTo>
                    <a:lnTo>
                      <a:pt x="505" y="525"/>
                    </a:lnTo>
                    <a:lnTo>
                      <a:pt x="546" y="485"/>
                    </a:lnTo>
                    <a:lnTo>
                      <a:pt x="546" y="485"/>
                    </a:lnTo>
                    <a:lnTo>
                      <a:pt x="586" y="404"/>
                    </a:lnTo>
                    <a:lnTo>
                      <a:pt x="606" y="303"/>
                    </a:lnTo>
                    <a:lnTo>
                      <a:pt x="606" y="303"/>
                    </a:lnTo>
                    <a:lnTo>
                      <a:pt x="606" y="243"/>
                    </a:lnTo>
                    <a:lnTo>
                      <a:pt x="586" y="162"/>
                    </a:lnTo>
                    <a:lnTo>
                      <a:pt x="525" y="101"/>
                    </a:lnTo>
                    <a:lnTo>
                      <a:pt x="485" y="61"/>
                    </a:lnTo>
                    <a:lnTo>
                      <a:pt x="485" y="61"/>
                    </a:lnTo>
                    <a:lnTo>
                      <a:pt x="424" y="41"/>
                    </a:lnTo>
                    <a:lnTo>
                      <a:pt x="424" y="41"/>
                    </a:lnTo>
                    <a:lnTo>
                      <a:pt x="303" y="0"/>
                    </a:lnTo>
                    <a:lnTo>
                      <a:pt x="30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5"/>
              <p:cNvSpPr/>
              <p:nvPr/>
            </p:nvSpPr>
            <p:spPr>
              <a:xfrm>
                <a:off x="1370225" y="-1068638"/>
                <a:ext cx="66380" cy="68458"/>
              </a:xfrm>
              <a:custGeom>
                <a:avLst/>
                <a:gdLst/>
                <a:ahLst/>
                <a:cxnLst/>
                <a:rect l="l" t="t" r="r" b="b"/>
                <a:pathLst>
                  <a:path w="607" h="626" extrusionOk="0">
                    <a:moveTo>
                      <a:pt x="304" y="0"/>
                    </a:moveTo>
                    <a:lnTo>
                      <a:pt x="243" y="20"/>
                    </a:lnTo>
                    <a:lnTo>
                      <a:pt x="142" y="61"/>
                    </a:lnTo>
                    <a:lnTo>
                      <a:pt x="102" y="101"/>
                    </a:lnTo>
                    <a:lnTo>
                      <a:pt x="62" y="141"/>
                    </a:lnTo>
                    <a:lnTo>
                      <a:pt x="21" y="202"/>
                    </a:lnTo>
                    <a:lnTo>
                      <a:pt x="1" y="283"/>
                    </a:lnTo>
                    <a:lnTo>
                      <a:pt x="1" y="363"/>
                    </a:lnTo>
                    <a:lnTo>
                      <a:pt x="41" y="485"/>
                    </a:lnTo>
                    <a:lnTo>
                      <a:pt x="82" y="525"/>
                    </a:lnTo>
                    <a:lnTo>
                      <a:pt x="122" y="565"/>
                    </a:lnTo>
                    <a:lnTo>
                      <a:pt x="223" y="606"/>
                    </a:lnTo>
                    <a:lnTo>
                      <a:pt x="304" y="626"/>
                    </a:lnTo>
                    <a:lnTo>
                      <a:pt x="385" y="606"/>
                    </a:lnTo>
                    <a:lnTo>
                      <a:pt x="445" y="586"/>
                    </a:lnTo>
                    <a:lnTo>
                      <a:pt x="506" y="545"/>
                    </a:lnTo>
                    <a:lnTo>
                      <a:pt x="546" y="485"/>
                    </a:lnTo>
                    <a:lnTo>
                      <a:pt x="587" y="424"/>
                    </a:lnTo>
                    <a:lnTo>
                      <a:pt x="607" y="323"/>
                    </a:lnTo>
                    <a:lnTo>
                      <a:pt x="587" y="202"/>
                    </a:lnTo>
                    <a:lnTo>
                      <a:pt x="526" y="101"/>
                    </a:lnTo>
                    <a:lnTo>
                      <a:pt x="486"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5"/>
              <p:cNvSpPr/>
              <p:nvPr/>
            </p:nvSpPr>
            <p:spPr>
              <a:xfrm>
                <a:off x="1370225" y="-1068638"/>
                <a:ext cx="66380" cy="68458"/>
              </a:xfrm>
              <a:custGeom>
                <a:avLst/>
                <a:gdLst/>
                <a:ahLst/>
                <a:cxnLst/>
                <a:rect l="l" t="t" r="r" b="b"/>
                <a:pathLst>
                  <a:path w="607" h="626" fill="none" extrusionOk="0">
                    <a:moveTo>
                      <a:pt x="304" y="0"/>
                    </a:moveTo>
                    <a:lnTo>
                      <a:pt x="304" y="0"/>
                    </a:lnTo>
                    <a:lnTo>
                      <a:pt x="304" y="0"/>
                    </a:lnTo>
                    <a:lnTo>
                      <a:pt x="304" y="0"/>
                    </a:lnTo>
                    <a:lnTo>
                      <a:pt x="243" y="20"/>
                    </a:lnTo>
                    <a:lnTo>
                      <a:pt x="243" y="20"/>
                    </a:lnTo>
                    <a:lnTo>
                      <a:pt x="142" y="61"/>
                    </a:lnTo>
                    <a:lnTo>
                      <a:pt x="102" y="101"/>
                    </a:lnTo>
                    <a:lnTo>
                      <a:pt x="62" y="141"/>
                    </a:lnTo>
                    <a:lnTo>
                      <a:pt x="62" y="141"/>
                    </a:lnTo>
                    <a:lnTo>
                      <a:pt x="21" y="202"/>
                    </a:lnTo>
                    <a:lnTo>
                      <a:pt x="21" y="202"/>
                    </a:lnTo>
                    <a:lnTo>
                      <a:pt x="1" y="283"/>
                    </a:lnTo>
                    <a:lnTo>
                      <a:pt x="1" y="363"/>
                    </a:lnTo>
                    <a:lnTo>
                      <a:pt x="1" y="363"/>
                    </a:lnTo>
                    <a:lnTo>
                      <a:pt x="41" y="485"/>
                    </a:lnTo>
                    <a:lnTo>
                      <a:pt x="41" y="485"/>
                    </a:lnTo>
                    <a:lnTo>
                      <a:pt x="82" y="525"/>
                    </a:lnTo>
                    <a:lnTo>
                      <a:pt x="122" y="565"/>
                    </a:lnTo>
                    <a:lnTo>
                      <a:pt x="122" y="565"/>
                    </a:lnTo>
                    <a:lnTo>
                      <a:pt x="223" y="606"/>
                    </a:lnTo>
                    <a:lnTo>
                      <a:pt x="304" y="626"/>
                    </a:lnTo>
                    <a:lnTo>
                      <a:pt x="304" y="626"/>
                    </a:lnTo>
                    <a:lnTo>
                      <a:pt x="304" y="626"/>
                    </a:lnTo>
                    <a:lnTo>
                      <a:pt x="304" y="62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5"/>
              <p:cNvSpPr/>
              <p:nvPr/>
            </p:nvSpPr>
            <p:spPr>
              <a:xfrm>
                <a:off x="1467442" y="-1117302"/>
                <a:ext cx="66380" cy="66380"/>
              </a:xfrm>
              <a:custGeom>
                <a:avLst/>
                <a:gdLst/>
                <a:ahLst/>
                <a:cxnLst/>
                <a:rect l="l" t="t" r="r" b="b"/>
                <a:pathLst>
                  <a:path w="607" h="607" extrusionOk="0">
                    <a:moveTo>
                      <a:pt x="303" y="1"/>
                    </a:moveTo>
                    <a:lnTo>
                      <a:pt x="243" y="21"/>
                    </a:lnTo>
                    <a:lnTo>
                      <a:pt x="162" y="41"/>
                    </a:lnTo>
                    <a:lnTo>
                      <a:pt x="101" y="82"/>
                    </a:lnTo>
                    <a:lnTo>
                      <a:pt x="61" y="142"/>
                    </a:lnTo>
                    <a:lnTo>
                      <a:pt x="21" y="203"/>
                    </a:lnTo>
                    <a:lnTo>
                      <a:pt x="0" y="243"/>
                    </a:lnTo>
                    <a:lnTo>
                      <a:pt x="0" y="364"/>
                    </a:lnTo>
                    <a:lnTo>
                      <a:pt x="41" y="485"/>
                    </a:lnTo>
                    <a:lnTo>
                      <a:pt x="81" y="526"/>
                    </a:lnTo>
                    <a:lnTo>
                      <a:pt x="142" y="566"/>
                    </a:lnTo>
                    <a:lnTo>
                      <a:pt x="223" y="607"/>
                    </a:lnTo>
                    <a:lnTo>
                      <a:pt x="384" y="586"/>
                    </a:lnTo>
                    <a:lnTo>
                      <a:pt x="424" y="586"/>
                    </a:lnTo>
                    <a:lnTo>
                      <a:pt x="505" y="546"/>
                    </a:lnTo>
                    <a:lnTo>
                      <a:pt x="546" y="485"/>
                    </a:lnTo>
                    <a:lnTo>
                      <a:pt x="586" y="425"/>
                    </a:lnTo>
                    <a:lnTo>
                      <a:pt x="606" y="384"/>
                    </a:lnTo>
                    <a:lnTo>
                      <a:pt x="606" y="263"/>
                    </a:lnTo>
                    <a:lnTo>
                      <a:pt x="566" y="142"/>
                    </a:lnTo>
                    <a:lnTo>
                      <a:pt x="525" y="10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5"/>
              <p:cNvSpPr/>
              <p:nvPr/>
            </p:nvSpPr>
            <p:spPr>
              <a:xfrm>
                <a:off x="1467442" y="-1117302"/>
                <a:ext cx="66380" cy="66380"/>
              </a:xfrm>
              <a:custGeom>
                <a:avLst/>
                <a:gdLst/>
                <a:ahLst/>
                <a:cxnLst/>
                <a:rect l="l" t="t" r="r" b="b"/>
                <a:pathLst>
                  <a:path w="607" h="607" fill="none" extrusionOk="0">
                    <a:moveTo>
                      <a:pt x="303" y="1"/>
                    </a:moveTo>
                    <a:lnTo>
                      <a:pt x="303" y="1"/>
                    </a:lnTo>
                    <a:lnTo>
                      <a:pt x="243" y="21"/>
                    </a:lnTo>
                    <a:lnTo>
                      <a:pt x="162" y="41"/>
                    </a:lnTo>
                    <a:lnTo>
                      <a:pt x="101" y="82"/>
                    </a:lnTo>
                    <a:lnTo>
                      <a:pt x="61" y="142"/>
                    </a:lnTo>
                    <a:lnTo>
                      <a:pt x="61" y="142"/>
                    </a:lnTo>
                    <a:lnTo>
                      <a:pt x="21" y="203"/>
                    </a:lnTo>
                    <a:lnTo>
                      <a:pt x="0" y="243"/>
                    </a:lnTo>
                    <a:lnTo>
                      <a:pt x="0" y="364"/>
                    </a:lnTo>
                    <a:lnTo>
                      <a:pt x="41" y="485"/>
                    </a:lnTo>
                    <a:lnTo>
                      <a:pt x="81" y="526"/>
                    </a:lnTo>
                    <a:lnTo>
                      <a:pt x="142" y="566"/>
                    </a:lnTo>
                    <a:lnTo>
                      <a:pt x="142" y="566"/>
                    </a:lnTo>
                    <a:lnTo>
                      <a:pt x="223" y="607"/>
                    </a:lnTo>
                    <a:lnTo>
                      <a:pt x="223" y="607"/>
                    </a:lnTo>
                    <a:lnTo>
                      <a:pt x="384" y="586"/>
                    </a:lnTo>
                    <a:lnTo>
                      <a:pt x="384" y="586"/>
                    </a:lnTo>
                    <a:lnTo>
                      <a:pt x="404" y="586"/>
                    </a:lnTo>
                    <a:lnTo>
                      <a:pt x="404" y="586"/>
                    </a:lnTo>
                    <a:lnTo>
                      <a:pt x="424" y="586"/>
                    </a:lnTo>
                    <a:lnTo>
                      <a:pt x="424" y="586"/>
                    </a:lnTo>
                    <a:lnTo>
                      <a:pt x="505" y="546"/>
                    </a:lnTo>
                    <a:lnTo>
                      <a:pt x="546" y="485"/>
                    </a:lnTo>
                    <a:lnTo>
                      <a:pt x="546" y="485"/>
                    </a:lnTo>
                    <a:lnTo>
                      <a:pt x="586" y="425"/>
                    </a:lnTo>
                    <a:lnTo>
                      <a:pt x="606" y="384"/>
                    </a:lnTo>
                    <a:lnTo>
                      <a:pt x="606" y="263"/>
                    </a:lnTo>
                    <a:lnTo>
                      <a:pt x="566" y="142"/>
                    </a:lnTo>
                    <a:lnTo>
                      <a:pt x="525" y="10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5"/>
              <p:cNvSpPr/>
              <p:nvPr/>
            </p:nvSpPr>
            <p:spPr>
              <a:xfrm>
                <a:off x="1370225" y="-1165856"/>
                <a:ext cx="66380" cy="66380"/>
              </a:xfrm>
              <a:custGeom>
                <a:avLst/>
                <a:gdLst/>
                <a:ahLst/>
                <a:cxnLst/>
                <a:rect l="l" t="t" r="r" b="b"/>
                <a:pathLst>
                  <a:path w="607" h="607" extrusionOk="0">
                    <a:moveTo>
                      <a:pt x="304" y="1"/>
                    </a:moveTo>
                    <a:lnTo>
                      <a:pt x="243" y="21"/>
                    </a:lnTo>
                    <a:lnTo>
                      <a:pt x="142" y="61"/>
                    </a:lnTo>
                    <a:lnTo>
                      <a:pt x="102" y="102"/>
                    </a:lnTo>
                    <a:lnTo>
                      <a:pt x="62" y="142"/>
                    </a:lnTo>
                    <a:lnTo>
                      <a:pt x="21" y="202"/>
                    </a:lnTo>
                    <a:lnTo>
                      <a:pt x="1" y="283"/>
                    </a:lnTo>
                    <a:lnTo>
                      <a:pt x="1" y="364"/>
                    </a:lnTo>
                    <a:lnTo>
                      <a:pt x="41" y="465"/>
                    </a:lnTo>
                    <a:lnTo>
                      <a:pt x="82" y="526"/>
                    </a:lnTo>
                    <a:lnTo>
                      <a:pt x="122" y="566"/>
                    </a:lnTo>
                    <a:lnTo>
                      <a:pt x="223" y="606"/>
                    </a:lnTo>
                    <a:lnTo>
                      <a:pt x="385" y="606"/>
                    </a:lnTo>
                    <a:lnTo>
                      <a:pt x="445" y="586"/>
                    </a:lnTo>
                    <a:lnTo>
                      <a:pt x="506" y="546"/>
                    </a:lnTo>
                    <a:lnTo>
                      <a:pt x="546" y="485"/>
                    </a:lnTo>
                    <a:lnTo>
                      <a:pt x="587" y="425"/>
                    </a:lnTo>
                    <a:lnTo>
                      <a:pt x="607" y="324"/>
                    </a:lnTo>
                    <a:lnTo>
                      <a:pt x="587" y="202"/>
                    </a:lnTo>
                    <a:lnTo>
                      <a:pt x="526" y="102"/>
                    </a:lnTo>
                    <a:lnTo>
                      <a:pt x="486" y="61"/>
                    </a:lnTo>
                    <a:lnTo>
                      <a:pt x="405"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5"/>
              <p:cNvSpPr/>
              <p:nvPr/>
            </p:nvSpPr>
            <p:spPr>
              <a:xfrm>
                <a:off x="1370225" y="-1165856"/>
                <a:ext cx="66380" cy="66380"/>
              </a:xfrm>
              <a:custGeom>
                <a:avLst/>
                <a:gdLst/>
                <a:ahLst/>
                <a:cxnLst/>
                <a:rect l="l" t="t" r="r" b="b"/>
                <a:pathLst>
                  <a:path w="607" h="607" fill="none" extrusionOk="0">
                    <a:moveTo>
                      <a:pt x="304" y="1"/>
                    </a:moveTo>
                    <a:lnTo>
                      <a:pt x="304" y="1"/>
                    </a:lnTo>
                    <a:lnTo>
                      <a:pt x="304" y="1"/>
                    </a:lnTo>
                    <a:lnTo>
                      <a:pt x="304" y="1"/>
                    </a:lnTo>
                    <a:lnTo>
                      <a:pt x="243" y="21"/>
                    </a:lnTo>
                    <a:lnTo>
                      <a:pt x="243" y="21"/>
                    </a:lnTo>
                    <a:lnTo>
                      <a:pt x="142" y="61"/>
                    </a:lnTo>
                    <a:lnTo>
                      <a:pt x="102" y="102"/>
                    </a:lnTo>
                    <a:lnTo>
                      <a:pt x="62" y="142"/>
                    </a:lnTo>
                    <a:lnTo>
                      <a:pt x="62" y="142"/>
                    </a:lnTo>
                    <a:lnTo>
                      <a:pt x="21" y="202"/>
                    </a:lnTo>
                    <a:lnTo>
                      <a:pt x="21" y="202"/>
                    </a:lnTo>
                    <a:lnTo>
                      <a:pt x="1" y="283"/>
                    </a:lnTo>
                    <a:lnTo>
                      <a:pt x="1" y="364"/>
                    </a:lnTo>
                    <a:lnTo>
                      <a:pt x="1" y="364"/>
                    </a:lnTo>
                    <a:lnTo>
                      <a:pt x="41" y="465"/>
                    </a:lnTo>
                    <a:lnTo>
                      <a:pt x="41" y="465"/>
                    </a:lnTo>
                    <a:lnTo>
                      <a:pt x="82" y="526"/>
                    </a:lnTo>
                    <a:lnTo>
                      <a:pt x="122" y="566"/>
                    </a:lnTo>
                    <a:lnTo>
                      <a:pt x="122" y="566"/>
                    </a:lnTo>
                    <a:lnTo>
                      <a:pt x="223" y="606"/>
                    </a:lnTo>
                    <a:lnTo>
                      <a:pt x="304" y="606"/>
                    </a:lnTo>
                    <a:lnTo>
                      <a:pt x="304" y="606"/>
                    </a:lnTo>
                    <a:lnTo>
                      <a:pt x="385" y="606"/>
                    </a:lnTo>
                    <a:lnTo>
                      <a:pt x="445" y="586"/>
                    </a:lnTo>
                    <a:lnTo>
                      <a:pt x="506" y="546"/>
                    </a:lnTo>
                    <a:lnTo>
                      <a:pt x="546" y="485"/>
                    </a:lnTo>
                    <a:lnTo>
                      <a:pt x="546" y="485"/>
                    </a:lnTo>
                    <a:lnTo>
                      <a:pt x="587" y="425"/>
                    </a:lnTo>
                    <a:lnTo>
                      <a:pt x="587" y="425"/>
                    </a:lnTo>
                    <a:lnTo>
                      <a:pt x="607" y="324"/>
                    </a:lnTo>
                    <a:lnTo>
                      <a:pt x="607" y="324"/>
                    </a:lnTo>
                    <a:lnTo>
                      <a:pt x="587" y="202"/>
                    </a:lnTo>
                    <a:lnTo>
                      <a:pt x="526" y="102"/>
                    </a:lnTo>
                    <a:lnTo>
                      <a:pt x="526" y="102"/>
                    </a:lnTo>
                    <a:lnTo>
                      <a:pt x="486" y="61"/>
                    </a:lnTo>
                    <a:lnTo>
                      <a:pt x="486" y="61"/>
                    </a:lnTo>
                    <a:lnTo>
                      <a:pt x="405"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5"/>
              <p:cNvSpPr/>
              <p:nvPr/>
            </p:nvSpPr>
            <p:spPr>
              <a:xfrm>
                <a:off x="1467442" y="-1214410"/>
                <a:ext cx="66380" cy="66380"/>
              </a:xfrm>
              <a:custGeom>
                <a:avLst/>
                <a:gdLst/>
                <a:ahLst/>
                <a:cxnLst/>
                <a:rect l="l" t="t" r="r" b="b"/>
                <a:pathLst>
                  <a:path w="607" h="607" extrusionOk="0">
                    <a:moveTo>
                      <a:pt x="303" y="0"/>
                    </a:moveTo>
                    <a:lnTo>
                      <a:pt x="243" y="21"/>
                    </a:lnTo>
                    <a:lnTo>
                      <a:pt x="142" y="61"/>
                    </a:lnTo>
                    <a:lnTo>
                      <a:pt x="101" y="101"/>
                    </a:lnTo>
                    <a:lnTo>
                      <a:pt x="61" y="142"/>
                    </a:lnTo>
                    <a:lnTo>
                      <a:pt x="21" y="222"/>
                    </a:lnTo>
                    <a:lnTo>
                      <a:pt x="0" y="303"/>
                    </a:lnTo>
                    <a:lnTo>
                      <a:pt x="21" y="384"/>
                    </a:lnTo>
                    <a:lnTo>
                      <a:pt x="41" y="445"/>
                    </a:lnTo>
                    <a:lnTo>
                      <a:pt x="81" y="505"/>
                    </a:lnTo>
                    <a:lnTo>
                      <a:pt x="142" y="566"/>
                    </a:lnTo>
                    <a:lnTo>
                      <a:pt x="223" y="606"/>
                    </a:lnTo>
                    <a:lnTo>
                      <a:pt x="364" y="606"/>
                    </a:lnTo>
                    <a:lnTo>
                      <a:pt x="465" y="566"/>
                    </a:lnTo>
                    <a:lnTo>
                      <a:pt x="505" y="525"/>
                    </a:lnTo>
                    <a:lnTo>
                      <a:pt x="546" y="485"/>
                    </a:lnTo>
                    <a:lnTo>
                      <a:pt x="606" y="384"/>
                    </a:lnTo>
                    <a:lnTo>
                      <a:pt x="546" y="303"/>
                    </a:lnTo>
                    <a:lnTo>
                      <a:pt x="505" y="222"/>
                    </a:lnTo>
                    <a:lnTo>
                      <a:pt x="465" y="142"/>
                    </a:lnTo>
                    <a:lnTo>
                      <a:pt x="465" y="61"/>
                    </a:lnTo>
                    <a:lnTo>
                      <a:pt x="424" y="41"/>
                    </a:lnTo>
                    <a:lnTo>
                      <a:pt x="364" y="2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5"/>
              <p:cNvSpPr/>
              <p:nvPr/>
            </p:nvSpPr>
            <p:spPr>
              <a:xfrm>
                <a:off x="1467442" y="-1214410"/>
                <a:ext cx="66380" cy="66380"/>
              </a:xfrm>
              <a:custGeom>
                <a:avLst/>
                <a:gdLst/>
                <a:ahLst/>
                <a:cxnLst/>
                <a:rect l="l" t="t" r="r" b="b"/>
                <a:pathLst>
                  <a:path w="607" h="607" fill="none" extrusionOk="0">
                    <a:moveTo>
                      <a:pt x="303" y="0"/>
                    </a:moveTo>
                    <a:lnTo>
                      <a:pt x="303" y="0"/>
                    </a:lnTo>
                    <a:lnTo>
                      <a:pt x="243" y="21"/>
                    </a:lnTo>
                    <a:lnTo>
                      <a:pt x="243" y="21"/>
                    </a:lnTo>
                    <a:lnTo>
                      <a:pt x="142" y="61"/>
                    </a:lnTo>
                    <a:lnTo>
                      <a:pt x="101" y="101"/>
                    </a:lnTo>
                    <a:lnTo>
                      <a:pt x="61" y="142"/>
                    </a:lnTo>
                    <a:lnTo>
                      <a:pt x="61" y="142"/>
                    </a:lnTo>
                    <a:lnTo>
                      <a:pt x="21" y="222"/>
                    </a:lnTo>
                    <a:lnTo>
                      <a:pt x="0" y="303"/>
                    </a:lnTo>
                    <a:lnTo>
                      <a:pt x="0" y="303"/>
                    </a:lnTo>
                    <a:lnTo>
                      <a:pt x="21" y="384"/>
                    </a:lnTo>
                    <a:lnTo>
                      <a:pt x="41" y="445"/>
                    </a:lnTo>
                    <a:lnTo>
                      <a:pt x="81" y="505"/>
                    </a:lnTo>
                    <a:lnTo>
                      <a:pt x="142" y="566"/>
                    </a:lnTo>
                    <a:lnTo>
                      <a:pt x="142" y="566"/>
                    </a:lnTo>
                    <a:lnTo>
                      <a:pt x="223" y="606"/>
                    </a:lnTo>
                    <a:lnTo>
                      <a:pt x="303" y="606"/>
                    </a:lnTo>
                    <a:lnTo>
                      <a:pt x="303" y="606"/>
                    </a:lnTo>
                    <a:lnTo>
                      <a:pt x="364" y="606"/>
                    </a:lnTo>
                    <a:lnTo>
                      <a:pt x="364" y="606"/>
                    </a:lnTo>
                    <a:lnTo>
                      <a:pt x="465" y="566"/>
                    </a:lnTo>
                    <a:lnTo>
                      <a:pt x="505" y="525"/>
                    </a:lnTo>
                    <a:lnTo>
                      <a:pt x="546" y="485"/>
                    </a:lnTo>
                    <a:lnTo>
                      <a:pt x="546" y="485"/>
                    </a:lnTo>
                    <a:lnTo>
                      <a:pt x="606" y="384"/>
                    </a:lnTo>
                    <a:lnTo>
                      <a:pt x="606" y="384"/>
                    </a:lnTo>
                    <a:lnTo>
                      <a:pt x="546" y="303"/>
                    </a:lnTo>
                    <a:lnTo>
                      <a:pt x="505" y="222"/>
                    </a:lnTo>
                    <a:lnTo>
                      <a:pt x="465" y="142"/>
                    </a:lnTo>
                    <a:lnTo>
                      <a:pt x="465" y="61"/>
                    </a:lnTo>
                    <a:lnTo>
                      <a:pt x="465" y="61"/>
                    </a:lnTo>
                    <a:lnTo>
                      <a:pt x="424" y="41"/>
                    </a:lnTo>
                    <a:lnTo>
                      <a:pt x="424" y="41"/>
                    </a:lnTo>
                    <a:lnTo>
                      <a:pt x="364" y="21"/>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5"/>
              <p:cNvSpPr/>
              <p:nvPr/>
            </p:nvSpPr>
            <p:spPr>
              <a:xfrm>
                <a:off x="1394611" y="-872125"/>
                <a:ext cx="41993" cy="64083"/>
              </a:xfrm>
              <a:custGeom>
                <a:avLst/>
                <a:gdLst/>
                <a:ahLst/>
                <a:cxnLst/>
                <a:rect l="l" t="t" r="r" b="b"/>
                <a:pathLst>
                  <a:path w="384" h="586" extrusionOk="0">
                    <a:moveTo>
                      <a:pt x="0" y="0"/>
                    </a:moveTo>
                    <a:lnTo>
                      <a:pt x="81" y="364"/>
                    </a:lnTo>
                    <a:lnTo>
                      <a:pt x="141" y="586"/>
                    </a:lnTo>
                    <a:lnTo>
                      <a:pt x="242" y="545"/>
                    </a:lnTo>
                    <a:lnTo>
                      <a:pt x="283" y="525"/>
                    </a:lnTo>
                    <a:lnTo>
                      <a:pt x="323" y="464"/>
                    </a:lnTo>
                    <a:lnTo>
                      <a:pt x="364" y="424"/>
                    </a:lnTo>
                    <a:lnTo>
                      <a:pt x="384" y="303"/>
                    </a:lnTo>
                    <a:lnTo>
                      <a:pt x="364" y="182"/>
                    </a:lnTo>
                    <a:lnTo>
                      <a:pt x="303" y="81"/>
                    </a:lnTo>
                    <a:lnTo>
                      <a:pt x="263" y="40"/>
                    </a:lnTo>
                    <a:lnTo>
                      <a:pt x="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5"/>
              <p:cNvSpPr/>
              <p:nvPr/>
            </p:nvSpPr>
            <p:spPr>
              <a:xfrm>
                <a:off x="1394611" y="-872125"/>
                <a:ext cx="41993" cy="64083"/>
              </a:xfrm>
              <a:custGeom>
                <a:avLst/>
                <a:gdLst/>
                <a:ahLst/>
                <a:cxnLst/>
                <a:rect l="l" t="t" r="r" b="b"/>
                <a:pathLst>
                  <a:path w="384" h="586" fill="none" extrusionOk="0">
                    <a:moveTo>
                      <a:pt x="81" y="0"/>
                    </a:moveTo>
                    <a:lnTo>
                      <a:pt x="81" y="0"/>
                    </a:lnTo>
                    <a:lnTo>
                      <a:pt x="81" y="0"/>
                    </a:lnTo>
                    <a:lnTo>
                      <a:pt x="81" y="0"/>
                    </a:lnTo>
                    <a:lnTo>
                      <a:pt x="20" y="0"/>
                    </a:lnTo>
                    <a:lnTo>
                      <a:pt x="20" y="0"/>
                    </a:lnTo>
                    <a:lnTo>
                      <a:pt x="0" y="0"/>
                    </a:lnTo>
                    <a:lnTo>
                      <a:pt x="81" y="364"/>
                    </a:lnTo>
                    <a:lnTo>
                      <a:pt x="141" y="586"/>
                    </a:lnTo>
                    <a:lnTo>
                      <a:pt x="141" y="586"/>
                    </a:lnTo>
                    <a:lnTo>
                      <a:pt x="242" y="545"/>
                    </a:lnTo>
                    <a:lnTo>
                      <a:pt x="283" y="525"/>
                    </a:lnTo>
                    <a:lnTo>
                      <a:pt x="323" y="464"/>
                    </a:lnTo>
                    <a:lnTo>
                      <a:pt x="323" y="464"/>
                    </a:lnTo>
                    <a:lnTo>
                      <a:pt x="364" y="424"/>
                    </a:lnTo>
                    <a:lnTo>
                      <a:pt x="364" y="424"/>
                    </a:lnTo>
                    <a:lnTo>
                      <a:pt x="384" y="303"/>
                    </a:lnTo>
                    <a:lnTo>
                      <a:pt x="384" y="303"/>
                    </a:lnTo>
                    <a:lnTo>
                      <a:pt x="364" y="182"/>
                    </a:lnTo>
                    <a:lnTo>
                      <a:pt x="303" y="81"/>
                    </a:lnTo>
                    <a:lnTo>
                      <a:pt x="303" y="81"/>
                    </a:lnTo>
                    <a:lnTo>
                      <a:pt x="263" y="40"/>
                    </a:lnTo>
                    <a:lnTo>
                      <a:pt x="263" y="40"/>
                    </a:lnTo>
                    <a:lnTo>
                      <a:pt x="182" y="0"/>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5"/>
              <p:cNvSpPr/>
              <p:nvPr/>
            </p:nvSpPr>
            <p:spPr>
              <a:xfrm>
                <a:off x="1467442" y="-916305"/>
                <a:ext cx="64083" cy="44290"/>
              </a:xfrm>
              <a:custGeom>
                <a:avLst/>
                <a:gdLst/>
                <a:ahLst/>
                <a:cxnLst/>
                <a:rect l="l" t="t" r="r" b="b"/>
                <a:pathLst>
                  <a:path w="586" h="405" extrusionOk="0">
                    <a:moveTo>
                      <a:pt x="142" y="0"/>
                    </a:moveTo>
                    <a:lnTo>
                      <a:pt x="101" y="41"/>
                    </a:lnTo>
                    <a:lnTo>
                      <a:pt x="61" y="81"/>
                    </a:lnTo>
                    <a:lnTo>
                      <a:pt x="21" y="162"/>
                    </a:lnTo>
                    <a:lnTo>
                      <a:pt x="0" y="243"/>
                    </a:lnTo>
                    <a:lnTo>
                      <a:pt x="0" y="323"/>
                    </a:lnTo>
                    <a:lnTo>
                      <a:pt x="41" y="404"/>
                    </a:lnTo>
                    <a:lnTo>
                      <a:pt x="223" y="303"/>
                    </a:lnTo>
                    <a:lnTo>
                      <a:pt x="384" y="222"/>
                    </a:lnTo>
                    <a:lnTo>
                      <a:pt x="586" y="121"/>
                    </a:lnTo>
                    <a:lnTo>
                      <a:pt x="566" y="101"/>
                    </a:lnTo>
                    <a:lnTo>
                      <a:pt x="384" y="61"/>
                    </a:lnTo>
                    <a:lnTo>
                      <a:pt x="1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5"/>
              <p:cNvSpPr/>
              <p:nvPr/>
            </p:nvSpPr>
            <p:spPr>
              <a:xfrm>
                <a:off x="1467442" y="-916305"/>
                <a:ext cx="64083" cy="44290"/>
              </a:xfrm>
              <a:custGeom>
                <a:avLst/>
                <a:gdLst/>
                <a:ahLst/>
                <a:cxnLst/>
                <a:rect l="l" t="t" r="r" b="b"/>
                <a:pathLst>
                  <a:path w="586" h="405" fill="none" extrusionOk="0">
                    <a:moveTo>
                      <a:pt x="142" y="0"/>
                    </a:moveTo>
                    <a:lnTo>
                      <a:pt x="142" y="0"/>
                    </a:lnTo>
                    <a:lnTo>
                      <a:pt x="101" y="41"/>
                    </a:lnTo>
                    <a:lnTo>
                      <a:pt x="61" y="81"/>
                    </a:lnTo>
                    <a:lnTo>
                      <a:pt x="61" y="81"/>
                    </a:lnTo>
                    <a:lnTo>
                      <a:pt x="21" y="162"/>
                    </a:lnTo>
                    <a:lnTo>
                      <a:pt x="0" y="243"/>
                    </a:lnTo>
                    <a:lnTo>
                      <a:pt x="0" y="323"/>
                    </a:lnTo>
                    <a:lnTo>
                      <a:pt x="41" y="404"/>
                    </a:lnTo>
                    <a:lnTo>
                      <a:pt x="41" y="404"/>
                    </a:lnTo>
                    <a:lnTo>
                      <a:pt x="223" y="303"/>
                    </a:lnTo>
                    <a:lnTo>
                      <a:pt x="384" y="222"/>
                    </a:lnTo>
                    <a:lnTo>
                      <a:pt x="586" y="121"/>
                    </a:lnTo>
                    <a:lnTo>
                      <a:pt x="586" y="121"/>
                    </a:lnTo>
                    <a:lnTo>
                      <a:pt x="566" y="101"/>
                    </a:lnTo>
                    <a:lnTo>
                      <a:pt x="566" y="101"/>
                    </a:lnTo>
                    <a:lnTo>
                      <a:pt x="384" y="61"/>
                    </a:lnTo>
                    <a:lnTo>
                      <a:pt x="14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5"/>
              <p:cNvSpPr/>
              <p:nvPr/>
            </p:nvSpPr>
            <p:spPr>
              <a:xfrm>
                <a:off x="1374709" y="-969342"/>
                <a:ext cx="61896" cy="66380"/>
              </a:xfrm>
              <a:custGeom>
                <a:avLst/>
                <a:gdLst/>
                <a:ahLst/>
                <a:cxnLst/>
                <a:rect l="l" t="t" r="r" b="b"/>
                <a:pathLst>
                  <a:path w="566" h="607" extrusionOk="0">
                    <a:moveTo>
                      <a:pt x="202" y="1"/>
                    </a:moveTo>
                    <a:lnTo>
                      <a:pt x="101" y="41"/>
                    </a:lnTo>
                    <a:lnTo>
                      <a:pt x="61" y="81"/>
                    </a:lnTo>
                    <a:lnTo>
                      <a:pt x="21" y="122"/>
                    </a:lnTo>
                    <a:lnTo>
                      <a:pt x="0" y="142"/>
                    </a:lnTo>
                    <a:lnTo>
                      <a:pt x="101" y="546"/>
                    </a:lnTo>
                    <a:lnTo>
                      <a:pt x="182" y="586"/>
                    </a:lnTo>
                    <a:lnTo>
                      <a:pt x="263" y="606"/>
                    </a:lnTo>
                    <a:lnTo>
                      <a:pt x="344" y="586"/>
                    </a:lnTo>
                    <a:lnTo>
                      <a:pt x="404" y="566"/>
                    </a:lnTo>
                    <a:lnTo>
                      <a:pt x="465" y="526"/>
                    </a:lnTo>
                    <a:lnTo>
                      <a:pt x="505" y="465"/>
                    </a:lnTo>
                    <a:lnTo>
                      <a:pt x="546" y="404"/>
                    </a:lnTo>
                    <a:lnTo>
                      <a:pt x="566" y="304"/>
                    </a:lnTo>
                    <a:lnTo>
                      <a:pt x="546" y="182"/>
                    </a:lnTo>
                    <a:lnTo>
                      <a:pt x="485" y="81"/>
                    </a:lnTo>
                    <a:lnTo>
                      <a:pt x="445" y="41"/>
                    </a:lnTo>
                    <a:lnTo>
                      <a:pt x="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5"/>
              <p:cNvSpPr/>
              <p:nvPr/>
            </p:nvSpPr>
            <p:spPr>
              <a:xfrm>
                <a:off x="1374709" y="-969342"/>
                <a:ext cx="61896" cy="66380"/>
              </a:xfrm>
              <a:custGeom>
                <a:avLst/>
                <a:gdLst/>
                <a:ahLst/>
                <a:cxnLst/>
                <a:rect l="l" t="t" r="r" b="b"/>
                <a:pathLst>
                  <a:path w="566" h="607" fill="none" extrusionOk="0">
                    <a:moveTo>
                      <a:pt x="263" y="1"/>
                    </a:moveTo>
                    <a:lnTo>
                      <a:pt x="263" y="1"/>
                    </a:lnTo>
                    <a:lnTo>
                      <a:pt x="263" y="1"/>
                    </a:lnTo>
                    <a:lnTo>
                      <a:pt x="263" y="1"/>
                    </a:lnTo>
                    <a:lnTo>
                      <a:pt x="202" y="1"/>
                    </a:lnTo>
                    <a:lnTo>
                      <a:pt x="202" y="1"/>
                    </a:lnTo>
                    <a:lnTo>
                      <a:pt x="101" y="41"/>
                    </a:lnTo>
                    <a:lnTo>
                      <a:pt x="61" y="81"/>
                    </a:lnTo>
                    <a:lnTo>
                      <a:pt x="21" y="122"/>
                    </a:lnTo>
                    <a:lnTo>
                      <a:pt x="0" y="142"/>
                    </a:lnTo>
                    <a:lnTo>
                      <a:pt x="101" y="546"/>
                    </a:lnTo>
                    <a:lnTo>
                      <a:pt x="101" y="546"/>
                    </a:lnTo>
                    <a:lnTo>
                      <a:pt x="182" y="586"/>
                    </a:lnTo>
                    <a:lnTo>
                      <a:pt x="263" y="606"/>
                    </a:lnTo>
                    <a:lnTo>
                      <a:pt x="263" y="606"/>
                    </a:lnTo>
                    <a:lnTo>
                      <a:pt x="263" y="606"/>
                    </a:lnTo>
                    <a:lnTo>
                      <a:pt x="263" y="606"/>
                    </a:lnTo>
                    <a:lnTo>
                      <a:pt x="344" y="586"/>
                    </a:lnTo>
                    <a:lnTo>
                      <a:pt x="404" y="566"/>
                    </a:lnTo>
                    <a:lnTo>
                      <a:pt x="465" y="526"/>
                    </a:lnTo>
                    <a:lnTo>
                      <a:pt x="505" y="465"/>
                    </a:lnTo>
                    <a:lnTo>
                      <a:pt x="505" y="465"/>
                    </a:lnTo>
                    <a:lnTo>
                      <a:pt x="546" y="404"/>
                    </a:lnTo>
                    <a:lnTo>
                      <a:pt x="546" y="404"/>
                    </a:lnTo>
                    <a:lnTo>
                      <a:pt x="566" y="304"/>
                    </a:lnTo>
                    <a:lnTo>
                      <a:pt x="566" y="304"/>
                    </a:lnTo>
                    <a:lnTo>
                      <a:pt x="546" y="182"/>
                    </a:lnTo>
                    <a:lnTo>
                      <a:pt x="485" y="81"/>
                    </a:lnTo>
                    <a:lnTo>
                      <a:pt x="485" y="81"/>
                    </a:lnTo>
                    <a:lnTo>
                      <a:pt x="445" y="41"/>
                    </a:lnTo>
                    <a:lnTo>
                      <a:pt x="445" y="41"/>
                    </a:lnTo>
                    <a:lnTo>
                      <a:pt x="364" y="1"/>
                    </a:lnTo>
                    <a:lnTo>
                      <a:pt x="26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5"/>
              <p:cNvSpPr/>
              <p:nvPr/>
            </p:nvSpPr>
            <p:spPr>
              <a:xfrm>
                <a:off x="1467442" y="-1013522"/>
                <a:ext cx="66380" cy="50961"/>
              </a:xfrm>
              <a:custGeom>
                <a:avLst/>
                <a:gdLst/>
                <a:ahLst/>
                <a:cxnLst/>
                <a:rect l="l" t="t" r="r" b="b"/>
                <a:pathLst>
                  <a:path w="607" h="466" extrusionOk="0">
                    <a:moveTo>
                      <a:pt x="142" y="1"/>
                    </a:moveTo>
                    <a:lnTo>
                      <a:pt x="101" y="41"/>
                    </a:lnTo>
                    <a:lnTo>
                      <a:pt x="61" y="82"/>
                    </a:lnTo>
                    <a:lnTo>
                      <a:pt x="21" y="162"/>
                    </a:lnTo>
                    <a:lnTo>
                      <a:pt x="0" y="263"/>
                    </a:lnTo>
                    <a:lnTo>
                      <a:pt x="21" y="344"/>
                    </a:lnTo>
                    <a:lnTo>
                      <a:pt x="41" y="425"/>
                    </a:lnTo>
                    <a:lnTo>
                      <a:pt x="81" y="465"/>
                    </a:lnTo>
                    <a:lnTo>
                      <a:pt x="243" y="425"/>
                    </a:lnTo>
                    <a:lnTo>
                      <a:pt x="384" y="384"/>
                    </a:lnTo>
                    <a:lnTo>
                      <a:pt x="566" y="364"/>
                    </a:lnTo>
                    <a:lnTo>
                      <a:pt x="586" y="364"/>
                    </a:lnTo>
                    <a:lnTo>
                      <a:pt x="606" y="344"/>
                    </a:lnTo>
                    <a:lnTo>
                      <a:pt x="546" y="304"/>
                    </a:lnTo>
                    <a:lnTo>
                      <a:pt x="323" y="162"/>
                    </a:lnTo>
                    <a:lnTo>
                      <a:pt x="223" y="82"/>
                    </a:lnTo>
                    <a:lnTo>
                      <a:pt x="1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5"/>
              <p:cNvSpPr/>
              <p:nvPr/>
            </p:nvSpPr>
            <p:spPr>
              <a:xfrm>
                <a:off x="1467442" y="-1013522"/>
                <a:ext cx="66380" cy="50961"/>
              </a:xfrm>
              <a:custGeom>
                <a:avLst/>
                <a:gdLst/>
                <a:ahLst/>
                <a:cxnLst/>
                <a:rect l="l" t="t" r="r" b="b"/>
                <a:pathLst>
                  <a:path w="607" h="466" fill="none" extrusionOk="0">
                    <a:moveTo>
                      <a:pt x="142" y="1"/>
                    </a:moveTo>
                    <a:lnTo>
                      <a:pt x="142" y="1"/>
                    </a:lnTo>
                    <a:lnTo>
                      <a:pt x="101" y="41"/>
                    </a:lnTo>
                    <a:lnTo>
                      <a:pt x="61" y="82"/>
                    </a:lnTo>
                    <a:lnTo>
                      <a:pt x="61" y="82"/>
                    </a:lnTo>
                    <a:lnTo>
                      <a:pt x="21" y="162"/>
                    </a:lnTo>
                    <a:lnTo>
                      <a:pt x="0" y="263"/>
                    </a:lnTo>
                    <a:lnTo>
                      <a:pt x="0" y="263"/>
                    </a:lnTo>
                    <a:lnTo>
                      <a:pt x="21" y="344"/>
                    </a:lnTo>
                    <a:lnTo>
                      <a:pt x="41" y="425"/>
                    </a:lnTo>
                    <a:lnTo>
                      <a:pt x="41" y="425"/>
                    </a:lnTo>
                    <a:lnTo>
                      <a:pt x="81" y="465"/>
                    </a:lnTo>
                    <a:lnTo>
                      <a:pt x="81" y="465"/>
                    </a:lnTo>
                    <a:lnTo>
                      <a:pt x="243" y="425"/>
                    </a:lnTo>
                    <a:lnTo>
                      <a:pt x="384" y="384"/>
                    </a:lnTo>
                    <a:lnTo>
                      <a:pt x="566" y="364"/>
                    </a:lnTo>
                    <a:lnTo>
                      <a:pt x="566" y="364"/>
                    </a:lnTo>
                    <a:lnTo>
                      <a:pt x="586" y="364"/>
                    </a:lnTo>
                    <a:lnTo>
                      <a:pt x="586" y="364"/>
                    </a:lnTo>
                    <a:lnTo>
                      <a:pt x="606" y="344"/>
                    </a:lnTo>
                    <a:lnTo>
                      <a:pt x="606" y="344"/>
                    </a:lnTo>
                    <a:lnTo>
                      <a:pt x="546" y="304"/>
                    </a:lnTo>
                    <a:lnTo>
                      <a:pt x="546" y="304"/>
                    </a:lnTo>
                    <a:lnTo>
                      <a:pt x="323" y="162"/>
                    </a:lnTo>
                    <a:lnTo>
                      <a:pt x="223" y="82"/>
                    </a:lnTo>
                    <a:lnTo>
                      <a:pt x="14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5"/>
              <p:cNvSpPr/>
              <p:nvPr/>
            </p:nvSpPr>
            <p:spPr>
              <a:xfrm>
                <a:off x="1467442" y="-726462"/>
                <a:ext cx="66380" cy="53148"/>
              </a:xfrm>
              <a:custGeom>
                <a:avLst/>
                <a:gdLst/>
                <a:ahLst/>
                <a:cxnLst/>
                <a:rect l="l" t="t" r="r" b="b"/>
                <a:pathLst>
                  <a:path w="607" h="486" extrusionOk="0">
                    <a:moveTo>
                      <a:pt x="243" y="1"/>
                    </a:moveTo>
                    <a:lnTo>
                      <a:pt x="162" y="21"/>
                    </a:lnTo>
                    <a:lnTo>
                      <a:pt x="101" y="61"/>
                    </a:lnTo>
                    <a:lnTo>
                      <a:pt x="61" y="122"/>
                    </a:lnTo>
                    <a:lnTo>
                      <a:pt x="21" y="223"/>
                    </a:lnTo>
                    <a:lnTo>
                      <a:pt x="0" y="304"/>
                    </a:lnTo>
                    <a:lnTo>
                      <a:pt x="21" y="405"/>
                    </a:lnTo>
                    <a:lnTo>
                      <a:pt x="81" y="485"/>
                    </a:lnTo>
                    <a:lnTo>
                      <a:pt x="182" y="425"/>
                    </a:lnTo>
                    <a:lnTo>
                      <a:pt x="303" y="384"/>
                    </a:lnTo>
                    <a:lnTo>
                      <a:pt x="606" y="324"/>
                    </a:lnTo>
                    <a:lnTo>
                      <a:pt x="606" y="243"/>
                    </a:lnTo>
                    <a:lnTo>
                      <a:pt x="586" y="162"/>
                    </a:lnTo>
                    <a:lnTo>
                      <a:pt x="546" y="10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5"/>
              <p:cNvSpPr/>
              <p:nvPr/>
            </p:nvSpPr>
            <p:spPr>
              <a:xfrm>
                <a:off x="1467442" y="-726462"/>
                <a:ext cx="66380" cy="53148"/>
              </a:xfrm>
              <a:custGeom>
                <a:avLst/>
                <a:gdLst/>
                <a:ahLst/>
                <a:cxnLst/>
                <a:rect l="l" t="t" r="r" b="b"/>
                <a:pathLst>
                  <a:path w="607" h="486" fill="none" extrusionOk="0">
                    <a:moveTo>
                      <a:pt x="303" y="1"/>
                    </a:moveTo>
                    <a:lnTo>
                      <a:pt x="303" y="1"/>
                    </a:lnTo>
                    <a:lnTo>
                      <a:pt x="243" y="1"/>
                    </a:lnTo>
                    <a:lnTo>
                      <a:pt x="162" y="21"/>
                    </a:lnTo>
                    <a:lnTo>
                      <a:pt x="101" y="61"/>
                    </a:lnTo>
                    <a:lnTo>
                      <a:pt x="61" y="122"/>
                    </a:lnTo>
                    <a:lnTo>
                      <a:pt x="61" y="122"/>
                    </a:lnTo>
                    <a:lnTo>
                      <a:pt x="21" y="223"/>
                    </a:lnTo>
                    <a:lnTo>
                      <a:pt x="0" y="304"/>
                    </a:lnTo>
                    <a:lnTo>
                      <a:pt x="21" y="405"/>
                    </a:lnTo>
                    <a:lnTo>
                      <a:pt x="81" y="485"/>
                    </a:lnTo>
                    <a:lnTo>
                      <a:pt x="81" y="485"/>
                    </a:lnTo>
                    <a:lnTo>
                      <a:pt x="182" y="425"/>
                    </a:lnTo>
                    <a:lnTo>
                      <a:pt x="303" y="384"/>
                    </a:lnTo>
                    <a:lnTo>
                      <a:pt x="606" y="324"/>
                    </a:lnTo>
                    <a:lnTo>
                      <a:pt x="606" y="324"/>
                    </a:lnTo>
                    <a:lnTo>
                      <a:pt x="606" y="243"/>
                    </a:lnTo>
                    <a:lnTo>
                      <a:pt x="586" y="162"/>
                    </a:lnTo>
                    <a:lnTo>
                      <a:pt x="546" y="102"/>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5"/>
              <p:cNvSpPr/>
              <p:nvPr/>
            </p:nvSpPr>
            <p:spPr>
              <a:xfrm>
                <a:off x="1416701" y="-772829"/>
                <a:ext cx="19903" cy="50961"/>
              </a:xfrm>
              <a:custGeom>
                <a:avLst/>
                <a:gdLst/>
                <a:ahLst/>
                <a:cxnLst/>
                <a:rect l="l" t="t" r="r" b="b"/>
                <a:pathLst>
                  <a:path w="182" h="466" extrusionOk="0">
                    <a:moveTo>
                      <a:pt x="0" y="1"/>
                    </a:moveTo>
                    <a:lnTo>
                      <a:pt x="101" y="465"/>
                    </a:lnTo>
                    <a:lnTo>
                      <a:pt x="121" y="445"/>
                    </a:lnTo>
                    <a:lnTo>
                      <a:pt x="162" y="405"/>
                    </a:lnTo>
                    <a:lnTo>
                      <a:pt x="182" y="283"/>
                    </a:lnTo>
                    <a:lnTo>
                      <a:pt x="162" y="162"/>
                    </a:lnTo>
                    <a:lnTo>
                      <a:pt x="101" y="61"/>
                    </a:lnTo>
                    <a:lnTo>
                      <a:pt x="61" y="2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5"/>
              <p:cNvSpPr/>
              <p:nvPr/>
            </p:nvSpPr>
            <p:spPr>
              <a:xfrm>
                <a:off x="1416701" y="-772829"/>
                <a:ext cx="19903" cy="50961"/>
              </a:xfrm>
              <a:custGeom>
                <a:avLst/>
                <a:gdLst/>
                <a:ahLst/>
                <a:cxnLst/>
                <a:rect l="l" t="t" r="r" b="b"/>
                <a:pathLst>
                  <a:path w="182" h="466" fill="none" extrusionOk="0">
                    <a:moveTo>
                      <a:pt x="0" y="1"/>
                    </a:moveTo>
                    <a:lnTo>
                      <a:pt x="101" y="465"/>
                    </a:lnTo>
                    <a:lnTo>
                      <a:pt x="101" y="465"/>
                    </a:lnTo>
                    <a:lnTo>
                      <a:pt x="121" y="445"/>
                    </a:lnTo>
                    <a:lnTo>
                      <a:pt x="121" y="445"/>
                    </a:lnTo>
                    <a:lnTo>
                      <a:pt x="162" y="405"/>
                    </a:lnTo>
                    <a:lnTo>
                      <a:pt x="162" y="405"/>
                    </a:lnTo>
                    <a:lnTo>
                      <a:pt x="182" y="283"/>
                    </a:lnTo>
                    <a:lnTo>
                      <a:pt x="182" y="283"/>
                    </a:lnTo>
                    <a:lnTo>
                      <a:pt x="162" y="162"/>
                    </a:lnTo>
                    <a:lnTo>
                      <a:pt x="101" y="61"/>
                    </a:lnTo>
                    <a:lnTo>
                      <a:pt x="101" y="61"/>
                    </a:lnTo>
                    <a:lnTo>
                      <a:pt x="61" y="21"/>
                    </a:lnTo>
                    <a:lnTo>
                      <a:pt x="61" y="2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5"/>
              <p:cNvSpPr/>
              <p:nvPr/>
            </p:nvSpPr>
            <p:spPr>
              <a:xfrm>
                <a:off x="1467442" y="-823570"/>
                <a:ext cx="66380" cy="66380"/>
              </a:xfrm>
              <a:custGeom>
                <a:avLst/>
                <a:gdLst/>
                <a:ahLst/>
                <a:cxnLst/>
                <a:rect l="l" t="t" r="r" b="b"/>
                <a:pathLst>
                  <a:path w="607" h="607" extrusionOk="0">
                    <a:moveTo>
                      <a:pt x="404" y="0"/>
                    </a:moveTo>
                    <a:lnTo>
                      <a:pt x="243" y="20"/>
                    </a:lnTo>
                    <a:lnTo>
                      <a:pt x="202" y="20"/>
                    </a:lnTo>
                    <a:lnTo>
                      <a:pt x="142" y="41"/>
                    </a:lnTo>
                    <a:lnTo>
                      <a:pt x="101" y="81"/>
                    </a:lnTo>
                    <a:lnTo>
                      <a:pt x="61" y="121"/>
                    </a:lnTo>
                    <a:lnTo>
                      <a:pt x="21" y="182"/>
                    </a:lnTo>
                    <a:lnTo>
                      <a:pt x="0" y="243"/>
                    </a:lnTo>
                    <a:lnTo>
                      <a:pt x="0" y="303"/>
                    </a:lnTo>
                    <a:lnTo>
                      <a:pt x="21" y="384"/>
                    </a:lnTo>
                    <a:lnTo>
                      <a:pt x="41" y="465"/>
                    </a:lnTo>
                    <a:lnTo>
                      <a:pt x="81" y="505"/>
                    </a:lnTo>
                    <a:lnTo>
                      <a:pt x="142" y="545"/>
                    </a:lnTo>
                    <a:lnTo>
                      <a:pt x="223" y="586"/>
                    </a:lnTo>
                    <a:lnTo>
                      <a:pt x="303" y="606"/>
                    </a:lnTo>
                    <a:lnTo>
                      <a:pt x="384" y="586"/>
                    </a:lnTo>
                    <a:lnTo>
                      <a:pt x="465" y="545"/>
                    </a:lnTo>
                    <a:lnTo>
                      <a:pt x="505" y="525"/>
                    </a:lnTo>
                    <a:lnTo>
                      <a:pt x="546" y="465"/>
                    </a:lnTo>
                    <a:lnTo>
                      <a:pt x="586" y="424"/>
                    </a:lnTo>
                    <a:lnTo>
                      <a:pt x="606" y="364"/>
                    </a:lnTo>
                    <a:lnTo>
                      <a:pt x="606" y="303"/>
                    </a:lnTo>
                    <a:lnTo>
                      <a:pt x="606" y="222"/>
                    </a:lnTo>
                    <a:lnTo>
                      <a:pt x="586" y="162"/>
                    </a:lnTo>
                    <a:lnTo>
                      <a:pt x="52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5"/>
              <p:cNvSpPr/>
              <p:nvPr/>
            </p:nvSpPr>
            <p:spPr>
              <a:xfrm>
                <a:off x="1467442" y="-823570"/>
                <a:ext cx="66380" cy="66380"/>
              </a:xfrm>
              <a:custGeom>
                <a:avLst/>
                <a:gdLst/>
                <a:ahLst/>
                <a:cxnLst/>
                <a:rect l="l" t="t" r="r" b="b"/>
                <a:pathLst>
                  <a:path w="607" h="607" fill="none" extrusionOk="0">
                    <a:moveTo>
                      <a:pt x="404" y="0"/>
                    </a:moveTo>
                    <a:lnTo>
                      <a:pt x="404" y="0"/>
                    </a:lnTo>
                    <a:lnTo>
                      <a:pt x="243" y="20"/>
                    </a:lnTo>
                    <a:lnTo>
                      <a:pt x="243" y="20"/>
                    </a:lnTo>
                    <a:lnTo>
                      <a:pt x="202" y="20"/>
                    </a:lnTo>
                    <a:lnTo>
                      <a:pt x="202" y="20"/>
                    </a:lnTo>
                    <a:lnTo>
                      <a:pt x="142" y="41"/>
                    </a:lnTo>
                    <a:lnTo>
                      <a:pt x="142" y="41"/>
                    </a:lnTo>
                    <a:lnTo>
                      <a:pt x="101" y="81"/>
                    </a:lnTo>
                    <a:lnTo>
                      <a:pt x="61" y="121"/>
                    </a:lnTo>
                    <a:lnTo>
                      <a:pt x="61" y="121"/>
                    </a:lnTo>
                    <a:lnTo>
                      <a:pt x="21" y="182"/>
                    </a:lnTo>
                    <a:lnTo>
                      <a:pt x="21" y="182"/>
                    </a:lnTo>
                    <a:lnTo>
                      <a:pt x="0" y="243"/>
                    </a:lnTo>
                    <a:lnTo>
                      <a:pt x="0" y="303"/>
                    </a:lnTo>
                    <a:lnTo>
                      <a:pt x="0" y="303"/>
                    </a:lnTo>
                    <a:lnTo>
                      <a:pt x="21" y="384"/>
                    </a:lnTo>
                    <a:lnTo>
                      <a:pt x="41" y="465"/>
                    </a:lnTo>
                    <a:lnTo>
                      <a:pt x="41" y="465"/>
                    </a:lnTo>
                    <a:lnTo>
                      <a:pt x="81" y="505"/>
                    </a:lnTo>
                    <a:lnTo>
                      <a:pt x="142" y="545"/>
                    </a:lnTo>
                    <a:lnTo>
                      <a:pt x="142" y="545"/>
                    </a:lnTo>
                    <a:lnTo>
                      <a:pt x="223" y="586"/>
                    </a:lnTo>
                    <a:lnTo>
                      <a:pt x="303" y="606"/>
                    </a:lnTo>
                    <a:lnTo>
                      <a:pt x="303" y="606"/>
                    </a:lnTo>
                    <a:lnTo>
                      <a:pt x="384" y="586"/>
                    </a:lnTo>
                    <a:lnTo>
                      <a:pt x="465" y="545"/>
                    </a:lnTo>
                    <a:lnTo>
                      <a:pt x="465" y="545"/>
                    </a:lnTo>
                    <a:lnTo>
                      <a:pt x="505" y="525"/>
                    </a:lnTo>
                    <a:lnTo>
                      <a:pt x="546" y="465"/>
                    </a:lnTo>
                    <a:lnTo>
                      <a:pt x="546" y="465"/>
                    </a:lnTo>
                    <a:lnTo>
                      <a:pt x="586" y="424"/>
                    </a:lnTo>
                    <a:lnTo>
                      <a:pt x="586" y="424"/>
                    </a:lnTo>
                    <a:lnTo>
                      <a:pt x="606" y="364"/>
                    </a:lnTo>
                    <a:lnTo>
                      <a:pt x="606" y="303"/>
                    </a:lnTo>
                    <a:lnTo>
                      <a:pt x="606" y="303"/>
                    </a:lnTo>
                    <a:lnTo>
                      <a:pt x="606" y="222"/>
                    </a:lnTo>
                    <a:lnTo>
                      <a:pt x="586" y="162"/>
                    </a:lnTo>
                    <a:lnTo>
                      <a:pt x="525" y="101"/>
                    </a:lnTo>
                    <a:lnTo>
                      <a:pt x="485" y="41"/>
                    </a:lnTo>
                    <a:lnTo>
                      <a:pt x="485" y="41"/>
                    </a:lnTo>
                    <a:lnTo>
                      <a:pt x="4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5"/>
              <p:cNvSpPr/>
              <p:nvPr/>
            </p:nvSpPr>
            <p:spPr>
              <a:xfrm>
                <a:off x="1317297" y="-1212223"/>
                <a:ext cx="8967" cy="42103"/>
              </a:xfrm>
              <a:custGeom>
                <a:avLst/>
                <a:gdLst/>
                <a:ahLst/>
                <a:cxnLst/>
                <a:rect l="l" t="t" r="r" b="b"/>
                <a:pathLst>
                  <a:path w="82" h="385" extrusionOk="0">
                    <a:moveTo>
                      <a:pt x="0" y="1"/>
                    </a:moveTo>
                    <a:lnTo>
                      <a:pt x="81" y="384"/>
                    </a:lnTo>
                    <a:lnTo>
                      <a:pt x="61" y="28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5"/>
              <p:cNvSpPr/>
              <p:nvPr/>
            </p:nvSpPr>
            <p:spPr>
              <a:xfrm>
                <a:off x="1317297" y="-1212223"/>
                <a:ext cx="8967" cy="42103"/>
              </a:xfrm>
              <a:custGeom>
                <a:avLst/>
                <a:gdLst/>
                <a:ahLst/>
                <a:cxnLst/>
                <a:rect l="l" t="t" r="r" b="b"/>
                <a:pathLst>
                  <a:path w="82" h="385" fill="none" extrusionOk="0">
                    <a:moveTo>
                      <a:pt x="0" y="1"/>
                    </a:moveTo>
                    <a:lnTo>
                      <a:pt x="61" y="283"/>
                    </a:lnTo>
                    <a:lnTo>
                      <a:pt x="81" y="384"/>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5"/>
              <p:cNvSpPr/>
              <p:nvPr/>
            </p:nvSpPr>
            <p:spPr>
              <a:xfrm>
                <a:off x="1317297" y="-1212223"/>
                <a:ext cx="22200" cy="55335"/>
              </a:xfrm>
              <a:custGeom>
                <a:avLst/>
                <a:gdLst/>
                <a:ahLst/>
                <a:cxnLst/>
                <a:rect l="l" t="t" r="r" b="b"/>
                <a:pathLst>
                  <a:path w="203" h="506" extrusionOk="0">
                    <a:moveTo>
                      <a:pt x="0" y="1"/>
                    </a:moveTo>
                    <a:lnTo>
                      <a:pt x="81" y="384"/>
                    </a:lnTo>
                    <a:lnTo>
                      <a:pt x="122" y="505"/>
                    </a:lnTo>
                    <a:lnTo>
                      <a:pt x="142" y="465"/>
                    </a:lnTo>
                    <a:lnTo>
                      <a:pt x="182" y="384"/>
                    </a:lnTo>
                    <a:lnTo>
                      <a:pt x="202" y="283"/>
                    </a:lnTo>
                    <a:lnTo>
                      <a:pt x="202" y="223"/>
                    </a:lnTo>
                    <a:lnTo>
                      <a:pt x="162" y="162"/>
                    </a:lnTo>
                    <a:lnTo>
                      <a:pt x="122" y="101"/>
                    </a:lnTo>
                    <a:lnTo>
                      <a:pt x="81" y="41"/>
                    </a:lnTo>
                    <a:lnTo>
                      <a:pt x="21" y="2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5"/>
              <p:cNvSpPr/>
              <p:nvPr/>
            </p:nvSpPr>
            <p:spPr>
              <a:xfrm>
                <a:off x="1317297" y="-1212223"/>
                <a:ext cx="22200" cy="55335"/>
              </a:xfrm>
              <a:custGeom>
                <a:avLst/>
                <a:gdLst/>
                <a:ahLst/>
                <a:cxnLst/>
                <a:rect l="l" t="t" r="r" b="b"/>
                <a:pathLst>
                  <a:path w="203" h="506" fill="none" extrusionOk="0">
                    <a:moveTo>
                      <a:pt x="0" y="1"/>
                    </a:moveTo>
                    <a:lnTo>
                      <a:pt x="81" y="384"/>
                    </a:lnTo>
                    <a:lnTo>
                      <a:pt x="122" y="505"/>
                    </a:lnTo>
                    <a:lnTo>
                      <a:pt x="122" y="505"/>
                    </a:lnTo>
                    <a:lnTo>
                      <a:pt x="142" y="465"/>
                    </a:lnTo>
                    <a:lnTo>
                      <a:pt x="142" y="465"/>
                    </a:lnTo>
                    <a:lnTo>
                      <a:pt x="182" y="384"/>
                    </a:lnTo>
                    <a:lnTo>
                      <a:pt x="202" y="283"/>
                    </a:lnTo>
                    <a:lnTo>
                      <a:pt x="202" y="283"/>
                    </a:lnTo>
                    <a:lnTo>
                      <a:pt x="202" y="223"/>
                    </a:lnTo>
                    <a:lnTo>
                      <a:pt x="162" y="162"/>
                    </a:lnTo>
                    <a:lnTo>
                      <a:pt x="122" y="101"/>
                    </a:lnTo>
                    <a:lnTo>
                      <a:pt x="81" y="41"/>
                    </a:lnTo>
                    <a:lnTo>
                      <a:pt x="81" y="41"/>
                    </a:lnTo>
                    <a:lnTo>
                      <a:pt x="21" y="21"/>
                    </a:lnTo>
                    <a:lnTo>
                      <a:pt x="21" y="2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5"/>
              <p:cNvSpPr/>
              <p:nvPr/>
            </p:nvSpPr>
            <p:spPr>
              <a:xfrm>
                <a:off x="1295207" y="-1311628"/>
                <a:ext cx="44290" cy="66380"/>
              </a:xfrm>
              <a:custGeom>
                <a:avLst/>
                <a:gdLst/>
                <a:ahLst/>
                <a:cxnLst/>
                <a:rect l="l" t="t" r="r" b="b"/>
                <a:pathLst>
                  <a:path w="405" h="607" extrusionOk="0">
                    <a:moveTo>
                      <a:pt x="101" y="1"/>
                    </a:moveTo>
                    <a:lnTo>
                      <a:pt x="0" y="21"/>
                    </a:lnTo>
                    <a:lnTo>
                      <a:pt x="61" y="324"/>
                    </a:lnTo>
                    <a:lnTo>
                      <a:pt x="122" y="607"/>
                    </a:lnTo>
                    <a:lnTo>
                      <a:pt x="202" y="607"/>
                    </a:lnTo>
                    <a:lnTo>
                      <a:pt x="263" y="566"/>
                    </a:lnTo>
                    <a:lnTo>
                      <a:pt x="303" y="526"/>
                    </a:lnTo>
                    <a:lnTo>
                      <a:pt x="344" y="486"/>
                    </a:lnTo>
                    <a:lnTo>
                      <a:pt x="384" y="425"/>
                    </a:lnTo>
                    <a:lnTo>
                      <a:pt x="404" y="364"/>
                    </a:lnTo>
                    <a:lnTo>
                      <a:pt x="404" y="263"/>
                    </a:lnTo>
                    <a:lnTo>
                      <a:pt x="364" y="142"/>
                    </a:lnTo>
                    <a:lnTo>
                      <a:pt x="324" y="102"/>
                    </a:lnTo>
                    <a:lnTo>
                      <a:pt x="283" y="61"/>
                    </a:lnTo>
                    <a:lnTo>
                      <a:pt x="182" y="21"/>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5"/>
              <p:cNvSpPr/>
              <p:nvPr/>
            </p:nvSpPr>
            <p:spPr>
              <a:xfrm>
                <a:off x="1295207" y="-1311628"/>
                <a:ext cx="44290" cy="66380"/>
              </a:xfrm>
              <a:custGeom>
                <a:avLst/>
                <a:gdLst/>
                <a:ahLst/>
                <a:cxnLst/>
                <a:rect l="l" t="t" r="r" b="b"/>
                <a:pathLst>
                  <a:path w="405" h="607" fill="none" extrusionOk="0">
                    <a:moveTo>
                      <a:pt x="101" y="1"/>
                    </a:moveTo>
                    <a:lnTo>
                      <a:pt x="101" y="1"/>
                    </a:lnTo>
                    <a:lnTo>
                      <a:pt x="0" y="21"/>
                    </a:lnTo>
                    <a:lnTo>
                      <a:pt x="61" y="324"/>
                    </a:lnTo>
                    <a:lnTo>
                      <a:pt x="122" y="607"/>
                    </a:lnTo>
                    <a:lnTo>
                      <a:pt x="122" y="607"/>
                    </a:lnTo>
                    <a:lnTo>
                      <a:pt x="202" y="607"/>
                    </a:lnTo>
                    <a:lnTo>
                      <a:pt x="263" y="566"/>
                    </a:lnTo>
                    <a:lnTo>
                      <a:pt x="303" y="526"/>
                    </a:lnTo>
                    <a:lnTo>
                      <a:pt x="344" y="486"/>
                    </a:lnTo>
                    <a:lnTo>
                      <a:pt x="344" y="486"/>
                    </a:lnTo>
                    <a:lnTo>
                      <a:pt x="384" y="425"/>
                    </a:lnTo>
                    <a:lnTo>
                      <a:pt x="404" y="364"/>
                    </a:lnTo>
                    <a:lnTo>
                      <a:pt x="404" y="263"/>
                    </a:lnTo>
                    <a:lnTo>
                      <a:pt x="364" y="142"/>
                    </a:lnTo>
                    <a:lnTo>
                      <a:pt x="324" y="102"/>
                    </a:lnTo>
                    <a:lnTo>
                      <a:pt x="283" y="61"/>
                    </a:lnTo>
                    <a:lnTo>
                      <a:pt x="283" y="61"/>
                    </a:lnTo>
                    <a:lnTo>
                      <a:pt x="182" y="21"/>
                    </a:lnTo>
                    <a:lnTo>
                      <a:pt x="10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5"/>
              <p:cNvSpPr/>
              <p:nvPr/>
            </p:nvSpPr>
            <p:spPr>
              <a:xfrm>
                <a:off x="1277491" y="-1408736"/>
                <a:ext cx="62006" cy="66380"/>
              </a:xfrm>
              <a:custGeom>
                <a:avLst/>
                <a:gdLst/>
                <a:ahLst/>
                <a:cxnLst/>
                <a:rect l="l" t="t" r="r" b="b"/>
                <a:pathLst>
                  <a:path w="567" h="607" extrusionOk="0">
                    <a:moveTo>
                      <a:pt x="263" y="0"/>
                    </a:moveTo>
                    <a:lnTo>
                      <a:pt x="203" y="21"/>
                    </a:lnTo>
                    <a:lnTo>
                      <a:pt x="122" y="41"/>
                    </a:lnTo>
                    <a:lnTo>
                      <a:pt x="62" y="81"/>
                    </a:lnTo>
                    <a:lnTo>
                      <a:pt x="21" y="142"/>
                    </a:lnTo>
                    <a:lnTo>
                      <a:pt x="1" y="182"/>
                    </a:lnTo>
                    <a:lnTo>
                      <a:pt x="21" y="283"/>
                    </a:lnTo>
                    <a:lnTo>
                      <a:pt x="82" y="546"/>
                    </a:lnTo>
                    <a:lnTo>
                      <a:pt x="82" y="566"/>
                    </a:lnTo>
                    <a:lnTo>
                      <a:pt x="142" y="586"/>
                    </a:lnTo>
                    <a:lnTo>
                      <a:pt x="263" y="606"/>
                    </a:lnTo>
                    <a:lnTo>
                      <a:pt x="385" y="586"/>
                    </a:lnTo>
                    <a:lnTo>
                      <a:pt x="465" y="525"/>
                    </a:lnTo>
                    <a:lnTo>
                      <a:pt x="506" y="485"/>
                    </a:lnTo>
                    <a:lnTo>
                      <a:pt x="546" y="404"/>
                    </a:lnTo>
                    <a:lnTo>
                      <a:pt x="566" y="303"/>
                    </a:lnTo>
                    <a:lnTo>
                      <a:pt x="566" y="243"/>
                    </a:lnTo>
                    <a:lnTo>
                      <a:pt x="526" y="162"/>
                    </a:lnTo>
                    <a:lnTo>
                      <a:pt x="486" y="101"/>
                    </a:lnTo>
                    <a:lnTo>
                      <a:pt x="445" y="61"/>
                    </a:lnTo>
                    <a:lnTo>
                      <a:pt x="385" y="41"/>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5"/>
              <p:cNvSpPr/>
              <p:nvPr/>
            </p:nvSpPr>
            <p:spPr>
              <a:xfrm>
                <a:off x="1277491" y="-1408736"/>
                <a:ext cx="62006" cy="66380"/>
              </a:xfrm>
              <a:custGeom>
                <a:avLst/>
                <a:gdLst/>
                <a:ahLst/>
                <a:cxnLst/>
                <a:rect l="l" t="t" r="r" b="b"/>
                <a:pathLst>
                  <a:path w="567" h="607" fill="none" extrusionOk="0">
                    <a:moveTo>
                      <a:pt x="263" y="0"/>
                    </a:moveTo>
                    <a:lnTo>
                      <a:pt x="263" y="0"/>
                    </a:lnTo>
                    <a:lnTo>
                      <a:pt x="203" y="21"/>
                    </a:lnTo>
                    <a:lnTo>
                      <a:pt x="122" y="41"/>
                    </a:lnTo>
                    <a:lnTo>
                      <a:pt x="62" y="81"/>
                    </a:lnTo>
                    <a:lnTo>
                      <a:pt x="21" y="142"/>
                    </a:lnTo>
                    <a:lnTo>
                      <a:pt x="21" y="142"/>
                    </a:lnTo>
                    <a:lnTo>
                      <a:pt x="1" y="182"/>
                    </a:lnTo>
                    <a:lnTo>
                      <a:pt x="21" y="283"/>
                    </a:lnTo>
                    <a:lnTo>
                      <a:pt x="82" y="546"/>
                    </a:lnTo>
                    <a:lnTo>
                      <a:pt x="82" y="566"/>
                    </a:lnTo>
                    <a:lnTo>
                      <a:pt x="82" y="566"/>
                    </a:lnTo>
                    <a:lnTo>
                      <a:pt x="142" y="586"/>
                    </a:lnTo>
                    <a:lnTo>
                      <a:pt x="142" y="586"/>
                    </a:lnTo>
                    <a:lnTo>
                      <a:pt x="263" y="606"/>
                    </a:lnTo>
                    <a:lnTo>
                      <a:pt x="263" y="606"/>
                    </a:lnTo>
                    <a:lnTo>
                      <a:pt x="263" y="606"/>
                    </a:lnTo>
                    <a:lnTo>
                      <a:pt x="263" y="606"/>
                    </a:lnTo>
                    <a:lnTo>
                      <a:pt x="385" y="586"/>
                    </a:lnTo>
                    <a:lnTo>
                      <a:pt x="465" y="525"/>
                    </a:lnTo>
                    <a:lnTo>
                      <a:pt x="465" y="525"/>
                    </a:lnTo>
                    <a:lnTo>
                      <a:pt x="506" y="485"/>
                    </a:lnTo>
                    <a:lnTo>
                      <a:pt x="506" y="485"/>
                    </a:lnTo>
                    <a:lnTo>
                      <a:pt x="546" y="404"/>
                    </a:lnTo>
                    <a:lnTo>
                      <a:pt x="566" y="303"/>
                    </a:lnTo>
                    <a:lnTo>
                      <a:pt x="566" y="303"/>
                    </a:lnTo>
                    <a:lnTo>
                      <a:pt x="566" y="243"/>
                    </a:lnTo>
                    <a:lnTo>
                      <a:pt x="526" y="162"/>
                    </a:lnTo>
                    <a:lnTo>
                      <a:pt x="486" y="101"/>
                    </a:lnTo>
                    <a:lnTo>
                      <a:pt x="445" y="61"/>
                    </a:lnTo>
                    <a:lnTo>
                      <a:pt x="445" y="61"/>
                    </a:lnTo>
                    <a:lnTo>
                      <a:pt x="385" y="41"/>
                    </a:lnTo>
                    <a:lnTo>
                      <a:pt x="385" y="41"/>
                    </a:lnTo>
                    <a:lnTo>
                      <a:pt x="263" y="0"/>
                    </a:lnTo>
                    <a:lnTo>
                      <a:pt x="263" y="0"/>
                    </a:lnTo>
                    <a:lnTo>
                      <a:pt x="26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5"/>
              <p:cNvSpPr/>
              <p:nvPr/>
            </p:nvSpPr>
            <p:spPr>
              <a:xfrm>
                <a:off x="1597685" y="-613825"/>
                <a:ext cx="6780" cy="2297"/>
              </a:xfrm>
              <a:custGeom>
                <a:avLst/>
                <a:gdLst/>
                <a:ahLst/>
                <a:cxnLst/>
                <a:rect l="l" t="t" r="r" b="b"/>
                <a:pathLst>
                  <a:path w="62" h="21" fill="none" extrusionOk="0">
                    <a:moveTo>
                      <a:pt x="61" y="1"/>
                    </a:moveTo>
                    <a:lnTo>
                      <a:pt x="1" y="1"/>
                    </a:lnTo>
                    <a:lnTo>
                      <a:pt x="1" y="21"/>
                    </a:lnTo>
                    <a:lnTo>
                      <a:pt x="6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5"/>
              <p:cNvSpPr/>
              <p:nvPr/>
            </p:nvSpPr>
            <p:spPr>
              <a:xfrm>
                <a:off x="2456675"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5"/>
              <p:cNvSpPr/>
              <p:nvPr/>
            </p:nvSpPr>
            <p:spPr>
              <a:xfrm>
                <a:off x="2061354" y="-726462"/>
                <a:ext cx="33245" cy="8967"/>
              </a:xfrm>
              <a:custGeom>
                <a:avLst/>
                <a:gdLst/>
                <a:ahLst/>
                <a:cxnLst/>
                <a:rect l="l" t="t" r="r" b="b"/>
                <a:pathLst>
                  <a:path w="304" h="82" fill="none" extrusionOk="0">
                    <a:moveTo>
                      <a:pt x="1" y="81"/>
                    </a:moveTo>
                    <a:lnTo>
                      <a:pt x="1" y="81"/>
                    </a:lnTo>
                    <a:lnTo>
                      <a:pt x="102" y="21"/>
                    </a:lnTo>
                    <a:lnTo>
                      <a:pt x="203" y="1"/>
                    </a:lnTo>
                    <a:lnTo>
                      <a:pt x="203" y="1"/>
                    </a:lnTo>
                    <a:lnTo>
                      <a:pt x="304" y="1"/>
                    </a:lnTo>
                    <a:lnTo>
                      <a:pt x="1" y="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5"/>
              <p:cNvSpPr/>
              <p:nvPr/>
            </p:nvSpPr>
            <p:spPr>
              <a:xfrm>
                <a:off x="1661768" y="-726462"/>
                <a:ext cx="66380" cy="66380"/>
              </a:xfrm>
              <a:custGeom>
                <a:avLst/>
                <a:gdLst/>
                <a:ahLst/>
                <a:cxnLst/>
                <a:rect l="l" t="t" r="r" b="b"/>
                <a:pathLst>
                  <a:path w="607" h="607" fill="none" extrusionOk="0">
                    <a:moveTo>
                      <a:pt x="303" y="606"/>
                    </a:moveTo>
                    <a:lnTo>
                      <a:pt x="303" y="606"/>
                    </a:lnTo>
                    <a:lnTo>
                      <a:pt x="222" y="586"/>
                    </a:lnTo>
                    <a:lnTo>
                      <a:pt x="142" y="546"/>
                    </a:lnTo>
                    <a:lnTo>
                      <a:pt x="142" y="546"/>
                    </a:lnTo>
                    <a:lnTo>
                      <a:pt x="81" y="506"/>
                    </a:lnTo>
                    <a:lnTo>
                      <a:pt x="61" y="465"/>
                    </a:lnTo>
                    <a:lnTo>
                      <a:pt x="0" y="344"/>
                    </a:lnTo>
                    <a:lnTo>
                      <a:pt x="20" y="243"/>
                    </a:lnTo>
                    <a:lnTo>
                      <a:pt x="20" y="182"/>
                    </a:lnTo>
                    <a:lnTo>
                      <a:pt x="61" y="122"/>
                    </a:lnTo>
                    <a:lnTo>
                      <a:pt x="61" y="122"/>
                    </a:lnTo>
                    <a:lnTo>
                      <a:pt x="101" y="61"/>
                    </a:lnTo>
                    <a:lnTo>
                      <a:pt x="162" y="21"/>
                    </a:lnTo>
                    <a:lnTo>
                      <a:pt x="243" y="1"/>
                    </a:lnTo>
                    <a:lnTo>
                      <a:pt x="303" y="1"/>
                    </a:lnTo>
                    <a:lnTo>
                      <a:pt x="303" y="1"/>
                    </a:lnTo>
                    <a:lnTo>
                      <a:pt x="404" y="1"/>
                    </a:lnTo>
                    <a:lnTo>
                      <a:pt x="485" y="41"/>
                    </a:lnTo>
                    <a:lnTo>
                      <a:pt x="485" y="41"/>
                    </a:lnTo>
                    <a:lnTo>
                      <a:pt x="525" y="81"/>
                    </a:lnTo>
                    <a:lnTo>
                      <a:pt x="566" y="142"/>
                    </a:lnTo>
                    <a:lnTo>
                      <a:pt x="606" y="243"/>
                    </a:lnTo>
                    <a:lnTo>
                      <a:pt x="606" y="364"/>
                    </a:lnTo>
                    <a:lnTo>
                      <a:pt x="586" y="425"/>
                    </a:lnTo>
                    <a:lnTo>
                      <a:pt x="566" y="465"/>
                    </a:lnTo>
                    <a:lnTo>
                      <a:pt x="566" y="465"/>
                    </a:lnTo>
                    <a:lnTo>
                      <a:pt x="505" y="526"/>
                    </a:lnTo>
                    <a:lnTo>
                      <a:pt x="445" y="566"/>
                    </a:lnTo>
                    <a:lnTo>
                      <a:pt x="384" y="586"/>
                    </a:lnTo>
                    <a:lnTo>
                      <a:pt x="30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5"/>
              <p:cNvSpPr/>
              <p:nvPr/>
            </p:nvSpPr>
            <p:spPr>
              <a:xfrm>
                <a:off x="1955388" y="-775016"/>
                <a:ext cx="64193" cy="66380"/>
              </a:xfrm>
              <a:custGeom>
                <a:avLst/>
                <a:gdLst/>
                <a:ahLst/>
                <a:cxnLst/>
                <a:rect l="l" t="t" r="r" b="b"/>
                <a:pathLst>
                  <a:path w="587" h="607" fill="none" extrusionOk="0">
                    <a:moveTo>
                      <a:pt x="283" y="606"/>
                    </a:moveTo>
                    <a:lnTo>
                      <a:pt x="283" y="606"/>
                    </a:lnTo>
                    <a:lnTo>
                      <a:pt x="203" y="586"/>
                    </a:lnTo>
                    <a:lnTo>
                      <a:pt x="122" y="546"/>
                    </a:lnTo>
                    <a:lnTo>
                      <a:pt x="122" y="546"/>
                    </a:lnTo>
                    <a:lnTo>
                      <a:pt x="61" y="505"/>
                    </a:lnTo>
                    <a:lnTo>
                      <a:pt x="41" y="465"/>
                    </a:lnTo>
                    <a:lnTo>
                      <a:pt x="1" y="344"/>
                    </a:lnTo>
                    <a:lnTo>
                      <a:pt x="1" y="243"/>
                    </a:lnTo>
                    <a:lnTo>
                      <a:pt x="21" y="182"/>
                    </a:lnTo>
                    <a:lnTo>
                      <a:pt x="41" y="122"/>
                    </a:lnTo>
                    <a:lnTo>
                      <a:pt x="41" y="122"/>
                    </a:lnTo>
                    <a:lnTo>
                      <a:pt x="82" y="81"/>
                    </a:lnTo>
                    <a:lnTo>
                      <a:pt x="122" y="41"/>
                    </a:lnTo>
                    <a:lnTo>
                      <a:pt x="122" y="41"/>
                    </a:lnTo>
                    <a:lnTo>
                      <a:pt x="203" y="1"/>
                    </a:lnTo>
                    <a:lnTo>
                      <a:pt x="283" y="1"/>
                    </a:lnTo>
                    <a:lnTo>
                      <a:pt x="283" y="1"/>
                    </a:lnTo>
                    <a:lnTo>
                      <a:pt x="384" y="1"/>
                    </a:lnTo>
                    <a:lnTo>
                      <a:pt x="465" y="41"/>
                    </a:lnTo>
                    <a:lnTo>
                      <a:pt x="465" y="41"/>
                    </a:lnTo>
                    <a:lnTo>
                      <a:pt x="506" y="81"/>
                    </a:lnTo>
                    <a:lnTo>
                      <a:pt x="506" y="81"/>
                    </a:lnTo>
                    <a:lnTo>
                      <a:pt x="566" y="182"/>
                    </a:lnTo>
                    <a:lnTo>
                      <a:pt x="586" y="303"/>
                    </a:lnTo>
                    <a:lnTo>
                      <a:pt x="586" y="303"/>
                    </a:lnTo>
                    <a:lnTo>
                      <a:pt x="586" y="384"/>
                    </a:lnTo>
                    <a:lnTo>
                      <a:pt x="546" y="465"/>
                    </a:lnTo>
                    <a:lnTo>
                      <a:pt x="546" y="465"/>
                    </a:lnTo>
                    <a:lnTo>
                      <a:pt x="506" y="525"/>
                    </a:lnTo>
                    <a:lnTo>
                      <a:pt x="445" y="546"/>
                    </a:lnTo>
                    <a:lnTo>
                      <a:pt x="445" y="546"/>
                    </a:lnTo>
                    <a:lnTo>
                      <a:pt x="384" y="586"/>
                    </a:lnTo>
                    <a:lnTo>
                      <a:pt x="283" y="606"/>
                    </a:lnTo>
                    <a:lnTo>
                      <a:pt x="283" y="606"/>
                    </a:lnTo>
                    <a:lnTo>
                      <a:pt x="28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5"/>
              <p:cNvSpPr/>
              <p:nvPr/>
            </p:nvSpPr>
            <p:spPr>
              <a:xfrm>
                <a:off x="2149713" y="-775016"/>
                <a:ext cx="64193" cy="37619"/>
              </a:xfrm>
              <a:custGeom>
                <a:avLst/>
                <a:gdLst/>
                <a:ahLst/>
                <a:cxnLst/>
                <a:rect l="l" t="t" r="r" b="b"/>
                <a:pathLst>
                  <a:path w="587" h="344" fill="none" extrusionOk="0">
                    <a:moveTo>
                      <a:pt x="1" y="344"/>
                    </a:moveTo>
                    <a:lnTo>
                      <a:pt x="1" y="344"/>
                    </a:lnTo>
                    <a:lnTo>
                      <a:pt x="1" y="223"/>
                    </a:lnTo>
                    <a:lnTo>
                      <a:pt x="41" y="122"/>
                    </a:lnTo>
                    <a:lnTo>
                      <a:pt x="41" y="122"/>
                    </a:lnTo>
                    <a:lnTo>
                      <a:pt x="81" y="81"/>
                    </a:lnTo>
                    <a:lnTo>
                      <a:pt x="122" y="41"/>
                    </a:lnTo>
                    <a:lnTo>
                      <a:pt x="122" y="41"/>
                    </a:lnTo>
                    <a:lnTo>
                      <a:pt x="203" y="1"/>
                    </a:lnTo>
                    <a:lnTo>
                      <a:pt x="283" y="1"/>
                    </a:lnTo>
                    <a:lnTo>
                      <a:pt x="283" y="1"/>
                    </a:lnTo>
                    <a:lnTo>
                      <a:pt x="384" y="1"/>
                    </a:lnTo>
                    <a:lnTo>
                      <a:pt x="465" y="41"/>
                    </a:lnTo>
                    <a:lnTo>
                      <a:pt x="465" y="41"/>
                    </a:lnTo>
                    <a:lnTo>
                      <a:pt x="546" y="122"/>
                    </a:lnTo>
                    <a:lnTo>
                      <a:pt x="586" y="202"/>
                    </a:lnTo>
                    <a:lnTo>
                      <a:pt x="283" y="263"/>
                    </a:lnTo>
                    <a:lnTo>
                      <a:pt x="1" y="344"/>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5"/>
              <p:cNvSpPr/>
              <p:nvPr/>
            </p:nvSpPr>
            <p:spPr>
              <a:xfrm>
                <a:off x="2344039" y="-872125"/>
                <a:ext cx="64193" cy="66271"/>
              </a:xfrm>
              <a:custGeom>
                <a:avLst/>
                <a:gdLst/>
                <a:ahLst/>
                <a:cxnLst/>
                <a:rect l="l" t="t" r="r" b="b"/>
                <a:pathLst>
                  <a:path w="587" h="606" fill="none" extrusionOk="0">
                    <a:moveTo>
                      <a:pt x="303" y="606"/>
                    </a:moveTo>
                    <a:lnTo>
                      <a:pt x="303" y="606"/>
                    </a:lnTo>
                    <a:lnTo>
                      <a:pt x="202" y="586"/>
                    </a:lnTo>
                    <a:lnTo>
                      <a:pt x="122" y="545"/>
                    </a:lnTo>
                    <a:lnTo>
                      <a:pt x="122" y="545"/>
                    </a:lnTo>
                    <a:lnTo>
                      <a:pt x="81" y="505"/>
                    </a:lnTo>
                    <a:lnTo>
                      <a:pt x="41" y="464"/>
                    </a:lnTo>
                    <a:lnTo>
                      <a:pt x="1" y="343"/>
                    </a:lnTo>
                    <a:lnTo>
                      <a:pt x="1" y="222"/>
                    </a:lnTo>
                    <a:lnTo>
                      <a:pt x="21" y="182"/>
                    </a:lnTo>
                    <a:lnTo>
                      <a:pt x="41" y="121"/>
                    </a:lnTo>
                    <a:lnTo>
                      <a:pt x="41" y="121"/>
                    </a:lnTo>
                    <a:lnTo>
                      <a:pt x="81" y="81"/>
                    </a:lnTo>
                    <a:lnTo>
                      <a:pt x="142" y="40"/>
                    </a:lnTo>
                    <a:lnTo>
                      <a:pt x="142" y="40"/>
                    </a:lnTo>
                    <a:lnTo>
                      <a:pt x="202" y="0"/>
                    </a:lnTo>
                    <a:lnTo>
                      <a:pt x="303" y="0"/>
                    </a:lnTo>
                    <a:lnTo>
                      <a:pt x="303" y="0"/>
                    </a:lnTo>
                    <a:lnTo>
                      <a:pt x="303" y="0"/>
                    </a:lnTo>
                    <a:lnTo>
                      <a:pt x="303" y="0"/>
                    </a:lnTo>
                    <a:lnTo>
                      <a:pt x="384" y="0"/>
                    </a:lnTo>
                    <a:lnTo>
                      <a:pt x="465" y="40"/>
                    </a:lnTo>
                    <a:lnTo>
                      <a:pt x="465" y="40"/>
                    </a:lnTo>
                    <a:lnTo>
                      <a:pt x="505" y="81"/>
                    </a:lnTo>
                    <a:lnTo>
                      <a:pt x="546" y="141"/>
                    </a:lnTo>
                    <a:lnTo>
                      <a:pt x="586" y="242"/>
                    </a:lnTo>
                    <a:lnTo>
                      <a:pt x="586" y="364"/>
                    </a:lnTo>
                    <a:lnTo>
                      <a:pt x="566" y="424"/>
                    </a:lnTo>
                    <a:lnTo>
                      <a:pt x="546" y="464"/>
                    </a:lnTo>
                    <a:lnTo>
                      <a:pt x="546" y="464"/>
                    </a:lnTo>
                    <a:lnTo>
                      <a:pt x="485" y="525"/>
                    </a:lnTo>
                    <a:lnTo>
                      <a:pt x="425" y="565"/>
                    </a:lnTo>
                    <a:lnTo>
                      <a:pt x="364" y="586"/>
                    </a:lnTo>
                    <a:lnTo>
                      <a:pt x="303" y="606"/>
                    </a:lnTo>
                    <a:lnTo>
                      <a:pt x="303" y="606"/>
                    </a:lnTo>
                    <a:lnTo>
                      <a:pt x="30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5"/>
              <p:cNvSpPr/>
              <p:nvPr/>
            </p:nvSpPr>
            <p:spPr>
              <a:xfrm>
                <a:off x="2344039" y="-1068638"/>
                <a:ext cx="64193" cy="68458"/>
              </a:xfrm>
              <a:custGeom>
                <a:avLst/>
                <a:gdLst/>
                <a:ahLst/>
                <a:cxnLst/>
                <a:rect l="l" t="t" r="r" b="b"/>
                <a:pathLst>
                  <a:path w="587" h="626" fill="none" extrusionOk="0">
                    <a:moveTo>
                      <a:pt x="303" y="626"/>
                    </a:moveTo>
                    <a:lnTo>
                      <a:pt x="303" y="626"/>
                    </a:lnTo>
                    <a:lnTo>
                      <a:pt x="202" y="606"/>
                    </a:lnTo>
                    <a:lnTo>
                      <a:pt x="122" y="565"/>
                    </a:lnTo>
                    <a:lnTo>
                      <a:pt x="122" y="565"/>
                    </a:lnTo>
                    <a:lnTo>
                      <a:pt x="81" y="525"/>
                    </a:lnTo>
                    <a:lnTo>
                      <a:pt x="41" y="485"/>
                    </a:lnTo>
                    <a:lnTo>
                      <a:pt x="1" y="363"/>
                    </a:lnTo>
                    <a:lnTo>
                      <a:pt x="1" y="242"/>
                    </a:lnTo>
                    <a:lnTo>
                      <a:pt x="21" y="202"/>
                    </a:lnTo>
                    <a:lnTo>
                      <a:pt x="41" y="141"/>
                    </a:lnTo>
                    <a:lnTo>
                      <a:pt x="41" y="141"/>
                    </a:lnTo>
                    <a:lnTo>
                      <a:pt x="81" y="101"/>
                    </a:lnTo>
                    <a:lnTo>
                      <a:pt x="142" y="61"/>
                    </a:lnTo>
                    <a:lnTo>
                      <a:pt x="142" y="61"/>
                    </a:lnTo>
                    <a:lnTo>
                      <a:pt x="202" y="20"/>
                    </a:lnTo>
                    <a:lnTo>
                      <a:pt x="303" y="0"/>
                    </a:lnTo>
                    <a:lnTo>
                      <a:pt x="303" y="0"/>
                    </a:lnTo>
                    <a:lnTo>
                      <a:pt x="303" y="0"/>
                    </a:lnTo>
                    <a:lnTo>
                      <a:pt x="303" y="0"/>
                    </a:lnTo>
                    <a:lnTo>
                      <a:pt x="384" y="20"/>
                    </a:lnTo>
                    <a:lnTo>
                      <a:pt x="465" y="61"/>
                    </a:lnTo>
                    <a:lnTo>
                      <a:pt x="465" y="61"/>
                    </a:lnTo>
                    <a:lnTo>
                      <a:pt x="505" y="101"/>
                    </a:lnTo>
                    <a:lnTo>
                      <a:pt x="546" y="141"/>
                    </a:lnTo>
                    <a:lnTo>
                      <a:pt x="586" y="262"/>
                    </a:lnTo>
                    <a:lnTo>
                      <a:pt x="586" y="384"/>
                    </a:lnTo>
                    <a:lnTo>
                      <a:pt x="566" y="424"/>
                    </a:lnTo>
                    <a:lnTo>
                      <a:pt x="546" y="485"/>
                    </a:lnTo>
                    <a:lnTo>
                      <a:pt x="546" y="485"/>
                    </a:lnTo>
                    <a:lnTo>
                      <a:pt x="485" y="545"/>
                    </a:lnTo>
                    <a:lnTo>
                      <a:pt x="425" y="586"/>
                    </a:lnTo>
                    <a:lnTo>
                      <a:pt x="364" y="606"/>
                    </a:lnTo>
                    <a:lnTo>
                      <a:pt x="303" y="626"/>
                    </a:lnTo>
                    <a:lnTo>
                      <a:pt x="303" y="626"/>
                    </a:lnTo>
                    <a:lnTo>
                      <a:pt x="303" y="62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5"/>
              <p:cNvSpPr/>
              <p:nvPr/>
            </p:nvSpPr>
            <p:spPr>
              <a:xfrm>
                <a:off x="2344039" y="-1068638"/>
                <a:ext cx="64193" cy="68458"/>
              </a:xfrm>
              <a:custGeom>
                <a:avLst/>
                <a:gdLst/>
                <a:ahLst/>
                <a:cxnLst/>
                <a:rect l="l" t="t" r="r" b="b"/>
                <a:pathLst>
                  <a:path w="587" h="626" extrusionOk="0">
                    <a:moveTo>
                      <a:pt x="303" y="0"/>
                    </a:moveTo>
                    <a:lnTo>
                      <a:pt x="202" y="20"/>
                    </a:lnTo>
                    <a:lnTo>
                      <a:pt x="142" y="61"/>
                    </a:lnTo>
                    <a:lnTo>
                      <a:pt x="81" y="101"/>
                    </a:lnTo>
                    <a:lnTo>
                      <a:pt x="41" y="141"/>
                    </a:lnTo>
                    <a:lnTo>
                      <a:pt x="21" y="202"/>
                    </a:lnTo>
                    <a:lnTo>
                      <a:pt x="1" y="242"/>
                    </a:lnTo>
                    <a:lnTo>
                      <a:pt x="1" y="363"/>
                    </a:lnTo>
                    <a:lnTo>
                      <a:pt x="41" y="485"/>
                    </a:lnTo>
                    <a:lnTo>
                      <a:pt x="81" y="525"/>
                    </a:lnTo>
                    <a:lnTo>
                      <a:pt x="122" y="565"/>
                    </a:lnTo>
                    <a:lnTo>
                      <a:pt x="202" y="606"/>
                    </a:lnTo>
                    <a:lnTo>
                      <a:pt x="303" y="626"/>
                    </a:lnTo>
                    <a:lnTo>
                      <a:pt x="364" y="606"/>
                    </a:lnTo>
                    <a:lnTo>
                      <a:pt x="425" y="586"/>
                    </a:lnTo>
                    <a:lnTo>
                      <a:pt x="485" y="545"/>
                    </a:lnTo>
                    <a:lnTo>
                      <a:pt x="546" y="485"/>
                    </a:lnTo>
                    <a:lnTo>
                      <a:pt x="566" y="424"/>
                    </a:lnTo>
                    <a:lnTo>
                      <a:pt x="586" y="384"/>
                    </a:lnTo>
                    <a:lnTo>
                      <a:pt x="586" y="262"/>
                    </a:lnTo>
                    <a:lnTo>
                      <a:pt x="546" y="141"/>
                    </a:lnTo>
                    <a:lnTo>
                      <a:pt x="505" y="101"/>
                    </a:lnTo>
                    <a:lnTo>
                      <a:pt x="465" y="61"/>
                    </a:lnTo>
                    <a:lnTo>
                      <a:pt x="38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55"/>
              <p:cNvSpPr/>
              <p:nvPr/>
            </p:nvSpPr>
            <p:spPr>
              <a:xfrm>
                <a:off x="2344039" y="-1068638"/>
                <a:ext cx="64193" cy="68458"/>
              </a:xfrm>
              <a:custGeom>
                <a:avLst/>
                <a:gdLst/>
                <a:ahLst/>
                <a:cxnLst/>
                <a:rect l="l" t="t" r="r" b="b"/>
                <a:pathLst>
                  <a:path w="587" h="626" fill="none" extrusionOk="0">
                    <a:moveTo>
                      <a:pt x="303" y="0"/>
                    </a:moveTo>
                    <a:lnTo>
                      <a:pt x="303" y="0"/>
                    </a:lnTo>
                    <a:lnTo>
                      <a:pt x="303" y="0"/>
                    </a:lnTo>
                    <a:lnTo>
                      <a:pt x="303" y="0"/>
                    </a:lnTo>
                    <a:lnTo>
                      <a:pt x="202" y="20"/>
                    </a:lnTo>
                    <a:lnTo>
                      <a:pt x="142" y="61"/>
                    </a:lnTo>
                    <a:lnTo>
                      <a:pt x="142" y="61"/>
                    </a:lnTo>
                    <a:lnTo>
                      <a:pt x="81" y="101"/>
                    </a:lnTo>
                    <a:lnTo>
                      <a:pt x="41" y="141"/>
                    </a:lnTo>
                    <a:lnTo>
                      <a:pt x="41" y="141"/>
                    </a:lnTo>
                    <a:lnTo>
                      <a:pt x="21" y="202"/>
                    </a:lnTo>
                    <a:lnTo>
                      <a:pt x="1" y="242"/>
                    </a:lnTo>
                    <a:lnTo>
                      <a:pt x="1" y="363"/>
                    </a:lnTo>
                    <a:lnTo>
                      <a:pt x="41" y="485"/>
                    </a:lnTo>
                    <a:lnTo>
                      <a:pt x="81" y="525"/>
                    </a:lnTo>
                    <a:lnTo>
                      <a:pt x="122" y="565"/>
                    </a:lnTo>
                    <a:lnTo>
                      <a:pt x="122" y="565"/>
                    </a:lnTo>
                    <a:lnTo>
                      <a:pt x="202" y="606"/>
                    </a:lnTo>
                    <a:lnTo>
                      <a:pt x="303" y="626"/>
                    </a:lnTo>
                    <a:lnTo>
                      <a:pt x="303" y="626"/>
                    </a:lnTo>
                    <a:lnTo>
                      <a:pt x="303" y="626"/>
                    </a:lnTo>
                    <a:lnTo>
                      <a:pt x="303" y="626"/>
                    </a:lnTo>
                    <a:lnTo>
                      <a:pt x="364" y="606"/>
                    </a:lnTo>
                    <a:lnTo>
                      <a:pt x="425" y="586"/>
                    </a:lnTo>
                    <a:lnTo>
                      <a:pt x="485" y="545"/>
                    </a:lnTo>
                    <a:lnTo>
                      <a:pt x="546" y="485"/>
                    </a:lnTo>
                    <a:lnTo>
                      <a:pt x="546" y="485"/>
                    </a:lnTo>
                    <a:lnTo>
                      <a:pt x="566" y="424"/>
                    </a:lnTo>
                    <a:lnTo>
                      <a:pt x="586" y="384"/>
                    </a:lnTo>
                    <a:lnTo>
                      <a:pt x="586" y="262"/>
                    </a:lnTo>
                    <a:lnTo>
                      <a:pt x="546" y="141"/>
                    </a:lnTo>
                    <a:lnTo>
                      <a:pt x="505" y="101"/>
                    </a:lnTo>
                    <a:lnTo>
                      <a:pt x="465" y="61"/>
                    </a:lnTo>
                    <a:lnTo>
                      <a:pt x="465" y="61"/>
                    </a:lnTo>
                    <a:lnTo>
                      <a:pt x="38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55"/>
              <p:cNvSpPr/>
              <p:nvPr/>
            </p:nvSpPr>
            <p:spPr>
              <a:xfrm>
                <a:off x="2443443" y="-823570"/>
                <a:ext cx="28761" cy="17716"/>
              </a:xfrm>
              <a:custGeom>
                <a:avLst/>
                <a:gdLst/>
                <a:ahLst/>
                <a:cxnLst/>
                <a:rect l="l" t="t" r="r" b="b"/>
                <a:pathLst>
                  <a:path w="263" h="162" extrusionOk="0">
                    <a:moveTo>
                      <a:pt x="222" y="0"/>
                    </a:moveTo>
                    <a:lnTo>
                      <a:pt x="121" y="41"/>
                    </a:lnTo>
                    <a:lnTo>
                      <a:pt x="61" y="81"/>
                    </a:lnTo>
                    <a:lnTo>
                      <a:pt x="20" y="121"/>
                    </a:lnTo>
                    <a:lnTo>
                      <a:pt x="0" y="162"/>
                    </a:lnTo>
                    <a:lnTo>
                      <a:pt x="101" y="142"/>
                    </a:lnTo>
                    <a:lnTo>
                      <a:pt x="121" y="142"/>
                    </a:lnTo>
                    <a:lnTo>
                      <a:pt x="162" y="121"/>
                    </a:lnTo>
                    <a:lnTo>
                      <a:pt x="202" y="81"/>
                    </a:lnTo>
                    <a:lnTo>
                      <a:pt x="242" y="41"/>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55"/>
              <p:cNvSpPr/>
              <p:nvPr/>
            </p:nvSpPr>
            <p:spPr>
              <a:xfrm>
                <a:off x="2443443" y="-823570"/>
                <a:ext cx="28761" cy="17716"/>
              </a:xfrm>
              <a:custGeom>
                <a:avLst/>
                <a:gdLst/>
                <a:ahLst/>
                <a:cxnLst/>
                <a:rect l="l" t="t" r="r" b="b"/>
                <a:pathLst>
                  <a:path w="263" h="162" fill="none" extrusionOk="0">
                    <a:moveTo>
                      <a:pt x="263" y="0"/>
                    </a:moveTo>
                    <a:lnTo>
                      <a:pt x="263" y="0"/>
                    </a:lnTo>
                    <a:lnTo>
                      <a:pt x="222" y="0"/>
                    </a:lnTo>
                    <a:lnTo>
                      <a:pt x="222" y="0"/>
                    </a:lnTo>
                    <a:lnTo>
                      <a:pt x="121" y="41"/>
                    </a:lnTo>
                    <a:lnTo>
                      <a:pt x="121" y="41"/>
                    </a:lnTo>
                    <a:lnTo>
                      <a:pt x="61" y="81"/>
                    </a:lnTo>
                    <a:lnTo>
                      <a:pt x="20" y="121"/>
                    </a:lnTo>
                    <a:lnTo>
                      <a:pt x="20" y="121"/>
                    </a:lnTo>
                    <a:lnTo>
                      <a:pt x="0" y="16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21" y="142"/>
                    </a:lnTo>
                    <a:lnTo>
                      <a:pt x="121" y="142"/>
                    </a:lnTo>
                    <a:lnTo>
                      <a:pt x="121" y="142"/>
                    </a:lnTo>
                    <a:lnTo>
                      <a:pt x="121" y="142"/>
                    </a:lnTo>
                    <a:lnTo>
                      <a:pt x="121" y="142"/>
                    </a:lnTo>
                    <a:lnTo>
                      <a:pt x="121" y="142"/>
                    </a:lnTo>
                    <a:lnTo>
                      <a:pt x="162" y="121"/>
                    </a:lnTo>
                    <a:lnTo>
                      <a:pt x="202" y="81"/>
                    </a:lnTo>
                    <a:lnTo>
                      <a:pt x="242" y="41"/>
                    </a:lnTo>
                    <a:lnTo>
                      <a:pt x="26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5"/>
              <p:cNvSpPr/>
              <p:nvPr/>
            </p:nvSpPr>
            <p:spPr>
              <a:xfrm>
                <a:off x="2344039" y="-872125"/>
                <a:ext cx="64193" cy="66271"/>
              </a:xfrm>
              <a:custGeom>
                <a:avLst/>
                <a:gdLst/>
                <a:ahLst/>
                <a:cxnLst/>
                <a:rect l="l" t="t" r="r" b="b"/>
                <a:pathLst>
                  <a:path w="587" h="606" extrusionOk="0">
                    <a:moveTo>
                      <a:pt x="202" y="0"/>
                    </a:moveTo>
                    <a:lnTo>
                      <a:pt x="142" y="40"/>
                    </a:lnTo>
                    <a:lnTo>
                      <a:pt x="81" y="81"/>
                    </a:lnTo>
                    <a:lnTo>
                      <a:pt x="41" y="121"/>
                    </a:lnTo>
                    <a:lnTo>
                      <a:pt x="21" y="182"/>
                    </a:lnTo>
                    <a:lnTo>
                      <a:pt x="1" y="222"/>
                    </a:lnTo>
                    <a:lnTo>
                      <a:pt x="1" y="343"/>
                    </a:lnTo>
                    <a:lnTo>
                      <a:pt x="41" y="464"/>
                    </a:lnTo>
                    <a:lnTo>
                      <a:pt x="81" y="505"/>
                    </a:lnTo>
                    <a:lnTo>
                      <a:pt x="122" y="545"/>
                    </a:lnTo>
                    <a:lnTo>
                      <a:pt x="202" y="586"/>
                    </a:lnTo>
                    <a:lnTo>
                      <a:pt x="303" y="606"/>
                    </a:lnTo>
                    <a:lnTo>
                      <a:pt x="364" y="586"/>
                    </a:lnTo>
                    <a:lnTo>
                      <a:pt x="425" y="565"/>
                    </a:lnTo>
                    <a:lnTo>
                      <a:pt x="485" y="525"/>
                    </a:lnTo>
                    <a:lnTo>
                      <a:pt x="546" y="464"/>
                    </a:lnTo>
                    <a:lnTo>
                      <a:pt x="566" y="424"/>
                    </a:lnTo>
                    <a:lnTo>
                      <a:pt x="586" y="364"/>
                    </a:lnTo>
                    <a:lnTo>
                      <a:pt x="586" y="242"/>
                    </a:lnTo>
                    <a:lnTo>
                      <a:pt x="546" y="141"/>
                    </a:lnTo>
                    <a:lnTo>
                      <a:pt x="505" y="81"/>
                    </a:lnTo>
                    <a:lnTo>
                      <a:pt x="465" y="40"/>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55"/>
              <p:cNvSpPr/>
              <p:nvPr/>
            </p:nvSpPr>
            <p:spPr>
              <a:xfrm>
                <a:off x="2344039" y="-872125"/>
                <a:ext cx="64193" cy="66271"/>
              </a:xfrm>
              <a:custGeom>
                <a:avLst/>
                <a:gdLst/>
                <a:ahLst/>
                <a:cxnLst/>
                <a:rect l="l" t="t" r="r" b="b"/>
                <a:pathLst>
                  <a:path w="587" h="606" fill="none" extrusionOk="0">
                    <a:moveTo>
                      <a:pt x="303" y="0"/>
                    </a:moveTo>
                    <a:lnTo>
                      <a:pt x="303" y="0"/>
                    </a:lnTo>
                    <a:lnTo>
                      <a:pt x="303" y="0"/>
                    </a:lnTo>
                    <a:lnTo>
                      <a:pt x="303" y="0"/>
                    </a:lnTo>
                    <a:lnTo>
                      <a:pt x="202" y="0"/>
                    </a:lnTo>
                    <a:lnTo>
                      <a:pt x="142" y="40"/>
                    </a:lnTo>
                    <a:lnTo>
                      <a:pt x="142" y="40"/>
                    </a:lnTo>
                    <a:lnTo>
                      <a:pt x="81" y="81"/>
                    </a:lnTo>
                    <a:lnTo>
                      <a:pt x="41" y="121"/>
                    </a:lnTo>
                    <a:lnTo>
                      <a:pt x="41" y="121"/>
                    </a:lnTo>
                    <a:lnTo>
                      <a:pt x="21" y="182"/>
                    </a:lnTo>
                    <a:lnTo>
                      <a:pt x="1" y="222"/>
                    </a:lnTo>
                    <a:lnTo>
                      <a:pt x="1" y="343"/>
                    </a:lnTo>
                    <a:lnTo>
                      <a:pt x="41" y="464"/>
                    </a:lnTo>
                    <a:lnTo>
                      <a:pt x="81" y="505"/>
                    </a:lnTo>
                    <a:lnTo>
                      <a:pt x="122" y="545"/>
                    </a:lnTo>
                    <a:lnTo>
                      <a:pt x="122" y="545"/>
                    </a:lnTo>
                    <a:lnTo>
                      <a:pt x="202" y="586"/>
                    </a:lnTo>
                    <a:lnTo>
                      <a:pt x="303" y="606"/>
                    </a:lnTo>
                    <a:lnTo>
                      <a:pt x="303" y="606"/>
                    </a:lnTo>
                    <a:lnTo>
                      <a:pt x="303" y="606"/>
                    </a:lnTo>
                    <a:lnTo>
                      <a:pt x="303" y="606"/>
                    </a:lnTo>
                    <a:lnTo>
                      <a:pt x="364" y="586"/>
                    </a:lnTo>
                    <a:lnTo>
                      <a:pt x="425" y="565"/>
                    </a:lnTo>
                    <a:lnTo>
                      <a:pt x="485" y="525"/>
                    </a:lnTo>
                    <a:lnTo>
                      <a:pt x="546" y="464"/>
                    </a:lnTo>
                    <a:lnTo>
                      <a:pt x="546" y="464"/>
                    </a:lnTo>
                    <a:lnTo>
                      <a:pt x="566" y="424"/>
                    </a:lnTo>
                    <a:lnTo>
                      <a:pt x="586" y="364"/>
                    </a:lnTo>
                    <a:lnTo>
                      <a:pt x="586" y="242"/>
                    </a:lnTo>
                    <a:lnTo>
                      <a:pt x="546" y="141"/>
                    </a:lnTo>
                    <a:lnTo>
                      <a:pt x="505" y="81"/>
                    </a:lnTo>
                    <a:lnTo>
                      <a:pt x="465" y="40"/>
                    </a:lnTo>
                    <a:lnTo>
                      <a:pt x="465" y="40"/>
                    </a:lnTo>
                    <a:lnTo>
                      <a:pt x="38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55"/>
              <p:cNvSpPr/>
              <p:nvPr/>
            </p:nvSpPr>
            <p:spPr>
              <a:xfrm>
                <a:off x="2441147" y="-914117"/>
                <a:ext cx="24496" cy="57522"/>
              </a:xfrm>
              <a:custGeom>
                <a:avLst/>
                <a:gdLst/>
                <a:ahLst/>
                <a:cxnLst/>
                <a:rect l="l" t="t" r="r" b="b"/>
                <a:pathLst>
                  <a:path w="224" h="526" extrusionOk="0">
                    <a:moveTo>
                      <a:pt x="102" y="0"/>
                    </a:moveTo>
                    <a:lnTo>
                      <a:pt x="41" y="61"/>
                    </a:lnTo>
                    <a:lnTo>
                      <a:pt x="21" y="122"/>
                    </a:lnTo>
                    <a:lnTo>
                      <a:pt x="1" y="162"/>
                    </a:lnTo>
                    <a:lnTo>
                      <a:pt x="1" y="283"/>
                    </a:lnTo>
                    <a:lnTo>
                      <a:pt x="41" y="404"/>
                    </a:lnTo>
                    <a:lnTo>
                      <a:pt x="82" y="445"/>
                    </a:lnTo>
                    <a:lnTo>
                      <a:pt x="122" y="485"/>
                    </a:lnTo>
                    <a:lnTo>
                      <a:pt x="223" y="525"/>
                    </a:lnTo>
                    <a:lnTo>
                      <a:pt x="162" y="243"/>
                    </a:lnTo>
                    <a:lnTo>
                      <a:pt x="1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5"/>
              <p:cNvSpPr/>
              <p:nvPr/>
            </p:nvSpPr>
            <p:spPr>
              <a:xfrm>
                <a:off x="2441147" y="-914117"/>
                <a:ext cx="24496" cy="57522"/>
              </a:xfrm>
              <a:custGeom>
                <a:avLst/>
                <a:gdLst/>
                <a:ahLst/>
                <a:cxnLst/>
                <a:rect l="l" t="t" r="r" b="b"/>
                <a:pathLst>
                  <a:path w="224" h="526" fill="none" extrusionOk="0">
                    <a:moveTo>
                      <a:pt x="102" y="0"/>
                    </a:moveTo>
                    <a:lnTo>
                      <a:pt x="102" y="0"/>
                    </a:lnTo>
                    <a:lnTo>
                      <a:pt x="41" y="61"/>
                    </a:lnTo>
                    <a:lnTo>
                      <a:pt x="41" y="61"/>
                    </a:lnTo>
                    <a:lnTo>
                      <a:pt x="21" y="122"/>
                    </a:lnTo>
                    <a:lnTo>
                      <a:pt x="1" y="162"/>
                    </a:lnTo>
                    <a:lnTo>
                      <a:pt x="1" y="283"/>
                    </a:lnTo>
                    <a:lnTo>
                      <a:pt x="41" y="404"/>
                    </a:lnTo>
                    <a:lnTo>
                      <a:pt x="82" y="445"/>
                    </a:lnTo>
                    <a:lnTo>
                      <a:pt x="122" y="485"/>
                    </a:lnTo>
                    <a:lnTo>
                      <a:pt x="122" y="485"/>
                    </a:lnTo>
                    <a:lnTo>
                      <a:pt x="223" y="525"/>
                    </a:lnTo>
                    <a:lnTo>
                      <a:pt x="162" y="243"/>
                    </a:lnTo>
                    <a:lnTo>
                      <a:pt x="10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55"/>
              <p:cNvSpPr/>
              <p:nvPr/>
            </p:nvSpPr>
            <p:spPr>
              <a:xfrm>
                <a:off x="2355084" y="-969342"/>
                <a:ext cx="53148" cy="66380"/>
              </a:xfrm>
              <a:custGeom>
                <a:avLst/>
                <a:gdLst/>
                <a:ahLst/>
                <a:cxnLst/>
                <a:rect l="l" t="t" r="r" b="b"/>
                <a:pathLst>
                  <a:path w="486" h="607" extrusionOk="0">
                    <a:moveTo>
                      <a:pt x="101" y="1"/>
                    </a:moveTo>
                    <a:lnTo>
                      <a:pt x="41" y="41"/>
                    </a:lnTo>
                    <a:lnTo>
                      <a:pt x="0" y="61"/>
                    </a:lnTo>
                    <a:lnTo>
                      <a:pt x="61" y="283"/>
                    </a:lnTo>
                    <a:lnTo>
                      <a:pt x="61" y="425"/>
                    </a:lnTo>
                    <a:lnTo>
                      <a:pt x="41" y="566"/>
                    </a:lnTo>
                    <a:lnTo>
                      <a:pt x="122" y="586"/>
                    </a:lnTo>
                    <a:lnTo>
                      <a:pt x="202" y="606"/>
                    </a:lnTo>
                    <a:lnTo>
                      <a:pt x="263" y="586"/>
                    </a:lnTo>
                    <a:lnTo>
                      <a:pt x="324" y="566"/>
                    </a:lnTo>
                    <a:lnTo>
                      <a:pt x="384" y="526"/>
                    </a:lnTo>
                    <a:lnTo>
                      <a:pt x="445" y="465"/>
                    </a:lnTo>
                    <a:lnTo>
                      <a:pt x="465" y="404"/>
                    </a:lnTo>
                    <a:lnTo>
                      <a:pt x="485" y="364"/>
                    </a:lnTo>
                    <a:lnTo>
                      <a:pt x="485" y="243"/>
                    </a:lnTo>
                    <a:lnTo>
                      <a:pt x="445" y="142"/>
                    </a:lnTo>
                    <a:lnTo>
                      <a:pt x="404" y="81"/>
                    </a:lnTo>
                    <a:lnTo>
                      <a:pt x="364" y="41"/>
                    </a:lnTo>
                    <a:lnTo>
                      <a:pt x="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55"/>
              <p:cNvSpPr/>
              <p:nvPr/>
            </p:nvSpPr>
            <p:spPr>
              <a:xfrm>
                <a:off x="2355084" y="-969342"/>
                <a:ext cx="53148" cy="66380"/>
              </a:xfrm>
              <a:custGeom>
                <a:avLst/>
                <a:gdLst/>
                <a:ahLst/>
                <a:cxnLst/>
                <a:rect l="l" t="t" r="r" b="b"/>
                <a:pathLst>
                  <a:path w="486" h="607" fill="none" extrusionOk="0">
                    <a:moveTo>
                      <a:pt x="202" y="1"/>
                    </a:moveTo>
                    <a:lnTo>
                      <a:pt x="202" y="1"/>
                    </a:lnTo>
                    <a:lnTo>
                      <a:pt x="202" y="1"/>
                    </a:lnTo>
                    <a:lnTo>
                      <a:pt x="202" y="1"/>
                    </a:lnTo>
                    <a:lnTo>
                      <a:pt x="101" y="1"/>
                    </a:lnTo>
                    <a:lnTo>
                      <a:pt x="41" y="41"/>
                    </a:lnTo>
                    <a:lnTo>
                      <a:pt x="41" y="41"/>
                    </a:lnTo>
                    <a:lnTo>
                      <a:pt x="0" y="61"/>
                    </a:lnTo>
                    <a:lnTo>
                      <a:pt x="61" y="283"/>
                    </a:lnTo>
                    <a:lnTo>
                      <a:pt x="61" y="283"/>
                    </a:lnTo>
                    <a:lnTo>
                      <a:pt x="61" y="425"/>
                    </a:lnTo>
                    <a:lnTo>
                      <a:pt x="41" y="566"/>
                    </a:lnTo>
                    <a:lnTo>
                      <a:pt x="41" y="566"/>
                    </a:lnTo>
                    <a:lnTo>
                      <a:pt x="122" y="586"/>
                    </a:lnTo>
                    <a:lnTo>
                      <a:pt x="202" y="606"/>
                    </a:lnTo>
                    <a:lnTo>
                      <a:pt x="202" y="606"/>
                    </a:lnTo>
                    <a:lnTo>
                      <a:pt x="202" y="606"/>
                    </a:lnTo>
                    <a:lnTo>
                      <a:pt x="202" y="606"/>
                    </a:lnTo>
                    <a:lnTo>
                      <a:pt x="263" y="586"/>
                    </a:lnTo>
                    <a:lnTo>
                      <a:pt x="324" y="566"/>
                    </a:lnTo>
                    <a:lnTo>
                      <a:pt x="384" y="526"/>
                    </a:lnTo>
                    <a:lnTo>
                      <a:pt x="445" y="465"/>
                    </a:lnTo>
                    <a:lnTo>
                      <a:pt x="445" y="465"/>
                    </a:lnTo>
                    <a:lnTo>
                      <a:pt x="465" y="404"/>
                    </a:lnTo>
                    <a:lnTo>
                      <a:pt x="485" y="364"/>
                    </a:lnTo>
                    <a:lnTo>
                      <a:pt x="485" y="243"/>
                    </a:lnTo>
                    <a:lnTo>
                      <a:pt x="445" y="142"/>
                    </a:lnTo>
                    <a:lnTo>
                      <a:pt x="404" y="81"/>
                    </a:lnTo>
                    <a:lnTo>
                      <a:pt x="364" y="41"/>
                    </a:lnTo>
                    <a:lnTo>
                      <a:pt x="364" y="41"/>
                    </a:lnTo>
                    <a:lnTo>
                      <a:pt x="283" y="1"/>
                    </a:lnTo>
                    <a:lnTo>
                      <a:pt x="20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5"/>
              <p:cNvSpPr/>
              <p:nvPr/>
            </p:nvSpPr>
            <p:spPr>
              <a:xfrm>
                <a:off x="2253492" y="-1651617"/>
                <a:ext cx="35432" cy="17716"/>
              </a:xfrm>
              <a:custGeom>
                <a:avLst/>
                <a:gdLst/>
                <a:ahLst/>
                <a:cxnLst/>
                <a:rect l="l" t="t" r="r" b="b"/>
                <a:pathLst>
                  <a:path w="324" h="162" extrusionOk="0">
                    <a:moveTo>
                      <a:pt x="122" y="0"/>
                    </a:moveTo>
                    <a:lnTo>
                      <a:pt x="1" y="61"/>
                    </a:lnTo>
                    <a:lnTo>
                      <a:pt x="61" y="122"/>
                    </a:lnTo>
                    <a:lnTo>
                      <a:pt x="142" y="162"/>
                    </a:lnTo>
                    <a:lnTo>
                      <a:pt x="223" y="162"/>
                    </a:lnTo>
                    <a:lnTo>
                      <a:pt x="324" y="142"/>
                    </a:lnTo>
                    <a:lnTo>
                      <a:pt x="304" y="101"/>
                    </a:lnTo>
                    <a:lnTo>
                      <a:pt x="263" y="61"/>
                    </a:lnTo>
                    <a:lnTo>
                      <a:pt x="223" y="21"/>
                    </a:lnTo>
                    <a:lnTo>
                      <a:pt x="162" y="0"/>
                    </a:lnTo>
                    <a:close/>
                  </a:path>
                </a:pathLst>
              </a:custGeom>
              <a:solidFill>
                <a:srgbClr val="2F8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55"/>
              <p:cNvSpPr/>
              <p:nvPr/>
            </p:nvSpPr>
            <p:spPr>
              <a:xfrm>
                <a:off x="2253492" y="-1651617"/>
                <a:ext cx="35432" cy="17716"/>
              </a:xfrm>
              <a:custGeom>
                <a:avLst/>
                <a:gdLst/>
                <a:ahLst/>
                <a:cxnLst/>
                <a:rect l="l" t="t" r="r" b="b"/>
                <a:pathLst>
                  <a:path w="324" h="162" fill="none" extrusionOk="0">
                    <a:moveTo>
                      <a:pt x="162" y="0"/>
                    </a:moveTo>
                    <a:lnTo>
                      <a:pt x="122" y="0"/>
                    </a:lnTo>
                    <a:lnTo>
                      <a:pt x="122" y="0"/>
                    </a:lnTo>
                    <a:lnTo>
                      <a:pt x="1" y="61"/>
                    </a:lnTo>
                    <a:lnTo>
                      <a:pt x="1" y="61"/>
                    </a:lnTo>
                    <a:lnTo>
                      <a:pt x="61" y="122"/>
                    </a:lnTo>
                    <a:lnTo>
                      <a:pt x="61" y="122"/>
                    </a:lnTo>
                    <a:lnTo>
                      <a:pt x="142" y="162"/>
                    </a:lnTo>
                    <a:lnTo>
                      <a:pt x="223" y="162"/>
                    </a:lnTo>
                    <a:lnTo>
                      <a:pt x="223" y="162"/>
                    </a:lnTo>
                    <a:lnTo>
                      <a:pt x="324" y="142"/>
                    </a:lnTo>
                    <a:lnTo>
                      <a:pt x="324" y="142"/>
                    </a:lnTo>
                    <a:lnTo>
                      <a:pt x="324" y="142"/>
                    </a:lnTo>
                    <a:lnTo>
                      <a:pt x="304" y="101"/>
                    </a:lnTo>
                    <a:lnTo>
                      <a:pt x="263" y="61"/>
                    </a:lnTo>
                    <a:lnTo>
                      <a:pt x="223" y="21"/>
                    </a:lnTo>
                    <a:lnTo>
                      <a:pt x="162" y="0"/>
                    </a:lnTo>
                    <a:lnTo>
                      <a:pt x="1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5"/>
              <p:cNvSpPr/>
              <p:nvPr/>
            </p:nvSpPr>
            <p:spPr>
              <a:xfrm>
                <a:off x="2244634" y="-1505845"/>
                <a:ext cx="66380" cy="66271"/>
              </a:xfrm>
              <a:custGeom>
                <a:avLst/>
                <a:gdLst/>
                <a:ahLst/>
                <a:cxnLst/>
                <a:rect l="l" t="t" r="r" b="b"/>
                <a:pathLst>
                  <a:path w="607" h="606" extrusionOk="0">
                    <a:moveTo>
                      <a:pt x="324" y="0"/>
                    </a:moveTo>
                    <a:lnTo>
                      <a:pt x="243" y="20"/>
                    </a:lnTo>
                    <a:lnTo>
                      <a:pt x="183" y="40"/>
                    </a:lnTo>
                    <a:lnTo>
                      <a:pt x="122" y="81"/>
                    </a:lnTo>
                    <a:lnTo>
                      <a:pt x="61" y="141"/>
                    </a:lnTo>
                    <a:lnTo>
                      <a:pt x="41" y="202"/>
                    </a:lnTo>
                    <a:lnTo>
                      <a:pt x="21" y="242"/>
                    </a:lnTo>
                    <a:lnTo>
                      <a:pt x="1" y="323"/>
                    </a:lnTo>
                    <a:lnTo>
                      <a:pt x="21" y="384"/>
                    </a:lnTo>
                    <a:lnTo>
                      <a:pt x="82" y="343"/>
                    </a:lnTo>
                    <a:lnTo>
                      <a:pt x="162" y="343"/>
                    </a:lnTo>
                    <a:lnTo>
                      <a:pt x="203" y="363"/>
                    </a:lnTo>
                    <a:lnTo>
                      <a:pt x="223" y="404"/>
                    </a:lnTo>
                    <a:lnTo>
                      <a:pt x="243" y="444"/>
                    </a:lnTo>
                    <a:lnTo>
                      <a:pt x="243" y="525"/>
                    </a:lnTo>
                    <a:lnTo>
                      <a:pt x="243" y="606"/>
                    </a:lnTo>
                    <a:lnTo>
                      <a:pt x="385" y="606"/>
                    </a:lnTo>
                    <a:lnTo>
                      <a:pt x="445" y="586"/>
                    </a:lnTo>
                    <a:lnTo>
                      <a:pt x="506" y="545"/>
                    </a:lnTo>
                    <a:lnTo>
                      <a:pt x="566" y="485"/>
                    </a:lnTo>
                    <a:lnTo>
                      <a:pt x="586" y="424"/>
                    </a:lnTo>
                    <a:lnTo>
                      <a:pt x="607" y="363"/>
                    </a:lnTo>
                    <a:lnTo>
                      <a:pt x="607" y="263"/>
                    </a:lnTo>
                    <a:lnTo>
                      <a:pt x="566" y="141"/>
                    </a:lnTo>
                    <a:lnTo>
                      <a:pt x="526" y="101"/>
                    </a:lnTo>
                    <a:lnTo>
                      <a:pt x="485" y="61"/>
                    </a:lnTo>
                    <a:lnTo>
                      <a:pt x="405"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5"/>
              <p:cNvSpPr/>
              <p:nvPr/>
            </p:nvSpPr>
            <p:spPr>
              <a:xfrm>
                <a:off x="2244634" y="-1505845"/>
                <a:ext cx="66380" cy="66271"/>
              </a:xfrm>
              <a:custGeom>
                <a:avLst/>
                <a:gdLst/>
                <a:ahLst/>
                <a:cxnLst/>
                <a:rect l="l" t="t" r="r" b="b"/>
                <a:pathLst>
                  <a:path w="607" h="606" fill="none" extrusionOk="0">
                    <a:moveTo>
                      <a:pt x="324" y="0"/>
                    </a:moveTo>
                    <a:lnTo>
                      <a:pt x="324" y="0"/>
                    </a:lnTo>
                    <a:lnTo>
                      <a:pt x="243" y="20"/>
                    </a:lnTo>
                    <a:lnTo>
                      <a:pt x="183" y="40"/>
                    </a:lnTo>
                    <a:lnTo>
                      <a:pt x="122" y="81"/>
                    </a:lnTo>
                    <a:lnTo>
                      <a:pt x="61" y="141"/>
                    </a:lnTo>
                    <a:lnTo>
                      <a:pt x="61" y="141"/>
                    </a:lnTo>
                    <a:lnTo>
                      <a:pt x="41" y="202"/>
                    </a:lnTo>
                    <a:lnTo>
                      <a:pt x="21" y="242"/>
                    </a:lnTo>
                    <a:lnTo>
                      <a:pt x="1" y="323"/>
                    </a:lnTo>
                    <a:lnTo>
                      <a:pt x="21" y="384"/>
                    </a:lnTo>
                    <a:lnTo>
                      <a:pt x="21" y="384"/>
                    </a:lnTo>
                    <a:lnTo>
                      <a:pt x="82" y="343"/>
                    </a:lnTo>
                    <a:lnTo>
                      <a:pt x="82" y="343"/>
                    </a:lnTo>
                    <a:lnTo>
                      <a:pt x="122" y="343"/>
                    </a:lnTo>
                    <a:lnTo>
                      <a:pt x="122" y="343"/>
                    </a:lnTo>
                    <a:lnTo>
                      <a:pt x="162" y="343"/>
                    </a:lnTo>
                    <a:lnTo>
                      <a:pt x="203" y="363"/>
                    </a:lnTo>
                    <a:lnTo>
                      <a:pt x="223" y="404"/>
                    </a:lnTo>
                    <a:lnTo>
                      <a:pt x="243" y="444"/>
                    </a:lnTo>
                    <a:lnTo>
                      <a:pt x="243" y="444"/>
                    </a:lnTo>
                    <a:lnTo>
                      <a:pt x="243" y="525"/>
                    </a:lnTo>
                    <a:lnTo>
                      <a:pt x="243" y="606"/>
                    </a:lnTo>
                    <a:lnTo>
                      <a:pt x="243" y="606"/>
                    </a:lnTo>
                    <a:lnTo>
                      <a:pt x="324" y="606"/>
                    </a:lnTo>
                    <a:lnTo>
                      <a:pt x="324" y="606"/>
                    </a:lnTo>
                    <a:lnTo>
                      <a:pt x="385" y="606"/>
                    </a:lnTo>
                    <a:lnTo>
                      <a:pt x="445" y="586"/>
                    </a:lnTo>
                    <a:lnTo>
                      <a:pt x="506" y="545"/>
                    </a:lnTo>
                    <a:lnTo>
                      <a:pt x="566" y="485"/>
                    </a:lnTo>
                    <a:lnTo>
                      <a:pt x="566" y="485"/>
                    </a:lnTo>
                    <a:lnTo>
                      <a:pt x="586" y="424"/>
                    </a:lnTo>
                    <a:lnTo>
                      <a:pt x="607" y="363"/>
                    </a:lnTo>
                    <a:lnTo>
                      <a:pt x="607" y="263"/>
                    </a:lnTo>
                    <a:lnTo>
                      <a:pt x="566" y="141"/>
                    </a:lnTo>
                    <a:lnTo>
                      <a:pt x="526" y="101"/>
                    </a:lnTo>
                    <a:lnTo>
                      <a:pt x="485" y="61"/>
                    </a:lnTo>
                    <a:lnTo>
                      <a:pt x="485" y="61"/>
                    </a:lnTo>
                    <a:lnTo>
                      <a:pt x="405" y="2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55"/>
              <p:cNvSpPr/>
              <p:nvPr/>
            </p:nvSpPr>
            <p:spPr>
              <a:xfrm>
                <a:off x="2246931" y="-1603063"/>
                <a:ext cx="59709" cy="66380"/>
              </a:xfrm>
              <a:custGeom>
                <a:avLst/>
                <a:gdLst/>
                <a:ahLst/>
                <a:cxnLst/>
                <a:rect l="l" t="t" r="r" b="b"/>
                <a:pathLst>
                  <a:path w="546" h="607" extrusionOk="0">
                    <a:moveTo>
                      <a:pt x="303" y="1"/>
                    </a:moveTo>
                    <a:lnTo>
                      <a:pt x="222" y="21"/>
                    </a:lnTo>
                    <a:lnTo>
                      <a:pt x="162" y="41"/>
                    </a:lnTo>
                    <a:lnTo>
                      <a:pt x="101" y="81"/>
                    </a:lnTo>
                    <a:lnTo>
                      <a:pt x="40" y="142"/>
                    </a:lnTo>
                    <a:lnTo>
                      <a:pt x="20" y="182"/>
                    </a:lnTo>
                    <a:lnTo>
                      <a:pt x="0" y="243"/>
                    </a:lnTo>
                    <a:lnTo>
                      <a:pt x="0" y="303"/>
                    </a:lnTo>
                    <a:lnTo>
                      <a:pt x="0" y="384"/>
                    </a:lnTo>
                    <a:lnTo>
                      <a:pt x="20" y="445"/>
                    </a:lnTo>
                    <a:lnTo>
                      <a:pt x="61" y="505"/>
                    </a:lnTo>
                    <a:lnTo>
                      <a:pt x="121" y="566"/>
                    </a:lnTo>
                    <a:lnTo>
                      <a:pt x="202" y="606"/>
                    </a:lnTo>
                    <a:lnTo>
                      <a:pt x="364" y="606"/>
                    </a:lnTo>
                    <a:lnTo>
                      <a:pt x="424" y="586"/>
                    </a:lnTo>
                    <a:lnTo>
                      <a:pt x="485" y="546"/>
                    </a:lnTo>
                    <a:lnTo>
                      <a:pt x="545" y="485"/>
                    </a:lnTo>
                    <a:lnTo>
                      <a:pt x="545" y="465"/>
                    </a:lnTo>
                    <a:lnTo>
                      <a:pt x="545" y="445"/>
                    </a:lnTo>
                    <a:lnTo>
                      <a:pt x="464"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55"/>
              <p:cNvSpPr/>
              <p:nvPr/>
            </p:nvSpPr>
            <p:spPr>
              <a:xfrm>
                <a:off x="2246931" y="-1603063"/>
                <a:ext cx="59709" cy="66380"/>
              </a:xfrm>
              <a:custGeom>
                <a:avLst/>
                <a:gdLst/>
                <a:ahLst/>
                <a:cxnLst/>
                <a:rect l="l" t="t" r="r" b="b"/>
                <a:pathLst>
                  <a:path w="546" h="607" fill="none" extrusionOk="0">
                    <a:moveTo>
                      <a:pt x="303" y="1"/>
                    </a:moveTo>
                    <a:lnTo>
                      <a:pt x="303" y="1"/>
                    </a:lnTo>
                    <a:lnTo>
                      <a:pt x="222" y="21"/>
                    </a:lnTo>
                    <a:lnTo>
                      <a:pt x="162" y="41"/>
                    </a:lnTo>
                    <a:lnTo>
                      <a:pt x="101" y="81"/>
                    </a:lnTo>
                    <a:lnTo>
                      <a:pt x="40" y="142"/>
                    </a:lnTo>
                    <a:lnTo>
                      <a:pt x="40" y="142"/>
                    </a:lnTo>
                    <a:lnTo>
                      <a:pt x="20" y="182"/>
                    </a:lnTo>
                    <a:lnTo>
                      <a:pt x="20" y="182"/>
                    </a:lnTo>
                    <a:lnTo>
                      <a:pt x="0" y="243"/>
                    </a:lnTo>
                    <a:lnTo>
                      <a:pt x="0" y="303"/>
                    </a:lnTo>
                    <a:lnTo>
                      <a:pt x="0" y="303"/>
                    </a:lnTo>
                    <a:lnTo>
                      <a:pt x="0" y="384"/>
                    </a:lnTo>
                    <a:lnTo>
                      <a:pt x="20" y="445"/>
                    </a:lnTo>
                    <a:lnTo>
                      <a:pt x="61" y="505"/>
                    </a:lnTo>
                    <a:lnTo>
                      <a:pt x="121" y="566"/>
                    </a:lnTo>
                    <a:lnTo>
                      <a:pt x="121" y="566"/>
                    </a:lnTo>
                    <a:lnTo>
                      <a:pt x="202" y="606"/>
                    </a:lnTo>
                    <a:lnTo>
                      <a:pt x="303" y="606"/>
                    </a:lnTo>
                    <a:lnTo>
                      <a:pt x="303" y="606"/>
                    </a:lnTo>
                    <a:lnTo>
                      <a:pt x="364" y="606"/>
                    </a:lnTo>
                    <a:lnTo>
                      <a:pt x="424" y="586"/>
                    </a:lnTo>
                    <a:lnTo>
                      <a:pt x="485" y="546"/>
                    </a:lnTo>
                    <a:lnTo>
                      <a:pt x="545" y="485"/>
                    </a:lnTo>
                    <a:lnTo>
                      <a:pt x="545" y="485"/>
                    </a:lnTo>
                    <a:lnTo>
                      <a:pt x="545" y="465"/>
                    </a:lnTo>
                    <a:lnTo>
                      <a:pt x="545" y="445"/>
                    </a:lnTo>
                    <a:lnTo>
                      <a:pt x="464" y="61"/>
                    </a:lnTo>
                    <a:lnTo>
                      <a:pt x="464" y="61"/>
                    </a:lnTo>
                    <a:lnTo>
                      <a:pt x="384" y="21"/>
                    </a:lnTo>
                    <a:lnTo>
                      <a:pt x="303" y="1"/>
                    </a:lnTo>
                    <a:lnTo>
                      <a:pt x="303"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5"/>
              <p:cNvSpPr/>
              <p:nvPr/>
            </p:nvSpPr>
            <p:spPr>
              <a:xfrm>
                <a:off x="2344039" y="-1262964"/>
                <a:ext cx="44290" cy="66271"/>
              </a:xfrm>
              <a:custGeom>
                <a:avLst/>
                <a:gdLst/>
                <a:ahLst/>
                <a:cxnLst/>
                <a:rect l="l" t="t" r="r" b="b"/>
                <a:pathLst>
                  <a:path w="405" h="606" extrusionOk="0">
                    <a:moveTo>
                      <a:pt x="283" y="0"/>
                    </a:moveTo>
                    <a:lnTo>
                      <a:pt x="202" y="20"/>
                    </a:lnTo>
                    <a:lnTo>
                      <a:pt x="142" y="61"/>
                    </a:lnTo>
                    <a:lnTo>
                      <a:pt x="81" y="101"/>
                    </a:lnTo>
                    <a:lnTo>
                      <a:pt x="41" y="141"/>
                    </a:lnTo>
                    <a:lnTo>
                      <a:pt x="21" y="182"/>
                    </a:lnTo>
                    <a:lnTo>
                      <a:pt x="1" y="242"/>
                    </a:lnTo>
                    <a:lnTo>
                      <a:pt x="1" y="364"/>
                    </a:lnTo>
                    <a:lnTo>
                      <a:pt x="41" y="465"/>
                    </a:lnTo>
                    <a:lnTo>
                      <a:pt x="81" y="525"/>
                    </a:lnTo>
                    <a:lnTo>
                      <a:pt x="122" y="565"/>
                    </a:lnTo>
                    <a:lnTo>
                      <a:pt x="202" y="606"/>
                    </a:lnTo>
                    <a:lnTo>
                      <a:pt x="303" y="606"/>
                    </a:lnTo>
                    <a:lnTo>
                      <a:pt x="404" y="586"/>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5"/>
              <p:cNvSpPr/>
              <p:nvPr/>
            </p:nvSpPr>
            <p:spPr>
              <a:xfrm>
                <a:off x="2344039" y="-1262964"/>
                <a:ext cx="44290" cy="66271"/>
              </a:xfrm>
              <a:custGeom>
                <a:avLst/>
                <a:gdLst/>
                <a:ahLst/>
                <a:cxnLst/>
                <a:rect l="l" t="t" r="r" b="b"/>
                <a:pathLst>
                  <a:path w="405" h="606" fill="none" extrusionOk="0">
                    <a:moveTo>
                      <a:pt x="283" y="0"/>
                    </a:moveTo>
                    <a:lnTo>
                      <a:pt x="283" y="0"/>
                    </a:lnTo>
                    <a:lnTo>
                      <a:pt x="202" y="20"/>
                    </a:lnTo>
                    <a:lnTo>
                      <a:pt x="142" y="61"/>
                    </a:lnTo>
                    <a:lnTo>
                      <a:pt x="142" y="61"/>
                    </a:lnTo>
                    <a:lnTo>
                      <a:pt x="81" y="101"/>
                    </a:lnTo>
                    <a:lnTo>
                      <a:pt x="41" y="141"/>
                    </a:lnTo>
                    <a:lnTo>
                      <a:pt x="41" y="141"/>
                    </a:lnTo>
                    <a:lnTo>
                      <a:pt x="21" y="182"/>
                    </a:lnTo>
                    <a:lnTo>
                      <a:pt x="1" y="242"/>
                    </a:lnTo>
                    <a:lnTo>
                      <a:pt x="1" y="364"/>
                    </a:lnTo>
                    <a:lnTo>
                      <a:pt x="41" y="465"/>
                    </a:lnTo>
                    <a:lnTo>
                      <a:pt x="81" y="525"/>
                    </a:lnTo>
                    <a:lnTo>
                      <a:pt x="122" y="565"/>
                    </a:lnTo>
                    <a:lnTo>
                      <a:pt x="122" y="565"/>
                    </a:lnTo>
                    <a:lnTo>
                      <a:pt x="202" y="606"/>
                    </a:lnTo>
                    <a:lnTo>
                      <a:pt x="303" y="606"/>
                    </a:lnTo>
                    <a:lnTo>
                      <a:pt x="303" y="606"/>
                    </a:lnTo>
                    <a:lnTo>
                      <a:pt x="303" y="606"/>
                    </a:lnTo>
                    <a:lnTo>
                      <a:pt x="303" y="606"/>
                    </a:lnTo>
                    <a:lnTo>
                      <a:pt x="404" y="586"/>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5"/>
              <p:cNvSpPr/>
              <p:nvPr/>
            </p:nvSpPr>
            <p:spPr>
              <a:xfrm>
                <a:off x="2344039" y="-1351324"/>
                <a:ext cx="22200" cy="57522"/>
              </a:xfrm>
              <a:custGeom>
                <a:avLst/>
                <a:gdLst/>
                <a:ahLst/>
                <a:cxnLst/>
                <a:rect l="l" t="t" r="r" b="b"/>
                <a:pathLst>
                  <a:path w="203" h="526" extrusionOk="0">
                    <a:moveTo>
                      <a:pt x="81" y="0"/>
                    </a:moveTo>
                    <a:lnTo>
                      <a:pt x="41" y="61"/>
                    </a:lnTo>
                    <a:lnTo>
                      <a:pt x="21" y="101"/>
                    </a:lnTo>
                    <a:lnTo>
                      <a:pt x="1" y="162"/>
                    </a:lnTo>
                    <a:lnTo>
                      <a:pt x="1" y="283"/>
                    </a:lnTo>
                    <a:lnTo>
                      <a:pt x="41" y="384"/>
                    </a:lnTo>
                    <a:lnTo>
                      <a:pt x="81" y="445"/>
                    </a:lnTo>
                    <a:lnTo>
                      <a:pt x="122" y="485"/>
                    </a:lnTo>
                    <a:lnTo>
                      <a:pt x="202" y="525"/>
                    </a:lnTo>
                    <a:lnTo>
                      <a:pt x="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5"/>
              <p:cNvSpPr/>
              <p:nvPr/>
            </p:nvSpPr>
            <p:spPr>
              <a:xfrm>
                <a:off x="2344039" y="-1351324"/>
                <a:ext cx="22200" cy="57522"/>
              </a:xfrm>
              <a:custGeom>
                <a:avLst/>
                <a:gdLst/>
                <a:ahLst/>
                <a:cxnLst/>
                <a:rect l="l" t="t" r="r" b="b"/>
                <a:pathLst>
                  <a:path w="203" h="526" fill="none" extrusionOk="0">
                    <a:moveTo>
                      <a:pt x="81" y="0"/>
                    </a:moveTo>
                    <a:lnTo>
                      <a:pt x="81" y="0"/>
                    </a:lnTo>
                    <a:lnTo>
                      <a:pt x="41" y="61"/>
                    </a:lnTo>
                    <a:lnTo>
                      <a:pt x="41" y="61"/>
                    </a:lnTo>
                    <a:lnTo>
                      <a:pt x="21" y="101"/>
                    </a:lnTo>
                    <a:lnTo>
                      <a:pt x="1" y="162"/>
                    </a:lnTo>
                    <a:lnTo>
                      <a:pt x="1" y="283"/>
                    </a:lnTo>
                    <a:lnTo>
                      <a:pt x="41" y="384"/>
                    </a:lnTo>
                    <a:lnTo>
                      <a:pt x="81" y="445"/>
                    </a:lnTo>
                    <a:lnTo>
                      <a:pt x="122" y="485"/>
                    </a:lnTo>
                    <a:lnTo>
                      <a:pt x="122" y="485"/>
                    </a:lnTo>
                    <a:lnTo>
                      <a:pt x="202" y="525"/>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5"/>
              <p:cNvSpPr/>
              <p:nvPr/>
            </p:nvSpPr>
            <p:spPr>
              <a:xfrm>
                <a:off x="2275582" y="-1311628"/>
                <a:ext cx="35432" cy="64193"/>
              </a:xfrm>
              <a:custGeom>
                <a:avLst/>
                <a:gdLst/>
                <a:ahLst/>
                <a:cxnLst/>
                <a:rect l="l" t="t" r="r" b="b"/>
                <a:pathLst>
                  <a:path w="324" h="587" extrusionOk="0">
                    <a:moveTo>
                      <a:pt x="1" y="1"/>
                    </a:moveTo>
                    <a:lnTo>
                      <a:pt x="142" y="586"/>
                    </a:lnTo>
                    <a:lnTo>
                      <a:pt x="223" y="546"/>
                    </a:lnTo>
                    <a:lnTo>
                      <a:pt x="283" y="486"/>
                    </a:lnTo>
                    <a:lnTo>
                      <a:pt x="303" y="425"/>
                    </a:lnTo>
                    <a:lnTo>
                      <a:pt x="324" y="364"/>
                    </a:lnTo>
                    <a:lnTo>
                      <a:pt x="324" y="263"/>
                    </a:lnTo>
                    <a:lnTo>
                      <a:pt x="283" y="142"/>
                    </a:lnTo>
                    <a:lnTo>
                      <a:pt x="243" y="102"/>
                    </a:lnTo>
                    <a:lnTo>
                      <a:pt x="202" y="61"/>
                    </a:lnTo>
                    <a:lnTo>
                      <a:pt x="122"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5"/>
              <p:cNvSpPr/>
              <p:nvPr/>
            </p:nvSpPr>
            <p:spPr>
              <a:xfrm>
                <a:off x="2275582" y="-1311628"/>
                <a:ext cx="35432" cy="64193"/>
              </a:xfrm>
              <a:custGeom>
                <a:avLst/>
                <a:gdLst/>
                <a:ahLst/>
                <a:cxnLst/>
                <a:rect l="l" t="t" r="r" b="b"/>
                <a:pathLst>
                  <a:path w="324" h="587" fill="none" extrusionOk="0">
                    <a:moveTo>
                      <a:pt x="41" y="1"/>
                    </a:moveTo>
                    <a:lnTo>
                      <a:pt x="41" y="1"/>
                    </a:lnTo>
                    <a:lnTo>
                      <a:pt x="1" y="1"/>
                    </a:lnTo>
                    <a:lnTo>
                      <a:pt x="142" y="586"/>
                    </a:lnTo>
                    <a:lnTo>
                      <a:pt x="142" y="586"/>
                    </a:lnTo>
                    <a:lnTo>
                      <a:pt x="223" y="546"/>
                    </a:lnTo>
                    <a:lnTo>
                      <a:pt x="283" y="486"/>
                    </a:lnTo>
                    <a:lnTo>
                      <a:pt x="283" y="486"/>
                    </a:lnTo>
                    <a:lnTo>
                      <a:pt x="303" y="425"/>
                    </a:lnTo>
                    <a:lnTo>
                      <a:pt x="324" y="364"/>
                    </a:lnTo>
                    <a:lnTo>
                      <a:pt x="324" y="263"/>
                    </a:lnTo>
                    <a:lnTo>
                      <a:pt x="283" y="142"/>
                    </a:lnTo>
                    <a:lnTo>
                      <a:pt x="243" y="102"/>
                    </a:lnTo>
                    <a:lnTo>
                      <a:pt x="202" y="61"/>
                    </a:lnTo>
                    <a:lnTo>
                      <a:pt x="202" y="61"/>
                    </a:lnTo>
                    <a:lnTo>
                      <a:pt x="122"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5"/>
              <p:cNvSpPr/>
              <p:nvPr/>
            </p:nvSpPr>
            <p:spPr>
              <a:xfrm>
                <a:off x="2255679" y="-1408736"/>
                <a:ext cx="57522" cy="66380"/>
              </a:xfrm>
              <a:custGeom>
                <a:avLst/>
                <a:gdLst/>
                <a:ahLst/>
                <a:cxnLst/>
                <a:rect l="l" t="t" r="r" b="b"/>
                <a:pathLst>
                  <a:path w="526" h="607" extrusionOk="0">
                    <a:moveTo>
                      <a:pt x="223" y="0"/>
                    </a:moveTo>
                    <a:lnTo>
                      <a:pt x="102" y="21"/>
                    </a:lnTo>
                    <a:lnTo>
                      <a:pt x="1" y="81"/>
                    </a:lnTo>
                    <a:lnTo>
                      <a:pt x="82" y="404"/>
                    </a:lnTo>
                    <a:lnTo>
                      <a:pt x="142" y="424"/>
                    </a:lnTo>
                    <a:lnTo>
                      <a:pt x="203" y="485"/>
                    </a:lnTo>
                    <a:lnTo>
                      <a:pt x="223" y="546"/>
                    </a:lnTo>
                    <a:lnTo>
                      <a:pt x="223" y="606"/>
                    </a:lnTo>
                    <a:lnTo>
                      <a:pt x="324" y="586"/>
                    </a:lnTo>
                    <a:lnTo>
                      <a:pt x="425" y="525"/>
                    </a:lnTo>
                    <a:lnTo>
                      <a:pt x="465" y="485"/>
                    </a:lnTo>
                    <a:lnTo>
                      <a:pt x="506" y="404"/>
                    </a:lnTo>
                    <a:lnTo>
                      <a:pt x="526" y="303"/>
                    </a:lnTo>
                    <a:lnTo>
                      <a:pt x="506" y="243"/>
                    </a:lnTo>
                    <a:lnTo>
                      <a:pt x="485" y="162"/>
                    </a:lnTo>
                    <a:lnTo>
                      <a:pt x="445" y="101"/>
                    </a:lnTo>
                    <a:lnTo>
                      <a:pt x="384" y="61"/>
                    </a:lnTo>
                    <a:lnTo>
                      <a:pt x="324" y="41"/>
                    </a:lnTo>
                    <a:lnTo>
                      <a:pt x="2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5"/>
              <p:cNvSpPr/>
              <p:nvPr/>
            </p:nvSpPr>
            <p:spPr>
              <a:xfrm>
                <a:off x="2255679" y="-1408736"/>
                <a:ext cx="57522" cy="66380"/>
              </a:xfrm>
              <a:custGeom>
                <a:avLst/>
                <a:gdLst/>
                <a:ahLst/>
                <a:cxnLst/>
                <a:rect l="l" t="t" r="r" b="b"/>
                <a:pathLst>
                  <a:path w="526" h="607" fill="none" extrusionOk="0">
                    <a:moveTo>
                      <a:pt x="223" y="0"/>
                    </a:moveTo>
                    <a:lnTo>
                      <a:pt x="223" y="0"/>
                    </a:lnTo>
                    <a:lnTo>
                      <a:pt x="102" y="21"/>
                    </a:lnTo>
                    <a:lnTo>
                      <a:pt x="1" y="81"/>
                    </a:lnTo>
                    <a:lnTo>
                      <a:pt x="82" y="404"/>
                    </a:lnTo>
                    <a:lnTo>
                      <a:pt x="82" y="404"/>
                    </a:lnTo>
                    <a:lnTo>
                      <a:pt x="142" y="424"/>
                    </a:lnTo>
                    <a:lnTo>
                      <a:pt x="203" y="485"/>
                    </a:lnTo>
                    <a:lnTo>
                      <a:pt x="203" y="485"/>
                    </a:lnTo>
                    <a:lnTo>
                      <a:pt x="223" y="546"/>
                    </a:lnTo>
                    <a:lnTo>
                      <a:pt x="223" y="606"/>
                    </a:lnTo>
                    <a:lnTo>
                      <a:pt x="223" y="606"/>
                    </a:lnTo>
                    <a:lnTo>
                      <a:pt x="324" y="586"/>
                    </a:lnTo>
                    <a:lnTo>
                      <a:pt x="425" y="525"/>
                    </a:lnTo>
                    <a:lnTo>
                      <a:pt x="425" y="525"/>
                    </a:lnTo>
                    <a:lnTo>
                      <a:pt x="465" y="485"/>
                    </a:lnTo>
                    <a:lnTo>
                      <a:pt x="465" y="485"/>
                    </a:lnTo>
                    <a:lnTo>
                      <a:pt x="506" y="404"/>
                    </a:lnTo>
                    <a:lnTo>
                      <a:pt x="526" y="303"/>
                    </a:lnTo>
                    <a:lnTo>
                      <a:pt x="526" y="303"/>
                    </a:lnTo>
                    <a:lnTo>
                      <a:pt x="506" y="243"/>
                    </a:lnTo>
                    <a:lnTo>
                      <a:pt x="485" y="162"/>
                    </a:lnTo>
                    <a:lnTo>
                      <a:pt x="445" y="101"/>
                    </a:lnTo>
                    <a:lnTo>
                      <a:pt x="384" y="61"/>
                    </a:lnTo>
                    <a:lnTo>
                      <a:pt x="384" y="61"/>
                    </a:lnTo>
                    <a:lnTo>
                      <a:pt x="324" y="41"/>
                    </a:lnTo>
                    <a:lnTo>
                      <a:pt x="324" y="41"/>
                    </a:lnTo>
                    <a:lnTo>
                      <a:pt x="223" y="0"/>
                    </a:lnTo>
                    <a:lnTo>
                      <a:pt x="223" y="0"/>
                    </a:lnTo>
                    <a:lnTo>
                      <a:pt x="22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5"/>
              <p:cNvSpPr/>
              <p:nvPr/>
            </p:nvSpPr>
            <p:spPr>
              <a:xfrm>
                <a:off x="2344039" y="-1165856"/>
                <a:ext cx="61896" cy="66380"/>
              </a:xfrm>
              <a:custGeom>
                <a:avLst/>
                <a:gdLst/>
                <a:ahLst/>
                <a:cxnLst/>
                <a:rect l="l" t="t" r="r" b="b"/>
                <a:pathLst>
                  <a:path w="566" h="607" extrusionOk="0">
                    <a:moveTo>
                      <a:pt x="303" y="1"/>
                    </a:moveTo>
                    <a:lnTo>
                      <a:pt x="202" y="21"/>
                    </a:lnTo>
                    <a:lnTo>
                      <a:pt x="142" y="61"/>
                    </a:lnTo>
                    <a:lnTo>
                      <a:pt x="81" y="102"/>
                    </a:lnTo>
                    <a:lnTo>
                      <a:pt x="41" y="142"/>
                    </a:lnTo>
                    <a:lnTo>
                      <a:pt x="21" y="202"/>
                    </a:lnTo>
                    <a:lnTo>
                      <a:pt x="1" y="243"/>
                    </a:lnTo>
                    <a:lnTo>
                      <a:pt x="1" y="364"/>
                    </a:lnTo>
                    <a:lnTo>
                      <a:pt x="41" y="465"/>
                    </a:lnTo>
                    <a:lnTo>
                      <a:pt x="81" y="526"/>
                    </a:lnTo>
                    <a:lnTo>
                      <a:pt x="122" y="566"/>
                    </a:lnTo>
                    <a:lnTo>
                      <a:pt x="202" y="606"/>
                    </a:lnTo>
                    <a:lnTo>
                      <a:pt x="364" y="606"/>
                    </a:lnTo>
                    <a:lnTo>
                      <a:pt x="425" y="586"/>
                    </a:lnTo>
                    <a:lnTo>
                      <a:pt x="485" y="546"/>
                    </a:lnTo>
                    <a:lnTo>
                      <a:pt x="546" y="485"/>
                    </a:lnTo>
                    <a:lnTo>
                      <a:pt x="566" y="425"/>
                    </a:lnTo>
                    <a:lnTo>
                      <a:pt x="485" y="81"/>
                    </a:lnTo>
                    <a:lnTo>
                      <a:pt x="465"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5"/>
              <p:cNvSpPr/>
              <p:nvPr/>
            </p:nvSpPr>
            <p:spPr>
              <a:xfrm>
                <a:off x="2344039" y="-1165856"/>
                <a:ext cx="61896" cy="66380"/>
              </a:xfrm>
              <a:custGeom>
                <a:avLst/>
                <a:gdLst/>
                <a:ahLst/>
                <a:cxnLst/>
                <a:rect l="l" t="t" r="r" b="b"/>
                <a:pathLst>
                  <a:path w="566" h="607" fill="none" extrusionOk="0">
                    <a:moveTo>
                      <a:pt x="303" y="1"/>
                    </a:moveTo>
                    <a:lnTo>
                      <a:pt x="303" y="1"/>
                    </a:lnTo>
                    <a:lnTo>
                      <a:pt x="303" y="1"/>
                    </a:lnTo>
                    <a:lnTo>
                      <a:pt x="303" y="1"/>
                    </a:lnTo>
                    <a:lnTo>
                      <a:pt x="202" y="21"/>
                    </a:lnTo>
                    <a:lnTo>
                      <a:pt x="142" y="61"/>
                    </a:lnTo>
                    <a:lnTo>
                      <a:pt x="142" y="61"/>
                    </a:lnTo>
                    <a:lnTo>
                      <a:pt x="81" y="102"/>
                    </a:lnTo>
                    <a:lnTo>
                      <a:pt x="41" y="142"/>
                    </a:lnTo>
                    <a:lnTo>
                      <a:pt x="41" y="142"/>
                    </a:lnTo>
                    <a:lnTo>
                      <a:pt x="21" y="202"/>
                    </a:lnTo>
                    <a:lnTo>
                      <a:pt x="1" y="243"/>
                    </a:lnTo>
                    <a:lnTo>
                      <a:pt x="1" y="364"/>
                    </a:lnTo>
                    <a:lnTo>
                      <a:pt x="41" y="465"/>
                    </a:lnTo>
                    <a:lnTo>
                      <a:pt x="81" y="526"/>
                    </a:lnTo>
                    <a:lnTo>
                      <a:pt x="122" y="566"/>
                    </a:lnTo>
                    <a:lnTo>
                      <a:pt x="122" y="566"/>
                    </a:lnTo>
                    <a:lnTo>
                      <a:pt x="202" y="606"/>
                    </a:lnTo>
                    <a:lnTo>
                      <a:pt x="303" y="606"/>
                    </a:lnTo>
                    <a:lnTo>
                      <a:pt x="303" y="606"/>
                    </a:lnTo>
                    <a:lnTo>
                      <a:pt x="364" y="606"/>
                    </a:lnTo>
                    <a:lnTo>
                      <a:pt x="425" y="586"/>
                    </a:lnTo>
                    <a:lnTo>
                      <a:pt x="485" y="546"/>
                    </a:lnTo>
                    <a:lnTo>
                      <a:pt x="546" y="485"/>
                    </a:lnTo>
                    <a:lnTo>
                      <a:pt x="546" y="485"/>
                    </a:lnTo>
                    <a:lnTo>
                      <a:pt x="566" y="425"/>
                    </a:lnTo>
                    <a:lnTo>
                      <a:pt x="485" y="81"/>
                    </a:lnTo>
                    <a:lnTo>
                      <a:pt x="485" y="81"/>
                    </a:lnTo>
                    <a:lnTo>
                      <a:pt x="465" y="61"/>
                    </a:lnTo>
                    <a:lnTo>
                      <a:pt x="465" y="61"/>
                    </a:lnTo>
                    <a:lnTo>
                      <a:pt x="38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5"/>
              <p:cNvSpPr/>
              <p:nvPr/>
            </p:nvSpPr>
            <p:spPr>
              <a:xfrm>
                <a:off x="2299859" y="-1205552"/>
                <a:ext cx="13342" cy="39806"/>
              </a:xfrm>
              <a:custGeom>
                <a:avLst/>
                <a:gdLst/>
                <a:ahLst/>
                <a:cxnLst/>
                <a:rect l="l" t="t" r="r" b="b"/>
                <a:pathLst>
                  <a:path w="122" h="364" extrusionOk="0">
                    <a:moveTo>
                      <a:pt x="1" y="0"/>
                    </a:moveTo>
                    <a:lnTo>
                      <a:pt x="81" y="364"/>
                    </a:lnTo>
                    <a:lnTo>
                      <a:pt x="102" y="303"/>
                    </a:lnTo>
                    <a:lnTo>
                      <a:pt x="122" y="222"/>
                    </a:lnTo>
                    <a:lnTo>
                      <a:pt x="102" y="162"/>
                    </a:lnTo>
                    <a:lnTo>
                      <a:pt x="81" y="101"/>
                    </a:lnTo>
                    <a:lnTo>
                      <a:pt x="41" y="4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5"/>
              <p:cNvSpPr/>
              <p:nvPr/>
            </p:nvSpPr>
            <p:spPr>
              <a:xfrm>
                <a:off x="2299859" y="-1205552"/>
                <a:ext cx="13342" cy="39806"/>
              </a:xfrm>
              <a:custGeom>
                <a:avLst/>
                <a:gdLst/>
                <a:ahLst/>
                <a:cxnLst/>
                <a:rect l="l" t="t" r="r" b="b"/>
                <a:pathLst>
                  <a:path w="122" h="364" fill="none" extrusionOk="0">
                    <a:moveTo>
                      <a:pt x="1" y="0"/>
                    </a:moveTo>
                    <a:lnTo>
                      <a:pt x="81" y="364"/>
                    </a:lnTo>
                    <a:lnTo>
                      <a:pt x="81" y="364"/>
                    </a:lnTo>
                    <a:lnTo>
                      <a:pt x="102" y="303"/>
                    </a:lnTo>
                    <a:lnTo>
                      <a:pt x="122" y="222"/>
                    </a:lnTo>
                    <a:lnTo>
                      <a:pt x="122" y="222"/>
                    </a:lnTo>
                    <a:lnTo>
                      <a:pt x="102" y="162"/>
                    </a:lnTo>
                    <a:lnTo>
                      <a:pt x="81" y="101"/>
                    </a:lnTo>
                    <a:lnTo>
                      <a:pt x="41" y="4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5"/>
              <p:cNvSpPr/>
              <p:nvPr/>
            </p:nvSpPr>
            <p:spPr>
              <a:xfrm>
                <a:off x="2246931" y="-823570"/>
                <a:ext cx="66271" cy="59709"/>
              </a:xfrm>
              <a:custGeom>
                <a:avLst/>
                <a:gdLst/>
                <a:ahLst/>
                <a:cxnLst/>
                <a:rect l="l" t="t" r="r" b="b"/>
                <a:pathLst>
                  <a:path w="606" h="546" extrusionOk="0">
                    <a:moveTo>
                      <a:pt x="242" y="0"/>
                    </a:moveTo>
                    <a:lnTo>
                      <a:pt x="121" y="41"/>
                    </a:lnTo>
                    <a:lnTo>
                      <a:pt x="81" y="81"/>
                    </a:lnTo>
                    <a:lnTo>
                      <a:pt x="40" y="121"/>
                    </a:lnTo>
                    <a:lnTo>
                      <a:pt x="20" y="182"/>
                    </a:lnTo>
                    <a:lnTo>
                      <a:pt x="0" y="243"/>
                    </a:lnTo>
                    <a:lnTo>
                      <a:pt x="0" y="303"/>
                    </a:lnTo>
                    <a:lnTo>
                      <a:pt x="0" y="384"/>
                    </a:lnTo>
                    <a:lnTo>
                      <a:pt x="40" y="465"/>
                    </a:lnTo>
                    <a:lnTo>
                      <a:pt x="81" y="505"/>
                    </a:lnTo>
                    <a:lnTo>
                      <a:pt x="121" y="545"/>
                    </a:lnTo>
                    <a:lnTo>
                      <a:pt x="141" y="545"/>
                    </a:lnTo>
                    <a:lnTo>
                      <a:pt x="545" y="445"/>
                    </a:lnTo>
                    <a:lnTo>
                      <a:pt x="565" y="424"/>
                    </a:lnTo>
                    <a:lnTo>
                      <a:pt x="586" y="364"/>
                    </a:lnTo>
                    <a:lnTo>
                      <a:pt x="606" y="303"/>
                    </a:lnTo>
                    <a:lnTo>
                      <a:pt x="586" y="222"/>
                    </a:lnTo>
                    <a:lnTo>
                      <a:pt x="565" y="162"/>
                    </a:lnTo>
                    <a:lnTo>
                      <a:pt x="525" y="101"/>
                    </a:lnTo>
                    <a:lnTo>
                      <a:pt x="464" y="41"/>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5"/>
              <p:cNvSpPr/>
              <p:nvPr/>
            </p:nvSpPr>
            <p:spPr>
              <a:xfrm>
                <a:off x="2246931" y="-823570"/>
                <a:ext cx="66271" cy="59709"/>
              </a:xfrm>
              <a:custGeom>
                <a:avLst/>
                <a:gdLst/>
                <a:ahLst/>
                <a:cxnLst/>
                <a:rect l="l" t="t" r="r" b="b"/>
                <a:pathLst>
                  <a:path w="606" h="546" fill="none" extrusionOk="0">
                    <a:moveTo>
                      <a:pt x="303" y="0"/>
                    </a:moveTo>
                    <a:lnTo>
                      <a:pt x="303" y="0"/>
                    </a:lnTo>
                    <a:lnTo>
                      <a:pt x="242" y="0"/>
                    </a:lnTo>
                    <a:lnTo>
                      <a:pt x="242" y="0"/>
                    </a:lnTo>
                    <a:lnTo>
                      <a:pt x="121" y="41"/>
                    </a:lnTo>
                    <a:lnTo>
                      <a:pt x="121" y="41"/>
                    </a:lnTo>
                    <a:lnTo>
                      <a:pt x="81" y="81"/>
                    </a:lnTo>
                    <a:lnTo>
                      <a:pt x="40" y="121"/>
                    </a:lnTo>
                    <a:lnTo>
                      <a:pt x="40" y="121"/>
                    </a:lnTo>
                    <a:lnTo>
                      <a:pt x="20" y="182"/>
                    </a:lnTo>
                    <a:lnTo>
                      <a:pt x="20" y="182"/>
                    </a:lnTo>
                    <a:lnTo>
                      <a:pt x="0" y="243"/>
                    </a:lnTo>
                    <a:lnTo>
                      <a:pt x="0" y="303"/>
                    </a:lnTo>
                    <a:lnTo>
                      <a:pt x="0" y="303"/>
                    </a:lnTo>
                    <a:lnTo>
                      <a:pt x="0" y="384"/>
                    </a:lnTo>
                    <a:lnTo>
                      <a:pt x="40" y="465"/>
                    </a:lnTo>
                    <a:lnTo>
                      <a:pt x="40" y="465"/>
                    </a:lnTo>
                    <a:lnTo>
                      <a:pt x="81" y="505"/>
                    </a:lnTo>
                    <a:lnTo>
                      <a:pt x="121" y="545"/>
                    </a:lnTo>
                    <a:lnTo>
                      <a:pt x="121" y="545"/>
                    </a:lnTo>
                    <a:lnTo>
                      <a:pt x="141" y="545"/>
                    </a:lnTo>
                    <a:lnTo>
                      <a:pt x="545" y="445"/>
                    </a:lnTo>
                    <a:lnTo>
                      <a:pt x="545" y="445"/>
                    </a:lnTo>
                    <a:lnTo>
                      <a:pt x="565" y="424"/>
                    </a:lnTo>
                    <a:lnTo>
                      <a:pt x="565" y="424"/>
                    </a:lnTo>
                    <a:lnTo>
                      <a:pt x="586" y="364"/>
                    </a:lnTo>
                    <a:lnTo>
                      <a:pt x="606" y="303"/>
                    </a:lnTo>
                    <a:lnTo>
                      <a:pt x="606" y="303"/>
                    </a:lnTo>
                    <a:lnTo>
                      <a:pt x="586" y="222"/>
                    </a:lnTo>
                    <a:lnTo>
                      <a:pt x="565" y="162"/>
                    </a:lnTo>
                    <a:lnTo>
                      <a:pt x="525" y="101"/>
                    </a:lnTo>
                    <a:lnTo>
                      <a:pt x="464" y="41"/>
                    </a:lnTo>
                    <a:lnTo>
                      <a:pt x="464" y="41"/>
                    </a:lnTo>
                    <a:lnTo>
                      <a:pt x="38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5"/>
              <p:cNvSpPr/>
              <p:nvPr/>
            </p:nvSpPr>
            <p:spPr>
              <a:xfrm>
                <a:off x="2149713" y="-847848"/>
                <a:ext cx="66380" cy="41993"/>
              </a:xfrm>
              <a:custGeom>
                <a:avLst/>
                <a:gdLst/>
                <a:ahLst/>
                <a:cxnLst/>
                <a:rect l="l" t="t" r="r" b="b"/>
                <a:pathLst>
                  <a:path w="607" h="384" extrusionOk="0">
                    <a:moveTo>
                      <a:pt x="586" y="0"/>
                    </a:moveTo>
                    <a:lnTo>
                      <a:pt x="1" y="142"/>
                    </a:lnTo>
                    <a:lnTo>
                      <a:pt x="41" y="242"/>
                    </a:lnTo>
                    <a:lnTo>
                      <a:pt x="122" y="323"/>
                    </a:lnTo>
                    <a:lnTo>
                      <a:pt x="203" y="364"/>
                    </a:lnTo>
                    <a:lnTo>
                      <a:pt x="283" y="384"/>
                    </a:lnTo>
                    <a:lnTo>
                      <a:pt x="384" y="364"/>
                    </a:lnTo>
                    <a:lnTo>
                      <a:pt x="465" y="323"/>
                    </a:lnTo>
                    <a:lnTo>
                      <a:pt x="505" y="283"/>
                    </a:lnTo>
                    <a:lnTo>
                      <a:pt x="546" y="242"/>
                    </a:lnTo>
                    <a:lnTo>
                      <a:pt x="566" y="182"/>
                    </a:lnTo>
                    <a:lnTo>
                      <a:pt x="586" y="121"/>
                    </a:lnTo>
                    <a:lnTo>
                      <a:pt x="606" y="61"/>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5"/>
              <p:cNvSpPr/>
              <p:nvPr/>
            </p:nvSpPr>
            <p:spPr>
              <a:xfrm>
                <a:off x="2149713" y="-847848"/>
                <a:ext cx="66380" cy="41993"/>
              </a:xfrm>
              <a:custGeom>
                <a:avLst/>
                <a:gdLst/>
                <a:ahLst/>
                <a:cxnLst/>
                <a:rect l="l" t="t" r="r" b="b"/>
                <a:pathLst>
                  <a:path w="607" h="384" fill="none" extrusionOk="0">
                    <a:moveTo>
                      <a:pt x="586" y="0"/>
                    </a:moveTo>
                    <a:lnTo>
                      <a:pt x="1" y="142"/>
                    </a:lnTo>
                    <a:lnTo>
                      <a:pt x="1" y="142"/>
                    </a:lnTo>
                    <a:lnTo>
                      <a:pt x="41" y="242"/>
                    </a:lnTo>
                    <a:lnTo>
                      <a:pt x="122" y="323"/>
                    </a:lnTo>
                    <a:lnTo>
                      <a:pt x="122" y="323"/>
                    </a:lnTo>
                    <a:lnTo>
                      <a:pt x="203" y="364"/>
                    </a:lnTo>
                    <a:lnTo>
                      <a:pt x="283" y="384"/>
                    </a:lnTo>
                    <a:lnTo>
                      <a:pt x="283" y="384"/>
                    </a:lnTo>
                    <a:lnTo>
                      <a:pt x="283" y="384"/>
                    </a:lnTo>
                    <a:lnTo>
                      <a:pt x="283" y="384"/>
                    </a:lnTo>
                    <a:lnTo>
                      <a:pt x="384" y="364"/>
                    </a:lnTo>
                    <a:lnTo>
                      <a:pt x="465" y="323"/>
                    </a:lnTo>
                    <a:lnTo>
                      <a:pt x="465" y="323"/>
                    </a:lnTo>
                    <a:lnTo>
                      <a:pt x="505" y="283"/>
                    </a:lnTo>
                    <a:lnTo>
                      <a:pt x="546" y="242"/>
                    </a:lnTo>
                    <a:lnTo>
                      <a:pt x="546" y="242"/>
                    </a:lnTo>
                    <a:lnTo>
                      <a:pt x="566" y="182"/>
                    </a:lnTo>
                    <a:lnTo>
                      <a:pt x="586" y="121"/>
                    </a:lnTo>
                    <a:lnTo>
                      <a:pt x="606" y="61"/>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5"/>
              <p:cNvSpPr/>
              <p:nvPr/>
            </p:nvSpPr>
            <p:spPr>
              <a:xfrm>
                <a:off x="2264537" y="-867750"/>
                <a:ext cx="39915" cy="13342"/>
              </a:xfrm>
              <a:custGeom>
                <a:avLst/>
                <a:gdLst/>
                <a:ahLst/>
                <a:cxnLst/>
                <a:rect l="l" t="t" r="r" b="b"/>
                <a:pathLst>
                  <a:path w="365" h="122" extrusionOk="0">
                    <a:moveTo>
                      <a:pt x="364" y="0"/>
                    </a:moveTo>
                    <a:lnTo>
                      <a:pt x="1" y="81"/>
                    </a:lnTo>
                    <a:lnTo>
                      <a:pt x="61" y="101"/>
                    </a:lnTo>
                    <a:lnTo>
                      <a:pt x="142" y="122"/>
                    </a:lnTo>
                    <a:lnTo>
                      <a:pt x="203" y="101"/>
                    </a:lnTo>
                    <a:lnTo>
                      <a:pt x="263" y="81"/>
                    </a:lnTo>
                    <a:lnTo>
                      <a:pt x="324" y="41"/>
                    </a:lnTo>
                    <a:lnTo>
                      <a:pt x="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5"/>
              <p:cNvSpPr/>
              <p:nvPr/>
            </p:nvSpPr>
            <p:spPr>
              <a:xfrm>
                <a:off x="2264537" y="-867750"/>
                <a:ext cx="39915" cy="13342"/>
              </a:xfrm>
              <a:custGeom>
                <a:avLst/>
                <a:gdLst/>
                <a:ahLst/>
                <a:cxnLst/>
                <a:rect l="l" t="t" r="r" b="b"/>
                <a:pathLst>
                  <a:path w="365" h="122" fill="none" extrusionOk="0">
                    <a:moveTo>
                      <a:pt x="364" y="0"/>
                    </a:moveTo>
                    <a:lnTo>
                      <a:pt x="1" y="81"/>
                    </a:lnTo>
                    <a:lnTo>
                      <a:pt x="1" y="81"/>
                    </a:lnTo>
                    <a:lnTo>
                      <a:pt x="61" y="101"/>
                    </a:lnTo>
                    <a:lnTo>
                      <a:pt x="142" y="122"/>
                    </a:lnTo>
                    <a:lnTo>
                      <a:pt x="142" y="122"/>
                    </a:lnTo>
                    <a:lnTo>
                      <a:pt x="203" y="101"/>
                    </a:lnTo>
                    <a:lnTo>
                      <a:pt x="263" y="81"/>
                    </a:lnTo>
                    <a:lnTo>
                      <a:pt x="324" y="41"/>
                    </a:lnTo>
                    <a:lnTo>
                      <a:pt x="36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5"/>
              <p:cNvSpPr/>
              <p:nvPr/>
            </p:nvSpPr>
            <p:spPr>
              <a:xfrm>
                <a:off x="2149713" y="-775016"/>
                <a:ext cx="64193" cy="37619"/>
              </a:xfrm>
              <a:custGeom>
                <a:avLst/>
                <a:gdLst/>
                <a:ahLst/>
                <a:cxnLst/>
                <a:rect l="l" t="t" r="r" b="b"/>
                <a:pathLst>
                  <a:path w="587" h="344" extrusionOk="0">
                    <a:moveTo>
                      <a:pt x="203" y="1"/>
                    </a:moveTo>
                    <a:lnTo>
                      <a:pt x="122" y="41"/>
                    </a:lnTo>
                    <a:lnTo>
                      <a:pt x="81" y="81"/>
                    </a:lnTo>
                    <a:lnTo>
                      <a:pt x="41" y="122"/>
                    </a:lnTo>
                    <a:lnTo>
                      <a:pt x="1" y="223"/>
                    </a:lnTo>
                    <a:lnTo>
                      <a:pt x="1" y="344"/>
                    </a:lnTo>
                    <a:lnTo>
                      <a:pt x="283" y="263"/>
                    </a:lnTo>
                    <a:lnTo>
                      <a:pt x="586" y="202"/>
                    </a:lnTo>
                    <a:lnTo>
                      <a:pt x="546" y="122"/>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5"/>
              <p:cNvSpPr/>
              <p:nvPr/>
            </p:nvSpPr>
            <p:spPr>
              <a:xfrm>
                <a:off x="2149713" y="-775016"/>
                <a:ext cx="64193" cy="37619"/>
              </a:xfrm>
              <a:custGeom>
                <a:avLst/>
                <a:gdLst/>
                <a:ahLst/>
                <a:cxnLst/>
                <a:rect l="l" t="t" r="r" b="b"/>
                <a:pathLst>
                  <a:path w="587" h="344" fill="none" extrusionOk="0">
                    <a:moveTo>
                      <a:pt x="283" y="1"/>
                    </a:moveTo>
                    <a:lnTo>
                      <a:pt x="283" y="1"/>
                    </a:lnTo>
                    <a:lnTo>
                      <a:pt x="203" y="1"/>
                    </a:lnTo>
                    <a:lnTo>
                      <a:pt x="122" y="41"/>
                    </a:lnTo>
                    <a:lnTo>
                      <a:pt x="122" y="41"/>
                    </a:lnTo>
                    <a:lnTo>
                      <a:pt x="81" y="81"/>
                    </a:lnTo>
                    <a:lnTo>
                      <a:pt x="41" y="122"/>
                    </a:lnTo>
                    <a:lnTo>
                      <a:pt x="41" y="122"/>
                    </a:lnTo>
                    <a:lnTo>
                      <a:pt x="1" y="223"/>
                    </a:lnTo>
                    <a:lnTo>
                      <a:pt x="1" y="344"/>
                    </a:lnTo>
                    <a:lnTo>
                      <a:pt x="283" y="263"/>
                    </a:lnTo>
                    <a:lnTo>
                      <a:pt x="586" y="202"/>
                    </a:lnTo>
                    <a:lnTo>
                      <a:pt x="586" y="202"/>
                    </a:lnTo>
                    <a:lnTo>
                      <a:pt x="546" y="122"/>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5"/>
              <p:cNvSpPr/>
              <p:nvPr/>
            </p:nvSpPr>
            <p:spPr>
              <a:xfrm>
                <a:off x="2050418" y="-821383"/>
                <a:ext cx="66271" cy="64193"/>
              </a:xfrm>
              <a:custGeom>
                <a:avLst/>
                <a:gdLst/>
                <a:ahLst/>
                <a:cxnLst/>
                <a:rect l="l" t="t" r="r" b="b"/>
                <a:pathLst>
                  <a:path w="606" h="587" extrusionOk="0">
                    <a:moveTo>
                      <a:pt x="444" y="0"/>
                    </a:moveTo>
                    <a:lnTo>
                      <a:pt x="61" y="81"/>
                    </a:lnTo>
                    <a:lnTo>
                      <a:pt x="61" y="101"/>
                    </a:lnTo>
                    <a:lnTo>
                      <a:pt x="40" y="162"/>
                    </a:lnTo>
                    <a:lnTo>
                      <a:pt x="20" y="223"/>
                    </a:lnTo>
                    <a:lnTo>
                      <a:pt x="0" y="283"/>
                    </a:lnTo>
                    <a:lnTo>
                      <a:pt x="20" y="364"/>
                    </a:lnTo>
                    <a:lnTo>
                      <a:pt x="61" y="445"/>
                    </a:lnTo>
                    <a:lnTo>
                      <a:pt x="101" y="485"/>
                    </a:lnTo>
                    <a:lnTo>
                      <a:pt x="141" y="525"/>
                    </a:lnTo>
                    <a:lnTo>
                      <a:pt x="222" y="566"/>
                    </a:lnTo>
                    <a:lnTo>
                      <a:pt x="303" y="586"/>
                    </a:lnTo>
                    <a:lnTo>
                      <a:pt x="404" y="566"/>
                    </a:lnTo>
                    <a:lnTo>
                      <a:pt x="464" y="525"/>
                    </a:lnTo>
                    <a:lnTo>
                      <a:pt x="525" y="505"/>
                    </a:lnTo>
                    <a:lnTo>
                      <a:pt x="565" y="445"/>
                    </a:lnTo>
                    <a:lnTo>
                      <a:pt x="586" y="404"/>
                    </a:lnTo>
                    <a:lnTo>
                      <a:pt x="606" y="344"/>
                    </a:lnTo>
                    <a:lnTo>
                      <a:pt x="606" y="283"/>
                    </a:lnTo>
                    <a:lnTo>
                      <a:pt x="606" y="202"/>
                    </a:lnTo>
                    <a:lnTo>
                      <a:pt x="586" y="142"/>
                    </a:lnTo>
                    <a:lnTo>
                      <a:pt x="545" y="81"/>
                    </a:lnTo>
                    <a:lnTo>
                      <a:pt x="485" y="2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5"/>
              <p:cNvSpPr/>
              <p:nvPr/>
            </p:nvSpPr>
            <p:spPr>
              <a:xfrm>
                <a:off x="2050418" y="-821383"/>
                <a:ext cx="66271" cy="64193"/>
              </a:xfrm>
              <a:custGeom>
                <a:avLst/>
                <a:gdLst/>
                <a:ahLst/>
                <a:cxnLst/>
                <a:rect l="l" t="t" r="r" b="b"/>
                <a:pathLst>
                  <a:path w="606" h="587" fill="none" extrusionOk="0">
                    <a:moveTo>
                      <a:pt x="444" y="0"/>
                    </a:moveTo>
                    <a:lnTo>
                      <a:pt x="61" y="81"/>
                    </a:lnTo>
                    <a:lnTo>
                      <a:pt x="61" y="81"/>
                    </a:lnTo>
                    <a:lnTo>
                      <a:pt x="61" y="101"/>
                    </a:lnTo>
                    <a:lnTo>
                      <a:pt x="61" y="101"/>
                    </a:lnTo>
                    <a:lnTo>
                      <a:pt x="40" y="162"/>
                    </a:lnTo>
                    <a:lnTo>
                      <a:pt x="40" y="162"/>
                    </a:lnTo>
                    <a:lnTo>
                      <a:pt x="20" y="223"/>
                    </a:lnTo>
                    <a:lnTo>
                      <a:pt x="0" y="283"/>
                    </a:lnTo>
                    <a:lnTo>
                      <a:pt x="0" y="283"/>
                    </a:lnTo>
                    <a:lnTo>
                      <a:pt x="20" y="364"/>
                    </a:lnTo>
                    <a:lnTo>
                      <a:pt x="61" y="445"/>
                    </a:lnTo>
                    <a:lnTo>
                      <a:pt x="61" y="445"/>
                    </a:lnTo>
                    <a:lnTo>
                      <a:pt x="101" y="485"/>
                    </a:lnTo>
                    <a:lnTo>
                      <a:pt x="141" y="525"/>
                    </a:lnTo>
                    <a:lnTo>
                      <a:pt x="141" y="525"/>
                    </a:lnTo>
                    <a:lnTo>
                      <a:pt x="222" y="566"/>
                    </a:lnTo>
                    <a:lnTo>
                      <a:pt x="303" y="586"/>
                    </a:lnTo>
                    <a:lnTo>
                      <a:pt x="303" y="586"/>
                    </a:lnTo>
                    <a:lnTo>
                      <a:pt x="404" y="566"/>
                    </a:lnTo>
                    <a:lnTo>
                      <a:pt x="464" y="525"/>
                    </a:lnTo>
                    <a:lnTo>
                      <a:pt x="464" y="525"/>
                    </a:lnTo>
                    <a:lnTo>
                      <a:pt x="525" y="505"/>
                    </a:lnTo>
                    <a:lnTo>
                      <a:pt x="565" y="445"/>
                    </a:lnTo>
                    <a:lnTo>
                      <a:pt x="565" y="445"/>
                    </a:lnTo>
                    <a:lnTo>
                      <a:pt x="586" y="404"/>
                    </a:lnTo>
                    <a:lnTo>
                      <a:pt x="586" y="404"/>
                    </a:lnTo>
                    <a:lnTo>
                      <a:pt x="606" y="344"/>
                    </a:lnTo>
                    <a:lnTo>
                      <a:pt x="606" y="283"/>
                    </a:lnTo>
                    <a:lnTo>
                      <a:pt x="606" y="283"/>
                    </a:lnTo>
                    <a:lnTo>
                      <a:pt x="606" y="202"/>
                    </a:lnTo>
                    <a:lnTo>
                      <a:pt x="586" y="142"/>
                    </a:lnTo>
                    <a:lnTo>
                      <a:pt x="545" y="81"/>
                    </a:lnTo>
                    <a:lnTo>
                      <a:pt x="485" y="21"/>
                    </a:lnTo>
                    <a:lnTo>
                      <a:pt x="485" y="21"/>
                    </a:lnTo>
                    <a:lnTo>
                      <a:pt x="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5"/>
              <p:cNvSpPr/>
              <p:nvPr/>
            </p:nvSpPr>
            <p:spPr>
              <a:xfrm>
                <a:off x="2061354" y="-726462"/>
                <a:ext cx="33245" cy="8967"/>
              </a:xfrm>
              <a:custGeom>
                <a:avLst/>
                <a:gdLst/>
                <a:ahLst/>
                <a:cxnLst/>
                <a:rect l="l" t="t" r="r" b="b"/>
                <a:pathLst>
                  <a:path w="304" h="82" extrusionOk="0">
                    <a:moveTo>
                      <a:pt x="203" y="1"/>
                    </a:moveTo>
                    <a:lnTo>
                      <a:pt x="102" y="21"/>
                    </a:lnTo>
                    <a:lnTo>
                      <a:pt x="1" y="81"/>
                    </a:lnTo>
                    <a:lnTo>
                      <a:pt x="1" y="8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5"/>
              <p:cNvSpPr/>
              <p:nvPr/>
            </p:nvSpPr>
            <p:spPr>
              <a:xfrm>
                <a:off x="2061354" y="-726462"/>
                <a:ext cx="33245" cy="8967"/>
              </a:xfrm>
              <a:custGeom>
                <a:avLst/>
                <a:gdLst/>
                <a:ahLst/>
                <a:cxnLst/>
                <a:rect l="l" t="t" r="r" b="b"/>
                <a:pathLst>
                  <a:path w="304" h="82" fill="none" extrusionOk="0">
                    <a:moveTo>
                      <a:pt x="203" y="1"/>
                    </a:moveTo>
                    <a:lnTo>
                      <a:pt x="203" y="1"/>
                    </a:lnTo>
                    <a:lnTo>
                      <a:pt x="102" y="21"/>
                    </a:lnTo>
                    <a:lnTo>
                      <a:pt x="1" y="81"/>
                    </a:lnTo>
                    <a:lnTo>
                      <a:pt x="304" y="1"/>
                    </a:lnTo>
                    <a:lnTo>
                      <a:pt x="304" y="1"/>
                    </a:lnTo>
                    <a:lnTo>
                      <a:pt x="2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5"/>
              <p:cNvSpPr/>
              <p:nvPr/>
            </p:nvSpPr>
            <p:spPr>
              <a:xfrm>
                <a:off x="1955388" y="-775016"/>
                <a:ext cx="64193" cy="66380"/>
              </a:xfrm>
              <a:custGeom>
                <a:avLst/>
                <a:gdLst/>
                <a:ahLst/>
                <a:cxnLst/>
                <a:rect l="l" t="t" r="r" b="b"/>
                <a:pathLst>
                  <a:path w="587" h="607" extrusionOk="0">
                    <a:moveTo>
                      <a:pt x="203" y="1"/>
                    </a:moveTo>
                    <a:lnTo>
                      <a:pt x="122" y="41"/>
                    </a:lnTo>
                    <a:lnTo>
                      <a:pt x="82" y="81"/>
                    </a:lnTo>
                    <a:lnTo>
                      <a:pt x="41" y="122"/>
                    </a:lnTo>
                    <a:lnTo>
                      <a:pt x="21" y="182"/>
                    </a:lnTo>
                    <a:lnTo>
                      <a:pt x="1" y="243"/>
                    </a:lnTo>
                    <a:lnTo>
                      <a:pt x="1" y="344"/>
                    </a:lnTo>
                    <a:lnTo>
                      <a:pt x="41" y="465"/>
                    </a:lnTo>
                    <a:lnTo>
                      <a:pt x="61" y="505"/>
                    </a:lnTo>
                    <a:lnTo>
                      <a:pt x="122" y="546"/>
                    </a:lnTo>
                    <a:lnTo>
                      <a:pt x="203" y="586"/>
                    </a:lnTo>
                    <a:lnTo>
                      <a:pt x="283" y="606"/>
                    </a:lnTo>
                    <a:lnTo>
                      <a:pt x="384" y="586"/>
                    </a:lnTo>
                    <a:lnTo>
                      <a:pt x="445" y="546"/>
                    </a:lnTo>
                    <a:lnTo>
                      <a:pt x="506" y="525"/>
                    </a:lnTo>
                    <a:lnTo>
                      <a:pt x="546" y="465"/>
                    </a:lnTo>
                    <a:lnTo>
                      <a:pt x="586" y="384"/>
                    </a:lnTo>
                    <a:lnTo>
                      <a:pt x="586" y="303"/>
                    </a:lnTo>
                    <a:lnTo>
                      <a:pt x="566" y="182"/>
                    </a:lnTo>
                    <a:lnTo>
                      <a:pt x="506" y="81"/>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5"/>
              <p:cNvSpPr/>
              <p:nvPr/>
            </p:nvSpPr>
            <p:spPr>
              <a:xfrm>
                <a:off x="1955388" y="-775016"/>
                <a:ext cx="64193" cy="66380"/>
              </a:xfrm>
              <a:custGeom>
                <a:avLst/>
                <a:gdLst/>
                <a:ahLst/>
                <a:cxnLst/>
                <a:rect l="l" t="t" r="r" b="b"/>
                <a:pathLst>
                  <a:path w="587" h="607" fill="none" extrusionOk="0">
                    <a:moveTo>
                      <a:pt x="283" y="1"/>
                    </a:moveTo>
                    <a:lnTo>
                      <a:pt x="283" y="1"/>
                    </a:lnTo>
                    <a:lnTo>
                      <a:pt x="203" y="1"/>
                    </a:lnTo>
                    <a:lnTo>
                      <a:pt x="122" y="41"/>
                    </a:lnTo>
                    <a:lnTo>
                      <a:pt x="122" y="41"/>
                    </a:lnTo>
                    <a:lnTo>
                      <a:pt x="82" y="81"/>
                    </a:lnTo>
                    <a:lnTo>
                      <a:pt x="41" y="122"/>
                    </a:lnTo>
                    <a:lnTo>
                      <a:pt x="41" y="122"/>
                    </a:lnTo>
                    <a:lnTo>
                      <a:pt x="21" y="182"/>
                    </a:lnTo>
                    <a:lnTo>
                      <a:pt x="1" y="243"/>
                    </a:lnTo>
                    <a:lnTo>
                      <a:pt x="1" y="344"/>
                    </a:lnTo>
                    <a:lnTo>
                      <a:pt x="41" y="465"/>
                    </a:lnTo>
                    <a:lnTo>
                      <a:pt x="61" y="505"/>
                    </a:lnTo>
                    <a:lnTo>
                      <a:pt x="122" y="546"/>
                    </a:lnTo>
                    <a:lnTo>
                      <a:pt x="122" y="546"/>
                    </a:lnTo>
                    <a:lnTo>
                      <a:pt x="203" y="586"/>
                    </a:lnTo>
                    <a:lnTo>
                      <a:pt x="283" y="606"/>
                    </a:lnTo>
                    <a:lnTo>
                      <a:pt x="283" y="606"/>
                    </a:lnTo>
                    <a:lnTo>
                      <a:pt x="283" y="606"/>
                    </a:lnTo>
                    <a:lnTo>
                      <a:pt x="283" y="606"/>
                    </a:lnTo>
                    <a:lnTo>
                      <a:pt x="384" y="586"/>
                    </a:lnTo>
                    <a:lnTo>
                      <a:pt x="445" y="546"/>
                    </a:lnTo>
                    <a:lnTo>
                      <a:pt x="445" y="546"/>
                    </a:lnTo>
                    <a:lnTo>
                      <a:pt x="506" y="525"/>
                    </a:lnTo>
                    <a:lnTo>
                      <a:pt x="546" y="465"/>
                    </a:lnTo>
                    <a:lnTo>
                      <a:pt x="546" y="465"/>
                    </a:lnTo>
                    <a:lnTo>
                      <a:pt x="586" y="384"/>
                    </a:lnTo>
                    <a:lnTo>
                      <a:pt x="586" y="303"/>
                    </a:lnTo>
                    <a:lnTo>
                      <a:pt x="586" y="303"/>
                    </a:lnTo>
                    <a:lnTo>
                      <a:pt x="566" y="182"/>
                    </a:lnTo>
                    <a:lnTo>
                      <a:pt x="506" y="81"/>
                    </a:lnTo>
                    <a:lnTo>
                      <a:pt x="506" y="81"/>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5"/>
              <p:cNvSpPr/>
              <p:nvPr/>
            </p:nvSpPr>
            <p:spPr>
              <a:xfrm>
                <a:off x="1867138" y="-779390"/>
                <a:ext cx="55226" cy="22200"/>
              </a:xfrm>
              <a:custGeom>
                <a:avLst/>
                <a:gdLst/>
                <a:ahLst/>
                <a:cxnLst/>
                <a:rect l="l" t="t" r="r" b="b"/>
                <a:pathLst>
                  <a:path w="505" h="203" extrusionOk="0">
                    <a:moveTo>
                      <a:pt x="505" y="0"/>
                    </a:moveTo>
                    <a:lnTo>
                      <a:pt x="0" y="101"/>
                    </a:lnTo>
                    <a:lnTo>
                      <a:pt x="41" y="141"/>
                    </a:lnTo>
                    <a:lnTo>
                      <a:pt x="121" y="182"/>
                    </a:lnTo>
                    <a:lnTo>
                      <a:pt x="202" y="202"/>
                    </a:lnTo>
                    <a:lnTo>
                      <a:pt x="283" y="182"/>
                    </a:lnTo>
                    <a:lnTo>
                      <a:pt x="364" y="141"/>
                    </a:lnTo>
                    <a:lnTo>
                      <a:pt x="424" y="121"/>
                    </a:lnTo>
                    <a:lnTo>
                      <a:pt x="465" y="61"/>
                    </a:lnTo>
                    <a:lnTo>
                      <a:pt x="485" y="20"/>
                    </a:lnTo>
                    <a:lnTo>
                      <a:pt x="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5"/>
              <p:cNvSpPr/>
              <p:nvPr/>
            </p:nvSpPr>
            <p:spPr>
              <a:xfrm>
                <a:off x="1867138" y="-779390"/>
                <a:ext cx="55226" cy="22200"/>
              </a:xfrm>
              <a:custGeom>
                <a:avLst/>
                <a:gdLst/>
                <a:ahLst/>
                <a:cxnLst/>
                <a:rect l="l" t="t" r="r" b="b"/>
                <a:pathLst>
                  <a:path w="505" h="203" fill="none" extrusionOk="0">
                    <a:moveTo>
                      <a:pt x="505" y="0"/>
                    </a:moveTo>
                    <a:lnTo>
                      <a:pt x="0" y="101"/>
                    </a:lnTo>
                    <a:lnTo>
                      <a:pt x="0" y="101"/>
                    </a:lnTo>
                    <a:lnTo>
                      <a:pt x="41" y="141"/>
                    </a:lnTo>
                    <a:lnTo>
                      <a:pt x="41" y="141"/>
                    </a:lnTo>
                    <a:lnTo>
                      <a:pt x="121" y="182"/>
                    </a:lnTo>
                    <a:lnTo>
                      <a:pt x="202" y="202"/>
                    </a:lnTo>
                    <a:lnTo>
                      <a:pt x="202" y="202"/>
                    </a:lnTo>
                    <a:lnTo>
                      <a:pt x="283" y="182"/>
                    </a:lnTo>
                    <a:lnTo>
                      <a:pt x="364" y="141"/>
                    </a:lnTo>
                    <a:lnTo>
                      <a:pt x="364" y="141"/>
                    </a:lnTo>
                    <a:lnTo>
                      <a:pt x="424" y="121"/>
                    </a:lnTo>
                    <a:lnTo>
                      <a:pt x="465" y="61"/>
                    </a:lnTo>
                    <a:lnTo>
                      <a:pt x="465" y="61"/>
                    </a:lnTo>
                    <a:lnTo>
                      <a:pt x="485" y="20"/>
                    </a:lnTo>
                    <a:lnTo>
                      <a:pt x="485" y="20"/>
                    </a:lnTo>
                    <a:lnTo>
                      <a:pt x="50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5"/>
              <p:cNvSpPr/>
              <p:nvPr/>
            </p:nvSpPr>
            <p:spPr>
              <a:xfrm>
                <a:off x="1758876" y="-677908"/>
                <a:ext cx="62006" cy="28870"/>
              </a:xfrm>
              <a:custGeom>
                <a:avLst/>
                <a:gdLst/>
                <a:ahLst/>
                <a:cxnLst/>
                <a:rect l="l" t="t" r="r" b="b"/>
                <a:pathLst>
                  <a:path w="567" h="264" extrusionOk="0">
                    <a:moveTo>
                      <a:pt x="263" y="1"/>
                    </a:moveTo>
                    <a:lnTo>
                      <a:pt x="142" y="41"/>
                    </a:lnTo>
                    <a:lnTo>
                      <a:pt x="102" y="82"/>
                    </a:lnTo>
                    <a:lnTo>
                      <a:pt x="61" y="122"/>
                    </a:lnTo>
                    <a:lnTo>
                      <a:pt x="21" y="183"/>
                    </a:lnTo>
                    <a:lnTo>
                      <a:pt x="1" y="263"/>
                    </a:lnTo>
                    <a:lnTo>
                      <a:pt x="304" y="183"/>
                    </a:lnTo>
                    <a:lnTo>
                      <a:pt x="384" y="183"/>
                    </a:lnTo>
                    <a:lnTo>
                      <a:pt x="566" y="142"/>
                    </a:lnTo>
                    <a:lnTo>
                      <a:pt x="526" y="82"/>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5"/>
              <p:cNvSpPr/>
              <p:nvPr/>
            </p:nvSpPr>
            <p:spPr>
              <a:xfrm>
                <a:off x="1758876" y="-677908"/>
                <a:ext cx="62006" cy="28870"/>
              </a:xfrm>
              <a:custGeom>
                <a:avLst/>
                <a:gdLst/>
                <a:ahLst/>
                <a:cxnLst/>
                <a:rect l="l" t="t" r="r" b="b"/>
                <a:pathLst>
                  <a:path w="567" h="264" fill="none" extrusionOk="0">
                    <a:moveTo>
                      <a:pt x="304" y="1"/>
                    </a:moveTo>
                    <a:lnTo>
                      <a:pt x="304" y="1"/>
                    </a:lnTo>
                    <a:lnTo>
                      <a:pt x="304" y="1"/>
                    </a:lnTo>
                    <a:lnTo>
                      <a:pt x="304" y="1"/>
                    </a:lnTo>
                    <a:lnTo>
                      <a:pt x="263" y="1"/>
                    </a:lnTo>
                    <a:lnTo>
                      <a:pt x="263" y="1"/>
                    </a:lnTo>
                    <a:lnTo>
                      <a:pt x="142" y="41"/>
                    </a:lnTo>
                    <a:lnTo>
                      <a:pt x="102" y="82"/>
                    </a:lnTo>
                    <a:lnTo>
                      <a:pt x="61" y="122"/>
                    </a:lnTo>
                    <a:lnTo>
                      <a:pt x="61" y="122"/>
                    </a:lnTo>
                    <a:lnTo>
                      <a:pt x="21" y="183"/>
                    </a:lnTo>
                    <a:lnTo>
                      <a:pt x="21" y="183"/>
                    </a:lnTo>
                    <a:lnTo>
                      <a:pt x="1" y="263"/>
                    </a:lnTo>
                    <a:lnTo>
                      <a:pt x="304" y="183"/>
                    </a:lnTo>
                    <a:lnTo>
                      <a:pt x="384" y="183"/>
                    </a:lnTo>
                    <a:lnTo>
                      <a:pt x="566" y="142"/>
                    </a:lnTo>
                    <a:lnTo>
                      <a:pt x="566" y="142"/>
                    </a:lnTo>
                    <a:lnTo>
                      <a:pt x="526" y="82"/>
                    </a:lnTo>
                    <a:lnTo>
                      <a:pt x="526" y="82"/>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5"/>
              <p:cNvSpPr/>
              <p:nvPr/>
            </p:nvSpPr>
            <p:spPr>
              <a:xfrm>
                <a:off x="1856093" y="-726462"/>
                <a:ext cx="66271" cy="53148"/>
              </a:xfrm>
              <a:custGeom>
                <a:avLst/>
                <a:gdLst/>
                <a:ahLst/>
                <a:cxnLst/>
                <a:rect l="l" t="t" r="r" b="b"/>
                <a:pathLst>
                  <a:path w="606" h="486" extrusionOk="0">
                    <a:moveTo>
                      <a:pt x="242" y="1"/>
                    </a:moveTo>
                    <a:lnTo>
                      <a:pt x="162" y="21"/>
                    </a:lnTo>
                    <a:lnTo>
                      <a:pt x="101" y="61"/>
                    </a:lnTo>
                    <a:lnTo>
                      <a:pt x="61" y="122"/>
                    </a:lnTo>
                    <a:lnTo>
                      <a:pt x="20" y="223"/>
                    </a:lnTo>
                    <a:lnTo>
                      <a:pt x="0" y="304"/>
                    </a:lnTo>
                    <a:lnTo>
                      <a:pt x="20" y="405"/>
                    </a:lnTo>
                    <a:lnTo>
                      <a:pt x="81" y="485"/>
                    </a:lnTo>
                    <a:lnTo>
                      <a:pt x="323" y="425"/>
                    </a:lnTo>
                    <a:lnTo>
                      <a:pt x="606" y="364"/>
                    </a:lnTo>
                    <a:lnTo>
                      <a:pt x="606" y="283"/>
                    </a:lnTo>
                    <a:lnTo>
                      <a:pt x="586" y="182"/>
                    </a:lnTo>
                    <a:lnTo>
                      <a:pt x="545" y="10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55"/>
              <p:cNvSpPr/>
              <p:nvPr/>
            </p:nvSpPr>
            <p:spPr>
              <a:xfrm>
                <a:off x="1856093" y="-726462"/>
                <a:ext cx="66271" cy="53148"/>
              </a:xfrm>
              <a:custGeom>
                <a:avLst/>
                <a:gdLst/>
                <a:ahLst/>
                <a:cxnLst/>
                <a:rect l="l" t="t" r="r" b="b"/>
                <a:pathLst>
                  <a:path w="606" h="486" fill="none" extrusionOk="0">
                    <a:moveTo>
                      <a:pt x="303" y="1"/>
                    </a:moveTo>
                    <a:lnTo>
                      <a:pt x="303" y="1"/>
                    </a:lnTo>
                    <a:lnTo>
                      <a:pt x="242" y="1"/>
                    </a:lnTo>
                    <a:lnTo>
                      <a:pt x="162" y="21"/>
                    </a:lnTo>
                    <a:lnTo>
                      <a:pt x="101" y="61"/>
                    </a:lnTo>
                    <a:lnTo>
                      <a:pt x="61" y="122"/>
                    </a:lnTo>
                    <a:lnTo>
                      <a:pt x="61" y="122"/>
                    </a:lnTo>
                    <a:lnTo>
                      <a:pt x="20" y="223"/>
                    </a:lnTo>
                    <a:lnTo>
                      <a:pt x="0" y="304"/>
                    </a:lnTo>
                    <a:lnTo>
                      <a:pt x="20" y="405"/>
                    </a:lnTo>
                    <a:lnTo>
                      <a:pt x="81" y="485"/>
                    </a:lnTo>
                    <a:lnTo>
                      <a:pt x="323" y="425"/>
                    </a:lnTo>
                    <a:lnTo>
                      <a:pt x="606" y="364"/>
                    </a:lnTo>
                    <a:lnTo>
                      <a:pt x="606" y="364"/>
                    </a:lnTo>
                    <a:lnTo>
                      <a:pt x="606" y="283"/>
                    </a:lnTo>
                    <a:lnTo>
                      <a:pt x="586" y="182"/>
                    </a:lnTo>
                    <a:lnTo>
                      <a:pt x="545" y="102"/>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55"/>
              <p:cNvSpPr/>
              <p:nvPr/>
            </p:nvSpPr>
            <p:spPr>
              <a:xfrm>
                <a:off x="1758876" y="-757300"/>
                <a:ext cx="66380" cy="48664"/>
              </a:xfrm>
              <a:custGeom>
                <a:avLst/>
                <a:gdLst/>
                <a:ahLst/>
                <a:cxnLst/>
                <a:rect l="l" t="t" r="r" b="b"/>
                <a:pathLst>
                  <a:path w="607" h="445" extrusionOk="0">
                    <a:moveTo>
                      <a:pt x="586" y="0"/>
                    </a:moveTo>
                    <a:lnTo>
                      <a:pt x="1" y="121"/>
                    </a:lnTo>
                    <a:lnTo>
                      <a:pt x="1" y="182"/>
                    </a:lnTo>
                    <a:lnTo>
                      <a:pt x="61" y="303"/>
                    </a:lnTo>
                    <a:lnTo>
                      <a:pt x="81" y="343"/>
                    </a:lnTo>
                    <a:lnTo>
                      <a:pt x="142" y="384"/>
                    </a:lnTo>
                    <a:lnTo>
                      <a:pt x="223" y="424"/>
                    </a:lnTo>
                    <a:lnTo>
                      <a:pt x="304" y="444"/>
                    </a:lnTo>
                    <a:lnTo>
                      <a:pt x="384" y="424"/>
                    </a:lnTo>
                    <a:lnTo>
                      <a:pt x="465" y="384"/>
                    </a:lnTo>
                    <a:lnTo>
                      <a:pt x="526" y="363"/>
                    </a:lnTo>
                    <a:lnTo>
                      <a:pt x="566" y="303"/>
                    </a:lnTo>
                    <a:lnTo>
                      <a:pt x="606" y="222"/>
                    </a:lnTo>
                    <a:lnTo>
                      <a:pt x="606" y="141"/>
                    </a:lnTo>
                    <a:lnTo>
                      <a:pt x="606" y="61"/>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5"/>
              <p:cNvSpPr/>
              <p:nvPr/>
            </p:nvSpPr>
            <p:spPr>
              <a:xfrm>
                <a:off x="1758876" y="-757300"/>
                <a:ext cx="66380" cy="48664"/>
              </a:xfrm>
              <a:custGeom>
                <a:avLst/>
                <a:gdLst/>
                <a:ahLst/>
                <a:cxnLst/>
                <a:rect l="l" t="t" r="r" b="b"/>
                <a:pathLst>
                  <a:path w="607" h="445" fill="none" extrusionOk="0">
                    <a:moveTo>
                      <a:pt x="586" y="0"/>
                    </a:moveTo>
                    <a:lnTo>
                      <a:pt x="1" y="121"/>
                    </a:lnTo>
                    <a:lnTo>
                      <a:pt x="1" y="121"/>
                    </a:lnTo>
                    <a:lnTo>
                      <a:pt x="1" y="182"/>
                    </a:lnTo>
                    <a:lnTo>
                      <a:pt x="1" y="182"/>
                    </a:lnTo>
                    <a:lnTo>
                      <a:pt x="61" y="303"/>
                    </a:lnTo>
                    <a:lnTo>
                      <a:pt x="61" y="303"/>
                    </a:lnTo>
                    <a:lnTo>
                      <a:pt x="81" y="343"/>
                    </a:lnTo>
                    <a:lnTo>
                      <a:pt x="142" y="384"/>
                    </a:lnTo>
                    <a:lnTo>
                      <a:pt x="142" y="384"/>
                    </a:lnTo>
                    <a:lnTo>
                      <a:pt x="223" y="424"/>
                    </a:lnTo>
                    <a:lnTo>
                      <a:pt x="304" y="444"/>
                    </a:lnTo>
                    <a:lnTo>
                      <a:pt x="304" y="444"/>
                    </a:lnTo>
                    <a:lnTo>
                      <a:pt x="304" y="444"/>
                    </a:lnTo>
                    <a:lnTo>
                      <a:pt x="304" y="444"/>
                    </a:lnTo>
                    <a:lnTo>
                      <a:pt x="384" y="424"/>
                    </a:lnTo>
                    <a:lnTo>
                      <a:pt x="465" y="384"/>
                    </a:lnTo>
                    <a:lnTo>
                      <a:pt x="465" y="384"/>
                    </a:lnTo>
                    <a:lnTo>
                      <a:pt x="526" y="363"/>
                    </a:lnTo>
                    <a:lnTo>
                      <a:pt x="566" y="303"/>
                    </a:lnTo>
                    <a:lnTo>
                      <a:pt x="566" y="303"/>
                    </a:lnTo>
                    <a:lnTo>
                      <a:pt x="606" y="222"/>
                    </a:lnTo>
                    <a:lnTo>
                      <a:pt x="606" y="141"/>
                    </a:lnTo>
                    <a:lnTo>
                      <a:pt x="606" y="141"/>
                    </a:lnTo>
                    <a:lnTo>
                      <a:pt x="606" y="61"/>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5"/>
              <p:cNvSpPr/>
              <p:nvPr/>
            </p:nvSpPr>
            <p:spPr>
              <a:xfrm>
                <a:off x="1564550" y="-677908"/>
                <a:ext cx="66380" cy="66380"/>
              </a:xfrm>
              <a:custGeom>
                <a:avLst/>
                <a:gdLst/>
                <a:ahLst/>
                <a:cxnLst/>
                <a:rect l="l" t="t" r="r" b="b"/>
                <a:pathLst>
                  <a:path w="607" h="607" extrusionOk="0">
                    <a:moveTo>
                      <a:pt x="263" y="1"/>
                    </a:moveTo>
                    <a:lnTo>
                      <a:pt x="142" y="41"/>
                    </a:lnTo>
                    <a:lnTo>
                      <a:pt x="102" y="82"/>
                    </a:lnTo>
                    <a:lnTo>
                      <a:pt x="61" y="122"/>
                    </a:lnTo>
                    <a:lnTo>
                      <a:pt x="21" y="183"/>
                    </a:lnTo>
                    <a:lnTo>
                      <a:pt x="1" y="263"/>
                    </a:lnTo>
                    <a:lnTo>
                      <a:pt x="1" y="344"/>
                    </a:lnTo>
                    <a:lnTo>
                      <a:pt x="41" y="465"/>
                    </a:lnTo>
                    <a:lnTo>
                      <a:pt x="82" y="506"/>
                    </a:lnTo>
                    <a:lnTo>
                      <a:pt x="142" y="546"/>
                    </a:lnTo>
                    <a:lnTo>
                      <a:pt x="203" y="587"/>
                    </a:lnTo>
                    <a:lnTo>
                      <a:pt x="284" y="607"/>
                    </a:lnTo>
                    <a:lnTo>
                      <a:pt x="304" y="607"/>
                    </a:lnTo>
                    <a:lnTo>
                      <a:pt x="304" y="587"/>
                    </a:lnTo>
                    <a:lnTo>
                      <a:pt x="364" y="587"/>
                    </a:lnTo>
                    <a:lnTo>
                      <a:pt x="445" y="566"/>
                    </a:lnTo>
                    <a:lnTo>
                      <a:pt x="465" y="546"/>
                    </a:lnTo>
                    <a:lnTo>
                      <a:pt x="526" y="526"/>
                    </a:lnTo>
                    <a:lnTo>
                      <a:pt x="566" y="465"/>
                    </a:lnTo>
                    <a:lnTo>
                      <a:pt x="607" y="385"/>
                    </a:lnTo>
                    <a:lnTo>
                      <a:pt x="607" y="304"/>
                    </a:lnTo>
                    <a:lnTo>
                      <a:pt x="586" y="183"/>
                    </a:lnTo>
                    <a:lnTo>
                      <a:pt x="526" y="82"/>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5"/>
              <p:cNvSpPr/>
              <p:nvPr/>
            </p:nvSpPr>
            <p:spPr>
              <a:xfrm>
                <a:off x="1564550" y="-677908"/>
                <a:ext cx="66380" cy="66380"/>
              </a:xfrm>
              <a:custGeom>
                <a:avLst/>
                <a:gdLst/>
                <a:ahLst/>
                <a:cxnLst/>
                <a:rect l="l" t="t" r="r" b="b"/>
                <a:pathLst>
                  <a:path w="607" h="607" fill="none" extrusionOk="0">
                    <a:moveTo>
                      <a:pt x="304" y="1"/>
                    </a:moveTo>
                    <a:lnTo>
                      <a:pt x="304" y="1"/>
                    </a:lnTo>
                    <a:lnTo>
                      <a:pt x="304" y="1"/>
                    </a:lnTo>
                    <a:lnTo>
                      <a:pt x="304" y="1"/>
                    </a:lnTo>
                    <a:lnTo>
                      <a:pt x="263" y="1"/>
                    </a:lnTo>
                    <a:lnTo>
                      <a:pt x="263" y="1"/>
                    </a:lnTo>
                    <a:lnTo>
                      <a:pt x="142" y="41"/>
                    </a:lnTo>
                    <a:lnTo>
                      <a:pt x="102" y="82"/>
                    </a:lnTo>
                    <a:lnTo>
                      <a:pt x="61" y="122"/>
                    </a:lnTo>
                    <a:lnTo>
                      <a:pt x="61" y="122"/>
                    </a:lnTo>
                    <a:lnTo>
                      <a:pt x="21" y="183"/>
                    </a:lnTo>
                    <a:lnTo>
                      <a:pt x="21" y="183"/>
                    </a:lnTo>
                    <a:lnTo>
                      <a:pt x="1" y="263"/>
                    </a:lnTo>
                    <a:lnTo>
                      <a:pt x="1" y="344"/>
                    </a:lnTo>
                    <a:lnTo>
                      <a:pt x="1" y="344"/>
                    </a:lnTo>
                    <a:lnTo>
                      <a:pt x="41" y="465"/>
                    </a:lnTo>
                    <a:lnTo>
                      <a:pt x="41" y="465"/>
                    </a:lnTo>
                    <a:lnTo>
                      <a:pt x="82" y="506"/>
                    </a:lnTo>
                    <a:lnTo>
                      <a:pt x="142" y="546"/>
                    </a:lnTo>
                    <a:lnTo>
                      <a:pt x="142" y="546"/>
                    </a:lnTo>
                    <a:lnTo>
                      <a:pt x="203" y="587"/>
                    </a:lnTo>
                    <a:lnTo>
                      <a:pt x="284" y="607"/>
                    </a:lnTo>
                    <a:lnTo>
                      <a:pt x="304" y="607"/>
                    </a:lnTo>
                    <a:lnTo>
                      <a:pt x="304" y="587"/>
                    </a:lnTo>
                    <a:lnTo>
                      <a:pt x="364" y="587"/>
                    </a:lnTo>
                    <a:lnTo>
                      <a:pt x="445" y="566"/>
                    </a:lnTo>
                    <a:lnTo>
                      <a:pt x="465" y="546"/>
                    </a:lnTo>
                    <a:lnTo>
                      <a:pt x="465" y="546"/>
                    </a:lnTo>
                    <a:lnTo>
                      <a:pt x="526" y="526"/>
                    </a:lnTo>
                    <a:lnTo>
                      <a:pt x="566" y="465"/>
                    </a:lnTo>
                    <a:lnTo>
                      <a:pt x="566" y="465"/>
                    </a:lnTo>
                    <a:lnTo>
                      <a:pt x="607" y="385"/>
                    </a:lnTo>
                    <a:lnTo>
                      <a:pt x="607" y="304"/>
                    </a:lnTo>
                    <a:lnTo>
                      <a:pt x="607" y="304"/>
                    </a:lnTo>
                    <a:lnTo>
                      <a:pt x="586" y="183"/>
                    </a:lnTo>
                    <a:lnTo>
                      <a:pt x="526" y="82"/>
                    </a:lnTo>
                    <a:lnTo>
                      <a:pt x="526" y="82"/>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5"/>
              <p:cNvSpPr/>
              <p:nvPr/>
            </p:nvSpPr>
            <p:spPr>
              <a:xfrm>
                <a:off x="1661768" y="-726462"/>
                <a:ext cx="66380" cy="66380"/>
              </a:xfrm>
              <a:custGeom>
                <a:avLst/>
                <a:gdLst/>
                <a:ahLst/>
                <a:cxnLst/>
                <a:rect l="l" t="t" r="r" b="b"/>
                <a:pathLst>
                  <a:path w="607" h="607" extrusionOk="0">
                    <a:moveTo>
                      <a:pt x="243" y="1"/>
                    </a:moveTo>
                    <a:lnTo>
                      <a:pt x="162" y="21"/>
                    </a:lnTo>
                    <a:lnTo>
                      <a:pt x="101" y="61"/>
                    </a:lnTo>
                    <a:lnTo>
                      <a:pt x="61" y="122"/>
                    </a:lnTo>
                    <a:lnTo>
                      <a:pt x="20" y="182"/>
                    </a:lnTo>
                    <a:lnTo>
                      <a:pt x="20" y="243"/>
                    </a:lnTo>
                    <a:lnTo>
                      <a:pt x="0" y="344"/>
                    </a:lnTo>
                    <a:lnTo>
                      <a:pt x="61" y="465"/>
                    </a:lnTo>
                    <a:lnTo>
                      <a:pt x="81" y="506"/>
                    </a:lnTo>
                    <a:lnTo>
                      <a:pt x="142" y="546"/>
                    </a:lnTo>
                    <a:lnTo>
                      <a:pt x="222" y="586"/>
                    </a:lnTo>
                    <a:lnTo>
                      <a:pt x="303" y="606"/>
                    </a:lnTo>
                    <a:lnTo>
                      <a:pt x="384" y="586"/>
                    </a:lnTo>
                    <a:lnTo>
                      <a:pt x="445" y="566"/>
                    </a:lnTo>
                    <a:lnTo>
                      <a:pt x="505" y="526"/>
                    </a:lnTo>
                    <a:lnTo>
                      <a:pt x="566" y="465"/>
                    </a:lnTo>
                    <a:lnTo>
                      <a:pt x="586" y="425"/>
                    </a:lnTo>
                    <a:lnTo>
                      <a:pt x="606" y="364"/>
                    </a:lnTo>
                    <a:lnTo>
                      <a:pt x="606" y="243"/>
                    </a:lnTo>
                    <a:lnTo>
                      <a:pt x="566" y="142"/>
                    </a:lnTo>
                    <a:lnTo>
                      <a:pt x="525" y="81"/>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5"/>
              <p:cNvSpPr/>
              <p:nvPr/>
            </p:nvSpPr>
            <p:spPr>
              <a:xfrm>
                <a:off x="1661768" y="-726462"/>
                <a:ext cx="66380" cy="66380"/>
              </a:xfrm>
              <a:custGeom>
                <a:avLst/>
                <a:gdLst/>
                <a:ahLst/>
                <a:cxnLst/>
                <a:rect l="l" t="t" r="r" b="b"/>
                <a:pathLst>
                  <a:path w="607" h="607" fill="none" extrusionOk="0">
                    <a:moveTo>
                      <a:pt x="303" y="1"/>
                    </a:moveTo>
                    <a:lnTo>
                      <a:pt x="303" y="1"/>
                    </a:lnTo>
                    <a:lnTo>
                      <a:pt x="243" y="1"/>
                    </a:lnTo>
                    <a:lnTo>
                      <a:pt x="162" y="21"/>
                    </a:lnTo>
                    <a:lnTo>
                      <a:pt x="101" y="61"/>
                    </a:lnTo>
                    <a:lnTo>
                      <a:pt x="61" y="122"/>
                    </a:lnTo>
                    <a:lnTo>
                      <a:pt x="61" y="122"/>
                    </a:lnTo>
                    <a:lnTo>
                      <a:pt x="20" y="182"/>
                    </a:lnTo>
                    <a:lnTo>
                      <a:pt x="20" y="243"/>
                    </a:lnTo>
                    <a:lnTo>
                      <a:pt x="0" y="344"/>
                    </a:lnTo>
                    <a:lnTo>
                      <a:pt x="61" y="465"/>
                    </a:lnTo>
                    <a:lnTo>
                      <a:pt x="81" y="506"/>
                    </a:lnTo>
                    <a:lnTo>
                      <a:pt x="142" y="546"/>
                    </a:lnTo>
                    <a:lnTo>
                      <a:pt x="142" y="546"/>
                    </a:lnTo>
                    <a:lnTo>
                      <a:pt x="222" y="586"/>
                    </a:lnTo>
                    <a:lnTo>
                      <a:pt x="303" y="606"/>
                    </a:lnTo>
                    <a:lnTo>
                      <a:pt x="303" y="606"/>
                    </a:lnTo>
                    <a:lnTo>
                      <a:pt x="384" y="586"/>
                    </a:lnTo>
                    <a:lnTo>
                      <a:pt x="445" y="566"/>
                    </a:lnTo>
                    <a:lnTo>
                      <a:pt x="505" y="526"/>
                    </a:lnTo>
                    <a:lnTo>
                      <a:pt x="566" y="465"/>
                    </a:lnTo>
                    <a:lnTo>
                      <a:pt x="566" y="465"/>
                    </a:lnTo>
                    <a:lnTo>
                      <a:pt x="586" y="425"/>
                    </a:lnTo>
                    <a:lnTo>
                      <a:pt x="606" y="364"/>
                    </a:lnTo>
                    <a:lnTo>
                      <a:pt x="606" y="243"/>
                    </a:lnTo>
                    <a:lnTo>
                      <a:pt x="566" y="142"/>
                    </a:lnTo>
                    <a:lnTo>
                      <a:pt x="525" y="81"/>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5"/>
              <p:cNvSpPr/>
              <p:nvPr/>
            </p:nvSpPr>
            <p:spPr>
              <a:xfrm>
                <a:off x="1467442" y="-629244"/>
                <a:ext cx="66380" cy="44180"/>
              </a:xfrm>
              <a:custGeom>
                <a:avLst/>
                <a:gdLst/>
                <a:ahLst/>
                <a:cxnLst/>
                <a:rect l="l" t="t" r="r" b="b"/>
                <a:pathLst>
                  <a:path w="607" h="404" extrusionOk="0">
                    <a:moveTo>
                      <a:pt x="223" y="0"/>
                    </a:moveTo>
                    <a:lnTo>
                      <a:pt x="142" y="41"/>
                    </a:lnTo>
                    <a:lnTo>
                      <a:pt x="101" y="81"/>
                    </a:lnTo>
                    <a:lnTo>
                      <a:pt x="61" y="121"/>
                    </a:lnTo>
                    <a:lnTo>
                      <a:pt x="21" y="182"/>
                    </a:lnTo>
                    <a:lnTo>
                      <a:pt x="0" y="242"/>
                    </a:lnTo>
                    <a:lnTo>
                      <a:pt x="0" y="303"/>
                    </a:lnTo>
                    <a:lnTo>
                      <a:pt x="21" y="384"/>
                    </a:lnTo>
                    <a:lnTo>
                      <a:pt x="81" y="404"/>
                    </a:lnTo>
                    <a:lnTo>
                      <a:pt x="142" y="384"/>
                    </a:lnTo>
                    <a:lnTo>
                      <a:pt x="546" y="303"/>
                    </a:lnTo>
                    <a:lnTo>
                      <a:pt x="606" y="283"/>
                    </a:lnTo>
                    <a:lnTo>
                      <a:pt x="606" y="222"/>
                    </a:lnTo>
                    <a:lnTo>
                      <a:pt x="566" y="162"/>
                    </a:lnTo>
                    <a:lnTo>
                      <a:pt x="52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5"/>
              <p:cNvSpPr/>
              <p:nvPr/>
            </p:nvSpPr>
            <p:spPr>
              <a:xfrm>
                <a:off x="1467442" y="-629244"/>
                <a:ext cx="66380" cy="44180"/>
              </a:xfrm>
              <a:custGeom>
                <a:avLst/>
                <a:gdLst/>
                <a:ahLst/>
                <a:cxnLst/>
                <a:rect l="l" t="t" r="r" b="b"/>
                <a:pathLst>
                  <a:path w="607" h="404" fill="none" extrusionOk="0">
                    <a:moveTo>
                      <a:pt x="303" y="0"/>
                    </a:moveTo>
                    <a:lnTo>
                      <a:pt x="303" y="0"/>
                    </a:lnTo>
                    <a:lnTo>
                      <a:pt x="223" y="0"/>
                    </a:lnTo>
                    <a:lnTo>
                      <a:pt x="142" y="41"/>
                    </a:lnTo>
                    <a:lnTo>
                      <a:pt x="142" y="41"/>
                    </a:lnTo>
                    <a:lnTo>
                      <a:pt x="101" y="81"/>
                    </a:lnTo>
                    <a:lnTo>
                      <a:pt x="61" y="121"/>
                    </a:lnTo>
                    <a:lnTo>
                      <a:pt x="61" y="121"/>
                    </a:lnTo>
                    <a:lnTo>
                      <a:pt x="21" y="182"/>
                    </a:lnTo>
                    <a:lnTo>
                      <a:pt x="21" y="182"/>
                    </a:lnTo>
                    <a:lnTo>
                      <a:pt x="0" y="242"/>
                    </a:lnTo>
                    <a:lnTo>
                      <a:pt x="0" y="303"/>
                    </a:lnTo>
                    <a:lnTo>
                      <a:pt x="0" y="303"/>
                    </a:lnTo>
                    <a:lnTo>
                      <a:pt x="21" y="384"/>
                    </a:lnTo>
                    <a:lnTo>
                      <a:pt x="21" y="384"/>
                    </a:lnTo>
                    <a:lnTo>
                      <a:pt x="81" y="404"/>
                    </a:lnTo>
                    <a:lnTo>
                      <a:pt x="81" y="404"/>
                    </a:lnTo>
                    <a:lnTo>
                      <a:pt x="142" y="384"/>
                    </a:lnTo>
                    <a:lnTo>
                      <a:pt x="142" y="384"/>
                    </a:lnTo>
                    <a:lnTo>
                      <a:pt x="546" y="303"/>
                    </a:lnTo>
                    <a:lnTo>
                      <a:pt x="606" y="283"/>
                    </a:lnTo>
                    <a:lnTo>
                      <a:pt x="606" y="283"/>
                    </a:lnTo>
                    <a:lnTo>
                      <a:pt x="606" y="222"/>
                    </a:lnTo>
                    <a:lnTo>
                      <a:pt x="566" y="162"/>
                    </a:lnTo>
                    <a:lnTo>
                      <a:pt x="525" y="101"/>
                    </a:lnTo>
                    <a:lnTo>
                      <a:pt x="485" y="41"/>
                    </a:lnTo>
                    <a:lnTo>
                      <a:pt x="485" y="41"/>
                    </a:lnTo>
                    <a:lnTo>
                      <a:pt x="40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5"/>
              <p:cNvSpPr/>
              <p:nvPr/>
            </p:nvSpPr>
            <p:spPr>
              <a:xfrm>
                <a:off x="1476300" y="-691140"/>
                <a:ext cx="57522" cy="31058"/>
              </a:xfrm>
              <a:custGeom>
                <a:avLst/>
                <a:gdLst/>
                <a:ahLst/>
                <a:cxnLst/>
                <a:rect l="l" t="t" r="r" b="b"/>
                <a:pathLst>
                  <a:path w="526" h="284" extrusionOk="0">
                    <a:moveTo>
                      <a:pt x="525" y="1"/>
                    </a:moveTo>
                    <a:lnTo>
                      <a:pt x="222" y="61"/>
                    </a:lnTo>
                    <a:lnTo>
                      <a:pt x="101" y="102"/>
                    </a:lnTo>
                    <a:lnTo>
                      <a:pt x="0" y="162"/>
                    </a:lnTo>
                    <a:lnTo>
                      <a:pt x="61" y="223"/>
                    </a:lnTo>
                    <a:lnTo>
                      <a:pt x="142" y="263"/>
                    </a:lnTo>
                    <a:lnTo>
                      <a:pt x="222" y="283"/>
                    </a:lnTo>
                    <a:lnTo>
                      <a:pt x="303" y="263"/>
                    </a:lnTo>
                    <a:lnTo>
                      <a:pt x="364" y="243"/>
                    </a:lnTo>
                    <a:lnTo>
                      <a:pt x="424" y="203"/>
                    </a:lnTo>
                    <a:lnTo>
                      <a:pt x="465" y="142"/>
                    </a:lnTo>
                    <a:lnTo>
                      <a:pt x="505" y="82"/>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5"/>
              <p:cNvSpPr/>
              <p:nvPr/>
            </p:nvSpPr>
            <p:spPr>
              <a:xfrm>
                <a:off x="2116579" y="-1364556"/>
                <a:ext cx="163489" cy="103890"/>
              </a:xfrm>
              <a:custGeom>
                <a:avLst/>
                <a:gdLst/>
                <a:ahLst/>
                <a:cxnLst/>
                <a:rect l="l" t="t" r="r" b="b"/>
                <a:pathLst>
                  <a:path w="1495" h="950" extrusionOk="0">
                    <a:moveTo>
                      <a:pt x="1333" y="0"/>
                    </a:moveTo>
                    <a:lnTo>
                      <a:pt x="1253" y="20"/>
                    </a:lnTo>
                    <a:lnTo>
                      <a:pt x="1172" y="61"/>
                    </a:lnTo>
                    <a:lnTo>
                      <a:pt x="1010" y="162"/>
                    </a:lnTo>
                    <a:lnTo>
                      <a:pt x="869" y="303"/>
                    </a:lnTo>
                    <a:lnTo>
                      <a:pt x="788" y="384"/>
                    </a:lnTo>
                    <a:lnTo>
                      <a:pt x="707" y="485"/>
                    </a:lnTo>
                    <a:lnTo>
                      <a:pt x="687" y="505"/>
                    </a:lnTo>
                    <a:lnTo>
                      <a:pt x="607" y="364"/>
                    </a:lnTo>
                    <a:lnTo>
                      <a:pt x="506" y="222"/>
                    </a:lnTo>
                    <a:lnTo>
                      <a:pt x="445" y="162"/>
                    </a:lnTo>
                    <a:lnTo>
                      <a:pt x="364" y="101"/>
                    </a:lnTo>
                    <a:lnTo>
                      <a:pt x="304" y="61"/>
                    </a:lnTo>
                    <a:lnTo>
                      <a:pt x="203" y="41"/>
                    </a:lnTo>
                    <a:lnTo>
                      <a:pt x="162" y="20"/>
                    </a:lnTo>
                    <a:lnTo>
                      <a:pt x="122" y="41"/>
                    </a:lnTo>
                    <a:lnTo>
                      <a:pt x="82" y="61"/>
                    </a:lnTo>
                    <a:lnTo>
                      <a:pt x="41" y="81"/>
                    </a:lnTo>
                    <a:lnTo>
                      <a:pt x="21" y="121"/>
                    </a:lnTo>
                    <a:lnTo>
                      <a:pt x="1" y="182"/>
                    </a:lnTo>
                    <a:lnTo>
                      <a:pt x="1" y="263"/>
                    </a:lnTo>
                    <a:lnTo>
                      <a:pt x="41" y="445"/>
                    </a:lnTo>
                    <a:lnTo>
                      <a:pt x="142" y="626"/>
                    </a:lnTo>
                    <a:lnTo>
                      <a:pt x="263" y="788"/>
                    </a:lnTo>
                    <a:lnTo>
                      <a:pt x="364" y="869"/>
                    </a:lnTo>
                    <a:lnTo>
                      <a:pt x="445" y="909"/>
                    </a:lnTo>
                    <a:lnTo>
                      <a:pt x="546" y="949"/>
                    </a:lnTo>
                    <a:lnTo>
                      <a:pt x="647" y="949"/>
                    </a:lnTo>
                    <a:lnTo>
                      <a:pt x="788" y="929"/>
                    </a:lnTo>
                    <a:lnTo>
                      <a:pt x="930" y="889"/>
                    </a:lnTo>
                    <a:lnTo>
                      <a:pt x="1051" y="808"/>
                    </a:lnTo>
                    <a:lnTo>
                      <a:pt x="1172" y="727"/>
                    </a:lnTo>
                    <a:lnTo>
                      <a:pt x="1273" y="626"/>
                    </a:lnTo>
                    <a:lnTo>
                      <a:pt x="1354" y="525"/>
                    </a:lnTo>
                    <a:lnTo>
                      <a:pt x="1434" y="424"/>
                    </a:lnTo>
                    <a:lnTo>
                      <a:pt x="1475" y="323"/>
                    </a:lnTo>
                    <a:lnTo>
                      <a:pt x="1495" y="263"/>
                    </a:lnTo>
                    <a:lnTo>
                      <a:pt x="1495" y="202"/>
                    </a:lnTo>
                    <a:lnTo>
                      <a:pt x="1495" y="142"/>
                    </a:lnTo>
                    <a:lnTo>
                      <a:pt x="1475" y="81"/>
                    </a:lnTo>
                    <a:lnTo>
                      <a:pt x="1414" y="20"/>
                    </a:lnTo>
                    <a:lnTo>
                      <a:pt x="13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5"/>
              <p:cNvSpPr/>
              <p:nvPr/>
            </p:nvSpPr>
            <p:spPr>
              <a:xfrm>
                <a:off x="2116579" y="-1364556"/>
                <a:ext cx="163489" cy="103890"/>
              </a:xfrm>
              <a:custGeom>
                <a:avLst/>
                <a:gdLst/>
                <a:ahLst/>
                <a:cxnLst/>
                <a:rect l="l" t="t" r="r" b="b"/>
                <a:pathLst>
                  <a:path w="1495" h="950" fill="none" extrusionOk="0">
                    <a:moveTo>
                      <a:pt x="1475" y="81"/>
                    </a:moveTo>
                    <a:lnTo>
                      <a:pt x="1475" y="81"/>
                    </a:lnTo>
                    <a:lnTo>
                      <a:pt x="1414" y="20"/>
                    </a:lnTo>
                    <a:lnTo>
                      <a:pt x="1354" y="0"/>
                    </a:lnTo>
                    <a:lnTo>
                      <a:pt x="1333" y="0"/>
                    </a:lnTo>
                    <a:lnTo>
                      <a:pt x="1333" y="0"/>
                    </a:lnTo>
                    <a:lnTo>
                      <a:pt x="1253" y="20"/>
                    </a:lnTo>
                    <a:lnTo>
                      <a:pt x="1172" y="61"/>
                    </a:lnTo>
                    <a:lnTo>
                      <a:pt x="1010" y="162"/>
                    </a:lnTo>
                    <a:lnTo>
                      <a:pt x="869" y="303"/>
                    </a:lnTo>
                    <a:lnTo>
                      <a:pt x="788" y="384"/>
                    </a:lnTo>
                    <a:lnTo>
                      <a:pt x="788" y="384"/>
                    </a:lnTo>
                    <a:lnTo>
                      <a:pt x="707" y="485"/>
                    </a:lnTo>
                    <a:lnTo>
                      <a:pt x="687" y="505"/>
                    </a:lnTo>
                    <a:lnTo>
                      <a:pt x="687" y="505"/>
                    </a:lnTo>
                    <a:lnTo>
                      <a:pt x="607" y="364"/>
                    </a:lnTo>
                    <a:lnTo>
                      <a:pt x="506" y="222"/>
                    </a:lnTo>
                    <a:lnTo>
                      <a:pt x="445" y="162"/>
                    </a:lnTo>
                    <a:lnTo>
                      <a:pt x="364" y="101"/>
                    </a:lnTo>
                    <a:lnTo>
                      <a:pt x="304" y="61"/>
                    </a:lnTo>
                    <a:lnTo>
                      <a:pt x="203" y="41"/>
                    </a:lnTo>
                    <a:lnTo>
                      <a:pt x="203" y="41"/>
                    </a:lnTo>
                    <a:lnTo>
                      <a:pt x="162" y="20"/>
                    </a:lnTo>
                    <a:lnTo>
                      <a:pt x="162" y="20"/>
                    </a:lnTo>
                    <a:lnTo>
                      <a:pt x="122" y="41"/>
                    </a:lnTo>
                    <a:lnTo>
                      <a:pt x="82" y="61"/>
                    </a:lnTo>
                    <a:lnTo>
                      <a:pt x="41" y="81"/>
                    </a:lnTo>
                    <a:lnTo>
                      <a:pt x="21" y="121"/>
                    </a:lnTo>
                    <a:lnTo>
                      <a:pt x="21" y="121"/>
                    </a:lnTo>
                    <a:lnTo>
                      <a:pt x="1" y="182"/>
                    </a:lnTo>
                    <a:lnTo>
                      <a:pt x="1" y="263"/>
                    </a:lnTo>
                    <a:lnTo>
                      <a:pt x="41" y="445"/>
                    </a:lnTo>
                    <a:lnTo>
                      <a:pt x="142" y="626"/>
                    </a:lnTo>
                    <a:lnTo>
                      <a:pt x="263" y="788"/>
                    </a:lnTo>
                    <a:lnTo>
                      <a:pt x="263" y="788"/>
                    </a:lnTo>
                    <a:lnTo>
                      <a:pt x="364" y="869"/>
                    </a:lnTo>
                    <a:lnTo>
                      <a:pt x="445" y="909"/>
                    </a:lnTo>
                    <a:lnTo>
                      <a:pt x="546" y="949"/>
                    </a:lnTo>
                    <a:lnTo>
                      <a:pt x="647" y="949"/>
                    </a:lnTo>
                    <a:lnTo>
                      <a:pt x="647" y="949"/>
                    </a:lnTo>
                    <a:lnTo>
                      <a:pt x="788" y="929"/>
                    </a:lnTo>
                    <a:lnTo>
                      <a:pt x="930" y="889"/>
                    </a:lnTo>
                    <a:lnTo>
                      <a:pt x="1051" y="808"/>
                    </a:lnTo>
                    <a:lnTo>
                      <a:pt x="1172" y="727"/>
                    </a:lnTo>
                    <a:lnTo>
                      <a:pt x="1273" y="626"/>
                    </a:lnTo>
                    <a:lnTo>
                      <a:pt x="1354" y="525"/>
                    </a:lnTo>
                    <a:lnTo>
                      <a:pt x="1434" y="424"/>
                    </a:lnTo>
                    <a:lnTo>
                      <a:pt x="1475" y="323"/>
                    </a:lnTo>
                    <a:lnTo>
                      <a:pt x="1475" y="323"/>
                    </a:lnTo>
                    <a:lnTo>
                      <a:pt x="1495" y="263"/>
                    </a:lnTo>
                    <a:lnTo>
                      <a:pt x="1495" y="202"/>
                    </a:lnTo>
                    <a:lnTo>
                      <a:pt x="1495" y="142"/>
                    </a:lnTo>
                    <a:lnTo>
                      <a:pt x="1475" y="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5"/>
              <p:cNvSpPr/>
              <p:nvPr/>
            </p:nvSpPr>
            <p:spPr>
              <a:xfrm>
                <a:off x="2129811" y="-1468336"/>
                <a:ext cx="141509" cy="110451"/>
              </a:xfrm>
              <a:custGeom>
                <a:avLst/>
                <a:gdLst/>
                <a:ahLst/>
                <a:cxnLst/>
                <a:rect l="l" t="t" r="r" b="b"/>
                <a:pathLst>
                  <a:path w="1294" h="1010" extrusionOk="0">
                    <a:moveTo>
                      <a:pt x="1132" y="0"/>
                    </a:moveTo>
                    <a:lnTo>
                      <a:pt x="1051" y="41"/>
                    </a:lnTo>
                    <a:lnTo>
                      <a:pt x="970" y="101"/>
                    </a:lnTo>
                    <a:lnTo>
                      <a:pt x="849" y="243"/>
                    </a:lnTo>
                    <a:lnTo>
                      <a:pt x="728" y="404"/>
                    </a:lnTo>
                    <a:lnTo>
                      <a:pt x="627" y="566"/>
                    </a:lnTo>
                    <a:lnTo>
                      <a:pt x="566" y="465"/>
                    </a:lnTo>
                    <a:lnTo>
                      <a:pt x="445" y="323"/>
                    </a:lnTo>
                    <a:lnTo>
                      <a:pt x="364" y="243"/>
                    </a:lnTo>
                    <a:lnTo>
                      <a:pt x="304" y="182"/>
                    </a:lnTo>
                    <a:lnTo>
                      <a:pt x="223" y="142"/>
                    </a:lnTo>
                    <a:lnTo>
                      <a:pt x="82" y="142"/>
                    </a:lnTo>
                    <a:lnTo>
                      <a:pt x="41" y="202"/>
                    </a:lnTo>
                    <a:lnTo>
                      <a:pt x="21" y="263"/>
                    </a:lnTo>
                    <a:lnTo>
                      <a:pt x="1" y="323"/>
                    </a:lnTo>
                    <a:lnTo>
                      <a:pt x="21" y="404"/>
                    </a:lnTo>
                    <a:lnTo>
                      <a:pt x="41" y="485"/>
                    </a:lnTo>
                    <a:lnTo>
                      <a:pt x="142" y="667"/>
                    </a:lnTo>
                    <a:lnTo>
                      <a:pt x="284" y="848"/>
                    </a:lnTo>
                    <a:lnTo>
                      <a:pt x="364" y="909"/>
                    </a:lnTo>
                    <a:lnTo>
                      <a:pt x="445" y="969"/>
                    </a:lnTo>
                    <a:lnTo>
                      <a:pt x="526" y="990"/>
                    </a:lnTo>
                    <a:lnTo>
                      <a:pt x="607" y="1010"/>
                    </a:lnTo>
                    <a:lnTo>
                      <a:pt x="687" y="1010"/>
                    </a:lnTo>
                    <a:lnTo>
                      <a:pt x="748" y="969"/>
                    </a:lnTo>
                    <a:lnTo>
                      <a:pt x="869" y="909"/>
                    </a:lnTo>
                    <a:lnTo>
                      <a:pt x="970" y="808"/>
                    </a:lnTo>
                    <a:lnTo>
                      <a:pt x="1071" y="687"/>
                    </a:lnTo>
                    <a:lnTo>
                      <a:pt x="1152" y="566"/>
                    </a:lnTo>
                    <a:lnTo>
                      <a:pt x="1233" y="424"/>
                    </a:lnTo>
                    <a:lnTo>
                      <a:pt x="1273" y="303"/>
                    </a:lnTo>
                    <a:lnTo>
                      <a:pt x="1293" y="182"/>
                    </a:lnTo>
                    <a:lnTo>
                      <a:pt x="1293" y="101"/>
                    </a:lnTo>
                    <a:lnTo>
                      <a:pt x="1273" y="61"/>
                    </a:lnTo>
                    <a:lnTo>
                      <a:pt x="1253" y="20"/>
                    </a:lnTo>
                    <a:lnTo>
                      <a:pt x="12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5"/>
              <p:cNvSpPr/>
              <p:nvPr/>
            </p:nvSpPr>
            <p:spPr>
              <a:xfrm>
                <a:off x="2129811" y="-1468336"/>
                <a:ext cx="141509" cy="110451"/>
              </a:xfrm>
              <a:custGeom>
                <a:avLst/>
                <a:gdLst/>
                <a:ahLst/>
                <a:cxnLst/>
                <a:rect l="l" t="t" r="r" b="b"/>
                <a:pathLst>
                  <a:path w="1294" h="1010" fill="none" extrusionOk="0">
                    <a:moveTo>
                      <a:pt x="607" y="1010"/>
                    </a:moveTo>
                    <a:lnTo>
                      <a:pt x="607" y="1010"/>
                    </a:lnTo>
                    <a:lnTo>
                      <a:pt x="687" y="1010"/>
                    </a:lnTo>
                    <a:lnTo>
                      <a:pt x="748" y="969"/>
                    </a:lnTo>
                    <a:lnTo>
                      <a:pt x="748" y="969"/>
                    </a:lnTo>
                    <a:lnTo>
                      <a:pt x="869" y="909"/>
                    </a:lnTo>
                    <a:lnTo>
                      <a:pt x="970" y="808"/>
                    </a:lnTo>
                    <a:lnTo>
                      <a:pt x="1071" y="687"/>
                    </a:lnTo>
                    <a:lnTo>
                      <a:pt x="1152" y="566"/>
                    </a:lnTo>
                    <a:lnTo>
                      <a:pt x="1233" y="424"/>
                    </a:lnTo>
                    <a:lnTo>
                      <a:pt x="1273" y="303"/>
                    </a:lnTo>
                    <a:lnTo>
                      <a:pt x="1293" y="182"/>
                    </a:lnTo>
                    <a:lnTo>
                      <a:pt x="1293" y="101"/>
                    </a:lnTo>
                    <a:lnTo>
                      <a:pt x="1293" y="101"/>
                    </a:lnTo>
                    <a:lnTo>
                      <a:pt x="1273" y="61"/>
                    </a:lnTo>
                    <a:lnTo>
                      <a:pt x="1253" y="20"/>
                    </a:lnTo>
                    <a:lnTo>
                      <a:pt x="1212" y="0"/>
                    </a:lnTo>
                    <a:lnTo>
                      <a:pt x="1172" y="0"/>
                    </a:lnTo>
                    <a:lnTo>
                      <a:pt x="1172" y="0"/>
                    </a:lnTo>
                    <a:lnTo>
                      <a:pt x="1132" y="0"/>
                    </a:lnTo>
                    <a:lnTo>
                      <a:pt x="1132" y="0"/>
                    </a:lnTo>
                    <a:lnTo>
                      <a:pt x="1051" y="41"/>
                    </a:lnTo>
                    <a:lnTo>
                      <a:pt x="970" y="101"/>
                    </a:lnTo>
                    <a:lnTo>
                      <a:pt x="849" y="243"/>
                    </a:lnTo>
                    <a:lnTo>
                      <a:pt x="728" y="404"/>
                    </a:lnTo>
                    <a:lnTo>
                      <a:pt x="627" y="566"/>
                    </a:lnTo>
                    <a:lnTo>
                      <a:pt x="627" y="566"/>
                    </a:lnTo>
                    <a:lnTo>
                      <a:pt x="566" y="465"/>
                    </a:lnTo>
                    <a:lnTo>
                      <a:pt x="445" y="323"/>
                    </a:lnTo>
                    <a:lnTo>
                      <a:pt x="445" y="323"/>
                    </a:lnTo>
                    <a:lnTo>
                      <a:pt x="364" y="243"/>
                    </a:lnTo>
                    <a:lnTo>
                      <a:pt x="304" y="182"/>
                    </a:lnTo>
                    <a:lnTo>
                      <a:pt x="223" y="142"/>
                    </a:lnTo>
                    <a:lnTo>
                      <a:pt x="162" y="142"/>
                    </a:lnTo>
                    <a:lnTo>
                      <a:pt x="162" y="142"/>
                    </a:lnTo>
                    <a:lnTo>
                      <a:pt x="82" y="142"/>
                    </a:lnTo>
                    <a:lnTo>
                      <a:pt x="41" y="202"/>
                    </a:lnTo>
                    <a:lnTo>
                      <a:pt x="41" y="202"/>
                    </a:lnTo>
                    <a:lnTo>
                      <a:pt x="21" y="263"/>
                    </a:lnTo>
                    <a:lnTo>
                      <a:pt x="1" y="323"/>
                    </a:lnTo>
                    <a:lnTo>
                      <a:pt x="21" y="404"/>
                    </a:lnTo>
                    <a:lnTo>
                      <a:pt x="41" y="485"/>
                    </a:lnTo>
                    <a:lnTo>
                      <a:pt x="41" y="485"/>
                    </a:lnTo>
                    <a:lnTo>
                      <a:pt x="142" y="667"/>
                    </a:lnTo>
                    <a:lnTo>
                      <a:pt x="284" y="848"/>
                    </a:lnTo>
                    <a:lnTo>
                      <a:pt x="364" y="909"/>
                    </a:lnTo>
                    <a:lnTo>
                      <a:pt x="445" y="969"/>
                    </a:lnTo>
                    <a:lnTo>
                      <a:pt x="526" y="990"/>
                    </a:lnTo>
                    <a:lnTo>
                      <a:pt x="607" y="101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5"/>
              <p:cNvSpPr/>
              <p:nvPr/>
            </p:nvSpPr>
            <p:spPr>
              <a:xfrm>
                <a:off x="2143152" y="-1563257"/>
                <a:ext cx="99406" cy="106077"/>
              </a:xfrm>
              <a:custGeom>
                <a:avLst/>
                <a:gdLst/>
                <a:ahLst/>
                <a:cxnLst/>
                <a:rect l="l" t="t" r="r" b="b"/>
                <a:pathLst>
                  <a:path w="909" h="970" extrusionOk="0">
                    <a:moveTo>
                      <a:pt x="767" y="0"/>
                    </a:moveTo>
                    <a:lnTo>
                      <a:pt x="707" y="20"/>
                    </a:lnTo>
                    <a:lnTo>
                      <a:pt x="666" y="40"/>
                    </a:lnTo>
                    <a:lnTo>
                      <a:pt x="586" y="121"/>
                    </a:lnTo>
                    <a:lnTo>
                      <a:pt x="505" y="263"/>
                    </a:lnTo>
                    <a:lnTo>
                      <a:pt x="464" y="364"/>
                    </a:lnTo>
                    <a:lnTo>
                      <a:pt x="404" y="263"/>
                    </a:lnTo>
                    <a:lnTo>
                      <a:pt x="323" y="182"/>
                    </a:lnTo>
                    <a:lnTo>
                      <a:pt x="242" y="101"/>
                    </a:lnTo>
                    <a:lnTo>
                      <a:pt x="202" y="81"/>
                    </a:lnTo>
                    <a:lnTo>
                      <a:pt x="162" y="81"/>
                    </a:lnTo>
                    <a:lnTo>
                      <a:pt x="101" y="101"/>
                    </a:lnTo>
                    <a:lnTo>
                      <a:pt x="61" y="121"/>
                    </a:lnTo>
                    <a:lnTo>
                      <a:pt x="20" y="182"/>
                    </a:lnTo>
                    <a:lnTo>
                      <a:pt x="0" y="263"/>
                    </a:lnTo>
                    <a:lnTo>
                      <a:pt x="20" y="404"/>
                    </a:lnTo>
                    <a:lnTo>
                      <a:pt x="81" y="586"/>
                    </a:lnTo>
                    <a:lnTo>
                      <a:pt x="182" y="767"/>
                    </a:lnTo>
                    <a:lnTo>
                      <a:pt x="242" y="848"/>
                    </a:lnTo>
                    <a:lnTo>
                      <a:pt x="323" y="909"/>
                    </a:lnTo>
                    <a:lnTo>
                      <a:pt x="404" y="949"/>
                    </a:lnTo>
                    <a:lnTo>
                      <a:pt x="485" y="969"/>
                    </a:lnTo>
                    <a:lnTo>
                      <a:pt x="545" y="949"/>
                    </a:lnTo>
                    <a:lnTo>
                      <a:pt x="606" y="929"/>
                    </a:lnTo>
                    <a:lnTo>
                      <a:pt x="707" y="848"/>
                    </a:lnTo>
                    <a:lnTo>
                      <a:pt x="767" y="788"/>
                    </a:lnTo>
                    <a:lnTo>
                      <a:pt x="808" y="707"/>
                    </a:lnTo>
                    <a:lnTo>
                      <a:pt x="889" y="505"/>
                    </a:lnTo>
                    <a:lnTo>
                      <a:pt x="909" y="404"/>
                    </a:lnTo>
                    <a:lnTo>
                      <a:pt x="909" y="283"/>
                    </a:lnTo>
                    <a:lnTo>
                      <a:pt x="909" y="182"/>
                    </a:lnTo>
                    <a:lnTo>
                      <a:pt x="889" y="101"/>
                    </a:lnTo>
                    <a:lnTo>
                      <a:pt x="848" y="40"/>
                    </a:lnTo>
                    <a:lnTo>
                      <a:pt x="828" y="20"/>
                    </a:lnTo>
                    <a:lnTo>
                      <a:pt x="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5"/>
              <p:cNvSpPr/>
              <p:nvPr/>
            </p:nvSpPr>
            <p:spPr>
              <a:xfrm>
                <a:off x="2143152" y="-1563257"/>
                <a:ext cx="99406" cy="106077"/>
              </a:xfrm>
              <a:custGeom>
                <a:avLst/>
                <a:gdLst/>
                <a:ahLst/>
                <a:cxnLst/>
                <a:rect l="l" t="t" r="r" b="b"/>
                <a:pathLst>
                  <a:path w="909" h="970" fill="none" extrusionOk="0">
                    <a:moveTo>
                      <a:pt x="485" y="969"/>
                    </a:moveTo>
                    <a:lnTo>
                      <a:pt x="485" y="969"/>
                    </a:lnTo>
                    <a:lnTo>
                      <a:pt x="545" y="949"/>
                    </a:lnTo>
                    <a:lnTo>
                      <a:pt x="606" y="929"/>
                    </a:lnTo>
                    <a:lnTo>
                      <a:pt x="707" y="848"/>
                    </a:lnTo>
                    <a:lnTo>
                      <a:pt x="707" y="848"/>
                    </a:lnTo>
                    <a:lnTo>
                      <a:pt x="767" y="788"/>
                    </a:lnTo>
                    <a:lnTo>
                      <a:pt x="808" y="707"/>
                    </a:lnTo>
                    <a:lnTo>
                      <a:pt x="889" y="505"/>
                    </a:lnTo>
                    <a:lnTo>
                      <a:pt x="909" y="404"/>
                    </a:lnTo>
                    <a:lnTo>
                      <a:pt x="909" y="283"/>
                    </a:lnTo>
                    <a:lnTo>
                      <a:pt x="909" y="182"/>
                    </a:lnTo>
                    <a:lnTo>
                      <a:pt x="889" y="101"/>
                    </a:lnTo>
                    <a:lnTo>
                      <a:pt x="889" y="101"/>
                    </a:lnTo>
                    <a:lnTo>
                      <a:pt x="848" y="40"/>
                    </a:lnTo>
                    <a:lnTo>
                      <a:pt x="828" y="20"/>
                    </a:lnTo>
                    <a:lnTo>
                      <a:pt x="767" y="0"/>
                    </a:lnTo>
                    <a:lnTo>
                      <a:pt x="767" y="0"/>
                    </a:lnTo>
                    <a:lnTo>
                      <a:pt x="707" y="20"/>
                    </a:lnTo>
                    <a:lnTo>
                      <a:pt x="666" y="40"/>
                    </a:lnTo>
                    <a:lnTo>
                      <a:pt x="586" y="121"/>
                    </a:lnTo>
                    <a:lnTo>
                      <a:pt x="586" y="121"/>
                    </a:lnTo>
                    <a:lnTo>
                      <a:pt x="505" y="263"/>
                    </a:lnTo>
                    <a:lnTo>
                      <a:pt x="464" y="364"/>
                    </a:lnTo>
                    <a:lnTo>
                      <a:pt x="464" y="364"/>
                    </a:lnTo>
                    <a:lnTo>
                      <a:pt x="404" y="263"/>
                    </a:lnTo>
                    <a:lnTo>
                      <a:pt x="323" y="182"/>
                    </a:lnTo>
                    <a:lnTo>
                      <a:pt x="242" y="101"/>
                    </a:lnTo>
                    <a:lnTo>
                      <a:pt x="202" y="81"/>
                    </a:lnTo>
                    <a:lnTo>
                      <a:pt x="162" y="81"/>
                    </a:lnTo>
                    <a:lnTo>
                      <a:pt x="162" y="81"/>
                    </a:lnTo>
                    <a:lnTo>
                      <a:pt x="101" y="101"/>
                    </a:lnTo>
                    <a:lnTo>
                      <a:pt x="101" y="101"/>
                    </a:lnTo>
                    <a:lnTo>
                      <a:pt x="61" y="121"/>
                    </a:lnTo>
                    <a:lnTo>
                      <a:pt x="20" y="182"/>
                    </a:lnTo>
                    <a:lnTo>
                      <a:pt x="0" y="263"/>
                    </a:lnTo>
                    <a:lnTo>
                      <a:pt x="20" y="404"/>
                    </a:lnTo>
                    <a:lnTo>
                      <a:pt x="20" y="404"/>
                    </a:lnTo>
                    <a:lnTo>
                      <a:pt x="81" y="586"/>
                    </a:lnTo>
                    <a:lnTo>
                      <a:pt x="182" y="767"/>
                    </a:lnTo>
                    <a:lnTo>
                      <a:pt x="242" y="848"/>
                    </a:lnTo>
                    <a:lnTo>
                      <a:pt x="323" y="909"/>
                    </a:lnTo>
                    <a:lnTo>
                      <a:pt x="404" y="949"/>
                    </a:lnTo>
                    <a:lnTo>
                      <a:pt x="485" y="96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5"/>
              <p:cNvSpPr/>
              <p:nvPr/>
            </p:nvSpPr>
            <p:spPr>
              <a:xfrm>
                <a:off x="2158571" y="-1530231"/>
                <a:ext cx="26574" cy="42103"/>
              </a:xfrm>
              <a:custGeom>
                <a:avLst/>
                <a:gdLst/>
                <a:ahLst/>
                <a:cxnLst/>
                <a:rect l="l" t="t" r="r" b="b"/>
                <a:pathLst>
                  <a:path w="243" h="385" extrusionOk="0">
                    <a:moveTo>
                      <a:pt x="21" y="1"/>
                    </a:moveTo>
                    <a:lnTo>
                      <a:pt x="0" y="21"/>
                    </a:lnTo>
                    <a:lnTo>
                      <a:pt x="0" y="122"/>
                    </a:lnTo>
                    <a:lnTo>
                      <a:pt x="41" y="223"/>
                    </a:lnTo>
                    <a:lnTo>
                      <a:pt x="101" y="304"/>
                    </a:lnTo>
                    <a:lnTo>
                      <a:pt x="142" y="344"/>
                    </a:lnTo>
                    <a:lnTo>
                      <a:pt x="182" y="364"/>
                    </a:lnTo>
                    <a:lnTo>
                      <a:pt x="202" y="385"/>
                    </a:lnTo>
                    <a:lnTo>
                      <a:pt x="223" y="364"/>
                    </a:lnTo>
                    <a:lnTo>
                      <a:pt x="243" y="344"/>
                    </a:lnTo>
                    <a:lnTo>
                      <a:pt x="243" y="324"/>
                    </a:lnTo>
                    <a:lnTo>
                      <a:pt x="202" y="243"/>
                    </a:lnTo>
                    <a:lnTo>
                      <a:pt x="162" y="162"/>
                    </a:lnTo>
                    <a:lnTo>
                      <a:pt x="122" y="82"/>
                    </a:lnTo>
                    <a:lnTo>
                      <a:pt x="61"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5"/>
              <p:cNvSpPr/>
              <p:nvPr/>
            </p:nvSpPr>
            <p:spPr>
              <a:xfrm>
                <a:off x="2158571" y="-1530231"/>
                <a:ext cx="26574" cy="42103"/>
              </a:xfrm>
              <a:custGeom>
                <a:avLst/>
                <a:gdLst/>
                <a:ahLst/>
                <a:cxnLst/>
                <a:rect l="l" t="t" r="r" b="b"/>
                <a:pathLst>
                  <a:path w="243" h="385" fill="none" extrusionOk="0">
                    <a:moveTo>
                      <a:pt x="41" y="1"/>
                    </a:moveTo>
                    <a:lnTo>
                      <a:pt x="41" y="1"/>
                    </a:lnTo>
                    <a:lnTo>
                      <a:pt x="21" y="1"/>
                    </a:lnTo>
                    <a:lnTo>
                      <a:pt x="0" y="21"/>
                    </a:lnTo>
                    <a:lnTo>
                      <a:pt x="0" y="21"/>
                    </a:lnTo>
                    <a:lnTo>
                      <a:pt x="0" y="122"/>
                    </a:lnTo>
                    <a:lnTo>
                      <a:pt x="0" y="122"/>
                    </a:lnTo>
                    <a:lnTo>
                      <a:pt x="41" y="223"/>
                    </a:lnTo>
                    <a:lnTo>
                      <a:pt x="41" y="223"/>
                    </a:lnTo>
                    <a:lnTo>
                      <a:pt x="101" y="304"/>
                    </a:lnTo>
                    <a:lnTo>
                      <a:pt x="142" y="344"/>
                    </a:lnTo>
                    <a:lnTo>
                      <a:pt x="182" y="364"/>
                    </a:lnTo>
                    <a:lnTo>
                      <a:pt x="182" y="364"/>
                    </a:lnTo>
                    <a:lnTo>
                      <a:pt x="202" y="385"/>
                    </a:lnTo>
                    <a:lnTo>
                      <a:pt x="202" y="385"/>
                    </a:lnTo>
                    <a:lnTo>
                      <a:pt x="223" y="364"/>
                    </a:lnTo>
                    <a:lnTo>
                      <a:pt x="223" y="364"/>
                    </a:lnTo>
                    <a:lnTo>
                      <a:pt x="243" y="344"/>
                    </a:lnTo>
                    <a:lnTo>
                      <a:pt x="243" y="324"/>
                    </a:lnTo>
                    <a:lnTo>
                      <a:pt x="243" y="324"/>
                    </a:lnTo>
                    <a:lnTo>
                      <a:pt x="243" y="324"/>
                    </a:lnTo>
                    <a:lnTo>
                      <a:pt x="202" y="243"/>
                    </a:lnTo>
                    <a:lnTo>
                      <a:pt x="202" y="243"/>
                    </a:lnTo>
                    <a:lnTo>
                      <a:pt x="162" y="162"/>
                    </a:lnTo>
                    <a:lnTo>
                      <a:pt x="162" y="162"/>
                    </a:lnTo>
                    <a:lnTo>
                      <a:pt x="122" y="82"/>
                    </a:lnTo>
                    <a:lnTo>
                      <a:pt x="61" y="21"/>
                    </a:lnTo>
                    <a:lnTo>
                      <a:pt x="61" y="21"/>
                    </a:lnTo>
                    <a:lnTo>
                      <a:pt x="61" y="21"/>
                    </a:lnTo>
                    <a:lnTo>
                      <a:pt x="41" y="1"/>
                    </a:lnTo>
                    <a:lnTo>
                      <a:pt x="41" y="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5"/>
              <p:cNvSpPr/>
              <p:nvPr/>
            </p:nvSpPr>
            <p:spPr>
              <a:xfrm>
                <a:off x="2207125" y="-1538980"/>
                <a:ext cx="22200" cy="48664"/>
              </a:xfrm>
              <a:custGeom>
                <a:avLst/>
                <a:gdLst/>
                <a:ahLst/>
                <a:cxnLst/>
                <a:rect l="l" t="t" r="r" b="b"/>
                <a:pathLst>
                  <a:path w="203" h="445" extrusionOk="0">
                    <a:moveTo>
                      <a:pt x="162" y="0"/>
                    </a:moveTo>
                    <a:lnTo>
                      <a:pt x="122" y="20"/>
                    </a:lnTo>
                    <a:lnTo>
                      <a:pt x="61" y="202"/>
                    </a:lnTo>
                    <a:lnTo>
                      <a:pt x="1" y="404"/>
                    </a:lnTo>
                    <a:lnTo>
                      <a:pt x="21" y="424"/>
                    </a:lnTo>
                    <a:lnTo>
                      <a:pt x="41" y="444"/>
                    </a:lnTo>
                    <a:lnTo>
                      <a:pt x="61" y="444"/>
                    </a:lnTo>
                    <a:lnTo>
                      <a:pt x="142" y="343"/>
                    </a:lnTo>
                    <a:lnTo>
                      <a:pt x="182" y="242"/>
                    </a:lnTo>
                    <a:lnTo>
                      <a:pt x="203" y="142"/>
                    </a:lnTo>
                    <a:lnTo>
                      <a:pt x="182" y="20"/>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5"/>
              <p:cNvSpPr/>
              <p:nvPr/>
            </p:nvSpPr>
            <p:spPr>
              <a:xfrm>
                <a:off x="2207125" y="-1538980"/>
                <a:ext cx="22200" cy="48664"/>
              </a:xfrm>
              <a:custGeom>
                <a:avLst/>
                <a:gdLst/>
                <a:ahLst/>
                <a:cxnLst/>
                <a:rect l="l" t="t" r="r" b="b"/>
                <a:pathLst>
                  <a:path w="203" h="445" fill="none" extrusionOk="0">
                    <a:moveTo>
                      <a:pt x="162" y="0"/>
                    </a:moveTo>
                    <a:lnTo>
                      <a:pt x="162" y="0"/>
                    </a:lnTo>
                    <a:lnTo>
                      <a:pt x="122" y="20"/>
                    </a:lnTo>
                    <a:lnTo>
                      <a:pt x="122" y="20"/>
                    </a:lnTo>
                    <a:lnTo>
                      <a:pt x="122" y="20"/>
                    </a:lnTo>
                    <a:lnTo>
                      <a:pt x="61" y="202"/>
                    </a:lnTo>
                    <a:lnTo>
                      <a:pt x="61" y="202"/>
                    </a:lnTo>
                    <a:lnTo>
                      <a:pt x="1" y="404"/>
                    </a:lnTo>
                    <a:lnTo>
                      <a:pt x="1" y="404"/>
                    </a:lnTo>
                    <a:lnTo>
                      <a:pt x="1" y="404"/>
                    </a:lnTo>
                    <a:lnTo>
                      <a:pt x="21" y="424"/>
                    </a:lnTo>
                    <a:lnTo>
                      <a:pt x="21" y="424"/>
                    </a:lnTo>
                    <a:lnTo>
                      <a:pt x="41" y="444"/>
                    </a:lnTo>
                    <a:lnTo>
                      <a:pt x="41" y="444"/>
                    </a:lnTo>
                    <a:lnTo>
                      <a:pt x="61" y="444"/>
                    </a:lnTo>
                    <a:lnTo>
                      <a:pt x="61" y="444"/>
                    </a:lnTo>
                    <a:lnTo>
                      <a:pt x="142" y="343"/>
                    </a:lnTo>
                    <a:lnTo>
                      <a:pt x="182" y="242"/>
                    </a:lnTo>
                    <a:lnTo>
                      <a:pt x="182" y="242"/>
                    </a:lnTo>
                    <a:lnTo>
                      <a:pt x="203" y="142"/>
                    </a:lnTo>
                    <a:lnTo>
                      <a:pt x="182" y="20"/>
                    </a:lnTo>
                    <a:lnTo>
                      <a:pt x="182" y="20"/>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5"/>
              <p:cNvSpPr/>
              <p:nvPr/>
            </p:nvSpPr>
            <p:spPr>
              <a:xfrm>
                <a:off x="2209312" y="-1441871"/>
                <a:ext cx="44290" cy="55335"/>
              </a:xfrm>
              <a:custGeom>
                <a:avLst/>
                <a:gdLst/>
                <a:ahLst/>
                <a:cxnLst/>
                <a:rect l="l" t="t" r="r" b="b"/>
                <a:pathLst>
                  <a:path w="405" h="506" extrusionOk="0">
                    <a:moveTo>
                      <a:pt x="344" y="1"/>
                    </a:moveTo>
                    <a:lnTo>
                      <a:pt x="243" y="102"/>
                    </a:lnTo>
                    <a:lnTo>
                      <a:pt x="162" y="223"/>
                    </a:lnTo>
                    <a:lnTo>
                      <a:pt x="1" y="425"/>
                    </a:lnTo>
                    <a:lnTo>
                      <a:pt x="1" y="465"/>
                    </a:lnTo>
                    <a:lnTo>
                      <a:pt x="21" y="485"/>
                    </a:lnTo>
                    <a:lnTo>
                      <a:pt x="41" y="505"/>
                    </a:lnTo>
                    <a:lnTo>
                      <a:pt x="61" y="505"/>
                    </a:lnTo>
                    <a:lnTo>
                      <a:pt x="122" y="465"/>
                    </a:lnTo>
                    <a:lnTo>
                      <a:pt x="183" y="425"/>
                    </a:lnTo>
                    <a:lnTo>
                      <a:pt x="284" y="324"/>
                    </a:lnTo>
                    <a:lnTo>
                      <a:pt x="364" y="182"/>
                    </a:lnTo>
                    <a:lnTo>
                      <a:pt x="405" y="41"/>
                    </a:lnTo>
                    <a:lnTo>
                      <a:pt x="405" y="21"/>
                    </a:lnTo>
                    <a:lnTo>
                      <a:pt x="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5"/>
              <p:cNvSpPr/>
              <p:nvPr/>
            </p:nvSpPr>
            <p:spPr>
              <a:xfrm>
                <a:off x="2209312" y="-1441871"/>
                <a:ext cx="44290" cy="55335"/>
              </a:xfrm>
              <a:custGeom>
                <a:avLst/>
                <a:gdLst/>
                <a:ahLst/>
                <a:cxnLst/>
                <a:rect l="l" t="t" r="r" b="b"/>
                <a:pathLst>
                  <a:path w="405" h="506" fill="none" extrusionOk="0">
                    <a:moveTo>
                      <a:pt x="364" y="1"/>
                    </a:moveTo>
                    <a:lnTo>
                      <a:pt x="364" y="1"/>
                    </a:lnTo>
                    <a:lnTo>
                      <a:pt x="344" y="1"/>
                    </a:lnTo>
                    <a:lnTo>
                      <a:pt x="344" y="1"/>
                    </a:lnTo>
                    <a:lnTo>
                      <a:pt x="344" y="1"/>
                    </a:lnTo>
                    <a:lnTo>
                      <a:pt x="243" y="102"/>
                    </a:lnTo>
                    <a:lnTo>
                      <a:pt x="162" y="223"/>
                    </a:lnTo>
                    <a:lnTo>
                      <a:pt x="162" y="223"/>
                    </a:lnTo>
                    <a:lnTo>
                      <a:pt x="1" y="425"/>
                    </a:lnTo>
                    <a:lnTo>
                      <a:pt x="1" y="425"/>
                    </a:lnTo>
                    <a:lnTo>
                      <a:pt x="1" y="425"/>
                    </a:lnTo>
                    <a:lnTo>
                      <a:pt x="1" y="465"/>
                    </a:lnTo>
                    <a:lnTo>
                      <a:pt x="1" y="465"/>
                    </a:lnTo>
                    <a:lnTo>
                      <a:pt x="21" y="485"/>
                    </a:lnTo>
                    <a:lnTo>
                      <a:pt x="41" y="505"/>
                    </a:lnTo>
                    <a:lnTo>
                      <a:pt x="41" y="505"/>
                    </a:lnTo>
                    <a:lnTo>
                      <a:pt x="61" y="505"/>
                    </a:lnTo>
                    <a:lnTo>
                      <a:pt x="61" y="505"/>
                    </a:lnTo>
                    <a:lnTo>
                      <a:pt x="122" y="465"/>
                    </a:lnTo>
                    <a:lnTo>
                      <a:pt x="183" y="425"/>
                    </a:lnTo>
                    <a:lnTo>
                      <a:pt x="284" y="324"/>
                    </a:lnTo>
                    <a:lnTo>
                      <a:pt x="284" y="324"/>
                    </a:lnTo>
                    <a:lnTo>
                      <a:pt x="364" y="182"/>
                    </a:lnTo>
                    <a:lnTo>
                      <a:pt x="405" y="41"/>
                    </a:lnTo>
                    <a:lnTo>
                      <a:pt x="405" y="41"/>
                    </a:lnTo>
                    <a:lnTo>
                      <a:pt x="405" y="21"/>
                    </a:lnTo>
                    <a:lnTo>
                      <a:pt x="405" y="21"/>
                    </a:lnTo>
                    <a:lnTo>
                      <a:pt x="36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5"/>
              <p:cNvSpPr/>
              <p:nvPr/>
            </p:nvSpPr>
            <p:spPr>
              <a:xfrm>
                <a:off x="2207125" y="-1342466"/>
                <a:ext cx="50961" cy="48664"/>
              </a:xfrm>
              <a:custGeom>
                <a:avLst/>
                <a:gdLst/>
                <a:ahLst/>
                <a:cxnLst/>
                <a:rect l="l" t="t" r="r" b="b"/>
                <a:pathLst>
                  <a:path w="466" h="445" extrusionOk="0">
                    <a:moveTo>
                      <a:pt x="384" y="0"/>
                    </a:moveTo>
                    <a:lnTo>
                      <a:pt x="203" y="202"/>
                    </a:lnTo>
                    <a:lnTo>
                      <a:pt x="1" y="364"/>
                    </a:lnTo>
                    <a:lnTo>
                      <a:pt x="1" y="404"/>
                    </a:lnTo>
                    <a:lnTo>
                      <a:pt x="1" y="444"/>
                    </a:lnTo>
                    <a:lnTo>
                      <a:pt x="41" y="444"/>
                    </a:lnTo>
                    <a:lnTo>
                      <a:pt x="122" y="424"/>
                    </a:lnTo>
                    <a:lnTo>
                      <a:pt x="182" y="404"/>
                    </a:lnTo>
                    <a:lnTo>
                      <a:pt x="324" y="323"/>
                    </a:lnTo>
                    <a:lnTo>
                      <a:pt x="404" y="182"/>
                    </a:lnTo>
                    <a:lnTo>
                      <a:pt x="445" y="121"/>
                    </a:lnTo>
                    <a:lnTo>
                      <a:pt x="465" y="41"/>
                    </a:lnTo>
                    <a:lnTo>
                      <a:pt x="445" y="20"/>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5"/>
              <p:cNvSpPr/>
              <p:nvPr/>
            </p:nvSpPr>
            <p:spPr>
              <a:xfrm>
                <a:off x="2207125" y="-1342466"/>
                <a:ext cx="50961" cy="48664"/>
              </a:xfrm>
              <a:custGeom>
                <a:avLst/>
                <a:gdLst/>
                <a:ahLst/>
                <a:cxnLst/>
                <a:rect l="l" t="t" r="r" b="b"/>
                <a:pathLst>
                  <a:path w="466" h="445" fill="none" extrusionOk="0">
                    <a:moveTo>
                      <a:pt x="425" y="0"/>
                    </a:moveTo>
                    <a:lnTo>
                      <a:pt x="425" y="0"/>
                    </a:lnTo>
                    <a:lnTo>
                      <a:pt x="384" y="0"/>
                    </a:lnTo>
                    <a:lnTo>
                      <a:pt x="384" y="0"/>
                    </a:lnTo>
                    <a:lnTo>
                      <a:pt x="384" y="0"/>
                    </a:lnTo>
                    <a:lnTo>
                      <a:pt x="203" y="202"/>
                    </a:lnTo>
                    <a:lnTo>
                      <a:pt x="203" y="202"/>
                    </a:lnTo>
                    <a:lnTo>
                      <a:pt x="1" y="364"/>
                    </a:lnTo>
                    <a:lnTo>
                      <a:pt x="1" y="364"/>
                    </a:lnTo>
                    <a:lnTo>
                      <a:pt x="1" y="364"/>
                    </a:lnTo>
                    <a:lnTo>
                      <a:pt x="1" y="404"/>
                    </a:lnTo>
                    <a:lnTo>
                      <a:pt x="1" y="404"/>
                    </a:lnTo>
                    <a:lnTo>
                      <a:pt x="1" y="444"/>
                    </a:lnTo>
                    <a:lnTo>
                      <a:pt x="41" y="444"/>
                    </a:lnTo>
                    <a:lnTo>
                      <a:pt x="41" y="444"/>
                    </a:lnTo>
                    <a:lnTo>
                      <a:pt x="41" y="444"/>
                    </a:lnTo>
                    <a:lnTo>
                      <a:pt x="41" y="444"/>
                    </a:lnTo>
                    <a:lnTo>
                      <a:pt x="122" y="424"/>
                    </a:lnTo>
                    <a:lnTo>
                      <a:pt x="182" y="404"/>
                    </a:lnTo>
                    <a:lnTo>
                      <a:pt x="324" y="323"/>
                    </a:lnTo>
                    <a:lnTo>
                      <a:pt x="324" y="323"/>
                    </a:lnTo>
                    <a:lnTo>
                      <a:pt x="404" y="182"/>
                    </a:lnTo>
                    <a:lnTo>
                      <a:pt x="445" y="121"/>
                    </a:lnTo>
                    <a:lnTo>
                      <a:pt x="465" y="41"/>
                    </a:lnTo>
                    <a:lnTo>
                      <a:pt x="465" y="41"/>
                    </a:lnTo>
                    <a:lnTo>
                      <a:pt x="445" y="20"/>
                    </a:lnTo>
                    <a:lnTo>
                      <a:pt x="445" y="20"/>
                    </a:lnTo>
                    <a:lnTo>
                      <a:pt x="42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5"/>
              <p:cNvSpPr/>
              <p:nvPr/>
            </p:nvSpPr>
            <p:spPr>
              <a:xfrm>
                <a:off x="2134294" y="-1342466"/>
                <a:ext cx="41993" cy="46477"/>
              </a:xfrm>
              <a:custGeom>
                <a:avLst/>
                <a:gdLst/>
                <a:ahLst/>
                <a:cxnLst/>
                <a:rect l="l" t="t" r="r" b="b"/>
                <a:pathLst>
                  <a:path w="384" h="425" extrusionOk="0">
                    <a:moveTo>
                      <a:pt x="41" y="0"/>
                    </a:moveTo>
                    <a:lnTo>
                      <a:pt x="21" y="20"/>
                    </a:lnTo>
                    <a:lnTo>
                      <a:pt x="0" y="41"/>
                    </a:lnTo>
                    <a:lnTo>
                      <a:pt x="0" y="101"/>
                    </a:lnTo>
                    <a:lnTo>
                      <a:pt x="21" y="182"/>
                    </a:lnTo>
                    <a:lnTo>
                      <a:pt x="101" y="283"/>
                    </a:lnTo>
                    <a:lnTo>
                      <a:pt x="202" y="384"/>
                    </a:lnTo>
                    <a:lnTo>
                      <a:pt x="263" y="404"/>
                    </a:lnTo>
                    <a:lnTo>
                      <a:pt x="344" y="424"/>
                    </a:lnTo>
                    <a:lnTo>
                      <a:pt x="364" y="424"/>
                    </a:lnTo>
                    <a:lnTo>
                      <a:pt x="384" y="384"/>
                    </a:lnTo>
                    <a:lnTo>
                      <a:pt x="364" y="343"/>
                    </a:lnTo>
                    <a:lnTo>
                      <a:pt x="222" y="182"/>
                    </a:lnTo>
                    <a:lnTo>
                      <a:pt x="81" y="20"/>
                    </a:lnTo>
                    <a:lnTo>
                      <a:pt x="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5"/>
              <p:cNvSpPr/>
              <p:nvPr/>
            </p:nvSpPr>
            <p:spPr>
              <a:xfrm>
                <a:off x="2134294" y="-1342466"/>
                <a:ext cx="41993" cy="46477"/>
              </a:xfrm>
              <a:custGeom>
                <a:avLst/>
                <a:gdLst/>
                <a:ahLst/>
                <a:cxnLst/>
                <a:rect l="l" t="t" r="r" b="b"/>
                <a:pathLst>
                  <a:path w="384" h="425" fill="none" extrusionOk="0">
                    <a:moveTo>
                      <a:pt x="41" y="0"/>
                    </a:moveTo>
                    <a:lnTo>
                      <a:pt x="41" y="0"/>
                    </a:lnTo>
                    <a:lnTo>
                      <a:pt x="21" y="20"/>
                    </a:lnTo>
                    <a:lnTo>
                      <a:pt x="0" y="41"/>
                    </a:lnTo>
                    <a:lnTo>
                      <a:pt x="0" y="41"/>
                    </a:lnTo>
                    <a:lnTo>
                      <a:pt x="0" y="101"/>
                    </a:lnTo>
                    <a:lnTo>
                      <a:pt x="21" y="182"/>
                    </a:lnTo>
                    <a:lnTo>
                      <a:pt x="101" y="283"/>
                    </a:lnTo>
                    <a:lnTo>
                      <a:pt x="101" y="283"/>
                    </a:lnTo>
                    <a:lnTo>
                      <a:pt x="202" y="384"/>
                    </a:lnTo>
                    <a:lnTo>
                      <a:pt x="263" y="404"/>
                    </a:lnTo>
                    <a:lnTo>
                      <a:pt x="344" y="424"/>
                    </a:lnTo>
                    <a:lnTo>
                      <a:pt x="344" y="424"/>
                    </a:lnTo>
                    <a:lnTo>
                      <a:pt x="344" y="424"/>
                    </a:lnTo>
                    <a:lnTo>
                      <a:pt x="344" y="424"/>
                    </a:lnTo>
                    <a:lnTo>
                      <a:pt x="364" y="424"/>
                    </a:lnTo>
                    <a:lnTo>
                      <a:pt x="364" y="424"/>
                    </a:lnTo>
                    <a:lnTo>
                      <a:pt x="384" y="384"/>
                    </a:lnTo>
                    <a:lnTo>
                      <a:pt x="364" y="343"/>
                    </a:lnTo>
                    <a:lnTo>
                      <a:pt x="364" y="343"/>
                    </a:lnTo>
                    <a:lnTo>
                      <a:pt x="364" y="343"/>
                    </a:lnTo>
                    <a:lnTo>
                      <a:pt x="222" y="182"/>
                    </a:lnTo>
                    <a:lnTo>
                      <a:pt x="222" y="182"/>
                    </a:lnTo>
                    <a:lnTo>
                      <a:pt x="81" y="20"/>
                    </a:lnTo>
                    <a:lnTo>
                      <a:pt x="81" y="20"/>
                    </a:lnTo>
                    <a:lnTo>
                      <a:pt x="81" y="20"/>
                    </a:lnTo>
                    <a:lnTo>
                      <a:pt x="41" y="0"/>
                    </a:lnTo>
                    <a:lnTo>
                      <a:pt x="41" y="0"/>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5"/>
              <p:cNvSpPr/>
              <p:nvPr/>
            </p:nvSpPr>
            <p:spPr>
              <a:xfrm>
                <a:off x="2147526" y="-1437497"/>
                <a:ext cx="42103" cy="53148"/>
              </a:xfrm>
              <a:custGeom>
                <a:avLst/>
                <a:gdLst/>
                <a:ahLst/>
                <a:cxnLst/>
                <a:rect l="l" t="t" r="r" b="b"/>
                <a:pathLst>
                  <a:path w="385" h="486" extrusionOk="0">
                    <a:moveTo>
                      <a:pt x="41" y="1"/>
                    </a:moveTo>
                    <a:lnTo>
                      <a:pt x="0" y="21"/>
                    </a:lnTo>
                    <a:lnTo>
                      <a:pt x="0" y="41"/>
                    </a:lnTo>
                    <a:lnTo>
                      <a:pt x="21" y="183"/>
                    </a:lnTo>
                    <a:lnTo>
                      <a:pt x="101" y="304"/>
                    </a:lnTo>
                    <a:lnTo>
                      <a:pt x="202" y="405"/>
                    </a:lnTo>
                    <a:lnTo>
                      <a:pt x="324" y="486"/>
                    </a:lnTo>
                    <a:lnTo>
                      <a:pt x="344" y="486"/>
                    </a:lnTo>
                    <a:lnTo>
                      <a:pt x="384" y="465"/>
                    </a:lnTo>
                    <a:lnTo>
                      <a:pt x="384" y="445"/>
                    </a:lnTo>
                    <a:lnTo>
                      <a:pt x="384" y="405"/>
                    </a:lnTo>
                    <a:lnTo>
                      <a:pt x="223" y="203"/>
                    </a:lnTo>
                    <a:lnTo>
                      <a:pt x="61" y="2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5"/>
              <p:cNvSpPr/>
              <p:nvPr/>
            </p:nvSpPr>
            <p:spPr>
              <a:xfrm>
                <a:off x="2147526" y="-1437497"/>
                <a:ext cx="42103" cy="53148"/>
              </a:xfrm>
              <a:custGeom>
                <a:avLst/>
                <a:gdLst/>
                <a:ahLst/>
                <a:cxnLst/>
                <a:rect l="l" t="t" r="r" b="b"/>
                <a:pathLst>
                  <a:path w="385" h="486" fill="none" extrusionOk="0">
                    <a:moveTo>
                      <a:pt x="41" y="1"/>
                    </a:moveTo>
                    <a:lnTo>
                      <a:pt x="41" y="1"/>
                    </a:lnTo>
                    <a:lnTo>
                      <a:pt x="0" y="21"/>
                    </a:lnTo>
                    <a:lnTo>
                      <a:pt x="0" y="41"/>
                    </a:lnTo>
                    <a:lnTo>
                      <a:pt x="0" y="41"/>
                    </a:lnTo>
                    <a:lnTo>
                      <a:pt x="21" y="183"/>
                    </a:lnTo>
                    <a:lnTo>
                      <a:pt x="101" y="304"/>
                    </a:lnTo>
                    <a:lnTo>
                      <a:pt x="202" y="405"/>
                    </a:lnTo>
                    <a:lnTo>
                      <a:pt x="324" y="486"/>
                    </a:lnTo>
                    <a:lnTo>
                      <a:pt x="324" y="486"/>
                    </a:lnTo>
                    <a:lnTo>
                      <a:pt x="344" y="486"/>
                    </a:lnTo>
                    <a:lnTo>
                      <a:pt x="344" y="486"/>
                    </a:lnTo>
                    <a:lnTo>
                      <a:pt x="384" y="465"/>
                    </a:lnTo>
                    <a:lnTo>
                      <a:pt x="384" y="445"/>
                    </a:lnTo>
                    <a:lnTo>
                      <a:pt x="384" y="405"/>
                    </a:lnTo>
                    <a:lnTo>
                      <a:pt x="384" y="405"/>
                    </a:lnTo>
                    <a:lnTo>
                      <a:pt x="384" y="405"/>
                    </a:lnTo>
                    <a:lnTo>
                      <a:pt x="384" y="405"/>
                    </a:lnTo>
                    <a:lnTo>
                      <a:pt x="223" y="203"/>
                    </a:lnTo>
                    <a:lnTo>
                      <a:pt x="223" y="203"/>
                    </a:lnTo>
                    <a:lnTo>
                      <a:pt x="61" y="21"/>
                    </a:lnTo>
                    <a:lnTo>
                      <a:pt x="61"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5"/>
              <p:cNvSpPr/>
              <p:nvPr/>
            </p:nvSpPr>
            <p:spPr>
              <a:xfrm>
                <a:off x="2101159" y="-1251919"/>
                <a:ext cx="92845" cy="68567"/>
              </a:xfrm>
              <a:custGeom>
                <a:avLst/>
                <a:gdLst/>
                <a:ahLst/>
                <a:cxnLst/>
                <a:rect l="l" t="t" r="r" b="b"/>
                <a:pathLst>
                  <a:path w="849" h="627" extrusionOk="0">
                    <a:moveTo>
                      <a:pt x="162" y="0"/>
                    </a:moveTo>
                    <a:lnTo>
                      <a:pt x="142" y="20"/>
                    </a:lnTo>
                    <a:lnTo>
                      <a:pt x="122" y="61"/>
                    </a:lnTo>
                    <a:lnTo>
                      <a:pt x="61" y="242"/>
                    </a:lnTo>
                    <a:lnTo>
                      <a:pt x="21" y="384"/>
                    </a:lnTo>
                    <a:lnTo>
                      <a:pt x="0" y="525"/>
                    </a:lnTo>
                    <a:lnTo>
                      <a:pt x="21" y="586"/>
                    </a:lnTo>
                    <a:lnTo>
                      <a:pt x="41" y="606"/>
                    </a:lnTo>
                    <a:lnTo>
                      <a:pt x="61" y="626"/>
                    </a:lnTo>
                    <a:lnTo>
                      <a:pt x="142" y="626"/>
                    </a:lnTo>
                    <a:lnTo>
                      <a:pt x="243" y="606"/>
                    </a:lnTo>
                    <a:lnTo>
                      <a:pt x="525" y="545"/>
                    </a:lnTo>
                    <a:lnTo>
                      <a:pt x="667" y="505"/>
                    </a:lnTo>
                    <a:lnTo>
                      <a:pt x="768" y="464"/>
                    </a:lnTo>
                    <a:lnTo>
                      <a:pt x="828" y="404"/>
                    </a:lnTo>
                    <a:lnTo>
                      <a:pt x="848" y="364"/>
                    </a:lnTo>
                    <a:lnTo>
                      <a:pt x="828" y="343"/>
                    </a:lnTo>
                    <a:lnTo>
                      <a:pt x="808" y="303"/>
                    </a:lnTo>
                    <a:lnTo>
                      <a:pt x="687" y="222"/>
                    </a:lnTo>
                    <a:lnTo>
                      <a:pt x="525" y="141"/>
                    </a:lnTo>
                    <a:lnTo>
                      <a:pt x="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5"/>
              <p:cNvSpPr/>
              <p:nvPr/>
            </p:nvSpPr>
            <p:spPr>
              <a:xfrm>
                <a:off x="2101159" y="-1251919"/>
                <a:ext cx="92845" cy="68567"/>
              </a:xfrm>
              <a:custGeom>
                <a:avLst/>
                <a:gdLst/>
                <a:ahLst/>
                <a:cxnLst/>
                <a:rect l="l" t="t" r="r" b="b"/>
                <a:pathLst>
                  <a:path w="849" h="627" fill="none" extrusionOk="0">
                    <a:moveTo>
                      <a:pt x="61" y="626"/>
                    </a:moveTo>
                    <a:lnTo>
                      <a:pt x="61" y="626"/>
                    </a:lnTo>
                    <a:lnTo>
                      <a:pt x="142" y="626"/>
                    </a:lnTo>
                    <a:lnTo>
                      <a:pt x="243" y="606"/>
                    </a:lnTo>
                    <a:lnTo>
                      <a:pt x="525" y="545"/>
                    </a:lnTo>
                    <a:lnTo>
                      <a:pt x="667" y="505"/>
                    </a:lnTo>
                    <a:lnTo>
                      <a:pt x="768" y="464"/>
                    </a:lnTo>
                    <a:lnTo>
                      <a:pt x="828" y="404"/>
                    </a:lnTo>
                    <a:lnTo>
                      <a:pt x="848" y="364"/>
                    </a:lnTo>
                    <a:lnTo>
                      <a:pt x="828" y="343"/>
                    </a:lnTo>
                    <a:lnTo>
                      <a:pt x="828" y="343"/>
                    </a:lnTo>
                    <a:lnTo>
                      <a:pt x="808" y="303"/>
                    </a:lnTo>
                    <a:lnTo>
                      <a:pt x="808" y="303"/>
                    </a:lnTo>
                    <a:lnTo>
                      <a:pt x="687" y="222"/>
                    </a:lnTo>
                    <a:lnTo>
                      <a:pt x="525" y="141"/>
                    </a:lnTo>
                    <a:lnTo>
                      <a:pt x="263" y="0"/>
                    </a:lnTo>
                    <a:lnTo>
                      <a:pt x="263" y="0"/>
                    </a:lnTo>
                    <a:lnTo>
                      <a:pt x="202" y="0"/>
                    </a:lnTo>
                    <a:lnTo>
                      <a:pt x="162" y="0"/>
                    </a:lnTo>
                    <a:lnTo>
                      <a:pt x="142" y="20"/>
                    </a:lnTo>
                    <a:lnTo>
                      <a:pt x="122" y="61"/>
                    </a:lnTo>
                    <a:lnTo>
                      <a:pt x="122" y="61"/>
                    </a:lnTo>
                    <a:lnTo>
                      <a:pt x="61" y="242"/>
                    </a:lnTo>
                    <a:lnTo>
                      <a:pt x="61" y="242"/>
                    </a:lnTo>
                    <a:lnTo>
                      <a:pt x="21" y="384"/>
                    </a:lnTo>
                    <a:lnTo>
                      <a:pt x="21" y="384"/>
                    </a:lnTo>
                    <a:lnTo>
                      <a:pt x="0" y="525"/>
                    </a:lnTo>
                    <a:lnTo>
                      <a:pt x="21" y="586"/>
                    </a:lnTo>
                    <a:lnTo>
                      <a:pt x="41" y="606"/>
                    </a:lnTo>
                    <a:lnTo>
                      <a:pt x="61" y="62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5"/>
              <p:cNvSpPr/>
              <p:nvPr/>
            </p:nvSpPr>
            <p:spPr>
              <a:xfrm>
                <a:off x="1452023" y="-1375601"/>
                <a:ext cx="673533" cy="589656"/>
              </a:xfrm>
              <a:custGeom>
                <a:avLst/>
                <a:gdLst/>
                <a:ahLst/>
                <a:cxnLst/>
                <a:rect l="l" t="t" r="r" b="b"/>
                <a:pathLst>
                  <a:path w="6159" h="5392" extrusionOk="0">
                    <a:moveTo>
                      <a:pt x="1656" y="0"/>
                    </a:moveTo>
                    <a:lnTo>
                      <a:pt x="1454" y="41"/>
                    </a:lnTo>
                    <a:lnTo>
                      <a:pt x="1292" y="101"/>
                    </a:lnTo>
                    <a:lnTo>
                      <a:pt x="1232" y="162"/>
                    </a:lnTo>
                    <a:lnTo>
                      <a:pt x="1191" y="222"/>
                    </a:lnTo>
                    <a:lnTo>
                      <a:pt x="1151" y="283"/>
                    </a:lnTo>
                    <a:lnTo>
                      <a:pt x="1151" y="344"/>
                    </a:lnTo>
                    <a:lnTo>
                      <a:pt x="1151" y="404"/>
                    </a:lnTo>
                    <a:lnTo>
                      <a:pt x="1171" y="485"/>
                    </a:lnTo>
                    <a:lnTo>
                      <a:pt x="1252" y="606"/>
                    </a:lnTo>
                    <a:lnTo>
                      <a:pt x="989" y="606"/>
                    </a:lnTo>
                    <a:lnTo>
                      <a:pt x="767" y="646"/>
                    </a:lnTo>
                    <a:lnTo>
                      <a:pt x="565" y="707"/>
                    </a:lnTo>
                    <a:lnTo>
                      <a:pt x="404" y="808"/>
                    </a:lnTo>
                    <a:lnTo>
                      <a:pt x="343" y="869"/>
                    </a:lnTo>
                    <a:lnTo>
                      <a:pt x="283" y="949"/>
                    </a:lnTo>
                    <a:lnTo>
                      <a:pt x="283" y="1030"/>
                    </a:lnTo>
                    <a:lnTo>
                      <a:pt x="283" y="1111"/>
                    </a:lnTo>
                    <a:lnTo>
                      <a:pt x="323" y="1192"/>
                    </a:lnTo>
                    <a:lnTo>
                      <a:pt x="364" y="1272"/>
                    </a:lnTo>
                    <a:lnTo>
                      <a:pt x="424" y="1333"/>
                    </a:lnTo>
                    <a:lnTo>
                      <a:pt x="505" y="1394"/>
                    </a:lnTo>
                    <a:lnTo>
                      <a:pt x="687" y="1454"/>
                    </a:lnTo>
                    <a:lnTo>
                      <a:pt x="687" y="1454"/>
                    </a:lnTo>
                    <a:lnTo>
                      <a:pt x="606" y="1434"/>
                    </a:lnTo>
                    <a:lnTo>
                      <a:pt x="606" y="1555"/>
                    </a:lnTo>
                    <a:lnTo>
                      <a:pt x="626" y="1656"/>
                    </a:lnTo>
                    <a:lnTo>
                      <a:pt x="666" y="1757"/>
                    </a:lnTo>
                    <a:lnTo>
                      <a:pt x="727" y="1838"/>
                    </a:lnTo>
                    <a:lnTo>
                      <a:pt x="808" y="1919"/>
                    </a:lnTo>
                    <a:lnTo>
                      <a:pt x="889" y="1979"/>
                    </a:lnTo>
                    <a:lnTo>
                      <a:pt x="989" y="2040"/>
                    </a:lnTo>
                    <a:lnTo>
                      <a:pt x="1111" y="2080"/>
                    </a:lnTo>
                    <a:lnTo>
                      <a:pt x="1131" y="2201"/>
                    </a:lnTo>
                    <a:lnTo>
                      <a:pt x="1171" y="2302"/>
                    </a:lnTo>
                    <a:lnTo>
                      <a:pt x="1232" y="2403"/>
                    </a:lnTo>
                    <a:lnTo>
                      <a:pt x="1292" y="2484"/>
                    </a:lnTo>
                    <a:lnTo>
                      <a:pt x="1393" y="2545"/>
                    </a:lnTo>
                    <a:lnTo>
                      <a:pt x="1474" y="2585"/>
                    </a:lnTo>
                    <a:lnTo>
                      <a:pt x="1595" y="2625"/>
                    </a:lnTo>
                    <a:lnTo>
                      <a:pt x="1716" y="2645"/>
                    </a:lnTo>
                    <a:lnTo>
                      <a:pt x="1656" y="2645"/>
                    </a:lnTo>
                    <a:lnTo>
                      <a:pt x="1676" y="2807"/>
                    </a:lnTo>
                    <a:lnTo>
                      <a:pt x="1737" y="2928"/>
                    </a:lnTo>
                    <a:lnTo>
                      <a:pt x="1817" y="3029"/>
                    </a:lnTo>
                    <a:lnTo>
                      <a:pt x="1938" y="3110"/>
                    </a:lnTo>
                    <a:lnTo>
                      <a:pt x="2060" y="3130"/>
                    </a:lnTo>
                    <a:lnTo>
                      <a:pt x="2201" y="3150"/>
                    </a:lnTo>
                    <a:lnTo>
                      <a:pt x="2363" y="3130"/>
                    </a:lnTo>
                    <a:lnTo>
                      <a:pt x="2524" y="3069"/>
                    </a:lnTo>
                    <a:lnTo>
                      <a:pt x="2564" y="3090"/>
                    </a:lnTo>
                    <a:lnTo>
                      <a:pt x="2363" y="3130"/>
                    </a:lnTo>
                    <a:lnTo>
                      <a:pt x="2403" y="3292"/>
                    </a:lnTo>
                    <a:lnTo>
                      <a:pt x="2463" y="3393"/>
                    </a:lnTo>
                    <a:lnTo>
                      <a:pt x="2544" y="3473"/>
                    </a:lnTo>
                    <a:lnTo>
                      <a:pt x="2645" y="3514"/>
                    </a:lnTo>
                    <a:lnTo>
                      <a:pt x="2504" y="3554"/>
                    </a:lnTo>
                    <a:lnTo>
                      <a:pt x="2363" y="3554"/>
                    </a:lnTo>
                    <a:lnTo>
                      <a:pt x="2201" y="3494"/>
                    </a:lnTo>
                    <a:lnTo>
                      <a:pt x="2019" y="3413"/>
                    </a:lnTo>
                    <a:lnTo>
                      <a:pt x="1696" y="3271"/>
                    </a:lnTo>
                    <a:lnTo>
                      <a:pt x="1292" y="3110"/>
                    </a:lnTo>
                    <a:lnTo>
                      <a:pt x="909" y="3009"/>
                    </a:lnTo>
                    <a:lnTo>
                      <a:pt x="727" y="2969"/>
                    </a:lnTo>
                    <a:lnTo>
                      <a:pt x="545" y="2948"/>
                    </a:lnTo>
                    <a:lnTo>
                      <a:pt x="464" y="2948"/>
                    </a:lnTo>
                    <a:lnTo>
                      <a:pt x="364" y="2969"/>
                    </a:lnTo>
                    <a:lnTo>
                      <a:pt x="283" y="2989"/>
                    </a:lnTo>
                    <a:lnTo>
                      <a:pt x="222" y="3049"/>
                    </a:lnTo>
                    <a:lnTo>
                      <a:pt x="202" y="3110"/>
                    </a:lnTo>
                    <a:lnTo>
                      <a:pt x="222" y="3170"/>
                    </a:lnTo>
                    <a:lnTo>
                      <a:pt x="242" y="3231"/>
                    </a:lnTo>
                    <a:lnTo>
                      <a:pt x="263" y="3271"/>
                    </a:lnTo>
                    <a:lnTo>
                      <a:pt x="343" y="3372"/>
                    </a:lnTo>
                    <a:lnTo>
                      <a:pt x="464" y="3453"/>
                    </a:lnTo>
                    <a:lnTo>
                      <a:pt x="687" y="3615"/>
                    </a:lnTo>
                    <a:lnTo>
                      <a:pt x="747" y="3655"/>
                    </a:lnTo>
                    <a:lnTo>
                      <a:pt x="747" y="3675"/>
                    </a:lnTo>
                    <a:lnTo>
                      <a:pt x="707" y="3675"/>
                    </a:lnTo>
                    <a:lnTo>
                      <a:pt x="525" y="3695"/>
                    </a:lnTo>
                    <a:lnTo>
                      <a:pt x="364" y="3736"/>
                    </a:lnTo>
                    <a:lnTo>
                      <a:pt x="202" y="3776"/>
                    </a:lnTo>
                    <a:lnTo>
                      <a:pt x="101" y="3817"/>
                    </a:lnTo>
                    <a:lnTo>
                      <a:pt x="40" y="3897"/>
                    </a:lnTo>
                    <a:lnTo>
                      <a:pt x="20" y="3918"/>
                    </a:lnTo>
                    <a:lnTo>
                      <a:pt x="20" y="3978"/>
                    </a:lnTo>
                    <a:lnTo>
                      <a:pt x="20" y="4019"/>
                    </a:lnTo>
                    <a:lnTo>
                      <a:pt x="40" y="4059"/>
                    </a:lnTo>
                    <a:lnTo>
                      <a:pt x="121" y="4119"/>
                    </a:lnTo>
                    <a:lnTo>
                      <a:pt x="222" y="4160"/>
                    </a:lnTo>
                    <a:lnTo>
                      <a:pt x="444" y="4241"/>
                    </a:lnTo>
                    <a:lnTo>
                      <a:pt x="626" y="4281"/>
                    </a:lnTo>
                    <a:lnTo>
                      <a:pt x="747" y="4321"/>
                    </a:lnTo>
                    <a:lnTo>
                      <a:pt x="545" y="4402"/>
                    </a:lnTo>
                    <a:lnTo>
                      <a:pt x="364" y="4483"/>
                    </a:lnTo>
                    <a:lnTo>
                      <a:pt x="162" y="4604"/>
                    </a:lnTo>
                    <a:lnTo>
                      <a:pt x="81" y="4685"/>
                    </a:lnTo>
                    <a:lnTo>
                      <a:pt x="20" y="4766"/>
                    </a:lnTo>
                    <a:lnTo>
                      <a:pt x="0" y="4826"/>
                    </a:lnTo>
                    <a:lnTo>
                      <a:pt x="20" y="4907"/>
                    </a:lnTo>
                    <a:lnTo>
                      <a:pt x="61" y="4968"/>
                    </a:lnTo>
                    <a:lnTo>
                      <a:pt x="121" y="5008"/>
                    </a:lnTo>
                    <a:lnTo>
                      <a:pt x="222" y="5048"/>
                    </a:lnTo>
                    <a:lnTo>
                      <a:pt x="323" y="5068"/>
                    </a:lnTo>
                    <a:lnTo>
                      <a:pt x="646" y="5048"/>
                    </a:lnTo>
                    <a:lnTo>
                      <a:pt x="949" y="5008"/>
                    </a:lnTo>
                    <a:lnTo>
                      <a:pt x="1252" y="4927"/>
                    </a:lnTo>
                    <a:lnTo>
                      <a:pt x="1514" y="4846"/>
                    </a:lnTo>
                    <a:lnTo>
                      <a:pt x="1959" y="4685"/>
                    </a:lnTo>
                    <a:lnTo>
                      <a:pt x="2100" y="4644"/>
                    </a:lnTo>
                    <a:lnTo>
                      <a:pt x="2201" y="4624"/>
                    </a:lnTo>
                    <a:lnTo>
                      <a:pt x="2262" y="4624"/>
                    </a:lnTo>
                    <a:lnTo>
                      <a:pt x="2302" y="4665"/>
                    </a:lnTo>
                    <a:lnTo>
                      <a:pt x="2342" y="4705"/>
                    </a:lnTo>
                    <a:lnTo>
                      <a:pt x="2423" y="4786"/>
                    </a:lnTo>
                    <a:lnTo>
                      <a:pt x="2544" y="4927"/>
                    </a:lnTo>
                    <a:lnTo>
                      <a:pt x="2686" y="5048"/>
                    </a:lnTo>
                    <a:lnTo>
                      <a:pt x="2847" y="5149"/>
                    </a:lnTo>
                    <a:lnTo>
                      <a:pt x="3009" y="5230"/>
                    </a:lnTo>
                    <a:lnTo>
                      <a:pt x="3190" y="5291"/>
                    </a:lnTo>
                    <a:lnTo>
                      <a:pt x="3352" y="5331"/>
                    </a:lnTo>
                    <a:lnTo>
                      <a:pt x="3534" y="5371"/>
                    </a:lnTo>
                    <a:lnTo>
                      <a:pt x="3736" y="5392"/>
                    </a:lnTo>
                    <a:lnTo>
                      <a:pt x="3917" y="5392"/>
                    </a:lnTo>
                    <a:lnTo>
                      <a:pt x="4099" y="5371"/>
                    </a:lnTo>
                    <a:lnTo>
                      <a:pt x="4281" y="5331"/>
                    </a:lnTo>
                    <a:lnTo>
                      <a:pt x="4462" y="5291"/>
                    </a:lnTo>
                    <a:lnTo>
                      <a:pt x="4644" y="5230"/>
                    </a:lnTo>
                    <a:lnTo>
                      <a:pt x="4826" y="5169"/>
                    </a:lnTo>
                    <a:lnTo>
                      <a:pt x="4987" y="5068"/>
                    </a:lnTo>
                    <a:lnTo>
                      <a:pt x="5129" y="4988"/>
                    </a:lnTo>
                    <a:lnTo>
                      <a:pt x="5371" y="4786"/>
                    </a:lnTo>
                    <a:lnTo>
                      <a:pt x="5593" y="4564"/>
                    </a:lnTo>
                    <a:lnTo>
                      <a:pt x="5755" y="4321"/>
                    </a:lnTo>
                    <a:lnTo>
                      <a:pt x="5916" y="4059"/>
                    </a:lnTo>
                    <a:lnTo>
                      <a:pt x="5977" y="3877"/>
                    </a:lnTo>
                    <a:lnTo>
                      <a:pt x="6017" y="3716"/>
                    </a:lnTo>
                    <a:lnTo>
                      <a:pt x="6058" y="3554"/>
                    </a:lnTo>
                    <a:lnTo>
                      <a:pt x="6078" y="3372"/>
                    </a:lnTo>
                    <a:lnTo>
                      <a:pt x="6098" y="3029"/>
                    </a:lnTo>
                    <a:lnTo>
                      <a:pt x="6058" y="2666"/>
                    </a:lnTo>
                    <a:lnTo>
                      <a:pt x="6037" y="2464"/>
                    </a:lnTo>
                    <a:lnTo>
                      <a:pt x="5997" y="2262"/>
                    </a:lnTo>
                    <a:lnTo>
                      <a:pt x="5997" y="2161"/>
                    </a:lnTo>
                    <a:lnTo>
                      <a:pt x="6017" y="2040"/>
                    </a:lnTo>
                    <a:lnTo>
                      <a:pt x="6118" y="1676"/>
                    </a:lnTo>
                    <a:lnTo>
                      <a:pt x="6138" y="1515"/>
                    </a:lnTo>
                    <a:lnTo>
                      <a:pt x="6159" y="1313"/>
                    </a:lnTo>
                    <a:lnTo>
                      <a:pt x="6118" y="1091"/>
                    </a:lnTo>
                    <a:lnTo>
                      <a:pt x="6037" y="869"/>
                    </a:lnTo>
                    <a:lnTo>
                      <a:pt x="5997" y="768"/>
                    </a:lnTo>
                    <a:lnTo>
                      <a:pt x="5936" y="667"/>
                    </a:lnTo>
                    <a:lnTo>
                      <a:pt x="5856" y="586"/>
                    </a:lnTo>
                    <a:lnTo>
                      <a:pt x="5775" y="505"/>
                    </a:lnTo>
                    <a:lnTo>
                      <a:pt x="5674" y="445"/>
                    </a:lnTo>
                    <a:lnTo>
                      <a:pt x="5573" y="384"/>
                    </a:lnTo>
                    <a:lnTo>
                      <a:pt x="5452" y="364"/>
                    </a:lnTo>
                    <a:lnTo>
                      <a:pt x="5351" y="344"/>
                    </a:lnTo>
                    <a:lnTo>
                      <a:pt x="5109" y="344"/>
                    </a:lnTo>
                    <a:lnTo>
                      <a:pt x="4886" y="404"/>
                    </a:lnTo>
                    <a:lnTo>
                      <a:pt x="4725" y="465"/>
                    </a:lnTo>
                    <a:lnTo>
                      <a:pt x="4584" y="566"/>
                    </a:lnTo>
                    <a:lnTo>
                      <a:pt x="4462" y="687"/>
                    </a:lnTo>
                    <a:lnTo>
                      <a:pt x="4361" y="828"/>
                    </a:lnTo>
                    <a:lnTo>
                      <a:pt x="4281" y="970"/>
                    </a:lnTo>
                    <a:lnTo>
                      <a:pt x="4200" y="1131"/>
                    </a:lnTo>
                    <a:lnTo>
                      <a:pt x="4099" y="1454"/>
                    </a:lnTo>
                    <a:lnTo>
                      <a:pt x="3917" y="1232"/>
                    </a:lnTo>
                    <a:lnTo>
                      <a:pt x="3736" y="1030"/>
                    </a:lnTo>
                    <a:lnTo>
                      <a:pt x="3534" y="828"/>
                    </a:lnTo>
                    <a:lnTo>
                      <a:pt x="3332" y="646"/>
                    </a:lnTo>
                    <a:lnTo>
                      <a:pt x="3130" y="485"/>
                    </a:lnTo>
                    <a:lnTo>
                      <a:pt x="2928" y="364"/>
                    </a:lnTo>
                    <a:lnTo>
                      <a:pt x="2746" y="243"/>
                    </a:lnTo>
                    <a:lnTo>
                      <a:pt x="2564" y="162"/>
                    </a:lnTo>
                    <a:lnTo>
                      <a:pt x="2383" y="101"/>
                    </a:lnTo>
                    <a:lnTo>
                      <a:pt x="2221" y="41"/>
                    </a:lnTo>
                    <a:lnTo>
                      <a:pt x="2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5"/>
              <p:cNvSpPr/>
              <p:nvPr/>
            </p:nvSpPr>
            <p:spPr>
              <a:xfrm>
                <a:off x="1452023" y="-1375601"/>
                <a:ext cx="673533" cy="589656"/>
              </a:xfrm>
              <a:custGeom>
                <a:avLst/>
                <a:gdLst/>
                <a:ahLst/>
                <a:cxnLst/>
                <a:rect l="l" t="t" r="r" b="b"/>
                <a:pathLst>
                  <a:path w="6159" h="5392" fill="none" extrusionOk="0">
                    <a:moveTo>
                      <a:pt x="5997" y="2262"/>
                    </a:moveTo>
                    <a:lnTo>
                      <a:pt x="5997" y="2262"/>
                    </a:lnTo>
                    <a:lnTo>
                      <a:pt x="5997" y="2161"/>
                    </a:lnTo>
                    <a:lnTo>
                      <a:pt x="6017" y="2040"/>
                    </a:lnTo>
                    <a:lnTo>
                      <a:pt x="6017" y="2040"/>
                    </a:lnTo>
                    <a:lnTo>
                      <a:pt x="6118" y="1676"/>
                    </a:lnTo>
                    <a:lnTo>
                      <a:pt x="6138" y="1515"/>
                    </a:lnTo>
                    <a:lnTo>
                      <a:pt x="6159" y="1313"/>
                    </a:lnTo>
                    <a:lnTo>
                      <a:pt x="6159" y="1313"/>
                    </a:lnTo>
                    <a:lnTo>
                      <a:pt x="6118" y="1091"/>
                    </a:lnTo>
                    <a:lnTo>
                      <a:pt x="6037" y="869"/>
                    </a:lnTo>
                    <a:lnTo>
                      <a:pt x="5997" y="768"/>
                    </a:lnTo>
                    <a:lnTo>
                      <a:pt x="5936" y="667"/>
                    </a:lnTo>
                    <a:lnTo>
                      <a:pt x="5856" y="586"/>
                    </a:lnTo>
                    <a:lnTo>
                      <a:pt x="5775" y="505"/>
                    </a:lnTo>
                    <a:lnTo>
                      <a:pt x="5775" y="505"/>
                    </a:lnTo>
                    <a:lnTo>
                      <a:pt x="5674" y="445"/>
                    </a:lnTo>
                    <a:lnTo>
                      <a:pt x="5573" y="384"/>
                    </a:lnTo>
                    <a:lnTo>
                      <a:pt x="5452" y="364"/>
                    </a:lnTo>
                    <a:lnTo>
                      <a:pt x="5351" y="344"/>
                    </a:lnTo>
                    <a:lnTo>
                      <a:pt x="5230" y="344"/>
                    </a:lnTo>
                    <a:lnTo>
                      <a:pt x="5109" y="344"/>
                    </a:lnTo>
                    <a:lnTo>
                      <a:pt x="4886" y="404"/>
                    </a:lnTo>
                    <a:lnTo>
                      <a:pt x="4886" y="404"/>
                    </a:lnTo>
                    <a:lnTo>
                      <a:pt x="4725" y="465"/>
                    </a:lnTo>
                    <a:lnTo>
                      <a:pt x="4584" y="566"/>
                    </a:lnTo>
                    <a:lnTo>
                      <a:pt x="4462" y="687"/>
                    </a:lnTo>
                    <a:lnTo>
                      <a:pt x="4361" y="828"/>
                    </a:lnTo>
                    <a:lnTo>
                      <a:pt x="4281" y="970"/>
                    </a:lnTo>
                    <a:lnTo>
                      <a:pt x="4200" y="1131"/>
                    </a:lnTo>
                    <a:lnTo>
                      <a:pt x="4099" y="1454"/>
                    </a:lnTo>
                    <a:lnTo>
                      <a:pt x="4099" y="1454"/>
                    </a:lnTo>
                    <a:lnTo>
                      <a:pt x="3917" y="1232"/>
                    </a:lnTo>
                    <a:lnTo>
                      <a:pt x="3736" y="1030"/>
                    </a:lnTo>
                    <a:lnTo>
                      <a:pt x="3736" y="1030"/>
                    </a:lnTo>
                    <a:lnTo>
                      <a:pt x="3534" y="828"/>
                    </a:lnTo>
                    <a:lnTo>
                      <a:pt x="3332" y="646"/>
                    </a:lnTo>
                    <a:lnTo>
                      <a:pt x="3130" y="485"/>
                    </a:lnTo>
                    <a:lnTo>
                      <a:pt x="2928" y="364"/>
                    </a:lnTo>
                    <a:lnTo>
                      <a:pt x="2746" y="243"/>
                    </a:lnTo>
                    <a:lnTo>
                      <a:pt x="2564" y="162"/>
                    </a:lnTo>
                    <a:lnTo>
                      <a:pt x="2383" y="101"/>
                    </a:lnTo>
                    <a:lnTo>
                      <a:pt x="2221" y="41"/>
                    </a:lnTo>
                    <a:lnTo>
                      <a:pt x="2060" y="0"/>
                    </a:lnTo>
                    <a:lnTo>
                      <a:pt x="1918" y="0"/>
                    </a:lnTo>
                    <a:lnTo>
                      <a:pt x="1656" y="0"/>
                    </a:lnTo>
                    <a:lnTo>
                      <a:pt x="1454" y="41"/>
                    </a:lnTo>
                    <a:lnTo>
                      <a:pt x="1292" y="101"/>
                    </a:lnTo>
                    <a:lnTo>
                      <a:pt x="1292" y="101"/>
                    </a:lnTo>
                    <a:lnTo>
                      <a:pt x="1232" y="162"/>
                    </a:lnTo>
                    <a:lnTo>
                      <a:pt x="1191" y="222"/>
                    </a:lnTo>
                    <a:lnTo>
                      <a:pt x="1151" y="283"/>
                    </a:lnTo>
                    <a:lnTo>
                      <a:pt x="1151" y="344"/>
                    </a:lnTo>
                    <a:lnTo>
                      <a:pt x="1151" y="404"/>
                    </a:lnTo>
                    <a:lnTo>
                      <a:pt x="1171" y="485"/>
                    </a:lnTo>
                    <a:lnTo>
                      <a:pt x="1252" y="606"/>
                    </a:lnTo>
                    <a:lnTo>
                      <a:pt x="1252" y="606"/>
                    </a:lnTo>
                    <a:lnTo>
                      <a:pt x="989" y="606"/>
                    </a:lnTo>
                    <a:lnTo>
                      <a:pt x="767" y="646"/>
                    </a:lnTo>
                    <a:lnTo>
                      <a:pt x="565" y="707"/>
                    </a:lnTo>
                    <a:lnTo>
                      <a:pt x="404" y="808"/>
                    </a:lnTo>
                    <a:lnTo>
                      <a:pt x="404" y="808"/>
                    </a:lnTo>
                    <a:lnTo>
                      <a:pt x="343" y="869"/>
                    </a:lnTo>
                    <a:lnTo>
                      <a:pt x="283" y="949"/>
                    </a:lnTo>
                    <a:lnTo>
                      <a:pt x="283" y="1030"/>
                    </a:lnTo>
                    <a:lnTo>
                      <a:pt x="283" y="1111"/>
                    </a:lnTo>
                    <a:lnTo>
                      <a:pt x="323" y="1192"/>
                    </a:lnTo>
                    <a:lnTo>
                      <a:pt x="364" y="1272"/>
                    </a:lnTo>
                    <a:lnTo>
                      <a:pt x="424" y="1333"/>
                    </a:lnTo>
                    <a:lnTo>
                      <a:pt x="505" y="1394"/>
                    </a:lnTo>
                    <a:lnTo>
                      <a:pt x="505" y="1394"/>
                    </a:lnTo>
                    <a:lnTo>
                      <a:pt x="687" y="1454"/>
                    </a:lnTo>
                    <a:lnTo>
                      <a:pt x="606" y="1434"/>
                    </a:lnTo>
                    <a:lnTo>
                      <a:pt x="606" y="1434"/>
                    </a:lnTo>
                    <a:lnTo>
                      <a:pt x="606" y="1555"/>
                    </a:lnTo>
                    <a:lnTo>
                      <a:pt x="626" y="1656"/>
                    </a:lnTo>
                    <a:lnTo>
                      <a:pt x="666" y="1757"/>
                    </a:lnTo>
                    <a:lnTo>
                      <a:pt x="727" y="1838"/>
                    </a:lnTo>
                    <a:lnTo>
                      <a:pt x="808" y="1919"/>
                    </a:lnTo>
                    <a:lnTo>
                      <a:pt x="889" y="1979"/>
                    </a:lnTo>
                    <a:lnTo>
                      <a:pt x="989" y="2040"/>
                    </a:lnTo>
                    <a:lnTo>
                      <a:pt x="1111" y="2080"/>
                    </a:lnTo>
                    <a:lnTo>
                      <a:pt x="1111" y="2080"/>
                    </a:lnTo>
                    <a:lnTo>
                      <a:pt x="1111" y="2080"/>
                    </a:lnTo>
                    <a:lnTo>
                      <a:pt x="1131" y="2201"/>
                    </a:lnTo>
                    <a:lnTo>
                      <a:pt x="1171" y="2302"/>
                    </a:lnTo>
                    <a:lnTo>
                      <a:pt x="1232" y="2403"/>
                    </a:lnTo>
                    <a:lnTo>
                      <a:pt x="1292" y="2484"/>
                    </a:lnTo>
                    <a:lnTo>
                      <a:pt x="1393" y="2545"/>
                    </a:lnTo>
                    <a:lnTo>
                      <a:pt x="1474" y="2585"/>
                    </a:lnTo>
                    <a:lnTo>
                      <a:pt x="1595" y="2625"/>
                    </a:lnTo>
                    <a:lnTo>
                      <a:pt x="1716" y="2645"/>
                    </a:lnTo>
                    <a:lnTo>
                      <a:pt x="1656" y="2645"/>
                    </a:lnTo>
                    <a:lnTo>
                      <a:pt x="1656" y="2645"/>
                    </a:lnTo>
                    <a:lnTo>
                      <a:pt x="1676" y="2807"/>
                    </a:lnTo>
                    <a:lnTo>
                      <a:pt x="1737" y="2928"/>
                    </a:lnTo>
                    <a:lnTo>
                      <a:pt x="1817" y="3029"/>
                    </a:lnTo>
                    <a:lnTo>
                      <a:pt x="1938" y="3110"/>
                    </a:lnTo>
                    <a:lnTo>
                      <a:pt x="2060" y="3130"/>
                    </a:lnTo>
                    <a:lnTo>
                      <a:pt x="2201" y="3150"/>
                    </a:lnTo>
                    <a:lnTo>
                      <a:pt x="2363" y="3130"/>
                    </a:lnTo>
                    <a:lnTo>
                      <a:pt x="2524" y="3069"/>
                    </a:lnTo>
                    <a:lnTo>
                      <a:pt x="2524" y="3069"/>
                    </a:lnTo>
                    <a:lnTo>
                      <a:pt x="2564" y="3090"/>
                    </a:lnTo>
                    <a:lnTo>
                      <a:pt x="2363" y="3130"/>
                    </a:lnTo>
                    <a:lnTo>
                      <a:pt x="2363" y="3130"/>
                    </a:lnTo>
                    <a:lnTo>
                      <a:pt x="2403" y="3292"/>
                    </a:lnTo>
                    <a:lnTo>
                      <a:pt x="2463" y="3393"/>
                    </a:lnTo>
                    <a:lnTo>
                      <a:pt x="2544" y="3473"/>
                    </a:lnTo>
                    <a:lnTo>
                      <a:pt x="2645" y="3514"/>
                    </a:lnTo>
                    <a:lnTo>
                      <a:pt x="2645" y="3514"/>
                    </a:lnTo>
                    <a:lnTo>
                      <a:pt x="2504" y="3554"/>
                    </a:lnTo>
                    <a:lnTo>
                      <a:pt x="2363" y="3554"/>
                    </a:lnTo>
                    <a:lnTo>
                      <a:pt x="2201" y="3494"/>
                    </a:lnTo>
                    <a:lnTo>
                      <a:pt x="2019" y="3413"/>
                    </a:lnTo>
                    <a:lnTo>
                      <a:pt x="2019" y="3413"/>
                    </a:lnTo>
                    <a:lnTo>
                      <a:pt x="1696" y="3271"/>
                    </a:lnTo>
                    <a:lnTo>
                      <a:pt x="1292" y="3110"/>
                    </a:lnTo>
                    <a:lnTo>
                      <a:pt x="909" y="3009"/>
                    </a:lnTo>
                    <a:lnTo>
                      <a:pt x="727" y="2969"/>
                    </a:lnTo>
                    <a:lnTo>
                      <a:pt x="545" y="2948"/>
                    </a:lnTo>
                    <a:lnTo>
                      <a:pt x="545" y="2948"/>
                    </a:lnTo>
                    <a:lnTo>
                      <a:pt x="464" y="2948"/>
                    </a:lnTo>
                    <a:lnTo>
                      <a:pt x="364" y="2969"/>
                    </a:lnTo>
                    <a:lnTo>
                      <a:pt x="283" y="2989"/>
                    </a:lnTo>
                    <a:lnTo>
                      <a:pt x="222" y="3049"/>
                    </a:lnTo>
                    <a:lnTo>
                      <a:pt x="222" y="3049"/>
                    </a:lnTo>
                    <a:lnTo>
                      <a:pt x="202" y="3110"/>
                    </a:lnTo>
                    <a:lnTo>
                      <a:pt x="222" y="3170"/>
                    </a:lnTo>
                    <a:lnTo>
                      <a:pt x="242" y="3231"/>
                    </a:lnTo>
                    <a:lnTo>
                      <a:pt x="263" y="3271"/>
                    </a:lnTo>
                    <a:lnTo>
                      <a:pt x="263" y="3271"/>
                    </a:lnTo>
                    <a:lnTo>
                      <a:pt x="343" y="3372"/>
                    </a:lnTo>
                    <a:lnTo>
                      <a:pt x="464" y="3453"/>
                    </a:lnTo>
                    <a:lnTo>
                      <a:pt x="687" y="3615"/>
                    </a:lnTo>
                    <a:lnTo>
                      <a:pt x="687" y="3615"/>
                    </a:lnTo>
                    <a:lnTo>
                      <a:pt x="747" y="3655"/>
                    </a:lnTo>
                    <a:lnTo>
                      <a:pt x="747" y="3675"/>
                    </a:lnTo>
                    <a:lnTo>
                      <a:pt x="707" y="3675"/>
                    </a:lnTo>
                    <a:lnTo>
                      <a:pt x="707" y="3675"/>
                    </a:lnTo>
                    <a:lnTo>
                      <a:pt x="525" y="3695"/>
                    </a:lnTo>
                    <a:lnTo>
                      <a:pt x="364" y="3736"/>
                    </a:lnTo>
                    <a:lnTo>
                      <a:pt x="202" y="3776"/>
                    </a:lnTo>
                    <a:lnTo>
                      <a:pt x="202" y="3776"/>
                    </a:lnTo>
                    <a:lnTo>
                      <a:pt x="101" y="3817"/>
                    </a:lnTo>
                    <a:lnTo>
                      <a:pt x="40" y="3897"/>
                    </a:lnTo>
                    <a:lnTo>
                      <a:pt x="20" y="3918"/>
                    </a:lnTo>
                    <a:lnTo>
                      <a:pt x="20" y="3978"/>
                    </a:lnTo>
                    <a:lnTo>
                      <a:pt x="20" y="4019"/>
                    </a:lnTo>
                    <a:lnTo>
                      <a:pt x="40" y="4059"/>
                    </a:lnTo>
                    <a:lnTo>
                      <a:pt x="40" y="4059"/>
                    </a:lnTo>
                    <a:lnTo>
                      <a:pt x="121" y="4119"/>
                    </a:lnTo>
                    <a:lnTo>
                      <a:pt x="222" y="4160"/>
                    </a:lnTo>
                    <a:lnTo>
                      <a:pt x="444" y="4241"/>
                    </a:lnTo>
                    <a:lnTo>
                      <a:pt x="626" y="4281"/>
                    </a:lnTo>
                    <a:lnTo>
                      <a:pt x="747" y="4321"/>
                    </a:lnTo>
                    <a:lnTo>
                      <a:pt x="747" y="4321"/>
                    </a:lnTo>
                    <a:lnTo>
                      <a:pt x="545" y="4402"/>
                    </a:lnTo>
                    <a:lnTo>
                      <a:pt x="364" y="4483"/>
                    </a:lnTo>
                    <a:lnTo>
                      <a:pt x="162" y="4604"/>
                    </a:lnTo>
                    <a:lnTo>
                      <a:pt x="162" y="4604"/>
                    </a:lnTo>
                    <a:lnTo>
                      <a:pt x="81" y="4685"/>
                    </a:lnTo>
                    <a:lnTo>
                      <a:pt x="20" y="4766"/>
                    </a:lnTo>
                    <a:lnTo>
                      <a:pt x="0" y="4826"/>
                    </a:lnTo>
                    <a:lnTo>
                      <a:pt x="20" y="4907"/>
                    </a:lnTo>
                    <a:lnTo>
                      <a:pt x="61" y="4968"/>
                    </a:lnTo>
                    <a:lnTo>
                      <a:pt x="121" y="5008"/>
                    </a:lnTo>
                    <a:lnTo>
                      <a:pt x="222" y="5048"/>
                    </a:lnTo>
                    <a:lnTo>
                      <a:pt x="323" y="5068"/>
                    </a:lnTo>
                    <a:lnTo>
                      <a:pt x="323" y="5068"/>
                    </a:lnTo>
                    <a:lnTo>
                      <a:pt x="646" y="5048"/>
                    </a:lnTo>
                    <a:lnTo>
                      <a:pt x="949" y="5008"/>
                    </a:lnTo>
                    <a:lnTo>
                      <a:pt x="1252" y="4927"/>
                    </a:lnTo>
                    <a:lnTo>
                      <a:pt x="1514" y="4846"/>
                    </a:lnTo>
                    <a:lnTo>
                      <a:pt x="1514" y="4846"/>
                    </a:lnTo>
                    <a:lnTo>
                      <a:pt x="1959" y="4685"/>
                    </a:lnTo>
                    <a:lnTo>
                      <a:pt x="2100" y="4644"/>
                    </a:lnTo>
                    <a:lnTo>
                      <a:pt x="2201" y="4624"/>
                    </a:lnTo>
                    <a:lnTo>
                      <a:pt x="2201" y="4624"/>
                    </a:lnTo>
                    <a:lnTo>
                      <a:pt x="2262" y="4624"/>
                    </a:lnTo>
                    <a:lnTo>
                      <a:pt x="2262" y="4624"/>
                    </a:lnTo>
                    <a:lnTo>
                      <a:pt x="2302" y="4665"/>
                    </a:lnTo>
                    <a:lnTo>
                      <a:pt x="2342" y="4705"/>
                    </a:lnTo>
                    <a:lnTo>
                      <a:pt x="2423" y="4786"/>
                    </a:lnTo>
                    <a:lnTo>
                      <a:pt x="2423" y="4786"/>
                    </a:lnTo>
                    <a:lnTo>
                      <a:pt x="2544" y="4927"/>
                    </a:lnTo>
                    <a:lnTo>
                      <a:pt x="2686" y="5048"/>
                    </a:lnTo>
                    <a:lnTo>
                      <a:pt x="2847" y="5149"/>
                    </a:lnTo>
                    <a:lnTo>
                      <a:pt x="3009" y="5230"/>
                    </a:lnTo>
                    <a:lnTo>
                      <a:pt x="3190" y="5291"/>
                    </a:lnTo>
                    <a:lnTo>
                      <a:pt x="3352" y="5331"/>
                    </a:lnTo>
                    <a:lnTo>
                      <a:pt x="3534" y="5371"/>
                    </a:lnTo>
                    <a:lnTo>
                      <a:pt x="3736" y="5392"/>
                    </a:lnTo>
                    <a:lnTo>
                      <a:pt x="3917" y="5392"/>
                    </a:lnTo>
                    <a:lnTo>
                      <a:pt x="4099" y="5371"/>
                    </a:lnTo>
                    <a:lnTo>
                      <a:pt x="4281" y="5331"/>
                    </a:lnTo>
                    <a:lnTo>
                      <a:pt x="4462" y="5291"/>
                    </a:lnTo>
                    <a:lnTo>
                      <a:pt x="4644" y="5230"/>
                    </a:lnTo>
                    <a:lnTo>
                      <a:pt x="4826" y="5169"/>
                    </a:lnTo>
                    <a:lnTo>
                      <a:pt x="4987" y="5068"/>
                    </a:lnTo>
                    <a:lnTo>
                      <a:pt x="5129" y="4988"/>
                    </a:lnTo>
                    <a:lnTo>
                      <a:pt x="5129" y="4988"/>
                    </a:lnTo>
                    <a:lnTo>
                      <a:pt x="5371" y="4786"/>
                    </a:lnTo>
                    <a:lnTo>
                      <a:pt x="5593" y="4564"/>
                    </a:lnTo>
                    <a:lnTo>
                      <a:pt x="5755" y="4321"/>
                    </a:lnTo>
                    <a:lnTo>
                      <a:pt x="5916" y="4059"/>
                    </a:lnTo>
                    <a:lnTo>
                      <a:pt x="5916" y="4059"/>
                    </a:lnTo>
                    <a:lnTo>
                      <a:pt x="5977" y="3877"/>
                    </a:lnTo>
                    <a:lnTo>
                      <a:pt x="6017" y="3716"/>
                    </a:lnTo>
                    <a:lnTo>
                      <a:pt x="6058" y="3554"/>
                    </a:lnTo>
                    <a:lnTo>
                      <a:pt x="6078" y="3372"/>
                    </a:lnTo>
                    <a:lnTo>
                      <a:pt x="6098" y="3029"/>
                    </a:lnTo>
                    <a:lnTo>
                      <a:pt x="6058" y="2666"/>
                    </a:lnTo>
                    <a:lnTo>
                      <a:pt x="6058" y="2666"/>
                    </a:lnTo>
                    <a:lnTo>
                      <a:pt x="6037" y="2464"/>
                    </a:lnTo>
                    <a:lnTo>
                      <a:pt x="5997" y="22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5"/>
              <p:cNvSpPr/>
              <p:nvPr/>
            </p:nvSpPr>
            <p:spPr>
              <a:xfrm>
                <a:off x="2021658" y="-1214410"/>
                <a:ext cx="61896" cy="37619"/>
              </a:xfrm>
              <a:custGeom>
                <a:avLst/>
                <a:gdLst/>
                <a:ahLst/>
                <a:cxnLst/>
                <a:rect l="l" t="t" r="r" b="b"/>
                <a:pathLst>
                  <a:path w="566" h="344" extrusionOk="0">
                    <a:moveTo>
                      <a:pt x="283" y="0"/>
                    </a:moveTo>
                    <a:lnTo>
                      <a:pt x="162" y="21"/>
                    </a:lnTo>
                    <a:lnTo>
                      <a:pt x="81" y="41"/>
                    </a:lnTo>
                    <a:lnTo>
                      <a:pt x="21" y="101"/>
                    </a:lnTo>
                    <a:lnTo>
                      <a:pt x="1" y="162"/>
                    </a:lnTo>
                    <a:lnTo>
                      <a:pt x="21" y="243"/>
                    </a:lnTo>
                    <a:lnTo>
                      <a:pt x="81" y="303"/>
                    </a:lnTo>
                    <a:lnTo>
                      <a:pt x="162" y="323"/>
                    </a:lnTo>
                    <a:lnTo>
                      <a:pt x="283" y="344"/>
                    </a:lnTo>
                    <a:lnTo>
                      <a:pt x="384" y="344"/>
                    </a:lnTo>
                    <a:lnTo>
                      <a:pt x="465" y="303"/>
                    </a:lnTo>
                    <a:lnTo>
                      <a:pt x="546" y="243"/>
                    </a:lnTo>
                    <a:lnTo>
                      <a:pt x="566" y="182"/>
                    </a:lnTo>
                    <a:lnTo>
                      <a:pt x="546" y="101"/>
                    </a:lnTo>
                    <a:lnTo>
                      <a:pt x="485" y="61"/>
                    </a:lnTo>
                    <a:lnTo>
                      <a:pt x="384" y="21"/>
                    </a:lnTo>
                    <a:lnTo>
                      <a:pt x="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5"/>
              <p:cNvSpPr/>
              <p:nvPr/>
            </p:nvSpPr>
            <p:spPr>
              <a:xfrm>
                <a:off x="1509435" y="-1024567"/>
                <a:ext cx="154632" cy="68567"/>
              </a:xfrm>
              <a:custGeom>
                <a:avLst/>
                <a:gdLst/>
                <a:ahLst/>
                <a:cxnLst/>
                <a:rect l="l" t="t" r="r" b="b"/>
                <a:pathLst>
                  <a:path w="1414" h="627" extrusionOk="0">
                    <a:moveTo>
                      <a:pt x="40" y="1"/>
                    </a:moveTo>
                    <a:lnTo>
                      <a:pt x="20" y="21"/>
                    </a:lnTo>
                    <a:lnTo>
                      <a:pt x="0" y="41"/>
                    </a:lnTo>
                    <a:lnTo>
                      <a:pt x="0" y="82"/>
                    </a:lnTo>
                    <a:lnTo>
                      <a:pt x="20" y="122"/>
                    </a:lnTo>
                    <a:lnTo>
                      <a:pt x="364" y="243"/>
                    </a:lnTo>
                    <a:lnTo>
                      <a:pt x="687" y="364"/>
                    </a:lnTo>
                    <a:lnTo>
                      <a:pt x="1010" y="465"/>
                    </a:lnTo>
                    <a:lnTo>
                      <a:pt x="1313" y="607"/>
                    </a:lnTo>
                    <a:lnTo>
                      <a:pt x="1353" y="627"/>
                    </a:lnTo>
                    <a:lnTo>
                      <a:pt x="1393" y="607"/>
                    </a:lnTo>
                    <a:lnTo>
                      <a:pt x="1413" y="566"/>
                    </a:lnTo>
                    <a:lnTo>
                      <a:pt x="1393" y="526"/>
                    </a:lnTo>
                    <a:lnTo>
                      <a:pt x="1252" y="384"/>
                    </a:lnTo>
                    <a:lnTo>
                      <a:pt x="1111" y="284"/>
                    </a:lnTo>
                    <a:lnTo>
                      <a:pt x="929" y="203"/>
                    </a:lnTo>
                    <a:lnTo>
                      <a:pt x="767" y="142"/>
                    </a:lnTo>
                    <a:lnTo>
                      <a:pt x="586" y="82"/>
                    </a:lnTo>
                    <a:lnTo>
                      <a:pt x="404" y="41"/>
                    </a:lnTo>
                    <a:lnTo>
                      <a:pt x="242" y="2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5"/>
              <p:cNvSpPr/>
              <p:nvPr/>
            </p:nvSpPr>
            <p:spPr>
              <a:xfrm>
                <a:off x="1480675" y="-956110"/>
                <a:ext cx="174535" cy="37728"/>
              </a:xfrm>
              <a:custGeom>
                <a:avLst/>
                <a:gdLst/>
                <a:ahLst/>
                <a:cxnLst/>
                <a:rect l="l" t="t" r="r" b="b"/>
                <a:pathLst>
                  <a:path w="1596" h="345" extrusionOk="0">
                    <a:moveTo>
                      <a:pt x="647" y="1"/>
                    </a:moveTo>
                    <a:lnTo>
                      <a:pt x="425" y="21"/>
                    </a:lnTo>
                    <a:lnTo>
                      <a:pt x="223" y="41"/>
                    </a:lnTo>
                    <a:lnTo>
                      <a:pt x="41" y="102"/>
                    </a:lnTo>
                    <a:lnTo>
                      <a:pt x="1" y="122"/>
                    </a:lnTo>
                    <a:lnTo>
                      <a:pt x="1" y="142"/>
                    </a:lnTo>
                    <a:lnTo>
                      <a:pt x="1" y="183"/>
                    </a:lnTo>
                    <a:lnTo>
                      <a:pt x="41" y="203"/>
                    </a:lnTo>
                    <a:lnTo>
                      <a:pt x="425" y="223"/>
                    </a:lnTo>
                    <a:lnTo>
                      <a:pt x="788" y="243"/>
                    </a:lnTo>
                    <a:lnTo>
                      <a:pt x="1172" y="283"/>
                    </a:lnTo>
                    <a:lnTo>
                      <a:pt x="1535" y="344"/>
                    </a:lnTo>
                    <a:lnTo>
                      <a:pt x="1576" y="324"/>
                    </a:lnTo>
                    <a:lnTo>
                      <a:pt x="1596" y="304"/>
                    </a:lnTo>
                    <a:lnTo>
                      <a:pt x="1596" y="263"/>
                    </a:lnTo>
                    <a:lnTo>
                      <a:pt x="1576" y="223"/>
                    </a:lnTo>
                    <a:lnTo>
                      <a:pt x="1394" y="142"/>
                    </a:lnTo>
                    <a:lnTo>
                      <a:pt x="1212" y="82"/>
                    </a:lnTo>
                    <a:lnTo>
                      <a:pt x="1010" y="21"/>
                    </a:lnTo>
                    <a:lnTo>
                      <a:pt x="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5"/>
              <p:cNvSpPr/>
              <p:nvPr/>
            </p:nvSpPr>
            <p:spPr>
              <a:xfrm>
                <a:off x="1480675" y="-905260"/>
                <a:ext cx="190063" cy="61896"/>
              </a:xfrm>
              <a:custGeom>
                <a:avLst/>
                <a:gdLst/>
                <a:ahLst/>
                <a:cxnLst/>
                <a:rect l="l" t="t" r="r" b="b"/>
                <a:pathLst>
                  <a:path w="1738" h="566" extrusionOk="0">
                    <a:moveTo>
                      <a:pt x="1656" y="0"/>
                    </a:moveTo>
                    <a:lnTo>
                      <a:pt x="1252" y="121"/>
                    </a:lnTo>
                    <a:lnTo>
                      <a:pt x="849" y="222"/>
                    </a:lnTo>
                    <a:lnTo>
                      <a:pt x="445" y="323"/>
                    </a:lnTo>
                    <a:lnTo>
                      <a:pt x="41" y="444"/>
                    </a:lnTo>
                    <a:lnTo>
                      <a:pt x="21" y="465"/>
                    </a:lnTo>
                    <a:lnTo>
                      <a:pt x="1" y="505"/>
                    </a:lnTo>
                    <a:lnTo>
                      <a:pt x="21" y="545"/>
                    </a:lnTo>
                    <a:lnTo>
                      <a:pt x="61" y="566"/>
                    </a:lnTo>
                    <a:lnTo>
                      <a:pt x="324" y="566"/>
                    </a:lnTo>
                    <a:lnTo>
                      <a:pt x="485" y="545"/>
                    </a:lnTo>
                    <a:lnTo>
                      <a:pt x="707" y="505"/>
                    </a:lnTo>
                    <a:lnTo>
                      <a:pt x="909" y="444"/>
                    </a:lnTo>
                    <a:lnTo>
                      <a:pt x="1111" y="384"/>
                    </a:lnTo>
                    <a:lnTo>
                      <a:pt x="1313" y="303"/>
                    </a:lnTo>
                    <a:lnTo>
                      <a:pt x="1515" y="222"/>
                    </a:lnTo>
                    <a:lnTo>
                      <a:pt x="1697" y="101"/>
                    </a:lnTo>
                    <a:lnTo>
                      <a:pt x="1717" y="81"/>
                    </a:lnTo>
                    <a:lnTo>
                      <a:pt x="1737" y="41"/>
                    </a:lnTo>
                    <a:lnTo>
                      <a:pt x="1717" y="20"/>
                    </a:lnTo>
                    <a:lnTo>
                      <a:pt x="1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5"/>
              <p:cNvSpPr/>
              <p:nvPr/>
            </p:nvSpPr>
            <p:spPr>
              <a:xfrm>
                <a:off x="1699277" y="-1128347"/>
                <a:ext cx="419605" cy="342398"/>
              </a:xfrm>
              <a:custGeom>
                <a:avLst/>
                <a:gdLst/>
                <a:ahLst/>
                <a:cxnLst/>
                <a:rect l="l" t="t" r="r" b="b"/>
                <a:pathLst>
                  <a:path w="3837" h="3131" fill="none" extrusionOk="0">
                    <a:moveTo>
                      <a:pt x="3736" y="1"/>
                    </a:moveTo>
                    <a:lnTo>
                      <a:pt x="3736" y="1"/>
                    </a:lnTo>
                    <a:lnTo>
                      <a:pt x="3635" y="41"/>
                    </a:lnTo>
                    <a:lnTo>
                      <a:pt x="3534" y="102"/>
                    </a:lnTo>
                    <a:lnTo>
                      <a:pt x="3453" y="183"/>
                    </a:lnTo>
                    <a:lnTo>
                      <a:pt x="3373" y="263"/>
                    </a:lnTo>
                    <a:lnTo>
                      <a:pt x="3373" y="263"/>
                    </a:lnTo>
                    <a:lnTo>
                      <a:pt x="3272" y="425"/>
                    </a:lnTo>
                    <a:lnTo>
                      <a:pt x="3191" y="607"/>
                    </a:lnTo>
                    <a:lnTo>
                      <a:pt x="3130" y="788"/>
                    </a:lnTo>
                    <a:lnTo>
                      <a:pt x="3090" y="990"/>
                    </a:lnTo>
                    <a:lnTo>
                      <a:pt x="3090" y="990"/>
                    </a:lnTo>
                    <a:lnTo>
                      <a:pt x="2989" y="1374"/>
                    </a:lnTo>
                    <a:lnTo>
                      <a:pt x="2928" y="1556"/>
                    </a:lnTo>
                    <a:lnTo>
                      <a:pt x="2827" y="1737"/>
                    </a:lnTo>
                    <a:lnTo>
                      <a:pt x="2827" y="1737"/>
                    </a:lnTo>
                    <a:lnTo>
                      <a:pt x="2747" y="1858"/>
                    </a:lnTo>
                    <a:lnTo>
                      <a:pt x="2625" y="1980"/>
                    </a:lnTo>
                    <a:lnTo>
                      <a:pt x="2504" y="2081"/>
                    </a:lnTo>
                    <a:lnTo>
                      <a:pt x="2363" y="2161"/>
                    </a:lnTo>
                    <a:lnTo>
                      <a:pt x="2222" y="2222"/>
                    </a:lnTo>
                    <a:lnTo>
                      <a:pt x="2060" y="2282"/>
                    </a:lnTo>
                    <a:lnTo>
                      <a:pt x="1919" y="2323"/>
                    </a:lnTo>
                    <a:lnTo>
                      <a:pt x="1757" y="2343"/>
                    </a:lnTo>
                    <a:lnTo>
                      <a:pt x="1757" y="2343"/>
                    </a:lnTo>
                    <a:lnTo>
                      <a:pt x="1454" y="2363"/>
                    </a:lnTo>
                    <a:lnTo>
                      <a:pt x="1454" y="2363"/>
                    </a:lnTo>
                    <a:lnTo>
                      <a:pt x="1212" y="2363"/>
                    </a:lnTo>
                    <a:lnTo>
                      <a:pt x="950" y="2323"/>
                    </a:lnTo>
                    <a:lnTo>
                      <a:pt x="465" y="2242"/>
                    </a:lnTo>
                    <a:lnTo>
                      <a:pt x="465" y="2242"/>
                    </a:lnTo>
                    <a:lnTo>
                      <a:pt x="263" y="2222"/>
                    </a:lnTo>
                    <a:lnTo>
                      <a:pt x="263" y="2222"/>
                    </a:lnTo>
                    <a:lnTo>
                      <a:pt x="182" y="2222"/>
                    </a:lnTo>
                    <a:lnTo>
                      <a:pt x="102" y="2262"/>
                    </a:lnTo>
                    <a:lnTo>
                      <a:pt x="102" y="2262"/>
                    </a:lnTo>
                    <a:lnTo>
                      <a:pt x="41" y="2303"/>
                    </a:lnTo>
                    <a:lnTo>
                      <a:pt x="1" y="2363"/>
                    </a:lnTo>
                    <a:lnTo>
                      <a:pt x="1" y="2363"/>
                    </a:lnTo>
                    <a:lnTo>
                      <a:pt x="41" y="2404"/>
                    </a:lnTo>
                    <a:lnTo>
                      <a:pt x="81" y="2444"/>
                    </a:lnTo>
                    <a:lnTo>
                      <a:pt x="162" y="2525"/>
                    </a:lnTo>
                    <a:lnTo>
                      <a:pt x="162" y="2525"/>
                    </a:lnTo>
                    <a:lnTo>
                      <a:pt x="303" y="2666"/>
                    </a:lnTo>
                    <a:lnTo>
                      <a:pt x="445" y="2787"/>
                    </a:lnTo>
                    <a:lnTo>
                      <a:pt x="606" y="2888"/>
                    </a:lnTo>
                    <a:lnTo>
                      <a:pt x="788" y="2989"/>
                    </a:lnTo>
                    <a:lnTo>
                      <a:pt x="970" y="3050"/>
                    </a:lnTo>
                    <a:lnTo>
                      <a:pt x="1151" y="3090"/>
                    </a:lnTo>
                    <a:lnTo>
                      <a:pt x="1353" y="3110"/>
                    </a:lnTo>
                    <a:lnTo>
                      <a:pt x="1555" y="3131"/>
                    </a:lnTo>
                    <a:lnTo>
                      <a:pt x="1555" y="3131"/>
                    </a:lnTo>
                    <a:lnTo>
                      <a:pt x="1717" y="3110"/>
                    </a:lnTo>
                    <a:lnTo>
                      <a:pt x="1899" y="3090"/>
                    </a:lnTo>
                    <a:lnTo>
                      <a:pt x="2080" y="3070"/>
                    </a:lnTo>
                    <a:lnTo>
                      <a:pt x="2242" y="3030"/>
                    </a:lnTo>
                    <a:lnTo>
                      <a:pt x="2424" y="2969"/>
                    </a:lnTo>
                    <a:lnTo>
                      <a:pt x="2585" y="2888"/>
                    </a:lnTo>
                    <a:lnTo>
                      <a:pt x="2726" y="2807"/>
                    </a:lnTo>
                    <a:lnTo>
                      <a:pt x="2868" y="2727"/>
                    </a:lnTo>
                    <a:lnTo>
                      <a:pt x="2868" y="2727"/>
                    </a:lnTo>
                    <a:lnTo>
                      <a:pt x="3110" y="2525"/>
                    </a:lnTo>
                    <a:lnTo>
                      <a:pt x="3332" y="2303"/>
                    </a:lnTo>
                    <a:lnTo>
                      <a:pt x="3494" y="2060"/>
                    </a:lnTo>
                    <a:lnTo>
                      <a:pt x="3655" y="1798"/>
                    </a:lnTo>
                    <a:lnTo>
                      <a:pt x="3655" y="1798"/>
                    </a:lnTo>
                    <a:lnTo>
                      <a:pt x="3736" y="1556"/>
                    </a:lnTo>
                    <a:lnTo>
                      <a:pt x="3797" y="1333"/>
                    </a:lnTo>
                    <a:lnTo>
                      <a:pt x="3817" y="1091"/>
                    </a:lnTo>
                    <a:lnTo>
                      <a:pt x="3837" y="869"/>
                    </a:lnTo>
                    <a:lnTo>
                      <a:pt x="3837" y="869"/>
                    </a:lnTo>
                    <a:lnTo>
                      <a:pt x="3817" y="627"/>
                    </a:lnTo>
                    <a:lnTo>
                      <a:pt x="3797" y="405"/>
                    </a:lnTo>
                    <a:lnTo>
                      <a:pt x="3797" y="405"/>
                    </a:lnTo>
                    <a:lnTo>
                      <a:pt x="3776" y="203"/>
                    </a:lnTo>
                    <a:lnTo>
                      <a:pt x="3736" y="1"/>
                    </a:lnTo>
                    <a:lnTo>
                      <a:pt x="37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5"/>
              <p:cNvSpPr/>
              <p:nvPr/>
            </p:nvSpPr>
            <p:spPr>
              <a:xfrm>
                <a:off x="1577892" y="-1276306"/>
                <a:ext cx="223089" cy="90657"/>
              </a:xfrm>
              <a:custGeom>
                <a:avLst/>
                <a:gdLst/>
                <a:ahLst/>
                <a:cxnLst/>
                <a:rect l="l" t="t" r="r" b="b"/>
                <a:pathLst>
                  <a:path w="2040" h="829" extrusionOk="0">
                    <a:moveTo>
                      <a:pt x="20" y="1"/>
                    </a:moveTo>
                    <a:lnTo>
                      <a:pt x="0" y="41"/>
                    </a:lnTo>
                    <a:lnTo>
                      <a:pt x="20" y="82"/>
                    </a:lnTo>
                    <a:lnTo>
                      <a:pt x="40" y="102"/>
                    </a:lnTo>
                    <a:lnTo>
                      <a:pt x="545" y="243"/>
                    </a:lnTo>
                    <a:lnTo>
                      <a:pt x="1030" y="385"/>
                    </a:lnTo>
                    <a:lnTo>
                      <a:pt x="1272" y="465"/>
                    </a:lnTo>
                    <a:lnTo>
                      <a:pt x="1514" y="566"/>
                    </a:lnTo>
                    <a:lnTo>
                      <a:pt x="1736" y="687"/>
                    </a:lnTo>
                    <a:lnTo>
                      <a:pt x="1938" y="809"/>
                    </a:lnTo>
                    <a:lnTo>
                      <a:pt x="1979" y="829"/>
                    </a:lnTo>
                    <a:lnTo>
                      <a:pt x="2019" y="809"/>
                    </a:lnTo>
                    <a:lnTo>
                      <a:pt x="2039" y="788"/>
                    </a:lnTo>
                    <a:lnTo>
                      <a:pt x="2019" y="728"/>
                    </a:lnTo>
                    <a:lnTo>
                      <a:pt x="1938" y="627"/>
                    </a:lnTo>
                    <a:lnTo>
                      <a:pt x="1837" y="526"/>
                    </a:lnTo>
                    <a:lnTo>
                      <a:pt x="1716" y="445"/>
                    </a:lnTo>
                    <a:lnTo>
                      <a:pt x="1595" y="385"/>
                    </a:lnTo>
                    <a:lnTo>
                      <a:pt x="1494" y="324"/>
                    </a:lnTo>
                    <a:lnTo>
                      <a:pt x="1353" y="263"/>
                    </a:lnTo>
                    <a:lnTo>
                      <a:pt x="1111" y="163"/>
                    </a:lnTo>
                    <a:lnTo>
                      <a:pt x="848" y="102"/>
                    </a:lnTo>
                    <a:lnTo>
                      <a:pt x="586" y="41"/>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5"/>
              <p:cNvSpPr/>
              <p:nvPr/>
            </p:nvSpPr>
            <p:spPr>
              <a:xfrm>
                <a:off x="1339387" y="-1388834"/>
                <a:ext cx="79612" cy="311450"/>
              </a:xfrm>
              <a:custGeom>
                <a:avLst/>
                <a:gdLst/>
                <a:ahLst/>
                <a:cxnLst/>
                <a:rect l="l" t="t" r="r" b="b"/>
                <a:pathLst>
                  <a:path w="728" h="2848" extrusionOk="0">
                    <a:moveTo>
                      <a:pt x="41" y="0"/>
                    </a:moveTo>
                    <a:lnTo>
                      <a:pt x="0" y="20"/>
                    </a:lnTo>
                    <a:lnTo>
                      <a:pt x="0" y="61"/>
                    </a:lnTo>
                    <a:lnTo>
                      <a:pt x="41" y="424"/>
                    </a:lnTo>
                    <a:lnTo>
                      <a:pt x="101" y="767"/>
                    </a:lnTo>
                    <a:lnTo>
                      <a:pt x="202" y="1252"/>
                    </a:lnTo>
                    <a:lnTo>
                      <a:pt x="323" y="1797"/>
                    </a:lnTo>
                    <a:lnTo>
                      <a:pt x="465" y="2342"/>
                    </a:lnTo>
                    <a:lnTo>
                      <a:pt x="606" y="2807"/>
                    </a:lnTo>
                    <a:lnTo>
                      <a:pt x="646" y="2847"/>
                    </a:lnTo>
                    <a:lnTo>
                      <a:pt x="687" y="2847"/>
                    </a:lnTo>
                    <a:lnTo>
                      <a:pt x="707" y="2827"/>
                    </a:lnTo>
                    <a:lnTo>
                      <a:pt x="727" y="2787"/>
                    </a:lnTo>
                    <a:lnTo>
                      <a:pt x="626" y="2141"/>
                    </a:lnTo>
                    <a:lnTo>
                      <a:pt x="465" y="1393"/>
                    </a:lnTo>
                    <a:lnTo>
                      <a:pt x="283" y="667"/>
                    </a:lnTo>
                    <a:lnTo>
                      <a:pt x="101" y="41"/>
                    </a:lnTo>
                    <a:lnTo>
                      <a:pt x="81" y="20"/>
                    </a:lnTo>
                    <a:lnTo>
                      <a:pt x="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5"/>
              <p:cNvSpPr/>
              <p:nvPr/>
            </p:nvSpPr>
            <p:spPr>
              <a:xfrm>
                <a:off x="1266446" y="-1658288"/>
                <a:ext cx="1212447" cy="1468562"/>
              </a:xfrm>
              <a:custGeom>
                <a:avLst/>
                <a:gdLst/>
                <a:ahLst/>
                <a:cxnLst/>
                <a:rect l="l" t="t" r="r" b="b"/>
                <a:pathLst>
                  <a:path w="11087" h="13429" extrusionOk="0">
                    <a:moveTo>
                      <a:pt x="4544" y="304"/>
                    </a:moveTo>
                    <a:lnTo>
                      <a:pt x="4605" y="324"/>
                    </a:lnTo>
                    <a:lnTo>
                      <a:pt x="4665" y="364"/>
                    </a:lnTo>
                    <a:lnTo>
                      <a:pt x="4726" y="405"/>
                    </a:lnTo>
                    <a:lnTo>
                      <a:pt x="4746" y="485"/>
                    </a:lnTo>
                    <a:lnTo>
                      <a:pt x="4867" y="970"/>
                    </a:lnTo>
                    <a:lnTo>
                      <a:pt x="4443" y="1051"/>
                    </a:lnTo>
                    <a:lnTo>
                      <a:pt x="4322" y="566"/>
                    </a:lnTo>
                    <a:lnTo>
                      <a:pt x="4322" y="485"/>
                    </a:lnTo>
                    <a:lnTo>
                      <a:pt x="4362" y="405"/>
                    </a:lnTo>
                    <a:lnTo>
                      <a:pt x="4403" y="344"/>
                    </a:lnTo>
                    <a:lnTo>
                      <a:pt x="4484" y="324"/>
                    </a:lnTo>
                    <a:lnTo>
                      <a:pt x="4544" y="304"/>
                    </a:lnTo>
                    <a:close/>
                    <a:moveTo>
                      <a:pt x="9188" y="122"/>
                    </a:moveTo>
                    <a:lnTo>
                      <a:pt x="9249" y="162"/>
                    </a:lnTo>
                    <a:lnTo>
                      <a:pt x="9289" y="223"/>
                    </a:lnTo>
                    <a:lnTo>
                      <a:pt x="10965" y="7553"/>
                    </a:lnTo>
                    <a:lnTo>
                      <a:pt x="10965" y="7593"/>
                    </a:lnTo>
                    <a:lnTo>
                      <a:pt x="10945" y="7653"/>
                    </a:lnTo>
                    <a:lnTo>
                      <a:pt x="10904" y="7694"/>
                    </a:lnTo>
                    <a:lnTo>
                      <a:pt x="10844" y="7714"/>
                    </a:lnTo>
                    <a:lnTo>
                      <a:pt x="6725" y="8663"/>
                    </a:lnTo>
                    <a:lnTo>
                      <a:pt x="6624" y="8683"/>
                    </a:lnTo>
                    <a:lnTo>
                      <a:pt x="6200" y="8784"/>
                    </a:lnTo>
                    <a:lnTo>
                      <a:pt x="6079" y="8804"/>
                    </a:lnTo>
                    <a:lnTo>
                      <a:pt x="1960" y="9753"/>
                    </a:lnTo>
                    <a:lnTo>
                      <a:pt x="1899" y="9753"/>
                    </a:lnTo>
                    <a:lnTo>
                      <a:pt x="1859" y="9733"/>
                    </a:lnTo>
                    <a:lnTo>
                      <a:pt x="1818" y="9693"/>
                    </a:lnTo>
                    <a:lnTo>
                      <a:pt x="1798" y="9632"/>
                    </a:lnTo>
                    <a:lnTo>
                      <a:pt x="122" y="2323"/>
                    </a:lnTo>
                    <a:lnTo>
                      <a:pt x="122" y="2262"/>
                    </a:lnTo>
                    <a:lnTo>
                      <a:pt x="142" y="2202"/>
                    </a:lnTo>
                    <a:lnTo>
                      <a:pt x="183" y="2161"/>
                    </a:lnTo>
                    <a:lnTo>
                      <a:pt x="223" y="2141"/>
                    </a:lnTo>
                    <a:lnTo>
                      <a:pt x="4342" y="1212"/>
                    </a:lnTo>
                    <a:lnTo>
                      <a:pt x="4463" y="1172"/>
                    </a:lnTo>
                    <a:lnTo>
                      <a:pt x="4887" y="1091"/>
                    </a:lnTo>
                    <a:lnTo>
                      <a:pt x="5009" y="1051"/>
                    </a:lnTo>
                    <a:lnTo>
                      <a:pt x="9128" y="122"/>
                    </a:lnTo>
                    <a:close/>
                    <a:moveTo>
                      <a:pt x="6644" y="8804"/>
                    </a:moveTo>
                    <a:lnTo>
                      <a:pt x="7613" y="13045"/>
                    </a:lnTo>
                    <a:lnTo>
                      <a:pt x="7613" y="13125"/>
                    </a:lnTo>
                    <a:lnTo>
                      <a:pt x="7573" y="13206"/>
                    </a:lnTo>
                    <a:lnTo>
                      <a:pt x="7532" y="13267"/>
                    </a:lnTo>
                    <a:lnTo>
                      <a:pt x="7452" y="13307"/>
                    </a:lnTo>
                    <a:lnTo>
                      <a:pt x="7371" y="13307"/>
                    </a:lnTo>
                    <a:lnTo>
                      <a:pt x="7290" y="13267"/>
                    </a:lnTo>
                    <a:lnTo>
                      <a:pt x="7230" y="13206"/>
                    </a:lnTo>
                    <a:lnTo>
                      <a:pt x="7189" y="13146"/>
                    </a:lnTo>
                    <a:lnTo>
                      <a:pt x="6220" y="8905"/>
                    </a:lnTo>
                    <a:lnTo>
                      <a:pt x="6644" y="8804"/>
                    </a:lnTo>
                    <a:close/>
                    <a:moveTo>
                      <a:pt x="9087" y="1"/>
                    </a:moveTo>
                    <a:lnTo>
                      <a:pt x="4968" y="930"/>
                    </a:lnTo>
                    <a:lnTo>
                      <a:pt x="4867" y="445"/>
                    </a:lnTo>
                    <a:lnTo>
                      <a:pt x="4847" y="384"/>
                    </a:lnTo>
                    <a:lnTo>
                      <a:pt x="4807" y="324"/>
                    </a:lnTo>
                    <a:lnTo>
                      <a:pt x="4766" y="283"/>
                    </a:lnTo>
                    <a:lnTo>
                      <a:pt x="4706" y="243"/>
                    </a:lnTo>
                    <a:lnTo>
                      <a:pt x="4665" y="203"/>
                    </a:lnTo>
                    <a:lnTo>
                      <a:pt x="4584" y="203"/>
                    </a:lnTo>
                    <a:lnTo>
                      <a:pt x="4524" y="183"/>
                    </a:lnTo>
                    <a:lnTo>
                      <a:pt x="4463" y="203"/>
                    </a:lnTo>
                    <a:lnTo>
                      <a:pt x="4403" y="223"/>
                    </a:lnTo>
                    <a:lnTo>
                      <a:pt x="4342" y="243"/>
                    </a:lnTo>
                    <a:lnTo>
                      <a:pt x="4282" y="283"/>
                    </a:lnTo>
                    <a:lnTo>
                      <a:pt x="4241" y="344"/>
                    </a:lnTo>
                    <a:lnTo>
                      <a:pt x="4221" y="405"/>
                    </a:lnTo>
                    <a:lnTo>
                      <a:pt x="4201" y="465"/>
                    </a:lnTo>
                    <a:lnTo>
                      <a:pt x="4201" y="526"/>
                    </a:lnTo>
                    <a:lnTo>
                      <a:pt x="4201" y="607"/>
                    </a:lnTo>
                    <a:lnTo>
                      <a:pt x="4322" y="1091"/>
                    </a:lnTo>
                    <a:lnTo>
                      <a:pt x="203" y="2020"/>
                    </a:lnTo>
                    <a:lnTo>
                      <a:pt x="102" y="2060"/>
                    </a:lnTo>
                    <a:lnTo>
                      <a:pt x="41" y="2141"/>
                    </a:lnTo>
                    <a:lnTo>
                      <a:pt x="1" y="2242"/>
                    </a:lnTo>
                    <a:lnTo>
                      <a:pt x="1" y="2343"/>
                    </a:lnTo>
                    <a:lnTo>
                      <a:pt x="1677" y="9673"/>
                    </a:lnTo>
                    <a:lnTo>
                      <a:pt x="1697" y="9753"/>
                    </a:lnTo>
                    <a:lnTo>
                      <a:pt x="1758" y="9814"/>
                    </a:lnTo>
                    <a:lnTo>
                      <a:pt x="1838" y="9854"/>
                    </a:lnTo>
                    <a:lnTo>
                      <a:pt x="1919" y="9875"/>
                    </a:lnTo>
                    <a:lnTo>
                      <a:pt x="1980" y="9854"/>
                    </a:lnTo>
                    <a:lnTo>
                      <a:pt x="6099" y="8926"/>
                    </a:lnTo>
                    <a:lnTo>
                      <a:pt x="7068" y="13166"/>
                    </a:lnTo>
                    <a:lnTo>
                      <a:pt x="7088" y="13226"/>
                    </a:lnTo>
                    <a:lnTo>
                      <a:pt x="7129" y="13287"/>
                    </a:lnTo>
                    <a:lnTo>
                      <a:pt x="7169" y="13327"/>
                    </a:lnTo>
                    <a:lnTo>
                      <a:pt x="7230" y="13368"/>
                    </a:lnTo>
                    <a:lnTo>
                      <a:pt x="7310" y="13408"/>
                    </a:lnTo>
                    <a:lnTo>
                      <a:pt x="7391" y="13428"/>
                    </a:lnTo>
                    <a:lnTo>
                      <a:pt x="7472" y="13428"/>
                    </a:lnTo>
                    <a:lnTo>
                      <a:pt x="7532" y="13408"/>
                    </a:lnTo>
                    <a:lnTo>
                      <a:pt x="7593" y="13368"/>
                    </a:lnTo>
                    <a:lnTo>
                      <a:pt x="7654" y="13327"/>
                    </a:lnTo>
                    <a:lnTo>
                      <a:pt x="7694" y="13267"/>
                    </a:lnTo>
                    <a:lnTo>
                      <a:pt x="7714" y="13206"/>
                    </a:lnTo>
                    <a:lnTo>
                      <a:pt x="7734" y="13146"/>
                    </a:lnTo>
                    <a:lnTo>
                      <a:pt x="7734" y="13085"/>
                    </a:lnTo>
                    <a:lnTo>
                      <a:pt x="7734" y="13024"/>
                    </a:lnTo>
                    <a:lnTo>
                      <a:pt x="6765" y="8764"/>
                    </a:lnTo>
                    <a:lnTo>
                      <a:pt x="10884" y="7835"/>
                    </a:lnTo>
                    <a:lnTo>
                      <a:pt x="10965" y="7795"/>
                    </a:lnTo>
                    <a:lnTo>
                      <a:pt x="11046" y="7714"/>
                    </a:lnTo>
                    <a:lnTo>
                      <a:pt x="11086" y="7613"/>
                    </a:lnTo>
                    <a:lnTo>
                      <a:pt x="11086" y="7512"/>
                    </a:lnTo>
                    <a:lnTo>
                      <a:pt x="9410" y="203"/>
                    </a:lnTo>
                    <a:lnTo>
                      <a:pt x="9390" y="122"/>
                    </a:lnTo>
                    <a:lnTo>
                      <a:pt x="9330" y="61"/>
                    </a:lnTo>
                    <a:lnTo>
                      <a:pt x="9289" y="21"/>
                    </a:lnTo>
                    <a:lnTo>
                      <a:pt x="9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5"/>
              <p:cNvSpPr/>
              <p:nvPr/>
            </p:nvSpPr>
            <p:spPr>
              <a:xfrm>
                <a:off x="1445353" y="-1569928"/>
                <a:ext cx="841397" cy="790655"/>
              </a:xfrm>
              <a:custGeom>
                <a:avLst/>
                <a:gdLst/>
                <a:ahLst/>
                <a:cxnLst/>
                <a:rect l="l" t="t" r="r" b="b"/>
                <a:pathLst>
                  <a:path w="7694" h="7230" extrusionOk="0">
                    <a:moveTo>
                      <a:pt x="7148" y="122"/>
                    </a:moveTo>
                    <a:lnTo>
                      <a:pt x="7189" y="142"/>
                    </a:lnTo>
                    <a:lnTo>
                      <a:pt x="7209" y="182"/>
                    </a:lnTo>
                    <a:lnTo>
                      <a:pt x="7229" y="263"/>
                    </a:lnTo>
                    <a:lnTo>
                      <a:pt x="7229" y="344"/>
                    </a:lnTo>
                    <a:lnTo>
                      <a:pt x="7229" y="445"/>
                    </a:lnTo>
                    <a:lnTo>
                      <a:pt x="7209" y="546"/>
                    </a:lnTo>
                    <a:lnTo>
                      <a:pt x="7148" y="727"/>
                    </a:lnTo>
                    <a:lnTo>
                      <a:pt x="7088" y="808"/>
                    </a:lnTo>
                    <a:lnTo>
                      <a:pt x="7047" y="869"/>
                    </a:lnTo>
                    <a:lnTo>
                      <a:pt x="6987" y="929"/>
                    </a:lnTo>
                    <a:lnTo>
                      <a:pt x="6946" y="949"/>
                    </a:lnTo>
                    <a:lnTo>
                      <a:pt x="6926" y="425"/>
                    </a:lnTo>
                    <a:lnTo>
                      <a:pt x="6926" y="404"/>
                    </a:lnTo>
                    <a:lnTo>
                      <a:pt x="6967" y="324"/>
                    </a:lnTo>
                    <a:lnTo>
                      <a:pt x="7027" y="223"/>
                    </a:lnTo>
                    <a:lnTo>
                      <a:pt x="7068" y="162"/>
                    </a:lnTo>
                    <a:lnTo>
                      <a:pt x="7108" y="142"/>
                    </a:lnTo>
                    <a:lnTo>
                      <a:pt x="7148" y="122"/>
                    </a:lnTo>
                    <a:close/>
                    <a:moveTo>
                      <a:pt x="6543" y="202"/>
                    </a:moveTo>
                    <a:lnTo>
                      <a:pt x="6583" y="223"/>
                    </a:lnTo>
                    <a:lnTo>
                      <a:pt x="6623" y="243"/>
                    </a:lnTo>
                    <a:lnTo>
                      <a:pt x="6704" y="303"/>
                    </a:lnTo>
                    <a:lnTo>
                      <a:pt x="6805" y="485"/>
                    </a:lnTo>
                    <a:lnTo>
                      <a:pt x="6825" y="970"/>
                    </a:lnTo>
                    <a:lnTo>
                      <a:pt x="6724" y="909"/>
                    </a:lnTo>
                    <a:lnTo>
                      <a:pt x="6644" y="828"/>
                    </a:lnTo>
                    <a:lnTo>
                      <a:pt x="6563" y="707"/>
                    </a:lnTo>
                    <a:lnTo>
                      <a:pt x="6502" y="586"/>
                    </a:lnTo>
                    <a:lnTo>
                      <a:pt x="6462" y="465"/>
                    </a:lnTo>
                    <a:lnTo>
                      <a:pt x="6442" y="344"/>
                    </a:lnTo>
                    <a:lnTo>
                      <a:pt x="6462" y="263"/>
                    </a:lnTo>
                    <a:lnTo>
                      <a:pt x="6482" y="223"/>
                    </a:lnTo>
                    <a:lnTo>
                      <a:pt x="6502" y="202"/>
                    </a:lnTo>
                    <a:close/>
                    <a:moveTo>
                      <a:pt x="6462" y="1131"/>
                    </a:moveTo>
                    <a:lnTo>
                      <a:pt x="6522" y="1151"/>
                    </a:lnTo>
                    <a:lnTo>
                      <a:pt x="6583" y="1212"/>
                    </a:lnTo>
                    <a:lnTo>
                      <a:pt x="6664" y="1293"/>
                    </a:lnTo>
                    <a:lnTo>
                      <a:pt x="6825" y="1495"/>
                    </a:lnTo>
                    <a:lnTo>
                      <a:pt x="6805" y="1858"/>
                    </a:lnTo>
                    <a:lnTo>
                      <a:pt x="6724" y="1838"/>
                    </a:lnTo>
                    <a:lnTo>
                      <a:pt x="6664" y="1798"/>
                    </a:lnTo>
                    <a:lnTo>
                      <a:pt x="6543" y="1676"/>
                    </a:lnTo>
                    <a:lnTo>
                      <a:pt x="6442" y="1535"/>
                    </a:lnTo>
                    <a:lnTo>
                      <a:pt x="6361" y="1374"/>
                    </a:lnTo>
                    <a:lnTo>
                      <a:pt x="6321" y="1273"/>
                    </a:lnTo>
                    <a:lnTo>
                      <a:pt x="6341" y="1192"/>
                    </a:lnTo>
                    <a:lnTo>
                      <a:pt x="6361" y="1151"/>
                    </a:lnTo>
                    <a:lnTo>
                      <a:pt x="6421" y="1131"/>
                    </a:lnTo>
                    <a:close/>
                    <a:moveTo>
                      <a:pt x="7471" y="990"/>
                    </a:moveTo>
                    <a:lnTo>
                      <a:pt x="7492" y="1010"/>
                    </a:lnTo>
                    <a:lnTo>
                      <a:pt x="7492" y="1091"/>
                    </a:lnTo>
                    <a:lnTo>
                      <a:pt x="7471" y="1212"/>
                    </a:lnTo>
                    <a:lnTo>
                      <a:pt x="7411" y="1353"/>
                    </a:lnTo>
                    <a:lnTo>
                      <a:pt x="7330" y="1515"/>
                    </a:lnTo>
                    <a:lnTo>
                      <a:pt x="7229" y="1656"/>
                    </a:lnTo>
                    <a:lnTo>
                      <a:pt x="7108" y="1777"/>
                    </a:lnTo>
                    <a:lnTo>
                      <a:pt x="6987" y="1858"/>
                    </a:lnTo>
                    <a:lnTo>
                      <a:pt x="6926" y="1878"/>
                    </a:lnTo>
                    <a:lnTo>
                      <a:pt x="6946" y="1535"/>
                    </a:lnTo>
                    <a:lnTo>
                      <a:pt x="7027" y="1394"/>
                    </a:lnTo>
                    <a:lnTo>
                      <a:pt x="7128" y="1232"/>
                    </a:lnTo>
                    <a:lnTo>
                      <a:pt x="7270" y="1091"/>
                    </a:lnTo>
                    <a:lnTo>
                      <a:pt x="7330" y="1030"/>
                    </a:lnTo>
                    <a:lnTo>
                      <a:pt x="7411" y="990"/>
                    </a:lnTo>
                    <a:close/>
                    <a:moveTo>
                      <a:pt x="6300" y="1959"/>
                    </a:moveTo>
                    <a:lnTo>
                      <a:pt x="6341" y="1979"/>
                    </a:lnTo>
                    <a:lnTo>
                      <a:pt x="6401" y="1999"/>
                    </a:lnTo>
                    <a:lnTo>
                      <a:pt x="6482" y="2040"/>
                    </a:lnTo>
                    <a:lnTo>
                      <a:pt x="6583" y="2141"/>
                    </a:lnTo>
                    <a:lnTo>
                      <a:pt x="6684" y="2262"/>
                    </a:lnTo>
                    <a:lnTo>
                      <a:pt x="6765" y="2403"/>
                    </a:lnTo>
                    <a:lnTo>
                      <a:pt x="6724" y="2767"/>
                    </a:lnTo>
                    <a:lnTo>
                      <a:pt x="6644" y="2747"/>
                    </a:lnTo>
                    <a:lnTo>
                      <a:pt x="6583" y="2726"/>
                    </a:lnTo>
                    <a:lnTo>
                      <a:pt x="6522" y="2686"/>
                    </a:lnTo>
                    <a:lnTo>
                      <a:pt x="6442" y="2625"/>
                    </a:lnTo>
                    <a:lnTo>
                      <a:pt x="6361" y="2524"/>
                    </a:lnTo>
                    <a:lnTo>
                      <a:pt x="6300" y="2423"/>
                    </a:lnTo>
                    <a:lnTo>
                      <a:pt x="6240" y="2302"/>
                    </a:lnTo>
                    <a:lnTo>
                      <a:pt x="6220" y="2201"/>
                    </a:lnTo>
                    <a:lnTo>
                      <a:pt x="6199" y="2121"/>
                    </a:lnTo>
                    <a:lnTo>
                      <a:pt x="6199" y="2040"/>
                    </a:lnTo>
                    <a:lnTo>
                      <a:pt x="6240" y="1979"/>
                    </a:lnTo>
                    <a:lnTo>
                      <a:pt x="6300" y="1959"/>
                    </a:lnTo>
                    <a:close/>
                    <a:moveTo>
                      <a:pt x="7512" y="1939"/>
                    </a:moveTo>
                    <a:lnTo>
                      <a:pt x="7552" y="1959"/>
                    </a:lnTo>
                    <a:lnTo>
                      <a:pt x="7572" y="2040"/>
                    </a:lnTo>
                    <a:lnTo>
                      <a:pt x="7572" y="2100"/>
                    </a:lnTo>
                    <a:lnTo>
                      <a:pt x="7572" y="2181"/>
                    </a:lnTo>
                    <a:lnTo>
                      <a:pt x="7471" y="2343"/>
                    </a:lnTo>
                    <a:lnTo>
                      <a:pt x="7290" y="2524"/>
                    </a:lnTo>
                    <a:lnTo>
                      <a:pt x="7189" y="2625"/>
                    </a:lnTo>
                    <a:lnTo>
                      <a:pt x="7088" y="2686"/>
                    </a:lnTo>
                    <a:lnTo>
                      <a:pt x="6967" y="2747"/>
                    </a:lnTo>
                    <a:lnTo>
                      <a:pt x="6845" y="2767"/>
                    </a:lnTo>
                    <a:lnTo>
                      <a:pt x="6886" y="2403"/>
                    </a:lnTo>
                    <a:lnTo>
                      <a:pt x="6967" y="2302"/>
                    </a:lnTo>
                    <a:lnTo>
                      <a:pt x="7068" y="2201"/>
                    </a:lnTo>
                    <a:lnTo>
                      <a:pt x="7209" y="2080"/>
                    </a:lnTo>
                    <a:lnTo>
                      <a:pt x="7350" y="1979"/>
                    </a:lnTo>
                    <a:lnTo>
                      <a:pt x="7411" y="1959"/>
                    </a:lnTo>
                    <a:lnTo>
                      <a:pt x="7471" y="1939"/>
                    </a:lnTo>
                    <a:close/>
                    <a:moveTo>
                      <a:pt x="6260" y="2989"/>
                    </a:moveTo>
                    <a:lnTo>
                      <a:pt x="6462" y="3090"/>
                    </a:lnTo>
                    <a:lnTo>
                      <a:pt x="6664" y="3191"/>
                    </a:lnTo>
                    <a:lnTo>
                      <a:pt x="6765" y="3272"/>
                    </a:lnTo>
                    <a:lnTo>
                      <a:pt x="6785" y="3292"/>
                    </a:lnTo>
                    <a:lnTo>
                      <a:pt x="6765" y="3292"/>
                    </a:lnTo>
                    <a:lnTo>
                      <a:pt x="6623" y="3372"/>
                    </a:lnTo>
                    <a:lnTo>
                      <a:pt x="6442" y="3413"/>
                    </a:lnTo>
                    <a:lnTo>
                      <a:pt x="6240" y="3453"/>
                    </a:lnTo>
                    <a:lnTo>
                      <a:pt x="6260" y="3312"/>
                    </a:lnTo>
                    <a:lnTo>
                      <a:pt x="6280" y="3150"/>
                    </a:lnTo>
                    <a:lnTo>
                      <a:pt x="6280" y="3090"/>
                    </a:lnTo>
                    <a:lnTo>
                      <a:pt x="6260" y="2989"/>
                    </a:lnTo>
                    <a:close/>
                    <a:moveTo>
                      <a:pt x="1838" y="1818"/>
                    </a:moveTo>
                    <a:lnTo>
                      <a:pt x="2040" y="1838"/>
                    </a:lnTo>
                    <a:lnTo>
                      <a:pt x="2282" y="1878"/>
                    </a:lnTo>
                    <a:lnTo>
                      <a:pt x="2565" y="1979"/>
                    </a:lnTo>
                    <a:lnTo>
                      <a:pt x="2848" y="2121"/>
                    </a:lnTo>
                    <a:lnTo>
                      <a:pt x="3150" y="2302"/>
                    </a:lnTo>
                    <a:lnTo>
                      <a:pt x="3292" y="2423"/>
                    </a:lnTo>
                    <a:lnTo>
                      <a:pt x="3534" y="2625"/>
                    </a:lnTo>
                    <a:lnTo>
                      <a:pt x="3756" y="2848"/>
                    </a:lnTo>
                    <a:lnTo>
                      <a:pt x="3857" y="2969"/>
                    </a:lnTo>
                    <a:lnTo>
                      <a:pt x="4039" y="3171"/>
                    </a:lnTo>
                    <a:lnTo>
                      <a:pt x="4079" y="3251"/>
                    </a:lnTo>
                    <a:lnTo>
                      <a:pt x="4059" y="3332"/>
                    </a:lnTo>
                    <a:lnTo>
                      <a:pt x="4059" y="3372"/>
                    </a:lnTo>
                    <a:lnTo>
                      <a:pt x="4019" y="3554"/>
                    </a:lnTo>
                    <a:lnTo>
                      <a:pt x="3998" y="3534"/>
                    </a:lnTo>
                    <a:lnTo>
                      <a:pt x="3736" y="3272"/>
                    </a:lnTo>
                    <a:lnTo>
                      <a:pt x="3433" y="3049"/>
                    </a:lnTo>
                    <a:lnTo>
                      <a:pt x="3292" y="2948"/>
                    </a:lnTo>
                    <a:lnTo>
                      <a:pt x="3070" y="2827"/>
                    </a:lnTo>
                    <a:lnTo>
                      <a:pt x="2848" y="2706"/>
                    </a:lnTo>
                    <a:lnTo>
                      <a:pt x="2605" y="2585"/>
                    </a:lnTo>
                    <a:lnTo>
                      <a:pt x="2343" y="2504"/>
                    </a:lnTo>
                    <a:lnTo>
                      <a:pt x="2080" y="2423"/>
                    </a:lnTo>
                    <a:lnTo>
                      <a:pt x="1818" y="2363"/>
                    </a:lnTo>
                    <a:lnTo>
                      <a:pt x="1575" y="2343"/>
                    </a:lnTo>
                    <a:lnTo>
                      <a:pt x="1333" y="2323"/>
                    </a:lnTo>
                    <a:lnTo>
                      <a:pt x="1293" y="2222"/>
                    </a:lnTo>
                    <a:lnTo>
                      <a:pt x="1273" y="2141"/>
                    </a:lnTo>
                    <a:lnTo>
                      <a:pt x="1273" y="2080"/>
                    </a:lnTo>
                    <a:lnTo>
                      <a:pt x="1293" y="2020"/>
                    </a:lnTo>
                    <a:lnTo>
                      <a:pt x="1333" y="1979"/>
                    </a:lnTo>
                    <a:lnTo>
                      <a:pt x="1394" y="1919"/>
                    </a:lnTo>
                    <a:lnTo>
                      <a:pt x="1495" y="1878"/>
                    </a:lnTo>
                    <a:lnTo>
                      <a:pt x="1656" y="1838"/>
                    </a:lnTo>
                    <a:lnTo>
                      <a:pt x="1838" y="1818"/>
                    </a:lnTo>
                    <a:close/>
                    <a:moveTo>
                      <a:pt x="5392" y="2181"/>
                    </a:moveTo>
                    <a:lnTo>
                      <a:pt x="5493" y="2201"/>
                    </a:lnTo>
                    <a:lnTo>
                      <a:pt x="5594" y="2222"/>
                    </a:lnTo>
                    <a:lnTo>
                      <a:pt x="5695" y="2262"/>
                    </a:lnTo>
                    <a:lnTo>
                      <a:pt x="5796" y="2323"/>
                    </a:lnTo>
                    <a:lnTo>
                      <a:pt x="5937" y="2484"/>
                    </a:lnTo>
                    <a:lnTo>
                      <a:pt x="6058" y="2666"/>
                    </a:lnTo>
                    <a:lnTo>
                      <a:pt x="6119" y="2868"/>
                    </a:lnTo>
                    <a:lnTo>
                      <a:pt x="6159" y="3049"/>
                    </a:lnTo>
                    <a:lnTo>
                      <a:pt x="6159" y="3090"/>
                    </a:lnTo>
                    <a:lnTo>
                      <a:pt x="6139" y="3292"/>
                    </a:lnTo>
                    <a:lnTo>
                      <a:pt x="6119" y="3473"/>
                    </a:lnTo>
                    <a:lnTo>
                      <a:pt x="6078" y="3595"/>
                    </a:lnTo>
                    <a:lnTo>
                      <a:pt x="6058" y="3696"/>
                    </a:lnTo>
                    <a:lnTo>
                      <a:pt x="6018" y="3797"/>
                    </a:lnTo>
                    <a:lnTo>
                      <a:pt x="5997" y="3918"/>
                    </a:lnTo>
                    <a:lnTo>
                      <a:pt x="5997" y="4039"/>
                    </a:lnTo>
                    <a:lnTo>
                      <a:pt x="6038" y="4281"/>
                    </a:lnTo>
                    <a:lnTo>
                      <a:pt x="6058" y="4463"/>
                    </a:lnTo>
                    <a:lnTo>
                      <a:pt x="6098" y="4846"/>
                    </a:lnTo>
                    <a:lnTo>
                      <a:pt x="6078" y="5190"/>
                    </a:lnTo>
                    <a:lnTo>
                      <a:pt x="6058" y="5351"/>
                    </a:lnTo>
                    <a:lnTo>
                      <a:pt x="6018" y="5513"/>
                    </a:lnTo>
                    <a:lnTo>
                      <a:pt x="5977" y="5654"/>
                    </a:lnTo>
                    <a:lnTo>
                      <a:pt x="5917" y="5796"/>
                    </a:lnTo>
                    <a:lnTo>
                      <a:pt x="5775" y="6058"/>
                    </a:lnTo>
                    <a:lnTo>
                      <a:pt x="5594" y="6300"/>
                    </a:lnTo>
                    <a:lnTo>
                      <a:pt x="5392" y="6522"/>
                    </a:lnTo>
                    <a:lnTo>
                      <a:pt x="5170" y="6704"/>
                    </a:lnTo>
                    <a:lnTo>
                      <a:pt x="4887" y="6886"/>
                    </a:lnTo>
                    <a:lnTo>
                      <a:pt x="4766" y="6926"/>
                    </a:lnTo>
                    <a:lnTo>
                      <a:pt x="4564" y="7007"/>
                    </a:lnTo>
                    <a:lnTo>
                      <a:pt x="4362" y="7068"/>
                    </a:lnTo>
                    <a:lnTo>
                      <a:pt x="4241" y="7088"/>
                    </a:lnTo>
                    <a:lnTo>
                      <a:pt x="3978" y="7108"/>
                    </a:lnTo>
                    <a:lnTo>
                      <a:pt x="3716" y="7108"/>
                    </a:lnTo>
                    <a:lnTo>
                      <a:pt x="3473" y="7068"/>
                    </a:lnTo>
                    <a:lnTo>
                      <a:pt x="3251" y="7007"/>
                    </a:lnTo>
                    <a:lnTo>
                      <a:pt x="3029" y="6906"/>
                    </a:lnTo>
                    <a:lnTo>
                      <a:pt x="2848" y="6805"/>
                    </a:lnTo>
                    <a:lnTo>
                      <a:pt x="2666" y="6664"/>
                    </a:lnTo>
                    <a:lnTo>
                      <a:pt x="2524" y="6522"/>
                    </a:lnTo>
                    <a:lnTo>
                      <a:pt x="2504" y="6502"/>
                    </a:lnTo>
                    <a:lnTo>
                      <a:pt x="2424" y="6421"/>
                    </a:lnTo>
                    <a:lnTo>
                      <a:pt x="2383" y="6381"/>
                    </a:lnTo>
                    <a:lnTo>
                      <a:pt x="2343" y="6361"/>
                    </a:lnTo>
                    <a:lnTo>
                      <a:pt x="2262" y="6341"/>
                    </a:lnTo>
                    <a:lnTo>
                      <a:pt x="2141" y="6361"/>
                    </a:lnTo>
                    <a:lnTo>
                      <a:pt x="1919" y="6442"/>
                    </a:lnTo>
                    <a:lnTo>
                      <a:pt x="1596" y="6543"/>
                    </a:lnTo>
                    <a:lnTo>
                      <a:pt x="1212" y="6664"/>
                    </a:lnTo>
                    <a:lnTo>
                      <a:pt x="1010" y="6704"/>
                    </a:lnTo>
                    <a:lnTo>
                      <a:pt x="808" y="6745"/>
                    </a:lnTo>
                    <a:lnTo>
                      <a:pt x="606" y="6765"/>
                    </a:lnTo>
                    <a:lnTo>
                      <a:pt x="404" y="6785"/>
                    </a:lnTo>
                    <a:lnTo>
                      <a:pt x="303" y="6765"/>
                    </a:lnTo>
                    <a:lnTo>
                      <a:pt x="223" y="6745"/>
                    </a:lnTo>
                    <a:lnTo>
                      <a:pt x="162" y="6704"/>
                    </a:lnTo>
                    <a:lnTo>
                      <a:pt x="122" y="6664"/>
                    </a:lnTo>
                    <a:lnTo>
                      <a:pt x="122" y="6603"/>
                    </a:lnTo>
                    <a:lnTo>
                      <a:pt x="142" y="6543"/>
                    </a:lnTo>
                    <a:lnTo>
                      <a:pt x="202" y="6482"/>
                    </a:lnTo>
                    <a:lnTo>
                      <a:pt x="263" y="6442"/>
                    </a:lnTo>
                    <a:lnTo>
                      <a:pt x="404" y="6361"/>
                    </a:lnTo>
                    <a:lnTo>
                      <a:pt x="525" y="6280"/>
                    </a:lnTo>
                    <a:lnTo>
                      <a:pt x="727" y="6199"/>
                    </a:lnTo>
                    <a:lnTo>
                      <a:pt x="849" y="6139"/>
                    </a:lnTo>
                    <a:lnTo>
                      <a:pt x="869" y="6078"/>
                    </a:lnTo>
                    <a:lnTo>
                      <a:pt x="828" y="6038"/>
                    </a:lnTo>
                    <a:lnTo>
                      <a:pt x="707" y="5997"/>
                    </a:lnTo>
                    <a:lnTo>
                      <a:pt x="404" y="5937"/>
                    </a:lnTo>
                    <a:lnTo>
                      <a:pt x="263" y="5876"/>
                    </a:lnTo>
                    <a:lnTo>
                      <a:pt x="202" y="5836"/>
                    </a:lnTo>
                    <a:lnTo>
                      <a:pt x="162" y="5796"/>
                    </a:lnTo>
                    <a:lnTo>
                      <a:pt x="142" y="5755"/>
                    </a:lnTo>
                    <a:lnTo>
                      <a:pt x="142" y="5715"/>
                    </a:lnTo>
                    <a:lnTo>
                      <a:pt x="162" y="5695"/>
                    </a:lnTo>
                    <a:lnTo>
                      <a:pt x="182" y="5654"/>
                    </a:lnTo>
                    <a:lnTo>
                      <a:pt x="283" y="5614"/>
                    </a:lnTo>
                    <a:lnTo>
                      <a:pt x="505" y="5553"/>
                    </a:lnTo>
                    <a:lnTo>
                      <a:pt x="667" y="5533"/>
                    </a:lnTo>
                    <a:lnTo>
                      <a:pt x="788" y="5513"/>
                    </a:lnTo>
                    <a:lnTo>
                      <a:pt x="828" y="5493"/>
                    </a:lnTo>
                    <a:lnTo>
                      <a:pt x="849" y="5472"/>
                    </a:lnTo>
                    <a:lnTo>
                      <a:pt x="869" y="5452"/>
                    </a:lnTo>
                    <a:lnTo>
                      <a:pt x="869" y="5412"/>
                    </a:lnTo>
                    <a:lnTo>
                      <a:pt x="849" y="5392"/>
                    </a:lnTo>
                    <a:lnTo>
                      <a:pt x="808" y="5351"/>
                    </a:lnTo>
                    <a:lnTo>
                      <a:pt x="768" y="5331"/>
                    </a:lnTo>
                    <a:lnTo>
                      <a:pt x="667" y="5271"/>
                    </a:lnTo>
                    <a:lnTo>
                      <a:pt x="505" y="5149"/>
                    </a:lnTo>
                    <a:lnTo>
                      <a:pt x="445" y="5089"/>
                    </a:lnTo>
                    <a:lnTo>
                      <a:pt x="384" y="5028"/>
                    </a:lnTo>
                    <a:lnTo>
                      <a:pt x="344" y="4947"/>
                    </a:lnTo>
                    <a:lnTo>
                      <a:pt x="324" y="4907"/>
                    </a:lnTo>
                    <a:lnTo>
                      <a:pt x="344" y="4867"/>
                    </a:lnTo>
                    <a:lnTo>
                      <a:pt x="384" y="4826"/>
                    </a:lnTo>
                    <a:lnTo>
                      <a:pt x="445" y="4806"/>
                    </a:lnTo>
                    <a:lnTo>
                      <a:pt x="606" y="4786"/>
                    </a:lnTo>
                    <a:lnTo>
                      <a:pt x="788" y="4806"/>
                    </a:lnTo>
                    <a:lnTo>
                      <a:pt x="970" y="4846"/>
                    </a:lnTo>
                    <a:lnTo>
                      <a:pt x="1374" y="4968"/>
                    </a:lnTo>
                    <a:lnTo>
                      <a:pt x="1737" y="5109"/>
                    </a:lnTo>
                    <a:lnTo>
                      <a:pt x="2060" y="5250"/>
                    </a:lnTo>
                    <a:lnTo>
                      <a:pt x="2242" y="5331"/>
                    </a:lnTo>
                    <a:lnTo>
                      <a:pt x="2403" y="5392"/>
                    </a:lnTo>
                    <a:lnTo>
                      <a:pt x="2565" y="5392"/>
                    </a:lnTo>
                    <a:lnTo>
                      <a:pt x="2726" y="5371"/>
                    </a:lnTo>
                    <a:lnTo>
                      <a:pt x="2747" y="5371"/>
                    </a:lnTo>
                    <a:lnTo>
                      <a:pt x="2868" y="5392"/>
                    </a:lnTo>
                    <a:lnTo>
                      <a:pt x="2969" y="5371"/>
                    </a:lnTo>
                    <a:lnTo>
                      <a:pt x="3070" y="5351"/>
                    </a:lnTo>
                    <a:lnTo>
                      <a:pt x="3191" y="5311"/>
                    </a:lnTo>
                    <a:lnTo>
                      <a:pt x="3292" y="5271"/>
                    </a:lnTo>
                    <a:lnTo>
                      <a:pt x="3413" y="5210"/>
                    </a:lnTo>
                    <a:lnTo>
                      <a:pt x="3534" y="5129"/>
                    </a:lnTo>
                    <a:lnTo>
                      <a:pt x="3635" y="5028"/>
                    </a:lnTo>
                    <a:lnTo>
                      <a:pt x="3736" y="4927"/>
                    </a:lnTo>
                    <a:lnTo>
                      <a:pt x="3837" y="4806"/>
                    </a:lnTo>
                    <a:lnTo>
                      <a:pt x="3938" y="4685"/>
                    </a:lnTo>
                    <a:lnTo>
                      <a:pt x="4019" y="4544"/>
                    </a:lnTo>
                    <a:lnTo>
                      <a:pt x="4019" y="4503"/>
                    </a:lnTo>
                    <a:lnTo>
                      <a:pt x="3998" y="4463"/>
                    </a:lnTo>
                    <a:lnTo>
                      <a:pt x="3938" y="4463"/>
                    </a:lnTo>
                    <a:lnTo>
                      <a:pt x="3918" y="4483"/>
                    </a:lnTo>
                    <a:lnTo>
                      <a:pt x="3797" y="4665"/>
                    </a:lnTo>
                    <a:lnTo>
                      <a:pt x="3716" y="4786"/>
                    </a:lnTo>
                    <a:lnTo>
                      <a:pt x="3514" y="4968"/>
                    </a:lnTo>
                    <a:lnTo>
                      <a:pt x="3312" y="5109"/>
                    </a:lnTo>
                    <a:lnTo>
                      <a:pt x="3130" y="5210"/>
                    </a:lnTo>
                    <a:lnTo>
                      <a:pt x="2928" y="5250"/>
                    </a:lnTo>
                    <a:lnTo>
                      <a:pt x="2767" y="5250"/>
                    </a:lnTo>
                    <a:lnTo>
                      <a:pt x="2706" y="5230"/>
                    </a:lnTo>
                    <a:lnTo>
                      <a:pt x="2625" y="5190"/>
                    </a:lnTo>
                    <a:lnTo>
                      <a:pt x="2565" y="5129"/>
                    </a:lnTo>
                    <a:lnTo>
                      <a:pt x="2524" y="5048"/>
                    </a:lnTo>
                    <a:lnTo>
                      <a:pt x="2484" y="4947"/>
                    </a:lnTo>
                    <a:lnTo>
                      <a:pt x="2605" y="4907"/>
                    </a:lnTo>
                    <a:lnTo>
                      <a:pt x="2726" y="4846"/>
                    </a:lnTo>
                    <a:lnTo>
                      <a:pt x="2848" y="4766"/>
                    </a:lnTo>
                    <a:lnTo>
                      <a:pt x="2989" y="4685"/>
                    </a:lnTo>
                    <a:lnTo>
                      <a:pt x="3090" y="4584"/>
                    </a:lnTo>
                    <a:lnTo>
                      <a:pt x="3211" y="4463"/>
                    </a:lnTo>
                    <a:lnTo>
                      <a:pt x="3332" y="4322"/>
                    </a:lnTo>
                    <a:lnTo>
                      <a:pt x="3433" y="4160"/>
                    </a:lnTo>
                    <a:lnTo>
                      <a:pt x="3433" y="4120"/>
                    </a:lnTo>
                    <a:lnTo>
                      <a:pt x="3413" y="4079"/>
                    </a:lnTo>
                    <a:lnTo>
                      <a:pt x="3352" y="4079"/>
                    </a:lnTo>
                    <a:lnTo>
                      <a:pt x="3332" y="4099"/>
                    </a:lnTo>
                    <a:lnTo>
                      <a:pt x="3191" y="4301"/>
                    </a:lnTo>
                    <a:lnTo>
                      <a:pt x="3029" y="4483"/>
                    </a:lnTo>
                    <a:lnTo>
                      <a:pt x="2868" y="4624"/>
                    </a:lnTo>
                    <a:lnTo>
                      <a:pt x="2706" y="4725"/>
                    </a:lnTo>
                    <a:lnTo>
                      <a:pt x="2545" y="4806"/>
                    </a:lnTo>
                    <a:lnTo>
                      <a:pt x="2383" y="4846"/>
                    </a:lnTo>
                    <a:lnTo>
                      <a:pt x="2242" y="4867"/>
                    </a:lnTo>
                    <a:lnTo>
                      <a:pt x="2100" y="4846"/>
                    </a:lnTo>
                    <a:lnTo>
                      <a:pt x="1979" y="4806"/>
                    </a:lnTo>
                    <a:lnTo>
                      <a:pt x="1878" y="4725"/>
                    </a:lnTo>
                    <a:lnTo>
                      <a:pt x="1818" y="4604"/>
                    </a:lnTo>
                    <a:lnTo>
                      <a:pt x="1777" y="4483"/>
                    </a:lnTo>
                    <a:lnTo>
                      <a:pt x="1858" y="4483"/>
                    </a:lnTo>
                    <a:lnTo>
                      <a:pt x="2040" y="4463"/>
                    </a:lnTo>
                    <a:lnTo>
                      <a:pt x="2201" y="4422"/>
                    </a:lnTo>
                    <a:lnTo>
                      <a:pt x="2363" y="4362"/>
                    </a:lnTo>
                    <a:lnTo>
                      <a:pt x="2504" y="4281"/>
                    </a:lnTo>
                    <a:lnTo>
                      <a:pt x="2646" y="4200"/>
                    </a:lnTo>
                    <a:lnTo>
                      <a:pt x="2787" y="4079"/>
                    </a:lnTo>
                    <a:lnTo>
                      <a:pt x="2888" y="3958"/>
                    </a:lnTo>
                    <a:lnTo>
                      <a:pt x="2989" y="3837"/>
                    </a:lnTo>
                    <a:lnTo>
                      <a:pt x="2989" y="3797"/>
                    </a:lnTo>
                    <a:lnTo>
                      <a:pt x="2969" y="3756"/>
                    </a:lnTo>
                    <a:lnTo>
                      <a:pt x="2908" y="3756"/>
                    </a:lnTo>
                    <a:lnTo>
                      <a:pt x="2888" y="3776"/>
                    </a:lnTo>
                    <a:lnTo>
                      <a:pt x="2747" y="3938"/>
                    </a:lnTo>
                    <a:lnTo>
                      <a:pt x="2605" y="4079"/>
                    </a:lnTo>
                    <a:lnTo>
                      <a:pt x="2444" y="4180"/>
                    </a:lnTo>
                    <a:lnTo>
                      <a:pt x="2282" y="4261"/>
                    </a:lnTo>
                    <a:lnTo>
                      <a:pt x="2121" y="4322"/>
                    </a:lnTo>
                    <a:lnTo>
                      <a:pt x="1939" y="4362"/>
                    </a:lnTo>
                    <a:lnTo>
                      <a:pt x="1798" y="4362"/>
                    </a:lnTo>
                    <a:lnTo>
                      <a:pt x="1656" y="4342"/>
                    </a:lnTo>
                    <a:lnTo>
                      <a:pt x="1495" y="4281"/>
                    </a:lnTo>
                    <a:lnTo>
                      <a:pt x="1374" y="4180"/>
                    </a:lnTo>
                    <a:lnTo>
                      <a:pt x="1293" y="4079"/>
                    </a:lnTo>
                    <a:lnTo>
                      <a:pt x="1232" y="3938"/>
                    </a:lnTo>
                    <a:lnTo>
                      <a:pt x="1374" y="3958"/>
                    </a:lnTo>
                    <a:lnTo>
                      <a:pt x="1636" y="3958"/>
                    </a:lnTo>
                    <a:lnTo>
                      <a:pt x="1777" y="3938"/>
                    </a:lnTo>
                    <a:lnTo>
                      <a:pt x="1919" y="3897"/>
                    </a:lnTo>
                    <a:lnTo>
                      <a:pt x="2040" y="3857"/>
                    </a:lnTo>
                    <a:lnTo>
                      <a:pt x="2161" y="3776"/>
                    </a:lnTo>
                    <a:lnTo>
                      <a:pt x="2282" y="3696"/>
                    </a:lnTo>
                    <a:lnTo>
                      <a:pt x="2403" y="3595"/>
                    </a:lnTo>
                    <a:lnTo>
                      <a:pt x="2504" y="3473"/>
                    </a:lnTo>
                    <a:lnTo>
                      <a:pt x="2524" y="3433"/>
                    </a:lnTo>
                    <a:lnTo>
                      <a:pt x="2484" y="3393"/>
                    </a:lnTo>
                    <a:lnTo>
                      <a:pt x="2444" y="3372"/>
                    </a:lnTo>
                    <a:lnTo>
                      <a:pt x="2403" y="3413"/>
                    </a:lnTo>
                    <a:lnTo>
                      <a:pt x="2282" y="3554"/>
                    </a:lnTo>
                    <a:lnTo>
                      <a:pt x="2121" y="3675"/>
                    </a:lnTo>
                    <a:lnTo>
                      <a:pt x="1959" y="3756"/>
                    </a:lnTo>
                    <a:lnTo>
                      <a:pt x="1777" y="3817"/>
                    </a:lnTo>
                    <a:lnTo>
                      <a:pt x="1616" y="3837"/>
                    </a:lnTo>
                    <a:lnTo>
                      <a:pt x="1434" y="3837"/>
                    </a:lnTo>
                    <a:lnTo>
                      <a:pt x="1273" y="3817"/>
                    </a:lnTo>
                    <a:lnTo>
                      <a:pt x="1111" y="3776"/>
                    </a:lnTo>
                    <a:lnTo>
                      <a:pt x="950" y="3696"/>
                    </a:lnTo>
                    <a:lnTo>
                      <a:pt x="828" y="3574"/>
                    </a:lnTo>
                    <a:lnTo>
                      <a:pt x="788" y="3514"/>
                    </a:lnTo>
                    <a:lnTo>
                      <a:pt x="748" y="3433"/>
                    </a:lnTo>
                    <a:lnTo>
                      <a:pt x="727" y="3372"/>
                    </a:lnTo>
                    <a:lnTo>
                      <a:pt x="727" y="3292"/>
                    </a:lnTo>
                    <a:lnTo>
                      <a:pt x="1010" y="3352"/>
                    </a:lnTo>
                    <a:lnTo>
                      <a:pt x="1515" y="3352"/>
                    </a:lnTo>
                    <a:lnTo>
                      <a:pt x="1676" y="3312"/>
                    </a:lnTo>
                    <a:lnTo>
                      <a:pt x="1858" y="3292"/>
                    </a:lnTo>
                    <a:lnTo>
                      <a:pt x="2020" y="3231"/>
                    </a:lnTo>
                    <a:lnTo>
                      <a:pt x="2060" y="3191"/>
                    </a:lnTo>
                    <a:lnTo>
                      <a:pt x="2060" y="3150"/>
                    </a:lnTo>
                    <a:lnTo>
                      <a:pt x="2020" y="3110"/>
                    </a:lnTo>
                    <a:lnTo>
                      <a:pt x="1979" y="3110"/>
                    </a:lnTo>
                    <a:lnTo>
                      <a:pt x="1777" y="3171"/>
                    </a:lnTo>
                    <a:lnTo>
                      <a:pt x="1575" y="3211"/>
                    </a:lnTo>
                    <a:lnTo>
                      <a:pt x="1374" y="3231"/>
                    </a:lnTo>
                    <a:lnTo>
                      <a:pt x="1172" y="3231"/>
                    </a:lnTo>
                    <a:lnTo>
                      <a:pt x="1010" y="3211"/>
                    </a:lnTo>
                    <a:lnTo>
                      <a:pt x="849" y="3191"/>
                    </a:lnTo>
                    <a:lnTo>
                      <a:pt x="707" y="3150"/>
                    </a:lnTo>
                    <a:lnTo>
                      <a:pt x="606" y="3110"/>
                    </a:lnTo>
                    <a:lnTo>
                      <a:pt x="525" y="3070"/>
                    </a:lnTo>
                    <a:lnTo>
                      <a:pt x="465" y="2989"/>
                    </a:lnTo>
                    <a:lnTo>
                      <a:pt x="425" y="2928"/>
                    </a:lnTo>
                    <a:lnTo>
                      <a:pt x="404" y="2848"/>
                    </a:lnTo>
                    <a:lnTo>
                      <a:pt x="404" y="2787"/>
                    </a:lnTo>
                    <a:lnTo>
                      <a:pt x="425" y="2726"/>
                    </a:lnTo>
                    <a:lnTo>
                      <a:pt x="445" y="2666"/>
                    </a:lnTo>
                    <a:lnTo>
                      <a:pt x="505" y="2625"/>
                    </a:lnTo>
                    <a:lnTo>
                      <a:pt x="647" y="2545"/>
                    </a:lnTo>
                    <a:lnTo>
                      <a:pt x="828" y="2484"/>
                    </a:lnTo>
                    <a:lnTo>
                      <a:pt x="1030" y="2444"/>
                    </a:lnTo>
                    <a:lnTo>
                      <a:pt x="1454" y="2444"/>
                    </a:lnTo>
                    <a:lnTo>
                      <a:pt x="1656" y="2464"/>
                    </a:lnTo>
                    <a:lnTo>
                      <a:pt x="1878" y="2504"/>
                    </a:lnTo>
                    <a:lnTo>
                      <a:pt x="2080" y="2545"/>
                    </a:lnTo>
                    <a:lnTo>
                      <a:pt x="2302" y="2625"/>
                    </a:lnTo>
                    <a:lnTo>
                      <a:pt x="2585" y="2726"/>
                    </a:lnTo>
                    <a:lnTo>
                      <a:pt x="2848" y="2848"/>
                    </a:lnTo>
                    <a:lnTo>
                      <a:pt x="3090" y="2969"/>
                    </a:lnTo>
                    <a:lnTo>
                      <a:pt x="3332" y="3130"/>
                    </a:lnTo>
                    <a:lnTo>
                      <a:pt x="3473" y="3231"/>
                    </a:lnTo>
                    <a:lnTo>
                      <a:pt x="3595" y="3332"/>
                    </a:lnTo>
                    <a:lnTo>
                      <a:pt x="3797" y="3494"/>
                    </a:lnTo>
                    <a:lnTo>
                      <a:pt x="3958" y="3696"/>
                    </a:lnTo>
                    <a:lnTo>
                      <a:pt x="4059" y="3797"/>
                    </a:lnTo>
                    <a:lnTo>
                      <a:pt x="4241" y="4039"/>
                    </a:lnTo>
                    <a:lnTo>
                      <a:pt x="4261" y="4099"/>
                    </a:lnTo>
                    <a:lnTo>
                      <a:pt x="4422" y="4422"/>
                    </a:lnTo>
                    <a:lnTo>
                      <a:pt x="4564" y="4746"/>
                    </a:lnTo>
                    <a:lnTo>
                      <a:pt x="4584" y="4786"/>
                    </a:lnTo>
                    <a:lnTo>
                      <a:pt x="4604" y="4806"/>
                    </a:lnTo>
                    <a:lnTo>
                      <a:pt x="4624" y="4806"/>
                    </a:lnTo>
                    <a:lnTo>
                      <a:pt x="4665" y="4766"/>
                    </a:lnTo>
                    <a:lnTo>
                      <a:pt x="4665" y="4725"/>
                    </a:lnTo>
                    <a:lnTo>
                      <a:pt x="4645" y="4645"/>
                    </a:lnTo>
                    <a:lnTo>
                      <a:pt x="4523" y="4342"/>
                    </a:lnTo>
                    <a:lnTo>
                      <a:pt x="4362" y="4039"/>
                    </a:lnTo>
                    <a:lnTo>
                      <a:pt x="4281" y="3877"/>
                    </a:lnTo>
                    <a:lnTo>
                      <a:pt x="4160" y="3736"/>
                    </a:lnTo>
                    <a:lnTo>
                      <a:pt x="4099" y="3655"/>
                    </a:lnTo>
                    <a:lnTo>
                      <a:pt x="4120" y="3595"/>
                    </a:lnTo>
                    <a:lnTo>
                      <a:pt x="4180" y="3393"/>
                    </a:lnTo>
                    <a:lnTo>
                      <a:pt x="4221" y="3231"/>
                    </a:lnTo>
                    <a:lnTo>
                      <a:pt x="4322" y="2928"/>
                    </a:lnTo>
                    <a:lnTo>
                      <a:pt x="4382" y="2767"/>
                    </a:lnTo>
                    <a:lnTo>
                      <a:pt x="4463" y="2625"/>
                    </a:lnTo>
                    <a:lnTo>
                      <a:pt x="4564" y="2504"/>
                    </a:lnTo>
                    <a:lnTo>
                      <a:pt x="4685" y="2403"/>
                    </a:lnTo>
                    <a:lnTo>
                      <a:pt x="4806" y="2302"/>
                    </a:lnTo>
                    <a:lnTo>
                      <a:pt x="4968" y="2222"/>
                    </a:lnTo>
                    <a:lnTo>
                      <a:pt x="5170" y="2181"/>
                    </a:lnTo>
                    <a:close/>
                    <a:moveTo>
                      <a:pt x="7148" y="0"/>
                    </a:moveTo>
                    <a:lnTo>
                      <a:pt x="7068" y="21"/>
                    </a:lnTo>
                    <a:lnTo>
                      <a:pt x="6987" y="61"/>
                    </a:lnTo>
                    <a:lnTo>
                      <a:pt x="6926" y="142"/>
                    </a:lnTo>
                    <a:lnTo>
                      <a:pt x="6845" y="303"/>
                    </a:lnTo>
                    <a:lnTo>
                      <a:pt x="6765" y="223"/>
                    </a:lnTo>
                    <a:lnTo>
                      <a:pt x="6704" y="142"/>
                    </a:lnTo>
                    <a:lnTo>
                      <a:pt x="6623" y="101"/>
                    </a:lnTo>
                    <a:lnTo>
                      <a:pt x="6543" y="81"/>
                    </a:lnTo>
                    <a:lnTo>
                      <a:pt x="6462" y="101"/>
                    </a:lnTo>
                    <a:lnTo>
                      <a:pt x="6401" y="142"/>
                    </a:lnTo>
                    <a:lnTo>
                      <a:pt x="6361" y="202"/>
                    </a:lnTo>
                    <a:lnTo>
                      <a:pt x="6321" y="303"/>
                    </a:lnTo>
                    <a:lnTo>
                      <a:pt x="6341" y="465"/>
                    </a:lnTo>
                    <a:lnTo>
                      <a:pt x="6401" y="667"/>
                    </a:lnTo>
                    <a:lnTo>
                      <a:pt x="6502" y="849"/>
                    </a:lnTo>
                    <a:lnTo>
                      <a:pt x="6563" y="929"/>
                    </a:lnTo>
                    <a:lnTo>
                      <a:pt x="6644" y="1010"/>
                    </a:lnTo>
                    <a:lnTo>
                      <a:pt x="6724" y="1050"/>
                    </a:lnTo>
                    <a:lnTo>
                      <a:pt x="6825" y="1091"/>
                    </a:lnTo>
                    <a:lnTo>
                      <a:pt x="6825" y="1293"/>
                    </a:lnTo>
                    <a:lnTo>
                      <a:pt x="6745" y="1212"/>
                    </a:lnTo>
                    <a:lnTo>
                      <a:pt x="6664" y="1111"/>
                    </a:lnTo>
                    <a:lnTo>
                      <a:pt x="6583" y="1050"/>
                    </a:lnTo>
                    <a:lnTo>
                      <a:pt x="6502" y="1010"/>
                    </a:lnTo>
                    <a:lnTo>
                      <a:pt x="6361" y="1010"/>
                    </a:lnTo>
                    <a:lnTo>
                      <a:pt x="6321" y="1030"/>
                    </a:lnTo>
                    <a:lnTo>
                      <a:pt x="6280" y="1050"/>
                    </a:lnTo>
                    <a:lnTo>
                      <a:pt x="6240" y="1091"/>
                    </a:lnTo>
                    <a:lnTo>
                      <a:pt x="6220" y="1172"/>
                    </a:lnTo>
                    <a:lnTo>
                      <a:pt x="6199" y="1252"/>
                    </a:lnTo>
                    <a:lnTo>
                      <a:pt x="6220" y="1333"/>
                    </a:lnTo>
                    <a:lnTo>
                      <a:pt x="6240" y="1434"/>
                    </a:lnTo>
                    <a:lnTo>
                      <a:pt x="6341" y="1616"/>
                    </a:lnTo>
                    <a:lnTo>
                      <a:pt x="6462" y="1777"/>
                    </a:lnTo>
                    <a:lnTo>
                      <a:pt x="6543" y="1858"/>
                    </a:lnTo>
                    <a:lnTo>
                      <a:pt x="6623" y="1919"/>
                    </a:lnTo>
                    <a:lnTo>
                      <a:pt x="6704" y="1959"/>
                    </a:lnTo>
                    <a:lnTo>
                      <a:pt x="6805" y="1999"/>
                    </a:lnTo>
                    <a:lnTo>
                      <a:pt x="6785" y="2201"/>
                    </a:lnTo>
                    <a:lnTo>
                      <a:pt x="6704" y="2080"/>
                    </a:lnTo>
                    <a:lnTo>
                      <a:pt x="6603" y="1979"/>
                    </a:lnTo>
                    <a:lnTo>
                      <a:pt x="6502" y="1898"/>
                    </a:lnTo>
                    <a:lnTo>
                      <a:pt x="6361" y="1858"/>
                    </a:lnTo>
                    <a:lnTo>
                      <a:pt x="6300" y="1838"/>
                    </a:lnTo>
                    <a:lnTo>
                      <a:pt x="6240" y="1858"/>
                    </a:lnTo>
                    <a:lnTo>
                      <a:pt x="6179" y="1878"/>
                    </a:lnTo>
                    <a:lnTo>
                      <a:pt x="6139" y="1919"/>
                    </a:lnTo>
                    <a:lnTo>
                      <a:pt x="6098" y="1979"/>
                    </a:lnTo>
                    <a:lnTo>
                      <a:pt x="6078" y="2060"/>
                    </a:lnTo>
                    <a:lnTo>
                      <a:pt x="6078" y="2141"/>
                    </a:lnTo>
                    <a:lnTo>
                      <a:pt x="6098" y="2242"/>
                    </a:lnTo>
                    <a:lnTo>
                      <a:pt x="6139" y="2343"/>
                    </a:lnTo>
                    <a:lnTo>
                      <a:pt x="6240" y="2545"/>
                    </a:lnTo>
                    <a:lnTo>
                      <a:pt x="6361" y="2706"/>
                    </a:lnTo>
                    <a:lnTo>
                      <a:pt x="6442" y="2787"/>
                    </a:lnTo>
                    <a:lnTo>
                      <a:pt x="6522" y="2827"/>
                    </a:lnTo>
                    <a:lnTo>
                      <a:pt x="6623" y="2868"/>
                    </a:lnTo>
                    <a:lnTo>
                      <a:pt x="6704" y="2888"/>
                    </a:lnTo>
                    <a:lnTo>
                      <a:pt x="6684" y="3070"/>
                    </a:lnTo>
                    <a:lnTo>
                      <a:pt x="6421" y="2928"/>
                    </a:lnTo>
                    <a:lnTo>
                      <a:pt x="6280" y="2848"/>
                    </a:lnTo>
                    <a:lnTo>
                      <a:pt x="6240" y="2848"/>
                    </a:lnTo>
                    <a:lnTo>
                      <a:pt x="6179" y="2666"/>
                    </a:lnTo>
                    <a:lnTo>
                      <a:pt x="6098" y="2504"/>
                    </a:lnTo>
                    <a:lnTo>
                      <a:pt x="5997" y="2363"/>
                    </a:lnTo>
                    <a:lnTo>
                      <a:pt x="5856" y="2242"/>
                    </a:lnTo>
                    <a:lnTo>
                      <a:pt x="5755" y="2161"/>
                    </a:lnTo>
                    <a:lnTo>
                      <a:pt x="5654" y="2121"/>
                    </a:lnTo>
                    <a:lnTo>
                      <a:pt x="5533" y="2080"/>
                    </a:lnTo>
                    <a:lnTo>
                      <a:pt x="5412" y="2060"/>
                    </a:lnTo>
                    <a:lnTo>
                      <a:pt x="5149" y="2060"/>
                    </a:lnTo>
                    <a:lnTo>
                      <a:pt x="4927" y="2121"/>
                    </a:lnTo>
                    <a:lnTo>
                      <a:pt x="4766" y="2181"/>
                    </a:lnTo>
                    <a:lnTo>
                      <a:pt x="4624" y="2282"/>
                    </a:lnTo>
                    <a:lnTo>
                      <a:pt x="4503" y="2383"/>
                    </a:lnTo>
                    <a:lnTo>
                      <a:pt x="4402" y="2524"/>
                    </a:lnTo>
                    <a:lnTo>
                      <a:pt x="4322" y="2646"/>
                    </a:lnTo>
                    <a:lnTo>
                      <a:pt x="4241" y="2787"/>
                    </a:lnTo>
                    <a:lnTo>
                      <a:pt x="4120" y="3110"/>
                    </a:lnTo>
                    <a:lnTo>
                      <a:pt x="3978" y="2908"/>
                    </a:lnTo>
                    <a:lnTo>
                      <a:pt x="3837" y="2767"/>
                    </a:lnTo>
                    <a:lnTo>
                      <a:pt x="3797" y="2726"/>
                    </a:lnTo>
                    <a:lnTo>
                      <a:pt x="3534" y="2464"/>
                    </a:lnTo>
                    <a:lnTo>
                      <a:pt x="3251" y="2242"/>
                    </a:lnTo>
                    <a:lnTo>
                      <a:pt x="3110" y="2141"/>
                    </a:lnTo>
                    <a:lnTo>
                      <a:pt x="2807" y="1959"/>
                    </a:lnTo>
                    <a:lnTo>
                      <a:pt x="2504" y="1818"/>
                    </a:lnTo>
                    <a:lnTo>
                      <a:pt x="2242" y="1757"/>
                    </a:lnTo>
                    <a:lnTo>
                      <a:pt x="1999" y="1717"/>
                    </a:lnTo>
                    <a:lnTo>
                      <a:pt x="1777" y="1697"/>
                    </a:lnTo>
                    <a:lnTo>
                      <a:pt x="1596" y="1717"/>
                    </a:lnTo>
                    <a:lnTo>
                      <a:pt x="1434" y="1757"/>
                    </a:lnTo>
                    <a:lnTo>
                      <a:pt x="1333" y="1818"/>
                    </a:lnTo>
                    <a:lnTo>
                      <a:pt x="1232" y="1898"/>
                    </a:lnTo>
                    <a:lnTo>
                      <a:pt x="1172" y="1979"/>
                    </a:lnTo>
                    <a:lnTo>
                      <a:pt x="1151" y="2060"/>
                    </a:lnTo>
                    <a:lnTo>
                      <a:pt x="1151" y="2141"/>
                    </a:lnTo>
                    <a:lnTo>
                      <a:pt x="1172" y="2222"/>
                    </a:lnTo>
                    <a:lnTo>
                      <a:pt x="1192" y="2323"/>
                    </a:lnTo>
                    <a:lnTo>
                      <a:pt x="970" y="2343"/>
                    </a:lnTo>
                    <a:lnTo>
                      <a:pt x="748" y="2383"/>
                    </a:lnTo>
                    <a:lnTo>
                      <a:pt x="586" y="2444"/>
                    </a:lnTo>
                    <a:lnTo>
                      <a:pt x="425" y="2524"/>
                    </a:lnTo>
                    <a:lnTo>
                      <a:pt x="364" y="2605"/>
                    </a:lnTo>
                    <a:lnTo>
                      <a:pt x="303" y="2686"/>
                    </a:lnTo>
                    <a:lnTo>
                      <a:pt x="283" y="2767"/>
                    </a:lnTo>
                    <a:lnTo>
                      <a:pt x="283" y="2848"/>
                    </a:lnTo>
                    <a:lnTo>
                      <a:pt x="303" y="2969"/>
                    </a:lnTo>
                    <a:lnTo>
                      <a:pt x="364" y="3070"/>
                    </a:lnTo>
                    <a:lnTo>
                      <a:pt x="445" y="3150"/>
                    </a:lnTo>
                    <a:lnTo>
                      <a:pt x="546" y="3231"/>
                    </a:lnTo>
                    <a:lnTo>
                      <a:pt x="606" y="3251"/>
                    </a:lnTo>
                    <a:lnTo>
                      <a:pt x="606" y="3352"/>
                    </a:lnTo>
                    <a:lnTo>
                      <a:pt x="626" y="3453"/>
                    </a:lnTo>
                    <a:lnTo>
                      <a:pt x="667" y="3534"/>
                    </a:lnTo>
                    <a:lnTo>
                      <a:pt x="707" y="3615"/>
                    </a:lnTo>
                    <a:lnTo>
                      <a:pt x="788" y="3696"/>
                    </a:lnTo>
                    <a:lnTo>
                      <a:pt x="869" y="3776"/>
                    </a:lnTo>
                    <a:lnTo>
                      <a:pt x="970" y="3837"/>
                    </a:lnTo>
                    <a:lnTo>
                      <a:pt x="1071" y="3877"/>
                    </a:lnTo>
                    <a:lnTo>
                      <a:pt x="1111" y="3897"/>
                    </a:lnTo>
                    <a:lnTo>
                      <a:pt x="1131" y="3998"/>
                    </a:lnTo>
                    <a:lnTo>
                      <a:pt x="1172" y="4099"/>
                    </a:lnTo>
                    <a:lnTo>
                      <a:pt x="1212" y="4180"/>
                    </a:lnTo>
                    <a:lnTo>
                      <a:pt x="1273" y="4261"/>
                    </a:lnTo>
                    <a:lnTo>
                      <a:pt x="1333" y="4322"/>
                    </a:lnTo>
                    <a:lnTo>
                      <a:pt x="1414" y="4362"/>
                    </a:lnTo>
                    <a:lnTo>
                      <a:pt x="1515" y="4422"/>
                    </a:lnTo>
                    <a:lnTo>
                      <a:pt x="1616" y="4443"/>
                    </a:lnTo>
                    <a:lnTo>
                      <a:pt x="1656" y="4463"/>
                    </a:lnTo>
                    <a:lnTo>
                      <a:pt x="1676" y="4544"/>
                    </a:lnTo>
                    <a:lnTo>
                      <a:pt x="1697" y="4645"/>
                    </a:lnTo>
                    <a:lnTo>
                      <a:pt x="1737" y="4725"/>
                    </a:lnTo>
                    <a:lnTo>
                      <a:pt x="1777" y="4786"/>
                    </a:lnTo>
                    <a:lnTo>
                      <a:pt x="1838" y="4846"/>
                    </a:lnTo>
                    <a:lnTo>
                      <a:pt x="1919" y="4907"/>
                    </a:lnTo>
                    <a:lnTo>
                      <a:pt x="1979" y="4947"/>
                    </a:lnTo>
                    <a:lnTo>
                      <a:pt x="2080" y="4968"/>
                    </a:lnTo>
                    <a:lnTo>
                      <a:pt x="2242" y="4988"/>
                    </a:lnTo>
                    <a:lnTo>
                      <a:pt x="2363" y="4968"/>
                    </a:lnTo>
                    <a:lnTo>
                      <a:pt x="2403" y="5069"/>
                    </a:lnTo>
                    <a:lnTo>
                      <a:pt x="2424" y="5149"/>
                    </a:lnTo>
                    <a:lnTo>
                      <a:pt x="2484" y="5210"/>
                    </a:lnTo>
                    <a:lnTo>
                      <a:pt x="2545" y="5271"/>
                    </a:lnTo>
                    <a:lnTo>
                      <a:pt x="2444" y="5271"/>
                    </a:lnTo>
                    <a:lnTo>
                      <a:pt x="2343" y="5250"/>
                    </a:lnTo>
                    <a:lnTo>
                      <a:pt x="2100" y="5149"/>
                    </a:lnTo>
                    <a:lnTo>
                      <a:pt x="1757" y="4988"/>
                    </a:lnTo>
                    <a:lnTo>
                      <a:pt x="1353" y="4826"/>
                    </a:lnTo>
                    <a:lnTo>
                      <a:pt x="970" y="4705"/>
                    </a:lnTo>
                    <a:lnTo>
                      <a:pt x="768" y="4685"/>
                    </a:lnTo>
                    <a:lnTo>
                      <a:pt x="606" y="4665"/>
                    </a:lnTo>
                    <a:lnTo>
                      <a:pt x="525" y="4665"/>
                    </a:lnTo>
                    <a:lnTo>
                      <a:pt x="425" y="4685"/>
                    </a:lnTo>
                    <a:lnTo>
                      <a:pt x="324" y="4725"/>
                    </a:lnTo>
                    <a:lnTo>
                      <a:pt x="283" y="4766"/>
                    </a:lnTo>
                    <a:lnTo>
                      <a:pt x="243" y="4806"/>
                    </a:lnTo>
                    <a:lnTo>
                      <a:pt x="223" y="4867"/>
                    </a:lnTo>
                    <a:lnTo>
                      <a:pt x="223" y="4947"/>
                    </a:lnTo>
                    <a:lnTo>
                      <a:pt x="243" y="5008"/>
                    </a:lnTo>
                    <a:lnTo>
                      <a:pt x="283" y="5089"/>
                    </a:lnTo>
                    <a:lnTo>
                      <a:pt x="344" y="5170"/>
                    </a:lnTo>
                    <a:lnTo>
                      <a:pt x="425" y="5250"/>
                    </a:lnTo>
                    <a:lnTo>
                      <a:pt x="606" y="5371"/>
                    </a:lnTo>
                    <a:lnTo>
                      <a:pt x="667" y="5412"/>
                    </a:lnTo>
                    <a:lnTo>
                      <a:pt x="485" y="5432"/>
                    </a:lnTo>
                    <a:lnTo>
                      <a:pt x="243" y="5493"/>
                    </a:lnTo>
                    <a:lnTo>
                      <a:pt x="162" y="5533"/>
                    </a:lnTo>
                    <a:lnTo>
                      <a:pt x="101" y="5573"/>
                    </a:lnTo>
                    <a:lnTo>
                      <a:pt x="41" y="5634"/>
                    </a:lnTo>
                    <a:lnTo>
                      <a:pt x="21" y="5695"/>
                    </a:lnTo>
                    <a:lnTo>
                      <a:pt x="21" y="5775"/>
                    </a:lnTo>
                    <a:lnTo>
                      <a:pt x="21" y="5816"/>
                    </a:lnTo>
                    <a:lnTo>
                      <a:pt x="61" y="5876"/>
                    </a:lnTo>
                    <a:lnTo>
                      <a:pt x="101" y="5917"/>
                    </a:lnTo>
                    <a:lnTo>
                      <a:pt x="162" y="5957"/>
                    </a:lnTo>
                    <a:lnTo>
                      <a:pt x="303" y="6018"/>
                    </a:lnTo>
                    <a:lnTo>
                      <a:pt x="465" y="6078"/>
                    </a:lnTo>
                    <a:lnTo>
                      <a:pt x="606" y="6119"/>
                    </a:lnTo>
                    <a:lnTo>
                      <a:pt x="425" y="6199"/>
                    </a:lnTo>
                    <a:lnTo>
                      <a:pt x="202" y="6341"/>
                    </a:lnTo>
                    <a:lnTo>
                      <a:pt x="101" y="6421"/>
                    </a:lnTo>
                    <a:lnTo>
                      <a:pt x="41" y="6502"/>
                    </a:lnTo>
                    <a:lnTo>
                      <a:pt x="1" y="6603"/>
                    </a:lnTo>
                    <a:lnTo>
                      <a:pt x="21" y="6684"/>
                    </a:lnTo>
                    <a:lnTo>
                      <a:pt x="61" y="6765"/>
                    </a:lnTo>
                    <a:lnTo>
                      <a:pt x="142" y="6845"/>
                    </a:lnTo>
                    <a:lnTo>
                      <a:pt x="263" y="6886"/>
                    </a:lnTo>
                    <a:lnTo>
                      <a:pt x="384" y="6906"/>
                    </a:lnTo>
                    <a:lnTo>
                      <a:pt x="606" y="6886"/>
                    </a:lnTo>
                    <a:lnTo>
                      <a:pt x="828" y="6866"/>
                    </a:lnTo>
                    <a:lnTo>
                      <a:pt x="1030" y="6825"/>
                    </a:lnTo>
                    <a:lnTo>
                      <a:pt x="1252" y="6785"/>
                    </a:lnTo>
                    <a:lnTo>
                      <a:pt x="1636" y="6664"/>
                    </a:lnTo>
                    <a:lnTo>
                      <a:pt x="1959" y="6543"/>
                    </a:lnTo>
                    <a:lnTo>
                      <a:pt x="2141" y="6482"/>
                    </a:lnTo>
                    <a:lnTo>
                      <a:pt x="2262" y="6462"/>
                    </a:lnTo>
                    <a:lnTo>
                      <a:pt x="2282" y="6462"/>
                    </a:lnTo>
                    <a:lnTo>
                      <a:pt x="2343" y="6502"/>
                    </a:lnTo>
                    <a:lnTo>
                      <a:pt x="2403" y="6563"/>
                    </a:lnTo>
                    <a:lnTo>
                      <a:pt x="2424" y="6603"/>
                    </a:lnTo>
                    <a:lnTo>
                      <a:pt x="2565" y="6745"/>
                    </a:lnTo>
                    <a:lnTo>
                      <a:pt x="2706" y="6845"/>
                    </a:lnTo>
                    <a:lnTo>
                      <a:pt x="2848" y="6967"/>
                    </a:lnTo>
                    <a:lnTo>
                      <a:pt x="3029" y="7047"/>
                    </a:lnTo>
                    <a:lnTo>
                      <a:pt x="3191" y="7108"/>
                    </a:lnTo>
                    <a:lnTo>
                      <a:pt x="3393" y="7169"/>
                    </a:lnTo>
                    <a:lnTo>
                      <a:pt x="3574" y="7209"/>
                    </a:lnTo>
                    <a:lnTo>
                      <a:pt x="3776" y="7229"/>
                    </a:lnTo>
                    <a:lnTo>
                      <a:pt x="3877" y="7229"/>
                    </a:lnTo>
                    <a:lnTo>
                      <a:pt x="4059" y="7209"/>
                    </a:lnTo>
                    <a:lnTo>
                      <a:pt x="4261" y="7189"/>
                    </a:lnTo>
                    <a:lnTo>
                      <a:pt x="4382" y="7169"/>
                    </a:lnTo>
                    <a:lnTo>
                      <a:pt x="4584" y="7108"/>
                    </a:lnTo>
                    <a:lnTo>
                      <a:pt x="4786" y="7047"/>
                    </a:lnTo>
                    <a:lnTo>
                      <a:pt x="4907" y="6987"/>
                    </a:lnTo>
                    <a:lnTo>
                      <a:pt x="5069" y="6906"/>
                    </a:lnTo>
                    <a:lnTo>
                      <a:pt x="5230" y="6805"/>
                    </a:lnTo>
                    <a:lnTo>
                      <a:pt x="5472" y="6603"/>
                    </a:lnTo>
                    <a:lnTo>
                      <a:pt x="5695" y="6381"/>
                    </a:lnTo>
                    <a:lnTo>
                      <a:pt x="5876" y="6139"/>
                    </a:lnTo>
                    <a:lnTo>
                      <a:pt x="6018" y="5856"/>
                    </a:lnTo>
                    <a:lnTo>
                      <a:pt x="6078" y="5695"/>
                    </a:lnTo>
                    <a:lnTo>
                      <a:pt x="6139" y="5553"/>
                    </a:lnTo>
                    <a:lnTo>
                      <a:pt x="6179" y="5392"/>
                    </a:lnTo>
                    <a:lnTo>
                      <a:pt x="6199" y="5210"/>
                    </a:lnTo>
                    <a:lnTo>
                      <a:pt x="6220" y="5028"/>
                    </a:lnTo>
                    <a:lnTo>
                      <a:pt x="6220" y="4846"/>
                    </a:lnTo>
                    <a:lnTo>
                      <a:pt x="6179" y="4443"/>
                    </a:lnTo>
                    <a:lnTo>
                      <a:pt x="6159" y="4261"/>
                    </a:lnTo>
                    <a:lnTo>
                      <a:pt x="6119" y="4039"/>
                    </a:lnTo>
                    <a:lnTo>
                      <a:pt x="6119" y="3938"/>
                    </a:lnTo>
                    <a:lnTo>
                      <a:pt x="6139" y="3837"/>
                    </a:lnTo>
                    <a:lnTo>
                      <a:pt x="6179" y="3716"/>
                    </a:lnTo>
                    <a:lnTo>
                      <a:pt x="6220" y="3595"/>
                    </a:lnTo>
                    <a:lnTo>
                      <a:pt x="6401" y="3554"/>
                    </a:lnTo>
                    <a:lnTo>
                      <a:pt x="6603" y="3494"/>
                    </a:lnTo>
                    <a:lnTo>
                      <a:pt x="6522" y="3837"/>
                    </a:lnTo>
                    <a:lnTo>
                      <a:pt x="6381" y="4342"/>
                    </a:lnTo>
                    <a:lnTo>
                      <a:pt x="6381" y="4382"/>
                    </a:lnTo>
                    <a:lnTo>
                      <a:pt x="6421" y="4422"/>
                    </a:lnTo>
                    <a:lnTo>
                      <a:pt x="6442" y="4422"/>
                    </a:lnTo>
                    <a:lnTo>
                      <a:pt x="6462" y="4402"/>
                    </a:lnTo>
                    <a:lnTo>
                      <a:pt x="6502" y="4382"/>
                    </a:lnTo>
                    <a:lnTo>
                      <a:pt x="6644" y="3857"/>
                    </a:lnTo>
                    <a:lnTo>
                      <a:pt x="6724" y="3453"/>
                    </a:lnTo>
                    <a:lnTo>
                      <a:pt x="6825" y="3393"/>
                    </a:lnTo>
                    <a:lnTo>
                      <a:pt x="6886" y="3352"/>
                    </a:lnTo>
                    <a:lnTo>
                      <a:pt x="6906" y="3292"/>
                    </a:lnTo>
                    <a:lnTo>
                      <a:pt x="6886" y="3211"/>
                    </a:lnTo>
                    <a:lnTo>
                      <a:pt x="6845" y="3171"/>
                    </a:lnTo>
                    <a:lnTo>
                      <a:pt x="6785" y="3130"/>
                    </a:lnTo>
                    <a:lnTo>
                      <a:pt x="6825" y="2888"/>
                    </a:lnTo>
                    <a:lnTo>
                      <a:pt x="6967" y="2868"/>
                    </a:lnTo>
                    <a:lnTo>
                      <a:pt x="7108" y="2807"/>
                    </a:lnTo>
                    <a:lnTo>
                      <a:pt x="7249" y="2726"/>
                    </a:lnTo>
                    <a:lnTo>
                      <a:pt x="7370" y="2625"/>
                    </a:lnTo>
                    <a:lnTo>
                      <a:pt x="7471" y="2524"/>
                    </a:lnTo>
                    <a:lnTo>
                      <a:pt x="7552" y="2423"/>
                    </a:lnTo>
                    <a:lnTo>
                      <a:pt x="7633" y="2323"/>
                    </a:lnTo>
                    <a:lnTo>
                      <a:pt x="7673" y="2222"/>
                    </a:lnTo>
                    <a:lnTo>
                      <a:pt x="7694" y="2161"/>
                    </a:lnTo>
                    <a:lnTo>
                      <a:pt x="7694" y="2080"/>
                    </a:lnTo>
                    <a:lnTo>
                      <a:pt x="7694" y="1999"/>
                    </a:lnTo>
                    <a:lnTo>
                      <a:pt x="7653" y="1919"/>
                    </a:lnTo>
                    <a:lnTo>
                      <a:pt x="7633" y="1878"/>
                    </a:lnTo>
                    <a:lnTo>
                      <a:pt x="7593" y="1838"/>
                    </a:lnTo>
                    <a:lnTo>
                      <a:pt x="7532" y="1818"/>
                    </a:lnTo>
                    <a:lnTo>
                      <a:pt x="7471" y="1818"/>
                    </a:lnTo>
                    <a:lnTo>
                      <a:pt x="7391" y="1838"/>
                    </a:lnTo>
                    <a:lnTo>
                      <a:pt x="7310" y="1858"/>
                    </a:lnTo>
                    <a:lnTo>
                      <a:pt x="7148" y="1959"/>
                    </a:lnTo>
                    <a:lnTo>
                      <a:pt x="7007" y="2100"/>
                    </a:lnTo>
                    <a:lnTo>
                      <a:pt x="6906" y="2181"/>
                    </a:lnTo>
                    <a:lnTo>
                      <a:pt x="6926" y="1999"/>
                    </a:lnTo>
                    <a:lnTo>
                      <a:pt x="7027" y="1959"/>
                    </a:lnTo>
                    <a:lnTo>
                      <a:pt x="7169" y="1878"/>
                    </a:lnTo>
                    <a:lnTo>
                      <a:pt x="7290" y="1777"/>
                    </a:lnTo>
                    <a:lnTo>
                      <a:pt x="7391" y="1656"/>
                    </a:lnTo>
                    <a:lnTo>
                      <a:pt x="7471" y="1515"/>
                    </a:lnTo>
                    <a:lnTo>
                      <a:pt x="7552" y="1374"/>
                    </a:lnTo>
                    <a:lnTo>
                      <a:pt x="7593" y="1232"/>
                    </a:lnTo>
                    <a:lnTo>
                      <a:pt x="7613" y="1111"/>
                    </a:lnTo>
                    <a:lnTo>
                      <a:pt x="7613" y="1010"/>
                    </a:lnTo>
                    <a:lnTo>
                      <a:pt x="7593" y="949"/>
                    </a:lnTo>
                    <a:lnTo>
                      <a:pt x="7552" y="909"/>
                    </a:lnTo>
                    <a:lnTo>
                      <a:pt x="7492" y="869"/>
                    </a:lnTo>
                    <a:lnTo>
                      <a:pt x="7431" y="869"/>
                    </a:lnTo>
                    <a:lnTo>
                      <a:pt x="7370" y="889"/>
                    </a:lnTo>
                    <a:lnTo>
                      <a:pt x="7249" y="949"/>
                    </a:lnTo>
                    <a:lnTo>
                      <a:pt x="7128" y="1030"/>
                    </a:lnTo>
                    <a:lnTo>
                      <a:pt x="7027" y="1151"/>
                    </a:lnTo>
                    <a:lnTo>
                      <a:pt x="6946" y="1293"/>
                    </a:lnTo>
                    <a:lnTo>
                      <a:pt x="6946" y="1071"/>
                    </a:lnTo>
                    <a:lnTo>
                      <a:pt x="7027" y="1030"/>
                    </a:lnTo>
                    <a:lnTo>
                      <a:pt x="7128" y="949"/>
                    </a:lnTo>
                    <a:lnTo>
                      <a:pt x="7189" y="889"/>
                    </a:lnTo>
                    <a:lnTo>
                      <a:pt x="7249" y="788"/>
                    </a:lnTo>
                    <a:lnTo>
                      <a:pt x="7290" y="687"/>
                    </a:lnTo>
                    <a:lnTo>
                      <a:pt x="7330" y="586"/>
                    </a:lnTo>
                    <a:lnTo>
                      <a:pt x="7350" y="465"/>
                    </a:lnTo>
                    <a:lnTo>
                      <a:pt x="7350" y="344"/>
                    </a:lnTo>
                    <a:lnTo>
                      <a:pt x="7350" y="243"/>
                    </a:lnTo>
                    <a:lnTo>
                      <a:pt x="7330" y="122"/>
                    </a:lnTo>
                    <a:lnTo>
                      <a:pt x="7290" y="81"/>
                    </a:lnTo>
                    <a:lnTo>
                      <a:pt x="7249" y="41"/>
                    </a:lnTo>
                    <a:lnTo>
                      <a:pt x="7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5"/>
              <p:cNvSpPr/>
              <p:nvPr/>
            </p:nvSpPr>
            <p:spPr>
              <a:xfrm>
                <a:off x="2037077" y="-1265261"/>
                <a:ext cx="44290" cy="33245"/>
              </a:xfrm>
              <a:custGeom>
                <a:avLst/>
                <a:gdLst/>
                <a:ahLst/>
                <a:cxnLst/>
                <a:rect l="l" t="t" r="r" b="b"/>
                <a:pathLst>
                  <a:path w="405" h="304" extrusionOk="0">
                    <a:moveTo>
                      <a:pt x="344" y="1"/>
                    </a:moveTo>
                    <a:lnTo>
                      <a:pt x="304" y="21"/>
                    </a:lnTo>
                    <a:lnTo>
                      <a:pt x="284" y="62"/>
                    </a:lnTo>
                    <a:lnTo>
                      <a:pt x="263" y="102"/>
                    </a:lnTo>
                    <a:lnTo>
                      <a:pt x="263" y="142"/>
                    </a:lnTo>
                    <a:lnTo>
                      <a:pt x="243" y="162"/>
                    </a:lnTo>
                    <a:lnTo>
                      <a:pt x="203" y="183"/>
                    </a:lnTo>
                    <a:lnTo>
                      <a:pt x="183" y="162"/>
                    </a:lnTo>
                    <a:lnTo>
                      <a:pt x="162" y="142"/>
                    </a:lnTo>
                    <a:lnTo>
                      <a:pt x="122" y="122"/>
                    </a:lnTo>
                    <a:lnTo>
                      <a:pt x="102" y="62"/>
                    </a:lnTo>
                    <a:lnTo>
                      <a:pt x="82" y="21"/>
                    </a:lnTo>
                    <a:lnTo>
                      <a:pt x="41" y="21"/>
                    </a:lnTo>
                    <a:lnTo>
                      <a:pt x="1" y="41"/>
                    </a:lnTo>
                    <a:lnTo>
                      <a:pt x="1" y="102"/>
                    </a:lnTo>
                    <a:lnTo>
                      <a:pt x="41" y="183"/>
                    </a:lnTo>
                    <a:lnTo>
                      <a:pt x="82" y="243"/>
                    </a:lnTo>
                    <a:lnTo>
                      <a:pt x="142" y="284"/>
                    </a:lnTo>
                    <a:lnTo>
                      <a:pt x="203" y="304"/>
                    </a:lnTo>
                    <a:lnTo>
                      <a:pt x="223" y="304"/>
                    </a:lnTo>
                    <a:lnTo>
                      <a:pt x="304" y="284"/>
                    </a:lnTo>
                    <a:lnTo>
                      <a:pt x="344" y="223"/>
                    </a:lnTo>
                    <a:lnTo>
                      <a:pt x="385" y="162"/>
                    </a:lnTo>
                    <a:lnTo>
                      <a:pt x="405" y="62"/>
                    </a:lnTo>
                    <a:lnTo>
                      <a:pt x="385" y="21"/>
                    </a:lnTo>
                    <a:lnTo>
                      <a:pt x="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A collage of people doing yoga&#10;&#10;Description automatically generated">
            <a:extLst>
              <a:ext uri="{FF2B5EF4-FFF2-40B4-BE49-F238E27FC236}">
                <a16:creationId xmlns:a16="http://schemas.microsoft.com/office/drawing/2014/main" id="{C4F106E2-5F70-8F65-4861-B2FD56D1FF2E}"/>
              </a:ext>
            </a:extLst>
          </p:cNvPr>
          <p:cNvPicPr>
            <a:picLocks noChangeAspect="1"/>
          </p:cNvPicPr>
          <p:nvPr/>
        </p:nvPicPr>
        <p:blipFill>
          <a:blip r:embed="rId3"/>
          <a:stretch>
            <a:fillRect/>
          </a:stretch>
        </p:blipFill>
        <p:spPr>
          <a:xfrm>
            <a:off x="3052709" y="528717"/>
            <a:ext cx="3038582" cy="4297969"/>
          </a:xfrm>
          <a:prstGeom prst="rect">
            <a:avLst/>
          </a:prstGeom>
        </p:spPr>
      </p:pic>
    </p:spTree>
    <p:extLst>
      <p:ext uri="{BB962C8B-B14F-4D97-AF65-F5344CB8AC3E}">
        <p14:creationId xmlns:p14="http://schemas.microsoft.com/office/powerpoint/2010/main" val="223443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1"/>
        <p:cNvGrpSpPr/>
        <p:nvPr/>
      </p:nvGrpSpPr>
      <p:grpSpPr>
        <a:xfrm>
          <a:off x="0" y="0"/>
          <a:ext cx="0" cy="0"/>
          <a:chOff x="0" y="0"/>
          <a:chExt cx="0" cy="0"/>
        </a:xfrm>
      </p:grpSpPr>
      <p:sp>
        <p:nvSpPr>
          <p:cNvPr id="6392" name="Google Shape;6392;p55"/>
          <p:cNvSpPr/>
          <p:nvPr/>
        </p:nvSpPr>
        <p:spPr>
          <a:xfrm rot="-9663056">
            <a:off x="5920287" y="1930791"/>
            <a:ext cx="4411430" cy="4190865"/>
          </a:xfrm>
          <a:prstGeom prst="cloud">
            <a:avLst/>
          </a:pr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55"/>
          <p:cNvSpPr/>
          <p:nvPr/>
        </p:nvSpPr>
        <p:spPr>
          <a:xfrm>
            <a:off x="5119363" y="3948346"/>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55"/>
          <p:cNvSpPr/>
          <p:nvPr/>
        </p:nvSpPr>
        <p:spPr>
          <a:xfrm>
            <a:off x="7764788" y="311194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55"/>
          <p:cNvSpPr/>
          <p:nvPr/>
        </p:nvSpPr>
        <p:spPr>
          <a:xfrm>
            <a:off x="6034088" y="9174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55"/>
          <p:cNvSpPr/>
          <p:nvPr/>
        </p:nvSpPr>
        <p:spPr>
          <a:xfrm>
            <a:off x="752521" y="23879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55"/>
          <p:cNvSpPr/>
          <p:nvPr/>
        </p:nvSpPr>
        <p:spPr>
          <a:xfrm>
            <a:off x="3081025" y="10749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55"/>
          <p:cNvSpPr txBox="1">
            <a:spLocks noGrp="1"/>
          </p:cNvSpPr>
          <p:nvPr>
            <p:ph type="title"/>
          </p:nvPr>
        </p:nvSpPr>
        <p:spPr>
          <a:xfrm flipV="1">
            <a:off x="4572151" y="4382897"/>
            <a:ext cx="160231" cy="185564"/>
          </a:xfrm>
          <a:prstGeom prst="rect">
            <a:avLst/>
          </a:prstGeom>
        </p:spPr>
        <p:txBody>
          <a:bodyPr spcFirstLastPara="1" wrap="square" lIns="91425" tIns="91425" rIns="91425" bIns="91425" anchor="ctr" anchorCtr="0">
            <a:noAutofit/>
          </a:bodyPr>
          <a:lstStyle/>
          <a:p>
            <a:r>
              <a:rPr lang="en-US" b="0">
                <a:solidFill>
                  <a:schemeClr val="accent3"/>
                </a:solidFill>
              </a:rPr>
              <a:t>. </a:t>
            </a:r>
          </a:p>
        </p:txBody>
      </p:sp>
      <p:grpSp>
        <p:nvGrpSpPr>
          <p:cNvPr id="6399" name="Google Shape;6399;p55"/>
          <p:cNvGrpSpPr/>
          <p:nvPr/>
        </p:nvGrpSpPr>
        <p:grpSpPr>
          <a:xfrm rot="-2540540">
            <a:off x="6874601" y="3435162"/>
            <a:ext cx="843489" cy="1825585"/>
            <a:chOff x="4000777" y="-1782037"/>
            <a:chExt cx="770359" cy="1667307"/>
          </a:xfrm>
        </p:grpSpPr>
        <p:sp>
          <p:nvSpPr>
            <p:cNvPr id="6400" name="Google Shape;6400;p55"/>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1" name="Google Shape;6401;p55"/>
            <p:cNvGrpSpPr/>
            <p:nvPr/>
          </p:nvGrpSpPr>
          <p:grpSpPr>
            <a:xfrm>
              <a:off x="4000780" y="-1781934"/>
              <a:ext cx="770356" cy="1667106"/>
              <a:chOff x="4039660" y="-643450"/>
              <a:chExt cx="308327" cy="667243"/>
            </a:xfrm>
          </p:grpSpPr>
          <p:sp>
            <p:nvSpPr>
              <p:cNvPr id="6402" name="Google Shape;6402;p55"/>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55"/>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55"/>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55"/>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55"/>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55"/>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55"/>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55"/>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55"/>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55"/>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55"/>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55"/>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55"/>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55"/>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55"/>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55"/>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55"/>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55"/>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55"/>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55"/>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55"/>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55"/>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55"/>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55"/>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55"/>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55"/>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55"/>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55"/>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55"/>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55"/>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55"/>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3" name="Google Shape;6433;p55"/>
          <p:cNvGrpSpPr/>
          <p:nvPr/>
        </p:nvGrpSpPr>
        <p:grpSpPr>
          <a:xfrm rot="-1037058">
            <a:off x="640480" y="310987"/>
            <a:ext cx="2041680" cy="1531861"/>
            <a:chOff x="3246322" y="-1180176"/>
            <a:chExt cx="2041771" cy="1531929"/>
          </a:xfrm>
        </p:grpSpPr>
        <p:sp>
          <p:nvSpPr>
            <p:cNvPr id="6434" name="Google Shape;6434;p55"/>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5" name="Google Shape;6435;p55"/>
            <p:cNvGrpSpPr/>
            <p:nvPr/>
          </p:nvGrpSpPr>
          <p:grpSpPr>
            <a:xfrm rot="-1750273">
              <a:off x="3280137" y="-740366"/>
              <a:ext cx="1974124" cy="652302"/>
              <a:chOff x="1494763" y="-303496"/>
              <a:chExt cx="1091458" cy="360646"/>
            </a:xfrm>
          </p:grpSpPr>
          <p:sp>
            <p:nvSpPr>
              <p:cNvPr id="6436" name="Google Shape;6436;p55"/>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55"/>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55"/>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55"/>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55"/>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55"/>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55"/>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55"/>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55"/>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55"/>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55"/>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55"/>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55"/>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55"/>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55"/>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55"/>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55"/>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55"/>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55"/>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55"/>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55"/>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55"/>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55"/>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55"/>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55"/>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55"/>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55"/>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55"/>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55"/>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55"/>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55"/>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55"/>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55"/>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55"/>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55"/>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55"/>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55"/>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55"/>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55"/>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55"/>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55"/>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55"/>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55"/>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55"/>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55"/>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55"/>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55"/>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55"/>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55"/>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55"/>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55"/>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55"/>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55"/>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55"/>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55"/>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55"/>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55"/>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55"/>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94" name="Google Shape;6494;p55"/>
          <p:cNvGrpSpPr/>
          <p:nvPr/>
        </p:nvGrpSpPr>
        <p:grpSpPr>
          <a:xfrm flipH="1">
            <a:off x="6976607" y="428293"/>
            <a:ext cx="1840979" cy="3352530"/>
            <a:chOff x="-414043" y="148343"/>
            <a:chExt cx="1840979" cy="3352530"/>
          </a:xfrm>
        </p:grpSpPr>
        <p:sp>
          <p:nvSpPr>
            <p:cNvPr id="6495" name="Google Shape;6495;p55"/>
            <p:cNvSpPr/>
            <p:nvPr/>
          </p:nvSpPr>
          <p:spPr>
            <a:xfrm rot="479239">
              <a:off x="-199449" y="230970"/>
              <a:ext cx="1411790" cy="3187277"/>
            </a:xfrm>
            <a:custGeom>
              <a:avLst/>
              <a:gdLst/>
              <a:ahLst/>
              <a:cxnLst/>
              <a:rect l="l" t="t" r="r" b="b"/>
              <a:pathLst>
                <a:path w="7290" h="16458" extrusionOk="0">
                  <a:moveTo>
                    <a:pt x="4524" y="1"/>
                  </a:moveTo>
                  <a:lnTo>
                    <a:pt x="4261" y="21"/>
                  </a:lnTo>
                  <a:lnTo>
                    <a:pt x="4019" y="62"/>
                  </a:lnTo>
                  <a:lnTo>
                    <a:pt x="3756" y="102"/>
                  </a:lnTo>
                  <a:lnTo>
                    <a:pt x="3494" y="203"/>
                  </a:lnTo>
                  <a:lnTo>
                    <a:pt x="3252" y="304"/>
                  </a:lnTo>
                  <a:lnTo>
                    <a:pt x="3030" y="445"/>
                  </a:lnTo>
                  <a:lnTo>
                    <a:pt x="2787" y="627"/>
                  </a:lnTo>
                  <a:lnTo>
                    <a:pt x="2545" y="829"/>
                  </a:lnTo>
                  <a:lnTo>
                    <a:pt x="2343" y="1051"/>
                  </a:lnTo>
                  <a:lnTo>
                    <a:pt x="2161" y="1313"/>
                  </a:lnTo>
                  <a:lnTo>
                    <a:pt x="2020" y="1536"/>
                  </a:lnTo>
                  <a:lnTo>
                    <a:pt x="1899" y="1758"/>
                  </a:lnTo>
                  <a:lnTo>
                    <a:pt x="1778" y="2020"/>
                  </a:lnTo>
                  <a:lnTo>
                    <a:pt x="1677" y="2262"/>
                  </a:lnTo>
                  <a:lnTo>
                    <a:pt x="1596" y="2545"/>
                  </a:lnTo>
                  <a:lnTo>
                    <a:pt x="1535" y="2808"/>
                  </a:lnTo>
                  <a:lnTo>
                    <a:pt x="1495" y="3090"/>
                  </a:lnTo>
                  <a:lnTo>
                    <a:pt x="1475" y="3393"/>
                  </a:lnTo>
                  <a:lnTo>
                    <a:pt x="1455" y="3837"/>
                  </a:lnTo>
                  <a:lnTo>
                    <a:pt x="1475" y="4181"/>
                  </a:lnTo>
                  <a:lnTo>
                    <a:pt x="1515" y="4524"/>
                  </a:lnTo>
                  <a:lnTo>
                    <a:pt x="1576" y="4867"/>
                  </a:lnTo>
                  <a:lnTo>
                    <a:pt x="1677" y="5210"/>
                  </a:lnTo>
                  <a:lnTo>
                    <a:pt x="1737" y="5433"/>
                  </a:lnTo>
                  <a:lnTo>
                    <a:pt x="1818" y="5614"/>
                  </a:lnTo>
                  <a:lnTo>
                    <a:pt x="1939" y="5897"/>
                  </a:lnTo>
                  <a:lnTo>
                    <a:pt x="2060" y="6119"/>
                  </a:lnTo>
                  <a:lnTo>
                    <a:pt x="2182" y="6321"/>
                  </a:lnTo>
                  <a:lnTo>
                    <a:pt x="2303" y="6503"/>
                  </a:lnTo>
                  <a:lnTo>
                    <a:pt x="2484" y="6765"/>
                  </a:lnTo>
                  <a:lnTo>
                    <a:pt x="2626" y="6907"/>
                  </a:lnTo>
                  <a:lnTo>
                    <a:pt x="2666" y="6947"/>
                  </a:lnTo>
                  <a:lnTo>
                    <a:pt x="2585" y="7028"/>
                  </a:lnTo>
                  <a:lnTo>
                    <a:pt x="2424" y="7230"/>
                  </a:lnTo>
                  <a:lnTo>
                    <a:pt x="2262" y="7391"/>
                  </a:lnTo>
                  <a:lnTo>
                    <a:pt x="2202" y="7472"/>
                  </a:lnTo>
                  <a:lnTo>
                    <a:pt x="2161" y="7533"/>
                  </a:lnTo>
                  <a:lnTo>
                    <a:pt x="2161" y="7613"/>
                  </a:lnTo>
                  <a:lnTo>
                    <a:pt x="2182" y="7674"/>
                  </a:lnTo>
                  <a:lnTo>
                    <a:pt x="2202" y="7734"/>
                  </a:lnTo>
                  <a:lnTo>
                    <a:pt x="2282" y="7856"/>
                  </a:lnTo>
                  <a:lnTo>
                    <a:pt x="2363" y="7936"/>
                  </a:lnTo>
                  <a:lnTo>
                    <a:pt x="2464" y="7997"/>
                  </a:lnTo>
                  <a:lnTo>
                    <a:pt x="2565" y="8058"/>
                  </a:lnTo>
                  <a:lnTo>
                    <a:pt x="2666" y="8078"/>
                  </a:lnTo>
                  <a:lnTo>
                    <a:pt x="2666" y="8219"/>
                  </a:lnTo>
                  <a:lnTo>
                    <a:pt x="2606" y="8724"/>
                  </a:lnTo>
                  <a:lnTo>
                    <a:pt x="2545" y="9188"/>
                  </a:lnTo>
                  <a:lnTo>
                    <a:pt x="2444" y="9612"/>
                  </a:lnTo>
                  <a:lnTo>
                    <a:pt x="2383" y="9834"/>
                  </a:lnTo>
                  <a:lnTo>
                    <a:pt x="2303" y="10036"/>
                  </a:lnTo>
                  <a:lnTo>
                    <a:pt x="2202" y="10279"/>
                  </a:lnTo>
                  <a:lnTo>
                    <a:pt x="2081" y="10521"/>
                  </a:lnTo>
                  <a:lnTo>
                    <a:pt x="1939" y="10743"/>
                  </a:lnTo>
                  <a:lnTo>
                    <a:pt x="1798" y="10945"/>
                  </a:lnTo>
                  <a:lnTo>
                    <a:pt x="1475" y="11369"/>
                  </a:lnTo>
                  <a:lnTo>
                    <a:pt x="1132" y="11773"/>
                  </a:lnTo>
                  <a:lnTo>
                    <a:pt x="849" y="12076"/>
                  </a:lnTo>
                  <a:lnTo>
                    <a:pt x="708" y="12278"/>
                  </a:lnTo>
                  <a:lnTo>
                    <a:pt x="546" y="12500"/>
                  </a:lnTo>
                  <a:lnTo>
                    <a:pt x="425" y="12722"/>
                  </a:lnTo>
                  <a:lnTo>
                    <a:pt x="324" y="12944"/>
                  </a:lnTo>
                  <a:lnTo>
                    <a:pt x="223" y="13186"/>
                  </a:lnTo>
                  <a:lnTo>
                    <a:pt x="142" y="13429"/>
                  </a:lnTo>
                  <a:lnTo>
                    <a:pt x="82" y="13691"/>
                  </a:lnTo>
                  <a:lnTo>
                    <a:pt x="41" y="13953"/>
                  </a:lnTo>
                  <a:lnTo>
                    <a:pt x="21" y="14236"/>
                  </a:lnTo>
                  <a:lnTo>
                    <a:pt x="1" y="14519"/>
                  </a:lnTo>
                  <a:lnTo>
                    <a:pt x="21" y="14802"/>
                  </a:lnTo>
                  <a:lnTo>
                    <a:pt x="41" y="15104"/>
                  </a:lnTo>
                  <a:lnTo>
                    <a:pt x="82" y="15427"/>
                  </a:lnTo>
                  <a:lnTo>
                    <a:pt x="142" y="15751"/>
                  </a:lnTo>
                  <a:lnTo>
                    <a:pt x="203" y="16074"/>
                  </a:lnTo>
                  <a:lnTo>
                    <a:pt x="304" y="16417"/>
                  </a:lnTo>
                  <a:lnTo>
                    <a:pt x="324" y="16457"/>
                  </a:lnTo>
                  <a:lnTo>
                    <a:pt x="364" y="16457"/>
                  </a:lnTo>
                  <a:lnTo>
                    <a:pt x="405" y="16437"/>
                  </a:lnTo>
                  <a:lnTo>
                    <a:pt x="405" y="16377"/>
                  </a:lnTo>
                  <a:lnTo>
                    <a:pt x="324" y="16053"/>
                  </a:lnTo>
                  <a:lnTo>
                    <a:pt x="263" y="15730"/>
                  </a:lnTo>
                  <a:lnTo>
                    <a:pt x="203" y="15407"/>
                  </a:lnTo>
                  <a:lnTo>
                    <a:pt x="162" y="15104"/>
                  </a:lnTo>
                  <a:lnTo>
                    <a:pt x="142" y="14822"/>
                  </a:lnTo>
                  <a:lnTo>
                    <a:pt x="122" y="14519"/>
                  </a:lnTo>
                  <a:lnTo>
                    <a:pt x="142" y="14256"/>
                  </a:lnTo>
                  <a:lnTo>
                    <a:pt x="162" y="13974"/>
                  </a:lnTo>
                  <a:lnTo>
                    <a:pt x="203" y="13731"/>
                  </a:lnTo>
                  <a:lnTo>
                    <a:pt x="263" y="13469"/>
                  </a:lnTo>
                  <a:lnTo>
                    <a:pt x="344" y="13227"/>
                  </a:lnTo>
                  <a:lnTo>
                    <a:pt x="425" y="13004"/>
                  </a:lnTo>
                  <a:lnTo>
                    <a:pt x="526" y="12782"/>
                  </a:lnTo>
                  <a:lnTo>
                    <a:pt x="647" y="12560"/>
                  </a:lnTo>
                  <a:lnTo>
                    <a:pt x="788" y="12358"/>
                  </a:lnTo>
                  <a:lnTo>
                    <a:pt x="950" y="12156"/>
                  </a:lnTo>
                  <a:lnTo>
                    <a:pt x="1212" y="11854"/>
                  </a:lnTo>
                  <a:lnTo>
                    <a:pt x="1576" y="11430"/>
                  </a:lnTo>
                  <a:lnTo>
                    <a:pt x="1899" y="11026"/>
                  </a:lnTo>
                  <a:lnTo>
                    <a:pt x="2040" y="10804"/>
                  </a:lnTo>
                  <a:lnTo>
                    <a:pt x="2182" y="10561"/>
                  </a:lnTo>
                  <a:lnTo>
                    <a:pt x="2303" y="10339"/>
                  </a:lnTo>
                  <a:lnTo>
                    <a:pt x="2424" y="10077"/>
                  </a:lnTo>
                  <a:lnTo>
                    <a:pt x="2505" y="9855"/>
                  </a:lnTo>
                  <a:lnTo>
                    <a:pt x="2565" y="9653"/>
                  </a:lnTo>
                  <a:lnTo>
                    <a:pt x="2666" y="9188"/>
                  </a:lnTo>
                  <a:lnTo>
                    <a:pt x="2727" y="8724"/>
                  </a:lnTo>
                  <a:lnTo>
                    <a:pt x="2787" y="8219"/>
                  </a:lnTo>
                  <a:lnTo>
                    <a:pt x="2787" y="8098"/>
                  </a:lnTo>
                  <a:lnTo>
                    <a:pt x="2807" y="8098"/>
                  </a:lnTo>
                  <a:lnTo>
                    <a:pt x="2908" y="8078"/>
                  </a:lnTo>
                  <a:lnTo>
                    <a:pt x="2989" y="8058"/>
                  </a:lnTo>
                  <a:lnTo>
                    <a:pt x="3070" y="8017"/>
                  </a:lnTo>
                  <a:lnTo>
                    <a:pt x="3151" y="7977"/>
                  </a:lnTo>
                  <a:lnTo>
                    <a:pt x="3191" y="7916"/>
                  </a:lnTo>
                  <a:lnTo>
                    <a:pt x="3211" y="7835"/>
                  </a:lnTo>
                  <a:lnTo>
                    <a:pt x="3211" y="7512"/>
                  </a:lnTo>
                  <a:lnTo>
                    <a:pt x="3211" y="7149"/>
                  </a:lnTo>
                  <a:lnTo>
                    <a:pt x="3231" y="7149"/>
                  </a:lnTo>
                  <a:lnTo>
                    <a:pt x="3433" y="7108"/>
                  </a:lnTo>
                  <a:lnTo>
                    <a:pt x="3656" y="7068"/>
                  </a:lnTo>
                  <a:lnTo>
                    <a:pt x="3878" y="7028"/>
                  </a:lnTo>
                  <a:lnTo>
                    <a:pt x="4100" y="6967"/>
                  </a:lnTo>
                  <a:lnTo>
                    <a:pt x="4524" y="6785"/>
                  </a:lnTo>
                  <a:lnTo>
                    <a:pt x="4928" y="6584"/>
                  </a:lnTo>
                  <a:lnTo>
                    <a:pt x="5331" y="6321"/>
                  </a:lnTo>
                  <a:lnTo>
                    <a:pt x="5695" y="6038"/>
                  </a:lnTo>
                  <a:lnTo>
                    <a:pt x="6038" y="5695"/>
                  </a:lnTo>
                  <a:lnTo>
                    <a:pt x="6361" y="5332"/>
                  </a:lnTo>
                  <a:lnTo>
                    <a:pt x="6563" y="5069"/>
                  </a:lnTo>
                  <a:lnTo>
                    <a:pt x="6745" y="4786"/>
                  </a:lnTo>
                  <a:lnTo>
                    <a:pt x="6886" y="4504"/>
                  </a:lnTo>
                  <a:lnTo>
                    <a:pt x="7028" y="4221"/>
                  </a:lnTo>
                  <a:lnTo>
                    <a:pt x="7128" y="3918"/>
                  </a:lnTo>
                  <a:lnTo>
                    <a:pt x="7209" y="3615"/>
                  </a:lnTo>
                  <a:lnTo>
                    <a:pt x="7270" y="3333"/>
                  </a:lnTo>
                  <a:lnTo>
                    <a:pt x="7290" y="3030"/>
                  </a:lnTo>
                  <a:lnTo>
                    <a:pt x="7290" y="2909"/>
                  </a:lnTo>
                  <a:lnTo>
                    <a:pt x="7290" y="2545"/>
                  </a:lnTo>
                  <a:lnTo>
                    <a:pt x="7229" y="2182"/>
                  </a:lnTo>
                  <a:lnTo>
                    <a:pt x="7128" y="1818"/>
                  </a:lnTo>
                  <a:lnTo>
                    <a:pt x="6987" y="1495"/>
                  </a:lnTo>
                  <a:lnTo>
                    <a:pt x="6846" y="1233"/>
                  </a:lnTo>
                  <a:lnTo>
                    <a:pt x="6805" y="1192"/>
                  </a:lnTo>
                  <a:lnTo>
                    <a:pt x="6624" y="970"/>
                  </a:lnTo>
                  <a:lnTo>
                    <a:pt x="6442" y="768"/>
                  </a:lnTo>
                  <a:lnTo>
                    <a:pt x="6240" y="607"/>
                  </a:lnTo>
                  <a:lnTo>
                    <a:pt x="6018" y="445"/>
                  </a:lnTo>
                  <a:lnTo>
                    <a:pt x="5796" y="324"/>
                  </a:lnTo>
                  <a:lnTo>
                    <a:pt x="5554" y="203"/>
                  </a:lnTo>
                  <a:lnTo>
                    <a:pt x="5311" y="122"/>
                  </a:lnTo>
                  <a:lnTo>
                    <a:pt x="5049" y="62"/>
                  </a:lnTo>
                  <a:lnTo>
                    <a:pt x="4786" y="21"/>
                  </a:lnTo>
                  <a:lnTo>
                    <a:pt x="4524"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6" name="Google Shape;6496;p55"/>
            <p:cNvGrpSpPr/>
            <p:nvPr/>
          </p:nvGrpSpPr>
          <p:grpSpPr>
            <a:xfrm rot="479231">
              <a:off x="-199453" y="231064"/>
              <a:ext cx="1411789" cy="3187081"/>
              <a:chOff x="833425" y="-1922280"/>
              <a:chExt cx="1046243" cy="2361867"/>
            </a:xfrm>
          </p:grpSpPr>
          <p:sp>
            <p:nvSpPr>
              <p:cNvPr id="6497" name="Google Shape;6497;p55"/>
              <p:cNvSpPr/>
              <p:nvPr/>
            </p:nvSpPr>
            <p:spPr>
              <a:xfrm>
                <a:off x="1047842" y="-1913525"/>
                <a:ext cx="823216" cy="1144696"/>
              </a:xfrm>
              <a:custGeom>
                <a:avLst/>
                <a:gdLst/>
                <a:ahLst/>
                <a:cxnLst/>
                <a:rect l="l" t="t" r="r" b="b"/>
                <a:pathLst>
                  <a:path w="5736" h="7976" extrusionOk="0">
                    <a:moveTo>
                      <a:pt x="3029" y="0"/>
                    </a:moveTo>
                    <a:lnTo>
                      <a:pt x="2787" y="20"/>
                    </a:lnTo>
                    <a:lnTo>
                      <a:pt x="2525" y="40"/>
                    </a:lnTo>
                    <a:lnTo>
                      <a:pt x="2282" y="101"/>
                    </a:lnTo>
                    <a:lnTo>
                      <a:pt x="2020" y="182"/>
                    </a:lnTo>
                    <a:lnTo>
                      <a:pt x="1778" y="303"/>
                    </a:lnTo>
                    <a:lnTo>
                      <a:pt x="1555" y="424"/>
                    </a:lnTo>
                    <a:lnTo>
                      <a:pt x="1313" y="606"/>
                    </a:lnTo>
                    <a:lnTo>
                      <a:pt x="1071" y="808"/>
                    </a:lnTo>
                    <a:lnTo>
                      <a:pt x="869" y="1030"/>
                    </a:lnTo>
                    <a:lnTo>
                      <a:pt x="687" y="1272"/>
                    </a:lnTo>
                    <a:lnTo>
                      <a:pt x="546" y="1514"/>
                    </a:lnTo>
                    <a:lnTo>
                      <a:pt x="425" y="1757"/>
                    </a:lnTo>
                    <a:lnTo>
                      <a:pt x="324" y="1999"/>
                    </a:lnTo>
                    <a:lnTo>
                      <a:pt x="223" y="2262"/>
                    </a:lnTo>
                    <a:lnTo>
                      <a:pt x="142" y="2524"/>
                    </a:lnTo>
                    <a:lnTo>
                      <a:pt x="81" y="2787"/>
                    </a:lnTo>
                    <a:lnTo>
                      <a:pt x="41" y="3049"/>
                    </a:lnTo>
                    <a:lnTo>
                      <a:pt x="21" y="3332"/>
                    </a:lnTo>
                    <a:lnTo>
                      <a:pt x="1" y="3776"/>
                    </a:lnTo>
                    <a:lnTo>
                      <a:pt x="21" y="4119"/>
                    </a:lnTo>
                    <a:lnTo>
                      <a:pt x="61" y="4462"/>
                    </a:lnTo>
                    <a:lnTo>
                      <a:pt x="142" y="4785"/>
                    </a:lnTo>
                    <a:lnTo>
                      <a:pt x="223" y="5129"/>
                    </a:lnTo>
                    <a:lnTo>
                      <a:pt x="304" y="5351"/>
                    </a:lnTo>
                    <a:lnTo>
                      <a:pt x="364" y="5533"/>
                    </a:lnTo>
                    <a:lnTo>
                      <a:pt x="505" y="5835"/>
                    </a:lnTo>
                    <a:lnTo>
                      <a:pt x="647" y="6098"/>
                    </a:lnTo>
                    <a:lnTo>
                      <a:pt x="768" y="6320"/>
                    </a:lnTo>
                    <a:lnTo>
                      <a:pt x="909" y="6482"/>
                    </a:lnTo>
                    <a:lnTo>
                      <a:pt x="1111" y="6744"/>
                    </a:lnTo>
                    <a:lnTo>
                      <a:pt x="1212" y="6865"/>
                    </a:lnTo>
                    <a:lnTo>
                      <a:pt x="1192" y="6906"/>
                    </a:lnTo>
                    <a:lnTo>
                      <a:pt x="1131" y="7007"/>
                    </a:lnTo>
                    <a:lnTo>
                      <a:pt x="808" y="7370"/>
                    </a:lnTo>
                    <a:lnTo>
                      <a:pt x="728" y="7451"/>
                    </a:lnTo>
                    <a:lnTo>
                      <a:pt x="707" y="7491"/>
                    </a:lnTo>
                    <a:lnTo>
                      <a:pt x="707" y="7552"/>
                    </a:lnTo>
                    <a:lnTo>
                      <a:pt x="748" y="7633"/>
                    </a:lnTo>
                    <a:lnTo>
                      <a:pt x="829" y="7754"/>
                    </a:lnTo>
                    <a:lnTo>
                      <a:pt x="929" y="7855"/>
                    </a:lnTo>
                    <a:lnTo>
                      <a:pt x="1071" y="7915"/>
                    </a:lnTo>
                    <a:lnTo>
                      <a:pt x="1192" y="7956"/>
                    </a:lnTo>
                    <a:lnTo>
                      <a:pt x="1333" y="7976"/>
                    </a:lnTo>
                    <a:lnTo>
                      <a:pt x="1454" y="7956"/>
                    </a:lnTo>
                    <a:lnTo>
                      <a:pt x="1535" y="7915"/>
                    </a:lnTo>
                    <a:lnTo>
                      <a:pt x="1616" y="7834"/>
                    </a:lnTo>
                    <a:lnTo>
                      <a:pt x="1636" y="7774"/>
                    </a:lnTo>
                    <a:lnTo>
                      <a:pt x="1636" y="7350"/>
                    </a:lnTo>
                    <a:lnTo>
                      <a:pt x="1636" y="7128"/>
                    </a:lnTo>
                    <a:lnTo>
                      <a:pt x="1636" y="7067"/>
                    </a:lnTo>
                    <a:lnTo>
                      <a:pt x="1656" y="7027"/>
                    </a:lnTo>
                    <a:lnTo>
                      <a:pt x="1717" y="7027"/>
                    </a:lnTo>
                    <a:lnTo>
                      <a:pt x="1919" y="6986"/>
                    </a:lnTo>
                    <a:lnTo>
                      <a:pt x="2141" y="6946"/>
                    </a:lnTo>
                    <a:lnTo>
                      <a:pt x="2363" y="6906"/>
                    </a:lnTo>
                    <a:lnTo>
                      <a:pt x="2585" y="6825"/>
                    </a:lnTo>
                    <a:lnTo>
                      <a:pt x="3009" y="6663"/>
                    </a:lnTo>
                    <a:lnTo>
                      <a:pt x="3413" y="6461"/>
                    </a:lnTo>
                    <a:lnTo>
                      <a:pt x="3797" y="6199"/>
                    </a:lnTo>
                    <a:lnTo>
                      <a:pt x="4160" y="5916"/>
                    </a:lnTo>
                    <a:lnTo>
                      <a:pt x="4503" y="5593"/>
                    </a:lnTo>
                    <a:lnTo>
                      <a:pt x="4806" y="5230"/>
                    </a:lnTo>
                    <a:lnTo>
                      <a:pt x="4988" y="4987"/>
                    </a:lnTo>
                    <a:lnTo>
                      <a:pt x="5170" y="4725"/>
                    </a:lnTo>
                    <a:lnTo>
                      <a:pt x="5311" y="4442"/>
                    </a:lnTo>
                    <a:lnTo>
                      <a:pt x="5452" y="4160"/>
                    </a:lnTo>
                    <a:lnTo>
                      <a:pt x="5553" y="3877"/>
                    </a:lnTo>
                    <a:lnTo>
                      <a:pt x="5634" y="3574"/>
                    </a:lnTo>
                    <a:lnTo>
                      <a:pt x="5695" y="3271"/>
                    </a:lnTo>
                    <a:lnTo>
                      <a:pt x="5715" y="2948"/>
                    </a:lnTo>
                    <a:lnTo>
                      <a:pt x="5735" y="2847"/>
                    </a:lnTo>
                    <a:lnTo>
                      <a:pt x="5715" y="2463"/>
                    </a:lnTo>
                    <a:lnTo>
                      <a:pt x="5654" y="2100"/>
                    </a:lnTo>
                    <a:lnTo>
                      <a:pt x="5553" y="1777"/>
                    </a:lnTo>
                    <a:lnTo>
                      <a:pt x="5432" y="1454"/>
                    </a:lnTo>
                    <a:lnTo>
                      <a:pt x="5271" y="1212"/>
                    </a:lnTo>
                    <a:lnTo>
                      <a:pt x="5250" y="1151"/>
                    </a:lnTo>
                    <a:lnTo>
                      <a:pt x="5089" y="949"/>
                    </a:lnTo>
                    <a:lnTo>
                      <a:pt x="4907" y="767"/>
                    </a:lnTo>
                    <a:lnTo>
                      <a:pt x="4705" y="586"/>
                    </a:lnTo>
                    <a:lnTo>
                      <a:pt x="4503" y="444"/>
                    </a:lnTo>
                    <a:lnTo>
                      <a:pt x="4261" y="323"/>
                    </a:lnTo>
                    <a:lnTo>
                      <a:pt x="4039" y="202"/>
                    </a:lnTo>
                    <a:lnTo>
                      <a:pt x="3797" y="121"/>
                    </a:lnTo>
                    <a:lnTo>
                      <a:pt x="3554" y="61"/>
                    </a:lnTo>
                    <a:lnTo>
                      <a:pt x="3292" y="20"/>
                    </a:lnTo>
                    <a:lnTo>
                      <a:pt x="30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55"/>
              <p:cNvSpPr/>
              <p:nvPr/>
            </p:nvSpPr>
            <p:spPr>
              <a:xfrm>
                <a:off x="1047842" y="-1913525"/>
                <a:ext cx="823216" cy="1144696"/>
              </a:xfrm>
              <a:custGeom>
                <a:avLst/>
                <a:gdLst/>
                <a:ahLst/>
                <a:cxnLst/>
                <a:rect l="l" t="t" r="r" b="b"/>
                <a:pathLst>
                  <a:path w="5736" h="7976" fill="none" extrusionOk="0">
                    <a:moveTo>
                      <a:pt x="5735" y="2847"/>
                    </a:moveTo>
                    <a:lnTo>
                      <a:pt x="5735" y="2847"/>
                    </a:lnTo>
                    <a:lnTo>
                      <a:pt x="5715" y="2948"/>
                    </a:lnTo>
                    <a:lnTo>
                      <a:pt x="5715" y="2948"/>
                    </a:lnTo>
                    <a:lnTo>
                      <a:pt x="5695" y="3271"/>
                    </a:lnTo>
                    <a:lnTo>
                      <a:pt x="5634" y="3574"/>
                    </a:lnTo>
                    <a:lnTo>
                      <a:pt x="5553" y="3877"/>
                    </a:lnTo>
                    <a:lnTo>
                      <a:pt x="5452" y="4160"/>
                    </a:lnTo>
                    <a:lnTo>
                      <a:pt x="5311" y="4442"/>
                    </a:lnTo>
                    <a:lnTo>
                      <a:pt x="5170" y="4725"/>
                    </a:lnTo>
                    <a:lnTo>
                      <a:pt x="4988" y="4987"/>
                    </a:lnTo>
                    <a:lnTo>
                      <a:pt x="4806" y="5230"/>
                    </a:lnTo>
                    <a:lnTo>
                      <a:pt x="4806" y="5230"/>
                    </a:lnTo>
                    <a:lnTo>
                      <a:pt x="4503" y="5593"/>
                    </a:lnTo>
                    <a:lnTo>
                      <a:pt x="4160" y="5916"/>
                    </a:lnTo>
                    <a:lnTo>
                      <a:pt x="3797" y="6199"/>
                    </a:lnTo>
                    <a:lnTo>
                      <a:pt x="3413" y="6461"/>
                    </a:lnTo>
                    <a:lnTo>
                      <a:pt x="3009" y="6663"/>
                    </a:lnTo>
                    <a:lnTo>
                      <a:pt x="2585" y="6825"/>
                    </a:lnTo>
                    <a:lnTo>
                      <a:pt x="2363" y="6906"/>
                    </a:lnTo>
                    <a:lnTo>
                      <a:pt x="2141" y="6946"/>
                    </a:lnTo>
                    <a:lnTo>
                      <a:pt x="1919" y="6986"/>
                    </a:lnTo>
                    <a:lnTo>
                      <a:pt x="1717" y="7027"/>
                    </a:lnTo>
                    <a:lnTo>
                      <a:pt x="1717" y="7027"/>
                    </a:lnTo>
                    <a:lnTo>
                      <a:pt x="1656" y="7027"/>
                    </a:lnTo>
                    <a:lnTo>
                      <a:pt x="1656" y="7027"/>
                    </a:lnTo>
                    <a:lnTo>
                      <a:pt x="1636" y="7067"/>
                    </a:lnTo>
                    <a:lnTo>
                      <a:pt x="1636" y="7128"/>
                    </a:lnTo>
                    <a:lnTo>
                      <a:pt x="1636" y="7350"/>
                    </a:lnTo>
                    <a:lnTo>
                      <a:pt x="1636" y="7774"/>
                    </a:lnTo>
                    <a:lnTo>
                      <a:pt x="1636" y="7774"/>
                    </a:lnTo>
                    <a:lnTo>
                      <a:pt x="1616" y="7834"/>
                    </a:lnTo>
                    <a:lnTo>
                      <a:pt x="1535" y="7915"/>
                    </a:lnTo>
                    <a:lnTo>
                      <a:pt x="1454" y="7956"/>
                    </a:lnTo>
                    <a:lnTo>
                      <a:pt x="1333" y="7976"/>
                    </a:lnTo>
                    <a:lnTo>
                      <a:pt x="1192" y="7956"/>
                    </a:lnTo>
                    <a:lnTo>
                      <a:pt x="1071" y="7915"/>
                    </a:lnTo>
                    <a:lnTo>
                      <a:pt x="929" y="7855"/>
                    </a:lnTo>
                    <a:lnTo>
                      <a:pt x="829" y="7754"/>
                    </a:lnTo>
                    <a:lnTo>
                      <a:pt x="829" y="7754"/>
                    </a:lnTo>
                    <a:lnTo>
                      <a:pt x="748" y="7633"/>
                    </a:lnTo>
                    <a:lnTo>
                      <a:pt x="748" y="7633"/>
                    </a:lnTo>
                    <a:lnTo>
                      <a:pt x="707" y="7552"/>
                    </a:lnTo>
                    <a:lnTo>
                      <a:pt x="707" y="7491"/>
                    </a:lnTo>
                    <a:lnTo>
                      <a:pt x="728" y="7451"/>
                    </a:lnTo>
                    <a:lnTo>
                      <a:pt x="728" y="7451"/>
                    </a:lnTo>
                    <a:lnTo>
                      <a:pt x="808" y="7370"/>
                    </a:lnTo>
                    <a:lnTo>
                      <a:pt x="808" y="7370"/>
                    </a:lnTo>
                    <a:lnTo>
                      <a:pt x="1131" y="7007"/>
                    </a:lnTo>
                    <a:lnTo>
                      <a:pt x="1131" y="7007"/>
                    </a:lnTo>
                    <a:lnTo>
                      <a:pt x="1192" y="6906"/>
                    </a:lnTo>
                    <a:lnTo>
                      <a:pt x="1212" y="6865"/>
                    </a:lnTo>
                    <a:lnTo>
                      <a:pt x="1212" y="6865"/>
                    </a:lnTo>
                    <a:lnTo>
                      <a:pt x="1111" y="6744"/>
                    </a:lnTo>
                    <a:lnTo>
                      <a:pt x="909" y="6482"/>
                    </a:lnTo>
                    <a:lnTo>
                      <a:pt x="768" y="6320"/>
                    </a:lnTo>
                    <a:lnTo>
                      <a:pt x="647" y="6098"/>
                    </a:lnTo>
                    <a:lnTo>
                      <a:pt x="505" y="5835"/>
                    </a:lnTo>
                    <a:lnTo>
                      <a:pt x="364" y="5533"/>
                    </a:lnTo>
                    <a:lnTo>
                      <a:pt x="364" y="5533"/>
                    </a:lnTo>
                    <a:lnTo>
                      <a:pt x="304" y="5351"/>
                    </a:lnTo>
                    <a:lnTo>
                      <a:pt x="304" y="5351"/>
                    </a:lnTo>
                    <a:lnTo>
                      <a:pt x="223" y="5129"/>
                    </a:lnTo>
                    <a:lnTo>
                      <a:pt x="223" y="5129"/>
                    </a:lnTo>
                    <a:lnTo>
                      <a:pt x="142" y="4785"/>
                    </a:lnTo>
                    <a:lnTo>
                      <a:pt x="61" y="4462"/>
                    </a:lnTo>
                    <a:lnTo>
                      <a:pt x="21" y="4119"/>
                    </a:lnTo>
                    <a:lnTo>
                      <a:pt x="1" y="3776"/>
                    </a:lnTo>
                    <a:lnTo>
                      <a:pt x="1" y="3776"/>
                    </a:lnTo>
                    <a:lnTo>
                      <a:pt x="21" y="3332"/>
                    </a:lnTo>
                    <a:lnTo>
                      <a:pt x="21" y="3332"/>
                    </a:lnTo>
                    <a:lnTo>
                      <a:pt x="41" y="3049"/>
                    </a:lnTo>
                    <a:lnTo>
                      <a:pt x="81" y="2787"/>
                    </a:lnTo>
                    <a:lnTo>
                      <a:pt x="142" y="2524"/>
                    </a:lnTo>
                    <a:lnTo>
                      <a:pt x="223" y="2262"/>
                    </a:lnTo>
                    <a:lnTo>
                      <a:pt x="324" y="1999"/>
                    </a:lnTo>
                    <a:lnTo>
                      <a:pt x="425" y="1757"/>
                    </a:lnTo>
                    <a:lnTo>
                      <a:pt x="546" y="1514"/>
                    </a:lnTo>
                    <a:lnTo>
                      <a:pt x="687" y="1272"/>
                    </a:lnTo>
                    <a:lnTo>
                      <a:pt x="687" y="1272"/>
                    </a:lnTo>
                    <a:lnTo>
                      <a:pt x="869" y="1030"/>
                    </a:lnTo>
                    <a:lnTo>
                      <a:pt x="1071" y="808"/>
                    </a:lnTo>
                    <a:lnTo>
                      <a:pt x="1313" y="606"/>
                    </a:lnTo>
                    <a:lnTo>
                      <a:pt x="1555" y="424"/>
                    </a:lnTo>
                    <a:lnTo>
                      <a:pt x="1555" y="424"/>
                    </a:lnTo>
                    <a:lnTo>
                      <a:pt x="1778" y="303"/>
                    </a:lnTo>
                    <a:lnTo>
                      <a:pt x="2020" y="182"/>
                    </a:lnTo>
                    <a:lnTo>
                      <a:pt x="2282" y="101"/>
                    </a:lnTo>
                    <a:lnTo>
                      <a:pt x="2525" y="40"/>
                    </a:lnTo>
                    <a:lnTo>
                      <a:pt x="2787" y="20"/>
                    </a:lnTo>
                    <a:lnTo>
                      <a:pt x="3029" y="0"/>
                    </a:lnTo>
                    <a:lnTo>
                      <a:pt x="3292" y="20"/>
                    </a:lnTo>
                    <a:lnTo>
                      <a:pt x="3554" y="61"/>
                    </a:lnTo>
                    <a:lnTo>
                      <a:pt x="3797" y="121"/>
                    </a:lnTo>
                    <a:lnTo>
                      <a:pt x="4039" y="202"/>
                    </a:lnTo>
                    <a:lnTo>
                      <a:pt x="4261" y="323"/>
                    </a:lnTo>
                    <a:lnTo>
                      <a:pt x="4503" y="444"/>
                    </a:lnTo>
                    <a:lnTo>
                      <a:pt x="4705" y="586"/>
                    </a:lnTo>
                    <a:lnTo>
                      <a:pt x="4907" y="767"/>
                    </a:lnTo>
                    <a:lnTo>
                      <a:pt x="5089" y="949"/>
                    </a:lnTo>
                    <a:lnTo>
                      <a:pt x="5250" y="1151"/>
                    </a:lnTo>
                    <a:lnTo>
                      <a:pt x="5250" y="1151"/>
                    </a:lnTo>
                    <a:lnTo>
                      <a:pt x="5271" y="1212"/>
                    </a:lnTo>
                    <a:lnTo>
                      <a:pt x="5271" y="1212"/>
                    </a:lnTo>
                    <a:lnTo>
                      <a:pt x="5432" y="1454"/>
                    </a:lnTo>
                    <a:lnTo>
                      <a:pt x="5432" y="1454"/>
                    </a:lnTo>
                    <a:lnTo>
                      <a:pt x="5553" y="1777"/>
                    </a:lnTo>
                    <a:lnTo>
                      <a:pt x="5654" y="2100"/>
                    </a:lnTo>
                    <a:lnTo>
                      <a:pt x="5715" y="2463"/>
                    </a:lnTo>
                    <a:lnTo>
                      <a:pt x="5735" y="28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55"/>
              <p:cNvSpPr/>
              <p:nvPr/>
            </p:nvSpPr>
            <p:spPr>
              <a:xfrm>
                <a:off x="1085588" y="-1690498"/>
                <a:ext cx="133328" cy="333391"/>
              </a:xfrm>
              <a:custGeom>
                <a:avLst/>
                <a:gdLst/>
                <a:ahLst/>
                <a:cxnLst/>
                <a:rect l="l" t="t" r="r" b="b"/>
                <a:pathLst>
                  <a:path w="929" h="2323" extrusionOk="0">
                    <a:moveTo>
                      <a:pt x="848" y="1"/>
                    </a:moveTo>
                    <a:lnTo>
                      <a:pt x="666" y="142"/>
                    </a:lnTo>
                    <a:lnTo>
                      <a:pt x="505" y="304"/>
                    </a:lnTo>
                    <a:lnTo>
                      <a:pt x="364" y="485"/>
                    </a:lnTo>
                    <a:lnTo>
                      <a:pt x="242" y="708"/>
                    </a:lnTo>
                    <a:lnTo>
                      <a:pt x="141" y="930"/>
                    </a:lnTo>
                    <a:lnTo>
                      <a:pt x="81" y="1172"/>
                    </a:lnTo>
                    <a:lnTo>
                      <a:pt x="20" y="1414"/>
                    </a:lnTo>
                    <a:lnTo>
                      <a:pt x="0" y="1657"/>
                    </a:lnTo>
                    <a:lnTo>
                      <a:pt x="0" y="1959"/>
                    </a:lnTo>
                    <a:lnTo>
                      <a:pt x="41" y="2282"/>
                    </a:lnTo>
                    <a:lnTo>
                      <a:pt x="61" y="2303"/>
                    </a:lnTo>
                    <a:lnTo>
                      <a:pt x="101" y="2323"/>
                    </a:lnTo>
                    <a:lnTo>
                      <a:pt x="141" y="2303"/>
                    </a:lnTo>
                    <a:lnTo>
                      <a:pt x="162" y="2282"/>
                    </a:lnTo>
                    <a:lnTo>
                      <a:pt x="162" y="2101"/>
                    </a:lnTo>
                    <a:lnTo>
                      <a:pt x="202" y="1697"/>
                    </a:lnTo>
                    <a:lnTo>
                      <a:pt x="263" y="1434"/>
                    </a:lnTo>
                    <a:lnTo>
                      <a:pt x="323" y="1152"/>
                    </a:lnTo>
                    <a:lnTo>
                      <a:pt x="424" y="849"/>
                    </a:lnTo>
                    <a:lnTo>
                      <a:pt x="566" y="566"/>
                    </a:lnTo>
                    <a:lnTo>
                      <a:pt x="687" y="364"/>
                    </a:lnTo>
                    <a:lnTo>
                      <a:pt x="788" y="223"/>
                    </a:lnTo>
                    <a:lnTo>
                      <a:pt x="909" y="102"/>
                    </a:lnTo>
                    <a:lnTo>
                      <a:pt x="929" y="61"/>
                    </a:lnTo>
                    <a:lnTo>
                      <a:pt x="929" y="41"/>
                    </a:lnTo>
                    <a:lnTo>
                      <a:pt x="9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55"/>
              <p:cNvSpPr/>
              <p:nvPr/>
            </p:nvSpPr>
            <p:spPr>
              <a:xfrm>
                <a:off x="1108695" y="-1365861"/>
                <a:ext cx="144" cy="3014"/>
              </a:xfrm>
              <a:custGeom>
                <a:avLst/>
                <a:gdLst/>
                <a:ahLst/>
                <a:cxnLst/>
                <a:rect l="l" t="t" r="r" b="b"/>
                <a:pathLst>
                  <a:path w="1" h="21" fill="none" extrusionOk="0">
                    <a:moveTo>
                      <a:pt x="1" y="0"/>
                    </a:moveTo>
                    <a:lnTo>
                      <a:pt x="1" y="0"/>
                    </a:lnTo>
                    <a:lnTo>
                      <a:pt x="1" y="20"/>
                    </a:lnTo>
                    <a:lnTo>
                      <a:pt x="1" y="20"/>
                    </a:lnTo>
                    <a:lnTo>
                      <a:pt x="1" y="20"/>
                    </a:lnTo>
                    <a:lnTo>
                      <a:pt x="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55"/>
              <p:cNvSpPr/>
              <p:nvPr/>
            </p:nvSpPr>
            <p:spPr>
              <a:xfrm>
                <a:off x="1146440" y="-1533920"/>
                <a:ext cx="504320" cy="504320"/>
              </a:xfrm>
              <a:custGeom>
                <a:avLst/>
                <a:gdLst/>
                <a:ahLst/>
                <a:cxnLst/>
                <a:rect l="l" t="t" r="r" b="b"/>
                <a:pathLst>
                  <a:path w="3514" h="3514" extrusionOk="0">
                    <a:moveTo>
                      <a:pt x="1898" y="343"/>
                    </a:moveTo>
                    <a:lnTo>
                      <a:pt x="2019" y="364"/>
                    </a:lnTo>
                    <a:lnTo>
                      <a:pt x="1616" y="1616"/>
                    </a:lnTo>
                    <a:lnTo>
                      <a:pt x="404" y="2120"/>
                    </a:lnTo>
                    <a:lnTo>
                      <a:pt x="364" y="1939"/>
                    </a:lnTo>
                    <a:lnTo>
                      <a:pt x="343" y="1737"/>
                    </a:lnTo>
                    <a:lnTo>
                      <a:pt x="364" y="1535"/>
                    </a:lnTo>
                    <a:lnTo>
                      <a:pt x="404" y="1313"/>
                    </a:lnTo>
                    <a:lnTo>
                      <a:pt x="465" y="1191"/>
                    </a:lnTo>
                    <a:lnTo>
                      <a:pt x="505" y="1070"/>
                    </a:lnTo>
                    <a:lnTo>
                      <a:pt x="667" y="868"/>
                    </a:lnTo>
                    <a:lnTo>
                      <a:pt x="828" y="687"/>
                    </a:lnTo>
                    <a:lnTo>
                      <a:pt x="1030" y="525"/>
                    </a:lnTo>
                    <a:lnTo>
                      <a:pt x="1272" y="424"/>
                    </a:lnTo>
                    <a:lnTo>
                      <a:pt x="1515" y="364"/>
                    </a:lnTo>
                    <a:lnTo>
                      <a:pt x="1757" y="343"/>
                    </a:lnTo>
                    <a:close/>
                    <a:moveTo>
                      <a:pt x="2342" y="465"/>
                    </a:moveTo>
                    <a:lnTo>
                      <a:pt x="2565" y="586"/>
                    </a:lnTo>
                    <a:lnTo>
                      <a:pt x="2746" y="747"/>
                    </a:lnTo>
                    <a:lnTo>
                      <a:pt x="2908" y="929"/>
                    </a:lnTo>
                    <a:lnTo>
                      <a:pt x="3029" y="1131"/>
                    </a:lnTo>
                    <a:lnTo>
                      <a:pt x="3110" y="1353"/>
                    </a:lnTo>
                    <a:lnTo>
                      <a:pt x="3170" y="1575"/>
                    </a:lnTo>
                    <a:lnTo>
                      <a:pt x="3170" y="1817"/>
                    </a:lnTo>
                    <a:lnTo>
                      <a:pt x="3130" y="2060"/>
                    </a:lnTo>
                    <a:lnTo>
                      <a:pt x="3110" y="2181"/>
                    </a:lnTo>
                    <a:lnTo>
                      <a:pt x="3029" y="2383"/>
                    </a:lnTo>
                    <a:lnTo>
                      <a:pt x="2928" y="2544"/>
                    </a:lnTo>
                    <a:lnTo>
                      <a:pt x="2787" y="2706"/>
                    </a:lnTo>
                    <a:lnTo>
                      <a:pt x="2645" y="2847"/>
                    </a:lnTo>
                    <a:lnTo>
                      <a:pt x="2565" y="2706"/>
                    </a:lnTo>
                    <a:lnTo>
                      <a:pt x="1939" y="1716"/>
                    </a:lnTo>
                    <a:lnTo>
                      <a:pt x="2342" y="465"/>
                    </a:lnTo>
                    <a:close/>
                    <a:moveTo>
                      <a:pt x="1494" y="2040"/>
                    </a:moveTo>
                    <a:lnTo>
                      <a:pt x="1171" y="3029"/>
                    </a:lnTo>
                    <a:lnTo>
                      <a:pt x="969" y="2928"/>
                    </a:lnTo>
                    <a:lnTo>
                      <a:pt x="808" y="2787"/>
                    </a:lnTo>
                    <a:lnTo>
                      <a:pt x="646" y="2625"/>
                    </a:lnTo>
                    <a:lnTo>
                      <a:pt x="525" y="2443"/>
                    </a:lnTo>
                    <a:lnTo>
                      <a:pt x="1494" y="2040"/>
                    </a:lnTo>
                    <a:close/>
                    <a:moveTo>
                      <a:pt x="1817" y="2140"/>
                    </a:moveTo>
                    <a:lnTo>
                      <a:pt x="2282" y="2908"/>
                    </a:lnTo>
                    <a:lnTo>
                      <a:pt x="2363" y="3029"/>
                    </a:lnTo>
                    <a:lnTo>
                      <a:pt x="2201" y="3090"/>
                    </a:lnTo>
                    <a:lnTo>
                      <a:pt x="2060" y="3130"/>
                    </a:lnTo>
                    <a:lnTo>
                      <a:pt x="1898" y="3150"/>
                    </a:lnTo>
                    <a:lnTo>
                      <a:pt x="1737" y="3170"/>
                    </a:lnTo>
                    <a:lnTo>
                      <a:pt x="1494" y="3130"/>
                    </a:lnTo>
                    <a:lnTo>
                      <a:pt x="1817" y="2140"/>
                    </a:lnTo>
                    <a:close/>
                    <a:moveTo>
                      <a:pt x="1757" y="0"/>
                    </a:moveTo>
                    <a:lnTo>
                      <a:pt x="1474" y="20"/>
                    </a:lnTo>
                    <a:lnTo>
                      <a:pt x="1212" y="81"/>
                    </a:lnTo>
                    <a:lnTo>
                      <a:pt x="969" y="182"/>
                    </a:lnTo>
                    <a:lnTo>
                      <a:pt x="727" y="323"/>
                    </a:lnTo>
                    <a:lnTo>
                      <a:pt x="525" y="505"/>
                    </a:lnTo>
                    <a:lnTo>
                      <a:pt x="343" y="707"/>
                    </a:lnTo>
                    <a:lnTo>
                      <a:pt x="202" y="949"/>
                    </a:lnTo>
                    <a:lnTo>
                      <a:pt x="81" y="1212"/>
                    </a:lnTo>
                    <a:lnTo>
                      <a:pt x="41" y="1373"/>
                    </a:lnTo>
                    <a:lnTo>
                      <a:pt x="20" y="1515"/>
                    </a:lnTo>
                    <a:lnTo>
                      <a:pt x="0" y="1676"/>
                    </a:lnTo>
                    <a:lnTo>
                      <a:pt x="0" y="1838"/>
                    </a:lnTo>
                    <a:lnTo>
                      <a:pt x="20" y="1979"/>
                    </a:lnTo>
                    <a:lnTo>
                      <a:pt x="41" y="2120"/>
                    </a:lnTo>
                    <a:lnTo>
                      <a:pt x="81" y="2282"/>
                    </a:lnTo>
                    <a:lnTo>
                      <a:pt x="142" y="2403"/>
                    </a:lnTo>
                    <a:lnTo>
                      <a:pt x="142" y="2423"/>
                    </a:lnTo>
                    <a:lnTo>
                      <a:pt x="142" y="2443"/>
                    </a:lnTo>
                    <a:lnTo>
                      <a:pt x="263" y="2665"/>
                    </a:lnTo>
                    <a:lnTo>
                      <a:pt x="404" y="2867"/>
                    </a:lnTo>
                    <a:lnTo>
                      <a:pt x="586" y="3049"/>
                    </a:lnTo>
                    <a:lnTo>
                      <a:pt x="788" y="3211"/>
                    </a:lnTo>
                    <a:lnTo>
                      <a:pt x="990" y="3332"/>
                    </a:lnTo>
                    <a:lnTo>
                      <a:pt x="1232" y="3413"/>
                    </a:lnTo>
                    <a:lnTo>
                      <a:pt x="1414" y="3473"/>
                    </a:lnTo>
                    <a:lnTo>
                      <a:pt x="1595" y="3493"/>
                    </a:lnTo>
                    <a:lnTo>
                      <a:pt x="1797" y="3514"/>
                    </a:lnTo>
                    <a:lnTo>
                      <a:pt x="1979" y="3493"/>
                    </a:lnTo>
                    <a:lnTo>
                      <a:pt x="2161" y="3453"/>
                    </a:lnTo>
                    <a:lnTo>
                      <a:pt x="2342" y="3413"/>
                    </a:lnTo>
                    <a:lnTo>
                      <a:pt x="2504" y="3332"/>
                    </a:lnTo>
                    <a:lnTo>
                      <a:pt x="2665" y="3251"/>
                    </a:lnTo>
                    <a:lnTo>
                      <a:pt x="2686" y="3231"/>
                    </a:lnTo>
                    <a:lnTo>
                      <a:pt x="2706" y="3231"/>
                    </a:lnTo>
                    <a:lnTo>
                      <a:pt x="2827" y="3150"/>
                    </a:lnTo>
                    <a:lnTo>
                      <a:pt x="2928" y="3049"/>
                    </a:lnTo>
                    <a:lnTo>
                      <a:pt x="3049" y="2948"/>
                    </a:lnTo>
                    <a:lnTo>
                      <a:pt x="3150" y="2827"/>
                    </a:lnTo>
                    <a:lnTo>
                      <a:pt x="3231" y="2706"/>
                    </a:lnTo>
                    <a:lnTo>
                      <a:pt x="3312" y="2565"/>
                    </a:lnTo>
                    <a:lnTo>
                      <a:pt x="3372" y="2423"/>
                    </a:lnTo>
                    <a:lnTo>
                      <a:pt x="3433" y="2282"/>
                    </a:lnTo>
                    <a:lnTo>
                      <a:pt x="3493" y="2060"/>
                    </a:lnTo>
                    <a:lnTo>
                      <a:pt x="3514" y="1838"/>
                    </a:lnTo>
                    <a:lnTo>
                      <a:pt x="3514" y="1636"/>
                    </a:lnTo>
                    <a:lnTo>
                      <a:pt x="3473" y="1414"/>
                    </a:lnTo>
                    <a:lnTo>
                      <a:pt x="3413" y="1191"/>
                    </a:lnTo>
                    <a:lnTo>
                      <a:pt x="3332" y="969"/>
                    </a:lnTo>
                    <a:lnTo>
                      <a:pt x="3211" y="788"/>
                    </a:lnTo>
                    <a:lnTo>
                      <a:pt x="3069" y="586"/>
                    </a:lnTo>
                    <a:lnTo>
                      <a:pt x="2908" y="424"/>
                    </a:lnTo>
                    <a:lnTo>
                      <a:pt x="2726" y="283"/>
                    </a:lnTo>
                    <a:lnTo>
                      <a:pt x="2524" y="162"/>
                    </a:lnTo>
                    <a:lnTo>
                      <a:pt x="2282" y="81"/>
                    </a:lnTo>
                    <a:lnTo>
                      <a:pt x="2019" y="20"/>
                    </a:lnTo>
                    <a:lnTo>
                      <a:pt x="17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55"/>
              <p:cNvSpPr/>
              <p:nvPr/>
            </p:nvSpPr>
            <p:spPr>
              <a:xfrm>
                <a:off x="1195667" y="-1484694"/>
                <a:ext cx="240679" cy="255174"/>
              </a:xfrm>
              <a:custGeom>
                <a:avLst/>
                <a:gdLst/>
                <a:ahLst/>
                <a:cxnLst/>
                <a:rect l="l" t="t" r="r" b="b"/>
                <a:pathLst>
                  <a:path w="1677" h="1778" fill="none" extrusionOk="0">
                    <a:moveTo>
                      <a:pt x="61" y="1777"/>
                    </a:moveTo>
                    <a:lnTo>
                      <a:pt x="61" y="1777"/>
                    </a:lnTo>
                    <a:lnTo>
                      <a:pt x="21" y="1596"/>
                    </a:lnTo>
                    <a:lnTo>
                      <a:pt x="0" y="1394"/>
                    </a:lnTo>
                    <a:lnTo>
                      <a:pt x="21" y="1192"/>
                    </a:lnTo>
                    <a:lnTo>
                      <a:pt x="61" y="970"/>
                    </a:lnTo>
                    <a:lnTo>
                      <a:pt x="61" y="970"/>
                    </a:lnTo>
                    <a:lnTo>
                      <a:pt x="122" y="848"/>
                    </a:lnTo>
                    <a:lnTo>
                      <a:pt x="162" y="727"/>
                    </a:lnTo>
                    <a:lnTo>
                      <a:pt x="324" y="525"/>
                    </a:lnTo>
                    <a:lnTo>
                      <a:pt x="485" y="344"/>
                    </a:lnTo>
                    <a:lnTo>
                      <a:pt x="687" y="182"/>
                    </a:lnTo>
                    <a:lnTo>
                      <a:pt x="929" y="81"/>
                    </a:lnTo>
                    <a:lnTo>
                      <a:pt x="1172" y="21"/>
                    </a:lnTo>
                    <a:lnTo>
                      <a:pt x="1414" y="0"/>
                    </a:lnTo>
                    <a:lnTo>
                      <a:pt x="1555" y="0"/>
                    </a:lnTo>
                    <a:lnTo>
                      <a:pt x="1676" y="21"/>
                    </a:lnTo>
                    <a:lnTo>
                      <a:pt x="1273" y="1273"/>
                    </a:lnTo>
                    <a:lnTo>
                      <a:pt x="61" y="177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55"/>
              <p:cNvSpPr/>
              <p:nvPr/>
            </p:nvSpPr>
            <p:spPr>
              <a:xfrm>
                <a:off x="1221788" y="-1241287"/>
                <a:ext cx="139212" cy="142082"/>
              </a:xfrm>
              <a:custGeom>
                <a:avLst/>
                <a:gdLst/>
                <a:ahLst/>
                <a:cxnLst/>
                <a:rect l="l" t="t" r="r" b="b"/>
                <a:pathLst>
                  <a:path w="970" h="990" fill="none" extrusionOk="0">
                    <a:moveTo>
                      <a:pt x="0" y="404"/>
                    </a:moveTo>
                    <a:lnTo>
                      <a:pt x="969" y="1"/>
                    </a:lnTo>
                    <a:lnTo>
                      <a:pt x="646" y="990"/>
                    </a:lnTo>
                    <a:lnTo>
                      <a:pt x="646" y="990"/>
                    </a:lnTo>
                    <a:lnTo>
                      <a:pt x="444" y="889"/>
                    </a:lnTo>
                    <a:lnTo>
                      <a:pt x="283" y="748"/>
                    </a:lnTo>
                    <a:lnTo>
                      <a:pt x="121" y="586"/>
                    </a:lnTo>
                    <a:lnTo>
                      <a:pt x="0"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55"/>
              <p:cNvSpPr/>
              <p:nvPr/>
            </p:nvSpPr>
            <p:spPr>
              <a:xfrm>
                <a:off x="1360857" y="-1226792"/>
                <a:ext cx="124717" cy="147967"/>
              </a:xfrm>
              <a:custGeom>
                <a:avLst/>
                <a:gdLst/>
                <a:ahLst/>
                <a:cxnLst/>
                <a:rect l="l" t="t" r="r" b="b"/>
                <a:pathLst>
                  <a:path w="869" h="1031" fill="none" extrusionOk="0">
                    <a:moveTo>
                      <a:pt x="243" y="1030"/>
                    </a:moveTo>
                    <a:lnTo>
                      <a:pt x="243" y="1030"/>
                    </a:lnTo>
                    <a:lnTo>
                      <a:pt x="0" y="990"/>
                    </a:lnTo>
                    <a:lnTo>
                      <a:pt x="323" y="0"/>
                    </a:lnTo>
                    <a:lnTo>
                      <a:pt x="788" y="768"/>
                    </a:lnTo>
                    <a:lnTo>
                      <a:pt x="869" y="889"/>
                    </a:lnTo>
                    <a:lnTo>
                      <a:pt x="869" y="889"/>
                    </a:lnTo>
                    <a:lnTo>
                      <a:pt x="707" y="950"/>
                    </a:lnTo>
                    <a:lnTo>
                      <a:pt x="566" y="990"/>
                    </a:lnTo>
                    <a:lnTo>
                      <a:pt x="404" y="1010"/>
                    </a:lnTo>
                    <a:lnTo>
                      <a:pt x="243" y="103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55"/>
              <p:cNvSpPr/>
              <p:nvPr/>
            </p:nvSpPr>
            <p:spPr>
              <a:xfrm>
                <a:off x="1424580" y="-1467328"/>
                <a:ext cx="176957" cy="342146"/>
              </a:xfrm>
              <a:custGeom>
                <a:avLst/>
                <a:gdLst/>
                <a:ahLst/>
                <a:cxnLst/>
                <a:rect l="l" t="t" r="r" b="b"/>
                <a:pathLst>
                  <a:path w="1233" h="2384" fill="none" extrusionOk="0">
                    <a:moveTo>
                      <a:pt x="1172" y="1717"/>
                    </a:moveTo>
                    <a:lnTo>
                      <a:pt x="1172" y="1717"/>
                    </a:lnTo>
                    <a:lnTo>
                      <a:pt x="1091" y="1919"/>
                    </a:lnTo>
                    <a:lnTo>
                      <a:pt x="990" y="2080"/>
                    </a:lnTo>
                    <a:lnTo>
                      <a:pt x="849" y="2242"/>
                    </a:lnTo>
                    <a:lnTo>
                      <a:pt x="707" y="2383"/>
                    </a:lnTo>
                    <a:lnTo>
                      <a:pt x="627" y="2242"/>
                    </a:lnTo>
                    <a:lnTo>
                      <a:pt x="1" y="1252"/>
                    </a:lnTo>
                    <a:lnTo>
                      <a:pt x="404" y="1"/>
                    </a:lnTo>
                    <a:lnTo>
                      <a:pt x="404" y="1"/>
                    </a:lnTo>
                    <a:lnTo>
                      <a:pt x="627" y="122"/>
                    </a:lnTo>
                    <a:lnTo>
                      <a:pt x="808" y="283"/>
                    </a:lnTo>
                    <a:lnTo>
                      <a:pt x="970" y="465"/>
                    </a:lnTo>
                    <a:lnTo>
                      <a:pt x="1091" y="667"/>
                    </a:lnTo>
                    <a:lnTo>
                      <a:pt x="1172" y="889"/>
                    </a:lnTo>
                    <a:lnTo>
                      <a:pt x="1232" y="1111"/>
                    </a:lnTo>
                    <a:lnTo>
                      <a:pt x="1232" y="1353"/>
                    </a:lnTo>
                    <a:lnTo>
                      <a:pt x="1192" y="1596"/>
                    </a:lnTo>
                    <a:lnTo>
                      <a:pt x="1192" y="1596"/>
                    </a:lnTo>
                    <a:lnTo>
                      <a:pt x="1172" y="171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55"/>
              <p:cNvSpPr/>
              <p:nvPr/>
            </p:nvSpPr>
            <p:spPr>
              <a:xfrm>
                <a:off x="1163806" y="-908038"/>
                <a:ext cx="46500" cy="52384"/>
              </a:xfrm>
              <a:custGeom>
                <a:avLst/>
                <a:gdLst/>
                <a:ahLst/>
                <a:cxnLst/>
                <a:rect l="l" t="t" r="r" b="b"/>
                <a:pathLst>
                  <a:path w="324" h="365" extrusionOk="0">
                    <a:moveTo>
                      <a:pt x="323" y="1"/>
                    </a:moveTo>
                    <a:lnTo>
                      <a:pt x="142" y="182"/>
                    </a:lnTo>
                    <a:lnTo>
                      <a:pt x="61" y="263"/>
                    </a:lnTo>
                    <a:lnTo>
                      <a:pt x="0" y="364"/>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55"/>
              <p:cNvSpPr/>
              <p:nvPr/>
            </p:nvSpPr>
            <p:spPr>
              <a:xfrm>
                <a:off x="1233269" y="-768969"/>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55"/>
              <p:cNvSpPr/>
              <p:nvPr/>
            </p:nvSpPr>
            <p:spPr>
              <a:xfrm>
                <a:off x="1233269" y="-797960"/>
                <a:ext cx="49514" cy="29134"/>
              </a:xfrm>
              <a:custGeom>
                <a:avLst/>
                <a:gdLst/>
                <a:ahLst/>
                <a:cxnLst/>
                <a:rect l="l" t="t" r="r" b="b"/>
                <a:pathLst>
                  <a:path w="345" h="203" fill="none" extrusionOk="0">
                    <a:moveTo>
                      <a:pt x="344" y="1"/>
                    </a:moveTo>
                    <a:lnTo>
                      <a:pt x="344" y="1"/>
                    </a:lnTo>
                    <a:lnTo>
                      <a:pt x="304" y="82"/>
                    </a:lnTo>
                    <a:lnTo>
                      <a:pt x="243" y="142"/>
                    </a:lnTo>
                    <a:lnTo>
                      <a:pt x="122" y="183"/>
                    </a:lnTo>
                    <a:lnTo>
                      <a:pt x="1" y="203"/>
                    </a:lnTo>
                    <a:lnTo>
                      <a:pt x="1" y="203"/>
                    </a:lnTo>
                    <a:lnTo>
                      <a:pt x="122" y="183"/>
                    </a:lnTo>
                    <a:lnTo>
                      <a:pt x="243" y="142"/>
                    </a:lnTo>
                    <a:lnTo>
                      <a:pt x="304" y="82"/>
                    </a:lnTo>
                    <a:lnTo>
                      <a:pt x="34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55"/>
              <p:cNvSpPr/>
              <p:nvPr/>
            </p:nvSpPr>
            <p:spPr>
              <a:xfrm>
                <a:off x="1282640" y="-797960"/>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55"/>
              <p:cNvSpPr/>
              <p:nvPr/>
            </p:nvSpPr>
            <p:spPr>
              <a:xfrm>
                <a:off x="1166676" y="-800830"/>
                <a:ext cx="144" cy="144"/>
              </a:xfrm>
              <a:custGeom>
                <a:avLst/>
                <a:gdLst/>
                <a:ahLst/>
                <a:cxnLst/>
                <a:rect l="l" t="t" r="r" b="b"/>
                <a:pathLst>
                  <a:path w="1" h="1" fill="none" extrusionOk="0">
                    <a:moveTo>
                      <a:pt x="1" y="1"/>
                    </a:move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55"/>
              <p:cNvSpPr/>
              <p:nvPr/>
            </p:nvSpPr>
            <p:spPr>
              <a:xfrm>
                <a:off x="1163806" y="-928274"/>
                <a:ext cx="58125" cy="72620"/>
              </a:xfrm>
              <a:custGeom>
                <a:avLst/>
                <a:gdLst/>
                <a:ahLst/>
                <a:cxnLst/>
                <a:rect l="l" t="t" r="r" b="b"/>
                <a:pathLst>
                  <a:path w="405" h="506" fill="none" extrusionOk="0">
                    <a:moveTo>
                      <a:pt x="404" y="0"/>
                    </a:moveTo>
                    <a:lnTo>
                      <a:pt x="404" y="0"/>
                    </a:lnTo>
                    <a:lnTo>
                      <a:pt x="384" y="61"/>
                    </a:lnTo>
                    <a:lnTo>
                      <a:pt x="323" y="142"/>
                    </a:lnTo>
                    <a:lnTo>
                      <a:pt x="323" y="142"/>
                    </a:lnTo>
                    <a:lnTo>
                      <a:pt x="142" y="323"/>
                    </a:lnTo>
                    <a:lnTo>
                      <a:pt x="61" y="404"/>
                    </a:lnTo>
                    <a:lnTo>
                      <a:pt x="0" y="505"/>
                    </a:lnTo>
                    <a:lnTo>
                      <a:pt x="0" y="505"/>
                    </a:lnTo>
                    <a:lnTo>
                      <a:pt x="0" y="505"/>
                    </a:lnTo>
                    <a:lnTo>
                      <a:pt x="0" y="505"/>
                    </a:lnTo>
                    <a:lnTo>
                      <a:pt x="323" y="142"/>
                    </a:lnTo>
                    <a:lnTo>
                      <a:pt x="323" y="142"/>
                    </a:lnTo>
                    <a:lnTo>
                      <a:pt x="384" y="61"/>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55"/>
              <p:cNvSpPr/>
              <p:nvPr/>
            </p:nvSpPr>
            <p:spPr>
              <a:xfrm>
                <a:off x="1091329" y="-1704994"/>
                <a:ext cx="779731" cy="936165"/>
              </a:xfrm>
              <a:custGeom>
                <a:avLst/>
                <a:gdLst/>
                <a:ahLst/>
                <a:cxnLst/>
                <a:rect l="l" t="t" r="r" b="b"/>
                <a:pathLst>
                  <a:path w="5433" h="6523" fill="none" extrusionOk="0">
                    <a:moveTo>
                      <a:pt x="5129" y="1"/>
                    </a:moveTo>
                    <a:lnTo>
                      <a:pt x="5129" y="1"/>
                    </a:lnTo>
                    <a:lnTo>
                      <a:pt x="4947" y="142"/>
                    </a:lnTo>
                    <a:lnTo>
                      <a:pt x="4806" y="284"/>
                    </a:lnTo>
                    <a:lnTo>
                      <a:pt x="4665" y="445"/>
                    </a:lnTo>
                    <a:lnTo>
                      <a:pt x="4544" y="607"/>
                    </a:lnTo>
                    <a:lnTo>
                      <a:pt x="4443" y="768"/>
                    </a:lnTo>
                    <a:lnTo>
                      <a:pt x="4362" y="930"/>
                    </a:lnTo>
                    <a:lnTo>
                      <a:pt x="4301" y="1091"/>
                    </a:lnTo>
                    <a:lnTo>
                      <a:pt x="4261" y="1233"/>
                    </a:lnTo>
                    <a:lnTo>
                      <a:pt x="4261" y="1233"/>
                    </a:lnTo>
                    <a:lnTo>
                      <a:pt x="4200" y="1576"/>
                    </a:lnTo>
                    <a:lnTo>
                      <a:pt x="4099" y="1919"/>
                    </a:lnTo>
                    <a:lnTo>
                      <a:pt x="3998" y="2262"/>
                    </a:lnTo>
                    <a:lnTo>
                      <a:pt x="3857" y="2606"/>
                    </a:lnTo>
                    <a:lnTo>
                      <a:pt x="3857" y="2606"/>
                    </a:lnTo>
                    <a:lnTo>
                      <a:pt x="3898" y="2767"/>
                    </a:lnTo>
                    <a:lnTo>
                      <a:pt x="3898" y="2949"/>
                    </a:lnTo>
                    <a:lnTo>
                      <a:pt x="3898" y="2949"/>
                    </a:lnTo>
                    <a:lnTo>
                      <a:pt x="3898" y="2949"/>
                    </a:lnTo>
                    <a:lnTo>
                      <a:pt x="3877" y="3211"/>
                    </a:lnTo>
                    <a:lnTo>
                      <a:pt x="3817" y="3474"/>
                    </a:lnTo>
                    <a:lnTo>
                      <a:pt x="3817" y="3474"/>
                    </a:lnTo>
                    <a:lnTo>
                      <a:pt x="3756" y="3615"/>
                    </a:lnTo>
                    <a:lnTo>
                      <a:pt x="3696" y="3757"/>
                    </a:lnTo>
                    <a:lnTo>
                      <a:pt x="3615" y="3898"/>
                    </a:lnTo>
                    <a:lnTo>
                      <a:pt x="3534" y="4019"/>
                    </a:lnTo>
                    <a:lnTo>
                      <a:pt x="3433" y="4140"/>
                    </a:lnTo>
                    <a:lnTo>
                      <a:pt x="3312" y="4241"/>
                    </a:lnTo>
                    <a:lnTo>
                      <a:pt x="3211" y="4342"/>
                    </a:lnTo>
                    <a:lnTo>
                      <a:pt x="3090" y="4423"/>
                    </a:lnTo>
                    <a:lnTo>
                      <a:pt x="3070" y="4423"/>
                    </a:lnTo>
                    <a:lnTo>
                      <a:pt x="3049" y="4443"/>
                    </a:lnTo>
                    <a:lnTo>
                      <a:pt x="3049" y="4443"/>
                    </a:lnTo>
                    <a:lnTo>
                      <a:pt x="3049" y="4443"/>
                    </a:lnTo>
                    <a:lnTo>
                      <a:pt x="3049" y="4443"/>
                    </a:lnTo>
                    <a:lnTo>
                      <a:pt x="3049" y="4443"/>
                    </a:lnTo>
                    <a:lnTo>
                      <a:pt x="3049" y="4443"/>
                    </a:lnTo>
                    <a:lnTo>
                      <a:pt x="3029" y="4463"/>
                    </a:lnTo>
                    <a:lnTo>
                      <a:pt x="3029" y="4463"/>
                    </a:lnTo>
                    <a:lnTo>
                      <a:pt x="3029" y="4463"/>
                    </a:lnTo>
                    <a:lnTo>
                      <a:pt x="3029" y="4463"/>
                    </a:lnTo>
                    <a:lnTo>
                      <a:pt x="2807" y="4564"/>
                    </a:lnTo>
                    <a:lnTo>
                      <a:pt x="2605" y="4625"/>
                    </a:lnTo>
                    <a:lnTo>
                      <a:pt x="2363" y="4685"/>
                    </a:lnTo>
                    <a:lnTo>
                      <a:pt x="2141" y="4706"/>
                    </a:lnTo>
                    <a:lnTo>
                      <a:pt x="2141" y="4706"/>
                    </a:lnTo>
                    <a:lnTo>
                      <a:pt x="2141" y="4706"/>
                    </a:lnTo>
                    <a:lnTo>
                      <a:pt x="2141" y="4706"/>
                    </a:lnTo>
                    <a:lnTo>
                      <a:pt x="2141" y="4706"/>
                    </a:lnTo>
                    <a:lnTo>
                      <a:pt x="2141" y="4706"/>
                    </a:lnTo>
                    <a:lnTo>
                      <a:pt x="2141" y="4706"/>
                    </a:lnTo>
                    <a:lnTo>
                      <a:pt x="2141" y="4706"/>
                    </a:lnTo>
                    <a:lnTo>
                      <a:pt x="1878" y="4685"/>
                    </a:lnTo>
                    <a:lnTo>
                      <a:pt x="1616" y="4625"/>
                    </a:lnTo>
                    <a:lnTo>
                      <a:pt x="1616" y="4625"/>
                    </a:lnTo>
                    <a:lnTo>
                      <a:pt x="1616" y="4605"/>
                    </a:lnTo>
                    <a:lnTo>
                      <a:pt x="1616" y="4605"/>
                    </a:lnTo>
                    <a:lnTo>
                      <a:pt x="1374" y="4524"/>
                    </a:lnTo>
                    <a:lnTo>
                      <a:pt x="1172" y="4403"/>
                    </a:lnTo>
                    <a:lnTo>
                      <a:pt x="1172" y="4403"/>
                    </a:lnTo>
                    <a:lnTo>
                      <a:pt x="1172" y="4403"/>
                    </a:lnTo>
                    <a:lnTo>
                      <a:pt x="1172" y="4403"/>
                    </a:lnTo>
                    <a:lnTo>
                      <a:pt x="849" y="4342"/>
                    </a:lnTo>
                    <a:lnTo>
                      <a:pt x="566" y="4241"/>
                    </a:lnTo>
                    <a:lnTo>
                      <a:pt x="303" y="4120"/>
                    </a:lnTo>
                    <a:lnTo>
                      <a:pt x="81" y="3979"/>
                    </a:lnTo>
                    <a:lnTo>
                      <a:pt x="81" y="3979"/>
                    </a:lnTo>
                    <a:lnTo>
                      <a:pt x="1" y="3898"/>
                    </a:lnTo>
                    <a:lnTo>
                      <a:pt x="1" y="3898"/>
                    </a:lnTo>
                    <a:lnTo>
                      <a:pt x="61" y="4080"/>
                    </a:lnTo>
                    <a:lnTo>
                      <a:pt x="61" y="4080"/>
                    </a:lnTo>
                    <a:lnTo>
                      <a:pt x="202" y="4382"/>
                    </a:lnTo>
                    <a:lnTo>
                      <a:pt x="344" y="4645"/>
                    </a:lnTo>
                    <a:lnTo>
                      <a:pt x="465" y="4867"/>
                    </a:lnTo>
                    <a:lnTo>
                      <a:pt x="606" y="5029"/>
                    </a:lnTo>
                    <a:lnTo>
                      <a:pt x="808" y="5291"/>
                    </a:lnTo>
                    <a:lnTo>
                      <a:pt x="909" y="5412"/>
                    </a:lnTo>
                    <a:lnTo>
                      <a:pt x="909" y="5412"/>
                    </a:lnTo>
                    <a:lnTo>
                      <a:pt x="909" y="5412"/>
                    </a:lnTo>
                    <a:lnTo>
                      <a:pt x="909" y="5412"/>
                    </a:lnTo>
                    <a:lnTo>
                      <a:pt x="889" y="5473"/>
                    </a:lnTo>
                    <a:lnTo>
                      <a:pt x="828" y="5554"/>
                    </a:lnTo>
                    <a:lnTo>
                      <a:pt x="828" y="5554"/>
                    </a:lnTo>
                    <a:lnTo>
                      <a:pt x="505" y="5917"/>
                    </a:lnTo>
                    <a:lnTo>
                      <a:pt x="505" y="5917"/>
                    </a:lnTo>
                    <a:lnTo>
                      <a:pt x="505" y="5917"/>
                    </a:lnTo>
                    <a:lnTo>
                      <a:pt x="445" y="5998"/>
                    </a:lnTo>
                    <a:lnTo>
                      <a:pt x="445" y="6099"/>
                    </a:lnTo>
                    <a:lnTo>
                      <a:pt x="445" y="6200"/>
                    </a:lnTo>
                    <a:lnTo>
                      <a:pt x="526" y="6301"/>
                    </a:lnTo>
                    <a:lnTo>
                      <a:pt x="526" y="6301"/>
                    </a:lnTo>
                    <a:lnTo>
                      <a:pt x="526" y="6301"/>
                    </a:lnTo>
                    <a:lnTo>
                      <a:pt x="526" y="6301"/>
                    </a:lnTo>
                    <a:lnTo>
                      <a:pt x="526" y="6301"/>
                    </a:lnTo>
                    <a:lnTo>
                      <a:pt x="626" y="6402"/>
                    </a:lnTo>
                    <a:lnTo>
                      <a:pt x="748" y="6462"/>
                    </a:lnTo>
                    <a:lnTo>
                      <a:pt x="869" y="6503"/>
                    </a:lnTo>
                    <a:lnTo>
                      <a:pt x="990" y="6523"/>
                    </a:lnTo>
                    <a:lnTo>
                      <a:pt x="990" y="6523"/>
                    </a:lnTo>
                    <a:lnTo>
                      <a:pt x="990" y="6523"/>
                    </a:lnTo>
                    <a:lnTo>
                      <a:pt x="990" y="6523"/>
                    </a:lnTo>
                    <a:lnTo>
                      <a:pt x="990" y="6523"/>
                    </a:lnTo>
                    <a:lnTo>
                      <a:pt x="990" y="6523"/>
                    </a:lnTo>
                    <a:lnTo>
                      <a:pt x="1111" y="6503"/>
                    </a:lnTo>
                    <a:lnTo>
                      <a:pt x="1232" y="6462"/>
                    </a:lnTo>
                    <a:lnTo>
                      <a:pt x="1293" y="6402"/>
                    </a:lnTo>
                    <a:lnTo>
                      <a:pt x="1333" y="6321"/>
                    </a:lnTo>
                    <a:lnTo>
                      <a:pt x="1333" y="6321"/>
                    </a:lnTo>
                    <a:lnTo>
                      <a:pt x="1333" y="6321"/>
                    </a:lnTo>
                    <a:lnTo>
                      <a:pt x="1333" y="6321"/>
                    </a:lnTo>
                    <a:lnTo>
                      <a:pt x="1333" y="6321"/>
                    </a:lnTo>
                    <a:lnTo>
                      <a:pt x="1333" y="6321"/>
                    </a:lnTo>
                    <a:lnTo>
                      <a:pt x="1333" y="6321"/>
                    </a:lnTo>
                    <a:lnTo>
                      <a:pt x="1353" y="6240"/>
                    </a:lnTo>
                    <a:lnTo>
                      <a:pt x="1353" y="6240"/>
                    </a:lnTo>
                    <a:lnTo>
                      <a:pt x="1333" y="5715"/>
                    </a:lnTo>
                    <a:lnTo>
                      <a:pt x="1333" y="5715"/>
                    </a:lnTo>
                    <a:lnTo>
                      <a:pt x="1333" y="5614"/>
                    </a:lnTo>
                    <a:lnTo>
                      <a:pt x="1353" y="5574"/>
                    </a:lnTo>
                    <a:lnTo>
                      <a:pt x="1353" y="5574"/>
                    </a:lnTo>
                    <a:lnTo>
                      <a:pt x="1414" y="5574"/>
                    </a:lnTo>
                    <a:lnTo>
                      <a:pt x="1414" y="5574"/>
                    </a:lnTo>
                    <a:lnTo>
                      <a:pt x="1616" y="5533"/>
                    </a:lnTo>
                    <a:lnTo>
                      <a:pt x="1838" y="5493"/>
                    </a:lnTo>
                    <a:lnTo>
                      <a:pt x="2060" y="5453"/>
                    </a:lnTo>
                    <a:lnTo>
                      <a:pt x="2282" y="5372"/>
                    </a:lnTo>
                    <a:lnTo>
                      <a:pt x="2706" y="5210"/>
                    </a:lnTo>
                    <a:lnTo>
                      <a:pt x="3110" y="5008"/>
                    </a:lnTo>
                    <a:lnTo>
                      <a:pt x="3494" y="4746"/>
                    </a:lnTo>
                    <a:lnTo>
                      <a:pt x="3857" y="4463"/>
                    </a:lnTo>
                    <a:lnTo>
                      <a:pt x="4200" y="4140"/>
                    </a:lnTo>
                    <a:lnTo>
                      <a:pt x="4503" y="3777"/>
                    </a:lnTo>
                    <a:lnTo>
                      <a:pt x="4503" y="3777"/>
                    </a:lnTo>
                    <a:lnTo>
                      <a:pt x="4685" y="3534"/>
                    </a:lnTo>
                    <a:lnTo>
                      <a:pt x="4867" y="3272"/>
                    </a:lnTo>
                    <a:lnTo>
                      <a:pt x="5008" y="2989"/>
                    </a:lnTo>
                    <a:lnTo>
                      <a:pt x="5149" y="2707"/>
                    </a:lnTo>
                    <a:lnTo>
                      <a:pt x="5250" y="2424"/>
                    </a:lnTo>
                    <a:lnTo>
                      <a:pt x="5331" y="2121"/>
                    </a:lnTo>
                    <a:lnTo>
                      <a:pt x="5392" y="1818"/>
                    </a:lnTo>
                    <a:lnTo>
                      <a:pt x="5412" y="1495"/>
                    </a:lnTo>
                    <a:lnTo>
                      <a:pt x="5412" y="1495"/>
                    </a:lnTo>
                    <a:lnTo>
                      <a:pt x="5432" y="1394"/>
                    </a:lnTo>
                    <a:lnTo>
                      <a:pt x="5432" y="1394"/>
                    </a:lnTo>
                    <a:lnTo>
                      <a:pt x="5432" y="1293"/>
                    </a:lnTo>
                    <a:lnTo>
                      <a:pt x="5432" y="1293"/>
                    </a:lnTo>
                    <a:lnTo>
                      <a:pt x="5412" y="950"/>
                    </a:lnTo>
                    <a:lnTo>
                      <a:pt x="5351" y="607"/>
                    </a:lnTo>
                    <a:lnTo>
                      <a:pt x="5250" y="304"/>
                    </a:lnTo>
                    <a:lnTo>
                      <a:pt x="5129" y="1"/>
                    </a:lnTo>
                    <a:lnTo>
                      <a:pt x="512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55"/>
              <p:cNvSpPr/>
              <p:nvPr/>
            </p:nvSpPr>
            <p:spPr>
              <a:xfrm>
                <a:off x="1259389" y="-1281903"/>
                <a:ext cx="391372" cy="252304"/>
              </a:xfrm>
              <a:custGeom>
                <a:avLst/>
                <a:gdLst/>
                <a:ahLst/>
                <a:cxnLst/>
                <a:rect l="l" t="t" r="r" b="b"/>
                <a:pathLst>
                  <a:path w="2727" h="1758" extrusionOk="0">
                    <a:moveTo>
                      <a:pt x="970" y="1758"/>
                    </a:moveTo>
                    <a:lnTo>
                      <a:pt x="970" y="1758"/>
                    </a:lnTo>
                    <a:lnTo>
                      <a:pt x="970" y="1758"/>
                    </a:lnTo>
                    <a:lnTo>
                      <a:pt x="970" y="1758"/>
                    </a:lnTo>
                    <a:lnTo>
                      <a:pt x="970" y="1758"/>
                    </a:lnTo>
                    <a:lnTo>
                      <a:pt x="970" y="1758"/>
                    </a:lnTo>
                    <a:close/>
                    <a:moveTo>
                      <a:pt x="1858" y="1515"/>
                    </a:moveTo>
                    <a:lnTo>
                      <a:pt x="1858" y="1515"/>
                    </a:lnTo>
                    <a:lnTo>
                      <a:pt x="1636" y="1616"/>
                    </a:lnTo>
                    <a:lnTo>
                      <a:pt x="1434" y="1677"/>
                    </a:lnTo>
                    <a:lnTo>
                      <a:pt x="1192" y="1737"/>
                    </a:lnTo>
                    <a:lnTo>
                      <a:pt x="970" y="1758"/>
                    </a:lnTo>
                    <a:lnTo>
                      <a:pt x="970" y="1758"/>
                    </a:lnTo>
                    <a:lnTo>
                      <a:pt x="1192" y="1737"/>
                    </a:lnTo>
                    <a:lnTo>
                      <a:pt x="1434" y="1677"/>
                    </a:lnTo>
                    <a:lnTo>
                      <a:pt x="1636" y="1616"/>
                    </a:lnTo>
                    <a:lnTo>
                      <a:pt x="1858" y="1515"/>
                    </a:lnTo>
                    <a:close/>
                    <a:moveTo>
                      <a:pt x="1878" y="1495"/>
                    </a:moveTo>
                    <a:lnTo>
                      <a:pt x="1878" y="1495"/>
                    </a:lnTo>
                    <a:lnTo>
                      <a:pt x="1858" y="1515"/>
                    </a:lnTo>
                    <a:lnTo>
                      <a:pt x="1858" y="1515"/>
                    </a:lnTo>
                    <a:lnTo>
                      <a:pt x="1878" y="1495"/>
                    </a:lnTo>
                    <a:close/>
                    <a:moveTo>
                      <a:pt x="1" y="1455"/>
                    </a:moveTo>
                    <a:lnTo>
                      <a:pt x="1" y="1455"/>
                    </a:lnTo>
                    <a:lnTo>
                      <a:pt x="1" y="1455"/>
                    </a:lnTo>
                    <a:lnTo>
                      <a:pt x="1" y="1455"/>
                    </a:lnTo>
                    <a:lnTo>
                      <a:pt x="1" y="1455"/>
                    </a:lnTo>
                    <a:lnTo>
                      <a:pt x="1" y="1455"/>
                    </a:lnTo>
                    <a:lnTo>
                      <a:pt x="203" y="1576"/>
                    </a:lnTo>
                    <a:lnTo>
                      <a:pt x="445" y="1657"/>
                    </a:lnTo>
                    <a:lnTo>
                      <a:pt x="445" y="1657"/>
                    </a:lnTo>
                    <a:lnTo>
                      <a:pt x="445" y="1677"/>
                    </a:lnTo>
                    <a:lnTo>
                      <a:pt x="445" y="1677"/>
                    </a:lnTo>
                    <a:lnTo>
                      <a:pt x="445" y="1657"/>
                    </a:lnTo>
                    <a:lnTo>
                      <a:pt x="445" y="1657"/>
                    </a:lnTo>
                    <a:lnTo>
                      <a:pt x="203" y="1576"/>
                    </a:lnTo>
                    <a:lnTo>
                      <a:pt x="1" y="1455"/>
                    </a:lnTo>
                    <a:close/>
                    <a:moveTo>
                      <a:pt x="2727" y="1"/>
                    </a:moveTo>
                    <a:lnTo>
                      <a:pt x="2727" y="1"/>
                    </a:lnTo>
                    <a:lnTo>
                      <a:pt x="2706" y="263"/>
                    </a:lnTo>
                    <a:lnTo>
                      <a:pt x="2646" y="526"/>
                    </a:lnTo>
                    <a:lnTo>
                      <a:pt x="2646" y="526"/>
                    </a:lnTo>
                    <a:lnTo>
                      <a:pt x="2585" y="667"/>
                    </a:lnTo>
                    <a:lnTo>
                      <a:pt x="2525" y="809"/>
                    </a:lnTo>
                    <a:lnTo>
                      <a:pt x="2444" y="950"/>
                    </a:lnTo>
                    <a:lnTo>
                      <a:pt x="2363" y="1071"/>
                    </a:lnTo>
                    <a:lnTo>
                      <a:pt x="2262" y="1192"/>
                    </a:lnTo>
                    <a:lnTo>
                      <a:pt x="2141" y="1293"/>
                    </a:lnTo>
                    <a:lnTo>
                      <a:pt x="2040" y="1394"/>
                    </a:lnTo>
                    <a:lnTo>
                      <a:pt x="1919" y="1475"/>
                    </a:lnTo>
                    <a:lnTo>
                      <a:pt x="1899" y="1475"/>
                    </a:lnTo>
                    <a:lnTo>
                      <a:pt x="1878" y="1495"/>
                    </a:lnTo>
                    <a:lnTo>
                      <a:pt x="1878" y="1495"/>
                    </a:lnTo>
                    <a:lnTo>
                      <a:pt x="1878" y="1495"/>
                    </a:lnTo>
                    <a:lnTo>
                      <a:pt x="1878" y="1495"/>
                    </a:lnTo>
                    <a:lnTo>
                      <a:pt x="1878" y="1495"/>
                    </a:lnTo>
                    <a:lnTo>
                      <a:pt x="1899" y="1475"/>
                    </a:lnTo>
                    <a:lnTo>
                      <a:pt x="1919" y="1475"/>
                    </a:lnTo>
                    <a:lnTo>
                      <a:pt x="1919" y="1475"/>
                    </a:lnTo>
                    <a:lnTo>
                      <a:pt x="2040" y="1394"/>
                    </a:lnTo>
                    <a:lnTo>
                      <a:pt x="2141" y="1293"/>
                    </a:lnTo>
                    <a:lnTo>
                      <a:pt x="2262" y="1192"/>
                    </a:lnTo>
                    <a:lnTo>
                      <a:pt x="2363" y="1071"/>
                    </a:lnTo>
                    <a:lnTo>
                      <a:pt x="2444" y="950"/>
                    </a:lnTo>
                    <a:lnTo>
                      <a:pt x="2525" y="809"/>
                    </a:lnTo>
                    <a:lnTo>
                      <a:pt x="2585" y="667"/>
                    </a:lnTo>
                    <a:lnTo>
                      <a:pt x="2646" y="526"/>
                    </a:lnTo>
                    <a:lnTo>
                      <a:pt x="2646" y="526"/>
                    </a:lnTo>
                    <a:lnTo>
                      <a:pt x="2706" y="263"/>
                    </a:lnTo>
                    <a:lnTo>
                      <a:pt x="2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55"/>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55"/>
              <p:cNvSpPr/>
              <p:nvPr/>
            </p:nvSpPr>
            <p:spPr>
              <a:xfrm>
                <a:off x="1398459" y="-1064473"/>
                <a:ext cx="127731" cy="34875"/>
              </a:xfrm>
              <a:custGeom>
                <a:avLst/>
                <a:gdLst/>
                <a:ahLst/>
                <a:cxnLst/>
                <a:rect l="l" t="t" r="r" b="b"/>
                <a:pathLst>
                  <a:path w="890" h="243" fill="none" extrusionOk="0">
                    <a:moveTo>
                      <a:pt x="889" y="0"/>
                    </a:moveTo>
                    <a:lnTo>
                      <a:pt x="889" y="0"/>
                    </a:lnTo>
                    <a:lnTo>
                      <a:pt x="667" y="101"/>
                    </a:lnTo>
                    <a:lnTo>
                      <a:pt x="465" y="162"/>
                    </a:lnTo>
                    <a:lnTo>
                      <a:pt x="223" y="222"/>
                    </a:lnTo>
                    <a:lnTo>
                      <a:pt x="1" y="243"/>
                    </a:lnTo>
                    <a:lnTo>
                      <a:pt x="1" y="243"/>
                    </a:lnTo>
                    <a:lnTo>
                      <a:pt x="223" y="222"/>
                    </a:lnTo>
                    <a:lnTo>
                      <a:pt x="465" y="162"/>
                    </a:lnTo>
                    <a:lnTo>
                      <a:pt x="667" y="101"/>
                    </a:lnTo>
                    <a:lnTo>
                      <a:pt x="8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55"/>
              <p:cNvSpPr/>
              <p:nvPr/>
            </p:nvSpPr>
            <p:spPr>
              <a:xfrm>
                <a:off x="1526048" y="-1067343"/>
                <a:ext cx="3014" cy="3014"/>
              </a:xfrm>
              <a:custGeom>
                <a:avLst/>
                <a:gdLst/>
                <a:ahLst/>
                <a:cxnLst/>
                <a:rect l="l" t="t" r="r" b="b"/>
                <a:pathLst>
                  <a:path w="21" h="21" fill="none" extrusionOk="0">
                    <a:moveTo>
                      <a:pt x="20" y="0"/>
                    </a:moveTo>
                    <a:lnTo>
                      <a:pt x="20" y="0"/>
                    </a:lnTo>
                    <a:lnTo>
                      <a:pt x="0" y="20"/>
                    </a:lnTo>
                    <a:lnTo>
                      <a:pt x="0" y="2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55"/>
              <p:cNvSpPr/>
              <p:nvPr/>
            </p:nvSpPr>
            <p:spPr>
              <a:xfrm>
                <a:off x="1259389" y="-1073228"/>
                <a:ext cx="63865" cy="32004"/>
              </a:xfrm>
              <a:custGeom>
                <a:avLst/>
                <a:gdLst/>
                <a:ahLst/>
                <a:cxnLst/>
                <a:rect l="l" t="t" r="r" b="b"/>
                <a:pathLst>
                  <a:path w="445" h="223" fill="none" extrusionOk="0">
                    <a:moveTo>
                      <a:pt x="1" y="1"/>
                    </a:moveTo>
                    <a:lnTo>
                      <a:pt x="1" y="1"/>
                    </a:lnTo>
                    <a:lnTo>
                      <a:pt x="1" y="1"/>
                    </a:lnTo>
                    <a:lnTo>
                      <a:pt x="1" y="1"/>
                    </a:lnTo>
                    <a:lnTo>
                      <a:pt x="1" y="1"/>
                    </a:lnTo>
                    <a:lnTo>
                      <a:pt x="1" y="1"/>
                    </a:lnTo>
                    <a:lnTo>
                      <a:pt x="203" y="122"/>
                    </a:lnTo>
                    <a:lnTo>
                      <a:pt x="445" y="203"/>
                    </a:lnTo>
                    <a:lnTo>
                      <a:pt x="445" y="203"/>
                    </a:lnTo>
                    <a:lnTo>
                      <a:pt x="445" y="223"/>
                    </a:lnTo>
                    <a:lnTo>
                      <a:pt x="445" y="223"/>
                    </a:lnTo>
                    <a:lnTo>
                      <a:pt x="445" y="203"/>
                    </a:lnTo>
                    <a:lnTo>
                      <a:pt x="445" y="203"/>
                    </a:lnTo>
                    <a:lnTo>
                      <a:pt x="203" y="122"/>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55"/>
              <p:cNvSpPr/>
              <p:nvPr/>
            </p:nvSpPr>
            <p:spPr>
              <a:xfrm>
                <a:off x="1528918" y="-1281903"/>
                <a:ext cx="121846" cy="214702"/>
              </a:xfrm>
              <a:custGeom>
                <a:avLst/>
                <a:gdLst/>
                <a:ahLst/>
                <a:cxnLst/>
                <a:rect l="l" t="t" r="r" b="b"/>
                <a:pathLst>
                  <a:path w="849" h="1496" fill="none" extrusionOk="0">
                    <a:moveTo>
                      <a:pt x="849" y="1"/>
                    </a:moveTo>
                    <a:lnTo>
                      <a:pt x="849" y="1"/>
                    </a:lnTo>
                    <a:lnTo>
                      <a:pt x="828" y="263"/>
                    </a:lnTo>
                    <a:lnTo>
                      <a:pt x="768" y="526"/>
                    </a:lnTo>
                    <a:lnTo>
                      <a:pt x="768" y="526"/>
                    </a:lnTo>
                    <a:lnTo>
                      <a:pt x="707" y="667"/>
                    </a:lnTo>
                    <a:lnTo>
                      <a:pt x="647" y="809"/>
                    </a:lnTo>
                    <a:lnTo>
                      <a:pt x="566" y="950"/>
                    </a:lnTo>
                    <a:lnTo>
                      <a:pt x="485" y="1071"/>
                    </a:lnTo>
                    <a:lnTo>
                      <a:pt x="384" y="1192"/>
                    </a:lnTo>
                    <a:lnTo>
                      <a:pt x="263" y="1293"/>
                    </a:lnTo>
                    <a:lnTo>
                      <a:pt x="162" y="1394"/>
                    </a:lnTo>
                    <a:lnTo>
                      <a:pt x="41" y="1475"/>
                    </a:lnTo>
                    <a:lnTo>
                      <a:pt x="21" y="1475"/>
                    </a:lnTo>
                    <a:lnTo>
                      <a:pt x="0" y="1495"/>
                    </a:lnTo>
                    <a:lnTo>
                      <a:pt x="0" y="1495"/>
                    </a:lnTo>
                    <a:lnTo>
                      <a:pt x="0" y="1495"/>
                    </a:lnTo>
                    <a:lnTo>
                      <a:pt x="0" y="1495"/>
                    </a:lnTo>
                    <a:lnTo>
                      <a:pt x="0" y="1495"/>
                    </a:lnTo>
                    <a:lnTo>
                      <a:pt x="21" y="1475"/>
                    </a:lnTo>
                    <a:lnTo>
                      <a:pt x="41" y="1475"/>
                    </a:lnTo>
                    <a:lnTo>
                      <a:pt x="41" y="1475"/>
                    </a:lnTo>
                    <a:lnTo>
                      <a:pt x="162" y="1394"/>
                    </a:lnTo>
                    <a:lnTo>
                      <a:pt x="263" y="1293"/>
                    </a:lnTo>
                    <a:lnTo>
                      <a:pt x="384" y="1192"/>
                    </a:lnTo>
                    <a:lnTo>
                      <a:pt x="485" y="1071"/>
                    </a:lnTo>
                    <a:lnTo>
                      <a:pt x="566" y="950"/>
                    </a:lnTo>
                    <a:lnTo>
                      <a:pt x="647" y="809"/>
                    </a:lnTo>
                    <a:lnTo>
                      <a:pt x="707" y="667"/>
                    </a:lnTo>
                    <a:lnTo>
                      <a:pt x="768" y="526"/>
                    </a:lnTo>
                    <a:lnTo>
                      <a:pt x="768" y="526"/>
                    </a:lnTo>
                    <a:lnTo>
                      <a:pt x="828" y="263"/>
                    </a:lnTo>
                    <a:lnTo>
                      <a:pt x="84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55"/>
              <p:cNvSpPr/>
              <p:nvPr/>
            </p:nvSpPr>
            <p:spPr>
              <a:xfrm>
                <a:off x="1453571" y="-1096334"/>
                <a:ext cx="23393" cy="8755"/>
              </a:xfrm>
              <a:custGeom>
                <a:avLst/>
                <a:gdLst/>
                <a:ahLst/>
                <a:cxnLst/>
                <a:rect l="l" t="t" r="r" b="b"/>
                <a:pathLst>
                  <a:path w="163" h="61" extrusionOk="0">
                    <a:moveTo>
                      <a:pt x="162" y="0"/>
                    </a:moveTo>
                    <a:lnTo>
                      <a:pt x="108" y="20"/>
                    </a:lnTo>
                    <a:lnTo>
                      <a:pt x="142" y="20"/>
                    </a:lnTo>
                    <a:lnTo>
                      <a:pt x="162" y="0"/>
                    </a:lnTo>
                    <a:close/>
                    <a:moveTo>
                      <a:pt x="101" y="20"/>
                    </a:moveTo>
                    <a:lnTo>
                      <a:pt x="0" y="61"/>
                    </a:lnTo>
                    <a:lnTo>
                      <a:pt x="108"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55"/>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55"/>
              <p:cNvSpPr/>
              <p:nvPr/>
            </p:nvSpPr>
            <p:spPr>
              <a:xfrm>
                <a:off x="1453571" y="-1087723"/>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55"/>
              <p:cNvSpPr/>
              <p:nvPr/>
            </p:nvSpPr>
            <p:spPr>
              <a:xfrm>
                <a:off x="1453571" y="-1096334"/>
                <a:ext cx="23393" cy="8755"/>
              </a:xfrm>
              <a:custGeom>
                <a:avLst/>
                <a:gdLst/>
                <a:ahLst/>
                <a:cxnLst/>
                <a:rect l="l" t="t" r="r" b="b"/>
                <a:pathLst>
                  <a:path w="163" h="61" fill="none" extrusionOk="0">
                    <a:moveTo>
                      <a:pt x="162" y="0"/>
                    </a:moveTo>
                    <a:lnTo>
                      <a:pt x="162" y="0"/>
                    </a:lnTo>
                    <a:lnTo>
                      <a:pt x="0" y="61"/>
                    </a:lnTo>
                    <a:lnTo>
                      <a:pt x="0" y="61"/>
                    </a:lnTo>
                    <a:lnTo>
                      <a:pt x="101" y="20"/>
                    </a:lnTo>
                    <a:lnTo>
                      <a:pt x="101" y="20"/>
                    </a:lnTo>
                    <a:lnTo>
                      <a:pt x="101" y="20"/>
                    </a:lnTo>
                    <a:lnTo>
                      <a:pt x="101" y="20"/>
                    </a:lnTo>
                    <a:lnTo>
                      <a:pt x="122" y="20"/>
                    </a:lnTo>
                    <a:lnTo>
                      <a:pt x="122" y="20"/>
                    </a:lnTo>
                    <a:lnTo>
                      <a:pt x="122" y="20"/>
                    </a:lnTo>
                    <a:lnTo>
                      <a:pt x="122" y="20"/>
                    </a:lnTo>
                    <a:lnTo>
                      <a:pt x="142" y="20"/>
                    </a:lnTo>
                    <a:lnTo>
                      <a:pt x="142" y="20"/>
                    </a:lnTo>
                    <a:lnTo>
                      <a:pt x="142" y="20"/>
                    </a:lnTo>
                    <a:lnTo>
                      <a:pt x="142" y="20"/>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55"/>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20" y="0"/>
                    </a:lnTo>
                    <a:lnTo>
                      <a:pt x="2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55"/>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55"/>
              <p:cNvSpPr/>
              <p:nvPr/>
            </p:nvSpPr>
            <p:spPr>
              <a:xfrm>
                <a:off x="1479691" y="-1099348"/>
                <a:ext cx="3014" cy="3157"/>
              </a:xfrm>
              <a:custGeom>
                <a:avLst/>
                <a:gdLst/>
                <a:ahLst/>
                <a:cxnLst/>
                <a:rect l="l" t="t" r="r" b="b"/>
                <a:pathLst>
                  <a:path w="21" h="22" extrusionOk="0">
                    <a:moveTo>
                      <a:pt x="0" y="1"/>
                    </a:moveTo>
                    <a:lnTo>
                      <a:pt x="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55"/>
              <p:cNvSpPr/>
              <p:nvPr/>
            </p:nvSpPr>
            <p:spPr>
              <a:xfrm>
                <a:off x="1398459" y="-1029742"/>
                <a:ext cx="144" cy="144"/>
              </a:xfrm>
              <a:custGeom>
                <a:avLst/>
                <a:gdLst/>
                <a:ahLst/>
                <a:cxnLst/>
                <a:rect l="l" t="t" r="r" b="b"/>
                <a:pathLst>
                  <a:path w="1" h="1" fill="none" extrusionOk="0">
                    <a:moveTo>
                      <a:pt x="1" y="1"/>
                    </a:moveTo>
                    <a:lnTo>
                      <a:pt x="1" y="1"/>
                    </a:lnTo>
                    <a:lnTo>
                      <a:pt x="1" y="1"/>
                    </a:lnTo>
                    <a:lnTo>
                      <a:pt x="1" y="1"/>
                    </a:ln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55"/>
              <p:cNvSpPr/>
              <p:nvPr/>
            </p:nvSpPr>
            <p:spPr>
              <a:xfrm>
                <a:off x="1323112" y="-1041367"/>
                <a:ext cx="75490" cy="11768"/>
              </a:xfrm>
              <a:custGeom>
                <a:avLst/>
                <a:gdLst/>
                <a:ahLst/>
                <a:cxnLst/>
                <a:rect l="l" t="t" r="r" b="b"/>
                <a:pathLst>
                  <a:path w="526" h="82" fill="none" extrusionOk="0">
                    <a:moveTo>
                      <a:pt x="1" y="1"/>
                    </a:moveTo>
                    <a:lnTo>
                      <a:pt x="1" y="1"/>
                    </a:lnTo>
                    <a:lnTo>
                      <a:pt x="263" y="61"/>
                    </a:lnTo>
                    <a:lnTo>
                      <a:pt x="526" y="82"/>
                    </a:lnTo>
                    <a:lnTo>
                      <a:pt x="526" y="82"/>
                    </a:lnTo>
                    <a:lnTo>
                      <a:pt x="263" y="6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55"/>
              <p:cNvSpPr/>
              <p:nvPr/>
            </p:nvSpPr>
            <p:spPr>
              <a:xfrm>
                <a:off x="1526048" y="-106447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55"/>
              <p:cNvSpPr/>
              <p:nvPr/>
            </p:nvSpPr>
            <p:spPr>
              <a:xfrm>
                <a:off x="1528918" y="-1067343"/>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55"/>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55"/>
              <p:cNvSpPr/>
              <p:nvPr/>
            </p:nvSpPr>
            <p:spPr>
              <a:xfrm>
                <a:off x="1398459" y="-1078968"/>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55"/>
              <p:cNvSpPr/>
              <p:nvPr/>
            </p:nvSpPr>
            <p:spPr>
              <a:xfrm>
                <a:off x="1479691" y="-1099348"/>
                <a:ext cx="3014" cy="3157"/>
              </a:xfrm>
              <a:custGeom>
                <a:avLst/>
                <a:gdLst/>
                <a:ahLst/>
                <a:cxnLst/>
                <a:rect l="l" t="t" r="r" b="b"/>
                <a:pathLst>
                  <a:path w="21" h="22" fill="none" extrusionOk="0">
                    <a:moveTo>
                      <a:pt x="20" y="1"/>
                    </a:moveTo>
                    <a:lnTo>
                      <a:pt x="20" y="1"/>
                    </a:lnTo>
                    <a:lnTo>
                      <a:pt x="0" y="1"/>
                    </a:lnTo>
                    <a:lnTo>
                      <a:pt x="0" y="1"/>
                    </a:lnTo>
                    <a:lnTo>
                      <a:pt x="0" y="21"/>
                    </a:lnTo>
                    <a:lnTo>
                      <a:pt x="0" y="21"/>
                    </a:lnTo>
                    <a:lnTo>
                      <a:pt x="2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55"/>
              <p:cNvSpPr/>
              <p:nvPr/>
            </p:nvSpPr>
            <p:spPr>
              <a:xfrm>
                <a:off x="1476821" y="-1099348"/>
                <a:ext cx="3014" cy="3157"/>
              </a:xfrm>
              <a:custGeom>
                <a:avLst/>
                <a:gdLst/>
                <a:ahLst/>
                <a:cxnLst/>
                <a:rect l="l" t="t" r="r" b="b"/>
                <a:pathLst>
                  <a:path w="21" h="22" extrusionOk="0">
                    <a:moveTo>
                      <a:pt x="0" y="21"/>
                    </a:moveTo>
                    <a:lnTo>
                      <a:pt x="0" y="21"/>
                    </a:lnTo>
                    <a:lnTo>
                      <a:pt x="0" y="21"/>
                    </a:lnTo>
                    <a:lnTo>
                      <a:pt x="0" y="21"/>
                    </a:lnTo>
                    <a:lnTo>
                      <a:pt x="0" y="21"/>
                    </a:lnTo>
                    <a:close/>
                    <a:moveTo>
                      <a:pt x="20" y="1"/>
                    </a:moveTo>
                    <a:lnTo>
                      <a:pt x="20" y="1"/>
                    </a:lnTo>
                    <a:lnTo>
                      <a:pt x="20" y="21"/>
                    </a:lnTo>
                    <a:lnTo>
                      <a:pt x="20" y="21"/>
                    </a:lnTo>
                    <a:lnTo>
                      <a:pt x="20" y="21"/>
                    </a:lnTo>
                    <a:lnTo>
                      <a:pt x="20" y="2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55"/>
              <p:cNvSpPr/>
              <p:nvPr/>
            </p:nvSpPr>
            <p:spPr>
              <a:xfrm>
                <a:off x="147682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55"/>
              <p:cNvSpPr/>
              <p:nvPr/>
            </p:nvSpPr>
            <p:spPr>
              <a:xfrm>
                <a:off x="1479691" y="-1099348"/>
                <a:ext cx="144" cy="3157"/>
              </a:xfrm>
              <a:custGeom>
                <a:avLst/>
                <a:gdLst/>
                <a:ahLst/>
                <a:cxnLst/>
                <a:rect l="l" t="t" r="r" b="b"/>
                <a:pathLst>
                  <a:path w="1" h="22" fill="none" extrusionOk="0">
                    <a:moveTo>
                      <a:pt x="0" y="1"/>
                    </a:moveTo>
                    <a:lnTo>
                      <a:pt x="0" y="1"/>
                    </a:lnTo>
                    <a:lnTo>
                      <a:pt x="0" y="21"/>
                    </a:lnTo>
                    <a:lnTo>
                      <a:pt x="0" y="21"/>
                    </a:lnTo>
                    <a:lnTo>
                      <a:pt x="0" y="21"/>
                    </a:lnTo>
                    <a:lnTo>
                      <a:pt x="0" y="2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55"/>
              <p:cNvSpPr/>
              <p:nvPr/>
            </p:nvSpPr>
            <p:spPr>
              <a:xfrm>
                <a:off x="1468066" y="-1099348"/>
                <a:ext cx="17509" cy="6028"/>
              </a:xfrm>
              <a:custGeom>
                <a:avLst/>
                <a:gdLst/>
                <a:ahLst/>
                <a:cxnLst/>
                <a:rect l="l" t="t" r="r" b="b"/>
                <a:pathLst>
                  <a:path w="122" h="42" extrusionOk="0">
                    <a:moveTo>
                      <a:pt x="0" y="41"/>
                    </a:moveTo>
                    <a:lnTo>
                      <a:pt x="0" y="41"/>
                    </a:lnTo>
                    <a:lnTo>
                      <a:pt x="0" y="41"/>
                    </a:lnTo>
                    <a:lnTo>
                      <a:pt x="0" y="41"/>
                    </a:lnTo>
                    <a:lnTo>
                      <a:pt x="0" y="41"/>
                    </a:lnTo>
                    <a:close/>
                    <a:moveTo>
                      <a:pt x="21" y="41"/>
                    </a:moveTo>
                    <a:lnTo>
                      <a:pt x="21" y="41"/>
                    </a:lnTo>
                    <a:lnTo>
                      <a:pt x="21" y="41"/>
                    </a:lnTo>
                    <a:lnTo>
                      <a:pt x="21" y="41"/>
                    </a:lnTo>
                    <a:lnTo>
                      <a:pt x="21" y="41"/>
                    </a:lnTo>
                    <a:close/>
                    <a:moveTo>
                      <a:pt x="41" y="41"/>
                    </a:moveTo>
                    <a:lnTo>
                      <a:pt x="41" y="41"/>
                    </a:lnTo>
                    <a:lnTo>
                      <a:pt x="41" y="41"/>
                    </a:lnTo>
                    <a:lnTo>
                      <a:pt x="41" y="41"/>
                    </a:lnTo>
                    <a:lnTo>
                      <a:pt x="41" y="41"/>
                    </a:lnTo>
                    <a:close/>
                    <a:moveTo>
                      <a:pt x="81" y="21"/>
                    </a:moveTo>
                    <a:lnTo>
                      <a:pt x="81" y="21"/>
                    </a:lnTo>
                    <a:lnTo>
                      <a:pt x="61" y="21"/>
                    </a:lnTo>
                    <a:lnTo>
                      <a:pt x="61" y="21"/>
                    </a:lnTo>
                    <a:lnTo>
                      <a:pt x="61" y="21"/>
                    </a:lnTo>
                    <a:lnTo>
                      <a:pt x="61" y="21"/>
                    </a:lnTo>
                    <a:lnTo>
                      <a:pt x="61" y="21"/>
                    </a:lnTo>
                    <a:lnTo>
                      <a:pt x="61" y="21"/>
                    </a:lnTo>
                    <a:lnTo>
                      <a:pt x="81" y="21"/>
                    </a:lnTo>
                    <a:close/>
                    <a:moveTo>
                      <a:pt x="81" y="21"/>
                    </a:moveTo>
                    <a:lnTo>
                      <a:pt x="81" y="21"/>
                    </a:lnTo>
                    <a:lnTo>
                      <a:pt x="81" y="21"/>
                    </a:lnTo>
                    <a:lnTo>
                      <a:pt x="81" y="21"/>
                    </a:lnTo>
                    <a:lnTo>
                      <a:pt x="81" y="21"/>
                    </a:lnTo>
                    <a:close/>
                    <a:moveTo>
                      <a:pt x="81" y="21"/>
                    </a:moveTo>
                    <a:lnTo>
                      <a:pt x="81" y="21"/>
                    </a:lnTo>
                    <a:lnTo>
                      <a:pt x="81" y="21"/>
                    </a:lnTo>
                    <a:lnTo>
                      <a:pt x="81" y="21"/>
                    </a:lnTo>
                    <a:lnTo>
                      <a:pt x="81" y="21"/>
                    </a:lnTo>
                    <a:lnTo>
                      <a:pt x="81" y="21"/>
                    </a:lnTo>
                    <a:lnTo>
                      <a:pt x="81" y="21"/>
                    </a:lnTo>
                    <a:close/>
                    <a:moveTo>
                      <a:pt x="101" y="1"/>
                    </a:moveTo>
                    <a:lnTo>
                      <a:pt x="101" y="1"/>
                    </a:lnTo>
                    <a:lnTo>
                      <a:pt x="101" y="1"/>
                    </a:lnTo>
                    <a:lnTo>
                      <a:pt x="101" y="1"/>
                    </a:lnTo>
                    <a:lnTo>
                      <a:pt x="101" y="1"/>
                    </a:lnTo>
                    <a:close/>
                    <a:moveTo>
                      <a:pt x="122" y="1"/>
                    </a:moveTo>
                    <a:lnTo>
                      <a:pt x="122" y="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5"/>
              <p:cNvSpPr/>
              <p:nvPr/>
            </p:nvSpPr>
            <p:spPr>
              <a:xfrm>
                <a:off x="1468066" y="-109346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5"/>
              <p:cNvSpPr/>
              <p:nvPr/>
            </p:nvSpPr>
            <p:spPr>
              <a:xfrm>
                <a:off x="147093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5"/>
              <p:cNvSpPr/>
              <p:nvPr/>
            </p:nvSpPr>
            <p:spPr>
              <a:xfrm>
                <a:off x="1473807" y="-1093464"/>
                <a:ext cx="144" cy="144"/>
              </a:xfrm>
              <a:custGeom>
                <a:avLst/>
                <a:gdLst/>
                <a:ahLst/>
                <a:cxnLst/>
                <a:rect l="l" t="t" r="r" b="b"/>
                <a:pathLst>
                  <a:path w="1" h="1" fill="none" extrusionOk="0">
                    <a:moveTo>
                      <a:pt x="1" y="0"/>
                    </a:moveTo>
                    <a:lnTo>
                      <a:pt x="1" y="0"/>
                    </a:lnTo>
                    <a:lnTo>
                      <a:pt x="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5"/>
              <p:cNvSpPr/>
              <p:nvPr/>
            </p:nvSpPr>
            <p:spPr>
              <a:xfrm>
                <a:off x="1476821" y="-1096334"/>
                <a:ext cx="3014" cy="144"/>
              </a:xfrm>
              <a:custGeom>
                <a:avLst/>
                <a:gdLst/>
                <a:ahLst/>
                <a:cxnLst/>
                <a:rect l="l" t="t" r="r" b="b"/>
                <a:pathLst>
                  <a:path w="21" h="1" fill="none" extrusionOk="0">
                    <a:moveTo>
                      <a:pt x="20" y="0"/>
                    </a:moveTo>
                    <a:lnTo>
                      <a:pt x="20" y="0"/>
                    </a:lnTo>
                    <a:lnTo>
                      <a:pt x="0" y="0"/>
                    </a:lnTo>
                    <a:lnTo>
                      <a:pt x="0" y="0"/>
                    </a:lnTo>
                    <a:lnTo>
                      <a:pt x="0" y="0"/>
                    </a:lnTo>
                    <a:lnTo>
                      <a:pt x="0" y="0"/>
                    </a:lnTo>
                    <a:lnTo>
                      <a:pt x="0" y="0"/>
                    </a:lnTo>
                    <a:lnTo>
                      <a:pt x="0" y="0"/>
                    </a:lnTo>
                    <a:lnTo>
                      <a:pt x="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5"/>
              <p:cNvSpPr/>
              <p:nvPr/>
            </p:nvSpPr>
            <p:spPr>
              <a:xfrm>
                <a:off x="1479691" y="-1096334"/>
                <a:ext cx="144" cy="14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55"/>
              <p:cNvSpPr/>
              <p:nvPr/>
            </p:nvSpPr>
            <p:spPr>
              <a:xfrm>
                <a:off x="1482562" y="-1099348"/>
                <a:ext cx="144" cy="144"/>
              </a:xfrm>
              <a:custGeom>
                <a:avLst/>
                <a:gdLst/>
                <a:ahLst/>
                <a:cxnLst/>
                <a:rect l="l" t="t" r="r" b="b"/>
                <a:pathLst>
                  <a:path w="1" h="1" fill="none" extrusionOk="0">
                    <a:moveTo>
                      <a:pt x="0" y="1"/>
                    </a:move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55"/>
              <p:cNvSpPr/>
              <p:nvPr/>
            </p:nvSpPr>
            <p:spPr>
              <a:xfrm>
                <a:off x="1485432" y="-1099348"/>
                <a:ext cx="144" cy="144"/>
              </a:xfrm>
              <a:custGeom>
                <a:avLst/>
                <a:gdLst/>
                <a:ahLst/>
                <a:cxnLst/>
                <a:rect l="l" t="t" r="r" b="b"/>
                <a:pathLst>
                  <a:path w="1" h="1" fill="none" extrusionOk="0">
                    <a:moveTo>
                      <a:pt x="1" y="1"/>
                    </a:moveTo>
                    <a:lnTo>
                      <a:pt x="1"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55"/>
              <p:cNvSpPr/>
              <p:nvPr/>
            </p:nvSpPr>
            <p:spPr>
              <a:xfrm>
                <a:off x="1276755" y="-1728100"/>
                <a:ext cx="142226" cy="98597"/>
              </a:xfrm>
              <a:custGeom>
                <a:avLst/>
                <a:gdLst/>
                <a:ahLst/>
                <a:cxnLst/>
                <a:rect l="l" t="t" r="r" b="b"/>
                <a:pathLst>
                  <a:path w="991" h="687" extrusionOk="0">
                    <a:moveTo>
                      <a:pt x="324" y="0"/>
                    </a:moveTo>
                    <a:lnTo>
                      <a:pt x="223" y="21"/>
                    </a:lnTo>
                    <a:lnTo>
                      <a:pt x="122" y="61"/>
                    </a:lnTo>
                    <a:lnTo>
                      <a:pt x="61" y="101"/>
                    </a:lnTo>
                    <a:lnTo>
                      <a:pt x="41" y="142"/>
                    </a:lnTo>
                    <a:lnTo>
                      <a:pt x="1" y="182"/>
                    </a:lnTo>
                    <a:lnTo>
                      <a:pt x="1" y="243"/>
                    </a:lnTo>
                    <a:lnTo>
                      <a:pt x="21" y="344"/>
                    </a:lnTo>
                    <a:lnTo>
                      <a:pt x="61" y="445"/>
                    </a:lnTo>
                    <a:lnTo>
                      <a:pt x="162" y="525"/>
                    </a:lnTo>
                    <a:lnTo>
                      <a:pt x="283" y="606"/>
                    </a:lnTo>
                    <a:lnTo>
                      <a:pt x="445" y="667"/>
                    </a:lnTo>
                    <a:lnTo>
                      <a:pt x="627" y="687"/>
                    </a:lnTo>
                    <a:lnTo>
                      <a:pt x="748" y="687"/>
                    </a:lnTo>
                    <a:lnTo>
                      <a:pt x="849" y="646"/>
                    </a:lnTo>
                    <a:lnTo>
                      <a:pt x="909" y="606"/>
                    </a:lnTo>
                    <a:lnTo>
                      <a:pt x="970" y="545"/>
                    </a:lnTo>
                    <a:lnTo>
                      <a:pt x="990" y="465"/>
                    </a:lnTo>
                    <a:lnTo>
                      <a:pt x="990" y="384"/>
                    </a:lnTo>
                    <a:lnTo>
                      <a:pt x="970" y="323"/>
                    </a:lnTo>
                    <a:lnTo>
                      <a:pt x="909" y="243"/>
                    </a:lnTo>
                    <a:lnTo>
                      <a:pt x="829" y="162"/>
                    </a:lnTo>
                    <a:lnTo>
                      <a:pt x="748" y="101"/>
                    </a:lnTo>
                    <a:lnTo>
                      <a:pt x="647" y="61"/>
                    </a:lnTo>
                    <a:lnTo>
                      <a:pt x="546" y="21"/>
                    </a:lnTo>
                    <a:lnTo>
                      <a:pt x="4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55"/>
              <p:cNvSpPr/>
              <p:nvPr/>
            </p:nvSpPr>
            <p:spPr>
              <a:xfrm>
                <a:off x="1604266" y="-1620892"/>
                <a:ext cx="142082" cy="101610"/>
              </a:xfrm>
              <a:custGeom>
                <a:avLst/>
                <a:gdLst/>
                <a:ahLst/>
                <a:cxnLst/>
                <a:rect l="l" t="t" r="r" b="b"/>
                <a:pathLst>
                  <a:path w="990" h="708" extrusionOk="0">
                    <a:moveTo>
                      <a:pt x="324" y="0"/>
                    </a:moveTo>
                    <a:lnTo>
                      <a:pt x="223" y="21"/>
                    </a:lnTo>
                    <a:lnTo>
                      <a:pt x="142" y="41"/>
                    </a:lnTo>
                    <a:lnTo>
                      <a:pt x="61" y="101"/>
                    </a:lnTo>
                    <a:lnTo>
                      <a:pt x="21" y="162"/>
                    </a:lnTo>
                    <a:lnTo>
                      <a:pt x="0" y="223"/>
                    </a:lnTo>
                    <a:lnTo>
                      <a:pt x="0" y="303"/>
                    </a:lnTo>
                    <a:lnTo>
                      <a:pt x="21" y="384"/>
                    </a:lnTo>
                    <a:lnTo>
                      <a:pt x="101" y="485"/>
                    </a:lnTo>
                    <a:lnTo>
                      <a:pt x="182" y="546"/>
                    </a:lnTo>
                    <a:lnTo>
                      <a:pt x="344" y="647"/>
                    </a:lnTo>
                    <a:lnTo>
                      <a:pt x="505" y="687"/>
                    </a:lnTo>
                    <a:lnTo>
                      <a:pt x="647" y="707"/>
                    </a:lnTo>
                    <a:lnTo>
                      <a:pt x="788" y="687"/>
                    </a:lnTo>
                    <a:lnTo>
                      <a:pt x="889" y="626"/>
                    </a:lnTo>
                    <a:lnTo>
                      <a:pt x="949" y="566"/>
                    </a:lnTo>
                    <a:lnTo>
                      <a:pt x="970" y="505"/>
                    </a:lnTo>
                    <a:lnTo>
                      <a:pt x="990" y="465"/>
                    </a:lnTo>
                    <a:lnTo>
                      <a:pt x="970" y="404"/>
                    </a:lnTo>
                    <a:lnTo>
                      <a:pt x="949" y="344"/>
                    </a:lnTo>
                    <a:lnTo>
                      <a:pt x="909" y="263"/>
                    </a:lnTo>
                    <a:lnTo>
                      <a:pt x="828" y="182"/>
                    </a:lnTo>
                    <a:lnTo>
                      <a:pt x="748" y="122"/>
                    </a:lnTo>
                    <a:lnTo>
                      <a:pt x="647" y="61"/>
                    </a:lnTo>
                    <a:lnTo>
                      <a:pt x="546" y="41"/>
                    </a:lnTo>
                    <a:lnTo>
                      <a:pt x="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55"/>
              <p:cNvSpPr/>
              <p:nvPr/>
            </p:nvSpPr>
            <p:spPr>
              <a:xfrm>
                <a:off x="833425" y="-1922280"/>
                <a:ext cx="1046243" cy="2361867"/>
              </a:xfrm>
              <a:custGeom>
                <a:avLst/>
                <a:gdLst/>
                <a:ahLst/>
                <a:cxnLst/>
                <a:rect l="l" t="t" r="r" b="b"/>
                <a:pathLst>
                  <a:path w="7290" h="16457" extrusionOk="0">
                    <a:moveTo>
                      <a:pt x="4503" y="122"/>
                    </a:moveTo>
                    <a:lnTo>
                      <a:pt x="4806" y="142"/>
                    </a:lnTo>
                    <a:lnTo>
                      <a:pt x="5129" y="202"/>
                    </a:lnTo>
                    <a:lnTo>
                      <a:pt x="5432" y="283"/>
                    </a:lnTo>
                    <a:lnTo>
                      <a:pt x="5715" y="424"/>
                    </a:lnTo>
                    <a:lnTo>
                      <a:pt x="5997" y="566"/>
                    </a:lnTo>
                    <a:lnTo>
                      <a:pt x="6240" y="768"/>
                    </a:lnTo>
                    <a:lnTo>
                      <a:pt x="6482" y="990"/>
                    </a:lnTo>
                    <a:lnTo>
                      <a:pt x="6684" y="1252"/>
                    </a:lnTo>
                    <a:lnTo>
                      <a:pt x="6724" y="1313"/>
                    </a:lnTo>
                    <a:lnTo>
                      <a:pt x="6866" y="1555"/>
                    </a:lnTo>
                    <a:lnTo>
                      <a:pt x="7007" y="1858"/>
                    </a:lnTo>
                    <a:lnTo>
                      <a:pt x="7108" y="2201"/>
                    </a:lnTo>
                    <a:lnTo>
                      <a:pt x="7148" y="2545"/>
                    </a:lnTo>
                    <a:lnTo>
                      <a:pt x="7169" y="2908"/>
                    </a:lnTo>
                    <a:lnTo>
                      <a:pt x="7148" y="3009"/>
                    </a:lnTo>
                    <a:lnTo>
                      <a:pt x="7128" y="3312"/>
                    </a:lnTo>
                    <a:lnTo>
                      <a:pt x="7068" y="3595"/>
                    </a:lnTo>
                    <a:lnTo>
                      <a:pt x="6987" y="3877"/>
                    </a:lnTo>
                    <a:lnTo>
                      <a:pt x="6886" y="4180"/>
                    </a:lnTo>
                    <a:lnTo>
                      <a:pt x="6765" y="4443"/>
                    </a:lnTo>
                    <a:lnTo>
                      <a:pt x="6623" y="4725"/>
                    </a:lnTo>
                    <a:lnTo>
                      <a:pt x="6442" y="5008"/>
                    </a:lnTo>
                    <a:lnTo>
                      <a:pt x="6260" y="5271"/>
                    </a:lnTo>
                    <a:lnTo>
                      <a:pt x="5937" y="5614"/>
                    </a:lnTo>
                    <a:lnTo>
                      <a:pt x="5614" y="5937"/>
                    </a:lnTo>
                    <a:lnTo>
                      <a:pt x="5250" y="6220"/>
                    </a:lnTo>
                    <a:lnTo>
                      <a:pt x="4846" y="6462"/>
                    </a:lnTo>
                    <a:lnTo>
                      <a:pt x="4463" y="6684"/>
                    </a:lnTo>
                    <a:lnTo>
                      <a:pt x="4039" y="6845"/>
                    </a:lnTo>
                    <a:lnTo>
                      <a:pt x="3615" y="6967"/>
                    </a:lnTo>
                    <a:lnTo>
                      <a:pt x="3413" y="6987"/>
                    </a:lnTo>
                    <a:lnTo>
                      <a:pt x="3191" y="7027"/>
                    </a:lnTo>
                    <a:lnTo>
                      <a:pt x="3150" y="7027"/>
                    </a:lnTo>
                    <a:lnTo>
                      <a:pt x="3029" y="7007"/>
                    </a:lnTo>
                    <a:lnTo>
                      <a:pt x="2928" y="6987"/>
                    </a:lnTo>
                    <a:lnTo>
                      <a:pt x="2807" y="6906"/>
                    </a:lnTo>
                    <a:lnTo>
                      <a:pt x="2747" y="6866"/>
                    </a:lnTo>
                    <a:lnTo>
                      <a:pt x="2706" y="6825"/>
                    </a:lnTo>
                    <a:lnTo>
                      <a:pt x="2565" y="6684"/>
                    </a:lnTo>
                    <a:lnTo>
                      <a:pt x="2383" y="6421"/>
                    </a:lnTo>
                    <a:lnTo>
                      <a:pt x="2262" y="6260"/>
                    </a:lnTo>
                    <a:lnTo>
                      <a:pt x="2161" y="6058"/>
                    </a:lnTo>
                    <a:lnTo>
                      <a:pt x="2040" y="5836"/>
                    </a:lnTo>
                    <a:lnTo>
                      <a:pt x="1919" y="5573"/>
                    </a:lnTo>
                    <a:lnTo>
                      <a:pt x="1838" y="5392"/>
                    </a:lnTo>
                    <a:lnTo>
                      <a:pt x="1777" y="5170"/>
                    </a:lnTo>
                    <a:lnTo>
                      <a:pt x="1697" y="4846"/>
                    </a:lnTo>
                    <a:lnTo>
                      <a:pt x="1616" y="4503"/>
                    </a:lnTo>
                    <a:lnTo>
                      <a:pt x="1575" y="4180"/>
                    </a:lnTo>
                    <a:lnTo>
                      <a:pt x="1555" y="3837"/>
                    </a:lnTo>
                    <a:lnTo>
                      <a:pt x="1575" y="3393"/>
                    </a:lnTo>
                    <a:lnTo>
                      <a:pt x="1596" y="3110"/>
                    </a:lnTo>
                    <a:lnTo>
                      <a:pt x="1656" y="2827"/>
                    </a:lnTo>
                    <a:lnTo>
                      <a:pt x="1717" y="2565"/>
                    </a:lnTo>
                    <a:lnTo>
                      <a:pt x="1777" y="2302"/>
                    </a:lnTo>
                    <a:lnTo>
                      <a:pt x="1878" y="2060"/>
                    </a:lnTo>
                    <a:lnTo>
                      <a:pt x="1979" y="1818"/>
                    </a:lnTo>
                    <a:lnTo>
                      <a:pt x="2100" y="1596"/>
                    </a:lnTo>
                    <a:lnTo>
                      <a:pt x="2242" y="1374"/>
                    </a:lnTo>
                    <a:lnTo>
                      <a:pt x="2423" y="1131"/>
                    </a:lnTo>
                    <a:lnTo>
                      <a:pt x="2625" y="909"/>
                    </a:lnTo>
                    <a:lnTo>
                      <a:pt x="2848" y="707"/>
                    </a:lnTo>
                    <a:lnTo>
                      <a:pt x="3070" y="546"/>
                    </a:lnTo>
                    <a:lnTo>
                      <a:pt x="3251" y="445"/>
                    </a:lnTo>
                    <a:lnTo>
                      <a:pt x="3413" y="364"/>
                    </a:lnTo>
                    <a:lnTo>
                      <a:pt x="3595" y="283"/>
                    </a:lnTo>
                    <a:lnTo>
                      <a:pt x="3756" y="223"/>
                    </a:lnTo>
                    <a:lnTo>
                      <a:pt x="3938" y="182"/>
                    </a:lnTo>
                    <a:lnTo>
                      <a:pt x="4120" y="142"/>
                    </a:lnTo>
                    <a:lnTo>
                      <a:pt x="4301" y="142"/>
                    </a:lnTo>
                    <a:lnTo>
                      <a:pt x="4503" y="122"/>
                    </a:lnTo>
                    <a:close/>
                    <a:moveTo>
                      <a:pt x="2747" y="7007"/>
                    </a:moveTo>
                    <a:lnTo>
                      <a:pt x="2787" y="7047"/>
                    </a:lnTo>
                    <a:lnTo>
                      <a:pt x="2908" y="7108"/>
                    </a:lnTo>
                    <a:lnTo>
                      <a:pt x="2989" y="7128"/>
                    </a:lnTo>
                    <a:lnTo>
                      <a:pt x="3070" y="7148"/>
                    </a:lnTo>
                    <a:lnTo>
                      <a:pt x="3070" y="7512"/>
                    </a:lnTo>
                    <a:lnTo>
                      <a:pt x="3070" y="7815"/>
                    </a:lnTo>
                    <a:lnTo>
                      <a:pt x="3070" y="7855"/>
                    </a:lnTo>
                    <a:lnTo>
                      <a:pt x="3029" y="7895"/>
                    </a:lnTo>
                    <a:lnTo>
                      <a:pt x="2928" y="7956"/>
                    </a:lnTo>
                    <a:lnTo>
                      <a:pt x="2787" y="7976"/>
                    </a:lnTo>
                    <a:lnTo>
                      <a:pt x="2666" y="7956"/>
                    </a:lnTo>
                    <a:lnTo>
                      <a:pt x="2585" y="7936"/>
                    </a:lnTo>
                    <a:lnTo>
                      <a:pt x="2504" y="7895"/>
                    </a:lnTo>
                    <a:lnTo>
                      <a:pt x="2423" y="7835"/>
                    </a:lnTo>
                    <a:lnTo>
                      <a:pt x="2363" y="7774"/>
                    </a:lnTo>
                    <a:lnTo>
                      <a:pt x="2282" y="7673"/>
                    </a:lnTo>
                    <a:lnTo>
                      <a:pt x="2262" y="7613"/>
                    </a:lnTo>
                    <a:lnTo>
                      <a:pt x="2282" y="7532"/>
                    </a:lnTo>
                    <a:lnTo>
                      <a:pt x="2343" y="7471"/>
                    </a:lnTo>
                    <a:lnTo>
                      <a:pt x="2484" y="7310"/>
                    </a:lnTo>
                    <a:lnTo>
                      <a:pt x="2666" y="7108"/>
                    </a:lnTo>
                    <a:lnTo>
                      <a:pt x="2747" y="7007"/>
                    </a:lnTo>
                    <a:close/>
                    <a:moveTo>
                      <a:pt x="4523" y="0"/>
                    </a:moveTo>
                    <a:lnTo>
                      <a:pt x="4261" y="21"/>
                    </a:lnTo>
                    <a:lnTo>
                      <a:pt x="3998" y="41"/>
                    </a:lnTo>
                    <a:lnTo>
                      <a:pt x="3736" y="101"/>
                    </a:lnTo>
                    <a:lnTo>
                      <a:pt x="3494" y="202"/>
                    </a:lnTo>
                    <a:lnTo>
                      <a:pt x="3251" y="303"/>
                    </a:lnTo>
                    <a:lnTo>
                      <a:pt x="3009" y="445"/>
                    </a:lnTo>
                    <a:lnTo>
                      <a:pt x="2767" y="626"/>
                    </a:lnTo>
                    <a:lnTo>
                      <a:pt x="2545" y="828"/>
                    </a:lnTo>
                    <a:lnTo>
                      <a:pt x="2323" y="1050"/>
                    </a:lnTo>
                    <a:lnTo>
                      <a:pt x="2141" y="1313"/>
                    </a:lnTo>
                    <a:lnTo>
                      <a:pt x="1999" y="1535"/>
                    </a:lnTo>
                    <a:lnTo>
                      <a:pt x="1878" y="1757"/>
                    </a:lnTo>
                    <a:lnTo>
                      <a:pt x="1757" y="2020"/>
                    </a:lnTo>
                    <a:lnTo>
                      <a:pt x="1676" y="2262"/>
                    </a:lnTo>
                    <a:lnTo>
                      <a:pt x="1596" y="2545"/>
                    </a:lnTo>
                    <a:lnTo>
                      <a:pt x="1535" y="2807"/>
                    </a:lnTo>
                    <a:lnTo>
                      <a:pt x="1474" y="3090"/>
                    </a:lnTo>
                    <a:lnTo>
                      <a:pt x="1454" y="3393"/>
                    </a:lnTo>
                    <a:lnTo>
                      <a:pt x="1434" y="3837"/>
                    </a:lnTo>
                    <a:lnTo>
                      <a:pt x="1454" y="4180"/>
                    </a:lnTo>
                    <a:lnTo>
                      <a:pt x="1495" y="4523"/>
                    </a:lnTo>
                    <a:lnTo>
                      <a:pt x="1575" y="4867"/>
                    </a:lnTo>
                    <a:lnTo>
                      <a:pt x="1656" y="5210"/>
                    </a:lnTo>
                    <a:lnTo>
                      <a:pt x="1737" y="5432"/>
                    </a:lnTo>
                    <a:lnTo>
                      <a:pt x="1818" y="5614"/>
                    </a:lnTo>
                    <a:lnTo>
                      <a:pt x="1939" y="5896"/>
                    </a:lnTo>
                    <a:lnTo>
                      <a:pt x="2040" y="6119"/>
                    </a:lnTo>
                    <a:lnTo>
                      <a:pt x="2161" y="6320"/>
                    </a:lnTo>
                    <a:lnTo>
                      <a:pt x="2282" y="6502"/>
                    </a:lnTo>
                    <a:lnTo>
                      <a:pt x="2484" y="6765"/>
                    </a:lnTo>
                    <a:lnTo>
                      <a:pt x="2625" y="6906"/>
                    </a:lnTo>
                    <a:lnTo>
                      <a:pt x="2646" y="6946"/>
                    </a:lnTo>
                    <a:lnTo>
                      <a:pt x="2585" y="7027"/>
                    </a:lnTo>
                    <a:lnTo>
                      <a:pt x="2403" y="7229"/>
                    </a:lnTo>
                    <a:lnTo>
                      <a:pt x="2242" y="7391"/>
                    </a:lnTo>
                    <a:lnTo>
                      <a:pt x="2181" y="7471"/>
                    </a:lnTo>
                    <a:lnTo>
                      <a:pt x="2161" y="7532"/>
                    </a:lnTo>
                    <a:lnTo>
                      <a:pt x="2141" y="7613"/>
                    </a:lnTo>
                    <a:lnTo>
                      <a:pt x="2161" y="7673"/>
                    </a:lnTo>
                    <a:lnTo>
                      <a:pt x="2181" y="7734"/>
                    </a:lnTo>
                    <a:lnTo>
                      <a:pt x="2262" y="7855"/>
                    </a:lnTo>
                    <a:lnTo>
                      <a:pt x="2363" y="7936"/>
                    </a:lnTo>
                    <a:lnTo>
                      <a:pt x="2444" y="7996"/>
                    </a:lnTo>
                    <a:lnTo>
                      <a:pt x="2565" y="8057"/>
                    </a:lnTo>
                    <a:lnTo>
                      <a:pt x="2666" y="8077"/>
                    </a:lnTo>
                    <a:lnTo>
                      <a:pt x="2646" y="8219"/>
                    </a:lnTo>
                    <a:lnTo>
                      <a:pt x="2585" y="8723"/>
                    </a:lnTo>
                    <a:lnTo>
                      <a:pt x="2524" y="9188"/>
                    </a:lnTo>
                    <a:lnTo>
                      <a:pt x="2444" y="9612"/>
                    </a:lnTo>
                    <a:lnTo>
                      <a:pt x="2363" y="9814"/>
                    </a:lnTo>
                    <a:lnTo>
                      <a:pt x="2302" y="10036"/>
                    </a:lnTo>
                    <a:lnTo>
                      <a:pt x="2181" y="10278"/>
                    </a:lnTo>
                    <a:lnTo>
                      <a:pt x="2060" y="10520"/>
                    </a:lnTo>
                    <a:lnTo>
                      <a:pt x="1919" y="10742"/>
                    </a:lnTo>
                    <a:lnTo>
                      <a:pt x="1777" y="10944"/>
                    </a:lnTo>
                    <a:lnTo>
                      <a:pt x="1454" y="11368"/>
                    </a:lnTo>
                    <a:lnTo>
                      <a:pt x="1111" y="11772"/>
                    </a:lnTo>
                    <a:lnTo>
                      <a:pt x="849" y="12075"/>
                    </a:lnTo>
                    <a:lnTo>
                      <a:pt x="687" y="12277"/>
                    </a:lnTo>
                    <a:lnTo>
                      <a:pt x="546" y="12499"/>
                    </a:lnTo>
                    <a:lnTo>
                      <a:pt x="404" y="12721"/>
                    </a:lnTo>
                    <a:lnTo>
                      <a:pt x="303" y="12943"/>
                    </a:lnTo>
                    <a:lnTo>
                      <a:pt x="202" y="13186"/>
                    </a:lnTo>
                    <a:lnTo>
                      <a:pt x="122" y="13428"/>
                    </a:lnTo>
                    <a:lnTo>
                      <a:pt x="81" y="13690"/>
                    </a:lnTo>
                    <a:lnTo>
                      <a:pt x="21" y="13953"/>
                    </a:lnTo>
                    <a:lnTo>
                      <a:pt x="0" y="14236"/>
                    </a:lnTo>
                    <a:lnTo>
                      <a:pt x="0" y="14518"/>
                    </a:lnTo>
                    <a:lnTo>
                      <a:pt x="0" y="14801"/>
                    </a:lnTo>
                    <a:lnTo>
                      <a:pt x="21" y="15104"/>
                    </a:lnTo>
                    <a:lnTo>
                      <a:pt x="61" y="15427"/>
                    </a:lnTo>
                    <a:lnTo>
                      <a:pt x="122" y="15750"/>
                    </a:lnTo>
                    <a:lnTo>
                      <a:pt x="202" y="16073"/>
                    </a:lnTo>
                    <a:lnTo>
                      <a:pt x="283" y="16416"/>
                    </a:lnTo>
                    <a:lnTo>
                      <a:pt x="303" y="16457"/>
                    </a:lnTo>
                    <a:lnTo>
                      <a:pt x="364" y="16457"/>
                    </a:lnTo>
                    <a:lnTo>
                      <a:pt x="404" y="16437"/>
                    </a:lnTo>
                    <a:lnTo>
                      <a:pt x="404" y="16376"/>
                    </a:lnTo>
                    <a:lnTo>
                      <a:pt x="303" y="16053"/>
                    </a:lnTo>
                    <a:lnTo>
                      <a:pt x="243" y="15730"/>
                    </a:lnTo>
                    <a:lnTo>
                      <a:pt x="182" y="15407"/>
                    </a:lnTo>
                    <a:lnTo>
                      <a:pt x="142" y="15104"/>
                    </a:lnTo>
                    <a:lnTo>
                      <a:pt x="122" y="14801"/>
                    </a:lnTo>
                    <a:lnTo>
                      <a:pt x="122" y="14518"/>
                    </a:lnTo>
                    <a:lnTo>
                      <a:pt x="122" y="14256"/>
                    </a:lnTo>
                    <a:lnTo>
                      <a:pt x="142" y="13973"/>
                    </a:lnTo>
                    <a:lnTo>
                      <a:pt x="182" y="13731"/>
                    </a:lnTo>
                    <a:lnTo>
                      <a:pt x="243" y="13468"/>
                    </a:lnTo>
                    <a:lnTo>
                      <a:pt x="324" y="13226"/>
                    </a:lnTo>
                    <a:lnTo>
                      <a:pt x="404" y="13004"/>
                    </a:lnTo>
                    <a:lnTo>
                      <a:pt x="525" y="12782"/>
                    </a:lnTo>
                    <a:lnTo>
                      <a:pt x="647" y="12560"/>
                    </a:lnTo>
                    <a:lnTo>
                      <a:pt x="788" y="12358"/>
                    </a:lnTo>
                    <a:lnTo>
                      <a:pt x="929" y="12156"/>
                    </a:lnTo>
                    <a:lnTo>
                      <a:pt x="1212" y="11853"/>
                    </a:lnTo>
                    <a:lnTo>
                      <a:pt x="1555" y="11429"/>
                    </a:lnTo>
                    <a:lnTo>
                      <a:pt x="1878" y="11005"/>
                    </a:lnTo>
                    <a:lnTo>
                      <a:pt x="2040" y="10803"/>
                    </a:lnTo>
                    <a:lnTo>
                      <a:pt x="2161" y="10561"/>
                    </a:lnTo>
                    <a:lnTo>
                      <a:pt x="2302" y="10339"/>
                    </a:lnTo>
                    <a:lnTo>
                      <a:pt x="2403" y="10076"/>
                    </a:lnTo>
                    <a:lnTo>
                      <a:pt x="2484" y="9854"/>
                    </a:lnTo>
                    <a:lnTo>
                      <a:pt x="2545" y="9652"/>
                    </a:lnTo>
                    <a:lnTo>
                      <a:pt x="2646" y="9188"/>
                    </a:lnTo>
                    <a:lnTo>
                      <a:pt x="2706" y="8723"/>
                    </a:lnTo>
                    <a:lnTo>
                      <a:pt x="2767" y="8219"/>
                    </a:lnTo>
                    <a:lnTo>
                      <a:pt x="2787" y="8097"/>
                    </a:lnTo>
                    <a:lnTo>
                      <a:pt x="2888" y="8077"/>
                    </a:lnTo>
                    <a:lnTo>
                      <a:pt x="2969" y="8057"/>
                    </a:lnTo>
                    <a:lnTo>
                      <a:pt x="3070" y="8017"/>
                    </a:lnTo>
                    <a:lnTo>
                      <a:pt x="3130" y="7976"/>
                    </a:lnTo>
                    <a:lnTo>
                      <a:pt x="3171" y="7916"/>
                    </a:lnTo>
                    <a:lnTo>
                      <a:pt x="3191" y="7835"/>
                    </a:lnTo>
                    <a:lnTo>
                      <a:pt x="3191" y="7512"/>
                    </a:lnTo>
                    <a:lnTo>
                      <a:pt x="3191" y="7148"/>
                    </a:lnTo>
                    <a:lnTo>
                      <a:pt x="3211" y="7148"/>
                    </a:lnTo>
                    <a:lnTo>
                      <a:pt x="3433" y="7108"/>
                    </a:lnTo>
                    <a:lnTo>
                      <a:pt x="3655" y="7068"/>
                    </a:lnTo>
                    <a:lnTo>
                      <a:pt x="3857" y="7027"/>
                    </a:lnTo>
                    <a:lnTo>
                      <a:pt x="4079" y="6946"/>
                    </a:lnTo>
                    <a:lnTo>
                      <a:pt x="4503" y="6785"/>
                    </a:lnTo>
                    <a:lnTo>
                      <a:pt x="4907" y="6583"/>
                    </a:lnTo>
                    <a:lnTo>
                      <a:pt x="5311" y="6320"/>
                    </a:lnTo>
                    <a:lnTo>
                      <a:pt x="5674" y="6038"/>
                    </a:lnTo>
                    <a:lnTo>
                      <a:pt x="6038" y="5695"/>
                    </a:lnTo>
                    <a:lnTo>
                      <a:pt x="6341" y="5331"/>
                    </a:lnTo>
                    <a:lnTo>
                      <a:pt x="6543" y="5069"/>
                    </a:lnTo>
                    <a:lnTo>
                      <a:pt x="6724" y="4786"/>
                    </a:lnTo>
                    <a:lnTo>
                      <a:pt x="6886" y="4503"/>
                    </a:lnTo>
                    <a:lnTo>
                      <a:pt x="7007" y="4221"/>
                    </a:lnTo>
                    <a:lnTo>
                      <a:pt x="7108" y="3918"/>
                    </a:lnTo>
                    <a:lnTo>
                      <a:pt x="7189" y="3615"/>
                    </a:lnTo>
                    <a:lnTo>
                      <a:pt x="7249" y="3332"/>
                    </a:lnTo>
                    <a:lnTo>
                      <a:pt x="7269" y="3029"/>
                    </a:lnTo>
                    <a:lnTo>
                      <a:pt x="7290" y="2908"/>
                    </a:lnTo>
                    <a:lnTo>
                      <a:pt x="7269" y="2524"/>
                    </a:lnTo>
                    <a:lnTo>
                      <a:pt x="7209" y="2161"/>
                    </a:lnTo>
                    <a:lnTo>
                      <a:pt x="7108" y="1818"/>
                    </a:lnTo>
                    <a:lnTo>
                      <a:pt x="6967" y="1495"/>
                    </a:lnTo>
                    <a:lnTo>
                      <a:pt x="6825" y="1232"/>
                    </a:lnTo>
                    <a:lnTo>
                      <a:pt x="6785" y="1192"/>
                    </a:lnTo>
                    <a:lnTo>
                      <a:pt x="6623" y="970"/>
                    </a:lnTo>
                    <a:lnTo>
                      <a:pt x="6421" y="768"/>
                    </a:lnTo>
                    <a:lnTo>
                      <a:pt x="6220" y="606"/>
                    </a:lnTo>
                    <a:lnTo>
                      <a:pt x="6018" y="445"/>
                    </a:lnTo>
                    <a:lnTo>
                      <a:pt x="5775" y="303"/>
                    </a:lnTo>
                    <a:lnTo>
                      <a:pt x="5533" y="202"/>
                    </a:lnTo>
                    <a:lnTo>
                      <a:pt x="5291" y="122"/>
                    </a:lnTo>
                    <a:lnTo>
                      <a:pt x="5028" y="61"/>
                    </a:lnTo>
                    <a:lnTo>
                      <a:pt x="4786" y="21"/>
                    </a:lnTo>
                    <a:lnTo>
                      <a:pt x="4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5"/>
              <p:cNvSpPr/>
              <p:nvPr/>
            </p:nvSpPr>
            <p:spPr>
              <a:xfrm>
                <a:off x="1468066" y="-1739725"/>
                <a:ext cx="139212" cy="110221"/>
              </a:xfrm>
              <a:custGeom>
                <a:avLst/>
                <a:gdLst/>
                <a:ahLst/>
                <a:cxnLst/>
                <a:rect l="l" t="t" r="r" b="b"/>
                <a:pathLst>
                  <a:path w="970" h="768" extrusionOk="0">
                    <a:moveTo>
                      <a:pt x="61" y="1"/>
                    </a:moveTo>
                    <a:lnTo>
                      <a:pt x="21" y="41"/>
                    </a:lnTo>
                    <a:lnTo>
                      <a:pt x="0" y="162"/>
                    </a:lnTo>
                    <a:lnTo>
                      <a:pt x="0" y="303"/>
                    </a:lnTo>
                    <a:lnTo>
                      <a:pt x="21" y="425"/>
                    </a:lnTo>
                    <a:lnTo>
                      <a:pt x="61" y="546"/>
                    </a:lnTo>
                    <a:lnTo>
                      <a:pt x="122" y="626"/>
                    </a:lnTo>
                    <a:lnTo>
                      <a:pt x="182" y="687"/>
                    </a:lnTo>
                    <a:lnTo>
                      <a:pt x="263" y="727"/>
                    </a:lnTo>
                    <a:lnTo>
                      <a:pt x="364" y="768"/>
                    </a:lnTo>
                    <a:lnTo>
                      <a:pt x="546" y="768"/>
                    </a:lnTo>
                    <a:lnTo>
                      <a:pt x="626" y="727"/>
                    </a:lnTo>
                    <a:lnTo>
                      <a:pt x="707" y="687"/>
                    </a:lnTo>
                    <a:lnTo>
                      <a:pt x="788" y="647"/>
                    </a:lnTo>
                    <a:lnTo>
                      <a:pt x="849" y="586"/>
                    </a:lnTo>
                    <a:lnTo>
                      <a:pt x="909" y="505"/>
                    </a:lnTo>
                    <a:lnTo>
                      <a:pt x="970" y="344"/>
                    </a:lnTo>
                    <a:lnTo>
                      <a:pt x="970" y="303"/>
                    </a:lnTo>
                    <a:lnTo>
                      <a:pt x="929" y="263"/>
                    </a:lnTo>
                    <a:lnTo>
                      <a:pt x="889" y="283"/>
                    </a:lnTo>
                    <a:lnTo>
                      <a:pt x="869" y="303"/>
                    </a:lnTo>
                    <a:lnTo>
                      <a:pt x="788" y="445"/>
                    </a:lnTo>
                    <a:lnTo>
                      <a:pt x="748" y="505"/>
                    </a:lnTo>
                    <a:lnTo>
                      <a:pt x="687" y="566"/>
                    </a:lnTo>
                    <a:lnTo>
                      <a:pt x="606" y="606"/>
                    </a:lnTo>
                    <a:lnTo>
                      <a:pt x="546" y="647"/>
                    </a:lnTo>
                    <a:lnTo>
                      <a:pt x="384" y="647"/>
                    </a:lnTo>
                    <a:lnTo>
                      <a:pt x="303" y="606"/>
                    </a:lnTo>
                    <a:lnTo>
                      <a:pt x="243" y="566"/>
                    </a:lnTo>
                    <a:lnTo>
                      <a:pt x="202" y="526"/>
                    </a:lnTo>
                    <a:lnTo>
                      <a:pt x="162" y="485"/>
                    </a:lnTo>
                    <a:lnTo>
                      <a:pt x="142" y="384"/>
                    </a:lnTo>
                    <a:lnTo>
                      <a:pt x="122" y="283"/>
                    </a:lnTo>
                    <a:lnTo>
                      <a:pt x="122" y="182"/>
                    </a:lnTo>
                    <a:lnTo>
                      <a:pt x="142" y="81"/>
                    </a:lnTo>
                    <a:lnTo>
                      <a:pt x="142" y="2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5"/>
              <p:cNvSpPr/>
              <p:nvPr/>
            </p:nvSpPr>
            <p:spPr>
              <a:xfrm>
                <a:off x="1644882" y="-1719489"/>
                <a:ext cx="110221" cy="72620"/>
              </a:xfrm>
              <a:custGeom>
                <a:avLst/>
                <a:gdLst/>
                <a:ahLst/>
                <a:cxnLst/>
                <a:rect l="l" t="t" r="r" b="b"/>
                <a:pathLst>
                  <a:path w="768" h="506" extrusionOk="0">
                    <a:moveTo>
                      <a:pt x="222" y="1"/>
                    </a:moveTo>
                    <a:lnTo>
                      <a:pt x="121" y="41"/>
                    </a:lnTo>
                    <a:lnTo>
                      <a:pt x="41" y="102"/>
                    </a:lnTo>
                    <a:lnTo>
                      <a:pt x="0" y="183"/>
                    </a:lnTo>
                    <a:lnTo>
                      <a:pt x="0" y="263"/>
                    </a:lnTo>
                    <a:lnTo>
                      <a:pt x="0" y="344"/>
                    </a:lnTo>
                    <a:lnTo>
                      <a:pt x="41" y="405"/>
                    </a:lnTo>
                    <a:lnTo>
                      <a:pt x="101" y="465"/>
                    </a:lnTo>
                    <a:lnTo>
                      <a:pt x="182" y="506"/>
                    </a:lnTo>
                    <a:lnTo>
                      <a:pt x="343" y="506"/>
                    </a:lnTo>
                    <a:lnTo>
                      <a:pt x="404" y="465"/>
                    </a:lnTo>
                    <a:lnTo>
                      <a:pt x="444" y="445"/>
                    </a:lnTo>
                    <a:lnTo>
                      <a:pt x="505" y="344"/>
                    </a:lnTo>
                    <a:lnTo>
                      <a:pt x="707" y="364"/>
                    </a:lnTo>
                    <a:lnTo>
                      <a:pt x="747" y="344"/>
                    </a:lnTo>
                    <a:lnTo>
                      <a:pt x="767" y="304"/>
                    </a:lnTo>
                    <a:lnTo>
                      <a:pt x="747" y="263"/>
                    </a:lnTo>
                    <a:lnTo>
                      <a:pt x="707" y="243"/>
                    </a:lnTo>
                    <a:lnTo>
                      <a:pt x="525" y="223"/>
                    </a:lnTo>
                    <a:lnTo>
                      <a:pt x="687" y="122"/>
                    </a:lnTo>
                    <a:lnTo>
                      <a:pt x="707" y="82"/>
                    </a:lnTo>
                    <a:lnTo>
                      <a:pt x="707" y="41"/>
                    </a:lnTo>
                    <a:lnTo>
                      <a:pt x="666" y="21"/>
                    </a:lnTo>
                    <a:lnTo>
                      <a:pt x="626" y="21"/>
                    </a:lnTo>
                    <a:lnTo>
                      <a:pt x="465" y="102"/>
                    </a:lnTo>
                    <a:lnTo>
                      <a:pt x="404" y="41"/>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5"/>
              <p:cNvSpPr/>
              <p:nvPr/>
            </p:nvSpPr>
            <p:spPr>
              <a:xfrm>
                <a:off x="1346362" y="-1835308"/>
                <a:ext cx="98597" cy="98597"/>
              </a:xfrm>
              <a:custGeom>
                <a:avLst/>
                <a:gdLst/>
                <a:ahLst/>
                <a:cxnLst/>
                <a:rect l="l" t="t" r="r" b="b"/>
                <a:pathLst>
                  <a:path w="687" h="687" extrusionOk="0">
                    <a:moveTo>
                      <a:pt x="202" y="0"/>
                    </a:moveTo>
                    <a:lnTo>
                      <a:pt x="162" y="41"/>
                    </a:lnTo>
                    <a:lnTo>
                      <a:pt x="182" y="81"/>
                    </a:lnTo>
                    <a:lnTo>
                      <a:pt x="243" y="243"/>
                    </a:lnTo>
                    <a:lnTo>
                      <a:pt x="243" y="263"/>
                    </a:lnTo>
                    <a:lnTo>
                      <a:pt x="81" y="142"/>
                    </a:lnTo>
                    <a:lnTo>
                      <a:pt x="41" y="142"/>
                    </a:lnTo>
                    <a:lnTo>
                      <a:pt x="0" y="162"/>
                    </a:lnTo>
                    <a:lnTo>
                      <a:pt x="0" y="222"/>
                    </a:lnTo>
                    <a:lnTo>
                      <a:pt x="21" y="263"/>
                    </a:lnTo>
                    <a:lnTo>
                      <a:pt x="182" y="364"/>
                    </a:lnTo>
                    <a:lnTo>
                      <a:pt x="182" y="424"/>
                    </a:lnTo>
                    <a:lnTo>
                      <a:pt x="182" y="465"/>
                    </a:lnTo>
                    <a:lnTo>
                      <a:pt x="202" y="525"/>
                    </a:lnTo>
                    <a:lnTo>
                      <a:pt x="223" y="586"/>
                    </a:lnTo>
                    <a:lnTo>
                      <a:pt x="283" y="646"/>
                    </a:lnTo>
                    <a:lnTo>
                      <a:pt x="364" y="687"/>
                    </a:lnTo>
                    <a:lnTo>
                      <a:pt x="525" y="687"/>
                    </a:lnTo>
                    <a:lnTo>
                      <a:pt x="586" y="646"/>
                    </a:lnTo>
                    <a:lnTo>
                      <a:pt x="647" y="606"/>
                    </a:lnTo>
                    <a:lnTo>
                      <a:pt x="687" y="525"/>
                    </a:lnTo>
                    <a:lnTo>
                      <a:pt x="687" y="444"/>
                    </a:lnTo>
                    <a:lnTo>
                      <a:pt x="667" y="343"/>
                    </a:lnTo>
                    <a:lnTo>
                      <a:pt x="606" y="263"/>
                    </a:lnTo>
                    <a:lnTo>
                      <a:pt x="525" y="202"/>
                    </a:lnTo>
                    <a:lnTo>
                      <a:pt x="445" y="182"/>
                    </a:lnTo>
                    <a:lnTo>
                      <a:pt x="364" y="182"/>
                    </a:lnTo>
                    <a:lnTo>
                      <a:pt x="283" y="20"/>
                    </a:lnTo>
                    <a:lnTo>
                      <a:pt x="2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53" name="Google Shape;6553;p55"/>
          <p:cNvSpPr/>
          <p:nvPr/>
        </p:nvSpPr>
        <p:spPr>
          <a:xfrm>
            <a:off x="6329050" y="26689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4" name="Google Shape;6554;p55"/>
          <p:cNvGrpSpPr/>
          <p:nvPr/>
        </p:nvGrpSpPr>
        <p:grpSpPr>
          <a:xfrm>
            <a:off x="563679" y="3036998"/>
            <a:ext cx="1768111" cy="2141604"/>
            <a:chOff x="2709446" y="-1714550"/>
            <a:chExt cx="1212447" cy="1468562"/>
          </a:xfrm>
        </p:grpSpPr>
        <p:sp>
          <p:nvSpPr>
            <p:cNvPr id="6555" name="Google Shape;6555;p55"/>
            <p:cNvSpPr/>
            <p:nvPr/>
          </p:nvSpPr>
          <p:spPr>
            <a:xfrm>
              <a:off x="2710599" y="-1714497"/>
              <a:ext cx="1210150" cy="1468453"/>
            </a:xfrm>
            <a:custGeom>
              <a:avLst/>
              <a:gdLst/>
              <a:ahLst/>
              <a:cxnLst/>
              <a:rect l="l" t="t" r="r" b="b"/>
              <a:pathLst>
                <a:path w="11066" h="13428" extrusionOk="0">
                  <a:moveTo>
                    <a:pt x="9087" y="0"/>
                  </a:moveTo>
                  <a:lnTo>
                    <a:pt x="4968" y="929"/>
                  </a:lnTo>
                  <a:lnTo>
                    <a:pt x="4847" y="445"/>
                  </a:lnTo>
                  <a:lnTo>
                    <a:pt x="4826" y="384"/>
                  </a:lnTo>
                  <a:lnTo>
                    <a:pt x="4806" y="323"/>
                  </a:lnTo>
                  <a:lnTo>
                    <a:pt x="4766" y="283"/>
                  </a:lnTo>
                  <a:lnTo>
                    <a:pt x="4705" y="243"/>
                  </a:lnTo>
                  <a:lnTo>
                    <a:pt x="4645" y="222"/>
                  </a:lnTo>
                  <a:lnTo>
                    <a:pt x="4584" y="202"/>
                  </a:lnTo>
                  <a:lnTo>
                    <a:pt x="4523" y="182"/>
                  </a:lnTo>
                  <a:lnTo>
                    <a:pt x="4463" y="202"/>
                  </a:lnTo>
                  <a:lnTo>
                    <a:pt x="4382" y="222"/>
                  </a:lnTo>
                  <a:lnTo>
                    <a:pt x="4342" y="243"/>
                  </a:lnTo>
                  <a:lnTo>
                    <a:pt x="4281" y="303"/>
                  </a:lnTo>
                  <a:lnTo>
                    <a:pt x="4241" y="344"/>
                  </a:lnTo>
                  <a:lnTo>
                    <a:pt x="4221" y="404"/>
                  </a:lnTo>
                  <a:lnTo>
                    <a:pt x="4200" y="465"/>
                  </a:lnTo>
                  <a:lnTo>
                    <a:pt x="4200" y="525"/>
                  </a:lnTo>
                  <a:lnTo>
                    <a:pt x="4200" y="606"/>
                  </a:lnTo>
                  <a:lnTo>
                    <a:pt x="4301" y="1091"/>
                  </a:lnTo>
                  <a:lnTo>
                    <a:pt x="202" y="2019"/>
                  </a:lnTo>
                  <a:lnTo>
                    <a:pt x="101" y="2060"/>
                  </a:lnTo>
                  <a:lnTo>
                    <a:pt x="21" y="2141"/>
                  </a:lnTo>
                  <a:lnTo>
                    <a:pt x="1" y="2242"/>
                  </a:lnTo>
                  <a:lnTo>
                    <a:pt x="1" y="2343"/>
                  </a:lnTo>
                  <a:lnTo>
                    <a:pt x="1656" y="9672"/>
                  </a:lnTo>
                  <a:lnTo>
                    <a:pt x="1697" y="9753"/>
                  </a:lnTo>
                  <a:lnTo>
                    <a:pt x="1757" y="9814"/>
                  </a:lnTo>
                  <a:lnTo>
                    <a:pt x="1838" y="9854"/>
                  </a:lnTo>
                  <a:lnTo>
                    <a:pt x="1919" y="9874"/>
                  </a:lnTo>
                  <a:lnTo>
                    <a:pt x="1979" y="9854"/>
                  </a:lnTo>
                  <a:lnTo>
                    <a:pt x="6098" y="8925"/>
                  </a:lnTo>
                  <a:lnTo>
                    <a:pt x="7068" y="13165"/>
                  </a:lnTo>
                  <a:lnTo>
                    <a:pt x="7088" y="13226"/>
                  </a:lnTo>
                  <a:lnTo>
                    <a:pt x="7108" y="13286"/>
                  </a:lnTo>
                  <a:lnTo>
                    <a:pt x="7169" y="13347"/>
                  </a:lnTo>
                  <a:lnTo>
                    <a:pt x="7209" y="13387"/>
                  </a:lnTo>
                  <a:lnTo>
                    <a:pt x="7290" y="13408"/>
                  </a:lnTo>
                  <a:lnTo>
                    <a:pt x="7391" y="13428"/>
                  </a:lnTo>
                  <a:lnTo>
                    <a:pt x="7471" y="13428"/>
                  </a:lnTo>
                  <a:lnTo>
                    <a:pt x="7532" y="13408"/>
                  </a:lnTo>
                  <a:lnTo>
                    <a:pt x="7593" y="13367"/>
                  </a:lnTo>
                  <a:lnTo>
                    <a:pt x="7633" y="13327"/>
                  </a:lnTo>
                  <a:lnTo>
                    <a:pt x="7673" y="13266"/>
                  </a:lnTo>
                  <a:lnTo>
                    <a:pt x="7714" y="13206"/>
                  </a:lnTo>
                  <a:lnTo>
                    <a:pt x="7734" y="13145"/>
                  </a:lnTo>
                  <a:lnTo>
                    <a:pt x="7734" y="13085"/>
                  </a:lnTo>
                  <a:lnTo>
                    <a:pt x="7714" y="13024"/>
                  </a:lnTo>
                  <a:lnTo>
                    <a:pt x="6745" y="8784"/>
                  </a:lnTo>
                  <a:lnTo>
                    <a:pt x="10864" y="7835"/>
                  </a:lnTo>
                  <a:lnTo>
                    <a:pt x="10965" y="7794"/>
                  </a:lnTo>
                  <a:lnTo>
                    <a:pt x="11045" y="7714"/>
                  </a:lnTo>
                  <a:lnTo>
                    <a:pt x="11066" y="7633"/>
                  </a:lnTo>
                  <a:lnTo>
                    <a:pt x="11066" y="7512"/>
                  </a:lnTo>
                  <a:lnTo>
                    <a:pt x="9410" y="202"/>
                  </a:lnTo>
                  <a:lnTo>
                    <a:pt x="9369" y="121"/>
                  </a:lnTo>
                  <a:lnTo>
                    <a:pt x="9329" y="81"/>
                  </a:lnTo>
                  <a:lnTo>
                    <a:pt x="9268" y="21"/>
                  </a:lnTo>
                  <a:lnTo>
                    <a:pt x="9208" y="0"/>
                  </a:lnTo>
                  <a:close/>
                </a:path>
              </a:pathLst>
            </a:custGeom>
            <a:solidFill>
              <a:schemeClr val="accent6"/>
            </a:solidFill>
            <a:ln w="152400" cap="flat" cmpd="sng">
              <a:solidFill>
                <a:schemeClr val="accent6"/>
              </a:solidFill>
              <a:prstDash val="solid"/>
              <a:round/>
              <a:headEnd type="none" w="sm" len="sm"/>
              <a:tailEnd type="none" w="sm" len="sm"/>
            </a:ln>
            <a:effectLst>
              <a:outerShdw blurRad="4286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6" name="Google Shape;6556;p55"/>
            <p:cNvGrpSpPr/>
            <p:nvPr/>
          </p:nvGrpSpPr>
          <p:grpSpPr>
            <a:xfrm>
              <a:off x="2709446" y="-1714550"/>
              <a:ext cx="1212447" cy="1468562"/>
              <a:chOff x="1266446" y="-1658288"/>
              <a:chExt cx="1212447" cy="1468562"/>
            </a:xfrm>
          </p:grpSpPr>
          <p:sp>
            <p:nvSpPr>
              <p:cNvPr id="6557" name="Google Shape;6557;p55"/>
              <p:cNvSpPr/>
              <p:nvPr/>
            </p:nvSpPr>
            <p:spPr>
              <a:xfrm>
                <a:off x="1732412" y="-1629527"/>
                <a:ext cx="373237" cy="1433130"/>
              </a:xfrm>
              <a:custGeom>
                <a:avLst/>
                <a:gdLst/>
                <a:ahLst/>
                <a:cxnLst/>
                <a:rect l="l" t="t" r="r" b="b"/>
                <a:pathLst>
                  <a:path w="3413" h="13105" extrusionOk="0">
                    <a:moveTo>
                      <a:pt x="223" y="0"/>
                    </a:moveTo>
                    <a:lnTo>
                      <a:pt x="122" y="41"/>
                    </a:lnTo>
                    <a:lnTo>
                      <a:pt x="41" y="121"/>
                    </a:lnTo>
                    <a:lnTo>
                      <a:pt x="0" y="222"/>
                    </a:lnTo>
                    <a:lnTo>
                      <a:pt x="0" y="323"/>
                    </a:lnTo>
                    <a:lnTo>
                      <a:pt x="2868" y="12883"/>
                    </a:lnTo>
                    <a:lnTo>
                      <a:pt x="2908" y="12984"/>
                    </a:lnTo>
                    <a:lnTo>
                      <a:pt x="2989" y="13064"/>
                    </a:lnTo>
                    <a:lnTo>
                      <a:pt x="3090" y="13105"/>
                    </a:lnTo>
                    <a:lnTo>
                      <a:pt x="3191" y="13105"/>
                    </a:lnTo>
                    <a:lnTo>
                      <a:pt x="3292" y="13044"/>
                    </a:lnTo>
                    <a:lnTo>
                      <a:pt x="3372" y="12984"/>
                    </a:lnTo>
                    <a:lnTo>
                      <a:pt x="3413" y="12883"/>
                    </a:lnTo>
                    <a:lnTo>
                      <a:pt x="3413" y="12761"/>
                    </a:lnTo>
                    <a:lnTo>
                      <a:pt x="546" y="202"/>
                    </a:lnTo>
                    <a:lnTo>
                      <a:pt x="505" y="101"/>
                    </a:lnTo>
                    <a:lnTo>
                      <a:pt x="424" y="20"/>
                    </a:lnTo>
                    <a:lnTo>
                      <a:pt x="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55"/>
              <p:cNvSpPr/>
              <p:nvPr/>
            </p:nvSpPr>
            <p:spPr>
              <a:xfrm>
                <a:off x="1732412" y="-1629527"/>
                <a:ext cx="373237" cy="1433130"/>
              </a:xfrm>
              <a:custGeom>
                <a:avLst/>
                <a:gdLst/>
                <a:ahLst/>
                <a:cxnLst/>
                <a:rect l="l" t="t" r="r" b="b"/>
                <a:pathLst>
                  <a:path w="3413" h="13105" fill="none" extrusionOk="0">
                    <a:moveTo>
                      <a:pt x="546" y="202"/>
                    </a:moveTo>
                    <a:lnTo>
                      <a:pt x="3413" y="12761"/>
                    </a:lnTo>
                    <a:lnTo>
                      <a:pt x="3413" y="12761"/>
                    </a:lnTo>
                    <a:lnTo>
                      <a:pt x="3413" y="12883"/>
                    </a:lnTo>
                    <a:lnTo>
                      <a:pt x="3372" y="12984"/>
                    </a:lnTo>
                    <a:lnTo>
                      <a:pt x="3292" y="13044"/>
                    </a:lnTo>
                    <a:lnTo>
                      <a:pt x="3191" y="13105"/>
                    </a:lnTo>
                    <a:lnTo>
                      <a:pt x="3191" y="13105"/>
                    </a:lnTo>
                    <a:lnTo>
                      <a:pt x="3090" y="13105"/>
                    </a:lnTo>
                    <a:lnTo>
                      <a:pt x="2989" y="13064"/>
                    </a:lnTo>
                    <a:lnTo>
                      <a:pt x="2908" y="12984"/>
                    </a:lnTo>
                    <a:lnTo>
                      <a:pt x="2868" y="12883"/>
                    </a:lnTo>
                    <a:lnTo>
                      <a:pt x="0" y="323"/>
                    </a:lnTo>
                    <a:lnTo>
                      <a:pt x="0" y="323"/>
                    </a:lnTo>
                    <a:lnTo>
                      <a:pt x="0" y="222"/>
                    </a:lnTo>
                    <a:lnTo>
                      <a:pt x="41" y="121"/>
                    </a:lnTo>
                    <a:lnTo>
                      <a:pt x="41" y="121"/>
                    </a:lnTo>
                    <a:lnTo>
                      <a:pt x="122" y="41"/>
                    </a:lnTo>
                    <a:lnTo>
                      <a:pt x="223" y="0"/>
                    </a:lnTo>
                    <a:lnTo>
                      <a:pt x="223" y="0"/>
                    </a:lnTo>
                    <a:lnTo>
                      <a:pt x="323" y="0"/>
                    </a:lnTo>
                    <a:lnTo>
                      <a:pt x="424" y="20"/>
                    </a:lnTo>
                    <a:lnTo>
                      <a:pt x="505" y="101"/>
                    </a:lnTo>
                    <a:lnTo>
                      <a:pt x="546" y="20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55"/>
              <p:cNvSpPr/>
              <p:nvPr/>
            </p:nvSpPr>
            <p:spPr>
              <a:xfrm>
                <a:off x="1988523" y="-474723"/>
                <a:ext cx="57522" cy="254037"/>
              </a:xfrm>
              <a:custGeom>
                <a:avLst/>
                <a:gdLst/>
                <a:ahLst/>
                <a:cxnLst/>
                <a:rect l="l" t="t" r="r" b="b"/>
                <a:pathLst>
                  <a:path w="526" h="2323" extrusionOk="0">
                    <a:moveTo>
                      <a:pt x="1" y="1"/>
                    </a:moveTo>
                    <a:lnTo>
                      <a:pt x="1" y="1"/>
                    </a:lnTo>
                    <a:lnTo>
                      <a:pt x="1" y="1"/>
                    </a:lnTo>
                    <a:lnTo>
                      <a:pt x="526" y="232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5"/>
              <p:cNvSpPr/>
              <p:nvPr/>
            </p:nvSpPr>
            <p:spPr>
              <a:xfrm>
                <a:off x="1988523" y="-474723"/>
                <a:ext cx="57522" cy="254037"/>
              </a:xfrm>
              <a:custGeom>
                <a:avLst/>
                <a:gdLst/>
                <a:ahLst/>
                <a:cxnLst/>
                <a:rect l="l" t="t" r="r" b="b"/>
                <a:pathLst>
                  <a:path w="526" h="2323" fill="none" extrusionOk="0">
                    <a:moveTo>
                      <a:pt x="1" y="1"/>
                    </a:moveTo>
                    <a:lnTo>
                      <a:pt x="1" y="1"/>
                    </a:lnTo>
                    <a:lnTo>
                      <a:pt x="1" y="1"/>
                    </a:lnTo>
                    <a:lnTo>
                      <a:pt x="526" y="2323"/>
                    </a:lnTo>
                    <a:lnTo>
                      <a:pt x="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5"/>
              <p:cNvSpPr/>
              <p:nvPr/>
            </p:nvSpPr>
            <p:spPr>
              <a:xfrm>
                <a:off x="1988523" y="-540993"/>
                <a:ext cx="117122" cy="344585"/>
              </a:xfrm>
              <a:custGeom>
                <a:avLst/>
                <a:gdLst/>
                <a:ahLst/>
                <a:cxnLst/>
                <a:rect l="l" t="t" r="r" b="b"/>
                <a:pathLst>
                  <a:path w="1071" h="3151" fill="none" extrusionOk="0">
                    <a:moveTo>
                      <a:pt x="425" y="1"/>
                    </a:moveTo>
                    <a:lnTo>
                      <a:pt x="425" y="1"/>
                    </a:lnTo>
                    <a:lnTo>
                      <a:pt x="223" y="304"/>
                    </a:lnTo>
                    <a:lnTo>
                      <a:pt x="1" y="607"/>
                    </a:lnTo>
                    <a:lnTo>
                      <a:pt x="526" y="2929"/>
                    </a:lnTo>
                    <a:lnTo>
                      <a:pt x="526" y="2929"/>
                    </a:lnTo>
                    <a:lnTo>
                      <a:pt x="566" y="3030"/>
                    </a:lnTo>
                    <a:lnTo>
                      <a:pt x="627" y="3090"/>
                    </a:lnTo>
                    <a:lnTo>
                      <a:pt x="707" y="3131"/>
                    </a:lnTo>
                    <a:lnTo>
                      <a:pt x="788" y="3151"/>
                    </a:lnTo>
                    <a:lnTo>
                      <a:pt x="788" y="3151"/>
                    </a:lnTo>
                    <a:lnTo>
                      <a:pt x="849" y="3151"/>
                    </a:lnTo>
                    <a:lnTo>
                      <a:pt x="849" y="3151"/>
                    </a:lnTo>
                    <a:lnTo>
                      <a:pt x="950" y="3110"/>
                    </a:lnTo>
                    <a:lnTo>
                      <a:pt x="1010" y="3050"/>
                    </a:lnTo>
                    <a:lnTo>
                      <a:pt x="1051" y="2969"/>
                    </a:lnTo>
                    <a:lnTo>
                      <a:pt x="1071" y="2868"/>
                    </a:lnTo>
                    <a:lnTo>
                      <a:pt x="1071" y="2868"/>
                    </a:lnTo>
                    <a:lnTo>
                      <a:pt x="1071" y="2807"/>
                    </a:lnTo>
                    <a:lnTo>
                      <a:pt x="1071" y="2807"/>
                    </a:lnTo>
                    <a:lnTo>
                      <a:pt x="42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5"/>
              <p:cNvSpPr/>
              <p:nvPr/>
            </p:nvSpPr>
            <p:spPr>
              <a:xfrm>
                <a:off x="1273117" y="-1651617"/>
                <a:ext cx="1199105" cy="1066564"/>
              </a:xfrm>
              <a:custGeom>
                <a:avLst/>
                <a:gdLst/>
                <a:ahLst/>
                <a:cxnLst/>
                <a:rect l="l" t="t" r="r" b="b"/>
                <a:pathLst>
                  <a:path w="10965" h="9753" extrusionOk="0">
                    <a:moveTo>
                      <a:pt x="9046" y="0"/>
                    </a:moveTo>
                    <a:lnTo>
                      <a:pt x="162" y="2020"/>
                    </a:lnTo>
                    <a:lnTo>
                      <a:pt x="81" y="2060"/>
                    </a:lnTo>
                    <a:lnTo>
                      <a:pt x="21" y="2121"/>
                    </a:lnTo>
                    <a:lnTo>
                      <a:pt x="1" y="2181"/>
                    </a:lnTo>
                    <a:lnTo>
                      <a:pt x="1" y="2262"/>
                    </a:lnTo>
                    <a:lnTo>
                      <a:pt x="1676" y="9591"/>
                    </a:lnTo>
                    <a:lnTo>
                      <a:pt x="1697" y="9652"/>
                    </a:lnTo>
                    <a:lnTo>
                      <a:pt x="1757" y="9713"/>
                    </a:lnTo>
                    <a:lnTo>
                      <a:pt x="1838" y="9753"/>
                    </a:lnTo>
                    <a:lnTo>
                      <a:pt x="1919" y="9733"/>
                    </a:lnTo>
                    <a:lnTo>
                      <a:pt x="10803" y="7714"/>
                    </a:lnTo>
                    <a:lnTo>
                      <a:pt x="10884" y="7673"/>
                    </a:lnTo>
                    <a:lnTo>
                      <a:pt x="10924" y="7633"/>
                    </a:lnTo>
                    <a:lnTo>
                      <a:pt x="10965" y="7552"/>
                    </a:lnTo>
                    <a:lnTo>
                      <a:pt x="10965" y="7471"/>
                    </a:lnTo>
                    <a:lnTo>
                      <a:pt x="9289" y="142"/>
                    </a:lnTo>
                    <a:lnTo>
                      <a:pt x="9269" y="101"/>
                    </a:lnTo>
                    <a:lnTo>
                      <a:pt x="9228" y="61"/>
                    </a:lnTo>
                    <a:lnTo>
                      <a:pt x="9188" y="21"/>
                    </a:lnTo>
                    <a:lnTo>
                      <a:pt x="9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5"/>
              <p:cNvSpPr/>
              <p:nvPr/>
            </p:nvSpPr>
            <p:spPr>
              <a:xfrm>
                <a:off x="1273117" y="-1651617"/>
                <a:ext cx="1199105" cy="1066564"/>
              </a:xfrm>
              <a:custGeom>
                <a:avLst/>
                <a:gdLst/>
                <a:ahLst/>
                <a:cxnLst/>
                <a:rect l="l" t="t" r="r" b="b"/>
                <a:pathLst>
                  <a:path w="10965" h="9753" fill="none" extrusionOk="0">
                    <a:moveTo>
                      <a:pt x="9289" y="142"/>
                    </a:moveTo>
                    <a:lnTo>
                      <a:pt x="10965" y="7471"/>
                    </a:lnTo>
                    <a:lnTo>
                      <a:pt x="10965" y="7471"/>
                    </a:lnTo>
                    <a:lnTo>
                      <a:pt x="10965" y="7552"/>
                    </a:lnTo>
                    <a:lnTo>
                      <a:pt x="10924" y="7633"/>
                    </a:lnTo>
                    <a:lnTo>
                      <a:pt x="10884" y="7673"/>
                    </a:lnTo>
                    <a:lnTo>
                      <a:pt x="10803" y="7714"/>
                    </a:lnTo>
                    <a:lnTo>
                      <a:pt x="1919" y="9733"/>
                    </a:lnTo>
                    <a:lnTo>
                      <a:pt x="1919" y="9733"/>
                    </a:lnTo>
                    <a:lnTo>
                      <a:pt x="1838" y="9753"/>
                    </a:lnTo>
                    <a:lnTo>
                      <a:pt x="1757" y="9713"/>
                    </a:lnTo>
                    <a:lnTo>
                      <a:pt x="1697" y="9652"/>
                    </a:lnTo>
                    <a:lnTo>
                      <a:pt x="1676" y="9591"/>
                    </a:lnTo>
                    <a:lnTo>
                      <a:pt x="1" y="2262"/>
                    </a:lnTo>
                    <a:lnTo>
                      <a:pt x="1" y="2262"/>
                    </a:lnTo>
                    <a:lnTo>
                      <a:pt x="1" y="2181"/>
                    </a:lnTo>
                    <a:lnTo>
                      <a:pt x="21" y="2121"/>
                    </a:lnTo>
                    <a:lnTo>
                      <a:pt x="81" y="2060"/>
                    </a:lnTo>
                    <a:lnTo>
                      <a:pt x="162" y="2020"/>
                    </a:lnTo>
                    <a:lnTo>
                      <a:pt x="9046" y="0"/>
                    </a:lnTo>
                    <a:lnTo>
                      <a:pt x="9046" y="0"/>
                    </a:lnTo>
                    <a:lnTo>
                      <a:pt x="9127" y="0"/>
                    </a:lnTo>
                    <a:lnTo>
                      <a:pt x="9127" y="0"/>
                    </a:lnTo>
                    <a:lnTo>
                      <a:pt x="9188" y="21"/>
                    </a:lnTo>
                    <a:lnTo>
                      <a:pt x="9228" y="61"/>
                    </a:lnTo>
                    <a:lnTo>
                      <a:pt x="9269" y="101"/>
                    </a:lnTo>
                    <a:lnTo>
                      <a:pt x="9289" y="14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5"/>
              <p:cNvSpPr/>
              <p:nvPr/>
            </p:nvSpPr>
            <p:spPr>
              <a:xfrm>
                <a:off x="2454488" y="-808151"/>
                <a:ext cx="2297" cy="109"/>
              </a:xfrm>
              <a:custGeom>
                <a:avLst/>
                <a:gdLst/>
                <a:ahLst/>
                <a:cxnLst/>
                <a:rect l="l" t="t" r="r" b="b"/>
                <a:pathLst>
                  <a:path w="21" h="1" extrusionOk="0">
                    <a:moveTo>
                      <a:pt x="0" y="1"/>
                    </a:moveTo>
                    <a:lnTo>
                      <a:pt x="0" y="1"/>
                    </a:lnTo>
                    <a:lnTo>
                      <a:pt x="0" y="1"/>
                    </a:lnTo>
                    <a:lnTo>
                      <a:pt x="0" y="1"/>
                    </a:lnTo>
                    <a:lnTo>
                      <a:pt x="0" y="1"/>
                    </a:lnTo>
                    <a:close/>
                    <a:moveTo>
                      <a:pt x="0" y="1"/>
                    </a:moveTo>
                    <a:lnTo>
                      <a:pt x="0" y="1"/>
                    </a:lnTo>
                    <a:lnTo>
                      <a:pt x="0" y="1"/>
                    </a:lnTo>
                    <a:lnTo>
                      <a:pt x="0" y="1"/>
                    </a:lnTo>
                    <a:lnTo>
                      <a:pt x="0" y="1"/>
                    </a:lnTo>
                    <a:close/>
                    <a:moveTo>
                      <a:pt x="0" y="1"/>
                    </a:moveTo>
                    <a:lnTo>
                      <a:pt x="0" y="1"/>
                    </a:lnTo>
                    <a:lnTo>
                      <a:pt x="0" y="1"/>
                    </a:lnTo>
                    <a:lnTo>
                      <a:pt x="0" y="1"/>
                    </a:lnTo>
                    <a:lnTo>
                      <a:pt x="0" y="1"/>
                    </a:lnTo>
                    <a:close/>
                    <a:moveTo>
                      <a:pt x="20" y="1"/>
                    </a:moveTo>
                    <a:lnTo>
                      <a:pt x="20" y="1"/>
                    </a:lnTo>
                    <a:lnTo>
                      <a:pt x="0" y="1"/>
                    </a:lnTo>
                    <a:lnTo>
                      <a:pt x="0" y="1"/>
                    </a:lnTo>
                    <a:lnTo>
                      <a:pt x="20" y="1"/>
                    </a:lnTo>
                    <a:close/>
                    <a:moveTo>
                      <a:pt x="20" y="1"/>
                    </a:moveTo>
                    <a:lnTo>
                      <a:pt x="20" y="1"/>
                    </a:lnTo>
                    <a:lnTo>
                      <a:pt x="20" y="1"/>
                    </a:lnTo>
                    <a:lnTo>
                      <a:pt x="20" y="1"/>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5"/>
              <p:cNvSpPr/>
              <p:nvPr/>
            </p:nvSpPr>
            <p:spPr>
              <a:xfrm>
                <a:off x="2454488" y="-808151"/>
                <a:ext cx="2297" cy="109"/>
              </a:xfrm>
              <a:custGeom>
                <a:avLst/>
                <a:gdLst/>
                <a:ahLst/>
                <a:cxnLst/>
                <a:rect l="l" t="t" r="r" b="b"/>
                <a:pathLst>
                  <a:path w="21" h="1" fill="none" extrusionOk="0">
                    <a:moveTo>
                      <a:pt x="20" y="1"/>
                    </a:moveTo>
                    <a:lnTo>
                      <a:pt x="20" y="1"/>
                    </a:lnTo>
                    <a:lnTo>
                      <a:pt x="0" y="1"/>
                    </a:lnTo>
                    <a:lnTo>
                      <a:pt x="0" y="1"/>
                    </a:lnTo>
                    <a:lnTo>
                      <a:pt x="2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5"/>
              <p:cNvSpPr/>
              <p:nvPr/>
            </p:nvSpPr>
            <p:spPr>
              <a:xfrm>
                <a:off x="2456675"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5"/>
              <p:cNvSpPr/>
              <p:nvPr/>
            </p:nvSpPr>
            <p:spPr>
              <a:xfrm>
                <a:off x="2458862" y="-887653"/>
                <a:ext cx="6780" cy="31058"/>
              </a:xfrm>
              <a:custGeom>
                <a:avLst/>
                <a:gdLst/>
                <a:ahLst/>
                <a:cxnLst/>
                <a:rect l="l" t="t" r="r" b="b"/>
                <a:pathLst>
                  <a:path w="62" h="284" extrusionOk="0">
                    <a:moveTo>
                      <a:pt x="0" y="1"/>
                    </a:moveTo>
                    <a:lnTo>
                      <a:pt x="61" y="283"/>
                    </a:lnTo>
                    <a:lnTo>
                      <a:pt x="61" y="28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5"/>
              <p:cNvSpPr/>
              <p:nvPr/>
            </p:nvSpPr>
            <p:spPr>
              <a:xfrm>
                <a:off x="2458862" y="-887653"/>
                <a:ext cx="6780" cy="31058"/>
              </a:xfrm>
              <a:custGeom>
                <a:avLst/>
                <a:gdLst/>
                <a:ahLst/>
                <a:cxnLst/>
                <a:rect l="l" t="t" r="r" b="b"/>
                <a:pathLst>
                  <a:path w="62" h="284" fill="none" extrusionOk="0">
                    <a:moveTo>
                      <a:pt x="0" y="1"/>
                    </a:moveTo>
                    <a:lnTo>
                      <a:pt x="61" y="283"/>
                    </a:lnTo>
                    <a:lnTo>
                      <a:pt x="61" y="283"/>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5"/>
              <p:cNvSpPr/>
              <p:nvPr/>
            </p:nvSpPr>
            <p:spPr>
              <a:xfrm>
                <a:off x="2344039" y="-962672"/>
                <a:ext cx="17825" cy="55226"/>
              </a:xfrm>
              <a:custGeom>
                <a:avLst/>
                <a:gdLst/>
                <a:ahLst/>
                <a:cxnLst/>
                <a:rect l="l" t="t" r="r" b="b"/>
                <a:pathLst>
                  <a:path w="163" h="505" extrusionOk="0">
                    <a:moveTo>
                      <a:pt x="101" y="0"/>
                    </a:moveTo>
                    <a:lnTo>
                      <a:pt x="41" y="61"/>
                    </a:lnTo>
                    <a:lnTo>
                      <a:pt x="21" y="121"/>
                    </a:lnTo>
                    <a:lnTo>
                      <a:pt x="1" y="162"/>
                    </a:lnTo>
                    <a:lnTo>
                      <a:pt x="1" y="283"/>
                    </a:lnTo>
                    <a:lnTo>
                      <a:pt x="41" y="404"/>
                    </a:lnTo>
                    <a:lnTo>
                      <a:pt x="81" y="444"/>
                    </a:lnTo>
                    <a:lnTo>
                      <a:pt x="122" y="485"/>
                    </a:lnTo>
                    <a:lnTo>
                      <a:pt x="142" y="505"/>
                    </a:lnTo>
                    <a:lnTo>
                      <a:pt x="162" y="364"/>
                    </a:lnTo>
                    <a:lnTo>
                      <a:pt x="162" y="222"/>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5"/>
              <p:cNvSpPr/>
              <p:nvPr/>
            </p:nvSpPr>
            <p:spPr>
              <a:xfrm>
                <a:off x="2344039" y="-962672"/>
                <a:ext cx="17825" cy="55226"/>
              </a:xfrm>
              <a:custGeom>
                <a:avLst/>
                <a:gdLst/>
                <a:ahLst/>
                <a:cxnLst/>
                <a:rect l="l" t="t" r="r" b="b"/>
                <a:pathLst>
                  <a:path w="163" h="505" fill="none" extrusionOk="0">
                    <a:moveTo>
                      <a:pt x="101" y="0"/>
                    </a:moveTo>
                    <a:lnTo>
                      <a:pt x="101" y="0"/>
                    </a:lnTo>
                    <a:lnTo>
                      <a:pt x="41" y="61"/>
                    </a:lnTo>
                    <a:lnTo>
                      <a:pt x="41" y="61"/>
                    </a:lnTo>
                    <a:lnTo>
                      <a:pt x="21" y="121"/>
                    </a:lnTo>
                    <a:lnTo>
                      <a:pt x="1" y="162"/>
                    </a:lnTo>
                    <a:lnTo>
                      <a:pt x="1" y="283"/>
                    </a:lnTo>
                    <a:lnTo>
                      <a:pt x="41" y="404"/>
                    </a:lnTo>
                    <a:lnTo>
                      <a:pt x="81" y="444"/>
                    </a:lnTo>
                    <a:lnTo>
                      <a:pt x="122" y="485"/>
                    </a:lnTo>
                    <a:lnTo>
                      <a:pt x="122" y="485"/>
                    </a:lnTo>
                    <a:lnTo>
                      <a:pt x="142" y="505"/>
                    </a:lnTo>
                    <a:lnTo>
                      <a:pt x="142" y="505"/>
                    </a:lnTo>
                    <a:lnTo>
                      <a:pt x="162" y="364"/>
                    </a:lnTo>
                    <a:lnTo>
                      <a:pt x="162" y="222"/>
                    </a:lnTo>
                    <a:lnTo>
                      <a:pt x="10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5"/>
              <p:cNvSpPr/>
              <p:nvPr/>
            </p:nvSpPr>
            <p:spPr>
              <a:xfrm>
                <a:off x="2251305" y="-1651617"/>
                <a:ext cx="37619" cy="15529"/>
              </a:xfrm>
              <a:custGeom>
                <a:avLst/>
                <a:gdLst/>
                <a:ahLst/>
                <a:cxnLst/>
                <a:rect l="l" t="t" r="r" b="b"/>
                <a:pathLst>
                  <a:path w="344" h="142" extrusionOk="0">
                    <a:moveTo>
                      <a:pt x="344" y="142"/>
                    </a:moveTo>
                    <a:lnTo>
                      <a:pt x="344" y="142"/>
                    </a:lnTo>
                    <a:lnTo>
                      <a:pt x="344" y="142"/>
                    </a:lnTo>
                    <a:lnTo>
                      <a:pt x="344" y="142"/>
                    </a:lnTo>
                    <a:lnTo>
                      <a:pt x="344" y="142"/>
                    </a:lnTo>
                    <a:close/>
                    <a:moveTo>
                      <a:pt x="101" y="0"/>
                    </a:moveTo>
                    <a:lnTo>
                      <a:pt x="101" y="0"/>
                    </a:lnTo>
                    <a:lnTo>
                      <a:pt x="101" y="0"/>
                    </a:lnTo>
                    <a:lnTo>
                      <a:pt x="0" y="21"/>
                    </a:lnTo>
                    <a:lnTo>
                      <a:pt x="0" y="21"/>
                    </a:lnTo>
                    <a:lnTo>
                      <a:pt x="0" y="21"/>
                    </a:lnTo>
                    <a:lnTo>
                      <a:pt x="101" y="0"/>
                    </a:lnTo>
                    <a:lnTo>
                      <a:pt x="101" y="0"/>
                    </a:lnTo>
                    <a:lnTo>
                      <a:pt x="101" y="0"/>
                    </a:lnTo>
                    <a:close/>
                    <a:moveTo>
                      <a:pt x="101" y="0"/>
                    </a:moveTo>
                    <a:lnTo>
                      <a:pt x="101" y="0"/>
                    </a:lnTo>
                    <a:lnTo>
                      <a:pt x="101" y="0"/>
                    </a:lnTo>
                    <a:lnTo>
                      <a:pt x="101" y="0"/>
                    </a:lnTo>
                    <a:lnTo>
                      <a:pt x="101" y="0"/>
                    </a:lnTo>
                    <a:close/>
                    <a:moveTo>
                      <a:pt x="142" y="0"/>
                    </a:moveTo>
                    <a:lnTo>
                      <a:pt x="142" y="0"/>
                    </a:lnTo>
                    <a:lnTo>
                      <a:pt x="122" y="0"/>
                    </a:lnTo>
                    <a:lnTo>
                      <a:pt x="122" y="0"/>
                    </a:lnTo>
                    <a:lnTo>
                      <a:pt x="142" y="0"/>
                    </a:lnTo>
                    <a:lnTo>
                      <a:pt x="142" y="0"/>
                    </a:lnTo>
                    <a:lnTo>
                      <a:pt x="182" y="0"/>
                    </a:lnTo>
                    <a:lnTo>
                      <a:pt x="182" y="0"/>
                    </a:lnTo>
                    <a:lnTo>
                      <a:pt x="182" y="0"/>
                    </a:lnTo>
                    <a:lnTo>
                      <a:pt x="243" y="21"/>
                    </a:lnTo>
                    <a:lnTo>
                      <a:pt x="283" y="41"/>
                    </a:lnTo>
                    <a:lnTo>
                      <a:pt x="324" y="81"/>
                    </a:lnTo>
                    <a:lnTo>
                      <a:pt x="344" y="142"/>
                    </a:lnTo>
                    <a:lnTo>
                      <a:pt x="344" y="142"/>
                    </a:lnTo>
                    <a:lnTo>
                      <a:pt x="324" y="81"/>
                    </a:lnTo>
                    <a:lnTo>
                      <a:pt x="283" y="41"/>
                    </a:lnTo>
                    <a:lnTo>
                      <a:pt x="243" y="21"/>
                    </a:lnTo>
                    <a:lnTo>
                      <a:pt x="182" y="0"/>
                    </a:lnTo>
                    <a:lnTo>
                      <a:pt x="182" y="0"/>
                    </a:lnTo>
                    <a:lnTo>
                      <a:pt x="142" y="0"/>
                    </a:lnTo>
                    <a:close/>
                  </a:path>
                </a:pathLst>
              </a:custGeom>
              <a:solidFill>
                <a:srgbClr val="8C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5"/>
              <p:cNvSpPr/>
              <p:nvPr/>
            </p:nvSpPr>
            <p:spPr>
              <a:xfrm>
                <a:off x="2288814" y="-1636198"/>
                <a:ext cx="109" cy="10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5"/>
              <p:cNvSpPr/>
              <p:nvPr/>
            </p:nvSpPr>
            <p:spPr>
              <a:xfrm>
                <a:off x="2251305" y="-1651617"/>
                <a:ext cx="11154" cy="2297"/>
              </a:xfrm>
              <a:custGeom>
                <a:avLst/>
                <a:gdLst/>
                <a:ahLst/>
                <a:cxnLst/>
                <a:rect l="l" t="t" r="r" b="b"/>
                <a:pathLst>
                  <a:path w="102" h="21" fill="none" extrusionOk="0">
                    <a:moveTo>
                      <a:pt x="101" y="0"/>
                    </a:moveTo>
                    <a:lnTo>
                      <a:pt x="101" y="0"/>
                    </a:lnTo>
                    <a:lnTo>
                      <a:pt x="101" y="0"/>
                    </a:lnTo>
                    <a:lnTo>
                      <a:pt x="0" y="21"/>
                    </a:lnTo>
                    <a:lnTo>
                      <a:pt x="0" y="21"/>
                    </a:lnTo>
                    <a:lnTo>
                      <a:pt x="0" y="21"/>
                    </a:lnTo>
                    <a:lnTo>
                      <a:pt x="101" y="0"/>
                    </a:lnTo>
                    <a:lnTo>
                      <a:pt x="101" y="0"/>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5"/>
              <p:cNvSpPr/>
              <p:nvPr/>
            </p:nvSpPr>
            <p:spPr>
              <a:xfrm>
                <a:off x="2262350" y="-1651617"/>
                <a:ext cx="109" cy="10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5"/>
              <p:cNvSpPr/>
              <p:nvPr/>
            </p:nvSpPr>
            <p:spPr>
              <a:xfrm>
                <a:off x="2264537" y="-1651617"/>
                <a:ext cx="24387" cy="15529"/>
              </a:xfrm>
              <a:custGeom>
                <a:avLst/>
                <a:gdLst/>
                <a:ahLst/>
                <a:cxnLst/>
                <a:rect l="l" t="t" r="r" b="b"/>
                <a:pathLst>
                  <a:path w="223" h="142" fill="none" extrusionOk="0">
                    <a:moveTo>
                      <a:pt x="21" y="0"/>
                    </a:moveTo>
                    <a:lnTo>
                      <a:pt x="21" y="0"/>
                    </a:lnTo>
                    <a:lnTo>
                      <a:pt x="1" y="0"/>
                    </a:lnTo>
                    <a:lnTo>
                      <a:pt x="1" y="0"/>
                    </a:lnTo>
                    <a:lnTo>
                      <a:pt x="21" y="0"/>
                    </a:lnTo>
                    <a:lnTo>
                      <a:pt x="21" y="0"/>
                    </a:lnTo>
                    <a:lnTo>
                      <a:pt x="61" y="0"/>
                    </a:lnTo>
                    <a:lnTo>
                      <a:pt x="61" y="0"/>
                    </a:lnTo>
                    <a:lnTo>
                      <a:pt x="61" y="0"/>
                    </a:lnTo>
                    <a:lnTo>
                      <a:pt x="122" y="21"/>
                    </a:lnTo>
                    <a:lnTo>
                      <a:pt x="162" y="41"/>
                    </a:lnTo>
                    <a:lnTo>
                      <a:pt x="203" y="81"/>
                    </a:lnTo>
                    <a:lnTo>
                      <a:pt x="223" y="142"/>
                    </a:lnTo>
                    <a:lnTo>
                      <a:pt x="223" y="142"/>
                    </a:lnTo>
                    <a:lnTo>
                      <a:pt x="203" y="81"/>
                    </a:lnTo>
                    <a:lnTo>
                      <a:pt x="162" y="41"/>
                    </a:lnTo>
                    <a:lnTo>
                      <a:pt x="122" y="21"/>
                    </a:lnTo>
                    <a:lnTo>
                      <a:pt x="61" y="0"/>
                    </a:lnTo>
                    <a:lnTo>
                      <a:pt x="61" y="0"/>
                    </a:lnTo>
                    <a:lnTo>
                      <a:pt x="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5"/>
              <p:cNvSpPr/>
              <p:nvPr/>
            </p:nvSpPr>
            <p:spPr>
              <a:xfrm>
                <a:off x="2251305" y="-1651617"/>
                <a:ext cx="15529" cy="6671"/>
              </a:xfrm>
              <a:custGeom>
                <a:avLst/>
                <a:gdLst/>
                <a:ahLst/>
                <a:cxnLst/>
                <a:rect l="l" t="t" r="r" b="b"/>
                <a:pathLst>
                  <a:path w="142" h="61" extrusionOk="0">
                    <a:moveTo>
                      <a:pt x="101" y="0"/>
                    </a:moveTo>
                    <a:lnTo>
                      <a:pt x="0" y="21"/>
                    </a:lnTo>
                    <a:lnTo>
                      <a:pt x="21" y="61"/>
                    </a:lnTo>
                    <a:lnTo>
                      <a:pt x="142" y="0"/>
                    </a:lnTo>
                    <a:close/>
                  </a:path>
                </a:pathLst>
              </a:custGeom>
              <a:solidFill>
                <a:srgbClr val="3BA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5"/>
              <p:cNvSpPr/>
              <p:nvPr/>
            </p:nvSpPr>
            <p:spPr>
              <a:xfrm>
                <a:off x="2251305" y="-1651617"/>
                <a:ext cx="20012" cy="6671"/>
              </a:xfrm>
              <a:custGeom>
                <a:avLst/>
                <a:gdLst/>
                <a:ahLst/>
                <a:cxnLst/>
                <a:rect l="l" t="t" r="r" b="b"/>
                <a:pathLst>
                  <a:path w="183" h="61" fill="none" extrusionOk="0">
                    <a:moveTo>
                      <a:pt x="142" y="0"/>
                    </a:moveTo>
                    <a:lnTo>
                      <a:pt x="142" y="0"/>
                    </a:lnTo>
                    <a:lnTo>
                      <a:pt x="122" y="0"/>
                    </a:lnTo>
                    <a:lnTo>
                      <a:pt x="122" y="0"/>
                    </a:lnTo>
                    <a:lnTo>
                      <a:pt x="101" y="0"/>
                    </a:lnTo>
                    <a:lnTo>
                      <a:pt x="101" y="0"/>
                    </a:lnTo>
                    <a:lnTo>
                      <a:pt x="101" y="0"/>
                    </a:lnTo>
                    <a:lnTo>
                      <a:pt x="101" y="0"/>
                    </a:lnTo>
                    <a:lnTo>
                      <a:pt x="101" y="0"/>
                    </a:lnTo>
                    <a:lnTo>
                      <a:pt x="101" y="0"/>
                    </a:lnTo>
                    <a:lnTo>
                      <a:pt x="101" y="0"/>
                    </a:lnTo>
                    <a:lnTo>
                      <a:pt x="0" y="21"/>
                    </a:lnTo>
                    <a:lnTo>
                      <a:pt x="0" y="21"/>
                    </a:lnTo>
                    <a:lnTo>
                      <a:pt x="21" y="61"/>
                    </a:lnTo>
                    <a:lnTo>
                      <a:pt x="21" y="61"/>
                    </a:lnTo>
                    <a:lnTo>
                      <a:pt x="142" y="0"/>
                    </a:lnTo>
                    <a:lnTo>
                      <a:pt x="182" y="0"/>
                    </a:lnTo>
                    <a:lnTo>
                      <a:pt x="182" y="0"/>
                    </a:lnTo>
                    <a:lnTo>
                      <a:pt x="1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55"/>
              <p:cNvSpPr/>
              <p:nvPr/>
            </p:nvSpPr>
            <p:spPr>
              <a:xfrm>
                <a:off x="2160758" y="-1457291"/>
                <a:ext cx="53148" cy="50851"/>
              </a:xfrm>
              <a:custGeom>
                <a:avLst/>
                <a:gdLst/>
                <a:ahLst/>
                <a:cxnLst/>
                <a:rect l="l" t="t" r="r" b="b"/>
                <a:pathLst>
                  <a:path w="486" h="465" extrusionOk="0">
                    <a:moveTo>
                      <a:pt x="182" y="0"/>
                    </a:moveTo>
                    <a:lnTo>
                      <a:pt x="102" y="20"/>
                    </a:lnTo>
                    <a:lnTo>
                      <a:pt x="21" y="61"/>
                    </a:lnTo>
                    <a:lnTo>
                      <a:pt x="1" y="81"/>
                    </a:lnTo>
                    <a:lnTo>
                      <a:pt x="81" y="142"/>
                    </a:lnTo>
                    <a:lnTo>
                      <a:pt x="162" y="222"/>
                    </a:lnTo>
                    <a:lnTo>
                      <a:pt x="283" y="364"/>
                    </a:lnTo>
                    <a:lnTo>
                      <a:pt x="344" y="465"/>
                    </a:lnTo>
                    <a:lnTo>
                      <a:pt x="485" y="243"/>
                    </a:lnTo>
                    <a:lnTo>
                      <a:pt x="445" y="142"/>
                    </a:lnTo>
                    <a:lnTo>
                      <a:pt x="364" y="61"/>
                    </a:lnTo>
                    <a:lnTo>
                      <a:pt x="283" y="20"/>
                    </a:lnTo>
                    <a:lnTo>
                      <a:pt x="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55"/>
              <p:cNvSpPr/>
              <p:nvPr/>
            </p:nvSpPr>
            <p:spPr>
              <a:xfrm>
                <a:off x="2160758" y="-1457291"/>
                <a:ext cx="53148" cy="50851"/>
              </a:xfrm>
              <a:custGeom>
                <a:avLst/>
                <a:gdLst/>
                <a:ahLst/>
                <a:cxnLst/>
                <a:rect l="l" t="t" r="r" b="b"/>
                <a:pathLst>
                  <a:path w="486" h="465" fill="none" extrusionOk="0">
                    <a:moveTo>
                      <a:pt x="203" y="0"/>
                    </a:moveTo>
                    <a:lnTo>
                      <a:pt x="203" y="0"/>
                    </a:lnTo>
                    <a:lnTo>
                      <a:pt x="182" y="0"/>
                    </a:lnTo>
                    <a:lnTo>
                      <a:pt x="182" y="0"/>
                    </a:lnTo>
                    <a:lnTo>
                      <a:pt x="102" y="20"/>
                    </a:lnTo>
                    <a:lnTo>
                      <a:pt x="21" y="61"/>
                    </a:lnTo>
                    <a:lnTo>
                      <a:pt x="21" y="61"/>
                    </a:lnTo>
                    <a:lnTo>
                      <a:pt x="1" y="81"/>
                    </a:lnTo>
                    <a:lnTo>
                      <a:pt x="1" y="81"/>
                    </a:lnTo>
                    <a:lnTo>
                      <a:pt x="81" y="142"/>
                    </a:lnTo>
                    <a:lnTo>
                      <a:pt x="162" y="222"/>
                    </a:lnTo>
                    <a:lnTo>
                      <a:pt x="162" y="222"/>
                    </a:lnTo>
                    <a:lnTo>
                      <a:pt x="283" y="364"/>
                    </a:lnTo>
                    <a:lnTo>
                      <a:pt x="344" y="465"/>
                    </a:lnTo>
                    <a:lnTo>
                      <a:pt x="344" y="465"/>
                    </a:lnTo>
                    <a:lnTo>
                      <a:pt x="485" y="243"/>
                    </a:lnTo>
                    <a:lnTo>
                      <a:pt x="485" y="243"/>
                    </a:lnTo>
                    <a:lnTo>
                      <a:pt x="445" y="142"/>
                    </a:lnTo>
                    <a:lnTo>
                      <a:pt x="364" y="61"/>
                    </a:lnTo>
                    <a:lnTo>
                      <a:pt x="364" y="61"/>
                    </a:lnTo>
                    <a:lnTo>
                      <a:pt x="283" y="20"/>
                    </a:ln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55"/>
              <p:cNvSpPr/>
              <p:nvPr/>
            </p:nvSpPr>
            <p:spPr>
              <a:xfrm>
                <a:off x="2169616" y="-1554509"/>
                <a:ext cx="35432" cy="31058"/>
              </a:xfrm>
              <a:custGeom>
                <a:avLst/>
                <a:gdLst/>
                <a:ahLst/>
                <a:cxnLst/>
                <a:rect l="l" t="t" r="r" b="b"/>
                <a:pathLst>
                  <a:path w="324" h="284" extrusionOk="0">
                    <a:moveTo>
                      <a:pt x="101" y="1"/>
                    </a:moveTo>
                    <a:lnTo>
                      <a:pt x="0" y="21"/>
                    </a:lnTo>
                    <a:lnTo>
                      <a:pt x="61" y="82"/>
                    </a:lnTo>
                    <a:lnTo>
                      <a:pt x="122" y="142"/>
                    </a:lnTo>
                    <a:lnTo>
                      <a:pt x="222" y="284"/>
                    </a:lnTo>
                    <a:lnTo>
                      <a:pt x="263" y="203"/>
                    </a:lnTo>
                    <a:lnTo>
                      <a:pt x="323" y="82"/>
                    </a:lnTo>
                    <a:lnTo>
                      <a:pt x="283" y="61"/>
                    </a:lnTo>
                    <a:lnTo>
                      <a:pt x="202" y="21"/>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55"/>
              <p:cNvSpPr/>
              <p:nvPr/>
            </p:nvSpPr>
            <p:spPr>
              <a:xfrm>
                <a:off x="2169616" y="-1554509"/>
                <a:ext cx="35432" cy="31058"/>
              </a:xfrm>
              <a:custGeom>
                <a:avLst/>
                <a:gdLst/>
                <a:ahLst/>
                <a:cxnLst/>
                <a:rect l="l" t="t" r="r" b="b"/>
                <a:pathLst>
                  <a:path w="324" h="284" fill="none" extrusionOk="0">
                    <a:moveTo>
                      <a:pt x="101" y="1"/>
                    </a:moveTo>
                    <a:lnTo>
                      <a:pt x="101" y="1"/>
                    </a:lnTo>
                    <a:lnTo>
                      <a:pt x="101" y="1"/>
                    </a:lnTo>
                    <a:lnTo>
                      <a:pt x="101" y="1"/>
                    </a:lnTo>
                    <a:lnTo>
                      <a:pt x="0" y="21"/>
                    </a:lnTo>
                    <a:lnTo>
                      <a:pt x="0" y="21"/>
                    </a:lnTo>
                    <a:lnTo>
                      <a:pt x="61" y="82"/>
                    </a:lnTo>
                    <a:lnTo>
                      <a:pt x="122" y="142"/>
                    </a:lnTo>
                    <a:lnTo>
                      <a:pt x="222" y="284"/>
                    </a:lnTo>
                    <a:lnTo>
                      <a:pt x="222" y="284"/>
                    </a:lnTo>
                    <a:lnTo>
                      <a:pt x="263" y="203"/>
                    </a:lnTo>
                    <a:lnTo>
                      <a:pt x="323" y="82"/>
                    </a:lnTo>
                    <a:lnTo>
                      <a:pt x="323" y="82"/>
                    </a:lnTo>
                    <a:lnTo>
                      <a:pt x="283" y="61"/>
                    </a:lnTo>
                    <a:lnTo>
                      <a:pt x="283" y="61"/>
                    </a:lnTo>
                    <a:lnTo>
                      <a:pt x="202" y="21"/>
                    </a:lnTo>
                    <a:lnTo>
                      <a:pt x="10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5"/>
              <p:cNvSpPr/>
              <p:nvPr/>
            </p:nvSpPr>
            <p:spPr>
              <a:xfrm>
                <a:off x="2297672" y="-1596392"/>
                <a:ext cx="8967" cy="41993"/>
              </a:xfrm>
              <a:custGeom>
                <a:avLst/>
                <a:gdLst/>
                <a:ahLst/>
                <a:cxnLst/>
                <a:rect l="l" t="t" r="r" b="b"/>
                <a:pathLst>
                  <a:path w="82" h="384" extrusionOk="0">
                    <a:moveTo>
                      <a:pt x="0" y="0"/>
                    </a:moveTo>
                    <a:lnTo>
                      <a:pt x="81" y="384"/>
                    </a:lnTo>
                    <a:lnTo>
                      <a:pt x="61" y="24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55"/>
              <p:cNvSpPr/>
              <p:nvPr/>
            </p:nvSpPr>
            <p:spPr>
              <a:xfrm>
                <a:off x="2297672" y="-1596392"/>
                <a:ext cx="8967" cy="41993"/>
              </a:xfrm>
              <a:custGeom>
                <a:avLst/>
                <a:gdLst/>
                <a:ahLst/>
                <a:cxnLst/>
                <a:rect l="l" t="t" r="r" b="b"/>
                <a:pathLst>
                  <a:path w="82" h="384" fill="none" extrusionOk="0">
                    <a:moveTo>
                      <a:pt x="0" y="0"/>
                    </a:moveTo>
                    <a:lnTo>
                      <a:pt x="81" y="384"/>
                    </a:lnTo>
                    <a:lnTo>
                      <a:pt x="61" y="242"/>
                    </a:lnTo>
                    <a:lnTo>
                      <a:pt x="0" y="0"/>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55"/>
              <p:cNvSpPr/>
              <p:nvPr/>
            </p:nvSpPr>
            <p:spPr>
              <a:xfrm>
                <a:off x="2374986" y="-1262964"/>
                <a:ext cx="13342" cy="64083"/>
              </a:xfrm>
              <a:custGeom>
                <a:avLst/>
                <a:gdLst/>
                <a:ahLst/>
                <a:cxnLst/>
                <a:rect l="l" t="t" r="r" b="b"/>
                <a:pathLst>
                  <a:path w="122" h="586" extrusionOk="0">
                    <a:moveTo>
                      <a:pt x="0" y="0"/>
                    </a:moveTo>
                    <a:lnTo>
                      <a:pt x="20" y="101"/>
                    </a:lnTo>
                    <a:lnTo>
                      <a:pt x="121" y="58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5"/>
              <p:cNvSpPr/>
              <p:nvPr/>
            </p:nvSpPr>
            <p:spPr>
              <a:xfrm>
                <a:off x="2374986" y="-1262964"/>
                <a:ext cx="13342" cy="64083"/>
              </a:xfrm>
              <a:custGeom>
                <a:avLst/>
                <a:gdLst/>
                <a:ahLst/>
                <a:cxnLst/>
                <a:rect l="l" t="t" r="r" b="b"/>
                <a:pathLst>
                  <a:path w="122" h="586" fill="none" extrusionOk="0">
                    <a:moveTo>
                      <a:pt x="0" y="0"/>
                    </a:moveTo>
                    <a:lnTo>
                      <a:pt x="0" y="0"/>
                    </a:lnTo>
                    <a:lnTo>
                      <a:pt x="0" y="0"/>
                    </a:lnTo>
                    <a:lnTo>
                      <a:pt x="121" y="586"/>
                    </a:lnTo>
                    <a:lnTo>
                      <a:pt x="121" y="586"/>
                    </a:lnTo>
                    <a:lnTo>
                      <a:pt x="20" y="101"/>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5"/>
              <p:cNvSpPr/>
              <p:nvPr/>
            </p:nvSpPr>
            <p:spPr>
              <a:xfrm>
                <a:off x="2149713" y="-1260777"/>
                <a:ext cx="64193" cy="64083"/>
              </a:xfrm>
              <a:custGeom>
                <a:avLst/>
                <a:gdLst/>
                <a:ahLst/>
                <a:cxnLst/>
                <a:rect l="l" t="t" r="r" b="b"/>
                <a:pathLst>
                  <a:path w="587" h="586" extrusionOk="0">
                    <a:moveTo>
                      <a:pt x="243" y="0"/>
                    </a:moveTo>
                    <a:lnTo>
                      <a:pt x="122" y="41"/>
                    </a:lnTo>
                    <a:lnTo>
                      <a:pt x="81" y="81"/>
                    </a:lnTo>
                    <a:lnTo>
                      <a:pt x="41" y="121"/>
                    </a:lnTo>
                    <a:lnTo>
                      <a:pt x="1" y="182"/>
                    </a:lnTo>
                    <a:lnTo>
                      <a:pt x="203" y="283"/>
                    </a:lnTo>
                    <a:lnTo>
                      <a:pt x="364" y="384"/>
                    </a:lnTo>
                    <a:lnTo>
                      <a:pt x="384" y="424"/>
                    </a:lnTo>
                    <a:lnTo>
                      <a:pt x="404" y="445"/>
                    </a:lnTo>
                    <a:lnTo>
                      <a:pt x="384" y="485"/>
                    </a:lnTo>
                    <a:lnTo>
                      <a:pt x="344" y="525"/>
                    </a:lnTo>
                    <a:lnTo>
                      <a:pt x="223" y="586"/>
                    </a:lnTo>
                    <a:lnTo>
                      <a:pt x="384" y="586"/>
                    </a:lnTo>
                    <a:lnTo>
                      <a:pt x="465" y="545"/>
                    </a:lnTo>
                    <a:lnTo>
                      <a:pt x="505" y="505"/>
                    </a:lnTo>
                    <a:lnTo>
                      <a:pt x="546" y="465"/>
                    </a:lnTo>
                    <a:lnTo>
                      <a:pt x="566" y="404"/>
                    </a:lnTo>
                    <a:lnTo>
                      <a:pt x="586" y="364"/>
                    </a:lnTo>
                    <a:lnTo>
                      <a:pt x="586" y="243"/>
                    </a:lnTo>
                    <a:lnTo>
                      <a:pt x="546" y="121"/>
                    </a:lnTo>
                    <a:lnTo>
                      <a:pt x="505" y="81"/>
                    </a:lnTo>
                    <a:lnTo>
                      <a:pt x="465" y="41"/>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5"/>
              <p:cNvSpPr/>
              <p:nvPr/>
            </p:nvSpPr>
            <p:spPr>
              <a:xfrm>
                <a:off x="2149713" y="-1260777"/>
                <a:ext cx="64193" cy="64083"/>
              </a:xfrm>
              <a:custGeom>
                <a:avLst/>
                <a:gdLst/>
                <a:ahLst/>
                <a:cxnLst/>
                <a:rect l="l" t="t" r="r" b="b"/>
                <a:pathLst>
                  <a:path w="587" h="586" fill="none" extrusionOk="0">
                    <a:moveTo>
                      <a:pt x="243" y="0"/>
                    </a:moveTo>
                    <a:lnTo>
                      <a:pt x="243" y="0"/>
                    </a:lnTo>
                    <a:lnTo>
                      <a:pt x="122" y="41"/>
                    </a:lnTo>
                    <a:lnTo>
                      <a:pt x="122" y="41"/>
                    </a:lnTo>
                    <a:lnTo>
                      <a:pt x="81" y="81"/>
                    </a:lnTo>
                    <a:lnTo>
                      <a:pt x="41" y="121"/>
                    </a:lnTo>
                    <a:lnTo>
                      <a:pt x="41" y="121"/>
                    </a:lnTo>
                    <a:lnTo>
                      <a:pt x="1" y="182"/>
                    </a:lnTo>
                    <a:lnTo>
                      <a:pt x="1" y="182"/>
                    </a:lnTo>
                    <a:lnTo>
                      <a:pt x="203" y="283"/>
                    </a:lnTo>
                    <a:lnTo>
                      <a:pt x="364" y="384"/>
                    </a:lnTo>
                    <a:lnTo>
                      <a:pt x="364" y="384"/>
                    </a:lnTo>
                    <a:lnTo>
                      <a:pt x="364" y="384"/>
                    </a:lnTo>
                    <a:lnTo>
                      <a:pt x="384" y="424"/>
                    </a:lnTo>
                    <a:lnTo>
                      <a:pt x="384" y="424"/>
                    </a:lnTo>
                    <a:lnTo>
                      <a:pt x="404" y="445"/>
                    </a:lnTo>
                    <a:lnTo>
                      <a:pt x="404" y="445"/>
                    </a:lnTo>
                    <a:lnTo>
                      <a:pt x="384" y="485"/>
                    </a:lnTo>
                    <a:lnTo>
                      <a:pt x="344" y="525"/>
                    </a:lnTo>
                    <a:lnTo>
                      <a:pt x="223" y="586"/>
                    </a:lnTo>
                    <a:lnTo>
                      <a:pt x="223" y="586"/>
                    </a:lnTo>
                    <a:lnTo>
                      <a:pt x="283" y="586"/>
                    </a:lnTo>
                    <a:lnTo>
                      <a:pt x="283" y="586"/>
                    </a:lnTo>
                    <a:lnTo>
                      <a:pt x="283" y="586"/>
                    </a:lnTo>
                    <a:lnTo>
                      <a:pt x="283" y="586"/>
                    </a:lnTo>
                    <a:lnTo>
                      <a:pt x="384" y="586"/>
                    </a:lnTo>
                    <a:lnTo>
                      <a:pt x="465" y="545"/>
                    </a:lnTo>
                    <a:lnTo>
                      <a:pt x="465" y="545"/>
                    </a:lnTo>
                    <a:lnTo>
                      <a:pt x="505" y="505"/>
                    </a:lnTo>
                    <a:lnTo>
                      <a:pt x="546" y="465"/>
                    </a:lnTo>
                    <a:lnTo>
                      <a:pt x="546" y="465"/>
                    </a:lnTo>
                    <a:lnTo>
                      <a:pt x="566" y="404"/>
                    </a:lnTo>
                    <a:lnTo>
                      <a:pt x="586" y="364"/>
                    </a:lnTo>
                    <a:lnTo>
                      <a:pt x="586" y="243"/>
                    </a:lnTo>
                    <a:lnTo>
                      <a:pt x="546" y="121"/>
                    </a:lnTo>
                    <a:lnTo>
                      <a:pt x="505" y="81"/>
                    </a:lnTo>
                    <a:lnTo>
                      <a:pt x="465" y="41"/>
                    </a:lnTo>
                    <a:lnTo>
                      <a:pt x="465" y="41"/>
                    </a:lnTo>
                    <a:lnTo>
                      <a:pt x="384" y="0"/>
                    </a:lnTo>
                    <a:lnTo>
                      <a:pt x="384" y="0"/>
                    </a:lnTo>
                    <a:lnTo>
                      <a:pt x="344" y="0"/>
                    </a:lnTo>
                    <a:lnTo>
                      <a:pt x="344" y="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5"/>
              <p:cNvSpPr/>
              <p:nvPr/>
            </p:nvSpPr>
            <p:spPr>
              <a:xfrm>
                <a:off x="2352897" y="-1351324"/>
                <a:ext cx="13342" cy="57522"/>
              </a:xfrm>
              <a:custGeom>
                <a:avLst/>
                <a:gdLst/>
                <a:ahLst/>
                <a:cxnLst/>
                <a:rect l="l" t="t" r="r" b="b"/>
                <a:pathLst>
                  <a:path w="122" h="526" extrusionOk="0">
                    <a:moveTo>
                      <a:pt x="0" y="0"/>
                    </a:moveTo>
                    <a:lnTo>
                      <a:pt x="0" y="0"/>
                    </a:lnTo>
                    <a:lnTo>
                      <a:pt x="0" y="0"/>
                    </a:lnTo>
                    <a:lnTo>
                      <a:pt x="121" y="525"/>
                    </a:lnTo>
                    <a:lnTo>
                      <a:pt x="121" y="52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5"/>
              <p:cNvSpPr/>
              <p:nvPr/>
            </p:nvSpPr>
            <p:spPr>
              <a:xfrm>
                <a:off x="2352897" y="-1351324"/>
                <a:ext cx="13342" cy="57522"/>
              </a:xfrm>
              <a:custGeom>
                <a:avLst/>
                <a:gdLst/>
                <a:ahLst/>
                <a:cxnLst/>
                <a:rect l="l" t="t" r="r" b="b"/>
                <a:pathLst>
                  <a:path w="122" h="526" fill="none" extrusionOk="0">
                    <a:moveTo>
                      <a:pt x="0" y="0"/>
                    </a:moveTo>
                    <a:lnTo>
                      <a:pt x="0" y="0"/>
                    </a:lnTo>
                    <a:lnTo>
                      <a:pt x="0" y="0"/>
                    </a:lnTo>
                    <a:lnTo>
                      <a:pt x="121" y="525"/>
                    </a:lnTo>
                    <a:lnTo>
                      <a:pt x="121" y="525"/>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5"/>
              <p:cNvSpPr/>
              <p:nvPr/>
            </p:nvSpPr>
            <p:spPr>
              <a:xfrm>
                <a:off x="2244634" y="-1311628"/>
                <a:ext cx="46477" cy="66380"/>
              </a:xfrm>
              <a:custGeom>
                <a:avLst/>
                <a:gdLst/>
                <a:ahLst/>
                <a:cxnLst/>
                <a:rect l="l" t="t" r="r" b="b"/>
                <a:pathLst>
                  <a:path w="425" h="607" extrusionOk="0">
                    <a:moveTo>
                      <a:pt x="284" y="1"/>
                    </a:moveTo>
                    <a:lnTo>
                      <a:pt x="183" y="41"/>
                    </a:lnTo>
                    <a:lnTo>
                      <a:pt x="21" y="223"/>
                    </a:lnTo>
                    <a:lnTo>
                      <a:pt x="1" y="304"/>
                    </a:lnTo>
                    <a:lnTo>
                      <a:pt x="21" y="405"/>
                    </a:lnTo>
                    <a:lnTo>
                      <a:pt x="61" y="486"/>
                    </a:lnTo>
                    <a:lnTo>
                      <a:pt x="142" y="566"/>
                    </a:lnTo>
                    <a:lnTo>
                      <a:pt x="223" y="607"/>
                    </a:lnTo>
                    <a:lnTo>
                      <a:pt x="324" y="607"/>
                    </a:lnTo>
                    <a:lnTo>
                      <a:pt x="425" y="586"/>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5"/>
              <p:cNvSpPr/>
              <p:nvPr/>
            </p:nvSpPr>
            <p:spPr>
              <a:xfrm>
                <a:off x="2244634" y="-1311628"/>
                <a:ext cx="46477" cy="66380"/>
              </a:xfrm>
              <a:custGeom>
                <a:avLst/>
                <a:gdLst/>
                <a:ahLst/>
                <a:cxnLst/>
                <a:rect l="l" t="t" r="r" b="b"/>
                <a:pathLst>
                  <a:path w="425" h="607" fill="none" extrusionOk="0">
                    <a:moveTo>
                      <a:pt x="284" y="1"/>
                    </a:moveTo>
                    <a:lnTo>
                      <a:pt x="284" y="1"/>
                    </a:lnTo>
                    <a:lnTo>
                      <a:pt x="183" y="41"/>
                    </a:lnTo>
                    <a:lnTo>
                      <a:pt x="183" y="41"/>
                    </a:lnTo>
                    <a:lnTo>
                      <a:pt x="21" y="223"/>
                    </a:lnTo>
                    <a:lnTo>
                      <a:pt x="21" y="223"/>
                    </a:lnTo>
                    <a:lnTo>
                      <a:pt x="1" y="304"/>
                    </a:lnTo>
                    <a:lnTo>
                      <a:pt x="21" y="405"/>
                    </a:lnTo>
                    <a:lnTo>
                      <a:pt x="61" y="486"/>
                    </a:lnTo>
                    <a:lnTo>
                      <a:pt x="142" y="566"/>
                    </a:lnTo>
                    <a:lnTo>
                      <a:pt x="142" y="566"/>
                    </a:lnTo>
                    <a:lnTo>
                      <a:pt x="223" y="607"/>
                    </a:lnTo>
                    <a:lnTo>
                      <a:pt x="324" y="607"/>
                    </a:lnTo>
                    <a:lnTo>
                      <a:pt x="324" y="607"/>
                    </a:lnTo>
                    <a:lnTo>
                      <a:pt x="425" y="586"/>
                    </a:lnTo>
                    <a:lnTo>
                      <a:pt x="28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5"/>
              <p:cNvSpPr/>
              <p:nvPr/>
            </p:nvSpPr>
            <p:spPr>
              <a:xfrm>
                <a:off x="2160758" y="-1360182"/>
                <a:ext cx="53148" cy="50961"/>
              </a:xfrm>
              <a:custGeom>
                <a:avLst/>
                <a:gdLst/>
                <a:ahLst/>
                <a:cxnLst/>
                <a:rect l="l" t="t" r="r" b="b"/>
                <a:pathLst>
                  <a:path w="486" h="466" extrusionOk="0">
                    <a:moveTo>
                      <a:pt x="182" y="1"/>
                    </a:moveTo>
                    <a:lnTo>
                      <a:pt x="102" y="21"/>
                    </a:lnTo>
                    <a:lnTo>
                      <a:pt x="21" y="61"/>
                    </a:lnTo>
                    <a:lnTo>
                      <a:pt x="1" y="81"/>
                    </a:lnTo>
                    <a:lnTo>
                      <a:pt x="81" y="162"/>
                    </a:lnTo>
                    <a:lnTo>
                      <a:pt x="162" y="263"/>
                    </a:lnTo>
                    <a:lnTo>
                      <a:pt x="283" y="465"/>
                    </a:lnTo>
                    <a:lnTo>
                      <a:pt x="303" y="445"/>
                    </a:lnTo>
                    <a:lnTo>
                      <a:pt x="384" y="344"/>
                    </a:lnTo>
                    <a:lnTo>
                      <a:pt x="485" y="243"/>
                    </a:lnTo>
                    <a:lnTo>
                      <a:pt x="445" y="142"/>
                    </a:lnTo>
                    <a:lnTo>
                      <a:pt x="364" y="61"/>
                    </a:lnTo>
                    <a:lnTo>
                      <a:pt x="283" y="21"/>
                    </a:lnTo>
                    <a:lnTo>
                      <a:pt x="2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5"/>
              <p:cNvSpPr/>
              <p:nvPr/>
            </p:nvSpPr>
            <p:spPr>
              <a:xfrm>
                <a:off x="2160758" y="-1360182"/>
                <a:ext cx="53148" cy="50961"/>
              </a:xfrm>
              <a:custGeom>
                <a:avLst/>
                <a:gdLst/>
                <a:ahLst/>
                <a:cxnLst/>
                <a:rect l="l" t="t" r="r" b="b"/>
                <a:pathLst>
                  <a:path w="486" h="466" fill="none" extrusionOk="0">
                    <a:moveTo>
                      <a:pt x="203" y="1"/>
                    </a:moveTo>
                    <a:lnTo>
                      <a:pt x="203" y="1"/>
                    </a:lnTo>
                    <a:lnTo>
                      <a:pt x="182" y="1"/>
                    </a:lnTo>
                    <a:lnTo>
                      <a:pt x="182" y="1"/>
                    </a:lnTo>
                    <a:lnTo>
                      <a:pt x="102" y="21"/>
                    </a:lnTo>
                    <a:lnTo>
                      <a:pt x="21" y="61"/>
                    </a:lnTo>
                    <a:lnTo>
                      <a:pt x="21" y="61"/>
                    </a:lnTo>
                    <a:lnTo>
                      <a:pt x="1" y="81"/>
                    </a:lnTo>
                    <a:lnTo>
                      <a:pt x="1" y="81"/>
                    </a:lnTo>
                    <a:lnTo>
                      <a:pt x="81" y="162"/>
                    </a:lnTo>
                    <a:lnTo>
                      <a:pt x="162" y="263"/>
                    </a:lnTo>
                    <a:lnTo>
                      <a:pt x="283" y="465"/>
                    </a:lnTo>
                    <a:lnTo>
                      <a:pt x="303" y="445"/>
                    </a:lnTo>
                    <a:lnTo>
                      <a:pt x="303" y="445"/>
                    </a:lnTo>
                    <a:lnTo>
                      <a:pt x="384" y="344"/>
                    </a:lnTo>
                    <a:lnTo>
                      <a:pt x="384" y="344"/>
                    </a:lnTo>
                    <a:lnTo>
                      <a:pt x="485" y="243"/>
                    </a:lnTo>
                    <a:lnTo>
                      <a:pt x="485" y="243"/>
                    </a:lnTo>
                    <a:lnTo>
                      <a:pt x="445" y="142"/>
                    </a:lnTo>
                    <a:lnTo>
                      <a:pt x="364" y="61"/>
                    </a:lnTo>
                    <a:lnTo>
                      <a:pt x="364" y="61"/>
                    </a:lnTo>
                    <a:lnTo>
                      <a:pt x="283" y="21"/>
                    </a:lnTo>
                    <a:lnTo>
                      <a:pt x="2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5"/>
              <p:cNvSpPr/>
              <p:nvPr/>
            </p:nvSpPr>
            <p:spPr>
              <a:xfrm>
                <a:off x="2246931" y="-1399879"/>
                <a:ext cx="17716" cy="39806"/>
              </a:xfrm>
              <a:custGeom>
                <a:avLst/>
                <a:gdLst/>
                <a:ahLst/>
                <a:cxnLst/>
                <a:rect l="l" t="t" r="r" b="b"/>
                <a:pathLst>
                  <a:path w="162" h="364" extrusionOk="0">
                    <a:moveTo>
                      <a:pt x="81" y="0"/>
                    </a:moveTo>
                    <a:lnTo>
                      <a:pt x="40" y="61"/>
                    </a:lnTo>
                    <a:lnTo>
                      <a:pt x="20" y="101"/>
                    </a:lnTo>
                    <a:lnTo>
                      <a:pt x="0" y="162"/>
                    </a:lnTo>
                    <a:lnTo>
                      <a:pt x="0" y="222"/>
                    </a:lnTo>
                    <a:lnTo>
                      <a:pt x="0" y="283"/>
                    </a:lnTo>
                    <a:lnTo>
                      <a:pt x="20" y="364"/>
                    </a:lnTo>
                    <a:lnTo>
                      <a:pt x="81" y="323"/>
                    </a:lnTo>
                    <a:lnTo>
                      <a:pt x="162" y="323"/>
                    </a:lnTo>
                    <a:lnTo>
                      <a:pt x="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5"/>
              <p:cNvSpPr/>
              <p:nvPr/>
            </p:nvSpPr>
            <p:spPr>
              <a:xfrm>
                <a:off x="2246931" y="-1399879"/>
                <a:ext cx="17716" cy="39806"/>
              </a:xfrm>
              <a:custGeom>
                <a:avLst/>
                <a:gdLst/>
                <a:ahLst/>
                <a:cxnLst/>
                <a:rect l="l" t="t" r="r" b="b"/>
                <a:pathLst>
                  <a:path w="162" h="364" fill="none" extrusionOk="0">
                    <a:moveTo>
                      <a:pt x="81" y="0"/>
                    </a:moveTo>
                    <a:lnTo>
                      <a:pt x="81" y="0"/>
                    </a:lnTo>
                    <a:lnTo>
                      <a:pt x="40" y="61"/>
                    </a:lnTo>
                    <a:lnTo>
                      <a:pt x="40" y="61"/>
                    </a:lnTo>
                    <a:lnTo>
                      <a:pt x="20" y="101"/>
                    </a:lnTo>
                    <a:lnTo>
                      <a:pt x="20" y="101"/>
                    </a:lnTo>
                    <a:lnTo>
                      <a:pt x="0" y="162"/>
                    </a:lnTo>
                    <a:lnTo>
                      <a:pt x="0" y="222"/>
                    </a:lnTo>
                    <a:lnTo>
                      <a:pt x="0" y="222"/>
                    </a:lnTo>
                    <a:lnTo>
                      <a:pt x="0" y="283"/>
                    </a:lnTo>
                    <a:lnTo>
                      <a:pt x="0" y="283"/>
                    </a:lnTo>
                    <a:lnTo>
                      <a:pt x="20" y="364"/>
                    </a:lnTo>
                    <a:lnTo>
                      <a:pt x="20" y="364"/>
                    </a:lnTo>
                    <a:lnTo>
                      <a:pt x="81" y="323"/>
                    </a:lnTo>
                    <a:lnTo>
                      <a:pt x="141" y="323"/>
                    </a:lnTo>
                    <a:lnTo>
                      <a:pt x="162" y="323"/>
                    </a:lnTo>
                    <a:lnTo>
                      <a:pt x="162" y="323"/>
                    </a:lnTo>
                    <a:lnTo>
                      <a:pt x="162" y="323"/>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5"/>
              <p:cNvSpPr/>
              <p:nvPr/>
            </p:nvSpPr>
            <p:spPr>
              <a:xfrm>
                <a:off x="2149713" y="-1068638"/>
                <a:ext cx="64193" cy="68458"/>
              </a:xfrm>
              <a:custGeom>
                <a:avLst/>
                <a:gdLst/>
                <a:ahLst/>
                <a:cxnLst/>
                <a:rect l="l" t="t" r="r" b="b"/>
                <a:pathLst>
                  <a:path w="587" h="626" extrusionOk="0">
                    <a:moveTo>
                      <a:pt x="283" y="0"/>
                    </a:moveTo>
                    <a:lnTo>
                      <a:pt x="203" y="20"/>
                    </a:lnTo>
                    <a:lnTo>
                      <a:pt x="122" y="61"/>
                    </a:lnTo>
                    <a:lnTo>
                      <a:pt x="81" y="101"/>
                    </a:lnTo>
                    <a:lnTo>
                      <a:pt x="41" y="141"/>
                    </a:lnTo>
                    <a:lnTo>
                      <a:pt x="21" y="202"/>
                    </a:lnTo>
                    <a:lnTo>
                      <a:pt x="1" y="242"/>
                    </a:lnTo>
                    <a:lnTo>
                      <a:pt x="1" y="363"/>
                    </a:lnTo>
                    <a:lnTo>
                      <a:pt x="41" y="485"/>
                    </a:lnTo>
                    <a:lnTo>
                      <a:pt x="81" y="525"/>
                    </a:lnTo>
                    <a:lnTo>
                      <a:pt x="122" y="565"/>
                    </a:lnTo>
                    <a:lnTo>
                      <a:pt x="203" y="606"/>
                    </a:lnTo>
                    <a:lnTo>
                      <a:pt x="283" y="626"/>
                    </a:lnTo>
                    <a:lnTo>
                      <a:pt x="384" y="606"/>
                    </a:lnTo>
                    <a:lnTo>
                      <a:pt x="465" y="565"/>
                    </a:lnTo>
                    <a:lnTo>
                      <a:pt x="505" y="525"/>
                    </a:lnTo>
                    <a:lnTo>
                      <a:pt x="546" y="485"/>
                    </a:lnTo>
                    <a:lnTo>
                      <a:pt x="566" y="424"/>
                    </a:lnTo>
                    <a:lnTo>
                      <a:pt x="586" y="384"/>
                    </a:lnTo>
                    <a:lnTo>
                      <a:pt x="586" y="262"/>
                    </a:lnTo>
                    <a:lnTo>
                      <a:pt x="546"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5"/>
              <p:cNvSpPr/>
              <p:nvPr/>
            </p:nvSpPr>
            <p:spPr>
              <a:xfrm>
                <a:off x="2149713" y="-1068638"/>
                <a:ext cx="64193" cy="68458"/>
              </a:xfrm>
              <a:custGeom>
                <a:avLst/>
                <a:gdLst/>
                <a:ahLst/>
                <a:cxnLst/>
                <a:rect l="l" t="t" r="r" b="b"/>
                <a:pathLst>
                  <a:path w="587" h="626" fill="none" extrusionOk="0">
                    <a:moveTo>
                      <a:pt x="283" y="0"/>
                    </a:moveTo>
                    <a:lnTo>
                      <a:pt x="283" y="0"/>
                    </a:lnTo>
                    <a:lnTo>
                      <a:pt x="283" y="0"/>
                    </a:lnTo>
                    <a:lnTo>
                      <a:pt x="283" y="0"/>
                    </a:lnTo>
                    <a:lnTo>
                      <a:pt x="203" y="20"/>
                    </a:lnTo>
                    <a:lnTo>
                      <a:pt x="122" y="61"/>
                    </a:lnTo>
                    <a:lnTo>
                      <a:pt x="122" y="61"/>
                    </a:lnTo>
                    <a:lnTo>
                      <a:pt x="81" y="101"/>
                    </a:lnTo>
                    <a:lnTo>
                      <a:pt x="41" y="141"/>
                    </a:lnTo>
                    <a:lnTo>
                      <a:pt x="41" y="141"/>
                    </a:lnTo>
                    <a:lnTo>
                      <a:pt x="21" y="202"/>
                    </a:lnTo>
                    <a:lnTo>
                      <a:pt x="1" y="242"/>
                    </a:lnTo>
                    <a:lnTo>
                      <a:pt x="1" y="363"/>
                    </a:lnTo>
                    <a:lnTo>
                      <a:pt x="41" y="485"/>
                    </a:lnTo>
                    <a:lnTo>
                      <a:pt x="81" y="525"/>
                    </a:lnTo>
                    <a:lnTo>
                      <a:pt x="122" y="565"/>
                    </a:lnTo>
                    <a:lnTo>
                      <a:pt x="122" y="565"/>
                    </a:lnTo>
                    <a:lnTo>
                      <a:pt x="203" y="606"/>
                    </a:lnTo>
                    <a:lnTo>
                      <a:pt x="283" y="626"/>
                    </a:lnTo>
                    <a:lnTo>
                      <a:pt x="283" y="626"/>
                    </a:lnTo>
                    <a:lnTo>
                      <a:pt x="283" y="626"/>
                    </a:lnTo>
                    <a:lnTo>
                      <a:pt x="283" y="626"/>
                    </a:lnTo>
                    <a:lnTo>
                      <a:pt x="384" y="606"/>
                    </a:lnTo>
                    <a:lnTo>
                      <a:pt x="465" y="565"/>
                    </a:lnTo>
                    <a:lnTo>
                      <a:pt x="465" y="565"/>
                    </a:lnTo>
                    <a:lnTo>
                      <a:pt x="505" y="525"/>
                    </a:lnTo>
                    <a:lnTo>
                      <a:pt x="546" y="485"/>
                    </a:lnTo>
                    <a:lnTo>
                      <a:pt x="546" y="485"/>
                    </a:lnTo>
                    <a:lnTo>
                      <a:pt x="566" y="424"/>
                    </a:lnTo>
                    <a:lnTo>
                      <a:pt x="586" y="384"/>
                    </a:lnTo>
                    <a:lnTo>
                      <a:pt x="586" y="262"/>
                    </a:lnTo>
                    <a:lnTo>
                      <a:pt x="546"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5"/>
              <p:cNvSpPr/>
              <p:nvPr/>
            </p:nvSpPr>
            <p:spPr>
              <a:xfrm>
                <a:off x="2397076" y="-1156998"/>
                <a:ext cx="8858" cy="37619"/>
              </a:xfrm>
              <a:custGeom>
                <a:avLst/>
                <a:gdLst/>
                <a:ahLst/>
                <a:cxnLst/>
                <a:rect l="l" t="t" r="r" b="b"/>
                <a:pathLst>
                  <a:path w="81" h="344" extrusionOk="0">
                    <a:moveTo>
                      <a:pt x="0" y="0"/>
                    </a:moveTo>
                    <a:lnTo>
                      <a:pt x="81" y="344"/>
                    </a:lnTo>
                    <a:lnTo>
                      <a:pt x="81" y="344"/>
                    </a:lnTo>
                    <a:lnTo>
                      <a:pt x="81" y="344"/>
                    </a:ln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5"/>
              <p:cNvSpPr/>
              <p:nvPr/>
            </p:nvSpPr>
            <p:spPr>
              <a:xfrm>
                <a:off x="2397076" y="-1156998"/>
                <a:ext cx="8858" cy="37619"/>
              </a:xfrm>
              <a:custGeom>
                <a:avLst/>
                <a:gdLst/>
                <a:ahLst/>
                <a:cxnLst/>
                <a:rect l="l" t="t" r="r" b="b"/>
                <a:pathLst>
                  <a:path w="81" h="344" fill="none" extrusionOk="0">
                    <a:moveTo>
                      <a:pt x="0" y="0"/>
                    </a:moveTo>
                    <a:lnTo>
                      <a:pt x="81" y="344"/>
                    </a:lnTo>
                    <a:lnTo>
                      <a:pt x="81" y="344"/>
                    </a:lnTo>
                    <a:lnTo>
                      <a:pt x="81" y="344"/>
                    </a:lnTo>
                    <a:lnTo>
                      <a:pt x="0" y="0"/>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5"/>
              <p:cNvSpPr/>
              <p:nvPr/>
            </p:nvSpPr>
            <p:spPr>
              <a:xfrm>
                <a:off x="2246931" y="-1117302"/>
                <a:ext cx="64083" cy="68567"/>
              </a:xfrm>
              <a:custGeom>
                <a:avLst/>
                <a:gdLst/>
                <a:ahLst/>
                <a:cxnLst/>
                <a:rect l="l" t="t" r="r" b="b"/>
                <a:pathLst>
                  <a:path w="586" h="627" extrusionOk="0">
                    <a:moveTo>
                      <a:pt x="303" y="1"/>
                    </a:moveTo>
                    <a:lnTo>
                      <a:pt x="222" y="21"/>
                    </a:lnTo>
                    <a:lnTo>
                      <a:pt x="162" y="41"/>
                    </a:lnTo>
                    <a:lnTo>
                      <a:pt x="101" y="82"/>
                    </a:lnTo>
                    <a:lnTo>
                      <a:pt x="40" y="142"/>
                    </a:lnTo>
                    <a:lnTo>
                      <a:pt x="20" y="203"/>
                    </a:lnTo>
                    <a:lnTo>
                      <a:pt x="0" y="243"/>
                    </a:lnTo>
                    <a:lnTo>
                      <a:pt x="0" y="364"/>
                    </a:lnTo>
                    <a:lnTo>
                      <a:pt x="40" y="485"/>
                    </a:lnTo>
                    <a:lnTo>
                      <a:pt x="81" y="526"/>
                    </a:lnTo>
                    <a:lnTo>
                      <a:pt x="121" y="566"/>
                    </a:lnTo>
                    <a:lnTo>
                      <a:pt x="202" y="607"/>
                    </a:lnTo>
                    <a:lnTo>
                      <a:pt x="303" y="627"/>
                    </a:lnTo>
                    <a:lnTo>
                      <a:pt x="364" y="607"/>
                    </a:lnTo>
                    <a:lnTo>
                      <a:pt x="424" y="586"/>
                    </a:lnTo>
                    <a:lnTo>
                      <a:pt x="485" y="546"/>
                    </a:lnTo>
                    <a:lnTo>
                      <a:pt x="545" y="485"/>
                    </a:lnTo>
                    <a:lnTo>
                      <a:pt x="565" y="425"/>
                    </a:lnTo>
                    <a:lnTo>
                      <a:pt x="586" y="384"/>
                    </a:lnTo>
                    <a:lnTo>
                      <a:pt x="586" y="263"/>
                    </a:lnTo>
                    <a:lnTo>
                      <a:pt x="545" y="142"/>
                    </a:lnTo>
                    <a:lnTo>
                      <a:pt x="505" y="102"/>
                    </a:lnTo>
                    <a:lnTo>
                      <a:pt x="464"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55"/>
              <p:cNvSpPr/>
              <p:nvPr/>
            </p:nvSpPr>
            <p:spPr>
              <a:xfrm>
                <a:off x="2246931" y="-1117302"/>
                <a:ext cx="64083" cy="68567"/>
              </a:xfrm>
              <a:custGeom>
                <a:avLst/>
                <a:gdLst/>
                <a:ahLst/>
                <a:cxnLst/>
                <a:rect l="l" t="t" r="r" b="b"/>
                <a:pathLst>
                  <a:path w="586" h="627" fill="none" extrusionOk="0">
                    <a:moveTo>
                      <a:pt x="303" y="1"/>
                    </a:moveTo>
                    <a:lnTo>
                      <a:pt x="303" y="1"/>
                    </a:lnTo>
                    <a:lnTo>
                      <a:pt x="222" y="21"/>
                    </a:lnTo>
                    <a:lnTo>
                      <a:pt x="162" y="41"/>
                    </a:lnTo>
                    <a:lnTo>
                      <a:pt x="101" y="82"/>
                    </a:lnTo>
                    <a:lnTo>
                      <a:pt x="40" y="142"/>
                    </a:lnTo>
                    <a:lnTo>
                      <a:pt x="40" y="142"/>
                    </a:lnTo>
                    <a:lnTo>
                      <a:pt x="20" y="203"/>
                    </a:lnTo>
                    <a:lnTo>
                      <a:pt x="0" y="243"/>
                    </a:lnTo>
                    <a:lnTo>
                      <a:pt x="0" y="364"/>
                    </a:lnTo>
                    <a:lnTo>
                      <a:pt x="40" y="485"/>
                    </a:lnTo>
                    <a:lnTo>
                      <a:pt x="81" y="526"/>
                    </a:lnTo>
                    <a:lnTo>
                      <a:pt x="121" y="566"/>
                    </a:lnTo>
                    <a:lnTo>
                      <a:pt x="121" y="566"/>
                    </a:lnTo>
                    <a:lnTo>
                      <a:pt x="202" y="607"/>
                    </a:lnTo>
                    <a:lnTo>
                      <a:pt x="303" y="627"/>
                    </a:lnTo>
                    <a:lnTo>
                      <a:pt x="303" y="627"/>
                    </a:lnTo>
                    <a:lnTo>
                      <a:pt x="364" y="607"/>
                    </a:lnTo>
                    <a:lnTo>
                      <a:pt x="424" y="586"/>
                    </a:lnTo>
                    <a:lnTo>
                      <a:pt x="485" y="546"/>
                    </a:lnTo>
                    <a:lnTo>
                      <a:pt x="545" y="485"/>
                    </a:lnTo>
                    <a:lnTo>
                      <a:pt x="545" y="485"/>
                    </a:lnTo>
                    <a:lnTo>
                      <a:pt x="565" y="425"/>
                    </a:lnTo>
                    <a:lnTo>
                      <a:pt x="586" y="384"/>
                    </a:lnTo>
                    <a:lnTo>
                      <a:pt x="586" y="263"/>
                    </a:lnTo>
                    <a:lnTo>
                      <a:pt x="545" y="142"/>
                    </a:lnTo>
                    <a:lnTo>
                      <a:pt x="505" y="102"/>
                    </a:lnTo>
                    <a:lnTo>
                      <a:pt x="464" y="61"/>
                    </a:lnTo>
                    <a:lnTo>
                      <a:pt x="464" y="61"/>
                    </a:lnTo>
                    <a:lnTo>
                      <a:pt x="38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55"/>
              <p:cNvSpPr/>
              <p:nvPr/>
            </p:nvSpPr>
            <p:spPr>
              <a:xfrm>
                <a:off x="2149713" y="-1165856"/>
                <a:ext cx="64193" cy="66380"/>
              </a:xfrm>
              <a:custGeom>
                <a:avLst/>
                <a:gdLst/>
                <a:ahLst/>
                <a:cxnLst/>
                <a:rect l="l" t="t" r="r" b="b"/>
                <a:pathLst>
                  <a:path w="587" h="607" extrusionOk="0">
                    <a:moveTo>
                      <a:pt x="283" y="1"/>
                    </a:moveTo>
                    <a:lnTo>
                      <a:pt x="203" y="21"/>
                    </a:lnTo>
                    <a:lnTo>
                      <a:pt x="122" y="61"/>
                    </a:lnTo>
                    <a:lnTo>
                      <a:pt x="81" y="102"/>
                    </a:lnTo>
                    <a:lnTo>
                      <a:pt x="41" y="142"/>
                    </a:lnTo>
                    <a:lnTo>
                      <a:pt x="21" y="202"/>
                    </a:lnTo>
                    <a:lnTo>
                      <a:pt x="1" y="243"/>
                    </a:lnTo>
                    <a:lnTo>
                      <a:pt x="1" y="364"/>
                    </a:lnTo>
                    <a:lnTo>
                      <a:pt x="41" y="465"/>
                    </a:lnTo>
                    <a:lnTo>
                      <a:pt x="81" y="526"/>
                    </a:lnTo>
                    <a:lnTo>
                      <a:pt x="122" y="566"/>
                    </a:lnTo>
                    <a:lnTo>
                      <a:pt x="203" y="606"/>
                    </a:lnTo>
                    <a:lnTo>
                      <a:pt x="384" y="606"/>
                    </a:lnTo>
                    <a:lnTo>
                      <a:pt x="465" y="566"/>
                    </a:lnTo>
                    <a:lnTo>
                      <a:pt x="505" y="526"/>
                    </a:lnTo>
                    <a:lnTo>
                      <a:pt x="546" y="485"/>
                    </a:lnTo>
                    <a:lnTo>
                      <a:pt x="566" y="425"/>
                    </a:lnTo>
                    <a:lnTo>
                      <a:pt x="586" y="384"/>
                    </a:lnTo>
                    <a:lnTo>
                      <a:pt x="586" y="263"/>
                    </a:lnTo>
                    <a:lnTo>
                      <a:pt x="546" y="142"/>
                    </a:lnTo>
                    <a:lnTo>
                      <a:pt x="505" y="102"/>
                    </a:lnTo>
                    <a:lnTo>
                      <a:pt x="465" y="61"/>
                    </a:lnTo>
                    <a:lnTo>
                      <a:pt x="384"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5"/>
              <p:cNvSpPr/>
              <p:nvPr/>
            </p:nvSpPr>
            <p:spPr>
              <a:xfrm>
                <a:off x="2149713" y="-1165856"/>
                <a:ext cx="64193" cy="66380"/>
              </a:xfrm>
              <a:custGeom>
                <a:avLst/>
                <a:gdLst/>
                <a:ahLst/>
                <a:cxnLst/>
                <a:rect l="l" t="t" r="r" b="b"/>
                <a:pathLst>
                  <a:path w="587" h="607" fill="none" extrusionOk="0">
                    <a:moveTo>
                      <a:pt x="304" y="1"/>
                    </a:moveTo>
                    <a:lnTo>
                      <a:pt x="304" y="1"/>
                    </a:lnTo>
                    <a:lnTo>
                      <a:pt x="283" y="1"/>
                    </a:lnTo>
                    <a:lnTo>
                      <a:pt x="283" y="1"/>
                    </a:lnTo>
                    <a:lnTo>
                      <a:pt x="203" y="21"/>
                    </a:lnTo>
                    <a:lnTo>
                      <a:pt x="122" y="61"/>
                    </a:lnTo>
                    <a:lnTo>
                      <a:pt x="122" y="61"/>
                    </a:lnTo>
                    <a:lnTo>
                      <a:pt x="81" y="102"/>
                    </a:lnTo>
                    <a:lnTo>
                      <a:pt x="41" y="142"/>
                    </a:lnTo>
                    <a:lnTo>
                      <a:pt x="41" y="142"/>
                    </a:lnTo>
                    <a:lnTo>
                      <a:pt x="21" y="202"/>
                    </a:lnTo>
                    <a:lnTo>
                      <a:pt x="1" y="243"/>
                    </a:lnTo>
                    <a:lnTo>
                      <a:pt x="1" y="364"/>
                    </a:lnTo>
                    <a:lnTo>
                      <a:pt x="41" y="465"/>
                    </a:lnTo>
                    <a:lnTo>
                      <a:pt x="81" y="526"/>
                    </a:lnTo>
                    <a:lnTo>
                      <a:pt x="122" y="566"/>
                    </a:lnTo>
                    <a:lnTo>
                      <a:pt x="122" y="566"/>
                    </a:lnTo>
                    <a:lnTo>
                      <a:pt x="203" y="606"/>
                    </a:lnTo>
                    <a:lnTo>
                      <a:pt x="283" y="606"/>
                    </a:lnTo>
                    <a:lnTo>
                      <a:pt x="283" y="606"/>
                    </a:lnTo>
                    <a:lnTo>
                      <a:pt x="384" y="606"/>
                    </a:lnTo>
                    <a:lnTo>
                      <a:pt x="465" y="566"/>
                    </a:lnTo>
                    <a:lnTo>
                      <a:pt x="465" y="566"/>
                    </a:lnTo>
                    <a:lnTo>
                      <a:pt x="505" y="526"/>
                    </a:lnTo>
                    <a:lnTo>
                      <a:pt x="546" y="485"/>
                    </a:lnTo>
                    <a:lnTo>
                      <a:pt x="546" y="485"/>
                    </a:lnTo>
                    <a:lnTo>
                      <a:pt x="566" y="425"/>
                    </a:lnTo>
                    <a:lnTo>
                      <a:pt x="586" y="384"/>
                    </a:lnTo>
                    <a:lnTo>
                      <a:pt x="586" y="263"/>
                    </a:lnTo>
                    <a:lnTo>
                      <a:pt x="546" y="142"/>
                    </a:lnTo>
                    <a:lnTo>
                      <a:pt x="505" y="102"/>
                    </a:lnTo>
                    <a:lnTo>
                      <a:pt x="465" y="61"/>
                    </a:lnTo>
                    <a:lnTo>
                      <a:pt x="465" y="61"/>
                    </a:lnTo>
                    <a:lnTo>
                      <a:pt x="384"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5"/>
              <p:cNvSpPr/>
              <p:nvPr/>
            </p:nvSpPr>
            <p:spPr>
              <a:xfrm>
                <a:off x="2246931" y="-1214410"/>
                <a:ext cx="61896" cy="66380"/>
              </a:xfrm>
              <a:custGeom>
                <a:avLst/>
                <a:gdLst/>
                <a:ahLst/>
                <a:cxnLst/>
                <a:rect l="l" t="t" r="r" b="b"/>
                <a:pathLst>
                  <a:path w="566" h="607" extrusionOk="0">
                    <a:moveTo>
                      <a:pt x="303" y="0"/>
                    </a:moveTo>
                    <a:lnTo>
                      <a:pt x="242" y="21"/>
                    </a:lnTo>
                    <a:lnTo>
                      <a:pt x="121" y="61"/>
                    </a:lnTo>
                    <a:lnTo>
                      <a:pt x="81" y="101"/>
                    </a:lnTo>
                    <a:lnTo>
                      <a:pt x="40" y="142"/>
                    </a:lnTo>
                    <a:lnTo>
                      <a:pt x="0" y="222"/>
                    </a:lnTo>
                    <a:lnTo>
                      <a:pt x="0" y="303"/>
                    </a:lnTo>
                    <a:lnTo>
                      <a:pt x="0" y="384"/>
                    </a:lnTo>
                    <a:lnTo>
                      <a:pt x="20" y="445"/>
                    </a:lnTo>
                    <a:lnTo>
                      <a:pt x="61" y="505"/>
                    </a:lnTo>
                    <a:lnTo>
                      <a:pt x="121" y="566"/>
                    </a:lnTo>
                    <a:lnTo>
                      <a:pt x="202" y="606"/>
                    </a:lnTo>
                    <a:lnTo>
                      <a:pt x="343" y="606"/>
                    </a:lnTo>
                    <a:lnTo>
                      <a:pt x="464" y="566"/>
                    </a:lnTo>
                    <a:lnTo>
                      <a:pt x="505" y="525"/>
                    </a:lnTo>
                    <a:lnTo>
                      <a:pt x="545" y="485"/>
                    </a:lnTo>
                    <a:lnTo>
                      <a:pt x="565" y="445"/>
                    </a:lnTo>
                    <a:lnTo>
                      <a:pt x="485" y="81"/>
                    </a:lnTo>
                    <a:lnTo>
                      <a:pt x="464" y="61"/>
                    </a:lnTo>
                    <a:lnTo>
                      <a:pt x="404" y="41"/>
                    </a:lnTo>
                    <a:lnTo>
                      <a:pt x="364" y="2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5"/>
              <p:cNvSpPr/>
              <p:nvPr/>
            </p:nvSpPr>
            <p:spPr>
              <a:xfrm>
                <a:off x="2246931" y="-1214410"/>
                <a:ext cx="61896" cy="66380"/>
              </a:xfrm>
              <a:custGeom>
                <a:avLst/>
                <a:gdLst/>
                <a:ahLst/>
                <a:cxnLst/>
                <a:rect l="l" t="t" r="r" b="b"/>
                <a:pathLst>
                  <a:path w="566" h="607" fill="none" extrusionOk="0">
                    <a:moveTo>
                      <a:pt x="303" y="0"/>
                    </a:moveTo>
                    <a:lnTo>
                      <a:pt x="303" y="0"/>
                    </a:lnTo>
                    <a:lnTo>
                      <a:pt x="242" y="21"/>
                    </a:lnTo>
                    <a:lnTo>
                      <a:pt x="242" y="21"/>
                    </a:lnTo>
                    <a:lnTo>
                      <a:pt x="121" y="61"/>
                    </a:lnTo>
                    <a:lnTo>
                      <a:pt x="81" y="101"/>
                    </a:lnTo>
                    <a:lnTo>
                      <a:pt x="40" y="142"/>
                    </a:lnTo>
                    <a:lnTo>
                      <a:pt x="40" y="142"/>
                    </a:lnTo>
                    <a:lnTo>
                      <a:pt x="0" y="222"/>
                    </a:lnTo>
                    <a:lnTo>
                      <a:pt x="0" y="303"/>
                    </a:lnTo>
                    <a:lnTo>
                      <a:pt x="0" y="303"/>
                    </a:lnTo>
                    <a:lnTo>
                      <a:pt x="0" y="384"/>
                    </a:lnTo>
                    <a:lnTo>
                      <a:pt x="20" y="445"/>
                    </a:lnTo>
                    <a:lnTo>
                      <a:pt x="61" y="505"/>
                    </a:lnTo>
                    <a:lnTo>
                      <a:pt x="121" y="566"/>
                    </a:lnTo>
                    <a:lnTo>
                      <a:pt x="121" y="566"/>
                    </a:lnTo>
                    <a:lnTo>
                      <a:pt x="202" y="606"/>
                    </a:lnTo>
                    <a:lnTo>
                      <a:pt x="303" y="606"/>
                    </a:lnTo>
                    <a:lnTo>
                      <a:pt x="303" y="606"/>
                    </a:lnTo>
                    <a:lnTo>
                      <a:pt x="343" y="606"/>
                    </a:lnTo>
                    <a:lnTo>
                      <a:pt x="343" y="606"/>
                    </a:lnTo>
                    <a:lnTo>
                      <a:pt x="464" y="566"/>
                    </a:lnTo>
                    <a:lnTo>
                      <a:pt x="505" y="525"/>
                    </a:lnTo>
                    <a:lnTo>
                      <a:pt x="545" y="485"/>
                    </a:lnTo>
                    <a:lnTo>
                      <a:pt x="545" y="485"/>
                    </a:lnTo>
                    <a:lnTo>
                      <a:pt x="565" y="445"/>
                    </a:lnTo>
                    <a:lnTo>
                      <a:pt x="485" y="81"/>
                    </a:lnTo>
                    <a:lnTo>
                      <a:pt x="485" y="81"/>
                    </a:lnTo>
                    <a:lnTo>
                      <a:pt x="464" y="61"/>
                    </a:lnTo>
                    <a:lnTo>
                      <a:pt x="464" y="61"/>
                    </a:lnTo>
                    <a:lnTo>
                      <a:pt x="404" y="41"/>
                    </a:lnTo>
                    <a:lnTo>
                      <a:pt x="404" y="41"/>
                    </a:lnTo>
                    <a:lnTo>
                      <a:pt x="364" y="21"/>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5"/>
              <p:cNvSpPr/>
              <p:nvPr/>
            </p:nvSpPr>
            <p:spPr>
              <a:xfrm>
                <a:off x="2260163" y="-763971"/>
                <a:ext cx="2297" cy="109"/>
              </a:xfrm>
              <a:custGeom>
                <a:avLst/>
                <a:gdLst/>
                <a:ahLst/>
                <a:cxnLst/>
                <a:rect l="l" t="t" r="r" b="b"/>
                <a:pathLst>
                  <a:path w="21" h="1" extrusionOk="0">
                    <a:moveTo>
                      <a:pt x="20" y="0"/>
                    </a:moveTo>
                    <a:lnTo>
                      <a:pt x="0" y="0"/>
                    </a:lnTo>
                    <a:lnTo>
                      <a:pt x="0" y="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5"/>
              <p:cNvSpPr/>
              <p:nvPr/>
            </p:nvSpPr>
            <p:spPr>
              <a:xfrm>
                <a:off x="2260163" y="-763971"/>
                <a:ext cx="2297" cy="109"/>
              </a:xfrm>
              <a:custGeom>
                <a:avLst/>
                <a:gdLst/>
                <a:ahLst/>
                <a:cxnLst/>
                <a:rect l="l" t="t" r="r" b="b"/>
                <a:pathLst>
                  <a:path w="21" h="1" fill="none" extrusionOk="0">
                    <a:moveTo>
                      <a:pt x="20" y="0"/>
                    </a:moveTo>
                    <a:lnTo>
                      <a:pt x="0" y="0"/>
                    </a:lnTo>
                    <a:lnTo>
                      <a:pt x="0" y="0"/>
                    </a:lnTo>
                    <a:lnTo>
                      <a:pt x="2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55"/>
              <p:cNvSpPr/>
              <p:nvPr/>
            </p:nvSpPr>
            <p:spPr>
              <a:xfrm>
                <a:off x="2147526" y="-872125"/>
                <a:ext cx="66380" cy="39806"/>
              </a:xfrm>
              <a:custGeom>
                <a:avLst/>
                <a:gdLst/>
                <a:ahLst/>
                <a:cxnLst/>
                <a:rect l="l" t="t" r="r" b="b"/>
                <a:pathLst>
                  <a:path w="607" h="364" extrusionOk="0">
                    <a:moveTo>
                      <a:pt x="223" y="0"/>
                    </a:moveTo>
                    <a:lnTo>
                      <a:pt x="142" y="40"/>
                    </a:lnTo>
                    <a:lnTo>
                      <a:pt x="101" y="81"/>
                    </a:lnTo>
                    <a:lnTo>
                      <a:pt x="61" y="121"/>
                    </a:lnTo>
                    <a:lnTo>
                      <a:pt x="41" y="182"/>
                    </a:lnTo>
                    <a:lnTo>
                      <a:pt x="21" y="242"/>
                    </a:lnTo>
                    <a:lnTo>
                      <a:pt x="0" y="303"/>
                    </a:lnTo>
                    <a:lnTo>
                      <a:pt x="21" y="364"/>
                    </a:lnTo>
                    <a:lnTo>
                      <a:pt x="606" y="222"/>
                    </a:lnTo>
                    <a:lnTo>
                      <a:pt x="566" y="121"/>
                    </a:lnTo>
                    <a:lnTo>
                      <a:pt x="485" y="40"/>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55"/>
              <p:cNvSpPr/>
              <p:nvPr/>
            </p:nvSpPr>
            <p:spPr>
              <a:xfrm>
                <a:off x="2147526" y="-872125"/>
                <a:ext cx="66380" cy="39806"/>
              </a:xfrm>
              <a:custGeom>
                <a:avLst/>
                <a:gdLst/>
                <a:ahLst/>
                <a:cxnLst/>
                <a:rect l="l" t="t" r="r" b="b"/>
                <a:pathLst>
                  <a:path w="607" h="364" fill="none" extrusionOk="0">
                    <a:moveTo>
                      <a:pt x="324" y="0"/>
                    </a:moveTo>
                    <a:lnTo>
                      <a:pt x="324" y="0"/>
                    </a:lnTo>
                    <a:lnTo>
                      <a:pt x="303" y="0"/>
                    </a:lnTo>
                    <a:lnTo>
                      <a:pt x="303" y="0"/>
                    </a:lnTo>
                    <a:lnTo>
                      <a:pt x="223" y="0"/>
                    </a:lnTo>
                    <a:lnTo>
                      <a:pt x="142" y="40"/>
                    </a:lnTo>
                    <a:lnTo>
                      <a:pt x="142" y="40"/>
                    </a:lnTo>
                    <a:lnTo>
                      <a:pt x="101" y="81"/>
                    </a:lnTo>
                    <a:lnTo>
                      <a:pt x="61" y="121"/>
                    </a:lnTo>
                    <a:lnTo>
                      <a:pt x="61" y="121"/>
                    </a:lnTo>
                    <a:lnTo>
                      <a:pt x="41" y="182"/>
                    </a:lnTo>
                    <a:lnTo>
                      <a:pt x="21" y="242"/>
                    </a:lnTo>
                    <a:lnTo>
                      <a:pt x="0" y="303"/>
                    </a:lnTo>
                    <a:lnTo>
                      <a:pt x="21" y="364"/>
                    </a:lnTo>
                    <a:lnTo>
                      <a:pt x="606" y="222"/>
                    </a:lnTo>
                    <a:lnTo>
                      <a:pt x="606" y="222"/>
                    </a:lnTo>
                    <a:lnTo>
                      <a:pt x="566" y="121"/>
                    </a:lnTo>
                    <a:lnTo>
                      <a:pt x="485" y="40"/>
                    </a:lnTo>
                    <a:lnTo>
                      <a:pt x="485" y="40"/>
                    </a:lnTo>
                    <a:lnTo>
                      <a:pt x="404" y="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5"/>
              <p:cNvSpPr/>
              <p:nvPr/>
            </p:nvSpPr>
            <p:spPr>
              <a:xfrm>
                <a:off x="2246931" y="-920788"/>
                <a:ext cx="64083" cy="62006"/>
              </a:xfrm>
              <a:custGeom>
                <a:avLst/>
                <a:gdLst/>
                <a:ahLst/>
                <a:cxnLst/>
                <a:rect l="l" t="t" r="r" b="b"/>
                <a:pathLst>
                  <a:path w="586" h="567" extrusionOk="0">
                    <a:moveTo>
                      <a:pt x="222" y="1"/>
                    </a:moveTo>
                    <a:lnTo>
                      <a:pt x="162" y="21"/>
                    </a:lnTo>
                    <a:lnTo>
                      <a:pt x="101" y="61"/>
                    </a:lnTo>
                    <a:lnTo>
                      <a:pt x="40" y="122"/>
                    </a:lnTo>
                    <a:lnTo>
                      <a:pt x="20" y="183"/>
                    </a:lnTo>
                    <a:lnTo>
                      <a:pt x="0" y="223"/>
                    </a:lnTo>
                    <a:lnTo>
                      <a:pt x="0" y="344"/>
                    </a:lnTo>
                    <a:lnTo>
                      <a:pt x="40" y="465"/>
                    </a:lnTo>
                    <a:lnTo>
                      <a:pt x="81" y="506"/>
                    </a:lnTo>
                    <a:lnTo>
                      <a:pt x="121" y="546"/>
                    </a:lnTo>
                    <a:lnTo>
                      <a:pt x="162" y="566"/>
                    </a:lnTo>
                    <a:lnTo>
                      <a:pt x="525" y="485"/>
                    </a:lnTo>
                    <a:lnTo>
                      <a:pt x="545" y="465"/>
                    </a:lnTo>
                    <a:lnTo>
                      <a:pt x="565" y="425"/>
                    </a:lnTo>
                    <a:lnTo>
                      <a:pt x="586" y="364"/>
                    </a:lnTo>
                    <a:lnTo>
                      <a:pt x="586" y="243"/>
                    </a:lnTo>
                    <a:lnTo>
                      <a:pt x="545" y="142"/>
                    </a:lnTo>
                    <a:lnTo>
                      <a:pt x="505" y="82"/>
                    </a:lnTo>
                    <a:lnTo>
                      <a:pt x="464"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5"/>
              <p:cNvSpPr/>
              <p:nvPr/>
            </p:nvSpPr>
            <p:spPr>
              <a:xfrm>
                <a:off x="2246931" y="-920788"/>
                <a:ext cx="64083" cy="62006"/>
              </a:xfrm>
              <a:custGeom>
                <a:avLst/>
                <a:gdLst/>
                <a:ahLst/>
                <a:cxnLst/>
                <a:rect l="l" t="t" r="r" b="b"/>
                <a:pathLst>
                  <a:path w="586" h="567" fill="none" extrusionOk="0">
                    <a:moveTo>
                      <a:pt x="303" y="1"/>
                    </a:moveTo>
                    <a:lnTo>
                      <a:pt x="303" y="1"/>
                    </a:lnTo>
                    <a:lnTo>
                      <a:pt x="222" y="1"/>
                    </a:lnTo>
                    <a:lnTo>
                      <a:pt x="162" y="21"/>
                    </a:lnTo>
                    <a:lnTo>
                      <a:pt x="101" y="61"/>
                    </a:lnTo>
                    <a:lnTo>
                      <a:pt x="40" y="122"/>
                    </a:lnTo>
                    <a:lnTo>
                      <a:pt x="40" y="122"/>
                    </a:lnTo>
                    <a:lnTo>
                      <a:pt x="20" y="183"/>
                    </a:lnTo>
                    <a:lnTo>
                      <a:pt x="0" y="223"/>
                    </a:lnTo>
                    <a:lnTo>
                      <a:pt x="0" y="344"/>
                    </a:lnTo>
                    <a:lnTo>
                      <a:pt x="40" y="465"/>
                    </a:lnTo>
                    <a:lnTo>
                      <a:pt x="81" y="506"/>
                    </a:lnTo>
                    <a:lnTo>
                      <a:pt x="121" y="546"/>
                    </a:lnTo>
                    <a:lnTo>
                      <a:pt x="121" y="546"/>
                    </a:lnTo>
                    <a:lnTo>
                      <a:pt x="162" y="566"/>
                    </a:lnTo>
                    <a:lnTo>
                      <a:pt x="525" y="485"/>
                    </a:lnTo>
                    <a:lnTo>
                      <a:pt x="525" y="485"/>
                    </a:lnTo>
                    <a:lnTo>
                      <a:pt x="545" y="465"/>
                    </a:lnTo>
                    <a:lnTo>
                      <a:pt x="545" y="465"/>
                    </a:lnTo>
                    <a:lnTo>
                      <a:pt x="565" y="425"/>
                    </a:lnTo>
                    <a:lnTo>
                      <a:pt x="586" y="364"/>
                    </a:lnTo>
                    <a:lnTo>
                      <a:pt x="586" y="243"/>
                    </a:lnTo>
                    <a:lnTo>
                      <a:pt x="545" y="142"/>
                    </a:lnTo>
                    <a:lnTo>
                      <a:pt x="505" y="82"/>
                    </a:lnTo>
                    <a:lnTo>
                      <a:pt x="464" y="41"/>
                    </a:lnTo>
                    <a:lnTo>
                      <a:pt x="464" y="41"/>
                    </a:lnTo>
                    <a:lnTo>
                      <a:pt x="38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5"/>
              <p:cNvSpPr/>
              <p:nvPr/>
            </p:nvSpPr>
            <p:spPr>
              <a:xfrm>
                <a:off x="2149713" y="-969342"/>
                <a:ext cx="64193" cy="66380"/>
              </a:xfrm>
              <a:custGeom>
                <a:avLst/>
                <a:gdLst/>
                <a:ahLst/>
                <a:cxnLst/>
                <a:rect l="l" t="t" r="r" b="b"/>
                <a:pathLst>
                  <a:path w="587" h="607" extrusionOk="0">
                    <a:moveTo>
                      <a:pt x="203" y="1"/>
                    </a:moveTo>
                    <a:lnTo>
                      <a:pt x="122" y="41"/>
                    </a:lnTo>
                    <a:lnTo>
                      <a:pt x="81" y="81"/>
                    </a:lnTo>
                    <a:lnTo>
                      <a:pt x="41" y="122"/>
                    </a:lnTo>
                    <a:lnTo>
                      <a:pt x="21" y="182"/>
                    </a:lnTo>
                    <a:lnTo>
                      <a:pt x="1" y="223"/>
                    </a:lnTo>
                    <a:lnTo>
                      <a:pt x="1" y="344"/>
                    </a:lnTo>
                    <a:lnTo>
                      <a:pt x="41" y="465"/>
                    </a:lnTo>
                    <a:lnTo>
                      <a:pt x="81" y="505"/>
                    </a:lnTo>
                    <a:lnTo>
                      <a:pt x="122" y="546"/>
                    </a:lnTo>
                    <a:lnTo>
                      <a:pt x="203" y="586"/>
                    </a:lnTo>
                    <a:lnTo>
                      <a:pt x="283" y="606"/>
                    </a:lnTo>
                    <a:lnTo>
                      <a:pt x="384" y="586"/>
                    </a:lnTo>
                    <a:lnTo>
                      <a:pt x="465" y="546"/>
                    </a:lnTo>
                    <a:lnTo>
                      <a:pt x="505" y="505"/>
                    </a:lnTo>
                    <a:lnTo>
                      <a:pt x="546" y="465"/>
                    </a:lnTo>
                    <a:lnTo>
                      <a:pt x="566" y="404"/>
                    </a:lnTo>
                    <a:lnTo>
                      <a:pt x="586" y="364"/>
                    </a:lnTo>
                    <a:lnTo>
                      <a:pt x="586" y="243"/>
                    </a:lnTo>
                    <a:lnTo>
                      <a:pt x="546" y="142"/>
                    </a:lnTo>
                    <a:lnTo>
                      <a:pt x="505" y="81"/>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5"/>
              <p:cNvSpPr/>
              <p:nvPr/>
            </p:nvSpPr>
            <p:spPr>
              <a:xfrm>
                <a:off x="2149713" y="-969342"/>
                <a:ext cx="64193" cy="66380"/>
              </a:xfrm>
              <a:custGeom>
                <a:avLst/>
                <a:gdLst/>
                <a:ahLst/>
                <a:cxnLst/>
                <a:rect l="l" t="t" r="r" b="b"/>
                <a:pathLst>
                  <a:path w="587" h="607" fill="none" extrusionOk="0">
                    <a:moveTo>
                      <a:pt x="283" y="1"/>
                    </a:moveTo>
                    <a:lnTo>
                      <a:pt x="283" y="1"/>
                    </a:lnTo>
                    <a:lnTo>
                      <a:pt x="283" y="1"/>
                    </a:lnTo>
                    <a:lnTo>
                      <a:pt x="283" y="1"/>
                    </a:lnTo>
                    <a:lnTo>
                      <a:pt x="203" y="1"/>
                    </a:lnTo>
                    <a:lnTo>
                      <a:pt x="122" y="41"/>
                    </a:lnTo>
                    <a:lnTo>
                      <a:pt x="122" y="41"/>
                    </a:lnTo>
                    <a:lnTo>
                      <a:pt x="81" y="81"/>
                    </a:lnTo>
                    <a:lnTo>
                      <a:pt x="41" y="122"/>
                    </a:lnTo>
                    <a:lnTo>
                      <a:pt x="41" y="122"/>
                    </a:lnTo>
                    <a:lnTo>
                      <a:pt x="21" y="182"/>
                    </a:lnTo>
                    <a:lnTo>
                      <a:pt x="1" y="223"/>
                    </a:lnTo>
                    <a:lnTo>
                      <a:pt x="1" y="344"/>
                    </a:lnTo>
                    <a:lnTo>
                      <a:pt x="41" y="465"/>
                    </a:lnTo>
                    <a:lnTo>
                      <a:pt x="81" y="505"/>
                    </a:lnTo>
                    <a:lnTo>
                      <a:pt x="122" y="546"/>
                    </a:lnTo>
                    <a:lnTo>
                      <a:pt x="122" y="546"/>
                    </a:lnTo>
                    <a:lnTo>
                      <a:pt x="203" y="586"/>
                    </a:lnTo>
                    <a:lnTo>
                      <a:pt x="283" y="606"/>
                    </a:lnTo>
                    <a:lnTo>
                      <a:pt x="283" y="606"/>
                    </a:lnTo>
                    <a:lnTo>
                      <a:pt x="283" y="606"/>
                    </a:lnTo>
                    <a:lnTo>
                      <a:pt x="283" y="606"/>
                    </a:lnTo>
                    <a:lnTo>
                      <a:pt x="384" y="586"/>
                    </a:lnTo>
                    <a:lnTo>
                      <a:pt x="465" y="546"/>
                    </a:lnTo>
                    <a:lnTo>
                      <a:pt x="465" y="546"/>
                    </a:lnTo>
                    <a:lnTo>
                      <a:pt x="505" y="505"/>
                    </a:lnTo>
                    <a:lnTo>
                      <a:pt x="546" y="465"/>
                    </a:lnTo>
                    <a:lnTo>
                      <a:pt x="546" y="465"/>
                    </a:lnTo>
                    <a:lnTo>
                      <a:pt x="566" y="404"/>
                    </a:lnTo>
                    <a:lnTo>
                      <a:pt x="586" y="364"/>
                    </a:lnTo>
                    <a:lnTo>
                      <a:pt x="586" y="243"/>
                    </a:lnTo>
                    <a:lnTo>
                      <a:pt x="546" y="142"/>
                    </a:lnTo>
                    <a:lnTo>
                      <a:pt x="505" y="81"/>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5"/>
              <p:cNvSpPr/>
              <p:nvPr/>
            </p:nvSpPr>
            <p:spPr>
              <a:xfrm>
                <a:off x="2246931" y="-1020084"/>
                <a:ext cx="66271" cy="68567"/>
              </a:xfrm>
              <a:custGeom>
                <a:avLst/>
                <a:gdLst/>
                <a:ahLst/>
                <a:cxnLst/>
                <a:rect l="l" t="t" r="r" b="b"/>
                <a:pathLst>
                  <a:path w="606" h="627" extrusionOk="0">
                    <a:moveTo>
                      <a:pt x="303" y="0"/>
                    </a:moveTo>
                    <a:lnTo>
                      <a:pt x="242" y="20"/>
                    </a:lnTo>
                    <a:lnTo>
                      <a:pt x="121" y="61"/>
                    </a:lnTo>
                    <a:lnTo>
                      <a:pt x="81" y="101"/>
                    </a:lnTo>
                    <a:lnTo>
                      <a:pt x="40" y="142"/>
                    </a:lnTo>
                    <a:lnTo>
                      <a:pt x="0" y="222"/>
                    </a:lnTo>
                    <a:lnTo>
                      <a:pt x="0" y="323"/>
                    </a:lnTo>
                    <a:lnTo>
                      <a:pt x="0" y="404"/>
                    </a:lnTo>
                    <a:lnTo>
                      <a:pt x="40" y="485"/>
                    </a:lnTo>
                    <a:lnTo>
                      <a:pt x="81" y="525"/>
                    </a:lnTo>
                    <a:lnTo>
                      <a:pt x="121" y="566"/>
                    </a:lnTo>
                    <a:lnTo>
                      <a:pt x="202" y="606"/>
                    </a:lnTo>
                    <a:lnTo>
                      <a:pt x="303" y="626"/>
                    </a:lnTo>
                    <a:lnTo>
                      <a:pt x="343" y="606"/>
                    </a:lnTo>
                    <a:lnTo>
                      <a:pt x="464" y="566"/>
                    </a:lnTo>
                    <a:lnTo>
                      <a:pt x="505" y="525"/>
                    </a:lnTo>
                    <a:lnTo>
                      <a:pt x="545" y="485"/>
                    </a:lnTo>
                    <a:lnTo>
                      <a:pt x="586" y="404"/>
                    </a:lnTo>
                    <a:lnTo>
                      <a:pt x="606" y="323"/>
                    </a:lnTo>
                    <a:lnTo>
                      <a:pt x="565" y="202"/>
                    </a:lnTo>
                    <a:lnTo>
                      <a:pt x="505" y="101"/>
                    </a:lnTo>
                    <a:lnTo>
                      <a:pt x="464" y="61"/>
                    </a:lnTo>
                    <a:lnTo>
                      <a:pt x="38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55"/>
              <p:cNvSpPr/>
              <p:nvPr/>
            </p:nvSpPr>
            <p:spPr>
              <a:xfrm>
                <a:off x="2246931" y="-1020084"/>
                <a:ext cx="66271" cy="68567"/>
              </a:xfrm>
              <a:custGeom>
                <a:avLst/>
                <a:gdLst/>
                <a:ahLst/>
                <a:cxnLst/>
                <a:rect l="l" t="t" r="r" b="b"/>
                <a:pathLst>
                  <a:path w="606" h="627" fill="none" extrusionOk="0">
                    <a:moveTo>
                      <a:pt x="303" y="0"/>
                    </a:moveTo>
                    <a:lnTo>
                      <a:pt x="303" y="0"/>
                    </a:lnTo>
                    <a:lnTo>
                      <a:pt x="242" y="20"/>
                    </a:lnTo>
                    <a:lnTo>
                      <a:pt x="242" y="20"/>
                    </a:lnTo>
                    <a:lnTo>
                      <a:pt x="121" y="61"/>
                    </a:lnTo>
                    <a:lnTo>
                      <a:pt x="81" y="101"/>
                    </a:lnTo>
                    <a:lnTo>
                      <a:pt x="40" y="142"/>
                    </a:lnTo>
                    <a:lnTo>
                      <a:pt x="40" y="142"/>
                    </a:lnTo>
                    <a:lnTo>
                      <a:pt x="0" y="222"/>
                    </a:lnTo>
                    <a:lnTo>
                      <a:pt x="0" y="323"/>
                    </a:lnTo>
                    <a:lnTo>
                      <a:pt x="0" y="323"/>
                    </a:lnTo>
                    <a:lnTo>
                      <a:pt x="0" y="404"/>
                    </a:lnTo>
                    <a:lnTo>
                      <a:pt x="40" y="485"/>
                    </a:lnTo>
                    <a:lnTo>
                      <a:pt x="40" y="485"/>
                    </a:lnTo>
                    <a:lnTo>
                      <a:pt x="81" y="525"/>
                    </a:lnTo>
                    <a:lnTo>
                      <a:pt x="121" y="566"/>
                    </a:lnTo>
                    <a:lnTo>
                      <a:pt x="121" y="566"/>
                    </a:lnTo>
                    <a:lnTo>
                      <a:pt x="202" y="606"/>
                    </a:lnTo>
                    <a:lnTo>
                      <a:pt x="303" y="626"/>
                    </a:lnTo>
                    <a:lnTo>
                      <a:pt x="303" y="626"/>
                    </a:lnTo>
                    <a:lnTo>
                      <a:pt x="343" y="606"/>
                    </a:lnTo>
                    <a:lnTo>
                      <a:pt x="343" y="606"/>
                    </a:lnTo>
                    <a:lnTo>
                      <a:pt x="464" y="566"/>
                    </a:lnTo>
                    <a:lnTo>
                      <a:pt x="505" y="525"/>
                    </a:lnTo>
                    <a:lnTo>
                      <a:pt x="545" y="485"/>
                    </a:lnTo>
                    <a:lnTo>
                      <a:pt x="545" y="485"/>
                    </a:lnTo>
                    <a:lnTo>
                      <a:pt x="586" y="404"/>
                    </a:lnTo>
                    <a:lnTo>
                      <a:pt x="606" y="323"/>
                    </a:lnTo>
                    <a:lnTo>
                      <a:pt x="606" y="323"/>
                    </a:lnTo>
                    <a:lnTo>
                      <a:pt x="565" y="202"/>
                    </a:lnTo>
                    <a:lnTo>
                      <a:pt x="505" y="101"/>
                    </a:lnTo>
                    <a:lnTo>
                      <a:pt x="505" y="101"/>
                    </a:lnTo>
                    <a:lnTo>
                      <a:pt x="464" y="61"/>
                    </a:lnTo>
                    <a:lnTo>
                      <a:pt x="464" y="61"/>
                    </a:lnTo>
                    <a:lnTo>
                      <a:pt x="38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55"/>
              <p:cNvSpPr/>
              <p:nvPr/>
            </p:nvSpPr>
            <p:spPr>
              <a:xfrm>
                <a:off x="2149713" y="-1638385"/>
                <a:ext cx="57522" cy="11154"/>
              </a:xfrm>
              <a:custGeom>
                <a:avLst/>
                <a:gdLst/>
                <a:ahLst/>
                <a:cxnLst/>
                <a:rect l="l" t="t" r="r" b="b"/>
                <a:pathLst>
                  <a:path w="526" h="102" extrusionOk="0">
                    <a:moveTo>
                      <a:pt x="203" y="61"/>
                    </a:moveTo>
                    <a:lnTo>
                      <a:pt x="1" y="101"/>
                    </a:lnTo>
                    <a:lnTo>
                      <a:pt x="1" y="101"/>
                    </a:lnTo>
                    <a:lnTo>
                      <a:pt x="203" y="61"/>
                    </a:lnTo>
                    <a:close/>
                    <a:moveTo>
                      <a:pt x="526" y="1"/>
                    </a:moveTo>
                    <a:lnTo>
                      <a:pt x="344" y="21"/>
                    </a:lnTo>
                    <a:lnTo>
                      <a:pt x="526" y="1"/>
                    </a:lnTo>
                    <a:lnTo>
                      <a:pt x="526" y="1"/>
                    </a:lnTo>
                    <a:close/>
                  </a:path>
                </a:pathLst>
              </a:custGeom>
              <a:solidFill>
                <a:srgbClr val="8C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5"/>
              <p:cNvSpPr/>
              <p:nvPr/>
            </p:nvSpPr>
            <p:spPr>
              <a:xfrm>
                <a:off x="2149713" y="-1631714"/>
                <a:ext cx="22200" cy="4484"/>
              </a:xfrm>
              <a:custGeom>
                <a:avLst/>
                <a:gdLst/>
                <a:ahLst/>
                <a:cxnLst/>
                <a:rect l="l" t="t" r="r" b="b"/>
                <a:pathLst>
                  <a:path w="203" h="41" fill="none" extrusionOk="0">
                    <a:moveTo>
                      <a:pt x="203" y="0"/>
                    </a:moveTo>
                    <a:lnTo>
                      <a:pt x="1" y="40"/>
                    </a:lnTo>
                    <a:lnTo>
                      <a:pt x="1" y="40"/>
                    </a:lnTo>
                    <a:lnTo>
                      <a:pt x="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5"/>
              <p:cNvSpPr/>
              <p:nvPr/>
            </p:nvSpPr>
            <p:spPr>
              <a:xfrm>
                <a:off x="2187222" y="-1638385"/>
                <a:ext cx="20012" cy="2297"/>
              </a:xfrm>
              <a:custGeom>
                <a:avLst/>
                <a:gdLst/>
                <a:ahLst/>
                <a:cxnLst/>
                <a:rect l="l" t="t" r="r" b="b"/>
                <a:pathLst>
                  <a:path w="183" h="21" fill="none" extrusionOk="0">
                    <a:moveTo>
                      <a:pt x="183" y="1"/>
                    </a:moveTo>
                    <a:lnTo>
                      <a:pt x="1" y="21"/>
                    </a:lnTo>
                    <a:lnTo>
                      <a:pt x="183" y="1"/>
                    </a:lnTo>
                    <a:lnTo>
                      <a:pt x="1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5"/>
              <p:cNvSpPr/>
              <p:nvPr/>
            </p:nvSpPr>
            <p:spPr>
              <a:xfrm>
                <a:off x="2147526" y="-1638385"/>
                <a:ext cx="66380" cy="53148"/>
              </a:xfrm>
              <a:custGeom>
                <a:avLst/>
                <a:gdLst/>
                <a:ahLst/>
                <a:cxnLst/>
                <a:rect l="l" t="t" r="r" b="b"/>
                <a:pathLst>
                  <a:path w="607" h="486" extrusionOk="0">
                    <a:moveTo>
                      <a:pt x="546" y="1"/>
                    </a:moveTo>
                    <a:lnTo>
                      <a:pt x="364" y="21"/>
                    </a:lnTo>
                    <a:lnTo>
                      <a:pt x="303" y="41"/>
                    </a:lnTo>
                    <a:lnTo>
                      <a:pt x="223" y="61"/>
                    </a:lnTo>
                    <a:lnTo>
                      <a:pt x="21" y="101"/>
                    </a:lnTo>
                    <a:lnTo>
                      <a:pt x="0" y="202"/>
                    </a:lnTo>
                    <a:lnTo>
                      <a:pt x="21" y="283"/>
                    </a:lnTo>
                    <a:lnTo>
                      <a:pt x="81" y="364"/>
                    </a:lnTo>
                    <a:lnTo>
                      <a:pt x="142" y="445"/>
                    </a:lnTo>
                    <a:lnTo>
                      <a:pt x="223" y="485"/>
                    </a:lnTo>
                    <a:lnTo>
                      <a:pt x="404" y="485"/>
                    </a:lnTo>
                    <a:lnTo>
                      <a:pt x="485" y="445"/>
                    </a:lnTo>
                    <a:lnTo>
                      <a:pt x="525" y="404"/>
                    </a:lnTo>
                    <a:lnTo>
                      <a:pt x="566" y="364"/>
                    </a:lnTo>
                    <a:lnTo>
                      <a:pt x="606" y="263"/>
                    </a:lnTo>
                    <a:lnTo>
                      <a:pt x="606" y="162"/>
                    </a:lnTo>
                    <a:lnTo>
                      <a:pt x="586" y="81"/>
                    </a:lnTo>
                    <a:lnTo>
                      <a:pt x="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5"/>
              <p:cNvSpPr/>
              <p:nvPr/>
            </p:nvSpPr>
            <p:spPr>
              <a:xfrm>
                <a:off x="2147526" y="-1638385"/>
                <a:ext cx="66380" cy="53148"/>
              </a:xfrm>
              <a:custGeom>
                <a:avLst/>
                <a:gdLst/>
                <a:ahLst/>
                <a:cxnLst/>
                <a:rect l="l" t="t" r="r" b="b"/>
                <a:pathLst>
                  <a:path w="607" h="486" fill="none" extrusionOk="0">
                    <a:moveTo>
                      <a:pt x="546" y="1"/>
                    </a:moveTo>
                    <a:lnTo>
                      <a:pt x="364" y="21"/>
                    </a:lnTo>
                    <a:lnTo>
                      <a:pt x="303" y="41"/>
                    </a:lnTo>
                    <a:lnTo>
                      <a:pt x="223" y="61"/>
                    </a:lnTo>
                    <a:lnTo>
                      <a:pt x="21" y="101"/>
                    </a:lnTo>
                    <a:lnTo>
                      <a:pt x="21" y="101"/>
                    </a:lnTo>
                    <a:lnTo>
                      <a:pt x="0" y="202"/>
                    </a:lnTo>
                    <a:lnTo>
                      <a:pt x="21" y="283"/>
                    </a:lnTo>
                    <a:lnTo>
                      <a:pt x="81" y="364"/>
                    </a:lnTo>
                    <a:lnTo>
                      <a:pt x="142" y="445"/>
                    </a:lnTo>
                    <a:lnTo>
                      <a:pt x="142" y="445"/>
                    </a:lnTo>
                    <a:lnTo>
                      <a:pt x="223" y="485"/>
                    </a:lnTo>
                    <a:lnTo>
                      <a:pt x="303" y="485"/>
                    </a:lnTo>
                    <a:lnTo>
                      <a:pt x="303" y="485"/>
                    </a:lnTo>
                    <a:lnTo>
                      <a:pt x="303" y="485"/>
                    </a:lnTo>
                    <a:lnTo>
                      <a:pt x="303" y="485"/>
                    </a:lnTo>
                    <a:lnTo>
                      <a:pt x="404" y="485"/>
                    </a:lnTo>
                    <a:lnTo>
                      <a:pt x="485" y="445"/>
                    </a:lnTo>
                    <a:lnTo>
                      <a:pt x="485" y="445"/>
                    </a:lnTo>
                    <a:lnTo>
                      <a:pt x="525" y="404"/>
                    </a:lnTo>
                    <a:lnTo>
                      <a:pt x="566" y="364"/>
                    </a:lnTo>
                    <a:lnTo>
                      <a:pt x="566" y="364"/>
                    </a:lnTo>
                    <a:lnTo>
                      <a:pt x="606" y="263"/>
                    </a:lnTo>
                    <a:lnTo>
                      <a:pt x="606" y="162"/>
                    </a:lnTo>
                    <a:lnTo>
                      <a:pt x="586" y="81"/>
                    </a:lnTo>
                    <a:lnTo>
                      <a:pt x="54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5"/>
              <p:cNvSpPr/>
              <p:nvPr/>
            </p:nvSpPr>
            <p:spPr>
              <a:xfrm>
                <a:off x="1975291" y="-1587644"/>
                <a:ext cx="8967" cy="109"/>
              </a:xfrm>
              <a:custGeom>
                <a:avLst/>
                <a:gdLst/>
                <a:ahLst/>
                <a:cxnLst/>
                <a:rect l="l" t="t" r="r" b="b"/>
                <a:pathLst>
                  <a:path w="82" h="1" extrusionOk="0">
                    <a:moveTo>
                      <a:pt x="81" y="1"/>
                    </a:moveTo>
                    <a:lnTo>
                      <a:pt x="1" y="1"/>
                    </a:lnTo>
                    <a:lnTo>
                      <a:pt x="1" y="1"/>
                    </a:lnTo>
                    <a:lnTo>
                      <a:pt x="1" y="1"/>
                    </a:lnTo>
                    <a:lnTo>
                      <a:pt x="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55"/>
              <p:cNvSpPr/>
              <p:nvPr/>
            </p:nvSpPr>
            <p:spPr>
              <a:xfrm>
                <a:off x="1975291" y="-1587644"/>
                <a:ext cx="8967" cy="109"/>
              </a:xfrm>
              <a:custGeom>
                <a:avLst/>
                <a:gdLst/>
                <a:ahLst/>
                <a:cxnLst/>
                <a:rect l="l" t="t" r="r" b="b"/>
                <a:pathLst>
                  <a:path w="82" h="1" fill="none" extrusionOk="0">
                    <a:moveTo>
                      <a:pt x="81" y="1"/>
                    </a:moveTo>
                    <a:lnTo>
                      <a:pt x="1" y="1"/>
                    </a:lnTo>
                    <a:lnTo>
                      <a:pt x="1" y="1"/>
                    </a:lnTo>
                    <a:lnTo>
                      <a:pt x="1" y="1"/>
                    </a:lnTo>
                    <a:lnTo>
                      <a:pt x="8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55"/>
              <p:cNvSpPr/>
              <p:nvPr/>
            </p:nvSpPr>
            <p:spPr>
              <a:xfrm>
                <a:off x="1975291" y="-1594205"/>
                <a:ext cx="35432" cy="8967"/>
              </a:xfrm>
              <a:custGeom>
                <a:avLst/>
                <a:gdLst/>
                <a:ahLst/>
                <a:cxnLst/>
                <a:rect l="l" t="t" r="r" b="b"/>
                <a:pathLst>
                  <a:path w="324" h="82" extrusionOk="0">
                    <a:moveTo>
                      <a:pt x="324" y="0"/>
                    </a:moveTo>
                    <a:lnTo>
                      <a:pt x="101" y="41"/>
                    </a:lnTo>
                    <a:lnTo>
                      <a:pt x="81" y="61"/>
                    </a:lnTo>
                    <a:lnTo>
                      <a:pt x="1" y="61"/>
                    </a:lnTo>
                    <a:lnTo>
                      <a:pt x="101" y="81"/>
                    </a:lnTo>
                    <a:lnTo>
                      <a:pt x="202" y="81"/>
                    </a:lnTo>
                    <a:lnTo>
                      <a:pt x="263" y="41"/>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55"/>
              <p:cNvSpPr/>
              <p:nvPr/>
            </p:nvSpPr>
            <p:spPr>
              <a:xfrm>
                <a:off x="1975291" y="-1594205"/>
                <a:ext cx="35432" cy="8967"/>
              </a:xfrm>
              <a:custGeom>
                <a:avLst/>
                <a:gdLst/>
                <a:ahLst/>
                <a:cxnLst/>
                <a:rect l="l" t="t" r="r" b="b"/>
                <a:pathLst>
                  <a:path w="324" h="82" fill="none" extrusionOk="0">
                    <a:moveTo>
                      <a:pt x="324" y="0"/>
                    </a:moveTo>
                    <a:lnTo>
                      <a:pt x="101" y="41"/>
                    </a:lnTo>
                    <a:lnTo>
                      <a:pt x="81" y="61"/>
                    </a:lnTo>
                    <a:lnTo>
                      <a:pt x="1" y="61"/>
                    </a:lnTo>
                    <a:lnTo>
                      <a:pt x="1" y="61"/>
                    </a:lnTo>
                    <a:lnTo>
                      <a:pt x="101" y="81"/>
                    </a:lnTo>
                    <a:lnTo>
                      <a:pt x="101" y="81"/>
                    </a:lnTo>
                    <a:lnTo>
                      <a:pt x="101" y="81"/>
                    </a:lnTo>
                    <a:lnTo>
                      <a:pt x="101" y="81"/>
                    </a:lnTo>
                    <a:lnTo>
                      <a:pt x="202" y="81"/>
                    </a:lnTo>
                    <a:lnTo>
                      <a:pt x="263" y="41"/>
                    </a:lnTo>
                    <a:lnTo>
                      <a:pt x="263" y="41"/>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55"/>
              <p:cNvSpPr/>
              <p:nvPr/>
            </p:nvSpPr>
            <p:spPr>
              <a:xfrm>
                <a:off x="1955388" y="-1457291"/>
                <a:ext cx="64193" cy="66380"/>
              </a:xfrm>
              <a:custGeom>
                <a:avLst/>
                <a:gdLst/>
                <a:ahLst/>
                <a:cxnLst/>
                <a:rect l="l" t="t" r="r" b="b"/>
                <a:pathLst>
                  <a:path w="587" h="607" extrusionOk="0">
                    <a:moveTo>
                      <a:pt x="283" y="0"/>
                    </a:moveTo>
                    <a:lnTo>
                      <a:pt x="203" y="20"/>
                    </a:lnTo>
                    <a:lnTo>
                      <a:pt x="122" y="61"/>
                    </a:lnTo>
                    <a:lnTo>
                      <a:pt x="82" y="81"/>
                    </a:lnTo>
                    <a:lnTo>
                      <a:pt x="41" y="142"/>
                    </a:lnTo>
                    <a:lnTo>
                      <a:pt x="21" y="182"/>
                    </a:lnTo>
                    <a:lnTo>
                      <a:pt x="1" y="243"/>
                    </a:lnTo>
                    <a:lnTo>
                      <a:pt x="1" y="364"/>
                    </a:lnTo>
                    <a:lnTo>
                      <a:pt x="41" y="465"/>
                    </a:lnTo>
                    <a:lnTo>
                      <a:pt x="61" y="525"/>
                    </a:lnTo>
                    <a:lnTo>
                      <a:pt x="122" y="566"/>
                    </a:lnTo>
                    <a:lnTo>
                      <a:pt x="203" y="606"/>
                    </a:lnTo>
                    <a:lnTo>
                      <a:pt x="384" y="606"/>
                    </a:lnTo>
                    <a:lnTo>
                      <a:pt x="445" y="566"/>
                    </a:lnTo>
                    <a:lnTo>
                      <a:pt x="506" y="525"/>
                    </a:lnTo>
                    <a:lnTo>
                      <a:pt x="546" y="485"/>
                    </a:lnTo>
                    <a:lnTo>
                      <a:pt x="586" y="404"/>
                    </a:lnTo>
                    <a:lnTo>
                      <a:pt x="586" y="323"/>
                    </a:lnTo>
                    <a:lnTo>
                      <a:pt x="566" y="202"/>
                    </a:lnTo>
                    <a:lnTo>
                      <a:pt x="506"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55"/>
              <p:cNvSpPr/>
              <p:nvPr/>
            </p:nvSpPr>
            <p:spPr>
              <a:xfrm>
                <a:off x="1955388" y="-1457291"/>
                <a:ext cx="64193" cy="66380"/>
              </a:xfrm>
              <a:custGeom>
                <a:avLst/>
                <a:gdLst/>
                <a:ahLst/>
                <a:cxnLst/>
                <a:rect l="l" t="t" r="r" b="b"/>
                <a:pathLst>
                  <a:path w="587" h="607" fill="none" extrusionOk="0">
                    <a:moveTo>
                      <a:pt x="283" y="0"/>
                    </a:moveTo>
                    <a:lnTo>
                      <a:pt x="283" y="0"/>
                    </a:lnTo>
                    <a:lnTo>
                      <a:pt x="283" y="0"/>
                    </a:lnTo>
                    <a:lnTo>
                      <a:pt x="283" y="0"/>
                    </a:lnTo>
                    <a:lnTo>
                      <a:pt x="203" y="20"/>
                    </a:lnTo>
                    <a:lnTo>
                      <a:pt x="122" y="61"/>
                    </a:lnTo>
                    <a:lnTo>
                      <a:pt x="122" y="61"/>
                    </a:lnTo>
                    <a:lnTo>
                      <a:pt x="82" y="81"/>
                    </a:lnTo>
                    <a:lnTo>
                      <a:pt x="41" y="142"/>
                    </a:lnTo>
                    <a:lnTo>
                      <a:pt x="41" y="142"/>
                    </a:lnTo>
                    <a:lnTo>
                      <a:pt x="21" y="182"/>
                    </a:lnTo>
                    <a:lnTo>
                      <a:pt x="1" y="243"/>
                    </a:lnTo>
                    <a:lnTo>
                      <a:pt x="1" y="364"/>
                    </a:lnTo>
                    <a:lnTo>
                      <a:pt x="41" y="465"/>
                    </a:lnTo>
                    <a:lnTo>
                      <a:pt x="61" y="525"/>
                    </a:lnTo>
                    <a:lnTo>
                      <a:pt x="122" y="566"/>
                    </a:lnTo>
                    <a:lnTo>
                      <a:pt x="122" y="566"/>
                    </a:lnTo>
                    <a:lnTo>
                      <a:pt x="203" y="606"/>
                    </a:lnTo>
                    <a:lnTo>
                      <a:pt x="283" y="606"/>
                    </a:lnTo>
                    <a:lnTo>
                      <a:pt x="283" y="606"/>
                    </a:lnTo>
                    <a:lnTo>
                      <a:pt x="283" y="606"/>
                    </a:lnTo>
                    <a:lnTo>
                      <a:pt x="283" y="606"/>
                    </a:lnTo>
                    <a:lnTo>
                      <a:pt x="384" y="606"/>
                    </a:lnTo>
                    <a:lnTo>
                      <a:pt x="445" y="566"/>
                    </a:lnTo>
                    <a:lnTo>
                      <a:pt x="445" y="566"/>
                    </a:lnTo>
                    <a:lnTo>
                      <a:pt x="506" y="525"/>
                    </a:lnTo>
                    <a:lnTo>
                      <a:pt x="546" y="485"/>
                    </a:lnTo>
                    <a:lnTo>
                      <a:pt x="546" y="485"/>
                    </a:lnTo>
                    <a:lnTo>
                      <a:pt x="586" y="404"/>
                    </a:lnTo>
                    <a:lnTo>
                      <a:pt x="586" y="323"/>
                    </a:lnTo>
                    <a:lnTo>
                      <a:pt x="586" y="323"/>
                    </a:lnTo>
                    <a:lnTo>
                      <a:pt x="566" y="202"/>
                    </a:lnTo>
                    <a:lnTo>
                      <a:pt x="506" y="101"/>
                    </a:lnTo>
                    <a:lnTo>
                      <a:pt x="506"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55"/>
              <p:cNvSpPr/>
              <p:nvPr/>
            </p:nvSpPr>
            <p:spPr>
              <a:xfrm>
                <a:off x="2052605" y="-1505845"/>
                <a:ext cx="64083" cy="66271"/>
              </a:xfrm>
              <a:custGeom>
                <a:avLst/>
                <a:gdLst/>
                <a:ahLst/>
                <a:cxnLst/>
                <a:rect l="l" t="t" r="r" b="b"/>
                <a:pathLst>
                  <a:path w="586" h="606" extrusionOk="0">
                    <a:moveTo>
                      <a:pt x="283" y="0"/>
                    </a:moveTo>
                    <a:lnTo>
                      <a:pt x="222" y="20"/>
                    </a:lnTo>
                    <a:lnTo>
                      <a:pt x="162" y="40"/>
                    </a:lnTo>
                    <a:lnTo>
                      <a:pt x="101" y="81"/>
                    </a:lnTo>
                    <a:lnTo>
                      <a:pt x="41" y="141"/>
                    </a:lnTo>
                    <a:lnTo>
                      <a:pt x="20" y="182"/>
                    </a:lnTo>
                    <a:lnTo>
                      <a:pt x="0" y="242"/>
                    </a:lnTo>
                    <a:lnTo>
                      <a:pt x="0" y="363"/>
                    </a:lnTo>
                    <a:lnTo>
                      <a:pt x="41" y="464"/>
                    </a:lnTo>
                    <a:lnTo>
                      <a:pt x="81" y="525"/>
                    </a:lnTo>
                    <a:lnTo>
                      <a:pt x="121" y="565"/>
                    </a:lnTo>
                    <a:lnTo>
                      <a:pt x="202" y="606"/>
                    </a:lnTo>
                    <a:lnTo>
                      <a:pt x="364" y="606"/>
                    </a:lnTo>
                    <a:lnTo>
                      <a:pt x="424" y="586"/>
                    </a:lnTo>
                    <a:lnTo>
                      <a:pt x="485" y="545"/>
                    </a:lnTo>
                    <a:lnTo>
                      <a:pt x="545" y="485"/>
                    </a:lnTo>
                    <a:lnTo>
                      <a:pt x="566" y="424"/>
                    </a:lnTo>
                    <a:lnTo>
                      <a:pt x="586" y="363"/>
                    </a:lnTo>
                    <a:lnTo>
                      <a:pt x="586" y="263"/>
                    </a:lnTo>
                    <a:lnTo>
                      <a:pt x="545"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55"/>
              <p:cNvSpPr/>
              <p:nvPr/>
            </p:nvSpPr>
            <p:spPr>
              <a:xfrm>
                <a:off x="2052605" y="-1505845"/>
                <a:ext cx="64083" cy="66271"/>
              </a:xfrm>
              <a:custGeom>
                <a:avLst/>
                <a:gdLst/>
                <a:ahLst/>
                <a:cxnLst/>
                <a:rect l="l" t="t" r="r" b="b"/>
                <a:pathLst>
                  <a:path w="586" h="606" fill="none" extrusionOk="0">
                    <a:moveTo>
                      <a:pt x="283" y="0"/>
                    </a:moveTo>
                    <a:lnTo>
                      <a:pt x="283" y="0"/>
                    </a:lnTo>
                    <a:lnTo>
                      <a:pt x="222" y="20"/>
                    </a:lnTo>
                    <a:lnTo>
                      <a:pt x="162" y="40"/>
                    </a:lnTo>
                    <a:lnTo>
                      <a:pt x="101" y="81"/>
                    </a:lnTo>
                    <a:lnTo>
                      <a:pt x="41" y="141"/>
                    </a:lnTo>
                    <a:lnTo>
                      <a:pt x="41" y="141"/>
                    </a:lnTo>
                    <a:lnTo>
                      <a:pt x="20" y="182"/>
                    </a:lnTo>
                    <a:lnTo>
                      <a:pt x="0" y="242"/>
                    </a:lnTo>
                    <a:lnTo>
                      <a:pt x="0" y="363"/>
                    </a:lnTo>
                    <a:lnTo>
                      <a:pt x="41" y="464"/>
                    </a:lnTo>
                    <a:lnTo>
                      <a:pt x="81" y="525"/>
                    </a:lnTo>
                    <a:lnTo>
                      <a:pt x="121" y="565"/>
                    </a:lnTo>
                    <a:lnTo>
                      <a:pt x="121" y="565"/>
                    </a:lnTo>
                    <a:lnTo>
                      <a:pt x="202" y="606"/>
                    </a:lnTo>
                    <a:lnTo>
                      <a:pt x="283" y="606"/>
                    </a:lnTo>
                    <a:lnTo>
                      <a:pt x="283" y="606"/>
                    </a:lnTo>
                    <a:lnTo>
                      <a:pt x="364" y="606"/>
                    </a:lnTo>
                    <a:lnTo>
                      <a:pt x="424" y="586"/>
                    </a:lnTo>
                    <a:lnTo>
                      <a:pt x="485" y="545"/>
                    </a:lnTo>
                    <a:lnTo>
                      <a:pt x="545" y="485"/>
                    </a:lnTo>
                    <a:lnTo>
                      <a:pt x="545" y="485"/>
                    </a:lnTo>
                    <a:lnTo>
                      <a:pt x="566" y="424"/>
                    </a:lnTo>
                    <a:lnTo>
                      <a:pt x="586" y="363"/>
                    </a:lnTo>
                    <a:lnTo>
                      <a:pt x="586" y="263"/>
                    </a:lnTo>
                    <a:lnTo>
                      <a:pt x="545"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55"/>
              <p:cNvSpPr/>
              <p:nvPr/>
            </p:nvSpPr>
            <p:spPr>
              <a:xfrm>
                <a:off x="1955388" y="-1554509"/>
                <a:ext cx="64193" cy="66380"/>
              </a:xfrm>
              <a:custGeom>
                <a:avLst/>
                <a:gdLst/>
                <a:ahLst/>
                <a:cxnLst/>
                <a:rect l="l" t="t" r="r" b="b"/>
                <a:pathLst>
                  <a:path w="587" h="607" extrusionOk="0">
                    <a:moveTo>
                      <a:pt x="283" y="1"/>
                    </a:moveTo>
                    <a:lnTo>
                      <a:pt x="203" y="21"/>
                    </a:lnTo>
                    <a:lnTo>
                      <a:pt x="122" y="61"/>
                    </a:lnTo>
                    <a:lnTo>
                      <a:pt x="82" y="82"/>
                    </a:lnTo>
                    <a:lnTo>
                      <a:pt x="41" y="142"/>
                    </a:lnTo>
                    <a:lnTo>
                      <a:pt x="21" y="183"/>
                    </a:lnTo>
                    <a:lnTo>
                      <a:pt x="1" y="243"/>
                    </a:lnTo>
                    <a:lnTo>
                      <a:pt x="1" y="364"/>
                    </a:lnTo>
                    <a:lnTo>
                      <a:pt x="41" y="465"/>
                    </a:lnTo>
                    <a:lnTo>
                      <a:pt x="61" y="526"/>
                    </a:lnTo>
                    <a:lnTo>
                      <a:pt x="122" y="566"/>
                    </a:lnTo>
                    <a:lnTo>
                      <a:pt x="203" y="607"/>
                    </a:lnTo>
                    <a:lnTo>
                      <a:pt x="384" y="607"/>
                    </a:lnTo>
                    <a:lnTo>
                      <a:pt x="445" y="566"/>
                    </a:lnTo>
                    <a:lnTo>
                      <a:pt x="506" y="526"/>
                    </a:lnTo>
                    <a:lnTo>
                      <a:pt x="546" y="485"/>
                    </a:lnTo>
                    <a:lnTo>
                      <a:pt x="586" y="405"/>
                    </a:lnTo>
                    <a:lnTo>
                      <a:pt x="586" y="304"/>
                    </a:lnTo>
                    <a:lnTo>
                      <a:pt x="566" y="203"/>
                    </a:lnTo>
                    <a:lnTo>
                      <a:pt x="506" y="102"/>
                    </a:lnTo>
                    <a:lnTo>
                      <a:pt x="465" y="61"/>
                    </a:lnTo>
                    <a:lnTo>
                      <a:pt x="384" y="21"/>
                    </a:lnTo>
                    <a:lnTo>
                      <a:pt x="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55"/>
              <p:cNvSpPr/>
              <p:nvPr/>
            </p:nvSpPr>
            <p:spPr>
              <a:xfrm>
                <a:off x="1955388" y="-1554509"/>
                <a:ext cx="64193" cy="66380"/>
              </a:xfrm>
              <a:custGeom>
                <a:avLst/>
                <a:gdLst/>
                <a:ahLst/>
                <a:cxnLst/>
                <a:rect l="l" t="t" r="r" b="b"/>
                <a:pathLst>
                  <a:path w="587" h="607" fill="none" extrusionOk="0">
                    <a:moveTo>
                      <a:pt x="283" y="1"/>
                    </a:moveTo>
                    <a:lnTo>
                      <a:pt x="283" y="1"/>
                    </a:lnTo>
                    <a:lnTo>
                      <a:pt x="283" y="1"/>
                    </a:lnTo>
                    <a:lnTo>
                      <a:pt x="283" y="1"/>
                    </a:lnTo>
                    <a:lnTo>
                      <a:pt x="203" y="21"/>
                    </a:lnTo>
                    <a:lnTo>
                      <a:pt x="122" y="61"/>
                    </a:lnTo>
                    <a:lnTo>
                      <a:pt x="122" y="61"/>
                    </a:lnTo>
                    <a:lnTo>
                      <a:pt x="82" y="82"/>
                    </a:lnTo>
                    <a:lnTo>
                      <a:pt x="41" y="142"/>
                    </a:lnTo>
                    <a:lnTo>
                      <a:pt x="41" y="142"/>
                    </a:lnTo>
                    <a:lnTo>
                      <a:pt x="21" y="183"/>
                    </a:lnTo>
                    <a:lnTo>
                      <a:pt x="1" y="243"/>
                    </a:lnTo>
                    <a:lnTo>
                      <a:pt x="1" y="364"/>
                    </a:lnTo>
                    <a:lnTo>
                      <a:pt x="41" y="465"/>
                    </a:lnTo>
                    <a:lnTo>
                      <a:pt x="61" y="526"/>
                    </a:lnTo>
                    <a:lnTo>
                      <a:pt x="122" y="566"/>
                    </a:lnTo>
                    <a:lnTo>
                      <a:pt x="122" y="566"/>
                    </a:lnTo>
                    <a:lnTo>
                      <a:pt x="203" y="607"/>
                    </a:lnTo>
                    <a:lnTo>
                      <a:pt x="283" y="607"/>
                    </a:lnTo>
                    <a:lnTo>
                      <a:pt x="283" y="607"/>
                    </a:lnTo>
                    <a:lnTo>
                      <a:pt x="283" y="607"/>
                    </a:lnTo>
                    <a:lnTo>
                      <a:pt x="283" y="607"/>
                    </a:lnTo>
                    <a:lnTo>
                      <a:pt x="384" y="607"/>
                    </a:lnTo>
                    <a:lnTo>
                      <a:pt x="445" y="566"/>
                    </a:lnTo>
                    <a:lnTo>
                      <a:pt x="445" y="566"/>
                    </a:lnTo>
                    <a:lnTo>
                      <a:pt x="506" y="526"/>
                    </a:lnTo>
                    <a:lnTo>
                      <a:pt x="546" y="485"/>
                    </a:lnTo>
                    <a:lnTo>
                      <a:pt x="546" y="485"/>
                    </a:lnTo>
                    <a:lnTo>
                      <a:pt x="586" y="405"/>
                    </a:lnTo>
                    <a:lnTo>
                      <a:pt x="586" y="304"/>
                    </a:lnTo>
                    <a:lnTo>
                      <a:pt x="586" y="304"/>
                    </a:lnTo>
                    <a:lnTo>
                      <a:pt x="566" y="203"/>
                    </a:lnTo>
                    <a:lnTo>
                      <a:pt x="506" y="102"/>
                    </a:lnTo>
                    <a:lnTo>
                      <a:pt x="506" y="102"/>
                    </a:lnTo>
                    <a:lnTo>
                      <a:pt x="465" y="61"/>
                    </a:lnTo>
                    <a:lnTo>
                      <a:pt x="465" y="61"/>
                    </a:lnTo>
                    <a:lnTo>
                      <a:pt x="384" y="2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55"/>
              <p:cNvSpPr/>
              <p:nvPr/>
            </p:nvSpPr>
            <p:spPr>
              <a:xfrm>
                <a:off x="2050418" y="-1603063"/>
                <a:ext cx="66271" cy="66380"/>
              </a:xfrm>
              <a:custGeom>
                <a:avLst/>
                <a:gdLst/>
                <a:ahLst/>
                <a:cxnLst/>
                <a:rect l="l" t="t" r="r" b="b"/>
                <a:pathLst>
                  <a:path w="606" h="607" extrusionOk="0">
                    <a:moveTo>
                      <a:pt x="303" y="1"/>
                    </a:moveTo>
                    <a:lnTo>
                      <a:pt x="242" y="21"/>
                    </a:lnTo>
                    <a:lnTo>
                      <a:pt x="182" y="41"/>
                    </a:lnTo>
                    <a:lnTo>
                      <a:pt x="121" y="81"/>
                    </a:lnTo>
                    <a:lnTo>
                      <a:pt x="61" y="142"/>
                    </a:lnTo>
                    <a:lnTo>
                      <a:pt x="40" y="182"/>
                    </a:lnTo>
                    <a:lnTo>
                      <a:pt x="20" y="243"/>
                    </a:lnTo>
                    <a:lnTo>
                      <a:pt x="0" y="303"/>
                    </a:lnTo>
                    <a:lnTo>
                      <a:pt x="20" y="384"/>
                    </a:lnTo>
                    <a:lnTo>
                      <a:pt x="40" y="445"/>
                    </a:lnTo>
                    <a:lnTo>
                      <a:pt x="81" y="505"/>
                    </a:lnTo>
                    <a:lnTo>
                      <a:pt x="141" y="566"/>
                    </a:lnTo>
                    <a:lnTo>
                      <a:pt x="222" y="606"/>
                    </a:lnTo>
                    <a:lnTo>
                      <a:pt x="384" y="606"/>
                    </a:lnTo>
                    <a:lnTo>
                      <a:pt x="444" y="586"/>
                    </a:lnTo>
                    <a:lnTo>
                      <a:pt x="505" y="546"/>
                    </a:lnTo>
                    <a:lnTo>
                      <a:pt x="565" y="485"/>
                    </a:lnTo>
                    <a:lnTo>
                      <a:pt x="606" y="404"/>
                    </a:lnTo>
                    <a:lnTo>
                      <a:pt x="606" y="303"/>
                    </a:lnTo>
                    <a:lnTo>
                      <a:pt x="606" y="223"/>
                    </a:lnTo>
                    <a:lnTo>
                      <a:pt x="565" y="142"/>
                    </a:lnTo>
                    <a:lnTo>
                      <a:pt x="525" y="102"/>
                    </a:lnTo>
                    <a:lnTo>
                      <a:pt x="485" y="61"/>
                    </a:lnTo>
                    <a:lnTo>
                      <a:pt x="404" y="21"/>
                    </a:lnTo>
                    <a:lnTo>
                      <a:pt x="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55"/>
              <p:cNvSpPr/>
              <p:nvPr/>
            </p:nvSpPr>
            <p:spPr>
              <a:xfrm>
                <a:off x="2050418" y="-1603063"/>
                <a:ext cx="66271" cy="66380"/>
              </a:xfrm>
              <a:custGeom>
                <a:avLst/>
                <a:gdLst/>
                <a:ahLst/>
                <a:cxnLst/>
                <a:rect l="l" t="t" r="r" b="b"/>
                <a:pathLst>
                  <a:path w="606" h="607" fill="none" extrusionOk="0">
                    <a:moveTo>
                      <a:pt x="303" y="1"/>
                    </a:moveTo>
                    <a:lnTo>
                      <a:pt x="303" y="1"/>
                    </a:lnTo>
                    <a:lnTo>
                      <a:pt x="242" y="21"/>
                    </a:lnTo>
                    <a:lnTo>
                      <a:pt x="182" y="41"/>
                    </a:lnTo>
                    <a:lnTo>
                      <a:pt x="121" y="81"/>
                    </a:lnTo>
                    <a:lnTo>
                      <a:pt x="61" y="142"/>
                    </a:lnTo>
                    <a:lnTo>
                      <a:pt x="61" y="142"/>
                    </a:lnTo>
                    <a:lnTo>
                      <a:pt x="40" y="182"/>
                    </a:lnTo>
                    <a:lnTo>
                      <a:pt x="40" y="182"/>
                    </a:lnTo>
                    <a:lnTo>
                      <a:pt x="20" y="243"/>
                    </a:lnTo>
                    <a:lnTo>
                      <a:pt x="0" y="303"/>
                    </a:lnTo>
                    <a:lnTo>
                      <a:pt x="0" y="303"/>
                    </a:lnTo>
                    <a:lnTo>
                      <a:pt x="20" y="384"/>
                    </a:lnTo>
                    <a:lnTo>
                      <a:pt x="40" y="445"/>
                    </a:lnTo>
                    <a:lnTo>
                      <a:pt x="81" y="505"/>
                    </a:lnTo>
                    <a:lnTo>
                      <a:pt x="141" y="566"/>
                    </a:lnTo>
                    <a:lnTo>
                      <a:pt x="141" y="566"/>
                    </a:lnTo>
                    <a:lnTo>
                      <a:pt x="222" y="606"/>
                    </a:lnTo>
                    <a:lnTo>
                      <a:pt x="303" y="606"/>
                    </a:lnTo>
                    <a:lnTo>
                      <a:pt x="303" y="606"/>
                    </a:lnTo>
                    <a:lnTo>
                      <a:pt x="384" y="606"/>
                    </a:lnTo>
                    <a:lnTo>
                      <a:pt x="444" y="586"/>
                    </a:lnTo>
                    <a:lnTo>
                      <a:pt x="505" y="546"/>
                    </a:lnTo>
                    <a:lnTo>
                      <a:pt x="565" y="485"/>
                    </a:lnTo>
                    <a:lnTo>
                      <a:pt x="565" y="485"/>
                    </a:lnTo>
                    <a:lnTo>
                      <a:pt x="606" y="404"/>
                    </a:lnTo>
                    <a:lnTo>
                      <a:pt x="606" y="303"/>
                    </a:lnTo>
                    <a:lnTo>
                      <a:pt x="606" y="303"/>
                    </a:lnTo>
                    <a:lnTo>
                      <a:pt x="606" y="223"/>
                    </a:lnTo>
                    <a:lnTo>
                      <a:pt x="565" y="142"/>
                    </a:lnTo>
                    <a:lnTo>
                      <a:pt x="565" y="142"/>
                    </a:lnTo>
                    <a:lnTo>
                      <a:pt x="525" y="102"/>
                    </a:lnTo>
                    <a:lnTo>
                      <a:pt x="485" y="61"/>
                    </a:lnTo>
                    <a:lnTo>
                      <a:pt x="485" y="61"/>
                    </a:lnTo>
                    <a:lnTo>
                      <a:pt x="404" y="21"/>
                    </a:lnTo>
                    <a:lnTo>
                      <a:pt x="323" y="1"/>
                    </a:lnTo>
                    <a:lnTo>
                      <a:pt x="323"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55"/>
              <p:cNvSpPr/>
              <p:nvPr/>
            </p:nvSpPr>
            <p:spPr>
              <a:xfrm>
                <a:off x="2094489" y="-1309331"/>
                <a:ext cx="22200" cy="37619"/>
              </a:xfrm>
              <a:custGeom>
                <a:avLst/>
                <a:gdLst/>
                <a:ahLst/>
                <a:cxnLst/>
                <a:rect l="l" t="t" r="r" b="b"/>
                <a:pathLst>
                  <a:path w="203" h="344" extrusionOk="0">
                    <a:moveTo>
                      <a:pt x="1" y="0"/>
                    </a:moveTo>
                    <a:lnTo>
                      <a:pt x="122" y="162"/>
                    </a:lnTo>
                    <a:lnTo>
                      <a:pt x="203" y="343"/>
                    </a:lnTo>
                    <a:lnTo>
                      <a:pt x="203" y="263"/>
                    </a:lnTo>
                    <a:lnTo>
                      <a:pt x="183" y="182"/>
                    </a:lnTo>
                    <a:lnTo>
                      <a:pt x="142" y="101"/>
                    </a:lnTo>
                    <a:lnTo>
                      <a:pt x="82" y="4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55"/>
              <p:cNvSpPr/>
              <p:nvPr/>
            </p:nvSpPr>
            <p:spPr>
              <a:xfrm>
                <a:off x="2094489" y="-1309331"/>
                <a:ext cx="22200" cy="37619"/>
              </a:xfrm>
              <a:custGeom>
                <a:avLst/>
                <a:gdLst/>
                <a:ahLst/>
                <a:cxnLst/>
                <a:rect l="l" t="t" r="r" b="b"/>
                <a:pathLst>
                  <a:path w="203" h="344" fill="none" extrusionOk="0">
                    <a:moveTo>
                      <a:pt x="1" y="0"/>
                    </a:moveTo>
                    <a:lnTo>
                      <a:pt x="1" y="0"/>
                    </a:lnTo>
                    <a:lnTo>
                      <a:pt x="122" y="162"/>
                    </a:lnTo>
                    <a:lnTo>
                      <a:pt x="203" y="343"/>
                    </a:lnTo>
                    <a:lnTo>
                      <a:pt x="203" y="343"/>
                    </a:lnTo>
                    <a:lnTo>
                      <a:pt x="203" y="263"/>
                    </a:lnTo>
                    <a:lnTo>
                      <a:pt x="183" y="182"/>
                    </a:lnTo>
                    <a:lnTo>
                      <a:pt x="142" y="101"/>
                    </a:lnTo>
                    <a:lnTo>
                      <a:pt x="82" y="40"/>
                    </a:lnTo>
                    <a:lnTo>
                      <a:pt x="82" y="4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55"/>
              <p:cNvSpPr/>
              <p:nvPr/>
            </p:nvSpPr>
            <p:spPr>
              <a:xfrm>
                <a:off x="1953201" y="-1360182"/>
                <a:ext cx="64193" cy="44290"/>
              </a:xfrm>
              <a:custGeom>
                <a:avLst/>
                <a:gdLst/>
                <a:ahLst/>
                <a:cxnLst/>
                <a:rect l="l" t="t" r="r" b="b"/>
                <a:pathLst>
                  <a:path w="587" h="405" extrusionOk="0">
                    <a:moveTo>
                      <a:pt x="303" y="1"/>
                    </a:moveTo>
                    <a:lnTo>
                      <a:pt x="223" y="21"/>
                    </a:lnTo>
                    <a:lnTo>
                      <a:pt x="142" y="61"/>
                    </a:lnTo>
                    <a:lnTo>
                      <a:pt x="102" y="81"/>
                    </a:lnTo>
                    <a:lnTo>
                      <a:pt x="61" y="142"/>
                    </a:lnTo>
                    <a:lnTo>
                      <a:pt x="21" y="203"/>
                    </a:lnTo>
                    <a:lnTo>
                      <a:pt x="1" y="263"/>
                    </a:lnTo>
                    <a:lnTo>
                      <a:pt x="1" y="344"/>
                    </a:lnTo>
                    <a:lnTo>
                      <a:pt x="21" y="405"/>
                    </a:lnTo>
                    <a:lnTo>
                      <a:pt x="162" y="324"/>
                    </a:lnTo>
                    <a:lnTo>
                      <a:pt x="303" y="263"/>
                    </a:lnTo>
                    <a:lnTo>
                      <a:pt x="445" y="223"/>
                    </a:lnTo>
                    <a:lnTo>
                      <a:pt x="586" y="203"/>
                    </a:lnTo>
                    <a:lnTo>
                      <a:pt x="526" y="10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5"/>
              <p:cNvSpPr/>
              <p:nvPr/>
            </p:nvSpPr>
            <p:spPr>
              <a:xfrm>
                <a:off x="1953201" y="-1360182"/>
                <a:ext cx="64193" cy="44290"/>
              </a:xfrm>
              <a:custGeom>
                <a:avLst/>
                <a:gdLst/>
                <a:ahLst/>
                <a:cxnLst/>
                <a:rect l="l" t="t" r="r" b="b"/>
                <a:pathLst>
                  <a:path w="587" h="405" fill="none" extrusionOk="0">
                    <a:moveTo>
                      <a:pt x="303" y="1"/>
                    </a:moveTo>
                    <a:lnTo>
                      <a:pt x="303" y="1"/>
                    </a:lnTo>
                    <a:lnTo>
                      <a:pt x="303" y="1"/>
                    </a:lnTo>
                    <a:lnTo>
                      <a:pt x="303" y="1"/>
                    </a:lnTo>
                    <a:lnTo>
                      <a:pt x="223" y="21"/>
                    </a:lnTo>
                    <a:lnTo>
                      <a:pt x="142" y="61"/>
                    </a:lnTo>
                    <a:lnTo>
                      <a:pt x="142" y="61"/>
                    </a:lnTo>
                    <a:lnTo>
                      <a:pt x="102" y="81"/>
                    </a:lnTo>
                    <a:lnTo>
                      <a:pt x="61" y="142"/>
                    </a:lnTo>
                    <a:lnTo>
                      <a:pt x="61" y="142"/>
                    </a:lnTo>
                    <a:lnTo>
                      <a:pt x="21" y="203"/>
                    </a:lnTo>
                    <a:lnTo>
                      <a:pt x="1" y="263"/>
                    </a:lnTo>
                    <a:lnTo>
                      <a:pt x="1" y="344"/>
                    </a:lnTo>
                    <a:lnTo>
                      <a:pt x="21" y="405"/>
                    </a:lnTo>
                    <a:lnTo>
                      <a:pt x="21" y="405"/>
                    </a:lnTo>
                    <a:lnTo>
                      <a:pt x="162" y="324"/>
                    </a:lnTo>
                    <a:lnTo>
                      <a:pt x="303" y="263"/>
                    </a:lnTo>
                    <a:lnTo>
                      <a:pt x="303" y="263"/>
                    </a:lnTo>
                    <a:lnTo>
                      <a:pt x="445" y="223"/>
                    </a:lnTo>
                    <a:lnTo>
                      <a:pt x="586" y="203"/>
                    </a:lnTo>
                    <a:lnTo>
                      <a:pt x="586" y="203"/>
                    </a:lnTo>
                    <a:lnTo>
                      <a:pt x="526" y="102"/>
                    </a:lnTo>
                    <a:lnTo>
                      <a:pt x="526" y="10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55"/>
              <p:cNvSpPr/>
              <p:nvPr/>
            </p:nvSpPr>
            <p:spPr>
              <a:xfrm>
                <a:off x="2050418" y="-1408736"/>
                <a:ext cx="66271" cy="66380"/>
              </a:xfrm>
              <a:custGeom>
                <a:avLst/>
                <a:gdLst/>
                <a:ahLst/>
                <a:cxnLst/>
                <a:rect l="l" t="t" r="r" b="b"/>
                <a:pathLst>
                  <a:path w="606" h="607" extrusionOk="0">
                    <a:moveTo>
                      <a:pt x="303" y="0"/>
                    </a:moveTo>
                    <a:lnTo>
                      <a:pt x="242" y="21"/>
                    </a:lnTo>
                    <a:lnTo>
                      <a:pt x="182" y="41"/>
                    </a:lnTo>
                    <a:lnTo>
                      <a:pt x="121" y="81"/>
                    </a:lnTo>
                    <a:lnTo>
                      <a:pt x="61" y="142"/>
                    </a:lnTo>
                    <a:lnTo>
                      <a:pt x="40" y="182"/>
                    </a:lnTo>
                    <a:lnTo>
                      <a:pt x="20" y="243"/>
                    </a:lnTo>
                    <a:lnTo>
                      <a:pt x="0" y="303"/>
                    </a:lnTo>
                    <a:lnTo>
                      <a:pt x="20" y="364"/>
                    </a:lnTo>
                    <a:lnTo>
                      <a:pt x="61" y="465"/>
                    </a:lnTo>
                    <a:lnTo>
                      <a:pt x="101" y="525"/>
                    </a:lnTo>
                    <a:lnTo>
                      <a:pt x="141" y="566"/>
                    </a:lnTo>
                    <a:lnTo>
                      <a:pt x="182" y="586"/>
                    </a:lnTo>
                    <a:lnTo>
                      <a:pt x="303" y="606"/>
                    </a:lnTo>
                    <a:lnTo>
                      <a:pt x="424" y="586"/>
                    </a:lnTo>
                    <a:lnTo>
                      <a:pt x="525" y="525"/>
                    </a:lnTo>
                    <a:lnTo>
                      <a:pt x="565" y="485"/>
                    </a:lnTo>
                    <a:lnTo>
                      <a:pt x="606" y="404"/>
                    </a:lnTo>
                    <a:lnTo>
                      <a:pt x="606" y="303"/>
                    </a:lnTo>
                    <a:lnTo>
                      <a:pt x="606" y="243"/>
                    </a:lnTo>
                    <a:lnTo>
                      <a:pt x="586" y="162"/>
                    </a:lnTo>
                    <a:lnTo>
                      <a:pt x="545" y="101"/>
                    </a:lnTo>
                    <a:lnTo>
                      <a:pt x="485" y="61"/>
                    </a:lnTo>
                    <a:lnTo>
                      <a:pt x="424" y="41"/>
                    </a:lnTo>
                    <a:lnTo>
                      <a:pt x="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55"/>
              <p:cNvSpPr/>
              <p:nvPr/>
            </p:nvSpPr>
            <p:spPr>
              <a:xfrm>
                <a:off x="2050418" y="-1408736"/>
                <a:ext cx="66271" cy="66380"/>
              </a:xfrm>
              <a:custGeom>
                <a:avLst/>
                <a:gdLst/>
                <a:ahLst/>
                <a:cxnLst/>
                <a:rect l="l" t="t" r="r" b="b"/>
                <a:pathLst>
                  <a:path w="606" h="607" fill="none" extrusionOk="0">
                    <a:moveTo>
                      <a:pt x="303" y="0"/>
                    </a:moveTo>
                    <a:lnTo>
                      <a:pt x="303" y="0"/>
                    </a:lnTo>
                    <a:lnTo>
                      <a:pt x="242" y="21"/>
                    </a:lnTo>
                    <a:lnTo>
                      <a:pt x="182" y="41"/>
                    </a:lnTo>
                    <a:lnTo>
                      <a:pt x="121" y="81"/>
                    </a:lnTo>
                    <a:lnTo>
                      <a:pt x="61" y="142"/>
                    </a:lnTo>
                    <a:lnTo>
                      <a:pt x="61" y="142"/>
                    </a:lnTo>
                    <a:lnTo>
                      <a:pt x="40" y="182"/>
                    </a:lnTo>
                    <a:lnTo>
                      <a:pt x="40" y="182"/>
                    </a:lnTo>
                    <a:lnTo>
                      <a:pt x="20" y="243"/>
                    </a:lnTo>
                    <a:lnTo>
                      <a:pt x="0" y="303"/>
                    </a:lnTo>
                    <a:lnTo>
                      <a:pt x="0" y="303"/>
                    </a:lnTo>
                    <a:lnTo>
                      <a:pt x="20" y="364"/>
                    </a:lnTo>
                    <a:lnTo>
                      <a:pt x="20" y="364"/>
                    </a:lnTo>
                    <a:lnTo>
                      <a:pt x="61" y="465"/>
                    </a:lnTo>
                    <a:lnTo>
                      <a:pt x="101" y="525"/>
                    </a:lnTo>
                    <a:lnTo>
                      <a:pt x="141" y="566"/>
                    </a:lnTo>
                    <a:lnTo>
                      <a:pt x="141" y="566"/>
                    </a:lnTo>
                    <a:lnTo>
                      <a:pt x="182" y="586"/>
                    </a:lnTo>
                    <a:lnTo>
                      <a:pt x="182" y="586"/>
                    </a:lnTo>
                    <a:lnTo>
                      <a:pt x="303" y="606"/>
                    </a:lnTo>
                    <a:lnTo>
                      <a:pt x="303" y="606"/>
                    </a:lnTo>
                    <a:lnTo>
                      <a:pt x="303" y="606"/>
                    </a:lnTo>
                    <a:lnTo>
                      <a:pt x="303" y="606"/>
                    </a:lnTo>
                    <a:lnTo>
                      <a:pt x="424" y="586"/>
                    </a:lnTo>
                    <a:lnTo>
                      <a:pt x="525" y="525"/>
                    </a:lnTo>
                    <a:lnTo>
                      <a:pt x="525" y="525"/>
                    </a:lnTo>
                    <a:lnTo>
                      <a:pt x="565" y="485"/>
                    </a:lnTo>
                    <a:lnTo>
                      <a:pt x="565" y="485"/>
                    </a:lnTo>
                    <a:lnTo>
                      <a:pt x="606" y="404"/>
                    </a:lnTo>
                    <a:lnTo>
                      <a:pt x="606" y="303"/>
                    </a:lnTo>
                    <a:lnTo>
                      <a:pt x="606" y="303"/>
                    </a:lnTo>
                    <a:lnTo>
                      <a:pt x="606" y="243"/>
                    </a:lnTo>
                    <a:lnTo>
                      <a:pt x="586" y="162"/>
                    </a:lnTo>
                    <a:lnTo>
                      <a:pt x="545" y="101"/>
                    </a:lnTo>
                    <a:lnTo>
                      <a:pt x="485" y="61"/>
                    </a:lnTo>
                    <a:lnTo>
                      <a:pt x="485" y="61"/>
                    </a:lnTo>
                    <a:lnTo>
                      <a:pt x="424" y="41"/>
                    </a:lnTo>
                    <a:lnTo>
                      <a:pt x="424" y="41"/>
                    </a:lnTo>
                    <a:lnTo>
                      <a:pt x="323" y="0"/>
                    </a:lnTo>
                    <a:lnTo>
                      <a:pt x="32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5"/>
              <p:cNvSpPr/>
              <p:nvPr/>
            </p:nvSpPr>
            <p:spPr>
              <a:xfrm>
                <a:off x="2112204" y="-1101773"/>
                <a:ext cx="4484" cy="28761"/>
              </a:xfrm>
              <a:custGeom>
                <a:avLst/>
                <a:gdLst/>
                <a:ahLst/>
                <a:cxnLst/>
                <a:rect l="l" t="t" r="r" b="b"/>
                <a:pathLst>
                  <a:path w="41" h="263" extrusionOk="0">
                    <a:moveTo>
                      <a:pt x="0" y="0"/>
                    </a:moveTo>
                    <a:lnTo>
                      <a:pt x="21" y="162"/>
                    </a:lnTo>
                    <a:lnTo>
                      <a:pt x="41" y="263"/>
                    </a:lnTo>
                    <a:lnTo>
                      <a:pt x="41" y="182"/>
                    </a:lnTo>
                    <a:lnTo>
                      <a:pt x="41" y="121"/>
                    </a:lnTo>
                    <a:lnTo>
                      <a:pt x="41" y="6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55"/>
              <p:cNvSpPr/>
              <p:nvPr/>
            </p:nvSpPr>
            <p:spPr>
              <a:xfrm>
                <a:off x="2112204" y="-1101773"/>
                <a:ext cx="4484" cy="28761"/>
              </a:xfrm>
              <a:custGeom>
                <a:avLst/>
                <a:gdLst/>
                <a:ahLst/>
                <a:cxnLst/>
                <a:rect l="l" t="t" r="r" b="b"/>
                <a:pathLst>
                  <a:path w="41" h="263" fill="none" extrusionOk="0">
                    <a:moveTo>
                      <a:pt x="0" y="0"/>
                    </a:moveTo>
                    <a:lnTo>
                      <a:pt x="0" y="0"/>
                    </a:lnTo>
                    <a:lnTo>
                      <a:pt x="21" y="162"/>
                    </a:lnTo>
                    <a:lnTo>
                      <a:pt x="21" y="162"/>
                    </a:lnTo>
                    <a:lnTo>
                      <a:pt x="41" y="263"/>
                    </a:lnTo>
                    <a:lnTo>
                      <a:pt x="41" y="263"/>
                    </a:lnTo>
                    <a:lnTo>
                      <a:pt x="41" y="182"/>
                    </a:lnTo>
                    <a:lnTo>
                      <a:pt x="41" y="121"/>
                    </a:lnTo>
                    <a:lnTo>
                      <a:pt x="41" y="61"/>
                    </a:ln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55"/>
              <p:cNvSpPr/>
              <p:nvPr/>
            </p:nvSpPr>
            <p:spPr>
              <a:xfrm>
                <a:off x="2114392" y="-1176901"/>
                <a:ext cx="2297" cy="11154"/>
              </a:xfrm>
              <a:custGeom>
                <a:avLst/>
                <a:gdLst/>
                <a:ahLst/>
                <a:cxnLst/>
                <a:rect l="l" t="t" r="r" b="b"/>
                <a:pathLst>
                  <a:path w="21" h="102" extrusionOk="0">
                    <a:moveTo>
                      <a:pt x="21" y="1"/>
                    </a:moveTo>
                    <a:lnTo>
                      <a:pt x="21" y="1"/>
                    </a:lnTo>
                    <a:lnTo>
                      <a:pt x="1" y="102"/>
                    </a:lnTo>
                    <a:lnTo>
                      <a:pt x="1" y="102"/>
                    </a:lnTo>
                    <a:lnTo>
                      <a:pt x="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5"/>
              <p:cNvSpPr/>
              <p:nvPr/>
            </p:nvSpPr>
            <p:spPr>
              <a:xfrm>
                <a:off x="2114392" y="-1176901"/>
                <a:ext cx="2297" cy="11154"/>
              </a:xfrm>
              <a:custGeom>
                <a:avLst/>
                <a:gdLst/>
                <a:ahLst/>
                <a:cxnLst/>
                <a:rect l="l" t="t" r="r" b="b"/>
                <a:pathLst>
                  <a:path w="21" h="102" fill="none" extrusionOk="0">
                    <a:moveTo>
                      <a:pt x="21" y="1"/>
                    </a:moveTo>
                    <a:lnTo>
                      <a:pt x="21" y="1"/>
                    </a:lnTo>
                    <a:lnTo>
                      <a:pt x="1" y="102"/>
                    </a:lnTo>
                    <a:lnTo>
                      <a:pt x="1" y="102"/>
                    </a:lnTo>
                    <a:lnTo>
                      <a:pt x="2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55"/>
              <p:cNvSpPr/>
              <p:nvPr/>
            </p:nvSpPr>
            <p:spPr>
              <a:xfrm>
                <a:off x="2056980" y="-823570"/>
                <a:ext cx="42103" cy="11154"/>
              </a:xfrm>
              <a:custGeom>
                <a:avLst/>
                <a:gdLst/>
                <a:ahLst/>
                <a:cxnLst/>
                <a:rect l="l" t="t" r="r" b="b"/>
                <a:pathLst>
                  <a:path w="385" h="102" extrusionOk="0">
                    <a:moveTo>
                      <a:pt x="203" y="0"/>
                    </a:moveTo>
                    <a:lnTo>
                      <a:pt x="81" y="41"/>
                    </a:lnTo>
                    <a:lnTo>
                      <a:pt x="1" y="101"/>
                    </a:lnTo>
                    <a:lnTo>
                      <a:pt x="384"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55"/>
              <p:cNvSpPr/>
              <p:nvPr/>
            </p:nvSpPr>
            <p:spPr>
              <a:xfrm>
                <a:off x="2056980" y="-823570"/>
                <a:ext cx="42103" cy="11154"/>
              </a:xfrm>
              <a:custGeom>
                <a:avLst/>
                <a:gdLst/>
                <a:ahLst/>
                <a:cxnLst/>
                <a:rect l="l" t="t" r="r" b="b"/>
                <a:pathLst>
                  <a:path w="385" h="102" fill="none" extrusionOk="0">
                    <a:moveTo>
                      <a:pt x="243" y="0"/>
                    </a:moveTo>
                    <a:lnTo>
                      <a:pt x="243" y="0"/>
                    </a:lnTo>
                    <a:lnTo>
                      <a:pt x="203" y="0"/>
                    </a:lnTo>
                    <a:lnTo>
                      <a:pt x="203" y="0"/>
                    </a:lnTo>
                    <a:lnTo>
                      <a:pt x="81" y="41"/>
                    </a:lnTo>
                    <a:lnTo>
                      <a:pt x="81" y="41"/>
                    </a:lnTo>
                    <a:lnTo>
                      <a:pt x="1" y="101"/>
                    </a:lnTo>
                    <a:lnTo>
                      <a:pt x="384" y="20"/>
                    </a:lnTo>
                    <a:lnTo>
                      <a:pt x="384" y="20"/>
                    </a:lnTo>
                    <a:lnTo>
                      <a:pt x="324" y="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5"/>
              <p:cNvSpPr/>
              <p:nvPr/>
            </p:nvSpPr>
            <p:spPr>
              <a:xfrm>
                <a:off x="1975291" y="-836803"/>
                <a:ext cx="44290" cy="30948"/>
              </a:xfrm>
              <a:custGeom>
                <a:avLst/>
                <a:gdLst/>
                <a:ahLst/>
                <a:cxnLst/>
                <a:rect l="l" t="t" r="r" b="b"/>
                <a:pathLst>
                  <a:path w="405" h="283" extrusionOk="0">
                    <a:moveTo>
                      <a:pt x="404" y="0"/>
                    </a:moveTo>
                    <a:lnTo>
                      <a:pt x="344" y="61"/>
                    </a:lnTo>
                    <a:lnTo>
                      <a:pt x="182" y="162"/>
                    </a:lnTo>
                    <a:lnTo>
                      <a:pt x="1" y="263"/>
                    </a:lnTo>
                    <a:lnTo>
                      <a:pt x="101" y="283"/>
                    </a:lnTo>
                    <a:lnTo>
                      <a:pt x="202" y="263"/>
                    </a:lnTo>
                    <a:lnTo>
                      <a:pt x="263" y="222"/>
                    </a:lnTo>
                    <a:lnTo>
                      <a:pt x="324" y="182"/>
                    </a:lnTo>
                    <a:lnTo>
                      <a:pt x="364" y="141"/>
                    </a:lnTo>
                    <a:lnTo>
                      <a:pt x="384"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55"/>
              <p:cNvSpPr/>
              <p:nvPr/>
            </p:nvSpPr>
            <p:spPr>
              <a:xfrm>
                <a:off x="1975291" y="-836803"/>
                <a:ext cx="44290" cy="30948"/>
              </a:xfrm>
              <a:custGeom>
                <a:avLst/>
                <a:gdLst/>
                <a:ahLst/>
                <a:cxnLst/>
                <a:rect l="l" t="t" r="r" b="b"/>
                <a:pathLst>
                  <a:path w="405" h="283" fill="none" extrusionOk="0">
                    <a:moveTo>
                      <a:pt x="404" y="0"/>
                    </a:moveTo>
                    <a:lnTo>
                      <a:pt x="404" y="0"/>
                    </a:lnTo>
                    <a:lnTo>
                      <a:pt x="344" y="61"/>
                    </a:lnTo>
                    <a:lnTo>
                      <a:pt x="344" y="61"/>
                    </a:lnTo>
                    <a:lnTo>
                      <a:pt x="182" y="162"/>
                    </a:lnTo>
                    <a:lnTo>
                      <a:pt x="1" y="263"/>
                    </a:lnTo>
                    <a:lnTo>
                      <a:pt x="1" y="263"/>
                    </a:lnTo>
                    <a:lnTo>
                      <a:pt x="101" y="283"/>
                    </a:lnTo>
                    <a:lnTo>
                      <a:pt x="101" y="283"/>
                    </a:lnTo>
                    <a:lnTo>
                      <a:pt x="101" y="283"/>
                    </a:lnTo>
                    <a:lnTo>
                      <a:pt x="101" y="283"/>
                    </a:lnTo>
                    <a:lnTo>
                      <a:pt x="202" y="263"/>
                    </a:lnTo>
                    <a:lnTo>
                      <a:pt x="263" y="222"/>
                    </a:lnTo>
                    <a:lnTo>
                      <a:pt x="263" y="222"/>
                    </a:lnTo>
                    <a:lnTo>
                      <a:pt x="324" y="182"/>
                    </a:lnTo>
                    <a:lnTo>
                      <a:pt x="364" y="141"/>
                    </a:lnTo>
                    <a:lnTo>
                      <a:pt x="364" y="141"/>
                    </a:lnTo>
                    <a:lnTo>
                      <a:pt x="384" y="81"/>
                    </a:lnTo>
                    <a:lnTo>
                      <a:pt x="4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55"/>
              <p:cNvSpPr/>
              <p:nvPr/>
            </p:nvSpPr>
            <p:spPr>
              <a:xfrm>
                <a:off x="2056980" y="-920788"/>
                <a:ext cx="59709" cy="66380"/>
              </a:xfrm>
              <a:custGeom>
                <a:avLst/>
                <a:gdLst/>
                <a:ahLst/>
                <a:cxnLst/>
                <a:rect l="l" t="t" r="r" b="b"/>
                <a:pathLst>
                  <a:path w="546" h="607" extrusionOk="0">
                    <a:moveTo>
                      <a:pt x="324" y="1"/>
                    </a:moveTo>
                    <a:lnTo>
                      <a:pt x="182" y="243"/>
                    </a:lnTo>
                    <a:lnTo>
                      <a:pt x="1" y="465"/>
                    </a:lnTo>
                    <a:lnTo>
                      <a:pt x="81" y="546"/>
                    </a:lnTo>
                    <a:lnTo>
                      <a:pt x="162" y="586"/>
                    </a:lnTo>
                    <a:lnTo>
                      <a:pt x="243" y="607"/>
                    </a:lnTo>
                    <a:lnTo>
                      <a:pt x="324" y="586"/>
                    </a:lnTo>
                    <a:lnTo>
                      <a:pt x="384" y="566"/>
                    </a:lnTo>
                    <a:lnTo>
                      <a:pt x="445" y="526"/>
                    </a:lnTo>
                    <a:lnTo>
                      <a:pt x="505" y="465"/>
                    </a:lnTo>
                    <a:lnTo>
                      <a:pt x="526" y="425"/>
                    </a:lnTo>
                    <a:lnTo>
                      <a:pt x="546" y="364"/>
                    </a:lnTo>
                    <a:lnTo>
                      <a:pt x="546" y="243"/>
                    </a:lnTo>
                    <a:lnTo>
                      <a:pt x="505" y="142"/>
                    </a:lnTo>
                    <a:lnTo>
                      <a:pt x="465" y="82"/>
                    </a:lnTo>
                    <a:lnTo>
                      <a:pt x="425" y="41"/>
                    </a:lnTo>
                    <a:lnTo>
                      <a:pt x="3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5"/>
              <p:cNvSpPr/>
              <p:nvPr/>
            </p:nvSpPr>
            <p:spPr>
              <a:xfrm>
                <a:off x="2056980" y="-920788"/>
                <a:ext cx="59709" cy="66380"/>
              </a:xfrm>
              <a:custGeom>
                <a:avLst/>
                <a:gdLst/>
                <a:ahLst/>
                <a:cxnLst/>
                <a:rect l="l" t="t" r="r" b="b"/>
                <a:pathLst>
                  <a:path w="546" h="607" fill="none" extrusionOk="0">
                    <a:moveTo>
                      <a:pt x="324" y="1"/>
                    </a:moveTo>
                    <a:lnTo>
                      <a:pt x="324" y="1"/>
                    </a:lnTo>
                    <a:lnTo>
                      <a:pt x="182" y="243"/>
                    </a:lnTo>
                    <a:lnTo>
                      <a:pt x="1" y="465"/>
                    </a:lnTo>
                    <a:lnTo>
                      <a:pt x="1" y="465"/>
                    </a:lnTo>
                    <a:lnTo>
                      <a:pt x="81" y="546"/>
                    </a:lnTo>
                    <a:lnTo>
                      <a:pt x="81" y="546"/>
                    </a:lnTo>
                    <a:lnTo>
                      <a:pt x="162" y="586"/>
                    </a:lnTo>
                    <a:lnTo>
                      <a:pt x="243" y="607"/>
                    </a:lnTo>
                    <a:lnTo>
                      <a:pt x="243" y="607"/>
                    </a:lnTo>
                    <a:lnTo>
                      <a:pt x="324" y="586"/>
                    </a:lnTo>
                    <a:lnTo>
                      <a:pt x="384" y="566"/>
                    </a:lnTo>
                    <a:lnTo>
                      <a:pt x="445" y="526"/>
                    </a:lnTo>
                    <a:lnTo>
                      <a:pt x="505" y="465"/>
                    </a:lnTo>
                    <a:lnTo>
                      <a:pt x="505" y="465"/>
                    </a:lnTo>
                    <a:lnTo>
                      <a:pt x="526" y="425"/>
                    </a:lnTo>
                    <a:lnTo>
                      <a:pt x="546" y="364"/>
                    </a:lnTo>
                    <a:lnTo>
                      <a:pt x="546" y="243"/>
                    </a:lnTo>
                    <a:lnTo>
                      <a:pt x="505" y="142"/>
                    </a:lnTo>
                    <a:lnTo>
                      <a:pt x="465" y="82"/>
                    </a:lnTo>
                    <a:lnTo>
                      <a:pt x="425" y="41"/>
                    </a:lnTo>
                    <a:lnTo>
                      <a:pt x="425" y="41"/>
                    </a:lnTo>
                    <a:lnTo>
                      <a:pt x="32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55"/>
              <p:cNvSpPr/>
              <p:nvPr/>
            </p:nvSpPr>
            <p:spPr>
              <a:xfrm>
                <a:off x="2110017" y="-995807"/>
                <a:ext cx="6671" cy="31058"/>
              </a:xfrm>
              <a:custGeom>
                <a:avLst/>
                <a:gdLst/>
                <a:ahLst/>
                <a:cxnLst/>
                <a:rect l="l" t="t" r="r" b="b"/>
                <a:pathLst>
                  <a:path w="61" h="284" extrusionOk="0">
                    <a:moveTo>
                      <a:pt x="61" y="0"/>
                    </a:moveTo>
                    <a:lnTo>
                      <a:pt x="0" y="283"/>
                    </a:lnTo>
                    <a:lnTo>
                      <a:pt x="20" y="263"/>
                    </a:lnTo>
                    <a:lnTo>
                      <a:pt x="61" y="182"/>
                    </a:lnTo>
                    <a:lnTo>
                      <a:pt x="61" y="101"/>
                    </a:ln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55"/>
              <p:cNvSpPr/>
              <p:nvPr/>
            </p:nvSpPr>
            <p:spPr>
              <a:xfrm>
                <a:off x="2110017" y="-995807"/>
                <a:ext cx="6671" cy="31058"/>
              </a:xfrm>
              <a:custGeom>
                <a:avLst/>
                <a:gdLst/>
                <a:ahLst/>
                <a:cxnLst/>
                <a:rect l="l" t="t" r="r" b="b"/>
                <a:pathLst>
                  <a:path w="61" h="284" fill="none" extrusionOk="0">
                    <a:moveTo>
                      <a:pt x="61" y="0"/>
                    </a:moveTo>
                    <a:lnTo>
                      <a:pt x="61" y="0"/>
                    </a:lnTo>
                    <a:lnTo>
                      <a:pt x="0" y="283"/>
                    </a:lnTo>
                    <a:lnTo>
                      <a:pt x="0" y="283"/>
                    </a:lnTo>
                    <a:lnTo>
                      <a:pt x="20" y="263"/>
                    </a:lnTo>
                    <a:lnTo>
                      <a:pt x="20" y="263"/>
                    </a:lnTo>
                    <a:lnTo>
                      <a:pt x="61" y="182"/>
                    </a:lnTo>
                    <a:lnTo>
                      <a:pt x="61" y="101"/>
                    </a:lnTo>
                    <a:lnTo>
                      <a:pt x="61" y="101"/>
                    </a:lnTo>
                    <a:lnTo>
                      <a:pt x="6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5"/>
              <p:cNvSpPr/>
              <p:nvPr/>
            </p:nvSpPr>
            <p:spPr>
              <a:xfrm>
                <a:off x="1758876" y="-1457291"/>
                <a:ext cx="66380" cy="66380"/>
              </a:xfrm>
              <a:custGeom>
                <a:avLst/>
                <a:gdLst/>
                <a:ahLst/>
                <a:cxnLst/>
                <a:rect l="l" t="t" r="r" b="b"/>
                <a:pathLst>
                  <a:path w="607" h="607" extrusionOk="0">
                    <a:moveTo>
                      <a:pt x="304" y="0"/>
                    </a:moveTo>
                    <a:lnTo>
                      <a:pt x="263" y="20"/>
                    </a:lnTo>
                    <a:lnTo>
                      <a:pt x="142" y="61"/>
                    </a:lnTo>
                    <a:lnTo>
                      <a:pt x="102" y="81"/>
                    </a:lnTo>
                    <a:lnTo>
                      <a:pt x="61" y="142"/>
                    </a:lnTo>
                    <a:lnTo>
                      <a:pt x="21" y="182"/>
                    </a:lnTo>
                    <a:lnTo>
                      <a:pt x="1" y="283"/>
                    </a:lnTo>
                    <a:lnTo>
                      <a:pt x="1" y="364"/>
                    </a:lnTo>
                    <a:lnTo>
                      <a:pt x="61" y="465"/>
                    </a:lnTo>
                    <a:lnTo>
                      <a:pt x="81" y="525"/>
                    </a:lnTo>
                    <a:lnTo>
                      <a:pt x="142" y="566"/>
                    </a:lnTo>
                    <a:lnTo>
                      <a:pt x="223" y="606"/>
                    </a:lnTo>
                    <a:lnTo>
                      <a:pt x="384" y="606"/>
                    </a:lnTo>
                    <a:lnTo>
                      <a:pt x="465" y="566"/>
                    </a:lnTo>
                    <a:lnTo>
                      <a:pt x="526" y="525"/>
                    </a:lnTo>
                    <a:lnTo>
                      <a:pt x="566" y="485"/>
                    </a:lnTo>
                    <a:lnTo>
                      <a:pt x="606" y="404"/>
                    </a:lnTo>
                    <a:lnTo>
                      <a:pt x="606" y="323"/>
                    </a:lnTo>
                    <a:lnTo>
                      <a:pt x="586" y="202"/>
                    </a:lnTo>
                    <a:lnTo>
                      <a:pt x="526" y="101"/>
                    </a:lnTo>
                    <a:lnTo>
                      <a:pt x="485"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55"/>
              <p:cNvSpPr/>
              <p:nvPr/>
            </p:nvSpPr>
            <p:spPr>
              <a:xfrm>
                <a:off x="1758876" y="-1457291"/>
                <a:ext cx="66380" cy="66380"/>
              </a:xfrm>
              <a:custGeom>
                <a:avLst/>
                <a:gdLst/>
                <a:ahLst/>
                <a:cxnLst/>
                <a:rect l="l" t="t" r="r" b="b"/>
                <a:pathLst>
                  <a:path w="607" h="607" fill="none" extrusionOk="0">
                    <a:moveTo>
                      <a:pt x="304" y="0"/>
                    </a:moveTo>
                    <a:lnTo>
                      <a:pt x="304" y="0"/>
                    </a:lnTo>
                    <a:lnTo>
                      <a:pt x="304" y="0"/>
                    </a:lnTo>
                    <a:lnTo>
                      <a:pt x="304" y="0"/>
                    </a:lnTo>
                    <a:lnTo>
                      <a:pt x="263" y="20"/>
                    </a:lnTo>
                    <a:lnTo>
                      <a:pt x="263" y="20"/>
                    </a:lnTo>
                    <a:lnTo>
                      <a:pt x="142" y="61"/>
                    </a:lnTo>
                    <a:lnTo>
                      <a:pt x="102" y="81"/>
                    </a:lnTo>
                    <a:lnTo>
                      <a:pt x="61" y="142"/>
                    </a:lnTo>
                    <a:lnTo>
                      <a:pt x="61" y="142"/>
                    </a:lnTo>
                    <a:lnTo>
                      <a:pt x="21" y="182"/>
                    </a:lnTo>
                    <a:lnTo>
                      <a:pt x="21" y="182"/>
                    </a:lnTo>
                    <a:lnTo>
                      <a:pt x="1" y="283"/>
                    </a:lnTo>
                    <a:lnTo>
                      <a:pt x="1" y="364"/>
                    </a:lnTo>
                    <a:lnTo>
                      <a:pt x="1" y="364"/>
                    </a:lnTo>
                    <a:lnTo>
                      <a:pt x="61" y="465"/>
                    </a:lnTo>
                    <a:lnTo>
                      <a:pt x="61" y="465"/>
                    </a:lnTo>
                    <a:lnTo>
                      <a:pt x="81" y="525"/>
                    </a:lnTo>
                    <a:lnTo>
                      <a:pt x="142" y="566"/>
                    </a:lnTo>
                    <a:lnTo>
                      <a:pt x="142" y="566"/>
                    </a:lnTo>
                    <a:lnTo>
                      <a:pt x="223" y="606"/>
                    </a:lnTo>
                    <a:lnTo>
                      <a:pt x="304" y="606"/>
                    </a:lnTo>
                    <a:lnTo>
                      <a:pt x="304" y="606"/>
                    </a:lnTo>
                    <a:lnTo>
                      <a:pt x="304" y="606"/>
                    </a:lnTo>
                    <a:lnTo>
                      <a:pt x="304" y="606"/>
                    </a:lnTo>
                    <a:lnTo>
                      <a:pt x="384" y="606"/>
                    </a:lnTo>
                    <a:lnTo>
                      <a:pt x="465" y="566"/>
                    </a:lnTo>
                    <a:lnTo>
                      <a:pt x="465" y="566"/>
                    </a:lnTo>
                    <a:lnTo>
                      <a:pt x="526" y="525"/>
                    </a:lnTo>
                    <a:lnTo>
                      <a:pt x="566" y="485"/>
                    </a:lnTo>
                    <a:lnTo>
                      <a:pt x="566" y="485"/>
                    </a:lnTo>
                    <a:lnTo>
                      <a:pt x="606" y="404"/>
                    </a:lnTo>
                    <a:lnTo>
                      <a:pt x="606" y="323"/>
                    </a:lnTo>
                    <a:lnTo>
                      <a:pt x="606" y="323"/>
                    </a:lnTo>
                    <a:lnTo>
                      <a:pt x="586" y="202"/>
                    </a:lnTo>
                    <a:lnTo>
                      <a:pt x="526" y="101"/>
                    </a:lnTo>
                    <a:lnTo>
                      <a:pt x="526" y="101"/>
                    </a:lnTo>
                    <a:lnTo>
                      <a:pt x="485" y="61"/>
                    </a:lnTo>
                    <a:lnTo>
                      <a:pt x="485"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55"/>
              <p:cNvSpPr/>
              <p:nvPr/>
            </p:nvSpPr>
            <p:spPr>
              <a:xfrm>
                <a:off x="1858280" y="-1505845"/>
                <a:ext cx="64083" cy="66271"/>
              </a:xfrm>
              <a:custGeom>
                <a:avLst/>
                <a:gdLst/>
                <a:ahLst/>
                <a:cxnLst/>
                <a:rect l="l" t="t" r="r" b="b"/>
                <a:pathLst>
                  <a:path w="586" h="606" extrusionOk="0">
                    <a:moveTo>
                      <a:pt x="283" y="0"/>
                    </a:moveTo>
                    <a:lnTo>
                      <a:pt x="222" y="20"/>
                    </a:lnTo>
                    <a:lnTo>
                      <a:pt x="142" y="40"/>
                    </a:lnTo>
                    <a:lnTo>
                      <a:pt x="81" y="81"/>
                    </a:lnTo>
                    <a:lnTo>
                      <a:pt x="41" y="141"/>
                    </a:lnTo>
                    <a:lnTo>
                      <a:pt x="21" y="182"/>
                    </a:lnTo>
                    <a:lnTo>
                      <a:pt x="0" y="242"/>
                    </a:lnTo>
                    <a:lnTo>
                      <a:pt x="0" y="363"/>
                    </a:lnTo>
                    <a:lnTo>
                      <a:pt x="41" y="464"/>
                    </a:lnTo>
                    <a:lnTo>
                      <a:pt x="61" y="525"/>
                    </a:lnTo>
                    <a:lnTo>
                      <a:pt x="122" y="565"/>
                    </a:lnTo>
                    <a:lnTo>
                      <a:pt x="202" y="606"/>
                    </a:lnTo>
                    <a:lnTo>
                      <a:pt x="364" y="606"/>
                    </a:lnTo>
                    <a:lnTo>
                      <a:pt x="424" y="586"/>
                    </a:lnTo>
                    <a:lnTo>
                      <a:pt x="485" y="545"/>
                    </a:lnTo>
                    <a:lnTo>
                      <a:pt x="546" y="485"/>
                    </a:lnTo>
                    <a:lnTo>
                      <a:pt x="566" y="424"/>
                    </a:lnTo>
                    <a:lnTo>
                      <a:pt x="586" y="363"/>
                    </a:lnTo>
                    <a:lnTo>
                      <a:pt x="586" y="263"/>
                    </a:lnTo>
                    <a:lnTo>
                      <a:pt x="546" y="141"/>
                    </a:lnTo>
                    <a:lnTo>
                      <a:pt x="505" y="101"/>
                    </a:lnTo>
                    <a:lnTo>
                      <a:pt x="465"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5"/>
              <p:cNvSpPr/>
              <p:nvPr/>
            </p:nvSpPr>
            <p:spPr>
              <a:xfrm>
                <a:off x="1858280" y="-1505845"/>
                <a:ext cx="64083" cy="66271"/>
              </a:xfrm>
              <a:custGeom>
                <a:avLst/>
                <a:gdLst/>
                <a:ahLst/>
                <a:cxnLst/>
                <a:rect l="l" t="t" r="r" b="b"/>
                <a:pathLst>
                  <a:path w="586" h="606" fill="none" extrusionOk="0">
                    <a:moveTo>
                      <a:pt x="283" y="0"/>
                    </a:moveTo>
                    <a:lnTo>
                      <a:pt x="283" y="0"/>
                    </a:lnTo>
                    <a:lnTo>
                      <a:pt x="222" y="20"/>
                    </a:lnTo>
                    <a:lnTo>
                      <a:pt x="142" y="40"/>
                    </a:lnTo>
                    <a:lnTo>
                      <a:pt x="81" y="81"/>
                    </a:lnTo>
                    <a:lnTo>
                      <a:pt x="41" y="141"/>
                    </a:lnTo>
                    <a:lnTo>
                      <a:pt x="41" y="141"/>
                    </a:lnTo>
                    <a:lnTo>
                      <a:pt x="21" y="182"/>
                    </a:lnTo>
                    <a:lnTo>
                      <a:pt x="0" y="242"/>
                    </a:lnTo>
                    <a:lnTo>
                      <a:pt x="0" y="363"/>
                    </a:lnTo>
                    <a:lnTo>
                      <a:pt x="41" y="464"/>
                    </a:lnTo>
                    <a:lnTo>
                      <a:pt x="61" y="525"/>
                    </a:lnTo>
                    <a:lnTo>
                      <a:pt x="122" y="565"/>
                    </a:lnTo>
                    <a:lnTo>
                      <a:pt x="122" y="565"/>
                    </a:lnTo>
                    <a:lnTo>
                      <a:pt x="202" y="606"/>
                    </a:lnTo>
                    <a:lnTo>
                      <a:pt x="283" y="606"/>
                    </a:lnTo>
                    <a:lnTo>
                      <a:pt x="283" y="606"/>
                    </a:lnTo>
                    <a:lnTo>
                      <a:pt x="364" y="606"/>
                    </a:lnTo>
                    <a:lnTo>
                      <a:pt x="424" y="586"/>
                    </a:lnTo>
                    <a:lnTo>
                      <a:pt x="485" y="545"/>
                    </a:lnTo>
                    <a:lnTo>
                      <a:pt x="546" y="485"/>
                    </a:lnTo>
                    <a:lnTo>
                      <a:pt x="546" y="485"/>
                    </a:lnTo>
                    <a:lnTo>
                      <a:pt x="566" y="424"/>
                    </a:lnTo>
                    <a:lnTo>
                      <a:pt x="586" y="363"/>
                    </a:lnTo>
                    <a:lnTo>
                      <a:pt x="586" y="263"/>
                    </a:lnTo>
                    <a:lnTo>
                      <a:pt x="546" y="141"/>
                    </a:lnTo>
                    <a:lnTo>
                      <a:pt x="505" y="101"/>
                    </a:lnTo>
                    <a:lnTo>
                      <a:pt x="465" y="61"/>
                    </a:lnTo>
                    <a:lnTo>
                      <a:pt x="465"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55"/>
              <p:cNvSpPr/>
              <p:nvPr/>
            </p:nvSpPr>
            <p:spPr>
              <a:xfrm>
                <a:off x="1805243" y="-1547838"/>
                <a:ext cx="4593" cy="109"/>
              </a:xfrm>
              <a:custGeom>
                <a:avLst/>
                <a:gdLst/>
                <a:ahLst/>
                <a:cxnLst/>
                <a:rect l="l" t="t" r="r" b="b"/>
                <a:pathLst>
                  <a:path w="42" h="1" extrusionOk="0">
                    <a:moveTo>
                      <a:pt x="41" y="0"/>
                    </a:moveTo>
                    <a:lnTo>
                      <a:pt x="1" y="0"/>
                    </a:lnTo>
                    <a:lnTo>
                      <a:pt x="1" y="0"/>
                    </a:lnTo>
                    <a:lnTo>
                      <a:pt x="41" y="0"/>
                    </a:lnTo>
                    <a:lnTo>
                      <a:pt x="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55"/>
              <p:cNvSpPr/>
              <p:nvPr/>
            </p:nvSpPr>
            <p:spPr>
              <a:xfrm>
                <a:off x="1805243" y="-1547838"/>
                <a:ext cx="4593" cy="109"/>
              </a:xfrm>
              <a:custGeom>
                <a:avLst/>
                <a:gdLst/>
                <a:ahLst/>
                <a:cxnLst/>
                <a:rect l="l" t="t" r="r" b="b"/>
                <a:pathLst>
                  <a:path w="42" h="1" fill="none" extrusionOk="0">
                    <a:moveTo>
                      <a:pt x="41" y="0"/>
                    </a:moveTo>
                    <a:lnTo>
                      <a:pt x="1" y="0"/>
                    </a:lnTo>
                    <a:lnTo>
                      <a:pt x="1" y="0"/>
                    </a:lnTo>
                    <a:lnTo>
                      <a:pt x="41" y="0"/>
                    </a:lnTo>
                    <a:lnTo>
                      <a:pt x="4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5"/>
              <p:cNvSpPr/>
              <p:nvPr/>
            </p:nvSpPr>
            <p:spPr>
              <a:xfrm>
                <a:off x="1765546" y="-1547838"/>
                <a:ext cx="39806" cy="8967"/>
              </a:xfrm>
              <a:custGeom>
                <a:avLst/>
                <a:gdLst/>
                <a:ahLst/>
                <a:cxnLst/>
                <a:rect l="l" t="t" r="r" b="b"/>
                <a:pathLst>
                  <a:path w="364" h="82" extrusionOk="0">
                    <a:moveTo>
                      <a:pt x="364" y="0"/>
                    </a:moveTo>
                    <a:lnTo>
                      <a:pt x="243" y="21"/>
                    </a:lnTo>
                    <a:lnTo>
                      <a:pt x="0" y="81"/>
                    </a:lnTo>
                    <a:lnTo>
                      <a:pt x="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55"/>
              <p:cNvSpPr/>
              <p:nvPr/>
            </p:nvSpPr>
            <p:spPr>
              <a:xfrm>
                <a:off x="1765546" y="-1547838"/>
                <a:ext cx="39806" cy="8967"/>
              </a:xfrm>
              <a:custGeom>
                <a:avLst/>
                <a:gdLst/>
                <a:ahLst/>
                <a:cxnLst/>
                <a:rect l="l" t="t" r="r" b="b"/>
                <a:pathLst>
                  <a:path w="364" h="82" fill="none" extrusionOk="0">
                    <a:moveTo>
                      <a:pt x="364" y="0"/>
                    </a:moveTo>
                    <a:lnTo>
                      <a:pt x="243" y="21"/>
                    </a:lnTo>
                    <a:lnTo>
                      <a:pt x="0" y="81"/>
                    </a:lnTo>
                    <a:lnTo>
                      <a:pt x="0" y="81"/>
                    </a:lnTo>
                    <a:lnTo>
                      <a:pt x="0" y="81"/>
                    </a:lnTo>
                    <a:lnTo>
                      <a:pt x="364" y="0"/>
                    </a:lnTo>
                    <a:lnTo>
                      <a:pt x="36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55"/>
              <p:cNvSpPr/>
              <p:nvPr/>
            </p:nvSpPr>
            <p:spPr>
              <a:xfrm>
                <a:off x="1758876" y="-1547838"/>
                <a:ext cx="66380" cy="59709"/>
              </a:xfrm>
              <a:custGeom>
                <a:avLst/>
                <a:gdLst/>
                <a:ahLst/>
                <a:cxnLst/>
                <a:rect l="l" t="t" r="r" b="b"/>
                <a:pathLst>
                  <a:path w="607" h="546" extrusionOk="0">
                    <a:moveTo>
                      <a:pt x="425" y="0"/>
                    </a:moveTo>
                    <a:lnTo>
                      <a:pt x="61" y="81"/>
                    </a:lnTo>
                    <a:lnTo>
                      <a:pt x="21" y="122"/>
                    </a:lnTo>
                    <a:lnTo>
                      <a:pt x="1" y="223"/>
                    </a:lnTo>
                    <a:lnTo>
                      <a:pt x="1" y="303"/>
                    </a:lnTo>
                    <a:lnTo>
                      <a:pt x="61" y="404"/>
                    </a:lnTo>
                    <a:lnTo>
                      <a:pt x="81" y="465"/>
                    </a:lnTo>
                    <a:lnTo>
                      <a:pt x="142" y="505"/>
                    </a:lnTo>
                    <a:lnTo>
                      <a:pt x="223" y="546"/>
                    </a:lnTo>
                    <a:lnTo>
                      <a:pt x="384" y="546"/>
                    </a:lnTo>
                    <a:lnTo>
                      <a:pt x="465" y="505"/>
                    </a:lnTo>
                    <a:lnTo>
                      <a:pt x="526" y="465"/>
                    </a:lnTo>
                    <a:lnTo>
                      <a:pt x="566" y="424"/>
                    </a:lnTo>
                    <a:lnTo>
                      <a:pt x="606" y="344"/>
                    </a:lnTo>
                    <a:lnTo>
                      <a:pt x="606" y="243"/>
                    </a:lnTo>
                    <a:lnTo>
                      <a:pt x="586" y="142"/>
                    </a:lnTo>
                    <a:lnTo>
                      <a:pt x="526" y="41"/>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5"/>
              <p:cNvSpPr/>
              <p:nvPr/>
            </p:nvSpPr>
            <p:spPr>
              <a:xfrm>
                <a:off x="1758876" y="-1547838"/>
                <a:ext cx="66380" cy="59709"/>
              </a:xfrm>
              <a:custGeom>
                <a:avLst/>
                <a:gdLst/>
                <a:ahLst/>
                <a:cxnLst/>
                <a:rect l="l" t="t" r="r" b="b"/>
                <a:pathLst>
                  <a:path w="607" h="546" fill="none" extrusionOk="0">
                    <a:moveTo>
                      <a:pt x="465" y="0"/>
                    </a:moveTo>
                    <a:lnTo>
                      <a:pt x="425" y="0"/>
                    </a:lnTo>
                    <a:lnTo>
                      <a:pt x="61" y="81"/>
                    </a:lnTo>
                    <a:lnTo>
                      <a:pt x="61" y="81"/>
                    </a:lnTo>
                    <a:lnTo>
                      <a:pt x="21" y="122"/>
                    </a:lnTo>
                    <a:lnTo>
                      <a:pt x="21" y="122"/>
                    </a:lnTo>
                    <a:lnTo>
                      <a:pt x="1" y="223"/>
                    </a:lnTo>
                    <a:lnTo>
                      <a:pt x="1" y="303"/>
                    </a:lnTo>
                    <a:lnTo>
                      <a:pt x="1" y="303"/>
                    </a:lnTo>
                    <a:lnTo>
                      <a:pt x="61" y="404"/>
                    </a:lnTo>
                    <a:lnTo>
                      <a:pt x="61" y="404"/>
                    </a:lnTo>
                    <a:lnTo>
                      <a:pt x="81" y="465"/>
                    </a:lnTo>
                    <a:lnTo>
                      <a:pt x="142" y="505"/>
                    </a:lnTo>
                    <a:lnTo>
                      <a:pt x="142" y="505"/>
                    </a:lnTo>
                    <a:lnTo>
                      <a:pt x="223" y="546"/>
                    </a:lnTo>
                    <a:lnTo>
                      <a:pt x="304" y="546"/>
                    </a:lnTo>
                    <a:lnTo>
                      <a:pt x="304" y="546"/>
                    </a:lnTo>
                    <a:lnTo>
                      <a:pt x="304" y="546"/>
                    </a:lnTo>
                    <a:lnTo>
                      <a:pt x="304" y="546"/>
                    </a:lnTo>
                    <a:lnTo>
                      <a:pt x="384" y="546"/>
                    </a:lnTo>
                    <a:lnTo>
                      <a:pt x="465" y="505"/>
                    </a:lnTo>
                    <a:lnTo>
                      <a:pt x="465" y="505"/>
                    </a:lnTo>
                    <a:lnTo>
                      <a:pt x="526" y="465"/>
                    </a:lnTo>
                    <a:lnTo>
                      <a:pt x="566" y="424"/>
                    </a:lnTo>
                    <a:lnTo>
                      <a:pt x="566" y="424"/>
                    </a:lnTo>
                    <a:lnTo>
                      <a:pt x="606" y="344"/>
                    </a:lnTo>
                    <a:lnTo>
                      <a:pt x="606" y="243"/>
                    </a:lnTo>
                    <a:lnTo>
                      <a:pt x="606" y="243"/>
                    </a:lnTo>
                    <a:lnTo>
                      <a:pt x="586" y="142"/>
                    </a:lnTo>
                    <a:lnTo>
                      <a:pt x="526" y="41"/>
                    </a:lnTo>
                    <a:lnTo>
                      <a:pt x="526" y="41"/>
                    </a:lnTo>
                    <a:lnTo>
                      <a:pt x="485" y="0"/>
                    </a:lnTo>
                    <a:lnTo>
                      <a:pt x="46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55"/>
              <p:cNvSpPr/>
              <p:nvPr/>
            </p:nvSpPr>
            <p:spPr>
              <a:xfrm>
                <a:off x="1858280" y="-1565554"/>
                <a:ext cx="26574" cy="6780"/>
              </a:xfrm>
              <a:custGeom>
                <a:avLst/>
                <a:gdLst/>
                <a:ahLst/>
                <a:cxnLst/>
                <a:rect l="l" t="t" r="r" b="b"/>
                <a:pathLst>
                  <a:path w="243" h="62" extrusionOk="0">
                    <a:moveTo>
                      <a:pt x="243" y="1"/>
                    </a:moveTo>
                    <a:lnTo>
                      <a:pt x="0" y="61"/>
                    </a:lnTo>
                    <a:lnTo>
                      <a:pt x="0" y="61"/>
                    </a:lnTo>
                    <a:lnTo>
                      <a:pt x="2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55"/>
              <p:cNvSpPr/>
              <p:nvPr/>
            </p:nvSpPr>
            <p:spPr>
              <a:xfrm>
                <a:off x="1858280" y="-1565554"/>
                <a:ext cx="26574" cy="6780"/>
              </a:xfrm>
              <a:custGeom>
                <a:avLst/>
                <a:gdLst/>
                <a:ahLst/>
                <a:cxnLst/>
                <a:rect l="l" t="t" r="r" b="b"/>
                <a:pathLst>
                  <a:path w="243" h="62" fill="none" extrusionOk="0">
                    <a:moveTo>
                      <a:pt x="243" y="1"/>
                    </a:moveTo>
                    <a:lnTo>
                      <a:pt x="0" y="61"/>
                    </a:lnTo>
                    <a:lnTo>
                      <a:pt x="0" y="61"/>
                    </a:lnTo>
                    <a:lnTo>
                      <a:pt x="24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55"/>
              <p:cNvSpPr/>
              <p:nvPr/>
            </p:nvSpPr>
            <p:spPr>
              <a:xfrm>
                <a:off x="1858280" y="-1574302"/>
                <a:ext cx="64083" cy="37619"/>
              </a:xfrm>
              <a:custGeom>
                <a:avLst/>
                <a:gdLst/>
                <a:ahLst/>
                <a:cxnLst/>
                <a:rect l="l" t="t" r="r" b="b"/>
                <a:pathLst>
                  <a:path w="586" h="344" extrusionOk="0">
                    <a:moveTo>
                      <a:pt x="586" y="0"/>
                    </a:moveTo>
                    <a:lnTo>
                      <a:pt x="384" y="40"/>
                    </a:lnTo>
                    <a:lnTo>
                      <a:pt x="243" y="81"/>
                    </a:lnTo>
                    <a:lnTo>
                      <a:pt x="0" y="141"/>
                    </a:lnTo>
                    <a:lnTo>
                      <a:pt x="41" y="222"/>
                    </a:lnTo>
                    <a:lnTo>
                      <a:pt x="122" y="303"/>
                    </a:lnTo>
                    <a:lnTo>
                      <a:pt x="202" y="343"/>
                    </a:lnTo>
                    <a:lnTo>
                      <a:pt x="364" y="343"/>
                    </a:lnTo>
                    <a:lnTo>
                      <a:pt x="424" y="323"/>
                    </a:lnTo>
                    <a:lnTo>
                      <a:pt x="485" y="283"/>
                    </a:lnTo>
                    <a:lnTo>
                      <a:pt x="546" y="222"/>
                    </a:lnTo>
                    <a:lnTo>
                      <a:pt x="586" y="141"/>
                    </a:lnTo>
                    <a:lnTo>
                      <a:pt x="586" y="40"/>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55"/>
              <p:cNvSpPr/>
              <p:nvPr/>
            </p:nvSpPr>
            <p:spPr>
              <a:xfrm>
                <a:off x="1858280" y="-1574302"/>
                <a:ext cx="64083" cy="37619"/>
              </a:xfrm>
              <a:custGeom>
                <a:avLst/>
                <a:gdLst/>
                <a:ahLst/>
                <a:cxnLst/>
                <a:rect l="l" t="t" r="r" b="b"/>
                <a:pathLst>
                  <a:path w="586" h="344" fill="none" extrusionOk="0">
                    <a:moveTo>
                      <a:pt x="586" y="0"/>
                    </a:moveTo>
                    <a:lnTo>
                      <a:pt x="384" y="40"/>
                    </a:lnTo>
                    <a:lnTo>
                      <a:pt x="243" y="81"/>
                    </a:lnTo>
                    <a:lnTo>
                      <a:pt x="0" y="141"/>
                    </a:lnTo>
                    <a:lnTo>
                      <a:pt x="0" y="141"/>
                    </a:lnTo>
                    <a:lnTo>
                      <a:pt x="41" y="222"/>
                    </a:lnTo>
                    <a:lnTo>
                      <a:pt x="122" y="303"/>
                    </a:lnTo>
                    <a:lnTo>
                      <a:pt x="122" y="303"/>
                    </a:lnTo>
                    <a:lnTo>
                      <a:pt x="202" y="343"/>
                    </a:lnTo>
                    <a:lnTo>
                      <a:pt x="283" y="343"/>
                    </a:lnTo>
                    <a:lnTo>
                      <a:pt x="283" y="343"/>
                    </a:lnTo>
                    <a:lnTo>
                      <a:pt x="364" y="343"/>
                    </a:lnTo>
                    <a:lnTo>
                      <a:pt x="424" y="323"/>
                    </a:lnTo>
                    <a:lnTo>
                      <a:pt x="485" y="283"/>
                    </a:lnTo>
                    <a:lnTo>
                      <a:pt x="546" y="222"/>
                    </a:lnTo>
                    <a:lnTo>
                      <a:pt x="546" y="222"/>
                    </a:lnTo>
                    <a:lnTo>
                      <a:pt x="586" y="141"/>
                    </a:lnTo>
                    <a:lnTo>
                      <a:pt x="586" y="40"/>
                    </a:lnTo>
                    <a:lnTo>
                      <a:pt x="586" y="40"/>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55"/>
              <p:cNvSpPr/>
              <p:nvPr/>
            </p:nvSpPr>
            <p:spPr>
              <a:xfrm>
                <a:off x="1856093" y="-1311628"/>
                <a:ext cx="66271" cy="66380"/>
              </a:xfrm>
              <a:custGeom>
                <a:avLst/>
                <a:gdLst/>
                <a:ahLst/>
                <a:cxnLst/>
                <a:rect l="l" t="t" r="r" b="b"/>
                <a:pathLst>
                  <a:path w="606" h="607" extrusionOk="0">
                    <a:moveTo>
                      <a:pt x="303" y="1"/>
                    </a:moveTo>
                    <a:lnTo>
                      <a:pt x="242" y="21"/>
                    </a:lnTo>
                    <a:lnTo>
                      <a:pt x="162" y="41"/>
                    </a:lnTo>
                    <a:lnTo>
                      <a:pt x="101" y="82"/>
                    </a:lnTo>
                    <a:lnTo>
                      <a:pt x="61" y="142"/>
                    </a:lnTo>
                    <a:lnTo>
                      <a:pt x="20" y="203"/>
                    </a:lnTo>
                    <a:lnTo>
                      <a:pt x="0" y="284"/>
                    </a:lnTo>
                    <a:lnTo>
                      <a:pt x="0" y="344"/>
                    </a:lnTo>
                    <a:lnTo>
                      <a:pt x="20" y="425"/>
                    </a:lnTo>
                    <a:lnTo>
                      <a:pt x="41" y="445"/>
                    </a:lnTo>
                    <a:lnTo>
                      <a:pt x="162" y="586"/>
                    </a:lnTo>
                    <a:lnTo>
                      <a:pt x="242" y="607"/>
                    </a:lnTo>
                    <a:lnTo>
                      <a:pt x="404" y="607"/>
                    </a:lnTo>
                    <a:lnTo>
                      <a:pt x="505" y="546"/>
                    </a:lnTo>
                    <a:lnTo>
                      <a:pt x="606" y="324"/>
                    </a:lnTo>
                    <a:lnTo>
                      <a:pt x="606" y="243"/>
                    </a:lnTo>
                    <a:lnTo>
                      <a:pt x="586" y="183"/>
                    </a:lnTo>
                    <a:lnTo>
                      <a:pt x="545" y="12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55"/>
              <p:cNvSpPr/>
              <p:nvPr/>
            </p:nvSpPr>
            <p:spPr>
              <a:xfrm>
                <a:off x="1856093" y="-1311628"/>
                <a:ext cx="66271" cy="66380"/>
              </a:xfrm>
              <a:custGeom>
                <a:avLst/>
                <a:gdLst/>
                <a:ahLst/>
                <a:cxnLst/>
                <a:rect l="l" t="t" r="r" b="b"/>
                <a:pathLst>
                  <a:path w="606" h="607" fill="none" extrusionOk="0">
                    <a:moveTo>
                      <a:pt x="303" y="1"/>
                    </a:moveTo>
                    <a:lnTo>
                      <a:pt x="303" y="1"/>
                    </a:lnTo>
                    <a:lnTo>
                      <a:pt x="242" y="21"/>
                    </a:lnTo>
                    <a:lnTo>
                      <a:pt x="162" y="41"/>
                    </a:lnTo>
                    <a:lnTo>
                      <a:pt x="101" y="82"/>
                    </a:lnTo>
                    <a:lnTo>
                      <a:pt x="61" y="142"/>
                    </a:lnTo>
                    <a:lnTo>
                      <a:pt x="61" y="142"/>
                    </a:lnTo>
                    <a:lnTo>
                      <a:pt x="20" y="203"/>
                    </a:lnTo>
                    <a:lnTo>
                      <a:pt x="0" y="284"/>
                    </a:lnTo>
                    <a:lnTo>
                      <a:pt x="0" y="344"/>
                    </a:lnTo>
                    <a:lnTo>
                      <a:pt x="20" y="425"/>
                    </a:lnTo>
                    <a:lnTo>
                      <a:pt x="20" y="425"/>
                    </a:lnTo>
                    <a:lnTo>
                      <a:pt x="41" y="445"/>
                    </a:lnTo>
                    <a:lnTo>
                      <a:pt x="41" y="445"/>
                    </a:lnTo>
                    <a:lnTo>
                      <a:pt x="162" y="586"/>
                    </a:lnTo>
                    <a:lnTo>
                      <a:pt x="162" y="586"/>
                    </a:lnTo>
                    <a:lnTo>
                      <a:pt x="242" y="607"/>
                    </a:lnTo>
                    <a:lnTo>
                      <a:pt x="303" y="607"/>
                    </a:lnTo>
                    <a:lnTo>
                      <a:pt x="303" y="607"/>
                    </a:lnTo>
                    <a:lnTo>
                      <a:pt x="404" y="607"/>
                    </a:lnTo>
                    <a:lnTo>
                      <a:pt x="505" y="546"/>
                    </a:lnTo>
                    <a:lnTo>
                      <a:pt x="505" y="546"/>
                    </a:lnTo>
                    <a:lnTo>
                      <a:pt x="606" y="324"/>
                    </a:lnTo>
                    <a:lnTo>
                      <a:pt x="606" y="324"/>
                    </a:lnTo>
                    <a:lnTo>
                      <a:pt x="606" y="243"/>
                    </a:lnTo>
                    <a:lnTo>
                      <a:pt x="586" y="183"/>
                    </a:lnTo>
                    <a:lnTo>
                      <a:pt x="545" y="12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55"/>
              <p:cNvSpPr/>
              <p:nvPr/>
            </p:nvSpPr>
            <p:spPr>
              <a:xfrm>
                <a:off x="1763359" y="-1360182"/>
                <a:ext cx="61896" cy="55335"/>
              </a:xfrm>
              <a:custGeom>
                <a:avLst/>
                <a:gdLst/>
                <a:ahLst/>
                <a:cxnLst/>
                <a:rect l="l" t="t" r="r" b="b"/>
                <a:pathLst>
                  <a:path w="566" h="506" extrusionOk="0">
                    <a:moveTo>
                      <a:pt x="263" y="1"/>
                    </a:moveTo>
                    <a:lnTo>
                      <a:pt x="222" y="21"/>
                    </a:lnTo>
                    <a:lnTo>
                      <a:pt x="101" y="61"/>
                    </a:lnTo>
                    <a:lnTo>
                      <a:pt x="61" y="81"/>
                    </a:lnTo>
                    <a:lnTo>
                      <a:pt x="20" y="142"/>
                    </a:lnTo>
                    <a:lnTo>
                      <a:pt x="0" y="162"/>
                    </a:lnTo>
                    <a:lnTo>
                      <a:pt x="242" y="324"/>
                    </a:lnTo>
                    <a:lnTo>
                      <a:pt x="505" y="505"/>
                    </a:lnTo>
                    <a:lnTo>
                      <a:pt x="525" y="485"/>
                    </a:lnTo>
                    <a:lnTo>
                      <a:pt x="565" y="405"/>
                    </a:lnTo>
                    <a:lnTo>
                      <a:pt x="565" y="324"/>
                    </a:lnTo>
                    <a:lnTo>
                      <a:pt x="545" y="203"/>
                    </a:lnTo>
                    <a:lnTo>
                      <a:pt x="485" y="102"/>
                    </a:lnTo>
                    <a:lnTo>
                      <a:pt x="444" y="61"/>
                    </a:lnTo>
                    <a:lnTo>
                      <a:pt x="364" y="21"/>
                    </a:lnTo>
                    <a:lnTo>
                      <a:pt x="2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55"/>
              <p:cNvSpPr/>
              <p:nvPr/>
            </p:nvSpPr>
            <p:spPr>
              <a:xfrm>
                <a:off x="1763359" y="-1360182"/>
                <a:ext cx="61896" cy="55335"/>
              </a:xfrm>
              <a:custGeom>
                <a:avLst/>
                <a:gdLst/>
                <a:ahLst/>
                <a:cxnLst/>
                <a:rect l="l" t="t" r="r" b="b"/>
                <a:pathLst>
                  <a:path w="566" h="506" fill="none" extrusionOk="0">
                    <a:moveTo>
                      <a:pt x="263" y="1"/>
                    </a:moveTo>
                    <a:lnTo>
                      <a:pt x="263" y="1"/>
                    </a:lnTo>
                    <a:lnTo>
                      <a:pt x="263" y="1"/>
                    </a:lnTo>
                    <a:lnTo>
                      <a:pt x="263" y="1"/>
                    </a:lnTo>
                    <a:lnTo>
                      <a:pt x="222" y="21"/>
                    </a:lnTo>
                    <a:lnTo>
                      <a:pt x="222" y="21"/>
                    </a:lnTo>
                    <a:lnTo>
                      <a:pt x="101" y="61"/>
                    </a:lnTo>
                    <a:lnTo>
                      <a:pt x="61" y="81"/>
                    </a:lnTo>
                    <a:lnTo>
                      <a:pt x="20" y="142"/>
                    </a:lnTo>
                    <a:lnTo>
                      <a:pt x="20" y="142"/>
                    </a:lnTo>
                    <a:lnTo>
                      <a:pt x="0" y="162"/>
                    </a:lnTo>
                    <a:lnTo>
                      <a:pt x="0" y="162"/>
                    </a:lnTo>
                    <a:lnTo>
                      <a:pt x="242" y="324"/>
                    </a:lnTo>
                    <a:lnTo>
                      <a:pt x="505" y="505"/>
                    </a:lnTo>
                    <a:lnTo>
                      <a:pt x="505" y="505"/>
                    </a:lnTo>
                    <a:lnTo>
                      <a:pt x="525" y="485"/>
                    </a:lnTo>
                    <a:lnTo>
                      <a:pt x="525" y="485"/>
                    </a:lnTo>
                    <a:lnTo>
                      <a:pt x="565" y="405"/>
                    </a:lnTo>
                    <a:lnTo>
                      <a:pt x="565" y="324"/>
                    </a:lnTo>
                    <a:lnTo>
                      <a:pt x="565" y="324"/>
                    </a:lnTo>
                    <a:lnTo>
                      <a:pt x="545" y="203"/>
                    </a:lnTo>
                    <a:lnTo>
                      <a:pt x="485" y="102"/>
                    </a:lnTo>
                    <a:lnTo>
                      <a:pt x="485" y="102"/>
                    </a:lnTo>
                    <a:lnTo>
                      <a:pt x="444" y="61"/>
                    </a:lnTo>
                    <a:lnTo>
                      <a:pt x="444" y="61"/>
                    </a:lnTo>
                    <a:lnTo>
                      <a:pt x="364" y="21"/>
                    </a:lnTo>
                    <a:lnTo>
                      <a:pt x="26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55"/>
              <p:cNvSpPr/>
              <p:nvPr/>
            </p:nvSpPr>
            <p:spPr>
              <a:xfrm>
                <a:off x="1856093" y="-1408736"/>
                <a:ext cx="66271" cy="66380"/>
              </a:xfrm>
              <a:custGeom>
                <a:avLst/>
                <a:gdLst/>
                <a:ahLst/>
                <a:cxnLst/>
                <a:rect l="l" t="t" r="r" b="b"/>
                <a:pathLst>
                  <a:path w="606" h="607" extrusionOk="0">
                    <a:moveTo>
                      <a:pt x="303" y="0"/>
                    </a:moveTo>
                    <a:lnTo>
                      <a:pt x="242" y="21"/>
                    </a:lnTo>
                    <a:lnTo>
                      <a:pt x="162" y="41"/>
                    </a:lnTo>
                    <a:lnTo>
                      <a:pt x="101" y="81"/>
                    </a:lnTo>
                    <a:lnTo>
                      <a:pt x="61" y="142"/>
                    </a:lnTo>
                    <a:lnTo>
                      <a:pt x="41" y="182"/>
                    </a:lnTo>
                    <a:lnTo>
                      <a:pt x="20" y="243"/>
                    </a:lnTo>
                    <a:lnTo>
                      <a:pt x="0" y="303"/>
                    </a:lnTo>
                    <a:lnTo>
                      <a:pt x="20" y="364"/>
                    </a:lnTo>
                    <a:lnTo>
                      <a:pt x="61" y="465"/>
                    </a:lnTo>
                    <a:lnTo>
                      <a:pt x="81" y="525"/>
                    </a:lnTo>
                    <a:lnTo>
                      <a:pt x="142" y="566"/>
                    </a:lnTo>
                    <a:lnTo>
                      <a:pt x="182" y="586"/>
                    </a:lnTo>
                    <a:lnTo>
                      <a:pt x="303" y="606"/>
                    </a:lnTo>
                    <a:lnTo>
                      <a:pt x="424" y="586"/>
                    </a:lnTo>
                    <a:lnTo>
                      <a:pt x="525" y="525"/>
                    </a:lnTo>
                    <a:lnTo>
                      <a:pt x="566" y="485"/>
                    </a:lnTo>
                    <a:lnTo>
                      <a:pt x="606" y="404"/>
                    </a:lnTo>
                    <a:lnTo>
                      <a:pt x="606" y="303"/>
                    </a:lnTo>
                    <a:lnTo>
                      <a:pt x="606" y="243"/>
                    </a:lnTo>
                    <a:lnTo>
                      <a:pt x="586" y="162"/>
                    </a:lnTo>
                    <a:lnTo>
                      <a:pt x="545" y="101"/>
                    </a:lnTo>
                    <a:lnTo>
                      <a:pt x="485" y="61"/>
                    </a:lnTo>
                    <a:lnTo>
                      <a:pt x="424" y="41"/>
                    </a:lnTo>
                    <a:lnTo>
                      <a:pt x="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55"/>
              <p:cNvSpPr/>
              <p:nvPr/>
            </p:nvSpPr>
            <p:spPr>
              <a:xfrm>
                <a:off x="1856093" y="-1408736"/>
                <a:ext cx="66271" cy="66380"/>
              </a:xfrm>
              <a:custGeom>
                <a:avLst/>
                <a:gdLst/>
                <a:ahLst/>
                <a:cxnLst/>
                <a:rect l="l" t="t" r="r" b="b"/>
                <a:pathLst>
                  <a:path w="606" h="607" fill="none" extrusionOk="0">
                    <a:moveTo>
                      <a:pt x="303" y="0"/>
                    </a:moveTo>
                    <a:lnTo>
                      <a:pt x="303" y="0"/>
                    </a:lnTo>
                    <a:lnTo>
                      <a:pt x="242" y="21"/>
                    </a:lnTo>
                    <a:lnTo>
                      <a:pt x="162" y="41"/>
                    </a:lnTo>
                    <a:lnTo>
                      <a:pt x="101" y="81"/>
                    </a:lnTo>
                    <a:lnTo>
                      <a:pt x="61" y="142"/>
                    </a:lnTo>
                    <a:lnTo>
                      <a:pt x="61" y="142"/>
                    </a:lnTo>
                    <a:lnTo>
                      <a:pt x="41" y="182"/>
                    </a:lnTo>
                    <a:lnTo>
                      <a:pt x="41" y="182"/>
                    </a:lnTo>
                    <a:lnTo>
                      <a:pt x="20" y="243"/>
                    </a:lnTo>
                    <a:lnTo>
                      <a:pt x="0" y="303"/>
                    </a:lnTo>
                    <a:lnTo>
                      <a:pt x="0" y="303"/>
                    </a:lnTo>
                    <a:lnTo>
                      <a:pt x="20" y="364"/>
                    </a:lnTo>
                    <a:lnTo>
                      <a:pt x="20" y="364"/>
                    </a:lnTo>
                    <a:lnTo>
                      <a:pt x="61" y="465"/>
                    </a:lnTo>
                    <a:lnTo>
                      <a:pt x="81" y="525"/>
                    </a:lnTo>
                    <a:lnTo>
                      <a:pt x="142" y="566"/>
                    </a:lnTo>
                    <a:lnTo>
                      <a:pt x="142" y="566"/>
                    </a:lnTo>
                    <a:lnTo>
                      <a:pt x="182" y="586"/>
                    </a:lnTo>
                    <a:lnTo>
                      <a:pt x="182" y="586"/>
                    </a:lnTo>
                    <a:lnTo>
                      <a:pt x="303" y="606"/>
                    </a:lnTo>
                    <a:lnTo>
                      <a:pt x="303" y="606"/>
                    </a:lnTo>
                    <a:lnTo>
                      <a:pt x="303" y="606"/>
                    </a:lnTo>
                    <a:lnTo>
                      <a:pt x="303" y="606"/>
                    </a:lnTo>
                    <a:lnTo>
                      <a:pt x="424" y="586"/>
                    </a:lnTo>
                    <a:lnTo>
                      <a:pt x="525" y="525"/>
                    </a:lnTo>
                    <a:lnTo>
                      <a:pt x="525" y="525"/>
                    </a:lnTo>
                    <a:lnTo>
                      <a:pt x="566" y="485"/>
                    </a:lnTo>
                    <a:lnTo>
                      <a:pt x="566" y="485"/>
                    </a:lnTo>
                    <a:lnTo>
                      <a:pt x="606" y="404"/>
                    </a:lnTo>
                    <a:lnTo>
                      <a:pt x="606" y="303"/>
                    </a:lnTo>
                    <a:lnTo>
                      <a:pt x="606" y="303"/>
                    </a:lnTo>
                    <a:lnTo>
                      <a:pt x="606" y="243"/>
                    </a:lnTo>
                    <a:lnTo>
                      <a:pt x="586" y="162"/>
                    </a:lnTo>
                    <a:lnTo>
                      <a:pt x="545" y="101"/>
                    </a:lnTo>
                    <a:lnTo>
                      <a:pt x="485" y="61"/>
                    </a:lnTo>
                    <a:lnTo>
                      <a:pt x="485" y="61"/>
                    </a:lnTo>
                    <a:lnTo>
                      <a:pt x="424" y="41"/>
                    </a:lnTo>
                    <a:lnTo>
                      <a:pt x="424" y="41"/>
                    </a:lnTo>
                    <a:lnTo>
                      <a:pt x="323" y="0"/>
                    </a:lnTo>
                    <a:lnTo>
                      <a:pt x="32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5"/>
              <p:cNvSpPr/>
              <p:nvPr/>
            </p:nvSpPr>
            <p:spPr>
              <a:xfrm>
                <a:off x="1856093" y="-792732"/>
                <a:ext cx="66271" cy="24496"/>
              </a:xfrm>
              <a:custGeom>
                <a:avLst/>
                <a:gdLst/>
                <a:ahLst/>
                <a:cxnLst/>
                <a:rect l="l" t="t" r="r" b="b"/>
                <a:pathLst>
                  <a:path w="606" h="224" extrusionOk="0">
                    <a:moveTo>
                      <a:pt x="606" y="1"/>
                    </a:moveTo>
                    <a:lnTo>
                      <a:pt x="364" y="41"/>
                    </a:lnTo>
                    <a:lnTo>
                      <a:pt x="121" y="62"/>
                    </a:lnTo>
                    <a:lnTo>
                      <a:pt x="0" y="62"/>
                    </a:lnTo>
                    <a:lnTo>
                      <a:pt x="20" y="122"/>
                    </a:lnTo>
                    <a:lnTo>
                      <a:pt x="61" y="183"/>
                    </a:lnTo>
                    <a:lnTo>
                      <a:pt x="101" y="223"/>
                    </a:lnTo>
                    <a:lnTo>
                      <a:pt x="606" y="122"/>
                    </a:lnTo>
                    <a:lnTo>
                      <a:pt x="606" y="21"/>
                    </a:lnTo>
                    <a:lnTo>
                      <a:pt x="6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55"/>
              <p:cNvSpPr/>
              <p:nvPr/>
            </p:nvSpPr>
            <p:spPr>
              <a:xfrm>
                <a:off x="1856093" y="-792732"/>
                <a:ext cx="66271" cy="24496"/>
              </a:xfrm>
              <a:custGeom>
                <a:avLst/>
                <a:gdLst/>
                <a:ahLst/>
                <a:cxnLst/>
                <a:rect l="l" t="t" r="r" b="b"/>
                <a:pathLst>
                  <a:path w="606" h="224" fill="none" extrusionOk="0">
                    <a:moveTo>
                      <a:pt x="606" y="1"/>
                    </a:moveTo>
                    <a:lnTo>
                      <a:pt x="606" y="1"/>
                    </a:lnTo>
                    <a:lnTo>
                      <a:pt x="364" y="41"/>
                    </a:lnTo>
                    <a:lnTo>
                      <a:pt x="121" y="62"/>
                    </a:lnTo>
                    <a:lnTo>
                      <a:pt x="121" y="62"/>
                    </a:lnTo>
                    <a:lnTo>
                      <a:pt x="0" y="62"/>
                    </a:lnTo>
                    <a:lnTo>
                      <a:pt x="0" y="62"/>
                    </a:lnTo>
                    <a:lnTo>
                      <a:pt x="20" y="122"/>
                    </a:lnTo>
                    <a:lnTo>
                      <a:pt x="61" y="183"/>
                    </a:lnTo>
                    <a:lnTo>
                      <a:pt x="61" y="183"/>
                    </a:lnTo>
                    <a:lnTo>
                      <a:pt x="101" y="223"/>
                    </a:lnTo>
                    <a:lnTo>
                      <a:pt x="606" y="122"/>
                    </a:lnTo>
                    <a:lnTo>
                      <a:pt x="606" y="122"/>
                    </a:lnTo>
                    <a:lnTo>
                      <a:pt x="606" y="21"/>
                    </a:lnTo>
                    <a:lnTo>
                      <a:pt x="606" y="21"/>
                    </a:lnTo>
                    <a:lnTo>
                      <a:pt x="60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55"/>
              <p:cNvSpPr/>
              <p:nvPr/>
            </p:nvSpPr>
            <p:spPr>
              <a:xfrm>
                <a:off x="1800868" y="-662379"/>
                <a:ext cx="20012" cy="4484"/>
              </a:xfrm>
              <a:custGeom>
                <a:avLst/>
                <a:gdLst/>
                <a:ahLst/>
                <a:cxnLst/>
                <a:rect l="l" t="t" r="r" b="b"/>
                <a:pathLst>
                  <a:path w="183" h="41" extrusionOk="0">
                    <a:moveTo>
                      <a:pt x="182" y="0"/>
                    </a:moveTo>
                    <a:lnTo>
                      <a:pt x="0" y="41"/>
                    </a:lnTo>
                    <a:lnTo>
                      <a:pt x="182" y="0"/>
                    </a:lnTo>
                    <a:lnTo>
                      <a:pt x="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5"/>
              <p:cNvSpPr/>
              <p:nvPr/>
            </p:nvSpPr>
            <p:spPr>
              <a:xfrm>
                <a:off x="1800868" y="-662379"/>
                <a:ext cx="20012" cy="4484"/>
              </a:xfrm>
              <a:custGeom>
                <a:avLst/>
                <a:gdLst/>
                <a:ahLst/>
                <a:cxnLst/>
                <a:rect l="l" t="t" r="r" b="b"/>
                <a:pathLst>
                  <a:path w="183" h="41" fill="none" extrusionOk="0">
                    <a:moveTo>
                      <a:pt x="182" y="0"/>
                    </a:moveTo>
                    <a:lnTo>
                      <a:pt x="0" y="41"/>
                    </a:lnTo>
                    <a:lnTo>
                      <a:pt x="182" y="0"/>
                    </a:lnTo>
                    <a:lnTo>
                      <a:pt x="18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55"/>
              <p:cNvSpPr/>
              <p:nvPr/>
            </p:nvSpPr>
            <p:spPr>
              <a:xfrm>
                <a:off x="1891415" y="-686656"/>
                <a:ext cx="30948" cy="6671"/>
              </a:xfrm>
              <a:custGeom>
                <a:avLst/>
                <a:gdLst/>
                <a:ahLst/>
                <a:cxnLst/>
                <a:rect l="l" t="t" r="r" b="b"/>
                <a:pathLst>
                  <a:path w="283" h="61" extrusionOk="0">
                    <a:moveTo>
                      <a:pt x="283" y="0"/>
                    </a:moveTo>
                    <a:lnTo>
                      <a:pt x="0" y="61"/>
                    </a:lnTo>
                    <a:lnTo>
                      <a:pt x="283" y="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55"/>
              <p:cNvSpPr/>
              <p:nvPr/>
            </p:nvSpPr>
            <p:spPr>
              <a:xfrm>
                <a:off x="1891415" y="-686656"/>
                <a:ext cx="30948" cy="6671"/>
              </a:xfrm>
              <a:custGeom>
                <a:avLst/>
                <a:gdLst/>
                <a:ahLst/>
                <a:cxnLst/>
                <a:rect l="l" t="t" r="r" b="b"/>
                <a:pathLst>
                  <a:path w="283" h="61" fill="none" extrusionOk="0">
                    <a:moveTo>
                      <a:pt x="283" y="0"/>
                    </a:moveTo>
                    <a:lnTo>
                      <a:pt x="0" y="61"/>
                    </a:lnTo>
                    <a:lnTo>
                      <a:pt x="283" y="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5"/>
              <p:cNvSpPr/>
              <p:nvPr/>
            </p:nvSpPr>
            <p:spPr>
              <a:xfrm>
                <a:off x="1758876" y="-775016"/>
                <a:ext cx="64193" cy="31058"/>
              </a:xfrm>
              <a:custGeom>
                <a:avLst/>
                <a:gdLst/>
                <a:ahLst/>
                <a:cxnLst/>
                <a:rect l="l" t="t" r="r" b="b"/>
                <a:pathLst>
                  <a:path w="587" h="284" extrusionOk="0">
                    <a:moveTo>
                      <a:pt x="263" y="1"/>
                    </a:moveTo>
                    <a:lnTo>
                      <a:pt x="142" y="41"/>
                    </a:lnTo>
                    <a:lnTo>
                      <a:pt x="102" y="81"/>
                    </a:lnTo>
                    <a:lnTo>
                      <a:pt x="61" y="122"/>
                    </a:lnTo>
                    <a:lnTo>
                      <a:pt x="21" y="182"/>
                    </a:lnTo>
                    <a:lnTo>
                      <a:pt x="1" y="283"/>
                    </a:lnTo>
                    <a:lnTo>
                      <a:pt x="586" y="162"/>
                    </a:lnTo>
                    <a:lnTo>
                      <a:pt x="526" y="81"/>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55"/>
              <p:cNvSpPr/>
              <p:nvPr/>
            </p:nvSpPr>
            <p:spPr>
              <a:xfrm>
                <a:off x="1758876" y="-775016"/>
                <a:ext cx="64193" cy="31058"/>
              </a:xfrm>
              <a:custGeom>
                <a:avLst/>
                <a:gdLst/>
                <a:ahLst/>
                <a:cxnLst/>
                <a:rect l="l" t="t" r="r" b="b"/>
                <a:pathLst>
                  <a:path w="587" h="284" fill="none" extrusionOk="0">
                    <a:moveTo>
                      <a:pt x="304" y="1"/>
                    </a:moveTo>
                    <a:lnTo>
                      <a:pt x="304" y="1"/>
                    </a:lnTo>
                    <a:lnTo>
                      <a:pt x="263" y="1"/>
                    </a:lnTo>
                    <a:lnTo>
                      <a:pt x="263" y="1"/>
                    </a:lnTo>
                    <a:lnTo>
                      <a:pt x="142" y="41"/>
                    </a:lnTo>
                    <a:lnTo>
                      <a:pt x="102" y="81"/>
                    </a:lnTo>
                    <a:lnTo>
                      <a:pt x="61" y="122"/>
                    </a:lnTo>
                    <a:lnTo>
                      <a:pt x="61" y="122"/>
                    </a:lnTo>
                    <a:lnTo>
                      <a:pt x="21" y="182"/>
                    </a:lnTo>
                    <a:lnTo>
                      <a:pt x="21" y="182"/>
                    </a:lnTo>
                    <a:lnTo>
                      <a:pt x="1" y="283"/>
                    </a:lnTo>
                    <a:lnTo>
                      <a:pt x="586" y="162"/>
                    </a:lnTo>
                    <a:lnTo>
                      <a:pt x="586" y="162"/>
                    </a:lnTo>
                    <a:lnTo>
                      <a:pt x="526" y="81"/>
                    </a:lnTo>
                    <a:lnTo>
                      <a:pt x="526" y="81"/>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55"/>
              <p:cNvSpPr/>
              <p:nvPr/>
            </p:nvSpPr>
            <p:spPr>
              <a:xfrm>
                <a:off x="1564550" y="-1457291"/>
                <a:ext cx="66380" cy="66380"/>
              </a:xfrm>
              <a:custGeom>
                <a:avLst/>
                <a:gdLst/>
                <a:ahLst/>
                <a:cxnLst/>
                <a:rect l="l" t="t" r="r" b="b"/>
                <a:pathLst>
                  <a:path w="607" h="607" extrusionOk="0">
                    <a:moveTo>
                      <a:pt x="304" y="0"/>
                    </a:moveTo>
                    <a:lnTo>
                      <a:pt x="263" y="20"/>
                    </a:lnTo>
                    <a:lnTo>
                      <a:pt x="142" y="61"/>
                    </a:lnTo>
                    <a:lnTo>
                      <a:pt x="102" y="81"/>
                    </a:lnTo>
                    <a:lnTo>
                      <a:pt x="61" y="142"/>
                    </a:lnTo>
                    <a:lnTo>
                      <a:pt x="21" y="182"/>
                    </a:lnTo>
                    <a:lnTo>
                      <a:pt x="1" y="283"/>
                    </a:lnTo>
                    <a:lnTo>
                      <a:pt x="1" y="364"/>
                    </a:lnTo>
                    <a:lnTo>
                      <a:pt x="41" y="465"/>
                    </a:lnTo>
                    <a:lnTo>
                      <a:pt x="82" y="525"/>
                    </a:lnTo>
                    <a:lnTo>
                      <a:pt x="142" y="566"/>
                    </a:lnTo>
                    <a:lnTo>
                      <a:pt x="223" y="606"/>
                    </a:lnTo>
                    <a:lnTo>
                      <a:pt x="384" y="606"/>
                    </a:lnTo>
                    <a:lnTo>
                      <a:pt x="465" y="566"/>
                    </a:lnTo>
                    <a:lnTo>
                      <a:pt x="526" y="525"/>
                    </a:lnTo>
                    <a:lnTo>
                      <a:pt x="566" y="485"/>
                    </a:lnTo>
                    <a:lnTo>
                      <a:pt x="607" y="404"/>
                    </a:lnTo>
                    <a:lnTo>
                      <a:pt x="607" y="323"/>
                    </a:lnTo>
                    <a:lnTo>
                      <a:pt x="586" y="202"/>
                    </a:lnTo>
                    <a:lnTo>
                      <a:pt x="526" y="101"/>
                    </a:lnTo>
                    <a:lnTo>
                      <a:pt x="485"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5"/>
              <p:cNvSpPr/>
              <p:nvPr/>
            </p:nvSpPr>
            <p:spPr>
              <a:xfrm>
                <a:off x="1564550" y="-1457291"/>
                <a:ext cx="66380" cy="66380"/>
              </a:xfrm>
              <a:custGeom>
                <a:avLst/>
                <a:gdLst/>
                <a:ahLst/>
                <a:cxnLst/>
                <a:rect l="l" t="t" r="r" b="b"/>
                <a:pathLst>
                  <a:path w="607" h="607" fill="none" extrusionOk="0">
                    <a:moveTo>
                      <a:pt x="304" y="0"/>
                    </a:moveTo>
                    <a:lnTo>
                      <a:pt x="304" y="0"/>
                    </a:lnTo>
                    <a:lnTo>
                      <a:pt x="304" y="0"/>
                    </a:lnTo>
                    <a:lnTo>
                      <a:pt x="304" y="0"/>
                    </a:lnTo>
                    <a:lnTo>
                      <a:pt x="263" y="20"/>
                    </a:lnTo>
                    <a:lnTo>
                      <a:pt x="263" y="20"/>
                    </a:lnTo>
                    <a:lnTo>
                      <a:pt x="142" y="61"/>
                    </a:lnTo>
                    <a:lnTo>
                      <a:pt x="102" y="81"/>
                    </a:lnTo>
                    <a:lnTo>
                      <a:pt x="61" y="142"/>
                    </a:lnTo>
                    <a:lnTo>
                      <a:pt x="61" y="142"/>
                    </a:lnTo>
                    <a:lnTo>
                      <a:pt x="21" y="182"/>
                    </a:lnTo>
                    <a:lnTo>
                      <a:pt x="21" y="182"/>
                    </a:lnTo>
                    <a:lnTo>
                      <a:pt x="1" y="283"/>
                    </a:lnTo>
                    <a:lnTo>
                      <a:pt x="1" y="364"/>
                    </a:lnTo>
                    <a:lnTo>
                      <a:pt x="1" y="364"/>
                    </a:lnTo>
                    <a:lnTo>
                      <a:pt x="41" y="465"/>
                    </a:lnTo>
                    <a:lnTo>
                      <a:pt x="41" y="465"/>
                    </a:lnTo>
                    <a:lnTo>
                      <a:pt x="82" y="525"/>
                    </a:lnTo>
                    <a:lnTo>
                      <a:pt x="142" y="566"/>
                    </a:lnTo>
                    <a:lnTo>
                      <a:pt x="142" y="566"/>
                    </a:lnTo>
                    <a:lnTo>
                      <a:pt x="223" y="606"/>
                    </a:lnTo>
                    <a:lnTo>
                      <a:pt x="304" y="606"/>
                    </a:lnTo>
                    <a:lnTo>
                      <a:pt x="304" y="606"/>
                    </a:lnTo>
                    <a:lnTo>
                      <a:pt x="304" y="606"/>
                    </a:lnTo>
                    <a:lnTo>
                      <a:pt x="304" y="606"/>
                    </a:lnTo>
                    <a:lnTo>
                      <a:pt x="384" y="606"/>
                    </a:lnTo>
                    <a:lnTo>
                      <a:pt x="465" y="566"/>
                    </a:lnTo>
                    <a:lnTo>
                      <a:pt x="465" y="566"/>
                    </a:lnTo>
                    <a:lnTo>
                      <a:pt x="526" y="525"/>
                    </a:lnTo>
                    <a:lnTo>
                      <a:pt x="566" y="485"/>
                    </a:lnTo>
                    <a:lnTo>
                      <a:pt x="566" y="485"/>
                    </a:lnTo>
                    <a:lnTo>
                      <a:pt x="607" y="404"/>
                    </a:lnTo>
                    <a:lnTo>
                      <a:pt x="607" y="323"/>
                    </a:lnTo>
                    <a:lnTo>
                      <a:pt x="607" y="323"/>
                    </a:lnTo>
                    <a:lnTo>
                      <a:pt x="586" y="202"/>
                    </a:lnTo>
                    <a:lnTo>
                      <a:pt x="526" y="101"/>
                    </a:lnTo>
                    <a:lnTo>
                      <a:pt x="526" y="101"/>
                    </a:lnTo>
                    <a:lnTo>
                      <a:pt x="485" y="61"/>
                    </a:lnTo>
                    <a:lnTo>
                      <a:pt x="485"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55"/>
              <p:cNvSpPr/>
              <p:nvPr/>
            </p:nvSpPr>
            <p:spPr>
              <a:xfrm>
                <a:off x="1661768" y="-1505845"/>
                <a:ext cx="66380" cy="66271"/>
              </a:xfrm>
              <a:custGeom>
                <a:avLst/>
                <a:gdLst/>
                <a:ahLst/>
                <a:cxnLst/>
                <a:rect l="l" t="t" r="r" b="b"/>
                <a:pathLst>
                  <a:path w="607" h="606" extrusionOk="0">
                    <a:moveTo>
                      <a:pt x="303" y="0"/>
                    </a:moveTo>
                    <a:lnTo>
                      <a:pt x="243" y="20"/>
                    </a:lnTo>
                    <a:lnTo>
                      <a:pt x="162" y="40"/>
                    </a:lnTo>
                    <a:lnTo>
                      <a:pt x="101" y="81"/>
                    </a:lnTo>
                    <a:lnTo>
                      <a:pt x="61" y="141"/>
                    </a:lnTo>
                    <a:lnTo>
                      <a:pt x="20" y="182"/>
                    </a:lnTo>
                    <a:lnTo>
                      <a:pt x="20" y="242"/>
                    </a:lnTo>
                    <a:lnTo>
                      <a:pt x="0" y="363"/>
                    </a:lnTo>
                    <a:lnTo>
                      <a:pt x="61" y="464"/>
                    </a:lnTo>
                    <a:lnTo>
                      <a:pt x="81" y="525"/>
                    </a:lnTo>
                    <a:lnTo>
                      <a:pt x="142" y="565"/>
                    </a:lnTo>
                    <a:lnTo>
                      <a:pt x="222" y="606"/>
                    </a:lnTo>
                    <a:lnTo>
                      <a:pt x="384" y="606"/>
                    </a:lnTo>
                    <a:lnTo>
                      <a:pt x="445" y="586"/>
                    </a:lnTo>
                    <a:lnTo>
                      <a:pt x="505" y="545"/>
                    </a:lnTo>
                    <a:lnTo>
                      <a:pt x="566" y="485"/>
                    </a:lnTo>
                    <a:lnTo>
                      <a:pt x="586" y="424"/>
                    </a:lnTo>
                    <a:lnTo>
                      <a:pt x="606" y="363"/>
                    </a:lnTo>
                    <a:lnTo>
                      <a:pt x="606" y="263"/>
                    </a:lnTo>
                    <a:lnTo>
                      <a:pt x="566" y="141"/>
                    </a:lnTo>
                    <a:lnTo>
                      <a:pt x="525" y="101"/>
                    </a:lnTo>
                    <a:lnTo>
                      <a:pt x="485" y="61"/>
                    </a:lnTo>
                    <a:lnTo>
                      <a:pt x="40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55"/>
              <p:cNvSpPr/>
              <p:nvPr/>
            </p:nvSpPr>
            <p:spPr>
              <a:xfrm>
                <a:off x="1661768" y="-1505845"/>
                <a:ext cx="66380" cy="66271"/>
              </a:xfrm>
              <a:custGeom>
                <a:avLst/>
                <a:gdLst/>
                <a:ahLst/>
                <a:cxnLst/>
                <a:rect l="l" t="t" r="r" b="b"/>
                <a:pathLst>
                  <a:path w="607" h="606" fill="none" extrusionOk="0">
                    <a:moveTo>
                      <a:pt x="303" y="0"/>
                    </a:moveTo>
                    <a:lnTo>
                      <a:pt x="303" y="0"/>
                    </a:lnTo>
                    <a:lnTo>
                      <a:pt x="243" y="20"/>
                    </a:lnTo>
                    <a:lnTo>
                      <a:pt x="162" y="40"/>
                    </a:lnTo>
                    <a:lnTo>
                      <a:pt x="101" y="81"/>
                    </a:lnTo>
                    <a:lnTo>
                      <a:pt x="61" y="141"/>
                    </a:lnTo>
                    <a:lnTo>
                      <a:pt x="61" y="141"/>
                    </a:lnTo>
                    <a:lnTo>
                      <a:pt x="20" y="182"/>
                    </a:lnTo>
                    <a:lnTo>
                      <a:pt x="20" y="242"/>
                    </a:lnTo>
                    <a:lnTo>
                      <a:pt x="0" y="363"/>
                    </a:lnTo>
                    <a:lnTo>
                      <a:pt x="61" y="464"/>
                    </a:lnTo>
                    <a:lnTo>
                      <a:pt x="81" y="525"/>
                    </a:lnTo>
                    <a:lnTo>
                      <a:pt x="142" y="565"/>
                    </a:lnTo>
                    <a:lnTo>
                      <a:pt x="142" y="565"/>
                    </a:lnTo>
                    <a:lnTo>
                      <a:pt x="222" y="606"/>
                    </a:lnTo>
                    <a:lnTo>
                      <a:pt x="303" y="606"/>
                    </a:lnTo>
                    <a:lnTo>
                      <a:pt x="303" y="606"/>
                    </a:lnTo>
                    <a:lnTo>
                      <a:pt x="384" y="606"/>
                    </a:lnTo>
                    <a:lnTo>
                      <a:pt x="445" y="586"/>
                    </a:lnTo>
                    <a:lnTo>
                      <a:pt x="505" y="545"/>
                    </a:lnTo>
                    <a:lnTo>
                      <a:pt x="566" y="485"/>
                    </a:lnTo>
                    <a:lnTo>
                      <a:pt x="566" y="485"/>
                    </a:lnTo>
                    <a:lnTo>
                      <a:pt x="586" y="424"/>
                    </a:lnTo>
                    <a:lnTo>
                      <a:pt x="606" y="363"/>
                    </a:lnTo>
                    <a:lnTo>
                      <a:pt x="606" y="263"/>
                    </a:lnTo>
                    <a:lnTo>
                      <a:pt x="566" y="141"/>
                    </a:lnTo>
                    <a:lnTo>
                      <a:pt x="525" y="101"/>
                    </a:lnTo>
                    <a:lnTo>
                      <a:pt x="485" y="61"/>
                    </a:lnTo>
                    <a:lnTo>
                      <a:pt x="485" y="61"/>
                    </a:lnTo>
                    <a:lnTo>
                      <a:pt x="40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55"/>
              <p:cNvSpPr/>
              <p:nvPr/>
            </p:nvSpPr>
            <p:spPr>
              <a:xfrm>
                <a:off x="1564550" y="-1355699"/>
                <a:ext cx="24387" cy="46477"/>
              </a:xfrm>
              <a:custGeom>
                <a:avLst/>
                <a:gdLst/>
                <a:ahLst/>
                <a:cxnLst/>
                <a:rect l="l" t="t" r="r" b="b"/>
                <a:pathLst>
                  <a:path w="223" h="425" extrusionOk="0">
                    <a:moveTo>
                      <a:pt x="183" y="0"/>
                    </a:moveTo>
                    <a:lnTo>
                      <a:pt x="122" y="40"/>
                    </a:lnTo>
                    <a:lnTo>
                      <a:pt x="61" y="101"/>
                    </a:lnTo>
                    <a:lnTo>
                      <a:pt x="21" y="141"/>
                    </a:lnTo>
                    <a:lnTo>
                      <a:pt x="1" y="242"/>
                    </a:lnTo>
                    <a:lnTo>
                      <a:pt x="1" y="323"/>
                    </a:lnTo>
                    <a:lnTo>
                      <a:pt x="41" y="424"/>
                    </a:lnTo>
                    <a:lnTo>
                      <a:pt x="223" y="424"/>
                    </a:lnTo>
                    <a:lnTo>
                      <a:pt x="162" y="323"/>
                    </a:lnTo>
                    <a:lnTo>
                      <a:pt x="122" y="202"/>
                    </a:lnTo>
                    <a:lnTo>
                      <a:pt x="122" y="101"/>
                    </a:lnTo>
                    <a:lnTo>
                      <a:pt x="142" y="4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5"/>
              <p:cNvSpPr/>
              <p:nvPr/>
            </p:nvSpPr>
            <p:spPr>
              <a:xfrm>
                <a:off x="1564550" y="-1355699"/>
                <a:ext cx="24387" cy="46477"/>
              </a:xfrm>
              <a:custGeom>
                <a:avLst/>
                <a:gdLst/>
                <a:ahLst/>
                <a:cxnLst/>
                <a:rect l="l" t="t" r="r" b="b"/>
                <a:pathLst>
                  <a:path w="223" h="425" fill="none" extrusionOk="0">
                    <a:moveTo>
                      <a:pt x="183" y="0"/>
                    </a:moveTo>
                    <a:lnTo>
                      <a:pt x="183" y="0"/>
                    </a:lnTo>
                    <a:lnTo>
                      <a:pt x="122" y="40"/>
                    </a:lnTo>
                    <a:lnTo>
                      <a:pt x="61" y="101"/>
                    </a:lnTo>
                    <a:lnTo>
                      <a:pt x="61" y="101"/>
                    </a:lnTo>
                    <a:lnTo>
                      <a:pt x="21" y="141"/>
                    </a:lnTo>
                    <a:lnTo>
                      <a:pt x="21" y="141"/>
                    </a:lnTo>
                    <a:lnTo>
                      <a:pt x="1" y="242"/>
                    </a:lnTo>
                    <a:lnTo>
                      <a:pt x="1" y="323"/>
                    </a:lnTo>
                    <a:lnTo>
                      <a:pt x="1" y="323"/>
                    </a:lnTo>
                    <a:lnTo>
                      <a:pt x="41" y="424"/>
                    </a:lnTo>
                    <a:lnTo>
                      <a:pt x="41" y="424"/>
                    </a:lnTo>
                    <a:lnTo>
                      <a:pt x="162" y="424"/>
                    </a:lnTo>
                    <a:lnTo>
                      <a:pt x="162" y="424"/>
                    </a:lnTo>
                    <a:lnTo>
                      <a:pt x="223" y="424"/>
                    </a:lnTo>
                    <a:lnTo>
                      <a:pt x="223" y="424"/>
                    </a:lnTo>
                    <a:lnTo>
                      <a:pt x="162" y="323"/>
                    </a:lnTo>
                    <a:lnTo>
                      <a:pt x="122" y="202"/>
                    </a:lnTo>
                    <a:lnTo>
                      <a:pt x="122" y="101"/>
                    </a:lnTo>
                    <a:lnTo>
                      <a:pt x="142" y="40"/>
                    </a:lnTo>
                    <a:lnTo>
                      <a:pt x="1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5"/>
              <p:cNvSpPr/>
              <p:nvPr/>
            </p:nvSpPr>
            <p:spPr>
              <a:xfrm>
                <a:off x="1661768" y="-1408736"/>
                <a:ext cx="66380" cy="48664"/>
              </a:xfrm>
              <a:custGeom>
                <a:avLst/>
                <a:gdLst/>
                <a:ahLst/>
                <a:cxnLst/>
                <a:rect l="l" t="t" r="r" b="b"/>
                <a:pathLst>
                  <a:path w="607" h="445" extrusionOk="0">
                    <a:moveTo>
                      <a:pt x="303" y="0"/>
                    </a:moveTo>
                    <a:lnTo>
                      <a:pt x="243" y="21"/>
                    </a:lnTo>
                    <a:lnTo>
                      <a:pt x="162" y="41"/>
                    </a:lnTo>
                    <a:lnTo>
                      <a:pt x="101" y="81"/>
                    </a:lnTo>
                    <a:lnTo>
                      <a:pt x="61" y="142"/>
                    </a:lnTo>
                    <a:lnTo>
                      <a:pt x="20" y="182"/>
                    </a:lnTo>
                    <a:lnTo>
                      <a:pt x="0" y="303"/>
                    </a:lnTo>
                    <a:lnTo>
                      <a:pt x="283" y="344"/>
                    </a:lnTo>
                    <a:lnTo>
                      <a:pt x="586" y="445"/>
                    </a:lnTo>
                    <a:lnTo>
                      <a:pt x="606" y="384"/>
                    </a:lnTo>
                    <a:lnTo>
                      <a:pt x="606" y="303"/>
                    </a:lnTo>
                    <a:lnTo>
                      <a:pt x="606" y="243"/>
                    </a:lnTo>
                    <a:lnTo>
                      <a:pt x="586" y="162"/>
                    </a:lnTo>
                    <a:lnTo>
                      <a:pt x="545" y="101"/>
                    </a:lnTo>
                    <a:lnTo>
                      <a:pt x="485" y="61"/>
                    </a:lnTo>
                    <a:lnTo>
                      <a:pt x="424" y="4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5"/>
              <p:cNvSpPr/>
              <p:nvPr/>
            </p:nvSpPr>
            <p:spPr>
              <a:xfrm>
                <a:off x="1661768" y="-1408736"/>
                <a:ext cx="66380" cy="48664"/>
              </a:xfrm>
              <a:custGeom>
                <a:avLst/>
                <a:gdLst/>
                <a:ahLst/>
                <a:cxnLst/>
                <a:rect l="l" t="t" r="r" b="b"/>
                <a:pathLst>
                  <a:path w="607" h="445" fill="none" extrusionOk="0">
                    <a:moveTo>
                      <a:pt x="303" y="0"/>
                    </a:moveTo>
                    <a:lnTo>
                      <a:pt x="303" y="0"/>
                    </a:lnTo>
                    <a:lnTo>
                      <a:pt x="243" y="21"/>
                    </a:lnTo>
                    <a:lnTo>
                      <a:pt x="162" y="41"/>
                    </a:lnTo>
                    <a:lnTo>
                      <a:pt x="101" y="81"/>
                    </a:lnTo>
                    <a:lnTo>
                      <a:pt x="61" y="142"/>
                    </a:lnTo>
                    <a:lnTo>
                      <a:pt x="61" y="142"/>
                    </a:lnTo>
                    <a:lnTo>
                      <a:pt x="20" y="182"/>
                    </a:lnTo>
                    <a:lnTo>
                      <a:pt x="20" y="182"/>
                    </a:lnTo>
                    <a:lnTo>
                      <a:pt x="0" y="303"/>
                    </a:lnTo>
                    <a:lnTo>
                      <a:pt x="0" y="303"/>
                    </a:lnTo>
                    <a:lnTo>
                      <a:pt x="283" y="344"/>
                    </a:lnTo>
                    <a:lnTo>
                      <a:pt x="586" y="445"/>
                    </a:lnTo>
                    <a:lnTo>
                      <a:pt x="586" y="445"/>
                    </a:lnTo>
                    <a:lnTo>
                      <a:pt x="606" y="384"/>
                    </a:lnTo>
                    <a:lnTo>
                      <a:pt x="606" y="303"/>
                    </a:lnTo>
                    <a:lnTo>
                      <a:pt x="606" y="303"/>
                    </a:lnTo>
                    <a:lnTo>
                      <a:pt x="606" y="243"/>
                    </a:lnTo>
                    <a:lnTo>
                      <a:pt x="586" y="162"/>
                    </a:lnTo>
                    <a:lnTo>
                      <a:pt x="545" y="101"/>
                    </a:lnTo>
                    <a:lnTo>
                      <a:pt x="485" y="61"/>
                    </a:lnTo>
                    <a:lnTo>
                      <a:pt x="485" y="61"/>
                    </a:lnTo>
                    <a:lnTo>
                      <a:pt x="424" y="41"/>
                    </a:lnTo>
                    <a:lnTo>
                      <a:pt x="424" y="41"/>
                    </a:lnTo>
                    <a:lnTo>
                      <a:pt x="303" y="0"/>
                    </a:lnTo>
                    <a:lnTo>
                      <a:pt x="30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5"/>
              <p:cNvSpPr/>
              <p:nvPr/>
            </p:nvSpPr>
            <p:spPr>
              <a:xfrm>
                <a:off x="1566847" y="-1068638"/>
                <a:ext cx="64083" cy="46477"/>
              </a:xfrm>
              <a:custGeom>
                <a:avLst/>
                <a:gdLst/>
                <a:ahLst/>
                <a:cxnLst/>
                <a:rect l="l" t="t" r="r" b="b"/>
                <a:pathLst>
                  <a:path w="586" h="425" extrusionOk="0">
                    <a:moveTo>
                      <a:pt x="283" y="0"/>
                    </a:moveTo>
                    <a:lnTo>
                      <a:pt x="242" y="20"/>
                    </a:lnTo>
                    <a:lnTo>
                      <a:pt x="121" y="61"/>
                    </a:lnTo>
                    <a:lnTo>
                      <a:pt x="81" y="101"/>
                    </a:lnTo>
                    <a:lnTo>
                      <a:pt x="40" y="141"/>
                    </a:lnTo>
                    <a:lnTo>
                      <a:pt x="0" y="202"/>
                    </a:lnTo>
                    <a:lnTo>
                      <a:pt x="0" y="222"/>
                    </a:lnTo>
                    <a:lnTo>
                      <a:pt x="283" y="323"/>
                    </a:lnTo>
                    <a:lnTo>
                      <a:pt x="565" y="424"/>
                    </a:lnTo>
                    <a:lnTo>
                      <a:pt x="586" y="323"/>
                    </a:lnTo>
                    <a:lnTo>
                      <a:pt x="565" y="202"/>
                    </a:lnTo>
                    <a:lnTo>
                      <a:pt x="505" y="101"/>
                    </a:lnTo>
                    <a:lnTo>
                      <a:pt x="464" y="61"/>
                    </a:lnTo>
                    <a:lnTo>
                      <a:pt x="384" y="20"/>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5"/>
              <p:cNvSpPr/>
              <p:nvPr/>
            </p:nvSpPr>
            <p:spPr>
              <a:xfrm>
                <a:off x="1566847" y="-1068638"/>
                <a:ext cx="64083" cy="46477"/>
              </a:xfrm>
              <a:custGeom>
                <a:avLst/>
                <a:gdLst/>
                <a:ahLst/>
                <a:cxnLst/>
                <a:rect l="l" t="t" r="r" b="b"/>
                <a:pathLst>
                  <a:path w="586" h="425" fill="none" extrusionOk="0">
                    <a:moveTo>
                      <a:pt x="283" y="0"/>
                    </a:moveTo>
                    <a:lnTo>
                      <a:pt x="283" y="0"/>
                    </a:lnTo>
                    <a:lnTo>
                      <a:pt x="283" y="0"/>
                    </a:lnTo>
                    <a:lnTo>
                      <a:pt x="283" y="0"/>
                    </a:lnTo>
                    <a:lnTo>
                      <a:pt x="242" y="20"/>
                    </a:lnTo>
                    <a:lnTo>
                      <a:pt x="242" y="20"/>
                    </a:lnTo>
                    <a:lnTo>
                      <a:pt x="121" y="61"/>
                    </a:lnTo>
                    <a:lnTo>
                      <a:pt x="81" y="101"/>
                    </a:lnTo>
                    <a:lnTo>
                      <a:pt x="40" y="141"/>
                    </a:lnTo>
                    <a:lnTo>
                      <a:pt x="40" y="141"/>
                    </a:lnTo>
                    <a:lnTo>
                      <a:pt x="0" y="202"/>
                    </a:lnTo>
                    <a:lnTo>
                      <a:pt x="0" y="202"/>
                    </a:lnTo>
                    <a:lnTo>
                      <a:pt x="0" y="222"/>
                    </a:lnTo>
                    <a:lnTo>
                      <a:pt x="0" y="222"/>
                    </a:lnTo>
                    <a:lnTo>
                      <a:pt x="283" y="323"/>
                    </a:lnTo>
                    <a:lnTo>
                      <a:pt x="565" y="424"/>
                    </a:lnTo>
                    <a:lnTo>
                      <a:pt x="565" y="424"/>
                    </a:lnTo>
                    <a:lnTo>
                      <a:pt x="586" y="323"/>
                    </a:lnTo>
                    <a:lnTo>
                      <a:pt x="586" y="323"/>
                    </a:lnTo>
                    <a:lnTo>
                      <a:pt x="565" y="202"/>
                    </a:lnTo>
                    <a:lnTo>
                      <a:pt x="505" y="101"/>
                    </a:lnTo>
                    <a:lnTo>
                      <a:pt x="505" y="101"/>
                    </a:lnTo>
                    <a:lnTo>
                      <a:pt x="464" y="61"/>
                    </a:lnTo>
                    <a:lnTo>
                      <a:pt x="464" y="61"/>
                    </a:lnTo>
                    <a:lnTo>
                      <a:pt x="384" y="20"/>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5"/>
              <p:cNvSpPr/>
              <p:nvPr/>
            </p:nvSpPr>
            <p:spPr>
              <a:xfrm>
                <a:off x="1564550" y="-1150437"/>
                <a:ext cx="37728" cy="50961"/>
              </a:xfrm>
              <a:custGeom>
                <a:avLst/>
                <a:gdLst/>
                <a:ahLst/>
                <a:cxnLst/>
                <a:rect l="l" t="t" r="r" b="b"/>
                <a:pathLst>
                  <a:path w="345" h="466" extrusionOk="0">
                    <a:moveTo>
                      <a:pt x="41" y="1"/>
                    </a:moveTo>
                    <a:lnTo>
                      <a:pt x="21" y="61"/>
                    </a:lnTo>
                    <a:lnTo>
                      <a:pt x="1" y="142"/>
                    </a:lnTo>
                    <a:lnTo>
                      <a:pt x="1" y="223"/>
                    </a:lnTo>
                    <a:lnTo>
                      <a:pt x="41" y="324"/>
                    </a:lnTo>
                    <a:lnTo>
                      <a:pt x="82" y="385"/>
                    </a:lnTo>
                    <a:lnTo>
                      <a:pt x="142" y="425"/>
                    </a:lnTo>
                    <a:lnTo>
                      <a:pt x="223" y="465"/>
                    </a:lnTo>
                    <a:lnTo>
                      <a:pt x="344" y="465"/>
                    </a:lnTo>
                    <a:lnTo>
                      <a:pt x="243" y="385"/>
                    </a:lnTo>
                    <a:lnTo>
                      <a:pt x="162" y="284"/>
                    </a:lnTo>
                    <a:lnTo>
                      <a:pt x="102" y="162"/>
                    </a:lnTo>
                    <a:lnTo>
                      <a:pt x="82"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5"/>
              <p:cNvSpPr/>
              <p:nvPr/>
            </p:nvSpPr>
            <p:spPr>
              <a:xfrm>
                <a:off x="1564550" y="-1150437"/>
                <a:ext cx="37728" cy="50961"/>
              </a:xfrm>
              <a:custGeom>
                <a:avLst/>
                <a:gdLst/>
                <a:ahLst/>
                <a:cxnLst/>
                <a:rect l="l" t="t" r="r" b="b"/>
                <a:pathLst>
                  <a:path w="345" h="466" fill="none" extrusionOk="0">
                    <a:moveTo>
                      <a:pt x="41" y="1"/>
                    </a:moveTo>
                    <a:lnTo>
                      <a:pt x="41" y="1"/>
                    </a:lnTo>
                    <a:lnTo>
                      <a:pt x="21" y="61"/>
                    </a:lnTo>
                    <a:lnTo>
                      <a:pt x="21" y="61"/>
                    </a:lnTo>
                    <a:lnTo>
                      <a:pt x="1" y="142"/>
                    </a:lnTo>
                    <a:lnTo>
                      <a:pt x="1" y="223"/>
                    </a:lnTo>
                    <a:lnTo>
                      <a:pt x="1" y="223"/>
                    </a:lnTo>
                    <a:lnTo>
                      <a:pt x="41" y="324"/>
                    </a:lnTo>
                    <a:lnTo>
                      <a:pt x="41" y="324"/>
                    </a:lnTo>
                    <a:lnTo>
                      <a:pt x="82" y="385"/>
                    </a:lnTo>
                    <a:lnTo>
                      <a:pt x="142" y="425"/>
                    </a:lnTo>
                    <a:lnTo>
                      <a:pt x="142" y="425"/>
                    </a:lnTo>
                    <a:lnTo>
                      <a:pt x="223" y="465"/>
                    </a:lnTo>
                    <a:lnTo>
                      <a:pt x="304" y="465"/>
                    </a:lnTo>
                    <a:lnTo>
                      <a:pt x="304" y="465"/>
                    </a:lnTo>
                    <a:lnTo>
                      <a:pt x="344" y="465"/>
                    </a:lnTo>
                    <a:lnTo>
                      <a:pt x="344" y="465"/>
                    </a:lnTo>
                    <a:lnTo>
                      <a:pt x="243" y="385"/>
                    </a:lnTo>
                    <a:lnTo>
                      <a:pt x="162" y="284"/>
                    </a:lnTo>
                    <a:lnTo>
                      <a:pt x="102" y="162"/>
                    </a:lnTo>
                    <a:lnTo>
                      <a:pt x="82" y="21"/>
                    </a:lnTo>
                    <a:lnTo>
                      <a:pt x="82" y="21"/>
                    </a:lnTo>
                    <a:lnTo>
                      <a:pt x="82"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5"/>
              <p:cNvSpPr/>
              <p:nvPr/>
            </p:nvSpPr>
            <p:spPr>
              <a:xfrm>
                <a:off x="1566847" y="-850144"/>
                <a:ext cx="64083" cy="44290"/>
              </a:xfrm>
              <a:custGeom>
                <a:avLst/>
                <a:gdLst/>
                <a:ahLst/>
                <a:cxnLst/>
                <a:rect l="l" t="t" r="r" b="b"/>
                <a:pathLst>
                  <a:path w="586" h="405" extrusionOk="0">
                    <a:moveTo>
                      <a:pt x="565" y="1"/>
                    </a:moveTo>
                    <a:lnTo>
                      <a:pt x="464" y="41"/>
                    </a:lnTo>
                    <a:lnTo>
                      <a:pt x="242" y="102"/>
                    </a:lnTo>
                    <a:lnTo>
                      <a:pt x="0" y="163"/>
                    </a:lnTo>
                    <a:lnTo>
                      <a:pt x="20" y="263"/>
                    </a:lnTo>
                    <a:lnTo>
                      <a:pt x="61" y="304"/>
                    </a:lnTo>
                    <a:lnTo>
                      <a:pt x="121" y="344"/>
                    </a:lnTo>
                    <a:lnTo>
                      <a:pt x="202" y="385"/>
                    </a:lnTo>
                    <a:lnTo>
                      <a:pt x="283" y="405"/>
                    </a:lnTo>
                    <a:lnTo>
                      <a:pt x="363" y="385"/>
                    </a:lnTo>
                    <a:lnTo>
                      <a:pt x="444" y="344"/>
                    </a:lnTo>
                    <a:lnTo>
                      <a:pt x="505" y="304"/>
                    </a:lnTo>
                    <a:lnTo>
                      <a:pt x="545" y="263"/>
                    </a:lnTo>
                    <a:lnTo>
                      <a:pt x="586" y="183"/>
                    </a:lnTo>
                    <a:lnTo>
                      <a:pt x="586" y="102"/>
                    </a:lnTo>
                    <a:lnTo>
                      <a:pt x="5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5"/>
              <p:cNvSpPr/>
              <p:nvPr/>
            </p:nvSpPr>
            <p:spPr>
              <a:xfrm>
                <a:off x="1566847" y="-850144"/>
                <a:ext cx="64083" cy="44290"/>
              </a:xfrm>
              <a:custGeom>
                <a:avLst/>
                <a:gdLst/>
                <a:ahLst/>
                <a:cxnLst/>
                <a:rect l="l" t="t" r="r" b="b"/>
                <a:pathLst>
                  <a:path w="586" h="405" fill="none" extrusionOk="0">
                    <a:moveTo>
                      <a:pt x="565" y="1"/>
                    </a:moveTo>
                    <a:lnTo>
                      <a:pt x="565" y="1"/>
                    </a:lnTo>
                    <a:lnTo>
                      <a:pt x="464" y="41"/>
                    </a:lnTo>
                    <a:lnTo>
                      <a:pt x="464" y="41"/>
                    </a:lnTo>
                    <a:lnTo>
                      <a:pt x="242" y="102"/>
                    </a:lnTo>
                    <a:lnTo>
                      <a:pt x="0" y="163"/>
                    </a:lnTo>
                    <a:lnTo>
                      <a:pt x="0" y="163"/>
                    </a:lnTo>
                    <a:lnTo>
                      <a:pt x="20" y="263"/>
                    </a:lnTo>
                    <a:lnTo>
                      <a:pt x="20" y="263"/>
                    </a:lnTo>
                    <a:lnTo>
                      <a:pt x="61" y="304"/>
                    </a:lnTo>
                    <a:lnTo>
                      <a:pt x="121" y="344"/>
                    </a:lnTo>
                    <a:lnTo>
                      <a:pt x="121" y="344"/>
                    </a:lnTo>
                    <a:lnTo>
                      <a:pt x="202" y="385"/>
                    </a:lnTo>
                    <a:lnTo>
                      <a:pt x="283" y="405"/>
                    </a:lnTo>
                    <a:lnTo>
                      <a:pt x="283" y="405"/>
                    </a:lnTo>
                    <a:lnTo>
                      <a:pt x="283" y="405"/>
                    </a:lnTo>
                    <a:lnTo>
                      <a:pt x="283" y="405"/>
                    </a:lnTo>
                    <a:lnTo>
                      <a:pt x="363" y="385"/>
                    </a:lnTo>
                    <a:lnTo>
                      <a:pt x="444" y="344"/>
                    </a:lnTo>
                    <a:lnTo>
                      <a:pt x="444" y="344"/>
                    </a:lnTo>
                    <a:lnTo>
                      <a:pt x="505" y="304"/>
                    </a:lnTo>
                    <a:lnTo>
                      <a:pt x="545" y="263"/>
                    </a:lnTo>
                    <a:lnTo>
                      <a:pt x="545" y="263"/>
                    </a:lnTo>
                    <a:lnTo>
                      <a:pt x="586" y="183"/>
                    </a:lnTo>
                    <a:lnTo>
                      <a:pt x="586" y="102"/>
                    </a:lnTo>
                    <a:lnTo>
                      <a:pt x="586" y="102"/>
                    </a:lnTo>
                    <a:lnTo>
                      <a:pt x="56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5"/>
              <p:cNvSpPr/>
              <p:nvPr/>
            </p:nvSpPr>
            <p:spPr>
              <a:xfrm>
                <a:off x="1672813" y="-869938"/>
                <a:ext cx="37619" cy="15529"/>
              </a:xfrm>
              <a:custGeom>
                <a:avLst/>
                <a:gdLst/>
                <a:ahLst/>
                <a:cxnLst/>
                <a:rect l="l" t="t" r="r" b="b"/>
                <a:pathLst>
                  <a:path w="344" h="142" extrusionOk="0">
                    <a:moveTo>
                      <a:pt x="101" y="0"/>
                    </a:moveTo>
                    <a:lnTo>
                      <a:pt x="0" y="41"/>
                    </a:lnTo>
                    <a:lnTo>
                      <a:pt x="41" y="81"/>
                    </a:lnTo>
                    <a:lnTo>
                      <a:pt x="121" y="121"/>
                    </a:lnTo>
                    <a:lnTo>
                      <a:pt x="202" y="142"/>
                    </a:lnTo>
                    <a:lnTo>
                      <a:pt x="283" y="121"/>
                    </a:lnTo>
                    <a:lnTo>
                      <a:pt x="344" y="101"/>
                    </a:lnTo>
                    <a:lnTo>
                      <a:pt x="303" y="41"/>
                    </a:ln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5"/>
              <p:cNvSpPr/>
              <p:nvPr/>
            </p:nvSpPr>
            <p:spPr>
              <a:xfrm>
                <a:off x="1672813" y="-869938"/>
                <a:ext cx="37619" cy="15529"/>
              </a:xfrm>
              <a:custGeom>
                <a:avLst/>
                <a:gdLst/>
                <a:ahLst/>
                <a:cxnLst/>
                <a:rect l="l" t="t" r="r" b="b"/>
                <a:pathLst>
                  <a:path w="344" h="142" fill="none" extrusionOk="0">
                    <a:moveTo>
                      <a:pt x="162" y="0"/>
                    </a:moveTo>
                    <a:lnTo>
                      <a:pt x="162" y="0"/>
                    </a:lnTo>
                    <a:lnTo>
                      <a:pt x="101" y="0"/>
                    </a:lnTo>
                    <a:lnTo>
                      <a:pt x="0" y="41"/>
                    </a:lnTo>
                    <a:lnTo>
                      <a:pt x="0" y="41"/>
                    </a:lnTo>
                    <a:lnTo>
                      <a:pt x="41" y="81"/>
                    </a:lnTo>
                    <a:lnTo>
                      <a:pt x="41" y="81"/>
                    </a:lnTo>
                    <a:lnTo>
                      <a:pt x="121" y="121"/>
                    </a:lnTo>
                    <a:lnTo>
                      <a:pt x="202" y="142"/>
                    </a:lnTo>
                    <a:lnTo>
                      <a:pt x="202" y="142"/>
                    </a:lnTo>
                    <a:lnTo>
                      <a:pt x="283" y="121"/>
                    </a:lnTo>
                    <a:lnTo>
                      <a:pt x="344" y="101"/>
                    </a:lnTo>
                    <a:lnTo>
                      <a:pt x="344" y="101"/>
                    </a:lnTo>
                    <a:lnTo>
                      <a:pt x="303" y="41"/>
                    </a:lnTo>
                    <a:lnTo>
                      <a:pt x="243" y="0"/>
                    </a:lnTo>
                    <a:lnTo>
                      <a:pt x="243" y="0"/>
                    </a:lnTo>
                    <a:lnTo>
                      <a:pt x="182" y="0"/>
                    </a:lnTo>
                    <a:lnTo>
                      <a:pt x="182" y="0"/>
                    </a:lnTo>
                    <a:lnTo>
                      <a:pt x="16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5"/>
              <p:cNvSpPr/>
              <p:nvPr/>
            </p:nvSpPr>
            <p:spPr>
              <a:xfrm>
                <a:off x="1668329" y="-1020084"/>
                <a:ext cx="59819" cy="33245"/>
              </a:xfrm>
              <a:custGeom>
                <a:avLst/>
                <a:gdLst/>
                <a:ahLst/>
                <a:cxnLst/>
                <a:rect l="l" t="t" r="r" b="b"/>
                <a:pathLst>
                  <a:path w="547" h="304" extrusionOk="0">
                    <a:moveTo>
                      <a:pt x="243" y="0"/>
                    </a:moveTo>
                    <a:lnTo>
                      <a:pt x="203" y="20"/>
                    </a:lnTo>
                    <a:lnTo>
                      <a:pt x="82" y="61"/>
                    </a:lnTo>
                    <a:lnTo>
                      <a:pt x="41" y="101"/>
                    </a:lnTo>
                    <a:lnTo>
                      <a:pt x="1" y="142"/>
                    </a:lnTo>
                    <a:lnTo>
                      <a:pt x="41" y="162"/>
                    </a:lnTo>
                    <a:lnTo>
                      <a:pt x="284" y="263"/>
                    </a:lnTo>
                    <a:lnTo>
                      <a:pt x="385" y="303"/>
                    </a:lnTo>
                    <a:lnTo>
                      <a:pt x="546" y="303"/>
                    </a:lnTo>
                    <a:lnTo>
                      <a:pt x="526" y="182"/>
                    </a:lnTo>
                    <a:lnTo>
                      <a:pt x="445" y="81"/>
                    </a:lnTo>
                    <a:lnTo>
                      <a:pt x="425" y="61"/>
                    </a:lnTo>
                    <a:lnTo>
                      <a:pt x="344" y="20"/>
                    </a:ln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5"/>
              <p:cNvSpPr/>
              <p:nvPr/>
            </p:nvSpPr>
            <p:spPr>
              <a:xfrm>
                <a:off x="1668329" y="-1020084"/>
                <a:ext cx="59819" cy="33245"/>
              </a:xfrm>
              <a:custGeom>
                <a:avLst/>
                <a:gdLst/>
                <a:ahLst/>
                <a:cxnLst/>
                <a:rect l="l" t="t" r="r" b="b"/>
                <a:pathLst>
                  <a:path w="547" h="304" fill="none" extrusionOk="0">
                    <a:moveTo>
                      <a:pt x="243" y="0"/>
                    </a:moveTo>
                    <a:lnTo>
                      <a:pt x="243" y="0"/>
                    </a:lnTo>
                    <a:lnTo>
                      <a:pt x="203" y="20"/>
                    </a:lnTo>
                    <a:lnTo>
                      <a:pt x="203" y="20"/>
                    </a:lnTo>
                    <a:lnTo>
                      <a:pt x="82" y="61"/>
                    </a:lnTo>
                    <a:lnTo>
                      <a:pt x="41" y="101"/>
                    </a:lnTo>
                    <a:lnTo>
                      <a:pt x="1" y="142"/>
                    </a:lnTo>
                    <a:lnTo>
                      <a:pt x="1" y="142"/>
                    </a:lnTo>
                    <a:lnTo>
                      <a:pt x="1" y="142"/>
                    </a:lnTo>
                    <a:lnTo>
                      <a:pt x="1" y="142"/>
                    </a:lnTo>
                    <a:lnTo>
                      <a:pt x="41" y="162"/>
                    </a:lnTo>
                    <a:lnTo>
                      <a:pt x="41" y="162"/>
                    </a:lnTo>
                    <a:lnTo>
                      <a:pt x="284" y="263"/>
                    </a:lnTo>
                    <a:lnTo>
                      <a:pt x="385" y="303"/>
                    </a:lnTo>
                    <a:lnTo>
                      <a:pt x="485" y="303"/>
                    </a:lnTo>
                    <a:lnTo>
                      <a:pt x="485" y="303"/>
                    </a:lnTo>
                    <a:lnTo>
                      <a:pt x="546" y="303"/>
                    </a:lnTo>
                    <a:lnTo>
                      <a:pt x="546" y="303"/>
                    </a:lnTo>
                    <a:lnTo>
                      <a:pt x="526" y="182"/>
                    </a:lnTo>
                    <a:lnTo>
                      <a:pt x="526" y="182"/>
                    </a:lnTo>
                    <a:lnTo>
                      <a:pt x="445" y="81"/>
                    </a:lnTo>
                    <a:lnTo>
                      <a:pt x="445" y="81"/>
                    </a:lnTo>
                    <a:lnTo>
                      <a:pt x="425" y="61"/>
                    </a:lnTo>
                    <a:lnTo>
                      <a:pt x="425" y="61"/>
                    </a:lnTo>
                    <a:lnTo>
                      <a:pt x="344" y="20"/>
                    </a:lnTo>
                    <a:lnTo>
                      <a:pt x="24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5"/>
              <p:cNvSpPr/>
              <p:nvPr/>
            </p:nvSpPr>
            <p:spPr>
              <a:xfrm>
                <a:off x="1595498" y="-616012"/>
                <a:ext cx="17825" cy="4484"/>
              </a:xfrm>
              <a:custGeom>
                <a:avLst/>
                <a:gdLst/>
                <a:ahLst/>
                <a:cxnLst/>
                <a:rect l="l" t="t" r="r" b="b"/>
                <a:pathLst>
                  <a:path w="163" h="41" extrusionOk="0">
                    <a:moveTo>
                      <a:pt x="21" y="41"/>
                    </a:moveTo>
                    <a:lnTo>
                      <a:pt x="1" y="41"/>
                    </a:lnTo>
                    <a:lnTo>
                      <a:pt x="1" y="41"/>
                    </a:lnTo>
                    <a:lnTo>
                      <a:pt x="1" y="41"/>
                    </a:lnTo>
                    <a:lnTo>
                      <a:pt x="21" y="41"/>
                    </a:lnTo>
                    <a:close/>
                    <a:moveTo>
                      <a:pt x="162" y="0"/>
                    </a:moveTo>
                    <a:lnTo>
                      <a:pt x="81" y="21"/>
                    </a:lnTo>
                    <a:lnTo>
                      <a:pt x="162" y="0"/>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5"/>
              <p:cNvSpPr/>
              <p:nvPr/>
            </p:nvSpPr>
            <p:spPr>
              <a:xfrm>
                <a:off x="1595498" y="-611638"/>
                <a:ext cx="2297" cy="109"/>
              </a:xfrm>
              <a:custGeom>
                <a:avLst/>
                <a:gdLst/>
                <a:ahLst/>
                <a:cxnLst/>
                <a:rect l="l" t="t" r="r" b="b"/>
                <a:pathLst>
                  <a:path w="21" h="1" fill="none" extrusionOk="0">
                    <a:moveTo>
                      <a:pt x="21" y="1"/>
                    </a:moveTo>
                    <a:lnTo>
                      <a:pt x="1" y="1"/>
                    </a:lnTo>
                    <a:lnTo>
                      <a:pt x="1" y="1"/>
                    </a:lnTo>
                    <a:lnTo>
                      <a:pt x="1" y="1"/>
                    </a:lnTo>
                    <a:lnTo>
                      <a:pt x="2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5"/>
              <p:cNvSpPr/>
              <p:nvPr/>
            </p:nvSpPr>
            <p:spPr>
              <a:xfrm>
                <a:off x="1604356" y="-616012"/>
                <a:ext cx="8967" cy="2297"/>
              </a:xfrm>
              <a:custGeom>
                <a:avLst/>
                <a:gdLst/>
                <a:ahLst/>
                <a:cxnLst/>
                <a:rect l="l" t="t" r="r" b="b"/>
                <a:pathLst>
                  <a:path w="82" h="21" fill="none" extrusionOk="0">
                    <a:moveTo>
                      <a:pt x="81" y="0"/>
                    </a:moveTo>
                    <a:lnTo>
                      <a:pt x="0" y="21"/>
                    </a:lnTo>
                    <a:lnTo>
                      <a:pt x="81" y="0"/>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5"/>
              <p:cNvSpPr/>
              <p:nvPr/>
            </p:nvSpPr>
            <p:spPr>
              <a:xfrm>
                <a:off x="1564550" y="-775016"/>
                <a:ext cx="66380" cy="66380"/>
              </a:xfrm>
              <a:custGeom>
                <a:avLst/>
                <a:gdLst/>
                <a:ahLst/>
                <a:cxnLst/>
                <a:rect l="l" t="t" r="r" b="b"/>
                <a:pathLst>
                  <a:path w="607" h="607" extrusionOk="0">
                    <a:moveTo>
                      <a:pt x="263" y="1"/>
                    </a:moveTo>
                    <a:lnTo>
                      <a:pt x="142" y="41"/>
                    </a:lnTo>
                    <a:lnTo>
                      <a:pt x="102" y="81"/>
                    </a:lnTo>
                    <a:lnTo>
                      <a:pt x="61" y="122"/>
                    </a:lnTo>
                    <a:lnTo>
                      <a:pt x="21" y="182"/>
                    </a:lnTo>
                    <a:lnTo>
                      <a:pt x="1" y="263"/>
                    </a:lnTo>
                    <a:lnTo>
                      <a:pt x="1" y="344"/>
                    </a:lnTo>
                    <a:lnTo>
                      <a:pt x="41" y="465"/>
                    </a:lnTo>
                    <a:lnTo>
                      <a:pt x="82" y="505"/>
                    </a:lnTo>
                    <a:lnTo>
                      <a:pt x="142" y="546"/>
                    </a:lnTo>
                    <a:lnTo>
                      <a:pt x="223" y="586"/>
                    </a:lnTo>
                    <a:lnTo>
                      <a:pt x="304" y="606"/>
                    </a:lnTo>
                    <a:lnTo>
                      <a:pt x="384" y="586"/>
                    </a:lnTo>
                    <a:lnTo>
                      <a:pt x="465" y="546"/>
                    </a:lnTo>
                    <a:lnTo>
                      <a:pt x="526" y="525"/>
                    </a:lnTo>
                    <a:lnTo>
                      <a:pt x="566" y="465"/>
                    </a:lnTo>
                    <a:lnTo>
                      <a:pt x="607" y="384"/>
                    </a:lnTo>
                    <a:lnTo>
                      <a:pt x="607" y="303"/>
                    </a:lnTo>
                    <a:lnTo>
                      <a:pt x="586" y="182"/>
                    </a:lnTo>
                    <a:lnTo>
                      <a:pt x="526" y="81"/>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5"/>
              <p:cNvSpPr/>
              <p:nvPr/>
            </p:nvSpPr>
            <p:spPr>
              <a:xfrm>
                <a:off x="1564550" y="-775016"/>
                <a:ext cx="66380" cy="66380"/>
              </a:xfrm>
              <a:custGeom>
                <a:avLst/>
                <a:gdLst/>
                <a:ahLst/>
                <a:cxnLst/>
                <a:rect l="l" t="t" r="r" b="b"/>
                <a:pathLst>
                  <a:path w="607" h="607" fill="none" extrusionOk="0">
                    <a:moveTo>
                      <a:pt x="304" y="1"/>
                    </a:moveTo>
                    <a:lnTo>
                      <a:pt x="304" y="1"/>
                    </a:lnTo>
                    <a:lnTo>
                      <a:pt x="263" y="1"/>
                    </a:lnTo>
                    <a:lnTo>
                      <a:pt x="263" y="1"/>
                    </a:lnTo>
                    <a:lnTo>
                      <a:pt x="142" y="41"/>
                    </a:lnTo>
                    <a:lnTo>
                      <a:pt x="102" y="81"/>
                    </a:lnTo>
                    <a:lnTo>
                      <a:pt x="61" y="122"/>
                    </a:lnTo>
                    <a:lnTo>
                      <a:pt x="61" y="122"/>
                    </a:lnTo>
                    <a:lnTo>
                      <a:pt x="21" y="182"/>
                    </a:lnTo>
                    <a:lnTo>
                      <a:pt x="21" y="182"/>
                    </a:lnTo>
                    <a:lnTo>
                      <a:pt x="1" y="263"/>
                    </a:lnTo>
                    <a:lnTo>
                      <a:pt x="1" y="344"/>
                    </a:lnTo>
                    <a:lnTo>
                      <a:pt x="1" y="344"/>
                    </a:lnTo>
                    <a:lnTo>
                      <a:pt x="41" y="465"/>
                    </a:lnTo>
                    <a:lnTo>
                      <a:pt x="41" y="465"/>
                    </a:lnTo>
                    <a:lnTo>
                      <a:pt x="82" y="505"/>
                    </a:lnTo>
                    <a:lnTo>
                      <a:pt x="142" y="546"/>
                    </a:lnTo>
                    <a:lnTo>
                      <a:pt x="142" y="546"/>
                    </a:lnTo>
                    <a:lnTo>
                      <a:pt x="223" y="586"/>
                    </a:lnTo>
                    <a:lnTo>
                      <a:pt x="304" y="606"/>
                    </a:lnTo>
                    <a:lnTo>
                      <a:pt x="304" y="606"/>
                    </a:lnTo>
                    <a:lnTo>
                      <a:pt x="304" y="606"/>
                    </a:lnTo>
                    <a:lnTo>
                      <a:pt x="304" y="606"/>
                    </a:lnTo>
                    <a:lnTo>
                      <a:pt x="384" y="586"/>
                    </a:lnTo>
                    <a:lnTo>
                      <a:pt x="465" y="546"/>
                    </a:lnTo>
                    <a:lnTo>
                      <a:pt x="465" y="546"/>
                    </a:lnTo>
                    <a:lnTo>
                      <a:pt x="526" y="525"/>
                    </a:lnTo>
                    <a:lnTo>
                      <a:pt x="566" y="465"/>
                    </a:lnTo>
                    <a:lnTo>
                      <a:pt x="566" y="465"/>
                    </a:lnTo>
                    <a:lnTo>
                      <a:pt x="607" y="384"/>
                    </a:lnTo>
                    <a:lnTo>
                      <a:pt x="607" y="303"/>
                    </a:lnTo>
                    <a:lnTo>
                      <a:pt x="607" y="303"/>
                    </a:lnTo>
                    <a:lnTo>
                      <a:pt x="586" y="182"/>
                    </a:lnTo>
                    <a:lnTo>
                      <a:pt x="526" y="81"/>
                    </a:lnTo>
                    <a:lnTo>
                      <a:pt x="526" y="81"/>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5"/>
              <p:cNvSpPr/>
              <p:nvPr/>
            </p:nvSpPr>
            <p:spPr>
              <a:xfrm>
                <a:off x="1661768" y="-823570"/>
                <a:ext cx="66380" cy="66380"/>
              </a:xfrm>
              <a:custGeom>
                <a:avLst/>
                <a:gdLst/>
                <a:ahLst/>
                <a:cxnLst/>
                <a:rect l="l" t="t" r="r" b="b"/>
                <a:pathLst>
                  <a:path w="607" h="607" extrusionOk="0">
                    <a:moveTo>
                      <a:pt x="263" y="0"/>
                    </a:moveTo>
                    <a:lnTo>
                      <a:pt x="142" y="41"/>
                    </a:lnTo>
                    <a:lnTo>
                      <a:pt x="101" y="81"/>
                    </a:lnTo>
                    <a:lnTo>
                      <a:pt x="61" y="121"/>
                    </a:lnTo>
                    <a:lnTo>
                      <a:pt x="20" y="182"/>
                    </a:lnTo>
                    <a:lnTo>
                      <a:pt x="0" y="243"/>
                    </a:lnTo>
                    <a:lnTo>
                      <a:pt x="0" y="303"/>
                    </a:lnTo>
                    <a:lnTo>
                      <a:pt x="20" y="384"/>
                    </a:lnTo>
                    <a:lnTo>
                      <a:pt x="61" y="465"/>
                    </a:lnTo>
                    <a:lnTo>
                      <a:pt x="81" y="505"/>
                    </a:lnTo>
                    <a:lnTo>
                      <a:pt x="142" y="545"/>
                    </a:lnTo>
                    <a:lnTo>
                      <a:pt x="222" y="586"/>
                    </a:lnTo>
                    <a:lnTo>
                      <a:pt x="303" y="606"/>
                    </a:lnTo>
                    <a:lnTo>
                      <a:pt x="384" y="586"/>
                    </a:lnTo>
                    <a:lnTo>
                      <a:pt x="465" y="545"/>
                    </a:lnTo>
                    <a:lnTo>
                      <a:pt x="525" y="525"/>
                    </a:lnTo>
                    <a:lnTo>
                      <a:pt x="566" y="465"/>
                    </a:lnTo>
                    <a:lnTo>
                      <a:pt x="586" y="424"/>
                    </a:lnTo>
                    <a:lnTo>
                      <a:pt x="606" y="364"/>
                    </a:lnTo>
                    <a:lnTo>
                      <a:pt x="606" y="303"/>
                    </a:lnTo>
                    <a:lnTo>
                      <a:pt x="606" y="222"/>
                    </a:lnTo>
                    <a:lnTo>
                      <a:pt x="586" y="162"/>
                    </a:lnTo>
                    <a:lnTo>
                      <a:pt x="54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5"/>
              <p:cNvSpPr/>
              <p:nvPr/>
            </p:nvSpPr>
            <p:spPr>
              <a:xfrm>
                <a:off x="1661768" y="-823570"/>
                <a:ext cx="66380" cy="66380"/>
              </a:xfrm>
              <a:custGeom>
                <a:avLst/>
                <a:gdLst/>
                <a:ahLst/>
                <a:cxnLst/>
                <a:rect l="l" t="t" r="r" b="b"/>
                <a:pathLst>
                  <a:path w="607" h="607" fill="none" extrusionOk="0">
                    <a:moveTo>
                      <a:pt x="303" y="0"/>
                    </a:moveTo>
                    <a:lnTo>
                      <a:pt x="303" y="0"/>
                    </a:lnTo>
                    <a:lnTo>
                      <a:pt x="263" y="0"/>
                    </a:lnTo>
                    <a:lnTo>
                      <a:pt x="263" y="0"/>
                    </a:lnTo>
                    <a:lnTo>
                      <a:pt x="142" y="41"/>
                    </a:lnTo>
                    <a:lnTo>
                      <a:pt x="142" y="41"/>
                    </a:lnTo>
                    <a:lnTo>
                      <a:pt x="101" y="81"/>
                    </a:lnTo>
                    <a:lnTo>
                      <a:pt x="61" y="121"/>
                    </a:lnTo>
                    <a:lnTo>
                      <a:pt x="61" y="121"/>
                    </a:lnTo>
                    <a:lnTo>
                      <a:pt x="20" y="182"/>
                    </a:lnTo>
                    <a:lnTo>
                      <a:pt x="20" y="182"/>
                    </a:lnTo>
                    <a:lnTo>
                      <a:pt x="0" y="243"/>
                    </a:lnTo>
                    <a:lnTo>
                      <a:pt x="0" y="303"/>
                    </a:lnTo>
                    <a:lnTo>
                      <a:pt x="0" y="303"/>
                    </a:lnTo>
                    <a:lnTo>
                      <a:pt x="20" y="384"/>
                    </a:lnTo>
                    <a:lnTo>
                      <a:pt x="61" y="465"/>
                    </a:lnTo>
                    <a:lnTo>
                      <a:pt x="61" y="465"/>
                    </a:lnTo>
                    <a:lnTo>
                      <a:pt x="81" y="505"/>
                    </a:lnTo>
                    <a:lnTo>
                      <a:pt x="142" y="545"/>
                    </a:lnTo>
                    <a:lnTo>
                      <a:pt x="142" y="545"/>
                    </a:lnTo>
                    <a:lnTo>
                      <a:pt x="222" y="586"/>
                    </a:lnTo>
                    <a:lnTo>
                      <a:pt x="303" y="606"/>
                    </a:lnTo>
                    <a:lnTo>
                      <a:pt x="303" y="606"/>
                    </a:lnTo>
                    <a:lnTo>
                      <a:pt x="384" y="586"/>
                    </a:lnTo>
                    <a:lnTo>
                      <a:pt x="465" y="545"/>
                    </a:lnTo>
                    <a:lnTo>
                      <a:pt x="465" y="545"/>
                    </a:lnTo>
                    <a:lnTo>
                      <a:pt x="525" y="525"/>
                    </a:lnTo>
                    <a:lnTo>
                      <a:pt x="566" y="465"/>
                    </a:lnTo>
                    <a:lnTo>
                      <a:pt x="566" y="465"/>
                    </a:lnTo>
                    <a:lnTo>
                      <a:pt x="586" y="424"/>
                    </a:lnTo>
                    <a:lnTo>
                      <a:pt x="586" y="424"/>
                    </a:lnTo>
                    <a:lnTo>
                      <a:pt x="606" y="364"/>
                    </a:lnTo>
                    <a:lnTo>
                      <a:pt x="606" y="303"/>
                    </a:lnTo>
                    <a:lnTo>
                      <a:pt x="606" y="303"/>
                    </a:lnTo>
                    <a:lnTo>
                      <a:pt x="606" y="222"/>
                    </a:lnTo>
                    <a:lnTo>
                      <a:pt x="586" y="162"/>
                    </a:lnTo>
                    <a:lnTo>
                      <a:pt x="545" y="101"/>
                    </a:lnTo>
                    <a:lnTo>
                      <a:pt x="485" y="41"/>
                    </a:lnTo>
                    <a:lnTo>
                      <a:pt x="485" y="41"/>
                    </a:lnTo>
                    <a:lnTo>
                      <a:pt x="40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5"/>
              <p:cNvSpPr/>
              <p:nvPr/>
            </p:nvSpPr>
            <p:spPr>
              <a:xfrm>
                <a:off x="1387941" y="-1455104"/>
                <a:ext cx="11154" cy="2297"/>
              </a:xfrm>
              <a:custGeom>
                <a:avLst/>
                <a:gdLst/>
                <a:ahLst/>
                <a:cxnLst/>
                <a:rect l="l" t="t" r="r" b="b"/>
                <a:pathLst>
                  <a:path w="102" h="21" extrusionOk="0">
                    <a:moveTo>
                      <a:pt x="101" y="0"/>
                    </a:moveTo>
                    <a:lnTo>
                      <a:pt x="1" y="21"/>
                    </a:lnTo>
                    <a:lnTo>
                      <a:pt x="1" y="21"/>
                    </a:lnTo>
                    <a:lnTo>
                      <a:pt x="1" y="21"/>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5"/>
              <p:cNvSpPr/>
              <p:nvPr/>
            </p:nvSpPr>
            <p:spPr>
              <a:xfrm>
                <a:off x="1387941" y="-1455104"/>
                <a:ext cx="11154" cy="2297"/>
              </a:xfrm>
              <a:custGeom>
                <a:avLst/>
                <a:gdLst/>
                <a:ahLst/>
                <a:cxnLst/>
                <a:rect l="l" t="t" r="r" b="b"/>
                <a:pathLst>
                  <a:path w="102" h="21" fill="none" extrusionOk="0">
                    <a:moveTo>
                      <a:pt x="101" y="0"/>
                    </a:moveTo>
                    <a:lnTo>
                      <a:pt x="1" y="21"/>
                    </a:lnTo>
                    <a:lnTo>
                      <a:pt x="1" y="21"/>
                    </a:lnTo>
                    <a:lnTo>
                      <a:pt x="1" y="21"/>
                    </a:lnTo>
                    <a:lnTo>
                      <a:pt x="10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5"/>
              <p:cNvSpPr/>
              <p:nvPr/>
            </p:nvSpPr>
            <p:spPr>
              <a:xfrm>
                <a:off x="1370225" y="-1457291"/>
                <a:ext cx="66380" cy="66380"/>
              </a:xfrm>
              <a:custGeom>
                <a:avLst/>
                <a:gdLst/>
                <a:ahLst/>
                <a:cxnLst/>
                <a:rect l="l" t="t" r="r" b="b"/>
                <a:pathLst>
                  <a:path w="607" h="607" extrusionOk="0">
                    <a:moveTo>
                      <a:pt x="304" y="0"/>
                    </a:moveTo>
                    <a:lnTo>
                      <a:pt x="263" y="20"/>
                    </a:lnTo>
                    <a:lnTo>
                      <a:pt x="163" y="41"/>
                    </a:lnTo>
                    <a:lnTo>
                      <a:pt x="102" y="81"/>
                    </a:lnTo>
                    <a:lnTo>
                      <a:pt x="62" y="142"/>
                    </a:lnTo>
                    <a:lnTo>
                      <a:pt x="21" y="182"/>
                    </a:lnTo>
                    <a:lnTo>
                      <a:pt x="1" y="283"/>
                    </a:lnTo>
                    <a:lnTo>
                      <a:pt x="1" y="364"/>
                    </a:lnTo>
                    <a:lnTo>
                      <a:pt x="41" y="465"/>
                    </a:lnTo>
                    <a:lnTo>
                      <a:pt x="82" y="525"/>
                    </a:lnTo>
                    <a:lnTo>
                      <a:pt x="122" y="566"/>
                    </a:lnTo>
                    <a:lnTo>
                      <a:pt x="223" y="606"/>
                    </a:lnTo>
                    <a:lnTo>
                      <a:pt x="385" y="606"/>
                    </a:lnTo>
                    <a:lnTo>
                      <a:pt x="445" y="586"/>
                    </a:lnTo>
                    <a:lnTo>
                      <a:pt x="506" y="545"/>
                    </a:lnTo>
                    <a:lnTo>
                      <a:pt x="546" y="485"/>
                    </a:lnTo>
                    <a:lnTo>
                      <a:pt x="587" y="424"/>
                    </a:lnTo>
                    <a:lnTo>
                      <a:pt x="607" y="323"/>
                    </a:lnTo>
                    <a:lnTo>
                      <a:pt x="587" y="202"/>
                    </a:lnTo>
                    <a:lnTo>
                      <a:pt x="526" y="101"/>
                    </a:lnTo>
                    <a:lnTo>
                      <a:pt x="486" y="61"/>
                    </a:lnTo>
                    <a:lnTo>
                      <a:pt x="405"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5"/>
              <p:cNvSpPr/>
              <p:nvPr/>
            </p:nvSpPr>
            <p:spPr>
              <a:xfrm>
                <a:off x="1370225" y="-1457291"/>
                <a:ext cx="66380" cy="66380"/>
              </a:xfrm>
              <a:custGeom>
                <a:avLst/>
                <a:gdLst/>
                <a:ahLst/>
                <a:cxnLst/>
                <a:rect l="l" t="t" r="r" b="b"/>
                <a:pathLst>
                  <a:path w="607" h="607" fill="none" extrusionOk="0">
                    <a:moveTo>
                      <a:pt x="324" y="0"/>
                    </a:moveTo>
                    <a:lnTo>
                      <a:pt x="304" y="0"/>
                    </a:lnTo>
                    <a:lnTo>
                      <a:pt x="263" y="20"/>
                    </a:lnTo>
                    <a:lnTo>
                      <a:pt x="163" y="41"/>
                    </a:lnTo>
                    <a:lnTo>
                      <a:pt x="163" y="41"/>
                    </a:lnTo>
                    <a:lnTo>
                      <a:pt x="102" y="81"/>
                    </a:lnTo>
                    <a:lnTo>
                      <a:pt x="62" y="142"/>
                    </a:lnTo>
                    <a:lnTo>
                      <a:pt x="62" y="142"/>
                    </a:lnTo>
                    <a:lnTo>
                      <a:pt x="21" y="182"/>
                    </a:lnTo>
                    <a:lnTo>
                      <a:pt x="21" y="182"/>
                    </a:lnTo>
                    <a:lnTo>
                      <a:pt x="1" y="283"/>
                    </a:lnTo>
                    <a:lnTo>
                      <a:pt x="1" y="364"/>
                    </a:lnTo>
                    <a:lnTo>
                      <a:pt x="1" y="364"/>
                    </a:lnTo>
                    <a:lnTo>
                      <a:pt x="41" y="465"/>
                    </a:lnTo>
                    <a:lnTo>
                      <a:pt x="41" y="465"/>
                    </a:lnTo>
                    <a:lnTo>
                      <a:pt x="82" y="525"/>
                    </a:lnTo>
                    <a:lnTo>
                      <a:pt x="122" y="566"/>
                    </a:lnTo>
                    <a:lnTo>
                      <a:pt x="122" y="566"/>
                    </a:lnTo>
                    <a:lnTo>
                      <a:pt x="223" y="606"/>
                    </a:lnTo>
                    <a:lnTo>
                      <a:pt x="304" y="606"/>
                    </a:lnTo>
                    <a:lnTo>
                      <a:pt x="304" y="606"/>
                    </a:lnTo>
                    <a:lnTo>
                      <a:pt x="304" y="606"/>
                    </a:lnTo>
                    <a:lnTo>
                      <a:pt x="304" y="60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5"/>
              <p:cNvSpPr/>
              <p:nvPr/>
            </p:nvSpPr>
            <p:spPr>
              <a:xfrm>
                <a:off x="1593311" y="-1505845"/>
                <a:ext cx="24387" cy="6671"/>
              </a:xfrm>
              <a:custGeom>
                <a:avLst/>
                <a:gdLst/>
                <a:ahLst/>
                <a:cxnLst/>
                <a:rect l="l" t="t" r="r" b="b"/>
                <a:pathLst>
                  <a:path w="223" h="61" extrusionOk="0">
                    <a:moveTo>
                      <a:pt x="222" y="0"/>
                    </a:moveTo>
                    <a:lnTo>
                      <a:pt x="41" y="40"/>
                    </a:lnTo>
                    <a:lnTo>
                      <a:pt x="0" y="61"/>
                    </a:lnTo>
                    <a:lnTo>
                      <a:pt x="2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5"/>
              <p:cNvSpPr/>
              <p:nvPr/>
            </p:nvSpPr>
            <p:spPr>
              <a:xfrm>
                <a:off x="1593311" y="-1505845"/>
                <a:ext cx="24387" cy="6671"/>
              </a:xfrm>
              <a:custGeom>
                <a:avLst/>
                <a:gdLst/>
                <a:ahLst/>
                <a:cxnLst/>
                <a:rect l="l" t="t" r="r" b="b"/>
                <a:pathLst>
                  <a:path w="223" h="61" fill="none" extrusionOk="0">
                    <a:moveTo>
                      <a:pt x="222" y="0"/>
                    </a:moveTo>
                    <a:lnTo>
                      <a:pt x="41" y="40"/>
                    </a:lnTo>
                    <a:lnTo>
                      <a:pt x="0" y="61"/>
                    </a:lnTo>
                    <a:lnTo>
                      <a:pt x="22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5"/>
              <p:cNvSpPr/>
              <p:nvPr/>
            </p:nvSpPr>
            <p:spPr>
              <a:xfrm>
                <a:off x="1575595" y="-1508141"/>
                <a:ext cx="53148" cy="20012"/>
              </a:xfrm>
              <a:custGeom>
                <a:avLst/>
                <a:gdLst/>
                <a:ahLst/>
                <a:cxnLst/>
                <a:rect l="l" t="t" r="r" b="b"/>
                <a:pathLst>
                  <a:path w="486" h="183" extrusionOk="0">
                    <a:moveTo>
                      <a:pt x="485" y="1"/>
                    </a:moveTo>
                    <a:lnTo>
                      <a:pt x="384" y="21"/>
                    </a:lnTo>
                    <a:lnTo>
                      <a:pt x="162" y="82"/>
                    </a:lnTo>
                    <a:lnTo>
                      <a:pt x="1" y="122"/>
                    </a:lnTo>
                    <a:lnTo>
                      <a:pt x="41" y="142"/>
                    </a:lnTo>
                    <a:lnTo>
                      <a:pt x="122" y="183"/>
                    </a:lnTo>
                    <a:lnTo>
                      <a:pt x="283" y="183"/>
                    </a:lnTo>
                    <a:lnTo>
                      <a:pt x="364" y="142"/>
                    </a:lnTo>
                    <a:lnTo>
                      <a:pt x="425" y="102"/>
                    </a:lnTo>
                    <a:lnTo>
                      <a:pt x="465" y="61"/>
                    </a:lnTo>
                    <a:lnTo>
                      <a:pt x="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5"/>
              <p:cNvSpPr/>
              <p:nvPr/>
            </p:nvSpPr>
            <p:spPr>
              <a:xfrm>
                <a:off x="1575595" y="-1508141"/>
                <a:ext cx="53148" cy="20012"/>
              </a:xfrm>
              <a:custGeom>
                <a:avLst/>
                <a:gdLst/>
                <a:ahLst/>
                <a:cxnLst/>
                <a:rect l="l" t="t" r="r" b="b"/>
                <a:pathLst>
                  <a:path w="486" h="183" fill="none" extrusionOk="0">
                    <a:moveTo>
                      <a:pt x="485" y="1"/>
                    </a:moveTo>
                    <a:lnTo>
                      <a:pt x="384" y="21"/>
                    </a:lnTo>
                    <a:lnTo>
                      <a:pt x="162" y="82"/>
                    </a:lnTo>
                    <a:lnTo>
                      <a:pt x="1" y="122"/>
                    </a:lnTo>
                    <a:lnTo>
                      <a:pt x="1" y="122"/>
                    </a:lnTo>
                    <a:lnTo>
                      <a:pt x="41" y="142"/>
                    </a:lnTo>
                    <a:lnTo>
                      <a:pt x="41" y="142"/>
                    </a:lnTo>
                    <a:lnTo>
                      <a:pt x="122" y="183"/>
                    </a:lnTo>
                    <a:lnTo>
                      <a:pt x="203" y="183"/>
                    </a:lnTo>
                    <a:lnTo>
                      <a:pt x="203" y="183"/>
                    </a:lnTo>
                    <a:lnTo>
                      <a:pt x="203" y="183"/>
                    </a:lnTo>
                    <a:lnTo>
                      <a:pt x="203" y="183"/>
                    </a:lnTo>
                    <a:lnTo>
                      <a:pt x="283" y="183"/>
                    </a:lnTo>
                    <a:lnTo>
                      <a:pt x="364" y="142"/>
                    </a:lnTo>
                    <a:lnTo>
                      <a:pt x="364" y="142"/>
                    </a:lnTo>
                    <a:lnTo>
                      <a:pt x="425" y="102"/>
                    </a:lnTo>
                    <a:lnTo>
                      <a:pt x="465" y="61"/>
                    </a:lnTo>
                    <a:lnTo>
                      <a:pt x="465" y="61"/>
                    </a:lnTo>
                    <a:lnTo>
                      <a:pt x="485"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5"/>
              <p:cNvSpPr/>
              <p:nvPr/>
            </p:nvSpPr>
            <p:spPr>
              <a:xfrm>
                <a:off x="1467442" y="-1486051"/>
                <a:ext cx="64083" cy="15638"/>
              </a:xfrm>
              <a:custGeom>
                <a:avLst/>
                <a:gdLst/>
                <a:ahLst/>
                <a:cxnLst/>
                <a:rect l="l" t="t" r="r" b="b"/>
                <a:pathLst>
                  <a:path w="586" h="143" extrusionOk="0">
                    <a:moveTo>
                      <a:pt x="586" y="1"/>
                    </a:moveTo>
                    <a:lnTo>
                      <a:pt x="0" y="142"/>
                    </a:lnTo>
                    <a:lnTo>
                      <a:pt x="0" y="142"/>
                    </a:lnTo>
                    <a:lnTo>
                      <a:pt x="586" y="1"/>
                    </a:lnTo>
                    <a:lnTo>
                      <a:pt x="586" y="1"/>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5"/>
              <p:cNvSpPr/>
              <p:nvPr/>
            </p:nvSpPr>
            <p:spPr>
              <a:xfrm>
                <a:off x="1467442" y="-1486051"/>
                <a:ext cx="64083" cy="15638"/>
              </a:xfrm>
              <a:custGeom>
                <a:avLst/>
                <a:gdLst/>
                <a:ahLst/>
                <a:cxnLst/>
                <a:rect l="l" t="t" r="r" b="b"/>
                <a:pathLst>
                  <a:path w="586" h="143" fill="none" extrusionOk="0">
                    <a:moveTo>
                      <a:pt x="586" y="1"/>
                    </a:moveTo>
                    <a:lnTo>
                      <a:pt x="0" y="142"/>
                    </a:lnTo>
                    <a:lnTo>
                      <a:pt x="0" y="142"/>
                    </a:lnTo>
                    <a:lnTo>
                      <a:pt x="586" y="1"/>
                    </a:lnTo>
                    <a:lnTo>
                      <a:pt x="586" y="1"/>
                    </a:lnTo>
                    <a:lnTo>
                      <a:pt x="58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5"/>
              <p:cNvSpPr/>
              <p:nvPr/>
            </p:nvSpPr>
            <p:spPr>
              <a:xfrm>
                <a:off x="1467442" y="-1486051"/>
                <a:ext cx="66380" cy="46477"/>
              </a:xfrm>
              <a:custGeom>
                <a:avLst/>
                <a:gdLst/>
                <a:ahLst/>
                <a:cxnLst/>
                <a:rect l="l" t="t" r="r" b="b"/>
                <a:pathLst>
                  <a:path w="607" h="425" extrusionOk="0">
                    <a:moveTo>
                      <a:pt x="586" y="1"/>
                    </a:moveTo>
                    <a:lnTo>
                      <a:pt x="0" y="142"/>
                    </a:lnTo>
                    <a:lnTo>
                      <a:pt x="21" y="203"/>
                    </a:lnTo>
                    <a:lnTo>
                      <a:pt x="41" y="263"/>
                    </a:lnTo>
                    <a:lnTo>
                      <a:pt x="81" y="324"/>
                    </a:lnTo>
                    <a:lnTo>
                      <a:pt x="142" y="384"/>
                    </a:lnTo>
                    <a:lnTo>
                      <a:pt x="223" y="425"/>
                    </a:lnTo>
                    <a:lnTo>
                      <a:pt x="384" y="425"/>
                    </a:lnTo>
                    <a:lnTo>
                      <a:pt x="445" y="405"/>
                    </a:lnTo>
                    <a:lnTo>
                      <a:pt x="505" y="364"/>
                    </a:lnTo>
                    <a:lnTo>
                      <a:pt x="546" y="304"/>
                    </a:lnTo>
                    <a:lnTo>
                      <a:pt x="586" y="223"/>
                    </a:lnTo>
                    <a:lnTo>
                      <a:pt x="606" y="162"/>
                    </a:lnTo>
                    <a:lnTo>
                      <a:pt x="606" y="82"/>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5"/>
              <p:cNvSpPr/>
              <p:nvPr/>
            </p:nvSpPr>
            <p:spPr>
              <a:xfrm>
                <a:off x="1467442" y="-1486051"/>
                <a:ext cx="66380" cy="46477"/>
              </a:xfrm>
              <a:custGeom>
                <a:avLst/>
                <a:gdLst/>
                <a:ahLst/>
                <a:cxnLst/>
                <a:rect l="l" t="t" r="r" b="b"/>
                <a:pathLst>
                  <a:path w="607" h="425" fill="none" extrusionOk="0">
                    <a:moveTo>
                      <a:pt x="586" y="1"/>
                    </a:moveTo>
                    <a:lnTo>
                      <a:pt x="0" y="142"/>
                    </a:lnTo>
                    <a:lnTo>
                      <a:pt x="0" y="142"/>
                    </a:lnTo>
                    <a:lnTo>
                      <a:pt x="21" y="203"/>
                    </a:lnTo>
                    <a:lnTo>
                      <a:pt x="41" y="263"/>
                    </a:lnTo>
                    <a:lnTo>
                      <a:pt x="81" y="324"/>
                    </a:lnTo>
                    <a:lnTo>
                      <a:pt x="142" y="384"/>
                    </a:lnTo>
                    <a:lnTo>
                      <a:pt x="142" y="384"/>
                    </a:lnTo>
                    <a:lnTo>
                      <a:pt x="223" y="425"/>
                    </a:lnTo>
                    <a:lnTo>
                      <a:pt x="303" y="425"/>
                    </a:lnTo>
                    <a:lnTo>
                      <a:pt x="303" y="425"/>
                    </a:lnTo>
                    <a:lnTo>
                      <a:pt x="384" y="425"/>
                    </a:lnTo>
                    <a:lnTo>
                      <a:pt x="445" y="405"/>
                    </a:lnTo>
                    <a:lnTo>
                      <a:pt x="505" y="364"/>
                    </a:lnTo>
                    <a:lnTo>
                      <a:pt x="546" y="304"/>
                    </a:lnTo>
                    <a:lnTo>
                      <a:pt x="546" y="304"/>
                    </a:lnTo>
                    <a:lnTo>
                      <a:pt x="586" y="223"/>
                    </a:lnTo>
                    <a:lnTo>
                      <a:pt x="606" y="162"/>
                    </a:lnTo>
                    <a:lnTo>
                      <a:pt x="606" y="82"/>
                    </a:lnTo>
                    <a:lnTo>
                      <a:pt x="58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5"/>
              <p:cNvSpPr/>
              <p:nvPr/>
            </p:nvSpPr>
            <p:spPr>
              <a:xfrm>
                <a:off x="1370225" y="-1262964"/>
                <a:ext cx="66380" cy="66271"/>
              </a:xfrm>
              <a:custGeom>
                <a:avLst/>
                <a:gdLst/>
                <a:ahLst/>
                <a:cxnLst/>
                <a:rect l="l" t="t" r="r" b="b"/>
                <a:pathLst>
                  <a:path w="607" h="606" extrusionOk="0">
                    <a:moveTo>
                      <a:pt x="304" y="0"/>
                    </a:moveTo>
                    <a:lnTo>
                      <a:pt x="243" y="20"/>
                    </a:lnTo>
                    <a:lnTo>
                      <a:pt x="142" y="61"/>
                    </a:lnTo>
                    <a:lnTo>
                      <a:pt x="102" y="101"/>
                    </a:lnTo>
                    <a:lnTo>
                      <a:pt x="62" y="141"/>
                    </a:lnTo>
                    <a:lnTo>
                      <a:pt x="21" y="182"/>
                    </a:lnTo>
                    <a:lnTo>
                      <a:pt x="1" y="283"/>
                    </a:lnTo>
                    <a:lnTo>
                      <a:pt x="1" y="364"/>
                    </a:lnTo>
                    <a:lnTo>
                      <a:pt x="41" y="465"/>
                    </a:lnTo>
                    <a:lnTo>
                      <a:pt x="82" y="525"/>
                    </a:lnTo>
                    <a:lnTo>
                      <a:pt x="122" y="565"/>
                    </a:lnTo>
                    <a:lnTo>
                      <a:pt x="223" y="606"/>
                    </a:lnTo>
                    <a:lnTo>
                      <a:pt x="385" y="606"/>
                    </a:lnTo>
                    <a:lnTo>
                      <a:pt x="445" y="586"/>
                    </a:lnTo>
                    <a:lnTo>
                      <a:pt x="506" y="545"/>
                    </a:lnTo>
                    <a:lnTo>
                      <a:pt x="546" y="485"/>
                    </a:lnTo>
                    <a:lnTo>
                      <a:pt x="587" y="424"/>
                    </a:lnTo>
                    <a:lnTo>
                      <a:pt x="607" y="323"/>
                    </a:lnTo>
                    <a:lnTo>
                      <a:pt x="587" y="202"/>
                    </a:lnTo>
                    <a:lnTo>
                      <a:pt x="526" y="101"/>
                    </a:lnTo>
                    <a:lnTo>
                      <a:pt x="486"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5"/>
              <p:cNvSpPr/>
              <p:nvPr/>
            </p:nvSpPr>
            <p:spPr>
              <a:xfrm>
                <a:off x="1370225" y="-1262964"/>
                <a:ext cx="66380" cy="66271"/>
              </a:xfrm>
              <a:custGeom>
                <a:avLst/>
                <a:gdLst/>
                <a:ahLst/>
                <a:cxnLst/>
                <a:rect l="l" t="t" r="r" b="b"/>
                <a:pathLst>
                  <a:path w="607" h="606" fill="none" extrusionOk="0">
                    <a:moveTo>
                      <a:pt x="304" y="0"/>
                    </a:moveTo>
                    <a:lnTo>
                      <a:pt x="304" y="0"/>
                    </a:lnTo>
                    <a:lnTo>
                      <a:pt x="304" y="0"/>
                    </a:lnTo>
                    <a:lnTo>
                      <a:pt x="304" y="0"/>
                    </a:lnTo>
                    <a:lnTo>
                      <a:pt x="243" y="20"/>
                    </a:lnTo>
                    <a:lnTo>
                      <a:pt x="243" y="20"/>
                    </a:lnTo>
                    <a:lnTo>
                      <a:pt x="142" y="61"/>
                    </a:lnTo>
                    <a:lnTo>
                      <a:pt x="102" y="101"/>
                    </a:lnTo>
                    <a:lnTo>
                      <a:pt x="62" y="141"/>
                    </a:lnTo>
                    <a:lnTo>
                      <a:pt x="62" y="141"/>
                    </a:lnTo>
                    <a:lnTo>
                      <a:pt x="21" y="182"/>
                    </a:lnTo>
                    <a:lnTo>
                      <a:pt x="21" y="182"/>
                    </a:lnTo>
                    <a:lnTo>
                      <a:pt x="1" y="283"/>
                    </a:lnTo>
                    <a:lnTo>
                      <a:pt x="1" y="364"/>
                    </a:lnTo>
                    <a:lnTo>
                      <a:pt x="1" y="364"/>
                    </a:lnTo>
                    <a:lnTo>
                      <a:pt x="41" y="465"/>
                    </a:lnTo>
                    <a:lnTo>
                      <a:pt x="41" y="465"/>
                    </a:lnTo>
                    <a:lnTo>
                      <a:pt x="82" y="525"/>
                    </a:lnTo>
                    <a:lnTo>
                      <a:pt x="122" y="565"/>
                    </a:lnTo>
                    <a:lnTo>
                      <a:pt x="122" y="565"/>
                    </a:lnTo>
                    <a:lnTo>
                      <a:pt x="223" y="606"/>
                    </a:lnTo>
                    <a:lnTo>
                      <a:pt x="304" y="606"/>
                    </a:lnTo>
                    <a:lnTo>
                      <a:pt x="304" y="606"/>
                    </a:lnTo>
                    <a:lnTo>
                      <a:pt x="304" y="606"/>
                    </a:lnTo>
                    <a:lnTo>
                      <a:pt x="304" y="60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5"/>
              <p:cNvSpPr/>
              <p:nvPr/>
            </p:nvSpPr>
            <p:spPr>
              <a:xfrm>
                <a:off x="1467442" y="-1311628"/>
                <a:ext cx="55335" cy="62006"/>
              </a:xfrm>
              <a:custGeom>
                <a:avLst/>
                <a:gdLst/>
                <a:ahLst/>
                <a:cxnLst/>
                <a:rect l="l" t="t" r="r" b="b"/>
                <a:pathLst>
                  <a:path w="506" h="567" extrusionOk="0">
                    <a:moveTo>
                      <a:pt x="303" y="1"/>
                    </a:moveTo>
                    <a:lnTo>
                      <a:pt x="243" y="21"/>
                    </a:lnTo>
                    <a:lnTo>
                      <a:pt x="162" y="41"/>
                    </a:lnTo>
                    <a:lnTo>
                      <a:pt x="101" y="82"/>
                    </a:lnTo>
                    <a:lnTo>
                      <a:pt x="61" y="142"/>
                    </a:lnTo>
                    <a:lnTo>
                      <a:pt x="21" y="183"/>
                    </a:lnTo>
                    <a:lnTo>
                      <a:pt x="0" y="243"/>
                    </a:lnTo>
                    <a:lnTo>
                      <a:pt x="0" y="364"/>
                    </a:lnTo>
                    <a:lnTo>
                      <a:pt x="41" y="465"/>
                    </a:lnTo>
                    <a:lnTo>
                      <a:pt x="81" y="526"/>
                    </a:lnTo>
                    <a:lnTo>
                      <a:pt x="142" y="566"/>
                    </a:lnTo>
                    <a:lnTo>
                      <a:pt x="162" y="566"/>
                    </a:lnTo>
                    <a:lnTo>
                      <a:pt x="142" y="486"/>
                    </a:lnTo>
                    <a:lnTo>
                      <a:pt x="142" y="385"/>
                    </a:lnTo>
                    <a:lnTo>
                      <a:pt x="182" y="304"/>
                    </a:lnTo>
                    <a:lnTo>
                      <a:pt x="263" y="223"/>
                    </a:lnTo>
                    <a:lnTo>
                      <a:pt x="384" y="142"/>
                    </a:lnTo>
                    <a:lnTo>
                      <a:pt x="505" y="8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5"/>
              <p:cNvSpPr/>
              <p:nvPr/>
            </p:nvSpPr>
            <p:spPr>
              <a:xfrm>
                <a:off x="1467442" y="-1311628"/>
                <a:ext cx="55335" cy="62006"/>
              </a:xfrm>
              <a:custGeom>
                <a:avLst/>
                <a:gdLst/>
                <a:ahLst/>
                <a:cxnLst/>
                <a:rect l="l" t="t" r="r" b="b"/>
                <a:pathLst>
                  <a:path w="506" h="567" fill="none" extrusionOk="0">
                    <a:moveTo>
                      <a:pt x="303" y="1"/>
                    </a:moveTo>
                    <a:lnTo>
                      <a:pt x="303" y="1"/>
                    </a:lnTo>
                    <a:lnTo>
                      <a:pt x="243" y="21"/>
                    </a:lnTo>
                    <a:lnTo>
                      <a:pt x="162" y="41"/>
                    </a:lnTo>
                    <a:lnTo>
                      <a:pt x="101" y="82"/>
                    </a:lnTo>
                    <a:lnTo>
                      <a:pt x="61" y="142"/>
                    </a:lnTo>
                    <a:lnTo>
                      <a:pt x="61" y="142"/>
                    </a:lnTo>
                    <a:lnTo>
                      <a:pt x="21" y="183"/>
                    </a:lnTo>
                    <a:lnTo>
                      <a:pt x="0" y="243"/>
                    </a:lnTo>
                    <a:lnTo>
                      <a:pt x="0" y="364"/>
                    </a:lnTo>
                    <a:lnTo>
                      <a:pt x="41" y="465"/>
                    </a:lnTo>
                    <a:lnTo>
                      <a:pt x="81" y="526"/>
                    </a:lnTo>
                    <a:lnTo>
                      <a:pt x="142" y="566"/>
                    </a:lnTo>
                    <a:lnTo>
                      <a:pt x="142" y="566"/>
                    </a:lnTo>
                    <a:lnTo>
                      <a:pt x="162" y="566"/>
                    </a:lnTo>
                    <a:lnTo>
                      <a:pt x="162" y="566"/>
                    </a:lnTo>
                    <a:lnTo>
                      <a:pt x="142" y="486"/>
                    </a:lnTo>
                    <a:lnTo>
                      <a:pt x="142" y="385"/>
                    </a:lnTo>
                    <a:lnTo>
                      <a:pt x="182" y="304"/>
                    </a:lnTo>
                    <a:lnTo>
                      <a:pt x="263" y="223"/>
                    </a:lnTo>
                    <a:lnTo>
                      <a:pt x="263" y="223"/>
                    </a:lnTo>
                    <a:lnTo>
                      <a:pt x="384" y="142"/>
                    </a:lnTo>
                    <a:lnTo>
                      <a:pt x="505" y="82"/>
                    </a:lnTo>
                    <a:lnTo>
                      <a:pt x="505" y="8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5"/>
              <p:cNvSpPr/>
              <p:nvPr/>
            </p:nvSpPr>
            <p:spPr>
              <a:xfrm>
                <a:off x="1370225" y="-1360182"/>
                <a:ext cx="66380" cy="66380"/>
              </a:xfrm>
              <a:custGeom>
                <a:avLst/>
                <a:gdLst/>
                <a:ahLst/>
                <a:cxnLst/>
                <a:rect l="l" t="t" r="r" b="b"/>
                <a:pathLst>
                  <a:path w="607" h="607" extrusionOk="0">
                    <a:moveTo>
                      <a:pt x="304" y="1"/>
                    </a:moveTo>
                    <a:lnTo>
                      <a:pt x="243" y="21"/>
                    </a:lnTo>
                    <a:lnTo>
                      <a:pt x="142" y="61"/>
                    </a:lnTo>
                    <a:lnTo>
                      <a:pt x="102" y="81"/>
                    </a:lnTo>
                    <a:lnTo>
                      <a:pt x="62" y="142"/>
                    </a:lnTo>
                    <a:lnTo>
                      <a:pt x="21" y="182"/>
                    </a:lnTo>
                    <a:lnTo>
                      <a:pt x="1" y="283"/>
                    </a:lnTo>
                    <a:lnTo>
                      <a:pt x="1" y="364"/>
                    </a:lnTo>
                    <a:lnTo>
                      <a:pt x="41" y="465"/>
                    </a:lnTo>
                    <a:lnTo>
                      <a:pt x="82" y="526"/>
                    </a:lnTo>
                    <a:lnTo>
                      <a:pt x="122" y="566"/>
                    </a:lnTo>
                    <a:lnTo>
                      <a:pt x="223" y="606"/>
                    </a:lnTo>
                    <a:lnTo>
                      <a:pt x="385" y="606"/>
                    </a:lnTo>
                    <a:lnTo>
                      <a:pt x="445" y="586"/>
                    </a:lnTo>
                    <a:lnTo>
                      <a:pt x="506" y="546"/>
                    </a:lnTo>
                    <a:lnTo>
                      <a:pt x="546" y="485"/>
                    </a:lnTo>
                    <a:lnTo>
                      <a:pt x="587" y="425"/>
                    </a:lnTo>
                    <a:lnTo>
                      <a:pt x="607" y="324"/>
                    </a:lnTo>
                    <a:lnTo>
                      <a:pt x="587" y="203"/>
                    </a:lnTo>
                    <a:lnTo>
                      <a:pt x="526" y="102"/>
                    </a:lnTo>
                    <a:lnTo>
                      <a:pt x="486" y="61"/>
                    </a:lnTo>
                    <a:lnTo>
                      <a:pt x="405"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5"/>
              <p:cNvSpPr/>
              <p:nvPr/>
            </p:nvSpPr>
            <p:spPr>
              <a:xfrm>
                <a:off x="1370225" y="-1360182"/>
                <a:ext cx="66380" cy="66380"/>
              </a:xfrm>
              <a:custGeom>
                <a:avLst/>
                <a:gdLst/>
                <a:ahLst/>
                <a:cxnLst/>
                <a:rect l="l" t="t" r="r" b="b"/>
                <a:pathLst>
                  <a:path w="607" h="607" fill="none" extrusionOk="0">
                    <a:moveTo>
                      <a:pt x="304" y="1"/>
                    </a:moveTo>
                    <a:lnTo>
                      <a:pt x="304" y="1"/>
                    </a:lnTo>
                    <a:lnTo>
                      <a:pt x="304" y="1"/>
                    </a:lnTo>
                    <a:lnTo>
                      <a:pt x="304" y="1"/>
                    </a:lnTo>
                    <a:lnTo>
                      <a:pt x="243" y="21"/>
                    </a:lnTo>
                    <a:lnTo>
                      <a:pt x="243" y="21"/>
                    </a:lnTo>
                    <a:lnTo>
                      <a:pt x="142" y="61"/>
                    </a:lnTo>
                    <a:lnTo>
                      <a:pt x="102" y="81"/>
                    </a:lnTo>
                    <a:lnTo>
                      <a:pt x="62" y="142"/>
                    </a:lnTo>
                    <a:lnTo>
                      <a:pt x="62" y="142"/>
                    </a:lnTo>
                    <a:lnTo>
                      <a:pt x="21" y="182"/>
                    </a:lnTo>
                    <a:lnTo>
                      <a:pt x="21" y="182"/>
                    </a:lnTo>
                    <a:lnTo>
                      <a:pt x="1" y="283"/>
                    </a:lnTo>
                    <a:lnTo>
                      <a:pt x="1" y="364"/>
                    </a:lnTo>
                    <a:lnTo>
                      <a:pt x="1" y="364"/>
                    </a:lnTo>
                    <a:lnTo>
                      <a:pt x="41" y="465"/>
                    </a:lnTo>
                    <a:lnTo>
                      <a:pt x="41" y="465"/>
                    </a:lnTo>
                    <a:lnTo>
                      <a:pt x="82" y="526"/>
                    </a:lnTo>
                    <a:lnTo>
                      <a:pt x="122" y="566"/>
                    </a:lnTo>
                    <a:lnTo>
                      <a:pt x="122" y="566"/>
                    </a:lnTo>
                    <a:lnTo>
                      <a:pt x="223" y="606"/>
                    </a:lnTo>
                    <a:lnTo>
                      <a:pt x="304" y="606"/>
                    </a:lnTo>
                    <a:lnTo>
                      <a:pt x="304" y="606"/>
                    </a:lnTo>
                    <a:lnTo>
                      <a:pt x="304" y="606"/>
                    </a:lnTo>
                    <a:lnTo>
                      <a:pt x="304" y="606"/>
                    </a:lnTo>
                    <a:lnTo>
                      <a:pt x="385" y="606"/>
                    </a:lnTo>
                    <a:lnTo>
                      <a:pt x="445" y="586"/>
                    </a:lnTo>
                    <a:lnTo>
                      <a:pt x="506" y="546"/>
                    </a:lnTo>
                    <a:lnTo>
                      <a:pt x="546" y="485"/>
                    </a:lnTo>
                    <a:lnTo>
                      <a:pt x="546" y="485"/>
                    </a:lnTo>
                    <a:lnTo>
                      <a:pt x="587" y="425"/>
                    </a:lnTo>
                    <a:lnTo>
                      <a:pt x="587" y="425"/>
                    </a:lnTo>
                    <a:lnTo>
                      <a:pt x="607" y="324"/>
                    </a:lnTo>
                    <a:lnTo>
                      <a:pt x="607" y="324"/>
                    </a:lnTo>
                    <a:lnTo>
                      <a:pt x="587" y="203"/>
                    </a:lnTo>
                    <a:lnTo>
                      <a:pt x="526" y="102"/>
                    </a:lnTo>
                    <a:lnTo>
                      <a:pt x="526" y="102"/>
                    </a:lnTo>
                    <a:lnTo>
                      <a:pt x="486" y="61"/>
                    </a:lnTo>
                    <a:lnTo>
                      <a:pt x="486" y="61"/>
                    </a:lnTo>
                    <a:lnTo>
                      <a:pt x="405"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5"/>
              <p:cNvSpPr/>
              <p:nvPr/>
            </p:nvSpPr>
            <p:spPr>
              <a:xfrm>
                <a:off x="1467442" y="-1408736"/>
                <a:ext cx="66380" cy="66380"/>
              </a:xfrm>
              <a:custGeom>
                <a:avLst/>
                <a:gdLst/>
                <a:ahLst/>
                <a:cxnLst/>
                <a:rect l="l" t="t" r="r" b="b"/>
                <a:pathLst>
                  <a:path w="607" h="607" extrusionOk="0">
                    <a:moveTo>
                      <a:pt x="303" y="0"/>
                    </a:moveTo>
                    <a:lnTo>
                      <a:pt x="243" y="21"/>
                    </a:lnTo>
                    <a:lnTo>
                      <a:pt x="162" y="41"/>
                    </a:lnTo>
                    <a:lnTo>
                      <a:pt x="101" y="81"/>
                    </a:lnTo>
                    <a:lnTo>
                      <a:pt x="61" y="142"/>
                    </a:lnTo>
                    <a:lnTo>
                      <a:pt x="21" y="182"/>
                    </a:lnTo>
                    <a:lnTo>
                      <a:pt x="0" y="243"/>
                    </a:lnTo>
                    <a:lnTo>
                      <a:pt x="0" y="303"/>
                    </a:lnTo>
                    <a:lnTo>
                      <a:pt x="0" y="364"/>
                    </a:lnTo>
                    <a:lnTo>
                      <a:pt x="41" y="465"/>
                    </a:lnTo>
                    <a:lnTo>
                      <a:pt x="81" y="525"/>
                    </a:lnTo>
                    <a:lnTo>
                      <a:pt x="142" y="566"/>
                    </a:lnTo>
                    <a:lnTo>
                      <a:pt x="182" y="586"/>
                    </a:lnTo>
                    <a:lnTo>
                      <a:pt x="303" y="606"/>
                    </a:lnTo>
                    <a:lnTo>
                      <a:pt x="424" y="586"/>
                    </a:lnTo>
                    <a:lnTo>
                      <a:pt x="505" y="525"/>
                    </a:lnTo>
                    <a:lnTo>
                      <a:pt x="546" y="485"/>
                    </a:lnTo>
                    <a:lnTo>
                      <a:pt x="586" y="404"/>
                    </a:lnTo>
                    <a:lnTo>
                      <a:pt x="606" y="303"/>
                    </a:lnTo>
                    <a:lnTo>
                      <a:pt x="606" y="243"/>
                    </a:lnTo>
                    <a:lnTo>
                      <a:pt x="586" y="162"/>
                    </a:lnTo>
                    <a:lnTo>
                      <a:pt x="525" y="101"/>
                    </a:lnTo>
                    <a:lnTo>
                      <a:pt x="485" y="61"/>
                    </a:lnTo>
                    <a:lnTo>
                      <a:pt x="424" y="4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5"/>
              <p:cNvSpPr/>
              <p:nvPr/>
            </p:nvSpPr>
            <p:spPr>
              <a:xfrm>
                <a:off x="1467442" y="-1408736"/>
                <a:ext cx="66380" cy="66380"/>
              </a:xfrm>
              <a:custGeom>
                <a:avLst/>
                <a:gdLst/>
                <a:ahLst/>
                <a:cxnLst/>
                <a:rect l="l" t="t" r="r" b="b"/>
                <a:pathLst>
                  <a:path w="607" h="607" fill="none" extrusionOk="0">
                    <a:moveTo>
                      <a:pt x="303" y="0"/>
                    </a:moveTo>
                    <a:lnTo>
                      <a:pt x="303" y="0"/>
                    </a:lnTo>
                    <a:lnTo>
                      <a:pt x="243" y="21"/>
                    </a:lnTo>
                    <a:lnTo>
                      <a:pt x="162" y="41"/>
                    </a:lnTo>
                    <a:lnTo>
                      <a:pt x="101" y="81"/>
                    </a:lnTo>
                    <a:lnTo>
                      <a:pt x="61" y="142"/>
                    </a:lnTo>
                    <a:lnTo>
                      <a:pt x="61" y="142"/>
                    </a:lnTo>
                    <a:lnTo>
                      <a:pt x="21" y="182"/>
                    </a:lnTo>
                    <a:lnTo>
                      <a:pt x="21" y="182"/>
                    </a:lnTo>
                    <a:lnTo>
                      <a:pt x="0" y="243"/>
                    </a:lnTo>
                    <a:lnTo>
                      <a:pt x="0" y="303"/>
                    </a:lnTo>
                    <a:lnTo>
                      <a:pt x="0" y="303"/>
                    </a:lnTo>
                    <a:lnTo>
                      <a:pt x="0" y="364"/>
                    </a:lnTo>
                    <a:lnTo>
                      <a:pt x="0" y="364"/>
                    </a:lnTo>
                    <a:lnTo>
                      <a:pt x="41" y="465"/>
                    </a:lnTo>
                    <a:lnTo>
                      <a:pt x="81" y="525"/>
                    </a:lnTo>
                    <a:lnTo>
                      <a:pt x="142" y="566"/>
                    </a:lnTo>
                    <a:lnTo>
                      <a:pt x="142" y="566"/>
                    </a:lnTo>
                    <a:lnTo>
                      <a:pt x="182" y="586"/>
                    </a:lnTo>
                    <a:lnTo>
                      <a:pt x="182" y="586"/>
                    </a:lnTo>
                    <a:lnTo>
                      <a:pt x="303" y="606"/>
                    </a:lnTo>
                    <a:lnTo>
                      <a:pt x="303" y="606"/>
                    </a:lnTo>
                    <a:lnTo>
                      <a:pt x="303" y="606"/>
                    </a:lnTo>
                    <a:lnTo>
                      <a:pt x="303" y="606"/>
                    </a:lnTo>
                    <a:lnTo>
                      <a:pt x="424" y="586"/>
                    </a:lnTo>
                    <a:lnTo>
                      <a:pt x="505" y="525"/>
                    </a:lnTo>
                    <a:lnTo>
                      <a:pt x="505" y="525"/>
                    </a:lnTo>
                    <a:lnTo>
                      <a:pt x="546" y="485"/>
                    </a:lnTo>
                    <a:lnTo>
                      <a:pt x="546" y="485"/>
                    </a:lnTo>
                    <a:lnTo>
                      <a:pt x="586" y="404"/>
                    </a:lnTo>
                    <a:lnTo>
                      <a:pt x="606" y="303"/>
                    </a:lnTo>
                    <a:lnTo>
                      <a:pt x="606" y="303"/>
                    </a:lnTo>
                    <a:lnTo>
                      <a:pt x="606" y="243"/>
                    </a:lnTo>
                    <a:lnTo>
                      <a:pt x="586" y="162"/>
                    </a:lnTo>
                    <a:lnTo>
                      <a:pt x="525" y="101"/>
                    </a:lnTo>
                    <a:lnTo>
                      <a:pt x="485" y="61"/>
                    </a:lnTo>
                    <a:lnTo>
                      <a:pt x="485" y="61"/>
                    </a:lnTo>
                    <a:lnTo>
                      <a:pt x="424" y="41"/>
                    </a:lnTo>
                    <a:lnTo>
                      <a:pt x="424" y="41"/>
                    </a:lnTo>
                    <a:lnTo>
                      <a:pt x="303" y="0"/>
                    </a:lnTo>
                    <a:lnTo>
                      <a:pt x="303"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5"/>
              <p:cNvSpPr/>
              <p:nvPr/>
            </p:nvSpPr>
            <p:spPr>
              <a:xfrm>
                <a:off x="1370225" y="-1068638"/>
                <a:ext cx="66380" cy="68458"/>
              </a:xfrm>
              <a:custGeom>
                <a:avLst/>
                <a:gdLst/>
                <a:ahLst/>
                <a:cxnLst/>
                <a:rect l="l" t="t" r="r" b="b"/>
                <a:pathLst>
                  <a:path w="607" h="626" extrusionOk="0">
                    <a:moveTo>
                      <a:pt x="304" y="0"/>
                    </a:moveTo>
                    <a:lnTo>
                      <a:pt x="243" y="20"/>
                    </a:lnTo>
                    <a:lnTo>
                      <a:pt x="142" y="61"/>
                    </a:lnTo>
                    <a:lnTo>
                      <a:pt x="102" y="101"/>
                    </a:lnTo>
                    <a:lnTo>
                      <a:pt x="62" y="141"/>
                    </a:lnTo>
                    <a:lnTo>
                      <a:pt x="21" y="202"/>
                    </a:lnTo>
                    <a:lnTo>
                      <a:pt x="1" y="283"/>
                    </a:lnTo>
                    <a:lnTo>
                      <a:pt x="1" y="363"/>
                    </a:lnTo>
                    <a:lnTo>
                      <a:pt x="41" y="485"/>
                    </a:lnTo>
                    <a:lnTo>
                      <a:pt x="82" y="525"/>
                    </a:lnTo>
                    <a:lnTo>
                      <a:pt x="122" y="565"/>
                    </a:lnTo>
                    <a:lnTo>
                      <a:pt x="223" y="606"/>
                    </a:lnTo>
                    <a:lnTo>
                      <a:pt x="304" y="626"/>
                    </a:lnTo>
                    <a:lnTo>
                      <a:pt x="385" y="606"/>
                    </a:lnTo>
                    <a:lnTo>
                      <a:pt x="445" y="586"/>
                    </a:lnTo>
                    <a:lnTo>
                      <a:pt x="506" y="545"/>
                    </a:lnTo>
                    <a:lnTo>
                      <a:pt x="546" y="485"/>
                    </a:lnTo>
                    <a:lnTo>
                      <a:pt x="587" y="424"/>
                    </a:lnTo>
                    <a:lnTo>
                      <a:pt x="607" y="323"/>
                    </a:lnTo>
                    <a:lnTo>
                      <a:pt x="587" y="202"/>
                    </a:lnTo>
                    <a:lnTo>
                      <a:pt x="526" y="101"/>
                    </a:lnTo>
                    <a:lnTo>
                      <a:pt x="486" y="61"/>
                    </a:lnTo>
                    <a:lnTo>
                      <a:pt x="405" y="20"/>
                    </a:lnTo>
                    <a:lnTo>
                      <a:pt x="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5"/>
              <p:cNvSpPr/>
              <p:nvPr/>
            </p:nvSpPr>
            <p:spPr>
              <a:xfrm>
                <a:off x="1370225" y="-1068638"/>
                <a:ext cx="66380" cy="68458"/>
              </a:xfrm>
              <a:custGeom>
                <a:avLst/>
                <a:gdLst/>
                <a:ahLst/>
                <a:cxnLst/>
                <a:rect l="l" t="t" r="r" b="b"/>
                <a:pathLst>
                  <a:path w="607" h="626" fill="none" extrusionOk="0">
                    <a:moveTo>
                      <a:pt x="304" y="0"/>
                    </a:moveTo>
                    <a:lnTo>
                      <a:pt x="304" y="0"/>
                    </a:lnTo>
                    <a:lnTo>
                      <a:pt x="304" y="0"/>
                    </a:lnTo>
                    <a:lnTo>
                      <a:pt x="304" y="0"/>
                    </a:lnTo>
                    <a:lnTo>
                      <a:pt x="243" y="20"/>
                    </a:lnTo>
                    <a:lnTo>
                      <a:pt x="243" y="20"/>
                    </a:lnTo>
                    <a:lnTo>
                      <a:pt x="142" y="61"/>
                    </a:lnTo>
                    <a:lnTo>
                      <a:pt x="102" y="101"/>
                    </a:lnTo>
                    <a:lnTo>
                      <a:pt x="62" y="141"/>
                    </a:lnTo>
                    <a:lnTo>
                      <a:pt x="62" y="141"/>
                    </a:lnTo>
                    <a:lnTo>
                      <a:pt x="21" y="202"/>
                    </a:lnTo>
                    <a:lnTo>
                      <a:pt x="21" y="202"/>
                    </a:lnTo>
                    <a:lnTo>
                      <a:pt x="1" y="283"/>
                    </a:lnTo>
                    <a:lnTo>
                      <a:pt x="1" y="363"/>
                    </a:lnTo>
                    <a:lnTo>
                      <a:pt x="1" y="363"/>
                    </a:lnTo>
                    <a:lnTo>
                      <a:pt x="41" y="485"/>
                    </a:lnTo>
                    <a:lnTo>
                      <a:pt x="41" y="485"/>
                    </a:lnTo>
                    <a:lnTo>
                      <a:pt x="82" y="525"/>
                    </a:lnTo>
                    <a:lnTo>
                      <a:pt x="122" y="565"/>
                    </a:lnTo>
                    <a:lnTo>
                      <a:pt x="122" y="565"/>
                    </a:lnTo>
                    <a:lnTo>
                      <a:pt x="223" y="606"/>
                    </a:lnTo>
                    <a:lnTo>
                      <a:pt x="304" y="626"/>
                    </a:lnTo>
                    <a:lnTo>
                      <a:pt x="304" y="626"/>
                    </a:lnTo>
                    <a:lnTo>
                      <a:pt x="304" y="626"/>
                    </a:lnTo>
                    <a:lnTo>
                      <a:pt x="304" y="626"/>
                    </a:lnTo>
                    <a:lnTo>
                      <a:pt x="385" y="606"/>
                    </a:lnTo>
                    <a:lnTo>
                      <a:pt x="445" y="586"/>
                    </a:lnTo>
                    <a:lnTo>
                      <a:pt x="506" y="545"/>
                    </a:lnTo>
                    <a:lnTo>
                      <a:pt x="546" y="485"/>
                    </a:lnTo>
                    <a:lnTo>
                      <a:pt x="546" y="485"/>
                    </a:lnTo>
                    <a:lnTo>
                      <a:pt x="587" y="424"/>
                    </a:lnTo>
                    <a:lnTo>
                      <a:pt x="587" y="424"/>
                    </a:lnTo>
                    <a:lnTo>
                      <a:pt x="607" y="323"/>
                    </a:lnTo>
                    <a:lnTo>
                      <a:pt x="607" y="323"/>
                    </a:lnTo>
                    <a:lnTo>
                      <a:pt x="587" y="202"/>
                    </a:lnTo>
                    <a:lnTo>
                      <a:pt x="526" y="101"/>
                    </a:lnTo>
                    <a:lnTo>
                      <a:pt x="526" y="101"/>
                    </a:lnTo>
                    <a:lnTo>
                      <a:pt x="486" y="61"/>
                    </a:lnTo>
                    <a:lnTo>
                      <a:pt x="486" y="61"/>
                    </a:lnTo>
                    <a:lnTo>
                      <a:pt x="405" y="20"/>
                    </a:lnTo>
                    <a:lnTo>
                      <a:pt x="3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5"/>
              <p:cNvSpPr/>
              <p:nvPr/>
            </p:nvSpPr>
            <p:spPr>
              <a:xfrm>
                <a:off x="1467442" y="-1117302"/>
                <a:ext cx="66380" cy="66380"/>
              </a:xfrm>
              <a:custGeom>
                <a:avLst/>
                <a:gdLst/>
                <a:ahLst/>
                <a:cxnLst/>
                <a:rect l="l" t="t" r="r" b="b"/>
                <a:pathLst>
                  <a:path w="607" h="607" extrusionOk="0">
                    <a:moveTo>
                      <a:pt x="303" y="1"/>
                    </a:moveTo>
                    <a:lnTo>
                      <a:pt x="243" y="21"/>
                    </a:lnTo>
                    <a:lnTo>
                      <a:pt x="162" y="41"/>
                    </a:lnTo>
                    <a:lnTo>
                      <a:pt x="101" y="82"/>
                    </a:lnTo>
                    <a:lnTo>
                      <a:pt x="61" y="142"/>
                    </a:lnTo>
                    <a:lnTo>
                      <a:pt x="21" y="203"/>
                    </a:lnTo>
                    <a:lnTo>
                      <a:pt x="0" y="243"/>
                    </a:lnTo>
                    <a:lnTo>
                      <a:pt x="0" y="364"/>
                    </a:lnTo>
                    <a:lnTo>
                      <a:pt x="41" y="485"/>
                    </a:lnTo>
                    <a:lnTo>
                      <a:pt x="81" y="526"/>
                    </a:lnTo>
                    <a:lnTo>
                      <a:pt x="142" y="566"/>
                    </a:lnTo>
                    <a:lnTo>
                      <a:pt x="223" y="607"/>
                    </a:lnTo>
                    <a:lnTo>
                      <a:pt x="384" y="586"/>
                    </a:lnTo>
                    <a:lnTo>
                      <a:pt x="424" y="586"/>
                    </a:lnTo>
                    <a:lnTo>
                      <a:pt x="505" y="546"/>
                    </a:lnTo>
                    <a:lnTo>
                      <a:pt x="546" y="485"/>
                    </a:lnTo>
                    <a:lnTo>
                      <a:pt x="586" y="425"/>
                    </a:lnTo>
                    <a:lnTo>
                      <a:pt x="606" y="384"/>
                    </a:lnTo>
                    <a:lnTo>
                      <a:pt x="606" y="263"/>
                    </a:lnTo>
                    <a:lnTo>
                      <a:pt x="566" y="142"/>
                    </a:lnTo>
                    <a:lnTo>
                      <a:pt x="525" y="102"/>
                    </a:lnTo>
                    <a:lnTo>
                      <a:pt x="485" y="61"/>
                    </a:lnTo>
                    <a:lnTo>
                      <a:pt x="40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5"/>
              <p:cNvSpPr/>
              <p:nvPr/>
            </p:nvSpPr>
            <p:spPr>
              <a:xfrm>
                <a:off x="1467442" y="-1117302"/>
                <a:ext cx="66380" cy="66380"/>
              </a:xfrm>
              <a:custGeom>
                <a:avLst/>
                <a:gdLst/>
                <a:ahLst/>
                <a:cxnLst/>
                <a:rect l="l" t="t" r="r" b="b"/>
                <a:pathLst>
                  <a:path w="607" h="607" fill="none" extrusionOk="0">
                    <a:moveTo>
                      <a:pt x="303" y="1"/>
                    </a:moveTo>
                    <a:lnTo>
                      <a:pt x="303" y="1"/>
                    </a:lnTo>
                    <a:lnTo>
                      <a:pt x="243" y="21"/>
                    </a:lnTo>
                    <a:lnTo>
                      <a:pt x="162" y="41"/>
                    </a:lnTo>
                    <a:lnTo>
                      <a:pt x="101" y="82"/>
                    </a:lnTo>
                    <a:lnTo>
                      <a:pt x="61" y="142"/>
                    </a:lnTo>
                    <a:lnTo>
                      <a:pt x="61" y="142"/>
                    </a:lnTo>
                    <a:lnTo>
                      <a:pt x="21" y="203"/>
                    </a:lnTo>
                    <a:lnTo>
                      <a:pt x="0" y="243"/>
                    </a:lnTo>
                    <a:lnTo>
                      <a:pt x="0" y="364"/>
                    </a:lnTo>
                    <a:lnTo>
                      <a:pt x="41" y="485"/>
                    </a:lnTo>
                    <a:lnTo>
                      <a:pt x="81" y="526"/>
                    </a:lnTo>
                    <a:lnTo>
                      <a:pt x="142" y="566"/>
                    </a:lnTo>
                    <a:lnTo>
                      <a:pt x="142" y="566"/>
                    </a:lnTo>
                    <a:lnTo>
                      <a:pt x="223" y="607"/>
                    </a:lnTo>
                    <a:lnTo>
                      <a:pt x="223" y="607"/>
                    </a:lnTo>
                    <a:lnTo>
                      <a:pt x="384" y="586"/>
                    </a:lnTo>
                    <a:lnTo>
                      <a:pt x="384" y="586"/>
                    </a:lnTo>
                    <a:lnTo>
                      <a:pt x="404" y="586"/>
                    </a:lnTo>
                    <a:lnTo>
                      <a:pt x="404" y="586"/>
                    </a:lnTo>
                    <a:lnTo>
                      <a:pt x="424" y="586"/>
                    </a:lnTo>
                    <a:lnTo>
                      <a:pt x="424" y="586"/>
                    </a:lnTo>
                    <a:lnTo>
                      <a:pt x="505" y="546"/>
                    </a:lnTo>
                    <a:lnTo>
                      <a:pt x="546" y="485"/>
                    </a:lnTo>
                    <a:lnTo>
                      <a:pt x="546" y="485"/>
                    </a:lnTo>
                    <a:lnTo>
                      <a:pt x="586" y="425"/>
                    </a:lnTo>
                    <a:lnTo>
                      <a:pt x="606" y="384"/>
                    </a:lnTo>
                    <a:lnTo>
                      <a:pt x="606" y="263"/>
                    </a:lnTo>
                    <a:lnTo>
                      <a:pt x="566" y="142"/>
                    </a:lnTo>
                    <a:lnTo>
                      <a:pt x="525" y="102"/>
                    </a:lnTo>
                    <a:lnTo>
                      <a:pt x="485" y="61"/>
                    </a:lnTo>
                    <a:lnTo>
                      <a:pt x="485" y="61"/>
                    </a:lnTo>
                    <a:lnTo>
                      <a:pt x="40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5"/>
              <p:cNvSpPr/>
              <p:nvPr/>
            </p:nvSpPr>
            <p:spPr>
              <a:xfrm>
                <a:off x="1370225" y="-1165856"/>
                <a:ext cx="66380" cy="66380"/>
              </a:xfrm>
              <a:custGeom>
                <a:avLst/>
                <a:gdLst/>
                <a:ahLst/>
                <a:cxnLst/>
                <a:rect l="l" t="t" r="r" b="b"/>
                <a:pathLst>
                  <a:path w="607" h="607" extrusionOk="0">
                    <a:moveTo>
                      <a:pt x="304" y="1"/>
                    </a:moveTo>
                    <a:lnTo>
                      <a:pt x="243" y="21"/>
                    </a:lnTo>
                    <a:lnTo>
                      <a:pt x="142" y="61"/>
                    </a:lnTo>
                    <a:lnTo>
                      <a:pt x="102" y="102"/>
                    </a:lnTo>
                    <a:lnTo>
                      <a:pt x="62" y="142"/>
                    </a:lnTo>
                    <a:lnTo>
                      <a:pt x="21" y="202"/>
                    </a:lnTo>
                    <a:lnTo>
                      <a:pt x="1" y="283"/>
                    </a:lnTo>
                    <a:lnTo>
                      <a:pt x="1" y="364"/>
                    </a:lnTo>
                    <a:lnTo>
                      <a:pt x="41" y="465"/>
                    </a:lnTo>
                    <a:lnTo>
                      <a:pt x="82" y="526"/>
                    </a:lnTo>
                    <a:lnTo>
                      <a:pt x="122" y="566"/>
                    </a:lnTo>
                    <a:lnTo>
                      <a:pt x="223" y="606"/>
                    </a:lnTo>
                    <a:lnTo>
                      <a:pt x="385" y="606"/>
                    </a:lnTo>
                    <a:lnTo>
                      <a:pt x="445" y="586"/>
                    </a:lnTo>
                    <a:lnTo>
                      <a:pt x="506" y="546"/>
                    </a:lnTo>
                    <a:lnTo>
                      <a:pt x="546" y="485"/>
                    </a:lnTo>
                    <a:lnTo>
                      <a:pt x="587" y="425"/>
                    </a:lnTo>
                    <a:lnTo>
                      <a:pt x="607" y="324"/>
                    </a:lnTo>
                    <a:lnTo>
                      <a:pt x="587" y="202"/>
                    </a:lnTo>
                    <a:lnTo>
                      <a:pt x="526" y="102"/>
                    </a:lnTo>
                    <a:lnTo>
                      <a:pt x="486" y="61"/>
                    </a:lnTo>
                    <a:lnTo>
                      <a:pt x="405" y="2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5"/>
              <p:cNvSpPr/>
              <p:nvPr/>
            </p:nvSpPr>
            <p:spPr>
              <a:xfrm>
                <a:off x="1370225" y="-1165856"/>
                <a:ext cx="66380" cy="66380"/>
              </a:xfrm>
              <a:custGeom>
                <a:avLst/>
                <a:gdLst/>
                <a:ahLst/>
                <a:cxnLst/>
                <a:rect l="l" t="t" r="r" b="b"/>
                <a:pathLst>
                  <a:path w="607" h="607" fill="none" extrusionOk="0">
                    <a:moveTo>
                      <a:pt x="304" y="1"/>
                    </a:moveTo>
                    <a:lnTo>
                      <a:pt x="304" y="1"/>
                    </a:lnTo>
                    <a:lnTo>
                      <a:pt x="304" y="1"/>
                    </a:lnTo>
                    <a:lnTo>
                      <a:pt x="304" y="1"/>
                    </a:lnTo>
                    <a:lnTo>
                      <a:pt x="243" y="21"/>
                    </a:lnTo>
                    <a:lnTo>
                      <a:pt x="243" y="21"/>
                    </a:lnTo>
                    <a:lnTo>
                      <a:pt x="142" y="61"/>
                    </a:lnTo>
                    <a:lnTo>
                      <a:pt x="102" y="102"/>
                    </a:lnTo>
                    <a:lnTo>
                      <a:pt x="62" y="142"/>
                    </a:lnTo>
                    <a:lnTo>
                      <a:pt x="62" y="142"/>
                    </a:lnTo>
                    <a:lnTo>
                      <a:pt x="21" y="202"/>
                    </a:lnTo>
                    <a:lnTo>
                      <a:pt x="21" y="202"/>
                    </a:lnTo>
                    <a:lnTo>
                      <a:pt x="1" y="283"/>
                    </a:lnTo>
                    <a:lnTo>
                      <a:pt x="1" y="364"/>
                    </a:lnTo>
                    <a:lnTo>
                      <a:pt x="1" y="364"/>
                    </a:lnTo>
                    <a:lnTo>
                      <a:pt x="41" y="465"/>
                    </a:lnTo>
                    <a:lnTo>
                      <a:pt x="41" y="465"/>
                    </a:lnTo>
                    <a:lnTo>
                      <a:pt x="82" y="526"/>
                    </a:lnTo>
                    <a:lnTo>
                      <a:pt x="122" y="566"/>
                    </a:lnTo>
                    <a:lnTo>
                      <a:pt x="122" y="566"/>
                    </a:lnTo>
                    <a:lnTo>
                      <a:pt x="223" y="606"/>
                    </a:lnTo>
                    <a:lnTo>
                      <a:pt x="304" y="606"/>
                    </a:lnTo>
                    <a:lnTo>
                      <a:pt x="304" y="606"/>
                    </a:lnTo>
                    <a:lnTo>
                      <a:pt x="385" y="606"/>
                    </a:lnTo>
                    <a:lnTo>
                      <a:pt x="445" y="586"/>
                    </a:lnTo>
                    <a:lnTo>
                      <a:pt x="506" y="546"/>
                    </a:lnTo>
                    <a:lnTo>
                      <a:pt x="546" y="485"/>
                    </a:lnTo>
                    <a:lnTo>
                      <a:pt x="546" y="485"/>
                    </a:lnTo>
                    <a:lnTo>
                      <a:pt x="587" y="425"/>
                    </a:lnTo>
                    <a:lnTo>
                      <a:pt x="587" y="425"/>
                    </a:lnTo>
                    <a:lnTo>
                      <a:pt x="607" y="324"/>
                    </a:lnTo>
                    <a:lnTo>
                      <a:pt x="607" y="324"/>
                    </a:lnTo>
                    <a:lnTo>
                      <a:pt x="587" y="202"/>
                    </a:lnTo>
                    <a:lnTo>
                      <a:pt x="526" y="102"/>
                    </a:lnTo>
                    <a:lnTo>
                      <a:pt x="526" y="102"/>
                    </a:lnTo>
                    <a:lnTo>
                      <a:pt x="486" y="61"/>
                    </a:lnTo>
                    <a:lnTo>
                      <a:pt x="486" y="61"/>
                    </a:lnTo>
                    <a:lnTo>
                      <a:pt x="405" y="2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5"/>
              <p:cNvSpPr/>
              <p:nvPr/>
            </p:nvSpPr>
            <p:spPr>
              <a:xfrm>
                <a:off x="1467442" y="-1214410"/>
                <a:ext cx="66380" cy="66380"/>
              </a:xfrm>
              <a:custGeom>
                <a:avLst/>
                <a:gdLst/>
                <a:ahLst/>
                <a:cxnLst/>
                <a:rect l="l" t="t" r="r" b="b"/>
                <a:pathLst>
                  <a:path w="607" h="607" extrusionOk="0">
                    <a:moveTo>
                      <a:pt x="303" y="0"/>
                    </a:moveTo>
                    <a:lnTo>
                      <a:pt x="243" y="21"/>
                    </a:lnTo>
                    <a:lnTo>
                      <a:pt x="142" y="61"/>
                    </a:lnTo>
                    <a:lnTo>
                      <a:pt x="101" y="101"/>
                    </a:lnTo>
                    <a:lnTo>
                      <a:pt x="61" y="142"/>
                    </a:lnTo>
                    <a:lnTo>
                      <a:pt x="21" y="222"/>
                    </a:lnTo>
                    <a:lnTo>
                      <a:pt x="0" y="303"/>
                    </a:lnTo>
                    <a:lnTo>
                      <a:pt x="21" y="384"/>
                    </a:lnTo>
                    <a:lnTo>
                      <a:pt x="41" y="445"/>
                    </a:lnTo>
                    <a:lnTo>
                      <a:pt x="81" y="505"/>
                    </a:lnTo>
                    <a:lnTo>
                      <a:pt x="142" y="566"/>
                    </a:lnTo>
                    <a:lnTo>
                      <a:pt x="223" y="606"/>
                    </a:lnTo>
                    <a:lnTo>
                      <a:pt x="364" y="606"/>
                    </a:lnTo>
                    <a:lnTo>
                      <a:pt x="465" y="566"/>
                    </a:lnTo>
                    <a:lnTo>
                      <a:pt x="505" y="525"/>
                    </a:lnTo>
                    <a:lnTo>
                      <a:pt x="546" y="485"/>
                    </a:lnTo>
                    <a:lnTo>
                      <a:pt x="606" y="384"/>
                    </a:lnTo>
                    <a:lnTo>
                      <a:pt x="546" y="303"/>
                    </a:lnTo>
                    <a:lnTo>
                      <a:pt x="505" y="222"/>
                    </a:lnTo>
                    <a:lnTo>
                      <a:pt x="465" y="142"/>
                    </a:lnTo>
                    <a:lnTo>
                      <a:pt x="465" y="61"/>
                    </a:lnTo>
                    <a:lnTo>
                      <a:pt x="424" y="41"/>
                    </a:lnTo>
                    <a:lnTo>
                      <a:pt x="364" y="21"/>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5"/>
              <p:cNvSpPr/>
              <p:nvPr/>
            </p:nvSpPr>
            <p:spPr>
              <a:xfrm>
                <a:off x="1467442" y="-1214410"/>
                <a:ext cx="66380" cy="66380"/>
              </a:xfrm>
              <a:custGeom>
                <a:avLst/>
                <a:gdLst/>
                <a:ahLst/>
                <a:cxnLst/>
                <a:rect l="l" t="t" r="r" b="b"/>
                <a:pathLst>
                  <a:path w="607" h="607" fill="none" extrusionOk="0">
                    <a:moveTo>
                      <a:pt x="303" y="0"/>
                    </a:moveTo>
                    <a:lnTo>
                      <a:pt x="303" y="0"/>
                    </a:lnTo>
                    <a:lnTo>
                      <a:pt x="243" y="21"/>
                    </a:lnTo>
                    <a:lnTo>
                      <a:pt x="243" y="21"/>
                    </a:lnTo>
                    <a:lnTo>
                      <a:pt x="142" y="61"/>
                    </a:lnTo>
                    <a:lnTo>
                      <a:pt x="101" y="101"/>
                    </a:lnTo>
                    <a:lnTo>
                      <a:pt x="61" y="142"/>
                    </a:lnTo>
                    <a:lnTo>
                      <a:pt x="61" y="142"/>
                    </a:lnTo>
                    <a:lnTo>
                      <a:pt x="21" y="222"/>
                    </a:lnTo>
                    <a:lnTo>
                      <a:pt x="0" y="303"/>
                    </a:lnTo>
                    <a:lnTo>
                      <a:pt x="0" y="303"/>
                    </a:lnTo>
                    <a:lnTo>
                      <a:pt x="21" y="384"/>
                    </a:lnTo>
                    <a:lnTo>
                      <a:pt x="41" y="445"/>
                    </a:lnTo>
                    <a:lnTo>
                      <a:pt x="81" y="505"/>
                    </a:lnTo>
                    <a:lnTo>
                      <a:pt x="142" y="566"/>
                    </a:lnTo>
                    <a:lnTo>
                      <a:pt x="142" y="566"/>
                    </a:lnTo>
                    <a:lnTo>
                      <a:pt x="223" y="606"/>
                    </a:lnTo>
                    <a:lnTo>
                      <a:pt x="303" y="606"/>
                    </a:lnTo>
                    <a:lnTo>
                      <a:pt x="303" y="606"/>
                    </a:lnTo>
                    <a:lnTo>
                      <a:pt x="364" y="606"/>
                    </a:lnTo>
                    <a:lnTo>
                      <a:pt x="364" y="606"/>
                    </a:lnTo>
                    <a:lnTo>
                      <a:pt x="465" y="566"/>
                    </a:lnTo>
                    <a:lnTo>
                      <a:pt x="505" y="525"/>
                    </a:lnTo>
                    <a:lnTo>
                      <a:pt x="546" y="485"/>
                    </a:lnTo>
                    <a:lnTo>
                      <a:pt x="546" y="485"/>
                    </a:lnTo>
                    <a:lnTo>
                      <a:pt x="606" y="384"/>
                    </a:lnTo>
                    <a:lnTo>
                      <a:pt x="606" y="384"/>
                    </a:lnTo>
                    <a:lnTo>
                      <a:pt x="546" y="303"/>
                    </a:lnTo>
                    <a:lnTo>
                      <a:pt x="505" y="222"/>
                    </a:lnTo>
                    <a:lnTo>
                      <a:pt x="465" y="142"/>
                    </a:lnTo>
                    <a:lnTo>
                      <a:pt x="465" y="61"/>
                    </a:lnTo>
                    <a:lnTo>
                      <a:pt x="465" y="61"/>
                    </a:lnTo>
                    <a:lnTo>
                      <a:pt x="424" y="41"/>
                    </a:lnTo>
                    <a:lnTo>
                      <a:pt x="424" y="41"/>
                    </a:lnTo>
                    <a:lnTo>
                      <a:pt x="364" y="21"/>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5"/>
              <p:cNvSpPr/>
              <p:nvPr/>
            </p:nvSpPr>
            <p:spPr>
              <a:xfrm>
                <a:off x="1394611" y="-872125"/>
                <a:ext cx="41993" cy="64083"/>
              </a:xfrm>
              <a:custGeom>
                <a:avLst/>
                <a:gdLst/>
                <a:ahLst/>
                <a:cxnLst/>
                <a:rect l="l" t="t" r="r" b="b"/>
                <a:pathLst>
                  <a:path w="384" h="586" extrusionOk="0">
                    <a:moveTo>
                      <a:pt x="0" y="0"/>
                    </a:moveTo>
                    <a:lnTo>
                      <a:pt x="81" y="364"/>
                    </a:lnTo>
                    <a:lnTo>
                      <a:pt x="141" y="586"/>
                    </a:lnTo>
                    <a:lnTo>
                      <a:pt x="242" y="545"/>
                    </a:lnTo>
                    <a:lnTo>
                      <a:pt x="283" y="525"/>
                    </a:lnTo>
                    <a:lnTo>
                      <a:pt x="323" y="464"/>
                    </a:lnTo>
                    <a:lnTo>
                      <a:pt x="364" y="424"/>
                    </a:lnTo>
                    <a:lnTo>
                      <a:pt x="384" y="303"/>
                    </a:lnTo>
                    <a:lnTo>
                      <a:pt x="364" y="182"/>
                    </a:lnTo>
                    <a:lnTo>
                      <a:pt x="303" y="81"/>
                    </a:lnTo>
                    <a:lnTo>
                      <a:pt x="263" y="40"/>
                    </a:lnTo>
                    <a:lnTo>
                      <a:pt x="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5"/>
              <p:cNvSpPr/>
              <p:nvPr/>
            </p:nvSpPr>
            <p:spPr>
              <a:xfrm>
                <a:off x="1394611" y="-872125"/>
                <a:ext cx="41993" cy="64083"/>
              </a:xfrm>
              <a:custGeom>
                <a:avLst/>
                <a:gdLst/>
                <a:ahLst/>
                <a:cxnLst/>
                <a:rect l="l" t="t" r="r" b="b"/>
                <a:pathLst>
                  <a:path w="384" h="586" fill="none" extrusionOk="0">
                    <a:moveTo>
                      <a:pt x="81" y="0"/>
                    </a:moveTo>
                    <a:lnTo>
                      <a:pt x="81" y="0"/>
                    </a:lnTo>
                    <a:lnTo>
                      <a:pt x="81" y="0"/>
                    </a:lnTo>
                    <a:lnTo>
                      <a:pt x="81" y="0"/>
                    </a:lnTo>
                    <a:lnTo>
                      <a:pt x="20" y="0"/>
                    </a:lnTo>
                    <a:lnTo>
                      <a:pt x="20" y="0"/>
                    </a:lnTo>
                    <a:lnTo>
                      <a:pt x="0" y="0"/>
                    </a:lnTo>
                    <a:lnTo>
                      <a:pt x="81" y="364"/>
                    </a:lnTo>
                    <a:lnTo>
                      <a:pt x="141" y="586"/>
                    </a:lnTo>
                    <a:lnTo>
                      <a:pt x="141" y="586"/>
                    </a:lnTo>
                    <a:lnTo>
                      <a:pt x="242" y="545"/>
                    </a:lnTo>
                    <a:lnTo>
                      <a:pt x="283" y="525"/>
                    </a:lnTo>
                    <a:lnTo>
                      <a:pt x="323" y="464"/>
                    </a:lnTo>
                    <a:lnTo>
                      <a:pt x="323" y="464"/>
                    </a:lnTo>
                    <a:lnTo>
                      <a:pt x="364" y="424"/>
                    </a:lnTo>
                    <a:lnTo>
                      <a:pt x="364" y="424"/>
                    </a:lnTo>
                    <a:lnTo>
                      <a:pt x="384" y="303"/>
                    </a:lnTo>
                    <a:lnTo>
                      <a:pt x="384" y="303"/>
                    </a:lnTo>
                    <a:lnTo>
                      <a:pt x="364" y="182"/>
                    </a:lnTo>
                    <a:lnTo>
                      <a:pt x="303" y="81"/>
                    </a:lnTo>
                    <a:lnTo>
                      <a:pt x="303" y="81"/>
                    </a:lnTo>
                    <a:lnTo>
                      <a:pt x="263" y="40"/>
                    </a:lnTo>
                    <a:lnTo>
                      <a:pt x="263" y="40"/>
                    </a:lnTo>
                    <a:lnTo>
                      <a:pt x="182" y="0"/>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5"/>
              <p:cNvSpPr/>
              <p:nvPr/>
            </p:nvSpPr>
            <p:spPr>
              <a:xfrm>
                <a:off x="1467442" y="-916305"/>
                <a:ext cx="64083" cy="44290"/>
              </a:xfrm>
              <a:custGeom>
                <a:avLst/>
                <a:gdLst/>
                <a:ahLst/>
                <a:cxnLst/>
                <a:rect l="l" t="t" r="r" b="b"/>
                <a:pathLst>
                  <a:path w="586" h="405" extrusionOk="0">
                    <a:moveTo>
                      <a:pt x="142" y="0"/>
                    </a:moveTo>
                    <a:lnTo>
                      <a:pt x="101" y="41"/>
                    </a:lnTo>
                    <a:lnTo>
                      <a:pt x="61" y="81"/>
                    </a:lnTo>
                    <a:lnTo>
                      <a:pt x="21" y="162"/>
                    </a:lnTo>
                    <a:lnTo>
                      <a:pt x="0" y="243"/>
                    </a:lnTo>
                    <a:lnTo>
                      <a:pt x="0" y="323"/>
                    </a:lnTo>
                    <a:lnTo>
                      <a:pt x="41" y="404"/>
                    </a:lnTo>
                    <a:lnTo>
                      <a:pt x="223" y="303"/>
                    </a:lnTo>
                    <a:lnTo>
                      <a:pt x="384" y="222"/>
                    </a:lnTo>
                    <a:lnTo>
                      <a:pt x="586" y="121"/>
                    </a:lnTo>
                    <a:lnTo>
                      <a:pt x="566" y="101"/>
                    </a:lnTo>
                    <a:lnTo>
                      <a:pt x="384" y="61"/>
                    </a:lnTo>
                    <a:lnTo>
                      <a:pt x="1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5"/>
              <p:cNvSpPr/>
              <p:nvPr/>
            </p:nvSpPr>
            <p:spPr>
              <a:xfrm>
                <a:off x="1467442" y="-916305"/>
                <a:ext cx="64083" cy="44290"/>
              </a:xfrm>
              <a:custGeom>
                <a:avLst/>
                <a:gdLst/>
                <a:ahLst/>
                <a:cxnLst/>
                <a:rect l="l" t="t" r="r" b="b"/>
                <a:pathLst>
                  <a:path w="586" h="405" fill="none" extrusionOk="0">
                    <a:moveTo>
                      <a:pt x="142" y="0"/>
                    </a:moveTo>
                    <a:lnTo>
                      <a:pt x="142" y="0"/>
                    </a:lnTo>
                    <a:lnTo>
                      <a:pt x="101" y="41"/>
                    </a:lnTo>
                    <a:lnTo>
                      <a:pt x="61" y="81"/>
                    </a:lnTo>
                    <a:lnTo>
                      <a:pt x="61" y="81"/>
                    </a:lnTo>
                    <a:lnTo>
                      <a:pt x="21" y="162"/>
                    </a:lnTo>
                    <a:lnTo>
                      <a:pt x="0" y="243"/>
                    </a:lnTo>
                    <a:lnTo>
                      <a:pt x="0" y="323"/>
                    </a:lnTo>
                    <a:lnTo>
                      <a:pt x="41" y="404"/>
                    </a:lnTo>
                    <a:lnTo>
                      <a:pt x="41" y="404"/>
                    </a:lnTo>
                    <a:lnTo>
                      <a:pt x="223" y="303"/>
                    </a:lnTo>
                    <a:lnTo>
                      <a:pt x="384" y="222"/>
                    </a:lnTo>
                    <a:lnTo>
                      <a:pt x="586" y="121"/>
                    </a:lnTo>
                    <a:lnTo>
                      <a:pt x="586" y="121"/>
                    </a:lnTo>
                    <a:lnTo>
                      <a:pt x="566" y="101"/>
                    </a:lnTo>
                    <a:lnTo>
                      <a:pt x="566" y="101"/>
                    </a:lnTo>
                    <a:lnTo>
                      <a:pt x="384" y="61"/>
                    </a:lnTo>
                    <a:lnTo>
                      <a:pt x="14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5"/>
              <p:cNvSpPr/>
              <p:nvPr/>
            </p:nvSpPr>
            <p:spPr>
              <a:xfrm>
                <a:off x="1374709" y="-969342"/>
                <a:ext cx="61896" cy="66380"/>
              </a:xfrm>
              <a:custGeom>
                <a:avLst/>
                <a:gdLst/>
                <a:ahLst/>
                <a:cxnLst/>
                <a:rect l="l" t="t" r="r" b="b"/>
                <a:pathLst>
                  <a:path w="566" h="607" extrusionOk="0">
                    <a:moveTo>
                      <a:pt x="202" y="1"/>
                    </a:moveTo>
                    <a:lnTo>
                      <a:pt x="101" y="41"/>
                    </a:lnTo>
                    <a:lnTo>
                      <a:pt x="61" y="81"/>
                    </a:lnTo>
                    <a:lnTo>
                      <a:pt x="21" y="122"/>
                    </a:lnTo>
                    <a:lnTo>
                      <a:pt x="0" y="142"/>
                    </a:lnTo>
                    <a:lnTo>
                      <a:pt x="101" y="546"/>
                    </a:lnTo>
                    <a:lnTo>
                      <a:pt x="182" y="586"/>
                    </a:lnTo>
                    <a:lnTo>
                      <a:pt x="263" y="606"/>
                    </a:lnTo>
                    <a:lnTo>
                      <a:pt x="344" y="586"/>
                    </a:lnTo>
                    <a:lnTo>
                      <a:pt x="404" y="566"/>
                    </a:lnTo>
                    <a:lnTo>
                      <a:pt x="465" y="526"/>
                    </a:lnTo>
                    <a:lnTo>
                      <a:pt x="505" y="465"/>
                    </a:lnTo>
                    <a:lnTo>
                      <a:pt x="546" y="404"/>
                    </a:lnTo>
                    <a:lnTo>
                      <a:pt x="566" y="304"/>
                    </a:lnTo>
                    <a:lnTo>
                      <a:pt x="546" y="182"/>
                    </a:lnTo>
                    <a:lnTo>
                      <a:pt x="485" y="81"/>
                    </a:lnTo>
                    <a:lnTo>
                      <a:pt x="445" y="41"/>
                    </a:lnTo>
                    <a:lnTo>
                      <a:pt x="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5"/>
              <p:cNvSpPr/>
              <p:nvPr/>
            </p:nvSpPr>
            <p:spPr>
              <a:xfrm>
                <a:off x="1374709" y="-969342"/>
                <a:ext cx="61896" cy="66380"/>
              </a:xfrm>
              <a:custGeom>
                <a:avLst/>
                <a:gdLst/>
                <a:ahLst/>
                <a:cxnLst/>
                <a:rect l="l" t="t" r="r" b="b"/>
                <a:pathLst>
                  <a:path w="566" h="607" fill="none" extrusionOk="0">
                    <a:moveTo>
                      <a:pt x="263" y="1"/>
                    </a:moveTo>
                    <a:lnTo>
                      <a:pt x="263" y="1"/>
                    </a:lnTo>
                    <a:lnTo>
                      <a:pt x="263" y="1"/>
                    </a:lnTo>
                    <a:lnTo>
                      <a:pt x="263" y="1"/>
                    </a:lnTo>
                    <a:lnTo>
                      <a:pt x="202" y="1"/>
                    </a:lnTo>
                    <a:lnTo>
                      <a:pt x="202" y="1"/>
                    </a:lnTo>
                    <a:lnTo>
                      <a:pt x="101" y="41"/>
                    </a:lnTo>
                    <a:lnTo>
                      <a:pt x="61" y="81"/>
                    </a:lnTo>
                    <a:lnTo>
                      <a:pt x="21" y="122"/>
                    </a:lnTo>
                    <a:lnTo>
                      <a:pt x="0" y="142"/>
                    </a:lnTo>
                    <a:lnTo>
                      <a:pt x="101" y="546"/>
                    </a:lnTo>
                    <a:lnTo>
                      <a:pt x="101" y="546"/>
                    </a:lnTo>
                    <a:lnTo>
                      <a:pt x="182" y="586"/>
                    </a:lnTo>
                    <a:lnTo>
                      <a:pt x="263" y="606"/>
                    </a:lnTo>
                    <a:lnTo>
                      <a:pt x="263" y="606"/>
                    </a:lnTo>
                    <a:lnTo>
                      <a:pt x="263" y="606"/>
                    </a:lnTo>
                    <a:lnTo>
                      <a:pt x="263" y="606"/>
                    </a:lnTo>
                    <a:lnTo>
                      <a:pt x="344" y="586"/>
                    </a:lnTo>
                    <a:lnTo>
                      <a:pt x="404" y="566"/>
                    </a:lnTo>
                    <a:lnTo>
                      <a:pt x="465" y="526"/>
                    </a:lnTo>
                    <a:lnTo>
                      <a:pt x="505" y="465"/>
                    </a:lnTo>
                    <a:lnTo>
                      <a:pt x="505" y="465"/>
                    </a:lnTo>
                    <a:lnTo>
                      <a:pt x="546" y="404"/>
                    </a:lnTo>
                    <a:lnTo>
                      <a:pt x="546" y="404"/>
                    </a:lnTo>
                    <a:lnTo>
                      <a:pt x="566" y="304"/>
                    </a:lnTo>
                    <a:lnTo>
                      <a:pt x="566" y="304"/>
                    </a:lnTo>
                    <a:lnTo>
                      <a:pt x="546" y="182"/>
                    </a:lnTo>
                    <a:lnTo>
                      <a:pt x="485" y="81"/>
                    </a:lnTo>
                    <a:lnTo>
                      <a:pt x="485" y="81"/>
                    </a:lnTo>
                    <a:lnTo>
                      <a:pt x="445" y="41"/>
                    </a:lnTo>
                    <a:lnTo>
                      <a:pt x="445" y="41"/>
                    </a:lnTo>
                    <a:lnTo>
                      <a:pt x="364" y="1"/>
                    </a:lnTo>
                    <a:lnTo>
                      <a:pt x="26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5"/>
              <p:cNvSpPr/>
              <p:nvPr/>
            </p:nvSpPr>
            <p:spPr>
              <a:xfrm>
                <a:off x="1467442" y="-1013522"/>
                <a:ext cx="66380" cy="50961"/>
              </a:xfrm>
              <a:custGeom>
                <a:avLst/>
                <a:gdLst/>
                <a:ahLst/>
                <a:cxnLst/>
                <a:rect l="l" t="t" r="r" b="b"/>
                <a:pathLst>
                  <a:path w="607" h="466" extrusionOk="0">
                    <a:moveTo>
                      <a:pt x="142" y="1"/>
                    </a:moveTo>
                    <a:lnTo>
                      <a:pt x="101" y="41"/>
                    </a:lnTo>
                    <a:lnTo>
                      <a:pt x="61" y="82"/>
                    </a:lnTo>
                    <a:lnTo>
                      <a:pt x="21" y="162"/>
                    </a:lnTo>
                    <a:lnTo>
                      <a:pt x="0" y="263"/>
                    </a:lnTo>
                    <a:lnTo>
                      <a:pt x="21" y="344"/>
                    </a:lnTo>
                    <a:lnTo>
                      <a:pt x="41" y="425"/>
                    </a:lnTo>
                    <a:lnTo>
                      <a:pt x="81" y="465"/>
                    </a:lnTo>
                    <a:lnTo>
                      <a:pt x="243" y="425"/>
                    </a:lnTo>
                    <a:lnTo>
                      <a:pt x="384" y="384"/>
                    </a:lnTo>
                    <a:lnTo>
                      <a:pt x="566" y="364"/>
                    </a:lnTo>
                    <a:lnTo>
                      <a:pt x="586" y="364"/>
                    </a:lnTo>
                    <a:lnTo>
                      <a:pt x="606" y="344"/>
                    </a:lnTo>
                    <a:lnTo>
                      <a:pt x="546" y="304"/>
                    </a:lnTo>
                    <a:lnTo>
                      <a:pt x="323" y="162"/>
                    </a:lnTo>
                    <a:lnTo>
                      <a:pt x="223" y="82"/>
                    </a:lnTo>
                    <a:lnTo>
                      <a:pt x="1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5"/>
              <p:cNvSpPr/>
              <p:nvPr/>
            </p:nvSpPr>
            <p:spPr>
              <a:xfrm>
                <a:off x="1467442" y="-1013522"/>
                <a:ext cx="66380" cy="50961"/>
              </a:xfrm>
              <a:custGeom>
                <a:avLst/>
                <a:gdLst/>
                <a:ahLst/>
                <a:cxnLst/>
                <a:rect l="l" t="t" r="r" b="b"/>
                <a:pathLst>
                  <a:path w="607" h="466" fill="none" extrusionOk="0">
                    <a:moveTo>
                      <a:pt x="142" y="1"/>
                    </a:moveTo>
                    <a:lnTo>
                      <a:pt x="142" y="1"/>
                    </a:lnTo>
                    <a:lnTo>
                      <a:pt x="101" y="41"/>
                    </a:lnTo>
                    <a:lnTo>
                      <a:pt x="61" y="82"/>
                    </a:lnTo>
                    <a:lnTo>
                      <a:pt x="61" y="82"/>
                    </a:lnTo>
                    <a:lnTo>
                      <a:pt x="21" y="162"/>
                    </a:lnTo>
                    <a:lnTo>
                      <a:pt x="0" y="263"/>
                    </a:lnTo>
                    <a:lnTo>
                      <a:pt x="0" y="263"/>
                    </a:lnTo>
                    <a:lnTo>
                      <a:pt x="21" y="344"/>
                    </a:lnTo>
                    <a:lnTo>
                      <a:pt x="41" y="425"/>
                    </a:lnTo>
                    <a:lnTo>
                      <a:pt x="41" y="425"/>
                    </a:lnTo>
                    <a:lnTo>
                      <a:pt x="81" y="465"/>
                    </a:lnTo>
                    <a:lnTo>
                      <a:pt x="81" y="465"/>
                    </a:lnTo>
                    <a:lnTo>
                      <a:pt x="243" y="425"/>
                    </a:lnTo>
                    <a:lnTo>
                      <a:pt x="384" y="384"/>
                    </a:lnTo>
                    <a:lnTo>
                      <a:pt x="566" y="364"/>
                    </a:lnTo>
                    <a:lnTo>
                      <a:pt x="566" y="364"/>
                    </a:lnTo>
                    <a:lnTo>
                      <a:pt x="586" y="364"/>
                    </a:lnTo>
                    <a:lnTo>
                      <a:pt x="586" y="364"/>
                    </a:lnTo>
                    <a:lnTo>
                      <a:pt x="606" y="344"/>
                    </a:lnTo>
                    <a:lnTo>
                      <a:pt x="606" y="344"/>
                    </a:lnTo>
                    <a:lnTo>
                      <a:pt x="546" y="304"/>
                    </a:lnTo>
                    <a:lnTo>
                      <a:pt x="546" y="304"/>
                    </a:lnTo>
                    <a:lnTo>
                      <a:pt x="323" y="162"/>
                    </a:lnTo>
                    <a:lnTo>
                      <a:pt x="223" y="82"/>
                    </a:lnTo>
                    <a:lnTo>
                      <a:pt x="14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5"/>
              <p:cNvSpPr/>
              <p:nvPr/>
            </p:nvSpPr>
            <p:spPr>
              <a:xfrm>
                <a:off x="1467442" y="-726462"/>
                <a:ext cx="66380" cy="53148"/>
              </a:xfrm>
              <a:custGeom>
                <a:avLst/>
                <a:gdLst/>
                <a:ahLst/>
                <a:cxnLst/>
                <a:rect l="l" t="t" r="r" b="b"/>
                <a:pathLst>
                  <a:path w="607" h="486" extrusionOk="0">
                    <a:moveTo>
                      <a:pt x="243" y="1"/>
                    </a:moveTo>
                    <a:lnTo>
                      <a:pt x="162" y="21"/>
                    </a:lnTo>
                    <a:lnTo>
                      <a:pt x="101" y="61"/>
                    </a:lnTo>
                    <a:lnTo>
                      <a:pt x="61" y="122"/>
                    </a:lnTo>
                    <a:lnTo>
                      <a:pt x="21" y="223"/>
                    </a:lnTo>
                    <a:lnTo>
                      <a:pt x="0" y="304"/>
                    </a:lnTo>
                    <a:lnTo>
                      <a:pt x="21" y="405"/>
                    </a:lnTo>
                    <a:lnTo>
                      <a:pt x="81" y="485"/>
                    </a:lnTo>
                    <a:lnTo>
                      <a:pt x="182" y="425"/>
                    </a:lnTo>
                    <a:lnTo>
                      <a:pt x="303" y="384"/>
                    </a:lnTo>
                    <a:lnTo>
                      <a:pt x="606" y="324"/>
                    </a:lnTo>
                    <a:lnTo>
                      <a:pt x="606" y="243"/>
                    </a:lnTo>
                    <a:lnTo>
                      <a:pt x="586" y="162"/>
                    </a:lnTo>
                    <a:lnTo>
                      <a:pt x="546" y="10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5"/>
              <p:cNvSpPr/>
              <p:nvPr/>
            </p:nvSpPr>
            <p:spPr>
              <a:xfrm>
                <a:off x="1467442" y="-726462"/>
                <a:ext cx="66380" cy="53148"/>
              </a:xfrm>
              <a:custGeom>
                <a:avLst/>
                <a:gdLst/>
                <a:ahLst/>
                <a:cxnLst/>
                <a:rect l="l" t="t" r="r" b="b"/>
                <a:pathLst>
                  <a:path w="607" h="486" fill="none" extrusionOk="0">
                    <a:moveTo>
                      <a:pt x="303" y="1"/>
                    </a:moveTo>
                    <a:lnTo>
                      <a:pt x="303" y="1"/>
                    </a:lnTo>
                    <a:lnTo>
                      <a:pt x="243" y="1"/>
                    </a:lnTo>
                    <a:lnTo>
                      <a:pt x="162" y="21"/>
                    </a:lnTo>
                    <a:lnTo>
                      <a:pt x="101" y="61"/>
                    </a:lnTo>
                    <a:lnTo>
                      <a:pt x="61" y="122"/>
                    </a:lnTo>
                    <a:lnTo>
                      <a:pt x="61" y="122"/>
                    </a:lnTo>
                    <a:lnTo>
                      <a:pt x="21" y="223"/>
                    </a:lnTo>
                    <a:lnTo>
                      <a:pt x="0" y="304"/>
                    </a:lnTo>
                    <a:lnTo>
                      <a:pt x="21" y="405"/>
                    </a:lnTo>
                    <a:lnTo>
                      <a:pt x="81" y="485"/>
                    </a:lnTo>
                    <a:lnTo>
                      <a:pt x="81" y="485"/>
                    </a:lnTo>
                    <a:lnTo>
                      <a:pt x="182" y="425"/>
                    </a:lnTo>
                    <a:lnTo>
                      <a:pt x="303" y="384"/>
                    </a:lnTo>
                    <a:lnTo>
                      <a:pt x="606" y="324"/>
                    </a:lnTo>
                    <a:lnTo>
                      <a:pt x="606" y="324"/>
                    </a:lnTo>
                    <a:lnTo>
                      <a:pt x="606" y="243"/>
                    </a:lnTo>
                    <a:lnTo>
                      <a:pt x="586" y="162"/>
                    </a:lnTo>
                    <a:lnTo>
                      <a:pt x="546" y="102"/>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5"/>
              <p:cNvSpPr/>
              <p:nvPr/>
            </p:nvSpPr>
            <p:spPr>
              <a:xfrm>
                <a:off x="1416701" y="-772829"/>
                <a:ext cx="19903" cy="50961"/>
              </a:xfrm>
              <a:custGeom>
                <a:avLst/>
                <a:gdLst/>
                <a:ahLst/>
                <a:cxnLst/>
                <a:rect l="l" t="t" r="r" b="b"/>
                <a:pathLst>
                  <a:path w="182" h="466" extrusionOk="0">
                    <a:moveTo>
                      <a:pt x="0" y="1"/>
                    </a:moveTo>
                    <a:lnTo>
                      <a:pt x="101" y="465"/>
                    </a:lnTo>
                    <a:lnTo>
                      <a:pt x="121" y="445"/>
                    </a:lnTo>
                    <a:lnTo>
                      <a:pt x="162" y="405"/>
                    </a:lnTo>
                    <a:lnTo>
                      <a:pt x="182" y="283"/>
                    </a:lnTo>
                    <a:lnTo>
                      <a:pt x="162" y="162"/>
                    </a:lnTo>
                    <a:lnTo>
                      <a:pt x="101" y="61"/>
                    </a:lnTo>
                    <a:lnTo>
                      <a:pt x="61" y="2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5"/>
              <p:cNvSpPr/>
              <p:nvPr/>
            </p:nvSpPr>
            <p:spPr>
              <a:xfrm>
                <a:off x="1416701" y="-772829"/>
                <a:ext cx="19903" cy="50961"/>
              </a:xfrm>
              <a:custGeom>
                <a:avLst/>
                <a:gdLst/>
                <a:ahLst/>
                <a:cxnLst/>
                <a:rect l="l" t="t" r="r" b="b"/>
                <a:pathLst>
                  <a:path w="182" h="466" fill="none" extrusionOk="0">
                    <a:moveTo>
                      <a:pt x="0" y="1"/>
                    </a:moveTo>
                    <a:lnTo>
                      <a:pt x="101" y="465"/>
                    </a:lnTo>
                    <a:lnTo>
                      <a:pt x="101" y="465"/>
                    </a:lnTo>
                    <a:lnTo>
                      <a:pt x="121" y="445"/>
                    </a:lnTo>
                    <a:lnTo>
                      <a:pt x="121" y="445"/>
                    </a:lnTo>
                    <a:lnTo>
                      <a:pt x="162" y="405"/>
                    </a:lnTo>
                    <a:lnTo>
                      <a:pt x="162" y="405"/>
                    </a:lnTo>
                    <a:lnTo>
                      <a:pt x="182" y="283"/>
                    </a:lnTo>
                    <a:lnTo>
                      <a:pt x="182" y="283"/>
                    </a:lnTo>
                    <a:lnTo>
                      <a:pt x="162" y="162"/>
                    </a:lnTo>
                    <a:lnTo>
                      <a:pt x="101" y="61"/>
                    </a:lnTo>
                    <a:lnTo>
                      <a:pt x="101" y="61"/>
                    </a:lnTo>
                    <a:lnTo>
                      <a:pt x="61" y="21"/>
                    </a:lnTo>
                    <a:lnTo>
                      <a:pt x="61" y="2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5"/>
              <p:cNvSpPr/>
              <p:nvPr/>
            </p:nvSpPr>
            <p:spPr>
              <a:xfrm>
                <a:off x="1467442" y="-823570"/>
                <a:ext cx="66380" cy="66380"/>
              </a:xfrm>
              <a:custGeom>
                <a:avLst/>
                <a:gdLst/>
                <a:ahLst/>
                <a:cxnLst/>
                <a:rect l="l" t="t" r="r" b="b"/>
                <a:pathLst>
                  <a:path w="607" h="607" extrusionOk="0">
                    <a:moveTo>
                      <a:pt x="404" y="0"/>
                    </a:moveTo>
                    <a:lnTo>
                      <a:pt x="243" y="20"/>
                    </a:lnTo>
                    <a:lnTo>
                      <a:pt x="202" y="20"/>
                    </a:lnTo>
                    <a:lnTo>
                      <a:pt x="142" y="41"/>
                    </a:lnTo>
                    <a:lnTo>
                      <a:pt x="101" y="81"/>
                    </a:lnTo>
                    <a:lnTo>
                      <a:pt x="61" y="121"/>
                    </a:lnTo>
                    <a:lnTo>
                      <a:pt x="21" y="182"/>
                    </a:lnTo>
                    <a:lnTo>
                      <a:pt x="0" y="243"/>
                    </a:lnTo>
                    <a:lnTo>
                      <a:pt x="0" y="303"/>
                    </a:lnTo>
                    <a:lnTo>
                      <a:pt x="21" y="384"/>
                    </a:lnTo>
                    <a:lnTo>
                      <a:pt x="41" y="465"/>
                    </a:lnTo>
                    <a:lnTo>
                      <a:pt x="81" y="505"/>
                    </a:lnTo>
                    <a:lnTo>
                      <a:pt x="142" y="545"/>
                    </a:lnTo>
                    <a:lnTo>
                      <a:pt x="223" y="586"/>
                    </a:lnTo>
                    <a:lnTo>
                      <a:pt x="303" y="606"/>
                    </a:lnTo>
                    <a:lnTo>
                      <a:pt x="384" y="586"/>
                    </a:lnTo>
                    <a:lnTo>
                      <a:pt x="465" y="545"/>
                    </a:lnTo>
                    <a:lnTo>
                      <a:pt x="505" y="525"/>
                    </a:lnTo>
                    <a:lnTo>
                      <a:pt x="546" y="465"/>
                    </a:lnTo>
                    <a:lnTo>
                      <a:pt x="586" y="424"/>
                    </a:lnTo>
                    <a:lnTo>
                      <a:pt x="606" y="364"/>
                    </a:lnTo>
                    <a:lnTo>
                      <a:pt x="606" y="303"/>
                    </a:lnTo>
                    <a:lnTo>
                      <a:pt x="606" y="222"/>
                    </a:lnTo>
                    <a:lnTo>
                      <a:pt x="586" y="162"/>
                    </a:lnTo>
                    <a:lnTo>
                      <a:pt x="52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5"/>
              <p:cNvSpPr/>
              <p:nvPr/>
            </p:nvSpPr>
            <p:spPr>
              <a:xfrm>
                <a:off x="1467442" y="-823570"/>
                <a:ext cx="66380" cy="66380"/>
              </a:xfrm>
              <a:custGeom>
                <a:avLst/>
                <a:gdLst/>
                <a:ahLst/>
                <a:cxnLst/>
                <a:rect l="l" t="t" r="r" b="b"/>
                <a:pathLst>
                  <a:path w="607" h="607" fill="none" extrusionOk="0">
                    <a:moveTo>
                      <a:pt x="404" y="0"/>
                    </a:moveTo>
                    <a:lnTo>
                      <a:pt x="404" y="0"/>
                    </a:lnTo>
                    <a:lnTo>
                      <a:pt x="243" y="20"/>
                    </a:lnTo>
                    <a:lnTo>
                      <a:pt x="243" y="20"/>
                    </a:lnTo>
                    <a:lnTo>
                      <a:pt x="202" y="20"/>
                    </a:lnTo>
                    <a:lnTo>
                      <a:pt x="202" y="20"/>
                    </a:lnTo>
                    <a:lnTo>
                      <a:pt x="142" y="41"/>
                    </a:lnTo>
                    <a:lnTo>
                      <a:pt x="142" y="41"/>
                    </a:lnTo>
                    <a:lnTo>
                      <a:pt x="101" y="81"/>
                    </a:lnTo>
                    <a:lnTo>
                      <a:pt x="61" y="121"/>
                    </a:lnTo>
                    <a:lnTo>
                      <a:pt x="61" y="121"/>
                    </a:lnTo>
                    <a:lnTo>
                      <a:pt x="21" y="182"/>
                    </a:lnTo>
                    <a:lnTo>
                      <a:pt x="21" y="182"/>
                    </a:lnTo>
                    <a:lnTo>
                      <a:pt x="0" y="243"/>
                    </a:lnTo>
                    <a:lnTo>
                      <a:pt x="0" y="303"/>
                    </a:lnTo>
                    <a:lnTo>
                      <a:pt x="0" y="303"/>
                    </a:lnTo>
                    <a:lnTo>
                      <a:pt x="21" y="384"/>
                    </a:lnTo>
                    <a:lnTo>
                      <a:pt x="41" y="465"/>
                    </a:lnTo>
                    <a:lnTo>
                      <a:pt x="41" y="465"/>
                    </a:lnTo>
                    <a:lnTo>
                      <a:pt x="81" y="505"/>
                    </a:lnTo>
                    <a:lnTo>
                      <a:pt x="142" y="545"/>
                    </a:lnTo>
                    <a:lnTo>
                      <a:pt x="142" y="545"/>
                    </a:lnTo>
                    <a:lnTo>
                      <a:pt x="223" y="586"/>
                    </a:lnTo>
                    <a:lnTo>
                      <a:pt x="303" y="606"/>
                    </a:lnTo>
                    <a:lnTo>
                      <a:pt x="303" y="606"/>
                    </a:lnTo>
                    <a:lnTo>
                      <a:pt x="384" y="586"/>
                    </a:lnTo>
                    <a:lnTo>
                      <a:pt x="465" y="545"/>
                    </a:lnTo>
                    <a:lnTo>
                      <a:pt x="465" y="545"/>
                    </a:lnTo>
                    <a:lnTo>
                      <a:pt x="505" y="525"/>
                    </a:lnTo>
                    <a:lnTo>
                      <a:pt x="546" y="465"/>
                    </a:lnTo>
                    <a:lnTo>
                      <a:pt x="546" y="465"/>
                    </a:lnTo>
                    <a:lnTo>
                      <a:pt x="586" y="424"/>
                    </a:lnTo>
                    <a:lnTo>
                      <a:pt x="586" y="424"/>
                    </a:lnTo>
                    <a:lnTo>
                      <a:pt x="606" y="364"/>
                    </a:lnTo>
                    <a:lnTo>
                      <a:pt x="606" y="303"/>
                    </a:lnTo>
                    <a:lnTo>
                      <a:pt x="606" y="303"/>
                    </a:lnTo>
                    <a:lnTo>
                      <a:pt x="606" y="222"/>
                    </a:lnTo>
                    <a:lnTo>
                      <a:pt x="586" y="162"/>
                    </a:lnTo>
                    <a:lnTo>
                      <a:pt x="525" y="101"/>
                    </a:lnTo>
                    <a:lnTo>
                      <a:pt x="485" y="41"/>
                    </a:lnTo>
                    <a:lnTo>
                      <a:pt x="485" y="41"/>
                    </a:lnTo>
                    <a:lnTo>
                      <a:pt x="40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5"/>
              <p:cNvSpPr/>
              <p:nvPr/>
            </p:nvSpPr>
            <p:spPr>
              <a:xfrm>
                <a:off x="1317297" y="-1212223"/>
                <a:ext cx="8967" cy="42103"/>
              </a:xfrm>
              <a:custGeom>
                <a:avLst/>
                <a:gdLst/>
                <a:ahLst/>
                <a:cxnLst/>
                <a:rect l="l" t="t" r="r" b="b"/>
                <a:pathLst>
                  <a:path w="82" h="385" extrusionOk="0">
                    <a:moveTo>
                      <a:pt x="0" y="1"/>
                    </a:moveTo>
                    <a:lnTo>
                      <a:pt x="81" y="384"/>
                    </a:lnTo>
                    <a:lnTo>
                      <a:pt x="61" y="28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5"/>
              <p:cNvSpPr/>
              <p:nvPr/>
            </p:nvSpPr>
            <p:spPr>
              <a:xfrm>
                <a:off x="1317297" y="-1212223"/>
                <a:ext cx="8967" cy="42103"/>
              </a:xfrm>
              <a:custGeom>
                <a:avLst/>
                <a:gdLst/>
                <a:ahLst/>
                <a:cxnLst/>
                <a:rect l="l" t="t" r="r" b="b"/>
                <a:pathLst>
                  <a:path w="82" h="385" fill="none" extrusionOk="0">
                    <a:moveTo>
                      <a:pt x="0" y="1"/>
                    </a:moveTo>
                    <a:lnTo>
                      <a:pt x="61" y="283"/>
                    </a:lnTo>
                    <a:lnTo>
                      <a:pt x="81" y="384"/>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5"/>
              <p:cNvSpPr/>
              <p:nvPr/>
            </p:nvSpPr>
            <p:spPr>
              <a:xfrm>
                <a:off x="1317297" y="-1212223"/>
                <a:ext cx="22200" cy="55335"/>
              </a:xfrm>
              <a:custGeom>
                <a:avLst/>
                <a:gdLst/>
                <a:ahLst/>
                <a:cxnLst/>
                <a:rect l="l" t="t" r="r" b="b"/>
                <a:pathLst>
                  <a:path w="203" h="506" extrusionOk="0">
                    <a:moveTo>
                      <a:pt x="0" y="1"/>
                    </a:moveTo>
                    <a:lnTo>
                      <a:pt x="81" y="384"/>
                    </a:lnTo>
                    <a:lnTo>
                      <a:pt x="122" y="505"/>
                    </a:lnTo>
                    <a:lnTo>
                      <a:pt x="142" y="465"/>
                    </a:lnTo>
                    <a:lnTo>
                      <a:pt x="182" y="384"/>
                    </a:lnTo>
                    <a:lnTo>
                      <a:pt x="202" y="283"/>
                    </a:lnTo>
                    <a:lnTo>
                      <a:pt x="202" y="223"/>
                    </a:lnTo>
                    <a:lnTo>
                      <a:pt x="162" y="162"/>
                    </a:lnTo>
                    <a:lnTo>
                      <a:pt x="122" y="101"/>
                    </a:lnTo>
                    <a:lnTo>
                      <a:pt x="81" y="41"/>
                    </a:lnTo>
                    <a:lnTo>
                      <a:pt x="21" y="2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5"/>
              <p:cNvSpPr/>
              <p:nvPr/>
            </p:nvSpPr>
            <p:spPr>
              <a:xfrm>
                <a:off x="1317297" y="-1212223"/>
                <a:ext cx="22200" cy="55335"/>
              </a:xfrm>
              <a:custGeom>
                <a:avLst/>
                <a:gdLst/>
                <a:ahLst/>
                <a:cxnLst/>
                <a:rect l="l" t="t" r="r" b="b"/>
                <a:pathLst>
                  <a:path w="203" h="506" fill="none" extrusionOk="0">
                    <a:moveTo>
                      <a:pt x="0" y="1"/>
                    </a:moveTo>
                    <a:lnTo>
                      <a:pt x="81" y="384"/>
                    </a:lnTo>
                    <a:lnTo>
                      <a:pt x="122" y="505"/>
                    </a:lnTo>
                    <a:lnTo>
                      <a:pt x="122" y="505"/>
                    </a:lnTo>
                    <a:lnTo>
                      <a:pt x="142" y="465"/>
                    </a:lnTo>
                    <a:lnTo>
                      <a:pt x="142" y="465"/>
                    </a:lnTo>
                    <a:lnTo>
                      <a:pt x="182" y="384"/>
                    </a:lnTo>
                    <a:lnTo>
                      <a:pt x="202" y="283"/>
                    </a:lnTo>
                    <a:lnTo>
                      <a:pt x="202" y="283"/>
                    </a:lnTo>
                    <a:lnTo>
                      <a:pt x="202" y="223"/>
                    </a:lnTo>
                    <a:lnTo>
                      <a:pt x="162" y="162"/>
                    </a:lnTo>
                    <a:lnTo>
                      <a:pt x="122" y="101"/>
                    </a:lnTo>
                    <a:lnTo>
                      <a:pt x="81" y="41"/>
                    </a:lnTo>
                    <a:lnTo>
                      <a:pt x="81" y="41"/>
                    </a:lnTo>
                    <a:lnTo>
                      <a:pt x="21" y="21"/>
                    </a:lnTo>
                    <a:lnTo>
                      <a:pt x="21" y="2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5"/>
              <p:cNvSpPr/>
              <p:nvPr/>
            </p:nvSpPr>
            <p:spPr>
              <a:xfrm>
                <a:off x="1295207" y="-1311628"/>
                <a:ext cx="44290" cy="66380"/>
              </a:xfrm>
              <a:custGeom>
                <a:avLst/>
                <a:gdLst/>
                <a:ahLst/>
                <a:cxnLst/>
                <a:rect l="l" t="t" r="r" b="b"/>
                <a:pathLst>
                  <a:path w="405" h="607" extrusionOk="0">
                    <a:moveTo>
                      <a:pt x="101" y="1"/>
                    </a:moveTo>
                    <a:lnTo>
                      <a:pt x="0" y="21"/>
                    </a:lnTo>
                    <a:lnTo>
                      <a:pt x="61" y="324"/>
                    </a:lnTo>
                    <a:lnTo>
                      <a:pt x="122" y="607"/>
                    </a:lnTo>
                    <a:lnTo>
                      <a:pt x="202" y="607"/>
                    </a:lnTo>
                    <a:lnTo>
                      <a:pt x="263" y="566"/>
                    </a:lnTo>
                    <a:lnTo>
                      <a:pt x="303" y="526"/>
                    </a:lnTo>
                    <a:lnTo>
                      <a:pt x="344" y="486"/>
                    </a:lnTo>
                    <a:lnTo>
                      <a:pt x="384" y="425"/>
                    </a:lnTo>
                    <a:lnTo>
                      <a:pt x="404" y="364"/>
                    </a:lnTo>
                    <a:lnTo>
                      <a:pt x="404" y="263"/>
                    </a:lnTo>
                    <a:lnTo>
                      <a:pt x="364" y="142"/>
                    </a:lnTo>
                    <a:lnTo>
                      <a:pt x="324" y="102"/>
                    </a:lnTo>
                    <a:lnTo>
                      <a:pt x="283" y="61"/>
                    </a:lnTo>
                    <a:lnTo>
                      <a:pt x="182" y="21"/>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5"/>
              <p:cNvSpPr/>
              <p:nvPr/>
            </p:nvSpPr>
            <p:spPr>
              <a:xfrm>
                <a:off x="1295207" y="-1311628"/>
                <a:ext cx="44290" cy="66380"/>
              </a:xfrm>
              <a:custGeom>
                <a:avLst/>
                <a:gdLst/>
                <a:ahLst/>
                <a:cxnLst/>
                <a:rect l="l" t="t" r="r" b="b"/>
                <a:pathLst>
                  <a:path w="405" h="607" fill="none" extrusionOk="0">
                    <a:moveTo>
                      <a:pt x="101" y="1"/>
                    </a:moveTo>
                    <a:lnTo>
                      <a:pt x="101" y="1"/>
                    </a:lnTo>
                    <a:lnTo>
                      <a:pt x="0" y="21"/>
                    </a:lnTo>
                    <a:lnTo>
                      <a:pt x="61" y="324"/>
                    </a:lnTo>
                    <a:lnTo>
                      <a:pt x="122" y="607"/>
                    </a:lnTo>
                    <a:lnTo>
                      <a:pt x="122" y="607"/>
                    </a:lnTo>
                    <a:lnTo>
                      <a:pt x="202" y="607"/>
                    </a:lnTo>
                    <a:lnTo>
                      <a:pt x="263" y="566"/>
                    </a:lnTo>
                    <a:lnTo>
                      <a:pt x="303" y="526"/>
                    </a:lnTo>
                    <a:lnTo>
                      <a:pt x="344" y="486"/>
                    </a:lnTo>
                    <a:lnTo>
                      <a:pt x="344" y="486"/>
                    </a:lnTo>
                    <a:lnTo>
                      <a:pt x="384" y="425"/>
                    </a:lnTo>
                    <a:lnTo>
                      <a:pt x="404" y="364"/>
                    </a:lnTo>
                    <a:lnTo>
                      <a:pt x="404" y="263"/>
                    </a:lnTo>
                    <a:lnTo>
                      <a:pt x="364" y="142"/>
                    </a:lnTo>
                    <a:lnTo>
                      <a:pt x="324" y="102"/>
                    </a:lnTo>
                    <a:lnTo>
                      <a:pt x="283" y="61"/>
                    </a:lnTo>
                    <a:lnTo>
                      <a:pt x="283" y="61"/>
                    </a:lnTo>
                    <a:lnTo>
                      <a:pt x="182" y="21"/>
                    </a:lnTo>
                    <a:lnTo>
                      <a:pt x="10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5"/>
              <p:cNvSpPr/>
              <p:nvPr/>
            </p:nvSpPr>
            <p:spPr>
              <a:xfrm>
                <a:off x="1277491" y="-1408736"/>
                <a:ext cx="62006" cy="66380"/>
              </a:xfrm>
              <a:custGeom>
                <a:avLst/>
                <a:gdLst/>
                <a:ahLst/>
                <a:cxnLst/>
                <a:rect l="l" t="t" r="r" b="b"/>
                <a:pathLst>
                  <a:path w="567" h="607" extrusionOk="0">
                    <a:moveTo>
                      <a:pt x="263" y="0"/>
                    </a:moveTo>
                    <a:lnTo>
                      <a:pt x="203" y="21"/>
                    </a:lnTo>
                    <a:lnTo>
                      <a:pt x="122" y="41"/>
                    </a:lnTo>
                    <a:lnTo>
                      <a:pt x="62" y="81"/>
                    </a:lnTo>
                    <a:lnTo>
                      <a:pt x="21" y="142"/>
                    </a:lnTo>
                    <a:lnTo>
                      <a:pt x="1" y="182"/>
                    </a:lnTo>
                    <a:lnTo>
                      <a:pt x="21" y="283"/>
                    </a:lnTo>
                    <a:lnTo>
                      <a:pt x="82" y="546"/>
                    </a:lnTo>
                    <a:lnTo>
                      <a:pt x="82" y="566"/>
                    </a:lnTo>
                    <a:lnTo>
                      <a:pt x="142" y="586"/>
                    </a:lnTo>
                    <a:lnTo>
                      <a:pt x="263" y="606"/>
                    </a:lnTo>
                    <a:lnTo>
                      <a:pt x="385" y="586"/>
                    </a:lnTo>
                    <a:lnTo>
                      <a:pt x="465" y="525"/>
                    </a:lnTo>
                    <a:lnTo>
                      <a:pt x="506" y="485"/>
                    </a:lnTo>
                    <a:lnTo>
                      <a:pt x="546" y="404"/>
                    </a:lnTo>
                    <a:lnTo>
                      <a:pt x="566" y="303"/>
                    </a:lnTo>
                    <a:lnTo>
                      <a:pt x="566" y="243"/>
                    </a:lnTo>
                    <a:lnTo>
                      <a:pt x="526" y="162"/>
                    </a:lnTo>
                    <a:lnTo>
                      <a:pt x="486" y="101"/>
                    </a:lnTo>
                    <a:lnTo>
                      <a:pt x="445" y="61"/>
                    </a:lnTo>
                    <a:lnTo>
                      <a:pt x="385" y="41"/>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5"/>
              <p:cNvSpPr/>
              <p:nvPr/>
            </p:nvSpPr>
            <p:spPr>
              <a:xfrm>
                <a:off x="1277491" y="-1408736"/>
                <a:ext cx="62006" cy="66380"/>
              </a:xfrm>
              <a:custGeom>
                <a:avLst/>
                <a:gdLst/>
                <a:ahLst/>
                <a:cxnLst/>
                <a:rect l="l" t="t" r="r" b="b"/>
                <a:pathLst>
                  <a:path w="567" h="607" fill="none" extrusionOk="0">
                    <a:moveTo>
                      <a:pt x="263" y="0"/>
                    </a:moveTo>
                    <a:lnTo>
                      <a:pt x="263" y="0"/>
                    </a:lnTo>
                    <a:lnTo>
                      <a:pt x="203" y="21"/>
                    </a:lnTo>
                    <a:lnTo>
                      <a:pt x="122" y="41"/>
                    </a:lnTo>
                    <a:lnTo>
                      <a:pt x="62" y="81"/>
                    </a:lnTo>
                    <a:lnTo>
                      <a:pt x="21" y="142"/>
                    </a:lnTo>
                    <a:lnTo>
                      <a:pt x="21" y="142"/>
                    </a:lnTo>
                    <a:lnTo>
                      <a:pt x="1" y="182"/>
                    </a:lnTo>
                    <a:lnTo>
                      <a:pt x="21" y="283"/>
                    </a:lnTo>
                    <a:lnTo>
                      <a:pt x="82" y="546"/>
                    </a:lnTo>
                    <a:lnTo>
                      <a:pt x="82" y="566"/>
                    </a:lnTo>
                    <a:lnTo>
                      <a:pt x="82" y="566"/>
                    </a:lnTo>
                    <a:lnTo>
                      <a:pt x="142" y="586"/>
                    </a:lnTo>
                    <a:lnTo>
                      <a:pt x="142" y="586"/>
                    </a:lnTo>
                    <a:lnTo>
                      <a:pt x="263" y="606"/>
                    </a:lnTo>
                    <a:lnTo>
                      <a:pt x="263" y="606"/>
                    </a:lnTo>
                    <a:lnTo>
                      <a:pt x="263" y="606"/>
                    </a:lnTo>
                    <a:lnTo>
                      <a:pt x="263" y="606"/>
                    </a:lnTo>
                    <a:lnTo>
                      <a:pt x="385" y="586"/>
                    </a:lnTo>
                    <a:lnTo>
                      <a:pt x="465" y="525"/>
                    </a:lnTo>
                    <a:lnTo>
                      <a:pt x="465" y="525"/>
                    </a:lnTo>
                    <a:lnTo>
                      <a:pt x="506" y="485"/>
                    </a:lnTo>
                    <a:lnTo>
                      <a:pt x="506" y="485"/>
                    </a:lnTo>
                    <a:lnTo>
                      <a:pt x="546" y="404"/>
                    </a:lnTo>
                    <a:lnTo>
                      <a:pt x="566" y="303"/>
                    </a:lnTo>
                    <a:lnTo>
                      <a:pt x="566" y="303"/>
                    </a:lnTo>
                    <a:lnTo>
                      <a:pt x="566" y="243"/>
                    </a:lnTo>
                    <a:lnTo>
                      <a:pt x="526" y="162"/>
                    </a:lnTo>
                    <a:lnTo>
                      <a:pt x="486" y="101"/>
                    </a:lnTo>
                    <a:lnTo>
                      <a:pt x="445" y="61"/>
                    </a:lnTo>
                    <a:lnTo>
                      <a:pt x="445" y="61"/>
                    </a:lnTo>
                    <a:lnTo>
                      <a:pt x="385" y="41"/>
                    </a:lnTo>
                    <a:lnTo>
                      <a:pt x="385" y="41"/>
                    </a:lnTo>
                    <a:lnTo>
                      <a:pt x="263" y="0"/>
                    </a:lnTo>
                    <a:lnTo>
                      <a:pt x="263" y="0"/>
                    </a:lnTo>
                    <a:lnTo>
                      <a:pt x="26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5"/>
              <p:cNvSpPr/>
              <p:nvPr/>
            </p:nvSpPr>
            <p:spPr>
              <a:xfrm>
                <a:off x="1597685" y="-613825"/>
                <a:ext cx="6780" cy="2297"/>
              </a:xfrm>
              <a:custGeom>
                <a:avLst/>
                <a:gdLst/>
                <a:ahLst/>
                <a:cxnLst/>
                <a:rect l="l" t="t" r="r" b="b"/>
                <a:pathLst>
                  <a:path w="62" h="21" fill="none" extrusionOk="0">
                    <a:moveTo>
                      <a:pt x="61" y="1"/>
                    </a:moveTo>
                    <a:lnTo>
                      <a:pt x="1" y="1"/>
                    </a:lnTo>
                    <a:lnTo>
                      <a:pt x="1" y="21"/>
                    </a:lnTo>
                    <a:lnTo>
                      <a:pt x="6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5"/>
              <p:cNvSpPr/>
              <p:nvPr/>
            </p:nvSpPr>
            <p:spPr>
              <a:xfrm>
                <a:off x="2454488"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5"/>
              <p:cNvSpPr/>
              <p:nvPr/>
            </p:nvSpPr>
            <p:spPr>
              <a:xfrm>
                <a:off x="2456675" y="-808151"/>
                <a:ext cx="109" cy="109"/>
              </a:xfrm>
              <a:custGeom>
                <a:avLst/>
                <a:gdLst/>
                <a:ahLst/>
                <a:cxnLst/>
                <a:rect l="l" t="t" r="r" b="b"/>
                <a:pathLst>
                  <a:path w="1" h="1" fill="none" extrusionOk="0">
                    <a:moveTo>
                      <a:pt x="0" y="1"/>
                    </a:moveTo>
                    <a:lnTo>
                      <a:pt x="0" y="1"/>
                    </a:lnTo>
                    <a:lnTo>
                      <a:pt x="0" y="1"/>
                    </a:lnTo>
                    <a:lnTo>
                      <a:pt x="0" y="1"/>
                    </a:lnTo>
                    <a:lnTo>
                      <a:pt x="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5"/>
              <p:cNvSpPr/>
              <p:nvPr/>
            </p:nvSpPr>
            <p:spPr>
              <a:xfrm>
                <a:off x="2061354" y="-726462"/>
                <a:ext cx="33245" cy="8967"/>
              </a:xfrm>
              <a:custGeom>
                <a:avLst/>
                <a:gdLst/>
                <a:ahLst/>
                <a:cxnLst/>
                <a:rect l="l" t="t" r="r" b="b"/>
                <a:pathLst>
                  <a:path w="304" h="82" fill="none" extrusionOk="0">
                    <a:moveTo>
                      <a:pt x="1" y="81"/>
                    </a:moveTo>
                    <a:lnTo>
                      <a:pt x="1" y="81"/>
                    </a:lnTo>
                    <a:lnTo>
                      <a:pt x="102" y="21"/>
                    </a:lnTo>
                    <a:lnTo>
                      <a:pt x="203" y="1"/>
                    </a:lnTo>
                    <a:lnTo>
                      <a:pt x="203" y="1"/>
                    </a:lnTo>
                    <a:lnTo>
                      <a:pt x="304" y="1"/>
                    </a:lnTo>
                    <a:lnTo>
                      <a:pt x="1" y="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5"/>
              <p:cNvSpPr/>
              <p:nvPr/>
            </p:nvSpPr>
            <p:spPr>
              <a:xfrm>
                <a:off x="1661768" y="-726462"/>
                <a:ext cx="66380" cy="66380"/>
              </a:xfrm>
              <a:custGeom>
                <a:avLst/>
                <a:gdLst/>
                <a:ahLst/>
                <a:cxnLst/>
                <a:rect l="l" t="t" r="r" b="b"/>
                <a:pathLst>
                  <a:path w="607" h="607" fill="none" extrusionOk="0">
                    <a:moveTo>
                      <a:pt x="303" y="606"/>
                    </a:moveTo>
                    <a:lnTo>
                      <a:pt x="303" y="606"/>
                    </a:lnTo>
                    <a:lnTo>
                      <a:pt x="222" y="586"/>
                    </a:lnTo>
                    <a:lnTo>
                      <a:pt x="142" y="546"/>
                    </a:lnTo>
                    <a:lnTo>
                      <a:pt x="142" y="546"/>
                    </a:lnTo>
                    <a:lnTo>
                      <a:pt x="81" y="506"/>
                    </a:lnTo>
                    <a:lnTo>
                      <a:pt x="61" y="465"/>
                    </a:lnTo>
                    <a:lnTo>
                      <a:pt x="0" y="344"/>
                    </a:lnTo>
                    <a:lnTo>
                      <a:pt x="20" y="243"/>
                    </a:lnTo>
                    <a:lnTo>
                      <a:pt x="20" y="182"/>
                    </a:lnTo>
                    <a:lnTo>
                      <a:pt x="61" y="122"/>
                    </a:lnTo>
                    <a:lnTo>
                      <a:pt x="61" y="122"/>
                    </a:lnTo>
                    <a:lnTo>
                      <a:pt x="101" y="61"/>
                    </a:lnTo>
                    <a:lnTo>
                      <a:pt x="162" y="21"/>
                    </a:lnTo>
                    <a:lnTo>
                      <a:pt x="243" y="1"/>
                    </a:lnTo>
                    <a:lnTo>
                      <a:pt x="303" y="1"/>
                    </a:lnTo>
                    <a:lnTo>
                      <a:pt x="303" y="1"/>
                    </a:lnTo>
                    <a:lnTo>
                      <a:pt x="404" y="1"/>
                    </a:lnTo>
                    <a:lnTo>
                      <a:pt x="485" y="41"/>
                    </a:lnTo>
                    <a:lnTo>
                      <a:pt x="485" y="41"/>
                    </a:lnTo>
                    <a:lnTo>
                      <a:pt x="525" y="81"/>
                    </a:lnTo>
                    <a:lnTo>
                      <a:pt x="566" y="142"/>
                    </a:lnTo>
                    <a:lnTo>
                      <a:pt x="606" y="243"/>
                    </a:lnTo>
                    <a:lnTo>
                      <a:pt x="606" y="364"/>
                    </a:lnTo>
                    <a:lnTo>
                      <a:pt x="586" y="425"/>
                    </a:lnTo>
                    <a:lnTo>
                      <a:pt x="566" y="465"/>
                    </a:lnTo>
                    <a:lnTo>
                      <a:pt x="566" y="465"/>
                    </a:lnTo>
                    <a:lnTo>
                      <a:pt x="505" y="526"/>
                    </a:lnTo>
                    <a:lnTo>
                      <a:pt x="445" y="566"/>
                    </a:lnTo>
                    <a:lnTo>
                      <a:pt x="384" y="586"/>
                    </a:lnTo>
                    <a:lnTo>
                      <a:pt x="30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5"/>
              <p:cNvSpPr/>
              <p:nvPr/>
            </p:nvSpPr>
            <p:spPr>
              <a:xfrm>
                <a:off x="1955388" y="-775016"/>
                <a:ext cx="64193" cy="66380"/>
              </a:xfrm>
              <a:custGeom>
                <a:avLst/>
                <a:gdLst/>
                <a:ahLst/>
                <a:cxnLst/>
                <a:rect l="l" t="t" r="r" b="b"/>
                <a:pathLst>
                  <a:path w="587" h="607" fill="none" extrusionOk="0">
                    <a:moveTo>
                      <a:pt x="283" y="606"/>
                    </a:moveTo>
                    <a:lnTo>
                      <a:pt x="283" y="606"/>
                    </a:lnTo>
                    <a:lnTo>
                      <a:pt x="203" y="586"/>
                    </a:lnTo>
                    <a:lnTo>
                      <a:pt x="122" y="546"/>
                    </a:lnTo>
                    <a:lnTo>
                      <a:pt x="122" y="546"/>
                    </a:lnTo>
                    <a:lnTo>
                      <a:pt x="61" y="505"/>
                    </a:lnTo>
                    <a:lnTo>
                      <a:pt x="41" y="465"/>
                    </a:lnTo>
                    <a:lnTo>
                      <a:pt x="1" y="344"/>
                    </a:lnTo>
                    <a:lnTo>
                      <a:pt x="1" y="243"/>
                    </a:lnTo>
                    <a:lnTo>
                      <a:pt x="21" y="182"/>
                    </a:lnTo>
                    <a:lnTo>
                      <a:pt x="41" y="122"/>
                    </a:lnTo>
                    <a:lnTo>
                      <a:pt x="41" y="122"/>
                    </a:lnTo>
                    <a:lnTo>
                      <a:pt x="82" y="81"/>
                    </a:lnTo>
                    <a:lnTo>
                      <a:pt x="122" y="41"/>
                    </a:lnTo>
                    <a:lnTo>
                      <a:pt x="122" y="41"/>
                    </a:lnTo>
                    <a:lnTo>
                      <a:pt x="203" y="1"/>
                    </a:lnTo>
                    <a:lnTo>
                      <a:pt x="283" y="1"/>
                    </a:lnTo>
                    <a:lnTo>
                      <a:pt x="283" y="1"/>
                    </a:lnTo>
                    <a:lnTo>
                      <a:pt x="384" y="1"/>
                    </a:lnTo>
                    <a:lnTo>
                      <a:pt x="465" y="41"/>
                    </a:lnTo>
                    <a:lnTo>
                      <a:pt x="465" y="41"/>
                    </a:lnTo>
                    <a:lnTo>
                      <a:pt x="506" y="81"/>
                    </a:lnTo>
                    <a:lnTo>
                      <a:pt x="506" y="81"/>
                    </a:lnTo>
                    <a:lnTo>
                      <a:pt x="566" y="182"/>
                    </a:lnTo>
                    <a:lnTo>
                      <a:pt x="586" y="303"/>
                    </a:lnTo>
                    <a:lnTo>
                      <a:pt x="586" y="303"/>
                    </a:lnTo>
                    <a:lnTo>
                      <a:pt x="586" y="384"/>
                    </a:lnTo>
                    <a:lnTo>
                      <a:pt x="546" y="465"/>
                    </a:lnTo>
                    <a:lnTo>
                      <a:pt x="546" y="465"/>
                    </a:lnTo>
                    <a:lnTo>
                      <a:pt x="506" y="525"/>
                    </a:lnTo>
                    <a:lnTo>
                      <a:pt x="445" y="546"/>
                    </a:lnTo>
                    <a:lnTo>
                      <a:pt x="445" y="546"/>
                    </a:lnTo>
                    <a:lnTo>
                      <a:pt x="384" y="586"/>
                    </a:lnTo>
                    <a:lnTo>
                      <a:pt x="283" y="606"/>
                    </a:lnTo>
                    <a:lnTo>
                      <a:pt x="283" y="606"/>
                    </a:lnTo>
                    <a:lnTo>
                      <a:pt x="28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5"/>
              <p:cNvSpPr/>
              <p:nvPr/>
            </p:nvSpPr>
            <p:spPr>
              <a:xfrm>
                <a:off x="2149713" y="-775016"/>
                <a:ext cx="64193" cy="37619"/>
              </a:xfrm>
              <a:custGeom>
                <a:avLst/>
                <a:gdLst/>
                <a:ahLst/>
                <a:cxnLst/>
                <a:rect l="l" t="t" r="r" b="b"/>
                <a:pathLst>
                  <a:path w="587" h="344" fill="none" extrusionOk="0">
                    <a:moveTo>
                      <a:pt x="1" y="344"/>
                    </a:moveTo>
                    <a:lnTo>
                      <a:pt x="1" y="344"/>
                    </a:lnTo>
                    <a:lnTo>
                      <a:pt x="1" y="223"/>
                    </a:lnTo>
                    <a:lnTo>
                      <a:pt x="41" y="122"/>
                    </a:lnTo>
                    <a:lnTo>
                      <a:pt x="41" y="122"/>
                    </a:lnTo>
                    <a:lnTo>
                      <a:pt x="81" y="81"/>
                    </a:lnTo>
                    <a:lnTo>
                      <a:pt x="122" y="41"/>
                    </a:lnTo>
                    <a:lnTo>
                      <a:pt x="122" y="41"/>
                    </a:lnTo>
                    <a:lnTo>
                      <a:pt x="203" y="1"/>
                    </a:lnTo>
                    <a:lnTo>
                      <a:pt x="283" y="1"/>
                    </a:lnTo>
                    <a:lnTo>
                      <a:pt x="283" y="1"/>
                    </a:lnTo>
                    <a:lnTo>
                      <a:pt x="384" y="1"/>
                    </a:lnTo>
                    <a:lnTo>
                      <a:pt x="465" y="41"/>
                    </a:lnTo>
                    <a:lnTo>
                      <a:pt x="465" y="41"/>
                    </a:lnTo>
                    <a:lnTo>
                      <a:pt x="546" y="122"/>
                    </a:lnTo>
                    <a:lnTo>
                      <a:pt x="586" y="202"/>
                    </a:lnTo>
                    <a:lnTo>
                      <a:pt x="283" y="263"/>
                    </a:lnTo>
                    <a:lnTo>
                      <a:pt x="1" y="344"/>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5"/>
              <p:cNvSpPr/>
              <p:nvPr/>
            </p:nvSpPr>
            <p:spPr>
              <a:xfrm>
                <a:off x="2344039" y="-872125"/>
                <a:ext cx="64193" cy="66271"/>
              </a:xfrm>
              <a:custGeom>
                <a:avLst/>
                <a:gdLst/>
                <a:ahLst/>
                <a:cxnLst/>
                <a:rect l="l" t="t" r="r" b="b"/>
                <a:pathLst>
                  <a:path w="587" h="606" fill="none" extrusionOk="0">
                    <a:moveTo>
                      <a:pt x="303" y="606"/>
                    </a:moveTo>
                    <a:lnTo>
                      <a:pt x="303" y="606"/>
                    </a:lnTo>
                    <a:lnTo>
                      <a:pt x="202" y="586"/>
                    </a:lnTo>
                    <a:lnTo>
                      <a:pt x="122" y="545"/>
                    </a:lnTo>
                    <a:lnTo>
                      <a:pt x="122" y="545"/>
                    </a:lnTo>
                    <a:lnTo>
                      <a:pt x="81" y="505"/>
                    </a:lnTo>
                    <a:lnTo>
                      <a:pt x="41" y="464"/>
                    </a:lnTo>
                    <a:lnTo>
                      <a:pt x="1" y="343"/>
                    </a:lnTo>
                    <a:lnTo>
                      <a:pt x="1" y="222"/>
                    </a:lnTo>
                    <a:lnTo>
                      <a:pt x="21" y="182"/>
                    </a:lnTo>
                    <a:lnTo>
                      <a:pt x="41" y="121"/>
                    </a:lnTo>
                    <a:lnTo>
                      <a:pt x="41" y="121"/>
                    </a:lnTo>
                    <a:lnTo>
                      <a:pt x="81" y="81"/>
                    </a:lnTo>
                    <a:lnTo>
                      <a:pt x="142" y="40"/>
                    </a:lnTo>
                    <a:lnTo>
                      <a:pt x="142" y="40"/>
                    </a:lnTo>
                    <a:lnTo>
                      <a:pt x="202" y="0"/>
                    </a:lnTo>
                    <a:lnTo>
                      <a:pt x="303" y="0"/>
                    </a:lnTo>
                    <a:lnTo>
                      <a:pt x="303" y="0"/>
                    </a:lnTo>
                    <a:lnTo>
                      <a:pt x="303" y="0"/>
                    </a:lnTo>
                    <a:lnTo>
                      <a:pt x="303" y="0"/>
                    </a:lnTo>
                    <a:lnTo>
                      <a:pt x="384" y="0"/>
                    </a:lnTo>
                    <a:lnTo>
                      <a:pt x="465" y="40"/>
                    </a:lnTo>
                    <a:lnTo>
                      <a:pt x="465" y="40"/>
                    </a:lnTo>
                    <a:lnTo>
                      <a:pt x="505" y="81"/>
                    </a:lnTo>
                    <a:lnTo>
                      <a:pt x="546" y="141"/>
                    </a:lnTo>
                    <a:lnTo>
                      <a:pt x="586" y="242"/>
                    </a:lnTo>
                    <a:lnTo>
                      <a:pt x="586" y="364"/>
                    </a:lnTo>
                    <a:lnTo>
                      <a:pt x="566" y="424"/>
                    </a:lnTo>
                    <a:lnTo>
                      <a:pt x="546" y="464"/>
                    </a:lnTo>
                    <a:lnTo>
                      <a:pt x="546" y="464"/>
                    </a:lnTo>
                    <a:lnTo>
                      <a:pt x="485" y="525"/>
                    </a:lnTo>
                    <a:lnTo>
                      <a:pt x="425" y="565"/>
                    </a:lnTo>
                    <a:lnTo>
                      <a:pt x="364" y="586"/>
                    </a:lnTo>
                    <a:lnTo>
                      <a:pt x="303" y="606"/>
                    </a:lnTo>
                    <a:lnTo>
                      <a:pt x="303" y="606"/>
                    </a:lnTo>
                    <a:lnTo>
                      <a:pt x="303" y="60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5"/>
              <p:cNvSpPr/>
              <p:nvPr/>
            </p:nvSpPr>
            <p:spPr>
              <a:xfrm>
                <a:off x="2344039" y="-1068638"/>
                <a:ext cx="64193" cy="68458"/>
              </a:xfrm>
              <a:custGeom>
                <a:avLst/>
                <a:gdLst/>
                <a:ahLst/>
                <a:cxnLst/>
                <a:rect l="l" t="t" r="r" b="b"/>
                <a:pathLst>
                  <a:path w="587" h="626" fill="none" extrusionOk="0">
                    <a:moveTo>
                      <a:pt x="303" y="626"/>
                    </a:moveTo>
                    <a:lnTo>
                      <a:pt x="303" y="626"/>
                    </a:lnTo>
                    <a:lnTo>
                      <a:pt x="202" y="606"/>
                    </a:lnTo>
                    <a:lnTo>
                      <a:pt x="122" y="565"/>
                    </a:lnTo>
                    <a:lnTo>
                      <a:pt x="122" y="565"/>
                    </a:lnTo>
                    <a:lnTo>
                      <a:pt x="81" y="525"/>
                    </a:lnTo>
                    <a:lnTo>
                      <a:pt x="41" y="485"/>
                    </a:lnTo>
                    <a:lnTo>
                      <a:pt x="1" y="363"/>
                    </a:lnTo>
                    <a:lnTo>
                      <a:pt x="1" y="242"/>
                    </a:lnTo>
                    <a:lnTo>
                      <a:pt x="21" y="202"/>
                    </a:lnTo>
                    <a:lnTo>
                      <a:pt x="41" y="141"/>
                    </a:lnTo>
                    <a:lnTo>
                      <a:pt x="41" y="141"/>
                    </a:lnTo>
                    <a:lnTo>
                      <a:pt x="81" y="101"/>
                    </a:lnTo>
                    <a:lnTo>
                      <a:pt x="142" y="61"/>
                    </a:lnTo>
                    <a:lnTo>
                      <a:pt x="142" y="61"/>
                    </a:lnTo>
                    <a:lnTo>
                      <a:pt x="202" y="20"/>
                    </a:lnTo>
                    <a:lnTo>
                      <a:pt x="303" y="0"/>
                    </a:lnTo>
                    <a:lnTo>
                      <a:pt x="303" y="0"/>
                    </a:lnTo>
                    <a:lnTo>
                      <a:pt x="303" y="0"/>
                    </a:lnTo>
                    <a:lnTo>
                      <a:pt x="303" y="0"/>
                    </a:lnTo>
                    <a:lnTo>
                      <a:pt x="384" y="20"/>
                    </a:lnTo>
                    <a:lnTo>
                      <a:pt x="465" y="61"/>
                    </a:lnTo>
                    <a:lnTo>
                      <a:pt x="465" y="61"/>
                    </a:lnTo>
                    <a:lnTo>
                      <a:pt x="505" y="101"/>
                    </a:lnTo>
                    <a:lnTo>
                      <a:pt x="546" y="141"/>
                    </a:lnTo>
                    <a:lnTo>
                      <a:pt x="586" y="262"/>
                    </a:lnTo>
                    <a:lnTo>
                      <a:pt x="586" y="384"/>
                    </a:lnTo>
                    <a:lnTo>
                      <a:pt x="566" y="424"/>
                    </a:lnTo>
                    <a:lnTo>
                      <a:pt x="546" y="485"/>
                    </a:lnTo>
                    <a:lnTo>
                      <a:pt x="546" y="485"/>
                    </a:lnTo>
                    <a:lnTo>
                      <a:pt x="485" y="545"/>
                    </a:lnTo>
                    <a:lnTo>
                      <a:pt x="425" y="586"/>
                    </a:lnTo>
                    <a:lnTo>
                      <a:pt x="364" y="606"/>
                    </a:lnTo>
                    <a:lnTo>
                      <a:pt x="303" y="626"/>
                    </a:lnTo>
                    <a:lnTo>
                      <a:pt x="303" y="626"/>
                    </a:lnTo>
                    <a:lnTo>
                      <a:pt x="303" y="62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5"/>
              <p:cNvSpPr/>
              <p:nvPr/>
            </p:nvSpPr>
            <p:spPr>
              <a:xfrm>
                <a:off x="2344039" y="-1068638"/>
                <a:ext cx="64193" cy="68458"/>
              </a:xfrm>
              <a:custGeom>
                <a:avLst/>
                <a:gdLst/>
                <a:ahLst/>
                <a:cxnLst/>
                <a:rect l="l" t="t" r="r" b="b"/>
                <a:pathLst>
                  <a:path w="587" h="626" extrusionOk="0">
                    <a:moveTo>
                      <a:pt x="303" y="0"/>
                    </a:moveTo>
                    <a:lnTo>
                      <a:pt x="202" y="20"/>
                    </a:lnTo>
                    <a:lnTo>
                      <a:pt x="142" y="61"/>
                    </a:lnTo>
                    <a:lnTo>
                      <a:pt x="81" y="101"/>
                    </a:lnTo>
                    <a:lnTo>
                      <a:pt x="41" y="141"/>
                    </a:lnTo>
                    <a:lnTo>
                      <a:pt x="21" y="202"/>
                    </a:lnTo>
                    <a:lnTo>
                      <a:pt x="1" y="242"/>
                    </a:lnTo>
                    <a:lnTo>
                      <a:pt x="1" y="363"/>
                    </a:lnTo>
                    <a:lnTo>
                      <a:pt x="41" y="485"/>
                    </a:lnTo>
                    <a:lnTo>
                      <a:pt x="81" y="525"/>
                    </a:lnTo>
                    <a:lnTo>
                      <a:pt x="122" y="565"/>
                    </a:lnTo>
                    <a:lnTo>
                      <a:pt x="202" y="606"/>
                    </a:lnTo>
                    <a:lnTo>
                      <a:pt x="303" y="626"/>
                    </a:lnTo>
                    <a:lnTo>
                      <a:pt x="364" y="606"/>
                    </a:lnTo>
                    <a:lnTo>
                      <a:pt x="425" y="586"/>
                    </a:lnTo>
                    <a:lnTo>
                      <a:pt x="485" y="545"/>
                    </a:lnTo>
                    <a:lnTo>
                      <a:pt x="546" y="485"/>
                    </a:lnTo>
                    <a:lnTo>
                      <a:pt x="566" y="424"/>
                    </a:lnTo>
                    <a:lnTo>
                      <a:pt x="586" y="384"/>
                    </a:lnTo>
                    <a:lnTo>
                      <a:pt x="586" y="262"/>
                    </a:lnTo>
                    <a:lnTo>
                      <a:pt x="546" y="141"/>
                    </a:lnTo>
                    <a:lnTo>
                      <a:pt x="505" y="101"/>
                    </a:lnTo>
                    <a:lnTo>
                      <a:pt x="465" y="61"/>
                    </a:lnTo>
                    <a:lnTo>
                      <a:pt x="384" y="20"/>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55"/>
              <p:cNvSpPr/>
              <p:nvPr/>
            </p:nvSpPr>
            <p:spPr>
              <a:xfrm>
                <a:off x="2344039" y="-1068638"/>
                <a:ext cx="64193" cy="68458"/>
              </a:xfrm>
              <a:custGeom>
                <a:avLst/>
                <a:gdLst/>
                <a:ahLst/>
                <a:cxnLst/>
                <a:rect l="l" t="t" r="r" b="b"/>
                <a:pathLst>
                  <a:path w="587" h="626" fill="none" extrusionOk="0">
                    <a:moveTo>
                      <a:pt x="303" y="0"/>
                    </a:moveTo>
                    <a:lnTo>
                      <a:pt x="303" y="0"/>
                    </a:lnTo>
                    <a:lnTo>
                      <a:pt x="303" y="0"/>
                    </a:lnTo>
                    <a:lnTo>
                      <a:pt x="303" y="0"/>
                    </a:lnTo>
                    <a:lnTo>
                      <a:pt x="202" y="20"/>
                    </a:lnTo>
                    <a:lnTo>
                      <a:pt x="142" y="61"/>
                    </a:lnTo>
                    <a:lnTo>
                      <a:pt x="142" y="61"/>
                    </a:lnTo>
                    <a:lnTo>
                      <a:pt x="81" y="101"/>
                    </a:lnTo>
                    <a:lnTo>
                      <a:pt x="41" y="141"/>
                    </a:lnTo>
                    <a:lnTo>
                      <a:pt x="41" y="141"/>
                    </a:lnTo>
                    <a:lnTo>
                      <a:pt x="21" y="202"/>
                    </a:lnTo>
                    <a:lnTo>
                      <a:pt x="1" y="242"/>
                    </a:lnTo>
                    <a:lnTo>
                      <a:pt x="1" y="363"/>
                    </a:lnTo>
                    <a:lnTo>
                      <a:pt x="41" y="485"/>
                    </a:lnTo>
                    <a:lnTo>
                      <a:pt x="81" y="525"/>
                    </a:lnTo>
                    <a:lnTo>
                      <a:pt x="122" y="565"/>
                    </a:lnTo>
                    <a:lnTo>
                      <a:pt x="122" y="565"/>
                    </a:lnTo>
                    <a:lnTo>
                      <a:pt x="202" y="606"/>
                    </a:lnTo>
                    <a:lnTo>
                      <a:pt x="303" y="626"/>
                    </a:lnTo>
                    <a:lnTo>
                      <a:pt x="303" y="626"/>
                    </a:lnTo>
                    <a:lnTo>
                      <a:pt x="303" y="626"/>
                    </a:lnTo>
                    <a:lnTo>
                      <a:pt x="303" y="626"/>
                    </a:lnTo>
                    <a:lnTo>
                      <a:pt x="364" y="606"/>
                    </a:lnTo>
                    <a:lnTo>
                      <a:pt x="425" y="586"/>
                    </a:lnTo>
                    <a:lnTo>
                      <a:pt x="485" y="545"/>
                    </a:lnTo>
                    <a:lnTo>
                      <a:pt x="546" y="485"/>
                    </a:lnTo>
                    <a:lnTo>
                      <a:pt x="546" y="485"/>
                    </a:lnTo>
                    <a:lnTo>
                      <a:pt x="566" y="424"/>
                    </a:lnTo>
                    <a:lnTo>
                      <a:pt x="586" y="384"/>
                    </a:lnTo>
                    <a:lnTo>
                      <a:pt x="586" y="262"/>
                    </a:lnTo>
                    <a:lnTo>
                      <a:pt x="546" y="141"/>
                    </a:lnTo>
                    <a:lnTo>
                      <a:pt x="505" y="101"/>
                    </a:lnTo>
                    <a:lnTo>
                      <a:pt x="465" y="61"/>
                    </a:lnTo>
                    <a:lnTo>
                      <a:pt x="465" y="61"/>
                    </a:lnTo>
                    <a:lnTo>
                      <a:pt x="384" y="2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55"/>
              <p:cNvSpPr/>
              <p:nvPr/>
            </p:nvSpPr>
            <p:spPr>
              <a:xfrm>
                <a:off x="2443443" y="-823570"/>
                <a:ext cx="28761" cy="17716"/>
              </a:xfrm>
              <a:custGeom>
                <a:avLst/>
                <a:gdLst/>
                <a:ahLst/>
                <a:cxnLst/>
                <a:rect l="l" t="t" r="r" b="b"/>
                <a:pathLst>
                  <a:path w="263" h="162" extrusionOk="0">
                    <a:moveTo>
                      <a:pt x="222" y="0"/>
                    </a:moveTo>
                    <a:lnTo>
                      <a:pt x="121" y="41"/>
                    </a:lnTo>
                    <a:lnTo>
                      <a:pt x="61" y="81"/>
                    </a:lnTo>
                    <a:lnTo>
                      <a:pt x="20" y="121"/>
                    </a:lnTo>
                    <a:lnTo>
                      <a:pt x="0" y="162"/>
                    </a:lnTo>
                    <a:lnTo>
                      <a:pt x="101" y="142"/>
                    </a:lnTo>
                    <a:lnTo>
                      <a:pt x="121" y="142"/>
                    </a:lnTo>
                    <a:lnTo>
                      <a:pt x="162" y="121"/>
                    </a:lnTo>
                    <a:lnTo>
                      <a:pt x="202" y="81"/>
                    </a:lnTo>
                    <a:lnTo>
                      <a:pt x="242" y="41"/>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55"/>
              <p:cNvSpPr/>
              <p:nvPr/>
            </p:nvSpPr>
            <p:spPr>
              <a:xfrm>
                <a:off x="2443443" y="-823570"/>
                <a:ext cx="28761" cy="17716"/>
              </a:xfrm>
              <a:custGeom>
                <a:avLst/>
                <a:gdLst/>
                <a:ahLst/>
                <a:cxnLst/>
                <a:rect l="l" t="t" r="r" b="b"/>
                <a:pathLst>
                  <a:path w="263" h="162" fill="none" extrusionOk="0">
                    <a:moveTo>
                      <a:pt x="263" y="0"/>
                    </a:moveTo>
                    <a:lnTo>
                      <a:pt x="263" y="0"/>
                    </a:lnTo>
                    <a:lnTo>
                      <a:pt x="222" y="0"/>
                    </a:lnTo>
                    <a:lnTo>
                      <a:pt x="222" y="0"/>
                    </a:lnTo>
                    <a:lnTo>
                      <a:pt x="121" y="41"/>
                    </a:lnTo>
                    <a:lnTo>
                      <a:pt x="121" y="41"/>
                    </a:lnTo>
                    <a:lnTo>
                      <a:pt x="61" y="81"/>
                    </a:lnTo>
                    <a:lnTo>
                      <a:pt x="20" y="121"/>
                    </a:lnTo>
                    <a:lnTo>
                      <a:pt x="20" y="121"/>
                    </a:lnTo>
                    <a:lnTo>
                      <a:pt x="0" y="16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01" y="142"/>
                    </a:lnTo>
                    <a:lnTo>
                      <a:pt x="121" y="142"/>
                    </a:lnTo>
                    <a:lnTo>
                      <a:pt x="121" y="142"/>
                    </a:lnTo>
                    <a:lnTo>
                      <a:pt x="121" y="142"/>
                    </a:lnTo>
                    <a:lnTo>
                      <a:pt x="121" y="142"/>
                    </a:lnTo>
                    <a:lnTo>
                      <a:pt x="121" y="142"/>
                    </a:lnTo>
                    <a:lnTo>
                      <a:pt x="121" y="142"/>
                    </a:lnTo>
                    <a:lnTo>
                      <a:pt x="162" y="121"/>
                    </a:lnTo>
                    <a:lnTo>
                      <a:pt x="202" y="81"/>
                    </a:lnTo>
                    <a:lnTo>
                      <a:pt x="242" y="41"/>
                    </a:lnTo>
                    <a:lnTo>
                      <a:pt x="26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5"/>
              <p:cNvSpPr/>
              <p:nvPr/>
            </p:nvSpPr>
            <p:spPr>
              <a:xfrm>
                <a:off x="2344039" y="-872125"/>
                <a:ext cx="64193" cy="66271"/>
              </a:xfrm>
              <a:custGeom>
                <a:avLst/>
                <a:gdLst/>
                <a:ahLst/>
                <a:cxnLst/>
                <a:rect l="l" t="t" r="r" b="b"/>
                <a:pathLst>
                  <a:path w="587" h="606" extrusionOk="0">
                    <a:moveTo>
                      <a:pt x="202" y="0"/>
                    </a:moveTo>
                    <a:lnTo>
                      <a:pt x="142" y="40"/>
                    </a:lnTo>
                    <a:lnTo>
                      <a:pt x="81" y="81"/>
                    </a:lnTo>
                    <a:lnTo>
                      <a:pt x="41" y="121"/>
                    </a:lnTo>
                    <a:lnTo>
                      <a:pt x="21" y="182"/>
                    </a:lnTo>
                    <a:lnTo>
                      <a:pt x="1" y="222"/>
                    </a:lnTo>
                    <a:lnTo>
                      <a:pt x="1" y="343"/>
                    </a:lnTo>
                    <a:lnTo>
                      <a:pt x="41" y="464"/>
                    </a:lnTo>
                    <a:lnTo>
                      <a:pt x="81" y="505"/>
                    </a:lnTo>
                    <a:lnTo>
                      <a:pt x="122" y="545"/>
                    </a:lnTo>
                    <a:lnTo>
                      <a:pt x="202" y="586"/>
                    </a:lnTo>
                    <a:lnTo>
                      <a:pt x="303" y="606"/>
                    </a:lnTo>
                    <a:lnTo>
                      <a:pt x="364" y="586"/>
                    </a:lnTo>
                    <a:lnTo>
                      <a:pt x="425" y="565"/>
                    </a:lnTo>
                    <a:lnTo>
                      <a:pt x="485" y="525"/>
                    </a:lnTo>
                    <a:lnTo>
                      <a:pt x="546" y="464"/>
                    </a:lnTo>
                    <a:lnTo>
                      <a:pt x="566" y="424"/>
                    </a:lnTo>
                    <a:lnTo>
                      <a:pt x="586" y="364"/>
                    </a:lnTo>
                    <a:lnTo>
                      <a:pt x="586" y="242"/>
                    </a:lnTo>
                    <a:lnTo>
                      <a:pt x="546" y="141"/>
                    </a:lnTo>
                    <a:lnTo>
                      <a:pt x="505" y="81"/>
                    </a:lnTo>
                    <a:lnTo>
                      <a:pt x="465" y="40"/>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55"/>
              <p:cNvSpPr/>
              <p:nvPr/>
            </p:nvSpPr>
            <p:spPr>
              <a:xfrm>
                <a:off x="2344039" y="-872125"/>
                <a:ext cx="64193" cy="66271"/>
              </a:xfrm>
              <a:custGeom>
                <a:avLst/>
                <a:gdLst/>
                <a:ahLst/>
                <a:cxnLst/>
                <a:rect l="l" t="t" r="r" b="b"/>
                <a:pathLst>
                  <a:path w="587" h="606" fill="none" extrusionOk="0">
                    <a:moveTo>
                      <a:pt x="303" y="0"/>
                    </a:moveTo>
                    <a:lnTo>
                      <a:pt x="303" y="0"/>
                    </a:lnTo>
                    <a:lnTo>
                      <a:pt x="303" y="0"/>
                    </a:lnTo>
                    <a:lnTo>
                      <a:pt x="303" y="0"/>
                    </a:lnTo>
                    <a:lnTo>
                      <a:pt x="202" y="0"/>
                    </a:lnTo>
                    <a:lnTo>
                      <a:pt x="142" y="40"/>
                    </a:lnTo>
                    <a:lnTo>
                      <a:pt x="142" y="40"/>
                    </a:lnTo>
                    <a:lnTo>
                      <a:pt x="81" y="81"/>
                    </a:lnTo>
                    <a:lnTo>
                      <a:pt x="41" y="121"/>
                    </a:lnTo>
                    <a:lnTo>
                      <a:pt x="41" y="121"/>
                    </a:lnTo>
                    <a:lnTo>
                      <a:pt x="21" y="182"/>
                    </a:lnTo>
                    <a:lnTo>
                      <a:pt x="1" y="222"/>
                    </a:lnTo>
                    <a:lnTo>
                      <a:pt x="1" y="343"/>
                    </a:lnTo>
                    <a:lnTo>
                      <a:pt x="41" y="464"/>
                    </a:lnTo>
                    <a:lnTo>
                      <a:pt x="81" y="505"/>
                    </a:lnTo>
                    <a:lnTo>
                      <a:pt x="122" y="545"/>
                    </a:lnTo>
                    <a:lnTo>
                      <a:pt x="122" y="545"/>
                    </a:lnTo>
                    <a:lnTo>
                      <a:pt x="202" y="586"/>
                    </a:lnTo>
                    <a:lnTo>
                      <a:pt x="303" y="606"/>
                    </a:lnTo>
                    <a:lnTo>
                      <a:pt x="303" y="606"/>
                    </a:lnTo>
                    <a:lnTo>
                      <a:pt x="303" y="606"/>
                    </a:lnTo>
                    <a:lnTo>
                      <a:pt x="303" y="606"/>
                    </a:lnTo>
                    <a:lnTo>
                      <a:pt x="364" y="586"/>
                    </a:lnTo>
                    <a:lnTo>
                      <a:pt x="425" y="565"/>
                    </a:lnTo>
                    <a:lnTo>
                      <a:pt x="485" y="525"/>
                    </a:lnTo>
                    <a:lnTo>
                      <a:pt x="546" y="464"/>
                    </a:lnTo>
                    <a:lnTo>
                      <a:pt x="546" y="464"/>
                    </a:lnTo>
                    <a:lnTo>
                      <a:pt x="566" y="424"/>
                    </a:lnTo>
                    <a:lnTo>
                      <a:pt x="586" y="364"/>
                    </a:lnTo>
                    <a:lnTo>
                      <a:pt x="586" y="242"/>
                    </a:lnTo>
                    <a:lnTo>
                      <a:pt x="546" y="141"/>
                    </a:lnTo>
                    <a:lnTo>
                      <a:pt x="505" y="81"/>
                    </a:lnTo>
                    <a:lnTo>
                      <a:pt x="465" y="40"/>
                    </a:lnTo>
                    <a:lnTo>
                      <a:pt x="465" y="40"/>
                    </a:lnTo>
                    <a:lnTo>
                      <a:pt x="38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55"/>
              <p:cNvSpPr/>
              <p:nvPr/>
            </p:nvSpPr>
            <p:spPr>
              <a:xfrm>
                <a:off x="2441147" y="-914117"/>
                <a:ext cx="24496" cy="57522"/>
              </a:xfrm>
              <a:custGeom>
                <a:avLst/>
                <a:gdLst/>
                <a:ahLst/>
                <a:cxnLst/>
                <a:rect l="l" t="t" r="r" b="b"/>
                <a:pathLst>
                  <a:path w="224" h="526" extrusionOk="0">
                    <a:moveTo>
                      <a:pt x="102" y="0"/>
                    </a:moveTo>
                    <a:lnTo>
                      <a:pt x="41" y="61"/>
                    </a:lnTo>
                    <a:lnTo>
                      <a:pt x="21" y="122"/>
                    </a:lnTo>
                    <a:lnTo>
                      <a:pt x="1" y="162"/>
                    </a:lnTo>
                    <a:lnTo>
                      <a:pt x="1" y="283"/>
                    </a:lnTo>
                    <a:lnTo>
                      <a:pt x="41" y="404"/>
                    </a:lnTo>
                    <a:lnTo>
                      <a:pt x="82" y="445"/>
                    </a:lnTo>
                    <a:lnTo>
                      <a:pt x="122" y="485"/>
                    </a:lnTo>
                    <a:lnTo>
                      <a:pt x="223" y="525"/>
                    </a:lnTo>
                    <a:lnTo>
                      <a:pt x="162" y="243"/>
                    </a:lnTo>
                    <a:lnTo>
                      <a:pt x="1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5"/>
              <p:cNvSpPr/>
              <p:nvPr/>
            </p:nvSpPr>
            <p:spPr>
              <a:xfrm>
                <a:off x="2441147" y="-914117"/>
                <a:ext cx="24496" cy="57522"/>
              </a:xfrm>
              <a:custGeom>
                <a:avLst/>
                <a:gdLst/>
                <a:ahLst/>
                <a:cxnLst/>
                <a:rect l="l" t="t" r="r" b="b"/>
                <a:pathLst>
                  <a:path w="224" h="526" fill="none" extrusionOk="0">
                    <a:moveTo>
                      <a:pt x="102" y="0"/>
                    </a:moveTo>
                    <a:lnTo>
                      <a:pt x="102" y="0"/>
                    </a:lnTo>
                    <a:lnTo>
                      <a:pt x="41" y="61"/>
                    </a:lnTo>
                    <a:lnTo>
                      <a:pt x="41" y="61"/>
                    </a:lnTo>
                    <a:lnTo>
                      <a:pt x="21" y="122"/>
                    </a:lnTo>
                    <a:lnTo>
                      <a:pt x="1" y="162"/>
                    </a:lnTo>
                    <a:lnTo>
                      <a:pt x="1" y="283"/>
                    </a:lnTo>
                    <a:lnTo>
                      <a:pt x="41" y="404"/>
                    </a:lnTo>
                    <a:lnTo>
                      <a:pt x="82" y="445"/>
                    </a:lnTo>
                    <a:lnTo>
                      <a:pt x="122" y="485"/>
                    </a:lnTo>
                    <a:lnTo>
                      <a:pt x="122" y="485"/>
                    </a:lnTo>
                    <a:lnTo>
                      <a:pt x="223" y="525"/>
                    </a:lnTo>
                    <a:lnTo>
                      <a:pt x="162" y="243"/>
                    </a:lnTo>
                    <a:lnTo>
                      <a:pt x="102"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55"/>
              <p:cNvSpPr/>
              <p:nvPr/>
            </p:nvSpPr>
            <p:spPr>
              <a:xfrm>
                <a:off x="2355084" y="-969342"/>
                <a:ext cx="53148" cy="66380"/>
              </a:xfrm>
              <a:custGeom>
                <a:avLst/>
                <a:gdLst/>
                <a:ahLst/>
                <a:cxnLst/>
                <a:rect l="l" t="t" r="r" b="b"/>
                <a:pathLst>
                  <a:path w="486" h="607" extrusionOk="0">
                    <a:moveTo>
                      <a:pt x="101" y="1"/>
                    </a:moveTo>
                    <a:lnTo>
                      <a:pt x="41" y="41"/>
                    </a:lnTo>
                    <a:lnTo>
                      <a:pt x="0" y="61"/>
                    </a:lnTo>
                    <a:lnTo>
                      <a:pt x="61" y="283"/>
                    </a:lnTo>
                    <a:lnTo>
                      <a:pt x="61" y="425"/>
                    </a:lnTo>
                    <a:lnTo>
                      <a:pt x="41" y="566"/>
                    </a:lnTo>
                    <a:lnTo>
                      <a:pt x="122" y="586"/>
                    </a:lnTo>
                    <a:lnTo>
                      <a:pt x="202" y="606"/>
                    </a:lnTo>
                    <a:lnTo>
                      <a:pt x="263" y="586"/>
                    </a:lnTo>
                    <a:lnTo>
                      <a:pt x="324" y="566"/>
                    </a:lnTo>
                    <a:lnTo>
                      <a:pt x="384" y="526"/>
                    </a:lnTo>
                    <a:lnTo>
                      <a:pt x="445" y="465"/>
                    </a:lnTo>
                    <a:lnTo>
                      <a:pt x="465" y="404"/>
                    </a:lnTo>
                    <a:lnTo>
                      <a:pt x="485" y="364"/>
                    </a:lnTo>
                    <a:lnTo>
                      <a:pt x="485" y="243"/>
                    </a:lnTo>
                    <a:lnTo>
                      <a:pt x="445" y="142"/>
                    </a:lnTo>
                    <a:lnTo>
                      <a:pt x="404" y="81"/>
                    </a:lnTo>
                    <a:lnTo>
                      <a:pt x="364" y="41"/>
                    </a:lnTo>
                    <a:lnTo>
                      <a:pt x="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55"/>
              <p:cNvSpPr/>
              <p:nvPr/>
            </p:nvSpPr>
            <p:spPr>
              <a:xfrm>
                <a:off x="2355084" y="-969342"/>
                <a:ext cx="53148" cy="66380"/>
              </a:xfrm>
              <a:custGeom>
                <a:avLst/>
                <a:gdLst/>
                <a:ahLst/>
                <a:cxnLst/>
                <a:rect l="l" t="t" r="r" b="b"/>
                <a:pathLst>
                  <a:path w="486" h="607" fill="none" extrusionOk="0">
                    <a:moveTo>
                      <a:pt x="202" y="1"/>
                    </a:moveTo>
                    <a:lnTo>
                      <a:pt x="202" y="1"/>
                    </a:lnTo>
                    <a:lnTo>
                      <a:pt x="202" y="1"/>
                    </a:lnTo>
                    <a:lnTo>
                      <a:pt x="202" y="1"/>
                    </a:lnTo>
                    <a:lnTo>
                      <a:pt x="101" y="1"/>
                    </a:lnTo>
                    <a:lnTo>
                      <a:pt x="41" y="41"/>
                    </a:lnTo>
                    <a:lnTo>
                      <a:pt x="41" y="41"/>
                    </a:lnTo>
                    <a:lnTo>
                      <a:pt x="0" y="61"/>
                    </a:lnTo>
                    <a:lnTo>
                      <a:pt x="61" y="283"/>
                    </a:lnTo>
                    <a:lnTo>
                      <a:pt x="61" y="283"/>
                    </a:lnTo>
                    <a:lnTo>
                      <a:pt x="61" y="425"/>
                    </a:lnTo>
                    <a:lnTo>
                      <a:pt x="41" y="566"/>
                    </a:lnTo>
                    <a:lnTo>
                      <a:pt x="41" y="566"/>
                    </a:lnTo>
                    <a:lnTo>
                      <a:pt x="122" y="586"/>
                    </a:lnTo>
                    <a:lnTo>
                      <a:pt x="202" y="606"/>
                    </a:lnTo>
                    <a:lnTo>
                      <a:pt x="202" y="606"/>
                    </a:lnTo>
                    <a:lnTo>
                      <a:pt x="202" y="606"/>
                    </a:lnTo>
                    <a:lnTo>
                      <a:pt x="202" y="606"/>
                    </a:lnTo>
                    <a:lnTo>
                      <a:pt x="263" y="586"/>
                    </a:lnTo>
                    <a:lnTo>
                      <a:pt x="324" y="566"/>
                    </a:lnTo>
                    <a:lnTo>
                      <a:pt x="384" y="526"/>
                    </a:lnTo>
                    <a:lnTo>
                      <a:pt x="445" y="465"/>
                    </a:lnTo>
                    <a:lnTo>
                      <a:pt x="445" y="465"/>
                    </a:lnTo>
                    <a:lnTo>
                      <a:pt x="465" y="404"/>
                    </a:lnTo>
                    <a:lnTo>
                      <a:pt x="485" y="364"/>
                    </a:lnTo>
                    <a:lnTo>
                      <a:pt x="485" y="243"/>
                    </a:lnTo>
                    <a:lnTo>
                      <a:pt x="445" y="142"/>
                    </a:lnTo>
                    <a:lnTo>
                      <a:pt x="404" y="81"/>
                    </a:lnTo>
                    <a:lnTo>
                      <a:pt x="364" y="41"/>
                    </a:lnTo>
                    <a:lnTo>
                      <a:pt x="364" y="41"/>
                    </a:lnTo>
                    <a:lnTo>
                      <a:pt x="283" y="1"/>
                    </a:lnTo>
                    <a:lnTo>
                      <a:pt x="202"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5"/>
              <p:cNvSpPr/>
              <p:nvPr/>
            </p:nvSpPr>
            <p:spPr>
              <a:xfrm>
                <a:off x="2253492" y="-1651617"/>
                <a:ext cx="35432" cy="17716"/>
              </a:xfrm>
              <a:custGeom>
                <a:avLst/>
                <a:gdLst/>
                <a:ahLst/>
                <a:cxnLst/>
                <a:rect l="l" t="t" r="r" b="b"/>
                <a:pathLst>
                  <a:path w="324" h="162" extrusionOk="0">
                    <a:moveTo>
                      <a:pt x="122" y="0"/>
                    </a:moveTo>
                    <a:lnTo>
                      <a:pt x="1" y="61"/>
                    </a:lnTo>
                    <a:lnTo>
                      <a:pt x="61" y="122"/>
                    </a:lnTo>
                    <a:lnTo>
                      <a:pt x="142" y="162"/>
                    </a:lnTo>
                    <a:lnTo>
                      <a:pt x="223" y="162"/>
                    </a:lnTo>
                    <a:lnTo>
                      <a:pt x="324" y="142"/>
                    </a:lnTo>
                    <a:lnTo>
                      <a:pt x="304" y="101"/>
                    </a:lnTo>
                    <a:lnTo>
                      <a:pt x="263" y="61"/>
                    </a:lnTo>
                    <a:lnTo>
                      <a:pt x="223" y="21"/>
                    </a:lnTo>
                    <a:lnTo>
                      <a:pt x="162" y="0"/>
                    </a:lnTo>
                    <a:close/>
                  </a:path>
                </a:pathLst>
              </a:custGeom>
              <a:solidFill>
                <a:srgbClr val="2F8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55"/>
              <p:cNvSpPr/>
              <p:nvPr/>
            </p:nvSpPr>
            <p:spPr>
              <a:xfrm>
                <a:off x="2253492" y="-1651617"/>
                <a:ext cx="35432" cy="17716"/>
              </a:xfrm>
              <a:custGeom>
                <a:avLst/>
                <a:gdLst/>
                <a:ahLst/>
                <a:cxnLst/>
                <a:rect l="l" t="t" r="r" b="b"/>
                <a:pathLst>
                  <a:path w="324" h="162" fill="none" extrusionOk="0">
                    <a:moveTo>
                      <a:pt x="162" y="0"/>
                    </a:moveTo>
                    <a:lnTo>
                      <a:pt x="122" y="0"/>
                    </a:lnTo>
                    <a:lnTo>
                      <a:pt x="122" y="0"/>
                    </a:lnTo>
                    <a:lnTo>
                      <a:pt x="1" y="61"/>
                    </a:lnTo>
                    <a:lnTo>
                      <a:pt x="1" y="61"/>
                    </a:lnTo>
                    <a:lnTo>
                      <a:pt x="61" y="122"/>
                    </a:lnTo>
                    <a:lnTo>
                      <a:pt x="61" y="122"/>
                    </a:lnTo>
                    <a:lnTo>
                      <a:pt x="142" y="162"/>
                    </a:lnTo>
                    <a:lnTo>
                      <a:pt x="223" y="162"/>
                    </a:lnTo>
                    <a:lnTo>
                      <a:pt x="223" y="162"/>
                    </a:lnTo>
                    <a:lnTo>
                      <a:pt x="324" y="142"/>
                    </a:lnTo>
                    <a:lnTo>
                      <a:pt x="324" y="142"/>
                    </a:lnTo>
                    <a:lnTo>
                      <a:pt x="324" y="142"/>
                    </a:lnTo>
                    <a:lnTo>
                      <a:pt x="304" y="101"/>
                    </a:lnTo>
                    <a:lnTo>
                      <a:pt x="263" y="61"/>
                    </a:lnTo>
                    <a:lnTo>
                      <a:pt x="223" y="21"/>
                    </a:lnTo>
                    <a:lnTo>
                      <a:pt x="162" y="0"/>
                    </a:lnTo>
                    <a:lnTo>
                      <a:pt x="1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5"/>
              <p:cNvSpPr/>
              <p:nvPr/>
            </p:nvSpPr>
            <p:spPr>
              <a:xfrm>
                <a:off x="2244634" y="-1505845"/>
                <a:ext cx="66380" cy="66271"/>
              </a:xfrm>
              <a:custGeom>
                <a:avLst/>
                <a:gdLst/>
                <a:ahLst/>
                <a:cxnLst/>
                <a:rect l="l" t="t" r="r" b="b"/>
                <a:pathLst>
                  <a:path w="607" h="606" extrusionOk="0">
                    <a:moveTo>
                      <a:pt x="324" y="0"/>
                    </a:moveTo>
                    <a:lnTo>
                      <a:pt x="243" y="20"/>
                    </a:lnTo>
                    <a:lnTo>
                      <a:pt x="183" y="40"/>
                    </a:lnTo>
                    <a:lnTo>
                      <a:pt x="122" y="81"/>
                    </a:lnTo>
                    <a:lnTo>
                      <a:pt x="61" y="141"/>
                    </a:lnTo>
                    <a:lnTo>
                      <a:pt x="41" y="202"/>
                    </a:lnTo>
                    <a:lnTo>
                      <a:pt x="21" y="242"/>
                    </a:lnTo>
                    <a:lnTo>
                      <a:pt x="1" y="323"/>
                    </a:lnTo>
                    <a:lnTo>
                      <a:pt x="21" y="384"/>
                    </a:lnTo>
                    <a:lnTo>
                      <a:pt x="82" y="343"/>
                    </a:lnTo>
                    <a:lnTo>
                      <a:pt x="162" y="343"/>
                    </a:lnTo>
                    <a:lnTo>
                      <a:pt x="203" y="363"/>
                    </a:lnTo>
                    <a:lnTo>
                      <a:pt x="223" y="404"/>
                    </a:lnTo>
                    <a:lnTo>
                      <a:pt x="243" y="444"/>
                    </a:lnTo>
                    <a:lnTo>
                      <a:pt x="243" y="525"/>
                    </a:lnTo>
                    <a:lnTo>
                      <a:pt x="243" y="606"/>
                    </a:lnTo>
                    <a:lnTo>
                      <a:pt x="385" y="606"/>
                    </a:lnTo>
                    <a:lnTo>
                      <a:pt x="445" y="586"/>
                    </a:lnTo>
                    <a:lnTo>
                      <a:pt x="506" y="545"/>
                    </a:lnTo>
                    <a:lnTo>
                      <a:pt x="566" y="485"/>
                    </a:lnTo>
                    <a:lnTo>
                      <a:pt x="586" y="424"/>
                    </a:lnTo>
                    <a:lnTo>
                      <a:pt x="607" y="363"/>
                    </a:lnTo>
                    <a:lnTo>
                      <a:pt x="607" y="263"/>
                    </a:lnTo>
                    <a:lnTo>
                      <a:pt x="566" y="141"/>
                    </a:lnTo>
                    <a:lnTo>
                      <a:pt x="526" y="101"/>
                    </a:lnTo>
                    <a:lnTo>
                      <a:pt x="485" y="61"/>
                    </a:lnTo>
                    <a:lnTo>
                      <a:pt x="405" y="20"/>
                    </a:lnTo>
                    <a:lnTo>
                      <a:pt x="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5"/>
              <p:cNvSpPr/>
              <p:nvPr/>
            </p:nvSpPr>
            <p:spPr>
              <a:xfrm>
                <a:off x="2244634" y="-1505845"/>
                <a:ext cx="66380" cy="66271"/>
              </a:xfrm>
              <a:custGeom>
                <a:avLst/>
                <a:gdLst/>
                <a:ahLst/>
                <a:cxnLst/>
                <a:rect l="l" t="t" r="r" b="b"/>
                <a:pathLst>
                  <a:path w="607" h="606" fill="none" extrusionOk="0">
                    <a:moveTo>
                      <a:pt x="324" y="0"/>
                    </a:moveTo>
                    <a:lnTo>
                      <a:pt x="324" y="0"/>
                    </a:lnTo>
                    <a:lnTo>
                      <a:pt x="243" y="20"/>
                    </a:lnTo>
                    <a:lnTo>
                      <a:pt x="183" y="40"/>
                    </a:lnTo>
                    <a:lnTo>
                      <a:pt x="122" y="81"/>
                    </a:lnTo>
                    <a:lnTo>
                      <a:pt x="61" y="141"/>
                    </a:lnTo>
                    <a:lnTo>
                      <a:pt x="61" y="141"/>
                    </a:lnTo>
                    <a:lnTo>
                      <a:pt x="41" y="202"/>
                    </a:lnTo>
                    <a:lnTo>
                      <a:pt x="21" y="242"/>
                    </a:lnTo>
                    <a:lnTo>
                      <a:pt x="1" y="323"/>
                    </a:lnTo>
                    <a:lnTo>
                      <a:pt x="21" y="384"/>
                    </a:lnTo>
                    <a:lnTo>
                      <a:pt x="21" y="384"/>
                    </a:lnTo>
                    <a:lnTo>
                      <a:pt x="82" y="343"/>
                    </a:lnTo>
                    <a:lnTo>
                      <a:pt x="82" y="343"/>
                    </a:lnTo>
                    <a:lnTo>
                      <a:pt x="122" y="343"/>
                    </a:lnTo>
                    <a:lnTo>
                      <a:pt x="122" y="343"/>
                    </a:lnTo>
                    <a:lnTo>
                      <a:pt x="162" y="343"/>
                    </a:lnTo>
                    <a:lnTo>
                      <a:pt x="203" y="363"/>
                    </a:lnTo>
                    <a:lnTo>
                      <a:pt x="223" y="404"/>
                    </a:lnTo>
                    <a:lnTo>
                      <a:pt x="243" y="444"/>
                    </a:lnTo>
                    <a:lnTo>
                      <a:pt x="243" y="444"/>
                    </a:lnTo>
                    <a:lnTo>
                      <a:pt x="243" y="525"/>
                    </a:lnTo>
                    <a:lnTo>
                      <a:pt x="243" y="606"/>
                    </a:lnTo>
                    <a:lnTo>
                      <a:pt x="243" y="606"/>
                    </a:lnTo>
                    <a:lnTo>
                      <a:pt x="324" y="606"/>
                    </a:lnTo>
                    <a:lnTo>
                      <a:pt x="324" y="606"/>
                    </a:lnTo>
                    <a:lnTo>
                      <a:pt x="385" y="606"/>
                    </a:lnTo>
                    <a:lnTo>
                      <a:pt x="445" y="586"/>
                    </a:lnTo>
                    <a:lnTo>
                      <a:pt x="506" y="545"/>
                    </a:lnTo>
                    <a:lnTo>
                      <a:pt x="566" y="485"/>
                    </a:lnTo>
                    <a:lnTo>
                      <a:pt x="566" y="485"/>
                    </a:lnTo>
                    <a:lnTo>
                      <a:pt x="586" y="424"/>
                    </a:lnTo>
                    <a:lnTo>
                      <a:pt x="607" y="363"/>
                    </a:lnTo>
                    <a:lnTo>
                      <a:pt x="607" y="263"/>
                    </a:lnTo>
                    <a:lnTo>
                      <a:pt x="566" y="141"/>
                    </a:lnTo>
                    <a:lnTo>
                      <a:pt x="526" y="101"/>
                    </a:lnTo>
                    <a:lnTo>
                      <a:pt x="485" y="61"/>
                    </a:lnTo>
                    <a:lnTo>
                      <a:pt x="485" y="61"/>
                    </a:lnTo>
                    <a:lnTo>
                      <a:pt x="405" y="20"/>
                    </a:lnTo>
                    <a:lnTo>
                      <a:pt x="32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55"/>
              <p:cNvSpPr/>
              <p:nvPr/>
            </p:nvSpPr>
            <p:spPr>
              <a:xfrm>
                <a:off x="2246931" y="-1603063"/>
                <a:ext cx="59709" cy="66380"/>
              </a:xfrm>
              <a:custGeom>
                <a:avLst/>
                <a:gdLst/>
                <a:ahLst/>
                <a:cxnLst/>
                <a:rect l="l" t="t" r="r" b="b"/>
                <a:pathLst>
                  <a:path w="546" h="607" extrusionOk="0">
                    <a:moveTo>
                      <a:pt x="303" y="1"/>
                    </a:moveTo>
                    <a:lnTo>
                      <a:pt x="222" y="21"/>
                    </a:lnTo>
                    <a:lnTo>
                      <a:pt x="162" y="41"/>
                    </a:lnTo>
                    <a:lnTo>
                      <a:pt x="101" y="81"/>
                    </a:lnTo>
                    <a:lnTo>
                      <a:pt x="40" y="142"/>
                    </a:lnTo>
                    <a:lnTo>
                      <a:pt x="20" y="182"/>
                    </a:lnTo>
                    <a:lnTo>
                      <a:pt x="0" y="243"/>
                    </a:lnTo>
                    <a:lnTo>
                      <a:pt x="0" y="303"/>
                    </a:lnTo>
                    <a:lnTo>
                      <a:pt x="0" y="384"/>
                    </a:lnTo>
                    <a:lnTo>
                      <a:pt x="20" y="445"/>
                    </a:lnTo>
                    <a:lnTo>
                      <a:pt x="61" y="505"/>
                    </a:lnTo>
                    <a:lnTo>
                      <a:pt x="121" y="566"/>
                    </a:lnTo>
                    <a:lnTo>
                      <a:pt x="202" y="606"/>
                    </a:lnTo>
                    <a:lnTo>
                      <a:pt x="364" y="606"/>
                    </a:lnTo>
                    <a:lnTo>
                      <a:pt x="424" y="586"/>
                    </a:lnTo>
                    <a:lnTo>
                      <a:pt x="485" y="546"/>
                    </a:lnTo>
                    <a:lnTo>
                      <a:pt x="545" y="485"/>
                    </a:lnTo>
                    <a:lnTo>
                      <a:pt x="545" y="465"/>
                    </a:lnTo>
                    <a:lnTo>
                      <a:pt x="545" y="445"/>
                    </a:lnTo>
                    <a:lnTo>
                      <a:pt x="464"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55"/>
              <p:cNvSpPr/>
              <p:nvPr/>
            </p:nvSpPr>
            <p:spPr>
              <a:xfrm>
                <a:off x="2246931" y="-1603063"/>
                <a:ext cx="59709" cy="66380"/>
              </a:xfrm>
              <a:custGeom>
                <a:avLst/>
                <a:gdLst/>
                <a:ahLst/>
                <a:cxnLst/>
                <a:rect l="l" t="t" r="r" b="b"/>
                <a:pathLst>
                  <a:path w="546" h="607" fill="none" extrusionOk="0">
                    <a:moveTo>
                      <a:pt x="303" y="1"/>
                    </a:moveTo>
                    <a:lnTo>
                      <a:pt x="303" y="1"/>
                    </a:lnTo>
                    <a:lnTo>
                      <a:pt x="222" y="21"/>
                    </a:lnTo>
                    <a:lnTo>
                      <a:pt x="162" y="41"/>
                    </a:lnTo>
                    <a:lnTo>
                      <a:pt x="101" y="81"/>
                    </a:lnTo>
                    <a:lnTo>
                      <a:pt x="40" y="142"/>
                    </a:lnTo>
                    <a:lnTo>
                      <a:pt x="40" y="142"/>
                    </a:lnTo>
                    <a:lnTo>
                      <a:pt x="20" y="182"/>
                    </a:lnTo>
                    <a:lnTo>
                      <a:pt x="20" y="182"/>
                    </a:lnTo>
                    <a:lnTo>
                      <a:pt x="0" y="243"/>
                    </a:lnTo>
                    <a:lnTo>
                      <a:pt x="0" y="303"/>
                    </a:lnTo>
                    <a:lnTo>
                      <a:pt x="0" y="303"/>
                    </a:lnTo>
                    <a:lnTo>
                      <a:pt x="0" y="384"/>
                    </a:lnTo>
                    <a:lnTo>
                      <a:pt x="20" y="445"/>
                    </a:lnTo>
                    <a:lnTo>
                      <a:pt x="61" y="505"/>
                    </a:lnTo>
                    <a:lnTo>
                      <a:pt x="121" y="566"/>
                    </a:lnTo>
                    <a:lnTo>
                      <a:pt x="121" y="566"/>
                    </a:lnTo>
                    <a:lnTo>
                      <a:pt x="202" y="606"/>
                    </a:lnTo>
                    <a:lnTo>
                      <a:pt x="303" y="606"/>
                    </a:lnTo>
                    <a:lnTo>
                      <a:pt x="303" y="606"/>
                    </a:lnTo>
                    <a:lnTo>
                      <a:pt x="364" y="606"/>
                    </a:lnTo>
                    <a:lnTo>
                      <a:pt x="424" y="586"/>
                    </a:lnTo>
                    <a:lnTo>
                      <a:pt x="485" y="546"/>
                    </a:lnTo>
                    <a:lnTo>
                      <a:pt x="545" y="485"/>
                    </a:lnTo>
                    <a:lnTo>
                      <a:pt x="545" y="485"/>
                    </a:lnTo>
                    <a:lnTo>
                      <a:pt x="545" y="465"/>
                    </a:lnTo>
                    <a:lnTo>
                      <a:pt x="545" y="445"/>
                    </a:lnTo>
                    <a:lnTo>
                      <a:pt x="464" y="61"/>
                    </a:lnTo>
                    <a:lnTo>
                      <a:pt x="464" y="61"/>
                    </a:lnTo>
                    <a:lnTo>
                      <a:pt x="384" y="21"/>
                    </a:lnTo>
                    <a:lnTo>
                      <a:pt x="303" y="1"/>
                    </a:lnTo>
                    <a:lnTo>
                      <a:pt x="303"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5"/>
              <p:cNvSpPr/>
              <p:nvPr/>
            </p:nvSpPr>
            <p:spPr>
              <a:xfrm>
                <a:off x="2344039" y="-1262964"/>
                <a:ext cx="44290" cy="66271"/>
              </a:xfrm>
              <a:custGeom>
                <a:avLst/>
                <a:gdLst/>
                <a:ahLst/>
                <a:cxnLst/>
                <a:rect l="l" t="t" r="r" b="b"/>
                <a:pathLst>
                  <a:path w="405" h="606" extrusionOk="0">
                    <a:moveTo>
                      <a:pt x="283" y="0"/>
                    </a:moveTo>
                    <a:lnTo>
                      <a:pt x="202" y="20"/>
                    </a:lnTo>
                    <a:lnTo>
                      <a:pt x="142" y="61"/>
                    </a:lnTo>
                    <a:lnTo>
                      <a:pt x="81" y="101"/>
                    </a:lnTo>
                    <a:lnTo>
                      <a:pt x="41" y="141"/>
                    </a:lnTo>
                    <a:lnTo>
                      <a:pt x="21" y="182"/>
                    </a:lnTo>
                    <a:lnTo>
                      <a:pt x="1" y="242"/>
                    </a:lnTo>
                    <a:lnTo>
                      <a:pt x="1" y="364"/>
                    </a:lnTo>
                    <a:lnTo>
                      <a:pt x="41" y="465"/>
                    </a:lnTo>
                    <a:lnTo>
                      <a:pt x="81" y="525"/>
                    </a:lnTo>
                    <a:lnTo>
                      <a:pt x="122" y="565"/>
                    </a:lnTo>
                    <a:lnTo>
                      <a:pt x="202" y="606"/>
                    </a:lnTo>
                    <a:lnTo>
                      <a:pt x="303" y="606"/>
                    </a:lnTo>
                    <a:lnTo>
                      <a:pt x="404" y="586"/>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5"/>
              <p:cNvSpPr/>
              <p:nvPr/>
            </p:nvSpPr>
            <p:spPr>
              <a:xfrm>
                <a:off x="2344039" y="-1262964"/>
                <a:ext cx="44290" cy="66271"/>
              </a:xfrm>
              <a:custGeom>
                <a:avLst/>
                <a:gdLst/>
                <a:ahLst/>
                <a:cxnLst/>
                <a:rect l="l" t="t" r="r" b="b"/>
                <a:pathLst>
                  <a:path w="405" h="606" fill="none" extrusionOk="0">
                    <a:moveTo>
                      <a:pt x="283" y="0"/>
                    </a:moveTo>
                    <a:lnTo>
                      <a:pt x="283" y="0"/>
                    </a:lnTo>
                    <a:lnTo>
                      <a:pt x="202" y="20"/>
                    </a:lnTo>
                    <a:lnTo>
                      <a:pt x="142" y="61"/>
                    </a:lnTo>
                    <a:lnTo>
                      <a:pt x="142" y="61"/>
                    </a:lnTo>
                    <a:lnTo>
                      <a:pt x="81" y="101"/>
                    </a:lnTo>
                    <a:lnTo>
                      <a:pt x="41" y="141"/>
                    </a:lnTo>
                    <a:lnTo>
                      <a:pt x="41" y="141"/>
                    </a:lnTo>
                    <a:lnTo>
                      <a:pt x="21" y="182"/>
                    </a:lnTo>
                    <a:lnTo>
                      <a:pt x="1" y="242"/>
                    </a:lnTo>
                    <a:lnTo>
                      <a:pt x="1" y="364"/>
                    </a:lnTo>
                    <a:lnTo>
                      <a:pt x="41" y="465"/>
                    </a:lnTo>
                    <a:lnTo>
                      <a:pt x="81" y="525"/>
                    </a:lnTo>
                    <a:lnTo>
                      <a:pt x="122" y="565"/>
                    </a:lnTo>
                    <a:lnTo>
                      <a:pt x="122" y="565"/>
                    </a:lnTo>
                    <a:lnTo>
                      <a:pt x="202" y="606"/>
                    </a:lnTo>
                    <a:lnTo>
                      <a:pt x="303" y="606"/>
                    </a:lnTo>
                    <a:lnTo>
                      <a:pt x="303" y="606"/>
                    </a:lnTo>
                    <a:lnTo>
                      <a:pt x="303" y="606"/>
                    </a:lnTo>
                    <a:lnTo>
                      <a:pt x="303" y="606"/>
                    </a:lnTo>
                    <a:lnTo>
                      <a:pt x="404" y="586"/>
                    </a:lnTo>
                    <a:lnTo>
                      <a:pt x="28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5"/>
              <p:cNvSpPr/>
              <p:nvPr/>
            </p:nvSpPr>
            <p:spPr>
              <a:xfrm>
                <a:off x="2344039" y="-1351324"/>
                <a:ext cx="22200" cy="57522"/>
              </a:xfrm>
              <a:custGeom>
                <a:avLst/>
                <a:gdLst/>
                <a:ahLst/>
                <a:cxnLst/>
                <a:rect l="l" t="t" r="r" b="b"/>
                <a:pathLst>
                  <a:path w="203" h="526" extrusionOk="0">
                    <a:moveTo>
                      <a:pt x="81" y="0"/>
                    </a:moveTo>
                    <a:lnTo>
                      <a:pt x="41" y="61"/>
                    </a:lnTo>
                    <a:lnTo>
                      <a:pt x="21" y="101"/>
                    </a:lnTo>
                    <a:lnTo>
                      <a:pt x="1" y="162"/>
                    </a:lnTo>
                    <a:lnTo>
                      <a:pt x="1" y="283"/>
                    </a:lnTo>
                    <a:lnTo>
                      <a:pt x="41" y="384"/>
                    </a:lnTo>
                    <a:lnTo>
                      <a:pt x="81" y="445"/>
                    </a:lnTo>
                    <a:lnTo>
                      <a:pt x="122" y="485"/>
                    </a:lnTo>
                    <a:lnTo>
                      <a:pt x="202" y="525"/>
                    </a:lnTo>
                    <a:lnTo>
                      <a:pt x="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5"/>
              <p:cNvSpPr/>
              <p:nvPr/>
            </p:nvSpPr>
            <p:spPr>
              <a:xfrm>
                <a:off x="2344039" y="-1351324"/>
                <a:ext cx="22200" cy="57522"/>
              </a:xfrm>
              <a:custGeom>
                <a:avLst/>
                <a:gdLst/>
                <a:ahLst/>
                <a:cxnLst/>
                <a:rect l="l" t="t" r="r" b="b"/>
                <a:pathLst>
                  <a:path w="203" h="526" fill="none" extrusionOk="0">
                    <a:moveTo>
                      <a:pt x="81" y="0"/>
                    </a:moveTo>
                    <a:lnTo>
                      <a:pt x="81" y="0"/>
                    </a:lnTo>
                    <a:lnTo>
                      <a:pt x="41" y="61"/>
                    </a:lnTo>
                    <a:lnTo>
                      <a:pt x="41" y="61"/>
                    </a:lnTo>
                    <a:lnTo>
                      <a:pt x="21" y="101"/>
                    </a:lnTo>
                    <a:lnTo>
                      <a:pt x="1" y="162"/>
                    </a:lnTo>
                    <a:lnTo>
                      <a:pt x="1" y="283"/>
                    </a:lnTo>
                    <a:lnTo>
                      <a:pt x="41" y="384"/>
                    </a:lnTo>
                    <a:lnTo>
                      <a:pt x="81" y="445"/>
                    </a:lnTo>
                    <a:lnTo>
                      <a:pt x="122" y="485"/>
                    </a:lnTo>
                    <a:lnTo>
                      <a:pt x="122" y="485"/>
                    </a:lnTo>
                    <a:lnTo>
                      <a:pt x="202" y="525"/>
                    </a:lnTo>
                    <a:lnTo>
                      <a:pt x="8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5"/>
              <p:cNvSpPr/>
              <p:nvPr/>
            </p:nvSpPr>
            <p:spPr>
              <a:xfrm>
                <a:off x="2275582" y="-1311628"/>
                <a:ext cx="35432" cy="64193"/>
              </a:xfrm>
              <a:custGeom>
                <a:avLst/>
                <a:gdLst/>
                <a:ahLst/>
                <a:cxnLst/>
                <a:rect l="l" t="t" r="r" b="b"/>
                <a:pathLst>
                  <a:path w="324" h="587" extrusionOk="0">
                    <a:moveTo>
                      <a:pt x="1" y="1"/>
                    </a:moveTo>
                    <a:lnTo>
                      <a:pt x="142" y="586"/>
                    </a:lnTo>
                    <a:lnTo>
                      <a:pt x="223" y="546"/>
                    </a:lnTo>
                    <a:lnTo>
                      <a:pt x="283" y="486"/>
                    </a:lnTo>
                    <a:lnTo>
                      <a:pt x="303" y="425"/>
                    </a:lnTo>
                    <a:lnTo>
                      <a:pt x="324" y="364"/>
                    </a:lnTo>
                    <a:lnTo>
                      <a:pt x="324" y="263"/>
                    </a:lnTo>
                    <a:lnTo>
                      <a:pt x="283" y="142"/>
                    </a:lnTo>
                    <a:lnTo>
                      <a:pt x="243" y="102"/>
                    </a:lnTo>
                    <a:lnTo>
                      <a:pt x="202" y="61"/>
                    </a:lnTo>
                    <a:lnTo>
                      <a:pt x="122"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5"/>
              <p:cNvSpPr/>
              <p:nvPr/>
            </p:nvSpPr>
            <p:spPr>
              <a:xfrm>
                <a:off x="2275582" y="-1311628"/>
                <a:ext cx="35432" cy="64193"/>
              </a:xfrm>
              <a:custGeom>
                <a:avLst/>
                <a:gdLst/>
                <a:ahLst/>
                <a:cxnLst/>
                <a:rect l="l" t="t" r="r" b="b"/>
                <a:pathLst>
                  <a:path w="324" h="587" fill="none" extrusionOk="0">
                    <a:moveTo>
                      <a:pt x="41" y="1"/>
                    </a:moveTo>
                    <a:lnTo>
                      <a:pt x="41" y="1"/>
                    </a:lnTo>
                    <a:lnTo>
                      <a:pt x="1" y="1"/>
                    </a:lnTo>
                    <a:lnTo>
                      <a:pt x="142" y="586"/>
                    </a:lnTo>
                    <a:lnTo>
                      <a:pt x="142" y="586"/>
                    </a:lnTo>
                    <a:lnTo>
                      <a:pt x="223" y="546"/>
                    </a:lnTo>
                    <a:lnTo>
                      <a:pt x="283" y="486"/>
                    </a:lnTo>
                    <a:lnTo>
                      <a:pt x="283" y="486"/>
                    </a:lnTo>
                    <a:lnTo>
                      <a:pt x="303" y="425"/>
                    </a:lnTo>
                    <a:lnTo>
                      <a:pt x="324" y="364"/>
                    </a:lnTo>
                    <a:lnTo>
                      <a:pt x="324" y="263"/>
                    </a:lnTo>
                    <a:lnTo>
                      <a:pt x="283" y="142"/>
                    </a:lnTo>
                    <a:lnTo>
                      <a:pt x="243" y="102"/>
                    </a:lnTo>
                    <a:lnTo>
                      <a:pt x="202" y="61"/>
                    </a:lnTo>
                    <a:lnTo>
                      <a:pt x="202" y="61"/>
                    </a:lnTo>
                    <a:lnTo>
                      <a:pt x="122"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5"/>
              <p:cNvSpPr/>
              <p:nvPr/>
            </p:nvSpPr>
            <p:spPr>
              <a:xfrm>
                <a:off x="2255679" y="-1408736"/>
                <a:ext cx="57522" cy="66380"/>
              </a:xfrm>
              <a:custGeom>
                <a:avLst/>
                <a:gdLst/>
                <a:ahLst/>
                <a:cxnLst/>
                <a:rect l="l" t="t" r="r" b="b"/>
                <a:pathLst>
                  <a:path w="526" h="607" extrusionOk="0">
                    <a:moveTo>
                      <a:pt x="223" y="0"/>
                    </a:moveTo>
                    <a:lnTo>
                      <a:pt x="102" y="21"/>
                    </a:lnTo>
                    <a:lnTo>
                      <a:pt x="1" y="81"/>
                    </a:lnTo>
                    <a:lnTo>
                      <a:pt x="82" y="404"/>
                    </a:lnTo>
                    <a:lnTo>
                      <a:pt x="142" y="424"/>
                    </a:lnTo>
                    <a:lnTo>
                      <a:pt x="203" y="485"/>
                    </a:lnTo>
                    <a:lnTo>
                      <a:pt x="223" y="546"/>
                    </a:lnTo>
                    <a:lnTo>
                      <a:pt x="223" y="606"/>
                    </a:lnTo>
                    <a:lnTo>
                      <a:pt x="324" y="586"/>
                    </a:lnTo>
                    <a:lnTo>
                      <a:pt x="425" y="525"/>
                    </a:lnTo>
                    <a:lnTo>
                      <a:pt x="465" y="485"/>
                    </a:lnTo>
                    <a:lnTo>
                      <a:pt x="506" y="404"/>
                    </a:lnTo>
                    <a:lnTo>
                      <a:pt x="526" y="303"/>
                    </a:lnTo>
                    <a:lnTo>
                      <a:pt x="506" y="243"/>
                    </a:lnTo>
                    <a:lnTo>
                      <a:pt x="485" y="162"/>
                    </a:lnTo>
                    <a:lnTo>
                      <a:pt x="445" y="101"/>
                    </a:lnTo>
                    <a:lnTo>
                      <a:pt x="384" y="61"/>
                    </a:lnTo>
                    <a:lnTo>
                      <a:pt x="324" y="41"/>
                    </a:lnTo>
                    <a:lnTo>
                      <a:pt x="2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5"/>
              <p:cNvSpPr/>
              <p:nvPr/>
            </p:nvSpPr>
            <p:spPr>
              <a:xfrm>
                <a:off x="2255679" y="-1408736"/>
                <a:ext cx="57522" cy="66380"/>
              </a:xfrm>
              <a:custGeom>
                <a:avLst/>
                <a:gdLst/>
                <a:ahLst/>
                <a:cxnLst/>
                <a:rect l="l" t="t" r="r" b="b"/>
                <a:pathLst>
                  <a:path w="526" h="607" fill="none" extrusionOk="0">
                    <a:moveTo>
                      <a:pt x="223" y="0"/>
                    </a:moveTo>
                    <a:lnTo>
                      <a:pt x="223" y="0"/>
                    </a:lnTo>
                    <a:lnTo>
                      <a:pt x="102" y="21"/>
                    </a:lnTo>
                    <a:lnTo>
                      <a:pt x="1" y="81"/>
                    </a:lnTo>
                    <a:lnTo>
                      <a:pt x="82" y="404"/>
                    </a:lnTo>
                    <a:lnTo>
                      <a:pt x="82" y="404"/>
                    </a:lnTo>
                    <a:lnTo>
                      <a:pt x="142" y="424"/>
                    </a:lnTo>
                    <a:lnTo>
                      <a:pt x="203" y="485"/>
                    </a:lnTo>
                    <a:lnTo>
                      <a:pt x="203" y="485"/>
                    </a:lnTo>
                    <a:lnTo>
                      <a:pt x="223" y="546"/>
                    </a:lnTo>
                    <a:lnTo>
                      <a:pt x="223" y="606"/>
                    </a:lnTo>
                    <a:lnTo>
                      <a:pt x="223" y="606"/>
                    </a:lnTo>
                    <a:lnTo>
                      <a:pt x="324" y="586"/>
                    </a:lnTo>
                    <a:lnTo>
                      <a:pt x="425" y="525"/>
                    </a:lnTo>
                    <a:lnTo>
                      <a:pt x="425" y="525"/>
                    </a:lnTo>
                    <a:lnTo>
                      <a:pt x="465" y="485"/>
                    </a:lnTo>
                    <a:lnTo>
                      <a:pt x="465" y="485"/>
                    </a:lnTo>
                    <a:lnTo>
                      <a:pt x="506" y="404"/>
                    </a:lnTo>
                    <a:lnTo>
                      <a:pt x="526" y="303"/>
                    </a:lnTo>
                    <a:lnTo>
                      <a:pt x="526" y="303"/>
                    </a:lnTo>
                    <a:lnTo>
                      <a:pt x="506" y="243"/>
                    </a:lnTo>
                    <a:lnTo>
                      <a:pt x="485" y="162"/>
                    </a:lnTo>
                    <a:lnTo>
                      <a:pt x="445" y="101"/>
                    </a:lnTo>
                    <a:lnTo>
                      <a:pt x="384" y="61"/>
                    </a:lnTo>
                    <a:lnTo>
                      <a:pt x="384" y="61"/>
                    </a:lnTo>
                    <a:lnTo>
                      <a:pt x="324" y="41"/>
                    </a:lnTo>
                    <a:lnTo>
                      <a:pt x="324" y="41"/>
                    </a:lnTo>
                    <a:lnTo>
                      <a:pt x="223" y="0"/>
                    </a:lnTo>
                    <a:lnTo>
                      <a:pt x="223" y="0"/>
                    </a:lnTo>
                    <a:lnTo>
                      <a:pt x="22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5"/>
              <p:cNvSpPr/>
              <p:nvPr/>
            </p:nvSpPr>
            <p:spPr>
              <a:xfrm>
                <a:off x="2344039" y="-1165856"/>
                <a:ext cx="61896" cy="66380"/>
              </a:xfrm>
              <a:custGeom>
                <a:avLst/>
                <a:gdLst/>
                <a:ahLst/>
                <a:cxnLst/>
                <a:rect l="l" t="t" r="r" b="b"/>
                <a:pathLst>
                  <a:path w="566" h="607" extrusionOk="0">
                    <a:moveTo>
                      <a:pt x="303" y="1"/>
                    </a:moveTo>
                    <a:lnTo>
                      <a:pt x="202" y="21"/>
                    </a:lnTo>
                    <a:lnTo>
                      <a:pt x="142" y="61"/>
                    </a:lnTo>
                    <a:lnTo>
                      <a:pt x="81" y="102"/>
                    </a:lnTo>
                    <a:lnTo>
                      <a:pt x="41" y="142"/>
                    </a:lnTo>
                    <a:lnTo>
                      <a:pt x="21" y="202"/>
                    </a:lnTo>
                    <a:lnTo>
                      <a:pt x="1" y="243"/>
                    </a:lnTo>
                    <a:lnTo>
                      <a:pt x="1" y="364"/>
                    </a:lnTo>
                    <a:lnTo>
                      <a:pt x="41" y="465"/>
                    </a:lnTo>
                    <a:lnTo>
                      <a:pt x="81" y="526"/>
                    </a:lnTo>
                    <a:lnTo>
                      <a:pt x="122" y="566"/>
                    </a:lnTo>
                    <a:lnTo>
                      <a:pt x="202" y="606"/>
                    </a:lnTo>
                    <a:lnTo>
                      <a:pt x="364" y="606"/>
                    </a:lnTo>
                    <a:lnTo>
                      <a:pt x="425" y="586"/>
                    </a:lnTo>
                    <a:lnTo>
                      <a:pt x="485" y="546"/>
                    </a:lnTo>
                    <a:lnTo>
                      <a:pt x="546" y="485"/>
                    </a:lnTo>
                    <a:lnTo>
                      <a:pt x="566" y="425"/>
                    </a:lnTo>
                    <a:lnTo>
                      <a:pt x="485" y="81"/>
                    </a:lnTo>
                    <a:lnTo>
                      <a:pt x="465" y="61"/>
                    </a:lnTo>
                    <a:lnTo>
                      <a:pt x="384" y="21"/>
                    </a:ln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5"/>
              <p:cNvSpPr/>
              <p:nvPr/>
            </p:nvSpPr>
            <p:spPr>
              <a:xfrm>
                <a:off x="2344039" y="-1165856"/>
                <a:ext cx="61896" cy="66380"/>
              </a:xfrm>
              <a:custGeom>
                <a:avLst/>
                <a:gdLst/>
                <a:ahLst/>
                <a:cxnLst/>
                <a:rect l="l" t="t" r="r" b="b"/>
                <a:pathLst>
                  <a:path w="566" h="607" fill="none" extrusionOk="0">
                    <a:moveTo>
                      <a:pt x="303" y="1"/>
                    </a:moveTo>
                    <a:lnTo>
                      <a:pt x="303" y="1"/>
                    </a:lnTo>
                    <a:lnTo>
                      <a:pt x="303" y="1"/>
                    </a:lnTo>
                    <a:lnTo>
                      <a:pt x="303" y="1"/>
                    </a:lnTo>
                    <a:lnTo>
                      <a:pt x="202" y="21"/>
                    </a:lnTo>
                    <a:lnTo>
                      <a:pt x="142" y="61"/>
                    </a:lnTo>
                    <a:lnTo>
                      <a:pt x="142" y="61"/>
                    </a:lnTo>
                    <a:lnTo>
                      <a:pt x="81" y="102"/>
                    </a:lnTo>
                    <a:lnTo>
                      <a:pt x="41" y="142"/>
                    </a:lnTo>
                    <a:lnTo>
                      <a:pt x="41" y="142"/>
                    </a:lnTo>
                    <a:lnTo>
                      <a:pt x="21" y="202"/>
                    </a:lnTo>
                    <a:lnTo>
                      <a:pt x="1" y="243"/>
                    </a:lnTo>
                    <a:lnTo>
                      <a:pt x="1" y="364"/>
                    </a:lnTo>
                    <a:lnTo>
                      <a:pt x="41" y="465"/>
                    </a:lnTo>
                    <a:lnTo>
                      <a:pt x="81" y="526"/>
                    </a:lnTo>
                    <a:lnTo>
                      <a:pt x="122" y="566"/>
                    </a:lnTo>
                    <a:lnTo>
                      <a:pt x="122" y="566"/>
                    </a:lnTo>
                    <a:lnTo>
                      <a:pt x="202" y="606"/>
                    </a:lnTo>
                    <a:lnTo>
                      <a:pt x="303" y="606"/>
                    </a:lnTo>
                    <a:lnTo>
                      <a:pt x="303" y="606"/>
                    </a:lnTo>
                    <a:lnTo>
                      <a:pt x="364" y="606"/>
                    </a:lnTo>
                    <a:lnTo>
                      <a:pt x="425" y="586"/>
                    </a:lnTo>
                    <a:lnTo>
                      <a:pt x="485" y="546"/>
                    </a:lnTo>
                    <a:lnTo>
                      <a:pt x="546" y="485"/>
                    </a:lnTo>
                    <a:lnTo>
                      <a:pt x="546" y="485"/>
                    </a:lnTo>
                    <a:lnTo>
                      <a:pt x="566" y="425"/>
                    </a:lnTo>
                    <a:lnTo>
                      <a:pt x="485" y="81"/>
                    </a:lnTo>
                    <a:lnTo>
                      <a:pt x="485" y="81"/>
                    </a:lnTo>
                    <a:lnTo>
                      <a:pt x="465" y="61"/>
                    </a:lnTo>
                    <a:lnTo>
                      <a:pt x="465" y="61"/>
                    </a:lnTo>
                    <a:lnTo>
                      <a:pt x="384" y="2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5"/>
              <p:cNvSpPr/>
              <p:nvPr/>
            </p:nvSpPr>
            <p:spPr>
              <a:xfrm>
                <a:off x="2299859" y="-1205552"/>
                <a:ext cx="13342" cy="39806"/>
              </a:xfrm>
              <a:custGeom>
                <a:avLst/>
                <a:gdLst/>
                <a:ahLst/>
                <a:cxnLst/>
                <a:rect l="l" t="t" r="r" b="b"/>
                <a:pathLst>
                  <a:path w="122" h="364" extrusionOk="0">
                    <a:moveTo>
                      <a:pt x="1" y="0"/>
                    </a:moveTo>
                    <a:lnTo>
                      <a:pt x="81" y="364"/>
                    </a:lnTo>
                    <a:lnTo>
                      <a:pt x="102" y="303"/>
                    </a:lnTo>
                    <a:lnTo>
                      <a:pt x="122" y="222"/>
                    </a:lnTo>
                    <a:lnTo>
                      <a:pt x="102" y="162"/>
                    </a:lnTo>
                    <a:lnTo>
                      <a:pt x="81" y="101"/>
                    </a:lnTo>
                    <a:lnTo>
                      <a:pt x="41" y="4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5"/>
              <p:cNvSpPr/>
              <p:nvPr/>
            </p:nvSpPr>
            <p:spPr>
              <a:xfrm>
                <a:off x="2299859" y="-1205552"/>
                <a:ext cx="13342" cy="39806"/>
              </a:xfrm>
              <a:custGeom>
                <a:avLst/>
                <a:gdLst/>
                <a:ahLst/>
                <a:cxnLst/>
                <a:rect l="l" t="t" r="r" b="b"/>
                <a:pathLst>
                  <a:path w="122" h="364" fill="none" extrusionOk="0">
                    <a:moveTo>
                      <a:pt x="1" y="0"/>
                    </a:moveTo>
                    <a:lnTo>
                      <a:pt x="81" y="364"/>
                    </a:lnTo>
                    <a:lnTo>
                      <a:pt x="81" y="364"/>
                    </a:lnTo>
                    <a:lnTo>
                      <a:pt x="102" y="303"/>
                    </a:lnTo>
                    <a:lnTo>
                      <a:pt x="122" y="222"/>
                    </a:lnTo>
                    <a:lnTo>
                      <a:pt x="122" y="222"/>
                    </a:lnTo>
                    <a:lnTo>
                      <a:pt x="102" y="162"/>
                    </a:lnTo>
                    <a:lnTo>
                      <a:pt x="81" y="101"/>
                    </a:lnTo>
                    <a:lnTo>
                      <a:pt x="41" y="40"/>
                    </a:ln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5"/>
              <p:cNvSpPr/>
              <p:nvPr/>
            </p:nvSpPr>
            <p:spPr>
              <a:xfrm>
                <a:off x="2246931" y="-823570"/>
                <a:ext cx="66271" cy="59709"/>
              </a:xfrm>
              <a:custGeom>
                <a:avLst/>
                <a:gdLst/>
                <a:ahLst/>
                <a:cxnLst/>
                <a:rect l="l" t="t" r="r" b="b"/>
                <a:pathLst>
                  <a:path w="606" h="546" extrusionOk="0">
                    <a:moveTo>
                      <a:pt x="242" y="0"/>
                    </a:moveTo>
                    <a:lnTo>
                      <a:pt x="121" y="41"/>
                    </a:lnTo>
                    <a:lnTo>
                      <a:pt x="81" y="81"/>
                    </a:lnTo>
                    <a:lnTo>
                      <a:pt x="40" y="121"/>
                    </a:lnTo>
                    <a:lnTo>
                      <a:pt x="20" y="182"/>
                    </a:lnTo>
                    <a:lnTo>
                      <a:pt x="0" y="243"/>
                    </a:lnTo>
                    <a:lnTo>
                      <a:pt x="0" y="303"/>
                    </a:lnTo>
                    <a:lnTo>
                      <a:pt x="0" y="384"/>
                    </a:lnTo>
                    <a:lnTo>
                      <a:pt x="40" y="465"/>
                    </a:lnTo>
                    <a:lnTo>
                      <a:pt x="81" y="505"/>
                    </a:lnTo>
                    <a:lnTo>
                      <a:pt x="121" y="545"/>
                    </a:lnTo>
                    <a:lnTo>
                      <a:pt x="141" y="545"/>
                    </a:lnTo>
                    <a:lnTo>
                      <a:pt x="545" y="445"/>
                    </a:lnTo>
                    <a:lnTo>
                      <a:pt x="565" y="424"/>
                    </a:lnTo>
                    <a:lnTo>
                      <a:pt x="586" y="364"/>
                    </a:lnTo>
                    <a:lnTo>
                      <a:pt x="606" y="303"/>
                    </a:lnTo>
                    <a:lnTo>
                      <a:pt x="586" y="222"/>
                    </a:lnTo>
                    <a:lnTo>
                      <a:pt x="565" y="162"/>
                    </a:lnTo>
                    <a:lnTo>
                      <a:pt x="525" y="101"/>
                    </a:lnTo>
                    <a:lnTo>
                      <a:pt x="464" y="41"/>
                    </a:lnTo>
                    <a:lnTo>
                      <a:pt x="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5"/>
              <p:cNvSpPr/>
              <p:nvPr/>
            </p:nvSpPr>
            <p:spPr>
              <a:xfrm>
                <a:off x="2246931" y="-823570"/>
                <a:ext cx="66271" cy="59709"/>
              </a:xfrm>
              <a:custGeom>
                <a:avLst/>
                <a:gdLst/>
                <a:ahLst/>
                <a:cxnLst/>
                <a:rect l="l" t="t" r="r" b="b"/>
                <a:pathLst>
                  <a:path w="606" h="546" fill="none" extrusionOk="0">
                    <a:moveTo>
                      <a:pt x="303" y="0"/>
                    </a:moveTo>
                    <a:lnTo>
                      <a:pt x="303" y="0"/>
                    </a:lnTo>
                    <a:lnTo>
                      <a:pt x="242" y="0"/>
                    </a:lnTo>
                    <a:lnTo>
                      <a:pt x="242" y="0"/>
                    </a:lnTo>
                    <a:lnTo>
                      <a:pt x="121" y="41"/>
                    </a:lnTo>
                    <a:lnTo>
                      <a:pt x="121" y="41"/>
                    </a:lnTo>
                    <a:lnTo>
                      <a:pt x="81" y="81"/>
                    </a:lnTo>
                    <a:lnTo>
                      <a:pt x="40" y="121"/>
                    </a:lnTo>
                    <a:lnTo>
                      <a:pt x="40" y="121"/>
                    </a:lnTo>
                    <a:lnTo>
                      <a:pt x="20" y="182"/>
                    </a:lnTo>
                    <a:lnTo>
                      <a:pt x="20" y="182"/>
                    </a:lnTo>
                    <a:lnTo>
                      <a:pt x="0" y="243"/>
                    </a:lnTo>
                    <a:lnTo>
                      <a:pt x="0" y="303"/>
                    </a:lnTo>
                    <a:lnTo>
                      <a:pt x="0" y="303"/>
                    </a:lnTo>
                    <a:lnTo>
                      <a:pt x="0" y="384"/>
                    </a:lnTo>
                    <a:lnTo>
                      <a:pt x="40" y="465"/>
                    </a:lnTo>
                    <a:lnTo>
                      <a:pt x="40" y="465"/>
                    </a:lnTo>
                    <a:lnTo>
                      <a:pt x="81" y="505"/>
                    </a:lnTo>
                    <a:lnTo>
                      <a:pt x="121" y="545"/>
                    </a:lnTo>
                    <a:lnTo>
                      <a:pt x="121" y="545"/>
                    </a:lnTo>
                    <a:lnTo>
                      <a:pt x="141" y="545"/>
                    </a:lnTo>
                    <a:lnTo>
                      <a:pt x="545" y="445"/>
                    </a:lnTo>
                    <a:lnTo>
                      <a:pt x="545" y="445"/>
                    </a:lnTo>
                    <a:lnTo>
                      <a:pt x="565" y="424"/>
                    </a:lnTo>
                    <a:lnTo>
                      <a:pt x="565" y="424"/>
                    </a:lnTo>
                    <a:lnTo>
                      <a:pt x="586" y="364"/>
                    </a:lnTo>
                    <a:lnTo>
                      <a:pt x="606" y="303"/>
                    </a:lnTo>
                    <a:lnTo>
                      <a:pt x="606" y="303"/>
                    </a:lnTo>
                    <a:lnTo>
                      <a:pt x="586" y="222"/>
                    </a:lnTo>
                    <a:lnTo>
                      <a:pt x="565" y="162"/>
                    </a:lnTo>
                    <a:lnTo>
                      <a:pt x="525" y="101"/>
                    </a:lnTo>
                    <a:lnTo>
                      <a:pt x="464" y="41"/>
                    </a:lnTo>
                    <a:lnTo>
                      <a:pt x="464" y="41"/>
                    </a:lnTo>
                    <a:lnTo>
                      <a:pt x="38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5"/>
              <p:cNvSpPr/>
              <p:nvPr/>
            </p:nvSpPr>
            <p:spPr>
              <a:xfrm>
                <a:off x="2149713" y="-847848"/>
                <a:ext cx="66380" cy="41993"/>
              </a:xfrm>
              <a:custGeom>
                <a:avLst/>
                <a:gdLst/>
                <a:ahLst/>
                <a:cxnLst/>
                <a:rect l="l" t="t" r="r" b="b"/>
                <a:pathLst>
                  <a:path w="607" h="384" extrusionOk="0">
                    <a:moveTo>
                      <a:pt x="586" y="0"/>
                    </a:moveTo>
                    <a:lnTo>
                      <a:pt x="1" y="142"/>
                    </a:lnTo>
                    <a:lnTo>
                      <a:pt x="41" y="242"/>
                    </a:lnTo>
                    <a:lnTo>
                      <a:pt x="122" y="323"/>
                    </a:lnTo>
                    <a:lnTo>
                      <a:pt x="203" y="364"/>
                    </a:lnTo>
                    <a:lnTo>
                      <a:pt x="283" y="384"/>
                    </a:lnTo>
                    <a:lnTo>
                      <a:pt x="384" y="364"/>
                    </a:lnTo>
                    <a:lnTo>
                      <a:pt x="465" y="323"/>
                    </a:lnTo>
                    <a:lnTo>
                      <a:pt x="505" y="283"/>
                    </a:lnTo>
                    <a:lnTo>
                      <a:pt x="546" y="242"/>
                    </a:lnTo>
                    <a:lnTo>
                      <a:pt x="566" y="182"/>
                    </a:lnTo>
                    <a:lnTo>
                      <a:pt x="586" y="121"/>
                    </a:lnTo>
                    <a:lnTo>
                      <a:pt x="606" y="61"/>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5"/>
              <p:cNvSpPr/>
              <p:nvPr/>
            </p:nvSpPr>
            <p:spPr>
              <a:xfrm>
                <a:off x="2149713" y="-847848"/>
                <a:ext cx="66380" cy="41993"/>
              </a:xfrm>
              <a:custGeom>
                <a:avLst/>
                <a:gdLst/>
                <a:ahLst/>
                <a:cxnLst/>
                <a:rect l="l" t="t" r="r" b="b"/>
                <a:pathLst>
                  <a:path w="607" h="384" fill="none" extrusionOk="0">
                    <a:moveTo>
                      <a:pt x="586" y="0"/>
                    </a:moveTo>
                    <a:lnTo>
                      <a:pt x="1" y="142"/>
                    </a:lnTo>
                    <a:lnTo>
                      <a:pt x="1" y="142"/>
                    </a:lnTo>
                    <a:lnTo>
                      <a:pt x="41" y="242"/>
                    </a:lnTo>
                    <a:lnTo>
                      <a:pt x="122" y="323"/>
                    </a:lnTo>
                    <a:lnTo>
                      <a:pt x="122" y="323"/>
                    </a:lnTo>
                    <a:lnTo>
                      <a:pt x="203" y="364"/>
                    </a:lnTo>
                    <a:lnTo>
                      <a:pt x="283" y="384"/>
                    </a:lnTo>
                    <a:lnTo>
                      <a:pt x="283" y="384"/>
                    </a:lnTo>
                    <a:lnTo>
                      <a:pt x="283" y="384"/>
                    </a:lnTo>
                    <a:lnTo>
                      <a:pt x="283" y="384"/>
                    </a:lnTo>
                    <a:lnTo>
                      <a:pt x="384" y="364"/>
                    </a:lnTo>
                    <a:lnTo>
                      <a:pt x="465" y="323"/>
                    </a:lnTo>
                    <a:lnTo>
                      <a:pt x="465" y="323"/>
                    </a:lnTo>
                    <a:lnTo>
                      <a:pt x="505" y="283"/>
                    </a:lnTo>
                    <a:lnTo>
                      <a:pt x="546" y="242"/>
                    </a:lnTo>
                    <a:lnTo>
                      <a:pt x="546" y="242"/>
                    </a:lnTo>
                    <a:lnTo>
                      <a:pt x="566" y="182"/>
                    </a:lnTo>
                    <a:lnTo>
                      <a:pt x="586" y="121"/>
                    </a:lnTo>
                    <a:lnTo>
                      <a:pt x="606" y="61"/>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5"/>
              <p:cNvSpPr/>
              <p:nvPr/>
            </p:nvSpPr>
            <p:spPr>
              <a:xfrm>
                <a:off x="2264537" y="-867750"/>
                <a:ext cx="39915" cy="13342"/>
              </a:xfrm>
              <a:custGeom>
                <a:avLst/>
                <a:gdLst/>
                <a:ahLst/>
                <a:cxnLst/>
                <a:rect l="l" t="t" r="r" b="b"/>
                <a:pathLst>
                  <a:path w="365" h="122" extrusionOk="0">
                    <a:moveTo>
                      <a:pt x="364" y="0"/>
                    </a:moveTo>
                    <a:lnTo>
                      <a:pt x="1" y="81"/>
                    </a:lnTo>
                    <a:lnTo>
                      <a:pt x="61" y="101"/>
                    </a:lnTo>
                    <a:lnTo>
                      <a:pt x="142" y="122"/>
                    </a:lnTo>
                    <a:lnTo>
                      <a:pt x="203" y="101"/>
                    </a:lnTo>
                    <a:lnTo>
                      <a:pt x="263" y="81"/>
                    </a:lnTo>
                    <a:lnTo>
                      <a:pt x="324" y="41"/>
                    </a:lnTo>
                    <a:lnTo>
                      <a:pt x="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5"/>
              <p:cNvSpPr/>
              <p:nvPr/>
            </p:nvSpPr>
            <p:spPr>
              <a:xfrm>
                <a:off x="2264537" y="-867750"/>
                <a:ext cx="39915" cy="13342"/>
              </a:xfrm>
              <a:custGeom>
                <a:avLst/>
                <a:gdLst/>
                <a:ahLst/>
                <a:cxnLst/>
                <a:rect l="l" t="t" r="r" b="b"/>
                <a:pathLst>
                  <a:path w="365" h="122" fill="none" extrusionOk="0">
                    <a:moveTo>
                      <a:pt x="364" y="0"/>
                    </a:moveTo>
                    <a:lnTo>
                      <a:pt x="1" y="81"/>
                    </a:lnTo>
                    <a:lnTo>
                      <a:pt x="1" y="81"/>
                    </a:lnTo>
                    <a:lnTo>
                      <a:pt x="61" y="101"/>
                    </a:lnTo>
                    <a:lnTo>
                      <a:pt x="142" y="122"/>
                    </a:lnTo>
                    <a:lnTo>
                      <a:pt x="142" y="122"/>
                    </a:lnTo>
                    <a:lnTo>
                      <a:pt x="203" y="101"/>
                    </a:lnTo>
                    <a:lnTo>
                      <a:pt x="263" y="81"/>
                    </a:lnTo>
                    <a:lnTo>
                      <a:pt x="324" y="41"/>
                    </a:lnTo>
                    <a:lnTo>
                      <a:pt x="36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5"/>
              <p:cNvSpPr/>
              <p:nvPr/>
            </p:nvSpPr>
            <p:spPr>
              <a:xfrm>
                <a:off x="2149713" y="-775016"/>
                <a:ext cx="64193" cy="37619"/>
              </a:xfrm>
              <a:custGeom>
                <a:avLst/>
                <a:gdLst/>
                <a:ahLst/>
                <a:cxnLst/>
                <a:rect l="l" t="t" r="r" b="b"/>
                <a:pathLst>
                  <a:path w="587" h="344" extrusionOk="0">
                    <a:moveTo>
                      <a:pt x="203" y="1"/>
                    </a:moveTo>
                    <a:lnTo>
                      <a:pt x="122" y="41"/>
                    </a:lnTo>
                    <a:lnTo>
                      <a:pt x="81" y="81"/>
                    </a:lnTo>
                    <a:lnTo>
                      <a:pt x="41" y="122"/>
                    </a:lnTo>
                    <a:lnTo>
                      <a:pt x="1" y="223"/>
                    </a:lnTo>
                    <a:lnTo>
                      <a:pt x="1" y="344"/>
                    </a:lnTo>
                    <a:lnTo>
                      <a:pt x="283" y="263"/>
                    </a:lnTo>
                    <a:lnTo>
                      <a:pt x="586" y="202"/>
                    </a:lnTo>
                    <a:lnTo>
                      <a:pt x="546" y="122"/>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5"/>
              <p:cNvSpPr/>
              <p:nvPr/>
            </p:nvSpPr>
            <p:spPr>
              <a:xfrm>
                <a:off x="2149713" y="-775016"/>
                <a:ext cx="64193" cy="37619"/>
              </a:xfrm>
              <a:custGeom>
                <a:avLst/>
                <a:gdLst/>
                <a:ahLst/>
                <a:cxnLst/>
                <a:rect l="l" t="t" r="r" b="b"/>
                <a:pathLst>
                  <a:path w="587" h="344" fill="none" extrusionOk="0">
                    <a:moveTo>
                      <a:pt x="283" y="1"/>
                    </a:moveTo>
                    <a:lnTo>
                      <a:pt x="283" y="1"/>
                    </a:lnTo>
                    <a:lnTo>
                      <a:pt x="203" y="1"/>
                    </a:lnTo>
                    <a:lnTo>
                      <a:pt x="122" y="41"/>
                    </a:lnTo>
                    <a:lnTo>
                      <a:pt x="122" y="41"/>
                    </a:lnTo>
                    <a:lnTo>
                      <a:pt x="81" y="81"/>
                    </a:lnTo>
                    <a:lnTo>
                      <a:pt x="41" y="122"/>
                    </a:lnTo>
                    <a:lnTo>
                      <a:pt x="41" y="122"/>
                    </a:lnTo>
                    <a:lnTo>
                      <a:pt x="1" y="223"/>
                    </a:lnTo>
                    <a:lnTo>
                      <a:pt x="1" y="344"/>
                    </a:lnTo>
                    <a:lnTo>
                      <a:pt x="283" y="263"/>
                    </a:lnTo>
                    <a:lnTo>
                      <a:pt x="586" y="202"/>
                    </a:lnTo>
                    <a:lnTo>
                      <a:pt x="586" y="202"/>
                    </a:lnTo>
                    <a:lnTo>
                      <a:pt x="546" y="122"/>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5"/>
              <p:cNvSpPr/>
              <p:nvPr/>
            </p:nvSpPr>
            <p:spPr>
              <a:xfrm>
                <a:off x="2050418" y="-821383"/>
                <a:ext cx="66271" cy="64193"/>
              </a:xfrm>
              <a:custGeom>
                <a:avLst/>
                <a:gdLst/>
                <a:ahLst/>
                <a:cxnLst/>
                <a:rect l="l" t="t" r="r" b="b"/>
                <a:pathLst>
                  <a:path w="606" h="587" extrusionOk="0">
                    <a:moveTo>
                      <a:pt x="444" y="0"/>
                    </a:moveTo>
                    <a:lnTo>
                      <a:pt x="61" y="81"/>
                    </a:lnTo>
                    <a:lnTo>
                      <a:pt x="61" y="101"/>
                    </a:lnTo>
                    <a:lnTo>
                      <a:pt x="40" y="162"/>
                    </a:lnTo>
                    <a:lnTo>
                      <a:pt x="20" y="223"/>
                    </a:lnTo>
                    <a:lnTo>
                      <a:pt x="0" y="283"/>
                    </a:lnTo>
                    <a:lnTo>
                      <a:pt x="20" y="364"/>
                    </a:lnTo>
                    <a:lnTo>
                      <a:pt x="61" y="445"/>
                    </a:lnTo>
                    <a:lnTo>
                      <a:pt x="101" y="485"/>
                    </a:lnTo>
                    <a:lnTo>
                      <a:pt x="141" y="525"/>
                    </a:lnTo>
                    <a:lnTo>
                      <a:pt x="222" y="566"/>
                    </a:lnTo>
                    <a:lnTo>
                      <a:pt x="303" y="586"/>
                    </a:lnTo>
                    <a:lnTo>
                      <a:pt x="404" y="566"/>
                    </a:lnTo>
                    <a:lnTo>
                      <a:pt x="464" y="525"/>
                    </a:lnTo>
                    <a:lnTo>
                      <a:pt x="525" y="505"/>
                    </a:lnTo>
                    <a:lnTo>
                      <a:pt x="565" y="445"/>
                    </a:lnTo>
                    <a:lnTo>
                      <a:pt x="586" y="404"/>
                    </a:lnTo>
                    <a:lnTo>
                      <a:pt x="606" y="344"/>
                    </a:lnTo>
                    <a:lnTo>
                      <a:pt x="606" y="283"/>
                    </a:lnTo>
                    <a:lnTo>
                      <a:pt x="606" y="202"/>
                    </a:lnTo>
                    <a:lnTo>
                      <a:pt x="586" y="142"/>
                    </a:lnTo>
                    <a:lnTo>
                      <a:pt x="545" y="81"/>
                    </a:lnTo>
                    <a:lnTo>
                      <a:pt x="485" y="2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5"/>
              <p:cNvSpPr/>
              <p:nvPr/>
            </p:nvSpPr>
            <p:spPr>
              <a:xfrm>
                <a:off x="2050418" y="-821383"/>
                <a:ext cx="66271" cy="64193"/>
              </a:xfrm>
              <a:custGeom>
                <a:avLst/>
                <a:gdLst/>
                <a:ahLst/>
                <a:cxnLst/>
                <a:rect l="l" t="t" r="r" b="b"/>
                <a:pathLst>
                  <a:path w="606" h="587" fill="none" extrusionOk="0">
                    <a:moveTo>
                      <a:pt x="444" y="0"/>
                    </a:moveTo>
                    <a:lnTo>
                      <a:pt x="61" y="81"/>
                    </a:lnTo>
                    <a:lnTo>
                      <a:pt x="61" y="81"/>
                    </a:lnTo>
                    <a:lnTo>
                      <a:pt x="61" y="101"/>
                    </a:lnTo>
                    <a:lnTo>
                      <a:pt x="61" y="101"/>
                    </a:lnTo>
                    <a:lnTo>
                      <a:pt x="40" y="162"/>
                    </a:lnTo>
                    <a:lnTo>
                      <a:pt x="40" y="162"/>
                    </a:lnTo>
                    <a:lnTo>
                      <a:pt x="20" y="223"/>
                    </a:lnTo>
                    <a:lnTo>
                      <a:pt x="0" y="283"/>
                    </a:lnTo>
                    <a:lnTo>
                      <a:pt x="0" y="283"/>
                    </a:lnTo>
                    <a:lnTo>
                      <a:pt x="20" y="364"/>
                    </a:lnTo>
                    <a:lnTo>
                      <a:pt x="61" y="445"/>
                    </a:lnTo>
                    <a:lnTo>
                      <a:pt x="61" y="445"/>
                    </a:lnTo>
                    <a:lnTo>
                      <a:pt x="101" y="485"/>
                    </a:lnTo>
                    <a:lnTo>
                      <a:pt x="141" y="525"/>
                    </a:lnTo>
                    <a:lnTo>
                      <a:pt x="141" y="525"/>
                    </a:lnTo>
                    <a:lnTo>
                      <a:pt x="222" y="566"/>
                    </a:lnTo>
                    <a:lnTo>
                      <a:pt x="303" y="586"/>
                    </a:lnTo>
                    <a:lnTo>
                      <a:pt x="303" y="586"/>
                    </a:lnTo>
                    <a:lnTo>
                      <a:pt x="404" y="566"/>
                    </a:lnTo>
                    <a:lnTo>
                      <a:pt x="464" y="525"/>
                    </a:lnTo>
                    <a:lnTo>
                      <a:pt x="464" y="525"/>
                    </a:lnTo>
                    <a:lnTo>
                      <a:pt x="525" y="505"/>
                    </a:lnTo>
                    <a:lnTo>
                      <a:pt x="565" y="445"/>
                    </a:lnTo>
                    <a:lnTo>
                      <a:pt x="565" y="445"/>
                    </a:lnTo>
                    <a:lnTo>
                      <a:pt x="586" y="404"/>
                    </a:lnTo>
                    <a:lnTo>
                      <a:pt x="586" y="404"/>
                    </a:lnTo>
                    <a:lnTo>
                      <a:pt x="606" y="344"/>
                    </a:lnTo>
                    <a:lnTo>
                      <a:pt x="606" y="283"/>
                    </a:lnTo>
                    <a:lnTo>
                      <a:pt x="606" y="283"/>
                    </a:lnTo>
                    <a:lnTo>
                      <a:pt x="606" y="202"/>
                    </a:lnTo>
                    <a:lnTo>
                      <a:pt x="586" y="142"/>
                    </a:lnTo>
                    <a:lnTo>
                      <a:pt x="545" y="81"/>
                    </a:lnTo>
                    <a:lnTo>
                      <a:pt x="485" y="21"/>
                    </a:lnTo>
                    <a:lnTo>
                      <a:pt x="485" y="21"/>
                    </a:lnTo>
                    <a:lnTo>
                      <a:pt x="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5"/>
              <p:cNvSpPr/>
              <p:nvPr/>
            </p:nvSpPr>
            <p:spPr>
              <a:xfrm>
                <a:off x="2061354" y="-726462"/>
                <a:ext cx="33245" cy="8967"/>
              </a:xfrm>
              <a:custGeom>
                <a:avLst/>
                <a:gdLst/>
                <a:ahLst/>
                <a:cxnLst/>
                <a:rect l="l" t="t" r="r" b="b"/>
                <a:pathLst>
                  <a:path w="304" h="82" extrusionOk="0">
                    <a:moveTo>
                      <a:pt x="203" y="1"/>
                    </a:moveTo>
                    <a:lnTo>
                      <a:pt x="102" y="21"/>
                    </a:lnTo>
                    <a:lnTo>
                      <a:pt x="1" y="81"/>
                    </a:lnTo>
                    <a:lnTo>
                      <a:pt x="1" y="81"/>
                    </a:ln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5"/>
              <p:cNvSpPr/>
              <p:nvPr/>
            </p:nvSpPr>
            <p:spPr>
              <a:xfrm>
                <a:off x="2061354" y="-726462"/>
                <a:ext cx="33245" cy="8967"/>
              </a:xfrm>
              <a:custGeom>
                <a:avLst/>
                <a:gdLst/>
                <a:ahLst/>
                <a:cxnLst/>
                <a:rect l="l" t="t" r="r" b="b"/>
                <a:pathLst>
                  <a:path w="304" h="82" fill="none" extrusionOk="0">
                    <a:moveTo>
                      <a:pt x="203" y="1"/>
                    </a:moveTo>
                    <a:lnTo>
                      <a:pt x="203" y="1"/>
                    </a:lnTo>
                    <a:lnTo>
                      <a:pt x="102" y="21"/>
                    </a:lnTo>
                    <a:lnTo>
                      <a:pt x="1" y="81"/>
                    </a:lnTo>
                    <a:lnTo>
                      <a:pt x="304" y="1"/>
                    </a:lnTo>
                    <a:lnTo>
                      <a:pt x="304" y="1"/>
                    </a:lnTo>
                    <a:lnTo>
                      <a:pt x="2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5"/>
              <p:cNvSpPr/>
              <p:nvPr/>
            </p:nvSpPr>
            <p:spPr>
              <a:xfrm>
                <a:off x="1955388" y="-775016"/>
                <a:ext cx="64193" cy="66380"/>
              </a:xfrm>
              <a:custGeom>
                <a:avLst/>
                <a:gdLst/>
                <a:ahLst/>
                <a:cxnLst/>
                <a:rect l="l" t="t" r="r" b="b"/>
                <a:pathLst>
                  <a:path w="587" h="607" extrusionOk="0">
                    <a:moveTo>
                      <a:pt x="203" y="1"/>
                    </a:moveTo>
                    <a:lnTo>
                      <a:pt x="122" y="41"/>
                    </a:lnTo>
                    <a:lnTo>
                      <a:pt x="82" y="81"/>
                    </a:lnTo>
                    <a:lnTo>
                      <a:pt x="41" y="122"/>
                    </a:lnTo>
                    <a:lnTo>
                      <a:pt x="21" y="182"/>
                    </a:lnTo>
                    <a:lnTo>
                      <a:pt x="1" y="243"/>
                    </a:lnTo>
                    <a:lnTo>
                      <a:pt x="1" y="344"/>
                    </a:lnTo>
                    <a:lnTo>
                      <a:pt x="41" y="465"/>
                    </a:lnTo>
                    <a:lnTo>
                      <a:pt x="61" y="505"/>
                    </a:lnTo>
                    <a:lnTo>
                      <a:pt x="122" y="546"/>
                    </a:lnTo>
                    <a:lnTo>
                      <a:pt x="203" y="586"/>
                    </a:lnTo>
                    <a:lnTo>
                      <a:pt x="283" y="606"/>
                    </a:lnTo>
                    <a:lnTo>
                      <a:pt x="384" y="586"/>
                    </a:lnTo>
                    <a:lnTo>
                      <a:pt x="445" y="546"/>
                    </a:lnTo>
                    <a:lnTo>
                      <a:pt x="506" y="525"/>
                    </a:lnTo>
                    <a:lnTo>
                      <a:pt x="546" y="465"/>
                    </a:lnTo>
                    <a:lnTo>
                      <a:pt x="586" y="384"/>
                    </a:lnTo>
                    <a:lnTo>
                      <a:pt x="586" y="303"/>
                    </a:lnTo>
                    <a:lnTo>
                      <a:pt x="566" y="182"/>
                    </a:lnTo>
                    <a:lnTo>
                      <a:pt x="506" y="81"/>
                    </a:lnTo>
                    <a:lnTo>
                      <a:pt x="465" y="41"/>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5"/>
              <p:cNvSpPr/>
              <p:nvPr/>
            </p:nvSpPr>
            <p:spPr>
              <a:xfrm>
                <a:off x="1955388" y="-775016"/>
                <a:ext cx="64193" cy="66380"/>
              </a:xfrm>
              <a:custGeom>
                <a:avLst/>
                <a:gdLst/>
                <a:ahLst/>
                <a:cxnLst/>
                <a:rect l="l" t="t" r="r" b="b"/>
                <a:pathLst>
                  <a:path w="587" h="607" fill="none" extrusionOk="0">
                    <a:moveTo>
                      <a:pt x="283" y="1"/>
                    </a:moveTo>
                    <a:lnTo>
                      <a:pt x="283" y="1"/>
                    </a:lnTo>
                    <a:lnTo>
                      <a:pt x="203" y="1"/>
                    </a:lnTo>
                    <a:lnTo>
                      <a:pt x="122" y="41"/>
                    </a:lnTo>
                    <a:lnTo>
                      <a:pt x="122" y="41"/>
                    </a:lnTo>
                    <a:lnTo>
                      <a:pt x="82" y="81"/>
                    </a:lnTo>
                    <a:lnTo>
                      <a:pt x="41" y="122"/>
                    </a:lnTo>
                    <a:lnTo>
                      <a:pt x="41" y="122"/>
                    </a:lnTo>
                    <a:lnTo>
                      <a:pt x="21" y="182"/>
                    </a:lnTo>
                    <a:lnTo>
                      <a:pt x="1" y="243"/>
                    </a:lnTo>
                    <a:lnTo>
                      <a:pt x="1" y="344"/>
                    </a:lnTo>
                    <a:lnTo>
                      <a:pt x="41" y="465"/>
                    </a:lnTo>
                    <a:lnTo>
                      <a:pt x="61" y="505"/>
                    </a:lnTo>
                    <a:lnTo>
                      <a:pt x="122" y="546"/>
                    </a:lnTo>
                    <a:lnTo>
                      <a:pt x="122" y="546"/>
                    </a:lnTo>
                    <a:lnTo>
                      <a:pt x="203" y="586"/>
                    </a:lnTo>
                    <a:lnTo>
                      <a:pt x="283" y="606"/>
                    </a:lnTo>
                    <a:lnTo>
                      <a:pt x="283" y="606"/>
                    </a:lnTo>
                    <a:lnTo>
                      <a:pt x="283" y="606"/>
                    </a:lnTo>
                    <a:lnTo>
                      <a:pt x="283" y="606"/>
                    </a:lnTo>
                    <a:lnTo>
                      <a:pt x="384" y="586"/>
                    </a:lnTo>
                    <a:lnTo>
                      <a:pt x="445" y="546"/>
                    </a:lnTo>
                    <a:lnTo>
                      <a:pt x="445" y="546"/>
                    </a:lnTo>
                    <a:lnTo>
                      <a:pt x="506" y="525"/>
                    </a:lnTo>
                    <a:lnTo>
                      <a:pt x="546" y="465"/>
                    </a:lnTo>
                    <a:lnTo>
                      <a:pt x="546" y="465"/>
                    </a:lnTo>
                    <a:lnTo>
                      <a:pt x="586" y="384"/>
                    </a:lnTo>
                    <a:lnTo>
                      <a:pt x="586" y="303"/>
                    </a:lnTo>
                    <a:lnTo>
                      <a:pt x="586" y="303"/>
                    </a:lnTo>
                    <a:lnTo>
                      <a:pt x="566" y="182"/>
                    </a:lnTo>
                    <a:lnTo>
                      <a:pt x="506" y="81"/>
                    </a:lnTo>
                    <a:lnTo>
                      <a:pt x="506" y="81"/>
                    </a:lnTo>
                    <a:lnTo>
                      <a:pt x="465" y="41"/>
                    </a:lnTo>
                    <a:lnTo>
                      <a:pt x="465" y="41"/>
                    </a:lnTo>
                    <a:lnTo>
                      <a:pt x="384" y="1"/>
                    </a:lnTo>
                    <a:lnTo>
                      <a:pt x="28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5"/>
              <p:cNvSpPr/>
              <p:nvPr/>
            </p:nvSpPr>
            <p:spPr>
              <a:xfrm>
                <a:off x="1867138" y="-779390"/>
                <a:ext cx="55226" cy="22200"/>
              </a:xfrm>
              <a:custGeom>
                <a:avLst/>
                <a:gdLst/>
                <a:ahLst/>
                <a:cxnLst/>
                <a:rect l="l" t="t" r="r" b="b"/>
                <a:pathLst>
                  <a:path w="505" h="203" extrusionOk="0">
                    <a:moveTo>
                      <a:pt x="505" y="0"/>
                    </a:moveTo>
                    <a:lnTo>
                      <a:pt x="0" y="101"/>
                    </a:lnTo>
                    <a:lnTo>
                      <a:pt x="41" y="141"/>
                    </a:lnTo>
                    <a:lnTo>
                      <a:pt x="121" y="182"/>
                    </a:lnTo>
                    <a:lnTo>
                      <a:pt x="202" y="202"/>
                    </a:lnTo>
                    <a:lnTo>
                      <a:pt x="283" y="182"/>
                    </a:lnTo>
                    <a:lnTo>
                      <a:pt x="364" y="141"/>
                    </a:lnTo>
                    <a:lnTo>
                      <a:pt x="424" y="121"/>
                    </a:lnTo>
                    <a:lnTo>
                      <a:pt x="465" y="61"/>
                    </a:lnTo>
                    <a:lnTo>
                      <a:pt x="485" y="20"/>
                    </a:lnTo>
                    <a:lnTo>
                      <a:pt x="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5"/>
              <p:cNvSpPr/>
              <p:nvPr/>
            </p:nvSpPr>
            <p:spPr>
              <a:xfrm>
                <a:off x="1867138" y="-779390"/>
                <a:ext cx="55226" cy="22200"/>
              </a:xfrm>
              <a:custGeom>
                <a:avLst/>
                <a:gdLst/>
                <a:ahLst/>
                <a:cxnLst/>
                <a:rect l="l" t="t" r="r" b="b"/>
                <a:pathLst>
                  <a:path w="505" h="203" fill="none" extrusionOk="0">
                    <a:moveTo>
                      <a:pt x="505" y="0"/>
                    </a:moveTo>
                    <a:lnTo>
                      <a:pt x="0" y="101"/>
                    </a:lnTo>
                    <a:lnTo>
                      <a:pt x="0" y="101"/>
                    </a:lnTo>
                    <a:lnTo>
                      <a:pt x="41" y="141"/>
                    </a:lnTo>
                    <a:lnTo>
                      <a:pt x="41" y="141"/>
                    </a:lnTo>
                    <a:lnTo>
                      <a:pt x="121" y="182"/>
                    </a:lnTo>
                    <a:lnTo>
                      <a:pt x="202" y="202"/>
                    </a:lnTo>
                    <a:lnTo>
                      <a:pt x="202" y="202"/>
                    </a:lnTo>
                    <a:lnTo>
                      <a:pt x="283" y="182"/>
                    </a:lnTo>
                    <a:lnTo>
                      <a:pt x="364" y="141"/>
                    </a:lnTo>
                    <a:lnTo>
                      <a:pt x="364" y="141"/>
                    </a:lnTo>
                    <a:lnTo>
                      <a:pt x="424" y="121"/>
                    </a:lnTo>
                    <a:lnTo>
                      <a:pt x="465" y="61"/>
                    </a:lnTo>
                    <a:lnTo>
                      <a:pt x="465" y="61"/>
                    </a:lnTo>
                    <a:lnTo>
                      <a:pt x="485" y="20"/>
                    </a:lnTo>
                    <a:lnTo>
                      <a:pt x="485" y="20"/>
                    </a:lnTo>
                    <a:lnTo>
                      <a:pt x="50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5"/>
              <p:cNvSpPr/>
              <p:nvPr/>
            </p:nvSpPr>
            <p:spPr>
              <a:xfrm>
                <a:off x="1758876" y="-677908"/>
                <a:ext cx="62006" cy="28870"/>
              </a:xfrm>
              <a:custGeom>
                <a:avLst/>
                <a:gdLst/>
                <a:ahLst/>
                <a:cxnLst/>
                <a:rect l="l" t="t" r="r" b="b"/>
                <a:pathLst>
                  <a:path w="567" h="264" extrusionOk="0">
                    <a:moveTo>
                      <a:pt x="263" y="1"/>
                    </a:moveTo>
                    <a:lnTo>
                      <a:pt x="142" y="41"/>
                    </a:lnTo>
                    <a:lnTo>
                      <a:pt x="102" y="82"/>
                    </a:lnTo>
                    <a:lnTo>
                      <a:pt x="61" y="122"/>
                    </a:lnTo>
                    <a:lnTo>
                      <a:pt x="21" y="183"/>
                    </a:lnTo>
                    <a:lnTo>
                      <a:pt x="1" y="263"/>
                    </a:lnTo>
                    <a:lnTo>
                      <a:pt x="304" y="183"/>
                    </a:lnTo>
                    <a:lnTo>
                      <a:pt x="384" y="183"/>
                    </a:lnTo>
                    <a:lnTo>
                      <a:pt x="566" y="142"/>
                    </a:lnTo>
                    <a:lnTo>
                      <a:pt x="526" y="82"/>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5"/>
              <p:cNvSpPr/>
              <p:nvPr/>
            </p:nvSpPr>
            <p:spPr>
              <a:xfrm>
                <a:off x="1758876" y="-677908"/>
                <a:ext cx="62006" cy="28870"/>
              </a:xfrm>
              <a:custGeom>
                <a:avLst/>
                <a:gdLst/>
                <a:ahLst/>
                <a:cxnLst/>
                <a:rect l="l" t="t" r="r" b="b"/>
                <a:pathLst>
                  <a:path w="567" h="264" fill="none" extrusionOk="0">
                    <a:moveTo>
                      <a:pt x="304" y="1"/>
                    </a:moveTo>
                    <a:lnTo>
                      <a:pt x="304" y="1"/>
                    </a:lnTo>
                    <a:lnTo>
                      <a:pt x="304" y="1"/>
                    </a:lnTo>
                    <a:lnTo>
                      <a:pt x="304" y="1"/>
                    </a:lnTo>
                    <a:lnTo>
                      <a:pt x="263" y="1"/>
                    </a:lnTo>
                    <a:lnTo>
                      <a:pt x="263" y="1"/>
                    </a:lnTo>
                    <a:lnTo>
                      <a:pt x="142" y="41"/>
                    </a:lnTo>
                    <a:lnTo>
                      <a:pt x="102" y="82"/>
                    </a:lnTo>
                    <a:lnTo>
                      <a:pt x="61" y="122"/>
                    </a:lnTo>
                    <a:lnTo>
                      <a:pt x="61" y="122"/>
                    </a:lnTo>
                    <a:lnTo>
                      <a:pt x="21" y="183"/>
                    </a:lnTo>
                    <a:lnTo>
                      <a:pt x="21" y="183"/>
                    </a:lnTo>
                    <a:lnTo>
                      <a:pt x="1" y="263"/>
                    </a:lnTo>
                    <a:lnTo>
                      <a:pt x="304" y="183"/>
                    </a:lnTo>
                    <a:lnTo>
                      <a:pt x="384" y="183"/>
                    </a:lnTo>
                    <a:lnTo>
                      <a:pt x="566" y="142"/>
                    </a:lnTo>
                    <a:lnTo>
                      <a:pt x="566" y="142"/>
                    </a:lnTo>
                    <a:lnTo>
                      <a:pt x="526" y="82"/>
                    </a:lnTo>
                    <a:lnTo>
                      <a:pt x="526" y="82"/>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5"/>
              <p:cNvSpPr/>
              <p:nvPr/>
            </p:nvSpPr>
            <p:spPr>
              <a:xfrm>
                <a:off x="1856093" y="-726462"/>
                <a:ext cx="66271" cy="53148"/>
              </a:xfrm>
              <a:custGeom>
                <a:avLst/>
                <a:gdLst/>
                <a:ahLst/>
                <a:cxnLst/>
                <a:rect l="l" t="t" r="r" b="b"/>
                <a:pathLst>
                  <a:path w="606" h="486" extrusionOk="0">
                    <a:moveTo>
                      <a:pt x="242" y="1"/>
                    </a:moveTo>
                    <a:lnTo>
                      <a:pt x="162" y="21"/>
                    </a:lnTo>
                    <a:lnTo>
                      <a:pt x="101" y="61"/>
                    </a:lnTo>
                    <a:lnTo>
                      <a:pt x="61" y="122"/>
                    </a:lnTo>
                    <a:lnTo>
                      <a:pt x="20" y="223"/>
                    </a:lnTo>
                    <a:lnTo>
                      <a:pt x="0" y="304"/>
                    </a:lnTo>
                    <a:lnTo>
                      <a:pt x="20" y="405"/>
                    </a:lnTo>
                    <a:lnTo>
                      <a:pt x="81" y="485"/>
                    </a:lnTo>
                    <a:lnTo>
                      <a:pt x="323" y="425"/>
                    </a:lnTo>
                    <a:lnTo>
                      <a:pt x="606" y="364"/>
                    </a:lnTo>
                    <a:lnTo>
                      <a:pt x="606" y="283"/>
                    </a:lnTo>
                    <a:lnTo>
                      <a:pt x="586" y="182"/>
                    </a:lnTo>
                    <a:lnTo>
                      <a:pt x="545" y="10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55"/>
              <p:cNvSpPr/>
              <p:nvPr/>
            </p:nvSpPr>
            <p:spPr>
              <a:xfrm>
                <a:off x="1856093" y="-726462"/>
                <a:ext cx="66271" cy="53148"/>
              </a:xfrm>
              <a:custGeom>
                <a:avLst/>
                <a:gdLst/>
                <a:ahLst/>
                <a:cxnLst/>
                <a:rect l="l" t="t" r="r" b="b"/>
                <a:pathLst>
                  <a:path w="606" h="486" fill="none" extrusionOk="0">
                    <a:moveTo>
                      <a:pt x="303" y="1"/>
                    </a:moveTo>
                    <a:lnTo>
                      <a:pt x="303" y="1"/>
                    </a:lnTo>
                    <a:lnTo>
                      <a:pt x="242" y="1"/>
                    </a:lnTo>
                    <a:lnTo>
                      <a:pt x="162" y="21"/>
                    </a:lnTo>
                    <a:lnTo>
                      <a:pt x="101" y="61"/>
                    </a:lnTo>
                    <a:lnTo>
                      <a:pt x="61" y="122"/>
                    </a:lnTo>
                    <a:lnTo>
                      <a:pt x="61" y="122"/>
                    </a:lnTo>
                    <a:lnTo>
                      <a:pt x="20" y="223"/>
                    </a:lnTo>
                    <a:lnTo>
                      <a:pt x="0" y="304"/>
                    </a:lnTo>
                    <a:lnTo>
                      <a:pt x="20" y="405"/>
                    </a:lnTo>
                    <a:lnTo>
                      <a:pt x="81" y="485"/>
                    </a:lnTo>
                    <a:lnTo>
                      <a:pt x="323" y="425"/>
                    </a:lnTo>
                    <a:lnTo>
                      <a:pt x="606" y="364"/>
                    </a:lnTo>
                    <a:lnTo>
                      <a:pt x="606" y="364"/>
                    </a:lnTo>
                    <a:lnTo>
                      <a:pt x="606" y="283"/>
                    </a:lnTo>
                    <a:lnTo>
                      <a:pt x="586" y="182"/>
                    </a:lnTo>
                    <a:lnTo>
                      <a:pt x="545" y="102"/>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55"/>
              <p:cNvSpPr/>
              <p:nvPr/>
            </p:nvSpPr>
            <p:spPr>
              <a:xfrm>
                <a:off x="1758876" y="-757300"/>
                <a:ext cx="66380" cy="48664"/>
              </a:xfrm>
              <a:custGeom>
                <a:avLst/>
                <a:gdLst/>
                <a:ahLst/>
                <a:cxnLst/>
                <a:rect l="l" t="t" r="r" b="b"/>
                <a:pathLst>
                  <a:path w="607" h="445" extrusionOk="0">
                    <a:moveTo>
                      <a:pt x="586" y="0"/>
                    </a:moveTo>
                    <a:lnTo>
                      <a:pt x="1" y="121"/>
                    </a:lnTo>
                    <a:lnTo>
                      <a:pt x="1" y="182"/>
                    </a:lnTo>
                    <a:lnTo>
                      <a:pt x="61" y="303"/>
                    </a:lnTo>
                    <a:lnTo>
                      <a:pt x="81" y="343"/>
                    </a:lnTo>
                    <a:lnTo>
                      <a:pt x="142" y="384"/>
                    </a:lnTo>
                    <a:lnTo>
                      <a:pt x="223" y="424"/>
                    </a:lnTo>
                    <a:lnTo>
                      <a:pt x="304" y="444"/>
                    </a:lnTo>
                    <a:lnTo>
                      <a:pt x="384" y="424"/>
                    </a:lnTo>
                    <a:lnTo>
                      <a:pt x="465" y="384"/>
                    </a:lnTo>
                    <a:lnTo>
                      <a:pt x="526" y="363"/>
                    </a:lnTo>
                    <a:lnTo>
                      <a:pt x="566" y="303"/>
                    </a:lnTo>
                    <a:lnTo>
                      <a:pt x="606" y="222"/>
                    </a:lnTo>
                    <a:lnTo>
                      <a:pt x="606" y="141"/>
                    </a:lnTo>
                    <a:lnTo>
                      <a:pt x="606" y="61"/>
                    </a:lnTo>
                    <a:lnTo>
                      <a:pt x="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5"/>
              <p:cNvSpPr/>
              <p:nvPr/>
            </p:nvSpPr>
            <p:spPr>
              <a:xfrm>
                <a:off x="1758876" y="-757300"/>
                <a:ext cx="66380" cy="48664"/>
              </a:xfrm>
              <a:custGeom>
                <a:avLst/>
                <a:gdLst/>
                <a:ahLst/>
                <a:cxnLst/>
                <a:rect l="l" t="t" r="r" b="b"/>
                <a:pathLst>
                  <a:path w="607" h="445" fill="none" extrusionOk="0">
                    <a:moveTo>
                      <a:pt x="586" y="0"/>
                    </a:moveTo>
                    <a:lnTo>
                      <a:pt x="1" y="121"/>
                    </a:lnTo>
                    <a:lnTo>
                      <a:pt x="1" y="121"/>
                    </a:lnTo>
                    <a:lnTo>
                      <a:pt x="1" y="182"/>
                    </a:lnTo>
                    <a:lnTo>
                      <a:pt x="1" y="182"/>
                    </a:lnTo>
                    <a:lnTo>
                      <a:pt x="61" y="303"/>
                    </a:lnTo>
                    <a:lnTo>
                      <a:pt x="61" y="303"/>
                    </a:lnTo>
                    <a:lnTo>
                      <a:pt x="81" y="343"/>
                    </a:lnTo>
                    <a:lnTo>
                      <a:pt x="142" y="384"/>
                    </a:lnTo>
                    <a:lnTo>
                      <a:pt x="142" y="384"/>
                    </a:lnTo>
                    <a:lnTo>
                      <a:pt x="223" y="424"/>
                    </a:lnTo>
                    <a:lnTo>
                      <a:pt x="304" y="444"/>
                    </a:lnTo>
                    <a:lnTo>
                      <a:pt x="304" y="444"/>
                    </a:lnTo>
                    <a:lnTo>
                      <a:pt x="304" y="444"/>
                    </a:lnTo>
                    <a:lnTo>
                      <a:pt x="304" y="444"/>
                    </a:lnTo>
                    <a:lnTo>
                      <a:pt x="384" y="424"/>
                    </a:lnTo>
                    <a:lnTo>
                      <a:pt x="465" y="384"/>
                    </a:lnTo>
                    <a:lnTo>
                      <a:pt x="465" y="384"/>
                    </a:lnTo>
                    <a:lnTo>
                      <a:pt x="526" y="363"/>
                    </a:lnTo>
                    <a:lnTo>
                      <a:pt x="566" y="303"/>
                    </a:lnTo>
                    <a:lnTo>
                      <a:pt x="566" y="303"/>
                    </a:lnTo>
                    <a:lnTo>
                      <a:pt x="606" y="222"/>
                    </a:lnTo>
                    <a:lnTo>
                      <a:pt x="606" y="141"/>
                    </a:lnTo>
                    <a:lnTo>
                      <a:pt x="606" y="141"/>
                    </a:lnTo>
                    <a:lnTo>
                      <a:pt x="606" y="61"/>
                    </a:lnTo>
                    <a:lnTo>
                      <a:pt x="58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5"/>
              <p:cNvSpPr/>
              <p:nvPr/>
            </p:nvSpPr>
            <p:spPr>
              <a:xfrm>
                <a:off x="1564550" y="-677908"/>
                <a:ext cx="66380" cy="66380"/>
              </a:xfrm>
              <a:custGeom>
                <a:avLst/>
                <a:gdLst/>
                <a:ahLst/>
                <a:cxnLst/>
                <a:rect l="l" t="t" r="r" b="b"/>
                <a:pathLst>
                  <a:path w="607" h="607" extrusionOk="0">
                    <a:moveTo>
                      <a:pt x="263" y="1"/>
                    </a:moveTo>
                    <a:lnTo>
                      <a:pt x="142" y="41"/>
                    </a:lnTo>
                    <a:lnTo>
                      <a:pt x="102" y="82"/>
                    </a:lnTo>
                    <a:lnTo>
                      <a:pt x="61" y="122"/>
                    </a:lnTo>
                    <a:lnTo>
                      <a:pt x="21" y="183"/>
                    </a:lnTo>
                    <a:lnTo>
                      <a:pt x="1" y="263"/>
                    </a:lnTo>
                    <a:lnTo>
                      <a:pt x="1" y="344"/>
                    </a:lnTo>
                    <a:lnTo>
                      <a:pt x="41" y="465"/>
                    </a:lnTo>
                    <a:lnTo>
                      <a:pt x="82" y="506"/>
                    </a:lnTo>
                    <a:lnTo>
                      <a:pt x="142" y="546"/>
                    </a:lnTo>
                    <a:lnTo>
                      <a:pt x="203" y="587"/>
                    </a:lnTo>
                    <a:lnTo>
                      <a:pt x="284" y="607"/>
                    </a:lnTo>
                    <a:lnTo>
                      <a:pt x="304" y="607"/>
                    </a:lnTo>
                    <a:lnTo>
                      <a:pt x="304" y="587"/>
                    </a:lnTo>
                    <a:lnTo>
                      <a:pt x="364" y="587"/>
                    </a:lnTo>
                    <a:lnTo>
                      <a:pt x="445" y="566"/>
                    </a:lnTo>
                    <a:lnTo>
                      <a:pt x="465" y="546"/>
                    </a:lnTo>
                    <a:lnTo>
                      <a:pt x="526" y="526"/>
                    </a:lnTo>
                    <a:lnTo>
                      <a:pt x="566" y="465"/>
                    </a:lnTo>
                    <a:lnTo>
                      <a:pt x="607" y="385"/>
                    </a:lnTo>
                    <a:lnTo>
                      <a:pt x="607" y="304"/>
                    </a:lnTo>
                    <a:lnTo>
                      <a:pt x="586" y="183"/>
                    </a:lnTo>
                    <a:lnTo>
                      <a:pt x="526" y="82"/>
                    </a:lnTo>
                    <a:lnTo>
                      <a:pt x="485" y="41"/>
                    </a:lnTo>
                    <a:lnTo>
                      <a:pt x="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5"/>
              <p:cNvSpPr/>
              <p:nvPr/>
            </p:nvSpPr>
            <p:spPr>
              <a:xfrm>
                <a:off x="1564550" y="-677908"/>
                <a:ext cx="66380" cy="66380"/>
              </a:xfrm>
              <a:custGeom>
                <a:avLst/>
                <a:gdLst/>
                <a:ahLst/>
                <a:cxnLst/>
                <a:rect l="l" t="t" r="r" b="b"/>
                <a:pathLst>
                  <a:path w="607" h="607" fill="none" extrusionOk="0">
                    <a:moveTo>
                      <a:pt x="304" y="1"/>
                    </a:moveTo>
                    <a:lnTo>
                      <a:pt x="304" y="1"/>
                    </a:lnTo>
                    <a:lnTo>
                      <a:pt x="304" y="1"/>
                    </a:lnTo>
                    <a:lnTo>
                      <a:pt x="304" y="1"/>
                    </a:lnTo>
                    <a:lnTo>
                      <a:pt x="263" y="1"/>
                    </a:lnTo>
                    <a:lnTo>
                      <a:pt x="263" y="1"/>
                    </a:lnTo>
                    <a:lnTo>
                      <a:pt x="142" y="41"/>
                    </a:lnTo>
                    <a:lnTo>
                      <a:pt x="102" y="82"/>
                    </a:lnTo>
                    <a:lnTo>
                      <a:pt x="61" y="122"/>
                    </a:lnTo>
                    <a:lnTo>
                      <a:pt x="61" y="122"/>
                    </a:lnTo>
                    <a:lnTo>
                      <a:pt x="21" y="183"/>
                    </a:lnTo>
                    <a:lnTo>
                      <a:pt x="21" y="183"/>
                    </a:lnTo>
                    <a:lnTo>
                      <a:pt x="1" y="263"/>
                    </a:lnTo>
                    <a:lnTo>
                      <a:pt x="1" y="344"/>
                    </a:lnTo>
                    <a:lnTo>
                      <a:pt x="1" y="344"/>
                    </a:lnTo>
                    <a:lnTo>
                      <a:pt x="41" y="465"/>
                    </a:lnTo>
                    <a:lnTo>
                      <a:pt x="41" y="465"/>
                    </a:lnTo>
                    <a:lnTo>
                      <a:pt x="82" y="506"/>
                    </a:lnTo>
                    <a:lnTo>
                      <a:pt x="142" y="546"/>
                    </a:lnTo>
                    <a:lnTo>
                      <a:pt x="142" y="546"/>
                    </a:lnTo>
                    <a:lnTo>
                      <a:pt x="203" y="587"/>
                    </a:lnTo>
                    <a:lnTo>
                      <a:pt x="284" y="607"/>
                    </a:lnTo>
                    <a:lnTo>
                      <a:pt x="304" y="607"/>
                    </a:lnTo>
                    <a:lnTo>
                      <a:pt x="304" y="587"/>
                    </a:lnTo>
                    <a:lnTo>
                      <a:pt x="364" y="587"/>
                    </a:lnTo>
                    <a:lnTo>
                      <a:pt x="445" y="566"/>
                    </a:lnTo>
                    <a:lnTo>
                      <a:pt x="465" y="546"/>
                    </a:lnTo>
                    <a:lnTo>
                      <a:pt x="465" y="546"/>
                    </a:lnTo>
                    <a:lnTo>
                      <a:pt x="526" y="526"/>
                    </a:lnTo>
                    <a:lnTo>
                      <a:pt x="566" y="465"/>
                    </a:lnTo>
                    <a:lnTo>
                      <a:pt x="566" y="465"/>
                    </a:lnTo>
                    <a:lnTo>
                      <a:pt x="607" y="385"/>
                    </a:lnTo>
                    <a:lnTo>
                      <a:pt x="607" y="304"/>
                    </a:lnTo>
                    <a:lnTo>
                      <a:pt x="607" y="304"/>
                    </a:lnTo>
                    <a:lnTo>
                      <a:pt x="586" y="183"/>
                    </a:lnTo>
                    <a:lnTo>
                      <a:pt x="526" y="82"/>
                    </a:lnTo>
                    <a:lnTo>
                      <a:pt x="526" y="82"/>
                    </a:lnTo>
                    <a:lnTo>
                      <a:pt x="485" y="41"/>
                    </a:lnTo>
                    <a:lnTo>
                      <a:pt x="485" y="41"/>
                    </a:lnTo>
                    <a:lnTo>
                      <a:pt x="405" y="1"/>
                    </a:lnTo>
                    <a:lnTo>
                      <a:pt x="30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5"/>
              <p:cNvSpPr/>
              <p:nvPr/>
            </p:nvSpPr>
            <p:spPr>
              <a:xfrm>
                <a:off x="1661768" y="-726462"/>
                <a:ext cx="66380" cy="66380"/>
              </a:xfrm>
              <a:custGeom>
                <a:avLst/>
                <a:gdLst/>
                <a:ahLst/>
                <a:cxnLst/>
                <a:rect l="l" t="t" r="r" b="b"/>
                <a:pathLst>
                  <a:path w="607" h="607" extrusionOk="0">
                    <a:moveTo>
                      <a:pt x="243" y="1"/>
                    </a:moveTo>
                    <a:lnTo>
                      <a:pt x="162" y="21"/>
                    </a:lnTo>
                    <a:lnTo>
                      <a:pt x="101" y="61"/>
                    </a:lnTo>
                    <a:lnTo>
                      <a:pt x="61" y="122"/>
                    </a:lnTo>
                    <a:lnTo>
                      <a:pt x="20" y="182"/>
                    </a:lnTo>
                    <a:lnTo>
                      <a:pt x="20" y="243"/>
                    </a:lnTo>
                    <a:lnTo>
                      <a:pt x="0" y="344"/>
                    </a:lnTo>
                    <a:lnTo>
                      <a:pt x="61" y="465"/>
                    </a:lnTo>
                    <a:lnTo>
                      <a:pt x="81" y="506"/>
                    </a:lnTo>
                    <a:lnTo>
                      <a:pt x="142" y="546"/>
                    </a:lnTo>
                    <a:lnTo>
                      <a:pt x="222" y="586"/>
                    </a:lnTo>
                    <a:lnTo>
                      <a:pt x="303" y="606"/>
                    </a:lnTo>
                    <a:lnTo>
                      <a:pt x="384" y="586"/>
                    </a:lnTo>
                    <a:lnTo>
                      <a:pt x="445" y="566"/>
                    </a:lnTo>
                    <a:lnTo>
                      <a:pt x="505" y="526"/>
                    </a:lnTo>
                    <a:lnTo>
                      <a:pt x="566" y="465"/>
                    </a:lnTo>
                    <a:lnTo>
                      <a:pt x="586" y="425"/>
                    </a:lnTo>
                    <a:lnTo>
                      <a:pt x="606" y="364"/>
                    </a:lnTo>
                    <a:lnTo>
                      <a:pt x="606" y="243"/>
                    </a:lnTo>
                    <a:lnTo>
                      <a:pt x="566" y="142"/>
                    </a:lnTo>
                    <a:lnTo>
                      <a:pt x="525" y="81"/>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5"/>
              <p:cNvSpPr/>
              <p:nvPr/>
            </p:nvSpPr>
            <p:spPr>
              <a:xfrm>
                <a:off x="1661768" y="-726462"/>
                <a:ext cx="66380" cy="66380"/>
              </a:xfrm>
              <a:custGeom>
                <a:avLst/>
                <a:gdLst/>
                <a:ahLst/>
                <a:cxnLst/>
                <a:rect l="l" t="t" r="r" b="b"/>
                <a:pathLst>
                  <a:path w="607" h="607" fill="none" extrusionOk="0">
                    <a:moveTo>
                      <a:pt x="303" y="1"/>
                    </a:moveTo>
                    <a:lnTo>
                      <a:pt x="303" y="1"/>
                    </a:lnTo>
                    <a:lnTo>
                      <a:pt x="243" y="1"/>
                    </a:lnTo>
                    <a:lnTo>
                      <a:pt x="162" y="21"/>
                    </a:lnTo>
                    <a:lnTo>
                      <a:pt x="101" y="61"/>
                    </a:lnTo>
                    <a:lnTo>
                      <a:pt x="61" y="122"/>
                    </a:lnTo>
                    <a:lnTo>
                      <a:pt x="61" y="122"/>
                    </a:lnTo>
                    <a:lnTo>
                      <a:pt x="20" y="182"/>
                    </a:lnTo>
                    <a:lnTo>
                      <a:pt x="20" y="243"/>
                    </a:lnTo>
                    <a:lnTo>
                      <a:pt x="0" y="344"/>
                    </a:lnTo>
                    <a:lnTo>
                      <a:pt x="61" y="465"/>
                    </a:lnTo>
                    <a:lnTo>
                      <a:pt x="81" y="506"/>
                    </a:lnTo>
                    <a:lnTo>
                      <a:pt x="142" y="546"/>
                    </a:lnTo>
                    <a:lnTo>
                      <a:pt x="142" y="546"/>
                    </a:lnTo>
                    <a:lnTo>
                      <a:pt x="222" y="586"/>
                    </a:lnTo>
                    <a:lnTo>
                      <a:pt x="303" y="606"/>
                    </a:lnTo>
                    <a:lnTo>
                      <a:pt x="303" y="606"/>
                    </a:lnTo>
                    <a:lnTo>
                      <a:pt x="384" y="586"/>
                    </a:lnTo>
                    <a:lnTo>
                      <a:pt x="445" y="566"/>
                    </a:lnTo>
                    <a:lnTo>
                      <a:pt x="505" y="526"/>
                    </a:lnTo>
                    <a:lnTo>
                      <a:pt x="566" y="465"/>
                    </a:lnTo>
                    <a:lnTo>
                      <a:pt x="566" y="465"/>
                    </a:lnTo>
                    <a:lnTo>
                      <a:pt x="586" y="425"/>
                    </a:lnTo>
                    <a:lnTo>
                      <a:pt x="606" y="364"/>
                    </a:lnTo>
                    <a:lnTo>
                      <a:pt x="606" y="243"/>
                    </a:lnTo>
                    <a:lnTo>
                      <a:pt x="566" y="142"/>
                    </a:lnTo>
                    <a:lnTo>
                      <a:pt x="525" y="81"/>
                    </a:lnTo>
                    <a:lnTo>
                      <a:pt x="485" y="41"/>
                    </a:lnTo>
                    <a:lnTo>
                      <a:pt x="485" y="41"/>
                    </a:lnTo>
                    <a:lnTo>
                      <a:pt x="404" y="1"/>
                    </a:lnTo>
                    <a:lnTo>
                      <a:pt x="30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5"/>
              <p:cNvSpPr/>
              <p:nvPr/>
            </p:nvSpPr>
            <p:spPr>
              <a:xfrm>
                <a:off x="1467442" y="-629244"/>
                <a:ext cx="66380" cy="44180"/>
              </a:xfrm>
              <a:custGeom>
                <a:avLst/>
                <a:gdLst/>
                <a:ahLst/>
                <a:cxnLst/>
                <a:rect l="l" t="t" r="r" b="b"/>
                <a:pathLst>
                  <a:path w="607" h="404" extrusionOk="0">
                    <a:moveTo>
                      <a:pt x="223" y="0"/>
                    </a:moveTo>
                    <a:lnTo>
                      <a:pt x="142" y="41"/>
                    </a:lnTo>
                    <a:lnTo>
                      <a:pt x="101" y="81"/>
                    </a:lnTo>
                    <a:lnTo>
                      <a:pt x="61" y="121"/>
                    </a:lnTo>
                    <a:lnTo>
                      <a:pt x="21" y="182"/>
                    </a:lnTo>
                    <a:lnTo>
                      <a:pt x="0" y="242"/>
                    </a:lnTo>
                    <a:lnTo>
                      <a:pt x="0" y="303"/>
                    </a:lnTo>
                    <a:lnTo>
                      <a:pt x="21" y="384"/>
                    </a:lnTo>
                    <a:lnTo>
                      <a:pt x="81" y="404"/>
                    </a:lnTo>
                    <a:lnTo>
                      <a:pt x="142" y="384"/>
                    </a:lnTo>
                    <a:lnTo>
                      <a:pt x="546" y="303"/>
                    </a:lnTo>
                    <a:lnTo>
                      <a:pt x="606" y="283"/>
                    </a:lnTo>
                    <a:lnTo>
                      <a:pt x="606" y="222"/>
                    </a:lnTo>
                    <a:lnTo>
                      <a:pt x="566" y="162"/>
                    </a:lnTo>
                    <a:lnTo>
                      <a:pt x="525" y="101"/>
                    </a:lnTo>
                    <a:lnTo>
                      <a:pt x="48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5"/>
              <p:cNvSpPr/>
              <p:nvPr/>
            </p:nvSpPr>
            <p:spPr>
              <a:xfrm>
                <a:off x="1467442" y="-629244"/>
                <a:ext cx="66380" cy="44180"/>
              </a:xfrm>
              <a:custGeom>
                <a:avLst/>
                <a:gdLst/>
                <a:ahLst/>
                <a:cxnLst/>
                <a:rect l="l" t="t" r="r" b="b"/>
                <a:pathLst>
                  <a:path w="607" h="404" fill="none" extrusionOk="0">
                    <a:moveTo>
                      <a:pt x="303" y="0"/>
                    </a:moveTo>
                    <a:lnTo>
                      <a:pt x="303" y="0"/>
                    </a:lnTo>
                    <a:lnTo>
                      <a:pt x="223" y="0"/>
                    </a:lnTo>
                    <a:lnTo>
                      <a:pt x="142" y="41"/>
                    </a:lnTo>
                    <a:lnTo>
                      <a:pt x="142" y="41"/>
                    </a:lnTo>
                    <a:lnTo>
                      <a:pt x="101" y="81"/>
                    </a:lnTo>
                    <a:lnTo>
                      <a:pt x="61" y="121"/>
                    </a:lnTo>
                    <a:lnTo>
                      <a:pt x="61" y="121"/>
                    </a:lnTo>
                    <a:lnTo>
                      <a:pt x="21" y="182"/>
                    </a:lnTo>
                    <a:lnTo>
                      <a:pt x="21" y="182"/>
                    </a:lnTo>
                    <a:lnTo>
                      <a:pt x="0" y="242"/>
                    </a:lnTo>
                    <a:lnTo>
                      <a:pt x="0" y="303"/>
                    </a:lnTo>
                    <a:lnTo>
                      <a:pt x="0" y="303"/>
                    </a:lnTo>
                    <a:lnTo>
                      <a:pt x="21" y="384"/>
                    </a:lnTo>
                    <a:lnTo>
                      <a:pt x="21" y="384"/>
                    </a:lnTo>
                    <a:lnTo>
                      <a:pt x="81" y="404"/>
                    </a:lnTo>
                    <a:lnTo>
                      <a:pt x="81" y="404"/>
                    </a:lnTo>
                    <a:lnTo>
                      <a:pt x="142" y="384"/>
                    </a:lnTo>
                    <a:lnTo>
                      <a:pt x="142" y="384"/>
                    </a:lnTo>
                    <a:lnTo>
                      <a:pt x="546" y="303"/>
                    </a:lnTo>
                    <a:lnTo>
                      <a:pt x="606" y="283"/>
                    </a:lnTo>
                    <a:lnTo>
                      <a:pt x="606" y="283"/>
                    </a:lnTo>
                    <a:lnTo>
                      <a:pt x="606" y="222"/>
                    </a:lnTo>
                    <a:lnTo>
                      <a:pt x="566" y="162"/>
                    </a:lnTo>
                    <a:lnTo>
                      <a:pt x="525" y="101"/>
                    </a:lnTo>
                    <a:lnTo>
                      <a:pt x="485" y="41"/>
                    </a:lnTo>
                    <a:lnTo>
                      <a:pt x="485" y="41"/>
                    </a:lnTo>
                    <a:lnTo>
                      <a:pt x="404" y="0"/>
                    </a:lnTo>
                    <a:lnTo>
                      <a:pt x="3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5"/>
              <p:cNvSpPr/>
              <p:nvPr/>
            </p:nvSpPr>
            <p:spPr>
              <a:xfrm>
                <a:off x="1476300" y="-691140"/>
                <a:ext cx="57522" cy="31058"/>
              </a:xfrm>
              <a:custGeom>
                <a:avLst/>
                <a:gdLst/>
                <a:ahLst/>
                <a:cxnLst/>
                <a:rect l="l" t="t" r="r" b="b"/>
                <a:pathLst>
                  <a:path w="526" h="284" extrusionOk="0">
                    <a:moveTo>
                      <a:pt x="525" y="1"/>
                    </a:moveTo>
                    <a:lnTo>
                      <a:pt x="222" y="61"/>
                    </a:lnTo>
                    <a:lnTo>
                      <a:pt x="101" y="102"/>
                    </a:lnTo>
                    <a:lnTo>
                      <a:pt x="0" y="162"/>
                    </a:lnTo>
                    <a:lnTo>
                      <a:pt x="61" y="223"/>
                    </a:lnTo>
                    <a:lnTo>
                      <a:pt x="142" y="263"/>
                    </a:lnTo>
                    <a:lnTo>
                      <a:pt x="222" y="283"/>
                    </a:lnTo>
                    <a:lnTo>
                      <a:pt x="303" y="263"/>
                    </a:lnTo>
                    <a:lnTo>
                      <a:pt x="364" y="243"/>
                    </a:lnTo>
                    <a:lnTo>
                      <a:pt x="424" y="203"/>
                    </a:lnTo>
                    <a:lnTo>
                      <a:pt x="465" y="142"/>
                    </a:lnTo>
                    <a:lnTo>
                      <a:pt x="505" y="82"/>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5"/>
              <p:cNvSpPr/>
              <p:nvPr/>
            </p:nvSpPr>
            <p:spPr>
              <a:xfrm>
                <a:off x="2116579" y="-1364556"/>
                <a:ext cx="163489" cy="103890"/>
              </a:xfrm>
              <a:custGeom>
                <a:avLst/>
                <a:gdLst/>
                <a:ahLst/>
                <a:cxnLst/>
                <a:rect l="l" t="t" r="r" b="b"/>
                <a:pathLst>
                  <a:path w="1495" h="950" extrusionOk="0">
                    <a:moveTo>
                      <a:pt x="1333" y="0"/>
                    </a:moveTo>
                    <a:lnTo>
                      <a:pt x="1253" y="20"/>
                    </a:lnTo>
                    <a:lnTo>
                      <a:pt x="1172" y="61"/>
                    </a:lnTo>
                    <a:lnTo>
                      <a:pt x="1010" y="162"/>
                    </a:lnTo>
                    <a:lnTo>
                      <a:pt x="869" y="303"/>
                    </a:lnTo>
                    <a:lnTo>
                      <a:pt x="788" y="384"/>
                    </a:lnTo>
                    <a:lnTo>
                      <a:pt x="707" y="485"/>
                    </a:lnTo>
                    <a:lnTo>
                      <a:pt x="687" y="505"/>
                    </a:lnTo>
                    <a:lnTo>
                      <a:pt x="607" y="364"/>
                    </a:lnTo>
                    <a:lnTo>
                      <a:pt x="506" y="222"/>
                    </a:lnTo>
                    <a:lnTo>
                      <a:pt x="445" y="162"/>
                    </a:lnTo>
                    <a:lnTo>
                      <a:pt x="364" y="101"/>
                    </a:lnTo>
                    <a:lnTo>
                      <a:pt x="304" y="61"/>
                    </a:lnTo>
                    <a:lnTo>
                      <a:pt x="203" y="41"/>
                    </a:lnTo>
                    <a:lnTo>
                      <a:pt x="162" y="20"/>
                    </a:lnTo>
                    <a:lnTo>
                      <a:pt x="122" y="41"/>
                    </a:lnTo>
                    <a:lnTo>
                      <a:pt x="82" y="61"/>
                    </a:lnTo>
                    <a:lnTo>
                      <a:pt x="41" y="81"/>
                    </a:lnTo>
                    <a:lnTo>
                      <a:pt x="21" y="121"/>
                    </a:lnTo>
                    <a:lnTo>
                      <a:pt x="1" y="182"/>
                    </a:lnTo>
                    <a:lnTo>
                      <a:pt x="1" y="263"/>
                    </a:lnTo>
                    <a:lnTo>
                      <a:pt x="41" y="445"/>
                    </a:lnTo>
                    <a:lnTo>
                      <a:pt x="142" y="626"/>
                    </a:lnTo>
                    <a:lnTo>
                      <a:pt x="263" y="788"/>
                    </a:lnTo>
                    <a:lnTo>
                      <a:pt x="364" y="869"/>
                    </a:lnTo>
                    <a:lnTo>
                      <a:pt x="445" y="909"/>
                    </a:lnTo>
                    <a:lnTo>
                      <a:pt x="546" y="949"/>
                    </a:lnTo>
                    <a:lnTo>
                      <a:pt x="647" y="949"/>
                    </a:lnTo>
                    <a:lnTo>
                      <a:pt x="788" y="929"/>
                    </a:lnTo>
                    <a:lnTo>
                      <a:pt x="930" y="889"/>
                    </a:lnTo>
                    <a:lnTo>
                      <a:pt x="1051" y="808"/>
                    </a:lnTo>
                    <a:lnTo>
                      <a:pt x="1172" y="727"/>
                    </a:lnTo>
                    <a:lnTo>
                      <a:pt x="1273" y="626"/>
                    </a:lnTo>
                    <a:lnTo>
                      <a:pt x="1354" y="525"/>
                    </a:lnTo>
                    <a:lnTo>
                      <a:pt x="1434" y="424"/>
                    </a:lnTo>
                    <a:lnTo>
                      <a:pt x="1475" y="323"/>
                    </a:lnTo>
                    <a:lnTo>
                      <a:pt x="1495" y="263"/>
                    </a:lnTo>
                    <a:lnTo>
                      <a:pt x="1495" y="202"/>
                    </a:lnTo>
                    <a:lnTo>
                      <a:pt x="1495" y="142"/>
                    </a:lnTo>
                    <a:lnTo>
                      <a:pt x="1475" y="81"/>
                    </a:lnTo>
                    <a:lnTo>
                      <a:pt x="1414" y="20"/>
                    </a:lnTo>
                    <a:lnTo>
                      <a:pt x="13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5"/>
              <p:cNvSpPr/>
              <p:nvPr/>
            </p:nvSpPr>
            <p:spPr>
              <a:xfrm>
                <a:off x="2116579" y="-1364556"/>
                <a:ext cx="163489" cy="103890"/>
              </a:xfrm>
              <a:custGeom>
                <a:avLst/>
                <a:gdLst/>
                <a:ahLst/>
                <a:cxnLst/>
                <a:rect l="l" t="t" r="r" b="b"/>
                <a:pathLst>
                  <a:path w="1495" h="950" fill="none" extrusionOk="0">
                    <a:moveTo>
                      <a:pt x="1475" y="81"/>
                    </a:moveTo>
                    <a:lnTo>
                      <a:pt x="1475" y="81"/>
                    </a:lnTo>
                    <a:lnTo>
                      <a:pt x="1414" y="20"/>
                    </a:lnTo>
                    <a:lnTo>
                      <a:pt x="1354" y="0"/>
                    </a:lnTo>
                    <a:lnTo>
                      <a:pt x="1333" y="0"/>
                    </a:lnTo>
                    <a:lnTo>
                      <a:pt x="1333" y="0"/>
                    </a:lnTo>
                    <a:lnTo>
                      <a:pt x="1253" y="20"/>
                    </a:lnTo>
                    <a:lnTo>
                      <a:pt x="1172" y="61"/>
                    </a:lnTo>
                    <a:lnTo>
                      <a:pt x="1010" y="162"/>
                    </a:lnTo>
                    <a:lnTo>
                      <a:pt x="869" y="303"/>
                    </a:lnTo>
                    <a:lnTo>
                      <a:pt x="788" y="384"/>
                    </a:lnTo>
                    <a:lnTo>
                      <a:pt x="788" y="384"/>
                    </a:lnTo>
                    <a:lnTo>
                      <a:pt x="707" y="485"/>
                    </a:lnTo>
                    <a:lnTo>
                      <a:pt x="687" y="505"/>
                    </a:lnTo>
                    <a:lnTo>
                      <a:pt x="687" y="505"/>
                    </a:lnTo>
                    <a:lnTo>
                      <a:pt x="607" y="364"/>
                    </a:lnTo>
                    <a:lnTo>
                      <a:pt x="506" y="222"/>
                    </a:lnTo>
                    <a:lnTo>
                      <a:pt x="445" y="162"/>
                    </a:lnTo>
                    <a:lnTo>
                      <a:pt x="364" y="101"/>
                    </a:lnTo>
                    <a:lnTo>
                      <a:pt x="304" y="61"/>
                    </a:lnTo>
                    <a:lnTo>
                      <a:pt x="203" y="41"/>
                    </a:lnTo>
                    <a:lnTo>
                      <a:pt x="203" y="41"/>
                    </a:lnTo>
                    <a:lnTo>
                      <a:pt x="162" y="20"/>
                    </a:lnTo>
                    <a:lnTo>
                      <a:pt x="162" y="20"/>
                    </a:lnTo>
                    <a:lnTo>
                      <a:pt x="122" y="41"/>
                    </a:lnTo>
                    <a:lnTo>
                      <a:pt x="82" y="61"/>
                    </a:lnTo>
                    <a:lnTo>
                      <a:pt x="41" y="81"/>
                    </a:lnTo>
                    <a:lnTo>
                      <a:pt x="21" y="121"/>
                    </a:lnTo>
                    <a:lnTo>
                      <a:pt x="21" y="121"/>
                    </a:lnTo>
                    <a:lnTo>
                      <a:pt x="1" y="182"/>
                    </a:lnTo>
                    <a:lnTo>
                      <a:pt x="1" y="263"/>
                    </a:lnTo>
                    <a:lnTo>
                      <a:pt x="41" y="445"/>
                    </a:lnTo>
                    <a:lnTo>
                      <a:pt x="142" y="626"/>
                    </a:lnTo>
                    <a:lnTo>
                      <a:pt x="263" y="788"/>
                    </a:lnTo>
                    <a:lnTo>
                      <a:pt x="263" y="788"/>
                    </a:lnTo>
                    <a:lnTo>
                      <a:pt x="364" y="869"/>
                    </a:lnTo>
                    <a:lnTo>
                      <a:pt x="445" y="909"/>
                    </a:lnTo>
                    <a:lnTo>
                      <a:pt x="546" y="949"/>
                    </a:lnTo>
                    <a:lnTo>
                      <a:pt x="647" y="949"/>
                    </a:lnTo>
                    <a:lnTo>
                      <a:pt x="647" y="949"/>
                    </a:lnTo>
                    <a:lnTo>
                      <a:pt x="788" y="929"/>
                    </a:lnTo>
                    <a:lnTo>
                      <a:pt x="930" y="889"/>
                    </a:lnTo>
                    <a:lnTo>
                      <a:pt x="1051" y="808"/>
                    </a:lnTo>
                    <a:lnTo>
                      <a:pt x="1172" y="727"/>
                    </a:lnTo>
                    <a:lnTo>
                      <a:pt x="1273" y="626"/>
                    </a:lnTo>
                    <a:lnTo>
                      <a:pt x="1354" y="525"/>
                    </a:lnTo>
                    <a:lnTo>
                      <a:pt x="1434" y="424"/>
                    </a:lnTo>
                    <a:lnTo>
                      <a:pt x="1475" y="323"/>
                    </a:lnTo>
                    <a:lnTo>
                      <a:pt x="1475" y="323"/>
                    </a:lnTo>
                    <a:lnTo>
                      <a:pt x="1495" y="263"/>
                    </a:lnTo>
                    <a:lnTo>
                      <a:pt x="1495" y="202"/>
                    </a:lnTo>
                    <a:lnTo>
                      <a:pt x="1495" y="142"/>
                    </a:lnTo>
                    <a:lnTo>
                      <a:pt x="1475" y="8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5"/>
              <p:cNvSpPr/>
              <p:nvPr/>
            </p:nvSpPr>
            <p:spPr>
              <a:xfrm>
                <a:off x="2129811" y="-1468336"/>
                <a:ext cx="141509" cy="110451"/>
              </a:xfrm>
              <a:custGeom>
                <a:avLst/>
                <a:gdLst/>
                <a:ahLst/>
                <a:cxnLst/>
                <a:rect l="l" t="t" r="r" b="b"/>
                <a:pathLst>
                  <a:path w="1294" h="1010" extrusionOk="0">
                    <a:moveTo>
                      <a:pt x="1132" y="0"/>
                    </a:moveTo>
                    <a:lnTo>
                      <a:pt x="1051" y="41"/>
                    </a:lnTo>
                    <a:lnTo>
                      <a:pt x="970" y="101"/>
                    </a:lnTo>
                    <a:lnTo>
                      <a:pt x="849" y="243"/>
                    </a:lnTo>
                    <a:lnTo>
                      <a:pt x="728" y="404"/>
                    </a:lnTo>
                    <a:lnTo>
                      <a:pt x="627" y="566"/>
                    </a:lnTo>
                    <a:lnTo>
                      <a:pt x="566" y="465"/>
                    </a:lnTo>
                    <a:lnTo>
                      <a:pt x="445" y="323"/>
                    </a:lnTo>
                    <a:lnTo>
                      <a:pt x="364" y="243"/>
                    </a:lnTo>
                    <a:lnTo>
                      <a:pt x="304" y="182"/>
                    </a:lnTo>
                    <a:lnTo>
                      <a:pt x="223" y="142"/>
                    </a:lnTo>
                    <a:lnTo>
                      <a:pt x="82" y="142"/>
                    </a:lnTo>
                    <a:lnTo>
                      <a:pt x="41" y="202"/>
                    </a:lnTo>
                    <a:lnTo>
                      <a:pt x="21" y="263"/>
                    </a:lnTo>
                    <a:lnTo>
                      <a:pt x="1" y="323"/>
                    </a:lnTo>
                    <a:lnTo>
                      <a:pt x="21" y="404"/>
                    </a:lnTo>
                    <a:lnTo>
                      <a:pt x="41" y="485"/>
                    </a:lnTo>
                    <a:lnTo>
                      <a:pt x="142" y="667"/>
                    </a:lnTo>
                    <a:lnTo>
                      <a:pt x="284" y="848"/>
                    </a:lnTo>
                    <a:lnTo>
                      <a:pt x="364" y="909"/>
                    </a:lnTo>
                    <a:lnTo>
                      <a:pt x="445" y="969"/>
                    </a:lnTo>
                    <a:lnTo>
                      <a:pt x="526" y="990"/>
                    </a:lnTo>
                    <a:lnTo>
                      <a:pt x="607" y="1010"/>
                    </a:lnTo>
                    <a:lnTo>
                      <a:pt x="687" y="1010"/>
                    </a:lnTo>
                    <a:lnTo>
                      <a:pt x="748" y="969"/>
                    </a:lnTo>
                    <a:lnTo>
                      <a:pt x="869" y="909"/>
                    </a:lnTo>
                    <a:lnTo>
                      <a:pt x="970" y="808"/>
                    </a:lnTo>
                    <a:lnTo>
                      <a:pt x="1071" y="687"/>
                    </a:lnTo>
                    <a:lnTo>
                      <a:pt x="1152" y="566"/>
                    </a:lnTo>
                    <a:lnTo>
                      <a:pt x="1233" y="424"/>
                    </a:lnTo>
                    <a:lnTo>
                      <a:pt x="1273" y="303"/>
                    </a:lnTo>
                    <a:lnTo>
                      <a:pt x="1293" y="182"/>
                    </a:lnTo>
                    <a:lnTo>
                      <a:pt x="1293" y="101"/>
                    </a:lnTo>
                    <a:lnTo>
                      <a:pt x="1273" y="61"/>
                    </a:lnTo>
                    <a:lnTo>
                      <a:pt x="1253" y="20"/>
                    </a:lnTo>
                    <a:lnTo>
                      <a:pt x="12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5"/>
              <p:cNvSpPr/>
              <p:nvPr/>
            </p:nvSpPr>
            <p:spPr>
              <a:xfrm>
                <a:off x="2129811" y="-1468336"/>
                <a:ext cx="141509" cy="110451"/>
              </a:xfrm>
              <a:custGeom>
                <a:avLst/>
                <a:gdLst/>
                <a:ahLst/>
                <a:cxnLst/>
                <a:rect l="l" t="t" r="r" b="b"/>
                <a:pathLst>
                  <a:path w="1294" h="1010" fill="none" extrusionOk="0">
                    <a:moveTo>
                      <a:pt x="607" y="1010"/>
                    </a:moveTo>
                    <a:lnTo>
                      <a:pt x="607" y="1010"/>
                    </a:lnTo>
                    <a:lnTo>
                      <a:pt x="687" y="1010"/>
                    </a:lnTo>
                    <a:lnTo>
                      <a:pt x="748" y="969"/>
                    </a:lnTo>
                    <a:lnTo>
                      <a:pt x="748" y="969"/>
                    </a:lnTo>
                    <a:lnTo>
                      <a:pt x="869" y="909"/>
                    </a:lnTo>
                    <a:lnTo>
                      <a:pt x="970" y="808"/>
                    </a:lnTo>
                    <a:lnTo>
                      <a:pt x="1071" y="687"/>
                    </a:lnTo>
                    <a:lnTo>
                      <a:pt x="1152" y="566"/>
                    </a:lnTo>
                    <a:lnTo>
                      <a:pt x="1233" y="424"/>
                    </a:lnTo>
                    <a:lnTo>
                      <a:pt x="1273" y="303"/>
                    </a:lnTo>
                    <a:lnTo>
                      <a:pt x="1293" y="182"/>
                    </a:lnTo>
                    <a:lnTo>
                      <a:pt x="1293" y="101"/>
                    </a:lnTo>
                    <a:lnTo>
                      <a:pt x="1293" y="101"/>
                    </a:lnTo>
                    <a:lnTo>
                      <a:pt x="1273" y="61"/>
                    </a:lnTo>
                    <a:lnTo>
                      <a:pt x="1253" y="20"/>
                    </a:lnTo>
                    <a:lnTo>
                      <a:pt x="1212" y="0"/>
                    </a:lnTo>
                    <a:lnTo>
                      <a:pt x="1172" y="0"/>
                    </a:lnTo>
                    <a:lnTo>
                      <a:pt x="1172" y="0"/>
                    </a:lnTo>
                    <a:lnTo>
                      <a:pt x="1132" y="0"/>
                    </a:lnTo>
                    <a:lnTo>
                      <a:pt x="1132" y="0"/>
                    </a:lnTo>
                    <a:lnTo>
                      <a:pt x="1051" y="41"/>
                    </a:lnTo>
                    <a:lnTo>
                      <a:pt x="970" y="101"/>
                    </a:lnTo>
                    <a:lnTo>
                      <a:pt x="849" y="243"/>
                    </a:lnTo>
                    <a:lnTo>
                      <a:pt x="728" y="404"/>
                    </a:lnTo>
                    <a:lnTo>
                      <a:pt x="627" y="566"/>
                    </a:lnTo>
                    <a:lnTo>
                      <a:pt x="627" y="566"/>
                    </a:lnTo>
                    <a:lnTo>
                      <a:pt x="566" y="465"/>
                    </a:lnTo>
                    <a:lnTo>
                      <a:pt x="445" y="323"/>
                    </a:lnTo>
                    <a:lnTo>
                      <a:pt x="445" y="323"/>
                    </a:lnTo>
                    <a:lnTo>
                      <a:pt x="364" y="243"/>
                    </a:lnTo>
                    <a:lnTo>
                      <a:pt x="304" y="182"/>
                    </a:lnTo>
                    <a:lnTo>
                      <a:pt x="223" y="142"/>
                    </a:lnTo>
                    <a:lnTo>
                      <a:pt x="162" y="142"/>
                    </a:lnTo>
                    <a:lnTo>
                      <a:pt x="162" y="142"/>
                    </a:lnTo>
                    <a:lnTo>
                      <a:pt x="82" y="142"/>
                    </a:lnTo>
                    <a:lnTo>
                      <a:pt x="41" y="202"/>
                    </a:lnTo>
                    <a:lnTo>
                      <a:pt x="41" y="202"/>
                    </a:lnTo>
                    <a:lnTo>
                      <a:pt x="21" y="263"/>
                    </a:lnTo>
                    <a:lnTo>
                      <a:pt x="1" y="323"/>
                    </a:lnTo>
                    <a:lnTo>
                      <a:pt x="21" y="404"/>
                    </a:lnTo>
                    <a:lnTo>
                      <a:pt x="41" y="485"/>
                    </a:lnTo>
                    <a:lnTo>
                      <a:pt x="41" y="485"/>
                    </a:lnTo>
                    <a:lnTo>
                      <a:pt x="142" y="667"/>
                    </a:lnTo>
                    <a:lnTo>
                      <a:pt x="284" y="848"/>
                    </a:lnTo>
                    <a:lnTo>
                      <a:pt x="364" y="909"/>
                    </a:lnTo>
                    <a:lnTo>
                      <a:pt x="445" y="969"/>
                    </a:lnTo>
                    <a:lnTo>
                      <a:pt x="526" y="990"/>
                    </a:lnTo>
                    <a:lnTo>
                      <a:pt x="607" y="101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5"/>
              <p:cNvSpPr/>
              <p:nvPr/>
            </p:nvSpPr>
            <p:spPr>
              <a:xfrm>
                <a:off x="2143152" y="-1563257"/>
                <a:ext cx="99406" cy="106077"/>
              </a:xfrm>
              <a:custGeom>
                <a:avLst/>
                <a:gdLst/>
                <a:ahLst/>
                <a:cxnLst/>
                <a:rect l="l" t="t" r="r" b="b"/>
                <a:pathLst>
                  <a:path w="909" h="970" extrusionOk="0">
                    <a:moveTo>
                      <a:pt x="767" y="0"/>
                    </a:moveTo>
                    <a:lnTo>
                      <a:pt x="707" y="20"/>
                    </a:lnTo>
                    <a:lnTo>
                      <a:pt x="666" y="40"/>
                    </a:lnTo>
                    <a:lnTo>
                      <a:pt x="586" y="121"/>
                    </a:lnTo>
                    <a:lnTo>
                      <a:pt x="505" y="263"/>
                    </a:lnTo>
                    <a:lnTo>
                      <a:pt x="464" y="364"/>
                    </a:lnTo>
                    <a:lnTo>
                      <a:pt x="404" y="263"/>
                    </a:lnTo>
                    <a:lnTo>
                      <a:pt x="323" y="182"/>
                    </a:lnTo>
                    <a:lnTo>
                      <a:pt x="242" y="101"/>
                    </a:lnTo>
                    <a:lnTo>
                      <a:pt x="202" y="81"/>
                    </a:lnTo>
                    <a:lnTo>
                      <a:pt x="162" y="81"/>
                    </a:lnTo>
                    <a:lnTo>
                      <a:pt x="101" y="101"/>
                    </a:lnTo>
                    <a:lnTo>
                      <a:pt x="61" y="121"/>
                    </a:lnTo>
                    <a:lnTo>
                      <a:pt x="20" y="182"/>
                    </a:lnTo>
                    <a:lnTo>
                      <a:pt x="0" y="263"/>
                    </a:lnTo>
                    <a:lnTo>
                      <a:pt x="20" y="404"/>
                    </a:lnTo>
                    <a:lnTo>
                      <a:pt x="81" y="586"/>
                    </a:lnTo>
                    <a:lnTo>
                      <a:pt x="182" y="767"/>
                    </a:lnTo>
                    <a:lnTo>
                      <a:pt x="242" y="848"/>
                    </a:lnTo>
                    <a:lnTo>
                      <a:pt x="323" y="909"/>
                    </a:lnTo>
                    <a:lnTo>
                      <a:pt x="404" y="949"/>
                    </a:lnTo>
                    <a:lnTo>
                      <a:pt x="485" y="969"/>
                    </a:lnTo>
                    <a:lnTo>
                      <a:pt x="545" y="949"/>
                    </a:lnTo>
                    <a:lnTo>
                      <a:pt x="606" y="929"/>
                    </a:lnTo>
                    <a:lnTo>
                      <a:pt x="707" y="848"/>
                    </a:lnTo>
                    <a:lnTo>
                      <a:pt x="767" y="788"/>
                    </a:lnTo>
                    <a:lnTo>
                      <a:pt x="808" y="707"/>
                    </a:lnTo>
                    <a:lnTo>
                      <a:pt x="889" y="505"/>
                    </a:lnTo>
                    <a:lnTo>
                      <a:pt x="909" y="404"/>
                    </a:lnTo>
                    <a:lnTo>
                      <a:pt x="909" y="283"/>
                    </a:lnTo>
                    <a:lnTo>
                      <a:pt x="909" y="182"/>
                    </a:lnTo>
                    <a:lnTo>
                      <a:pt x="889" y="101"/>
                    </a:lnTo>
                    <a:lnTo>
                      <a:pt x="848" y="40"/>
                    </a:lnTo>
                    <a:lnTo>
                      <a:pt x="828" y="20"/>
                    </a:lnTo>
                    <a:lnTo>
                      <a:pt x="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5"/>
              <p:cNvSpPr/>
              <p:nvPr/>
            </p:nvSpPr>
            <p:spPr>
              <a:xfrm>
                <a:off x="2143152" y="-1563257"/>
                <a:ext cx="99406" cy="106077"/>
              </a:xfrm>
              <a:custGeom>
                <a:avLst/>
                <a:gdLst/>
                <a:ahLst/>
                <a:cxnLst/>
                <a:rect l="l" t="t" r="r" b="b"/>
                <a:pathLst>
                  <a:path w="909" h="970" fill="none" extrusionOk="0">
                    <a:moveTo>
                      <a:pt x="485" y="969"/>
                    </a:moveTo>
                    <a:lnTo>
                      <a:pt x="485" y="969"/>
                    </a:lnTo>
                    <a:lnTo>
                      <a:pt x="545" y="949"/>
                    </a:lnTo>
                    <a:lnTo>
                      <a:pt x="606" y="929"/>
                    </a:lnTo>
                    <a:lnTo>
                      <a:pt x="707" y="848"/>
                    </a:lnTo>
                    <a:lnTo>
                      <a:pt x="707" y="848"/>
                    </a:lnTo>
                    <a:lnTo>
                      <a:pt x="767" y="788"/>
                    </a:lnTo>
                    <a:lnTo>
                      <a:pt x="808" y="707"/>
                    </a:lnTo>
                    <a:lnTo>
                      <a:pt x="889" y="505"/>
                    </a:lnTo>
                    <a:lnTo>
                      <a:pt x="909" y="404"/>
                    </a:lnTo>
                    <a:lnTo>
                      <a:pt x="909" y="283"/>
                    </a:lnTo>
                    <a:lnTo>
                      <a:pt x="909" y="182"/>
                    </a:lnTo>
                    <a:lnTo>
                      <a:pt x="889" y="101"/>
                    </a:lnTo>
                    <a:lnTo>
                      <a:pt x="889" y="101"/>
                    </a:lnTo>
                    <a:lnTo>
                      <a:pt x="848" y="40"/>
                    </a:lnTo>
                    <a:lnTo>
                      <a:pt x="828" y="20"/>
                    </a:lnTo>
                    <a:lnTo>
                      <a:pt x="767" y="0"/>
                    </a:lnTo>
                    <a:lnTo>
                      <a:pt x="767" y="0"/>
                    </a:lnTo>
                    <a:lnTo>
                      <a:pt x="707" y="20"/>
                    </a:lnTo>
                    <a:lnTo>
                      <a:pt x="666" y="40"/>
                    </a:lnTo>
                    <a:lnTo>
                      <a:pt x="586" y="121"/>
                    </a:lnTo>
                    <a:lnTo>
                      <a:pt x="586" y="121"/>
                    </a:lnTo>
                    <a:lnTo>
                      <a:pt x="505" y="263"/>
                    </a:lnTo>
                    <a:lnTo>
                      <a:pt x="464" y="364"/>
                    </a:lnTo>
                    <a:lnTo>
                      <a:pt x="464" y="364"/>
                    </a:lnTo>
                    <a:lnTo>
                      <a:pt x="404" y="263"/>
                    </a:lnTo>
                    <a:lnTo>
                      <a:pt x="323" y="182"/>
                    </a:lnTo>
                    <a:lnTo>
                      <a:pt x="242" y="101"/>
                    </a:lnTo>
                    <a:lnTo>
                      <a:pt x="202" y="81"/>
                    </a:lnTo>
                    <a:lnTo>
                      <a:pt x="162" y="81"/>
                    </a:lnTo>
                    <a:lnTo>
                      <a:pt x="162" y="81"/>
                    </a:lnTo>
                    <a:lnTo>
                      <a:pt x="101" y="101"/>
                    </a:lnTo>
                    <a:lnTo>
                      <a:pt x="101" y="101"/>
                    </a:lnTo>
                    <a:lnTo>
                      <a:pt x="61" y="121"/>
                    </a:lnTo>
                    <a:lnTo>
                      <a:pt x="20" y="182"/>
                    </a:lnTo>
                    <a:lnTo>
                      <a:pt x="0" y="263"/>
                    </a:lnTo>
                    <a:lnTo>
                      <a:pt x="20" y="404"/>
                    </a:lnTo>
                    <a:lnTo>
                      <a:pt x="20" y="404"/>
                    </a:lnTo>
                    <a:lnTo>
                      <a:pt x="81" y="586"/>
                    </a:lnTo>
                    <a:lnTo>
                      <a:pt x="182" y="767"/>
                    </a:lnTo>
                    <a:lnTo>
                      <a:pt x="242" y="848"/>
                    </a:lnTo>
                    <a:lnTo>
                      <a:pt x="323" y="909"/>
                    </a:lnTo>
                    <a:lnTo>
                      <a:pt x="404" y="949"/>
                    </a:lnTo>
                    <a:lnTo>
                      <a:pt x="485" y="96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5"/>
              <p:cNvSpPr/>
              <p:nvPr/>
            </p:nvSpPr>
            <p:spPr>
              <a:xfrm>
                <a:off x="2158571" y="-1530231"/>
                <a:ext cx="26574" cy="42103"/>
              </a:xfrm>
              <a:custGeom>
                <a:avLst/>
                <a:gdLst/>
                <a:ahLst/>
                <a:cxnLst/>
                <a:rect l="l" t="t" r="r" b="b"/>
                <a:pathLst>
                  <a:path w="243" h="385" extrusionOk="0">
                    <a:moveTo>
                      <a:pt x="21" y="1"/>
                    </a:moveTo>
                    <a:lnTo>
                      <a:pt x="0" y="21"/>
                    </a:lnTo>
                    <a:lnTo>
                      <a:pt x="0" y="122"/>
                    </a:lnTo>
                    <a:lnTo>
                      <a:pt x="41" y="223"/>
                    </a:lnTo>
                    <a:lnTo>
                      <a:pt x="101" y="304"/>
                    </a:lnTo>
                    <a:lnTo>
                      <a:pt x="142" y="344"/>
                    </a:lnTo>
                    <a:lnTo>
                      <a:pt x="182" y="364"/>
                    </a:lnTo>
                    <a:lnTo>
                      <a:pt x="202" y="385"/>
                    </a:lnTo>
                    <a:lnTo>
                      <a:pt x="223" y="364"/>
                    </a:lnTo>
                    <a:lnTo>
                      <a:pt x="243" y="344"/>
                    </a:lnTo>
                    <a:lnTo>
                      <a:pt x="243" y="324"/>
                    </a:lnTo>
                    <a:lnTo>
                      <a:pt x="202" y="243"/>
                    </a:lnTo>
                    <a:lnTo>
                      <a:pt x="162" y="162"/>
                    </a:lnTo>
                    <a:lnTo>
                      <a:pt x="122" y="82"/>
                    </a:lnTo>
                    <a:lnTo>
                      <a:pt x="61" y="21"/>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5"/>
              <p:cNvSpPr/>
              <p:nvPr/>
            </p:nvSpPr>
            <p:spPr>
              <a:xfrm>
                <a:off x="2158571" y="-1530231"/>
                <a:ext cx="26574" cy="42103"/>
              </a:xfrm>
              <a:custGeom>
                <a:avLst/>
                <a:gdLst/>
                <a:ahLst/>
                <a:cxnLst/>
                <a:rect l="l" t="t" r="r" b="b"/>
                <a:pathLst>
                  <a:path w="243" h="385" fill="none" extrusionOk="0">
                    <a:moveTo>
                      <a:pt x="41" y="1"/>
                    </a:moveTo>
                    <a:lnTo>
                      <a:pt x="41" y="1"/>
                    </a:lnTo>
                    <a:lnTo>
                      <a:pt x="21" y="1"/>
                    </a:lnTo>
                    <a:lnTo>
                      <a:pt x="0" y="21"/>
                    </a:lnTo>
                    <a:lnTo>
                      <a:pt x="0" y="21"/>
                    </a:lnTo>
                    <a:lnTo>
                      <a:pt x="0" y="122"/>
                    </a:lnTo>
                    <a:lnTo>
                      <a:pt x="0" y="122"/>
                    </a:lnTo>
                    <a:lnTo>
                      <a:pt x="41" y="223"/>
                    </a:lnTo>
                    <a:lnTo>
                      <a:pt x="41" y="223"/>
                    </a:lnTo>
                    <a:lnTo>
                      <a:pt x="101" y="304"/>
                    </a:lnTo>
                    <a:lnTo>
                      <a:pt x="142" y="344"/>
                    </a:lnTo>
                    <a:lnTo>
                      <a:pt x="182" y="364"/>
                    </a:lnTo>
                    <a:lnTo>
                      <a:pt x="182" y="364"/>
                    </a:lnTo>
                    <a:lnTo>
                      <a:pt x="202" y="385"/>
                    </a:lnTo>
                    <a:lnTo>
                      <a:pt x="202" y="385"/>
                    </a:lnTo>
                    <a:lnTo>
                      <a:pt x="223" y="364"/>
                    </a:lnTo>
                    <a:lnTo>
                      <a:pt x="223" y="364"/>
                    </a:lnTo>
                    <a:lnTo>
                      <a:pt x="243" y="344"/>
                    </a:lnTo>
                    <a:lnTo>
                      <a:pt x="243" y="324"/>
                    </a:lnTo>
                    <a:lnTo>
                      <a:pt x="243" y="324"/>
                    </a:lnTo>
                    <a:lnTo>
                      <a:pt x="243" y="324"/>
                    </a:lnTo>
                    <a:lnTo>
                      <a:pt x="202" y="243"/>
                    </a:lnTo>
                    <a:lnTo>
                      <a:pt x="202" y="243"/>
                    </a:lnTo>
                    <a:lnTo>
                      <a:pt x="162" y="162"/>
                    </a:lnTo>
                    <a:lnTo>
                      <a:pt x="162" y="162"/>
                    </a:lnTo>
                    <a:lnTo>
                      <a:pt x="122" y="82"/>
                    </a:lnTo>
                    <a:lnTo>
                      <a:pt x="61" y="21"/>
                    </a:lnTo>
                    <a:lnTo>
                      <a:pt x="61" y="21"/>
                    </a:lnTo>
                    <a:lnTo>
                      <a:pt x="61" y="21"/>
                    </a:lnTo>
                    <a:lnTo>
                      <a:pt x="41" y="1"/>
                    </a:lnTo>
                    <a:lnTo>
                      <a:pt x="41" y="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5"/>
              <p:cNvSpPr/>
              <p:nvPr/>
            </p:nvSpPr>
            <p:spPr>
              <a:xfrm>
                <a:off x="2207125" y="-1538980"/>
                <a:ext cx="22200" cy="48664"/>
              </a:xfrm>
              <a:custGeom>
                <a:avLst/>
                <a:gdLst/>
                <a:ahLst/>
                <a:cxnLst/>
                <a:rect l="l" t="t" r="r" b="b"/>
                <a:pathLst>
                  <a:path w="203" h="445" extrusionOk="0">
                    <a:moveTo>
                      <a:pt x="162" y="0"/>
                    </a:moveTo>
                    <a:lnTo>
                      <a:pt x="122" y="20"/>
                    </a:lnTo>
                    <a:lnTo>
                      <a:pt x="61" y="202"/>
                    </a:lnTo>
                    <a:lnTo>
                      <a:pt x="1" y="404"/>
                    </a:lnTo>
                    <a:lnTo>
                      <a:pt x="21" y="424"/>
                    </a:lnTo>
                    <a:lnTo>
                      <a:pt x="41" y="444"/>
                    </a:lnTo>
                    <a:lnTo>
                      <a:pt x="61" y="444"/>
                    </a:lnTo>
                    <a:lnTo>
                      <a:pt x="142" y="343"/>
                    </a:lnTo>
                    <a:lnTo>
                      <a:pt x="182" y="242"/>
                    </a:lnTo>
                    <a:lnTo>
                      <a:pt x="203" y="142"/>
                    </a:lnTo>
                    <a:lnTo>
                      <a:pt x="182" y="20"/>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5"/>
              <p:cNvSpPr/>
              <p:nvPr/>
            </p:nvSpPr>
            <p:spPr>
              <a:xfrm>
                <a:off x="2207125" y="-1538980"/>
                <a:ext cx="22200" cy="48664"/>
              </a:xfrm>
              <a:custGeom>
                <a:avLst/>
                <a:gdLst/>
                <a:ahLst/>
                <a:cxnLst/>
                <a:rect l="l" t="t" r="r" b="b"/>
                <a:pathLst>
                  <a:path w="203" h="445" fill="none" extrusionOk="0">
                    <a:moveTo>
                      <a:pt x="162" y="0"/>
                    </a:moveTo>
                    <a:lnTo>
                      <a:pt x="162" y="0"/>
                    </a:lnTo>
                    <a:lnTo>
                      <a:pt x="122" y="20"/>
                    </a:lnTo>
                    <a:lnTo>
                      <a:pt x="122" y="20"/>
                    </a:lnTo>
                    <a:lnTo>
                      <a:pt x="122" y="20"/>
                    </a:lnTo>
                    <a:lnTo>
                      <a:pt x="61" y="202"/>
                    </a:lnTo>
                    <a:lnTo>
                      <a:pt x="61" y="202"/>
                    </a:lnTo>
                    <a:lnTo>
                      <a:pt x="1" y="404"/>
                    </a:lnTo>
                    <a:lnTo>
                      <a:pt x="1" y="404"/>
                    </a:lnTo>
                    <a:lnTo>
                      <a:pt x="1" y="404"/>
                    </a:lnTo>
                    <a:lnTo>
                      <a:pt x="21" y="424"/>
                    </a:lnTo>
                    <a:lnTo>
                      <a:pt x="21" y="424"/>
                    </a:lnTo>
                    <a:lnTo>
                      <a:pt x="41" y="444"/>
                    </a:lnTo>
                    <a:lnTo>
                      <a:pt x="41" y="444"/>
                    </a:lnTo>
                    <a:lnTo>
                      <a:pt x="61" y="444"/>
                    </a:lnTo>
                    <a:lnTo>
                      <a:pt x="61" y="444"/>
                    </a:lnTo>
                    <a:lnTo>
                      <a:pt x="142" y="343"/>
                    </a:lnTo>
                    <a:lnTo>
                      <a:pt x="182" y="242"/>
                    </a:lnTo>
                    <a:lnTo>
                      <a:pt x="182" y="242"/>
                    </a:lnTo>
                    <a:lnTo>
                      <a:pt x="203" y="142"/>
                    </a:lnTo>
                    <a:lnTo>
                      <a:pt x="182" y="20"/>
                    </a:lnTo>
                    <a:lnTo>
                      <a:pt x="182" y="20"/>
                    </a:lnTo>
                    <a:lnTo>
                      <a:pt x="162" y="0"/>
                    </a:lnTo>
                    <a:lnTo>
                      <a:pt x="162" y="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5"/>
              <p:cNvSpPr/>
              <p:nvPr/>
            </p:nvSpPr>
            <p:spPr>
              <a:xfrm>
                <a:off x="2209312" y="-1441871"/>
                <a:ext cx="44290" cy="55335"/>
              </a:xfrm>
              <a:custGeom>
                <a:avLst/>
                <a:gdLst/>
                <a:ahLst/>
                <a:cxnLst/>
                <a:rect l="l" t="t" r="r" b="b"/>
                <a:pathLst>
                  <a:path w="405" h="506" extrusionOk="0">
                    <a:moveTo>
                      <a:pt x="344" y="1"/>
                    </a:moveTo>
                    <a:lnTo>
                      <a:pt x="243" y="102"/>
                    </a:lnTo>
                    <a:lnTo>
                      <a:pt x="162" y="223"/>
                    </a:lnTo>
                    <a:lnTo>
                      <a:pt x="1" y="425"/>
                    </a:lnTo>
                    <a:lnTo>
                      <a:pt x="1" y="465"/>
                    </a:lnTo>
                    <a:lnTo>
                      <a:pt x="21" y="485"/>
                    </a:lnTo>
                    <a:lnTo>
                      <a:pt x="41" y="505"/>
                    </a:lnTo>
                    <a:lnTo>
                      <a:pt x="61" y="505"/>
                    </a:lnTo>
                    <a:lnTo>
                      <a:pt x="122" y="465"/>
                    </a:lnTo>
                    <a:lnTo>
                      <a:pt x="183" y="425"/>
                    </a:lnTo>
                    <a:lnTo>
                      <a:pt x="284" y="324"/>
                    </a:lnTo>
                    <a:lnTo>
                      <a:pt x="364" y="182"/>
                    </a:lnTo>
                    <a:lnTo>
                      <a:pt x="405" y="41"/>
                    </a:lnTo>
                    <a:lnTo>
                      <a:pt x="405" y="21"/>
                    </a:lnTo>
                    <a:lnTo>
                      <a:pt x="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5"/>
              <p:cNvSpPr/>
              <p:nvPr/>
            </p:nvSpPr>
            <p:spPr>
              <a:xfrm>
                <a:off x="2209312" y="-1441871"/>
                <a:ext cx="44290" cy="55335"/>
              </a:xfrm>
              <a:custGeom>
                <a:avLst/>
                <a:gdLst/>
                <a:ahLst/>
                <a:cxnLst/>
                <a:rect l="l" t="t" r="r" b="b"/>
                <a:pathLst>
                  <a:path w="405" h="506" fill="none" extrusionOk="0">
                    <a:moveTo>
                      <a:pt x="364" y="1"/>
                    </a:moveTo>
                    <a:lnTo>
                      <a:pt x="364" y="1"/>
                    </a:lnTo>
                    <a:lnTo>
                      <a:pt x="344" y="1"/>
                    </a:lnTo>
                    <a:lnTo>
                      <a:pt x="344" y="1"/>
                    </a:lnTo>
                    <a:lnTo>
                      <a:pt x="344" y="1"/>
                    </a:lnTo>
                    <a:lnTo>
                      <a:pt x="243" y="102"/>
                    </a:lnTo>
                    <a:lnTo>
                      <a:pt x="162" y="223"/>
                    </a:lnTo>
                    <a:lnTo>
                      <a:pt x="162" y="223"/>
                    </a:lnTo>
                    <a:lnTo>
                      <a:pt x="1" y="425"/>
                    </a:lnTo>
                    <a:lnTo>
                      <a:pt x="1" y="425"/>
                    </a:lnTo>
                    <a:lnTo>
                      <a:pt x="1" y="425"/>
                    </a:lnTo>
                    <a:lnTo>
                      <a:pt x="1" y="465"/>
                    </a:lnTo>
                    <a:lnTo>
                      <a:pt x="1" y="465"/>
                    </a:lnTo>
                    <a:lnTo>
                      <a:pt x="21" y="485"/>
                    </a:lnTo>
                    <a:lnTo>
                      <a:pt x="41" y="505"/>
                    </a:lnTo>
                    <a:lnTo>
                      <a:pt x="41" y="505"/>
                    </a:lnTo>
                    <a:lnTo>
                      <a:pt x="61" y="505"/>
                    </a:lnTo>
                    <a:lnTo>
                      <a:pt x="61" y="505"/>
                    </a:lnTo>
                    <a:lnTo>
                      <a:pt x="122" y="465"/>
                    </a:lnTo>
                    <a:lnTo>
                      <a:pt x="183" y="425"/>
                    </a:lnTo>
                    <a:lnTo>
                      <a:pt x="284" y="324"/>
                    </a:lnTo>
                    <a:lnTo>
                      <a:pt x="284" y="324"/>
                    </a:lnTo>
                    <a:lnTo>
                      <a:pt x="364" y="182"/>
                    </a:lnTo>
                    <a:lnTo>
                      <a:pt x="405" y="41"/>
                    </a:lnTo>
                    <a:lnTo>
                      <a:pt x="405" y="41"/>
                    </a:lnTo>
                    <a:lnTo>
                      <a:pt x="405" y="21"/>
                    </a:lnTo>
                    <a:lnTo>
                      <a:pt x="405" y="21"/>
                    </a:lnTo>
                    <a:lnTo>
                      <a:pt x="36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5"/>
              <p:cNvSpPr/>
              <p:nvPr/>
            </p:nvSpPr>
            <p:spPr>
              <a:xfrm>
                <a:off x="2207125" y="-1342466"/>
                <a:ext cx="50961" cy="48664"/>
              </a:xfrm>
              <a:custGeom>
                <a:avLst/>
                <a:gdLst/>
                <a:ahLst/>
                <a:cxnLst/>
                <a:rect l="l" t="t" r="r" b="b"/>
                <a:pathLst>
                  <a:path w="466" h="445" extrusionOk="0">
                    <a:moveTo>
                      <a:pt x="384" y="0"/>
                    </a:moveTo>
                    <a:lnTo>
                      <a:pt x="203" y="202"/>
                    </a:lnTo>
                    <a:lnTo>
                      <a:pt x="1" y="364"/>
                    </a:lnTo>
                    <a:lnTo>
                      <a:pt x="1" y="404"/>
                    </a:lnTo>
                    <a:lnTo>
                      <a:pt x="1" y="444"/>
                    </a:lnTo>
                    <a:lnTo>
                      <a:pt x="41" y="444"/>
                    </a:lnTo>
                    <a:lnTo>
                      <a:pt x="122" y="424"/>
                    </a:lnTo>
                    <a:lnTo>
                      <a:pt x="182" y="404"/>
                    </a:lnTo>
                    <a:lnTo>
                      <a:pt x="324" y="323"/>
                    </a:lnTo>
                    <a:lnTo>
                      <a:pt x="404" y="182"/>
                    </a:lnTo>
                    <a:lnTo>
                      <a:pt x="445" y="121"/>
                    </a:lnTo>
                    <a:lnTo>
                      <a:pt x="465" y="41"/>
                    </a:lnTo>
                    <a:lnTo>
                      <a:pt x="445" y="20"/>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5"/>
              <p:cNvSpPr/>
              <p:nvPr/>
            </p:nvSpPr>
            <p:spPr>
              <a:xfrm>
                <a:off x="2207125" y="-1342466"/>
                <a:ext cx="50961" cy="48664"/>
              </a:xfrm>
              <a:custGeom>
                <a:avLst/>
                <a:gdLst/>
                <a:ahLst/>
                <a:cxnLst/>
                <a:rect l="l" t="t" r="r" b="b"/>
                <a:pathLst>
                  <a:path w="466" h="445" fill="none" extrusionOk="0">
                    <a:moveTo>
                      <a:pt x="425" y="0"/>
                    </a:moveTo>
                    <a:lnTo>
                      <a:pt x="425" y="0"/>
                    </a:lnTo>
                    <a:lnTo>
                      <a:pt x="384" y="0"/>
                    </a:lnTo>
                    <a:lnTo>
                      <a:pt x="384" y="0"/>
                    </a:lnTo>
                    <a:lnTo>
                      <a:pt x="384" y="0"/>
                    </a:lnTo>
                    <a:lnTo>
                      <a:pt x="203" y="202"/>
                    </a:lnTo>
                    <a:lnTo>
                      <a:pt x="203" y="202"/>
                    </a:lnTo>
                    <a:lnTo>
                      <a:pt x="1" y="364"/>
                    </a:lnTo>
                    <a:lnTo>
                      <a:pt x="1" y="364"/>
                    </a:lnTo>
                    <a:lnTo>
                      <a:pt x="1" y="364"/>
                    </a:lnTo>
                    <a:lnTo>
                      <a:pt x="1" y="404"/>
                    </a:lnTo>
                    <a:lnTo>
                      <a:pt x="1" y="404"/>
                    </a:lnTo>
                    <a:lnTo>
                      <a:pt x="1" y="444"/>
                    </a:lnTo>
                    <a:lnTo>
                      <a:pt x="41" y="444"/>
                    </a:lnTo>
                    <a:lnTo>
                      <a:pt x="41" y="444"/>
                    </a:lnTo>
                    <a:lnTo>
                      <a:pt x="41" y="444"/>
                    </a:lnTo>
                    <a:lnTo>
                      <a:pt x="41" y="444"/>
                    </a:lnTo>
                    <a:lnTo>
                      <a:pt x="122" y="424"/>
                    </a:lnTo>
                    <a:lnTo>
                      <a:pt x="182" y="404"/>
                    </a:lnTo>
                    <a:lnTo>
                      <a:pt x="324" y="323"/>
                    </a:lnTo>
                    <a:lnTo>
                      <a:pt x="324" y="323"/>
                    </a:lnTo>
                    <a:lnTo>
                      <a:pt x="404" y="182"/>
                    </a:lnTo>
                    <a:lnTo>
                      <a:pt x="445" y="121"/>
                    </a:lnTo>
                    <a:lnTo>
                      <a:pt x="465" y="41"/>
                    </a:lnTo>
                    <a:lnTo>
                      <a:pt x="465" y="41"/>
                    </a:lnTo>
                    <a:lnTo>
                      <a:pt x="445" y="20"/>
                    </a:lnTo>
                    <a:lnTo>
                      <a:pt x="445" y="20"/>
                    </a:lnTo>
                    <a:lnTo>
                      <a:pt x="42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5"/>
              <p:cNvSpPr/>
              <p:nvPr/>
            </p:nvSpPr>
            <p:spPr>
              <a:xfrm>
                <a:off x="2134294" y="-1342466"/>
                <a:ext cx="41993" cy="46477"/>
              </a:xfrm>
              <a:custGeom>
                <a:avLst/>
                <a:gdLst/>
                <a:ahLst/>
                <a:cxnLst/>
                <a:rect l="l" t="t" r="r" b="b"/>
                <a:pathLst>
                  <a:path w="384" h="425" extrusionOk="0">
                    <a:moveTo>
                      <a:pt x="41" y="0"/>
                    </a:moveTo>
                    <a:lnTo>
                      <a:pt x="21" y="20"/>
                    </a:lnTo>
                    <a:lnTo>
                      <a:pt x="0" y="41"/>
                    </a:lnTo>
                    <a:lnTo>
                      <a:pt x="0" y="101"/>
                    </a:lnTo>
                    <a:lnTo>
                      <a:pt x="21" y="182"/>
                    </a:lnTo>
                    <a:lnTo>
                      <a:pt x="101" y="283"/>
                    </a:lnTo>
                    <a:lnTo>
                      <a:pt x="202" y="384"/>
                    </a:lnTo>
                    <a:lnTo>
                      <a:pt x="263" y="404"/>
                    </a:lnTo>
                    <a:lnTo>
                      <a:pt x="344" y="424"/>
                    </a:lnTo>
                    <a:lnTo>
                      <a:pt x="364" y="424"/>
                    </a:lnTo>
                    <a:lnTo>
                      <a:pt x="384" y="384"/>
                    </a:lnTo>
                    <a:lnTo>
                      <a:pt x="364" y="343"/>
                    </a:lnTo>
                    <a:lnTo>
                      <a:pt x="222" y="182"/>
                    </a:lnTo>
                    <a:lnTo>
                      <a:pt x="81" y="20"/>
                    </a:lnTo>
                    <a:lnTo>
                      <a:pt x="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5"/>
              <p:cNvSpPr/>
              <p:nvPr/>
            </p:nvSpPr>
            <p:spPr>
              <a:xfrm>
                <a:off x="2134294" y="-1342466"/>
                <a:ext cx="41993" cy="46477"/>
              </a:xfrm>
              <a:custGeom>
                <a:avLst/>
                <a:gdLst/>
                <a:ahLst/>
                <a:cxnLst/>
                <a:rect l="l" t="t" r="r" b="b"/>
                <a:pathLst>
                  <a:path w="384" h="425" fill="none" extrusionOk="0">
                    <a:moveTo>
                      <a:pt x="41" y="0"/>
                    </a:moveTo>
                    <a:lnTo>
                      <a:pt x="41" y="0"/>
                    </a:lnTo>
                    <a:lnTo>
                      <a:pt x="21" y="20"/>
                    </a:lnTo>
                    <a:lnTo>
                      <a:pt x="0" y="41"/>
                    </a:lnTo>
                    <a:lnTo>
                      <a:pt x="0" y="41"/>
                    </a:lnTo>
                    <a:lnTo>
                      <a:pt x="0" y="101"/>
                    </a:lnTo>
                    <a:lnTo>
                      <a:pt x="21" y="182"/>
                    </a:lnTo>
                    <a:lnTo>
                      <a:pt x="101" y="283"/>
                    </a:lnTo>
                    <a:lnTo>
                      <a:pt x="101" y="283"/>
                    </a:lnTo>
                    <a:lnTo>
                      <a:pt x="202" y="384"/>
                    </a:lnTo>
                    <a:lnTo>
                      <a:pt x="263" y="404"/>
                    </a:lnTo>
                    <a:lnTo>
                      <a:pt x="344" y="424"/>
                    </a:lnTo>
                    <a:lnTo>
                      <a:pt x="344" y="424"/>
                    </a:lnTo>
                    <a:lnTo>
                      <a:pt x="344" y="424"/>
                    </a:lnTo>
                    <a:lnTo>
                      <a:pt x="344" y="424"/>
                    </a:lnTo>
                    <a:lnTo>
                      <a:pt x="364" y="424"/>
                    </a:lnTo>
                    <a:lnTo>
                      <a:pt x="364" y="424"/>
                    </a:lnTo>
                    <a:lnTo>
                      <a:pt x="384" y="384"/>
                    </a:lnTo>
                    <a:lnTo>
                      <a:pt x="364" y="343"/>
                    </a:lnTo>
                    <a:lnTo>
                      <a:pt x="364" y="343"/>
                    </a:lnTo>
                    <a:lnTo>
                      <a:pt x="364" y="343"/>
                    </a:lnTo>
                    <a:lnTo>
                      <a:pt x="222" y="182"/>
                    </a:lnTo>
                    <a:lnTo>
                      <a:pt x="222" y="182"/>
                    </a:lnTo>
                    <a:lnTo>
                      <a:pt x="81" y="20"/>
                    </a:lnTo>
                    <a:lnTo>
                      <a:pt x="81" y="20"/>
                    </a:lnTo>
                    <a:lnTo>
                      <a:pt x="81" y="20"/>
                    </a:lnTo>
                    <a:lnTo>
                      <a:pt x="41" y="0"/>
                    </a:lnTo>
                    <a:lnTo>
                      <a:pt x="41" y="0"/>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5"/>
              <p:cNvSpPr/>
              <p:nvPr/>
            </p:nvSpPr>
            <p:spPr>
              <a:xfrm>
                <a:off x="2147526" y="-1437497"/>
                <a:ext cx="42103" cy="53148"/>
              </a:xfrm>
              <a:custGeom>
                <a:avLst/>
                <a:gdLst/>
                <a:ahLst/>
                <a:cxnLst/>
                <a:rect l="l" t="t" r="r" b="b"/>
                <a:pathLst>
                  <a:path w="385" h="486" extrusionOk="0">
                    <a:moveTo>
                      <a:pt x="41" y="1"/>
                    </a:moveTo>
                    <a:lnTo>
                      <a:pt x="0" y="21"/>
                    </a:lnTo>
                    <a:lnTo>
                      <a:pt x="0" y="41"/>
                    </a:lnTo>
                    <a:lnTo>
                      <a:pt x="21" y="183"/>
                    </a:lnTo>
                    <a:lnTo>
                      <a:pt x="101" y="304"/>
                    </a:lnTo>
                    <a:lnTo>
                      <a:pt x="202" y="405"/>
                    </a:lnTo>
                    <a:lnTo>
                      <a:pt x="324" y="486"/>
                    </a:lnTo>
                    <a:lnTo>
                      <a:pt x="344" y="486"/>
                    </a:lnTo>
                    <a:lnTo>
                      <a:pt x="384" y="465"/>
                    </a:lnTo>
                    <a:lnTo>
                      <a:pt x="384" y="445"/>
                    </a:lnTo>
                    <a:lnTo>
                      <a:pt x="384" y="405"/>
                    </a:lnTo>
                    <a:lnTo>
                      <a:pt x="223" y="203"/>
                    </a:lnTo>
                    <a:lnTo>
                      <a:pt x="61" y="2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5"/>
              <p:cNvSpPr/>
              <p:nvPr/>
            </p:nvSpPr>
            <p:spPr>
              <a:xfrm>
                <a:off x="2147526" y="-1437497"/>
                <a:ext cx="42103" cy="53148"/>
              </a:xfrm>
              <a:custGeom>
                <a:avLst/>
                <a:gdLst/>
                <a:ahLst/>
                <a:cxnLst/>
                <a:rect l="l" t="t" r="r" b="b"/>
                <a:pathLst>
                  <a:path w="385" h="486" fill="none" extrusionOk="0">
                    <a:moveTo>
                      <a:pt x="41" y="1"/>
                    </a:moveTo>
                    <a:lnTo>
                      <a:pt x="41" y="1"/>
                    </a:lnTo>
                    <a:lnTo>
                      <a:pt x="0" y="21"/>
                    </a:lnTo>
                    <a:lnTo>
                      <a:pt x="0" y="41"/>
                    </a:lnTo>
                    <a:lnTo>
                      <a:pt x="0" y="41"/>
                    </a:lnTo>
                    <a:lnTo>
                      <a:pt x="21" y="183"/>
                    </a:lnTo>
                    <a:lnTo>
                      <a:pt x="101" y="304"/>
                    </a:lnTo>
                    <a:lnTo>
                      <a:pt x="202" y="405"/>
                    </a:lnTo>
                    <a:lnTo>
                      <a:pt x="324" y="486"/>
                    </a:lnTo>
                    <a:lnTo>
                      <a:pt x="324" y="486"/>
                    </a:lnTo>
                    <a:lnTo>
                      <a:pt x="344" y="486"/>
                    </a:lnTo>
                    <a:lnTo>
                      <a:pt x="344" y="486"/>
                    </a:lnTo>
                    <a:lnTo>
                      <a:pt x="384" y="465"/>
                    </a:lnTo>
                    <a:lnTo>
                      <a:pt x="384" y="445"/>
                    </a:lnTo>
                    <a:lnTo>
                      <a:pt x="384" y="405"/>
                    </a:lnTo>
                    <a:lnTo>
                      <a:pt x="384" y="405"/>
                    </a:lnTo>
                    <a:lnTo>
                      <a:pt x="384" y="405"/>
                    </a:lnTo>
                    <a:lnTo>
                      <a:pt x="384" y="405"/>
                    </a:lnTo>
                    <a:lnTo>
                      <a:pt x="223" y="203"/>
                    </a:lnTo>
                    <a:lnTo>
                      <a:pt x="223" y="203"/>
                    </a:lnTo>
                    <a:lnTo>
                      <a:pt x="61" y="21"/>
                    </a:lnTo>
                    <a:lnTo>
                      <a:pt x="61" y="21"/>
                    </a:lnTo>
                    <a:lnTo>
                      <a:pt x="4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5"/>
              <p:cNvSpPr/>
              <p:nvPr/>
            </p:nvSpPr>
            <p:spPr>
              <a:xfrm>
                <a:off x="2101159" y="-1251919"/>
                <a:ext cx="92845" cy="68567"/>
              </a:xfrm>
              <a:custGeom>
                <a:avLst/>
                <a:gdLst/>
                <a:ahLst/>
                <a:cxnLst/>
                <a:rect l="l" t="t" r="r" b="b"/>
                <a:pathLst>
                  <a:path w="849" h="627" extrusionOk="0">
                    <a:moveTo>
                      <a:pt x="162" y="0"/>
                    </a:moveTo>
                    <a:lnTo>
                      <a:pt x="142" y="20"/>
                    </a:lnTo>
                    <a:lnTo>
                      <a:pt x="122" y="61"/>
                    </a:lnTo>
                    <a:lnTo>
                      <a:pt x="61" y="242"/>
                    </a:lnTo>
                    <a:lnTo>
                      <a:pt x="21" y="384"/>
                    </a:lnTo>
                    <a:lnTo>
                      <a:pt x="0" y="525"/>
                    </a:lnTo>
                    <a:lnTo>
                      <a:pt x="21" y="586"/>
                    </a:lnTo>
                    <a:lnTo>
                      <a:pt x="41" y="606"/>
                    </a:lnTo>
                    <a:lnTo>
                      <a:pt x="61" y="626"/>
                    </a:lnTo>
                    <a:lnTo>
                      <a:pt x="142" y="626"/>
                    </a:lnTo>
                    <a:lnTo>
                      <a:pt x="243" y="606"/>
                    </a:lnTo>
                    <a:lnTo>
                      <a:pt x="525" y="545"/>
                    </a:lnTo>
                    <a:lnTo>
                      <a:pt x="667" y="505"/>
                    </a:lnTo>
                    <a:lnTo>
                      <a:pt x="768" y="464"/>
                    </a:lnTo>
                    <a:lnTo>
                      <a:pt x="828" y="404"/>
                    </a:lnTo>
                    <a:lnTo>
                      <a:pt x="848" y="364"/>
                    </a:lnTo>
                    <a:lnTo>
                      <a:pt x="828" y="343"/>
                    </a:lnTo>
                    <a:lnTo>
                      <a:pt x="808" y="303"/>
                    </a:lnTo>
                    <a:lnTo>
                      <a:pt x="687" y="222"/>
                    </a:lnTo>
                    <a:lnTo>
                      <a:pt x="525" y="141"/>
                    </a:lnTo>
                    <a:lnTo>
                      <a:pt x="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5"/>
              <p:cNvSpPr/>
              <p:nvPr/>
            </p:nvSpPr>
            <p:spPr>
              <a:xfrm>
                <a:off x="2101159" y="-1251919"/>
                <a:ext cx="92845" cy="68567"/>
              </a:xfrm>
              <a:custGeom>
                <a:avLst/>
                <a:gdLst/>
                <a:ahLst/>
                <a:cxnLst/>
                <a:rect l="l" t="t" r="r" b="b"/>
                <a:pathLst>
                  <a:path w="849" h="627" fill="none" extrusionOk="0">
                    <a:moveTo>
                      <a:pt x="61" y="626"/>
                    </a:moveTo>
                    <a:lnTo>
                      <a:pt x="61" y="626"/>
                    </a:lnTo>
                    <a:lnTo>
                      <a:pt x="142" y="626"/>
                    </a:lnTo>
                    <a:lnTo>
                      <a:pt x="243" y="606"/>
                    </a:lnTo>
                    <a:lnTo>
                      <a:pt x="525" y="545"/>
                    </a:lnTo>
                    <a:lnTo>
                      <a:pt x="667" y="505"/>
                    </a:lnTo>
                    <a:lnTo>
                      <a:pt x="768" y="464"/>
                    </a:lnTo>
                    <a:lnTo>
                      <a:pt x="828" y="404"/>
                    </a:lnTo>
                    <a:lnTo>
                      <a:pt x="848" y="364"/>
                    </a:lnTo>
                    <a:lnTo>
                      <a:pt x="828" y="343"/>
                    </a:lnTo>
                    <a:lnTo>
                      <a:pt x="828" y="343"/>
                    </a:lnTo>
                    <a:lnTo>
                      <a:pt x="808" y="303"/>
                    </a:lnTo>
                    <a:lnTo>
                      <a:pt x="808" y="303"/>
                    </a:lnTo>
                    <a:lnTo>
                      <a:pt x="687" y="222"/>
                    </a:lnTo>
                    <a:lnTo>
                      <a:pt x="525" y="141"/>
                    </a:lnTo>
                    <a:lnTo>
                      <a:pt x="263" y="0"/>
                    </a:lnTo>
                    <a:lnTo>
                      <a:pt x="263" y="0"/>
                    </a:lnTo>
                    <a:lnTo>
                      <a:pt x="202" y="0"/>
                    </a:lnTo>
                    <a:lnTo>
                      <a:pt x="162" y="0"/>
                    </a:lnTo>
                    <a:lnTo>
                      <a:pt x="142" y="20"/>
                    </a:lnTo>
                    <a:lnTo>
                      <a:pt x="122" y="61"/>
                    </a:lnTo>
                    <a:lnTo>
                      <a:pt x="122" y="61"/>
                    </a:lnTo>
                    <a:lnTo>
                      <a:pt x="61" y="242"/>
                    </a:lnTo>
                    <a:lnTo>
                      <a:pt x="61" y="242"/>
                    </a:lnTo>
                    <a:lnTo>
                      <a:pt x="21" y="384"/>
                    </a:lnTo>
                    <a:lnTo>
                      <a:pt x="21" y="384"/>
                    </a:lnTo>
                    <a:lnTo>
                      <a:pt x="0" y="525"/>
                    </a:lnTo>
                    <a:lnTo>
                      <a:pt x="21" y="586"/>
                    </a:lnTo>
                    <a:lnTo>
                      <a:pt x="41" y="606"/>
                    </a:lnTo>
                    <a:lnTo>
                      <a:pt x="61" y="62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5"/>
              <p:cNvSpPr/>
              <p:nvPr/>
            </p:nvSpPr>
            <p:spPr>
              <a:xfrm>
                <a:off x="1452023" y="-1375601"/>
                <a:ext cx="673533" cy="589656"/>
              </a:xfrm>
              <a:custGeom>
                <a:avLst/>
                <a:gdLst/>
                <a:ahLst/>
                <a:cxnLst/>
                <a:rect l="l" t="t" r="r" b="b"/>
                <a:pathLst>
                  <a:path w="6159" h="5392" extrusionOk="0">
                    <a:moveTo>
                      <a:pt x="1656" y="0"/>
                    </a:moveTo>
                    <a:lnTo>
                      <a:pt x="1454" y="41"/>
                    </a:lnTo>
                    <a:lnTo>
                      <a:pt x="1292" y="101"/>
                    </a:lnTo>
                    <a:lnTo>
                      <a:pt x="1232" y="162"/>
                    </a:lnTo>
                    <a:lnTo>
                      <a:pt x="1191" y="222"/>
                    </a:lnTo>
                    <a:lnTo>
                      <a:pt x="1151" y="283"/>
                    </a:lnTo>
                    <a:lnTo>
                      <a:pt x="1151" y="344"/>
                    </a:lnTo>
                    <a:lnTo>
                      <a:pt x="1151" y="404"/>
                    </a:lnTo>
                    <a:lnTo>
                      <a:pt x="1171" y="485"/>
                    </a:lnTo>
                    <a:lnTo>
                      <a:pt x="1252" y="606"/>
                    </a:lnTo>
                    <a:lnTo>
                      <a:pt x="989" y="606"/>
                    </a:lnTo>
                    <a:lnTo>
                      <a:pt x="767" y="646"/>
                    </a:lnTo>
                    <a:lnTo>
                      <a:pt x="565" y="707"/>
                    </a:lnTo>
                    <a:lnTo>
                      <a:pt x="404" y="808"/>
                    </a:lnTo>
                    <a:lnTo>
                      <a:pt x="343" y="869"/>
                    </a:lnTo>
                    <a:lnTo>
                      <a:pt x="283" y="949"/>
                    </a:lnTo>
                    <a:lnTo>
                      <a:pt x="283" y="1030"/>
                    </a:lnTo>
                    <a:lnTo>
                      <a:pt x="283" y="1111"/>
                    </a:lnTo>
                    <a:lnTo>
                      <a:pt x="323" y="1192"/>
                    </a:lnTo>
                    <a:lnTo>
                      <a:pt x="364" y="1272"/>
                    </a:lnTo>
                    <a:lnTo>
                      <a:pt x="424" y="1333"/>
                    </a:lnTo>
                    <a:lnTo>
                      <a:pt x="505" y="1394"/>
                    </a:lnTo>
                    <a:lnTo>
                      <a:pt x="687" y="1454"/>
                    </a:lnTo>
                    <a:lnTo>
                      <a:pt x="687" y="1454"/>
                    </a:lnTo>
                    <a:lnTo>
                      <a:pt x="606" y="1434"/>
                    </a:lnTo>
                    <a:lnTo>
                      <a:pt x="606" y="1555"/>
                    </a:lnTo>
                    <a:lnTo>
                      <a:pt x="626" y="1656"/>
                    </a:lnTo>
                    <a:lnTo>
                      <a:pt x="666" y="1757"/>
                    </a:lnTo>
                    <a:lnTo>
                      <a:pt x="727" y="1838"/>
                    </a:lnTo>
                    <a:lnTo>
                      <a:pt x="808" y="1919"/>
                    </a:lnTo>
                    <a:lnTo>
                      <a:pt x="889" y="1979"/>
                    </a:lnTo>
                    <a:lnTo>
                      <a:pt x="989" y="2040"/>
                    </a:lnTo>
                    <a:lnTo>
                      <a:pt x="1111" y="2080"/>
                    </a:lnTo>
                    <a:lnTo>
                      <a:pt x="1131" y="2201"/>
                    </a:lnTo>
                    <a:lnTo>
                      <a:pt x="1171" y="2302"/>
                    </a:lnTo>
                    <a:lnTo>
                      <a:pt x="1232" y="2403"/>
                    </a:lnTo>
                    <a:lnTo>
                      <a:pt x="1292" y="2484"/>
                    </a:lnTo>
                    <a:lnTo>
                      <a:pt x="1393" y="2545"/>
                    </a:lnTo>
                    <a:lnTo>
                      <a:pt x="1474" y="2585"/>
                    </a:lnTo>
                    <a:lnTo>
                      <a:pt x="1595" y="2625"/>
                    </a:lnTo>
                    <a:lnTo>
                      <a:pt x="1716" y="2645"/>
                    </a:lnTo>
                    <a:lnTo>
                      <a:pt x="1656" y="2645"/>
                    </a:lnTo>
                    <a:lnTo>
                      <a:pt x="1676" y="2807"/>
                    </a:lnTo>
                    <a:lnTo>
                      <a:pt x="1737" y="2928"/>
                    </a:lnTo>
                    <a:lnTo>
                      <a:pt x="1817" y="3029"/>
                    </a:lnTo>
                    <a:lnTo>
                      <a:pt x="1938" y="3110"/>
                    </a:lnTo>
                    <a:lnTo>
                      <a:pt x="2060" y="3130"/>
                    </a:lnTo>
                    <a:lnTo>
                      <a:pt x="2201" y="3150"/>
                    </a:lnTo>
                    <a:lnTo>
                      <a:pt x="2363" y="3130"/>
                    </a:lnTo>
                    <a:lnTo>
                      <a:pt x="2524" y="3069"/>
                    </a:lnTo>
                    <a:lnTo>
                      <a:pt x="2564" y="3090"/>
                    </a:lnTo>
                    <a:lnTo>
                      <a:pt x="2363" y="3130"/>
                    </a:lnTo>
                    <a:lnTo>
                      <a:pt x="2403" y="3292"/>
                    </a:lnTo>
                    <a:lnTo>
                      <a:pt x="2463" y="3393"/>
                    </a:lnTo>
                    <a:lnTo>
                      <a:pt x="2544" y="3473"/>
                    </a:lnTo>
                    <a:lnTo>
                      <a:pt x="2645" y="3514"/>
                    </a:lnTo>
                    <a:lnTo>
                      <a:pt x="2504" y="3554"/>
                    </a:lnTo>
                    <a:lnTo>
                      <a:pt x="2363" y="3554"/>
                    </a:lnTo>
                    <a:lnTo>
                      <a:pt x="2201" y="3494"/>
                    </a:lnTo>
                    <a:lnTo>
                      <a:pt x="2019" y="3413"/>
                    </a:lnTo>
                    <a:lnTo>
                      <a:pt x="1696" y="3271"/>
                    </a:lnTo>
                    <a:lnTo>
                      <a:pt x="1292" y="3110"/>
                    </a:lnTo>
                    <a:lnTo>
                      <a:pt x="909" y="3009"/>
                    </a:lnTo>
                    <a:lnTo>
                      <a:pt x="727" y="2969"/>
                    </a:lnTo>
                    <a:lnTo>
                      <a:pt x="545" y="2948"/>
                    </a:lnTo>
                    <a:lnTo>
                      <a:pt x="464" y="2948"/>
                    </a:lnTo>
                    <a:lnTo>
                      <a:pt x="364" y="2969"/>
                    </a:lnTo>
                    <a:lnTo>
                      <a:pt x="283" y="2989"/>
                    </a:lnTo>
                    <a:lnTo>
                      <a:pt x="222" y="3049"/>
                    </a:lnTo>
                    <a:lnTo>
                      <a:pt x="202" y="3110"/>
                    </a:lnTo>
                    <a:lnTo>
                      <a:pt x="222" y="3170"/>
                    </a:lnTo>
                    <a:lnTo>
                      <a:pt x="242" y="3231"/>
                    </a:lnTo>
                    <a:lnTo>
                      <a:pt x="263" y="3271"/>
                    </a:lnTo>
                    <a:lnTo>
                      <a:pt x="343" y="3372"/>
                    </a:lnTo>
                    <a:lnTo>
                      <a:pt x="464" y="3453"/>
                    </a:lnTo>
                    <a:lnTo>
                      <a:pt x="687" y="3615"/>
                    </a:lnTo>
                    <a:lnTo>
                      <a:pt x="747" y="3655"/>
                    </a:lnTo>
                    <a:lnTo>
                      <a:pt x="747" y="3675"/>
                    </a:lnTo>
                    <a:lnTo>
                      <a:pt x="707" y="3675"/>
                    </a:lnTo>
                    <a:lnTo>
                      <a:pt x="525" y="3695"/>
                    </a:lnTo>
                    <a:lnTo>
                      <a:pt x="364" y="3736"/>
                    </a:lnTo>
                    <a:lnTo>
                      <a:pt x="202" y="3776"/>
                    </a:lnTo>
                    <a:lnTo>
                      <a:pt x="101" y="3817"/>
                    </a:lnTo>
                    <a:lnTo>
                      <a:pt x="40" y="3897"/>
                    </a:lnTo>
                    <a:lnTo>
                      <a:pt x="20" y="3918"/>
                    </a:lnTo>
                    <a:lnTo>
                      <a:pt x="20" y="3978"/>
                    </a:lnTo>
                    <a:lnTo>
                      <a:pt x="20" y="4019"/>
                    </a:lnTo>
                    <a:lnTo>
                      <a:pt x="40" y="4059"/>
                    </a:lnTo>
                    <a:lnTo>
                      <a:pt x="121" y="4119"/>
                    </a:lnTo>
                    <a:lnTo>
                      <a:pt x="222" y="4160"/>
                    </a:lnTo>
                    <a:lnTo>
                      <a:pt x="444" y="4241"/>
                    </a:lnTo>
                    <a:lnTo>
                      <a:pt x="626" y="4281"/>
                    </a:lnTo>
                    <a:lnTo>
                      <a:pt x="747" y="4321"/>
                    </a:lnTo>
                    <a:lnTo>
                      <a:pt x="545" y="4402"/>
                    </a:lnTo>
                    <a:lnTo>
                      <a:pt x="364" y="4483"/>
                    </a:lnTo>
                    <a:lnTo>
                      <a:pt x="162" y="4604"/>
                    </a:lnTo>
                    <a:lnTo>
                      <a:pt x="81" y="4685"/>
                    </a:lnTo>
                    <a:lnTo>
                      <a:pt x="20" y="4766"/>
                    </a:lnTo>
                    <a:lnTo>
                      <a:pt x="0" y="4826"/>
                    </a:lnTo>
                    <a:lnTo>
                      <a:pt x="20" y="4907"/>
                    </a:lnTo>
                    <a:lnTo>
                      <a:pt x="61" y="4968"/>
                    </a:lnTo>
                    <a:lnTo>
                      <a:pt x="121" y="5008"/>
                    </a:lnTo>
                    <a:lnTo>
                      <a:pt x="222" y="5048"/>
                    </a:lnTo>
                    <a:lnTo>
                      <a:pt x="323" y="5068"/>
                    </a:lnTo>
                    <a:lnTo>
                      <a:pt x="646" y="5048"/>
                    </a:lnTo>
                    <a:lnTo>
                      <a:pt x="949" y="5008"/>
                    </a:lnTo>
                    <a:lnTo>
                      <a:pt x="1252" y="4927"/>
                    </a:lnTo>
                    <a:lnTo>
                      <a:pt x="1514" y="4846"/>
                    </a:lnTo>
                    <a:lnTo>
                      <a:pt x="1959" y="4685"/>
                    </a:lnTo>
                    <a:lnTo>
                      <a:pt x="2100" y="4644"/>
                    </a:lnTo>
                    <a:lnTo>
                      <a:pt x="2201" y="4624"/>
                    </a:lnTo>
                    <a:lnTo>
                      <a:pt x="2262" y="4624"/>
                    </a:lnTo>
                    <a:lnTo>
                      <a:pt x="2302" y="4665"/>
                    </a:lnTo>
                    <a:lnTo>
                      <a:pt x="2342" y="4705"/>
                    </a:lnTo>
                    <a:lnTo>
                      <a:pt x="2423" y="4786"/>
                    </a:lnTo>
                    <a:lnTo>
                      <a:pt x="2544" y="4927"/>
                    </a:lnTo>
                    <a:lnTo>
                      <a:pt x="2686" y="5048"/>
                    </a:lnTo>
                    <a:lnTo>
                      <a:pt x="2847" y="5149"/>
                    </a:lnTo>
                    <a:lnTo>
                      <a:pt x="3009" y="5230"/>
                    </a:lnTo>
                    <a:lnTo>
                      <a:pt x="3190" y="5291"/>
                    </a:lnTo>
                    <a:lnTo>
                      <a:pt x="3352" y="5331"/>
                    </a:lnTo>
                    <a:lnTo>
                      <a:pt x="3534" y="5371"/>
                    </a:lnTo>
                    <a:lnTo>
                      <a:pt x="3736" y="5392"/>
                    </a:lnTo>
                    <a:lnTo>
                      <a:pt x="3917" y="5392"/>
                    </a:lnTo>
                    <a:lnTo>
                      <a:pt x="4099" y="5371"/>
                    </a:lnTo>
                    <a:lnTo>
                      <a:pt x="4281" y="5331"/>
                    </a:lnTo>
                    <a:lnTo>
                      <a:pt x="4462" y="5291"/>
                    </a:lnTo>
                    <a:lnTo>
                      <a:pt x="4644" y="5230"/>
                    </a:lnTo>
                    <a:lnTo>
                      <a:pt x="4826" y="5169"/>
                    </a:lnTo>
                    <a:lnTo>
                      <a:pt x="4987" y="5068"/>
                    </a:lnTo>
                    <a:lnTo>
                      <a:pt x="5129" y="4988"/>
                    </a:lnTo>
                    <a:lnTo>
                      <a:pt x="5371" y="4786"/>
                    </a:lnTo>
                    <a:lnTo>
                      <a:pt x="5593" y="4564"/>
                    </a:lnTo>
                    <a:lnTo>
                      <a:pt x="5755" y="4321"/>
                    </a:lnTo>
                    <a:lnTo>
                      <a:pt x="5916" y="4059"/>
                    </a:lnTo>
                    <a:lnTo>
                      <a:pt x="5977" y="3877"/>
                    </a:lnTo>
                    <a:lnTo>
                      <a:pt x="6017" y="3716"/>
                    </a:lnTo>
                    <a:lnTo>
                      <a:pt x="6058" y="3554"/>
                    </a:lnTo>
                    <a:lnTo>
                      <a:pt x="6078" y="3372"/>
                    </a:lnTo>
                    <a:lnTo>
                      <a:pt x="6098" y="3029"/>
                    </a:lnTo>
                    <a:lnTo>
                      <a:pt x="6058" y="2666"/>
                    </a:lnTo>
                    <a:lnTo>
                      <a:pt x="6037" y="2464"/>
                    </a:lnTo>
                    <a:lnTo>
                      <a:pt x="5997" y="2262"/>
                    </a:lnTo>
                    <a:lnTo>
                      <a:pt x="5997" y="2161"/>
                    </a:lnTo>
                    <a:lnTo>
                      <a:pt x="6017" y="2040"/>
                    </a:lnTo>
                    <a:lnTo>
                      <a:pt x="6118" y="1676"/>
                    </a:lnTo>
                    <a:lnTo>
                      <a:pt x="6138" y="1515"/>
                    </a:lnTo>
                    <a:lnTo>
                      <a:pt x="6159" y="1313"/>
                    </a:lnTo>
                    <a:lnTo>
                      <a:pt x="6118" y="1091"/>
                    </a:lnTo>
                    <a:lnTo>
                      <a:pt x="6037" y="869"/>
                    </a:lnTo>
                    <a:lnTo>
                      <a:pt x="5997" y="768"/>
                    </a:lnTo>
                    <a:lnTo>
                      <a:pt x="5936" y="667"/>
                    </a:lnTo>
                    <a:lnTo>
                      <a:pt x="5856" y="586"/>
                    </a:lnTo>
                    <a:lnTo>
                      <a:pt x="5775" y="505"/>
                    </a:lnTo>
                    <a:lnTo>
                      <a:pt x="5674" y="445"/>
                    </a:lnTo>
                    <a:lnTo>
                      <a:pt x="5573" y="384"/>
                    </a:lnTo>
                    <a:lnTo>
                      <a:pt x="5452" y="364"/>
                    </a:lnTo>
                    <a:lnTo>
                      <a:pt x="5351" y="344"/>
                    </a:lnTo>
                    <a:lnTo>
                      <a:pt x="5109" y="344"/>
                    </a:lnTo>
                    <a:lnTo>
                      <a:pt x="4886" y="404"/>
                    </a:lnTo>
                    <a:lnTo>
                      <a:pt x="4725" y="465"/>
                    </a:lnTo>
                    <a:lnTo>
                      <a:pt x="4584" y="566"/>
                    </a:lnTo>
                    <a:lnTo>
                      <a:pt x="4462" y="687"/>
                    </a:lnTo>
                    <a:lnTo>
                      <a:pt x="4361" y="828"/>
                    </a:lnTo>
                    <a:lnTo>
                      <a:pt x="4281" y="970"/>
                    </a:lnTo>
                    <a:lnTo>
                      <a:pt x="4200" y="1131"/>
                    </a:lnTo>
                    <a:lnTo>
                      <a:pt x="4099" y="1454"/>
                    </a:lnTo>
                    <a:lnTo>
                      <a:pt x="3917" y="1232"/>
                    </a:lnTo>
                    <a:lnTo>
                      <a:pt x="3736" y="1030"/>
                    </a:lnTo>
                    <a:lnTo>
                      <a:pt x="3534" y="828"/>
                    </a:lnTo>
                    <a:lnTo>
                      <a:pt x="3332" y="646"/>
                    </a:lnTo>
                    <a:lnTo>
                      <a:pt x="3130" y="485"/>
                    </a:lnTo>
                    <a:lnTo>
                      <a:pt x="2928" y="364"/>
                    </a:lnTo>
                    <a:lnTo>
                      <a:pt x="2746" y="243"/>
                    </a:lnTo>
                    <a:lnTo>
                      <a:pt x="2564" y="162"/>
                    </a:lnTo>
                    <a:lnTo>
                      <a:pt x="2383" y="101"/>
                    </a:lnTo>
                    <a:lnTo>
                      <a:pt x="2221" y="41"/>
                    </a:lnTo>
                    <a:lnTo>
                      <a:pt x="2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5"/>
              <p:cNvSpPr/>
              <p:nvPr/>
            </p:nvSpPr>
            <p:spPr>
              <a:xfrm>
                <a:off x="1452023" y="-1375601"/>
                <a:ext cx="673533" cy="589656"/>
              </a:xfrm>
              <a:custGeom>
                <a:avLst/>
                <a:gdLst/>
                <a:ahLst/>
                <a:cxnLst/>
                <a:rect l="l" t="t" r="r" b="b"/>
                <a:pathLst>
                  <a:path w="6159" h="5392" fill="none" extrusionOk="0">
                    <a:moveTo>
                      <a:pt x="5997" y="2262"/>
                    </a:moveTo>
                    <a:lnTo>
                      <a:pt x="5997" y="2262"/>
                    </a:lnTo>
                    <a:lnTo>
                      <a:pt x="5997" y="2161"/>
                    </a:lnTo>
                    <a:lnTo>
                      <a:pt x="6017" y="2040"/>
                    </a:lnTo>
                    <a:lnTo>
                      <a:pt x="6017" y="2040"/>
                    </a:lnTo>
                    <a:lnTo>
                      <a:pt x="6118" y="1676"/>
                    </a:lnTo>
                    <a:lnTo>
                      <a:pt x="6138" y="1515"/>
                    </a:lnTo>
                    <a:lnTo>
                      <a:pt x="6159" y="1313"/>
                    </a:lnTo>
                    <a:lnTo>
                      <a:pt x="6159" y="1313"/>
                    </a:lnTo>
                    <a:lnTo>
                      <a:pt x="6118" y="1091"/>
                    </a:lnTo>
                    <a:lnTo>
                      <a:pt x="6037" y="869"/>
                    </a:lnTo>
                    <a:lnTo>
                      <a:pt x="5997" y="768"/>
                    </a:lnTo>
                    <a:lnTo>
                      <a:pt x="5936" y="667"/>
                    </a:lnTo>
                    <a:lnTo>
                      <a:pt x="5856" y="586"/>
                    </a:lnTo>
                    <a:lnTo>
                      <a:pt x="5775" y="505"/>
                    </a:lnTo>
                    <a:lnTo>
                      <a:pt x="5775" y="505"/>
                    </a:lnTo>
                    <a:lnTo>
                      <a:pt x="5674" y="445"/>
                    </a:lnTo>
                    <a:lnTo>
                      <a:pt x="5573" y="384"/>
                    </a:lnTo>
                    <a:lnTo>
                      <a:pt x="5452" y="364"/>
                    </a:lnTo>
                    <a:lnTo>
                      <a:pt x="5351" y="344"/>
                    </a:lnTo>
                    <a:lnTo>
                      <a:pt x="5230" y="344"/>
                    </a:lnTo>
                    <a:lnTo>
                      <a:pt x="5109" y="344"/>
                    </a:lnTo>
                    <a:lnTo>
                      <a:pt x="4886" y="404"/>
                    </a:lnTo>
                    <a:lnTo>
                      <a:pt x="4886" y="404"/>
                    </a:lnTo>
                    <a:lnTo>
                      <a:pt x="4725" y="465"/>
                    </a:lnTo>
                    <a:lnTo>
                      <a:pt x="4584" y="566"/>
                    </a:lnTo>
                    <a:lnTo>
                      <a:pt x="4462" y="687"/>
                    </a:lnTo>
                    <a:lnTo>
                      <a:pt x="4361" y="828"/>
                    </a:lnTo>
                    <a:lnTo>
                      <a:pt x="4281" y="970"/>
                    </a:lnTo>
                    <a:lnTo>
                      <a:pt x="4200" y="1131"/>
                    </a:lnTo>
                    <a:lnTo>
                      <a:pt x="4099" y="1454"/>
                    </a:lnTo>
                    <a:lnTo>
                      <a:pt x="4099" y="1454"/>
                    </a:lnTo>
                    <a:lnTo>
                      <a:pt x="3917" y="1232"/>
                    </a:lnTo>
                    <a:lnTo>
                      <a:pt x="3736" y="1030"/>
                    </a:lnTo>
                    <a:lnTo>
                      <a:pt x="3736" y="1030"/>
                    </a:lnTo>
                    <a:lnTo>
                      <a:pt x="3534" y="828"/>
                    </a:lnTo>
                    <a:lnTo>
                      <a:pt x="3332" y="646"/>
                    </a:lnTo>
                    <a:lnTo>
                      <a:pt x="3130" y="485"/>
                    </a:lnTo>
                    <a:lnTo>
                      <a:pt x="2928" y="364"/>
                    </a:lnTo>
                    <a:lnTo>
                      <a:pt x="2746" y="243"/>
                    </a:lnTo>
                    <a:lnTo>
                      <a:pt x="2564" y="162"/>
                    </a:lnTo>
                    <a:lnTo>
                      <a:pt x="2383" y="101"/>
                    </a:lnTo>
                    <a:lnTo>
                      <a:pt x="2221" y="41"/>
                    </a:lnTo>
                    <a:lnTo>
                      <a:pt x="2060" y="0"/>
                    </a:lnTo>
                    <a:lnTo>
                      <a:pt x="1918" y="0"/>
                    </a:lnTo>
                    <a:lnTo>
                      <a:pt x="1656" y="0"/>
                    </a:lnTo>
                    <a:lnTo>
                      <a:pt x="1454" y="41"/>
                    </a:lnTo>
                    <a:lnTo>
                      <a:pt x="1292" y="101"/>
                    </a:lnTo>
                    <a:lnTo>
                      <a:pt x="1292" y="101"/>
                    </a:lnTo>
                    <a:lnTo>
                      <a:pt x="1232" y="162"/>
                    </a:lnTo>
                    <a:lnTo>
                      <a:pt x="1191" y="222"/>
                    </a:lnTo>
                    <a:lnTo>
                      <a:pt x="1151" y="283"/>
                    </a:lnTo>
                    <a:lnTo>
                      <a:pt x="1151" y="344"/>
                    </a:lnTo>
                    <a:lnTo>
                      <a:pt x="1151" y="404"/>
                    </a:lnTo>
                    <a:lnTo>
                      <a:pt x="1171" y="485"/>
                    </a:lnTo>
                    <a:lnTo>
                      <a:pt x="1252" y="606"/>
                    </a:lnTo>
                    <a:lnTo>
                      <a:pt x="1252" y="606"/>
                    </a:lnTo>
                    <a:lnTo>
                      <a:pt x="989" y="606"/>
                    </a:lnTo>
                    <a:lnTo>
                      <a:pt x="767" y="646"/>
                    </a:lnTo>
                    <a:lnTo>
                      <a:pt x="565" y="707"/>
                    </a:lnTo>
                    <a:lnTo>
                      <a:pt x="404" y="808"/>
                    </a:lnTo>
                    <a:lnTo>
                      <a:pt x="404" y="808"/>
                    </a:lnTo>
                    <a:lnTo>
                      <a:pt x="343" y="869"/>
                    </a:lnTo>
                    <a:lnTo>
                      <a:pt x="283" y="949"/>
                    </a:lnTo>
                    <a:lnTo>
                      <a:pt x="283" y="1030"/>
                    </a:lnTo>
                    <a:lnTo>
                      <a:pt x="283" y="1111"/>
                    </a:lnTo>
                    <a:lnTo>
                      <a:pt x="323" y="1192"/>
                    </a:lnTo>
                    <a:lnTo>
                      <a:pt x="364" y="1272"/>
                    </a:lnTo>
                    <a:lnTo>
                      <a:pt x="424" y="1333"/>
                    </a:lnTo>
                    <a:lnTo>
                      <a:pt x="505" y="1394"/>
                    </a:lnTo>
                    <a:lnTo>
                      <a:pt x="505" y="1394"/>
                    </a:lnTo>
                    <a:lnTo>
                      <a:pt x="687" y="1454"/>
                    </a:lnTo>
                    <a:lnTo>
                      <a:pt x="606" y="1434"/>
                    </a:lnTo>
                    <a:lnTo>
                      <a:pt x="606" y="1434"/>
                    </a:lnTo>
                    <a:lnTo>
                      <a:pt x="606" y="1555"/>
                    </a:lnTo>
                    <a:lnTo>
                      <a:pt x="626" y="1656"/>
                    </a:lnTo>
                    <a:lnTo>
                      <a:pt x="666" y="1757"/>
                    </a:lnTo>
                    <a:lnTo>
                      <a:pt x="727" y="1838"/>
                    </a:lnTo>
                    <a:lnTo>
                      <a:pt x="808" y="1919"/>
                    </a:lnTo>
                    <a:lnTo>
                      <a:pt x="889" y="1979"/>
                    </a:lnTo>
                    <a:lnTo>
                      <a:pt x="989" y="2040"/>
                    </a:lnTo>
                    <a:lnTo>
                      <a:pt x="1111" y="2080"/>
                    </a:lnTo>
                    <a:lnTo>
                      <a:pt x="1111" y="2080"/>
                    </a:lnTo>
                    <a:lnTo>
                      <a:pt x="1111" y="2080"/>
                    </a:lnTo>
                    <a:lnTo>
                      <a:pt x="1131" y="2201"/>
                    </a:lnTo>
                    <a:lnTo>
                      <a:pt x="1171" y="2302"/>
                    </a:lnTo>
                    <a:lnTo>
                      <a:pt x="1232" y="2403"/>
                    </a:lnTo>
                    <a:lnTo>
                      <a:pt x="1292" y="2484"/>
                    </a:lnTo>
                    <a:lnTo>
                      <a:pt x="1393" y="2545"/>
                    </a:lnTo>
                    <a:lnTo>
                      <a:pt x="1474" y="2585"/>
                    </a:lnTo>
                    <a:lnTo>
                      <a:pt x="1595" y="2625"/>
                    </a:lnTo>
                    <a:lnTo>
                      <a:pt x="1716" y="2645"/>
                    </a:lnTo>
                    <a:lnTo>
                      <a:pt x="1656" y="2645"/>
                    </a:lnTo>
                    <a:lnTo>
                      <a:pt x="1656" y="2645"/>
                    </a:lnTo>
                    <a:lnTo>
                      <a:pt x="1676" y="2807"/>
                    </a:lnTo>
                    <a:lnTo>
                      <a:pt x="1737" y="2928"/>
                    </a:lnTo>
                    <a:lnTo>
                      <a:pt x="1817" y="3029"/>
                    </a:lnTo>
                    <a:lnTo>
                      <a:pt x="1938" y="3110"/>
                    </a:lnTo>
                    <a:lnTo>
                      <a:pt x="2060" y="3130"/>
                    </a:lnTo>
                    <a:lnTo>
                      <a:pt x="2201" y="3150"/>
                    </a:lnTo>
                    <a:lnTo>
                      <a:pt x="2363" y="3130"/>
                    </a:lnTo>
                    <a:lnTo>
                      <a:pt x="2524" y="3069"/>
                    </a:lnTo>
                    <a:lnTo>
                      <a:pt x="2524" y="3069"/>
                    </a:lnTo>
                    <a:lnTo>
                      <a:pt x="2564" y="3090"/>
                    </a:lnTo>
                    <a:lnTo>
                      <a:pt x="2363" y="3130"/>
                    </a:lnTo>
                    <a:lnTo>
                      <a:pt x="2363" y="3130"/>
                    </a:lnTo>
                    <a:lnTo>
                      <a:pt x="2403" y="3292"/>
                    </a:lnTo>
                    <a:lnTo>
                      <a:pt x="2463" y="3393"/>
                    </a:lnTo>
                    <a:lnTo>
                      <a:pt x="2544" y="3473"/>
                    </a:lnTo>
                    <a:lnTo>
                      <a:pt x="2645" y="3514"/>
                    </a:lnTo>
                    <a:lnTo>
                      <a:pt x="2645" y="3514"/>
                    </a:lnTo>
                    <a:lnTo>
                      <a:pt x="2504" y="3554"/>
                    </a:lnTo>
                    <a:lnTo>
                      <a:pt x="2363" y="3554"/>
                    </a:lnTo>
                    <a:lnTo>
                      <a:pt x="2201" y="3494"/>
                    </a:lnTo>
                    <a:lnTo>
                      <a:pt x="2019" y="3413"/>
                    </a:lnTo>
                    <a:lnTo>
                      <a:pt x="2019" y="3413"/>
                    </a:lnTo>
                    <a:lnTo>
                      <a:pt x="1696" y="3271"/>
                    </a:lnTo>
                    <a:lnTo>
                      <a:pt x="1292" y="3110"/>
                    </a:lnTo>
                    <a:lnTo>
                      <a:pt x="909" y="3009"/>
                    </a:lnTo>
                    <a:lnTo>
                      <a:pt x="727" y="2969"/>
                    </a:lnTo>
                    <a:lnTo>
                      <a:pt x="545" y="2948"/>
                    </a:lnTo>
                    <a:lnTo>
                      <a:pt x="545" y="2948"/>
                    </a:lnTo>
                    <a:lnTo>
                      <a:pt x="464" y="2948"/>
                    </a:lnTo>
                    <a:lnTo>
                      <a:pt x="364" y="2969"/>
                    </a:lnTo>
                    <a:lnTo>
                      <a:pt x="283" y="2989"/>
                    </a:lnTo>
                    <a:lnTo>
                      <a:pt x="222" y="3049"/>
                    </a:lnTo>
                    <a:lnTo>
                      <a:pt x="222" y="3049"/>
                    </a:lnTo>
                    <a:lnTo>
                      <a:pt x="202" y="3110"/>
                    </a:lnTo>
                    <a:lnTo>
                      <a:pt x="222" y="3170"/>
                    </a:lnTo>
                    <a:lnTo>
                      <a:pt x="242" y="3231"/>
                    </a:lnTo>
                    <a:lnTo>
                      <a:pt x="263" y="3271"/>
                    </a:lnTo>
                    <a:lnTo>
                      <a:pt x="263" y="3271"/>
                    </a:lnTo>
                    <a:lnTo>
                      <a:pt x="343" y="3372"/>
                    </a:lnTo>
                    <a:lnTo>
                      <a:pt x="464" y="3453"/>
                    </a:lnTo>
                    <a:lnTo>
                      <a:pt x="687" y="3615"/>
                    </a:lnTo>
                    <a:lnTo>
                      <a:pt x="687" y="3615"/>
                    </a:lnTo>
                    <a:lnTo>
                      <a:pt x="747" y="3655"/>
                    </a:lnTo>
                    <a:lnTo>
                      <a:pt x="747" y="3675"/>
                    </a:lnTo>
                    <a:lnTo>
                      <a:pt x="707" y="3675"/>
                    </a:lnTo>
                    <a:lnTo>
                      <a:pt x="707" y="3675"/>
                    </a:lnTo>
                    <a:lnTo>
                      <a:pt x="525" y="3695"/>
                    </a:lnTo>
                    <a:lnTo>
                      <a:pt x="364" y="3736"/>
                    </a:lnTo>
                    <a:lnTo>
                      <a:pt x="202" y="3776"/>
                    </a:lnTo>
                    <a:lnTo>
                      <a:pt x="202" y="3776"/>
                    </a:lnTo>
                    <a:lnTo>
                      <a:pt x="101" y="3817"/>
                    </a:lnTo>
                    <a:lnTo>
                      <a:pt x="40" y="3897"/>
                    </a:lnTo>
                    <a:lnTo>
                      <a:pt x="20" y="3918"/>
                    </a:lnTo>
                    <a:lnTo>
                      <a:pt x="20" y="3978"/>
                    </a:lnTo>
                    <a:lnTo>
                      <a:pt x="20" y="4019"/>
                    </a:lnTo>
                    <a:lnTo>
                      <a:pt x="40" y="4059"/>
                    </a:lnTo>
                    <a:lnTo>
                      <a:pt x="40" y="4059"/>
                    </a:lnTo>
                    <a:lnTo>
                      <a:pt x="121" y="4119"/>
                    </a:lnTo>
                    <a:lnTo>
                      <a:pt x="222" y="4160"/>
                    </a:lnTo>
                    <a:lnTo>
                      <a:pt x="444" y="4241"/>
                    </a:lnTo>
                    <a:lnTo>
                      <a:pt x="626" y="4281"/>
                    </a:lnTo>
                    <a:lnTo>
                      <a:pt x="747" y="4321"/>
                    </a:lnTo>
                    <a:lnTo>
                      <a:pt x="747" y="4321"/>
                    </a:lnTo>
                    <a:lnTo>
                      <a:pt x="545" y="4402"/>
                    </a:lnTo>
                    <a:lnTo>
                      <a:pt x="364" y="4483"/>
                    </a:lnTo>
                    <a:lnTo>
                      <a:pt x="162" y="4604"/>
                    </a:lnTo>
                    <a:lnTo>
                      <a:pt x="162" y="4604"/>
                    </a:lnTo>
                    <a:lnTo>
                      <a:pt x="81" y="4685"/>
                    </a:lnTo>
                    <a:lnTo>
                      <a:pt x="20" y="4766"/>
                    </a:lnTo>
                    <a:lnTo>
                      <a:pt x="0" y="4826"/>
                    </a:lnTo>
                    <a:lnTo>
                      <a:pt x="20" y="4907"/>
                    </a:lnTo>
                    <a:lnTo>
                      <a:pt x="61" y="4968"/>
                    </a:lnTo>
                    <a:lnTo>
                      <a:pt x="121" y="5008"/>
                    </a:lnTo>
                    <a:lnTo>
                      <a:pt x="222" y="5048"/>
                    </a:lnTo>
                    <a:lnTo>
                      <a:pt x="323" y="5068"/>
                    </a:lnTo>
                    <a:lnTo>
                      <a:pt x="323" y="5068"/>
                    </a:lnTo>
                    <a:lnTo>
                      <a:pt x="646" y="5048"/>
                    </a:lnTo>
                    <a:lnTo>
                      <a:pt x="949" y="5008"/>
                    </a:lnTo>
                    <a:lnTo>
                      <a:pt x="1252" y="4927"/>
                    </a:lnTo>
                    <a:lnTo>
                      <a:pt x="1514" y="4846"/>
                    </a:lnTo>
                    <a:lnTo>
                      <a:pt x="1514" y="4846"/>
                    </a:lnTo>
                    <a:lnTo>
                      <a:pt x="1959" y="4685"/>
                    </a:lnTo>
                    <a:lnTo>
                      <a:pt x="2100" y="4644"/>
                    </a:lnTo>
                    <a:lnTo>
                      <a:pt x="2201" y="4624"/>
                    </a:lnTo>
                    <a:lnTo>
                      <a:pt x="2201" y="4624"/>
                    </a:lnTo>
                    <a:lnTo>
                      <a:pt x="2262" y="4624"/>
                    </a:lnTo>
                    <a:lnTo>
                      <a:pt x="2262" y="4624"/>
                    </a:lnTo>
                    <a:lnTo>
                      <a:pt x="2302" y="4665"/>
                    </a:lnTo>
                    <a:lnTo>
                      <a:pt x="2342" y="4705"/>
                    </a:lnTo>
                    <a:lnTo>
                      <a:pt x="2423" y="4786"/>
                    </a:lnTo>
                    <a:lnTo>
                      <a:pt x="2423" y="4786"/>
                    </a:lnTo>
                    <a:lnTo>
                      <a:pt x="2544" y="4927"/>
                    </a:lnTo>
                    <a:lnTo>
                      <a:pt x="2686" y="5048"/>
                    </a:lnTo>
                    <a:lnTo>
                      <a:pt x="2847" y="5149"/>
                    </a:lnTo>
                    <a:lnTo>
                      <a:pt x="3009" y="5230"/>
                    </a:lnTo>
                    <a:lnTo>
                      <a:pt x="3190" y="5291"/>
                    </a:lnTo>
                    <a:lnTo>
                      <a:pt x="3352" y="5331"/>
                    </a:lnTo>
                    <a:lnTo>
                      <a:pt x="3534" y="5371"/>
                    </a:lnTo>
                    <a:lnTo>
                      <a:pt x="3736" y="5392"/>
                    </a:lnTo>
                    <a:lnTo>
                      <a:pt x="3917" y="5392"/>
                    </a:lnTo>
                    <a:lnTo>
                      <a:pt x="4099" y="5371"/>
                    </a:lnTo>
                    <a:lnTo>
                      <a:pt x="4281" y="5331"/>
                    </a:lnTo>
                    <a:lnTo>
                      <a:pt x="4462" y="5291"/>
                    </a:lnTo>
                    <a:lnTo>
                      <a:pt x="4644" y="5230"/>
                    </a:lnTo>
                    <a:lnTo>
                      <a:pt x="4826" y="5169"/>
                    </a:lnTo>
                    <a:lnTo>
                      <a:pt x="4987" y="5068"/>
                    </a:lnTo>
                    <a:lnTo>
                      <a:pt x="5129" y="4988"/>
                    </a:lnTo>
                    <a:lnTo>
                      <a:pt x="5129" y="4988"/>
                    </a:lnTo>
                    <a:lnTo>
                      <a:pt x="5371" y="4786"/>
                    </a:lnTo>
                    <a:lnTo>
                      <a:pt x="5593" y="4564"/>
                    </a:lnTo>
                    <a:lnTo>
                      <a:pt x="5755" y="4321"/>
                    </a:lnTo>
                    <a:lnTo>
                      <a:pt x="5916" y="4059"/>
                    </a:lnTo>
                    <a:lnTo>
                      <a:pt x="5916" y="4059"/>
                    </a:lnTo>
                    <a:lnTo>
                      <a:pt x="5977" y="3877"/>
                    </a:lnTo>
                    <a:lnTo>
                      <a:pt x="6017" y="3716"/>
                    </a:lnTo>
                    <a:lnTo>
                      <a:pt x="6058" y="3554"/>
                    </a:lnTo>
                    <a:lnTo>
                      <a:pt x="6078" y="3372"/>
                    </a:lnTo>
                    <a:lnTo>
                      <a:pt x="6098" y="3029"/>
                    </a:lnTo>
                    <a:lnTo>
                      <a:pt x="6058" y="2666"/>
                    </a:lnTo>
                    <a:lnTo>
                      <a:pt x="6058" y="2666"/>
                    </a:lnTo>
                    <a:lnTo>
                      <a:pt x="6037" y="2464"/>
                    </a:lnTo>
                    <a:lnTo>
                      <a:pt x="5997" y="22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5"/>
              <p:cNvSpPr/>
              <p:nvPr/>
            </p:nvSpPr>
            <p:spPr>
              <a:xfrm>
                <a:off x="2021658" y="-1214410"/>
                <a:ext cx="61896" cy="37619"/>
              </a:xfrm>
              <a:custGeom>
                <a:avLst/>
                <a:gdLst/>
                <a:ahLst/>
                <a:cxnLst/>
                <a:rect l="l" t="t" r="r" b="b"/>
                <a:pathLst>
                  <a:path w="566" h="344" extrusionOk="0">
                    <a:moveTo>
                      <a:pt x="283" y="0"/>
                    </a:moveTo>
                    <a:lnTo>
                      <a:pt x="162" y="21"/>
                    </a:lnTo>
                    <a:lnTo>
                      <a:pt x="81" y="41"/>
                    </a:lnTo>
                    <a:lnTo>
                      <a:pt x="21" y="101"/>
                    </a:lnTo>
                    <a:lnTo>
                      <a:pt x="1" y="162"/>
                    </a:lnTo>
                    <a:lnTo>
                      <a:pt x="21" y="243"/>
                    </a:lnTo>
                    <a:lnTo>
                      <a:pt x="81" y="303"/>
                    </a:lnTo>
                    <a:lnTo>
                      <a:pt x="162" y="323"/>
                    </a:lnTo>
                    <a:lnTo>
                      <a:pt x="283" y="344"/>
                    </a:lnTo>
                    <a:lnTo>
                      <a:pt x="384" y="344"/>
                    </a:lnTo>
                    <a:lnTo>
                      <a:pt x="465" y="303"/>
                    </a:lnTo>
                    <a:lnTo>
                      <a:pt x="546" y="243"/>
                    </a:lnTo>
                    <a:lnTo>
                      <a:pt x="566" y="182"/>
                    </a:lnTo>
                    <a:lnTo>
                      <a:pt x="546" y="101"/>
                    </a:lnTo>
                    <a:lnTo>
                      <a:pt x="485" y="61"/>
                    </a:lnTo>
                    <a:lnTo>
                      <a:pt x="384" y="21"/>
                    </a:lnTo>
                    <a:lnTo>
                      <a:pt x="2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5"/>
              <p:cNvSpPr/>
              <p:nvPr/>
            </p:nvSpPr>
            <p:spPr>
              <a:xfrm>
                <a:off x="1509435" y="-1024567"/>
                <a:ext cx="154632" cy="68567"/>
              </a:xfrm>
              <a:custGeom>
                <a:avLst/>
                <a:gdLst/>
                <a:ahLst/>
                <a:cxnLst/>
                <a:rect l="l" t="t" r="r" b="b"/>
                <a:pathLst>
                  <a:path w="1414" h="627" extrusionOk="0">
                    <a:moveTo>
                      <a:pt x="40" y="1"/>
                    </a:moveTo>
                    <a:lnTo>
                      <a:pt x="20" y="21"/>
                    </a:lnTo>
                    <a:lnTo>
                      <a:pt x="0" y="41"/>
                    </a:lnTo>
                    <a:lnTo>
                      <a:pt x="0" y="82"/>
                    </a:lnTo>
                    <a:lnTo>
                      <a:pt x="20" y="122"/>
                    </a:lnTo>
                    <a:lnTo>
                      <a:pt x="364" y="243"/>
                    </a:lnTo>
                    <a:lnTo>
                      <a:pt x="687" y="364"/>
                    </a:lnTo>
                    <a:lnTo>
                      <a:pt x="1010" y="465"/>
                    </a:lnTo>
                    <a:lnTo>
                      <a:pt x="1313" y="607"/>
                    </a:lnTo>
                    <a:lnTo>
                      <a:pt x="1353" y="627"/>
                    </a:lnTo>
                    <a:lnTo>
                      <a:pt x="1393" y="607"/>
                    </a:lnTo>
                    <a:lnTo>
                      <a:pt x="1413" y="566"/>
                    </a:lnTo>
                    <a:lnTo>
                      <a:pt x="1393" y="526"/>
                    </a:lnTo>
                    <a:lnTo>
                      <a:pt x="1252" y="384"/>
                    </a:lnTo>
                    <a:lnTo>
                      <a:pt x="1111" y="284"/>
                    </a:lnTo>
                    <a:lnTo>
                      <a:pt x="929" y="203"/>
                    </a:lnTo>
                    <a:lnTo>
                      <a:pt x="767" y="142"/>
                    </a:lnTo>
                    <a:lnTo>
                      <a:pt x="586" y="82"/>
                    </a:lnTo>
                    <a:lnTo>
                      <a:pt x="404" y="41"/>
                    </a:lnTo>
                    <a:lnTo>
                      <a:pt x="242" y="2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5"/>
              <p:cNvSpPr/>
              <p:nvPr/>
            </p:nvSpPr>
            <p:spPr>
              <a:xfrm>
                <a:off x="1480675" y="-956110"/>
                <a:ext cx="174535" cy="37728"/>
              </a:xfrm>
              <a:custGeom>
                <a:avLst/>
                <a:gdLst/>
                <a:ahLst/>
                <a:cxnLst/>
                <a:rect l="l" t="t" r="r" b="b"/>
                <a:pathLst>
                  <a:path w="1596" h="345" extrusionOk="0">
                    <a:moveTo>
                      <a:pt x="647" y="1"/>
                    </a:moveTo>
                    <a:lnTo>
                      <a:pt x="425" y="21"/>
                    </a:lnTo>
                    <a:lnTo>
                      <a:pt x="223" y="41"/>
                    </a:lnTo>
                    <a:lnTo>
                      <a:pt x="41" y="102"/>
                    </a:lnTo>
                    <a:lnTo>
                      <a:pt x="1" y="122"/>
                    </a:lnTo>
                    <a:lnTo>
                      <a:pt x="1" y="142"/>
                    </a:lnTo>
                    <a:lnTo>
                      <a:pt x="1" y="183"/>
                    </a:lnTo>
                    <a:lnTo>
                      <a:pt x="41" y="203"/>
                    </a:lnTo>
                    <a:lnTo>
                      <a:pt x="425" y="223"/>
                    </a:lnTo>
                    <a:lnTo>
                      <a:pt x="788" y="243"/>
                    </a:lnTo>
                    <a:lnTo>
                      <a:pt x="1172" y="283"/>
                    </a:lnTo>
                    <a:lnTo>
                      <a:pt x="1535" y="344"/>
                    </a:lnTo>
                    <a:lnTo>
                      <a:pt x="1576" y="324"/>
                    </a:lnTo>
                    <a:lnTo>
                      <a:pt x="1596" y="304"/>
                    </a:lnTo>
                    <a:lnTo>
                      <a:pt x="1596" y="263"/>
                    </a:lnTo>
                    <a:lnTo>
                      <a:pt x="1576" y="223"/>
                    </a:lnTo>
                    <a:lnTo>
                      <a:pt x="1394" y="142"/>
                    </a:lnTo>
                    <a:lnTo>
                      <a:pt x="1212" y="82"/>
                    </a:lnTo>
                    <a:lnTo>
                      <a:pt x="1010" y="21"/>
                    </a:lnTo>
                    <a:lnTo>
                      <a:pt x="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5"/>
              <p:cNvSpPr/>
              <p:nvPr/>
            </p:nvSpPr>
            <p:spPr>
              <a:xfrm>
                <a:off x="1480675" y="-905260"/>
                <a:ext cx="190063" cy="61896"/>
              </a:xfrm>
              <a:custGeom>
                <a:avLst/>
                <a:gdLst/>
                <a:ahLst/>
                <a:cxnLst/>
                <a:rect l="l" t="t" r="r" b="b"/>
                <a:pathLst>
                  <a:path w="1738" h="566" extrusionOk="0">
                    <a:moveTo>
                      <a:pt x="1656" y="0"/>
                    </a:moveTo>
                    <a:lnTo>
                      <a:pt x="1252" y="121"/>
                    </a:lnTo>
                    <a:lnTo>
                      <a:pt x="849" y="222"/>
                    </a:lnTo>
                    <a:lnTo>
                      <a:pt x="445" y="323"/>
                    </a:lnTo>
                    <a:lnTo>
                      <a:pt x="41" y="444"/>
                    </a:lnTo>
                    <a:lnTo>
                      <a:pt x="21" y="465"/>
                    </a:lnTo>
                    <a:lnTo>
                      <a:pt x="1" y="505"/>
                    </a:lnTo>
                    <a:lnTo>
                      <a:pt x="21" y="545"/>
                    </a:lnTo>
                    <a:lnTo>
                      <a:pt x="61" y="566"/>
                    </a:lnTo>
                    <a:lnTo>
                      <a:pt x="324" y="566"/>
                    </a:lnTo>
                    <a:lnTo>
                      <a:pt x="485" y="545"/>
                    </a:lnTo>
                    <a:lnTo>
                      <a:pt x="707" y="505"/>
                    </a:lnTo>
                    <a:lnTo>
                      <a:pt x="909" y="444"/>
                    </a:lnTo>
                    <a:lnTo>
                      <a:pt x="1111" y="384"/>
                    </a:lnTo>
                    <a:lnTo>
                      <a:pt x="1313" y="303"/>
                    </a:lnTo>
                    <a:lnTo>
                      <a:pt x="1515" y="222"/>
                    </a:lnTo>
                    <a:lnTo>
                      <a:pt x="1697" y="101"/>
                    </a:lnTo>
                    <a:lnTo>
                      <a:pt x="1717" y="81"/>
                    </a:lnTo>
                    <a:lnTo>
                      <a:pt x="1737" y="41"/>
                    </a:lnTo>
                    <a:lnTo>
                      <a:pt x="1717" y="20"/>
                    </a:lnTo>
                    <a:lnTo>
                      <a:pt x="1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5"/>
              <p:cNvSpPr/>
              <p:nvPr/>
            </p:nvSpPr>
            <p:spPr>
              <a:xfrm>
                <a:off x="1699277" y="-1128347"/>
                <a:ext cx="419605" cy="342398"/>
              </a:xfrm>
              <a:custGeom>
                <a:avLst/>
                <a:gdLst/>
                <a:ahLst/>
                <a:cxnLst/>
                <a:rect l="l" t="t" r="r" b="b"/>
                <a:pathLst>
                  <a:path w="3837" h="3131" fill="none" extrusionOk="0">
                    <a:moveTo>
                      <a:pt x="3736" y="1"/>
                    </a:moveTo>
                    <a:lnTo>
                      <a:pt x="3736" y="1"/>
                    </a:lnTo>
                    <a:lnTo>
                      <a:pt x="3635" y="41"/>
                    </a:lnTo>
                    <a:lnTo>
                      <a:pt x="3534" y="102"/>
                    </a:lnTo>
                    <a:lnTo>
                      <a:pt x="3453" y="183"/>
                    </a:lnTo>
                    <a:lnTo>
                      <a:pt x="3373" y="263"/>
                    </a:lnTo>
                    <a:lnTo>
                      <a:pt x="3373" y="263"/>
                    </a:lnTo>
                    <a:lnTo>
                      <a:pt x="3272" y="425"/>
                    </a:lnTo>
                    <a:lnTo>
                      <a:pt x="3191" y="607"/>
                    </a:lnTo>
                    <a:lnTo>
                      <a:pt x="3130" y="788"/>
                    </a:lnTo>
                    <a:lnTo>
                      <a:pt x="3090" y="990"/>
                    </a:lnTo>
                    <a:lnTo>
                      <a:pt x="3090" y="990"/>
                    </a:lnTo>
                    <a:lnTo>
                      <a:pt x="2989" y="1374"/>
                    </a:lnTo>
                    <a:lnTo>
                      <a:pt x="2928" y="1556"/>
                    </a:lnTo>
                    <a:lnTo>
                      <a:pt x="2827" y="1737"/>
                    </a:lnTo>
                    <a:lnTo>
                      <a:pt x="2827" y="1737"/>
                    </a:lnTo>
                    <a:lnTo>
                      <a:pt x="2747" y="1858"/>
                    </a:lnTo>
                    <a:lnTo>
                      <a:pt x="2625" y="1980"/>
                    </a:lnTo>
                    <a:lnTo>
                      <a:pt x="2504" y="2081"/>
                    </a:lnTo>
                    <a:lnTo>
                      <a:pt x="2363" y="2161"/>
                    </a:lnTo>
                    <a:lnTo>
                      <a:pt x="2222" y="2222"/>
                    </a:lnTo>
                    <a:lnTo>
                      <a:pt x="2060" y="2282"/>
                    </a:lnTo>
                    <a:lnTo>
                      <a:pt x="1919" y="2323"/>
                    </a:lnTo>
                    <a:lnTo>
                      <a:pt x="1757" y="2343"/>
                    </a:lnTo>
                    <a:lnTo>
                      <a:pt x="1757" y="2343"/>
                    </a:lnTo>
                    <a:lnTo>
                      <a:pt x="1454" y="2363"/>
                    </a:lnTo>
                    <a:lnTo>
                      <a:pt x="1454" y="2363"/>
                    </a:lnTo>
                    <a:lnTo>
                      <a:pt x="1212" y="2363"/>
                    </a:lnTo>
                    <a:lnTo>
                      <a:pt x="950" y="2323"/>
                    </a:lnTo>
                    <a:lnTo>
                      <a:pt x="465" y="2242"/>
                    </a:lnTo>
                    <a:lnTo>
                      <a:pt x="465" y="2242"/>
                    </a:lnTo>
                    <a:lnTo>
                      <a:pt x="263" y="2222"/>
                    </a:lnTo>
                    <a:lnTo>
                      <a:pt x="263" y="2222"/>
                    </a:lnTo>
                    <a:lnTo>
                      <a:pt x="182" y="2222"/>
                    </a:lnTo>
                    <a:lnTo>
                      <a:pt x="102" y="2262"/>
                    </a:lnTo>
                    <a:lnTo>
                      <a:pt x="102" y="2262"/>
                    </a:lnTo>
                    <a:lnTo>
                      <a:pt x="41" y="2303"/>
                    </a:lnTo>
                    <a:lnTo>
                      <a:pt x="1" y="2363"/>
                    </a:lnTo>
                    <a:lnTo>
                      <a:pt x="1" y="2363"/>
                    </a:lnTo>
                    <a:lnTo>
                      <a:pt x="41" y="2404"/>
                    </a:lnTo>
                    <a:lnTo>
                      <a:pt x="81" y="2444"/>
                    </a:lnTo>
                    <a:lnTo>
                      <a:pt x="162" y="2525"/>
                    </a:lnTo>
                    <a:lnTo>
                      <a:pt x="162" y="2525"/>
                    </a:lnTo>
                    <a:lnTo>
                      <a:pt x="303" y="2666"/>
                    </a:lnTo>
                    <a:lnTo>
                      <a:pt x="445" y="2787"/>
                    </a:lnTo>
                    <a:lnTo>
                      <a:pt x="606" y="2888"/>
                    </a:lnTo>
                    <a:lnTo>
                      <a:pt x="788" y="2989"/>
                    </a:lnTo>
                    <a:lnTo>
                      <a:pt x="970" y="3050"/>
                    </a:lnTo>
                    <a:lnTo>
                      <a:pt x="1151" y="3090"/>
                    </a:lnTo>
                    <a:lnTo>
                      <a:pt x="1353" y="3110"/>
                    </a:lnTo>
                    <a:lnTo>
                      <a:pt x="1555" y="3131"/>
                    </a:lnTo>
                    <a:lnTo>
                      <a:pt x="1555" y="3131"/>
                    </a:lnTo>
                    <a:lnTo>
                      <a:pt x="1717" y="3110"/>
                    </a:lnTo>
                    <a:lnTo>
                      <a:pt x="1899" y="3090"/>
                    </a:lnTo>
                    <a:lnTo>
                      <a:pt x="2080" y="3070"/>
                    </a:lnTo>
                    <a:lnTo>
                      <a:pt x="2242" y="3030"/>
                    </a:lnTo>
                    <a:lnTo>
                      <a:pt x="2424" y="2969"/>
                    </a:lnTo>
                    <a:lnTo>
                      <a:pt x="2585" y="2888"/>
                    </a:lnTo>
                    <a:lnTo>
                      <a:pt x="2726" y="2807"/>
                    </a:lnTo>
                    <a:lnTo>
                      <a:pt x="2868" y="2727"/>
                    </a:lnTo>
                    <a:lnTo>
                      <a:pt x="2868" y="2727"/>
                    </a:lnTo>
                    <a:lnTo>
                      <a:pt x="3110" y="2525"/>
                    </a:lnTo>
                    <a:lnTo>
                      <a:pt x="3332" y="2303"/>
                    </a:lnTo>
                    <a:lnTo>
                      <a:pt x="3494" y="2060"/>
                    </a:lnTo>
                    <a:lnTo>
                      <a:pt x="3655" y="1798"/>
                    </a:lnTo>
                    <a:lnTo>
                      <a:pt x="3655" y="1798"/>
                    </a:lnTo>
                    <a:lnTo>
                      <a:pt x="3736" y="1556"/>
                    </a:lnTo>
                    <a:lnTo>
                      <a:pt x="3797" y="1333"/>
                    </a:lnTo>
                    <a:lnTo>
                      <a:pt x="3817" y="1091"/>
                    </a:lnTo>
                    <a:lnTo>
                      <a:pt x="3837" y="869"/>
                    </a:lnTo>
                    <a:lnTo>
                      <a:pt x="3837" y="869"/>
                    </a:lnTo>
                    <a:lnTo>
                      <a:pt x="3817" y="627"/>
                    </a:lnTo>
                    <a:lnTo>
                      <a:pt x="3797" y="405"/>
                    </a:lnTo>
                    <a:lnTo>
                      <a:pt x="3797" y="405"/>
                    </a:lnTo>
                    <a:lnTo>
                      <a:pt x="3776" y="203"/>
                    </a:lnTo>
                    <a:lnTo>
                      <a:pt x="3736" y="1"/>
                    </a:lnTo>
                    <a:lnTo>
                      <a:pt x="37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5"/>
              <p:cNvSpPr/>
              <p:nvPr/>
            </p:nvSpPr>
            <p:spPr>
              <a:xfrm>
                <a:off x="1577892" y="-1276306"/>
                <a:ext cx="223089" cy="90657"/>
              </a:xfrm>
              <a:custGeom>
                <a:avLst/>
                <a:gdLst/>
                <a:ahLst/>
                <a:cxnLst/>
                <a:rect l="l" t="t" r="r" b="b"/>
                <a:pathLst>
                  <a:path w="2040" h="829" extrusionOk="0">
                    <a:moveTo>
                      <a:pt x="20" y="1"/>
                    </a:moveTo>
                    <a:lnTo>
                      <a:pt x="0" y="41"/>
                    </a:lnTo>
                    <a:lnTo>
                      <a:pt x="20" y="82"/>
                    </a:lnTo>
                    <a:lnTo>
                      <a:pt x="40" y="102"/>
                    </a:lnTo>
                    <a:lnTo>
                      <a:pt x="545" y="243"/>
                    </a:lnTo>
                    <a:lnTo>
                      <a:pt x="1030" y="385"/>
                    </a:lnTo>
                    <a:lnTo>
                      <a:pt x="1272" y="465"/>
                    </a:lnTo>
                    <a:lnTo>
                      <a:pt x="1514" y="566"/>
                    </a:lnTo>
                    <a:lnTo>
                      <a:pt x="1736" y="687"/>
                    </a:lnTo>
                    <a:lnTo>
                      <a:pt x="1938" y="809"/>
                    </a:lnTo>
                    <a:lnTo>
                      <a:pt x="1979" y="829"/>
                    </a:lnTo>
                    <a:lnTo>
                      <a:pt x="2019" y="809"/>
                    </a:lnTo>
                    <a:lnTo>
                      <a:pt x="2039" y="788"/>
                    </a:lnTo>
                    <a:lnTo>
                      <a:pt x="2019" y="728"/>
                    </a:lnTo>
                    <a:lnTo>
                      <a:pt x="1938" y="627"/>
                    </a:lnTo>
                    <a:lnTo>
                      <a:pt x="1837" y="526"/>
                    </a:lnTo>
                    <a:lnTo>
                      <a:pt x="1716" y="445"/>
                    </a:lnTo>
                    <a:lnTo>
                      <a:pt x="1595" y="385"/>
                    </a:lnTo>
                    <a:lnTo>
                      <a:pt x="1494" y="324"/>
                    </a:lnTo>
                    <a:lnTo>
                      <a:pt x="1353" y="263"/>
                    </a:lnTo>
                    <a:lnTo>
                      <a:pt x="1111" y="163"/>
                    </a:lnTo>
                    <a:lnTo>
                      <a:pt x="848" y="102"/>
                    </a:lnTo>
                    <a:lnTo>
                      <a:pt x="586" y="41"/>
                    </a:lnTo>
                    <a:lnTo>
                      <a:pt x="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5"/>
              <p:cNvSpPr/>
              <p:nvPr/>
            </p:nvSpPr>
            <p:spPr>
              <a:xfrm>
                <a:off x="1339387" y="-1388834"/>
                <a:ext cx="79612" cy="311450"/>
              </a:xfrm>
              <a:custGeom>
                <a:avLst/>
                <a:gdLst/>
                <a:ahLst/>
                <a:cxnLst/>
                <a:rect l="l" t="t" r="r" b="b"/>
                <a:pathLst>
                  <a:path w="728" h="2848" extrusionOk="0">
                    <a:moveTo>
                      <a:pt x="41" y="0"/>
                    </a:moveTo>
                    <a:lnTo>
                      <a:pt x="0" y="20"/>
                    </a:lnTo>
                    <a:lnTo>
                      <a:pt x="0" y="61"/>
                    </a:lnTo>
                    <a:lnTo>
                      <a:pt x="41" y="424"/>
                    </a:lnTo>
                    <a:lnTo>
                      <a:pt x="101" y="767"/>
                    </a:lnTo>
                    <a:lnTo>
                      <a:pt x="202" y="1252"/>
                    </a:lnTo>
                    <a:lnTo>
                      <a:pt x="323" y="1797"/>
                    </a:lnTo>
                    <a:lnTo>
                      <a:pt x="465" y="2342"/>
                    </a:lnTo>
                    <a:lnTo>
                      <a:pt x="606" y="2807"/>
                    </a:lnTo>
                    <a:lnTo>
                      <a:pt x="646" y="2847"/>
                    </a:lnTo>
                    <a:lnTo>
                      <a:pt x="687" y="2847"/>
                    </a:lnTo>
                    <a:lnTo>
                      <a:pt x="707" y="2827"/>
                    </a:lnTo>
                    <a:lnTo>
                      <a:pt x="727" y="2787"/>
                    </a:lnTo>
                    <a:lnTo>
                      <a:pt x="626" y="2141"/>
                    </a:lnTo>
                    <a:lnTo>
                      <a:pt x="465" y="1393"/>
                    </a:lnTo>
                    <a:lnTo>
                      <a:pt x="283" y="667"/>
                    </a:lnTo>
                    <a:lnTo>
                      <a:pt x="101" y="41"/>
                    </a:lnTo>
                    <a:lnTo>
                      <a:pt x="81" y="20"/>
                    </a:lnTo>
                    <a:lnTo>
                      <a:pt x="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5"/>
              <p:cNvSpPr/>
              <p:nvPr/>
            </p:nvSpPr>
            <p:spPr>
              <a:xfrm>
                <a:off x="1266446" y="-1658288"/>
                <a:ext cx="1212447" cy="1468562"/>
              </a:xfrm>
              <a:custGeom>
                <a:avLst/>
                <a:gdLst/>
                <a:ahLst/>
                <a:cxnLst/>
                <a:rect l="l" t="t" r="r" b="b"/>
                <a:pathLst>
                  <a:path w="11087" h="13429" extrusionOk="0">
                    <a:moveTo>
                      <a:pt x="4544" y="304"/>
                    </a:moveTo>
                    <a:lnTo>
                      <a:pt x="4605" y="324"/>
                    </a:lnTo>
                    <a:lnTo>
                      <a:pt x="4665" y="364"/>
                    </a:lnTo>
                    <a:lnTo>
                      <a:pt x="4726" y="405"/>
                    </a:lnTo>
                    <a:lnTo>
                      <a:pt x="4746" y="485"/>
                    </a:lnTo>
                    <a:lnTo>
                      <a:pt x="4867" y="970"/>
                    </a:lnTo>
                    <a:lnTo>
                      <a:pt x="4443" y="1051"/>
                    </a:lnTo>
                    <a:lnTo>
                      <a:pt x="4322" y="566"/>
                    </a:lnTo>
                    <a:lnTo>
                      <a:pt x="4322" y="485"/>
                    </a:lnTo>
                    <a:lnTo>
                      <a:pt x="4362" y="405"/>
                    </a:lnTo>
                    <a:lnTo>
                      <a:pt x="4403" y="344"/>
                    </a:lnTo>
                    <a:lnTo>
                      <a:pt x="4484" y="324"/>
                    </a:lnTo>
                    <a:lnTo>
                      <a:pt x="4544" y="304"/>
                    </a:lnTo>
                    <a:close/>
                    <a:moveTo>
                      <a:pt x="9188" y="122"/>
                    </a:moveTo>
                    <a:lnTo>
                      <a:pt x="9249" y="162"/>
                    </a:lnTo>
                    <a:lnTo>
                      <a:pt x="9289" y="223"/>
                    </a:lnTo>
                    <a:lnTo>
                      <a:pt x="10965" y="7553"/>
                    </a:lnTo>
                    <a:lnTo>
                      <a:pt x="10965" y="7593"/>
                    </a:lnTo>
                    <a:lnTo>
                      <a:pt x="10945" y="7653"/>
                    </a:lnTo>
                    <a:lnTo>
                      <a:pt x="10904" y="7694"/>
                    </a:lnTo>
                    <a:lnTo>
                      <a:pt x="10844" y="7714"/>
                    </a:lnTo>
                    <a:lnTo>
                      <a:pt x="6725" y="8663"/>
                    </a:lnTo>
                    <a:lnTo>
                      <a:pt x="6624" y="8683"/>
                    </a:lnTo>
                    <a:lnTo>
                      <a:pt x="6200" y="8784"/>
                    </a:lnTo>
                    <a:lnTo>
                      <a:pt x="6079" y="8804"/>
                    </a:lnTo>
                    <a:lnTo>
                      <a:pt x="1960" y="9753"/>
                    </a:lnTo>
                    <a:lnTo>
                      <a:pt x="1899" y="9753"/>
                    </a:lnTo>
                    <a:lnTo>
                      <a:pt x="1859" y="9733"/>
                    </a:lnTo>
                    <a:lnTo>
                      <a:pt x="1818" y="9693"/>
                    </a:lnTo>
                    <a:lnTo>
                      <a:pt x="1798" y="9632"/>
                    </a:lnTo>
                    <a:lnTo>
                      <a:pt x="122" y="2323"/>
                    </a:lnTo>
                    <a:lnTo>
                      <a:pt x="122" y="2262"/>
                    </a:lnTo>
                    <a:lnTo>
                      <a:pt x="142" y="2202"/>
                    </a:lnTo>
                    <a:lnTo>
                      <a:pt x="183" y="2161"/>
                    </a:lnTo>
                    <a:lnTo>
                      <a:pt x="223" y="2141"/>
                    </a:lnTo>
                    <a:lnTo>
                      <a:pt x="4342" y="1212"/>
                    </a:lnTo>
                    <a:lnTo>
                      <a:pt x="4463" y="1172"/>
                    </a:lnTo>
                    <a:lnTo>
                      <a:pt x="4887" y="1091"/>
                    </a:lnTo>
                    <a:lnTo>
                      <a:pt x="5009" y="1051"/>
                    </a:lnTo>
                    <a:lnTo>
                      <a:pt x="9128" y="122"/>
                    </a:lnTo>
                    <a:close/>
                    <a:moveTo>
                      <a:pt x="6644" y="8804"/>
                    </a:moveTo>
                    <a:lnTo>
                      <a:pt x="7613" y="13045"/>
                    </a:lnTo>
                    <a:lnTo>
                      <a:pt x="7613" y="13125"/>
                    </a:lnTo>
                    <a:lnTo>
                      <a:pt x="7573" y="13206"/>
                    </a:lnTo>
                    <a:lnTo>
                      <a:pt x="7532" y="13267"/>
                    </a:lnTo>
                    <a:lnTo>
                      <a:pt x="7452" y="13307"/>
                    </a:lnTo>
                    <a:lnTo>
                      <a:pt x="7371" y="13307"/>
                    </a:lnTo>
                    <a:lnTo>
                      <a:pt x="7290" y="13267"/>
                    </a:lnTo>
                    <a:lnTo>
                      <a:pt x="7230" y="13206"/>
                    </a:lnTo>
                    <a:lnTo>
                      <a:pt x="7189" y="13146"/>
                    </a:lnTo>
                    <a:lnTo>
                      <a:pt x="6220" y="8905"/>
                    </a:lnTo>
                    <a:lnTo>
                      <a:pt x="6644" y="8804"/>
                    </a:lnTo>
                    <a:close/>
                    <a:moveTo>
                      <a:pt x="9087" y="1"/>
                    </a:moveTo>
                    <a:lnTo>
                      <a:pt x="4968" y="930"/>
                    </a:lnTo>
                    <a:lnTo>
                      <a:pt x="4867" y="445"/>
                    </a:lnTo>
                    <a:lnTo>
                      <a:pt x="4847" y="384"/>
                    </a:lnTo>
                    <a:lnTo>
                      <a:pt x="4807" y="324"/>
                    </a:lnTo>
                    <a:lnTo>
                      <a:pt x="4766" y="283"/>
                    </a:lnTo>
                    <a:lnTo>
                      <a:pt x="4706" y="243"/>
                    </a:lnTo>
                    <a:lnTo>
                      <a:pt x="4665" y="203"/>
                    </a:lnTo>
                    <a:lnTo>
                      <a:pt x="4584" y="203"/>
                    </a:lnTo>
                    <a:lnTo>
                      <a:pt x="4524" y="183"/>
                    </a:lnTo>
                    <a:lnTo>
                      <a:pt x="4463" y="203"/>
                    </a:lnTo>
                    <a:lnTo>
                      <a:pt x="4403" y="223"/>
                    </a:lnTo>
                    <a:lnTo>
                      <a:pt x="4342" y="243"/>
                    </a:lnTo>
                    <a:lnTo>
                      <a:pt x="4282" y="283"/>
                    </a:lnTo>
                    <a:lnTo>
                      <a:pt x="4241" y="344"/>
                    </a:lnTo>
                    <a:lnTo>
                      <a:pt x="4221" y="405"/>
                    </a:lnTo>
                    <a:lnTo>
                      <a:pt x="4201" y="465"/>
                    </a:lnTo>
                    <a:lnTo>
                      <a:pt x="4201" y="526"/>
                    </a:lnTo>
                    <a:lnTo>
                      <a:pt x="4201" y="607"/>
                    </a:lnTo>
                    <a:lnTo>
                      <a:pt x="4322" y="1091"/>
                    </a:lnTo>
                    <a:lnTo>
                      <a:pt x="203" y="2020"/>
                    </a:lnTo>
                    <a:lnTo>
                      <a:pt x="102" y="2060"/>
                    </a:lnTo>
                    <a:lnTo>
                      <a:pt x="41" y="2141"/>
                    </a:lnTo>
                    <a:lnTo>
                      <a:pt x="1" y="2242"/>
                    </a:lnTo>
                    <a:lnTo>
                      <a:pt x="1" y="2343"/>
                    </a:lnTo>
                    <a:lnTo>
                      <a:pt x="1677" y="9673"/>
                    </a:lnTo>
                    <a:lnTo>
                      <a:pt x="1697" y="9753"/>
                    </a:lnTo>
                    <a:lnTo>
                      <a:pt x="1758" y="9814"/>
                    </a:lnTo>
                    <a:lnTo>
                      <a:pt x="1838" y="9854"/>
                    </a:lnTo>
                    <a:lnTo>
                      <a:pt x="1919" y="9875"/>
                    </a:lnTo>
                    <a:lnTo>
                      <a:pt x="1980" y="9854"/>
                    </a:lnTo>
                    <a:lnTo>
                      <a:pt x="6099" y="8926"/>
                    </a:lnTo>
                    <a:lnTo>
                      <a:pt x="7068" y="13166"/>
                    </a:lnTo>
                    <a:lnTo>
                      <a:pt x="7088" y="13226"/>
                    </a:lnTo>
                    <a:lnTo>
                      <a:pt x="7129" y="13287"/>
                    </a:lnTo>
                    <a:lnTo>
                      <a:pt x="7169" y="13327"/>
                    </a:lnTo>
                    <a:lnTo>
                      <a:pt x="7230" y="13368"/>
                    </a:lnTo>
                    <a:lnTo>
                      <a:pt x="7310" y="13408"/>
                    </a:lnTo>
                    <a:lnTo>
                      <a:pt x="7391" y="13428"/>
                    </a:lnTo>
                    <a:lnTo>
                      <a:pt x="7472" y="13428"/>
                    </a:lnTo>
                    <a:lnTo>
                      <a:pt x="7532" y="13408"/>
                    </a:lnTo>
                    <a:lnTo>
                      <a:pt x="7593" y="13368"/>
                    </a:lnTo>
                    <a:lnTo>
                      <a:pt x="7654" y="13327"/>
                    </a:lnTo>
                    <a:lnTo>
                      <a:pt x="7694" y="13267"/>
                    </a:lnTo>
                    <a:lnTo>
                      <a:pt x="7714" y="13206"/>
                    </a:lnTo>
                    <a:lnTo>
                      <a:pt x="7734" y="13146"/>
                    </a:lnTo>
                    <a:lnTo>
                      <a:pt x="7734" y="13085"/>
                    </a:lnTo>
                    <a:lnTo>
                      <a:pt x="7734" y="13024"/>
                    </a:lnTo>
                    <a:lnTo>
                      <a:pt x="6765" y="8764"/>
                    </a:lnTo>
                    <a:lnTo>
                      <a:pt x="10884" y="7835"/>
                    </a:lnTo>
                    <a:lnTo>
                      <a:pt x="10965" y="7795"/>
                    </a:lnTo>
                    <a:lnTo>
                      <a:pt x="11046" y="7714"/>
                    </a:lnTo>
                    <a:lnTo>
                      <a:pt x="11086" y="7613"/>
                    </a:lnTo>
                    <a:lnTo>
                      <a:pt x="11086" y="7512"/>
                    </a:lnTo>
                    <a:lnTo>
                      <a:pt x="9410" y="203"/>
                    </a:lnTo>
                    <a:lnTo>
                      <a:pt x="9390" y="122"/>
                    </a:lnTo>
                    <a:lnTo>
                      <a:pt x="9330" y="61"/>
                    </a:lnTo>
                    <a:lnTo>
                      <a:pt x="9289" y="21"/>
                    </a:lnTo>
                    <a:lnTo>
                      <a:pt x="9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5"/>
              <p:cNvSpPr/>
              <p:nvPr/>
            </p:nvSpPr>
            <p:spPr>
              <a:xfrm>
                <a:off x="1445353" y="-1569928"/>
                <a:ext cx="841397" cy="790655"/>
              </a:xfrm>
              <a:custGeom>
                <a:avLst/>
                <a:gdLst/>
                <a:ahLst/>
                <a:cxnLst/>
                <a:rect l="l" t="t" r="r" b="b"/>
                <a:pathLst>
                  <a:path w="7694" h="7230" extrusionOk="0">
                    <a:moveTo>
                      <a:pt x="7148" y="122"/>
                    </a:moveTo>
                    <a:lnTo>
                      <a:pt x="7189" y="142"/>
                    </a:lnTo>
                    <a:lnTo>
                      <a:pt x="7209" y="182"/>
                    </a:lnTo>
                    <a:lnTo>
                      <a:pt x="7229" y="263"/>
                    </a:lnTo>
                    <a:lnTo>
                      <a:pt x="7229" y="344"/>
                    </a:lnTo>
                    <a:lnTo>
                      <a:pt x="7229" y="445"/>
                    </a:lnTo>
                    <a:lnTo>
                      <a:pt x="7209" y="546"/>
                    </a:lnTo>
                    <a:lnTo>
                      <a:pt x="7148" y="727"/>
                    </a:lnTo>
                    <a:lnTo>
                      <a:pt x="7088" y="808"/>
                    </a:lnTo>
                    <a:lnTo>
                      <a:pt x="7047" y="869"/>
                    </a:lnTo>
                    <a:lnTo>
                      <a:pt x="6987" y="929"/>
                    </a:lnTo>
                    <a:lnTo>
                      <a:pt x="6946" y="949"/>
                    </a:lnTo>
                    <a:lnTo>
                      <a:pt x="6926" y="425"/>
                    </a:lnTo>
                    <a:lnTo>
                      <a:pt x="6926" y="404"/>
                    </a:lnTo>
                    <a:lnTo>
                      <a:pt x="6967" y="324"/>
                    </a:lnTo>
                    <a:lnTo>
                      <a:pt x="7027" y="223"/>
                    </a:lnTo>
                    <a:lnTo>
                      <a:pt x="7068" y="162"/>
                    </a:lnTo>
                    <a:lnTo>
                      <a:pt x="7108" y="142"/>
                    </a:lnTo>
                    <a:lnTo>
                      <a:pt x="7148" y="122"/>
                    </a:lnTo>
                    <a:close/>
                    <a:moveTo>
                      <a:pt x="6543" y="202"/>
                    </a:moveTo>
                    <a:lnTo>
                      <a:pt x="6583" y="223"/>
                    </a:lnTo>
                    <a:lnTo>
                      <a:pt x="6623" y="243"/>
                    </a:lnTo>
                    <a:lnTo>
                      <a:pt x="6704" y="303"/>
                    </a:lnTo>
                    <a:lnTo>
                      <a:pt x="6805" y="485"/>
                    </a:lnTo>
                    <a:lnTo>
                      <a:pt x="6825" y="970"/>
                    </a:lnTo>
                    <a:lnTo>
                      <a:pt x="6724" y="909"/>
                    </a:lnTo>
                    <a:lnTo>
                      <a:pt x="6644" y="828"/>
                    </a:lnTo>
                    <a:lnTo>
                      <a:pt x="6563" y="707"/>
                    </a:lnTo>
                    <a:lnTo>
                      <a:pt x="6502" y="586"/>
                    </a:lnTo>
                    <a:lnTo>
                      <a:pt x="6462" y="465"/>
                    </a:lnTo>
                    <a:lnTo>
                      <a:pt x="6442" y="344"/>
                    </a:lnTo>
                    <a:lnTo>
                      <a:pt x="6462" y="263"/>
                    </a:lnTo>
                    <a:lnTo>
                      <a:pt x="6482" y="223"/>
                    </a:lnTo>
                    <a:lnTo>
                      <a:pt x="6502" y="202"/>
                    </a:lnTo>
                    <a:close/>
                    <a:moveTo>
                      <a:pt x="6462" y="1131"/>
                    </a:moveTo>
                    <a:lnTo>
                      <a:pt x="6522" y="1151"/>
                    </a:lnTo>
                    <a:lnTo>
                      <a:pt x="6583" y="1212"/>
                    </a:lnTo>
                    <a:lnTo>
                      <a:pt x="6664" y="1293"/>
                    </a:lnTo>
                    <a:lnTo>
                      <a:pt x="6825" y="1495"/>
                    </a:lnTo>
                    <a:lnTo>
                      <a:pt x="6805" y="1858"/>
                    </a:lnTo>
                    <a:lnTo>
                      <a:pt x="6724" y="1838"/>
                    </a:lnTo>
                    <a:lnTo>
                      <a:pt x="6664" y="1798"/>
                    </a:lnTo>
                    <a:lnTo>
                      <a:pt x="6543" y="1676"/>
                    </a:lnTo>
                    <a:lnTo>
                      <a:pt x="6442" y="1535"/>
                    </a:lnTo>
                    <a:lnTo>
                      <a:pt x="6361" y="1374"/>
                    </a:lnTo>
                    <a:lnTo>
                      <a:pt x="6321" y="1273"/>
                    </a:lnTo>
                    <a:lnTo>
                      <a:pt x="6341" y="1192"/>
                    </a:lnTo>
                    <a:lnTo>
                      <a:pt x="6361" y="1151"/>
                    </a:lnTo>
                    <a:lnTo>
                      <a:pt x="6421" y="1131"/>
                    </a:lnTo>
                    <a:close/>
                    <a:moveTo>
                      <a:pt x="7471" y="990"/>
                    </a:moveTo>
                    <a:lnTo>
                      <a:pt x="7492" y="1010"/>
                    </a:lnTo>
                    <a:lnTo>
                      <a:pt x="7492" y="1091"/>
                    </a:lnTo>
                    <a:lnTo>
                      <a:pt x="7471" y="1212"/>
                    </a:lnTo>
                    <a:lnTo>
                      <a:pt x="7411" y="1353"/>
                    </a:lnTo>
                    <a:lnTo>
                      <a:pt x="7330" y="1515"/>
                    </a:lnTo>
                    <a:lnTo>
                      <a:pt x="7229" y="1656"/>
                    </a:lnTo>
                    <a:lnTo>
                      <a:pt x="7108" y="1777"/>
                    </a:lnTo>
                    <a:lnTo>
                      <a:pt x="6987" y="1858"/>
                    </a:lnTo>
                    <a:lnTo>
                      <a:pt x="6926" y="1878"/>
                    </a:lnTo>
                    <a:lnTo>
                      <a:pt x="6946" y="1535"/>
                    </a:lnTo>
                    <a:lnTo>
                      <a:pt x="7027" y="1394"/>
                    </a:lnTo>
                    <a:lnTo>
                      <a:pt x="7128" y="1232"/>
                    </a:lnTo>
                    <a:lnTo>
                      <a:pt x="7270" y="1091"/>
                    </a:lnTo>
                    <a:lnTo>
                      <a:pt x="7330" y="1030"/>
                    </a:lnTo>
                    <a:lnTo>
                      <a:pt x="7411" y="990"/>
                    </a:lnTo>
                    <a:close/>
                    <a:moveTo>
                      <a:pt x="6300" y="1959"/>
                    </a:moveTo>
                    <a:lnTo>
                      <a:pt x="6341" y="1979"/>
                    </a:lnTo>
                    <a:lnTo>
                      <a:pt x="6401" y="1999"/>
                    </a:lnTo>
                    <a:lnTo>
                      <a:pt x="6482" y="2040"/>
                    </a:lnTo>
                    <a:lnTo>
                      <a:pt x="6583" y="2141"/>
                    </a:lnTo>
                    <a:lnTo>
                      <a:pt x="6684" y="2262"/>
                    </a:lnTo>
                    <a:lnTo>
                      <a:pt x="6765" y="2403"/>
                    </a:lnTo>
                    <a:lnTo>
                      <a:pt x="6724" y="2767"/>
                    </a:lnTo>
                    <a:lnTo>
                      <a:pt x="6644" y="2747"/>
                    </a:lnTo>
                    <a:lnTo>
                      <a:pt x="6583" y="2726"/>
                    </a:lnTo>
                    <a:lnTo>
                      <a:pt x="6522" y="2686"/>
                    </a:lnTo>
                    <a:lnTo>
                      <a:pt x="6442" y="2625"/>
                    </a:lnTo>
                    <a:lnTo>
                      <a:pt x="6361" y="2524"/>
                    </a:lnTo>
                    <a:lnTo>
                      <a:pt x="6300" y="2423"/>
                    </a:lnTo>
                    <a:lnTo>
                      <a:pt x="6240" y="2302"/>
                    </a:lnTo>
                    <a:lnTo>
                      <a:pt x="6220" y="2201"/>
                    </a:lnTo>
                    <a:lnTo>
                      <a:pt x="6199" y="2121"/>
                    </a:lnTo>
                    <a:lnTo>
                      <a:pt x="6199" y="2040"/>
                    </a:lnTo>
                    <a:lnTo>
                      <a:pt x="6240" y="1979"/>
                    </a:lnTo>
                    <a:lnTo>
                      <a:pt x="6300" y="1959"/>
                    </a:lnTo>
                    <a:close/>
                    <a:moveTo>
                      <a:pt x="7512" y="1939"/>
                    </a:moveTo>
                    <a:lnTo>
                      <a:pt x="7552" y="1959"/>
                    </a:lnTo>
                    <a:lnTo>
                      <a:pt x="7572" y="2040"/>
                    </a:lnTo>
                    <a:lnTo>
                      <a:pt x="7572" y="2100"/>
                    </a:lnTo>
                    <a:lnTo>
                      <a:pt x="7572" y="2181"/>
                    </a:lnTo>
                    <a:lnTo>
                      <a:pt x="7471" y="2343"/>
                    </a:lnTo>
                    <a:lnTo>
                      <a:pt x="7290" y="2524"/>
                    </a:lnTo>
                    <a:lnTo>
                      <a:pt x="7189" y="2625"/>
                    </a:lnTo>
                    <a:lnTo>
                      <a:pt x="7088" y="2686"/>
                    </a:lnTo>
                    <a:lnTo>
                      <a:pt x="6967" y="2747"/>
                    </a:lnTo>
                    <a:lnTo>
                      <a:pt x="6845" y="2767"/>
                    </a:lnTo>
                    <a:lnTo>
                      <a:pt x="6886" y="2403"/>
                    </a:lnTo>
                    <a:lnTo>
                      <a:pt x="6967" y="2302"/>
                    </a:lnTo>
                    <a:lnTo>
                      <a:pt x="7068" y="2201"/>
                    </a:lnTo>
                    <a:lnTo>
                      <a:pt x="7209" y="2080"/>
                    </a:lnTo>
                    <a:lnTo>
                      <a:pt x="7350" y="1979"/>
                    </a:lnTo>
                    <a:lnTo>
                      <a:pt x="7411" y="1959"/>
                    </a:lnTo>
                    <a:lnTo>
                      <a:pt x="7471" y="1939"/>
                    </a:lnTo>
                    <a:close/>
                    <a:moveTo>
                      <a:pt x="6260" y="2989"/>
                    </a:moveTo>
                    <a:lnTo>
                      <a:pt x="6462" y="3090"/>
                    </a:lnTo>
                    <a:lnTo>
                      <a:pt x="6664" y="3191"/>
                    </a:lnTo>
                    <a:lnTo>
                      <a:pt x="6765" y="3272"/>
                    </a:lnTo>
                    <a:lnTo>
                      <a:pt x="6785" y="3292"/>
                    </a:lnTo>
                    <a:lnTo>
                      <a:pt x="6765" y="3292"/>
                    </a:lnTo>
                    <a:lnTo>
                      <a:pt x="6623" y="3372"/>
                    </a:lnTo>
                    <a:lnTo>
                      <a:pt x="6442" y="3413"/>
                    </a:lnTo>
                    <a:lnTo>
                      <a:pt x="6240" y="3453"/>
                    </a:lnTo>
                    <a:lnTo>
                      <a:pt x="6260" y="3312"/>
                    </a:lnTo>
                    <a:lnTo>
                      <a:pt x="6280" y="3150"/>
                    </a:lnTo>
                    <a:lnTo>
                      <a:pt x="6280" y="3090"/>
                    </a:lnTo>
                    <a:lnTo>
                      <a:pt x="6260" y="2989"/>
                    </a:lnTo>
                    <a:close/>
                    <a:moveTo>
                      <a:pt x="1838" y="1818"/>
                    </a:moveTo>
                    <a:lnTo>
                      <a:pt x="2040" y="1838"/>
                    </a:lnTo>
                    <a:lnTo>
                      <a:pt x="2282" y="1878"/>
                    </a:lnTo>
                    <a:lnTo>
                      <a:pt x="2565" y="1979"/>
                    </a:lnTo>
                    <a:lnTo>
                      <a:pt x="2848" y="2121"/>
                    </a:lnTo>
                    <a:lnTo>
                      <a:pt x="3150" y="2302"/>
                    </a:lnTo>
                    <a:lnTo>
                      <a:pt x="3292" y="2423"/>
                    </a:lnTo>
                    <a:lnTo>
                      <a:pt x="3534" y="2625"/>
                    </a:lnTo>
                    <a:lnTo>
                      <a:pt x="3756" y="2848"/>
                    </a:lnTo>
                    <a:lnTo>
                      <a:pt x="3857" y="2969"/>
                    </a:lnTo>
                    <a:lnTo>
                      <a:pt x="4039" y="3171"/>
                    </a:lnTo>
                    <a:lnTo>
                      <a:pt x="4079" y="3251"/>
                    </a:lnTo>
                    <a:lnTo>
                      <a:pt x="4059" y="3332"/>
                    </a:lnTo>
                    <a:lnTo>
                      <a:pt x="4059" y="3372"/>
                    </a:lnTo>
                    <a:lnTo>
                      <a:pt x="4019" y="3554"/>
                    </a:lnTo>
                    <a:lnTo>
                      <a:pt x="3998" y="3534"/>
                    </a:lnTo>
                    <a:lnTo>
                      <a:pt x="3736" y="3272"/>
                    </a:lnTo>
                    <a:lnTo>
                      <a:pt x="3433" y="3049"/>
                    </a:lnTo>
                    <a:lnTo>
                      <a:pt x="3292" y="2948"/>
                    </a:lnTo>
                    <a:lnTo>
                      <a:pt x="3070" y="2827"/>
                    </a:lnTo>
                    <a:lnTo>
                      <a:pt x="2848" y="2706"/>
                    </a:lnTo>
                    <a:lnTo>
                      <a:pt x="2605" y="2585"/>
                    </a:lnTo>
                    <a:lnTo>
                      <a:pt x="2343" y="2504"/>
                    </a:lnTo>
                    <a:lnTo>
                      <a:pt x="2080" y="2423"/>
                    </a:lnTo>
                    <a:lnTo>
                      <a:pt x="1818" y="2363"/>
                    </a:lnTo>
                    <a:lnTo>
                      <a:pt x="1575" y="2343"/>
                    </a:lnTo>
                    <a:lnTo>
                      <a:pt x="1333" y="2323"/>
                    </a:lnTo>
                    <a:lnTo>
                      <a:pt x="1293" y="2222"/>
                    </a:lnTo>
                    <a:lnTo>
                      <a:pt x="1273" y="2141"/>
                    </a:lnTo>
                    <a:lnTo>
                      <a:pt x="1273" y="2080"/>
                    </a:lnTo>
                    <a:lnTo>
                      <a:pt x="1293" y="2020"/>
                    </a:lnTo>
                    <a:lnTo>
                      <a:pt x="1333" y="1979"/>
                    </a:lnTo>
                    <a:lnTo>
                      <a:pt x="1394" y="1919"/>
                    </a:lnTo>
                    <a:lnTo>
                      <a:pt x="1495" y="1878"/>
                    </a:lnTo>
                    <a:lnTo>
                      <a:pt x="1656" y="1838"/>
                    </a:lnTo>
                    <a:lnTo>
                      <a:pt x="1838" y="1818"/>
                    </a:lnTo>
                    <a:close/>
                    <a:moveTo>
                      <a:pt x="5392" y="2181"/>
                    </a:moveTo>
                    <a:lnTo>
                      <a:pt x="5493" y="2201"/>
                    </a:lnTo>
                    <a:lnTo>
                      <a:pt x="5594" y="2222"/>
                    </a:lnTo>
                    <a:lnTo>
                      <a:pt x="5695" y="2262"/>
                    </a:lnTo>
                    <a:lnTo>
                      <a:pt x="5796" y="2323"/>
                    </a:lnTo>
                    <a:lnTo>
                      <a:pt x="5937" y="2484"/>
                    </a:lnTo>
                    <a:lnTo>
                      <a:pt x="6058" y="2666"/>
                    </a:lnTo>
                    <a:lnTo>
                      <a:pt x="6119" y="2868"/>
                    </a:lnTo>
                    <a:lnTo>
                      <a:pt x="6159" y="3049"/>
                    </a:lnTo>
                    <a:lnTo>
                      <a:pt x="6159" y="3090"/>
                    </a:lnTo>
                    <a:lnTo>
                      <a:pt x="6139" y="3292"/>
                    </a:lnTo>
                    <a:lnTo>
                      <a:pt x="6119" y="3473"/>
                    </a:lnTo>
                    <a:lnTo>
                      <a:pt x="6078" y="3595"/>
                    </a:lnTo>
                    <a:lnTo>
                      <a:pt x="6058" y="3696"/>
                    </a:lnTo>
                    <a:lnTo>
                      <a:pt x="6018" y="3797"/>
                    </a:lnTo>
                    <a:lnTo>
                      <a:pt x="5997" y="3918"/>
                    </a:lnTo>
                    <a:lnTo>
                      <a:pt x="5997" y="4039"/>
                    </a:lnTo>
                    <a:lnTo>
                      <a:pt x="6038" y="4281"/>
                    </a:lnTo>
                    <a:lnTo>
                      <a:pt x="6058" y="4463"/>
                    </a:lnTo>
                    <a:lnTo>
                      <a:pt x="6098" y="4846"/>
                    </a:lnTo>
                    <a:lnTo>
                      <a:pt x="6078" y="5190"/>
                    </a:lnTo>
                    <a:lnTo>
                      <a:pt x="6058" y="5351"/>
                    </a:lnTo>
                    <a:lnTo>
                      <a:pt x="6018" y="5513"/>
                    </a:lnTo>
                    <a:lnTo>
                      <a:pt x="5977" y="5654"/>
                    </a:lnTo>
                    <a:lnTo>
                      <a:pt x="5917" y="5796"/>
                    </a:lnTo>
                    <a:lnTo>
                      <a:pt x="5775" y="6058"/>
                    </a:lnTo>
                    <a:lnTo>
                      <a:pt x="5594" y="6300"/>
                    </a:lnTo>
                    <a:lnTo>
                      <a:pt x="5392" y="6522"/>
                    </a:lnTo>
                    <a:lnTo>
                      <a:pt x="5170" y="6704"/>
                    </a:lnTo>
                    <a:lnTo>
                      <a:pt x="4887" y="6886"/>
                    </a:lnTo>
                    <a:lnTo>
                      <a:pt x="4766" y="6926"/>
                    </a:lnTo>
                    <a:lnTo>
                      <a:pt x="4564" y="7007"/>
                    </a:lnTo>
                    <a:lnTo>
                      <a:pt x="4362" y="7068"/>
                    </a:lnTo>
                    <a:lnTo>
                      <a:pt x="4241" y="7088"/>
                    </a:lnTo>
                    <a:lnTo>
                      <a:pt x="3978" y="7108"/>
                    </a:lnTo>
                    <a:lnTo>
                      <a:pt x="3716" y="7108"/>
                    </a:lnTo>
                    <a:lnTo>
                      <a:pt x="3473" y="7068"/>
                    </a:lnTo>
                    <a:lnTo>
                      <a:pt x="3251" y="7007"/>
                    </a:lnTo>
                    <a:lnTo>
                      <a:pt x="3029" y="6906"/>
                    </a:lnTo>
                    <a:lnTo>
                      <a:pt x="2848" y="6805"/>
                    </a:lnTo>
                    <a:lnTo>
                      <a:pt x="2666" y="6664"/>
                    </a:lnTo>
                    <a:lnTo>
                      <a:pt x="2524" y="6522"/>
                    </a:lnTo>
                    <a:lnTo>
                      <a:pt x="2504" y="6502"/>
                    </a:lnTo>
                    <a:lnTo>
                      <a:pt x="2424" y="6421"/>
                    </a:lnTo>
                    <a:lnTo>
                      <a:pt x="2383" y="6381"/>
                    </a:lnTo>
                    <a:lnTo>
                      <a:pt x="2343" y="6361"/>
                    </a:lnTo>
                    <a:lnTo>
                      <a:pt x="2262" y="6341"/>
                    </a:lnTo>
                    <a:lnTo>
                      <a:pt x="2141" y="6361"/>
                    </a:lnTo>
                    <a:lnTo>
                      <a:pt x="1919" y="6442"/>
                    </a:lnTo>
                    <a:lnTo>
                      <a:pt x="1596" y="6543"/>
                    </a:lnTo>
                    <a:lnTo>
                      <a:pt x="1212" y="6664"/>
                    </a:lnTo>
                    <a:lnTo>
                      <a:pt x="1010" y="6704"/>
                    </a:lnTo>
                    <a:lnTo>
                      <a:pt x="808" y="6745"/>
                    </a:lnTo>
                    <a:lnTo>
                      <a:pt x="606" y="6765"/>
                    </a:lnTo>
                    <a:lnTo>
                      <a:pt x="404" y="6785"/>
                    </a:lnTo>
                    <a:lnTo>
                      <a:pt x="303" y="6765"/>
                    </a:lnTo>
                    <a:lnTo>
                      <a:pt x="223" y="6745"/>
                    </a:lnTo>
                    <a:lnTo>
                      <a:pt x="162" y="6704"/>
                    </a:lnTo>
                    <a:lnTo>
                      <a:pt x="122" y="6664"/>
                    </a:lnTo>
                    <a:lnTo>
                      <a:pt x="122" y="6603"/>
                    </a:lnTo>
                    <a:lnTo>
                      <a:pt x="142" y="6543"/>
                    </a:lnTo>
                    <a:lnTo>
                      <a:pt x="202" y="6482"/>
                    </a:lnTo>
                    <a:lnTo>
                      <a:pt x="263" y="6442"/>
                    </a:lnTo>
                    <a:lnTo>
                      <a:pt x="404" y="6361"/>
                    </a:lnTo>
                    <a:lnTo>
                      <a:pt x="525" y="6280"/>
                    </a:lnTo>
                    <a:lnTo>
                      <a:pt x="727" y="6199"/>
                    </a:lnTo>
                    <a:lnTo>
                      <a:pt x="849" y="6139"/>
                    </a:lnTo>
                    <a:lnTo>
                      <a:pt x="869" y="6078"/>
                    </a:lnTo>
                    <a:lnTo>
                      <a:pt x="828" y="6038"/>
                    </a:lnTo>
                    <a:lnTo>
                      <a:pt x="707" y="5997"/>
                    </a:lnTo>
                    <a:lnTo>
                      <a:pt x="404" y="5937"/>
                    </a:lnTo>
                    <a:lnTo>
                      <a:pt x="263" y="5876"/>
                    </a:lnTo>
                    <a:lnTo>
                      <a:pt x="202" y="5836"/>
                    </a:lnTo>
                    <a:lnTo>
                      <a:pt x="162" y="5796"/>
                    </a:lnTo>
                    <a:lnTo>
                      <a:pt x="142" y="5755"/>
                    </a:lnTo>
                    <a:lnTo>
                      <a:pt x="142" y="5715"/>
                    </a:lnTo>
                    <a:lnTo>
                      <a:pt x="162" y="5695"/>
                    </a:lnTo>
                    <a:lnTo>
                      <a:pt x="182" y="5654"/>
                    </a:lnTo>
                    <a:lnTo>
                      <a:pt x="283" y="5614"/>
                    </a:lnTo>
                    <a:lnTo>
                      <a:pt x="505" y="5553"/>
                    </a:lnTo>
                    <a:lnTo>
                      <a:pt x="667" y="5533"/>
                    </a:lnTo>
                    <a:lnTo>
                      <a:pt x="788" y="5513"/>
                    </a:lnTo>
                    <a:lnTo>
                      <a:pt x="828" y="5493"/>
                    </a:lnTo>
                    <a:lnTo>
                      <a:pt x="849" y="5472"/>
                    </a:lnTo>
                    <a:lnTo>
                      <a:pt x="869" y="5452"/>
                    </a:lnTo>
                    <a:lnTo>
                      <a:pt x="869" y="5412"/>
                    </a:lnTo>
                    <a:lnTo>
                      <a:pt x="849" y="5392"/>
                    </a:lnTo>
                    <a:lnTo>
                      <a:pt x="808" y="5351"/>
                    </a:lnTo>
                    <a:lnTo>
                      <a:pt x="768" y="5331"/>
                    </a:lnTo>
                    <a:lnTo>
                      <a:pt x="667" y="5271"/>
                    </a:lnTo>
                    <a:lnTo>
                      <a:pt x="505" y="5149"/>
                    </a:lnTo>
                    <a:lnTo>
                      <a:pt x="445" y="5089"/>
                    </a:lnTo>
                    <a:lnTo>
                      <a:pt x="384" y="5028"/>
                    </a:lnTo>
                    <a:lnTo>
                      <a:pt x="344" y="4947"/>
                    </a:lnTo>
                    <a:lnTo>
                      <a:pt x="324" y="4907"/>
                    </a:lnTo>
                    <a:lnTo>
                      <a:pt x="344" y="4867"/>
                    </a:lnTo>
                    <a:lnTo>
                      <a:pt x="384" y="4826"/>
                    </a:lnTo>
                    <a:lnTo>
                      <a:pt x="445" y="4806"/>
                    </a:lnTo>
                    <a:lnTo>
                      <a:pt x="606" y="4786"/>
                    </a:lnTo>
                    <a:lnTo>
                      <a:pt x="788" y="4806"/>
                    </a:lnTo>
                    <a:lnTo>
                      <a:pt x="970" y="4846"/>
                    </a:lnTo>
                    <a:lnTo>
                      <a:pt x="1374" y="4968"/>
                    </a:lnTo>
                    <a:lnTo>
                      <a:pt x="1737" y="5109"/>
                    </a:lnTo>
                    <a:lnTo>
                      <a:pt x="2060" y="5250"/>
                    </a:lnTo>
                    <a:lnTo>
                      <a:pt x="2242" y="5331"/>
                    </a:lnTo>
                    <a:lnTo>
                      <a:pt x="2403" y="5392"/>
                    </a:lnTo>
                    <a:lnTo>
                      <a:pt x="2565" y="5392"/>
                    </a:lnTo>
                    <a:lnTo>
                      <a:pt x="2726" y="5371"/>
                    </a:lnTo>
                    <a:lnTo>
                      <a:pt x="2747" y="5371"/>
                    </a:lnTo>
                    <a:lnTo>
                      <a:pt x="2868" y="5392"/>
                    </a:lnTo>
                    <a:lnTo>
                      <a:pt x="2969" y="5371"/>
                    </a:lnTo>
                    <a:lnTo>
                      <a:pt x="3070" y="5351"/>
                    </a:lnTo>
                    <a:lnTo>
                      <a:pt x="3191" y="5311"/>
                    </a:lnTo>
                    <a:lnTo>
                      <a:pt x="3292" y="5271"/>
                    </a:lnTo>
                    <a:lnTo>
                      <a:pt x="3413" y="5210"/>
                    </a:lnTo>
                    <a:lnTo>
                      <a:pt x="3534" y="5129"/>
                    </a:lnTo>
                    <a:lnTo>
                      <a:pt x="3635" y="5028"/>
                    </a:lnTo>
                    <a:lnTo>
                      <a:pt x="3736" y="4927"/>
                    </a:lnTo>
                    <a:lnTo>
                      <a:pt x="3837" y="4806"/>
                    </a:lnTo>
                    <a:lnTo>
                      <a:pt x="3938" y="4685"/>
                    </a:lnTo>
                    <a:lnTo>
                      <a:pt x="4019" y="4544"/>
                    </a:lnTo>
                    <a:lnTo>
                      <a:pt x="4019" y="4503"/>
                    </a:lnTo>
                    <a:lnTo>
                      <a:pt x="3998" y="4463"/>
                    </a:lnTo>
                    <a:lnTo>
                      <a:pt x="3938" y="4463"/>
                    </a:lnTo>
                    <a:lnTo>
                      <a:pt x="3918" y="4483"/>
                    </a:lnTo>
                    <a:lnTo>
                      <a:pt x="3797" y="4665"/>
                    </a:lnTo>
                    <a:lnTo>
                      <a:pt x="3716" y="4786"/>
                    </a:lnTo>
                    <a:lnTo>
                      <a:pt x="3514" y="4968"/>
                    </a:lnTo>
                    <a:lnTo>
                      <a:pt x="3312" y="5109"/>
                    </a:lnTo>
                    <a:lnTo>
                      <a:pt x="3130" y="5210"/>
                    </a:lnTo>
                    <a:lnTo>
                      <a:pt x="2928" y="5250"/>
                    </a:lnTo>
                    <a:lnTo>
                      <a:pt x="2767" y="5250"/>
                    </a:lnTo>
                    <a:lnTo>
                      <a:pt x="2706" y="5230"/>
                    </a:lnTo>
                    <a:lnTo>
                      <a:pt x="2625" y="5190"/>
                    </a:lnTo>
                    <a:lnTo>
                      <a:pt x="2565" y="5129"/>
                    </a:lnTo>
                    <a:lnTo>
                      <a:pt x="2524" y="5048"/>
                    </a:lnTo>
                    <a:lnTo>
                      <a:pt x="2484" y="4947"/>
                    </a:lnTo>
                    <a:lnTo>
                      <a:pt x="2605" y="4907"/>
                    </a:lnTo>
                    <a:lnTo>
                      <a:pt x="2726" y="4846"/>
                    </a:lnTo>
                    <a:lnTo>
                      <a:pt x="2848" y="4766"/>
                    </a:lnTo>
                    <a:lnTo>
                      <a:pt x="2989" y="4685"/>
                    </a:lnTo>
                    <a:lnTo>
                      <a:pt x="3090" y="4584"/>
                    </a:lnTo>
                    <a:lnTo>
                      <a:pt x="3211" y="4463"/>
                    </a:lnTo>
                    <a:lnTo>
                      <a:pt x="3332" y="4322"/>
                    </a:lnTo>
                    <a:lnTo>
                      <a:pt x="3433" y="4160"/>
                    </a:lnTo>
                    <a:lnTo>
                      <a:pt x="3433" y="4120"/>
                    </a:lnTo>
                    <a:lnTo>
                      <a:pt x="3413" y="4079"/>
                    </a:lnTo>
                    <a:lnTo>
                      <a:pt x="3352" y="4079"/>
                    </a:lnTo>
                    <a:lnTo>
                      <a:pt x="3332" y="4099"/>
                    </a:lnTo>
                    <a:lnTo>
                      <a:pt x="3191" y="4301"/>
                    </a:lnTo>
                    <a:lnTo>
                      <a:pt x="3029" y="4483"/>
                    </a:lnTo>
                    <a:lnTo>
                      <a:pt x="2868" y="4624"/>
                    </a:lnTo>
                    <a:lnTo>
                      <a:pt x="2706" y="4725"/>
                    </a:lnTo>
                    <a:lnTo>
                      <a:pt x="2545" y="4806"/>
                    </a:lnTo>
                    <a:lnTo>
                      <a:pt x="2383" y="4846"/>
                    </a:lnTo>
                    <a:lnTo>
                      <a:pt x="2242" y="4867"/>
                    </a:lnTo>
                    <a:lnTo>
                      <a:pt x="2100" y="4846"/>
                    </a:lnTo>
                    <a:lnTo>
                      <a:pt x="1979" y="4806"/>
                    </a:lnTo>
                    <a:lnTo>
                      <a:pt x="1878" y="4725"/>
                    </a:lnTo>
                    <a:lnTo>
                      <a:pt x="1818" y="4604"/>
                    </a:lnTo>
                    <a:lnTo>
                      <a:pt x="1777" y="4483"/>
                    </a:lnTo>
                    <a:lnTo>
                      <a:pt x="1858" y="4483"/>
                    </a:lnTo>
                    <a:lnTo>
                      <a:pt x="2040" y="4463"/>
                    </a:lnTo>
                    <a:lnTo>
                      <a:pt x="2201" y="4422"/>
                    </a:lnTo>
                    <a:lnTo>
                      <a:pt x="2363" y="4362"/>
                    </a:lnTo>
                    <a:lnTo>
                      <a:pt x="2504" y="4281"/>
                    </a:lnTo>
                    <a:lnTo>
                      <a:pt x="2646" y="4200"/>
                    </a:lnTo>
                    <a:lnTo>
                      <a:pt x="2787" y="4079"/>
                    </a:lnTo>
                    <a:lnTo>
                      <a:pt x="2888" y="3958"/>
                    </a:lnTo>
                    <a:lnTo>
                      <a:pt x="2989" y="3837"/>
                    </a:lnTo>
                    <a:lnTo>
                      <a:pt x="2989" y="3797"/>
                    </a:lnTo>
                    <a:lnTo>
                      <a:pt x="2969" y="3756"/>
                    </a:lnTo>
                    <a:lnTo>
                      <a:pt x="2908" y="3756"/>
                    </a:lnTo>
                    <a:lnTo>
                      <a:pt x="2888" y="3776"/>
                    </a:lnTo>
                    <a:lnTo>
                      <a:pt x="2747" y="3938"/>
                    </a:lnTo>
                    <a:lnTo>
                      <a:pt x="2605" y="4079"/>
                    </a:lnTo>
                    <a:lnTo>
                      <a:pt x="2444" y="4180"/>
                    </a:lnTo>
                    <a:lnTo>
                      <a:pt x="2282" y="4261"/>
                    </a:lnTo>
                    <a:lnTo>
                      <a:pt x="2121" y="4322"/>
                    </a:lnTo>
                    <a:lnTo>
                      <a:pt x="1939" y="4362"/>
                    </a:lnTo>
                    <a:lnTo>
                      <a:pt x="1798" y="4362"/>
                    </a:lnTo>
                    <a:lnTo>
                      <a:pt x="1656" y="4342"/>
                    </a:lnTo>
                    <a:lnTo>
                      <a:pt x="1495" y="4281"/>
                    </a:lnTo>
                    <a:lnTo>
                      <a:pt x="1374" y="4180"/>
                    </a:lnTo>
                    <a:lnTo>
                      <a:pt x="1293" y="4079"/>
                    </a:lnTo>
                    <a:lnTo>
                      <a:pt x="1232" y="3938"/>
                    </a:lnTo>
                    <a:lnTo>
                      <a:pt x="1374" y="3958"/>
                    </a:lnTo>
                    <a:lnTo>
                      <a:pt x="1636" y="3958"/>
                    </a:lnTo>
                    <a:lnTo>
                      <a:pt x="1777" y="3938"/>
                    </a:lnTo>
                    <a:lnTo>
                      <a:pt x="1919" y="3897"/>
                    </a:lnTo>
                    <a:lnTo>
                      <a:pt x="2040" y="3857"/>
                    </a:lnTo>
                    <a:lnTo>
                      <a:pt x="2161" y="3776"/>
                    </a:lnTo>
                    <a:lnTo>
                      <a:pt x="2282" y="3696"/>
                    </a:lnTo>
                    <a:lnTo>
                      <a:pt x="2403" y="3595"/>
                    </a:lnTo>
                    <a:lnTo>
                      <a:pt x="2504" y="3473"/>
                    </a:lnTo>
                    <a:lnTo>
                      <a:pt x="2524" y="3433"/>
                    </a:lnTo>
                    <a:lnTo>
                      <a:pt x="2484" y="3393"/>
                    </a:lnTo>
                    <a:lnTo>
                      <a:pt x="2444" y="3372"/>
                    </a:lnTo>
                    <a:lnTo>
                      <a:pt x="2403" y="3413"/>
                    </a:lnTo>
                    <a:lnTo>
                      <a:pt x="2282" y="3554"/>
                    </a:lnTo>
                    <a:lnTo>
                      <a:pt x="2121" y="3675"/>
                    </a:lnTo>
                    <a:lnTo>
                      <a:pt x="1959" y="3756"/>
                    </a:lnTo>
                    <a:lnTo>
                      <a:pt x="1777" y="3817"/>
                    </a:lnTo>
                    <a:lnTo>
                      <a:pt x="1616" y="3837"/>
                    </a:lnTo>
                    <a:lnTo>
                      <a:pt x="1434" y="3837"/>
                    </a:lnTo>
                    <a:lnTo>
                      <a:pt x="1273" y="3817"/>
                    </a:lnTo>
                    <a:lnTo>
                      <a:pt x="1111" y="3776"/>
                    </a:lnTo>
                    <a:lnTo>
                      <a:pt x="950" y="3696"/>
                    </a:lnTo>
                    <a:lnTo>
                      <a:pt x="828" y="3574"/>
                    </a:lnTo>
                    <a:lnTo>
                      <a:pt x="788" y="3514"/>
                    </a:lnTo>
                    <a:lnTo>
                      <a:pt x="748" y="3433"/>
                    </a:lnTo>
                    <a:lnTo>
                      <a:pt x="727" y="3372"/>
                    </a:lnTo>
                    <a:lnTo>
                      <a:pt x="727" y="3292"/>
                    </a:lnTo>
                    <a:lnTo>
                      <a:pt x="1010" y="3352"/>
                    </a:lnTo>
                    <a:lnTo>
                      <a:pt x="1515" y="3352"/>
                    </a:lnTo>
                    <a:lnTo>
                      <a:pt x="1676" y="3312"/>
                    </a:lnTo>
                    <a:lnTo>
                      <a:pt x="1858" y="3292"/>
                    </a:lnTo>
                    <a:lnTo>
                      <a:pt x="2020" y="3231"/>
                    </a:lnTo>
                    <a:lnTo>
                      <a:pt x="2060" y="3191"/>
                    </a:lnTo>
                    <a:lnTo>
                      <a:pt x="2060" y="3150"/>
                    </a:lnTo>
                    <a:lnTo>
                      <a:pt x="2020" y="3110"/>
                    </a:lnTo>
                    <a:lnTo>
                      <a:pt x="1979" y="3110"/>
                    </a:lnTo>
                    <a:lnTo>
                      <a:pt x="1777" y="3171"/>
                    </a:lnTo>
                    <a:lnTo>
                      <a:pt x="1575" y="3211"/>
                    </a:lnTo>
                    <a:lnTo>
                      <a:pt x="1374" y="3231"/>
                    </a:lnTo>
                    <a:lnTo>
                      <a:pt x="1172" y="3231"/>
                    </a:lnTo>
                    <a:lnTo>
                      <a:pt x="1010" y="3211"/>
                    </a:lnTo>
                    <a:lnTo>
                      <a:pt x="849" y="3191"/>
                    </a:lnTo>
                    <a:lnTo>
                      <a:pt x="707" y="3150"/>
                    </a:lnTo>
                    <a:lnTo>
                      <a:pt x="606" y="3110"/>
                    </a:lnTo>
                    <a:lnTo>
                      <a:pt x="525" y="3070"/>
                    </a:lnTo>
                    <a:lnTo>
                      <a:pt x="465" y="2989"/>
                    </a:lnTo>
                    <a:lnTo>
                      <a:pt x="425" y="2928"/>
                    </a:lnTo>
                    <a:lnTo>
                      <a:pt x="404" y="2848"/>
                    </a:lnTo>
                    <a:lnTo>
                      <a:pt x="404" y="2787"/>
                    </a:lnTo>
                    <a:lnTo>
                      <a:pt x="425" y="2726"/>
                    </a:lnTo>
                    <a:lnTo>
                      <a:pt x="445" y="2666"/>
                    </a:lnTo>
                    <a:lnTo>
                      <a:pt x="505" y="2625"/>
                    </a:lnTo>
                    <a:lnTo>
                      <a:pt x="647" y="2545"/>
                    </a:lnTo>
                    <a:lnTo>
                      <a:pt x="828" y="2484"/>
                    </a:lnTo>
                    <a:lnTo>
                      <a:pt x="1030" y="2444"/>
                    </a:lnTo>
                    <a:lnTo>
                      <a:pt x="1454" y="2444"/>
                    </a:lnTo>
                    <a:lnTo>
                      <a:pt x="1656" y="2464"/>
                    </a:lnTo>
                    <a:lnTo>
                      <a:pt x="1878" y="2504"/>
                    </a:lnTo>
                    <a:lnTo>
                      <a:pt x="2080" y="2545"/>
                    </a:lnTo>
                    <a:lnTo>
                      <a:pt x="2302" y="2625"/>
                    </a:lnTo>
                    <a:lnTo>
                      <a:pt x="2585" y="2726"/>
                    </a:lnTo>
                    <a:lnTo>
                      <a:pt x="2848" y="2848"/>
                    </a:lnTo>
                    <a:lnTo>
                      <a:pt x="3090" y="2969"/>
                    </a:lnTo>
                    <a:lnTo>
                      <a:pt x="3332" y="3130"/>
                    </a:lnTo>
                    <a:lnTo>
                      <a:pt x="3473" y="3231"/>
                    </a:lnTo>
                    <a:lnTo>
                      <a:pt x="3595" y="3332"/>
                    </a:lnTo>
                    <a:lnTo>
                      <a:pt x="3797" y="3494"/>
                    </a:lnTo>
                    <a:lnTo>
                      <a:pt x="3958" y="3696"/>
                    </a:lnTo>
                    <a:lnTo>
                      <a:pt x="4059" y="3797"/>
                    </a:lnTo>
                    <a:lnTo>
                      <a:pt x="4241" y="4039"/>
                    </a:lnTo>
                    <a:lnTo>
                      <a:pt x="4261" y="4099"/>
                    </a:lnTo>
                    <a:lnTo>
                      <a:pt x="4422" y="4422"/>
                    </a:lnTo>
                    <a:lnTo>
                      <a:pt x="4564" y="4746"/>
                    </a:lnTo>
                    <a:lnTo>
                      <a:pt x="4584" y="4786"/>
                    </a:lnTo>
                    <a:lnTo>
                      <a:pt x="4604" y="4806"/>
                    </a:lnTo>
                    <a:lnTo>
                      <a:pt x="4624" y="4806"/>
                    </a:lnTo>
                    <a:lnTo>
                      <a:pt x="4665" y="4766"/>
                    </a:lnTo>
                    <a:lnTo>
                      <a:pt x="4665" y="4725"/>
                    </a:lnTo>
                    <a:lnTo>
                      <a:pt x="4645" y="4645"/>
                    </a:lnTo>
                    <a:lnTo>
                      <a:pt x="4523" y="4342"/>
                    </a:lnTo>
                    <a:lnTo>
                      <a:pt x="4362" y="4039"/>
                    </a:lnTo>
                    <a:lnTo>
                      <a:pt x="4281" y="3877"/>
                    </a:lnTo>
                    <a:lnTo>
                      <a:pt x="4160" y="3736"/>
                    </a:lnTo>
                    <a:lnTo>
                      <a:pt x="4099" y="3655"/>
                    </a:lnTo>
                    <a:lnTo>
                      <a:pt x="4120" y="3595"/>
                    </a:lnTo>
                    <a:lnTo>
                      <a:pt x="4180" y="3393"/>
                    </a:lnTo>
                    <a:lnTo>
                      <a:pt x="4221" y="3231"/>
                    </a:lnTo>
                    <a:lnTo>
                      <a:pt x="4322" y="2928"/>
                    </a:lnTo>
                    <a:lnTo>
                      <a:pt x="4382" y="2767"/>
                    </a:lnTo>
                    <a:lnTo>
                      <a:pt x="4463" y="2625"/>
                    </a:lnTo>
                    <a:lnTo>
                      <a:pt x="4564" y="2504"/>
                    </a:lnTo>
                    <a:lnTo>
                      <a:pt x="4685" y="2403"/>
                    </a:lnTo>
                    <a:lnTo>
                      <a:pt x="4806" y="2302"/>
                    </a:lnTo>
                    <a:lnTo>
                      <a:pt x="4968" y="2222"/>
                    </a:lnTo>
                    <a:lnTo>
                      <a:pt x="5170" y="2181"/>
                    </a:lnTo>
                    <a:close/>
                    <a:moveTo>
                      <a:pt x="7148" y="0"/>
                    </a:moveTo>
                    <a:lnTo>
                      <a:pt x="7068" y="21"/>
                    </a:lnTo>
                    <a:lnTo>
                      <a:pt x="6987" y="61"/>
                    </a:lnTo>
                    <a:lnTo>
                      <a:pt x="6926" y="142"/>
                    </a:lnTo>
                    <a:lnTo>
                      <a:pt x="6845" y="303"/>
                    </a:lnTo>
                    <a:lnTo>
                      <a:pt x="6765" y="223"/>
                    </a:lnTo>
                    <a:lnTo>
                      <a:pt x="6704" y="142"/>
                    </a:lnTo>
                    <a:lnTo>
                      <a:pt x="6623" y="101"/>
                    </a:lnTo>
                    <a:lnTo>
                      <a:pt x="6543" y="81"/>
                    </a:lnTo>
                    <a:lnTo>
                      <a:pt x="6462" y="101"/>
                    </a:lnTo>
                    <a:lnTo>
                      <a:pt x="6401" y="142"/>
                    </a:lnTo>
                    <a:lnTo>
                      <a:pt x="6361" y="202"/>
                    </a:lnTo>
                    <a:lnTo>
                      <a:pt x="6321" y="303"/>
                    </a:lnTo>
                    <a:lnTo>
                      <a:pt x="6341" y="465"/>
                    </a:lnTo>
                    <a:lnTo>
                      <a:pt x="6401" y="667"/>
                    </a:lnTo>
                    <a:lnTo>
                      <a:pt x="6502" y="849"/>
                    </a:lnTo>
                    <a:lnTo>
                      <a:pt x="6563" y="929"/>
                    </a:lnTo>
                    <a:lnTo>
                      <a:pt x="6644" y="1010"/>
                    </a:lnTo>
                    <a:lnTo>
                      <a:pt x="6724" y="1050"/>
                    </a:lnTo>
                    <a:lnTo>
                      <a:pt x="6825" y="1091"/>
                    </a:lnTo>
                    <a:lnTo>
                      <a:pt x="6825" y="1293"/>
                    </a:lnTo>
                    <a:lnTo>
                      <a:pt x="6745" y="1212"/>
                    </a:lnTo>
                    <a:lnTo>
                      <a:pt x="6664" y="1111"/>
                    </a:lnTo>
                    <a:lnTo>
                      <a:pt x="6583" y="1050"/>
                    </a:lnTo>
                    <a:lnTo>
                      <a:pt x="6502" y="1010"/>
                    </a:lnTo>
                    <a:lnTo>
                      <a:pt x="6361" y="1010"/>
                    </a:lnTo>
                    <a:lnTo>
                      <a:pt x="6321" y="1030"/>
                    </a:lnTo>
                    <a:lnTo>
                      <a:pt x="6280" y="1050"/>
                    </a:lnTo>
                    <a:lnTo>
                      <a:pt x="6240" y="1091"/>
                    </a:lnTo>
                    <a:lnTo>
                      <a:pt x="6220" y="1172"/>
                    </a:lnTo>
                    <a:lnTo>
                      <a:pt x="6199" y="1252"/>
                    </a:lnTo>
                    <a:lnTo>
                      <a:pt x="6220" y="1333"/>
                    </a:lnTo>
                    <a:lnTo>
                      <a:pt x="6240" y="1434"/>
                    </a:lnTo>
                    <a:lnTo>
                      <a:pt x="6341" y="1616"/>
                    </a:lnTo>
                    <a:lnTo>
                      <a:pt x="6462" y="1777"/>
                    </a:lnTo>
                    <a:lnTo>
                      <a:pt x="6543" y="1858"/>
                    </a:lnTo>
                    <a:lnTo>
                      <a:pt x="6623" y="1919"/>
                    </a:lnTo>
                    <a:lnTo>
                      <a:pt x="6704" y="1959"/>
                    </a:lnTo>
                    <a:lnTo>
                      <a:pt x="6805" y="1999"/>
                    </a:lnTo>
                    <a:lnTo>
                      <a:pt x="6785" y="2201"/>
                    </a:lnTo>
                    <a:lnTo>
                      <a:pt x="6704" y="2080"/>
                    </a:lnTo>
                    <a:lnTo>
                      <a:pt x="6603" y="1979"/>
                    </a:lnTo>
                    <a:lnTo>
                      <a:pt x="6502" y="1898"/>
                    </a:lnTo>
                    <a:lnTo>
                      <a:pt x="6361" y="1858"/>
                    </a:lnTo>
                    <a:lnTo>
                      <a:pt x="6300" y="1838"/>
                    </a:lnTo>
                    <a:lnTo>
                      <a:pt x="6240" y="1858"/>
                    </a:lnTo>
                    <a:lnTo>
                      <a:pt x="6179" y="1878"/>
                    </a:lnTo>
                    <a:lnTo>
                      <a:pt x="6139" y="1919"/>
                    </a:lnTo>
                    <a:lnTo>
                      <a:pt x="6098" y="1979"/>
                    </a:lnTo>
                    <a:lnTo>
                      <a:pt x="6078" y="2060"/>
                    </a:lnTo>
                    <a:lnTo>
                      <a:pt x="6078" y="2141"/>
                    </a:lnTo>
                    <a:lnTo>
                      <a:pt x="6098" y="2242"/>
                    </a:lnTo>
                    <a:lnTo>
                      <a:pt x="6139" y="2343"/>
                    </a:lnTo>
                    <a:lnTo>
                      <a:pt x="6240" y="2545"/>
                    </a:lnTo>
                    <a:lnTo>
                      <a:pt x="6361" y="2706"/>
                    </a:lnTo>
                    <a:lnTo>
                      <a:pt x="6442" y="2787"/>
                    </a:lnTo>
                    <a:lnTo>
                      <a:pt x="6522" y="2827"/>
                    </a:lnTo>
                    <a:lnTo>
                      <a:pt x="6623" y="2868"/>
                    </a:lnTo>
                    <a:lnTo>
                      <a:pt x="6704" y="2888"/>
                    </a:lnTo>
                    <a:lnTo>
                      <a:pt x="6684" y="3070"/>
                    </a:lnTo>
                    <a:lnTo>
                      <a:pt x="6421" y="2928"/>
                    </a:lnTo>
                    <a:lnTo>
                      <a:pt x="6280" y="2848"/>
                    </a:lnTo>
                    <a:lnTo>
                      <a:pt x="6240" y="2848"/>
                    </a:lnTo>
                    <a:lnTo>
                      <a:pt x="6179" y="2666"/>
                    </a:lnTo>
                    <a:lnTo>
                      <a:pt x="6098" y="2504"/>
                    </a:lnTo>
                    <a:lnTo>
                      <a:pt x="5997" y="2363"/>
                    </a:lnTo>
                    <a:lnTo>
                      <a:pt x="5856" y="2242"/>
                    </a:lnTo>
                    <a:lnTo>
                      <a:pt x="5755" y="2161"/>
                    </a:lnTo>
                    <a:lnTo>
                      <a:pt x="5654" y="2121"/>
                    </a:lnTo>
                    <a:lnTo>
                      <a:pt x="5533" y="2080"/>
                    </a:lnTo>
                    <a:lnTo>
                      <a:pt x="5412" y="2060"/>
                    </a:lnTo>
                    <a:lnTo>
                      <a:pt x="5149" y="2060"/>
                    </a:lnTo>
                    <a:lnTo>
                      <a:pt x="4927" y="2121"/>
                    </a:lnTo>
                    <a:lnTo>
                      <a:pt x="4766" y="2181"/>
                    </a:lnTo>
                    <a:lnTo>
                      <a:pt x="4624" y="2282"/>
                    </a:lnTo>
                    <a:lnTo>
                      <a:pt x="4503" y="2383"/>
                    </a:lnTo>
                    <a:lnTo>
                      <a:pt x="4402" y="2524"/>
                    </a:lnTo>
                    <a:lnTo>
                      <a:pt x="4322" y="2646"/>
                    </a:lnTo>
                    <a:lnTo>
                      <a:pt x="4241" y="2787"/>
                    </a:lnTo>
                    <a:lnTo>
                      <a:pt x="4120" y="3110"/>
                    </a:lnTo>
                    <a:lnTo>
                      <a:pt x="3978" y="2908"/>
                    </a:lnTo>
                    <a:lnTo>
                      <a:pt x="3837" y="2767"/>
                    </a:lnTo>
                    <a:lnTo>
                      <a:pt x="3797" y="2726"/>
                    </a:lnTo>
                    <a:lnTo>
                      <a:pt x="3534" y="2464"/>
                    </a:lnTo>
                    <a:lnTo>
                      <a:pt x="3251" y="2242"/>
                    </a:lnTo>
                    <a:lnTo>
                      <a:pt x="3110" y="2141"/>
                    </a:lnTo>
                    <a:lnTo>
                      <a:pt x="2807" y="1959"/>
                    </a:lnTo>
                    <a:lnTo>
                      <a:pt x="2504" y="1818"/>
                    </a:lnTo>
                    <a:lnTo>
                      <a:pt x="2242" y="1757"/>
                    </a:lnTo>
                    <a:lnTo>
                      <a:pt x="1999" y="1717"/>
                    </a:lnTo>
                    <a:lnTo>
                      <a:pt x="1777" y="1697"/>
                    </a:lnTo>
                    <a:lnTo>
                      <a:pt x="1596" y="1717"/>
                    </a:lnTo>
                    <a:lnTo>
                      <a:pt x="1434" y="1757"/>
                    </a:lnTo>
                    <a:lnTo>
                      <a:pt x="1333" y="1818"/>
                    </a:lnTo>
                    <a:lnTo>
                      <a:pt x="1232" y="1898"/>
                    </a:lnTo>
                    <a:lnTo>
                      <a:pt x="1172" y="1979"/>
                    </a:lnTo>
                    <a:lnTo>
                      <a:pt x="1151" y="2060"/>
                    </a:lnTo>
                    <a:lnTo>
                      <a:pt x="1151" y="2141"/>
                    </a:lnTo>
                    <a:lnTo>
                      <a:pt x="1172" y="2222"/>
                    </a:lnTo>
                    <a:lnTo>
                      <a:pt x="1192" y="2323"/>
                    </a:lnTo>
                    <a:lnTo>
                      <a:pt x="970" y="2343"/>
                    </a:lnTo>
                    <a:lnTo>
                      <a:pt x="748" y="2383"/>
                    </a:lnTo>
                    <a:lnTo>
                      <a:pt x="586" y="2444"/>
                    </a:lnTo>
                    <a:lnTo>
                      <a:pt x="425" y="2524"/>
                    </a:lnTo>
                    <a:lnTo>
                      <a:pt x="364" y="2605"/>
                    </a:lnTo>
                    <a:lnTo>
                      <a:pt x="303" y="2686"/>
                    </a:lnTo>
                    <a:lnTo>
                      <a:pt x="283" y="2767"/>
                    </a:lnTo>
                    <a:lnTo>
                      <a:pt x="283" y="2848"/>
                    </a:lnTo>
                    <a:lnTo>
                      <a:pt x="303" y="2969"/>
                    </a:lnTo>
                    <a:lnTo>
                      <a:pt x="364" y="3070"/>
                    </a:lnTo>
                    <a:lnTo>
                      <a:pt x="445" y="3150"/>
                    </a:lnTo>
                    <a:lnTo>
                      <a:pt x="546" y="3231"/>
                    </a:lnTo>
                    <a:lnTo>
                      <a:pt x="606" y="3251"/>
                    </a:lnTo>
                    <a:lnTo>
                      <a:pt x="606" y="3352"/>
                    </a:lnTo>
                    <a:lnTo>
                      <a:pt x="626" y="3453"/>
                    </a:lnTo>
                    <a:lnTo>
                      <a:pt x="667" y="3534"/>
                    </a:lnTo>
                    <a:lnTo>
                      <a:pt x="707" y="3615"/>
                    </a:lnTo>
                    <a:lnTo>
                      <a:pt x="788" y="3696"/>
                    </a:lnTo>
                    <a:lnTo>
                      <a:pt x="869" y="3776"/>
                    </a:lnTo>
                    <a:lnTo>
                      <a:pt x="970" y="3837"/>
                    </a:lnTo>
                    <a:lnTo>
                      <a:pt x="1071" y="3877"/>
                    </a:lnTo>
                    <a:lnTo>
                      <a:pt x="1111" y="3897"/>
                    </a:lnTo>
                    <a:lnTo>
                      <a:pt x="1131" y="3998"/>
                    </a:lnTo>
                    <a:lnTo>
                      <a:pt x="1172" y="4099"/>
                    </a:lnTo>
                    <a:lnTo>
                      <a:pt x="1212" y="4180"/>
                    </a:lnTo>
                    <a:lnTo>
                      <a:pt x="1273" y="4261"/>
                    </a:lnTo>
                    <a:lnTo>
                      <a:pt x="1333" y="4322"/>
                    </a:lnTo>
                    <a:lnTo>
                      <a:pt x="1414" y="4362"/>
                    </a:lnTo>
                    <a:lnTo>
                      <a:pt x="1515" y="4422"/>
                    </a:lnTo>
                    <a:lnTo>
                      <a:pt x="1616" y="4443"/>
                    </a:lnTo>
                    <a:lnTo>
                      <a:pt x="1656" y="4463"/>
                    </a:lnTo>
                    <a:lnTo>
                      <a:pt x="1676" y="4544"/>
                    </a:lnTo>
                    <a:lnTo>
                      <a:pt x="1697" y="4645"/>
                    </a:lnTo>
                    <a:lnTo>
                      <a:pt x="1737" y="4725"/>
                    </a:lnTo>
                    <a:lnTo>
                      <a:pt x="1777" y="4786"/>
                    </a:lnTo>
                    <a:lnTo>
                      <a:pt x="1838" y="4846"/>
                    </a:lnTo>
                    <a:lnTo>
                      <a:pt x="1919" y="4907"/>
                    </a:lnTo>
                    <a:lnTo>
                      <a:pt x="1979" y="4947"/>
                    </a:lnTo>
                    <a:lnTo>
                      <a:pt x="2080" y="4968"/>
                    </a:lnTo>
                    <a:lnTo>
                      <a:pt x="2242" y="4988"/>
                    </a:lnTo>
                    <a:lnTo>
                      <a:pt x="2363" y="4968"/>
                    </a:lnTo>
                    <a:lnTo>
                      <a:pt x="2403" y="5069"/>
                    </a:lnTo>
                    <a:lnTo>
                      <a:pt x="2424" y="5149"/>
                    </a:lnTo>
                    <a:lnTo>
                      <a:pt x="2484" y="5210"/>
                    </a:lnTo>
                    <a:lnTo>
                      <a:pt x="2545" y="5271"/>
                    </a:lnTo>
                    <a:lnTo>
                      <a:pt x="2444" y="5271"/>
                    </a:lnTo>
                    <a:lnTo>
                      <a:pt x="2343" y="5250"/>
                    </a:lnTo>
                    <a:lnTo>
                      <a:pt x="2100" y="5149"/>
                    </a:lnTo>
                    <a:lnTo>
                      <a:pt x="1757" y="4988"/>
                    </a:lnTo>
                    <a:lnTo>
                      <a:pt x="1353" y="4826"/>
                    </a:lnTo>
                    <a:lnTo>
                      <a:pt x="970" y="4705"/>
                    </a:lnTo>
                    <a:lnTo>
                      <a:pt x="768" y="4685"/>
                    </a:lnTo>
                    <a:lnTo>
                      <a:pt x="606" y="4665"/>
                    </a:lnTo>
                    <a:lnTo>
                      <a:pt x="525" y="4665"/>
                    </a:lnTo>
                    <a:lnTo>
                      <a:pt x="425" y="4685"/>
                    </a:lnTo>
                    <a:lnTo>
                      <a:pt x="324" y="4725"/>
                    </a:lnTo>
                    <a:lnTo>
                      <a:pt x="283" y="4766"/>
                    </a:lnTo>
                    <a:lnTo>
                      <a:pt x="243" y="4806"/>
                    </a:lnTo>
                    <a:lnTo>
                      <a:pt x="223" y="4867"/>
                    </a:lnTo>
                    <a:lnTo>
                      <a:pt x="223" y="4947"/>
                    </a:lnTo>
                    <a:lnTo>
                      <a:pt x="243" y="5008"/>
                    </a:lnTo>
                    <a:lnTo>
                      <a:pt x="283" y="5089"/>
                    </a:lnTo>
                    <a:lnTo>
                      <a:pt x="344" y="5170"/>
                    </a:lnTo>
                    <a:lnTo>
                      <a:pt x="425" y="5250"/>
                    </a:lnTo>
                    <a:lnTo>
                      <a:pt x="606" y="5371"/>
                    </a:lnTo>
                    <a:lnTo>
                      <a:pt x="667" y="5412"/>
                    </a:lnTo>
                    <a:lnTo>
                      <a:pt x="485" y="5432"/>
                    </a:lnTo>
                    <a:lnTo>
                      <a:pt x="243" y="5493"/>
                    </a:lnTo>
                    <a:lnTo>
                      <a:pt x="162" y="5533"/>
                    </a:lnTo>
                    <a:lnTo>
                      <a:pt x="101" y="5573"/>
                    </a:lnTo>
                    <a:lnTo>
                      <a:pt x="41" y="5634"/>
                    </a:lnTo>
                    <a:lnTo>
                      <a:pt x="21" y="5695"/>
                    </a:lnTo>
                    <a:lnTo>
                      <a:pt x="21" y="5775"/>
                    </a:lnTo>
                    <a:lnTo>
                      <a:pt x="21" y="5816"/>
                    </a:lnTo>
                    <a:lnTo>
                      <a:pt x="61" y="5876"/>
                    </a:lnTo>
                    <a:lnTo>
                      <a:pt x="101" y="5917"/>
                    </a:lnTo>
                    <a:lnTo>
                      <a:pt x="162" y="5957"/>
                    </a:lnTo>
                    <a:lnTo>
                      <a:pt x="303" y="6018"/>
                    </a:lnTo>
                    <a:lnTo>
                      <a:pt x="465" y="6078"/>
                    </a:lnTo>
                    <a:lnTo>
                      <a:pt x="606" y="6119"/>
                    </a:lnTo>
                    <a:lnTo>
                      <a:pt x="425" y="6199"/>
                    </a:lnTo>
                    <a:lnTo>
                      <a:pt x="202" y="6341"/>
                    </a:lnTo>
                    <a:lnTo>
                      <a:pt x="101" y="6421"/>
                    </a:lnTo>
                    <a:lnTo>
                      <a:pt x="41" y="6502"/>
                    </a:lnTo>
                    <a:lnTo>
                      <a:pt x="1" y="6603"/>
                    </a:lnTo>
                    <a:lnTo>
                      <a:pt x="21" y="6684"/>
                    </a:lnTo>
                    <a:lnTo>
                      <a:pt x="61" y="6765"/>
                    </a:lnTo>
                    <a:lnTo>
                      <a:pt x="142" y="6845"/>
                    </a:lnTo>
                    <a:lnTo>
                      <a:pt x="263" y="6886"/>
                    </a:lnTo>
                    <a:lnTo>
                      <a:pt x="384" y="6906"/>
                    </a:lnTo>
                    <a:lnTo>
                      <a:pt x="606" y="6886"/>
                    </a:lnTo>
                    <a:lnTo>
                      <a:pt x="828" y="6866"/>
                    </a:lnTo>
                    <a:lnTo>
                      <a:pt x="1030" y="6825"/>
                    </a:lnTo>
                    <a:lnTo>
                      <a:pt x="1252" y="6785"/>
                    </a:lnTo>
                    <a:lnTo>
                      <a:pt x="1636" y="6664"/>
                    </a:lnTo>
                    <a:lnTo>
                      <a:pt x="1959" y="6543"/>
                    </a:lnTo>
                    <a:lnTo>
                      <a:pt x="2141" y="6482"/>
                    </a:lnTo>
                    <a:lnTo>
                      <a:pt x="2262" y="6462"/>
                    </a:lnTo>
                    <a:lnTo>
                      <a:pt x="2282" y="6462"/>
                    </a:lnTo>
                    <a:lnTo>
                      <a:pt x="2343" y="6502"/>
                    </a:lnTo>
                    <a:lnTo>
                      <a:pt x="2403" y="6563"/>
                    </a:lnTo>
                    <a:lnTo>
                      <a:pt x="2424" y="6603"/>
                    </a:lnTo>
                    <a:lnTo>
                      <a:pt x="2565" y="6745"/>
                    </a:lnTo>
                    <a:lnTo>
                      <a:pt x="2706" y="6845"/>
                    </a:lnTo>
                    <a:lnTo>
                      <a:pt x="2848" y="6967"/>
                    </a:lnTo>
                    <a:lnTo>
                      <a:pt x="3029" y="7047"/>
                    </a:lnTo>
                    <a:lnTo>
                      <a:pt x="3191" y="7108"/>
                    </a:lnTo>
                    <a:lnTo>
                      <a:pt x="3393" y="7169"/>
                    </a:lnTo>
                    <a:lnTo>
                      <a:pt x="3574" y="7209"/>
                    </a:lnTo>
                    <a:lnTo>
                      <a:pt x="3776" y="7229"/>
                    </a:lnTo>
                    <a:lnTo>
                      <a:pt x="3877" y="7229"/>
                    </a:lnTo>
                    <a:lnTo>
                      <a:pt x="4059" y="7209"/>
                    </a:lnTo>
                    <a:lnTo>
                      <a:pt x="4261" y="7189"/>
                    </a:lnTo>
                    <a:lnTo>
                      <a:pt x="4382" y="7169"/>
                    </a:lnTo>
                    <a:lnTo>
                      <a:pt x="4584" y="7108"/>
                    </a:lnTo>
                    <a:lnTo>
                      <a:pt x="4786" y="7047"/>
                    </a:lnTo>
                    <a:lnTo>
                      <a:pt x="4907" y="6987"/>
                    </a:lnTo>
                    <a:lnTo>
                      <a:pt x="5069" y="6906"/>
                    </a:lnTo>
                    <a:lnTo>
                      <a:pt x="5230" y="6805"/>
                    </a:lnTo>
                    <a:lnTo>
                      <a:pt x="5472" y="6603"/>
                    </a:lnTo>
                    <a:lnTo>
                      <a:pt x="5695" y="6381"/>
                    </a:lnTo>
                    <a:lnTo>
                      <a:pt x="5876" y="6139"/>
                    </a:lnTo>
                    <a:lnTo>
                      <a:pt x="6018" y="5856"/>
                    </a:lnTo>
                    <a:lnTo>
                      <a:pt x="6078" y="5695"/>
                    </a:lnTo>
                    <a:lnTo>
                      <a:pt x="6139" y="5553"/>
                    </a:lnTo>
                    <a:lnTo>
                      <a:pt x="6179" y="5392"/>
                    </a:lnTo>
                    <a:lnTo>
                      <a:pt x="6199" y="5210"/>
                    </a:lnTo>
                    <a:lnTo>
                      <a:pt x="6220" y="5028"/>
                    </a:lnTo>
                    <a:lnTo>
                      <a:pt x="6220" y="4846"/>
                    </a:lnTo>
                    <a:lnTo>
                      <a:pt x="6179" y="4443"/>
                    </a:lnTo>
                    <a:lnTo>
                      <a:pt x="6159" y="4261"/>
                    </a:lnTo>
                    <a:lnTo>
                      <a:pt x="6119" y="4039"/>
                    </a:lnTo>
                    <a:lnTo>
                      <a:pt x="6119" y="3938"/>
                    </a:lnTo>
                    <a:lnTo>
                      <a:pt x="6139" y="3837"/>
                    </a:lnTo>
                    <a:lnTo>
                      <a:pt x="6179" y="3716"/>
                    </a:lnTo>
                    <a:lnTo>
                      <a:pt x="6220" y="3595"/>
                    </a:lnTo>
                    <a:lnTo>
                      <a:pt x="6401" y="3554"/>
                    </a:lnTo>
                    <a:lnTo>
                      <a:pt x="6603" y="3494"/>
                    </a:lnTo>
                    <a:lnTo>
                      <a:pt x="6522" y="3837"/>
                    </a:lnTo>
                    <a:lnTo>
                      <a:pt x="6381" y="4342"/>
                    </a:lnTo>
                    <a:lnTo>
                      <a:pt x="6381" y="4382"/>
                    </a:lnTo>
                    <a:lnTo>
                      <a:pt x="6421" y="4422"/>
                    </a:lnTo>
                    <a:lnTo>
                      <a:pt x="6442" y="4422"/>
                    </a:lnTo>
                    <a:lnTo>
                      <a:pt x="6462" y="4402"/>
                    </a:lnTo>
                    <a:lnTo>
                      <a:pt x="6502" y="4382"/>
                    </a:lnTo>
                    <a:lnTo>
                      <a:pt x="6644" y="3857"/>
                    </a:lnTo>
                    <a:lnTo>
                      <a:pt x="6724" y="3453"/>
                    </a:lnTo>
                    <a:lnTo>
                      <a:pt x="6825" y="3393"/>
                    </a:lnTo>
                    <a:lnTo>
                      <a:pt x="6886" y="3352"/>
                    </a:lnTo>
                    <a:lnTo>
                      <a:pt x="6906" y="3292"/>
                    </a:lnTo>
                    <a:lnTo>
                      <a:pt x="6886" y="3211"/>
                    </a:lnTo>
                    <a:lnTo>
                      <a:pt x="6845" y="3171"/>
                    </a:lnTo>
                    <a:lnTo>
                      <a:pt x="6785" y="3130"/>
                    </a:lnTo>
                    <a:lnTo>
                      <a:pt x="6825" y="2888"/>
                    </a:lnTo>
                    <a:lnTo>
                      <a:pt x="6967" y="2868"/>
                    </a:lnTo>
                    <a:lnTo>
                      <a:pt x="7108" y="2807"/>
                    </a:lnTo>
                    <a:lnTo>
                      <a:pt x="7249" y="2726"/>
                    </a:lnTo>
                    <a:lnTo>
                      <a:pt x="7370" y="2625"/>
                    </a:lnTo>
                    <a:lnTo>
                      <a:pt x="7471" y="2524"/>
                    </a:lnTo>
                    <a:lnTo>
                      <a:pt x="7552" y="2423"/>
                    </a:lnTo>
                    <a:lnTo>
                      <a:pt x="7633" y="2323"/>
                    </a:lnTo>
                    <a:lnTo>
                      <a:pt x="7673" y="2222"/>
                    </a:lnTo>
                    <a:lnTo>
                      <a:pt x="7694" y="2161"/>
                    </a:lnTo>
                    <a:lnTo>
                      <a:pt x="7694" y="2080"/>
                    </a:lnTo>
                    <a:lnTo>
                      <a:pt x="7694" y="1999"/>
                    </a:lnTo>
                    <a:lnTo>
                      <a:pt x="7653" y="1919"/>
                    </a:lnTo>
                    <a:lnTo>
                      <a:pt x="7633" y="1878"/>
                    </a:lnTo>
                    <a:lnTo>
                      <a:pt x="7593" y="1838"/>
                    </a:lnTo>
                    <a:lnTo>
                      <a:pt x="7532" y="1818"/>
                    </a:lnTo>
                    <a:lnTo>
                      <a:pt x="7471" y="1818"/>
                    </a:lnTo>
                    <a:lnTo>
                      <a:pt x="7391" y="1838"/>
                    </a:lnTo>
                    <a:lnTo>
                      <a:pt x="7310" y="1858"/>
                    </a:lnTo>
                    <a:lnTo>
                      <a:pt x="7148" y="1959"/>
                    </a:lnTo>
                    <a:lnTo>
                      <a:pt x="7007" y="2100"/>
                    </a:lnTo>
                    <a:lnTo>
                      <a:pt x="6906" y="2181"/>
                    </a:lnTo>
                    <a:lnTo>
                      <a:pt x="6926" y="1999"/>
                    </a:lnTo>
                    <a:lnTo>
                      <a:pt x="7027" y="1959"/>
                    </a:lnTo>
                    <a:lnTo>
                      <a:pt x="7169" y="1878"/>
                    </a:lnTo>
                    <a:lnTo>
                      <a:pt x="7290" y="1777"/>
                    </a:lnTo>
                    <a:lnTo>
                      <a:pt x="7391" y="1656"/>
                    </a:lnTo>
                    <a:lnTo>
                      <a:pt x="7471" y="1515"/>
                    </a:lnTo>
                    <a:lnTo>
                      <a:pt x="7552" y="1374"/>
                    </a:lnTo>
                    <a:lnTo>
                      <a:pt x="7593" y="1232"/>
                    </a:lnTo>
                    <a:lnTo>
                      <a:pt x="7613" y="1111"/>
                    </a:lnTo>
                    <a:lnTo>
                      <a:pt x="7613" y="1010"/>
                    </a:lnTo>
                    <a:lnTo>
                      <a:pt x="7593" y="949"/>
                    </a:lnTo>
                    <a:lnTo>
                      <a:pt x="7552" y="909"/>
                    </a:lnTo>
                    <a:lnTo>
                      <a:pt x="7492" y="869"/>
                    </a:lnTo>
                    <a:lnTo>
                      <a:pt x="7431" y="869"/>
                    </a:lnTo>
                    <a:lnTo>
                      <a:pt x="7370" y="889"/>
                    </a:lnTo>
                    <a:lnTo>
                      <a:pt x="7249" y="949"/>
                    </a:lnTo>
                    <a:lnTo>
                      <a:pt x="7128" y="1030"/>
                    </a:lnTo>
                    <a:lnTo>
                      <a:pt x="7027" y="1151"/>
                    </a:lnTo>
                    <a:lnTo>
                      <a:pt x="6946" y="1293"/>
                    </a:lnTo>
                    <a:lnTo>
                      <a:pt x="6946" y="1071"/>
                    </a:lnTo>
                    <a:lnTo>
                      <a:pt x="7027" y="1030"/>
                    </a:lnTo>
                    <a:lnTo>
                      <a:pt x="7128" y="949"/>
                    </a:lnTo>
                    <a:lnTo>
                      <a:pt x="7189" y="889"/>
                    </a:lnTo>
                    <a:lnTo>
                      <a:pt x="7249" y="788"/>
                    </a:lnTo>
                    <a:lnTo>
                      <a:pt x="7290" y="687"/>
                    </a:lnTo>
                    <a:lnTo>
                      <a:pt x="7330" y="586"/>
                    </a:lnTo>
                    <a:lnTo>
                      <a:pt x="7350" y="465"/>
                    </a:lnTo>
                    <a:lnTo>
                      <a:pt x="7350" y="344"/>
                    </a:lnTo>
                    <a:lnTo>
                      <a:pt x="7350" y="243"/>
                    </a:lnTo>
                    <a:lnTo>
                      <a:pt x="7330" y="122"/>
                    </a:lnTo>
                    <a:lnTo>
                      <a:pt x="7290" y="81"/>
                    </a:lnTo>
                    <a:lnTo>
                      <a:pt x="7249" y="41"/>
                    </a:lnTo>
                    <a:lnTo>
                      <a:pt x="7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5"/>
              <p:cNvSpPr/>
              <p:nvPr/>
            </p:nvSpPr>
            <p:spPr>
              <a:xfrm>
                <a:off x="2037077" y="-1265261"/>
                <a:ext cx="44290" cy="33245"/>
              </a:xfrm>
              <a:custGeom>
                <a:avLst/>
                <a:gdLst/>
                <a:ahLst/>
                <a:cxnLst/>
                <a:rect l="l" t="t" r="r" b="b"/>
                <a:pathLst>
                  <a:path w="405" h="304" extrusionOk="0">
                    <a:moveTo>
                      <a:pt x="344" y="1"/>
                    </a:moveTo>
                    <a:lnTo>
                      <a:pt x="304" y="21"/>
                    </a:lnTo>
                    <a:lnTo>
                      <a:pt x="284" y="62"/>
                    </a:lnTo>
                    <a:lnTo>
                      <a:pt x="263" y="102"/>
                    </a:lnTo>
                    <a:lnTo>
                      <a:pt x="263" y="142"/>
                    </a:lnTo>
                    <a:lnTo>
                      <a:pt x="243" y="162"/>
                    </a:lnTo>
                    <a:lnTo>
                      <a:pt x="203" y="183"/>
                    </a:lnTo>
                    <a:lnTo>
                      <a:pt x="183" y="162"/>
                    </a:lnTo>
                    <a:lnTo>
                      <a:pt x="162" y="142"/>
                    </a:lnTo>
                    <a:lnTo>
                      <a:pt x="122" y="122"/>
                    </a:lnTo>
                    <a:lnTo>
                      <a:pt x="102" y="62"/>
                    </a:lnTo>
                    <a:lnTo>
                      <a:pt x="82" y="21"/>
                    </a:lnTo>
                    <a:lnTo>
                      <a:pt x="41" y="21"/>
                    </a:lnTo>
                    <a:lnTo>
                      <a:pt x="1" y="41"/>
                    </a:lnTo>
                    <a:lnTo>
                      <a:pt x="1" y="102"/>
                    </a:lnTo>
                    <a:lnTo>
                      <a:pt x="41" y="183"/>
                    </a:lnTo>
                    <a:lnTo>
                      <a:pt x="82" y="243"/>
                    </a:lnTo>
                    <a:lnTo>
                      <a:pt x="142" y="284"/>
                    </a:lnTo>
                    <a:lnTo>
                      <a:pt x="203" y="304"/>
                    </a:lnTo>
                    <a:lnTo>
                      <a:pt x="223" y="304"/>
                    </a:lnTo>
                    <a:lnTo>
                      <a:pt x="304" y="284"/>
                    </a:lnTo>
                    <a:lnTo>
                      <a:pt x="344" y="223"/>
                    </a:lnTo>
                    <a:lnTo>
                      <a:pt x="385" y="162"/>
                    </a:lnTo>
                    <a:lnTo>
                      <a:pt x="405" y="62"/>
                    </a:lnTo>
                    <a:lnTo>
                      <a:pt x="385" y="21"/>
                    </a:lnTo>
                    <a:lnTo>
                      <a:pt x="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81F2607F-9534-9E63-D5E2-7CEF3AB8A29C}"/>
              </a:ext>
            </a:extLst>
          </p:cNvPr>
          <p:cNvSpPr txBox="1"/>
          <p:nvPr/>
        </p:nvSpPr>
        <p:spPr>
          <a:xfrm>
            <a:off x="3200400" y="2343150"/>
            <a:ext cx="27432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NURTURELIFE FOUNDATION</a:t>
            </a:r>
          </a:p>
          <a:p>
            <a:r>
              <a:rPr lang="en-US"/>
              <a:t>Peace</a:t>
            </a:r>
          </a:p>
          <a:p>
            <a:r>
              <a:rPr lang="en-US"/>
              <a:t>Begins with you</a:t>
            </a:r>
          </a:p>
          <a:p>
            <a:endParaRPr lang="en-US"/>
          </a:p>
          <a:p>
            <a:r>
              <a:rPr lang="en-US"/>
              <a:t>#StrongerTogether</a:t>
            </a:r>
          </a:p>
          <a:p>
            <a:endParaRPr lang="en-US"/>
          </a:p>
          <a:p>
            <a:endParaRPr lang="en-US"/>
          </a:p>
        </p:txBody>
      </p:sp>
      <p:pic>
        <p:nvPicPr>
          <p:cNvPr id="3" name="Picture 2">
            <a:extLst>
              <a:ext uri="{FF2B5EF4-FFF2-40B4-BE49-F238E27FC236}">
                <a16:creationId xmlns:a16="http://schemas.microsoft.com/office/drawing/2014/main" id="{F94F11F6-543C-EB2C-10D5-728A00D9ED3C}"/>
              </a:ext>
            </a:extLst>
          </p:cNvPr>
          <p:cNvPicPr>
            <a:picLocks noChangeAspect="1"/>
          </p:cNvPicPr>
          <p:nvPr/>
        </p:nvPicPr>
        <p:blipFill>
          <a:blip r:embed="rId3"/>
          <a:stretch>
            <a:fillRect/>
          </a:stretch>
        </p:blipFill>
        <p:spPr>
          <a:xfrm>
            <a:off x="3200400" y="631459"/>
            <a:ext cx="2743200" cy="38805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52"/>
        <p:cNvGrpSpPr/>
        <p:nvPr/>
      </p:nvGrpSpPr>
      <p:grpSpPr>
        <a:xfrm>
          <a:off x="0" y="0"/>
          <a:ext cx="0" cy="0"/>
          <a:chOff x="0" y="0"/>
          <a:chExt cx="0" cy="0"/>
        </a:xfrm>
      </p:grpSpPr>
      <p:sp>
        <p:nvSpPr>
          <p:cNvPr id="4353" name="Google Shape;4353;p48"/>
          <p:cNvSpPr txBox="1">
            <a:spLocks noGrp="1"/>
          </p:cNvSpPr>
          <p:nvPr>
            <p:ph type="title"/>
          </p:nvPr>
        </p:nvSpPr>
        <p:spPr>
          <a:xfrm>
            <a:off x="3408246" y="1358078"/>
            <a:ext cx="4864800" cy="121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What do you think and feel about what happened?</a:t>
            </a:r>
            <a:endParaRPr>
              <a:solidFill>
                <a:schemeClr val="accent3"/>
              </a:solidFill>
            </a:endParaRPr>
          </a:p>
        </p:txBody>
      </p:sp>
      <p:sp>
        <p:nvSpPr>
          <p:cNvPr id="4354" name="Google Shape;4354;p48"/>
          <p:cNvSpPr txBox="1">
            <a:spLocks noGrp="1"/>
          </p:cNvSpPr>
          <p:nvPr>
            <p:ph type="body" idx="1"/>
          </p:nvPr>
        </p:nvSpPr>
        <p:spPr>
          <a:xfrm>
            <a:off x="3408246" y="2495700"/>
            <a:ext cx="4864800" cy="19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t>The response was positive, and we believe that our message resonated with those who saw the poster. It was gratifying to remind everyone about the significance of peace and how crucial it is to maintain it in our lives.</a:t>
            </a:r>
            <a:endParaRPr sz="2000"/>
          </a:p>
        </p:txBody>
      </p:sp>
      <p:grpSp>
        <p:nvGrpSpPr>
          <p:cNvPr id="4355" name="Google Shape;4355;p48"/>
          <p:cNvGrpSpPr/>
          <p:nvPr/>
        </p:nvGrpSpPr>
        <p:grpSpPr>
          <a:xfrm>
            <a:off x="870954" y="1471542"/>
            <a:ext cx="2389911" cy="2200417"/>
            <a:chOff x="6462520" y="447497"/>
            <a:chExt cx="2389911" cy="2200417"/>
          </a:xfrm>
        </p:grpSpPr>
        <p:sp>
          <p:nvSpPr>
            <p:cNvPr id="4356" name="Google Shape;4356;p48"/>
            <p:cNvSpPr/>
            <p:nvPr/>
          </p:nvSpPr>
          <p:spPr>
            <a:xfrm>
              <a:off x="6462522" y="447507"/>
              <a:ext cx="2389907" cy="2200407"/>
            </a:xfrm>
            <a:custGeom>
              <a:avLst/>
              <a:gdLst/>
              <a:ahLst/>
              <a:cxnLst/>
              <a:rect l="l" t="t" r="r" b="b"/>
              <a:pathLst>
                <a:path w="17568" h="16175" extrusionOk="0">
                  <a:moveTo>
                    <a:pt x="12519" y="1"/>
                  </a:moveTo>
                  <a:lnTo>
                    <a:pt x="202" y="2787"/>
                  </a:lnTo>
                  <a:lnTo>
                    <a:pt x="102" y="2827"/>
                  </a:lnTo>
                  <a:lnTo>
                    <a:pt x="41" y="2888"/>
                  </a:lnTo>
                  <a:lnTo>
                    <a:pt x="1" y="2989"/>
                  </a:lnTo>
                  <a:lnTo>
                    <a:pt x="1" y="3090"/>
                  </a:lnTo>
                  <a:lnTo>
                    <a:pt x="929" y="7169"/>
                  </a:lnTo>
                  <a:lnTo>
                    <a:pt x="849" y="7270"/>
                  </a:lnTo>
                  <a:lnTo>
                    <a:pt x="788" y="7391"/>
                  </a:lnTo>
                  <a:lnTo>
                    <a:pt x="727" y="7593"/>
                  </a:lnTo>
                  <a:lnTo>
                    <a:pt x="707" y="7795"/>
                  </a:lnTo>
                  <a:lnTo>
                    <a:pt x="687" y="7996"/>
                  </a:lnTo>
                  <a:lnTo>
                    <a:pt x="687" y="8178"/>
                  </a:lnTo>
                  <a:lnTo>
                    <a:pt x="526" y="8320"/>
                  </a:lnTo>
                  <a:lnTo>
                    <a:pt x="404" y="8441"/>
                  </a:lnTo>
                  <a:lnTo>
                    <a:pt x="303" y="8542"/>
                  </a:lnTo>
                  <a:lnTo>
                    <a:pt x="263" y="8663"/>
                  </a:lnTo>
                  <a:lnTo>
                    <a:pt x="223" y="8764"/>
                  </a:lnTo>
                  <a:lnTo>
                    <a:pt x="223" y="8885"/>
                  </a:lnTo>
                  <a:lnTo>
                    <a:pt x="223" y="9026"/>
                  </a:lnTo>
                  <a:lnTo>
                    <a:pt x="263" y="9168"/>
                  </a:lnTo>
                  <a:lnTo>
                    <a:pt x="869" y="11268"/>
                  </a:lnTo>
                  <a:lnTo>
                    <a:pt x="929" y="11651"/>
                  </a:lnTo>
                  <a:lnTo>
                    <a:pt x="950" y="12136"/>
                  </a:lnTo>
                  <a:lnTo>
                    <a:pt x="950" y="12641"/>
                  </a:lnTo>
                  <a:lnTo>
                    <a:pt x="909" y="13670"/>
                  </a:lnTo>
                  <a:lnTo>
                    <a:pt x="889" y="14357"/>
                  </a:lnTo>
                  <a:lnTo>
                    <a:pt x="869" y="15043"/>
                  </a:lnTo>
                  <a:lnTo>
                    <a:pt x="889" y="15245"/>
                  </a:lnTo>
                  <a:lnTo>
                    <a:pt x="929" y="15407"/>
                  </a:lnTo>
                  <a:lnTo>
                    <a:pt x="970" y="15568"/>
                  </a:lnTo>
                  <a:lnTo>
                    <a:pt x="1051" y="15710"/>
                  </a:lnTo>
                  <a:lnTo>
                    <a:pt x="1131" y="15831"/>
                  </a:lnTo>
                  <a:lnTo>
                    <a:pt x="1232" y="15952"/>
                  </a:lnTo>
                  <a:lnTo>
                    <a:pt x="1353" y="16033"/>
                  </a:lnTo>
                  <a:lnTo>
                    <a:pt x="1495" y="16114"/>
                  </a:lnTo>
                  <a:lnTo>
                    <a:pt x="1697" y="16154"/>
                  </a:lnTo>
                  <a:lnTo>
                    <a:pt x="1878" y="16174"/>
                  </a:lnTo>
                  <a:lnTo>
                    <a:pt x="2100" y="16154"/>
                  </a:lnTo>
                  <a:lnTo>
                    <a:pt x="2302" y="16093"/>
                  </a:lnTo>
                  <a:lnTo>
                    <a:pt x="2504" y="15992"/>
                  </a:lnTo>
                  <a:lnTo>
                    <a:pt x="2666" y="15851"/>
                  </a:lnTo>
                  <a:lnTo>
                    <a:pt x="2787" y="15730"/>
                  </a:lnTo>
                  <a:lnTo>
                    <a:pt x="2888" y="15568"/>
                  </a:lnTo>
                  <a:lnTo>
                    <a:pt x="2949" y="15387"/>
                  </a:lnTo>
                  <a:lnTo>
                    <a:pt x="2989" y="15185"/>
                  </a:lnTo>
                  <a:lnTo>
                    <a:pt x="3009" y="15043"/>
                  </a:lnTo>
                  <a:lnTo>
                    <a:pt x="3009" y="14862"/>
                  </a:lnTo>
                  <a:lnTo>
                    <a:pt x="2989" y="14700"/>
                  </a:lnTo>
                  <a:lnTo>
                    <a:pt x="2969" y="14498"/>
                  </a:lnTo>
                  <a:lnTo>
                    <a:pt x="2807" y="13670"/>
                  </a:lnTo>
                  <a:lnTo>
                    <a:pt x="2706" y="13085"/>
                  </a:lnTo>
                  <a:lnTo>
                    <a:pt x="2666" y="12721"/>
                  </a:lnTo>
                  <a:lnTo>
                    <a:pt x="2625" y="12237"/>
                  </a:lnTo>
                  <a:lnTo>
                    <a:pt x="14640" y="9511"/>
                  </a:lnTo>
                  <a:lnTo>
                    <a:pt x="14821" y="9975"/>
                  </a:lnTo>
                  <a:lnTo>
                    <a:pt x="14942" y="10319"/>
                  </a:lnTo>
                  <a:lnTo>
                    <a:pt x="15084" y="10904"/>
                  </a:lnTo>
                  <a:lnTo>
                    <a:pt x="15306" y="11712"/>
                  </a:lnTo>
                  <a:lnTo>
                    <a:pt x="15366" y="11893"/>
                  </a:lnTo>
                  <a:lnTo>
                    <a:pt x="15427" y="12075"/>
                  </a:lnTo>
                  <a:lnTo>
                    <a:pt x="15508" y="12217"/>
                  </a:lnTo>
                  <a:lnTo>
                    <a:pt x="15589" y="12358"/>
                  </a:lnTo>
                  <a:lnTo>
                    <a:pt x="15710" y="12519"/>
                  </a:lnTo>
                  <a:lnTo>
                    <a:pt x="15831" y="12641"/>
                  </a:lnTo>
                  <a:lnTo>
                    <a:pt x="15992" y="12742"/>
                  </a:lnTo>
                  <a:lnTo>
                    <a:pt x="16154" y="12822"/>
                  </a:lnTo>
                  <a:lnTo>
                    <a:pt x="16336" y="12863"/>
                  </a:lnTo>
                  <a:lnTo>
                    <a:pt x="16517" y="12883"/>
                  </a:lnTo>
                  <a:lnTo>
                    <a:pt x="16739" y="12863"/>
                  </a:lnTo>
                  <a:lnTo>
                    <a:pt x="16962" y="12782"/>
                  </a:lnTo>
                  <a:lnTo>
                    <a:pt x="17163" y="12681"/>
                  </a:lnTo>
                  <a:lnTo>
                    <a:pt x="17244" y="12620"/>
                  </a:lnTo>
                  <a:lnTo>
                    <a:pt x="17325" y="12540"/>
                  </a:lnTo>
                  <a:lnTo>
                    <a:pt x="17426" y="12418"/>
                  </a:lnTo>
                  <a:lnTo>
                    <a:pt x="17487" y="12277"/>
                  </a:lnTo>
                  <a:lnTo>
                    <a:pt x="17527" y="12136"/>
                  </a:lnTo>
                  <a:lnTo>
                    <a:pt x="17567" y="11974"/>
                  </a:lnTo>
                  <a:lnTo>
                    <a:pt x="17567" y="11833"/>
                  </a:lnTo>
                  <a:lnTo>
                    <a:pt x="17547" y="11651"/>
                  </a:lnTo>
                  <a:lnTo>
                    <a:pt x="17507" y="11490"/>
                  </a:lnTo>
                  <a:lnTo>
                    <a:pt x="17426" y="11308"/>
                  </a:lnTo>
                  <a:lnTo>
                    <a:pt x="17123" y="10702"/>
                  </a:lnTo>
                  <a:lnTo>
                    <a:pt x="16800" y="10076"/>
                  </a:lnTo>
                  <a:lnTo>
                    <a:pt x="16315" y="9168"/>
                  </a:lnTo>
                  <a:lnTo>
                    <a:pt x="16114" y="8703"/>
                  </a:lnTo>
                  <a:lnTo>
                    <a:pt x="15932" y="8259"/>
                  </a:lnTo>
                  <a:lnTo>
                    <a:pt x="15851" y="8037"/>
                  </a:lnTo>
                  <a:lnTo>
                    <a:pt x="15790" y="7754"/>
                  </a:lnTo>
                  <a:lnTo>
                    <a:pt x="15447" y="5735"/>
                  </a:lnTo>
                  <a:lnTo>
                    <a:pt x="15427" y="5594"/>
                  </a:lnTo>
                  <a:lnTo>
                    <a:pt x="15387" y="5473"/>
                  </a:lnTo>
                  <a:lnTo>
                    <a:pt x="15326" y="5372"/>
                  </a:lnTo>
                  <a:lnTo>
                    <a:pt x="15245" y="5271"/>
                  </a:lnTo>
                  <a:lnTo>
                    <a:pt x="15144" y="5210"/>
                  </a:lnTo>
                  <a:lnTo>
                    <a:pt x="15023" y="5129"/>
                  </a:lnTo>
                  <a:lnTo>
                    <a:pt x="14862" y="5089"/>
                  </a:lnTo>
                  <a:lnTo>
                    <a:pt x="14660" y="5028"/>
                  </a:lnTo>
                  <a:lnTo>
                    <a:pt x="14559" y="4847"/>
                  </a:lnTo>
                  <a:lnTo>
                    <a:pt x="14458" y="4685"/>
                  </a:lnTo>
                  <a:lnTo>
                    <a:pt x="14357" y="4503"/>
                  </a:lnTo>
                  <a:lnTo>
                    <a:pt x="14236" y="4362"/>
                  </a:lnTo>
                  <a:lnTo>
                    <a:pt x="14115" y="4261"/>
                  </a:lnTo>
                  <a:lnTo>
                    <a:pt x="13993" y="4221"/>
                  </a:lnTo>
                  <a:lnTo>
                    <a:pt x="13872" y="4200"/>
                  </a:lnTo>
                  <a:lnTo>
                    <a:pt x="13751" y="4221"/>
                  </a:lnTo>
                  <a:lnTo>
                    <a:pt x="12842" y="202"/>
                  </a:lnTo>
                  <a:lnTo>
                    <a:pt x="12802" y="101"/>
                  </a:lnTo>
                  <a:lnTo>
                    <a:pt x="12721" y="41"/>
                  </a:lnTo>
                  <a:lnTo>
                    <a:pt x="1262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7" name="Google Shape;4357;p48"/>
            <p:cNvGrpSpPr/>
            <p:nvPr/>
          </p:nvGrpSpPr>
          <p:grpSpPr>
            <a:xfrm>
              <a:off x="6462520" y="447497"/>
              <a:ext cx="2389911" cy="2200415"/>
              <a:chOff x="1894025" y="-841234"/>
              <a:chExt cx="2134421" cy="1965183"/>
            </a:xfrm>
          </p:grpSpPr>
          <p:sp>
            <p:nvSpPr>
              <p:cNvPr id="4358" name="Google Shape;4358;p48"/>
              <p:cNvSpPr/>
              <p:nvPr/>
            </p:nvSpPr>
            <p:spPr>
              <a:xfrm>
                <a:off x="1901436" y="-833823"/>
                <a:ext cx="1793388" cy="1479445"/>
              </a:xfrm>
              <a:custGeom>
                <a:avLst/>
                <a:gdLst/>
                <a:ahLst/>
                <a:cxnLst/>
                <a:rect l="l" t="t" r="r" b="b"/>
                <a:pathLst>
                  <a:path w="14761" h="12177" extrusionOk="0">
                    <a:moveTo>
                      <a:pt x="12478" y="0"/>
                    </a:moveTo>
                    <a:lnTo>
                      <a:pt x="162" y="2787"/>
                    </a:lnTo>
                    <a:lnTo>
                      <a:pt x="81" y="2807"/>
                    </a:lnTo>
                    <a:lnTo>
                      <a:pt x="40" y="2868"/>
                    </a:lnTo>
                    <a:lnTo>
                      <a:pt x="0" y="2928"/>
                    </a:lnTo>
                    <a:lnTo>
                      <a:pt x="0" y="3009"/>
                    </a:lnTo>
                    <a:lnTo>
                      <a:pt x="2039" y="12015"/>
                    </a:lnTo>
                    <a:lnTo>
                      <a:pt x="2080" y="12095"/>
                    </a:lnTo>
                    <a:lnTo>
                      <a:pt x="2140" y="12136"/>
                    </a:lnTo>
                    <a:lnTo>
                      <a:pt x="2201" y="12176"/>
                    </a:lnTo>
                    <a:lnTo>
                      <a:pt x="2282" y="12176"/>
                    </a:lnTo>
                    <a:lnTo>
                      <a:pt x="14599" y="9390"/>
                    </a:lnTo>
                    <a:lnTo>
                      <a:pt x="14679" y="9349"/>
                    </a:lnTo>
                    <a:lnTo>
                      <a:pt x="14740" y="9309"/>
                    </a:lnTo>
                    <a:lnTo>
                      <a:pt x="14760" y="9228"/>
                    </a:lnTo>
                    <a:lnTo>
                      <a:pt x="14760" y="9147"/>
                    </a:lnTo>
                    <a:lnTo>
                      <a:pt x="12721" y="142"/>
                    </a:lnTo>
                    <a:lnTo>
                      <a:pt x="12701" y="81"/>
                    </a:lnTo>
                    <a:lnTo>
                      <a:pt x="12640" y="21"/>
                    </a:lnTo>
                    <a:lnTo>
                      <a:pt x="125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8"/>
              <p:cNvSpPr/>
              <p:nvPr/>
            </p:nvSpPr>
            <p:spPr>
              <a:xfrm>
                <a:off x="1901436" y="-833823"/>
                <a:ext cx="1793388" cy="1479445"/>
              </a:xfrm>
              <a:custGeom>
                <a:avLst/>
                <a:gdLst/>
                <a:ahLst/>
                <a:cxnLst/>
                <a:rect l="l" t="t" r="r" b="b"/>
                <a:pathLst>
                  <a:path w="14761" h="12177" fill="none" extrusionOk="0">
                    <a:moveTo>
                      <a:pt x="12721" y="142"/>
                    </a:moveTo>
                    <a:lnTo>
                      <a:pt x="14760" y="9147"/>
                    </a:lnTo>
                    <a:lnTo>
                      <a:pt x="14760" y="9147"/>
                    </a:lnTo>
                    <a:lnTo>
                      <a:pt x="14760" y="9228"/>
                    </a:lnTo>
                    <a:lnTo>
                      <a:pt x="14740" y="9309"/>
                    </a:lnTo>
                    <a:lnTo>
                      <a:pt x="14679" y="9349"/>
                    </a:lnTo>
                    <a:lnTo>
                      <a:pt x="14599" y="9390"/>
                    </a:lnTo>
                    <a:lnTo>
                      <a:pt x="2282" y="12176"/>
                    </a:lnTo>
                    <a:lnTo>
                      <a:pt x="2282" y="12176"/>
                    </a:lnTo>
                    <a:lnTo>
                      <a:pt x="2201" y="12176"/>
                    </a:lnTo>
                    <a:lnTo>
                      <a:pt x="2140" y="12136"/>
                    </a:lnTo>
                    <a:lnTo>
                      <a:pt x="2080" y="12095"/>
                    </a:lnTo>
                    <a:lnTo>
                      <a:pt x="2039" y="12015"/>
                    </a:lnTo>
                    <a:lnTo>
                      <a:pt x="0" y="3009"/>
                    </a:lnTo>
                    <a:lnTo>
                      <a:pt x="0" y="3009"/>
                    </a:lnTo>
                    <a:lnTo>
                      <a:pt x="0" y="2928"/>
                    </a:lnTo>
                    <a:lnTo>
                      <a:pt x="40" y="2868"/>
                    </a:lnTo>
                    <a:lnTo>
                      <a:pt x="81" y="2807"/>
                    </a:lnTo>
                    <a:lnTo>
                      <a:pt x="162" y="2787"/>
                    </a:lnTo>
                    <a:lnTo>
                      <a:pt x="12478" y="0"/>
                    </a:lnTo>
                    <a:lnTo>
                      <a:pt x="12478" y="0"/>
                    </a:lnTo>
                    <a:lnTo>
                      <a:pt x="12559" y="0"/>
                    </a:lnTo>
                    <a:lnTo>
                      <a:pt x="12640" y="21"/>
                    </a:lnTo>
                    <a:lnTo>
                      <a:pt x="12701" y="81"/>
                    </a:lnTo>
                    <a:lnTo>
                      <a:pt x="12721" y="1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8"/>
              <p:cNvSpPr/>
              <p:nvPr/>
            </p:nvSpPr>
            <p:spPr>
              <a:xfrm>
                <a:off x="2649601" y="-630197"/>
                <a:ext cx="807213" cy="790082"/>
              </a:xfrm>
              <a:custGeom>
                <a:avLst/>
                <a:gdLst/>
                <a:ahLst/>
                <a:cxnLst/>
                <a:rect l="l" t="t" r="r" b="b"/>
                <a:pathLst>
                  <a:path w="6644" h="6503" extrusionOk="0">
                    <a:moveTo>
                      <a:pt x="6300" y="0"/>
                    </a:moveTo>
                    <a:lnTo>
                      <a:pt x="6179" y="41"/>
                    </a:lnTo>
                    <a:lnTo>
                      <a:pt x="6018" y="81"/>
                    </a:lnTo>
                    <a:lnTo>
                      <a:pt x="5836" y="122"/>
                    </a:lnTo>
                    <a:lnTo>
                      <a:pt x="5715" y="142"/>
                    </a:lnTo>
                    <a:lnTo>
                      <a:pt x="5614" y="122"/>
                    </a:lnTo>
                    <a:lnTo>
                      <a:pt x="5392" y="81"/>
                    </a:lnTo>
                    <a:lnTo>
                      <a:pt x="5271" y="61"/>
                    </a:lnTo>
                    <a:lnTo>
                      <a:pt x="5129" y="41"/>
                    </a:lnTo>
                    <a:lnTo>
                      <a:pt x="5008" y="41"/>
                    </a:lnTo>
                    <a:lnTo>
                      <a:pt x="4867" y="81"/>
                    </a:lnTo>
                    <a:lnTo>
                      <a:pt x="4766" y="122"/>
                    </a:lnTo>
                    <a:lnTo>
                      <a:pt x="4685" y="162"/>
                    </a:lnTo>
                    <a:lnTo>
                      <a:pt x="4523" y="283"/>
                    </a:lnTo>
                    <a:lnTo>
                      <a:pt x="4422" y="364"/>
                    </a:lnTo>
                    <a:lnTo>
                      <a:pt x="4322" y="404"/>
                    </a:lnTo>
                    <a:lnTo>
                      <a:pt x="4200" y="424"/>
                    </a:lnTo>
                    <a:lnTo>
                      <a:pt x="4120" y="445"/>
                    </a:lnTo>
                    <a:lnTo>
                      <a:pt x="4019" y="445"/>
                    </a:lnTo>
                    <a:lnTo>
                      <a:pt x="3938" y="424"/>
                    </a:lnTo>
                    <a:lnTo>
                      <a:pt x="3857" y="384"/>
                    </a:lnTo>
                    <a:lnTo>
                      <a:pt x="3756" y="303"/>
                    </a:lnTo>
                    <a:lnTo>
                      <a:pt x="3675" y="263"/>
                    </a:lnTo>
                    <a:lnTo>
                      <a:pt x="3554" y="243"/>
                    </a:lnTo>
                    <a:lnTo>
                      <a:pt x="3393" y="243"/>
                    </a:lnTo>
                    <a:lnTo>
                      <a:pt x="3231" y="283"/>
                    </a:lnTo>
                    <a:lnTo>
                      <a:pt x="3110" y="344"/>
                    </a:lnTo>
                    <a:lnTo>
                      <a:pt x="3009" y="445"/>
                    </a:lnTo>
                    <a:lnTo>
                      <a:pt x="2928" y="566"/>
                    </a:lnTo>
                    <a:lnTo>
                      <a:pt x="2868" y="687"/>
                    </a:lnTo>
                    <a:lnTo>
                      <a:pt x="2827" y="768"/>
                    </a:lnTo>
                    <a:lnTo>
                      <a:pt x="2767" y="808"/>
                    </a:lnTo>
                    <a:lnTo>
                      <a:pt x="2686" y="848"/>
                    </a:lnTo>
                    <a:lnTo>
                      <a:pt x="2585" y="869"/>
                    </a:lnTo>
                    <a:lnTo>
                      <a:pt x="2423" y="848"/>
                    </a:lnTo>
                    <a:lnTo>
                      <a:pt x="2302" y="828"/>
                    </a:lnTo>
                    <a:lnTo>
                      <a:pt x="2242" y="848"/>
                    </a:lnTo>
                    <a:lnTo>
                      <a:pt x="2181" y="869"/>
                    </a:lnTo>
                    <a:lnTo>
                      <a:pt x="2100" y="889"/>
                    </a:lnTo>
                    <a:lnTo>
                      <a:pt x="2040" y="949"/>
                    </a:lnTo>
                    <a:lnTo>
                      <a:pt x="1959" y="1030"/>
                    </a:lnTo>
                    <a:lnTo>
                      <a:pt x="1899" y="1151"/>
                    </a:lnTo>
                    <a:lnTo>
                      <a:pt x="1858" y="1252"/>
                    </a:lnTo>
                    <a:lnTo>
                      <a:pt x="1838" y="1293"/>
                    </a:lnTo>
                    <a:lnTo>
                      <a:pt x="1798" y="1333"/>
                    </a:lnTo>
                    <a:lnTo>
                      <a:pt x="1697" y="1373"/>
                    </a:lnTo>
                    <a:lnTo>
                      <a:pt x="1596" y="1373"/>
                    </a:lnTo>
                    <a:lnTo>
                      <a:pt x="1555" y="1353"/>
                    </a:lnTo>
                    <a:lnTo>
                      <a:pt x="1495" y="1313"/>
                    </a:lnTo>
                    <a:lnTo>
                      <a:pt x="1434" y="1232"/>
                    </a:lnTo>
                    <a:lnTo>
                      <a:pt x="1333" y="1151"/>
                    </a:lnTo>
                    <a:lnTo>
                      <a:pt x="1273" y="1131"/>
                    </a:lnTo>
                    <a:lnTo>
                      <a:pt x="1212" y="1111"/>
                    </a:lnTo>
                    <a:lnTo>
                      <a:pt x="1131" y="1131"/>
                    </a:lnTo>
                    <a:lnTo>
                      <a:pt x="1050" y="1192"/>
                    </a:lnTo>
                    <a:lnTo>
                      <a:pt x="990" y="1252"/>
                    </a:lnTo>
                    <a:lnTo>
                      <a:pt x="949" y="1313"/>
                    </a:lnTo>
                    <a:lnTo>
                      <a:pt x="949" y="1394"/>
                    </a:lnTo>
                    <a:lnTo>
                      <a:pt x="949" y="1474"/>
                    </a:lnTo>
                    <a:lnTo>
                      <a:pt x="949" y="1495"/>
                    </a:lnTo>
                    <a:lnTo>
                      <a:pt x="949" y="1515"/>
                    </a:lnTo>
                    <a:lnTo>
                      <a:pt x="889" y="1555"/>
                    </a:lnTo>
                    <a:lnTo>
                      <a:pt x="788" y="1555"/>
                    </a:lnTo>
                    <a:lnTo>
                      <a:pt x="727" y="1596"/>
                    </a:lnTo>
                    <a:lnTo>
                      <a:pt x="667" y="1636"/>
                    </a:lnTo>
                    <a:lnTo>
                      <a:pt x="647" y="1676"/>
                    </a:lnTo>
                    <a:lnTo>
                      <a:pt x="626" y="1757"/>
                    </a:lnTo>
                    <a:lnTo>
                      <a:pt x="626" y="1818"/>
                    </a:lnTo>
                    <a:lnTo>
                      <a:pt x="647" y="1858"/>
                    </a:lnTo>
                    <a:lnTo>
                      <a:pt x="667" y="1898"/>
                    </a:lnTo>
                    <a:lnTo>
                      <a:pt x="707" y="1939"/>
                    </a:lnTo>
                    <a:lnTo>
                      <a:pt x="768" y="1959"/>
                    </a:lnTo>
                    <a:lnTo>
                      <a:pt x="869" y="1959"/>
                    </a:lnTo>
                    <a:lnTo>
                      <a:pt x="929" y="1939"/>
                    </a:lnTo>
                    <a:lnTo>
                      <a:pt x="1010" y="1838"/>
                    </a:lnTo>
                    <a:lnTo>
                      <a:pt x="1091" y="1777"/>
                    </a:lnTo>
                    <a:lnTo>
                      <a:pt x="1131" y="1757"/>
                    </a:lnTo>
                    <a:lnTo>
                      <a:pt x="1172" y="1757"/>
                    </a:lnTo>
                    <a:lnTo>
                      <a:pt x="1232" y="1797"/>
                    </a:lnTo>
                    <a:lnTo>
                      <a:pt x="1252" y="1878"/>
                    </a:lnTo>
                    <a:lnTo>
                      <a:pt x="1252" y="1919"/>
                    </a:lnTo>
                    <a:lnTo>
                      <a:pt x="1252" y="1959"/>
                    </a:lnTo>
                    <a:lnTo>
                      <a:pt x="1232" y="2020"/>
                    </a:lnTo>
                    <a:lnTo>
                      <a:pt x="1192" y="2040"/>
                    </a:lnTo>
                    <a:lnTo>
                      <a:pt x="1111" y="2100"/>
                    </a:lnTo>
                    <a:lnTo>
                      <a:pt x="990" y="2100"/>
                    </a:lnTo>
                    <a:lnTo>
                      <a:pt x="929" y="2080"/>
                    </a:lnTo>
                    <a:lnTo>
                      <a:pt x="869" y="2100"/>
                    </a:lnTo>
                    <a:lnTo>
                      <a:pt x="788" y="2141"/>
                    </a:lnTo>
                    <a:lnTo>
                      <a:pt x="748" y="2181"/>
                    </a:lnTo>
                    <a:lnTo>
                      <a:pt x="707" y="2221"/>
                    </a:lnTo>
                    <a:lnTo>
                      <a:pt x="707" y="2262"/>
                    </a:lnTo>
                    <a:lnTo>
                      <a:pt x="687" y="2343"/>
                    </a:lnTo>
                    <a:lnTo>
                      <a:pt x="667" y="2383"/>
                    </a:lnTo>
                    <a:lnTo>
                      <a:pt x="626" y="2403"/>
                    </a:lnTo>
                    <a:lnTo>
                      <a:pt x="485" y="2444"/>
                    </a:lnTo>
                    <a:lnTo>
                      <a:pt x="404" y="2484"/>
                    </a:lnTo>
                    <a:lnTo>
                      <a:pt x="364" y="2545"/>
                    </a:lnTo>
                    <a:lnTo>
                      <a:pt x="344" y="2605"/>
                    </a:lnTo>
                    <a:lnTo>
                      <a:pt x="324" y="2666"/>
                    </a:lnTo>
                    <a:lnTo>
                      <a:pt x="303" y="2726"/>
                    </a:lnTo>
                    <a:lnTo>
                      <a:pt x="243" y="2767"/>
                    </a:lnTo>
                    <a:lnTo>
                      <a:pt x="202" y="2807"/>
                    </a:lnTo>
                    <a:lnTo>
                      <a:pt x="182" y="2868"/>
                    </a:lnTo>
                    <a:lnTo>
                      <a:pt x="182" y="2928"/>
                    </a:lnTo>
                    <a:lnTo>
                      <a:pt x="202" y="2989"/>
                    </a:lnTo>
                    <a:lnTo>
                      <a:pt x="243" y="3009"/>
                    </a:lnTo>
                    <a:lnTo>
                      <a:pt x="283" y="3029"/>
                    </a:lnTo>
                    <a:lnTo>
                      <a:pt x="344" y="3049"/>
                    </a:lnTo>
                    <a:lnTo>
                      <a:pt x="404" y="3029"/>
                    </a:lnTo>
                    <a:lnTo>
                      <a:pt x="465" y="3009"/>
                    </a:lnTo>
                    <a:lnTo>
                      <a:pt x="505" y="2948"/>
                    </a:lnTo>
                    <a:lnTo>
                      <a:pt x="546" y="2847"/>
                    </a:lnTo>
                    <a:lnTo>
                      <a:pt x="586" y="2746"/>
                    </a:lnTo>
                    <a:lnTo>
                      <a:pt x="626" y="2706"/>
                    </a:lnTo>
                    <a:lnTo>
                      <a:pt x="667" y="2666"/>
                    </a:lnTo>
                    <a:lnTo>
                      <a:pt x="727" y="2646"/>
                    </a:lnTo>
                    <a:lnTo>
                      <a:pt x="768" y="2686"/>
                    </a:lnTo>
                    <a:lnTo>
                      <a:pt x="828" y="2706"/>
                    </a:lnTo>
                    <a:lnTo>
                      <a:pt x="929" y="2706"/>
                    </a:lnTo>
                    <a:lnTo>
                      <a:pt x="1010" y="2646"/>
                    </a:lnTo>
                    <a:lnTo>
                      <a:pt x="1071" y="2585"/>
                    </a:lnTo>
                    <a:lnTo>
                      <a:pt x="1111" y="2565"/>
                    </a:lnTo>
                    <a:lnTo>
                      <a:pt x="1151" y="2585"/>
                    </a:lnTo>
                    <a:lnTo>
                      <a:pt x="1192" y="2605"/>
                    </a:lnTo>
                    <a:lnTo>
                      <a:pt x="1232" y="2625"/>
                    </a:lnTo>
                    <a:lnTo>
                      <a:pt x="1273" y="2706"/>
                    </a:lnTo>
                    <a:lnTo>
                      <a:pt x="1313" y="2807"/>
                    </a:lnTo>
                    <a:lnTo>
                      <a:pt x="1353" y="2908"/>
                    </a:lnTo>
                    <a:lnTo>
                      <a:pt x="1414" y="2948"/>
                    </a:lnTo>
                    <a:lnTo>
                      <a:pt x="1454" y="2969"/>
                    </a:lnTo>
                    <a:lnTo>
                      <a:pt x="1515" y="2969"/>
                    </a:lnTo>
                    <a:lnTo>
                      <a:pt x="1555" y="2928"/>
                    </a:lnTo>
                    <a:lnTo>
                      <a:pt x="1575" y="2868"/>
                    </a:lnTo>
                    <a:lnTo>
                      <a:pt x="1555" y="2807"/>
                    </a:lnTo>
                    <a:lnTo>
                      <a:pt x="1495" y="2686"/>
                    </a:lnTo>
                    <a:lnTo>
                      <a:pt x="1454" y="2565"/>
                    </a:lnTo>
                    <a:lnTo>
                      <a:pt x="1454" y="2524"/>
                    </a:lnTo>
                    <a:lnTo>
                      <a:pt x="1474" y="2484"/>
                    </a:lnTo>
                    <a:lnTo>
                      <a:pt x="1515" y="2444"/>
                    </a:lnTo>
                    <a:lnTo>
                      <a:pt x="1575" y="2423"/>
                    </a:lnTo>
                    <a:lnTo>
                      <a:pt x="1596" y="2444"/>
                    </a:lnTo>
                    <a:lnTo>
                      <a:pt x="1616" y="2464"/>
                    </a:lnTo>
                    <a:lnTo>
                      <a:pt x="1636" y="2524"/>
                    </a:lnTo>
                    <a:lnTo>
                      <a:pt x="1656" y="2585"/>
                    </a:lnTo>
                    <a:lnTo>
                      <a:pt x="1676" y="2706"/>
                    </a:lnTo>
                    <a:lnTo>
                      <a:pt x="1676" y="2746"/>
                    </a:lnTo>
                    <a:lnTo>
                      <a:pt x="1717" y="2787"/>
                    </a:lnTo>
                    <a:lnTo>
                      <a:pt x="1777" y="2827"/>
                    </a:lnTo>
                    <a:lnTo>
                      <a:pt x="1858" y="2827"/>
                    </a:lnTo>
                    <a:lnTo>
                      <a:pt x="1939" y="2807"/>
                    </a:lnTo>
                    <a:lnTo>
                      <a:pt x="2020" y="2807"/>
                    </a:lnTo>
                    <a:lnTo>
                      <a:pt x="2060" y="2827"/>
                    </a:lnTo>
                    <a:lnTo>
                      <a:pt x="2080" y="2847"/>
                    </a:lnTo>
                    <a:lnTo>
                      <a:pt x="2080" y="2908"/>
                    </a:lnTo>
                    <a:lnTo>
                      <a:pt x="2040" y="2969"/>
                    </a:lnTo>
                    <a:lnTo>
                      <a:pt x="1979" y="2989"/>
                    </a:lnTo>
                    <a:lnTo>
                      <a:pt x="1838" y="3029"/>
                    </a:lnTo>
                    <a:lnTo>
                      <a:pt x="1757" y="3049"/>
                    </a:lnTo>
                    <a:lnTo>
                      <a:pt x="1697" y="3090"/>
                    </a:lnTo>
                    <a:lnTo>
                      <a:pt x="1636" y="3170"/>
                    </a:lnTo>
                    <a:lnTo>
                      <a:pt x="1596" y="3211"/>
                    </a:lnTo>
                    <a:lnTo>
                      <a:pt x="1555" y="3231"/>
                    </a:lnTo>
                    <a:lnTo>
                      <a:pt x="1434" y="3231"/>
                    </a:lnTo>
                    <a:lnTo>
                      <a:pt x="1333" y="3191"/>
                    </a:lnTo>
                    <a:lnTo>
                      <a:pt x="1232" y="3130"/>
                    </a:lnTo>
                    <a:lnTo>
                      <a:pt x="1131" y="3090"/>
                    </a:lnTo>
                    <a:lnTo>
                      <a:pt x="1050" y="3090"/>
                    </a:lnTo>
                    <a:lnTo>
                      <a:pt x="970" y="3110"/>
                    </a:lnTo>
                    <a:lnTo>
                      <a:pt x="889" y="3150"/>
                    </a:lnTo>
                    <a:lnTo>
                      <a:pt x="849" y="3170"/>
                    </a:lnTo>
                    <a:lnTo>
                      <a:pt x="808" y="3170"/>
                    </a:lnTo>
                    <a:lnTo>
                      <a:pt x="727" y="3150"/>
                    </a:lnTo>
                    <a:lnTo>
                      <a:pt x="667" y="3130"/>
                    </a:lnTo>
                    <a:lnTo>
                      <a:pt x="586" y="3130"/>
                    </a:lnTo>
                    <a:lnTo>
                      <a:pt x="485" y="3170"/>
                    </a:lnTo>
                    <a:lnTo>
                      <a:pt x="384" y="3231"/>
                    </a:lnTo>
                    <a:lnTo>
                      <a:pt x="283" y="3332"/>
                    </a:lnTo>
                    <a:lnTo>
                      <a:pt x="263" y="3413"/>
                    </a:lnTo>
                    <a:lnTo>
                      <a:pt x="243" y="3473"/>
                    </a:lnTo>
                    <a:lnTo>
                      <a:pt x="263" y="3534"/>
                    </a:lnTo>
                    <a:lnTo>
                      <a:pt x="263" y="3574"/>
                    </a:lnTo>
                    <a:lnTo>
                      <a:pt x="283" y="3655"/>
                    </a:lnTo>
                    <a:lnTo>
                      <a:pt x="283" y="3716"/>
                    </a:lnTo>
                    <a:lnTo>
                      <a:pt x="283" y="3756"/>
                    </a:lnTo>
                    <a:lnTo>
                      <a:pt x="202" y="3837"/>
                    </a:lnTo>
                    <a:lnTo>
                      <a:pt x="122" y="3897"/>
                    </a:lnTo>
                    <a:lnTo>
                      <a:pt x="61" y="3998"/>
                    </a:lnTo>
                    <a:lnTo>
                      <a:pt x="21" y="4099"/>
                    </a:lnTo>
                    <a:lnTo>
                      <a:pt x="0" y="4160"/>
                    </a:lnTo>
                    <a:lnTo>
                      <a:pt x="21" y="4220"/>
                    </a:lnTo>
                    <a:lnTo>
                      <a:pt x="41" y="4281"/>
                    </a:lnTo>
                    <a:lnTo>
                      <a:pt x="81" y="4321"/>
                    </a:lnTo>
                    <a:lnTo>
                      <a:pt x="182" y="4402"/>
                    </a:lnTo>
                    <a:lnTo>
                      <a:pt x="243" y="4443"/>
                    </a:lnTo>
                    <a:lnTo>
                      <a:pt x="263" y="4503"/>
                    </a:lnTo>
                    <a:lnTo>
                      <a:pt x="303" y="4604"/>
                    </a:lnTo>
                    <a:lnTo>
                      <a:pt x="344" y="4685"/>
                    </a:lnTo>
                    <a:lnTo>
                      <a:pt x="425" y="4745"/>
                    </a:lnTo>
                    <a:lnTo>
                      <a:pt x="525" y="4786"/>
                    </a:lnTo>
                    <a:lnTo>
                      <a:pt x="626" y="4766"/>
                    </a:lnTo>
                    <a:lnTo>
                      <a:pt x="727" y="4745"/>
                    </a:lnTo>
                    <a:lnTo>
                      <a:pt x="808" y="4685"/>
                    </a:lnTo>
                    <a:lnTo>
                      <a:pt x="909" y="4624"/>
                    </a:lnTo>
                    <a:lnTo>
                      <a:pt x="1010" y="4604"/>
                    </a:lnTo>
                    <a:lnTo>
                      <a:pt x="1091" y="4604"/>
                    </a:lnTo>
                    <a:lnTo>
                      <a:pt x="1172" y="4624"/>
                    </a:lnTo>
                    <a:lnTo>
                      <a:pt x="1212" y="4685"/>
                    </a:lnTo>
                    <a:lnTo>
                      <a:pt x="1232" y="4766"/>
                    </a:lnTo>
                    <a:lnTo>
                      <a:pt x="1252" y="4927"/>
                    </a:lnTo>
                    <a:lnTo>
                      <a:pt x="1252" y="4988"/>
                    </a:lnTo>
                    <a:lnTo>
                      <a:pt x="1293" y="5069"/>
                    </a:lnTo>
                    <a:lnTo>
                      <a:pt x="1313" y="5109"/>
                    </a:lnTo>
                    <a:lnTo>
                      <a:pt x="1353" y="5149"/>
                    </a:lnTo>
                    <a:lnTo>
                      <a:pt x="1454" y="5210"/>
                    </a:lnTo>
                    <a:lnTo>
                      <a:pt x="1535" y="5250"/>
                    </a:lnTo>
                    <a:lnTo>
                      <a:pt x="1575" y="5291"/>
                    </a:lnTo>
                    <a:lnTo>
                      <a:pt x="1616" y="5351"/>
                    </a:lnTo>
                    <a:lnTo>
                      <a:pt x="1616" y="5432"/>
                    </a:lnTo>
                    <a:lnTo>
                      <a:pt x="1596" y="5533"/>
                    </a:lnTo>
                    <a:lnTo>
                      <a:pt x="1575" y="5674"/>
                    </a:lnTo>
                    <a:lnTo>
                      <a:pt x="1575" y="5755"/>
                    </a:lnTo>
                    <a:lnTo>
                      <a:pt x="1596" y="5816"/>
                    </a:lnTo>
                    <a:lnTo>
                      <a:pt x="1656" y="5896"/>
                    </a:lnTo>
                    <a:lnTo>
                      <a:pt x="1737" y="5957"/>
                    </a:lnTo>
                    <a:lnTo>
                      <a:pt x="1838" y="6038"/>
                    </a:lnTo>
                    <a:lnTo>
                      <a:pt x="1878" y="6139"/>
                    </a:lnTo>
                    <a:lnTo>
                      <a:pt x="1939" y="6300"/>
                    </a:lnTo>
                    <a:lnTo>
                      <a:pt x="1979" y="6361"/>
                    </a:lnTo>
                    <a:lnTo>
                      <a:pt x="2040" y="6421"/>
                    </a:lnTo>
                    <a:lnTo>
                      <a:pt x="2080" y="6462"/>
                    </a:lnTo>
                    <a:lnTo>
                      <a:pt x="2141" y="6482"/>
                    </a:lnTo>
                    <a:lnTo>
                      <a:pt x="2222" y="6502"/>
                    </a:lnTo>
                    <a:lnTo>
                      <a:pt x="2282" y="6502"/>
                    </a:lnTo>
                    <a:lnTo>
                      <a:pt x="2343" y="6482"/>
                    </a:lnTo>
                    <a:lnTo>
                      <a:pt x="2383" y="6462"/>
                    </a:lnTo>
                    <a:lnTo>
                      <a:pt x="2504" y="6381"/>
                    </a:lnTo>
                    <a:lnTo>
                      <a:pt x="2565" y="6341"/>
                    </a:lnTo>
                    <a:lnTo>
                      <a:pt x="2646" y="6341"/>
                    </a:lnTo>
                    <a:lnTo>
                      <a:pt x="2706" y="6320"/>
                    </a:lnTo>
                    <a:lnTo>
                      <a:pt x="2747" y="630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928" y="5412"/>
                    </a:lnTo>
                    <a:lnTo>
                      <a:pt x="2969" y="5371"/>
                    </a:lnTo>
                    <a:lnTo>
                      <a:pt x="2989" y="5311"/>
                    </a:lnTo>
                    <a:lnTo>
                      <a:pt x="3009" y="5210"/>
                    </a:lnTo>
                    <a:lnTo>
                      <a:pt x="2989" y="5129"/>
                    </a:lnTo>
                    <a:lnTo>
                      <a:pt x="2948" y="5069"/>
                    </a:lnTo>
                    <a:lnTo>
                      <a:pt x="2888" y="4947"/>
                    </a:lnTo>
                    <a:lnTo>
                      <a:pt x="2848" y="4867"/>
                    </a:lnTo>
                    <a:lnTo>
                      <a:pt x="2848" y="4826"/>
                    </a:lnTo>
                    <a:lnTo>
                      <a:pt x="2868" y="4766"/>
                    </a:lnTo>
                    <a:lnTo>
                      <a:pt x="2908" y="4705"/>
                    </a:lnTo>
                    <a:lnTo>
                      <a:pt x="3049" y="4544"/>
                    </a:lnTo>
                    <a:lnTo>
                      <a:pt x="3110" y="4443"/>
                    </a:lnTo>
                    <a:lnTo>
                      <a:pt x="3130" y="4362"/>
                    </a:lnTo>
                    <a:lnTo>
                      <a:pt x="3150" y="4261"/>
                    </a:lnTo>
                    <a:lnTo>
                      <a:pt x="3171" y="4140"/>
                    </a:lnTo>
                    <a:lnTo>
                      <a:pt x="3191" y="4079"/>
                    </a:lnTo>
                    <a:lnTo>
                      <a:pt x="3191" y="3998"/>
                    </a:lnTo>
                    <a:lnTo>
                      <a:pt x="3171" y="3938"/>
                    </a:lnTo>
                    <a:lnTo>
                      <a:pt x="3130" y="3877"/>
                    </a:lnTo>
                    <a:lnTo>
                      <a:pt x="3090" y="3837"/>
                    </a:lnTo>
                    <a:lnTo>
                      <a:pt x="3029" y="3817"/>
                    </a:lnTo>
                    <a:lnTo>
                      <a:pt x="2908" y="3817"/>
                    </a:lnTo>
                    <a:lnTo>
                      <a:pt x="2767" y="3837"/>
                    </a:lnTo>
                    <a:lnTo>
                      <a:pt x="2686" y="3837"/>
                    </a:lnTo>
                    <a:lnTo>
                      <a:pt x="2625" y="3796"/>
                    </a:lnTo>
                    <a:lnTo>
                      <a:pt x="2545" y="3756"/>
                    </a:lnTo>
                    <a:lnTo>
                      <a:pt x="2464" y="3675"/>
                    </a:lnTo>
                    <a:lnTo>
                      <a:pt x="2403" y="3595"/>
                    </a:lnTo>
                    <a:lnTo>
                      <a:pt x="2363" y="3534"/>
                    </a:lnTo>
                    <a:lnTo>
                      <a:pt x="2363" y="3453"/>
                    </a:lnTo>
                    <a:lnTo>
                      <a:pt x="2383" y="3231"/>
                    </a:lnTo>
                    <a:lnTo>
                      <a:pt x="2383" y="3211"/>
                    </a:lnTo>
                    <a:lnTo>
                      <a:pt x="2423" y="3211"/>
                    </a:lnTo>
                    <a:lnTo>
                      <a:pt x="2484" y="3251"/>
                    </a:lnTo>
                    <a:lnTo>
                      <a:pt x="2504" y="3312"/>
                    </a:lnTo>
                    <a:lnTo>
                      <a:pt x="2545" y="3433"/>
                    </a:lnTo>
                    <a:lnTo>
                      <a:pt x="2585" y="3494"/>
                    </a:lnTo>
                    <a:lnTo>
                      <a:pt x="2625" y="3554"/>
                    </a:lnTo>
                    <a:lnTo>
                      <a:pt x="2666" y="3595"/>
                    </a:lnTo>
                    <a:lnTo>
                      <a:pt x="2706" y="3615"/>
                    </a:lnTo>
                    <a:lnTo>
                      <a:pt x="2767" y="3635"/>
                    </a:lnTo>
                    <a:lnTo>
                      <a:pt x="2807" y="3635"/>
                    </a:lnTo>
                    <a:lnTo>
                      <a:pt x="2848" y="3615"/>
                    </a:lnTo>
                    <a:lnTo>
                      <a:pt x="2888" y="3595"/>
                    </a:lnTo>
                    <a:lnTo>
                      <a:pt x="3009" y="3494"/>
                    </a:lnTo>
                    <a:lnTo>
                      <a:pt x="3090" y="3453"/>
                    </a:lnTo>
                    <a:lnTo>
                      <a:pt x="3150" y="3433"/>
                    </a:lnTo>
                    <a:lnTo>
                      <a:pt x="3231" y="3433"/>
                    </a:lnTo>
                    <a:lnTo>
                      <a:pt x="3272" y="3413"/>
                    </a:lnTo>
                    <a:lnTo>
                      <a:pt x="3312" y="3393"/>
                    </a:lnTo>
                    <a:lnTo>
                      <a:pt x="3352" y="3352"/>
                    </a:lnTo>
                    <a:lnTo>
                      <a:pt x="3372" y="3312"/>
                    </a:lnTo>
                    <a:lnTo>
                      <a:pt x="3372" y="3271"/>
                    </a:lnTo>
                    <a:lnTo>
                      <a:pt x="3372" y="3211"/>
                    </a:lnTo>
                    <a:lnTo>
                      <a:pt x="3352" y="3170"/>
                    </a:lnTo>
                    <a:lnTo>
                      <a:pt x="3332" y="3110"/>
                    </a:lnTo>
                    <a:lnTo>
                      <a:pt x="3272" y="3070"/>
                    </a:lnTo>
                    <a:lnTo>
                      <a:pt x="3191" y="3049"/>
                    </a:lnTo>
                    <a:lnTo>
                      <a:pt x="3049" y="3029"/>
                    </a:lnTo>
                    <a:lnTo>
                      <a:pt x="2948" y="3009"/>
                    </a:lnTo>
                    <a:lnTo>
                      <a:pt x="2868" y="2989"/>
                    </a:lnTo>
                    <a:lnTo>
                      <a:pt x="2787" y="2948"/>
                    </a:lnTo>
                    <a:lnTo>
                      <a:pt x="2747" y="2868"/>
                    </a:lnTo>
                    <a:lnTo>
                      <a:pt x="2726" y="2827"/>
                    </a:lnTo>
                    <a:lnTo>
                      <a:pt x="2726" y="2787"/>
                    </a:lnTo>
                    <a:lnTo>
                      <a:pt x="2767" y="2706"/>
                    </a:lnTo>
                    <a:lnTo>
                      <a:pt x="2827" y="2666"/>
                    </a:lnTo>
                    <a:lnTo>
                      <a:pt x="2888" y="2666"/>
                    </a:lnTo>
                    <a:lnTo>
                      <a:pt x="2928" y="2706"/>
                    </a:lnTo>
                    <a:lnTo>
                      <a:pt x="2989" y="2787"/>
                    </a:lnTo>
                    <a:lnTo>
                      <a:pt x="3090" y="2847"/>
                    </a:lnTo>
                    <a:lnTo>
                      <a:pt x="3191" y="2908"/>
                    </a:lnTo>
                    <a:lnTo>
                      <a:pt x="3292" y="2928"/>
                    </a:lnTo>
                    <a:lnTo>
                      <a:pt x="3453" y="2928"/>
                    </a:lnTo>
                    <a:lnTo>
                      <a:pt x="3635" y="2888"/>
                    </a:lnTo>
                    <a:lnTo>
                      <a:pt x="3716" y="2888"/>
                    </a:lnTo>
                    <a:lnTo>
                      <a:pt x="3797" y="2908"/>
                    </a:lnTo>
                    <a:lnTo>
                      <a:pt x="3857" y="2948"/>
                    </a:lnTo>
                    <a:lnTo>
                      <a:pt x="3877" y="2989"/>
                    </a:lnTo>
                    <a:lnTo>
                      <a:pt x="3877" y="3029"/>
                    </a:lnTo>
                    <a:lnTo>
                      <a:pt x="3877" y="3130"/>
                    </a:lnTo>
                    <a:lnTo>
                      <a:pt x="3897" y="3231"/>
                    </a:lnTo>
                    <a:lnTo>
                      <a:pt x="3938" y="3292"/>
                    </a:lnTo>
                    <a:lnTo>
                      <a:pt x="3978" y="3312"/>
                    </a:lnTo>
                    <a:lnTo>
                      <a:pt x="4079" y="3372"/>
                    </a:lnTo>
                    <a:lnTo>
                      <a:pt x="4120" y="3413"/>
                    </a:lnTo>
                    <a:lnTo>
                      <a:pt x="4140" y="3453"/>
                    </a:lnTo>
                    <a:lnTo>
                      <a:pt x="4180" y="3635"/>
                    </a:lnTo>
                    <a:lnTo>
                      <a:pt x="4221" y="3675"/>
                    </a:lnTo>
                    <a:lnTo>
                      <a:pt x="4261" y="3716"/>
                    </a:lnTo>
                    <a:lnTo>
                      <a:pt x="4301" y="3736"/>
                    </a:lnTo>
                    <a:lnTo>
                      <a:pt x="4342" y="3736"/>
                    </a:lnTo>
                    <a:lnTo>
                      <a:pt x="4402" y="3716"/>
                    </a:lnTo>
                    <a:lnTo>
                      <a:pt x="4443" y="3675"/>
                    </a:lnTo>
                    <a:lnTo>
                      <a:pt x="4483" y="3615"/>
                    </a:lnTo>
                    <a:lnTo>
                      <a:pt x="4503" y="3514"/>
                    </a:lnTo>
                    <a:lnTo>
                      <a:pt x="4523" y="3352"/>
                    </a:lnTo>
                    <a:lnTo>
                      <a:pt x="4564" y="3292"/>
                    </a:lnTo>
                    <a:lnTo>
                      <a:pt x="4624" y="3231"/>
                    </a:lnTo>
                    <a:lnTo>
                      <a:pt x="4746" y="3150"/>
                    </a:lnTo>
                    <a:lnTo>
                      <a:pt x="4766" y="3110"/>
                    </a:lnTo>
                    <a:lnTo>
                      <a:pt x="4786" y="3070"/>
                    </a:lnTo>
                    <a:lnTo>
                      <a:pt x="4806" y="2989"/>
                    </a:lnTo>
                    <a:lnTo>
                      <a:pt x="4786" y="2908"/>
                    </a:lnTo>
                    <a:lnTo>
                      <a:pt x="4806" y="2827"/>
                    </a:lnTo>
                    <a:lnTo>
                      <a:pt x="4806" y="2787"/>
                    </a:lnTo>
                    <a:lnTo>
                      <a:pt x="4846" y="2787"/>
                    </a:lnTo>
                    <a:lnTo>
                      <a:pt x="4907" y="2767"/>
                    </a:lnTo>
                    <a:lnTo>
                      <a:pt x="4968" y="2807"/>
                    </a:lnTo>
                    <a:lnTo>
                      <a:pt x="4988" y="2827"/>
                    </a:lnTo>
                    <a:lnTo>
                      <a:pt x="5008" y="2868"/>
                    </a:lnTo>
                    <a:lnTo>
                      <a:pt x="5048" y="3070"/>
                    </a:lnTo>
                    <a:lnTo>
                      <a:pt x="5069" y="3150"/>
                    </a:lnTo>
                    <a:lnTo>
                      <a:pt x="5109" y="3191"/>
                    </a:lnTo>
                    <a:lnTo>
                      <a:pt x="5149" y="3211"/>
                    </a:lnTo>
                    <a:lnTo>
                      <a:pt x="5250" y="3271"/>
                    </a:lnTo>
                    <a:lnTo>
                      <a:pt x="5291" y="3332"/>
                    </a:lnTo>
                    <a:lnTo>
                      <a:pt x="5311" y="3494"/>
                    </a:lnTo>
                    <a:lnTo>
                      <a:pt x="5351" y="3574"/>
                    </a:lnTo>
                    <a:lnTo>
                      <a:pt x="5412" y="3635"/>
                    </a:lnTo>
                    <a:lnTo>
                      <a:pt x="5472" y="3695"/>
                    </a:lnTo>
                    <a:lnTo>
                      <a:pt x="5594" y="3695"/>
                    </a:lnTo>
                    <a:lnTo>
                      <a:pt x="5634" y="3675"/>
                    </a:lnTo>
                    <a:lnTo>
                      <a:pt x="5654" y="3615"/>
                    </a:lnTo>
                    <a:lnTo>
                      <a:pt x="5634" y="3514"/>
                    </a:lnTo>
                    <a:lnTo>
                      <a:pt x="5594" y="3433"/>
                    </a:lnTo>
                    <a:lnTo>
                      <a:pt x="5553" y="3352"/>
                    </a:lnTo>
                    <a:lnTo>
                      <a:pt x="5553" y="3312"/>
                    </a:lnTo>
                    <a:lnTo>
                      <a:pt x="5573" y="3312"/>
                    </a:lnTo>
                    <a:lnTo>
                      <a:pt x="5614" y="3292"/>
                    </a:lnTo>
                    <a:lnTo>
                      <a:pt x="5695" y="3271"/>
                    </a:lnTo>
                    <a:lnTo>
                      <a:pt x="5755" y="3251"/>
                    </a:lnTo>
                    <a:lnTo>
                      <a:pt x="5816" y="3191"/>
                    </a:lnTo>
                    <a:lnTo>
                      <a:pt x="5856" y="3130"/>
                    </a:lnTo>
                    <a:lnTo>
                      <a:pt x="5856" y="3049"/>
                    </a:lnTo>
                    <a:lnTo>
                      <a:pt x="5856" y="2989"/>
                    </a:lnTo>
                    <a:lnTo>
                      <a:pt x="5796" y="2928"/>
                    </a:lnTo>
                    <a:lnTo>
                      <a:pt x="5735" y="2868"/>
                    </a:lnTo>
                    <a:lnTo>
                      <a:pt x="5674" y="2827"/>
                    </a:lnTo>
                    <a:lnTo>
                      <a:pt x="5634" y="2807"/>
                    </a:lnTo>
                    <a:lnTo>
                      <a:pt x="5614" y="2767"/>
                    </a:lnTo>
                    <a:lnTo>
                      <a:pt x="5654" y="2726"/>
                    </a:lnTo>
                    <a:lnTo>
                      <a:pt x="5816" y="2706"/>
                    </a:lnTo>
                    <a:lnTo>
                      <a:pt x="5917" y="2666"/>
                    </a:lnTo>
                    <a:lnTo>
                      <a:pt x="5977" y="2605"/>
                    </a:lnTo>
                    <a:lnTo>
                      <a:pt x="6018" y="2545"/>
                    </a:lnTo>
                    <a:lnTo>
                      <a:pt x="6018" y="2484"/>
                    </a:lnTo>
                    <a:lnTo>
                      <a:pt x="5997" y="2403"/>
                    </a:lnTo>
                    <a:lnTo>
                      <a:pt x="5977" y="2343"/>
                    </a:lnTo>
                    <a:lnTo>
                      <a:pt x="5937" y="2282"/>
                    </a:lnTo>
                    <a:lnTo>
                      <a:pt x="5876" y="2221"/>
                    </a:lnTo>
                    <a:lnTo>
                      <a:pt x="5755" y="2121"/>
                    </a:lnTo>
                    <a:lnTo>
                      <a:pt x="5634" y="2020"/>
                    </a:lnTo>
                    <a:lnTo>
                      <a:pt x="5594" y="1959"/>
                    </a:lnTo>
                    <a:lnTo>
                      <a:pt x="5573" y="1898"/>
                    </a:lnTo>
                    <a:lnTo>
                      <a:pt x="5573" y="1838"/>
                    </a:lnTo>
                    <a:lnTo>
                      <a:pt x="5614" y="1757"/>
                    </a:lnTo>
                    <a:lnTo>
                      <a:pt x="5634" y="1717"/>
                    </a:lnTo>
                    <a:lnTo>
                      <a:pt x="5695" y="1717"/>
                    </a:lnTo>
                    <a:lnTo>
                      <a:pt x="5715" y="1737"/>
                    </a:lnTo>
                    <a:lnTo>
                      <a:pt x="5775" y="1797"/>
                    </a:lnTo>
                    <a:lnTo>
                      <a:pt x="5836" y="1898"/>
                    </a:lnTo>
                    <a:lnTo>
                      <a:pt x="5917" y="1979"/>
                    </a:lnTo>
                    <a:lnTo>
                      <a:pt x="5997" y="1999"/>
                    </a:lnTo>
                    <a:lnTo>
                      <a:pt x="6058" y="1999"/>
                    </a:lnTo>
                    <a:lnTo>
                      <a:pt x="6098" y="1979"/>
                    </a:lnTo>
                    <a:lnTo>
                      <a:pt x="6139" y="1939"/>
                    </a:lnTo>
                    <a:lnTo>
                      <a:pt x="6139" y="1878"/>
                    </a:lnTo>
                    <a:lnTo>
                      <a:pt x="6098" y="1838"/>
                    </a:lnTo>
                    <a:lnTo>
                      <a:pt x="6058" y="1777"/>
                    </a:lnTo>
                    <a:lnTo>
                      <a:pt x="6018" y="1737"/>
                    </a:lnTo>
                    <a:lnTo>
                      <a:pt x="5977" y="1717"/>
                    </a:lnTo>
                    <a:lnTo>
                      <a:pt x="5977" y="1676"/>
                    </a:lnTo>
                    <a:lnTo>
                      <a:pt x="5997" y="1636"/>
                    </a:lnTo>
                    <a:lnTo>
                      <a:pt x="6058" y="1596"/>
                    </a:lnTo>
                    <a:lnTo>
                      <a:pt x="6119" y="1555"/>
                    </a:lnTo>
                    <a:lnTo>
                      <a:pt x="6179" y="1474"/>
                    </a:lnTo>
                    <a:lnTo>
                      <a:pt x="6199" y="1414"/>
                    </a:lnTo>
                    <a:lnTo>
                      <a:pt x="6199" y="1333"/>
                    </a:lnTo>
                    <a:lnTo>
                      <a:pt x="6199" y="1252"/>
                    </a:lnTo>
                    <a:lnTo>
                      <a:pt x="6159" y="1192"/>
                    </a:lnTo>
                    <a:lnTo>
                      <a:pt x="6098" y="1151"/>
                    </a:lnTo>
                    <a:lnTo>
                      <a:pt x="6078" y="1091"/>
                    </a:lnTo>
                    <a:lnTo>
                      <a:pt x="6038" y="1030"/>
                    </a:lnTo>
                    <a:lnTo>
                      <a:pt x="6018" y="990"/>
                    </a:lnTo>
                    <a:lnTo>
                      <a:pt x="5977" y="949"/>
                    </a:lnTo>
                    <a:lnTo>
                      <a:pt x="5917" y="929"/>
                    </a:lnTo>
                    <a:lnTo>
                      <a:pt x="5796" y="929"/>
                    </a:lnTo>
                    <a:lnTo>
                      <a:pt x="5755" y="949"/>
                    </a:lnTo>
                    <a:lnTo>
                      <a:pt x="5715" y="949"/>
                    </a:lnTo>
                    <a:lnTo>
                      <a:pt x="5654" y="929"/>
                    </a:lnTo>
                    <a:lnTo>
                      <a:pt x="5614" y="869"/>
                    </a:lnTo>
                    <a:lnTo>
                      <a:pt x="5594" y="788"/>
                    </a:lnTo>
                    <a:lnTo>
                      <a:pt x="5614" y="707"/>
                    </a:lnTo>
                    <a:lnTo>
                      <a:pt x="5654" y="647"/>
                    </a:lnTo>
                    <a:lnTo>
                      <a:pt x="5695" y="586"/>
                    </a:lnTo>
                    <a:lnTo>
                      <a:pt x="5836" y="465"/>
                    </a:lnTo>
                    <a:lnTo>
                      <a:pt x="5896" y="445"/>
                    </a:lnTo>
                    <a:lnTo>
                      <a:pt x="5957" y="424"/>
                    </a:lnTo>
                    <a:lnTo>
                      <a:pt x="6038" y="424"/>
                    </a:lnTo>
                    <a:lnTo>
                      <a:pt x="6078" y="465"/>
                    </a:lnTo>
                    <a:lnTo>
                      <a:pt x="6078" y="505"/>
                    </a:lnTo>
                    <a:lnTo>
                      <a:pt x="6098" y="586"/>
                    </a:lnTo>
                    <a:lnTo>
                      <a:pt x="6098" y="687"/>
                    </a:lnTo>
                    <a:lnTo>
                      <a:pt x="6119" y="768"/>
                    </a:lnTo>
                    <a:lnTo>
                      <a:pt x="6159" y="808"/>
                    </a:lnTo>
                    <a:lnTo>
                      <a:pt x="6220" y="828"/>
                    </a:lnTo>
                    <a:lnTo>
                      <a:pt x="6280" y="848"/>
                    </a:lnTo>
                    <a:lnTo>
                      <a:pt x="6381" y="889"/>
                    </a:lnTo>
                    <a:lnTo>
                      <a:pt x="6421" y="929"/>
                    </a:lnTo>
                    <a:lnTo>
                      <a:pt x="6462" y="990"/>
                    </a:lnTo>
                    <a:lnTo>
                      <a:pt x="6462" y="1030"/>
                    </a:lnTo>
                    <a:lnTo>
                      <a:pt x="6482" y="1071"/>
                    </a:lnTo>
                    <a:lnTo>
                      <a:pt x="6522" y="1091"/>
                    </a:lnTo>
                    <a:lnTo>
                      <a:pt x="6543" y="1111"/>
                    </a:lnTo>
                    <a:lnTo>
                      <a:pt x="6583" y="1111"/>
                    </a:lnTo>
                    <a:lnTo>
                      <a:pt x="6603" y="1091"/>
                    </a:lnTo>
                    <a:lnTo>
                      <a:pt x="6623" y="1071"/>
                    </a:lnTo>
                    <a:lnTo>
                      <a:pt x="6644" y="1030"/>
                    </a:lnTo>
                    <a:lnTo>
                      <a:pt x="6644" y="949"/>
                    </a:lnTo>
                    <a:lnTo>
                      <a:pt x="6644" y="889"/>
                    </a:lnTo>
                    <a:lnTo>
                      <a:pt x="6603" y="828"/>
                    </a:lnTo>
                    <a:lnTo>
                      <a:pt x="6563" y="768"/>
                    </a:lnTo>
                    <a:lnTo>
                      <a:pt x="6482" y="687"/>
                    </a:lnTo>
                    <a:lnTo>
                      <a:pt x="6421" y="626"/>
                    </a:lnTo>
                    <a:lnTo>
                      <a:pt x="6421" y="586"/>
                    </a:lnTo>
                    <a:lnTo>
                      <a:pt x="6421" y="546"/>
                    </a:lnTo>
                    <a:lnTo>
                      <a:pt x="6482" y="485"/>
                    </a:lnTo>
                    <a:lnTo>
                      <a:pt x="6543" y="424"/>
                    </a:lnTo>
                    <a:lnTo>
                      <a:pt x="6563" y="364"/>
                    </a:lnTo>
                    <a:lnTo>
                      <a:pt x="6583" y="303"/>
                    </a:lnTo>
                    <a:lnTo>
                      <a:pt x="6583" y="243"/>
                    </a:lnTo>
                    <a:lnTo>
                      <a:pt x="6563" y="182"/>
                    </a:lnTo>
                    <a:lnTo>
                      <a:pt x="6522" y="122"/>
                    </a:lnTo>
                    <a:lnTo>
                      <a:pt x="6421" y="41"/>
                    </a:lnTo>
                    <a:lnTo>
                      <a:pt x="6361" y="21"/>
                    </a:lnTo>
                    <a:lnTo>
                      <a:pt x="6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8"/>
              <p:cNvSpPr/>
              <p:nvPr/>
            </p:nvSpPr>
            <p:spPr>
              <a:xfrm>
                <a:off x="2649601" y="-630197"/>
                <a:ext cx="807213" cy="790082"/>
              </a:xfrm>
              <a:custGeom>
                <a:avLst/>
                <a:gdLst/>
                <a:ahLst/>
                <a:cxnLst/>
                <a:rect l="l" t="t" r="r" b="b"/>
                <a:pathLst>
                  <a:path w="6644" h="6503" fill="none" extrusionOk="0">
                    <a:moveTo>
                      <a:pt x="182" y="2868"/>
                    </a:moveTo>
                    <a:lnTo>
                      <a:pt x="182" y="2868"/>
                    </a:lnTo>
                    <a:lnTo>
                      <a:pt x="182" y="2928"/>
                    </a:lnTo>
                    <a:lnTo>
                      <a:pt x="202" y="2989"/>
                    </a:lnTo>
                    <a:lnTo>
                      <a:pt x="243" y="3009"/>
                    </a:lnTo>
                    <a:lnTo>
                      <a:pt x="283" y="3029"/>
                    </a:lnTo>
                    <a:lnTo>
                      <a:pt x="344" y="3049"/>
                    </a:lnTo>
                    <a:lnTo>
                      <a:pt x="404" y="3029"/>
                    </a:lnTo>
                    <a:lnTo>
                      <a:pt x="465" y="3009"/>
                    </a:lnTo>
                    <a:lnTo>
                      <a:pt x="505" y="2948"/>
                    </a:lnTo>
                    <a:lnTo>
                      <a:pt x="505" y="2948"/>
                    </a:lnTo>
                    <a:lnTo>
                      <a:pt x="546" y="2847"/>
                    </a:lnTo>
                    <a:lnTo>
                      <a:pt x="586" y="2746"/>
                    </a:lnTo>
                    <a:lnTo>
                      <a:pt x="586" y="2746"/>
                    </a:lnTo>
                    <a:lnTo>
                      <a:pt x="626" y="2706"/>
                    </a:lnTo>
                    <a:lnTo>
                      <a:pt x="667" y="2666"/>
                    </a:lnTo>
                    <a:lnTo>
                      <a:pt x="727" y="2646"/>
                    </a:lnTo>
                    <a:lnTo>
                      <a:pt x="768" y="2686"/>
                    </a:lnTo>
                    <a:lnTo>
                      <a:pt x="768" y="2686"/>
                    </a:lnTo>
                    <a:lnTo>
                      <a:pt x="828" y="2706"/>
                    </a:lnTo>
                    <a:lnTo>
                      <a:pt x="828" y="2706"/>
                    </a:lnTo>
                    <a:lnTo>
                      <a:pt x="889" y="2706"/>
                    </a:lnTo>
                    <a:lnTo>
                      <a:pt x="929" y="2706"/>
                    </a:lnTo>
                    <a:lnTo>
                      <a:pt x="1010" y="2646"/>
                    </a:lnTo>
                    <a:lnTo>
                      <a:pt x="1010" y="2646"/>
                    </a:lnTo>
                    <a:lnTo>
                      <a:pt x="1071" y="2585"/>
                    </a:lnTo>
                    <a:lnTo>
                      <a:pt x="1111" y="2565"/>
                    </a:lnTo>
                    <a:lnTo>
                      <a:pt x="1151" y="2585"/>
                    </a:lnTo>
                    <a:lnTo>
                      <a:pt x="1151" y="2585"/>
                    </a:lnTo>
                    <a:lnTo>
                      <a:pt x="1192" y="2605"/>
                    </a:lnTo>
                    <a:lnTo>
                      <a:pt x="1232" y="2625"/>
                    </a:lnTo>
                    <a:lnTo>
                      <a:pt x="1273" y="2706"/>
                    </a:lnTo>
                    <a:lnTo>
                      <a:pt x="1313" y="2807"/>
                    </a:lnTo>
                    <a:lnTo>
                      <a:pt x="1353" y="2908"/>
                    </a:lnTo>
                    <a:lnTo>
                      <a:pt x="1353" y="2908"/>
                    </a:lnTo>
                    <a:lnTo>
                      <a:pt x="1414" y="2948"/>
                    </a:lnTo>
                    <a:lnTo>
                      <a:pt x="1454" y="2969"/>
                    </a:lnTo>
                    <a:lnTo>
                      <a:pt x="1454" y="2969"/>
                    </a:lnTo>
                    <a:lnTo>
                      <a:pt x="1515" y="2969"/>
                    </a:lnTo>
                    <a:lnTo>
                      <a:pt x="1555" y="2928"/>
                    </a:lnTo>
                    <a:lnTo>
                      <a:pt x="1575" y="2868"/>
                    </a:lnTo>
                    <a:lnTo>
                      <a:pt x="1555" y="2807"/>
                    </a:lnTo>
                    <a:lnTo>
                      <a:pt x="1555" y="2807"/>
                    </a:lnTo>
                    <a:lnTo>
                      <a:pt x="1495" y="2686"/>
                    </a:lnTo>
                    <a:lnTo>
                      <a:pt x="1454" y="2565"/>
                    </a:lnTo>
                    <a:lnTo>
                      <a:pt x="1454" y="2565"/>
                    </a:lnTo>
                    <a:lnTo>
                      <a:pt x="1454" y="2524"/>
                    </a:lnTo>
                    <a:lnTo>
                      <a:pt x="1474" y="2484"/>
                    </a:lnTo>
                    <a:lnTo>
                      <a:pt x="1515" y="2444"/>
                    </a:lnTo>
                    <a:lnTo>
                      <a:pt x="1575" y="2423"/>
                    </a:lnTo>
                    <a:lnTo>
                      <a:pt x="1596" y="2444"/>
                    </a:lnTo>
                    <a:lnTo>
                      <a:pt x="1616" y="2464"/>
                    </a:lnTo>
                    <a:lnTo>
                      <a:pt x="1616" y="2464"/>
                    </a:lnTo>
                    <a:lnTo>
                      <a:pt x="1636" y="2524"/>
                    </a:lnTo>
                    <a:lnTo>
                      <a:pt x="1656" y="2585"/>
                    </a:lnTo>
                    <a:lnTo>
                      <a:pt x="1676" y="2706"/>
                    </a:lnTo>
                    <a:lnTo>
                      <a:pt x="1676" y="2706"/>
                    </a:lnTo>
                    <a:lnTo>
                      <a:pt x="1676" y="2746"/>
                    </a:lnTo>
                    <a:lnTo>
                      <a:pt x="1717" y="2787"/>
                    </a:lnTo>
                    <a:lnTo>
                      <a:pt x="1777" y="2827"/>
                    </a:lnTo>
                    <a:lnTo>
                      <a:pt x="1777" y="2827"/>
                    </a:lnTo>
                    <a:lnTo>
                      <a:pt x="1858" y="2827"/>
                    </a:lnTo>
                    <a:lnTo>
                      <a:pt x="1939" y="2807"/>
                    </a:lnTo>
                    <a:lnTo>
                      <a:pt x="1939" y="2807"/>
                    </a:lnTo>
                    <a:lnTo>
                      <a:pt x="1979" y="2807"/>
                    </a:lnTo>
                    <a:lnTo>
                      <a:pt x="2020" y="2807"/>
                    </a:lnTo>
                    <a:lnTo>
                      <a:pt x="2020" y="2807"/>
                    </a:lnTo>
                    <a:lnTo>
                      <a:pt x="2060" y="2827"/>
                    </a:lnTo>
                    <a:lnTo>
                      <a:pt x="2080" y="2847"/>
                    </a:lnTo>
                    <a:lnTo>
                      <a:pt x="2080" y="2908"/>
                    </a:lnTo>
                    <a:lnTo>
                      <a:pt x="2040" y="2969"/>
                    </a:lnTo>
                    <a:lnTo>
                      <a:pt x="1979" y="2989"/>
                    </a:lnTo>
                    <a:lnTo>
                      <a:pt x="1979" y="2989"/>
                    </a:lnTo>
                    <a:lnTo>
                      <a:pt x="1838" y="3029"/>
                    </a:lnTo>
                    <a:lnTo>
                      <a:pt x="1838" y="3029"/>
                    </a:lnTo>
                    <a:lnTo>
                      <a:pt x="1757" y="3049"/>
                    </a:lnTo>
                    <a:lnTo>
                      <a:pt x="1697" y="3090"/>
                    </a:lnTo>
                    <a:lnTo>
                      <a:pt x="1697" y="3090"/>
                    </a:lnTo>
                    <a:lnTo>
                      <a:pt x="1636" y="3170"/>
                    </a:lnTo>
                    <a:lnTo>
                      <a:pt x="1596" y="3211"/>
                    </a:lnTo>
                    <a:lnTo>
                      <a:pt x="1555" y="3231"/>
                    </a:lnTo>
                    <a:lnTo>
                      <a:pt x="1555" y="3231"/>
                    </a:lnTo>
                    <a:lnTo>
                      <a:pt x="1495" y="3231"/>
                    </a:lnTo>
                    <a:lnTo>
                      <a:pt x="1434" y="3231"/>
                    </a:lnTo>
                    <a:lnTo>
                      <a:pt x="1434" y="3231"/>
                    </a:lnTo>
                    <a:lnTo>
                      <a:pt x="1333" y="3191"/>
                    </a:lnTo>
                    <a:lnTo>
                      <a:pt x="1232" y="3130"/>
                    </a:lnTo>
                    <a:lnTo>
                      <a:pt x="1232" y="3130"/>
                    </a:lnTo>
                    <a:lnTo>
                      <a:pt x="1131" y="3090"/>
                    </a:lnTo>
                    <a:lnTo>
                      <a:pt x="1050" y="3090"/>
                    </a:lnTo>
                    <a:lnTo>
                      <a:pt x="970" y="3110"/>
                    </a:lnTo>
                    <a:lnTo>
                      <a:pt x="889" y="3150"/>
                    </a:lnTo>
                    <a:lnTo>
                      <a:pt x="889" y="3150"/>
                    </a:lnTo>
                    <a:lnTo>
                      <a:pt x="849" y="3170"/>
                    </a:lnTo>
                    <a:lnTo>
                      <a:pt x="808" y="3170"/>
                    </a:lnTo>
                    <a:lnTo>
                      <a:pt x="727" y="3150"/>
                    </a:lnTo>
                    <a:lnTo>
                      <a:pt x="727" y="3150"/>
                    </a:lnTo>
                    <a:lnTo>
                      <a:pt x="667" y="3130"/>
                    </a:lnTo>
                    <a:lnTo>
                      <a:pt x="626" y="3130"/>
                    </a:lnTo>
                    <a:lnTo>
                      <a:pt x="586" y="3130"/>
                    </a:lnTo>
                    <a:lnTo>
                      <a:pt x="586" y="3130"/>
                    </a:lnTo>
                    <a:lnTo>
                      <a:pt x="485" y="3170"/>
                    </a:lnTo>
                    <a:lnTo>
                      <a:pt x="384" y="3231"/>
                    </a:lnTo>
                    <a:lnTo>
                      <a:pt x="283" y="3332"/>
                    </a:lnTo>
                    <a:lnTo>
                      <a:pt x="283" y="3332"/>
                    </a:lnTo>
                    <a:lnTo>
                      <a:pt x="263" y="3413"/>
                    </a:lnTo>
                    <a:lnTo>
                      <a:pt x="243" y="3473"/>
                    </a:lnTo>
                    <a:lnTo>
                      <a:pt x="263" y="3534"/>
                    </a:lnTo>
                    <a:lnTo>
                      <a:pt x="263" y="3574"/>
                    </a:lnTo>
                    <a:lnTo>
                      <a:pt x="263" y="3574"/>
                    </a:lnTo>
                    <a:lnTo>
                      <a:pt x="283" y="3655"/>
                    </a:lnTo>
                    <a:lnTo>
                      <a:pt x="283" y="3655"/>
                    </a:lnTo>
                    <a:lnTo>
                      <a:pt x="283" y="3716"/>
                    </a:lnTo>
                    <a:lnTo>
                      <a:pt x="283" y="3756"/>
                    </a:lnTo>
                    <a:lnTo>
                      <a:pt x="202" y="3837"/>
                    </a:lnTo>
                    <a:lnTo>
                      <a:pt x="122" y="3897"/>
                    </a:lnTo>
                    <a:lnTo>
                      <a:pt x="61" y="3998"/>
                    </a:lnTo>
                    <a:lnTo>
                      <a:pt x="61" y="3998"/>
                    </a:lnTo>
                    <a:lnTo>
                      <a:pt x="21" y="4099"/>
                    </a:lnTo>
                    <a:lnTo>
                      <a:pt x="0" y="4160"/>
                    </a:lnTo>
                    <a:lnTo>
                      <a:pt x="21" y="4220"/>
                    </a:lnTo>
                    <a:lnTo>
                      <a:pt x="21" y="4220"/>
                    </a:lnTo>
                    <a:lnTo>
                      <a:pt x="41" y="4281"/>
                    </a:lnTo>
                    <a:lnTo>
                      <a:pt x="81" y="4321"/>
                    </a:lnTo>
                    <a:lnTo>
                      <a:pt x="182" y="4402"/>
                    </a:lnTo>
                    <a:lnTo>
                      <a:pt x="182" y="4402"/>
                    </a:lnTo>
                    <a:lnTo>
                      <a:pt x="243" y="4443"/>
                    </a:lnTo>
                    <a:lnTo>
                      <a:pt x="263" y="4503"/>
                    </a:lnTo>
                    <a:lnTo>
                      <a:pt x="303" y="4604"/>
                    </a:lnTo>
                    <a:lnTo>
                      <a:pt x="303" y="4604"/>
                    </a:lnTo>
                    <a:lnTo>
                      <a:pt x="344" y="4685"/>
                    </a:lnTo>
                    <a:lnTo>
                      <a:pt x="425" y="4745"/>
                    </a:lnTo>
                    <a:lnTo>
                      <a:pt x="525" y="4786"/>
                    </a:lnTo>
                    <a:lnTo>
                      <a:pt x="626" y="4766"/>
                    </a:lnTo>
                    <a:lnTo>
                      <a:pt x="626" y="4766"/>
                    </a:lnTo>
                    <a:lnTo>
                      <a:pt x="727" y="4745"/>
                    </a:lnTo>
                    <a:lnTo>
                      <a:pt x="808" y="4685"/>
                    </a:lnTo>
                    <a:lnTo>
                      <a:pt x="909" y="4624"/>
                    </a:lnTo>
                    <a:lnTo>
                      <a:pt x="1010" y="4604"/>
                    </a:lnTo>
                    <a:lnTo>
                      <a:pt x="1010" y="4604"/>
                    </a:lnTo>
                    <a:lnTo>
                      <a:pt x="1091" y="4604"/>
                    </a:lnTo>
                    <a:lnTo>
                      <a:pt x="1172" y="4624"/>
                    </a:lnTo>
                    <a:lnTo>
                      <a:pt x="1212" y="4685"/>
                    </a:lnTo>
                    <a:lnTo>
                      <a:pt x="1232" y="4766"/>
                    </a:lnTo>
                    <a:lnTo>
                      <a:pt x="1232" y="4766"/>
                    </a:lnTo>
                    <a:lnTo>
                      <a:pt x="1252" y="4927"/>
                    </a:lnTo>
                    <a:lnTo>
                      <a:pt x="1252" y="4988"/>
                    </a:lnTo>
                    <a:lnTo>
                      <a:pt x="1293" y="5069"/>
                    </a:lnTo>
                    <a:lnTo>
                      <a:pt x="1293" y="5069"/>
                    </a:lnTo>
                    <a:lnTo>
                      <a:pt x="1313" y="5109"/>
                    </a:lnTo>
                    <a:lnTo>
                      <a:pt x="1353" y="5149"/>
                    </a:lnTo>
                    <a:lnTo>
                      <a:pt x="1454" y="5210"/>
                    </a:lnTo>
                    <a:lnTo>
                      <a:pt x="1454" y="5210"/>
                    </a:lnTo>
                    <a:lnTo>
                      <a:pt x="1535" y="5250"/>
                    </a:lnTo>
                    <a:lnTo>
                      <a:pt x="1575" y="5291"/>
                    </a:lnTo>
                    <a:lnTo>
                      <a:pt x="1616" y="5351"/>
                    </a:lnTo>
                    <a:lnTo>
                      <a:pt x="1616" y="5432"/>
                    </a:lnTo>
                    <a:lnTo>
                      <a:pt x="1616" y="5432"/>
                    </a:lnTo>
                    <a:lnTo>
                      <a:pt x="1596" y="5533"/>
                    </a:lnTo>
                    <a:lnTo>
                      <a:pt x="1575" y="5674"/>
                    </a:lnTo>
                    <a:lnTo>
                      <a:pt x="1575" y="5755"/>
                    </a:lnTo>
                    <a:lnTo>
                      <a:pt x="1596" y="5816"/>
                    </a:lnTo>
                    <a:lnTo>
                      <a:pt x="1656" y="5896"/>
                    </a:lnTo>
                    <a:lnTo>
                      <a:pt x="1737" y="5957"/>
                    </a:lnTo>
                    <a:lnTo>
                      <a:pt x="1737" y="5957"/>
                    </a:lnTo>
                    <a:lnTo>
                      <a:pt x="1838" y="6038"/>
                    </a:lnTo>
                    <a:lnTo>
                      <a:pt x="1878" y="6139"/>
                    </a:lnTo>
                    <a:lnTo>
                      <a:pt x="1939" y="6300"/>
                    </a:lnTo>
                    <a:lnTo>
                      <a:pt x="1939" y="6300"/>
                    </a:lnTo>
                    <a:lnTo>
                      <a:pt x="1979" y="6361"/>
                    </a:lnTo>
                    <a:lnTo>
                      <a:pt x="2040" y="6421"/>
                    </a:lnTo>
                    <a:lnTo>
                      <a:pt x="2080" y="6462"/>
                    </a:lnTo>
                    <a:lnTo>
                      <a:pt x="2141" y="6482"/>
                    </a:lnTo>
                    <a:lnTo>
                      <a:pt x="2222" y="6502"/>
                    </a:lnTo>
                    <a:lnTo>
                      <a:pt x="2282" y="6502"/>
                    </a:lnTo>
                    <a:lnTo>
                      <a:pt x="2343" y="6482"/>
                    </a:lnTo>
                    <a:lnTo>
                      <a:pt x="2383" y="6462"/>
                    </a:lnTo>
                    <a:lnTo>
                      <a:pt x="2383" y="6462"/>
                    </a:lnTo>
                    <a:lnTo>
                      <a:pt x="2504" y="6381"/>
                    </a:lnTo>
                    <a:lnTo>
                      <a:pt x="2565" y="6341"/>
                    </a:lnTo>
                    <a:lnTo>
                      <a:pt x="2646" y="6341"/>
                    </a:lnTo>
                    <a:lnTo>
                      <a:pt x="2646" y="6341"/>
                    </a:lnTo>
                    <a:lnTo>
                      <a:pt x="2706" y="6320"/>
                    </a:lnTo>
                    <a:lnTo>
                      <a:pt x="2747" y="6300"/>
                    </a:lnTo>
                    <a:lnTo>
                      <a:pt x="2827" y="6240"/>
                    </a:lnTo>
                    <a:lnTo>
                      <a:pt x="2827" y="6240"/>
                    </a:lnTo>
                    <a:lnTo>
                      <a:pt x="2868" y="6159"/>
                    </a:lnTo>
                    <a:lnTo>
                      <a:pt x="2908" y="6098"/>
                    </a:lnTo>
                    <a:lnTo>
                      <a:pt x="2928" y="5977"/>
                    </a:lnTo>
                    <a:lnTo>
                      <a:pt x="2908" y="5856"/>
                    </a:lnTo>
                    <a:lnTo>
                      <a:pt x="2868" y="5755"/>
                    </a:lnTo>
                    <a:lnTo>
                      <a:pt x="2827" y="5654"/>
                    </a:lnTo>
                    <a:lnTo>
                      <a:pt x="2807" y="5573"/>
                    </a:lnTo>
                    <a:lnTo>
                      <a:pt x="2807" y="5513"/>
                    </a:lnTo>
                    <a:lnTo>
                      <a:pt x="2827" y="5472"/>
                    </a:lnTo>
                    <a:lnTo>
                      <a:pt x="2848" y="5452"/>
                    </a:lnTo>
                    <a:lnTo>
                      <a:pt x="2848" y="5452"/>
                    </a:lnTo>
                    <a:lnTo>
                      <a:pt x="2928" y="5412"/>
                    </a:lnTo>
                    <a:lnTo>
                      <a:pt x="2928" y="5412"/>
                    </a:lnTo>
                    <a:lnTo>
                      <a:pt x="2969" y="5371"/>
                    </a:lnTo>
                    <a:lnTo>
                      <a:pt x="2989" y="5311"/>
                    </a:lnTo>
                    <a:lnTo>
                      <a:pt x="3009" y="5210"/>
                    </a:lnTo>
                    <a:lnTo>
                      <a:pt x="3009" y="5210"/>
                    </a:lnTo>
                    <a:lnTo>
                      <a:pt x="2989" y="5129"/>
                    </a:lnTo>
                    <a:lnTo>
                      <a:pt x="2948" y="5069"/>
                    </a:lnTo>
                    <a:lnTo>
                      <a:pt x="2888" y="4947"/>
                    </a:lnTo>
                    <a:lnTo>
                      <a:pt x="2848" y="4867"/>
                    </a:lnTo>
                    <a:lnTo>
                      <a:pt x="2848" y="4826"/>
                    </a:lnTo>
                    <a:lnTo>
                      <a:pt x="2868" y="4766"/>
                    </a:lnTo>
                    <a:lnTo>
                      <a:pt x="2868" y="4766"/>
                    </a:lnTo>
                    <a:lnTo>
                      <a:pt x="2908" y="4705"/>
                    </a:lnTo>
                    <a:lnTo>
                      <a:pt x="3049" y="4544"/>
                    </a:lnTo>
                    <a:lnTo>
                      <a:pt x="3049" y="4544"/>
                    </a:lnTo>
                    <a:lnTo>
                      <a:pt x="3110" y="4443"/>
                    </a:lnTo>
                    <a:lnTo>
                      <a:pt x="3130" y="4362"/>
                    </a:lnTo>
                    <a:lnTo>
                      <a:pt x="3150" y="4261"/>
                    </a:lnTo>
                    <a:lnTo>
                      <a:pt x="3171" y="4140"/>
                    </a:lnTo>
                    <a:lnTo>
                      <a:pt x="3171" y="4140"/>
                    </a:lnTo>
                    <a:lnTo>
                      <a:pt x="3191" y="4079"/>
                    </a:lnTo>
                    <a:lnTo>
                      <a:pt x="3191" y="3998"/>
                    </a:lnTo>
                    <a:lnTo>
                      <a:pt x="3171" y="3938"/>
                    </a:lnTo>
                    <a:lnTo>
                      <a:pt x="3130" y="3877"/>
                    </a:lnTo>
                    <a:lnTo>
                      <a:pt x="3090" y="3837"/>
                    </a:lnTo>
                    <a:lnTo>
                      <a:pt x="3029" y="3817"/>
                    </a:lnTo>
                    <a:lnTo>
                      <a:pt x="2969" y="3817"/>
                    </a:lnTo>
                    <a:lnTo>
                      <a:pt x="2908" y="3817"/>
                    </a:lnTo>
                    <a:lnTo>
                      <a:pt x="2908" y="3817"/>
                    </a:lnTo>
                    <a:lnTo>
                      <a:pt x="2767" y="3837"/>
                    </a:lnTo>
                    <a:lnTo>
                      <a:pt x="2686" y="3837"/>
                    </a:lnTo>
                    <a:lnTo>
                      <a:pt x="2686" y="3837"/>
                    </a:lnTo>
                    <a:lnTo>
                      <a:pt x="2625" y="3796"/>
                    </a:lnTo>
                    <a:lnTo>
                      <a:pt x="2545" y="3756"/>
                    </a:lnTo>
                    <a:lnTo>
                      <a:pt x="2464" y="3675"/>
                    </a:lnTo>
                    <a:lnTo>
                      <a:pt x="2403" y="3595"/>
                    </a:lnTo>
                    <a:lnTo>
                      <a:pt x="2403" y="3595"/>
                    </a:lnTo>
                    <a:lnTo>
                      <a:pt x="2363" y="3534"/>
                    </a:lnTo>
                    <a:lnTo>
                      <a:pt x="2363" y="3453"/>
                    </a:lnTo>
                    <a:lnTo>
                      <a:pt x="2383" y="3231"/>
                    </a:lnTo>
                    <a:lnTo>
                      <a:pt x="2383" y="3231"/>
                    </a:lnTo>
                    <a:lnTo>
                      <a:pt x="2383" y="3211"/>
                    </a:lnTo>
                    <a:lnTo>
                      <a:pt x="2423" y="3211"/>
                    </a:lnTo>
                    <a:lnTo>
                      <a:pt x="2423" y="3211"/>
                    </a:lnTo>
                    <a:lnTo>
                      <a:pt x="2484" y="3251"/>
                    </a:lnTo>
                    <a:lnTo>
                      <a:pt x="2504" y="3312"/>
                    </a:lnTo>
                    <a:lnTo>
                      <a:pt x="2545" y="3433"/>
                    </a:lnTo>
                    <a:lnTo>
                      <a:pt x="2545" y="3433"/>
                    </a:lnTo>
                    <a:lnTo>
                      <a:pt x="2585" y="3494"/>
                    </a:lnTo>
                    <a:lnTo>
                      <a:pt x="2625" y="3554"/>
                    </a:lnTo>
                    <a:lnTo>
                      <a:pt x="2666" y="3595"/>
                    </a:lnTo>
                    <a:lnTo>
                      <a:pt x="2706" y="3615"/>
                    </a:lnTo>
                    <a:lnTo>
                      <a:pt x="2767" y="3635"/>
                    </a:lnTo>
                    <a:lnTo>
                      <a:pt x="2807" y="3635"/>
                    </a:lnTo>
                    <a:lnTo>
                      <a:pt x="2848" y="3615"/>
                    </a:lnTo>
                    <a:lnTo>
                      <a:pt x="2888" y="3595"/>
                    </a:lnTo>
                    <a:lnTo>
                      <a:pt x="2888" y="3595"/>
                    </a:lnTo>
                    <a:lnTo>
                      <a:pt x="3009" y="3494"/>
                    </a:lnTo>
                    <a:lnTo>
                      <a:pt x="3090" y="3453"/>
                    </a:lnTo>
                    <a:lnTo>
                      <a:pt x="3150" y="3433"/>
                    </a:lnTo>
                    <a:lnTo>
                      <a:pt x="3150" y="3433"/>
                    </a:lnTo>
                    <a:lnTo>
                      <a:pt x="3231" y="3433"/>
                    </a:lnTo>
                    <a:lnTo>
                      <a:pt x="3231" y="3433"/>
                    </a:lnTo>
                    <a:lnTo>
                      <a:pt x="3272" y="3413"/>
                    </a:lnTo>
                    <a:lnTo>
                      <a:pt x="3312" y="3393"/>
                    </a:lnTo>
                    <a:lnTo>
                      <a:pt x="3352" y="3352"/>
                    </a:lnTo>
                    <a:lnTo>
                      <a:pt x="3372" y="3312"/>
                    </a:lnTo>
                    <a:lnTo>
                      <a:pt x="3372" y="3271"/>
                    </a:lnTo>
                    <a:lnTo>
                      <a:pt x="3372" y="3211"/>
                    </a:lnTo>
                    <a:lnTo>
                      <a:pt x="3352" y="3170"/>
                    </a:lnTo>
                    <a:lnTo>
                      <a:pt x="3332" y="3110"/>
                    </a:lnTo>
                    <a:lnTo>
                      <a:pt x="3332" y="3110"/>
                    </a:lnTo>
                    <a:lnTo>
                      <a:pt x="3272" y="3070"/>
                    </a:lnTo>
                    <a:lnTo>
                      <a:pt x="3191" y="3049"/>
                    </a:lnTo>
                    <a:lnTo>
                      <a:pt x="3049" y="3029"/>
                    </a:lnTo>
                    <a:lnTo>
                      <a:pt x="3049" y="3029"/>
                    </a:lnTo>
                    <a:lnTo>
                      <a:pt x="2948" y="3009"/>
                    </a:lnTo>
                    <a:lnTo>
                      <a:pt x="2868" y="2989"/>
                    </a:lnTo>
                    <a:lnTo>
                      <a:pt x="2787" y="2948"/>
                    </a:lnTo>
                    <a:lnTo>
                      <a:pt x="2747" y="2868"/>
                    </a:lnTo>
                    <a:lnTo>
                      <a:pt x="2747" y="2868"/>
                    </a:lnTo>
                    <a:lnTo>
                      <a:pt x="2726" y="2827"/>
                    </a:lnTo>
                    <a:lnTo>
                      <a:pt x="2726" y="2787"/>
                    </a:lnTo>
                    <a:lnTo>
                      <a:pt x="2767" y="2706"/>
                    </a:lnTo>
                    <a:lnTo>
                      <a:pt x="2827" y="2666"/>
                    </a:lnTo>
                    <a:lnTo>
                      <a:pt x="2848" y="2666"/>
                    </a:lnTo>
                    <a:lnTo>
                      <a:pt x="2888" y="2666"/>
                    </a:lnTo>
                    <a:lnTo>
                      <a:pt x="2888" y="2666"/>
                    </a:lnTo>
                    <a:lnTo>
                      <a:pt x="2928" y="2706"/>
                    </a:lnTo>
                    <a:lnTo>
                      <a:pt x="2928" y="2706"/>
                    </a:lnTo>
                    <a:lnTo>
                      <a:pt x="2989" y="2787"/>
                    </a:lnTo>
                    <a:lnTo>
                      <a:pt x="3090" y="2847"/>
                    </a:lnTo>
                    <a:lnTo>
                      <a:pt x="3191" y="2908"/>
                    </a:lnTo>
                    <a:lnTo>
                      <a:pt x="3292" y="2928"/>
                    </a:lnTo>
                    <a:lnTo>
                      <a:pt x="3292" y="2928"/>
                    </a:lnTo>
                    <a:lnTo>
                      <a:pt x="3453" y="2928"/>
                    </a:lnTo>
                    <a:lnTo>
                      <a:pt x="3635" y="2888"/>
                    </a:lnTo>
                    <a:lnTo>
                      <a:pt x="3635" y="2888"/>
                    </a:lnTo>
                    <a:lnTo>
                      <a:pt x="3716" y="2888"/>
                    </a:lnTo>
                    <a:lnTo>
                      <a:pt x="3797" y="2908"/>
                    </a:lnTo>
                    <a:lnTo>
                      <a:pt x="3857" y="2948"/>
                    </a:lnTo>
                    <a:lnTo>
                      <a:pt x="3877" y="2989"/>
                    </a:lnTo>
                    <a:lnTo>
                      <a:pt x="3877" y="3029"/>
                    </a:lnTo>
                    <a:lnTo>
                      <a:pt x="3877" y="3029"/>
                    </a:lnTo>
                    <a:lnTo>
                      <a:pt x="3877" y="3130"/>
                    </a:lnTo>
                    <a:lnTo>
                      <a:pt x="3877" y="3130"/>
                    </a:lnTo>
                    <a:lnTo>
                      <a:pt x="3897" y="3231"/>
                    </a:lnTo>
                    <a:lnTo>
                      <a:pt x="3897" y="3231"/>
                    </a:lnTo>
                    <a:lnTo>
                      <a:pt x="3938" y="3292"/>
                    </a:lnTo>
                    <a:lnTo>
                      <a:pt x="3978" y="3312"/>
                    </a:lnTo>
                    <a:lnTo>
                      <a:pt x="4079" y="3372"/>
                    </a:lnTo>
                    <a:lnTo>
                      <a:pt x="4079" y="3372"/>
                    </a:lnTo>
                    <a:lnTo>
                      <a:pt x="4120" y="3413"/>
                    </a:lnTo>
                    <a:lnTo>
                      <a:pt x="4140" y="3453"/>
                    </a:lnTo>
                    <a:lnTo>
                      <a:pt x="4180" y="3635"/>
                    </a:lnTo>
                    <a:lnTo>
                      <a:pt x="4180" y="3635"/>
                    </a:lnTo>
                    <a:lnTo>
                      <a:pt x="4221" y="3675"/>
                    </a:lnTo>
                    <a:lnTo>
                      <a:pt x="4261" y="3716"/>
                    </a:lnTo>
                    <a:lnTo>
                      <a:pt x="4301" y="3736"/>
                    </a:lnTo>
                    <a:lnTo>
                      <a:pt x="4342" y="3736"/>
                    </a:lnTo>
                    <a:lnTo>
                      <a:pt x="4402" y="3716"/>
                    </a:lnTo>
                    <a:lnTo>
                      <a:pt x="4443" y="3675"/>
                    </a:lnTo>
                    <a:lnTo>
                      <a:pt x="4483" y="3615"/>
                    </a:lnTo>
                    <a:lnTo>
                      <a:pt x="4503" y="3514"/>
                    </a:lnTo>
                    <a:lnTo>
                      <a:pt x="4503" y="3514"/>
                    </a:lnTo>
                    <a:lnTo>
                      <a:pt x="4523" y="3352"/>
                    </a:lnTo>
                    <a:lnTo>
                      <a:pt x="4564" y="3292"/>
                    </a:lnTo>
                    <a:lnTo>
                      <a:pt x="4624" y="3231"/>
                    </a:lnTo>
                    <a:lnTo>
                      <a:pt x="4624" y="3231"/>
                    </a:lnTo>
                    <a:lnTo>
                      <a:pt x="4746" y="3150"/>
                    </a:lnTo>
                    <a:lnTo>
                      <a:pt x="4746" y="3150"/>
                    </a:lnTo>
                    <a:lnTo>
                      <a:pt x="4766" y="3110"/>
                    </a:lnTo>
                    <a:lnTo>
                      <a:pt x="4786" y="3070"/>
                    </a:lnTo>
                    <a:lnTo>
                      <a:pt x="4806" y="2989"/>
                    </a:lnTo>
                    <a:lnTo>
                      <a:pt x="4786" y="2908"/>
                    </a:lnTo>
                    <a:lnTo>
                      <a:pt x="4806" y="2827"/>
                    </a:lnTo>
                    <a:lnTo>
                      <a:pt x="4806" y="2827"/>
                    </a:lnTo>
                    <a:lnTo>
                      <a:pt x="4806" y="2787"/>
                    </a:lnTo>
                    <a:lnTo>
                      <a:pt x="4846" y="2787"/>
                    </a:lnTo>
                    <a:lnTo>
                      <a:pt x="4907" y="2767"/>
                    </a:lnTo>
                    <a:lnTo>
                      <a:pt x="4968" y="2807"/>
                    </a:lnTo>
                    <a:lnTo>
                      <a:pt x="4988" y="2827"/>
                    </a:lnTo>
                    <a:lnTo>
                      <a:pt x="5008" y="2868"/>
                    </a:lnTo>
                    <a:lnTo>
                      <a:pt x="5008" y="2868"/>
                    </a:lnTo>
                    <a:lnTo>
                      <a:pt x="5048" y="3070"/>
                    </a:lnTo>
                    <a:lnTo>
                      <a:pt x="5069" y="3150"/>
                    </a:lnTo>
                    <a:lnTo>
                      <a:pt x="5109" y="3191"/>
                    </a:lnTo>
                    <a:lnTo>
                      <a:pt x="5149" y="3211"/>
                    </a:lnTo>
                    <a:lnTo>
                      <a:pt x="5149" y="3211"/>
                    </a:lnTo>
                    <a:lnTo>
                      <a:pt x="5250" y="3271"/>
                    </a:lnTo>
                    <a:lnTo>
                      <a:pt x="5291" y="3332"/>
                    </a:lnTo>
                    <a:lnTo>
                      <a:pt x="5311" y="3494"/>
                    </a:lnTo>
                    <a:lnTo>
                      <a:pt x="5311" y="3494"/>
                    </a:lnTo>
                    <a:lnTo>
                      <a:pt x="5351" y="3574"/>
                    </a:lnTo>
                    <a:lnTo>
                      <a:pt x="5412" y="3635"/>
                    </a:lnTo>
                    <a:lnTo>
                      <a:pt x="5472" y="3695"/>
                    </a:lnTo>
                    <a:lnTo>
                      <a:pt x="5533" y="3695"/>
                    </a:lnTo>
                    <a:lnTo>
                      <a:pt x="5594" y="3695"/>
                    </a:lnTo>
                    <a:lnTo>
                      <a:pt x="5634" y="3675"/>
                    </a:lnTo>
                    <a:lnTo>
                      <a:pt x="5654" y="3615"/>
                    </a:lnTo>
                    <a:lnTo>
                      <a:pt x="5634" y="3514"/>
                    </a:lnTo>
                    <a:lnTo>
                      <a:pt x="5634" y="3514"/>
                    </a:lnTo>
                    <a:lnTo>
                      <a:pt x="5594" y="3433"/>
                    </a:lnTo>
                    <a:lnTo>
                      <a:pt x="5553" y="3352"/>
                    </a:lnTo>
                    <a:lnTo>
                      <a:pt x="5553" y="3352"/>
                    </a:lnTo>
                    <a:lnTo>
                      <a:pt x="5553" y="3312"/>
                    </a:lnTo>
                    <a:lnTo>
                      <a:pt x="5573" y="3312"/>
                    </a:lnTo>
                    <a:lnTo>
                      <a:pt x="5614" y="3292"/>
                    </a:lnTo>
                    <a:lnTo>
                      <a:pt x="5695" y="3271"/>
                    </a:lnTo>
                    <a:lnTo>
                      <a:pt x="5755" y="3251"/>
                    </a:lnTo>
                    <a:lnTo>
                      <a:pt x="5755" y="3251"/>
                    </a:lnTo>
                    <a:lnTo>
                      <a:pt x="5816" y="3191"/>
                    </a:lnTo>
                    <a:lnTo>
                      <a:pt x="5856" y="3130"/>
                    </a:lnTo>
                    <a:lnTo>
                      <a:pt x="5856" y="3049"/>
                    </a:lnTo>
                    <a:lnTo>
                      <a:pt x="5856" y="2989"/>
                    </a:lnTo>
                    <a:lnTo>
                      <a:pt x="5856" y="2989"/>
                    </a:lnTo>
                    <a:lnTo>
                      <a:pt x="5796" y="2928"/>
                    </a:lnTo>
                    <a:lnTo>
                      <a:pt x="5735" y="2868"/>
                    </a:lnTo>
                    <a:lnTo>
                      <a:pt x="5674" y="2827"/>
                    </a:lnTo>
                    <a:lnTo>
                      <a:pt x="5634" y="2807"/>
                    </a:lnTo>
                    <a:lnTo>
                      <a:pt x="5634" y="2807"/>
                    </a:lnTo>
                    <a:lnTo>
                      <a:pt x="5614" y="2767"/>
                    </a:lnTo>
                    <a:lnTo>
                      <a:pt x="5654" y="2726"/>
                    </a:lnTo>
                    <a:lnTo>
                      <a:pt x="5654" y="2726"/>
                    </a:lnTo>
                    <a:lnTo>
                      <a:pt x="5816" y="2706"/>
                    </a:lnTo>
                    <a:lnTo>
                      <a:pt x="5816" y="2706"/>
                    </a:lnTo>
                    <a:lnTo>
                      <a:pt x="5917" y="2666"/>
                    </a:lnTo>
                    <a:lnTo>
                      <a:pt x="5977" y="2605"/>
                    </a:lnTo>
                    <a:lnTo>
                      <a:pt x="6018" y="2545"/>
                    </a:lnTo>
                    <a:lnTo>
                      <a:pt x="6018" y="2484"/>
                    </a:lnTo>
                    <a:lnTo>
                      <a:pt x="5997" y="2403"/>
                    </a:lnTo>
                    <a:lnTo>
                      <a:pt x="5977" y="2343"/>
                    </a:lnTo>
                    <a:lnTo>
                      <a:pt x="5937" y="2282"/>
                    </a:lnTo>
                    <a:lnTo>
                      <a:pt x="5876" y="2221"/>
                    </a:lnTo>
                    <a:lnTo>
                      <a:pt x="5876" y="2221"/>
                    </a:lnTo>
                    <a:lnTo>
                      <a:pt x="5755" y="2121"/>
                    </a:lnTo>
                    <a:lnTo>
                      <a:pt x="5634" y="2020"/>
                    </a:lnTo>
                    <a:lnTo>
                      <a:pt x="5594" y="1959"/>
                    </a:lnTo>
                    <a:lnTo>
                      <a:pt x="5573" y="1898"/>
                    </a:lnTo>
                    <a:lnTo>
                      <a:pt x="5573" y="1838"/>
                    </a:lnTo>
                    <a:lnTo>
                      <a:pt x="5614" y="1757"/>
                    </a:lnTo>
                    <a:lnTo>
                      <a:pt x="5614" y="1757"/>
                    </a:lnTo>
                    <a:lnTo>
                      <a:pt x="5634" y="1717"/>
                    </a:lnTo>
                    <a:lnTo>
                      <a:pt x="5654" y="1717"/>
                    </a:lnTo>
                    <a:lnTo>
                      <a:pt x="5695" y="1717"/>
                    </a:lnTo>
                    <a:lnTo>
                      <a:pt x="5715" y="1737"/>
                    </a:lnTo>
                    <a:lnTo>
                      <a:pt x="5715" y="1737"/>
                    </a:lnTo>
                    <a:lnTo>
                      <a:pt x="5775" y="1797"/>
                    </a:lnTo>
                    <a:lnTo>
                      <a:pt x="5836" y="1898"/>
                    </a:lnTo>
                    <a:lnTo>
                      <a:pt x="5836" y="1898"/>
                    </a:lnTo>
                    <a:lnTo>
                      <a:pt x="5917" y="1979"/>
                    </a:lnTo>
                    <a:lnTo>
                      <a:pt x="5997" y="1999"/>
                    </a:lnTo>
                    <a:lnTo>
                      <a:pt x="6058" y="1999"/>
                    </a:lnTo>
                    <a:lnTo>
                      <a:pt x="6098" y="1979"/>
                    </a:lnTo>
                    <a:lnTo>
                      <a:pt x="6098" y="1979"/>
                    </a:lnTo>
                    <a:lnTo>
                      <a:pt x="6139" y="1939"/>
                    </a:lnTo>
                    <a:lnTo>
                      <a:pt x="6139" y="1878"/>
                    </a:lnTo>
                    <a:lnTo>
                      <a:pt x="6098" y="1838"/>
                    </a:lnTo>
                    <a:lnTo>
                      <a:pt x="6058" y="1777"/>
                    </a:lnTo>
                    <a:lnTo>
                      <a:pt x="6058" y="1777"/>
                    </a:lnTo>
                    <a:lnTo>
                      <a:pt x="6018" y="1737"/>
                    </a:lnTo>
                    <a:lnTo>
                      <a:pt x="5977" y="1717"/>
                    </a:lnTo>
                    <a:lnTo>
                      <a:pt x="5977" y="1676"/>
                    </a:lnTo>
                    <a:lnTo>
                      <a:pt x="5997" y="1636"/>
                    </a:lnTo>
                    <a:lnTo>
                      <a:pt x="5997" y="1636"/>
                    </a:lnTo>
                    <a:lnTo>
                      <a:pt x="6058" y="1596"/>
                    </a:lnTo>
                    <a:lnTo>
                      <a:pt x="6119" y="1555"/>
                    </a:lnTo>
                    <a:lnTo>
                      <a:pt x="6179" y="1474"/>
                    </a:lnTo>
                    <a:lnTo>
                      <a:pt x="6199" y="1414"/>
                    </a:lnTo>
                    <a:lnTo>
                      <a:pt x="6199" y="1333"/>
                    </a:lnTo>
                    <a:lnTo>
                      <a:pt x="6199" y="1333"/>
                    </a:lnTo>
                    <a:lnTo>
                      <a:pt x="6199" y="1252"/>
                    </a:lnTo>
                    <a:lnTo>
                      <a:pt x="6159" y="1192"/>
                    </a:lnTo>
                    <a:lnTo>
                      <a:pt x="6098" y="1151"/>
                    </a:lnTo>
                    <a:lnTo>
                      <a:pt x="6078" y="1091"/>
                    </a:lnTo>
                    <a:lnTo>
                      <a:pt x="6078" y="1091"/>
                    </a:lnTo>
                    <a:lnTo>
                      <a:pt x="6038" y="1030"/>
                    </a:lnTo>
                    <a:lnTo>
                      <a:pt x="6018" y="990"/>
                    </a:lnTo>
                    <a:lnTo>
                      <a:pt x="5977" y="949"/>
                    </a:lnTo>
                    <a:lnTo>
                      <a:pt x="5917" y="929"/>
                    </a:lnTo>
                    <a:lnTo>
                      <a:pt x="5917" y="929"/>
                    </a:lnTo>
                    <a:lnTo>
                      <a:pt x="5856" y="929"/>
                    </a:lnTo>
                    <a:lnTo>
                      <a:pt x="5796" y="929"/>
                    </a:lnTo>
                    <a:lnTo>
                      <a:pt x="5796" y="929"/>
                    </a:lnTo>
                    <a:lnTo>
                      <a:pt x="5755" y="949"/>
                    </a:lnTo>
                    <a:lnTo>
                      <a:pt x="5715" y="949"/>
                    </a:lnTo>
                    <a:lnTo>
                      <a:pt x="5715" y="949"/>
                    </a:lnTo>
                    <a:lnTo>
                      <a:pt x="5654" y="929"/>
                    </a:lnTo>
                    <a:lnTo>
                      <a:pt x="5614" y="869"/>
                    </a:lnTo>
                    <a:lnTo>
                      <a:pt x="5614" y="869"/>
                    </a:lnTo>
                    <a:lnTo>
                      <a:pt x="5594" y="788"/>
                    </a:lnTo>
                    <a:lnTo>
                      <a:pt x="5614" y="707"/>
                    </a:lnTo>
                    <a:lnTo>
                      <a:pt x="5654" y="647"/>
                    </a:lnTo>
                    <a:lnTo>
                      <a:pt x="5695" y="586"/>
                    </a:lnTo>
                    <a:lnTo>
                      <a:pt x="5836" y="465"/>
                    </a:lnTo>
                    <a:lnTo>
                      <a:pt x="5896" y="445"/>
                    </a:lnTo>
                    <a:lnTo>
                      <a:pt x="5957" y="424"/>
                    </a:lnTo>
                    <a:lnTo>
                      <a:pt x="5957" y="424"/>
                    </a:lnTo>
                    <a:lnTo>
                      <a:pt x="6018" y="424"/>
                    </a:lnTo>
                    <a:lnTo>
                      <a:pt x="6038" y="424"/>
                    </a:lnTo>
                    <a:lnTo>
                      <a:pt x="6078" y="465"/>
                    </a:lnTo>
                    <a:lnTo>
                      <a:pt x="6078" y="505"/>
                    </a:lnTo>
                    <a:lnTo>
                      <a:pt x="6098" y="586"/>
                    </a:lnTo>
                    <a:lnTo>
                      <a:pt x="6098" y="687"/>
                    </a:lnTo>
                    <a:lnTo>
                      <a:pt x="6098" y="687"/>
                    </a:lnTo>
                    <a:lnTo>
                      <a:pt x="6119" y="768"/>
                    </a:lnTo>
                    <a:lnTo>
                      <a:pt x="6159" y="808"/>
                    </a:lnTo>
                    <a:lnTo>
                      <a:pt x="6220" y="828"/>
                    </a:lnTo>
                    <a:lnTo>
                      <a:pt x="6280" y="848"/>
                    </a:lnTo>
                    <a:lnTo>
                      <a:pt x="6381" y="889"/>
                    </a:lnTo>
                    <a:lnTo>
                      <a:pt x="6421" y="929"/>
                    </a:lnTo>
                    <a:lnTo>
                      <a:pt x="6462" y="990"/>
                    </a:lnTo>
                    <a:lnTo>
                      <a:pt x="6462" y="990"/>
                    </a:lnTo>
                    <a:lnTo>
                      <a:pt x="6462" y="1030"/>
                    </a:lnTo>
                    <a:lnTo>
                      <a:pt x="6482" y="1071"/>
                    </a:lnTo>
                    <a:lnTo>
                      <a:pt x="6522" y="1091"/>
                    </a:lnTo>
                    <a:lnTo>
                      <a:pt x="6543" y="1111"/>
                    </a:lnTo>
                    <a:lnTo>
                      <a:pt x="6583" y="1111"/>
                    </a:lnTo>
                    <a:lnTo>
                      <a:pt x="6603" y="1091"/>
                    </a:lnTo>
                    <a:lnTo>
                      <a:pt x="6623" y="1071"/>
                    </a:lnTo>
                    <a:lnTo>
                      <a:pt x="6644" y="1030"/>
                    </a:lnTo>
                    <a:lnTo>
                      <a:pt x="6644" y="1030"/>
                    </a:lnTo>
                    <a:lnTo>
                      <a:pt x="6644" y="949"/>
                    </a:lnTo>
                    <a:lnTo>
                      <a:pt x="6644" y="889"/>
                    </a:lnTo>
                    <a:lnTo>
                      <a:pt x="6603" y="828"/>
                    </a:lnTo>
                    <a:lnTo>
                      <a:pt x="6563" y="768"/>
                    </a:lnTo>
                    <a:lnTo>
                      <a:pt x="6482" y="687"/>
                    </a:lnTo>
                    <a:lnTo>
                      <a:pt x="6421" y="626"/>
                    </a:lnTo>
                    <a:lnTo>
                      <a:pt x="6421" y="626"/>
                    </a:lnTo>
                    <a:lnTo>
                      <a:pt x="6421" y="586"/>
                    </a:lnTo>
                    <a:lnTo>
                      <a:pt x="6421" y="546"/>
                    </a:lnTo>
                    <a:lnTo>
                      <a:pt x="6482" y="485"/>
                    </a:lnTo>
                    <a:lnTo>
                      <a:pt x="6482" y="485"/>
                    </a:lnTo>
                    <a:lnTo>
                      <a:pt x="6543" y="424"/>
                    </a:lnTo>
                    <a:lnTo>
                      <a:pt x="6563" y="364"/>
                    </a:lnTo>
                    <a:lnTo>
                      <a:pt x="6583" y="303"/>
                    </a:lnTo>
                    <a:lnTo>
                      <a:pt x="6583" y="243"/>
                    </a:lnTo>
                    <a:lnTo>
                      <a:pt x="6563" y="182"/>
                    </a:lnTo>
                    <a:lnTo>
                      <a:pt x="6522" y="122"/>
                    </a:lnTo>
                    <a:lnTo>
                      <a:pt x="6421" y="41"/>
                    </a:lnTo>
                    <a:lnTo>
                      <a:pt x="6421" y="41"/>
                    </a:lnTo>
                    <a:lnTo>
                      <a:pt x="6361" y="21"/>
                    </a:lnTo>
                    <a:lnTo>
                      <a:pt x="6300" y="0"/>
                    </a:lnTo>
                    <a:lnTo>
                      <a:pt x="6179" y="41"/>
                    </a:lnTo>
                    <a:lnTo>
                      <a:pt x="6018" y="81"/>
                    </a:lnTo>
                    <a:lnTo>
                      <a:pt x="5836" y="122"/>
                    </a:lnTo>
                    <a:lnTo>
                      <a:pt x="5836" y="122"/>
                    </a:lnTo>
                    <a:lnTo>
                      <a:pt x="5715" y="142"/>
                    </a:lnTo>
                    <a:lnTo>
                      <a:pt x="5614" y="122"/>
                    </a:lnTo>
                    <a:lnTo>
                      <a:pt x="5392" y="81"/>
                    </a:lnTo>
                    <a:lnTo>
                      <a:pt x="5392" y="81"/>
                    </a:lnTo>
                    <a:lnTo>
                      <a:pt x="5271" y="61"/>
                    </a:lnTo>
                    <a:lnTo>
                      <a:pt x="5129" y="41"/>
                    </a:lnTo>
                    <a:lnTo>
                      <a:pt x="5008" y="41"/>
                    </a:lnTo>
                    <a:lnTo>
                      <a:pt x="4867" y="81"/>
                    </a:lnTo>
                    <a:lnTo>
                      <a:pt x="4867" y="81"/>
                    </a:lnTo>
                    <a:lnTo>
                      <a:pt x="4766" y="122"/>
                    </a:lnTo>
                    <a:lnTo>
                      <a:pt x="4685" y="162"/>
                    </a:lnTo>
                    <a:lnTo>
                      <a:pt x="4523" y="283"/>
                    </a:lnTo>
                    <a:lnTo>
                      <a:pt x="4523" y="283"/>
                    </a:lnTo>
                    <a:lnTo>
                      <a:pt x="4422" y="364"/>
                    </a:lnTo>
                    <a:lnTo>
                      <a:pt x="4322" y="404"/>
                    </a:lnTo>
                    <a:lnTo>
                      <a:pt x="4200" y="424"/>
                    </a:lnTo>
                    <a:lnTo>
                      <a:pt x="4200" y="424"/>
                    </a:lnTo>
                    <a:lnTo>
                      <a:pt x="4120" y="445"/>
                    </a:lnTo>
                    <a:lnTo>
                      <a:pt x="4019" y="445"/>
                    </a:lnTo>
                    <a:lnTo>
                      <a:pt x="3938" y="424"/>
                    </a:lnTo>
                    <a:lnTo>
                      <a:pt x="3857" y="384"/>
                    </a:lnTo>
                    <a:lnTo>
                      <a:pt x="3857" y="384"/>
                    </a:lnTo>
                    <a:lnTo>
                      <a:pt x="3756" y="303"/>
                    </a:lnTo>
                    <a:lnTo>
                      <a:pt x="3675" y="263"/>
                    </a:lnTo>
                    <a:lnTo>
                      <a:pt x="3554" y="243"/>
                    </a:lnTo>
                    <a:lnTo>
                      <a:pt x="3554" y="243"/>
                    </a:lnTo>
                    <a:lnTo>
                      <a:pt x="3393" y="243"/>
                    </a:lnTo>
                    <a:lnTo>
                      <a:pt x="3231" y="283"/>
                    </a:lnTo>
                    <a:lnTo>
                      <a:pt x="3231" y="283"/>
                    </a:lnTo>
                    <a:lnTo>
                      <a:pt x="3110" y="344"/>
                    </a:lnTo>
                    <a:lnTo>
                      <a:pt x="3009" y="445"/>
                    </a:lnTo>
                    <a:lnTo>
                      <a:pt x="2928" y="566"/>
                    </a:lnTo>
                    <a:lnTo>
                      <a:pt x="2868" y="687"/>
                    </a:lnTo>
                    <a:lnTo>
                      <a:pt x="2868" y="687"/>
                    </a:lnTo>
                    <a:lnTo>
                      <a:pt x="2827" y="768"/>
                    </a:lnTo>
                    <a:lnTo>
                      <a:pt x="2767" y="808"/>
                    </a:lnTo>
                    <a:lnTo>
                      <a:pt x="2686" y="848"/>
                    </a:lnTo>
                    <a:lnTo>
                      <a:pt x="2585" y="869"/>
                    </a:lnTo>
                    <a:lnTo>
                      <a:pt x="2585" y="869"/>
                    </a:lnTo>
                    <a:lnTo>
                      <a:pt x="2423" y="848"/>
                    </a:lnTo>
                    <a:lnTo>
                      <a:pt x="2423" y="848"/>
                    </a:lnTo>
                    <a:lnTo>
                      <a:pt x="2302" y="828"/>
                    </a:lnTo>
                    <a:lnTo>
                      <a:pt x="2242" y="848"/>
                    </a:lnTo>
                    <a:lnTo>
                      <a:pt x="2181" y="869"/>
                    </a:lnTo>
                    <a:lnTo>
                      <a:pt x="2181" y="869"/>
                    </a:lnTo>
                    <a:lnTo>
                      <a:pt x="2100" y="889"/>
                    </a:lnTo>
                    <a:lnTo>
                      <a:pt x="2040" y="949"/>
                    </a:lnTo>
                    <a:lnTo>
                      <a:pt x="1959" y="1030"/>
                    </a:lnTo>
                    <a:lnTo>
                      <a:pt x="1899" y="1151"/>
                    </a:lnTo>
                    <a:lnTo>
                      <a:pt x="1858" y="1252"/>
                    </a:lnTo>
                    <a:lnTo>
                      <a:pt x="1858" y="1252"/>
                    </a:lnTo>
                    <a:lnTo>
                      <a:pt x="1838" y="1293"/>
                    </a:lnTo>
                    <a:lnTo>
                      <a:pt x="1798" y="1333"/>
                    </a:lnTo>
                    <a:lnTo>
                      <a:pt x="1697" y="1373"/>
                    </a:lnTo>
                    <a:lnTo>
                      <a:pt x="1596" y="1373"/>
                    </a:lnTo>
                    <a:lnTo>
                      <a:pt x="1555" y="1353"/>
                    </a:lnTo>
                    <a:lnTo>
                      <a:pt x="1495" y="1313"/>
                    </a:lnTo>
                    <a:lnTo>
                      <a:pt x="1495" y="1313"/>
                    </a:lnTo>
                    <a:lnTo>
                      <a:pt x="1434" y="1232"/>
                    </a:lnTo>
                    <a:lnTo>
                      <a:pt x="1333" y="1151"/>
                    </a:lnTo>
                    <a:lnTo>
                      <a:pt x="1273" y="1131"/>
                    </a:lnTo>
                    <a:lnTo>
                      <a:pt x="1212" y="1111"/>
                    </a:lnTo>
                    <a:lnTo>
                      <a:pt x="1131" y="1131"/>
                    </a:lnTo>
                    <a:lnTo>
                      <a:pt x="1050" y="1192"/>
                    </a:lnTo>
                    <a:lnTo>
                      <a:pt x="1050" y="1192"/>
                    </a:lnTo>
                    <a:lnTo>
                      <a:pt x="990" y="1252"/>
                    </a:lnTo>
                    <a:lnTo>
                      <a:pt x="949" y="1313"/>
                    </a:lnTo>
                    <a:lnTo>
                      <a:pt x="949" y="1394"/>
                    </a:lnTo>
                    <a:lnTo>
                      <a:pt x="949" y="1474"/>
                    </a:lnTo>
                    <a:lnTo>
                      <a:pt x="949" y="1474"/>
                    </a:lnTo>
                    <a:lnTo>
                      <a:pt x="949" y="1495"/>
                    </a:lnTo>
                    <a:lnTo>
                      <a:pt x="949" y="1515"/>
                    </a:lnTo>
                    <a:lnTo>
                      <a:pt x="889" y="1555"/>
                    </a:lnTo>
                    <a:lnTo>
                      <a:pt x="788" y="1555"/>
                    </a:lnTo>
                    <a:lnTo>
                      <a:pt x="788" y="1555"/>
                    </a:lnTo>
                    <a:lnTo>
                      <a:pt x="727" y="1596"/>
                    </a:lnTo>
                    <a:lnTo>
                      <a:pt x="667" y="1636"/>
                    </a:lnTo>
                    <a:lnTo>
                      <a:pt x="647" y="1676"/>
                    </a:lnTo>
                    <a:lnTo>
                      <a:pt x="626" y="1757"/>
                    </a:lnTo>
                    <a:lnTo>
                      <a:pt x="626" y="1757"/>
                    </a:lnTo>
                    <a:lnTo>
                      <a:pt x="626" y="1818"/>
                    </a:lnTo>
                    <a:lnTo>
                      <a:pt x="647" y="1858"/>
                    </a:lnTo>
                    <a:lnTo>
                      <a:pt x="667" y="1898"/>
                    </a:lnTo>
                    <a:lnTo>
                      <a:pt x="707" y="1939"/>
                    </a:lnTo>
                    <a:lnTo>
                      <a:pt x="768" y="1959"/>
                    </a:lnTo>
                    <a:lnTo>
                      <a:pt x="808" y="1959"/>
                    </a:lnTo>
                    <a:lnTo>
                      <a:pt x="869" y="1959"/>
                    </a:lnTo>
                    <a:lnTo>
                      <a:pt x="929" y="1939"/>
                    </a:lnTo>
                    <a:lnTo>
                      <a:pt x="929" y="1939"/>
                    </a:lnTo>
                    <a:lnTo>
                      <a:pt x="1010" y="1838"/>
                    </a:lnTo>
                    <a:lnTo>
                      <a:pt x="1091" y="1777"/>
                    </a:lnTo>
                    <a:lnTo>
                      <a:pt x="1091" y="1777"/>
                    </a:lnTo>
                    <a:lnTo>
                      <a:pt x="1131" y="1757"/>
                    </a:lnTo>
                    <a:lnTo>
                      <a:pt x="1172" y="1757"/>
                    </a:lnTo>
                    <a:lnTo>
                      <a:pt x="1232" y="1797"/>
                    </a:lnTo>
                    <a:lnTo>
                      <a:pt x="1252" y="1878"/>
                    </a:lnTo>
                    <a:lnTo>
                      <a:pt x="1252" y="1919"/>
                    </a:lnTo>
                    <a:lnTo>
                      <a:pt x="1252" y="1959"/>
                    </a:lnTo>
                    <a:lnTo>
                      <a:pt x="1252" y="1959"/>
                    </a:lnTo>
                    <a:lnTo>
                      <a:pt x="1232" y="2020"/>
                    </a:lnTo>
                    <a:lnTo>
                      <a:pt x="1192" y="2040"/>
                    </a:lnTo>
                    <a:lnTo>
                      <a:pt x="1111" y="2100"/>
                    </a:lnTo>
                    <a:lnTo>
                      <a:pt x="1050" y="2100"/>
                    </a:lnTo>
                    <a:lnTo>
                      <a:pt x="990" y="2100"/>
                    </a:lnTo>
                    <a:lnTo>
                      <a:pt x="990" y="2100"/>
                    </a:lnTo>
                    <a:lnTo>
                      <a:pt x="929" y="2080"/>
                    </a:lnTo>
                    <a:lnTo>
                      <a:pt x="869" y="2100"/>
                    </a:lnTo>
                    <a:lnTo>
                      <a:pt x="869" y="2100"/>
                    </a:lnTo>
                    <a:lnTo>
                      <a:pt x="788" y="2141"/>
                    </a:lnTo>
                    <a:lnTo>
                      <a:pt x="748" y="2181"/>
                    </a:lnTo>
                    <a:lnTo>
                      <a:pt x="707" y="2221"/>
                    </a:lnTo>
                    <a:lnTo>
                      <a:pt x="707" y="2262"/>
                    </a:lnTo>
                    <a:lnTo>
                      <a:pt x="687" y="2343"/>
                    </a:lnTo>
                    <a:lnTo>
                      <a:pt x="667" y="2383"/>
                    </a:lnTo>
                    <a:lnTo>
                      <a:pt x="626" y="2403"/>
                    </a:lnTo>
                    <a:lnTo>
                      <a:pt x="626" y="2403"/>
                    </a:lnTo>
                    <a:lnTo>
                      <a:pt x="485" y="2444"/>
                    </a:lnTo>
                    <a:lnTo>
                      <a:pt x="485" y="2444"/>
                    </a:lnTo>
                    <a:lnTo>
                      <a:pt x="404" y="2484"/>
                    </a:lnTo>
                    <a:lnTo>
                      <a:pt x="364" y="2545"/>
                    </a:lnTo>
                    <a:lnTo>
                      <a:pt x="344" y="2605"/>
                    </a:lnTo>
                    <a:lnTo>
                      <a:pt x="324" y="2666"/>
                    </a:lnTo>
                    <a:lnTo>
                      <a:pt x="324" y="2666"/>
                    </a:lnTo>
                    <a:lnTo>
                      <a:pt x="303" y="2726"/>
                    </a:lnTo>
                    <a:lnTo>
                      <a:pt x="243" y="2767"/>
                    </a:lnTo>
                    <a:lnTo>
                      <a:pt x="202" y="2807"/>
                    </a:lnTo>
                    <a:lnTo>
                      <a:pt x="182" y="286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8"/>
              <p:cNvSpPr/>
              <p:nvPr/>
            </p:nvSpPr>
            <p:spPr>
              <a:xfrm>
                <a:off x="2293864" y="211279"/>
                <a:ext cx="1229165" cy="402391"/>
              </a:xfrm>
              <a:custGeom>
                <a:avLst/>
                <a:gdLst/>
                <a:ahLst/>
                <a:cxnLst/>
                <a:rect l="l" t="t" r="r" b="b"/>
                <a:pathLst>
                  <a:path w="10117" h="3312" extrusionOk="0">
                    <a:moveTo>
                      <a:pt x="9854" y="0"/>
                    </a:moveTo>
                    <a:lnTo>
                      <a:pt x="9773" y="41"/>
                    </a:lnTo>
                    <a:lnTo>
                      <a:pt x="9693" y="81"/>
                    </a:lnTo>
                    <a:lnTo>
                      <a:pt x="9531" y="222"/>
                    </a:lnTo>
                    <a:lnTo>
                      <a:pt x="9390" y="364"/>
                    </a:lnTo>
                    <a:lnTo>
                      <a:pt x="9309" y="424"/>
                    </a:lnTo>
                    <a:lnTo>
                      <a:pt x="9228" y="465"/>
                    </a:lnTo>
                    <a:lnTo>
                      <a:pt x="9148" y="485"/>
                    </a:lnTo>
                    <a:lnTo>
                      <a:pt x="9067" y="465"/>
                    </a:lnTo>
                    <a:lnTo>
                      <a:pt x="9006" y="424"/>
                    </a:lnTo>
                    <a:lnTo>
                      <a:pt x="8925" y="364"/>
                    </a:lnTo>
                    <a:lnTo>
                      <a:pt x="8845" y="303"/>
                    </a:lnTo>
                    <a:lnTo>
                      <a:pt x="8744" y="283"/>
                    </a:lnTo>
                    <a:lnTo>
                      <a:pt x="8623" y="303"/>
                    </a:lnTo>
                    <a:lnTo>
                      <a:pt x="8501" y="364"/>
                    </a:lnTo>
                    <a:lnTo>
                      <a:pt x="8441" y="404"/>
                    </a:lnTo>
                    <a:lnTo>
                      <a:pt x="8400" y="424"/>
                    </a:lnTo>
                    <a:lnTo>
                      <a:pt x="8340" y="424"/>
                    </a:lnTo>
                    <a:lnTo>
                      <a:pt x="8279" y="404"/>
                    </a:lnTo>
                    <a:lnTo>
                      <a:pt x="8199" y="343"/>
                    </a:lnTo>
                    <a:lnTo>
                      <a:pt x="8118" y="343"/>
                    </a:lnTo>
                    <a:lnTo>
                      <a:pt x="8017" y="384"/>
                    </a:lnTo>
                    <a:lnTo>
                      <a:pt x="7896" y="444"/>
                    </a:lnTo>
                    <a:lnTo>
                      <a:pt x="7674" y="606"/>
                    </a:lnTo>
                    <a:lnTo>
                      <a:pt x="7472" y="788"/>
                    </a:lnTo>
                    <a:lnTo>
                      <a:pt x="7371" y="868"/>
                    </a:lnTo>
                    <a:lnTo>
                      <a:pt x="7290" y="889"/>
                    </a:lnTo>
                    <a:lnTo>
                      <a:pt x="7250" y="889"/>
                    </a:lnTo>
                    <a:lnTo>
                      <a:pt x="7209" y="848"/>
                    </a:lnTo>
                    <a:lnTo>
                      <a:pt x="7169" y="788"/>
                    </a:lnTo>
                    <a:lnTo>
                      <a:pt x="7128" y="727"/>
                    </a:lnTo>
                    <a:lnTo>
                      <a:pt x="7088" y="566"/>
                    </a:lnTo>
                    <a:lnTo>
                      <a:pt x="7068" y="505"/>
                    </a:lnTo>
                    <a:lnTo>
                      <a:pt x="7027" y="465"/>
                    </a:lnTo>
                    <a:lnTo>
                      <a:pt x="6967" y="444"/>
                    </a:lnTo>
                    <a:lnTo>
                      <a:pt x="6886" y="424"/>
                    </a:lnTo>
                    <a:lnTo>
                      <a:pt x="6825" y="444"/>
                    </a:lnTo>
                    <a:lnTo>
                      <a:pt x="6765" y="465"/>
                    </a:lnTo>
                    <a:lnTo>
                      <a:pt x="6664" y="525"/>
                    </a:lnTo>
                    <a:lnTo>
                      <a:pt x="6563" y="606"/>
                    </a:lnTo>
                    <a:lnTo>
                      <a:pt x="6401" y="767"/>
                    </a:lnTo>
                    <a:lnTo>
                      <a:pt x="6260" y="909"/>
                    </a:lnTo>
                    <a:lnTo>
                      <a:pt x="6200" y="949"/>
                    </a:lnTo>
                    <a:lnTo>
                      <a:pt x="6139" y="990"/>
                    </a:lnTo>
                    <a:lnTo>
                      <a:pt x="6058" y="1010"/>
                    </a:lnTo>
                    <a:lnTo>
                      <a:pt x="5957" y="990"/>
                    </a:lnTo>
                    <a:lnTo>
                      <a:pt x="5876" y="949"/>
                    </a:lnTo>
                    <a:lnTo>
                      <a:pt x="5796" y="909"/>
                    </a:lnTo>
                    <a:lnTo>
                      <a:pt x="5715" y="868"/>
                    </a:lnTo>
                    <a:lnTo>
                      <a:pt x="5634" y="828"/>
                    </a:lnTo>
                    <a:lnTo>
                      <a:pt x="5533" y="808"/>
                    </a:lnTo>
                    <a:lnTo>
                      <a:pt x="5412" y="848"/>
                    </a:lnTo>
                    <a:lnTo>
                      <a:pt x="5351" y="868"/>
                    </a:lnTo>
                    <a:lnTo>
                      <a:pt x="5311" y="909"/>
                    </a:lnTo>
                    <a:lnTo>
                      <a:pt x="5210" y="1030"/>
                    </a:lnTo>
                    <a:lnTo>
                      <a:pt x="5129" y="1151"/>
                    </a:lnTo>
                    <a:lnTo>
                      <a:pt x="5008" y="1272"/>
                    </a:lnTo>
                    <a:lnTo>
                      <a:pt x="4948" y="1313"/>
                    </a:lnTo>
                    <a:lnTo>
                      <a:pt x="4685" y="1313"/>
                    </a:lnTo>
                    <a:lnTo>
                      <a:pt x="4544" y="1414"/>
                    </a:lnTo>
                    <a:lnTo>
                      <a:pt x="4483" y="1434"/>
                    </a:lnTo>
                    <a:lnTo>
                      <a:pt x="4402" y="1454"/>
                    </a:lnTo>
                    <a:lnTo>
                      <a:pt x="4342" y="1474"/>
                    </a:lnTo>
                    <a:lnTo>
                      <a:pt x="4261" y="1454"/>
                    </a:lnTo>
                    <a:lnTo>
                      <a:pt x="4180" y="1414"/>
                    </a:lnTo>
                    <a:lnTo>
                      <a:pt x="4079" y="1333"/>
                    </a:lnTo>
                    <a:lnTo>
                      <a:pt x="3999" y="1292"/>
                    </a:lnTo>
                    <a:lnTo>
                      <a:pt x="3898" y="1252"/>
                    </a:lnTo>
                    <a:lnTo>
                      <a:pt x="3797" y="1272"/>
                    </a:lnTo>
                    <a:lnTo>
                      <a:pt x="3696" y="1313"/>
                    </a:lnTo>
                    <a:lnTo>
                      <a:pt x="3655" y="1353"/>
                    </a:lnTo>
                    <a:lnTo>
                      <a:pt x="3635" y="1414"/>
                    </a:lnTo>
                    <a:lnTo>
                      <a:pt x="3615" y="1474"/>
                    </a:lnTo>
                    <a:lnTo>
                      <a:pt x="3615" y="1535"/>
                    </a:lnTo>
                    <a:lnTo>
                      <a:pt x="3676" y="1656"/>
                    </a:lnTo>
                    <a:lnTo>
                      <a:pt x="3736" y="1757"/>
                    </a:lnTo>
                    <a:lnTo>
                      <a:pt x="3756" y="1838"/>
                    </a:lnTo>
                    <a:lnTo>
                      <a:pt x="3756" y="1878"/>
                    </a:lnTo>
                    <a:lnTo>
                      <a:pt x="3736" y="1918"/>
                    </a:lnTo>
                    <a:lnTo>
                      <a:pt x="3716" y="1959"/>
                    </a:lnTo>
                    <a:lnTo>
                      <a:pt x="3676" y="1999"/>
                    </a:lnTo>
                    <a:lnTo>
                      <a:pt x="3575" y="2019"/>
                    </a:lnTo>
                    <a:lnTo>
                      <a:pt x="3353" y="2019"/>
                    </a:lnTo>
                    <a:lnTo>
                      <a:pt x="3252" y="2040"/>
                    </a:lnTo>
                    <a:lnTo>
                      <a:pt x="3151" y="2080"/>
                    </a:lnTo>
                    <a:lnTo>
                      <a:pt x="3029" y="2161"/>
                    </a:lnTo>
                    <a:lnTo>
                      <a:pt x="2949" y="2221"/>
                    </a:lnTo>
                    <a:lnTo>
                      <a:pt x="2888" y="2241"/>
                    </a:lnTo>
                    <a:lnTo>
                      <a:pt x="2807" y="2241"/>
                    </a:lnTo>
                    <a:lnTo>
                      <a:pt x="2727" y="2201"/>
                    </a:lnTo>
                    <a:lnTo>
                      <a:pt x="2686" y="2181"/>
                    </a:lnTo>
                    <a:lnTo>
                      <a:pt x="2666" y="2161"/>
                    </a:lnTo>
                    <a:lnTo>
                      <a:pt x="2646" y="2100"/>
                    </a:lnTo>
                    <a:lnTo>
                      <a:pt x="2646" y="2060"/>
                    </a:lnTo>
                    <a:lnTo>
                      <a:pt x="2666" y="1959"/>
                    </a:lnTo>
                    <a:lnTo>
                      <a:pt x="2686" y="1878"/>
                    </a:lnTo>
                    <a:lnTo>
                      <a:pt x="2727" y="1777"/>
                    </a:lnTo>
                    <a:lnTo>
                      <a:pt x="2727" y="1656"/>
                    </a:lnTo>
                    <a:lnTo>
                      <a:pt x="2727" y="1595"/>
                    </a:lnTo>
                    <a:lnTo>
                      <a:pt x="2686" y="1555"/>
                    </a:lnTo>
                    <a:lnTo>
                      <a:pt x="2626" y="1515"/>
                    </a:lnTo>
                    <a:lnTo>
                      <a:pt x="2565" y="1494"/>
                    </a:lnTo>
                    <a:lnTo>
                      <a:pt x="2504" y="1515"/>
                    </a:lnTo>
                    <a:lnTo>
                      <a:pt x="2464" y="1535"/>
                    </a:lnTo>
                    <a:lnTo>
                      <a:pt x="2383" y="1595"/>
                    </a:lnTo>
                    <a:lnTo>
                      <a:pt x="2303" y="1656"/>
                    </a:lnTo>
                    <a:lnTo>
                      <a:pt x="2242" y="1757"/>
                    </a:lnTo>
                    <a:lnTo>
                      <a:pt x="2181" y="1858"/>
                    </a:lnTo>
                    <a:lnTo>
                      <a:pt x="2121" y="1918"/>
                    </a:lnTo>
                    <a:lnTo>
                      <a:pt x="2040" y="1959"/>
                    </a:lnTo>
                    <a:lnTo>
                      <a:pt x="1979" y="1999"/>
                    </a:lnTo>
                    <a:lnTo>
                      <a:pt x="1919" y="2040"/>
                    </a:lnTo>
                    <a:lnTo>
                      <a:pt x="1818" y="2120"/>
                    </a:lnTo>
                    <a:lnTo>
                      <a:pt x="1778" y="2140"/>
                    </a:lnTo>
                    <a:lnTo>
                      <a:pt x="1697" y="2140"/>
                    </a:lnTo>
                    <a:lnTo>
                      <a:pt x="1636" y="2120"/>
                    </a:lnTo>
                    <a:lnTo>
                      <a:pt x="1576" y="2080"/>
                    </a:lnTo>
                    <a:lnTo>
                      <a:pt x="1434" y="1898"/>
                    </a:lnTo>
                    <a:lnTo>
                      <a:pt x="1414" y="1858"/>
                    </a:lnTo>
                    <a:lnTo>
                      <a:pt x="1374" y="1838"/>
                    </a:lnTo>
                    <a:lnTo>
                      <a:pt x="1273" y="1838"/>
                    </a:lnTo>
                    <a:lnTo>
                      <a:pt x="1212" y="1898"/>
                    </a:lnTo>
                    <a:lnTo>
                      <a:pt x="1172" y="1959"/>
                    </a:lnTo>
                    <a:lnTo>
                      <a:pt x="1111" y="2120"/>
                    </a:lnTo>
                    <a:lnTo>
                      <a:pt x="1030" y="2464"/>
                    </a:lnTo>
                    <a:lnTo>
                      <a:pt x="990" y="2524"/>
                    </a:lnTo>
                    <a:lnTo>
                      <a:pt x="930" y="2565"/>
                    </a:lnTo>
                    <a:lnTo>
                      <a:pt x="849" y="2565"/>
                    </a:lnTo>
                    <a:lnTo>
                      <a:pt x="768" y="2585"/>
                    </a:lnTo>
                    <a:lnTo>
                      <a:pt x="687" y="2565"/>
                    </a:lnTo>
                    <a:lnTo>
                      <a:pt x="606" y="2544"/>
                    </a:lnTo>
                    <a:lnTo>
                      <a:pt x="425" y="2464"/>
                    </a:lnTo>
                    <a:lnTo>
                      <a:pt x="344" y="2443"/>
                    </a:lnTo>
                    <a:lnTo>
                      <a:pt x="263" y="2443"/>
                    </a:lnTo>
                    <a:lnTo>
                      <a:pt x="182" y="2464"/>
                    </a:lnTo>
                    <a:lnTo>
                      <a:pt x="122" y="2504"/>
                    </a:lnTo>
                    <a:lnTo>
                      <a:pt x="61" y="2585"/>
                    </a:lnTo>
                    <a:lnTo>
                      <a:pt x="21" y="2665"/>
                    </a:lnTo>
                    <a:lnTo>
                      <a:pt x="1" y="2746"/>
                    </a:lnTo>
                    <a:lnTo>
                      <a:pt x="1" y="2847"/>
                    </a:lnTo>
                    <a:lnTo>
                      <a:pt x="1" y="2948"/>
                    </a:lnTo>
                    <a:lnTo>
                      <a:pt x="41" y="3049"/>
                    </a:lnTo>
                    <a:lnTo>
                      <a:pt x="122" y="3251"/>
                    </a:lnTo>
                    <a:lnTo>
                      <a:pt x="162" y="3312"/>
                    </a:lnTo>
                    <a:lnTo>
                      <a:pt x="9955" y="1111"/>
                    </a:lnTo>
                    <a:lnTo>
                      <a:pt x="9975" y="1050"/>
                    </a:lnTo>
                    <a:lnTo>
                      <a:pt x="9975" y="990"/>
                    </a:lnTo>
                    <a:lnTo>
                      <a:pt x="9975" y="929"/>
                    </a:lnTo>
                    <a:lnTo>
                      <a:pt x="9955" y="868"/>
                    </a:lnTo>
                    <a:lnTo>
                      <a:pt x="9915" y="788"/>
                    </a:lnTo>
                    <a:lnTo>
                      <a:pt x="9895" y="727"/>
                    </a:lnTo>
                    <a:lnTo>
                      <a:pt x="9895" y="646"/>
                    </a:lnTo>
                    <a:lnTo>
                      <a:pt x="9935" y="586"/>
                    </a:lnTo>
                    <a:lnTo>
                      <a:pt x="10056" y="364"/>
                    </a:lnTo>
                    <a:lnTo>
                      <a:pt x="10097" y="283"/>
                    </a:lnTo>
                    <a:lnTo>
                      <a:pt x="10117" y="202"/>
                    </a:lnTo>
                    <a:lnTo>
                      <a:pt x="10097" y="101"/>
                    </a:lnTo>
                    <a:lnTo>
                      <a:pt x="10036" y="41"/>
                    </a:lnTo>
                    <a:lnTo>
                      <a:pt x="9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8"/>
              <p:cNvSpPr/>
              <p:nvPr/>
            </p:nvSpPr>
            <p:spPr>
              <a:xfrm>
                <a:off x="1979922" y="-380038"/>
                <a:ext cx="615858" cy="763110"/>
              </a:xfrm>
              <a:custGeom>
                <a:avLst/>
                <a:gdLst/>
                <a:ahLst/>
                <a:cxnLst/>
                <a:rect l="l" t="t" r="r" b="b"/>
                <a:pathLst>
                  <a:path w="5069" h="6281" extrusionOk="0">
                    <a:moveTo>
                      <a:pt x="2565" y="1"/>
                    </a:moveTo>
                    <a:lnTo>
                      <a:pt x="2484" y="41"/>
                    </a:lnTo>
                    <a:lnTo>
                      <a:pt x="2363" y="142"/>
                    </a:lnTo>
                    <a:lnTo>
                      <a:pt x="2302" y="183"/>
                    </a:lnTo>
                    <a:lnTo>
                      <a:pt x="2221" y="203"/>
                    </a:lnTo>
                    <a:lnTo>
                      <a:pt x="2140" y="203"/>
                    </a:lnTo>
                    <a:lnTo>
                      <a:pt x="2060" y="162"/>
                    </a:lnTo>
                    <a:lnTo>
                      <a:pt x="1878" y="82"/>
                    </a:lnTo>
                    <a:lnTo>
                      <a:pt x="1777" y="62"/>
                    </a:lnTo>
                    <a:lnTo>
                      <a:pt x="1676" y="62"/>
                    </a:lnTo>
                    <a:lnTo>
                      <a:pt x="1595" y="102"/>
                    </a:lnTo>
                    <a:lnTo>
                      <a:pt x="1515" y="142"/>
                    </a:lnTo>
                    <a:lnTo>
                      <a:pt x="1414" y="223"/>
                    </a:lnTo>
                    <a:lnTo>
                      <a:pt x="1333" y="284"/>
                    </a:lnTo>
                    <a:lnTo>
                      <a:pt x="1272" y="304"/>
                    </a:lnTo>
                    <a:lnTo>
                      <a:pt x="1151" y="344"/>
                    </a:lnTo>
                    <a:lnTo>
                      <a:pt x="1010" y="344"/>
                    </a:lnTo>
                    <a:lnTo>
                      <a:pt x="848" y="304"/>
                    </a:lnTo>
                    <a:lnTo>
                      <a:pt x="747" y="304"/>
                    </a:lnTo>
                    <a:lnTo>
                      <a:pt x="666" y="284"/>
                    </a:lnTo>
                    <a:lnTo>
                      <a:pt x="566" y="304"/>
                    </a:lnTo>
                    <a:lnTo>
                      <a:pt x="485" y="364"/>
                    </a:lnTo>
                    <a:lnTo>
                      <a:pt x="384" y="425"/>
                    </a:lnTo>
                    <a:lnTo>
                      <a:pt x="323" y="486"/>
                    </a:lnTo>
                    <a:lnTo>
                      <a:pt x="283" y="627"/>
                    </a:lnTo>
                    <a:lnTo>
                      <a:pt x="263" y="667"/>
                    </a:lnTo>
                    <a:lnTo>
                      <a:pt x="222" y="708"/>
                    </a:lnTo>
                    <a:lnTo>
                      <a:pt x="121" y="768"/>
                    </a:lnTo>
                    <a:lnTo>
                      <a:pt x="61" y="809"/>
                    </a:lnTo>
                    <a:lnTo>
                      <a:pt x="20" y="869"/>
                    </a:lnTo>
                    <a:lnTo>
                      <a:pt x="0" y="930"/>
                    </a:lnTo>
                    <a:lnTo>
                      <a:pt x="20" y="970"/>
                    </a:lnTo>
                    <a:lnTo>
                      <a:pt x="41" y="1011"/>
                    </a:lnTo>
                    <a:lnTo>
                      <a:pt x="101" y="1051"/>
                    </a:lnTo>
                    <a:lnTo>
                      <a:pt x="182" y="1071"/>
                    </a:lnTo>
                    <a:lnTo>
                      <a:pt x="283" y="1071"/>
                    </a:lnTo>
                    <a:lnTo>
                      <a:pt x="485" y="1031"/>
                    </a:lnTo>
                    <a:lnTo>
                      <a:pt x="586" y="1031"/>
                    </a:lnTo>
                    <a:lnTo>
                      <a:pt x="666" y="1051"/>
                    </a:lnTo>
                    <a:lnTo>
                      <a:pt x="727" y="1091"/>
                    </a:lnTo>
                    <a:lnTo>
                      <a:pt x="767" y="1132"/>
                    </a:lnTo>
                    <a:lnTo>
                      <a:pt x="767" y="1172"/>
                    </a:lnTo>
                    <a:lnTo>
                      <a:pt x="767" y="1273"/>
                    </a:lnTo>
                    <a:lnTo>
                      <a:pt x="767" y="1394"/>
                    </a:lnTo>
                    <a:lnTo>
                      <a:pt x="788" y="1455"/>
                    </a:lnTo>
                    <a:lnTo>
                      <a:pt x="808" y="1515"/>
                    </a:lnTo>
                    <a:lnTo>
                      <a:pt x="889" y="1596"/>
                    </a:lnTo>
                    <a:lnTo>
                      <a:pt x="929" y="1657"/>
                    </a:lnTo>
                    <a:lnTo>
                      <a:pt x="949" y="1697"/>
                    </a:lnTo>
                    <a:lnTo>
                      <a:pt x="949" y="1737"/>
                    </a:lnTo>
                    <a:lnTo>
                      <a:pt x="909" y="1859"/>
                    </a:lnTo>
                    <a:lnTo>
                      <a:pt x="889" y="1980"/>
                    </a:lnTo>
                    <a:lnTo>
                      <a:pt x="889" y="2040"/>
                    </a:lnTo>
                    <a:lnTo>
                      <a:pt x="889" y="2081"/>
                    </a:lnTo>
                    <a:lnTo>
                      <a:pt x="929" y="2141"/>
                    </a:lnTo>
                    <a:lnTo>
                      <a:pt x="969" y="2182"/>
                    </a:lnTo>
                    <a:lnTo>
                      <a:pt x="1050" y="2303"/>
                    </a:lnTo>
                    <a:lnTo>
                      <a:pt x="1091" y="2404"/>
                    </a:lnTo>
                    <a:lnTo>
                      <a:pt x="1111" y="2525"/>
                    </a:lnTo>
                    <a:lnTo>
                      <a:pt x="1171" y="2646"/>
                    </a:lnTo>
                    <a:lnTo>
                      <a:pt x="1232" y="2707"/>
                    </a:lnTo>
                    <a:lnTo>
                      <a:pt x="1292" y="2747"/>
                    </a:lnTo>
                    <a:lnTo>
                      <a:pt x="1313" y="2747"/>
                    </a:lnTo>
                    <a:lnTo>
                      <a:pt x="1333" y="2727"/>
                    </a:lnTo>
                    <a:lnTo>
                      <a:pt x="1353" y="2666"/>
                    </a:lnTo>
                    <a:lnTo>
                      <a:pt x="1353" y="2525"/>
                    </a:lnTo>
                    <a:lnTo>
                      <a:pt x="1353" y="2404"/>
                    </a:lnTo>
                    <a:lnTo>
                      <a:pt x="1373" y="2343"/>
                    </a:lnTo>
                    <a:lnTo>
                      <a:pt x="1393" y="2343"/>
                    </a:lnTo>
                    <a:lnTo>
                      <a:pt x="1414" y="2384"/>
                    </a:lnTo>
                    <a:lnTo>
                      <a:pt x="1434" y="2444"/>
                    </a:lnTo>
                    <a:lnTo>
                      <a:pt x="1454" y="2545"/>
                    </a:lnTo>
                    <a:lnTo>
                      <a:pt x="1474" y="2626"/>
                    </a:lnTo>
                    <a:lnTo>
                      <a:pt x="1515" y="2727"/>
                    </a:lnTo>
                    <a:lnTo>
                      <a:pt x="1555" y="2787"/>
                    </a:lnTo>
                    <a:lnTo>
                      <a:pt x="1636" y="2848"/>
                    </a:lnTo>
                    <a:lnTo>
                      <a:pt x="1696" y="2888"/>
                    </a:lnTo>
                    <a:lnTo>
                      <a:pt x="1757" y="2909"/>
                    </a:lnTo>
                    <a:lnTo>
                      <a:pt x="1999" y="2909"/>
                    </a:lnTo>
                    <a:lnTo>
                      <a:pt x="2040" y="2929"/>
                    </a:lnTo>
                    <a:lnTo>
                      <a:pt x="2080" y="2969"/>
                    </a:lnTo>
                    <a:lnTo>
                      <a:pt x="2140" y="3010"/>
                    </a:lnTo>
                    <a:lnTo>
                      <a:pt x="2181" y="3030"/>
                    </a:lnTo>
                    <a:lnTo>
                      <a:pt x="2241" y="3050"/>
                    </a:lnTo>
                    <a:lnTo>
                      <a:pt x="2383" y="3050"/>
                    </a:lnTo>
                    <a:lnTo>
                      <a:pt x="2464" y="3110"/>
                    </a:lnTo>
                    <a:lnTo>
                      <a:pt x="2524" y="3191"/>
                    </a:lnTo>
                    <a:lnTo>
                      <a:pt x="2625" y="3252"/>
                    </a:lnTo>
                    <a:lnTo>
                      <a:pt x="2726" y="3292"/>
                    </a:lnTo>
                    <a:lnTo>
                      <a:pt x="2766" y="3292"/>
                    </a:lnTo>
                    <a:lnTo>
                      <a:pt x="2827" y="3272"/>
                    </a:lnTo>
                    <a:lnTo>
                      <a:pt x="2888" y="3272"/>
                    </a:lnTo>
                    <a:lnTo>
                      <a:pt x="2928" y="3292"/>
                    </a:lnTo>
                    <a:lnTo>
                      <a:pt x="2968" y="3333"/>
                    </a:lnTo>
                    <a:lnTo>
                      <a:pt x="2989" y="3393"/>
                    </a:lnTo>
                    <a:lnTo>
                      <a:pt x="2989" y="3454"/>
                    </a:lnTo>
                    <a:lnTo>
                      <a:pt x="2968" y="3494"/>
                    </a:lnTo>
                    <a:lnTo>
                      <a:pt x="2867" y="3635"/>
                    </a:lnTo>
                    <a:lnTo>
                      <a:pt x="2847" y="3696"/>
                    </a:lnTo>
                    <a:lnTo>
                      <a:pt x="2827" y="3757"/>
                    </a:lnTo>
                    <a:lnTo>
                      <a:pt x="2827" y="3817"/>
                    </a:lnTo>
                    <a:lnTo>
                      <a:pt x="2847" y="3878"/>
                    </a:lnTo>
                    <a:lnTo>
                      <a:pt x="2908" y="3979"/>
                    </a:lnTo>
                    <a:lnTo>
                      <a:pt x="2989" y="4080"/>
                    </a:lnTo>
                    <a:lnTo>
                      <a:pt x="3110" y="4140"/>
                    </a:lnTo>
                    <a:lnTo>
                      <a:pt x="3190" y="4181"/>
                    </a:lnTo>
                    <a:lnTo>
                      <a:pt x="3231" y="4221"/>
                    </a:lnTo>
                    <a:lnTo>
                      <a:pt x="3271" y="4261"/>
                    </a:lnTo>
                    <a:lnTo>
                      <a:pt x="3291" y="4342"/>
                    </a:lnTo>
                    <a:lnTo>
                      <a:pt x="3291" y="4423"/>
                    </a:lnTo>
                    <a:lnTo>
                      <a:pt x="3312" y="4544"/>
                    </a:lnTo>
                    <a:lnTo>
                      <a:pt x="3332" y="4584"/>
                    </a:lnTo>
                    <a:lnTo>
                      <a:pt x="3372" y="4625"/>
                    </a:lnTo>
                    <a:lnTo>
                      <a:pt x="3473" y="4685"/>
                    </a:lnTo>
                    <a:lnTo>
                      <a:pt x="3554" y="4746"/>
                    </a:lnTo>
                    <a:lnTo>
                      <a:pt x="3614" y="4827"/>
                    </a:lnTo>
                    <a:lnTo>
                      <a:pt x="3635" y="4908"/>
                    </a:lnTo>
                    <a:lnTo>
                      <a:pt x="3635" y="5008"/>
                    </a:lnTo>
                    <a:lnTo>
                      <a:pt x="3655" y="5190"/>
                    </a:lnTo>
                    <a:lnTo>
                      <a:pt x="3675" y="5291"/>
                    </a:lnTo>
                    <a:lnTo>
                      <a:pt x="3715" y="5392"/>
                    </a:lnTo>
                    <a:lnTo>
                      <a:pt x="3816" y="5493"/>
                    </a:lnTo>
                    <a:lnTo>
                      <a:pt x="3857" y="5594"/>
                    </a:lnTo>
                    <a:lnTo>
                      <a:pt x="3877" y="5695"/>
                    </a:lnTo>
                    <a:lnTo>
                      <a:pt x="3897" y="5796"/>
                    </a:lnTo>
                    <a:lnTo>
                      <a:pt x="3917" y="5857"/>
                    </a:lnTo>
                    <a:lnTo>
                      <a:pt x="3978" y="5937"/>
                    </a:lnTo>
                    <a:lnTo>
                      <a:pt x="4038" y="5998"/>
                    </a:lnTo>
                    <a:lnTo>
                      <a:pt x="4200" y="6139"/>
                    </a:lnTo>
                    <a:lnTo>
                      <a:pt x="4301" y="6220"/>
                    </a:lnTo>
                    <a:lnTo>
                      <a:pt x="4382" y="6260"/>
                    </a:lnTo>
                    <a:lnTo>
                      <a:pt x="4442" y="6281"/>
                    </a:lnTo>
                    <a:lnTo>
                      <a:pt x="4503" y="6281"/>
                    </a:lnTo>
                    <a:lnTo>
                      <a:pt x="4543" y="6260"/>
                    </a:lnTo>
                    <a:lnTo>
                      <a:pt x="4584" y="6240"/>
                    </a:lnTo>
                    <a:lnTo>
                      <a:pt x="4604" y="6220"/>
                    </a:lnTo>
                    <a:lnTo>
                      <a:pt x="4604" y="6180"/>
                    </a:lnTo>
                    <a:lnTo>
                      <a:pt x="4584" y="6139"/>
                    </a:lnTo>
                    <a:lnTo>
                      <a:pt x="4543" y="6079"/>
                    </a:lnTo>
                    <a:lnTo>
                      <a:pt x="4422" y="5998"/>
                    </a:lnTo>
                    <a:lnTo>
                      <a:pt x="4362" y="5917"/>
                    </a:lnTo>
                    <a:lnTo>
                      <a:pt x="4341" y="5877"/>
                    </a:lnTo>
                    <a:lnTo>
                      <a:pt x="4341" y="5857"/>
                    </a:lnTo>
                    <a:lnTo>
                      <a:pt x="4382" y="5816"/>
                    </a:lnTo>
                    <a:lnTo>
                      <a:pt x="4442" y="5776"/>
                    </a:lnTo>
                    <a:lnTo>
                      <a:pt x="4483" y="5735"/>
                    </a:lnTo>
                    <a:lnTo>
                      <a:pt x="4523" y="5675"/>
                    </a:lnTo>
                    <a:lnTo>
                      <a:pt x="4543" y="5614"/>
                    </a:lnTo>
                    <a:lnTo>
                      <a:pt x="4543" y="5554"/>
                    </a:lnTo>
                    <a:lnTo>
                      <a:pt x="4543" y="5493"/>
                    </a:lnTo>
                    <a:lnTo>
                      <a:pt x="4503" y="5412"/>
                    </a:lnTo>
                    <a:lnTo>
                      <a:pt x="4503" y="5372"/>
                    </a:lnTo>
                    <a:lnTo>
                      <a:pt x="4523" y="5311"/>
                    </a:lnTo>
                    <a:lnTo>
                      <a:pt x="4543" y="5231"/>
                    </a:lnTo>
                    <a:lnTo>
                      <a:pt x="4543" y="5170"/>
                    </a:lnTo>
                    <a:lnTo>
                      <a:pt x="4543" y="5049"/>
                    </a:lnTo>
                    <a:lnTo>
                      <a:pt x="4563" y="4988"/>
                    </a:lnTo>
                    <a:lnTo>
                      <a:pt x="4624" y="4948"/>
                    </a:lnTo>
                    <a:lnTo>
                      <a:pt x="4664" y="4928"/>
                    </a:lnTo>
                    <a:lnTo>
                      <a:pt x="4705" y="4908"/>
                    </a:lnTo>
                    <a:lnTo>
                      <a:pt x="4745" y="4867"/>
                    </a:lnTo>
                    <a:lnTo>
                      <a:pt x="4765" y="4807"/>
                    </a:lnTo>
                    <a:lnTo>
                      <a:pt x="4765" y="4766"/>
                    </a:lnTo>
                    <a:lnTo>
                      <a:pt x="4745" y="4665"/>
                    </a:lnTo>
                    <a:lnTo>
                      <a:pt x="4725" y="4584"/>
                    </a:lnTo>
                    <a:lnTo>
                      <a:pt x="4725" y="4544"/>
                    </a:lnTo>
                    <a:lnTo>
                      <a:pt x="4725" y="4504"/>
                    </a:lnTo>
                    <a:lnTo>
                      <a:pt x="4745" y="4484"/>
                    </a:lnTo>
                    <a:lnTo>
                      <a:pt x="4786" y="4463"/>
                    </a:lnTo>
                    <a:lnTo>
                      <a:pt x="4907" y="4423"/>
                    </a:lnTo>
                    <a:lnTo>
                      <a:pt x="4967" y="4383"/>
                    </a:lnTo>
                    <a:lnTo>
                      <a:pt x="5028" y="4322"/>
                    </a:lnTo>
                    <a:lnTo>
                      <a:pt x="5068" y="4221"/>
                    </a:lnTo>
                    <a:lnTo>
                      <a:pt x="5068" y="4140"/>
                    </a:lnTo>
                    <a:lnTo>
                      <a:pt x="5048" y="4059"/>
                    </a:lnTo>
                    <a:lnTo>
                      <a:pt x="5008" y="3979"/>
                    </a:lnTo>
                    <a:lnTo>
                      <a:pt x="4947" y="3858"/>
                    </a:lnTo>
                    <a:lnTo>
                      <a:pt x="4947" y="3797"/>
                    </a:lnTo>
                    <a:lnTo>
                      <a:pt x="4967" y="3736"/>
                    </a:lnTo>
                    <a:lnTo>
                      <a:pt x="5028" y="3676"/>
                    </a:lnTo>
                    <a:lnTo>
                      <a:pt x="5068" y="3595"/>
                    </a:lnTo>
                    <a:lnTo>
                      <a:pt x="5068" y="3494"/>
                    </a:lnTo>
                    <a:lnTo>
                      <a:pt x="5048" y="3413"/>
                    </a:lnTo>
                    <a:lnTo>
                      <a:pt x="5028" y="3353"/>
                    </a:lnTo>
                    <a:lnTo>
                      <a:pt x="4967" y="3292"/>
                    </a:lnTo>
                    <a:lnTo>
                      <a:pt x="4907" y="3272"/>
                    </a:lnTo>
                    <a:lnTo>
                      <a:pt x="4826" y="3252"/>
                    </a:lnTo>
                    <a:lnTo>
                      <a:pt x="4745" y="3252"/>
                    </a:lnTo>
                    <a:lnTo>
                      <a:pt x="4685" y="3272"/>
                    </a:lnTo>
                    <a:lnTo>
                      <a:pt x="4543" y="3333"/>
                    </a:lnTo>
                    <a:lnTo>
                      <a:pt x="4463" y="3353"/>
                    </a:lnTo>
                    <a:lnTo>
                      <a:pt x="4382" y="3333"/>
                    </a:lnTo>
                    <a:lnTo>
                      <a:pt x="4321" y="3312"/>
                    </a:lnTo>
                    <a:lnTo>
                      <a:pt x="4281" y="3252"/>
                    </a:lnTo>
                    <a:lnTo>
                      <a:pt x="4261" y="3171"/>
                    </a:lnTo>
                    <a:lnTo>
                      <a:pt x="4220" y="3090"/>
                    </a:lnTo>
                    <a:lnTo>
                      <a:pt x="4160" y="3030"/>
                    </a:lnTo>
                    <a:lnTo>
                      <a:pt x="4079" y="2989"/>
                    </a:lnTo>
                    <a:lnTo>
                      <a:pt x="3998" y="2989"/>
                    </a:lnTo>
                    <a:lnTo>
                      <a:pt x="3897" y="3010"/>
                    </a:lnTo>
                    <a:lnTo>
                      <a:pt x="3816" y="3010"/>
                    </a:lnTo>
                    <a:lnTo>
                      <a:pt x="3736" y="2969"/>
                    </a:lnTo>
                    <a:lnTo>
                      <a:pt x="3635" y="2888"/>
                    </a:lnTo>
                    <a:lnTo>
                      <a:pt x="3574" y="2828"/>
                    </a:lnTo>
                    <a:lnTo>
                      <a:pt x="3534" y="2787"/>
                    </a:lnTo>
                    <a:lnTo>
                      <a:pt x="3352" y="2787"/>
                    </a:lnTo>
                    <a:lnTo>
                      <a:pt x="3271" y="2868"/>
                    </a:lnTo>
                    <a:lnTo>
                      <a:pt x="3211" y="2909"/>
                    </a:lnTo>
                    <a:lnTo>
                      <a:pt x="3170" y="2949"/>
                    </a:lnTo>
                    <a:lnTo>
                      <a:pt x="3110" y="2949"/>
                    </a:lnTo>
                    <a:lnTo>
                      <a:pt x="3029" y="2929"/>
                    </a:lnTo>
                    <a:lnTo>
                      <a:pt x="2968" y="2929"/>
                    </a:lnTo>
                    <a:lnTo>
                      <a:pt x="2867" y="2949"/>
                    </a:lnTo>
                    <a:lnTo>
                      <a:pt x="2807" y="2989"/>
                    </a:lnTo>
                    <a:lnTo>
                      <a:pt x="2746" y="3010"/>
                    </a:lnTo>
                    <a:lnTo>
                      <a:pt x="2645" y="2969"/>
                    </a:lnTo>
                    <a:lnTo>
                      <a:pt x="2605" y="2949"/>
                    </a:lnTo>
                    <a:lnTo>
                      <a:pt x="2585" y="2909"/>
                    </a:lnTo>
                    <a:lnTo>
                      <a:pt x="2544" y="2828"/>
                    </a:lnTo>
                    <a:lnTo>
                      <a:pt x="2524" y="2686"/>
                    </a:lnTo>
                    <a:lnTo>
                      <a:pt x="2504" y="2626"/>
                    </a:lnTo>
                    <a:lnTo>
                      <a:pt x="2484" y="2565"/>
                    </a:lnTo>
                    <a:lnTo>
                      <a:pt x="2443" y="2545"/>
                    </a:lnTo>
                    <a:lnTo>
                      <a:pt x="2403" y="2545"/>
                    </a:lnTo>
                    <a:lnTo>
                      <a:pt x="2342" y="2565"/>
                    </a:lnTo>
                    <a:lnTo>
                      <a:pt x="2221" y="2646"/>
                    </a:lnTo>
                    <a:lnTo>
                      <a:pt x="2181" y="2666"/>
                    </a:lnTo>
                    <a:lnTo>
                      <a:pt x="2120" y="2666"/>
                    </a:lnTo>
                    <a:lnTo>
                      <a:pt x="2080" y="2646"/>
                    </a:lnTo>
                    <a:lnTo>
                      <a:pt x="2040" y="2545"/>
                    </a:lnTo>
                    <a:lnTo>
                      <a:pt x="1999" y="2444"/>
                    </a:lnTo>
                    <a:lnTo>
                      <a:pt x="1999" y="2323"/>
                    </a:lnTo>
                    <a:lnTo>
                      <a:pt x="2019" y="2283"/>
                    </a:lnTo>
                    <a:lnTo>
                      <a:pt x="2040" y="2242"/>
                    </a:lnTo>
                    <a:lnTo>
                      <a:pt x="2100" y="2182"/>
                    </a:lnTo>
                    <a:lnTo>
                      <a:pt x="2181" y="2141"/>
                    </a:lnTo>
                    <a:lnTo>
                      <a:pt x="2322" y="2101"/>
                    </a:lnTo>
                    <a:lnTo>
                      <a:pt x="2403" y="2081"/>
                    </a:lnTo>
                    <a:lnTo>
                      <a:pt x="2423" y="2061"/>
                    </a:lnTo>
                    <a:lnTo>
                      <a:pt x="2504" y="2061"/>
                    </a:lnTo>
                    <a:lnTo>
                      <a:pt x="2524" y="2101"/>
                    </a:lnTo>
                    <a:lnTo>
                      <a:pt x="2544" y="2202"/>
                    </a:lnTo>
                    <a:lnTo>
                      <a:pt x="2565" y="2323"/>
                    </a:lnTo>
                    <a:lnTo>
                      <a:pt x="2585" y="2384"/>
                    </a:lnTo>
                    <a:lnTo>
                      <a:pt x="2645" y="2424"/>
                    </a:lnTo>
                    <a:lnTo>
                      <a:pt x="2686" y="2444"/>
                    </a:lnTo>
                    <a:lnTo>
                      <a:pt x="2726" y="2444"/>
                    </a:lnTo>
                    <a:lnTo>
                      <a:pt x="2766" y="2404"/>
                    </a:lnTo>
                    <a:lnTo>
                      <a:pt x="2787" y="2363"/>
                    </a:lnTo>
                    <a:lnTo>
                      <a:pt x="2787" y="2262"/>
                    </a:lnTo>
                    <a:lnTo>
                      <a:pt x="2766" y="2202"/>
                    </a:lnTo>
                    <a:lnTo>
                      <a:pt x="2726" y="2121"/>
                    </a:lnTo>
                    <a:lnTo>
                      <a:pt x="2706" y="2020"/>
                    </a:lnTo>
                    <a:lnTo>
                      <a:pt x="2706" y="1980"/>
                    </a:lnTo>
                    <a:lnTo>
                      <a:pt x="2726" y="1960"/>
                    </a:lnTo>
                    <a:lnTo>
                      <a:pt x="2888" y="1919"/>
                    </a:lnTo>
                    <a:lnTo>
                      <a:pt x="2968" y="1859"/>
                    </a:lnTo>
                    <a:lnTo>
                      <a:pt x="2989" y="1818"/>
                    </a:lnTo>
                    <a:lnTo>
                      <a:pt x="3009" y="1778"/>
                    </a:lnTo>
                    <a:lnTo>
                      <a:pt x="3009" y="1657"/>
                    </a:lnTo>
                    <a:lnTo>
                      <a:pt x="2989" y="1576"/>
                    </a:lnTo>
                    <a:lnTo>
                      <a:pt x="2989" y="1495"/>
                    </a:lnTo>
                    <a:lnTo>
                      <a:pt x="3009" y="1414"/>
                    </a:lnTo>
                    <a:lnTo>
                      <a:pt x="3049" y="1374"/>
                    </a:lnTo>
                    <a:lnTo>
                      <a:pt x="3150" y="1334"/>
                    </a:lnTo>
                    <a:lnTo>
                      <a:pt x="3231" y="1273"/>
                    </a:lnTo>
                    <a:lnTo>
                      <a:pt x="3271" y="1233"/>
                    </a:lnTo>
                    <a:lnTo>
                      <a:pt x="3312" y="1111"/>
                    </a:lnTo>
                    <a:lnTo>
                      <a:pt x="3332" y="1071"/>
                    </a:lnTo>
                    <a:lnTo>
                      <a:pt x="3372" y="1031"/>
                    </a:lnTo>
                    <a:lnTo>
                      <a:pt x="3433" y="1011"/>
                    </a:lnTo>
                    <a:lnTo>
                      <a:pt x="3493" y="1011"/>
                    </a:lnTo>
                    <a:lnTo>
                      <a:pt x="3554" y="1051"/>
                    </a:lnTo>
                    <a:lnTo>
                      <a:pt x="3655" y="1051"/>
                    </a:lnTo>
                    <a:lnTo>
                      <a:pt x="3715" y="990"/>
                    </a:lnTo>
                    <a:lnTo>
                      <a:pt x="3756" y="930"/>
                    </a:lnTo>
                    <a:lnTo>
                      <a:pt x="3776" y="829"/>
                    </a:lnTo>
                    <a:lnTo>
                      <a:pt x="3796" y="728"/>
                    </a:lnTo>
                    <a:lnTo>
                      <a:pt x="3776" y="526"/>
                    </a:lnTo>
                    <a:lnTo>
                      <a:pt x="3715" y="385"/>
                    </a:lnTo>
                    <a:lnTo>
                      <a:pt x="3655" y="284"/>
                    </a:lnTo>
                    <a:lnTo>
                      <a:pt x="3594" y="223"/>
                    </a:lnTo>
                    <a:lnTo>
                      <a:pt x="3514" y="183"/>
                    </a:lnTo>
                    <a:lnTo>
                      <a:pt x="3453" y="162"/>
                    </a:lnTo>
                    <a:lnTo>
                      <a:pt x="3372" y="162"/>
                    </a:lnTo>
                    <a:lnTo>
                      <a:pt x="3291" y="203"/>
                    </a:lnTo>
                    <a:lnTo>
                      <a:pt x="3211" y="263"/>
                    </a:lnTo>
                    <a:lnTo>
                      <a:pt x="3170" y="385"/>
                    </a:lnTo>
                    <a:lnTo>
                      <a:pt x="3069" y="647"/>
                    </a:lnTo>
                    <a:lnTo>
                      <a:pt x="3029" y="708"/>
                    </a:lnTo>
                    <a:lnTo>
                      <a:pt x="2968" y="748"/>
                    </a:lnTo>
                    <a:lnTo>
                      <a:pt x="2908" y="788"/>
                    </a:lnTo>
                    <a:lnTo>
                      <a:pt x="2787" y="788"/>
                    </a:lnTo>
                    <a:lnTo>
                      <a:pt x="2706" y="768"/>
                    </a:lnTo>
                    <a:lnTo>
                      <a:pt x="2645" y="728"/>
                    </a:lnTo>
                    <a:lnTo>
                      <a:pt x="2585" y="667"/>
                    </a:lnTo>
                    <a:lnTo>
                      <a:pt x="2585" y="647"/>
                    </a:lnTo>
                    <a:lnTo>
                      <a:pt x="2585" y="587"/>
                    </a:lnTo>
                    <a:lnTo>
                      <a:pt x="2605" y="546"/>
                    </a:lnTo>
                    <a:lnTo>
                      <a:pt x="2645" y="526"/>
                    </a:lnTo>
                    <a:lnTo>
                      <a:pt x="2726" y="486"/>
                    </a:lnTo>
                    <a:lnTo>
                      <a:pt x="2766" y="465"/>
                    </a:lnTo>
                    <a:lnTo>
                      <a:pt x="2787" y="405"/>
                    </a:lnTo>
                    <a:lnTo>
                      <a:pt x="2827" y="304"/>
                    </a:lnTo>
                    <a:lnTo>
                      <a:pt x="2827" y="203"/>
                    </a:lnTo>
                    <a:lnTo>
                      <a:pt x="2807" y="122"/>
                    </a:lnTo>
                    <a:lnTo>
                      <a:pt x="2766" y="62"/>
                    </a:lnTo>
                    <a:lnTo>
                      <a:pt x="2706" y="21"/>
                    </a:lnTo>
                    <a:lnTo>
                      <a:pt x="2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8"/>
              <p:cNvSpPr/>
              <p:nvPr/>
            </p:nvSpPr>
            <p:spPr>
              <a:xfrm>
                <a:off x="3324261" y="-85655"/>
                <a:ext cx="245420" cy="203747"/>
              </a:xfrm>
              <a:custGeom>
                <a:avLst/>
                <a:gdLst/>
                <a:ahLst/>
                <a:cxnLst/>
                <a:rect l="l" t="t" r="r" b="b"/>
                <a:pathLst>
                  <a:path w="2020" h="1677" extrusionOk="0">
                    <a:moveTo>
                      <a:pt x="1494" y="1"/>
                    </a:moveTo>
                    <a:lnTo>
                      <a:pt x="1434" y="21"/>
                    </a:lnTo>
                    <a:lnTo>
                      <a:pt x="1414" y="62"/>
                    </a:lnTo>
                    <a:lnTo>
                      <a:pt x="1373" y="102"/>
                    </a:lnTo>
                    <a:lnTo>
                      <a:pt x="1333" y="203"/>
                    </a:lnTo>
                    <a:lnTo>
                      <a:pt x="1313" y="304"/>
                    </a:lnTo>
                    <a:lnTo>
                      <a:pt x="1292" y="324"/>
                    </a:lnTo>
                    <a:lnTo>
                      <a:pt x="1232" y="324"/>
                    </a:lnTo>
                    <a:lnTo>
                      <a:pt x="1192" y="284"/>
                    </a:lnTo>
                    <a:lnTo>
                      <a:pt x="1111" y="183"/>
                    </a:lnTo>
                    <a:lnTo>
                      <a:pt x="1050" y="142"/>
                    </a:lnTo>
                    <a:lnTo>
                      <a:pt x="969" y="122"/>
                    </a:lnTo>
                    <a:lnTo>
                      <a:pt x="868" y="122"/>
                    </a:lnTo>
                    <a:lnTo>
                      <a:pt x="808" y="162"/>
                    </a:lnTo>
                    <a:lnTo>
                      <a:pt x="747" y="203"/>
                    </a:lnTo>
                    <a:lnTo>
                      <a:pt x="707" y="243"/>
                    </a:lnTo>
                    <a:lnTo>
                      <a:pt x="687" y="304"/>
                    </a:lnTo>
                    <a:lnTo>
                      <a:pt x="667" y="425"/>
                    </a:lnTo>
                    <a:lnTo>
                      <a:pt x="646" y="465"/>
                    </a:lnTo>
                    <a:lnTo>
                      <a:pt x="586" y="506"/>
                    </a:lnTo>
                    <a:lnTo>
                      <a:pt x="404" y="587"/>
                    </a:lnTo>
                    <a:lnTo>
                      <a:pt x="323" y="627"/>
                    </a:lnTo>
                    <a:lnTo>
                      <a:pt x="263" y="687"/>
                    </a:lnTo>
                    <a:lnTo>
                      <a:pt x="182" y="748"/>
                    </a:lnTo>
                    <a:lnTo>
                      <a:pt x="142" y="809"/>
                    </a:lnTo>
                    <a:lnTo>
                      <a:pt x="121" y="910"/>
                    </a:lnTo>
                    <a:lnTo>
                      <a:pt x="81" y="1051"/>
                    </a:lnTo>
                    <a:lnTo>
                      <a:pt x="41" y="1212"/>
                    </a:lnTo>
                    <a:lnTo>
                      <a:pt x="20" y="1293"/>
                    </a:lnTo>
                    <a:lnTo>
                      <a:pt x="0" y="1394"/>
                    </a:lnTo>
                    <a:lnTo>
                      <a:pt x="20" y="1475"/>
                    </a:lnTo>
                    <a:lnTo>
                      <a:pt x="41" y="1536"/>
                    </a:lnTo>
                    <a:lnTo>
                      <a:pt x="101" y="1616"/>
                    </a:lnTo>
                    <a:lnTo>
                      <a:pt x="162" y="1636"/>
                    </a:lnTo>
                    <a:lnTo>
                      <a:pt x="222" y="1657"/>
                    </a:lnTo>
                    <a:lnTo>
                      <a:pt x="283" y="1636"/>
                    </a:lnTo>
                    <a:lnTo>
                      <a:pt x="384" y="1556"/>
                    </a:lnTo>
                    <a:lnTo>
                      <a:pt x="485" y="1455"/>
                    </a:lnTo>
                    <a:lnTo>
                      <a:pt x="586" y="1354"/>
                    </a:lnTo>
                    <a:lnTo>
                      <a:pt x="687" y="1293"/>
                    </a:lnTo>
                    <a:lnTo>
                      <a:pt x="727" y="1273"/>
                    </a:lnTo>
                    <a:lnTo>
                      <a:pt x="767" y="1273"/>
                    </a:lnTo>
                    <a:lnTo>
                      <a:pt x="828" y="1313"/>
                    </a:lnTo>
                    <a:lnTo>
                      <a:pt x="909" y="1435"/>
                    </a:lnTo>
                    <a:lnTo>
                      <a:pt x="969" y="1495"/>
                    </a:lnTo>
                    <a:lnTo>
                      <a:pt x="1010" y="1515"/>
                    </a:lnTo>
                    <a:lnTo>
                      <a:pt x="1070" y="1536"/>
                    </a:lnTo>
                    <a:lnTo>
                      <a:pt x="1192" y="1536"/>
                    </a:lnTo>
                    <a:lnTo>
                      <a:pt x="1252" y="1576"/>
                    </a:lnTo>
                    <a:lnTo>
                      <a:pt x="1313" y="1616"/>
                    </a:lnTo>
                    <a:lnTo>
                      <a:pt x="1373" y="1657"/>
                    </a:lnTo>
                    <a:lnTo>
                      <a:pt x="1494" y="1677"/>
                    </a:lnTo>
                    <a:lnTo>
                      <a:pt x="1616" y="1657"/>
                    </a:lnTo>
                    <a:lnTo>
                      <a:pt x="1676" y="1636"/>
                    </a:lnTo>
                    <a:lnTo>
                      <a:pt x="1757" y="1576"/>
                    </a:lnTo>
                    <a:lnTo>
                      <a:pt x="1838" y="1515"/>
                    </a:lnTo>
                    <a:lnTo>
                      <a:pt x="1918" y="1414"/>
                    </a:lnTo>
                    <a:lnTo>
                      <a:pt x="1959" y="1354"/>
                    </a:lnTo>
                    <a:lnTo>
                      <a:pt x="1999" y="1273"/>
                    </a:lnTo>
                    <a:lnTo>
                      <a:pt x="2019" y="1192"/>
                    </a:lnTo>
                    <a:lnTo>
                      <a:pt x="2019" y="1112"/>
                    </a:lnTo>
                    <a:lnTo>
                      <a:pt x="1979" y="1031"/>
                    </a:lnTo>
                    <a:lnTo>
                      <a:pt x="1939" y="990"/>
                    </a:lnTo>
                    <a:lnTo>
                      <a:pt x="1878" y="950"/>
                    </a:lnTo>
                    <a:lnTo>
                      <a:pt x="1838" y="910"/>
                    </a:lnTo>
                    <a:lnTo>
                      <a:pt x="1817" y="889"/>
                    </a:lnTo>
                    <a:lnTo>
                      <a:pt x="1817" y="849"/>
                    </a:lnTo>
                    <a:lnTo>
                      <a:pt x="1838" y="788"/>
                    </a:lnTo>
                    <a:lnTo>
                      <a:pt x="1898" y="647"/>
                    </a:lnTo>
                    <a:lnTo>
                      <a:pt x="1898" y="566"/>
                    </a:lnTo>
                    <a:lnTo>
                      <a:pt x="1898" y="506"/>
                    </a:lnTo>
                    <a:lnTo>
                      <a:pt x="1858" y="425"/>
                    </a:lnTo>
                    <a:lnTo>
                      <a:pt x="1817" y="364"/>
                    </a:lnTo>
                    <a:lnTo>
                      <a:pt x="1737" y="263"/>
                    </a:lnTo>
                    <a:lnTo>
                      <a:pt x="1696" y="183"/>
                    </a:lnTo>
                    <a:lnTo>
                      <a:pt x="1676" y="102"/>
                    </a:lnTo>
                    <a:lnTo>
                      <a:pt x="1595" y="21"/>
                    </a:lnTo>
                    <a:lnTo>
                      <a:pt x="1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8"/>
              <p:cNvSpPr/>
              <p:nvPr/>
            </p:nvSpPr>
            <p:spPr>
              <a:xfrm>
                <a:off x="2291434" y="-563982"/>
                <a:ext cx="174345" cy="154663"/>
              </a:xfrm>
              <a:custGeom>
                <a:avLst/>
                <a:gdLst/>
                <a:ahLst/>
                <a:cxnLst/>
                <a:rect l="l" t="t" r="r" b="b"/>
                <a:pathLst>
                  <a:path w="1435" h="1273" extrusionOk="0">
                    <a:moveTo>
                      <a:pt x="869" y="1"/>
                    </a:moveTo>
                    <a:lnTo>
                      <a:pt x="727" y="21"/>
                    </a:lnTo>
                    <a:lnTo>
                      <a:pt x="485" y="81"/>
                    </a:lnTo>
                    <a:lnTo>
                      <a:pt x="283" y="162"/>
                    </a:lnTo>
                    <a:lnTo>
                      <a:pt x="122" y="263"/>
                    </a:lnTo>
                    <a:lnTo>
                      <a:pt x="41" y="384"/>
                    </a:lnTo>
                    <a:lnTo>
                      <a:pt x="1" y="485"/>
                    </a:lnTo>
                    <a:lnTo>
                      <a:pt x="1" y="546"/>
                    </a:lnTo>
                    <a:lnTo>
                      <a:pt x="1" y="586"/>
                    </a:lnTo>
                    <a:lnTo>
                      <a:pt x="41" y="627"/>
                    </a:lnTo>
                    <a:lnTo>
                      <a:pt x="81" y="667"/>
                    </a:lnTo>
                    <a:lnTo>
                      <a:pt x="142" y="687"/>
                    </a:lnTo>
                    <a:lnTo>
                      <a:pt x="182" y="707"/>
                    </a:lnTo>
                    <a:lnTo>
                      <a:pt x="223" y="748"/>
                    </a:lnTo>
                    <a:lnTo>
                      <a:pt x="223" y="768"/>
                    </a:lnTo>
                    <a:lnTo>
                      <a:pt x="223" y="808"/>
                    </a:lnTo>
                    <a:lnTo>
                      <a:pt x="223" y="828"/>
                    </a:lnTo>
                    <a:lnTo>
                      <a:pt x="182" y="950"/>
                    </a:lnTo>
                    <a:lnTo>
                      <a:pt x="162" y="1051"/>
                    </a:lnTo>
                    <a:lnTo>
                      <a:pt x="182" y="1151"/>
                    </a:lnTo>
                    <a:lnTo>
                      <a:pt x="243" y="1212"/>
                    </a:lnTo>
                    <a:lnTo>
                      <a:pt x="303" y="1252"/>
                    </a:lnTo>
                    <a:lnTo>
                      <a:pt x="364" y="1273"/>
                    </a:lnTo>
                    <a:lnTo>
                      <a:pt x="425" y="1273"/>
                    </a:lnTo>
                    <a:lnTo>
                      <a:pt x="485" y="1252"/>
                    </a:lnTo>
                    <a:lnTo>
                      <a:pt x="525" y="1212"/>
                    </a:lnTo>
                    <a:lnTo>
                      <a:pt x="546" y="1151"/>
                    </a:lnTo>
                    <a:lnTo>
                      <a:pt x="586" y="1030"/>
                    </a:lnTo>
                    <a:lnTo>
                      <a:pt x="626" y="970"/>
                    </a:lnTo>
                    <a:lnTo>
                      <a:pt x="647" y="929"/>
                    </a:lnTo>
                    <a:lnTo>
                      <a:pt x="687" y="889"/>
                    </a:lnTo>
                    <a:lnTo>
                      <a:pt x="950" y="889"/>
                    </a:lnTo>
                    <a:lnTo>
                      <a:pt x="990" y="869"/>
                    </a:lnTo>
                    <a:lnTo>
                      <a:pt x="1030" y="828"/>
                    </a:lnTo>
                    <a:lnTo>
                      <a:pt x="1050" y="788"/>
                    </a:lnTo>
                    <a:lnTo>
                      <a:pt x="1071" y="727"/>
                    </a:lnTo>
                    <a:lnTo>
                      <a:pt x="1071" y="627"/>
                    </a:lnTo>
                    <a:lnTo>
                      <a:pt x="1091" y="566"/>
                    </a:lnTo>
                    <a:lnTo>
                      <a:pt x="1131" y="546"/>
                    </a:lnTo>
                    <a:lnTo>
                      <a:pt x="1252" y="546"/>
                    </a:lnTo>
                    <a:lnTo>
                      <a:pt x="1293" y="526"/>
                    </a:lnTo>
                    <a:lnTo>
                      <a:pt x="1353" y="485"/>
                    </a:lnTo>
                    <a:lnTo>
                      <a:pt x="1394" y="445"/>
                    </a:lnTo>
                    <a:lnTo>
                      <a:pt x="1434" y="324"/>
                    </a:lnTo>
                    <a:lnTo>
                      <a:pt x="1434" y="263"/>
                    </a:lnTo>
                    <a:lnTo>
                      <a:pt x="1434" y="202"/>
                    </a:lnTo>
                    <a:lnTo>
                      <a:pt x="1394" y="142"/>
                    </a:lnTo>
                    <a:lnTo>
                      <a:pt x="1374" y="81"/>
                    </a:lnTo>
                    <a:lnTo>
                      <a:pt x="1313" y="61"/>
                    </a:lnTo>
                    <a:lnTo>
                      <a:pt x="1273" y="41"/>
                    </a:lnTo>
                    <a:lnTo>
                      <a:pt x="1151" y="21"/>
                    </a:lnTo>
                    <a:lnTo>
                      <a:pt x="10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8"/>
              <p:cNvSpPr/>
              <p:nvPr/>
            </p:nvSpPr>
            <p:spPr>
              <a:xfrm>
                <a:off x="3211393" y="-92945"/>
                <a:ext cx="105579" cy="90878"/>
              </a:xfrm>
              <a:custGeom>
                <a:avLst/>
                <a:gdLst/>
                <a:ahLst/>
                <a:cxnLst/>
                <a:rect l="l" t="t" r="r" b="b"/>
                <a:pathLst>
                  <a:path w="869" h="748" extrusionOk="0">
                    <a:moveTo>
                      <a:pt x="202" y="0"/>
                    </a:moveTo>
                    <a:lnTo>
                      <a:pt x="122" y="21"/>
                    </a:lnTo>
                    <a:lnTo>
                      <a:pt x="61" y="61"/>
                    </a:lnTo>
                    <a:lnTo>
                      <a:pt x="21" y="122"/>
                    </a:lnTo>
                    <a:lnTo>
                      <a:pt x="0" y="202"/>
                    </a:lnTo>
                    <a:lnTo>
                      <a:pt x="0" y="283"/>
                    </a:lnTo>
                    <a:lnTo>
                      <a:pt x="21" y="364"/>
                    </a:lnTo>
                    <a:lnTo>
                      <a:pt x="81" y="424"/>
                    </a:lnTo>
                    <a:lnTo>
                      <a:pt x="162" y="465"/>
                    </a:lnTo>
                    <a:lnTo>
                      <a:pt x="263" y="505"/>
                    </a:lnTo>
                    <a:lnTo>
                      <a:pt x="344" y="606"/>
                    </a:lnTo>
                    <a:lnTo>
                      <a:pt x="424" y="667"/>
                    </a:lnTo>
                    <a:lnTo>
                      <a:pt x="525" y="707"/>
                    </a:lnTo>
                    <a:lnTo>
                      <a:pt x="626" y="747"/>
                    </a:lnTo>
                    <a:lnTo>
                      <a:pt x="727" y="727"/>
                    </a:lnTo>
                    <a:lnTo>
                      <a:pt x="808" y="687"/>
                    </a:lnTo>
                    <a:lnTo>
                      <a:pt x="848" y="626"/>
                    </a:lnTo>
                    <a:lnTo>
                      <a:pt x="869" y="566"/>
                    </a:lnTo>
                    <a:lnTo>
                      <a:pt x="848" y="485"/>
                    </a:lnTo>
                    <a:lnTo>
                      <a:pt x="828" y="424"/>
                    </a:lnTo>
                    <a:lnTo>
                      <a:pt x="788" y="384"/>
                    </a:lnTo>
                    <a:lnTo>
                      <a:pt x="727" y="344"/>
                    </a:lnTo>
                    <a:lnTo>
                      <a:pt x="647" y="344"/>
                    </a:lnTo>
                    <a:lnTo>
                      <a:pt x="606" y="364"/>
                    </a:lnTo>
                    <a:lnTo>
                      <a:pt x="546" y="384"/>
                    </a:lnTo>
                    <a:lnTo>
                      <a:pt x="505" y="364"/>
                    </a:lnTo>
                    <a:lnTo>
                      <a:pt x="465" y="364"/>
                    </a:lnTo>
                    <a:lnTo>
                      <a:pt x="465" y="344"/>
                    </a:lnTo>
                    <a:lnTo>
                      <a:pt x="465" y="303"/>
                    </a:lnTo>
                    <a:lnTo>
                      <a:pt x="485" y="243"/>
                    </a:lnTo>
                    <a:lnTo>
                      <a:pt x="465" y="162"/>
                    </a:lnTo>
                    <a:lnTo>
                      <a:pt x="424" y="101"/>
                    </a:lnTo>
                    <a:lnTo>
                      <a:pt x="364" y="41"/>
                    </a:lnTo>
                    <a:lnTo>
                      <a:pt x="3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8"/>
              <p:cNvSpPr/>
              <p:nvPr/>
            </p:nvSpPr>
            <p:spPr>
              <a:xfrm>
                <a:off x="3039599" y="-41431"/>
                <a:ext cx="68888" cy="100719"/>
              </a:xfrm>
              <a:custGeom>
                <a:avLst/>
                <a:gdLst/>
                <a:ahLst/>
                <a:cxnLst/>
                <a:rect l="l" t="t" r="r" b="b"/>
                <a:pathLst>
                  <a:path w="567" h="829" extrusionOk="0">
                    <a:moveTo>
                      <a:pt x="263" y="0"/>
                    </a:moveTo>
                    <a:lnTo>
                      <a:pt x="203" y="21"/>
                    </a:lnTo>
                    <a:lnTo>
                      <a:pt x="122" y="81"/>
                    </a:lnTo>
                    <a:lnTo>
                      <a:pt x="82" y="162"/>
                    </a:lnTo>
                    <a:lnTo>
                      <a:pt x="82" y="243"/>
                    </a:lnTo>
                    <a:lnTo>
                      <a:pt x="102" y="323"/>
                    </a:lnTo>
                    <a:lnTo>
                      <a:pt x="102" y="384"/>
                    </a:lnTo>
                    <a:lnTo>
                      <a:pt x="82" y="424"/>
                    </a:lnTo>
                    <a:lnTo>
                      <a:pt x="21" y="546"/>
                    </a:lnTo>
                    <a:lnTo>
                      <a:pt x="1" y="626"/>
                    </a:lnTo>
                    <a:lnTo>
                      <a:pt x="21" y="687"/>
                    </a:lnTo>
                    <a:lnTo>
                      <a:pt x="41" y="748"/>
                    </a:lnTo>
                    <a:lnTo>
                      <a:pt x="82" y="788"/>
                    </a:lnTo>
                    <a:lnTo>
                      <a:pt x="122" y="828"/>
                    </a:lnTo>
                    <a:lnTo>
                      <a:pt x="284" y="828"/>
                    </a:lnTo>
                    <a:lnTo>
                      <a:pt x="344" y="788"/>
                    </a:lnTo>
                    <a:lnTo>
                      <a:pt x="385" y="748"/>
                    </a:lnTo>
                    <a:lnTo>
                      <a:pt x="405" y="667"/>
                    </a:lnTo>
                    <a:lnTo>
                      <a:pt x="425" y="606"/>
                    </a:lnTo>
                    <a:lnTo>
                      <a:pt x="445" y="546"/>
                    </a:lnTo>
                    <a:lnTo>
                      <a:pt x="486" y="465"/>
                    </a:lnTo>
                    <a:lnTo>
                      <a:pt x="546" y="404"/>
                    </a:lnTo>
                    <a:lnTo>
                      <a:pt x="566" y="323"/>
                    </a:lnTo>
                    <a:lnTo>
                      <a:pt x="566" y="243"/>
                    </a:lnTo>
                    <a:lnTo>
                      <a:pt x="546" y="182"/>
                    </a:lnTo>
                    <a:lnTo>
                      <a:pt x="506" y="101"/>
                    </a:lnTo>
                    <a:lnTo>
                      <a:pt x="445" y="41"/>
                    </a:lnTo>
                    <a:lnTo>
                      <a:pt x="385" y="21"/>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8"/>
              <p:cNvSpPr/>
              <p:nvPr/>
            </p:nvSpPr>
            <p:spPr>
              <a:xfrm>
                <a:off x="3412588" y="-475655"/>
                <a:ext cx="54065" cy="108009"/>
              </a:xfrm>
              <a:custGeom>
                <a:avLst/>
                <a:gdLst/>
                <a:ahLst/>
                <a:cxnLst/>
                <a:rect l="l" t="t" r="r" b="b"/>
                <a:pathLst>
                  <a:path w="445" h="889" extrusionOk="0">
                    <a:moveTo>
                      <a:pt x="182" y="0"/>
                    </a:moveTo>
                    <a:lnTo>
                      <a:pt x="121" y="21"/>
                    </a:lnTo>
                    <a:lnTo>
                      <a:pt x="81" y="81"/>
                    </a:lnTo>
                    <a:lnTo>
                      <a:pt x="81" y="162"/>
                    </a:lnTo>
                    <a:lnTo>
                      <a:pt x="101" y="243"/>
                    </a:lnTo>
                    <a:lnTo>
                      <a:pt x="141" y="344"/>
                    </a:lnTo>
                    <a:lnTo>
                      <a:pt x="141" y="384"/>
                    </a:lnTo>
                    <a:lnTo>
                      <a:pt x="121" y="404"/>
                    </a:lnTo>
                    <a:lnTo>
                      <a:pt x="101" y="424"/>
                    </a:lnTo>
                    <a:lnTo>
                      <a:pt x="61" y="465"/>
                    </a:lnTo>
                    <a:lnTo>
                      <a:pt x="20" y="525"/>
                    </a:lnTo>
                    <a:lnTo>
                      <a:pt x="0" y="586"/>
                    </a:lnTo>
                    <a:lnTo>
                      <a:pt x="20" y="626"/>
                    </a:lnTo>
                    <a:lnTo>
                      <a:pt x="20" y="667"/>
                    </a:lnTo>
                    <a:lnTo>
                      <a:pt x="20" y="687"/>
                    </a:lnTo>
                    <a:lnTo>
                      <a:pt x="0" y="768"/>
                    </a:lnTo>
                    <a:lnTo>
                      <a:pt x="0" y="828"/>
                    </a:lnTo>
                    <a:lnTo>
                      <a:pt x="40" y="869"/>
                    </a:lnTo>
                    <a:lnTo>
                      <a:pt x="81" y="889"/>
                    </a:lnTo>
                    <a:lnTo>
                      <a:pt x="141" y="889"/>
                    </a:lnTo>
                    <a:lnTo>
                      <a:pt x="222" y="849"/>
                    </a:lnTo>
                    <a:lnTo>
                      <a:pt x="323" y="788"/>
                    </a:lnTo>
                    <a:lnTo>
                      <a:pt x="364" y="727"/>
                    </a:lnTo>
                    <a:lnTo>
                      <a:pt x="404" y="647"/>
                    </a:lnTo>
                    <a:lnTo>
                      <a:pt x="424" y="546"/>
                    </a:lnTo>
                    <a:lnTo>
                      <a:pt x="444" y="404"/>
                    </a:lnTo>
                    <a:lnTo>
                      <a:pt x="424" y="263"/>
                    </a:lnTo>
                    <a:lnTo>
                      <a:pt x="424" y="202"/>
                    </a:lnTo>
                    <a:lnTo>
                      <a:pt x="364" y="101"/>
                    </a:lnTo>
                    <a:lnTo>
                      <a:pt x="303" y="21"/>
                    </a:lnTo>
                    <a:lnTo>
                      <a:pt x="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8"/>
              <p:cNvSpPr/>
              <p:nvPr/>
            </p:nvSpPr>
            <p:spPr>
              <a:xfrm>
                <a:off x="3412588" y="-475655"/>
                <a:ext cx="54065" cy="108009"/>
              </a:xfrm>
              <a:custGeom>
                <a:avLst/>
                <a:gdLst/>
                <a:ahLst/>
                <a:cxnLst/>
                <a:rect l="l" t="t" r="r" b="b"/>
                <a:pathLst>
                  <a:path w="445" h="889" fill="none" extrusionOk="0">
                    <a:moveTo>
                      <a:pt x="101" y="243"/>
                    </a:moveTo>
                    <a:lnTo>
                      <a:pt x="101" y="243"/>
                    </a:lnTo>
                    <a:lnTo>
                      <a:pt x="141" y="344"/>
                    </a:lnTo>
                    <a:lnTo>
                      <a:pt x="141" y="384"/>
                    </a:lnTo>
                    <a:lnTo>
                      <a:pt x="121" y="404"/>
                    </a:lnTo>
                    <a:lnTo>
                      <a:pt x="101" y="424"/>
                    </a:lnTo>
                    <a:lnTo>
                      <a:pt x="101" y="424"/>
                    </a:lnTo>
                    <a:lnTo>
                      <a:pt x="61" y="465"/>
                    </a:lnTo>
                    <a:lnTo>
                      <a:pt x="61" y="465"/>
                    </a:lnTo>
                    <a:lnTo>
                      <a:pt x="20" y="525"/>
                    </a:lnTo>
                    <a:lnTo>
                      <a:pt x="20" y="525"/>
                    </a:lnTo>
                    <a:lnTo>
                      <a:pt x="0" y="586"/>
                    </a:lnTo>
                    <a:lnTo>
                      <a:pt x="20" y="626"/>
                    </a:lnTo>
                    <a:lnTo>
                      <a:pt x="20" y="626"/>
                    </a:lnTo>
                    <a:lnTo>
                      <a:pt x="20" y="667"/>
                    </a:lnTo>
                    <a:lnTo>
                      <a:pt x="20" y="687"/>
                    </a:lnTo>
                    <a:lnTo>
                      <a:pt x="0" y="768"/>
                    </a:lnTo>
                    <a:lnTo>
                      <a:pt x="0" y="768"/>
                    </a:lnTo>
                    <a:lnTo>
                      <a:pt x="0" y="828"/>
                    </a:lnTo>
                    <a:lnTo>
                      <a:pt x="40" y="869"/>
                    </a:lnTo>
                    <a:lnTo>
                      <a:pt x="40" y="869"/>
                    </a:lnTo>
                    <a:lnTo>
                      <a:pt x="81" y="889"/>
                    </a:lnTo>
                    <a:lnTo>
                      <a:pt x="141" y="889"/>
                    </a:lnTo>
                    <a:lnTo>
                      <a:pt x="222" y="849"/>
                    </a:lnTo>
                    <a:lnTo>
                      <a:pt x="222" y="849"/>
                    </a:lnTo>
                    <a:lnTo>
                      <a:pt x="323" y="788"/>
                    </a:lnTo>
                    <a:lnTo>
                      <a:pt x="364" y="727"/>
                    </a:lnTo>
                    <a:lnTo>
                      <a:pt x="404" y="647"/>
                    </a:lnTo>
                    <a:lnTo>
                      <a:pt x="424" y="546"/>
                    </a:lnTo>
                    <a:lnTo>
                      <a:pt x="424" y="546"/>
                    </a:lnTo>
                    <a:lnTo>
                      <a:pt x="444" y="404"/>
                    </a:lnTo>
                    <a:lnTo>
                      <a:pt x="424" y="263"/>
                    </a:lnTo>
                    <a:lnTo>
                      <a:pt x="424" y="263"/>
                    </a:lnTo>
                    <a:lnTo>
                      <a:pt x="424" y="202"/>
                    </a:lnTo>
                    <a:lnTo>
                      <a:pt x="424" y="202"/>
                    </a:lnTo>
                    <a:lnTo>
                      <a:pt x="364" y="101"/>
                    </a:lnTo>
                    <a:lnTo>
                      <a:pt x="303" y="21"/>
                    </a:lnTo>
                    <a:lnTo>
                      <a:pt x="242" y="0"/>
                    </a:lnTo>
                    <a:lnTo>
                      <a:pt x="182" y="0"/>
                    </a:lnTo>
                    <a:lnTo>
                      <a:pt x="121" y="21"/>
                    </a:lnTo>
                    <a:lnTo>
                      <a:pt x="81" y="81"/>
                    </a:lnTo>
                    <a:lnTo>
                      <a:pt x="81" y="162"/>
                    </a:lnTo>
                    <a:lnTo>
                      <a:pt x="10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8"/>
              <p:cNvSpPr/>
              <p:nvPr/>
            </p:nvSpPr>
            <p:spPr>
              <a:xfrm>
                <a:off x="3324261" y="-173861"/>
                <a:ext cx="68766" cy="93308"/>
              </a:xfrm>
              <a:custGeom>
                <a:avLst/>
                <a:gdLst/>
                <a:ahLst/>
                <a:cxnLst/>
                <a:rect l="l" t="t" r="r" b="b"/>
                <a:pathLst>
                  <a:path w="566" h="768" extrusionOk="0">
                    <a:moveTo>
                      <a:pt x="384" y="0"/>
                    </a:moveTo>
                    <a:lnTo>
                      <a:pt x="323" y="20"/>
                    </a:lnTo>
                    <a:lnTo>
                      <a:pt x="263" y="61"/>
                    </a:lnTo>
                    <a:lnTo>
                      <a:pt x="222" y="121"/>
                    </a:lnTo>
                    <a:lnTo>
                      <a:pt x="182" y="202"/>
                    </a:lnTo>
                    <a:lnTo>
                      <a:pt x="182" y="242"/>
                    </a:lnTo>
                    <a:lnTo>
                      <a:pt x="142" y="263"/>
                    </a:lnTo>
                    <a:lnTo>
                      <a:pt x="81" y="303"/>
                    </a:lnTo>
                    <a:lnTo>
                      <a:pt x="20" y="384"/>
                    </a:lnTo>
                    <a:lnTo>
                      <a:pt x="0" y="464"/>
                    </a:lnTo>
                    <a:lnTo>
                      <a:pt x="20" y="545"/>
                    </a:lnTo>
                    <a:lnTo>
                      <a:pt x="41" y="606"/>
                    </a:lnTo>
                    <a:lnTo>
                      <a:pt x="81" y="666"/>
                    </a:lnTo>
                    <a:lnTo>
                      <a:pt x="121" y="727"/>
                    </a:lnTo>
                    <a:lnTo>
                      <a:pt x="182" y="747"/>
                    </a:lnTo>
                    <a:lnTo>
                      <a:pt x="222" y="767"/>
                    </a:lnTo>
                    <a:lnTo>
                      <a:pt x="283" y="767"/>
                    </a:lnTo>
                    <a:lnTo>
                      <a:pt x="323" y="747"/>
                    </a:lnTo>
                    <a:lnTo>
                      <a:pt x="364" y="727"/>
                    </a:lnTo>
                    <a:lnTo>
                      <a:pt x="404" y="687"/>
                    </a:lnTo>
                    <a:lnTo>
                      <a:pt x="404" y="626"/>
                    </a:lnTo>
                    <a:lnTo>
                      <a:pt x="404" y="586"/>
                    </a:lnTo>
                    <a:lnTo>
                      <a:pt x="384" y="545"/>
                    </a:lnTo>
                    <a:lnTo>
                      <a:pt x="404" y="505"/>
                    </a:lnTo>
                    <a:lnTo>
                      <a:pt x="444" y="444"/>
                    </a:lnTo>
                    <a:lnTo>
                      <a:pt x="444" y="404"/>
                    </a:lnTo>
                    <a:lnTo>
                      <a:pt x="444" y="364"/>
                    </a:lnTo>
                    <a:lnTo>
                      <a:pt x="444" y="343"/>
                    </a:lnTo>
                    <a:lnTo>
                      <a:pt x="444" y="303"/>
                    </a:lnTo>
                    <a:lnTo>
                      <a:pt x="505" y="263"/>
                    </a:lnTo>
                    <a:lnTo>
                      <a:pt x="545" y="242"/>
                    </a:lnTo>
                    <a:lnTo>
                      <a:pt x="566" y="202"/>
                    </a:lnTo>
                    <a:lnTo>
                      <a:pt x="566" y="121"/>
                    </a:lnTo>
                    <a:lnTo>
                      <a:pt x="525" y="61"/>
                    </a:lnTo>
                    <a:lnTo>
                      <a:pt x="465" y="20"/>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8"/>
              <p:cNvSpPr/>
              <p:nvPr/>
            </p:nvSpPr>
            <p:spPr>
              <a:xfrm>
                <a:off x="2625059" y="-407010"/>
                <a:ext cx="63906" cy="71318"/>
              </a:xfrm>
              <a:custGeom>
                <a:avLst/>
                <a:gdLst/>
                <a:ahLst/>
                <a:cxnLst/>
                <a:rect l="l" t="t" r="r" b="b"/>
                <a:pathLst>
                  <a:path w="526" h="587" extrusionOk="0">
                    <a:moveTo>
                      <a:pt x="102" y="1"/>
                    </a:moveTo>
                    <a:lnTo>
                      <a:pt x="61" y="21"/>
                    </a:lnTo>
                    <a:lnTo>
                      <a:pt x="41" y="61"/>
                    </a:lnTo>
                    <a:lnTo>
                      <a:pt x="21" y="122"/>
                    </a:lnTo>
                    <a:lnTo>
                      <a:pt x="21" y="162"/>
                    </a:lnTo>
                    <a:lnTo>
                      <a:pt x="81" y="243"/>
                    </a:lnTo>
                    <a:lnTo>
                      <a:pt x="81" y="304"/>
                    </a:lnTo>
                    <a:lnTo>
                      <a:pt x="61" y="344"/>
                    </a:lnTo>
                    <a:lnTo>
                      <a:pt x="21" y="384"/>
                    </a:lnTo>
                    <a:lnTo>
                      <a:pt x="1" y="445"/>
                    </a:lnTo>
                    <a:lnTo>
                      <a:pt x="21" y="506"/>
                    </a:lnTo>
                    <a:lnTo>
                      <a:pt x="61" y="546"/>
                    </a:lnTo>
                    <a:lnTo>
                      <a:pt x="122" y="566"/>
                    </a:lnTo>
                    <a:lnTo>
                      <a:pt x="182" y="586"/>
                    </a:lnTo>
                    <a:lnTo>
                      <a:pt x="263" y="586"/>
                    </a:lnTo>
                    <a:lnTo>
                      <a:pt x="303" y="566"/>
                    </a:lnTo>
                    <a:lnTo>
                      <a:pt x="364" y="506"/>
                    </a:lnTo>
                    <a:lnTo>
                      <a:pt x="384" y="445"/>
                    </a:lnTo>
                    <a:lnTo>
                      <a:pt x="404" y="384"/>
                    </a:lnTo>
                    <a:lnTo>
                      <a:pt x="445" y="344"/>
                    </a:lnTo>
                    <a:lnTo>
                      <a:pt x="505" y="284"/>
                    </a:lnTo>
                    <a:lnTo>
                      <a:pt x="526" y="223"/>
                    </a:lnTo>
                    <a:lnTo>
                      <a:pt x="526" y="162"/>
                    </a:lnTo>
                    <a:lnTo>
                      <a:pt x="505" y="102"/>
                    </a:lnTo>
                    <a:lnTo>
                      <a:pt x="485" y="61"/>
                    </a:lnTo>
                    <a:lnTo>
                      <a:pt x="445" y="21"/>
                    </a:lnTo>
                    <a:lnTo>
                      <a:pt x="384" y="1"/>
                    </a:lnTo>
                    <a:lnTo>
                      <a:pt x="324" y="21"/>
                    </a:lnTo>
                    <a:lnTo>
                      <a:pt x="263" y="41"/>
                    </a:lnTo>
                    <a:lnTo>
                      <a:pt x="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8"/>
              <p:cNvSpPr/>
              <p:nvPr/>
            </p:nvSpPr>
            <p:spPr>
              <a:xfrm>
                <a:off x="2993067" y="-691552"/>
                <a:ext cx="86018" cy="51635"/>
              </a:xfrm>
              <a:custGeom>
                <a:avLst/>
                <a:gdLst/>
                <a:ahLst/>
                <a:cxnLst/>
                <a:rect l="l" t="t" r="r" b="b"/>
                <a:pathLst>
                  <a:path w="708" h="425" extrusionOk="0">
                    <a:moveTo>
                      <a:pt x="404" y="1"/>
                    </a:moveTo>
                    <a:lnTo>
                      <a:pt x="323" y="21"/>
                    </a:lnTo>
                    <a:lnTo>
                      <a:pt x="243" y="41"/>
                    </a:lnTo>
                    <a:lnTo>
                      <a:pt x="162" y="102"/>
                    </a:lnTo>
                    <a:lnTo>
                      <a:pt x="81" y="142"/>
                    </a:lnTo>
                    <a:lnTo>
                      <a:pt x="41" y="203"/>
                    </a:lnTo>
                    <a:lnTo>
                      <a:pt x="21" y="263"/>
                    </a:lnTo>
                    <a:lnTo>
                      <a:pt x="0" y="324"/>
                    </a:lnTo>
                    <a:lnTo>
                      <a:pt x="21" y="364"/>
                    </a:lnTo>
                    <a:lnTo>
                      <a:pt x="41" y="404"/>
                    </a:lnTo>
                    <a:lnTo>
                      <a:pt x="81" y="425"/>
                    </a:lnTo>
                    <a:lnTo>
                      <a:pt x="162" y="425"/>
                    </a:lnTo>
                    <a:lnTo>
                      <a:pt x="323" y="344"/>
                    </a:lnTo>
                    <a:lnTo>
                      <a:pt x="364" y="344"/>
                    </a:lnTo>
                    <a:lnTo>
                      <a:pt x="445" y="364"/>
                    </a:lnTo>
                    <a:lnTo>
                      <a:pt x="525" y="384"/>
                    </a:lnTo>
                    <a:lnTo>
                      <a:pt x="586" y="364"/>
                    </a:lnTo>
                    <a:lnTo>
                      <a:pt x="646" y="324"/>
                    </a:lnTo>
                    <a:lnTo>
                      <a:pt x="687" y="263"/>
                    </a:lnTo>
                    <a:lnTo>
                      <a:pt x="707" y="203"/>
                    </a:lnTo>
                    <a:lnTo>
                      <a:pt x="687" y="142"/>
                    </a:lnTo>
                    <a:lnTo>
                      <a:pt x="646" y="81"/>
                    </a:lnTo>
                    <a:lnTo>
                      <a:pt x="566" y="21"/>
                    </a:lnTo>
                    <a:lnTo>
                      <a:pt x="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8"/>
              <p:cNvSpPr/>
              <p:nvPr/>
            </p:nvSpPr>
            <p:spPr>
              <a:xfrm>
                <a:off x="3478803" y="-227926"/>
                <a:ext cx="83467" cy="54187"/>
              </a:xfrm>
              <a:custGeom>
                <a:avLst/>
                <a:gdLst/>
                <a:ahLst/>
                <a:cxnLst/>
                <a:rect l="l" t="t" r="r" b="b"/>
                <a:pathLst>
                  <a:path w="687" h="446" extrusionOk="0">
                    <a:moveTo>
                      <a:pt x="81" y="1"/>
                    </a:moveTo>
                    <a:lnTo>
                      <a:pt x="20" y="21"/>
                    </a:lnTo>
                    <a:lnTo>
                      <a:pt x="0" y="41"/>
                    </a:lnTo>
                    <a:lnTo>
                      <a:pt x="0" y="82"/>
                    </a:lnTo>
                    <a:lnTo>
                      <a:pt x="0" y="142"/>
                    </a:lnTo>
                    <a:lnTo>
                      <a:pt x="20" y="203"/>
                    </a:lnTo>
                    <a:lnTo>
                      <a:pt x="41" y="243"/>
                    </a:lnTo>
                    <a:lnTo>
                      <a:pt x="121" y="284"/>
                    </a:lnTo>
                    <a:lnTo>
                      <a:pt x="162" y="304"/>
                    </a:lnTo>
                    <a:lnTo>
                      <a:pt x="182" y="344"/>
                    </a:lnTo>
                    <a:lnTo>
                      <a:pt x="222" y="384"/>
                    </a:lnTo>
                    <a:lnTo>
                      <a:pt x="243" y="425"/>
                    </a:lnTo>
                    <a:lnTo>
                      <a:pt x="303" y="445"/>
                    </a:lnTo>
                    <a:lnTo>
                      <a:pt x="344" y="445"/>
                    </a:lnTo>
                    <a:lnTo>
                      <a:pt x="384" y="425"/>
                    </a:lnTo>
                    <a:lnTo>
                      <a:pt x="444" y="384"/>
                    </a:lnTo>
                    <a:lnTo>
                      <a:pt x="646" y="384"/>
                    </a:lnTo>
                    <a:lnTo>
                      <a:pt x="667" y="364"/>
                    </a:lnTo>
                    <a:lnTo>
                      <a:pt x="687" y="304"/>
                    </a:lnTo>
                    <a:lnTo>
                      <a:pt x="667" y="263"/>
                    </a:lnTo>
                    <a:lnTo>
                      <a:pt x="626" y="203"/>
                    </a:lnTo>
                    <a:lnTo>
                      <a:pt x="586" y="162"/>
                    </a:lnTo>
                    <a:lnTo>
                      <a:pt x="525" y="122"/>
                    </a:lnTo>
                    <a:lnTo>
                      <a:pt x="465" y="102"/>
                    </a:lnTo>
                    <a:lnTo>
                      <a:pt x="323" y="82"/>
                    </a:lnTo>
                    <a:lnTo>
                      <a:pt x="243" y="6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8"/>
              <p:cNvSpPr/>
              <p:nvPr/>
            </p:nvSpPr>
            <p:spPr>
              <a:xfrm>
                <a:off x="3478803" y="-227926"/>
                <a:ext cx="83467" cy="54187"/>
              </a:xfrm>
              <a:custGeom>
                <a:avLst/>
                <a:gdLst/>
                <a:ahLst/>
                <a:cxnLst/>
                <a:rect l="l" t="t" r="r" b="b"/>
                <a:pathLst>
                  <a:path w="687" h="446" fill="none" extrusionOk="0">
                    <a:moveTo>
                      <a:pt x="41" y="243"/>
                    </a:moveTo>
                    <a:lnTo>
                      <a:pt x="41" y="243"/>
                    </a:lnTo>
                    <a:lnTo>
                      <a:pt x="121" y="284"/>
                    </a:lnTo>
                    <a:lnTo>
                      <a:pt x="162" y="304"/>
                    </a:lnTo>
                    <a:lnTo>
                      <a:pt x="182" y="344"/>
                    </a:lnTo>
                    <a:lnTo>
                      <a:pt x="182" y="344"/>
                    </a:lnTo>
                    <a:lnTo>
                      <a:pt x="222" y="384"/>
                    </a:lnTo>
                    <a:lnTo>
                      <a:pt x="222" y="384"/>
                    </a:lnTo>
                    <a:lnTo>
                      <a:pt x="243" y="425"/>
                    </a:lnTo>
                    <a:lnTo>
                      <a:pt x="303" y="445"/>
                    </a:lnTo>
                    <a:lnTo>
                      <a:pt x="303" y="445"/>
                    </a:lnTo>
                    <a:lnTo>
                      <a:pt x="344" y="445"/>
                    </a:lnTo>
                    <a:lnTo>
                      <a:pt x="384" y="425"/>
                    </a:lnTo>
                    <a:lnTo>
                      <a:pt x="444" y="384"/>
                    </a:lnTo>
                    <a:lnTo>
                      <a:pt x="444" y="384"/>
                    </a:lnTo>
                    <a:lnTo>
                      <a:pt x="505" y="384"/>
                    </a:lnTo>
                    <a:lnTo>
                      <a:pt x="566" y="384"/>
                    </a:lnTo>
                    <a:lnTo>
                      <a:pt x="566" y="384"/>
                    </a:lnTo>
                    <a:lnTo>
                      <a:pt x="606" y="384"/>
                    </a:lnTo>
                    <a:lnTo>
                      <a:pt x="606" y="384"/>
                    </a:lnTo>
                    <a:lnTo>
                      <a:pt x="646" y="384"/>
                    </a:lnTo>
                    <a:lnTo>
                      <a:pt x="667" y="364"/>
                    </a:lnTo>
                    <a:lnTo>
                      <a:pt x="667" y="364"/>
                    </a:lnTo>
                    <a:lnTo>
                      <a:pt x="687" y="304"/>
                    </a:lnTo>
                    <a:lnTo>
                      <a:pt x="667" y="263"/>
                    </a:lnTo>
                    <a:lnTo>
                      <a:pt x="667" y="263"/>
                    </a:lnTo>
                    <a:lnTo>
                      <a:pt x="626" y="203"/>
                    </a:lnTo>
                    <a:lnTo>
                      <a:pt x="586" y="162"/>
                    </a:lnTo>
                    <a:lnTo>
                      <a:pt x="525" y="122"/>
                    </a:lnTo>
                    <a:lnTo>
                      <a:pt x="465" y="102"/>
                    </a:lnTo>
                    <a:lnTo>
                      <a:pt x="323" y="82"/>
                    </a:lnTo>
                    <a:lnTo>
                      <a:pt x="243" y="61"/>
                    </a:lnTo>
                    <a:lnTo>
                      <a:pt x="243" y="61"/>
                    </a:lnTo>
                    <a:lnTo>
                      <a:pt x="142" y="1"/>
                    </a:lnTo>
                    <a:lnTo>
                      <a:pt x="81" y="1"/>
                    </a:lnTo>
                    <a:lnTo>
                      <a:pt x="20" y="21"/>
                    </a:lnTo>
                    <a:lnTo>
                      <a:pt x="20" y="21"/>
                    </a:lnTo>
                    <a:lnTo>
                      <a:pt x="0" y="41"/>
                    </a:lnTo>
                    <a:lnTo>
                      <a:pt x="0" y="82"/>
                    </a:lnTo>
                    <a:lnTo>
                      <a:pt x="0" y="142"/>
                    </a:lnTo>
                    <a:lnTo>
                      <a:pt x="20" y="203"/>
                    </a:lnTo>
                    <a:lnTo>
                      <a:pt x="41" y="24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8"/>
              <p:cNvSpPr/>
              <p:nvPr/>
            </p:nvSpPr>
            <p:spPr>
              <a:xfrm>
                <a:off x="2195818" y="-475655"/>
                <a:ext cx="66336" cy="71318"/>
              </a:xfrm>
              <a:custGeom>
                <a:avLst/>
                <a:gdLst/>
                <a:ahLst/>
                <a:cxnLst/>
                <a:rect l="l" t="t" r="r" b="b"/>
                <a:pathLst>
                  <a:path w="546" h="587" extrusionOk="0">
                    <a:moveTo>
                      <a:pt x="323" y="0"/>
                    </a:moveTo>
                    <a:lnTo>
                      <a:pt x="283" y="21"/>
                    </a:lnTo>
                    <a:lnTo>
                      <a:pt x="202" y="61"/>
                    </a:lnTo>
                    <a:lnTo>
                      <a:pt x="141" y="122"/>
                    </a:lnTo>
                    <a:lnTo>
                      <a:pt x="101" y="162"/>
                    </a:lnTo>
                    <a:lnTo>
                      <a:pt x="101" y="202"/>
                    </a:lnTo>
                    <a:lnTo>
                      <a:pt x="101" y="243"/>
                    </a:lnTo>
                    <a:lnTo>
                      <a:pt x="121" y="303"/>
                    </a:lnTo>
                    <a:lnTo>
                      <a:pt x="121" y="324"/>
                    </a:lnTo>
                    <a:lnTo>
                      <a:pt x="101" y="364"/>
                    </a:lnTo>
                    <a:lnTo>
                      <a:pt x="61" y="404"/>
                    </a:lnTo>
                    <a:lnTo>
                      <a:pt x="20" y="445"/>
                    </a:lnTo>
                    <a:lnTo>
                      <a:pt x="0" y="485"/>
                    </a:lnTo>
                    <a:lnTo>
                      <a:pt x="20" y="525"/>
                    </a:lnTo>
                    <a:lnTo>
                      <a:pt x="40" y="566"/>
                    </a:lnTo>
                    <a:lnTo>
                      <a:pt x="81" y="586"/>
                    </a:lnTo>
                    <a:lnTo>
                      <a:pt x="121" y="586"/>
                    </a:lnTo>
                    <a:lnTo>
                      <a:pt x="162" y="566"/>
                    </a:lnTo>
                    <a:lnTo>
                      <a:pt x="202" y="525"/>
                    </a:lnTo>
                    <a:lnTo>
                      <a:pt x="242" y="465"/>
                    </a:lnTo>
                    <a:lnTo>
                      <a:pt x="283" y="424"/>
                    </a:lnTo>
                    <a:lnTo>
                      <a:pt x="303" y="404"/>
                    </a:lnTo>
                    <a:lnTo>
                      <a:pt x="323" y="384"/>
                    </a:lnTo>
                    <a:lnTo>
                      <a:pt x="404" y="364"/>
                    </a:lnTo>
                    <a:lnTo>
                      <a:pt x="464" y="303"/>
                    </a:lnTo>
                    <a:lnTo>
                      <a:pt x="505" y="243"/>
                    </a:lnTo>
                    <a:lnTo>
                      <a:pt x="545" y="162"/>
                    </a:lnTo>
                    <a:lnTo>
                      <a:pt x="545" y="101"/>
                    </a:lnTo>
                    <a:lnTo>
                      <a:pt x="505" y="41"/>
                    </a:lnTo>
                    <a:lnTo>
                      <a:pt x="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8"/>
              <p:cNvSpPr/>
              <p:nvPr/>
            </p:nvSpPr>
            <p:spPr>
              <a:xfrm>
                <a:off x="3356093" y="122952"/>
                <a:ext cx="61476" cy="54065"/>
              </a:xfrm>
              <a:custGeom>
                <a:avLst/>
                <a:gdLst/>
                <a:ahLst/>
                <a:cxnLst/>
                <a:rect l="l" t="t" r="r" b="b"/>
                <a:pathLst>
                  <a:path w="506" h="445" extrusionOk="0">
                    <a:moveTo>
                      <a:pt x="263" y="0"/>
                    </a:moveTo>
                    <a:lnTo>
                      <a:pt x="243" y="20"/>
                    </a:lnTo>
                    <a:lnTo>
                      <a:pt x="203" y="61"/>
                    </a:lnTo>
                    <a:lnTo>
                      <a:pt x="182" y="121"/>
                    </a:lnTo>
                    <a:lnTo>
                      <a:pt x="162" y="142"/>
                    </a:lnTo>
                    <a:lnTo>
                      <a:pt x="142" y="162"/>
                    </a:lnTo>
                    <a:lnTo>
                      <a:pt x="61" y="202"/>
                    </a:lnTo>
                    <a:lnTo>
                      <a:pt x="21" y="243"/>
                    </a:lnTo>
                    <a:lnTo>
                      <a:pt x="1" y="303"/>
                    </a:lnTo>
                    <a:lnTo>
                      <a:pt x="21" y="344"/>
                    </a:lnTo>
                    <a:lnTo>
                      <a:pt x="41" y="404"/>
                    </a:lnTo>
                    <a:lnTo>
                      <a:pt x="102" y="424"/>
                    </a:lnTo>
                    <a:lnTo>
                      <a:pt x="162" y="444"/>
                    </a:lnTo>
                    <a:lnTo>
                      <a:pt x="283" y="444"/>
                    </a:lnTo>
                    <a:lnTo>
                      <a:pt x="344" y="424"/>
                    </a:lnTo>
                    <a:lnTo>
                      <a:pt x="425" y="364"/>
                    </a:lnTo>
                    <a:lnTo>
                      <a:pt x="485" y="263"/>
                    </a:lnTo>
                    <a:lnTo>
                      <a:pt x="505" y="222"/>
                    </a:lnTo>
                    <a:lnTo>
                      <a:pt x="485" y="162"/>
                    </a:lnTo>
                    <a:lnTo>
                      <a:pt x="465" y="101"/>
                    </a:lnTo>
                    <a:lnTo>
                      <a:pt x="425"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8"/>
              <p:cNvSpPr/>
              <p:nvPr/>
            </p:nvSpPr>
            <p:spPr>
              <a:xfrm>
                <a:off x="3415018" y="-338244"/>
                <a:ext cx="58925" cy="46654"/>
              </a:xfrm>
              <a:custGeom>
                <a:avLst/>
                <a:gdLst/>
                <a:ahLst/>
                <a:cxnLst/>
                <a:rect l="l" t="t" r="r" b="b"/>
                <a:pathLst>
                  <a:path w="485" h="384" extrusionOk="0">
                    <a:moveTo>
                      <a:pt x="344" y="0"/>
                    </a:moveTo>
                    <a:lnTo>
                      <a:pt x="283" y="20"/>
                    </a:lnTo>
                    <a:lnTo>
                      <a:pt x="222" y="41"/>
                    </a:lnTo>
                    <a:lnTo>
                      <a:pt x="162" y="101"/>
                    </a:lnTo>
                    <a:lnTo>
                      <a:pt x="121" y="101"/>
                    </a:lnTo>
                    <a:lnTo>
                      <a:pt x="61" y="121"/>
                    </a:lnTo>
                    <a:lnTo>
                      <a:pt x="20" y="162"/>
                    </a:lnTo>
                    <a:lnTo>
                      <a:pt x="0" y="222"/>
                    </a:lnTo>
                    <a:lnTo>
                      <a:pt x="0" y="263"/>
                    </a:lnTo>
                    <a:lnTo>
                      <a:pt x="41" y="323"/>
                    </a:lnTo>
                    <a:lnTo>
                      <a:pt x="101" y="364"/>
                    </a:lnTo>
                    <a:lnTo>
                      <a:pt x="182" y="384"/>
                    </a:lnTo>
                    <a:lnTo>
                      <a:pt x="263" y="384"/>
                    </a:lnTo>
                    <a:lnTo>
                      <a:pt x="364" y="343"/>
                    </a:lnTo>
                    <a:lnTo>
                      <a:pt x="424" y="303"/>
                    </a:lnTo>
                    <a:lnTo>
                      <a:pt x="465" y="243"/>
                    </a:lnTo>
                    <a:lnTo>
                      <a:pt x="485" y="202"/>
                    </a:lnTo>
                    <a:lnTo>
                      <a:pt x="485" y="142"/>
                    </a:lnTo>
                    <a:lnTo>
                      <a:pt x="465" y="81"/>
                    </a:lnTo>
                    <a:lnTo>
                      <a:pt x="424"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8"/>
              <p:cNvSpPr/>
              <p:nvPr/>
            </p:nvSpPr>
            <p:spPr>
              <a:xfrm>
                <a:off x="3415018" y="-338244"/>
                <a:ext cx="58925" cy="46654"/>
              </a:xfrm>
              <a:custGeom>
                <a:avLst/>
                <a:gdLst/>
                <a:ahLst/>
                <a:cxnLst/>
                <a:rect l="l" t="t" r="r" b="b"/>
                <a:pathLst>
                  <a:path w="485" h="384" fill="none" extrusionOk="0">
                    <a:moveTo>
                      <a:pt x="222" y="41"/>
                    </a:moveTo>
                    <a:lnTo>
                      <a:pt x="222" y="41"/>
                    </a:lnTo>
                    <a:lnTo>
                      <a:pt x="162" y="101"/>
                    </a:lnTo>
                    <a:lnTo>
                      <a:pt x="121" y="101"/>
                    </a:lnTo>
                    <a:lnTo>
                      <a:pt x="61" y="121"/>
                    </a:lnTo>
                    <a:lnTo>
                      <a:pt x="20" y="162"/>
                    </a:lnTo>
                    <a:lnTo>
                      <a:pt x="20" y="162"/>
                    </a:lnTo>
                    <a:lnTo>
                      <a:pt x="0" y="222"/>
                    </a:lnTo>
                    <a:lnTo>
                      <a:pt x="0" y="263"/>
                    </a:lnTo>
                    <a:lnTo>
                      <a:pt x="41" y="323"/>
                    </a:lnTo>
                    <a:lnTo>
                      <a:pt x="101" y="364"/>
                    </a:lnTo>
                    <a:lnTo>
                      <a:pt x="182" y="384"/>
                    </a:lnTo>
                    <a:lnTo>
                      <a:pt x="263" y="384"/>
                    </a:lnTo>
                    <a:lnTo>
                      <a:pt x="364" y="343"/>
                    </a:lnTo>
                    <a:lnTo>
                      <a:pt x="424" y="303"/>
                    </a:lnTo>
                    <a:lnTo>
                      <a:pt x="424" y="303"/>
                    </a:lnTo>
                    <a:lnTo>
                      <a:pt x="465" y="243"/>
                    </a:lnTo>
                    <a:lnTo>
                      <a:pt x="485" y="202"/>
                    </a:lnTo>
                    <a:lnTo>
                      <a:pt x="485" y="142"/>
                    </a:lnTo>
                    <a:lnTo>
                      <a:pt x="465" y="81"/>
                    </a:lnTo>
                    <a:lnTo>
                      <a:pt x="465" y="81"/>
                    </a:lnTo>
                    <a:lnTo>
                      <a:pt x="424" y="20"/>
                    </a:lnTo>
                    <a:lnTo>
                      <a:pt x="344" y="0"/>
                    </a:lnTo>
                    <a:lnTo>
                      <a:pt x="283" y="20"/>
                    </a:lnTo>
                    <a:lnTo>
                      <a:pt x="222" y="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8"/>
              <p:cNvSpPr/>
              <p:nvPr/>
            </p:nvSpPr>
            <p:spPr>
              <a:xfrm>
                <a:off x="3216252" y="-208244"/>
                <a:ext cx="39364" cy="49205"/>
              </a:xfrm>
              <a:custGeom>
                <a:avLst/>
                <a:gdLst/>
                <a:ahLst/>
                <a:cxnLst/>
                <a:rect l="l" t="t" r="r" b="b"/>
                <a:pathLst>
                  <a:path w="324" h="405" extrusionOk="0">
                    <a:moveTo>
                      <a:pt x="182" y="0"/>
                    </a:moveTo>
                    <a:lnTo>
                      <a:pt x="122" y="21"/>
                    </a:lnTo>
                    <a:lnTo>
                      <a:pt x="41" y="81"/>
                    </a:lnTo>
                    <a:lnTo>
                      <a:pt x="1" y="182"/>
                    </a:lnTo>
                    <a:lnTo>
                      <a:pt x="1" y="263"/>
                    </a:lnTo>
                    <a:lnTo>
                      <a:pt x="21" y="323"/>
                    </a:lnTo>
                    <a:lnTo>
                      <a:pt x="41" y="364"/>
                    </a:lnTo>
                    <a:lnTo>
                      <a:pt x="102" y="404"/>
                    </a:lnTo>
                    <a:lnTo>
                      <a:pt x="182" y="404"/>
                    </a:lnTo>
                    <a:lnTo>
                      <a:pt x="243" y="364"/>
                    </a:lnTo>
                    <a:lnTo>
                      <a:pt x="304" y="303"/>
                    </a:lnTo>
                    <a:lnTo>
                      <a:pt x="324" y="243"/>
                    </a:lnTo>
                    <a:lnTo>
                      <a:pt x="324" y="182"/>
                    </a:lnTo>
                    <a:lnTo>
                      <a:pt x="304" y="101"/>
                    </a:lnTo>
                    <a:lnTo>
                      <a:pt x="283" y="41"/>
                    </a:lnTo>
                    <a:lnTo>
                      <a:pt x="223" y="21"/>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8"/>
              <p:cNvSpPr/>
              <p:nvPr/>
            </p:nvSpPr>
            <p:spPr>
              <a:xfrm>
                <a:off x="2092669" y="-443823"/>
                <a:ext cx="54187" cy="36934"/>
              </a:xfrm>
              <a:custGeom>
                <a:avLst/>
                <a:gdLst/>
                <a:ahLst/>
                <a:cxnLst/>
                <a:rect l="l" t="t" r="r" b="b"/>
                <a:pathLst>
                  <a:path w="446" h="304" extrusionOk="0">
                    <a:moveTo>
                      <a:pt x="284" y="1"/>
                    </a:moveTo>
                    <a:lnTo>
                      <a:pt x="243" y="21"/>
                    </a:lnTo>
                    <a:lnTo>
                      <a:pt x="163" y="62"/>
                    </a:lnTo>
                    <a:lnTo>
                      <a:pt x="102" y="82"/>
                    </a:lnTo>
                    <a:lnTo>
                      <a:pt x="62" y="102"/>
                    </a:lnTo>
                    <a:lnTo>
                      <a:pt x="21" y="162"/>
                    </a:lnTo>
                    <a:lnTo>
                      <a:pt x="1" y="203"/>
                    </a:lnTo>
                    <a:lnTo>
                      <a:pt x="21" y="223"/>
                    </a:lnTo>
                    <a:lnTo>
                      <a:pt x="41" y="263"/>
                    </a:lnTo>
                    <a:lnTo>
                      <a:pt x="82" y="284"/>
                    </a:lnTo>
                    <a:lnTo>
                      <a:pt x="183" y="304"/>
                    </a:lnTo>
                    <a:lnTo>
                      <a:pt x="243" y="284"/>
                    </a:lnTo>
                    <a:lnTo>
                      <a:pt x="304" y="263"/>
                    </a:lnTo>
                    <a:lnTo>
                      <a:pt x="364" y="223"/>
                    </a:lnTo>
                    <a:lnTo>
                      <a:pt x="405" y="183"/>
                    </a:lnTo>
                    <a:lnTo>
                      <a:pt x="425" y="162"/>
                    </a:lnTo>
                    <a:lnTo>
                      <a:pt x="445" y="122"/>
                    </a:lnTo>
                    <a:lnTo>
                      <a:pt x="445" y="82"/>
                    </a:lnTo>
                    <a:lnTo>
                      <a:pt x="405" y="41"/>
                    </a:lnTo>
                    <a:lnTo>
                      <a:pt x="385" y="21"/>
                    </a:lnTo>
                    <a:lnTo>
                      <a:pt x="3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8"/>
              <p:cNvSpPr/>
              <p:nvPr/>
            </p:nvSpPr>
            <p:spPr>
              <a:xfrm>
                <a:off x="2404303" y="-438842"/>
                <a:ext cx="41794" cy="39364"/>
              </a:xfrm>
              <a:custGeom>
                <a:avLst/>
                <a:gdLst/>
                <a:ahLst/>
                <a:cxnLst/>
                <a:rect l="l" t="t" r="r" b="b"/>
                <a:pathLst>
                  <a:path w="344" h="324" extrusionOk="0">
                    <a:moveTo>
                      <a:pt x="121" y="0"/>
                    </a:moveTo>
                    <a:lnTo>
                      <a:pt x="101" y="21"/>
                    </a:lnTo>
                    <a:lnTo>
                      <a:pt x="41" y="81"/>
                    </a:lnTo>
                    <a:lnTo>
                      <a:pt x="0" y="142"/>
                    </a:lnTo>
                    <a:lnTo>
                      <a:pt x="21" y="202"/>
                    </a:lnTo>
                    <a:lnTo>
                      <a:pt x="41" y="263"/>
                    </a:lnTo>
                    <a:lnTo>
                      <a:pt x="101" y="303"/>
                    </a:lnTo>
                    <a:lnTo>
                      <a:pt x="162" y="323"/>
                    </a:lnTo>
                    <a:lnTo>
                      <a:pt x="222" y="323"/>
                    </a:lnTo>
                    <a:lnTo>
                      <a:pt x="303" y="283"/>
                    </a:lnTo>
                    <a:lnTo>
                      <a:pt x="344" y="202"/>
                    </a:lnTo>
                    <a:lnTo>
                      <a:pt x="344" y="142"/>
                    </a:lnTo>
                    <a:lnTo>
                      <a:pt x="323" y="61"/>
                    </a:lnTo>
                    <a:lnTo>
                      <a:pt x="283" y="41"/>
                    </a:lnTo>
                    <a:lnTo>
                      <a:pt x="243" y="21"/>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8"/>
              <p:cNvSpPr/>
              <p:nvPr/>
            </p:nvSpPr>
            <p:spPr>
              <a:xfrm>
                <a:off x="3378205" y="-262188"/>
                <a:ext cx="34505" cy="36934"/>
              </a:xfrm>
              <a:custGeom>
                <a:avLst/>
                <a:gdLst/>
                <a:ahLst/>
                <a:cxnLst/>
                <a:rect l="l" t="t" r="r" b="b"/>
                <a:pathLst>
                  <a:path w="284" h="304" extrusionOk="0">
                    <a:moveTo>
                      <a:pt x="81" y="0"/>
                    </a:moveTo>
                    <a:lnTo>
                      <a:pt x="61" y="20"/>
                    </a:lnTo>
                    <a:lnTo>
                      <a:pt x="0" y="81"/>
                    </a:lnTo>
                    <a:lnTo>
                      <a:pt x="0" y="182"/>
                    </a:lnTo>
                    <a:lnTo>
                      <a:pt x="21" y="222"/>
                    </a:lnTo>
                    <a:lnTo>
                      <a:pt x="41" y="263"/>
                    </a:lnTo>
                    <a:lnTo>
                      <a:pt x="81" y="303"/>
                    </a:lnTo>
                    <a:lnTo>
                      <a:pt x="162" y="303"/>
                    </a:lnTo>
                    <a:lnTo>
                      <a:pt x="202" y="283"/>
                    </a:lnTo>
                    <a:lnTo>
                      <a:pt x="243" y="263"/>
                    </a:lnTo>
                    <a:lnTo>
                      <a:pt x="263" y="222"/>
                    </a:lnTo>
                    <a:lnTo>
                      <a:pt x="283" y="182"/>
                    </a:lnTo>
                    <a:lnTo>
                      <a:pt x="263" y="121"/>
                    </a:lnTo>
                    <a:lnTo>
                      <a:pt x="243" y="61"/>
                    </a:lnTo>
                    <a:lnTo>
                      <a:pt x="202" y="2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8"/>
              <p:cNvSpPr/>
              <p:nvPr/>
            </p:nvSpPr>
            <p:spPr>
              <a:xfrm>
                <a:off x="2490200" y="-455973"/>
                <a:ext cx="134981" cy="88327"/>
              </a:xfrm>
              <a:custGeom>
                <a:avLst/>
                <a:gdLst/>
                <a:ahLst/>
                <a:cxnLst/>
                <a:rect l="l" t="t" r="r" b="b"/>
                <a:pathLst>
                  <a:path w="1111" h="727" extrusionOk="0">
                    <a:moveTo>
                      <a:pt x="666" y="0"/>
                    </a:moveTo>
                    <a:lnTo>
                      <a:pt x="464" y="20"/>
                    </a:lnTo>
                    <a:lnTo>
                      <a:pt x="283" y="81"/>
                    </a:lnTo>
                    <a:lnTo>
                      <a:pt x="202" y="141"/>
                    </a:lnTo>
                    <a:lnTo>
                      <a:pt x="121" y="202"/>
                    </a:lnTo>
                    <a:lnTo>
                      <a:pt x="61" y="262"/>
                    </a:lnTo>
                    <a:lnTo>
                      <a:pt x="20" y="343"/>
                    </a:lnTo>
                    <a:lnTo>
                      <a:pt x="0" y="404"/>
                    </a:lnTo>
                    <a:lnTo>
                      <a:pt x="0" y="464"/>
                    </a:lnTo>
                    <a:lnTo>
                      <a:pt x="0" y="505"/>
                    </a:lnTo>
                    <a:lnTo>
                      <a:pt x="20" y="565"/>
                    </a:lnTo>
                    <a:lnTo>
                      <a:pt x="61" y="606"/>
                    </a:lnTo>
                    <a:lnTo>
                      <a:pt x="121" y="646"/>
                    </a:lnTo>
                    <a:lnTo>
                      <a:pt x="182" y="687"/>
                    </a:lnTo>
                    <a:lnTo>
                      <a:pt x="283" y="707"/>
                    </a:lnTo>
                    <a:lnTo>
                      <a:pt x="424" y="727"/>
                    </a:lnTo>
                    <a:lnTo>
                      <a:pt x="565" y="707"/>
                    </a:lnTo>
                    <a:lnTo>
                      <a:pt x="687" y="687"/>
                    </a:lnTo>
                    <a:lnTo>
                      <a:pt x="828" y="626"/>
                    </a:lnTo>
                    <a:lnTo>
                      <a:pt x="929" y="565"/>
                    </a:lnTo>
                    <a:lnTo>
                      <a:pt x="1010" y="485"/>
                    </a:lnTo>
                    <a:lnTo>
                      <a:pt x="1070" y="404"/>
                    </a:lnTo>
                    <a:lnTo>
                      <a:pt x="1090" y="323"/>
                    </a:lnTo>
                    <a:lnTo>
                      <a:pt x="1111" y="242"/>
                    </a:lnTo>
                    <a:lnTo>
                      <a:pt x="1090" y="162"/>
                    </a:lnTo>
                    <a:lnTo>
                      <a:pt x="1050" y="101"/>
                    </a:lnTo>
                    <a:lnTo>
                      <a:pt x="989" y="61"/>
                    </a:lnTo>
                    <a:lnTo>
                      <a:pt x="929" y="20"/>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8"/>
              <p:cNvSpPr/>
              <p:nvPr/>
            </p:nvSpPr>
            <p:spPr>
              <a:xfrm>
                <a:off x="2811553" y="-529599"/>
                <a:ext cx="137411" cy="88448"/>
              </a:xfrm>
              <a:custGeom>
                <a:avLst/>
                <a:gdLst/>
                <a:ahLst/>
                <a:cxnLst/>
                <a:rect l="l" t="t" r="r" b="b"/>
                <a:pathLst>
                  <a:path w="1131" h="728" extrusionOk="0">
                    <a:moveTo>
                      <a:pt x="687" y="0"/>
                    </a:moveTo>
                    <a:lnTo>
                      <a:pt x="485" y="20"/>
                    </a:lnTo>
                    <a:lnTo>
                      <a:pt x="303" y="81"/>
                    </a:lnTo>
                    <a:lnTo>
                      <a:pt x="141" y="162"/>
                    </a:lnTo>
                    <a:lnTo>
                      <a:pt x="81" y="222"/>
                    </a:lnTo>
                    <a:lnTo>
                      <a:pt x="41" y="283"/>
                    </a:lnTo>
                    <a:lnTo>
                      <a:pt x="20" y="344"/>
                    </a:lnTo>
                    <a:lnTo>
                      <a:pt x="0" y="424"/>
                    </a:lnTo>
                    <a:lnTo>
                      <a:pt x="20" y="485"/>
                    </a:lnTo>
                    <a:lnTo>
                      <a:pt x="41" y="566"/>
                    </a:lnTo>
                    <a:lnTo>
                      <a:pt x="121" y="626"/>
                    </a:lnTo>
                    <a:lnTo>
                      <a:pt x="202" y="667"/>
                    </a:lnTo>
                    <a:lnTo>
                      <a:pt x="303" y="707"/>
                    </a:lnTo>
                    <a:lnTo>
                      <a:pt x="444" y="727"/>
                    </a:lnTo>
                    <a:lnTo>
                      <a:pt x="566" y="707"/>
                    </a:lnTo>
                    <a:lnTo>
                      <a:pt x="707" y="687"/>
                    </a:lnTo>
                    <a:lnTo>
                      <a:pt x="848" y="646"/>
                    </a:lnTo>
                    <a:lnTo>
                      <a:pt x="969" y="566"/>
                    </a:lnTo>
                    <a:lnTo>
                      <a:pt x="1030" y="505"/>
                    </a:lnTo>
                    <a:lnTo>
                      <a:pt x="1070" y="444"/>
                    </a:lnTo>
                    <a:lnTo>
                      <a:pt x="1111" y="384"/>
                    </a:lnTo>
                    <a:lnTo>
                      <a:pt x="1131" y="323"/>
                    </a:lnTo>
                    <a:lnTo>
                      <a:pt x="1131" y="263"/>
                    </a:lnTo>
                    <a:lnTo>
                      <a:pt x="1111" y="222"/>
                    </a:lnTo>
                    <a:lnTo>
                      <a:pt x="1070" y="162"/>
                    </a:lnTo>
                    <a:lnTo>
                      <a:pt x="1030" y="121"/>
                    </a:lnTo>
                    <a:lnTo>
                      <a:pt x="969" y="61"/>
                    </a:lnTo>
                    <a:lnTo>
                      <a:pt x="868" y="41"/>
                    </a:lnTo>
                    <a:lnTo>
                      <a:pt x="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8"/>
              <p:cNvSpPr/>
              <p:nvPr/>
            </p:nvSpPr>
            <p:spPr>
              <a:xfrm>
                <a:off x="1965221" y="-446253"/>
                <a:ext cx="103149" cy="409803"/>
              </a:xfrm>
              <a:custGeom>
                <a:avLst/>
                <a:gdLst/>
                <a:ahLst/>
                <a:cxnLst/>
                <a:rect l="l" t="t" r="r" b="b"/>
                <a:pathLst>
                  <a:path w="849" h="3373" extrusionOk="0">
                    <a:moveTo>
                      <a:pt x="40" y="1"/>
                    </a:moveTo>
                    <a:lnTo>
                      <a:pt x="20" y="21"/>
                    </a:lnTo>
                    <a:lnTo>
                      <a:pt x="0" y="61"/>
                    </a:lnTo>
                    <a:lnTo>
                      <a:pt x="61" y="465"/>
                    </a:lnTo>
                    <a:lnTo>
                      <a:pt x="141" y="889"/>
                    </a:lnTo>
                    <a:lnTo>
                      <a:pt x="323" y="1717"/>
                    </a:lnTo>
                    <a:lnTo>
                      <a:pt x="505" y="2525"/>
                    </a:lnTo>
                    <a:lnTo>
                      <a:pt x="626" y="2929"/>
                    </a:lnTo>
                    <a:lnTo>
                      <a:pt x="747" y="3332"/>
                    </a:lnTo>
                    <a:lnTo>
                      <a:pt x="767" y="3373"/>
                    </a:lnTo>
                    <a:lnTo>
                      <a:pt x="808" y="3373"/>
                    </a:lnTo>
                    <a:lnTo>
                      <a:pt x="848" y="3353"/>
                    </a:lnTo>
                    <a:lnTo>
                      <a:pt x="848" y="3312"/>
                    </a:lnTo>
                    <a:lnTo>
                      <a:pt x="787" y="2888"/>
                    </a:lnTo>
                    <a:lnTo>
                      <a:pt x="707" y="2484"/>
                    </a:lnTo>
                    <a:lnTo>
                      <a:pt x="545" y="1656"/>
                    </a:lnTo>
                    <a:lnTo>
                      <a:pt x="343" y="849"/>
                    </a:lnTo>
                    <a:lnTo>
                      <a:pt x="222" y="445"/>
                    </a:lnTo>
                    <a:lnTo>
                      <a:pt x="101" y="41"/>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8"/>
              <p:cNvSpPr/>
              <p:nvPr/>
            </p:nvSpPr>
            <p:spPr>
              <a:xfrm>
                <a:off x="2323266" y="-431552"/>
                <a:ext cx="932353" cy="839166"/>
              </a:xfrm>
              <a:custGeom>
                <a:avLst/>
                <a:gdLst/>
                <a:ahLst/>
                <a:cxnLst/>
                <a:rect l="l" t="t" r="r" b="b"/>
                <a:pathLst>
                  <a:path w="7674" h="6907" extrusionOk="0">
                    <a:moveTo>
                      <a:pt x="5857" y="809"/>
                    </a:moveTo>
                    <a:lnTo>
                      <a:pt x="6038" y="849"/>
                    </a:lnTo>
                    <a:lnTo>
                      <a:pt x="6220" y="930"/>
                    </a:lnTo>
                    <a:lnTo>
                      <a:pt x="6382" y="1031"/>
                    </a:lnTo>
                    <a:lnTo>
                      <a:pt x="6523" y="1152"/>
                    </a:lnTo>
                    <a:lnTo>
                      <a:pt x="6624" y="1313"/>
                    </a:lnTo>
                    <a:lnTo>
                      <a:pt x="6725" y="1495"/>
                    </a:lnTo>
                    <a:lnTo>
                      <a:pt x="6785" y="1758"/>
                    </a:lnTo>
                    <a:lnTo>
                      <a:pt x="6826" y="2060"/>
                    </a:lnTo>
                    <a:lnTo>
                      <a:pt x="6846" y="2404"/>
                    </a:lnTo>
                    <a:lnTo>
                      <a:pt x="6826" y="2828"/>
                    </a:lnTo>
                    <a:lnTo>
                      <a:pt x="6806" y="3050"/>
                    </a:lnTo>
                    <a:lnTo>
                      <a:pt x="6765" y="3272"/>
                    </a:lnTo>
                    <a:lnTo>
                      <a:pt x="6705" y="3514"/>
                    </a:lnTo>
                    <a:lnTo>
                      <a:pt x="6624" y="3757"/>
                    </a:lnTo>
                    <a:lnTo>
                      <a:pt x="6543" y="3999"/>
                    </a:lnTo>
                    <a:lnTo>
                      <a:pt x="6422" y="4241"/>
                    </a:lnTo>
                    <a:lnTo>
                      <a:pt x="4443" y="3272"/>
                    </a:lnTo>
                    <a:lnTo>
                      <a:pt x="4261" y="2424"/>
                    </a:lnTo>
                    <a:lnTo>
                      <a:pt x="4302" y="2182"/>
                    </a:lnTo>
                    <a:lnTo>
                      <a:pt x="4383" y="1960"/>
                    </a:lnTo>
                    <a:lnTo>
                      <a:pt x="4484" y="1737"/>
                    </a:lnTo>
                    <a:lnTo>
                      <a:pt x="4585" y="1556"/>
                    </a:lnTo>
                    <a:lnTo>
                      <a:pt x="4726" y="1374"/>
                    </a:lnTo>
                    <a:lnTo>
                      <a:pt x="4867" y="1212"/>
                    </a:lnTo>
                    <a:lnTo>
                      <a:pt x="5029" y="1071"/>
                    </a:lnTo>
                    <a:lnTo>
                      <a:pt x="5210" y="950"/>
                    </a:lnTo>
                    <a:lnTo>
                      <a:pt x="5412" y="869"/>
                    </a:lnTo>
                    <a:lnTo>
                      <a:pt x="5634" y="809"/>
                    </a:lnTo>
                    <a:close/>
                    <a:moveTo>
                      <a:pt x="1960" y="1697"/>
                    </a:moveTo>
                    <a:lnTo>
                      <a:pt x="2162" y="1717"/>
                    </a:lnTo>
                    <a:lnTo>
                      <a:pt x="2384" y="1778"/>
                    </a:lnTo>
                    <a:lnTo>
                      <a:pt x="2586" y="1859"/>
                    </a:lnTo>
                    <a:lnTo>
                      <a:pt x="2767" y="1960"/>
                    </a:lnTo>
                    <a:lnTo>
                      <a:pt x="2969" y="2081"/>
                    </a:lnTo>
                    <a:lnTo>
                      <a:pt x="3131" y="2242"/>
                    </a:lnTo>
                    <a:lnTo>
                      <a:pt x="3312" y="2424"/>
                    </a:lnTo>
                    <a:lnTo>
                      <a:pt x="3454" y="2606"/>
                    </a:lnTo>
                    <a:lnTo>
                      <a:pt x="3635" y="3454"/>
                    </a:lnTo>
                    <a:lnTo>
                      <a:pt x="2262" y="5190"/>
                    </a:lnTo>
                    <a:lnTo>
                      <a:pt x="2081" y="5008"/>
                    </a:lnTo>
                    <a:lnTo>
                      <a:pt x="1879" y="4827"/>
                    </a:lnTo>
                    <a:lnTo>
                      <a:pt x="1717" y="4645"/>
                    </a:lnTo>
                    <a:lnTo>
                      <a:pt x="1576" y="4463"/>
                    </a:lnTo>
                    <a:lnTo>
                      <a:pt x="1313" y="4100"/>
                    </a:lnTo>
                    <a:lnTo>
                      <a:pt x="1112" y="3757"/>
                    </a:lnTo>
                    <a:lnTo>
                      <a:pt x="970" y="3413"/>
                    </a:lnTo>
                    <a:lnTo>
                      <a:pt x="889" y="3110"/>
                    </a:lnTo>
                    <a:lnTo>
                      <a:pt x="829" y="2848"/>
                    </a:lnTo>
                    <a:lnTo>
                      <a:pt x="829" y="2626"/>
                    </a:lnTo>
                    <a:lnTo>
                      <a:pt x="849" y="2424"/>
                    </a:lnTo>
                    <a:lnTo>
                      <a:pt x="930" y="2242"/>
                    </a:lnTo>
                    <a:lnTo>
                      <a:pt x="1031" y="2081"/>
                    </a:lnTo>
                    <a:lnTo>
                      <a:pt x="1172" y="1939"/>
                    </a:lnTo>
                    <a:lnTo>
                      <a:pt x="1334" y="1818"/>
                    </a:lnTo>
                    <a:lnTo>
                      <a:pt x="1515" y="1737"/>
                    </a:lnTo>
                    <a:lnTo>
                      <a:pt x="1737" y="1697"/>
                    </a:lnTo>
                    <a:close/>
                    <a:moveTo>
                      <a:pt x="4685" y="4302"/>
                    </a:moveTo>
                    <a:lnTo>
                      <a:pt x="6018" y="4968"/>
                    </a:lnTo>
                    <a:lnTo>
                      <a:pt x="5776" y="5251"/>
                    </a:lnTo>
                    <a:lnTo>
                      <a:pt x="5534" y="5513"/>
                    </a:lnTo>
                    <a:lnTo>
                      <a:pt x="5291" y="5715"/>
                    </a:lnTo>
                    <a:lnTo>
                      <a:pt x="5029" y="5877"/>
                    </a:lnTo>
                    <a:lnTo>
                      <a:pt x="4685" y="4302"/>
                    </a:lnTo>
                    <a:close/>
                    <a:moveTo>
                      <a:pt x="3878" y="4483"/>
                    </a:moveTo>
                    <a:lnTo>
                      <a:pt x="4241" y="6058"/>
                    </a:lnTo>
                    <a:lnTo>
                      <a:pt x="3938" y="6018"/>
                    </a:lnTo>
                    <a:lnTo>
                      <a:pt x="3615" y="5937"/>
                    </a:lnTo>
                    <a:lnTo>
                      <a:pt x="3292" y="5816"/>
                    </a:lnTo>
                    <a:lnTo>
                      <a:pt x="2949" y="5655"/>
                    </a:lnTo>
                    <a:lnTo>
                      <a:pt x="3878" y="4483"/>
                    </a:lnTo>
                    <a:close/>
                    <a:moveTo>
                      <a:pt x="5534" y="1"/>
                    </a:moveTo>
                    <a:lnTo>
                      <a:pt x="5251" y="61"/>
                    </a:lnTo>
                    <a:lnTo>
                      <a:pt x="4988" y="162"/>
                    </a:lnTo>
                    <a:lnTo>
                      <a:pt x="4726" y="284"/>
                    </a:lnTo>
                    <a:lnTo>
                      <a:pt x="4463" y="465"/>
                    </a:lnTo>
                    <a:lnTo>
                      <a:pt x="4221" y="687"/>
                    </a:lnTo>
                    <a:lnTo>
                      <a:pt x="4019" y="950"/>
                    </a:lnTo>
                    <a:lnTo>
                      <a:pt x="3817" y="1253"/>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747"/>
                    </a:lnTo>
                    <a:lnTo>
                      <a:pt x="21" y="2949"/>
                    </a:lnTo>
                    <a:lnTo>
                      <a:pt x="62" y="3171"/>
                    </a:lnTo>
                    <a:lnTo>
                      <a:pt x="102" y="3373"/>
                    </a:lnTo>
                    <a:lnTo>
                      <a:pt x="163" y="3595"/>
                    </a:lnTo>
                    <a:lnTo>
                      <a:pt x="243" y="3817"/>
                    </a:lnTo>
                    <a:lnTo>
                      <a:pt x="344" y="4039"/>
                    </a:lnTo>
                    <a:lnTo>
                      <a:pt x="465" y="4261"/>
                    </a:lnTo>
                    <a:lnTo>
                      <a:pt x="607" y="4524"/>
                    </a:lnTo>
                    <a:lnTo>
                      <a:pt x="768" y="4766"/>
                    </a:lnTo>
                    <a:lnTo>
                      <a:pt x="950" y="5008"/>
                    </a:lnTo>
                    <a:lnTo>
                      <a:pt x="1152" y="5231"/>
                    </a:lnTo>
                    <a:lnTo>
                      <a:pt x="1354" y="5453"/>
                    </a:lnTo>
                    <a:lnTo>
                      <a:pt x="1576" y="5655"/>
                    </a:lnTo>
                    <a:lnTo>
                      <a:pt x="1798" y="5857"/>
                    </a:lnTo>
                    <a:lnTo>
                      <a:pt x="2040" y="6058"/>
                    </a:lnTo>
                    <a:lnTo>
                      <a:pt x="2424" y="6301"/>
                    </a:lnTo>
                    <a:lnTo>
                      <a:pt x="2787" y="6503"/>
                    </a:lnTo>
                    <a:lnTo>
                      <a:pt x="3171" y="6644"/>
                    </a:lnTo>
                    <a:lnTo>
                      <a:pt x="3555" y="6765"/>
                    </a:lnTo>
                    <a:lnTo>
                      <a:pt x="3959" y="6866"/>
                    </a:lnTo>
                    <a:lnTo>
                      <a:pt x="4342" y="6906"/>
                    </a:lnTo>
                    <a:lnTo>
                      <a:pt x="4645" y="6906"/>
                    </a:lnTo>
                    <a:lnTo>
                      <a:pt x="4766" y="6886"/>
                    </a:lnTo>
                    <a:lnTo>
                      <a:pt x="4867" y="6846"/>
                    </a:lnTo>
                    <a:lnTo>
                      <a:pt x="5150" y="6745"/>
                    </a:lnTo>
                    <a:lnTo>
                      <a:pt x="5433" y="6604"/>
                    </a:lnTo>
                    <a:lnTo>
                      <a:pt x="5715" y="6422"/>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384"/>
                    </a:lnTo>
                    <a:lnTo>
                      <a:pt x="7674" y="2141"/>
                    </a:lnTo>
                    <a:lnTo>
                      <a:pt x="7654" y="1899"/>
                    </a:lnTo>
                    <a:lnTo>
                      <a:pt x="7613" y="1677"/>
                    </a:lnTo>
                    <a:lnTo>
                      <a:pt x="7573" y="1475"/>
                    </a:lnTo>
                    <a:lnTo>
                      <a:pt x="7512" y="1273"/>
                    </a:lnTo>
                    <a:lnTo>
                      <a:pt x="7432" y="1071"/>
                    </a:lnTo>
                    <a:lnTo>
                      <a:pt x="7351" y="910"/>
                    </a:lnTo>
                    <a:lnTo>
                      <a:pt x="7189" y="667"/>
                    </a:lnTo>
                    <a:lnTo>
                      <a:pt x="7008" y="465"/>
                    </a:lnTo>
                    <a:lnTo>
                      <a:pt x="6806" y="304"/>
                    </a:lnTo>
                    <a:lnTo>
                      <a:pt x="6563" y="183"/>
                    </a:lnTo>
                    <a:lnTo>
                      <a:pt x="6321" y="82"/>
                    </a:lnTo>
                    <a:lnTo>
                      <a:pt x="6058" y="21"/>
                    </a:lnTo>
                    <a:lnTo>
                      <a:pt x="57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8"/>
              <p:cNvSpPr/>
              <p:nvPr/>
            </p:nvSpPr>
            <p:spPr>
              <a:xfrm>
                <a:off x="2323266" y="-431552"/>
                <a:ext cx="932353" cy="839166"/>
              </a:xfrm>
              <a:custGeom>
                <a:avLst/>
                <a:gdLst/>
                <a:ahLst/>
                <a:cxnLst/>
                <a:rect l="l" t="t" r="r" b="b"/>
                <a:pathLst>
                  <a:path w="7674" h="6907" fill="none" extrusionOk="0">
                    <a:moveTo>
                      <a:pt x="7351" y="910"/>
                    </a:moveTo>
                    <a:lnTo>
                      <a:pt x="7351" y="910"/>
                    </a:lnTo>
                    <a:lnTo>
                      <a:pt x="7189" y="667"/>
                    </a:lnTo>
                    <a:lnTo>
                      <a:pt x="7008" y="465"/>
                    </a:lnTo>
                    <a:lnTo>
                      <a:pt x="6806" y="304"/>
                    </a:lnTo>
                    <a:lnTo>
                      <a:pt x="6563" y="183"/>
                    </a:lnTo>
                    <a:lnTo>
                      <a:pt x="6321" y="82"/>
                    </a:lnTo>
                    <a:lnTo>
                      <a:pt x="6058" y="21"/>
                    </a:lnTo>
                    <a:lnTo>
                      <a:pt x="5796" y="1"/>
                    </a:lnTo>
                    <a:lnTo>
                      <a:pt x="5534" y="1"/>
                    </a:lnTo>
                    <a:lnTo>
                      <a:pt x="5251" y="61"/>
                    </a:lnTo>
                    <a:lnTo>
                      <a:pt x="4988" y="162"/>
                    </a:lnTo>
                    <a:lnTo>
                      <a:pt x="4726" y="284"/>
                    </a:lnTo>
                    <a:lnTo>
                      <a:pt x="4463" y="465"/>
                    </a:lnTo>
                    <a:lnTo>
                      <a:pt x="4221" y="687"/>
                    </a:lnTo>
                    <a:lnTo>
                      <a:pt x="4019" y="950"/>
                    </a:lnTo>
                    <a:lnTo>
                      <a:pt x="3817" y="1253"/>
                    </a:lnTo>
                    <a:lnTo>
                      <a:pt x="3635" y="1596"/>
                    </a:lnTo>
                    <a:lnTo>
                      <a:pt x="3635" y="1596"/>
                    </a:lnTo>
                    <a:lnTo>
                      <a:pt x="3333" y="1354"/>
                    </a:lnTo>
                    <a:lnTo>
                      <a:pt x="3030" y="1172"/>
                    </a:lnTo>
                    <a:lnTo>
                      <a:pt x="2727" y="1031"/>
                    </a:lnTo>
                    <a:lnTo>
                      <a:pt x="2424" y="930"/>
                    </a:lnTo>
                    <a:lnTo>
                      <a:pt x="2121" y="869"/>
                    </a:lnTo>
                    <a:lnTo>
                      <a:pt x="1818" y="869"/>
                    </a:lnTo>
                    <a:lnTo>
                      <a:pt x="1536" y="910"/>
                    </a:lnTo>
                    <a:lnTo>
                      <a:pt x="1273" y="970"/>
                    </a:lnTo>
                    <a:lnTo>
                      <a:pt x="1011" y="1071"/>
                    </a:lnTo>
                    <a:lnTo>
                      <a:pt x="788" y="1212"/>
                    </a:lnTo>
                    <a:lnTo>
                      <a:pt x="566" y="1374"/>
                    </a:lnTo>
                    <a:lnTo>
                      <a:pt x="385" y="1576"/>
                    </a:lnTo>
                    <a:lnTo>
                      <a:pt x="243" y="1778"/>
                    </a:lnTo>
                    <a:lnTo>
                      <a:pt x="122" y="2020"/>
                    </a:lnTo>
                    <a:lnTo>
                      <a:pt x="41" y="2283"/>
                    </a:lnTo>
                    <a:lnTo>
                      <a:pt x="1" y="2565"/>
                    </a:lnTo>
                    <a:lnTo>
                      <a:pt x="1" y="2565"/>
                    </a:lnTo>
                    <a:lnTo>
                      <a:pt x="1" y="2747"/>
                    </a:lnTo>
                    <a:lnTo>
                      <a:pt x="21" y="2949"/>
                    </a:lnTo>
                    <a:lnTo>
                      <a:pt x="62" y="3171"/>
                    </a:lnTo>
                    <a:lnTo>
                      <a:pt x="102" y="3373"/>
                    </a:lnTo>
                    <a:lnTo>
                      <a:pt x="163" y="3595"/>
                    </a:lnTo>
                    <a:lnTo>
                      <a:pt x="243" y="3817"/>
                    </a:lnTo>
                    <a:lnTo>
                      <a:pt x="344" y="4039"/>
                    </a:lnTo>
                    <a:lnTo>
                      <a:pt x="465" y="4261"/>
                    </a:lnTo>
                    <a:lnTo>
                      <a:pt x="465" y="4261"/>
                    </a:lnTo>
                    <a:lnTo>
                      <a:pt x="607" y="4524"/>
                    </a:lnTo>
                    <a:lnTo>
                      <a:pt x="768" y="4766"/>
                    </a:lnTo>
                    <a:lnTo>
                      <a:pt x="950" y="5008"/>
                    </a:lnTo>
                    <a:lnTo>
                      <a:pt x="1152" y="5231"/>
                    </a:lnTo>
                    <a:lnTo>
                      <a:pt x="1354" y="5453"/>
                    </a:lnTo>
                    <a:lnTo>
                      <a:pt x="1576" y="5655"/>
                    </a:lnTo>
                    <a:lnTo>
                      <a:pt x="1798" y="5857"/>
                    </a:lnTo>
                    <a:lnTo>
                      <a:pt x="2040" y="6058"/>
                    </a:lnTo>
                    <a:lnTo>
                      <a:pt x="2040" y="6058"/>
                    </a:lnTo>
                    <a:lnTo>
                      <a:pt x="2424" y="6301"/>
                    </a:lnTo>
                    <a:lnTo>
                      <a:pt x="2787" y="6503"/>
                    </a:lnTo>
                    <a:lnTo>
                      <a:pt x="3171" y="6644"/>
                    </a:lnTo>
                    <a:lnTo>
                      <a:pt x="3555" y="6765"/>
                    </a:lnTo>
                    <a:lnTo>
                      <a:pt x="3555" y="6765"/>
                    </a:lnTo>
                    <a:lnTo>
                      <a:pt x="3959" y="6866"/>
                    </a:lnTo>
                    <a:lnTo>
                      <a:pt x="4342" y="6906"/>
                    </a:lnTo>
                    <a:lnTo>
                      <a:pt x="4645" y="6906"/>
                    </a:lnTo>
                    <a:lnTo>
                      <a:pt x="4766" y="6886"/>
                    </a:lnTo>
                    <a:lnTo>
                      <a:pt x="4867" y="6846"/>
                    </a:lnTo>
                    <a:lnTo>
                      <a:pt x="4867" y="6846"/>
                    </a:lnTo>
                    <a:lnTo>
                      <a:pt x="5150" y="6745"/>
                    </a:lnTo>
                    <a:lnTo>
                      <a:pt x="5433" y="6604"/>
                    </a:lnTo>
                    <a:lnTo>
                      <a:pt x="5715" y="6422"/>
                    </a:lnTo>
                    <a:lnTo>
                      <a:pt x="5978" y="6220"/>
                    </a:lnTo>
                    <a:lnTo>
                      <a:pt x="5978" y="6220"/>
                    </a:lnTo>
                    <a:lnTo>
                      <a:pt x="6139" y="6079"/>
                    </a:lnTo>
                    <a:lnTo>
                      <a:pt x="6301" y="5897"/>
                    </a:lnTo>
                    <a:lnTo>
                      <a:pt x="6462" y="5735"/>
                    </a:lnTo>
                    <a:lnTo>
                      <a:pt x="6604" y="5533"/>
                    </a:lnTo>
                    <a:lnTo>
                      <a:pt x="6886" y="5130"/>
                    </a:lnTo>
                    <a:lnTo>
                      <a:pt x="7008" y="4908"/>
                    </a:lnTo>
                    <a:lnTo>
                      <a:pt x="7129" y="4685"/>
                    </a:lnTo>
                    <a:lnTo>
                      <a:pt x="7230" y="4463"/>
                    </a:lnTo>
                    <a:lnTo>
                      <a:pt x="7331" y="4221"/>
                    </a:lnTo>
                    <a:lnTo>
                      <a:pt x="7411" y="3959"/>
                    </a:lnTo>
                    <a:lnTo>
                      <a:pt x="7492" y="3716"/>
                    </a:lnTo>
                    <a:lnTo>
                      <a:pt x="7553" y="3454"/>
                    </a:lnTo>
                    <a:lnTo>
                      <a:pt x="7613" y="3191"/>
                    </a:lnTo>
                    <a:lnTo>
                      <a:pt x="7633" y="2929"/>
                    </a:lnTo>
                    <a:lnTo>
                      <a:pt x="7674" y="2646"/>
                    </a:lnTo>
                    <a:lnTo>
                      <a:pt x="7674" y="2646"/>
                    </a:lnTo>
                    <a:lnTo>
                      <a:pt x="7674" y="2384"/>
                    </a:lnTo>
                    <a:lnTo>
                      <a:pt x="7674" y="2141"/>
                    </a:lnTo>
                    <a:lnTo>
                      <a:pt x="7654" y="1899"/>
                    </a:lnTo>
                    <a:lnTo>
                      <a:pt x="7613" y="1677"/>
                    </a:lnTo>
                    <a:lnTo>
                      <a:pt x="7573" y="1475"/>
                    </a:lnTo>
                    <a:lnTo>
                      <a:pt x="7512" y="1273"/>
                    </a:lnTo>
                    <a:lnTo>
                      <a:pt x="7432" y="1071"/>
                    </a:lnTo>
                    <a:lnTo>
                      <a:pt x="7351" y="91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8"/>
              <p:cNvSpPr/>
              <p:nvPr/>
            </p:nvSpPr>
            <p:spPr>
              <a:xfrm>
                <a:off x="2423864" y="-225375"/>
                <a:ext cx="341158" cy="424504"/>
              </a:xfrm>
              <a:custGeom>
                <a:avLst/>
                <a:gdLst/>
                <a:ahLst/>
                <a:cxnLst/>
                <a:rect l="l" t="t" r="r" b="b"/>
                <a:pathLst>
                  <a:path w="2808" h="3494" fill="none" extrusionOk="0">
                    <a:moveTo>
                      <a:pt x="1" y="929"/>
                    </a:moveTo>
                    <a:lnTo>
                      <a:pt x="1" y="929"/>
                    </a:lnTo>
                    <a:lnTo>
                      <a:pt x="21" y="727"/>
                    </a:lnTo>
                    <a:lnTo>
                      <a:pt x="102" y="545"/>
                    </a:lnTo>
                    <a:lnTo>
                      <a:pt x="203" y="384"/>
                    </a:lnTo>
                    <a:lnTo>
                      <a:pt x="344" y="242"/>
                    </a:lnTo>
                    <a:lnTo>
                      <a:pt x="506" y="121"/>
                    </a:lnTo>
                    <a:lnTo>
                      <a:pt x="687" y="40"/>
                    </a:lnTo>
                    <a:lnTo>
                      <a:pt x="909" y="0"/>
                    </a:lnTo>
                    <a:lnTo>
                      <a:pt x="1132" y="0"/>
                    </a:lnTo>
                    <a:lnTo>
                      <a:pt x="1132" y="0"/>
                    </a:lnTo>
                    <a:lnTo>
                      <a:pt x="1334" y="20"/>
                    </a:lnTo>
                    <a:lnTo>
                      <a:pt x="1556" y="81"/>
                    </a:lnTo>
                    <a:lnTo>
                      <a:pt x="1758" y="162"/>
                    </a:lnTo>
                    <a:lnTo>
                      <a:pt x="1939" y="263"/>
                    </a:lnTo>
                    <a:lnTo>
                      <a:pt x="2141" y="384"/>
                    </a:lnTo>
                    <a:lnTo>
                      <a:pt x="2303" y="545"/>
                    </a:lnTo>
                    <a:lnTo>
                      <a:pt x="2484" y="727"/>
                    </a:lnTo>
                    <a:lnTo>
                      <a:pt x="2626" y="909"/>
                    </a:lnTo>
                    <a:lnTo>
                      <a:pt x="2807" y="1757"/>
                    </a:lnTo>
                    <a:lnTo>
                      <a:pt x="1434" y="3493"/>
                    </a:lnTo>
                    <a:lnTo>
                      <a:pt x="1434" y="3493"/>
                    </a:lnTo>
                    <a:lnTo>
                      <a:pt x="1253" y="3311"/>
                    </a:lnTo>
                    <a:lnTo>
                      <a:pt x="1051" y="3130"/>
                    </a:lnTo>
                    <a:lnTo>
                      <a:pt x="889" y="2948"/>
                    </a:lnTo>
                    <a:lnTo>
                      <a:pt x="748" y="2766"/>
                    </a:lnTo>
                    <a:lnTo>
                      <a:pt x="485" y="2403"/>
                    </a:lnTo>
                    <a:lnTo>
                      <a:pt x="284" y="2060"/>
                    </a:lnTo>
                    <a:lnTo>
                      <a:pt x="142" y="1716"/>
                    </a:lnTo>
                    <a:lnTo>
                      <a:pt x="61" y="1413"/>
                    </a:lnTo>
                    <a:lnTo>
                      <a:pt x="1" y="1151"/>
                    </a:lnTo>
                    <a:lnTo>
                      <a:pt x="1" y="92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8"/>
              <p:cNvSpPr/>
              <p:nvPr/>
            </p:nvSpPr>
            <p:spPr>
              <a:xfrm>
                <a:off x="2681433" y="113111"/>
                <a:ext cx="157215" cy="191476"/>
              </a:xfrm>
              <a:custGeom>
                <a:avLst/>
                <a:gdLst/>
                <a:ahLst/>
                <a:cxnLst/>
                <a:rect l="l" t="t" r="r" b="b"/>
                <a:pathLst>
                  <a:path w="1294" h="1576" fill="none" extrusionOk="0">
                    <a:moveTo>
                      <a:pt x="1" y="1172"/>
                    </a:moveTo>
                    <a:lnTo>
                      <a:pt x="930" y="0"/>
                    </a:lnTo>
                    <a:lnTo>
                      <a:pt x="1293" y="1575"/>
                    </a:lnTo>
                    <a:lnTo>
                      <a:pt x="1293" y="1575"/>
                    </a:lnTo>
                    <a:lnTo>
                      <a:pt x="990" y="1535"/>
                    </a:lnTo>
                    <a:lnTo>
                      <a:pt x="667" y="1454"/>
                    </a:lnTo>
                    <a:lnTo>
                      <a:pt x="344" y="1333"/>
                    </a:lnTo>
                    <a:lnTo>
                      <a:pt x="1" y="117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8"/>
              <p:cNvSpPr/>
              <p:nvPr/>
            </p:nvSpPr>
            <p:spPr>
              <a:xfrm>
                <a:off x="2892469" y="90999"/>
                <a:ext cx="162074" cy="191476"/>
              </a:xfrm>
              <a:custGeom>
                <a:avLst/>
                <a:gdLst/>
                <a:ahLst/>
                <a:cxnLst/>
                <a:rect l="l" t="t" r="r" b="b"/>
                <a:pathLst>
                  <a:path w="1334" h="1576" fill="none" extrusionOk="0">
                    <a:moveTo>
                      <a:pt x="344" y="1576"/>
                    </a:moveTo>
                    <a:lnTo>
                      <a:pt x="0" y="1"/>
                    </a:lnTo>
                    <a:lnTo>
                      <a:pt x="1333" y="667"/>
                    </a:lnTo>
                    <a:lnTo>
                      <a:pt x="1333" y="667"/>
                    </a:lnTo>
                    <a:lnTo>
                      <a:pt x="1091" y="950"/>
                    </a:lnTo>
                    <a:lnTo>
                      <a:pt x="849" y="1212"/>
                    </a:lnTo>
                    <a:lnTo>
                      <a:pt x="606" y="1414"/>
                    </a:lnTo>
                    <a:lnTo>
                      <a:pt x="344" y="157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8"/>
              <p:cNvSpPr/>
              <p:nvPr/>
            </p:nvSpPr>
            <p:spPr>
              <a:xfrm>
                <a:off x="2840955" y="-333384"/>
                <a:ext cx="314065" cy="417214"/>
              </a:xfrm>
              <a:custGeom>
                <a:avLst/>
                <a:gdLst/>
                <a:ahLst/>
                <a:cxnLst/>
                <a:rect l="l" t="t" r="r" b="b"/>
                <a:pathLst>
                  <a:path w="2585" h="3434" fill="none" extrusionOk="0">
                    <a:moveTo>
                      <a:pt x="2161" y="3433"/>
                    </a:moveTo>
                    <a:lnTo>
                      <a:pt x="182" y="2464"/>
                    </a:lnTo>
                    <a:lnTo>
                      <a:pt x="0" y="1616"/>
                    </a:lnTo>
                    <a:lnTo>
                      <a:pt x="0" y="1616"/>
                    </a:lnTo>
                    <a:lnTo>
                      <a:pt x="41" y="1374"/>
                    </a:lnTo>
                    <a:lnTo>
                      <a:pt x="122" y="1152"/>
                    </a:lnTo>
                    <a:lnTo>
                      <a:pt x="223" y="929"/>
                    </a:lnTo>
                    <a:lnTo>
                      <a:pt x="324" y="748"/>
                    </a:lnTo>
                    <a:lnTo>
                      <a:pt x="465" y="566"/>
                    </a:lnTo>
                    <a:lnTo>
                      <a:pt x="606" y="404"/>
                    </a:lnTo>
                    <a:lnTo>
                      <a:pt x="768" y="263"/>
                    </a:lnTo>
                    <a:lnTo>
                      <a:pt x="949" y="142"/>
                    </a:lnTo>
                    <a:lnTo>
                      <a:pt x="949" y="142"/>
                    </a:lnTo>
                    <a:lnTo>
                      <a:pt x="1151" y="61"/>
                    </a:lnTo>
                    <a:lnTo>
                      <a:pt x="1373" y="1"/>
                    </a:lnTo>
                    <a:lnTo>
                      <a:pt x="1596" y="1"/>
                    </a:lnTo>
                    <a:lnTo>
                      <a:pt x="1777" y="41"/>
                    </a:lnTo>
                    <a:lnTo>
                      <a:pt x="1959" y="122"/>
                    </a:lnTo>
                    <a:lnTo>
                      <a:pt x="2121" y="223"/>
                    </a:lnTo>
                    <a:lnTo>
                      <a:pt x="2262" y="344"/>
                    </a:lnTo>
                    <a:lnTo>
                      <a:pt x="2363" y="505"/>
                    </a:lnTo>
                    <a:lnTo>
                      <a:pt x="2363" y="505"/>
                    </a:lnTo>
                    <a:lnTo>
                      <a:pt x="2464" y="687"/>
                    </a:lnTo>
                    <a:lnTo>
                      <a:pt x="2524" y="950"/>
                    </a:lnTo>
                    <a:lnTo>
                      <a:pt x="2565" y="1252"/>
                    </a:lnTo>
                    <a:lnTo>
                      <a:pt x="2585" y="1596"/>
                    </a:lnTo>
                    <a:lnTo>
                      <a:pt x="2585" y="1596"/>
                    </a:lnTo>
                    <a:lnTo>
                      <a:pt x="2565" y="2020"/>
                    </a:lnTo>
                    <a:lnTo>
                      <a:pt x="2545" y="2242"/>
                    </a:lnTo>
                    <a:lnTo>
                      <a:pt x="2504" y="2464"/>
                    </a:lnTo>
                    <a:lnTo>
                      <a:pt x="2444" y="2706"/>
                    </a:lnTo>
                    <a:lnTo>
                      <a:pt x="2363" y="2949"/>
                    </a:lnTo>
                    <a:lnTo>
                      <a:pt x="2282" y="3191"/>
                    </a:lnTo>
                    <a:lnTo>
                      <a:pt x="2161" y="34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8"/>
              <p:cNvSpPr/>
              <p:nvPr/>
            </p:nvSpPr>
            <p:spPr>
              <a:xfrm>
                <a:off x="3380635" y="-630197"/>
                <a:ext cx="76177" cy="134981"/>
              </a:xfrm>
              <a:custGeom>
                <a:avLst/>
                <a:gdLst/>
                <a:ahLst/>
                <a:cxnLst/>
                <a:rect l="l" t="t" r="r" b="b"/>
                <a:pathLst>
                  <a:path w="627" h="1111" extrusionOk="0">
                    <a:moveTo>
                      <a:pt x="283" y="0"/>
                    </a:moveTo>
                    <a:lnTo>
                      <a:pt x="223" y="21"/>
                    </a:lnTo>
                    <a:lnTo>
                      <a:pt x="162" y="41"/>
                    </a:lnTo>
                    <a:lnTo>
                      <a:pt x="1" y="81"/>
                    </a:lnTo>
                    <a:lnTo>
                      <a:pt x="162" y="828"/>
                    </a:lnTo>
                    <a:lnTo>
                      <a:pt x="243" y="848"/>
                    </a:lnTo>
                    <a:lnTo>
                      <a:pt x="324" y="869"/>
                    </a:lnTo>
                    <a:lnTo>
                      <a:pt x="404" y="909"/>
                    </a:lnTo>
                    <a:lnTo>
                      <a:pt x="425" y="949"/>
                    </a:lnTo>
                    <a:lnTo>
                      <a:pt x="445" y="990"/>
                    </a:lnTo>
                    <a:lnTo>
                      <a:pt x="445" y="1050"/>
                    </a:lnTo>
                    <a:lnTo>
                      <a:pt x="485" y="1071"/>
                    </a:lnTo>
                    <a:lnTo>
                      <a:pt x="505" y="1111"/>
                    </a:lnTo>
                    <a:lnTo>
                      <a:pt x="546" y="1111"/>
                    </a:lnTo>
                    <a:lnTo>
                      <a:pt x="586" y="1091"/>
                    </a:lnTo>
                    <a:lnTo>
                      <a:pt x="627" y="1030"/>
                    </a:lnTo>
                    <a:lnTo>
                      <a:pt x="627" y="949"/>
                    </a:lnTo>
                    <a:lnTo>
                      <a:pt x="627" y="889"/>
                    </a:lnTo>
                    <a:lnTo>
                      <a:pt x="586" y="828"/>
                    </a:lnTo>
                    <a:lnTo>
                      <a:pt x="546" y="768"/>
                    </a:lnTo>
                    <a:lnTo>
                      <a:pt x="465" y="687"/>
                    </a:lnTo>
                    <a:lnTo>
                      <a:pt x="404" y="626"/>
                    </a:lnTo>
                    <a:lnTo>
                      <a:pt x="404" y="586"/>
                    </a:lnTo>
                    <a:lnTo>
                      <a:pt x="404" y="546"/>
                    </a:lnTo>
                    <a:lnTo>
                      <a:pt x="465" y="485"/>
                    </a:lnTo>
                    <a:lnTo>
                      <a:pt x="526" y="424"/>
                    </a:lnTo>
                    <a:lnTo>
                      <a:pt x="546" y="364"/>
                    </a:lnTo>
                    <a:lnTo>
                      <a:pt x="566" y="303"/>
                    </a:lnTo>
                    <a:lnTo>
                      <a:pt x="566" y="243"/>
                    </a:lnTo>
                    <a:lnTo>
                      <a:pt x="546" y="182"/>
                    </a:lnTo>
                    <a:lnTo>
                      <a:pt x="505" y="122"/>
                    </a:lnTo>
                    <a:lnTo>
                      <a:pt x="404" y="41"/>
                    </a:lnTo>
                    <a:lnTo>
                      <a:pt x="344" y="21"/>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8"/>
              <p:cNvSpPr/>
              <p:nvPr/>
            </p:nvSpPr>
            <p:spPr>
              <a:xfrm>
                <a:off x="3380635" y="-630197"/>
                <a:ext cx="76177" cy="134981"/>
              </a:xfrm>
              <a:custGeom>
                <a:avLst/>
                <a:gdLst/>
                <a:ahLst/>
                <a:cxnLst/>
                <a:rect l="l" t="t" r="r" b="b"/>
                <a:pathLst>
                  <a:path w="627" h="1111" fill="none" extrusionOk="0">
                    <a:moveTo>
                      <a:pt x="283" y="0"/>
                    </a:moveTo>
                    <a:lnTo>
                      <a:pt x="283" y="0"/>
                    </a:lnTo>
                    <a:lnTo>
                      <a:pt x="223" y="21"/>
                    </a:lnTo>
                    <a:lnTo>
                      <a:pt x="162" y="41"/>
                    </a:lnTo>
                    <a:lnTo>
                      <a:pt x="1" y="81"/>
                    </a:lnTo>
                    <a:lnTo>
                      <a:pt x="162" y="828"/>
                    </a:lnTo>
                    <a:lnTo>
                      <a:pt x="162" y="828"/>
                    </a:lnTo>
                    <a:lnTo>
                      <a:pt x="243" y="848"/>
                    </a:lnTo>
                    <a:lnTo>
                      <a:pt x="324" y="869"/>
                    </a:lnTo>
                    <a:lnTo>
                      <a:pt x="404" y="909"/>
                    </a:lnTo>
                    <a:lnTo>
                      <a:pt x="425" y="949"/>
                    </a:lnTo>
                    <a:lnTo>
                      <a:pt x="445" y="990"/>
                    </a:lnTo>
                    <a:lnTo>
                      <a:pt x="445" y="990"/>
                    </a:lnTo>
                    <a:lnTo>
                      <a:pt x="445" y="1050"/>
                    </a:lnTo>
                    <a:lnTo>
                      <a:pt x="485" y="1071"/>
                    </a:lnTo>
                    <a:lnTo>
                      <a:pt x="505" y="1111"/>
                    </a:lnTo>
                    <a:lnTo>
                      <a:pt x="546" y="1111"/>
                    </a:lnTo>
                    <a:lnTo>
                      <a:pt x="546" y="1111"/>
                    </a:lnTo>
                    <a:lnTo>
                      <a:pt x="586" y="1091"/>
                    </a:lnTo>
                    <a:lnTo>
                      <a:pt x="627" y="1030"/>
                    </a:lnTo>
                    <a:lnTo>
                      <a:pt x="627" y="1030"/>
                    </a:lnTo>
                    <a:lnTo>
                      <a:pt x="627" y="949"/>
                    </a:lnTo>
                    <a:lnTo>
                      <a:pt x="627" y="889"/>
                    </a:lnTo>
                    <a:lnTo>
                      <a:pt x="586" y="828"/>
                    </a:lnTo>
                    <a:lnTo>
                      <a:pt x="546" y="768"/>
                    </a:lnTo>
                    <a:lnTo>
                      <a:pt x="465" y="687"/>
                    </a:lnTo>
                    <a:lnTo>
                      <a:pt x="404" y="626"/>
                    </a:lnTo>
                    <a:lnTo>
                      <a:pt x="404" y="626"/>
                    </a:lnTo>
                    <a:lnTo>
                      <a:pt x="404" y="586"/>
                    </a:lnTo>
                    <a:lnTo>
                      <a:pt x="404" y="546"/>
                    </a:lnTo>
                    <a:lnTo>
                      <a:pt x="465" y="485"/>
                    </a:lnTo>
                    <a:lnTo>
                      <a:pt x="465" y="485"/>
                    </a:lnTo>
                    <a:lnTo>
                      <a:pt x="526" y="424"/>
                    </a:lnTo>
                    <a:lnTo>
                      <a:pt x="546" y="364"/>
                    </a:lnTo>
                    <a:lnTo>
                      <a:pt x="566" y="303"/>
                    </a:lnTo>
                    <a:lnTo>
                      <a:pt x="566" y="243"/>
                    </a:lnTo>
                    <a:lnTo>
                      <a:pt x="546" y="182"/>
                    </a:lnTo>
                    <a:lnTo>
                      <a:pt x="505" y="122"/>
                    </a:lnTo>
                    <a:lnTo>
                      <a:pt x="404" y="41"/>
                    </a:lnTo>
                    <a:lnTo>
                      <a:pt x="404" y="41"/>
                    </a:lnTo>
                    <a:lnTo>
                      <a:pt x="344" y="21"/>
                    </a:lnTo>
                    <a:lnTo>
                      <a:pt x="28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8"/>
              <p:cNvSpPr/>
              <p:nvPr/>
            </p:nvSpPr>
            <p:spPr>
              <a:xfrm>
                <a:off x="2144304" y="463868"/>
                <a:ext cx="284663" cy="174345"/>
              </a:xfrm>
              <a:custGeom>
                <a:avLst/>
                <a:gdLst/>
                <a:ahLst/>
                <a:cxnLst/>
                <a:rect l="l" t="t" r="r" b="b"/>
                <a:pathLst>
                  <a:path w="2343" h="1435" fill="none" extrusionOk="0">
                    <a:moveTo>
                      <a:pt x="2342" y="1"/>
                    </a:moveTo>
                    <a:lnTo>
                      <a:pt x="464" y="425"/>
                    </a:lnTo>
                    <a:lnTo>
                      <a:pt x="464" y="425"/>
                    </a:lnTo>
                    <a:lnTo>
                      <a:pt x="384" y="445"/>
                    </a:lnTo>
                    <a:lnTo>
                      <a:pt x="303" y="486"/>
                    </a:lnTo>
                    <a:lnTo>
                      <a:pt x="222" y="546"/>
                    </a:lnTo>
                    <a:lnTo>
                      <a:pt x="162" y="586"/>
                    </a:lnTo>
                    <a:lnTo>
                      <a:pt x="61" y="728"/>
                    </a:lnTo>
                    <a:lnTo>
                      <a:pt x="20" y="809"/>
                    </a:lnTo>
                    <a:lnTo>
                      <a:pt x="0" y="889"/>
                    </a:lnTo>
                    <a:lnTo>
                      <a:pt x="101" y="1334"/>
                    </a:lnTo>
                    <a:lnTo>
                      <a:pt x="101" y="1334"/>
                    </a:lnTo>
                    <a:lnTo>
                      <a:pt x="121" y="1374"/>
                    </a:lnTo>
                    <a:lnTo>
                      <a:pt x="162" y="1414"/>
                    </a:lnTo>
                    <a:lnTo>
                      <a:pt x="162" y="1414"/>
                    </a:lnTo>
                    <a:lnTo>
                      <a:pt x="242" y="1435"/>
                    </a:lnTo>
                    <a:lnTo>
                      <a:pt x="242" y="1435"/>
                    </a:lnTo>
                    <a:lnTo>
                      <a:pt x="262" y="1435"/>
                    </a:lnTo>
                    <a:lnTo>
                      <a:pt x="444" y="1394"/>
                    </a:lnTo>
                    <a:lnTo>
                      <a:pt x="505" y="1374"/>
                    </a:lnTo>
                    <a:lnTo>
                      <a:pt x="565" y="1374"/>
                    </a:lnTo>
                    <a:lnTo>
                      <a:pt x="1353" y="1192"/>
                    </a:lnTo>
                    <a:lnTo>
                      <a:pt x="1353" y="1192"/>
                    </a:lnTo>
                    <a:lnTo>
                      <a:pt x="1353" y="1172"/>
                    </a:lnTo>
                    <a:lnTo>
                      <a:pt x="1353" y="1172"/>
                    </a:lnTo>
                    <a:lnTo>
                      <a:pt x="1272" y="970"/>
                    </a:lnTo>
                    <a:lnTo>
                      <a:pt x="1232" y="869"/>
                    </a:lnTo>
                    <a:lnTo>
                      <a:pt x="1232" y="768"/>
                    </a:lnTo>
                    <a:lnTo>
                      <a:pt x="1232" y="667"/>
                    </a:lnTo>
                    <a:lnTo>
                      <a:pt x="1252" y="586"/>
                    </a:lnTo>
                    <a:lnTo>
                      <a:pt x="1292" y="506"/>
                    </a:lnTo>
                    <a:lnTo>
                      <a:pt x="1353" y="425"/>
                    </a:lnTo>
                    <a:lnTo>
                      <a:pt x="1353" y="425"/>
                    </a:lnTo>
                    <a:lnTo>
                      <a:pt x="1413" y="364"/>
                    </a:lnTo>
                    <a:lnTo>
                      <a:pt x="1514" y="364"/>
                    </a:lnTo>
                    <a:lnTo>
                      <a:pt x="1514" y="364"/>
                    </a:lnTo>
                    <a:lnTo>
                      <a:pt x="1575" y="364"/>
                    </a:lnTo>
                    <a:lnTo>
                      <a:pt x="1656" y="385"/>
                    </a:lnTo>
                    <a:lnTo>
                      <a:pt x="1656" y="385"/>
                    </a:lnTo>
                    <a:lnTo>
                      <a:pt x="1837" y="465"/>
                    </a:lnTo>
                    <a:lnTo>
                      <a:pt x="1918" y="486"/>
                    </a:lnTo>
                    <a:lnTo>
                      <a:pt x="1999" y="506"/>
                    </a:lnTo>
                    <a:lnTo>
                      <a:pt x="1999" y="506"/>
                    </a:lnTo>
                    <a:lnTo>
                      <a:pt x="2019" y="506"/>
                    </a:lnTo>
                    <a:lnTo>
                      <a:pt x="2019" y="506"/>
                    </a:lnTo>
                    <a:lnTo>
                      <a:pt x="2100" y="486"/>
                    </a:lnTo>
                    <a:lnTo>
                      <a:pt x="2161" y="465"/>
                    </a:lnTo>
                    <a:lnTo>
                      <a:pt x="2221" y="445"/>
                    </a:lnTo>
                    <a:lnTo>
                      <a:pt x="2261" y="385"/>
                    </a:lnTo>
                    <a:lnTo>
                      <a:pt x="2261" y="385"/>
                    </a:lnTo>
                    <a:lnTo>
                      <a:pt x="2302" y="203"/>
                    </a:lnTo>
                    <a:lnTo>
                      <a:pt x="234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8"/>
              <p:cNvSpPr/>
              <p:nvPr/>
            </p:nvSpPr>
            <p:spPr>
              <a:xfrm>
                <a:off x="2477929" y="434466"/>
                <a:ext cx="81037" cy="36934"/>
              </a:xfrm>
              <a:custGeom>
                <a:avLst/>
                <a:gdLst/>
                <a:ahLst/>
                <a:cxnLst/>
                <a:rect l="l" t="t" r="r" b="b"/>
                <a:pathLst>
                  <a:path w="667" h="304" fill="none" extrusionOk="0">
                    <a:moveTo>
                      <a:pt x="666" y="1"/>
                    </a:moveTo>
                    <a:lnTo>
                      <a:pt x="0" y="162"/>
                    </a:lnTo>
                    <a:lnTo>
                      <a:pt x="0" y="162"/>
                    </a:lnTo>
                    <a:lnTo>
                      <a:pt x="61" y="243"/>
                    </a:lnTo>
                    <a:lnTo>
                      <a:pt x="61" y="243"/>
                    </a:lnTo>
                    <a:lnTo>
                      <a:pt x="141" y="283"/>
                    </a:lnTo>
                    <a:lnTo>
                      <a:pt x="222" y="303"/>
                    </a:lnTo>
                    <a:lnTo>
                      <a:pt x="222" y="303"/>
                    </a:lnTo>
                    <a:lnTo>
                      <a:pt x="263" y="303"/>
                    </a:lnTo>
                    <a:lnTo>
                      <a:pt x="303" y="283"/>
                    </a:lnTo>
                    <a:lnTo>
                      <a:pt x="303" y="283"/>
                    </a:lnTo>
                    <a:lnTo>
                      <a:pt x="404" y="203"/>
                    </a:lnTo>
                    <a:lnTo>
                      <a:pt x="464" y="162"/>
                    </a:lnTo>
                    <a:lnTo>
                      <a:pt x="525" y="122"/>
                    </a:lnTo>
                    <a:lnTo>
                      <a:pt x="525" y="122"/>
                    </a:lnTo>
                    <a:lnTo>
                      <a:pt x="606" y="81"/>
                    </a:lnTo>
                    <a:lnTo>
                      <a:pt x="6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8"/>
              <p:cNvSpPr/>
              <p:nvPr/>
            </p:nvSpPr>
            <p:spPr>
              <a:xfrm>
                <a:off x="2615218" y="395223"/>
                <a:ext cx="135102" cy="88448"/>
              </a:xfrm>
              <a:custGeom>
                <a:avLst/>
                <a:gdLst/>
                <a:ahLst/>
                <a:cxnLst/>
                <a:rect l="l" t="t" r="r" b="b"/>
                <a:pathLst>
                  <a:path w="1112" h="728" fill="none" extrusionOk="0">
                    <a:moveTo>
                      <a:pt x="970" y="1"/>
                    </a:moveTo>
                    <a:lnTo>
                      <a:pt x="82" y="202"/>
                    </a:lnTo>
                    <a:lnTo>
                      <a:pt x="82" y="202"/>
                    </a:lnTo>
                    <a:lnTo>
                      <a:pt x="61" y="303"/>
                    </a:lnTo>
                    <a:lnTo>
                      <a:pt x="41" y="384"/>
                    </a:lnTo>
                    <a:lnTo>
                      <a:pt x="1" y="465"/>
                    </a:lnTo>
                    <a:lnTo>
                      <a:pt x="1" y="546"/>
                    </a:lnTo>
                    <a:lnTo>
                      <a:pt x="1" y="546"/>
                    </a:lnTo>
                    <a:lnTo>
                      <a:pt x="1" y="586"/>
                    </a:lnTo>
                    <a:lnTo>
                      <a:pt x="21" y="647"/>
                    </a:lnTo>
                    <a:lnTo>
                      <a:pt x="41" y="667"/>
                    </a:lnTo>
                    <a:lnTo>
                      <a:pt x="82" y="687"/>
                    </a:lnTo>
                    <a:lnTo>
                      <a:pt x="82" y="687"/>
                    </a:lnTo>
                    <a:lnTo>
                      <a:pt x="142" y="707"/>
                    </a:lnTo>
                    <a:lnTo>
                      <a:pt x="203" y="727"/>
                    </a:lnTo>
                    <a:lnTo>
                      <a:pt x="203" y="727"/>
                    </a:lnTo>
                    <a:lnTo>
                      <a:pt x="283" y="707"/>
                    </a:lnTo>
                    <a:lnTo>
                      <a:pt x="384" y="647"/>
                    </a:lnTo>
                    <a:lnTo>
                      <a:pt x="384" y="647"/>
                    </a:lnTo>
                    <a:lnTo>
                      <a:pt x="465" y="586"/>
                    </a:lnTo>
                    <a:lnTo>
                      <a:pt x="566" y="526"/>
                    </a:lnTo>
                    <a:lnTo>
                      <a:pt x="627" y="505"/>
                    </a:lnTo>
                    <a:lnTo>
                      <a:pt x="708" y="505"/>
                    </a:lnTo>
                    <a:lnTo>
                      <a:pt x="708" y="505"/>
                    </a:lnTo>
                    <a:lnTo>
                      <a:pt x="788" y="505"/>
                    </a:lnTo>
                    <a:lnTo>
                      <a:pt x="788" y="505"/>
                    </a:lnTo>
                    <a:lnTo>
                      <a:pt x="889" y="505"/>
                    </a:lnTo>
                    <a:lnTo>
                      <a:pt x="889" y="505"/>
                    </a:lnTo>
                    <a:lnTo>
                      <a:pt x="930" y="505"/>
                    </a:lnTo>
                    <a:lnTo>
                      <a:pt x="930" y="505"/>
                    </a:lnTo>
                    <a:lnTo>
                      <a:pt x="1031" y="485"/>
                    </a:lnTo>
                    <a:lnTo>
                      <a:pt x="1071" y="445"/>
                    </a:lnTo>
                    <a:lnTo>
                      <a:pt x="1091" y="404"/>
                    </a:lnTo>
                    <a:lnTo>
                      <a:pt x="1091" y="404"/>
                    </a:lnTo>
                    <a:lnTo>
                      <a:pt x="1111" y="364"/>
                    </a:lnTo>
                    <a:lnTo>
                      <a:pt x="1111" y="324"/>
                    </a:lnTo>
                    <a:lnTo>
                      <a:pt x="1091" y="243"/>
                    </a:lnTo>
                    <a:lnTo>
                      <a:pt x="1031" y="142"/>
                    </a:lnTo>
                    <a:lnTo>
                      <a:pt x="970" y="21"/>
                    </a:lnTo>
                    <a:lnTo>
                      <a:pt x="970" y="21"/>
                    </a:lnTo>
                    <a:lnTo>
                      <a:pt x="97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8"/>
              <p:cNvSpPr/>
              <p:nvPr/>
            </p:nvSpPr>
            <p:spPr>
              <a:xfrm>
                <a:off x="3039599" y="324027"/>
                <a:ext cx="12392" cy="7533"/>
              </a:xfrm>
              <a:custGeom>
                <a:avLst/>
                <a:gdLst/>
                <a:ahLst/>
                <a:cxnLst/>
                <a:rect l="l" t="t" r="r" b="b"/>
                <a:pathLst>
                  <a:path w="102" h="62" fill="none" extrusionOk="0">
                    <a:moveTo>
                      <a:pt x="102" y="1"/>
                    </a:moveTo>
                    <a:lnTo>
                      <a:pt x="82" y="1"/>
                    </a:lnTo>
                    <a:lnTo>
                      <a:pt x="82" y="1"/>
                    </a:lnTo>
                    <a:lnTo>
                      <a:pt x="82" y="1"/>
                    </a:lnTo>
                    <a:lnTo>
                      <a:pt x="1" y="62"/>
                    </a:lnTo>
                    <a:lnTo>
                      <a:pt x="1" y="62"/>
                    </a:lnTo>
                    <a:lnTo>
                      <a:pt x="1" y="62"/>
                    </a:lnTo>
                    <a:lnTo>
                      <a:pt x="1" y="62"/>
                    </a:lnTo>
                    <a:lnTo>
                      <a:pt x="62" y="41"/>
                    </a:lnTo>
                    <a:lnTo>
                      <a:pt x="10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8"/>
              <p:cNvSpPr/>
              <p:nvPr/>
            </p:nvSpPr>
            <p:spPr>
              <a:xfrm>
                <a:off x="3159879" y="284784"/>
                <a:ext cx="68766" cy="34505"/>
              </a:xfrm>
              <a:custGeom>
                <a:avLst/>
                <a:gdLst/>
                <a:ahLst/>
                <a:cxnLst/>
                <a:rect l="l" t="t" r="r" b="b"/>
                <a:pathLst>
                  <a:path w="566" h="284" fill="none" extrusionOk="0">
                    <a:moveTo>
                      <a:pt x="566" y="1"/>
                    </a:moveTo>
                    <a:lnTo>
                      <a:pt x="0" y="122"/>
                    </a:lnTo>
                    <a:lnTo>
                      <a:pt x="0" y="122"/>
                    </a:lnTo>
                    <a:lnTo>
                      <a:pt x="41" y="183"/>
                    </a:lnTo>
                    <a:lnTo>
                      <a:pt x="81" y="243"/>
                    </a:lnTo>
                    <a:lnTo>
                      <a:pt x="81" y="243"/>
                    </a:lnTo>
                    <a:lnTo>
                      <a:pt x="122" y="284"/>
                    </a:lnTo>
                    <a:lnTo>
                      <a:pt x="142" y="284"/>
                    </a:lnTo>
                    <a:lnTo>
                      <a:pt x="142" y="284"/>
                    </a:lnTo>
                    <a:lnTo>
                      <a:pt x="202" y="263"/>
                    </a:lnTo>
                    <a:lnTo>
                      <a:pt x="243" y="263"/>
                    </a:lnTo>
                    <a:lnTo>
                      <a:pt x="243" y="263"/>
                    </a:lnTo>
                    <a:lnTo>
                      <a:pt x="344" y="162"/>
                    </a:lnTo>
                    <a:lnTo>
                      <a:pt x="5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8"/>
              <p:cNvSpPr/>
              <p:nvPr/>
            </p:nvSpPr>
            <p:spPr>
              <a:xfrm>
                <a:off x="3373345" y="230840"/>
                <a:ext cx="85897" cy="39364"/>
              </a:xfrm>
              <a:custGeom>
                <a:avLst/>
                <a:gdLst/>
                <a:ahLst/>
                <a:cxnLst/>
                <a:rect l="l" t="t" r="r" b="b"/>
                <a:pathLst>
                  <a:path w="707" h="324" fill="none" extrusionOk="0">
                    <a:moveTo>
                      <a:pt x="707" y="1"/>
                    </a:moveTo>
                    <a:lnTo>
                      <a:pt x="0" y="162"/>
                    </a:lnTo>
                    <a:lnTo>
                      <a:pt x="0" y="162"/>
                    </a:lnTo>
                    <a:lnTo>
                      <a:pt x="40" y="203"/>
                    </a:lnTo>
                    <a:lnTo>
                      <a:pt x="40" y="203"/>
                    </a:lnTo>
                    <a:lnTo>
                      <a:pt x="141" y="283"/>
                    </a:lnTo>
                    <a:lnTo>
                      <a:pt x="202" y="304"/>
                    </a:lnTo>
                    <a:lnTo>
                      <a:pt x="263" y="324"/>
                    </a:lnTo>
                    <a:lnTo>
                      <a:pt x="263" y="324"/>
                    </a:lnTo>
                    <a:lnTo>
                      <a:pt x="343" y="304"/>
                    </a:lnTo>
                    <a:lnTo>
                      <a:pt x="343" y="304"/>
                    </a:lnTo>
                    <a:lnTo>
                      <a:pt x="444" y="243"/>
                    </a:lnTo>
                    <a:lnTo>
                      <a:pt x="525" y="182"/>
                    </a:lnTo>
                    <a:lnTo>
                      <a:pt x="70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8"/>
              <p:cNvSpPr/>
              <p:nvPr/>
            </p:nvSpPr>
            <p:spPr>
              <a:xfrm>
                <a:off x="3495933" y="-2188"/>
                <a:ext cx="191476" cy="341158"/>
              </a:xfrm>
              <a:custGeom>
                <a:avLst/>
                <a:gdLst/>
                <a:ahLst/>
                <a:cxnLst/>
                <a:rect l="l" t="t" r="r" b="b"/>
                <a:pathLst>
                  <a:path w="1576" h="2808" fill="none" extrusionOk="0">
                    <a:moveTo>
                      <a:pt x="748" y="0"/>
                    </a:moveTo>
                    <a:lnTo>
                      <a:pt x="748" y="0"/>
                    </a:lnTo>
                    <a:lnTo>
                      <a:pt x="606" y="122"/>
                    </a:lnTo>
                    <a:lnTo>
                      <a:pt x="485" y="283"/>
                    </a:lnTo>
                    <a:lnTo>
                      <a:pt x="485" y="283"/>
                    </a:lnTo>
                    <a:lnTo>
                      <a:pt x="546" y="324"/>
                    </a:lnTo>
                    <a:lnTo>
                      <a:pt x="586" y="364"/>
                    </a:lnTo>
                    <a:lnTo>
                      <a:pt x="606" y="425"/>
                    </a:lnTo>
                    <a:lnTo>
                      <a:pt x="606" y="425"/>
                    </a:lnTo>
                    <a:lnTo>
                      <a:pt x="606" y="505"/>
                    </a:lnTo>
                    <a:lnTo>
                      <a:pt x="586" y="586"/>
                    </a:lnTo>
                    <a:lnTo>
                      <a:pt x="546" y="667"/>
                    </a:lnTo>
                    <a:lnTo>
                      <a:pt x="505" y="727"/>
                    </a:lnTo>
                    <a:lnTo>
                      <a:pt x="505" y="727"/>
                    </a:lnTo>
                    <a:lnTo>
                      <a:pt x="384" y="869"/>
                    </a:lnTo>
                    <a:lnTo>
                      <a:pt x="505" y="1374"/>
                    </a:lnTo>
                    <a:lnTo>
                      <a:pt x="505" y="1374"/>
                    </a:lnTo>
                    <a:lnTo>
                      <a:pt x="505" y="1434"/>
                    </a:lnTo>
                    <a:lnTo>
                      <a:pt x="505" y="1515"/>
                    </a:lnTo>
                    <a:lnTo>
                      <a:pt x="485" y="1575"/>
                    </a:lnTo>
                    <a:lnTo>
                      <a:pt x="445" y="1636"/>
                    </a:lnTo>
                    <a:lnTo>
                      <a:pt x="404" y="1697"/>
                    </a:lnTo>
                    <a:lnTo>
                      <a:pt x="364" y="1737"/>
                    </a:lnTo>
                    <a:lnTo>
                      <a:pt x="303" y="1777"/>
                    </a:lnTo>
                    <a:lnTo>
                      <a:pt x="223" y="1798"/>
                    </a:lnTo>
                    <a:lnTo>
                      <a:pt x="182" y="1818"/>
                    </a:lnTo>
                    <a:lnTo>
                      <a:pt x="182" y="1818"/>
                    </a:lnTo>
                    <a:lnTo>
                      <a:pt x="203" y="1878"/>
                    </a:lnTo>
                    <a:lnTo>
                      <a:pt x="223" y="1959"/>
                    </a:lnTo>
                    <a:lnTo>
                      <a:pt x="223" y="1959"/>
                    </a:lnTo>
                    <a:lnTo>
                      <a:pt x="203" y="2040"/>
                    </a:lnTo>
                    <a:lnTo>
                      <a:pt x="162" y="2121"/>
                    </a:lnTo>
                    <a:lnTo>
                      <a:pt x="41" y="2343"/>
                    </a:lnTo>
                    <a:lnTo>
                      <a:pt x="41" y="2343"/>
                    </a:lnTo>
                    <a:lnTo>
                      <a:pt x="1" y="2403"/>
                    </a:lnTo>
                    <a:lnTo>
                      <a:pt x="1" y="2484"/>
                    </a:lnTo>
                    <a:lnTo>
                      <a:pt x="21" y="2545"/>
                    </a:lnTo>
                    <a:lnTo>
                      <a:pt x="61" y="2625"/>
                    </a:lnTo>
                    <a:lnTo>
                      <a:pt x="61" y="2625"/>
                    </a:lnTo>
                    <a:lnTo>
                      <a:pt x="81" y="2706"/>
                    </a:lnTo>
                    <a:lnTo>
                      <a:pt x="81" y="2807"/>
                    </a:lnTo>
                    <a:lnTo>
                      <a:pt x="1414" y="2504"/>
                    </a:lnTo>
                    <a:lnTo>
                      <a:pt x="1475" y="2484"/>
                    </a:lnTo>
                    <a:lnTo>
                      <a:pt x="1475" y="2484"/>
                    </a:lnTo>
                    <a:lnTo>
                      <a:pt x="1475" y="2484"/>
                    </a:lnTo>
                    <a:lnTo>
                      <a:pt x="1535" y="2444"/>
                    </a:lnTo>
                    <a:lnTo>
                      <a:pt x="1535" y="2444"/>
                    </a:lnTo>
                    <a:lnTo>
                      <a:pt x="1576" y="2383"/>
                    </a:lnTo>
                    <a:lnTo>
                      <a:pt x="1576" y="2323"/>
                    </a:lnTo>
                    <a:lnTo>
                      <a:pt x="1353" y="1333"/>
                    </a:lnTo>
                    <a:lnTo>
                      <a:pt x="1353" y="1333"/>
                    </a:lnTo>
                    <a:lnTo>
                      <a:pt x="1333" y="1273"/>
                    </a:lnTo>
                    <a:lnTo>
                      <a:pt x="1313" y="1192"/>
                    </a:lnTo>
                    <a:lnTo>
                      <a:pt x="1313" y="1192"/>
                    </a:lnTo>
                    <a:lnTo>
                      <a:pt x="1313" y="1192"/>
                    </a:lnTo>
                    <a:lnTo>
                      <a:pt x="1172" y="1010"/>
                    </a:lnTo>
                    <a:lnTo>
                      <a:pt x="1071" y="828"/>
                    </a:lnTo>
                    <a:lnTo>
                      <a:pt x="970" y="626"/>
                    </a:lnTo>
                    <a:lnTo>
                      <a:pt x="889" y="404"/>
                    </a:lnTo>
                    <a:lnTo>
                      <a:pt x="889" y="404"/>
                    </a:lnTo>
                    <a:lnTo>
                      <a:pt x="849" y="202"/>
                    </a:lnTo>
                    <a:lnTo>
                      <a:pt x="808" y="101"/>
                    </a:lnTo>
                    <a:lnTo>
                      <a:pt x="768" y="21"/>
                    </a:lnTo>
                    <a:lnTo>
                      <a:pt x="74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8"/>
              <p:cNvSpPr/>
              <p:nvPr/>
            </p:nvSpPr>
            <p:spPr>
              <a:xfrm>
                <a:off x="3478803" y="-181272"/>
                <a:ext cx="4981" cy="4981"/>
              </a:xfrm>
              <a:custGeom>
                <a:avLst/>
                <a:gdLst/>
                <a:ahLst/>
                <a:cxnLst/>
                <a:rect l="l" t="t" r="r" b="b"/>
                <a:pathLst>
                  <a:path w="41" h="41" fill="none" extrusionOk="0">
                    <a:moveTo>
                      <a:pt x="41" y="0"/>
                    </a:moveTo>
                    <a:lnTo>
                      <a:pt x="41" y="0"/>
                    </a:lnTo>
                    <a:lnTo>
                      <a:pt x="0" y="21"/>
                    </a:lnTo>
                    <a:lnTo>
                      <a:pt x="20" y="41"/>
                    </a:lnTo>
                    <a:lnTo>
                      <a:pt x="20" y="41"/>
                    </a:lnTo>
                    <a:lnTo>
                      <a:pt x="4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8"/>
              <p:cNvSpPr/>
              <p:nvPr/>
            </p:nvSpPr>
            <p:spPr>
              <a:xfrm>
                <a:off x="3532746" y="32195"/>
                <a:ext cx="36934" cy="71196"/>
              </a:xfrm>
              <a:custGeom>
                <a:avLst/>
                <a:gdLst/>
                <a:ahLst/>
                <a:cxnLst/>
                <a:rect l="l" t="t" r="r" b="b"/>
                <a:pathLst>
                  <a:path w="304" h="586" fill="none" extrusionOk="0">
                    <a:moveTo>
                      <a:pt x="182" y="0"/>
                    </a:moveTo>
                    <a:lnTo>
                      <a:pt x="182" y="0"/>
                    </a:lnTo>
                    <a:lnTo>
                      <a:pt x="0" y="202"/>
                    </a:lnTo>
                    <a:lnTo>
                      <a:pt x="81" y="586"/>
                    </a:lnTo>
                    <a:lnTo>
                      <a:pt x="81" y="586"/>
                    </a:lnTo>
                    <a:lnTo>
                      <a:pt x="202" y="444"/>
                    </a:lnTo>
                    <a:lnTo>
                      <a:pt x="202" y="444"/>
                    </a:lnTo>
                    <a:lnTo>
                      <a:pt x="243" y="384"/>
                    </a:lnTo>
                    <a:lnTo>
                      <a:pt x="283" y="303"/>
                    </a:lnTo>
                    <a:lnTo>
                      <a:pt x="303" y="222"/>
                    </a:lnTo>
                    <a:lnTo>
                      <a:pt x="303" y="142"/>
                    </a:lnTo>
                    <a:lnTo>
                      <a:pt x="303" y="142"/>
                    </a:lnTo>
                    <a:lnTo>
                      <a:pt x="283" y="81"/>
                    </a:lnTo>
                    <a:lnTo>
                      <a:pt x="243" y="41"/>
                    </a:lnTo>
                    <a:lnTo>
                      <a:pt x="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8"/>
              <p:cNvSpPr/>
              <p:nvPr/>
            </p:nvSpPr>
            <p:spPr>
              <a:xfrm>
                <a:off x="2914581" y="324027"/>
                <a:ext cx="134981" cy="76177"/>
              </a:xfrm>
              <a:custGeom>
                <a:avLst/>
                <a:gdLst/>
                <a:ahLst/>
                <a:cxnLst/>
                <a:rect l="l" t="t" r="r" b="b"/>
                <a:pathLst>
                  <a:path w="1111" h="627" extrusionOk="0">
                    <a:moveTo>
                      <a:pt x="1111" y="1"/>
                    </a:moveTo>
                    <a:lnTo>
                      <a:pt x="1030" y="62"/>
                    </a:lnTo>
                    <a:lnTo>
                      <a:pt x="801" y="233"/>
                    </a:lnTo>
                    <a:lnTo>
                      <a:pt x="848" y="203"/>
                    </a:lnTo>
                    <a:lnTo>
                      <a:pt x="1111" y="1"/>
                    </a:lnTo>
                    <a:close/>
                    <a:moveTo>
                      <a:pt x="801" y="233"/>
                    </a:moveTo>
                    <a:lnTo>
                      <a:pt x="735" y="276"/>
                    </a:lnTo>
                    <a:lnTo>
                      <a:pt x="788" y="243"/>
                    </a:lnTo>
                    <a:lnTo>
                      <a:pt x="801" y="233"/>
                    </a:lnTo>
                    <a:close/>
                    <a:moveTo>
                      <a:pt x="735" y="276"/>
                    </a:moveTo>
                    <a:lnTo>
                      <a:pt x="525" y="405"/>
                    </a:lnTo>
                    <a:lnTo>
                      <a:pt x="263" y="526"/>
                    </a:lnTo>
                    <a:lnTo>
                      <a:pt x="0" y="627"/>
                    </a:lnTo>
                    <a:lnTo>
                      <a:pt x="283" y="526"/>
                    </a:lnTo>
                    <a:lnTo>
                      <a:pt x="566" y="385"/>
                    </a:lnTo>
                    <a:lnTo>
                      <a:pt x="735" y="2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8"/>
              <p:cNvSpPr/>
              <p:nvPr/>
            </p:nvSpPr>
            <p:spPr>
              <a:xfrm>
                <a:off x="2865497" y="407494"/>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8"/>
              <p:cNvSpPr/>
              <p:nvPr/>
            </p:nvSpPr>
            <p:spPr>
              <a:xfrm>
                <a:off x="2865497" y="402634"/>
                <a:ext cx="49205" cy="4981"/>
              </a:xfrm>
              <a:custGeom>
                <a:avLst/>
                <a:gdLst/>
                <a:ahLst/>
                <a:cxnLst/>
                <a:rect l="l" t="t" r="r" b="b"/>
                <a:pathLst>
                  <a:path w="405" h="41" fill="none" extrusionOk="0">
                    <a:moveTo>
                      <a:pt x="404" y="0"/>
                    </a:moveTo>
                    <a:lnTo>
                      <a:pt x="404" y="0"/>
                    </a:lnTo>
                    <a:lnTo>
                      <a:pt x="404" y="0"/>
                    </a:lnTo>
                    <a:lnTo>
                      <a:pt x="222" y="20"/>
                    </a:lnTo>
                    <a:lnTo>
                      <a:pt x="0" y="40"/>
                    </a:lnTo>
                    <a:lnTo>
                      <a:pt x="0" y="40"/>
                    </a:lnTo>
                    <a:lnTo>
                      <a:pt x="0" y="40"/>
                    </a:lnTo>
                    <a:lnTo>
                      <a:pt x="222" y="20"/>
                    </a:lnTo>
                    <a:lnTo>
                      <a:pt x="40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8"/>
              <p:cNvSpPr/>
              <p:nvPr/>
            </p:nvSpPr>
            <p:spPr>
              <a:xfrm>
                <a:off x="2914581" y="400083"/>
                <a:ext cx="121" cy="121"/>
              </a:xfrm>
              <a:custGeom>
                <a:avLst/>
                <a:gdLst/>
                <a:ahLst/>
                <a:cxnLst/>
                <a:rect l="l" t="t" r="r" b="b"/>
                <a:pathLst>
                  <a:path w="1" h="1" fill="none" extrusionOk="0">
                    <a:moveTo>
                      <a:pt x="0" y="1"/>
                    </a:moveTo>
                    <a:lnTo>
                      <a:pt x="0" y="1"/>
                    </a:lnTo>
                    <a:lnTo>
                      <a:pt x="0" y="1"/>
                    </a:lnTo>
                    <a:lnTo>
                      <a:pt x="0" y="1"/>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8"/>
              <p:cNvSpPr/>
              <p:nvPr/>
            </p:nvSpPr>
            <p:spPr>
              <a:xfrm>
                <a:off x="2762470" y="392793"/>
                <a:ext cx="121" cy="12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8"/>
              <p:cNvSpPr/>
              <p:nvPr/>
            </p:nvSpPr>
            <p:spPr>
              <a:xfrm>
                <a:off x="2757488" y="392793"/>
                <a:ext cx="5103" cy="121"/>
              </a:xfrm>
              <a:custGeom>
                <a:avLst/>
                <a:gdLst/>
                <a:ahLst/>
                <a:cxnLst/>
                <a:rect l="l" t="t" r="r" b="b"/>
                <a:pathLst>
                  <a:path w="42" h="1" fill="none" extrusionOk="0">
                    <a:moveTo>
                      <a:pt x="1" y="0"/>
                    </a:moveTo>
                    <a:lnTo>
                      <a:pt x="1" y="0"/>
                    </a:lnTo>
                    <a:lnTo>
                      <a:pt x="41" y="0"/>
                    </a:lnTo>
                    <a:lnTo>
                      <a:pt x="41" y="0"/>
                    </a:lnTo>
                    <a:lnTo>
                      <a:pt x="41" y="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8"/>
              <p:cNvSpPr/>
              <p:nvPr/>
            </p:nvSpPr>
            <p:spPr>
              <a:xfrm>
                <a:off x="2755058" y="390363"/>
                <a:ext cx="2551" cy="2551"/>
              </a:xfrm>
              <a:custGeom>
                <a:avLst/>
                <a:gdLst/>
                <a:ahLst/>
                <a:cxnLst/>
                <a:rect l="l" t="t" r="r" b="b"/>
                <a:pathLst>
                  <a:path w="21" h="21" fill="none" extrusionOk="0">
                    <a:moveTo>
                      <a:pt x="1" y="0"/>
                    </a:moveTo>
                    <a:lnTo>
                      <a:pt x="1" y="0"/>
                    </a:lnTo>
                    <a:lnTo>
                      <a:pt x="21" y="20"/>
                    </a:lnTo>
                    <a:lnTo>
                      <a:pt x="21" y="20"/>
                    </a:lnTo>
                    <a:lnTo>
                      <a:pt x="21" y="20"/>
                    </a:lnTo>
                    <a:lnTo>
                      <a:pt x="1" y="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8"/>
              <p:cNvSpPr/>
              <p:nvPr/>
            </p:nvSpPr>
            <p:spPr>
              <a:xfrm>
                <a:off x="2914581" y="324027"/>
                <a:ext cx="134981" cy="76177"/>
              </a:xfrm>
              <a:custGeom>
                <a:avLst/>
                <a:gdLst/>
                <a:ahLst/>
                <a:cxnLst/>
                <a:rect l="l" t="t" r="r" b="b"/>
                <a:pathLst>
                  <a:path w="1111" h="627" fill="none" extrusionOk="0">
                    <a:moveTo>
                      <a:pt x="1111" y="1"/>
                    </a:moveTo>
                    <a:lnTo>
                      <a:pt x="1111" y="1"/>
                    </a:lnTo>
                    <a:lnTo>
                      <a:pt x="1111" y="1"/>
                    </a:lnTo>
                    <a:lnTo>
                      <a:pt x="848" y="203"/>
                    </a:lnTo>
                    <a:lnTo>
                      <a:pt x="566" y="385"/>
                    </a:lnTo>
                    <a:lnTo>
                      <a:pt x="283" y="526"/>
                    </a:lnTo>
                    <a:lnTo>
                      <a:pt x="0" y="627"/>
                    </a:lnTo>
                    <a:lnTo>
                      <a:pt x="0" y="627"/>
                    </a:lnTo>
                    <a:lnTo>
                      <a:pt x="0" y="627"/>
                    </a:lnTo>
                    <a:lnTo>
                      <a:pt x="0" y="627"/>
                    </a:lnTo>
                    <a:lnTo>
                      <a:pt x="0" y="627"/>
                    </a:lnTo>
                    <a:lnTo>
                      <a:pt x="263" y="526"/>
                    </a:lnTo>
                    <a:lnTo>
                      <a:pt x="525" y="405"/>
                    </a:lnTo>
                    <a:lnTo>
                      <a:pt x="788" y="243"/>
                    </a:lnTo>
                    <a:lnTo>
                      <a:pt x="1030" y="62"/>
                    </a:lnTo>
                    <a:lnTo>
                      <a:pt x="1030" y="62"/>
                    </a:lnTo>
                    <a:lnTo>
                      <a:pt x="1111" y="1"/>
                    </a:lnTo>
                    <a:lnTo>
                      <a:pt x="111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8"/>
              <p:cNvSpPr/>
              <p:nvPr/>
            </p:nvSpPr>
            <p:spPr>
              <a:xfrm>
                <a:off x="2762470" y="392793"/>
                <a:ext cx="103149" cy="14822"/>
              </a:xfrm>
              <a:custGeom>
                <a:avLst/>
                <a:gdLst/>
                <a:ahLst/>
                <a:cxnLst/>
                <a:rect l="l" t="t" r="r" b="b"/>
                <a:pathLst>
                  <a:path w="849" h="122"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8"/>
              <p:cNvSpPr/>
              <p:nvPr/>
            </p:nvSpPr>
            <p:spPr>
              <a:xfrm>
                <a:off x="2762470" y="392793"/>
                <a:ext cx="103149" cy="14822"/>
              </a:xfrm>
              <a:custGeom>
                <a:avLst/>
                <a:gdLst/>
                <a:ahLst/>
                <a:cxnLst/>
                <a:rect l="l" t="t" r="r" b="b"/>
                <a:pathLst>
                  <a:path w="849" h="122" fill="none" extrusionOk="0">
                    <a:moveTo>
                      <a:pt x="0" y="0"/>
                    </a:moveTo>
                    <a:lnTo>
                      <a:pt x="0" y="0"/>
                    </a:lnTo>
                    <a:lnTo>
                      <a:pt x="243" y="61"/>
                    </a:lnTo>
                    <a:lnTo>
                      <a:pt x="445" y="81"/>
                    </a:lnTo>
                    <a:lnTo>
                      <a:pt x="667" y="121"/>
                    </a:lnTo>
                    <a:lnTo>
                      <a:pt x="848" y="121"/>
                    </a:lnTo>
                    <a:lnTo>
                      <a:pt x="848" y="121"/>
                    </a:lnTo>
                    <a:lnTo>
                      <a:pt x="667" y="121"/>
                    </a:lnTo>
                    <a:lnTo>
                      <a:pt x="445" y="81"/>
                    </a:lnTo>
                    <a:lnTo>
                      <a:pt x="243" y="6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8"/>
              <p:cNvSpPr/>
              <p:nvPr/>
            </p:nvSpPr>
            <p:spPr>
              <a:xfrm>
                <a:off x="2627489" y="-559122"/>
                <a:ext cx="142392" cy="105701"/>
              </a:xfrm>
              <a:custGeom>
                <a:avLst/>
                <a:gdLst/>
                <a:ahLst/>
                <a:cxnLst/>
                <a:rect l="l" t="t" r="r" b="b"/>
                <a:pathLst>
                  <a:path w="1172" h="870" extrusionOk="0">
                    <a:moveTo>
                      <a:pt x="1091" y="1"/>
                    </a:moveTo>
                    <a:lnTo>
                      <a:pt x="1051" y="21"/>
                    </a:lnTo>
                    <a:lnTo>
                      <a:pt x="1051" y="62"/>
                    </a:lnTo>
                    <a:lnTo>
                      <a:pt x="1051" y="162"/>
                    </a:lnTo>
                    <a:lnTo>
                      <a:pt x="1071" y="263"/>
                    </a:lnTo>
                    <a:lnTo>
                      <a:pt x="1051" y="364"/>
                    </a:lnTo>
                    <a:lnTo>
                      <a:pt x="1010" y="465"/>
                    </a:lnTo>
                    <a:lnTo>
                      <a:pt x="970" y="546"/>
                    </a:lnTo>
                    <a:lnTo>
                      <a:pt x="909" y="627"/>
                    </a:lnTo>
                    <a:lnTo>
                      <a:pt x="829" y="687"/>
                    </a:lnTo>
                    <a:lnTo>
                      <a:pt x="748" y="728"/>
                    </a:lnTo>
                    <a:lnTo>
                      <a:pt x="647" y="748"/>
                    </a:lnTo>
                    <a:lnTo>
                      <a:pt x="546" y="748"/>
                    </a:lnTo>
                    <a:lnTo>
                      <a:pt x="465" y="728"/>
                    </a:lnTo>
                    <a:lnTo>
                      <a:pt x="405" y="687"/>
                    </a:lnTo>
                    <a:lnTo>
                      <a:pt x="304" y="607"/>
                    </a:lnTo>
                    <a:lnTo>
                      <a:pt x="223" y="526"/>
                    </a:lnTo>
                    <a:lnTo>
                      <a:pt x="162" y="405"/>
                    </a:lnTo>
                    <a:lnTo>
                      <a:pt x="122" y="284"/>
                    </a:lnTo>
                    <a:lnTo>
                      <a:pt x="102" y="243"/>
                    </a:lnTo>
                    <a:lnTo>
                      <a:pt x="61" y="223"/>
                    </a:lnTo>
                    <a:lnTo>
                      <a:pt x="21" y="263"/>
                    </a:lnTo>
                    <a:lnTo>
                      <a:pt x="1" y="304"/>
                    </a:lnTo>
                    <a:lnTo>
                      <a:pt x="61" y="445"/>
                    </a:lnTo>
                    <a:lnTo>
                      <a:pt x="122" y="587"/>
                    </a:lnTo>
                    <a:lnTo>
                      <a:pt x="223" y="708"/>
                    </a:lnTo>
                    <a:lnTo>
                      <a:pt x="344" y="788"/>
                    </a:lnTo>
                    <a:lnTo>
                      <a:pt x="485" y="849"/>
                    </a:lnTo>
                    <a:lnTo>
                      <a:pt x="607" y="869"/>
                    </a:lnTo>
                    <a:lnTo>
                      <a:pt x="707" y="869"/>
                    </a:lnTo>
                    <a:lnTo>
                      <a:pt x="788" y="849"/>
                    </a:lnTo>
                    <a:lnTo>
                      <a:pt x="889" y="788"/>
                    </a:lnTo>
                    <a:lnTo>
                      <a:pt x="990" y="708"/>
                    </a:lnTo>
                    <a:lnTo>
                      <a:pt x="1071" y="627"/>
                    </a:lnTo>
                    <a:lnTo>
                      <a:pt x="1131" y="506"/>
                    </a:lnTo>
                    <a:lnTo>
                      <a:pt x="1152" y="405"/>
                    </a:lnTo>
                    <a:lnTo>
                      <a:pt x="1172" y="284"/>
                    </a:lnTo>
                    <a:lnTo>
                      <a:pt x="1172" y="162"/>
                    </a:lnTo>
                    <a:lnTo>
                      <a:pt x="1152" y="41"/>
                    </a:lnTo>
                    <a:lnTo>
                      <a:pt x="1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8"/>
              <p:cNvSpPr/>
              <p:nvPr/>
            </p:nvSpPr>
            <p:spPr>
              <a:xfrm>
                <a:off x="2782030" y="-644898"/>
                <a:ext cx="105701" cy="83467"/>
              </a:xfrm>
              <a:custGeom>
                <a:avLst/>
                <a:gdLst/>
                <a:ahLst/>
                <a:cxnLst/>
                <a:rect l="l" t="t" r="r" b="b"/>
                <a:pathLst>
                  <a:path w="870" h="687" extrusionOk="0">
                    <a:moveTo>
                      <a:pt x="768" y="0"/>
                    </a:moveTo>
                    <a:lnTo>
                      <a:pt x="728" y="20"/>
                    </a:lnTo>
                    <a:lnTo>
                      <a:pt x="728" y="61"/>
                    </a:lnTo>
                    <a:lnTo>
                      <a:pt x="748" y="222"/>
                    </a:lnTo>
                    <a:lnTo>
                      <a:pt x="728" y="364"/>
                    </a:lnTo>
                    <a:lnTo>
                      <a:pt x="687" y="424"/>
                    </a:lnTo>
                    <a:lnTo>
                      <a:pt x="647" y="485"/>
                    </a:lnTo>
                    <a:lnTo>
                      <a:pt x="607" y="525"/>
                    </a:lnTo>
                    <a:lnTo>
                      <a:pt x="546" y="566"/>
                    </a:lnTo>
                    <a:lnTo>
                      <a:pt x="445" y="566"/>
                    </a:lnTo>
                    <a:lnTo>
                      <a:pt x="344" y="545"/>
                    </a:lnTo>
                    <a:lnTo>
                      <a:pt x="263" y="485"/>
                    </a:lnTo>
                    <a:lnTo>
                      <a:pt x="203" y="404"/>
                    </a:lnTo>
                    <a:lnTo>
                      <a:pt x="162" y="303"/>
                    </a:lnTo>
                    <a:lnTo>
                      <a:pt x="122" y="202"/>
                    </a:lnTo>
                    <a:lnTo>
                      <a:pt x="102" y="162"/>
                    </a:lnTo>
                    <a:lnTo>
                      <a:pt x="61" y="162"/>
                    </a:lnTo>
                    <a:lnTo>
                      <a:pt x="21" y="182"/>
                    </a:lnTo>
                    <a:lnTo>
                      <a:pt x="1" y="222"/>
                    </a:lnTo>
                    <a:lnTo>
                      <a:pt x="41" y="364"/>
                    </a:lnTo>
                    <a:lnTo>
                      <a:pt x="102" y="465"/>
                    </a:lnTo>
                    <a:lnTo>
                      <a:pt x="183" y="566"/>
                    </a:lnTo>
                    <a:lnTo>
                      <a:pt x="284" y="646"/>
                    </a:lnTo>
                    <a:lnTo>
                      <a:pt x="384" y="687"/>
                    </a:lnTo>
                    <a:lnTo>
                      <a:pt x="465" y="687"/>
                    </a:lnTo>
                    <a:lnTo>
                      <a:pt x="586" y="667"/>
                    </a:lnTo>
                    <a:lnTo>
                      <a:pt x="667" y="626"/>
                    </a:lnTo>
                    <a:lnTo>
                      <a:pt x="728" y="566"/>
                    </a:lnTo>
                    <a:lnTo>
                      <a:pt x="788" y="505"/>
                    </a:lnTo>
                    <a:lnTo>
                      <a:pt x="829" y="424"/>
                    </a:lnTo>
                    <a:lnTo>
                      <a:pt x="849" y="323"/>
                    </a:lnTo>
                    <a:lnTo>
                      <a:pt x="869" y="243"/>
                    </a:lnTo>
                    <a:lnTo>
                      <a:pt x="849" y="142"/>
                    </a:lnTo>
                    <a:lnTo>
                      <a:pt x="849" y="41"/>
                    </a:lnTo>
                    <a:lnTo>
                      <a:pt x="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8"/>
              <p:cNvSpPr/>
              <p:nvPr/>
            </p:nvSpPr>
            <p:spPr>
              <a:xfrm>
                <a:off x="2487648" y="-578683"/>
                <a:ext cx="103149" cy="86018"/>
              </a:xfrm>
              <a:custGeom>
                <a:avLst/>
                <a:gdLst/>
                <a:ahLst/>
                <a:cxnLst/>
                <a:rect l="l" t="t" r="r" b="b"/>
                <a:pathLst>
                  <a:path w="849" h="708" extrusionOk="0">
                    <a:moveTo>
                      <a:pt x="768" y="0"/>
                    </a:moveTo>
                    <a:lnTo>
                      <a:pt x="728" y="21"/>
                    </a:lnTo>
                    <a:lnTo>
                      <a:pt x="708" y="81"/>
                    </a:lnTo>
                    <a:lnTo>
                      <a:pt x="728" y="223"/>
                    </a:lnTo>
                    <a:lnTo>
                      <a:pt x="708" y="364"/>
                    </a:lnTo>
                    <a:lnTo>
                      <a:pt x="687" y="445"/>
                    </a:lnTo>
                    <a:lnTo>
                      <a:pt x="647" y="485"/>
                    </a:lnTo>
                    <a:lnTo>
                      <a:pt x="586" y="546"/>
                    </a:lnTo>
                    <a:lnTo>
                      <a:pt x="526" y="566"/>
                    </a:lnTo>
                    <a:lnTo>
                      <a:pt x="425" y="586"/>
                    </a:lnTo>
                    <a:lnTo>
                      <a:pt x="324" y="546"/>
                    </a:lnTo>
                    <a:lnTo>
                      <a:pt x="263" y="485"/>
                    </a:lnTo>
                    <a:lnTo>
                      <a:pt x="183" y="404"/>
                    </a:lnTo>
                    <a:lnTo>
                      <a:pt x="142" y="323"/>
                    </a:lnTo>
                    <a:lnTo>
                      <a:pt x="102" y="223"/>
                    </a:lnTo>
                    <a:lnTo>
                      <a:pt x="82" y="182"/>
                    </a:lnTo>
                    <a:lnTo>
                      <a:pt x="41" y="162"/>
                    </a:lnTo>
                    <a:lnTo>
                      <a:pt x="1" y="182"/>
                    </a:lnTo>
                    <a:lnTo>
                      <a:pt x="1" y="243"/>
                    </a:lnTo>
                    <a:lnTo>
                      <a:pt x="41" y="364"/>
                    </a:lnTo>
                    <a:lnTo>
                      <a:pt x="102" y="485"/>
                    </a:lnTo>
                    <a:lnTo>
                      <a:pt x="183" y="586"/>
                    </a:lnTo>
                    <a:lnTo>
                      <a:pt x="263" y="647"/>
                    </a:lnTo>
                    <a:lnTo>
                      <a:pt x="364" y="687"/>
                    </a:lnTo>
                    <a:lnTo>
                      <a:pt x="445" y="707"/>
                    </a:lnTo>
                    <a:lnTo>
                      <a:pt x="566" y="687"/>
                    </a:lnTo>
                    <a:lnTo>
                      <a:pt x="647" y="647"/>
                    </a:lnTo>
                    <a:lnTo>
                      <a:pt x="728" y="586"/>
                    </a:lnTo>
                    <a:lnTo>
                      <a:pt x="768" y="505"/>
                    </a:lnTo>
                    <a:lnTo>
                      <a:pt x="809" y="424"/>
                    </a:lnTo>
                    <a:lnTo>
                      <a:pt x="829" y="323"/>
                    </a:lnTo>
                    <a:lnTo>
                      <a:pt x="849" y="243"/>
                    </a:lnTo>
                    <a:lnTo>
                      <a:pt x="849" y="142"/>
                    </a:lnTo>
                    <a:lnTo>
                      <a:pt x="829" y="41"/>
                    </a:lnTo>
                    <a:lnTo>
                      <a:pt x="809" y="21"/>
                    </a:lnTo>
                    <a:lnTo>
                      <a:pt x="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8"/>
              <p:cNvSpPr/>
              <p:nvPr/>
            </p:nvSpPr>
            <p:spPr>
              <a:xfrm>
                <a:off x="2416574" y="-235216"/>
                <a:ext cx="355859" cy="441634"/>
              </a:xfrm>
              <a:custGeom>
                <a:avLst/>
                <a:gdLst/>
                <a:ahLst/>
                <a:cxnLst/>
                <a:rect l="l" t="t" r="r" b="b"/>
                <a:pathLst>
                  <a:path w="2929" h="3635" extrusionOk="0">
                    <a:moveTo>
                      <a:pt x="1192" y="121"/>
                    </a:moveTo>
                    <a:lnTo>
                      <a:pt x="1394" y="162"/>
                    </a:lnTo>
                    <a:lnTo>
                      <a:pt x="1595" y="202"/>
                    </a:lnTo>
                    <a:lnTo>
                      <a:pt x="1777" y="283"/>
                    </a:lnTo>
                    <a:lnTo>
                      <a:pt x="1979" y="384"/>
                    </a:lnTo>
                    <a:lnTo>
                      <a:pt x="2161" y="525"/>
                    </a:lnTo>
                    <a:lnTo>
                      <a:pt x="2322" y="667"/>
                    </a:lnTo>
                    <a:lnTo>
                      <a:pt x="2484" y="828"/>
                    </a:lnTo>
                    <a:lnTo>
                      <a:pt x="2625" y="1010"/>
                    </a:lnTo>
                    <a:lnTo>
                      <a:pt x="2807" y="1818"/>
                    </a:lnTo>
                    <a:lnTo>
                      <a:pt x="1494" y="3493"/>
                    </a:lnTo>
                    <a:lnTo>
                      <a:pt x="1272" y="3271"/>
                    </a:lnTo>
                    <a:lnTo>
                      <a:pt x="1030" y="3009"/>
                    </a:lnTo>
                    <a:lnTo>
                      <a:pt x="788" y="2706"/>
                    </a:lnTo>
                    <a:lnTo>
                      <a:pt x="566" y="2383"/>
                    </a:lnTo>
                    <a:lnTo>
                      <a:pt x="364" y="2040"/>
                    </a:lnTo>
                    <a:lnTo>
                      <a:pt x="283" y="1878"/>
                    </a:lnTo>
                    <a:lnTo>
                      <a:pt x="222" y="1696"/>
                    </a:lnTo>
                    <a:lnTo>
                      <a:pt x="182" y="1515"/>
                    </a:lnTo>
                    <a:lnTo>
                      <a:pt x="142" y="1353"/>
                    </a:lnTo>
                    <a:lnTo>
                      <a:pt x="121" y="1171"/>
                    </a:lnTo>
                    <a:lnTo>
                      <a:pt x="121" y="1010"/>
                    </a:lnTo>
                    <a:lnTo>
                      <a:pt x="142" y="848"/>
                    </a:lnTo>
                    <a:lnTo>
                      <a:pt x="202" y="687"/>
                    </a:lnTo>
                    <a:lnTo>
                      <a:pt x="283" y="525"/>
                    </a:lnTo>
                    <a:lnTo>
                      <a:pt x="404" y="404"/>
                    </a:lnTo>
                    <a:lnTo>
                      <a:pt x="545" y="283"/>
                    </a:lnTo>
                    <a:lnTo>
                      <a:pt x="707" y="202"/>
                    </a:lnTo>
                    <a:lnTo>
                      <a:pt x="909" y="142"/>
                    </a:lnTo>
                    <a:lnTo>
                      <a:pt x="1111" y="121"/>
                    </a:lnTo>
                    <a:close/>
                    <a:moveTo>
                      <a:pt x="1070" y="0"/>
                    </a:moveTo>
                    <a:lnTo>
                      <a:pt x="949" y="20"/>
                    </a:lnTo>
                    <a:lnTo>
                      <a:pt x="727" y="81"/>
                    </a:lnTo>
                    <a:lnTo>
                      <a:pt x="525" y="162"/>
                    </a:lnTo>
                    <a:lnTo>
                      <a:pt x="344" y="303"/>
                    </a:lnTo>
                    <a:lnTo>
                      <a:pt x="202" y="444"/>
                    </a:lnTo>
                    <a:lnTo>
                      <a:pt x="101" y="626"/>
                    </a:lnTo>
                    <a:lnTo>
                      <a:pt x="41" y="808"/>
                    </a:lnTo>
                    <a:lnTo>
                      <a:pt x="0" y="990"/>
                    </a:lnTo>
                    <a:lnTo>
                      <a:pt x="0" y="1232"/>
                    </a:lnTo>
                    <a:lnTo>
                      <a:pt x="61" y="1494"/>
                    </a:lnTo>
                    <a:lnTo>
                      <a:pt x="142" y="1797"/>
                    </a:lnTo>
                    <a:lnTo>
                      <a:pt x="283" y="2141"/>
                    </a:lnTo>
                    <a:lnTo>
                      <a:pt x="485" y="2504"/>
                    </a:lnTo>
                    <a:lnTo>
                      <a:pt x="606" y="2686"/>
                    </a:lnTo>
                    <a:lnTo>
                      <a:pt x="747" y="2888"/>
                    </a:lnTo>
                    <a:lnTo>
                      <a:pt x="909" y="3069"/>
                    </a:lnTo>
                    <a:lnTo>
                      <a:pt x="1070" y="3251"/>
                    </a:lnTo>
                    <a:lnTo>
                      <a:pt x="1252" y="3433"/>
                    </a:lnTo>
                    <a:lnTo>
                      <a:pt x="1474" y="3615"/>
                    </a:lnTo>
                    <a:lnTo>
                      <a:pt x="1494" y="3635"/>
                    </a:lnTo>
                    <a:lnTo>
                      <a:pt x="1515" y="3635"/>
                    </a:lnTo>
                    <a:lnTo>
                      <a:pt x="1555" y="3615"/>
                    </a:lnTo>
                    <a:lnTo>
                      <a:pt x="2928" y="1878"/>
                    </a:lnTo>
                    <a:lnTo>
                      <a:pt x="2928" y="1818"/>
                    </a:lnTo>
                    <a:lnTo>
                      <a:pt x="2746" y="969"/>
                    </a:lnTo>
                    <a:lnTo>
                      <a:pt x="2726" y="949"/>
                    </a:lnTo>
                    <a:lnTo>
                      <a:pt x="2585" y="768"/>
                    </a:lnTo>
                    <a:lnTo>
                      <a:pt x="2403" y="586"/>
                    </a:lnTo>
                    <a:lnTo>
                      <a:pt x="2221" y="424"/>
                    </a:lnTo>
                    <a:lnTo>
                      <a:pt x="2040" y="283"/>
                    </a:lnTo>
                    <a:lnTo>
                      <a:pt x="1838" y="182"/>
                    </a:lnTo>
                    <a:lnTo>
                      <a:pt x="1616" y="101"/>
                    </a:lnTo>
                    <a:lnTo>
                      <a:pt x="1414" y="41"/>
                    </a:lnTo>
                    <a:lnTo>
                      <a:pt x="1212" y="20"/>
                    </a:lnTo>
                    <a:lnTo>
                      <a:pt x="10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8"/>
              <p:cNvSpPr/>
              <p:nvPr/>
            </p:nvSpPr>
            <p:spPr>
              <a:xfrm>
                <a:off x="2674143" y="105700"/>
                <a:ext cx="171794" cy="206299"/>
              </a:xfrm>
              <a:custGeom>
                <a:avLst/>
                <a:gdLst/>
                <a:ahLst/>
                <a:cxnLst/>
                <a:rect l="l" t="t" r="r" b="b"/>
                <a:pathLst>
                  <a:path w="1414" h="1698" extrusionOk="0">
                    <a:moveTo>
                      <a:pt x="949" y="183"/>
                    </a:moveTo>
                    <a:lnTo>
                      <a:pt x="1272" y="1576"/>
                    </a:lnTo>
                    <a:lnTo>
                      <a:pt x="990" y="1515"/>
                    </a:lnTo>
                    <a:lnTo>
                      <a:pt x="707" y="1455"/>
                    </a:lnTo>
                    <a:lnTo>
                      <a:pt x="424" y="1334"/>
                    </a:lnTo>
                    <a:lnTo>
                      <a:pt x="142" y="1212"/>
                    </a:lnTo>
                    <a:lnTo>
                      <a:pt x="949" y="183"/>
                    </a:lnTo>
                    <a:close/>
                    <a:moveTo>
                      <a:pt x="970" y="1"/>
                    </a:moveTo>
                    <a:lnTo>
                      <a:pt x="949" y="21"/>
                    </a:lnTo>
                    <a:lnTo>
                      <a:pt x="21" y="1192"/>
                    </a:lnTo>
                    <a:lnTo>
                      <a:pt x="0" y="1253"/>
                    </a:lnTo>
                    <a:lnTo>
                      <a:pt x="21" y="1293"/>
                    </a:lnTo>
                    <a:lnTo>
                      <a:pt x="344" y="1435"/>
                    </a:lnTo>
                    <a:lnTo>
                      <a:pt x="687" y="1556"/>
                    </a:lnTo>
                    <a:lnTo>
                      <a:pt x="1010" y="1657"/>
                    </a:lnTo>
                    <a:lnTo>
                      <a:pt x="1333" y="1697"/>
                    </a:lnTo>
                    <a:lnTo>
                      <a:pt x="1353" y="1697"/>
                    </a:lnTo>
                    <a:lnTo>
                      <a:pt x="1394" y="1677"/>
                    </a:lnTo>
                    <a:lnTo>
                      <a:pt x="1394" y="1657"/>
                    </a:lnTo>
                    <a:lnTo>
                      <a:pt x="1414" y="1636"/>
                    </a:lnTo>
                    <a:lnTo>
                      <a:pt x="1050" y="41"/>
                    </a:lnTo>
                    <a:lnTo>
                      <a:pt x="1030" y="21"/>
                    </a:lnTo>
                    <a:lnTo>
                      <a:pt x="10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8"/>
              <p:cNvSpPr/>
              <p:nvPr/>
            </p:nvSpPr>
            <p:spPr>
              <a:xfrm>
                <a:off x="2885058" y="83709"/>
                <a:ext cx="176775" cy="206177"/>
              </a:xfrm>
              <a:custGeom>
                <a:avLst/>
                <a:gdLst/>
                <a:ahLst/>
                <a:cxnLst/>
                <a:rect l="l" t="t" r="r" b="b"/>
                <a:pathLst>
                  <a:path w="1455" h="1697" extrusionOk="0">
                    <a:moveTo>
                      <a:pt x="142" y="162"/>
                    </a:moveTo>
                    <a:lnTo>
                      <a:pt x="1313" y="747"/>
                    </a:lnTo>
                    <a:lnTo>
                      <a:pt x="1111" y="969"/>
                    </a:lnTo>
                    <a:lnTo>
                      <a:pt x="910" y="1191"/>
                    </a:lnTo>
                    <a:lnTo>
                      <a:pt x="687" y="1373"/>
                    </a:lnTo>
                    <a:lnTo>
                      <a:pt x="445" y="1555"/>
                    </a:lnTo>
                    <a:lnTo>
                      <a:pt x="142" y="162"/>
                    </a:lnTo>
                    <a:close/>
                    <a:moveTo>
                      <a:pt x="41" y="0"/>
                    </a:moveTo>
                    <a:lnTo>
                      <a:pt x="21" y="20"/>
                    </a:lnTo>
                    <a:lnTo>
                      <a:pt x="1" y="41"/>
                    </a:lnTo>
                    <a:lnTo>
                      <a:pt x="1" y="81"/>
                    </a:lnTo>
                    <a:lnTo>
                      <a:pt x="344" y="1656"/>
                    </a:lnTo>
                    <a:lnTo>
                      <a:pt x="364" y="1676"/>
                    </a:lnTo>
                    <a:lnTo>
                      <a:pt x="385" y="1696"/>
                    </a:lnTo>
                    <a:lnTo>
                      <a:pt x="445" y="1696"/>
                    </a:lnTo>
                    <a:lnTo>
                      <a:pt x="708" y="1515"/>
                    </a:lnTo>
                    <a:lnTo>
                      <a:pt x="970" y="1292"/>
                    </a:lnTo>
                    <a:lnTo>
                      <a:pt x="1212" y="1030"/>
                    </a:lnTo>
                    <a:lnTo>
                      <a:pt x="1455" y="747"/>
                    </a:lnTo>
                    <a:lnTo>
                      <a:pt x="1455" y="707"/>
                    </a:lnTo>
                    <a:lnTo>
                      <a:pt x="1414" y="667"/>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8"/>
              <p:cNvSpPr/>
              <p:nvPr/>
            </p:nvSpPr>
            <p:spPr>
              <a:xfrm>
                <a:off x="2315976" y="-438842"/>
                <a:ext cx="947054" cy="853867"/>
              </a:xfrm>
              <a:custGeom>
                <a:avLst/>
                <a:gdLst/>
                <a:ahLst/>
                <a:cxnLst/>
                <a:rect l="l" t="t" r="r" b="b"/>
                <a:pathLst>
                  <a:path w="7795" h="7028" extrusionOk="0">
                    <a:moveTo>
                      <a:pt x="5977" y="121"/>
                    </a:moveTo>
                    <a:lnTo>
                      <a:pt x="6219" y="162"/>
                    </a:lnTo>
                    <a:lnTo>
                      <a:pt x="6442" y="222"/>
                    </a:lnTo>
                    <a:lnTo>
                      <a:pt x="6664" y="323"/>
                    </a:lnTo>
                    <a:lnTo>
                      <a:pt x="6866" y="445"/>
                    </a:lnTo>
                    <a:lnTo>
                      <a:pt x="7047" y="606"/>
                    </a:lnTo>
                    <a:lnTo>
                      <a:pt x="7209" y="788"/>
                    </a:lnTo>
                    <a:lnTo>
                      <a:pt x="7350" y="990"/>
                    </a:lnTo>
                    <a:lnTo>
                      <a:pt x="7431" y="1171"/>
                    </a:lnTo>
                    <a:lnTo>
                      <a:pt x="7512" y="1353"/>
                    </a:lnTo>
                    <a:lnTo>
                      <a:pt x="7572" y="1535"/>
                    </a:lnTo>
                    <a:lnTo>
                      <a:pt x="7613" y="1757"/>
                    </a:lnTo>
                    <a:lnTo>
                      <a:pt x="7653" y="1979"/>
                    </a:lnTo>
                    <a:lnTo>
                      <a:pt x="7673" y="2201"/>
                    </a:lnTo>
                    <a:lnTo>
                      <a:pt x="7673" y="2444"/>
                    </a:lnTo>
                    <a:lnTo>
                      <a:pt x="7673" y="2706"/>
                    </a:lnTo>
                    <a:lnTo>
                      <a:pt x="7633" y="3049"/>
                    </a:lnTo>
                    <a:lnTo>
                      <a:pt x="7572" y="3393"/>
                    </a:lnTo>
                    <a:lnTo>
                      <a:pt x="7492" y="3736"/>
                    </a:lnTo>
                    <a:lnTo>
                      <a:pt x="7391" y="4079"/>
                    </a:lnTo>
                    <a:lnTo>
                      <a:pt x="7269" y="4402"/>
                    </a:lnTo>
                    <a:lnTo>
                      <a:pt x="7128" y="4725"/>
                    </a:lnTo>
                    <a:lnTo>
                      <a:pt x="6967" y="5028"/>
                    </a:lnTo>
                    <a:lnTo>
                      <a:pt x="6785" y="5311"/>
                    </a:lnTo>
                    <a:lnTo>
                      <a:pt x="6603" y="5593"/>
                    </a:lnTo>
                    <a:lnTo>
                      <a:pt x="6401" y="5836"/>
                    </a:lnTo>
                    <a:lnTo>
                      <a:pt x="6179" y="6078"/>
                    </a:lnTo>
                    <a:lnTo>
                      <a:pt x="5937" y="6280"/>
                    </a:lnTo>
                    <a:lnTo>
                      <a:pt x="5694" y="6462"/>
                    </a:lnTo>
                    <a:lnTo>
                      <a:pt x="5452" y="6623"/>
                    </a:lnTo>
                    <a:lnTo>
                      <a:pt x="5190" y="6765"/>
                    </a:lnTo>
                    <a:lnTo>
                      <a:pt x="4927" y="6845"/>
                    </a:lnTo>
                    <a:lnTo>
                      <a:pt x="4725" y="6886"/>
                    </a:lnTo>
                    <a:lnTo>
                      <a:pt x="4463" y="6906"/>
                    </a:lnTo>
                    <a:lnTo>
                      <a:pt x="4140" y="6866"/>
                    </a:lnTo>
                    <a:lnTo>
                      <a:pt x="3776" y="6805"/>
                    </a:lnTo>
                    <a:lnTo>
                      <a:pt x="3372" y="6704"/>
                    </a:lnTo>
                    <a:lnTo>
                      <a:pt x="2969" y="6542"/>
                    </a:lnTo>
                    <a:lnTo>
                      <a:pt x="2767" y="6442"/>
                    </a:lnTo>
                    <a:lnTo>
                      <a:pt x="2545" y="6320"/>
                    </a:lnTo>
                    <a:lnTo>
                      <a:pt x="2343" y="6199"/>
                    </a:lnTo>
                    <a:lnTo>
                      <a:pt x="2141" y="6058"/>
                    </a:lnTo>
                    <a:lnTo>
                      <a:pt x="1898" y="5876"/>
                    </a:lnTo>
                    <a:lnTo>
                      <a:pt x="1676" y="5674"/>
                    </a:lnTo>
                    <a:lnTo>
                      <a:pt x="1454" y="5472"/>
                    </a:lnTo>
                    <a:lnTo>
                      <a:pt x="1252" y="5250"/>
                    </a:lnTo>
                    <a:lnTo>
                      <a:pt x="1050" y="5028"/>
                    </a:lnTo>
                    <a:lnTo>
                      <a:pt x="889" y="4786"/>
                    </a:lnTo>
                    <a:lnTo>
                      <a:pt x="727" y="4543"/>
                    </a:lnTo>
                    <a:lnTo>
                      <a:pt x="586" y="4301"/>
                    </a:lnTo>
                    <a:lnTo>
                      <a:pt x="465" y="4079"/>
                    </a:lnTo>
                    <a:lnTo>
                      <a:pt x="364" y="3857"/>
                    </a:lnTo>
                    <a:lnTo>
                      <a:pt x="283" y="3635"/>
                    </a:lnTo>
                    <a:lnTo>
                      <a:pt x="223" y="3433"/>
                    </a:lnTo>
                    <a:lnTo>
                      <a:pt x="162" y="3211"/>
                    </a:lnTo>
                    <a:lnTo>
                      <a:pt x="142" y="3009"/>
                    </a:lnTo>
                    <a:lnTo>
                      <a:pt x="122" y="2807"/>
                    </a:lnTo>
                    <a:lnTo>
                      <a:pt x="122" y="2625"/>
                    </a:lnTo>
                    <a:lnTo>
                      <a:pt x="162" y="2383"/>
                    </a:lnTo>
                    <a:lnTo>
                      <a:pt x="223" y="2141"/>
                    </a:lnTo>
                    <a:lnTo>
                      <a:pt x="323" y="1919"/>
                    </a:lnTo>
                    <a:lnTo>
                      <a:pt x="465" y="1717"/>
                    </a:lnTo>
                    <a:lnTo>
                      <a:pt x="606" y="1535"/>
                    </a:lnTo>
                    <a:lnTo>
                      <a:pt x="788" y="1373"/>
                    </a:lnTo>
                    <a:lnTo>
                      <a:pt x="990" y="1232"/>
                    </a:lnTo>
                    <a:lnTo>
                      <a:pt x="1232" y="1131"/>
                    </a:lnTo>
                    <a:lnTo>
                      <a:pt x="1414" y="1071"/>
                    </a:lnTo>
                    <a:lnTo>
                      <a:pt x="1596" y="1030"/>
                    </a:lnTo>
                    <a:lnTo>
                      <a:pt x="1777" y="990"/>
                    </a:lnTo>
                    <a:lnTo>
                      <a:pt x="2181" y="990"/>
                    </a:lnTo>
                    <a:lnTo>
                      <a:pt x="2403" y="1030"/>
                    </a:lnTo>
                    <a:lnTo>
                      <a:pt x="2625" y="1091"/>
                    </a:lnTo>
                    <a:lnTo>
                      <a:pt x="2847" y="1171"/>
                    </a:lnTo>
                    <a:lnTo>
                      <a:pt x="3049" y="1272"/>
                    </a:lnTo>
                    <a:lnTo>
                      <a:pt x="3271" y="1394"/>
                    </a:lnTo>
                    <a:lnTo>
                      <a:pt x="3473" y="1535"/>
                    </a:lnTo>
                    <a:lnTo>
                      <a:pt x="3675" y="1696"/>
                    </a:lnTo>
                    <a:lnTo>
                      <a:pt x="3695" y="1717"/>
                    </a:lnTo>
                    <a:lnTo>
                      <a:pt x="3716" y="1717"/>
                    </a:lnTo>
                    <a:lnTo>
                      <a:pt x="3736" y="1696"/>
                    </a:lnTo>
                    <a:lnTo>
                      <a:pt x="3756" y="1676"/>
                    </a:lnTo>
                    <a:lnTo>
                      <a:pt x="3918" y="1353"/>
                    </a:lnTo>
                    <a:lnTo>
                      <a:pt x="4120" y="1050"/>
                    </a:lnTo>
                    <a:lnTo>
                      <a:pt x="4321" y="788"/>
                    </a:lnTo>
                    <a:lnTo>
                      <a:pt x="4564" y="566"/>
                    </a:lnTo>
                    <a:lnTo>
                      <a:pt x="4826" y="384"/>
                    </a:lnTo>
                    <a:lnTo>
                      <a:pt x="5109" y="243"/>
                    </a:lnTo>
                    <a:lnTo>
                      <a:pt x="5250" y="202"/>
                    </a:lnTo>
                    <a:lnTo>
                      <a:pt x="5412" y="162"/>
                    </a:lnTo>
                    <a:lnTo>
                      <a:pt x="5553" y="121"/>
                    </a:lnTo>
                    <a:close/>
                    <a:moveTo>
                      <a:pt x="5715" y="0"/>
                    </a:moveTo>
                    <a:lnTo>
                      <a:pt x="5553" y="21"/>
                    </a:lnTo>
                    <a:lnTo>
                      <a:pt x="5392" y="41"/>
                    </a:lnTo>
                    <a:lnTo>
                      <a:pt x="5230" y="81"/>
                    </a:lnTo>
                    <a:lnTo>
                      <a:pt x="5089" y="121"/>
                    </a:lnTo>
                    <a:lnTo>
                      <a:pt x="4806" y="263"/>
                    </a:lnTo>
                    <a:lnTo>
                      <a:pt x="4523" y="445"/>
                    </a:lnTo>
                    <a:lnTo>
                      <a:pt x="4281" y="667"/>
                    </a:lnTo>
                    <a:lnTo>
                      <a:pt x="4059" y="929"/>
                    </a:lnTo>
                    <a:lnTo>
                      <a:pt x="3857" y="1232"/>
                    </a:lnTo>
                    <a:lnTo>
                      <a:pt x="3675" y="1555"/>
                    </a:lnTo>
                    <a:lnTo>
                      <a:pt x="3393" y="1333"/>
                    </a:lnTo>
                    <a:lnTo>
                      <a:pt x="3070" y="1151"/>
                    </a:lnTo>
                    <a:lnTo>
                      <a:pt x="2767" y="1010"/>
                    </a:lnTo>
                    <a:lnTo>
                      <a:pt x="2444" y="909"/>
                    </a:lnTo>
                    <a:lnTo>
                      <a:pt x="2121" y="869"/>
                    </a:lnTo>
                    <a:lnTo>
                      <a:pt x="1797" y="869"/>
                    </a:lnTo>
                    <a:lnTo>
                      <a:pt x="1636" y="889"/>
                    </a:lnTo>
                    <a:lnTo>
                      <a:pt x="1495" y="929"/>
                    </a:lnTo>
                    <a:lnTo>
                      <a:pt x="1333" y="970"/>
                    </a:lnTo>
                    <a:lnTo>
                      <a:pt x="1192" y="1010"/>
                    </a:lnTo>
                    <a:lnTo>
                      <a:pt x="949" y="1131"/>
                    </a:lnTo>
                    <a:lnTo>
                      <a:pt x="727" y="1293"/>
                    </a:lnTo>
                    <a:lnTo>
                      <a:pt x="525" y="1454"/>
                    </a:lnTo>
                    <a:lnTo>
                      <a:pt x="364" y="1656"/>
                    </a:lnTo>
                    <a:lnTo>
                      <a:pt x="223" y="1878"/>
                    </a:lnTo>
                    <a:lnTo>
                      <a:pt x="122" y="2100"/>
                    </a:lnTo>
                    <a:lnTo>
                      <a:pt x="41" y="2363"/>
                    </a:lnTo>
                    <a:lnTo>
                      <a:pt x="0" y="2625"/>
                    </a:lnTo>
                    <a:lnTo>
                      <a:pt x="0" y="2807"/>
                    </a:lnTo>
                    <a:lnTo>
                      <a:pt x="21" y="3009"/>
                    </a:lnTo>
                    <a:lnTo>
                      <a:pt x="61" y="3231"/>
                    </a:lnTo>
                    <a:lnTo>
                      <a:pt x="101" y="3453"/>
                    </a:lnTo>
                    <a:lnTo>
                      <a:pt x="162" y="3675"/>
                    </a:lnTo>
                    <a:lnTo>
                      <a:pt x="263" y="3897"/>
                    </a:lnTo>
                    <a:lnTo>
                      <a:pt x="364" y="4119"/>
                    </a:lnTo>
                    <a:lnTo>
                      <a:pt x="485" y="4362"/>
                    </a:lnTo>
                    <a:lnTo>
                      <a:pt x="626" y="4604"/>
                    </a:lnTo>
                    <a:lnTo>
                      <a:pt x="788" y="4867"/>
                    </a:lnTo>
                    <a:lnTo>
                      <a:pt x="970" y="5109"/>
                    </a:lnTo>
                    <a:lnTo>
                      <a:pt x="1151" y="5331"/>
                    </a:lnTo>
                    <a:lnTo>
                      <a:pt x="1373" y="5553"/>
                    </a:lnTo>
                    <a:lnTo>
                      <a:pt x="1596" y="5775"/>
                    </a:lnTo>
                    <a:lnTo>
                      <a:pt x="1818" y="5977"/>
                    </a:lnTo>
                    <a:lnTo>
                      <a:pt x="2060" y="6159"/>
                    </a:lnTo>
                    <a:lnTo>
                      <a:pt x="2383" y="6381"/>
                    </a:lnTo>
                    <a:lnTo>
                      <a:pt x="2706" y="6563"/>
                    </a:lnTo>
                    <a:lnTo>
                      <a:pt x="3049" y="6704"/>
                    </a:lnTo>
                    <a:lnTo>
                      <a:pt x="3372" y="6825"/>
                    </a:lnTo>
                    <a:lnTo>
                      <a:pt x="3695" y="6906"/>
                    </a:lnTo>
                    <a:lnTo>
                      <a:pt x="3998" y="6966"/>
                    </a:lnTo>
                    <a:lnTo>
                      <a:pt x="4261" y="7007"/>
                    </a:lnTo>
                    <a:lnTo>
                      <a:pt x="4523" y="7027"/>
                    </a:lnTo>
                    <a:lnTo>
                      <a:pt x="4766" y="7007"/>
                    </a:lnTo>
                    <a:lnTo>
                      <a:pt x="4947" y="6966"/>
                    </a:lnTo>
                    <a:lnTo>
                      <a:pt x="5230" y="6866"/>
                    </a:lnTo>
                    <a:lnTo>
                      <a:pt x="5493" y="6724"/>
                    </a:lnTo>
                    <a:lnTo>
                      <a:pt x="5755" y="6563"/>
                    </a:lnTo>
                    <a:lnTo>
                      <a:pt x="6018" y="6381"/>
                    </a:lnTo>
                    <a:lnTo>
                      <a:pt x="6240" y="6159"/>
                    </a:lnTo>
                    <a:lnTo>
                      <a:pt x="6482" y="5917"/>
                    </a:lnTo>
                    <a:lnTo>
                      <a:pt x="6684" y="5674"/>
                    </a:lnTo>
                    <a:lnTo>
                      <a:pt x="6886" y="5392"/>
                    </a:lnTo>
                    <a:lnTo>
                      <a:pt x="7068" y="5089"/>
                    </a:lnTo>
                    <a:lnTo>
                      <a:pt x="7229" y="4786"/>
                    </a:lnTo>
                    <a:lnTo>
                      <a:pt x="7391" y="4463"/>
                    </a:lnTo>
                    <a:lnTo>
                      <a:pt x="7512" y="4119"/>
                    </a:lnTo>
                    <a:lnTo>
                      <a:pt x="7613" y="3776"/>
                    </a:lnTo>
                    <a:lnTo>
                      <a:pt x="7693" y="3433"/>
                    </a:lnTo>
                    <a:lnTo>
                      <a:pt x="7754" y="3069"/>
                    </a:lnTo>
                    <a:lnTo>
                      <a:pt x="7794" y="2706"/>
                    </a:lnTo>
                    <a:lnTo>
                      <a:pt x="7794" y="2444"/>
                    </a:lnTo>
                    <a:lnTo>
                      <a:pt x="7774" y="2201"/>
                    </a:lnTo>
                    <a:lnTo>
                      <a:pt x="7754" y="1959"/>
                    </a:lnTo>
                    <a:lnTo>
                      <a:pt x="7734" y="1717"/>
                    </a:lnTo>
                    <a:lnTo>
                      <a:pt x="7673" y="1515"/>
                    </a:lnTo>
                    <a:lnTo>
                      <a:pt x="7613" y="1293"/>
                    </a:lnTo>
                    <a:lnTo>
                      <a:pt x="7552" y="1111"/>
                    </a:lnTo>
                    <a:lnTo>
                      <a:pt x="7451" y="929"/>
                    </a:lnTo>
                    <a:lnTo>
                      <a:pt x="7310" y="707"/>
                    </a:lnTo>
                    <a:lnTo>
                      <a:pt x="7148" y="525"/>
                    </a:lnTo>
                    <a:lnTo>
                      <a:pt x="6946" y="364"/>
                    </a:lnTo>
                    <a:lnTo>
                      <a:pt x="6724" y="222"/>
                    </a:lnTo>
                    <a:lnTo>
                      <a:pt x="6482" y="101"/>
                    </a:lnTo>
                    <a:lnTo>
                      <a:pt x="6240" y="41"/>
                    </a:lnTo>
                    <a:lnTo>
                      <a:pt x="5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8"/>
              <p:cNvSpPr/>
              <p:nvPr/>
            </p:nvSpPr>
            <p:spPr>
              <a:xfrm>
                <a:off x="2833544" y="-340674"/>
                <a:ext cx="328887" cy="431793"/>
              </a:xfrm>
              <a:custGeom>
                <a:avLst/>
                <a:gdLst/>
                <a:ahLst/>
                <a:cxnLst/>
                <a:rect l="l" t="t" r="r" b="b"/>
                <a:pathLst>
                  <a:path w="2707" h="3554" extrusionOk="0">
                    <a:moveTo>
                      <a:pt x="1636" y="121"/>
                    </a:moveTo>
                    <a:lnTo>
                      <a:pt x="1838" y="162"/>
                    </a:lnTo>
                    <a:lnTo>
                      <a:pt x="2000" y="222"/>
                    </a:lnTo>
                    <a:lnTo>
                      <a:pt x="2161" y="323"/>
                    </a:lnTo>
                    <a:lnTo>
                      <a:pt x="2283" y="444"/>
                    </a:lnTo>
                    <a:lnTo>
                      <a:pt x="2383" y="586"/>
                    </a:lnTo>
                    <a:lnTo>
                      <a:pt x="2444" y="747"/>
                    </a:lnTo>
                    <a:lnTo>
                      <a:pt x="2505" y="909"/>
                    </a:lnTo>
                    <a:lnTo>
                      <a:pt x="2545" y="1070"/>
                    </a:lnTo>
                    <a:lnTo>
                      <a:pt x="2585" y="1252"/>
                    </a:lnTo>
                    <a:lnTo>
                      <a:pt x="2585" y="1454"/>
                    </a:lnTo>
                    <a:lnTo>
                      <a:pt x="2606" y="1636"/>
                    </a:lnTo>
                    <a:lnTo>
                      <a:pt x="2565" y="2039"/>
                    </a:lnTo>
                    <a:lnTo>
                      <a:pt x="2505" y="2423"/>
                    </a:lnTo>
                    <a:lnTo>
                      <a:pt x="2424" y="2786"/>
                    </a:lnTo>
                    <a:lnTo>
                      <a:pt x="2323" y="3130"/>
                    </a:lnTo>
                    <a:lnTo>
                      <a:pt x="2202" y="3412"/>
                    </a:lnTo>
                    <a:lnTo>
                      <a:pt x="304" y="2484"/>
                    </a:lnTo>
                    <a:lnTo>
                      <a:pt x="122" y="1676"/>
                    </a:lnTo>
                    <a:lnTo>
                      <a:pt x="162" y="1454"/>
                    </a:lnTo>
                    <a:lnTo>
                      <a:pt x="243" y="1232"/>
                    </a:lnTo>
                    <a:lnTo>
                      <a:pt x="324" y="1030"/>
                    </a:lnTo>
                    <a:lnTo>
                      <a:pt x="445" y="828"/>
                    </a:lnTo>
                    <a:lnTo>
                      <a:pt x="566" y="646"/>
                    </a:lnTo>
                    <a:lnTo>
                      <a:pt x="708" y="505"/>
                    </a:lnTo>
                    <a:lnTo>
                      <a:pt x="869" y="363"/>
                    </a:lnTo>
                    <a:lnTo>
                      <a:pt x="1031" y="263"/>
                    </a:lnTo>
                    <a:lnTo>
                      <a:pt x="1233" y="162"/>
                    </a:lnTo>
                    <a:lnTo>
                      <a:pt x="1434" y="121"/>
                    </a:lnTo>
                    <a:close/>
                    <a:moveTo>
                      <a:pt x="1434" y="0"/>
                    </a:moveTo>
                    <a:lnTo>
                      <a:pt x="1212" y="61"/>
                    </a:lnTo>
                    <a:lnTo>
                      <a:pt x="1091" y="101"/>
                    </a:lnTo>
                    <a:lnTo>
                      <a:pt x="970" y="162"/>
                    </a:lnTo>
                    <a:lnTo>
                      <a:pt x="788" y="263"/>
                    </a:lnTo>
                    <a:lnTo>
                      <a:pt x="627" y="424"/>
                    </a:lnTo>
                    <a:lnTo>
                      <a:pt x="485" y="586"/>
                    </a:lnTo>
                    <a:lnTo>
                      <a:pt x="344" y="767"/>
                    </a:lnTo>
                    <a:lnTo>
                      <a:pt x="223" y="969"/>
                    </a:lnTo>
                    <a:lnTo>
                      <a:pt x="122" y="1191"/>
                    </a:lnTo>
                    <a:lnTo>
                      <a:pt x="41" y="1434"/>
                    </a:lnTo>
                    <a:lnTo>
                      <a:pt x="1" y="1676"/>
                    </a:lnTo>
                    <a:lnTo>
                      <a:pt x="1" y="1696"/>
                    </a:lnTo>
                    <a:lnTo>
                      <a:pt x="183" y="2544"/>
                    </a:lnTo>
                    <a:lnTo>
                      <a:pt x="223" y="2585"/>
                    </a:lnTo>
                    <a:lnTo>
                      <a:pt x="2202" y="3554"/>
                    </a:lnTo>
                    <a:lnTo>
                      <a:pt x="2242" y="3554"/>
                    </a:lnTo>
                    <a:lnTo>
                      <a:pt x="2283" y="3534"/>
                    </a:lnTo>
                    <a:lnTo>
                      <a:pt x="2383" y="3271"/>
                    </a:lnTo>
                    <a:lnTo>
                      <a:pt x="2484" y="3029"/>
                    </a:lnTo>
                    <a:lnTo>
                      <a:pt x="2545" y="2786"/>
                    </a:lnTo>
                    <a:lnTo>
                      <a:pt x="2606" y="2544"/>
                    </a:lnTo>
                    <a:lnTo>
                      <a:pt x="2666" y="2322"/>
                    </a:lnTo>
                    <a:lnTo>
                      <a:pt x="2686" y="2100"/>
                    </a:lnTo>
                    <a:lnTo>
                      <a:pt x="2707" y="1696"/>
                    </a:lnTo>
                    <a:lnTo>
                      <a:pt x="2707" y="1333"/>
                    </a:lnTo>
                    <a:lnTo>
                      <a:pt x="2646" y="1010"/>
                    </a:lnTo>
                    <a:lnTo>
                      <a:pt x="2565" y="727"/>
                    </a:lnTo>
                    <a:lnTo>
                      <a:pt x="2484" y="525"/>
                    </a:lnTo>
                    <a:lnTo>
                      <a:pt x="2363" y="363"/>
                    </a:lnTo>
                    <a:lnTo>
                      <a:pt x="2222" y="222"/>
                    </a:lnTo>
                    <a:lnTo>
                      <a:pt x="2060" y="121"/>
                    </a:lnTo>
                    <a:lnTo>
                      <a:pt x="1858" y="40"/>
                    </a:lnTo>
                    <a:lnTo>
                      <a:pt x="1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8"/>
              <p:cNvSpPr/>
              <p:nvPr/>
            </p:nvSpPr>
            <p:spPr>
              <a:xfrm>
                <a:off x="1894025" y="-841234"/>
                <a:ext cx="1808089" cy="1494146"/>
              </a:xfrm>
              <a:custGeom>
                <a:avLst/>
                <a:gdLst/>
                <a:ahLst/>
                <a:cxnLst/>
                <a:rect l="l" t="t" r="r" b="b"/>
                <a:pathLst>
                  <a:path w="14882" h="12298" extrusionOk="0">
                    <a:moveTo>
                      <a:pt x="12600" y="102"/>
                    </a:moveTo>
                    <a:lnTo>
                      <a:pt x="12661" y="122"/>
                    </a:lnTo>
                    <a:lnTo>
                      <a:pt x="12701" y="162"/>
                    </a:lnTo>
                    <a:lnTo>
                      <a:pt x="12721" y="223"/>
                    </a:lnTo>
                    <a:lnTo>
                      <a:pt x="14498" y="8098"/>
                    </a:lnTo>
                    <a:lnTo>
                      <a:pt x="14518" y="8179"/>
                    </a:lnTo>
                    <a:lnTo>
                      <a:pt x="14538" y="8239"/>
                    </a:lnTo>
                    <a:lnTo>
                      <a:pt x="14761" y="9229"/>
                    </a:lnTo>
                    <a:lnTo>
                      <a:pt x="14761" y="9289"/>
                    </a:lnTo>
                    <a:lnTo>
                      <a:pt x="14720" y="9350"/>
                    </a:lnTo>
                    <a:lnTo>
                      <a:pt x="14660" y="9390"/>
                    </a:lnTo>
                    <a:lnTo>
                      <a:pt x="14599" y="9410"/>
                    </a:lnTo>
                    <a:lnTo>
                      <a:pt x="2625" y="12116"/>
                    </a:lnTo>
                    <a:lnTo>
                      <a:pt x="2565" y="12116"/>
                    </a:lnTo>
                    <a:lnTo>
                      <a:pt x="2504" y="12136"/>
                    </a:lnTo>
                    <a:lnTo>
                      <a:pt x="2322" y="12177"/>
                    </a:lnTo>
                    <a:lnTo>
                      <a:pt x="2282" y="12177"/>
                    </a:lnTo>
                    <a:lnTo>
                      <a:pt x="2222" y="12156"/>
                    </a:lnTo>
                    <a:lnTo>
                      <a:pt x="2181" y="12116"/>
                    </a:lnTo>
                    <a:lnTo>
                      <a:pt x="2161" y="12076"/>
                    </a:lnTo>
                    <a:lnTo>
                      <a:pt x="1898" y="10925"/>
                    </a:lnTo>
                    <a:lnTo>
                      <a:pt x="1898" y="10864"/>
                    </a:lnTo>
                    <a:lnTo>
                      <a:pt x="1878" y="10803"/>
                    </a:lnTo>
                    <a:lnTo>
                      <a:pt x="122" y="3070"/>
                    </a:lnTo>
                    <a:lnTo>
                      <a:pt x="122" y="3009"/>
                    </a:lnTo>
                    <a:lnTo>
                      <a:pt x="142" y="2949"/>
                    </a:lnTo>
                    <a:lnTo>
                      <a:pt x="182" y="2909"/>
                    </a:lnTo>
                    <a:lnTo>
                      <a:pt x="243" y="2888"/>
                    </a:lnTo>
                    <a:lnTo>
                      <a:pt x="12560" y="122"/>
                    </a:lnTo>
                    <a:lnTo>
                      <a:pt x="12600" y="102"/>
                    </a:lnTo>
                    <a:close/>
                    <a:moveTo>
                      <a:pt x="12539" y="1"/>
                    </a:moveTo>
                    <a:lnTo>
                      <a:pt x="202" y="2787"/>
                    </a:lnTo>
                    <a:lnTo>
                      <a:pt x="122" y="2828"/>
                    </a:lnTo>
                    <a:lnTo>
                      <a:pt x="41" y="2888"/>
                    </a:lnTo>
                    <a:lnTo>
                      <a:pt x="0" y="2989"/>
                    </a:lnTo>
                    <a:lnTo>
                      <a:pt x="21" y="3090"/>
                    </a:lnTo>
                    <a:lnTo>
                      <a:pt x="1737" y="10763"/>
                    </a:lnTo>
                    <a:lnTo>
                      <a:pt x="1757" y="10824"/>
                    </a:lnTo>
                    <a:lnTo>
                      <a:pt x="1777" y="10904"/>
                    </a:lnTo>
                    <a:lnTo>
                      <a:pt x="2040" y="12096"/>
                    </a:lnTo>
                    <a:lnTo>
                      <a:pt x="2080" y="12177"/>
                    </a:lnTo>
                    <a:lnTo>
                      <a:pt x="2161" y="12257"/>
                    </a:lnTo>
                    <a:lnTo>
                      <a:pt x="2222" y="12277"/>
                    </a:lnTo>
                    <a:lnTo>
                      <a:pt x="2302" y="12298"/>
                    </a:lnTo>
                    <a:lnTo>
                      <a:pt x="2363" y="12298"/>
                    </a:lnTo>
                    <a:lnTo>
                      <a:pt x="2504" y="12257"/>
                    </a:lnTo>
                    <a:lnTo>
                      <a:pt x="2565" y="12237"/>
                    </a:lnTo>
                    <a:lnTo>
                      <a:pt x="2625" y="12217"/>
                    </a:lnTo>
                    <a:lnTo>
                      <a:pt x="14660" y="9511"/>
                    </a:lnTo>
                    <a:lnTo>
                      <a:pt x="14680" y="9511"/>
                    </a:lnTo>
                    <a:lnTo>
                      <a:pt x="14700" y="9491"/>
                    </a:lnTo>
                    <a:lnTo>
                      <a:pt x="14761" y="9471"/>
                    </a:lnTo>
                    <a:lnTo>
                      <a:pt x="14821" y="9410"/>
                    </a:lnTo>
                    <a:lnTo>
                      <a:pt x="14862" y="9350"/>
                    </a:lnTo>
                    <a:lnTo>
                      <a:pt x="14882" y="9269"/>
                    </a:lnTo>
                    <a:lnTo>
                      <a:pt x="14882" y="9188"/>
                    </a:lnTo>
                    <a:lnTo>
                      <a:pt x="14639" y="8138"/>
                    </a:lnTo>
                    <a:lnTo>
                      <a:pt x="14619" y="8078"/>
                    </a:lnTo>
                    <a:lnTo>
                      <a:pt x="14599" y="7997"/>
                    </a:lnTo>
                    <a:lnTo>
                      <a:pt x="12842" y="183"/>
                    </a:lnTo>
                    <a:lnTo>
                      <a:pt x="12802" y="102"/>
                    </a:lnTo>
                    <a:lnTo>
                      <a:pt x="12721" y="41"/>
                    </a:lnTo>
                    <a:lnTo>
                      <a:pt x="126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8"/>
              <p:cNvSpPr/>
              <p:nvPr/>
            </p:nvSpPr>
            <p:spPr>
              <a:xfrm>
                <a:off x="3390476" y="-323543"/>
                <a:ext cx="630559" cy="1037810"/>
              </a:xfrm>
              <a:custGeom>
                <a:avLst/>
                <a:gdLst/>
                <a:ahLst/>
                <a:cxnLst/>
                <a:rect l="l" t="t" r="r" b="b"/>
                <a:pathLst>
                  <a:path w="5190" h="8542" extrusionOk="0">
                    <a:moveTo>
                      <a:pt x="1535" y="0"/>
                    </a:moveTo>
                    <a:lnTo>
                      <a:pt x="1454" y="21"/>
                    </a:lnTo>
                    <a:lnTo>
                      <a:pt x="1353" y="41"/>
                    </a:lnTo>
                    <a:lnTo>
                      <a:pt x="1192" y="122"/>
                    </a:lnTo>
                    <a:lnTo>
                      <a:pt x="909" y="263"/>
                    </a:lnTo>
                    <a:lnTo>
                      <a:pt x="647" y="465"/>
                    </a:lnTo>
                    <a:lnTo>
                      <a:pt x="404" y="687"/>
                    </a:lnTo>
                    <a:lnTo>
                      <a:pt x="202" y="929"/>
                    </a:lnTo>
                    <a:lnTo>
                      <a:pt x="182" y="970"/>
                    </a:lnTo>
                    <a:lnTo>
                      <a:pt x="162" y="1030"/>
                    </a:lnTo>
                    <a:lnTo>
                      <a:pt x="162" y="1071"/>
                    </a:lnTo>
                    <a:lnTo>
                      <a:pt x="182" y="1111"/>
                    </a:lnTo>
                    <a:lnTo>
                      <a:pt x="243" y="1192"/>
                    </a:lnTo>
                    <a:lnTo>
                      <a:pt x="344" y="1252"/>
                    </a:lnTo>
                    <a:lnTo>
                      <a:pt x="546" y="1252"/>
                    </a:lnTo>
                    <a:lnTo>
                      <a:pt x="667" y="1212"/>
                    </a:lnTo>
                    <a:lnTo>
                      <a:pt x="768" y="1171"/>
                    </a:lnTo>
                    <a:lnTo>
                      <a:pt x="424" y="1596"/>
                    </a:lnTo>
                    <a:lnTo>
                      <a:pt x="142" y="1939"/>
                    </a:lnTo>
                    <a:lnTo>
                      <a:pt x="81" y="2040"/>
                    </a:lnTo>
                    <a:lnTo>
                      <a:pt x="21" y="2120"/>
                    </a:lnTo>
                    <a:lnTo>
                      <a:pt x="0" y="2181"/>
                    </a:lnTo>
                    <a:lnTo>
                      <a:pt x="0" y="2221"/>
                    </a:lnTo>
                    <a:lnTo>
                      <a:pt x="0" y="2282"/>
                    </a:lnTo>
                    <a:lnTo>
                      <a:pt x="21" y="2343"/>
                    </a:lnTo>
                    <a:lnTo>
                      <a:pt x="81" y="2403"/>
                    </a:lnTo>
                    <a:lnTo>
                      <a:pt x="162" y="2444"/>
                    </a:lnTo>
                    <a:lnTo>
                      <a:pt x="243" y="2444"/>
                    </a:lnTo>
                    <a:lnTo>
                      <a:pt x="364" y="2423"/>
                    </a:lnTo>
                    <a:lnTo>
                      <a:pt x="364" y="2423"/>
                    </a:lnTo>
                    <a:lnTo>
                      <a:pt x="344" y="2444"/>
                    </a:lnTo>
                    <a:lnTo>
                      <a:pt x="263" y="2545"/>
                    </a:lnTo>
                    <a:lnTo>
                      <a:pt x="182" y="2666"/>
                    </a:lnTo>
                    <a:lnTo>
                      <a:pt x="162" y="2746"/>
                    </a:lnTo>
                    <a:lnTo>
                      <a:pt x="162" y="2807"/>
                    </a:lnTo>
                    <a:lnTo>
                      <a:pt x="162" y="2868"/>
                    </a:lnTo>
                    <a:lnTo>
                      <a:pt x="202" y="2928"/>
                    </a:lnTo>
                    <a:lnTo>
                      <a:pt x="243" y="2989"/>
                    </a:lnTo>
                    <a:lnTo>
                      <a:pt x="303" y="3009"/>
                    </a:lnTo>
                    <a:lnTo>
                      <a:pt x="364" y="3029"/>
                    </a:lnTo>
                    <a:lnTo>
                      <a:pt x="424" y="3029"/>
                    </a:lnTo>
                    <a:lnTo>
                      <a:pt x="566" y="2989"/>
                    </a:lnTo>
                    <a:lnTo>
                      <a:pt x="727" y="2888"/>
                    </a:lnTo>
                    <a:lnTo>
                      <a:pt x="647" y="3049"/>
                    </a:lnTo>
                    <a:lnTo>
                      <a:pt x="626" y="3130"/>
                    </a:lnTo>
                    <a:lnTo>
                      <a:pt x="606" y="3191"/>
                    </a:lnTo>
                    <a:lnTo>
                      <a:pt x="626" y="3251"/>
                    </a:lnTo>
                    <a:lnTo>
                      <a:pt x="667" y="3312"/>
                    </a:lnTo>
                    <a:lnTo>
                      <a:pt x="727" y="3352"/>
                    </a:lnTo>
                    <a:lnTo>
                      <a:pt x="788" y="3372"/>
                    </a:lnTo>
                    <a:lnTo>
                      <a:pt x="909" y="3352"/>
                    </a:lnTo>
                    <a:lnTo>
                      <a:pt x="1010" y="3312"/>
                    </a:lnTo>
                    <a:lnTo>
                      <a:pt x="1091" y="3231"/>
                    </a:lnTo>
                    <a:lnTo>
                      <a:pt x="1192" y="3110"/>
                    </a:lnTo>
                    <a:lnTo>
                      <a:pt x="1394" y="2868"/>
                    </a:lnTo>
                    <a:lnTo>
                      <a:pt x="1495" y="2746"/>
                    </a:lnTo>
                    <a:lnTo>
                      <a:pt x="1616" y="2645"/>
                    </a:lnTo>
                    <a:lnTo>
                      <a:pt x="1636" y="2666"/>
                    </a:lnTo>
                    <a:lnTo>
                      <a:pt x="1676" y="2746"/>
                    </a:lnTo>
                    <a:lnTo>
                      <a:pt x="1717" y="2847"/>
                    </a:lnTo>
                    <a:lnTo>
                      <a:pt x="1757" y="3049"/>
                    </a:lnTo>
                    <a:lnTo>
                      <a:pt x="1858" y="3312"/>
                    </a:lnTo>
                    <a:lnTo>
                      <a:pt x="1979" y="3574"/>
                    </a:lnTo>
                    <a:lnTo>
                      <a:pt x="2060" y="3675"/>
                    </a:lnTo>
                    <a:lnTo>
                      <a:pt x="2141" y="3776"/>
                    </a:lnTo>
                    <a:lnTo>
                      <a:pt x="2242" y="3877"/>
                    </a:lnTo>
                    <a:lnTo>
                      <a:pt x="2343" y="3958"/>
                    </a:lnTo>
                    <a:lnTo>
                      <a:pt x="2565" y="4927"/>
                    </a:lnTo>
                    <a:lnTo>
                      <a:pt x="2565" y="5008"/>
                    </a:lnTo>
                    <a:lnTo>
                      <a:pt x="2545" y="5089"/>
                    </a:lnTo>
                    <a:lnTo>
                      <a:pt x="2504" y="5149"/>
                    </a:lnTo>
                    <a:lnTo>
                      <a:pt x="2444" y="5210"/>
                    </a:lnTo>
                    <a:lnTo>
                      <a:pt x="2383" y="5230"/>
                    </a:lnTo>
                    <a:lnTo>
                      <a:pt x="2625" y="5876"/>
                    </a:lnTo>
                    <a:lnTo>
                      <a:pt x="2767" y="6300"/>
                    </a:lnTo>
                    <a:lnTo>
                      <a:pt x="2868" y="6765"/>
                    </a:lnTo>
                    <a:lnTo>
                      <a:pt x="3049" y="7431"/>
                    </a:lnTo>
                    <a:lnTo>
                      <a:pt x="3170" y="7754"/>
                    </a:lnTo>
                    <a:lnTo>
                      <a:pt x="3231" y="7916"/>
                    </a:lnTo>
                    <a:lnTo>
                      <a:pt x="3332" y="8057"/>
                    </a:lnTo>
                    <a:lnTo>
                      <a:pt x="3433" y="8198"/>
                    </a:lnTo>
                    <a:lnTo>
                      <a:pt x="3554" y="8319"/>
                    </a:lnTo>
                    <a:lnTo>
                      <a:pt x="3695" y="8420"/>
                    </a:lnTo>
                    <a:lnTo>
                      <a:pt x="3857" y="8501"/>
                    </a:lnTo>
                    <a:lnTo>
                      <a:pt x="3998"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lnTo>
                      <a:pt x="4887" y="6704"/>
                    </a:lnTo>
                    <a:lnTo>
                      <a:pt x="4685" y="6320"/>
                    </a:lnTo>
                    <a:lnTo>
                      <a:pt x="4281" y="5553"/>
                    </a:lnTo>
                    <a:lnTo>
                      <a:pt x="3877" y="4786"/>
                    </a:lnTo>
                    <a:lnTo>
                      <a:pt x="3716" y="4402"/>
                    </a:lnTo>
                    <a:lnTo>
                      <a:pt x="3554" y="4019"/>
                    </a:lnTo>
                    <a:lnTo>
                      <a:pt x="3433" y="3635"/>
                    </a:lnTo>
                    <a:lnTo>
                      <a:pt x="3090" y="1474"/>
                    </a:lnTo>
                    <a:lnTo>
                      <a:pt x="3049" y="1353"/>
                    </a:lnTo>
                    <a:lnTo>
                      <a:pt x="3029" y="1232"/>
                    </a:lnTo>
                    <a:lnTo>
                      <a:pt x="2969" y="1131"/>
                    </a:lnTo>
                    <a:lnTo>
                      <a:pt x="2908" y="1050"/>
                    </a:lnTo>
                    <a:lnTo>
                      <a:pt x="2807" y="990"/>
                    </a:lnTo>
                    <a:lnTo>
                      <a:pt x="2666" y="929"/>
                    </a:lnTo>
                    <a:lnTo>
                      <a:pt x="2504" y="869"/>
                    </a:lnTo>
                    <a:lnTo>
                      <a:pt x="2302" y="828"/>
                    </a:lnTo>
                    <a:lnTo>
                      <a:pt x="2221" y="626"/>
                    </a:lnTo>
                    <a:lnTo>
                      <a:pt x="2100" y="465"/>
                    </a:lnTo>
                    <a:lnTo>
                      <a:pt x="1999" y="283"/>
                    </a:lnTo>
                    <a:lnTo>
                      <a:pt x="1878" y="142"/>
                    </a:lnTo>
                    <a:lnTo>
                      <a:pt x="1797" y="61"/>
                    </a:lnTo>
                    <a:lnTo>
                      <a:pt x="1717" y="21"/>
                    </a:lnTo>
                    <a:lnTo>
                      <a:pt x="16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8"/>
              <p:cNvSpPr/>
              <p:nvPr/>
            </p:nvSpPr>
            <p:spPr>
              <a:xfrm>
                <a:off x="3390476" y="-323543"/>
                <a:ext cx="630559" cy="1037810"/>
              </a:xfrm>
              <a:custGeom>
                <a:avLst/>
                <a:gdLst/>
                <a:ahLst/>
                <a:cxnLst/>
                <a:rect l="l" t="t" r="r" b="b"/>
                <a:pathLst>
                  <a:path w="5190" h="8542" fill="none" extrusionOk="0">
                    <a:moveTo>
                      <a:pt x="5068" y="7067"/>
                    </a:moveTo>
                    <a:lnTo>
                      <a:pt x="5068" y="7067"/>
                    </a:lnTo>
                    <a:lnTo>
                      <a:pt x="4887" y="6704"/>
                    </a:lnTo>
                    <a:lnTo>
                      <a:pt x="4685" y="6320"/>
                    </a:lnTo>
                    <a:lnTo>
                      <a:pt x="4281" y="5553"/>
                    </a:lnTo>
                    <a:lnTo>
                      <a:pt x="3877" y="4786"/>
                    </a:lnTo>
                    <a:lnTo>
                      <a:pt x="3716" y="4402"/>
                    </a:lnTo>
                    <a:lnTo>
                      <a:pt x="3554" y="4019"/>
                    </a:lnTo>
                    <a:lnTo>
                      <a:pt x="3554" y="4019"/>
                    </a:lnTo>
                    <a:lnTo>
                      <a:pt x="3433" y="3635"/>
                    </a:lnTo>
                    <a:lnTo>
                      <a:pt x="3433" y="3635"/>
                    </a:lnTo>
                    <a:lnTo>
                      <a:pt x="3090" y="1474"/>
                    </a:lnTo>
                    <a:lnTo>
                      <a:pt x="3090" y="1474"/>
                    </a:lnTo>
                    <a:lnTo>
                      <a:pt x="3049" y="1353"/>
                    </a:lnTo>
                    <a:lnTo>
                      <a:pt x="3029" y="1232"/>
                    </a:lnTo>
                    <a:lnTo>
                      <a:pt x="2969" y="1131"/>
                    </a:lnTo>
                    <a:lnTo>
                      <a:pt x="2908" y="1050"/>
                    </a:lnTo>
                    <a:lnTo>
                      <a:pt x="2807" y="990"/>
                    </a:lnTo>
                    <a:lnTo>
                      <a:pt x="2666" y="929"/>
                    </a:lnTo>
                    <a:lnTo>
                      <a:pt x="2504" y="869"/>
                    </a:lnTo>
                    <a:lnTo>
                      <a:pt x="2302" y="828"/>
                    </a:lnTo>
                    <a:lnTo>
                      <a:pt x="2302" y="828"/>
                    </a:lnTo>
                    <a:lnTo>
                      <a:pt x="2221" y="626"/>
                    </a:lnTo>
                    <a:lnTo>
                      <a:pt x="2100" y="465"/>
                    </a:lnTo>
                    <a:lnTo>
                      <a:pt x="1999" y="283"/>
                    </a:lnTo>
                    <a:lnTo>
                      <a:pt x="1878" y="142"/>
                    </a:lnTo>
                    <a:lnTo>
                      <a:pt x="1878" y="142"/>
                    </a:lnTo>
                    <a:lnTo>
                      <a:pt x="1797" y="61"/>
                    </a:lnTo>
                    <a:lnTo>
                      <a:pt x="1717" y="21"/>
                    </a:lnTo>
                    <a:lnTo>
                      <a:pt x="1636" y="0"/>
                    </a:lnTo>
                    <a:lnTo>
                      <a:pt x="1535" y="0"/>
                    </a:lnTo>
                    <a:lnTo>
                      <a:pt x="1454" y="21"/>
                    </a:lnTo>
                    <a:lnTo>
                      <a:pt x="1353" y="41"/>
                    </a:lnTo>
                    <a:lnTo>
                      <a:pt x="1192" y="122"/>
                    </a:lnTo>
                    <a:lnTo>
                      <a:pt x="1192" y="122"/>
                    </a:lnTo>
                    <a:lnTo>
                      <a:pt x="909" y="263"/>
                    </a:lnTo>
                    <a:lnTo>
                      <a:pt x="647" y="465"/>
                    </a:lnTo>
                    <a:lnTo>
                      <a:pt x="404" y="687"/>
                    </a:lnTo>
                    <a:lnTo>
                      <a:pt x="202" y="929"/>
                    </a:lnTo>
                    <a:lnTo>
                      <a:pt x="202" y="929"/>
                    </a:lnTo>
                    <a:lnTo>
                      <a:pt x="182" y="970"/>
                    </a:lnTo>
                    <a:lnTo>
                      <a:pt x="162" y="1030"/>
                    </a:lnTo>
                    <a:lnTo>
                      <a:pt x="162" y="1071"/>
                    </a:lnTo>
                    <a:lnTo>
                      <a:pt x="182" y="1111"/>
                    </a:lnTo>
                    <a:lnTo>
                      <a:pt x="243" y="1192"/>
                    </a:lnTo>
                    <a:lnTo>
                      <a:pt x="344" y="1252"/>
                    </a:lnTo>
                    <a:lnTo>
                      <a:pt x="344" y="1252"/>
                    </a:lnTo>
                    <a:lnTo>
                      <a:pt x="445" y="1252"/>
                    </a:lnTo>
                    <a:lnTo>
                      <a:pt x="546" y="1252"/>
                    </a:lnTo>
                    <a:lnTo>
                      <a:pt x="667" y="1212"/>
                    </a:lnTo>
                    <a:lnTo>
                      <a:pt x="768" y="1171"/>
                    </a:lnTo>
                    <a:lnTo>
                      <a:pt x="768" y="1171"/>
                    </a:lnTo>
                    <a:lnTo>
                      <a:pt x="424" y="1596"/>
                    </a:lnTo>
                    <a:lnTo>
                      <a:pt x="142" y="1939"/>
                    </a:lnTo>
                    <a:lnTo>
                      <a:pt x="142" y="1939"/>
                    </a:lnTo>
                    <a:lnTo>
                      <a:pt x="81" y="2040"/>
                    </a:lnTo>
                    <a:lnTo>
                      <a:pt x="21" y="2120"/>
                    </a:lnTo>
                    <a:lnTo>
                      <a:pt x="0" y="2181"/>
                    </a:lnTo>
                    <a:lnTo>
                      <a:pt x="0" y="2221"/>
                    </a:lnTo>
                    <a:lnTo>
                      <a:pt x="0" y="2282"/>
                    </a:lnTo>
                    <a:lnTo>
                      <a:pt x="21" y="2343"/>
                    </a:lnTo>
                    <a:lnTo>
                      <a:pt x="21" y="2343"/>
                    </a:lnTo>
                    <a:lnTo>
                      <a:pt x="81" y="2403"/>
                    </a:lnTo>
                    <a:lnTo>
                      <a:pt x="162" y="2444"/>
                    </a:lnTo>
                    <a:lnTo>
                      <a:pt x="243" y="2444"/>
                    </a:lnTo>
                    <a:lnTo>
                      <a:pt x="364" y="2423"/>
                    </a:lnTo>
                    <a:lnTo>
                      <a:pt x="344" y="2444"/>
                    </a:lnTo>
                    <a:lnTo>
                      <a:pt x="344" y="2444"/>
                    </a:lnTo>
                    <a:lnTo>
                      <a:pt x="263" y="2545"/>
                    </a:lnTo>
                    <a:lnTo>
                      <a:pt x="182" y="2666"/>
                    </a:lnTo>
                    <a:lnTo>
                      <a:pt x="162" y="2746"/>
                    </a:lnTo>
                    <a:lnTo>
                      <a:pt x="162" y="2807"/>
                    </a:lnTo>
                    <a:lnTo>
                      <a:pt x="162" y="2868"/>
                    </a:lnTo>
                    <a:lnTo>
                      <a:pt x="202" y="2928"/>
                    </a:lnTo>
                    <a:lnTo>
                      <a:pt x="202" y="2928"/>
                    </a:lnTo>
                    <a:lnTo>
                      <a:pt x="243" y="2989"/>
                    </a:lnTo>
                    <a:lnTo>
                      <a:pt x="303" y="3009"/>
                    </a:lnTo>
                    <a:lnTo>
                      <a:pt x="364" y="3029"/>
                    </a:lnTo>
                    <a:lnTo>
                      <a:pt x="424" y="3029"/>
                    </a:lnTo>
                    <a:lnTo>
                      <a:pt x="566" y="2989"/>
                    </a:lnTo>
                    <a:lnTo>
                      <a:pt x="727" y="2888"/>
                    </a:lnTo>
                    <a:lnTo>
                      <a:pt x="727" y="2888"/>
                    </a:lnTo>
                    <a:lnTo>
                      <a:pt x="647" y="3049"/>
                    </a:lnTo>
                    <a:lnTo>
                      <a:pt x="626" y="3130"/>
                    </a:lnTo>
                    <a:lnTo>
                      <a:pt x="606" y="3191"/>
                    </a:lnTo>
                    <a:lnTo>
                      <a:pt x="606" y="3191"/>
                    </a:lnTo>
                    <a:lnTo>
                      <a:pt x="626" y="3251"/>
                    </a:lnTo>
                    <a:lnTo>
                      <a:pt x="667" y="3312"/>
                    </a:lnTo>
                    <a:lnTo>
                      <a:pt x="727" y="3352"/>
                    </a:lnTo>
                    <a:lnTo>
                      <a:pt x="788" y="3372"/>
                    </a:lnTo>
                    <a:lnTo>
                      <a:pt x="788" y="3372"/>
                    </a:lnTo>
                    <a:lnTo>
                      <a:pt x="909" y="3352"/>
                    </a:lnTo>
                    <a:lnTo>
                      <a:pt x="1010" y="3312"/>
                    </a:lnTo>
                    <a:lnTo>
                      <a:pt x="1091" y="3231"/>
                    </a:lnTo>
                    <a:lnTo>
                      <a:pt x="1192" y="3110"/>
                    </a:lnTo>
                    <a:lnTo>
                      <a:pt x="1394" y="2868"/>
                    </a:lnTo>
                    <a:lnTo>
                      <a:pt x="1495" y="2746"/>
                    </a:lnTo>
                    <a:lnTo>
                      <a:pt x="1616" y="2645"/>
                    </a:lnTo>
                    <a:lnTo>
                      <a:pt x="1636" y="2666"/>
                    </a:lnTo>
                    <a:lnTo>
                      <a:pt x="1636" y="2666"/>
                    </a:lnTo>
                    <a:lnTo>
                      <a:pt x="1676" y="2746"/>
                    </a:lnTo>
                    <a:lnTo>
                      <a:pt x="1717" y="2847"/>
                    </a:lnTo>
                    <a:lnTo>
                      <a:pt x="1757" y="3049"/>
                    </a:lnTo>
                    <a:lnTo>
                      <a:pt x="1757" y="3049"/>
                    </a:lnTo>
                    <a:lnTo>
                      <a:pt x="1858" y="3312"/>
                    </a:lnTo>
                    <a:lnTo>
                      <a:pt x="1979" y="3574"/>
                    </a:lnTo>
                    <a:lnTo>
                      <a:pt x="2060" y="3675"/>
                    </a:lnTo>
                    <a:lnTo>
                      <a:pt x="2141" y="3776"/>
                    </a:lnTo>
                    <a:lnTo>
                      <a:pt x="2242" y="3877"/>
                    </a:lnTo>
                    <a:lnTo>
                      <a:pt x="2343" y="3958"/>
                    </a:lnTo>
                    <a:lnTo>
                      <a:pt x="2565" y="4927"/>
                    </a:lnTo>
                    <a:lnTo>
                      <a:pt x="2565" y="4927"/>
                    </a:lnTo>
                    <a:lnTo>
                      <a:pt x="2565" y="5008"/>
                    </a:lnTo>
                    <a:lnTo>
                      <a:pt x="2545" y="5089"/>
                    </a:lnTo>
                    <a:lnTo>
                      <a:pt x="2504" y="5149"/>
                    </a:lnTo>
                    <a:lnTo>
                      <a:pt x="2444" y="5210"/>
                    </a:lnTo>
                    <a:lnTo>
                      <a:pt x="2444" y="5210"/>
                    </a:lnTo>
                    <a:lnTo>
                      <a:pt x="2383" y="5230"/>
                    </a:lnTo>
                    <a:lnTo>
                      <a:pt x="2383" y="5230"/>
                    </a:lnTo>
                    <a:lnTo>
                      <a:pt x="2625" y="5876"/>
                    </a:lnTo>
                    <a:lnTo>
                      <a:pt x="2767" y="6300"/>
                    </a:lnTo>
                    <a:lnTo>
                      <a:pt x="2868" y="6765"/>
                    </a:lnTo>
                    <a:lnTo>
                      <a:pt x="3049" y="7431"/>
                    </a:lnTo>
                    <a:lnTo>
                      <a:pt x="3049" y="7431"/>
                    </a:lnTo>
                    <a:lnTo>
                      <a:pt x="3170" y="7754"/>
                    </a:lnTo>
                    <a:lnTo>
                      <a:pt x="3231" y="7916"/>
                    </a:lnTo>
                    <a:lnTo>
                      <a:pt x="3332" y="8057"/>
                    </a:lnTo>
                    <a:lnTo>
                      <a:pt x="3332" y="8057"/>
                    </a:lnTo>
                    <a:lnTo>
                      <a:pt x="3433" y="8198"/>
                    </a:lnTo>
                    <a:lnTo>
                      <a:pt x="3554" y="8319"/>
                    </a:lnTo>
                    <a:lnTo>
                      <a:pt x="3695" y="8420"/>
                    </a:lnTo>
                    <a:lnTo>
                      <a:pt x="3857" y="8501"/>
                    </a:lnTo>
                    <a:lnTo>
                      <a:pt x="3857" y="8501"/>
                    </a:lnTo>
                    <a:lnTo>
                      <a:pt x="3998" y="8541"/>
                    </a:lnTo>
                    <a:lnTo>
                      <a:pt x="4160" y="8541"/>
                    </a:lnTo>
                    <a:lnTo>
                      <a:pt x="4301" y="8541"/>
                    </a:lnTo>
                    <a:lnTo>
                      <a:pt x="4443" y="8521"/>
                    </a:lnTo>
                    <a:lnTo>
                      <a:pt x="4564" y="8501"/>
                    </a:lnTo>
                    <a:lnTo>
                      <a:pt x="4705" y="8441"/>
                    </a:lnTo>
                    <a:lnTo>
                      <a:pt x="4826" y="8360"/>
                    </a:lnTo>
                    <a:lnTo>
                      <a:pt x="4927" y="8279"/>
                    </a:lnTo>
                    <a:lnTo>
                      <a:pt x="5008" y="8178"/>
                    </a:lnTo>
                    <a:lnTo>
                      <a:pt x="5089" y="8057"/>
                    </a:lnTo>
                    <a:lnTo>
                      <a:pt x="5149" y="7916"/>
                    </a:lnTo>
                    <a:lnTo>
                      <a:pt x="5190" y="7774"/>
                    </a:lnTo>
                    <a:lnTo>
                      <a:pt x="5190" y="7613"/>
                    </a:lnTo>
                    <a:lnTo>
                      <a:pt x="5190" y="7451"/>
                    </a:lnTo>
                    <a:lnTo>
                      <a:pt x="5149" y="7269"/>
                    </a:lnTo>
                    <a:lnTo>
                      <a:pt x="5068" y="70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8"/>
              <p:cNvSpPr/>
              <p:nvPr/>
            </p:nvSpPr>
            <p:spPr>
              <a:xfrm>
                <a:off x="3795296" y="351120"/>
                <a:ext cx="225738" cy="365578"/>
              </a:xfrm>
              <a:custGeom>
                <a:avLst/>
                <a:gdLst/>
                <a:ahLst/>
                <a:cxnLst/>
                <a:rect l="l" t="t" r="r" b="b"/>
                <a:pathLst>
                  <a:path w="1858" h="3009" extrusionOk="0">
                    <a:moveTo>
                      <a:pt x="1353" y="2888"/>
                    </a:moveTo>
                    <a:lnTo>
                      <a:pt x="1353" y="2888"/>
                    </a:lnTo>
                    <a:lnTo>
                      <a:pt x="1232" y="2948"/>
                    </a:lnTo>
                    <a:lnTo>
                      <a:pt x="1131" y="2968"/>
                    </a:lnTo>
                    <a:lnTo>
                      <a:pt x="1010" y="2988"/>
                    </a:lnTo>
                    <a:lnTo>
                      <a:pt x="888" y="3009"/>
                    </a:lnTo>
                    <a:lnTo>
                      <a:pt x="888" y="3009"/>
                    </a:lnTo>
                    <a:lnTo>
                      <a:pt x="1010" y="2988"/>
                    </a:lnTo>
                    <a:lnTo>
                      <a:pt x="1131" y="2968"/>
                    </a:lnTo>
                    <a:lnTo>
                      <a:pt x="1232" y="2948"/>
                    </a:lnTo>
                    <a:lnTo>
                      <a:pt x="1353" y="2888"/>
                    </a:lnTo>
                    <a:close/>
                    <a:moveTo>
                      <a:pt x="0" y="2504"/>
                    </a:moveTo>
                    <a:lnTo>
                      <a:pt x="0" y="2504"/>
                    </a:lnTo>
                    <a:lnTo>
                      <a:pt x="0" y="2504"/>
                    </a:lnTo>
                    <a:lnTo>
                      <a:pt x="121" y="2665"/>
                    </a:lnTo>
                    <a:lnTo>
                      <a:pt x="283" y="2807"/>
                    </a:lnTo>
                    <a:lnTo>
                      <a:pt x="283" y="2807"/>
                    </a:lnTo>
                    <a:lnTo>
                      <a:pt x="121" y="2665"/>
                    </a:lnTo>
                    <a:lnTo>
                      <a:pt x="0" y="2504"/>
                    </a:lnTo>
                    <a:lnTo>
                      <a:pt x="0" y="2504"/>
                    </a:lnTo>
                    <a:lnTo>
                      <a:pt x="0" y="2504"/>
                    </a:lnTo>
                    <a:close/>
                    <a:moveTo>
                      <a:pt x="949" y="0"/>
                    </a:moveTo>
                    <a:lnTo>
                      <a:pt x="949" y="0"/>
                    </a:lnTo>
                    <a:lnTo>
                      <a:pt x="1353" y="767"/>
                    </a:lnTo>
                    <a:lnTo>
                      <a:pt x="1555" y="1151"/>
                    </a:lnTo>
                    <a:lnTo>
                      <a:pt x="1736" y="1514"/>
                    </a:lnTo>
                    <a:lnTo>
                      <a:pt x="1736" y="1514"/>
                    </a:lnTo>
                    <a:lnTo>
                      <a:pt x="1797" y="1696"/>
                    </a:lnTo>
                    <a:lnTo>
                      <a:pt x="1858" y="1878"/>
                    </a:lnTo>
                    <a:lnTo>
                      <a:pt x="1858" y="2039"/>
                    </a:lnTo>
                    <a:lnTo>
                      <a:pt x="1858" y="2181"/>
                    </a:lnTo>
                    <a:lnTo>
                      <a:pt x="1858" y="2181"/>
                    </a:lnTo>
                    <a:lnTo>
                      <a:pt x="1858" y="2039"/>
                    </a:lnTo>
                    <a:lnTo>
                      <a:pt x="1858" y="1878"/>
                    </a:lnTo>
                    <a:lnTo>
                      <a:pt x="1797" y="1696"/>
                    </a:lnTo>
                    <a:lnTo>
                      <a:pt x="1736" y="1514"/>
                    </a:lnTo>
                    <a:lnTo>
                      <a:pt x="1736" y="1514"/>
                    </a:lnTo>
                    <a:lnTo>
                      <a:pt x="1555" y="1151"/>
                    </a:lnTo>
                    <a:lnTo>
                      <a:pt x="1353" y="767"/>
                    </a:lnTo>
                    <a:lnTo>
                      <a:pt x="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8"/>
              <p:cNvSpPr/>
              <p:nvPr/>
            </p:nvSpPr>
            <p:spPr>
              <a:xfrm>
                <a:off x="3903184" y="701877"/>
                <a:ext cx="56495" cy="14822"/>
              </a:xfrm>
              <a:custGeom>
                <a:avLst/>
                <a:gdLst/>
                <a:ahLst/>
                <a:cxnLst/>
                <a:rect l="l" t="t" r="r" b="b"/>
                <a:pathLst>
                  <a:path w="465" h="122" fill="none" extrusionOk="0">
                    <a:moveTo>
                      <a:pt x="465" y="1"/>
                    </a:moveTo>
                    <a:lnTo>
                      <a:pt x="465" y="1"/>
                    </a:lnTo>
                    <a:lnTo>
                      <a:pt x="344" y="61"/>
                    </a:lnTo>
                    <a:lnTo>
                      <a:pt x="243" y="81"/>
                    </a:lnTo>
                    <a:lnTo>
                      <a:pt x="122" y="101"/>
                    </a:lnTo>
                    <a:lnTo>
                      <a:pt x="0" y="122"/>
                    </a:lnTo>
                    <a:lnTo>
                      <a:pt x="0" y="122"/>
                    </a:lnTo>
                    <a:lnTo>
                      <a:pt x="122" y="101"/>
                    </a:lnTo>
                    <a:lnTo>
                      <a:pt x="243" y="81"/>
                    </a:lnTo>
                    <a:lnTo>
                      <a:pt x="344" y="61"/>
                    </a:lnTo>
                    <a:lnTo>
                      <a:pt x="4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8"/>
              <p:cNvSpPr/>
              <p:nvPr/>
            </p:nvSpPr>
            <p:spPr>
              <a:xfrm>
                <a:off x="3795296" y="655223"/>
                <a:ext cx="34383" cy="36934"/>
              </a:xfrm>
              <a:custGeom>
                <a:avLst/>
                <a:gdLst/>
                <a:ahLst/>
                <a:cxnLst/>
                <a:rect l="l" t="t" r="r" b="b"/>
                <a:pathLst>
                  <a:path w="283" h="304" fill="none" extrusionOk="0">
                    <a:moveTo>
                      <a:pt x="0" y="1"/>
                    </a:moveTo>
                    <a:lnTo>
                      <a:pt x="0" y="1"/>
                    </a:lnTo>
                    <a:lnTo>
                      <a:pt x="0" y="1"/>
                    </a:lnTo>
                    <a:lnTo>
                      <a:pt x="121" y="162"/>
                    </a:lnTo>
                    <a:lnTo>
                      <a:pt x="283" y="304"/>
                    </a:lnTo>
                    <a:lnTo>
                      <a:pt x="283" y="304"/>
                    </a:lnTo>
                    <a:lnTo>
                      <a:pt x="121" y="162"/>
                    </a:lnTo>
                    <a:lnTo>
                      <a:pt x="0" y="1"/>
                    </a:lnTo>
                    <a:lnTo>
                      <a:pt x="0" y="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8"/>
              <p:cNvSpPr/>
              <p:nvPr/>
            </p:nvSpPr>
            <p:spPr>
              <a:xfrm>
                <a:off x="3910595" y="351120"/>
                <a:ext cx="110439" cy="264981"/>
              </a:xfrm>
              <a:custGeom>
                <a:avLst/>
                <a:gdLst/>
                <a:ahLst/>
                <a:cxnLst/>
                <a:rect l="l" t="t" r="r" b="b"/>
                <a:pathLst>
                  <a:path w="909" h="2181" fill="none" extrusionOk="0">
                    <a:moveTo>
                      <a:pt x="0" y="0"/>
                    </a:moveTo>
                    <a:lnTo>
                      <a:pt x="0" y="0"/>
                    </a:lnTo>
                    <a:lnTo>
                      <a:pt x="404" y="767"/>
                    </a:lnTo>
                    <a:lnTo>
                      <a:pt x="606" y="1151"/>
                    </a:lnTo>
                    <a:lnTo>
                      <a:pt x="787" y="1514"/>
                    </a:lnTo>
                    <a:lnTo>
                      <a:pt x="787" y="1514"/>
                    </a:lnTo>
                    <a:lnTo>
                      <a:pt x="848" y="1696"/>
                    </a:lnTo>
                    <a:lnTo>
                      <a:pt x="909" y="1878"/>
                    </a:lnTo>
                    <a:lnTo>
                      <a:pt x="909" y="2039"/>
                    </a:lnTo>
                    <a:lnTo>
                      <a:pt x="909" y="2181"/>
                    </a:lnTo>
                    <a:lnTo>
                      <a:pt x="909" y="2181"/>
                    </a:lnTo>
                    <a:lnTo>
                      <a:pt x="909" y="2039"/>
                    </a:lnTo>
                    <a:lnTo>
                      <a:pt x="909" y="1878"/>
                    </a:lnTo>
                    <a:lnTo>
                      <a:pt x="848" y="1696"/>
                    </a:lnTo>
                    <a:lnTo>
                      <a:pt x="787" y="1514"/>
                    </a:lnTo>
                    <a:lnTo>
                      <a:pt x="787" y="1514"/>
                    </a:lnTo>
                    <a:lnTo>
                      <a:pt x="606" y="1151"/>
                    </a:lnTo>
                    <a:lnTo>
                      <a:pt x="404" y="767"/>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8"/>
              <p:cNvSpPr/>
              <p:nvPr/>
            </p:nvSpPr>
            <p:spPr>
              <a:xfrm>
                <a:off x="3795296" y="164625"/>
                <a:ext cx="225738" cy="552073"/>
              </a:xfrm>
              <a:custGeom>
                <a:avLst/>
                <a:gdLst/>
                <a:ahLst/>
                <a:cxnLst/>
                <a:rect l="l" t="t" r="r" b="b"/>
                <a:pathLst>
                  <a:path w="1858" h="4544" fill="none" extrusionOk="0">
                    <a:moveTo>
                      <a:pt x="222" y="1"/>
                    </a:moveTo>
                    <a:lnTo>
                      <a:pt x="222" y="1"/>
                    </a:lnTo>
                    <a:lnTo>
                      <a:pt x="182" y="182"/>
                    </a:lnTo>
                    <a:lnTo>
                      <a:pt x="162" y="364"/>
                    </a:lnTo>
                    <a:lnTo>
                      <a:pt x="162" y="364"/>
                    </a:lnTo>
                    <a:lnTo>
                      <a:pt x="182" y="525"/>
                    </a:lnTo>
                    <a:lnTo>
                      <a:pt x="182" y="667"/>
                    </a:lnTo>
                    <a:lnTo>
                      <a:pt x="242" y="970"/>
                    </a:lnTo>
                    <a:lnTo>
                      <a:pt x="323" y="1252"/>
                    </a:lnTo>
                    <a:lnTo>
                      <a:pt x="424" y="1535"/>
                    </a:lnTo>
                    <a:lnTo>
                      <a:pt x="424" y="1535"/>
                    </a:lnTo>
                    <a:lnTo>
                      <a:pt x="525" y="1818"/>
                    </a:lnTo>
                    <a:lnTo>
                      <a:pt x="606" y="2121"/>
                    </a:lnTo>
                    <a:lnTo>
                      <a:pt x="666" y="2403"/>
                    </a:lnTo>
                    <a:lnTo>
                      <a:pt x="687" y="2565"/>
                    </a:lnTo>
                    <a:lnTo>
                      <a:pt x="687" y="2706"/>
                    </a:lnTo>
                    <a:lnTo>
                      <a:pt x="687" y="2706"/>
                    </a:lnTo>
                    <a:lnTo>
                      <a:pt x="666" y="2908"/>
                    </a:lnTo>
                    <a:lnTo>
                      <a:pt x="626" y="3090"/>
                    </a:lnTo>
                    <a:lnTo>
                      <a:pt x="565" y="3272"/>
                    </a:lnTo>
                    <a:lnTo>
                      <a:pt x="485" y="3433"/>
                    </a:lnTo>
                    <a:lnTo>
                      <a:pt x="404" y="3615"/>
                    </a:lnTo>
                    <a:lnTo>
                      <a:pt x="283" y="3756"/>
                    </a:lnTo>
                    <a:lnTo>
                      <a:pt x="162" y="3898"/>
                    </a:lnTo>
                    <a:lnTo>
                      <a:pt x="20" y="4019"/>
                    </a:lnTo>
                    <a:lnTo>
                      <a:pt x="0" y="4039"/>
                    </a:lnTo>
                    <a:lnTo>
                      <a:pt x="0" y="4039"/>
                    </a:lnTo>
                    <a:lnTo>
                      <a:pt x="0" y="4039"/>
                    </a:lnTo>
                    <a:lnTo>
                      <a:pt x="0" y="4039"/>
                    </a:lnTo>
                    <a:lnTo>
                      <a:pt x="121" y="4200"/>
                    </a:lnTo>
                    <a:lnTo>
                      <a:pt x="283" y="4342"/>
                    </a:lnTo>
                    <a:lnTo>
                      <a:pt x="283" y="4342"/>
                    </a:lnTo>
                    <a:lnTo>
                      <a:pt x="404" y="4423"/>
                    </a:lnTo>
                    <a:lnTo>
                      <a:pt x="525" y="4483"/>
                    </a:lnTo>
                    <a:lnTo>
                      <a:pt x="525" y="4483"/>
                    </a:lnTo>
                    <a:lnTo>
                      <a:pt x="707" y="4523"/>
                    </a:lnTo>
                    <a:lnTo>
                      <a:pt x="868" y="4544"/>
                    </a:lnTo>
                    <a:lnTo>
                      <a:pt x="868" y="4544"/>
                    </a:lnTo>
                    <a:lnTo>
                      <a:pt x="888" y="4544"/>
                    </a:lnTo>
                    <a:lnTo>
                      <a:pt x="888" y="4544"/>
                    </a:lnTo>
                    <a:lnTo>
                      <a:pt x="1010" y="4523"/>
                    </a:lnTo>
                    <a:lnTo>
                      <a:pt x="1131" y="4503"/>
                    </a:lnTo>
                    <a:lnTo>
                      <a:pt x="1232" y="4483"/>
                    </a:lnTo>
                    <a:lnTo>
                      <a:pt x="1353" y="4423"/>
                    </a:lnTo>
                    <a:lnTo>
                      <a:pt x="1353" y="4423"/>
                    </a:lnTo>
                    <a:lnTo>
                      <a:pt x="1454" y="4382"/>
                    </a:lnTo>
                    <a:lnTo>
                      <a:pt x="1535" y="4301"/>
                    </a:lnTo>
                    <a:lnTo>
                      <a:pt x="1615" y="4241"/>
                    </a:lnTo>
                    <a:lnTo>
                      <a:pt x="1696" y="4160"/>
                    </a:lnTo>
                    <a:lnTo>
                      <a:pt x="1757" y="4059"/>
                    </a:lnTo>
                    <a:lnTo>
                      <a:pt x="1797" y="3958"/>
                    </a:lnTo>
                    <a:lnTo>
                      <a:pt x="1837" y="3837"/>
                    </a:lnTo>
                    <a:lnTo>
                      <a:pt x="1858" y="3716"/>
                    </a:lnTo>
                    <a:lnTo>
                      <a:pt x="1858" y="3716"/>
                    </a:lnTo>
                    <a:lnTo>
                      <a:pt x="1858" y="3574"/>
                    </a:lnTo>
                    <a:lnTo>
                      <a:pt x="1858" y="3413"/>
                    </a:lnTo>
                    <a:lnTo>
                      <a:pt x="1797" y="3231"/>
                    </a:lnTo>
                    <a:lnTo>
                      <a:pt x="1736" y="3049"/>
                    </a:lnTo>
                    <a:lnTo>
                      <a:pt x="1736" y="3049"/>
                    </a:lnTo>
                    <a:lnTo>
                      <a:pt x="1555" y="2686"/>
                    </a:lnTo>
                    <a:lnTo>
                      <a:pt x="1353" y="2302"/>
                    </a:lnTo>
                    <a:lnTo>
                      <a:pt x="949" y="1535"/>
                    </a:lnTo>
                    <a:lnTo>
                      <a:pt x="949" y="1535"/>
                    </a:lnTo>
                    <a:lnTo>
                      <a:pt x="545" y="768"/>
                    </a:lnTo>
                    <a:lnTo>
                      <a:pt x="384" y="384"/>
                    </a:lnTo>
                    <a:lnTo>
                      <a:pt x="2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8"/>
              <p:cNvSpPr/>
              <p:nvPr/>
            </p:nvSpPr>
            <p:spPr>
              <a:xfrm>
                <a:off x="3407607" y="-225375"/>
                <a:ext cx="19804" cy="49084"/>
              </a:xfrm>
              <a:custGeom>
                <a:avLst/>
                <a:gdLst/>
                <a:ahLst/>
                <a:cxnLst/>
                <a:rect l="l" t="t" r="r" b="b"/>
                <a:pathLst>
                  <a:path w="163" h="404" extrusionOk="0">
                    <a:moveTo>
                      <a:pt x="162" y="0"/>
                    </a:moveTo>
                    <a:lnTo>
                      <a:pt x="102" y="61"/>
                    </a:lnTo>
                    <a:lnTo>
                      <a:pt x="41" y="121"/>
                    </a:lnTo>
                    <a:lnTo>
                      <a:pt x="21" y="182"/>
                    </a:lnTo>
                    <a:lnTo>
                      <a:pt x="1" y="242"/>
                    </a:lnTo>
                    <a:lnTo>
                      <a:pt x="21" y="303"/>
                    </a:lnTo>
                    <a:lnTo>
                      <a:pt x="61" y="363"/>
                    </a:lnTo>
                    <a:lnTo>
                      <a:pt x="142" y="404"/>
                    </a:lnTo>
                    <a:lnTo>
                      <a:pt x="61" y="343"/>
                    </a:lnTo>
                    <a:lnTo>
                      <a:pt x="21" y="283"/>
                    </a:lnTo>
                    <a:lnTo>
                      <a:pt x="21" y="202"/>
                    </a:lnTo>
                    <a:lnTo>
                      <a:pt x="61" y="121"/>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8"/>
              <p:cNvSpPr/>
              <p:nvPr/>
            </p:nvSpPr>
            <p:spPr>
              <a:xfrm>
                <a:off x="3407607" y="-225375"/>
                <a:ext cx="19804" cy="49084"/>
              </a:xfrm>
              <a:custGeom>
                <a:avLst/>
                <a:gdLst/>
                <a:ahLst/>
                <a:cxnLst/>
                <a:rect l="l" t="t" r="r" b="b"/>
                <a:pathLst>
                  <a:path w="163" h="404" fill="none" extrusionOk="0">
                    <a:moveTo>
                      <a:pt x="162" y="0"/>
                    </a:moveTo>
                    <a:lnTo>
                      <a:pt x="162" y="0"/>
                    </a:lnTo>
                    <a:lnTo>
                      <a:pt x="102" y="61"/>
                    </a:lnTo>
                    <a:lnTo>
                      <a:pt x="102" y="61"/>
                    </a:lnTo>
                    <a:lnTo>
                      <a:pt x="41" y="121"/>
                    </a:lnTo>
                    <a:lnTo>
                      <a:pt x="21" y="182"/>
                    </a:lnTo>
                    <a:lnTo>
                      <a:pt x="1" y="242"/>
                    </a:lnTo>
                    <a:lnTo>
                      <a:pt x="21" y="303"/>
                    </a:lnTo>
                    <a:lnTo>
                      <a:pt x="21" y="303"/>
                    </a:lnTo>
                    <a:lnTo>
                      <a:pt x="61" y="363"/>
                    </a:lnTo>
                    <a:lnTo>
                      <a:pt x="142" y="404"/>
                    </a:lnTo>
                    <a:lnTo>
                      <a:pt x="142" y="404"/>
                    </a:lnTo>
                    <a:lnTo>
                      <a:pt x="142" y="404"/>
                    </a:lnTo>
                    <a:lnTo>
                      <a:pt x="142" y="404"/>
                    </a:lnTo>
                    <a:lnTo>
                      <a:pt x="61" y="343"/>
                    </a:lnTo>
                    <a:lnTo>
                      <a:pt x="21" y="283"/>
                    </a:lnTo>
                    <a:lnTo>
                      <a:pt x="21" y="202"/>
                    </a:lnTo>
                    <a:lnTo>
                      <a:pt x="61" y="121"/>
                    </a:lnTo>
                    <a:lnTo>
                      <a:pt x="61" y="121"/>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8"/>
              <p:cNvSpPr/>
              <p:nvPr/>
            </p:nvSpPr>
            <p:spPr>
              <a:xfrm>
                <a:off x="3410037" y="-249917"/>
                <a:ext cx="54187" cy="73626"/>
              </a:xfrm>
              <a:custGeom>
                <a:avLst/>
                <a:gdLst/>
                <a:ahLst/>
                <a:cxnLst/>
                <a:rect l="l" t="t" r="r" b="b"/>
                <a:pathLst>
                  <a:path w="446" h="606" extrusionOk="0">
                    <a:moveTo>
                      <a:pt x="324" y="0"/>
                    </a:moveTo>
                    <a:lnTo>
                      <a:pt x="142" y="202"/>
                    </a:lnTo>
                    <a:lnTo>
                      <a:pt x="41" y="323"/>
                    </a:lnTo>
                    <a:lnTo>
                      <a:pt x="1" y="404"/>
                    </a:lnTo>
                    <a:lnTo>
                      <a:pt x="1" y="485"/>
                    </a:lnTo>
                    <a:lnTo>
                      <a:pt x="41" y="545"/>
                    </a:lnTo>
                    <a:lnTo>
                      <a:pt x="122" y="606"/>
                    </a:lnTo>
                    <a:lnTo>
                      <a:pt x="223" y="565"/>
                    </a:lnTo>
                    <a:lnTo>
                      <a:pt x="324" y="485"/>
                    </a:lnTo>
                    <a:lnTo>
                      <a:pt x="385" y="424"/>
                    </a:lnTo>
                    <a:lnTo>
                      <a:pt x="425" y="343"/>
                    </a:lnTo>
                    <a:lnTo>
                      <a:pt x="445" y="242"/>
                    </a:lnTo>
                    <a:lnTo>
                      <a:pt x="445" y="162"/>
                    </a:lnTo>
                    <a:lnTo>
                      <a:pt x="405" y="81"/>
                    </a:lnTo>
                    <a:lnTo>
                      <a:pt x="3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8"/>
              <p:cNvSpPr/>
              <p:nvPr/>
            </p:nvSpPr>
            <p:spPr>
              <a:xfrm>
                <a:off x="3385495" y="-78244"/>
                <a:ext cx="14944" cy="44224"/>
              </a:xfrm>
              <a:custGeom>
                <a:avLst/>
                <a:gdLst/>
                <a:ahLst/>
                <a:cxnLst/>
                <a:rect l="l" t="t" r="r" b="b"/>
                <a:pathLst>
                  <a:path w="123" h="364" extrusionOk="0">
                    <a:moveTo>
                      <a:pt x="122" y="1"/>
                    </a:moveTo>
                    <a:lnTo>
                      <a:pt x="82" y="41"/>
                    </a:lnTo>
                    <a:lnTo>
                      <a:pt x="41" y="101"/>
                    </a:lnTo>
                    <a:lnTo>
                      <a:pt x="1" y="142"/>
                    </a:lnTo>
                    <a:lnTo>
                      <a:pt x="1" y="223"/>
                    </a:lnTo>
                    <a:lnTo>
                      <a:pt x="21" y="283"/>
                    </a:lnTo>
                    <a:lnTo>
                      <a:pt x="82" y="364"/>
                    </a:lnTo>
                    <a:lnTo>
                      <a:pt x="62" y="324"/>
                    </a:lnTo>
                    <a:lnTo>
                      <a:pt x="41" y="223"/>
                    </a:lnTo>
                    <a:lnTo>
                      <a:pt x="41" y="142"/>
                    </a:lnTo>
                    <a:lnTo>
                      <a:pt x="82" y="8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8"/>
              <p:cNvSpPr/>
              <p:nvPr/>
            </p:nvSpPr>
            <p:spPr>
              <a:xfrm>
                <a:off x="3385495" y="-78244"/>
                <a:ext cx="14944" cy="44224"/>
              </a:xfrm>
              <a:custGeom>
                <a:avLst/>
                <a:gdLst/>
                <a:ahLst/>
                <a:cxnLst/>
                <a:rect l="l" t="t" r="r" b="b"/>
                <a:pathLst>
                  <a:path w="123" h="364" fill="none" extrusionOk="0">
                    <a:moveTo>
                      <a:pt x="122" y="1"/>
                    </a:moveTo>
                    <a:lnTo>
                      <a:pt x="122" y="1"/>
                    </a:lnTo>
                    <a:lnTo>
                      <a:pt x="82" y="41"/>
                    </a:lnTo>
                    <a:lnTo>
                      <a:pt x="82" y="41"/>
                    </a:lnTo>
                    <a:lnTo>
                      <a:pt x="41" y="101"/>
                    </a:lnTo>
                    <a:lnTo>
                      <a:pt x="1" y="142"/>
                    </a:lnTo>
                    <a:lnTo>
                      <a:pt x="1" y="223"/>
                    </a:lnTo>
                    <a:lnTo>
                      <a:pt x="21" y="283"/>
                    </a:lnTo>
                    <a:lnTo>
                      <a:pt x="21" y="283"/>
                    </a:lnTo>
                    <a:lnTo>
                      <a:pt x="82" y="364"/>
                    </a:lnTo>
                    <a:lnTo>
                      <a:pt x="82" y="364"/>
                    </a:lnTo>
                    <a:lnTo>
                      <a:pt x="62" y="324"/>
                    </a:lnTo>
                    <a:lnTo>
                      <a:pt x="62" y="324"/>
                    </a:lnTo>
                    <a:lnTo>
                      <a:pt x="41" y="223"/>
                    </a:lnTo>
                    <a:lnTo>
                      <a:pt x="41" y="142"/>
                    </a:lnTo>
                    <a:lnTo>
                      <a:pt x="82" y="81"/>
                    </a:lnTo>
                    <a:lnTo>
                      <a:pt x="12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8"/>
              <p:cNvSpPr/>
              <p:nvPr/>
            </p:nvSpPr>
            <p:spPr>
              <a:xfrm>
                <a:off x="3390476" y="-105216"/>
                <a:ext cx="51635" cy="73747"/>
              </a:xfrm>
              <a:custGeom>
                <a:avLst/>
                <a:gdLst/>
                <a:ahLst/>
                <a:cxnLst/>
                <a:rect l="l" t="t" r="r" b="b"/>
                <a:pathLst>
                  <a:path w="425" h="607" extrusionOk="0">
                    <a:moveTo>
                      <a:pt x="283" y="0"/>
                    </a:moveTo>
                    <a:lnTo>
                      <a:pt x="81" y="223"/>
                    </a:lnTo>
                    <a:lnTo>
                      <a:pt x="41" y="303"/>
                    </a:lnTo>
                    <a:lnTo>
                      <a:pt x="0" y="364"/>
                    </a:lnTo>
                    <a:lnTo>
                      <a:pt x="0" y="445"/>
                    </a:lnTo>
                    <a:lnTo>
                      <a:pt x="21" y="546"/>
                    </a:lnTo>
                    <a:lnTo>
                      <a:pt x="41" y="586"/>
                    </a:lnTo>
                    <a:lnTo>
                      <a:pt x="81" y="606"/>
                    </a:lnTo>
                    <a:lnTo>
                      <a:pt x="202" y="546"/>
                    </a:lnTo>
                    <a:lnTo>
                      <a:pt x="303" y="485"/>
                    </a:lnTo>
                    <a:lnTo>
                      <a:pt x="364" y="424"/>
                    </a:lnTo>
                    <a:lnTo>
                      <a:pt x="404" y="344"/>
                    </a:lnTo>
                    <a:lnTo>
                      <a:pt x="424" y="243"/>
                    </a:lnTo>
                    <a:lnTo>
                      <a:pt x="404" y="162"/>
                    </a:lnTo>
                    <a:lnTo>
                      <a:pt x="364" y="61"/>
                    </a:lnTo>
                    <a:lnTo>
                      <a:pt x="2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8"/>
              <p:cNvSpPr/>
              <p:nvPr/>
            </p:nvSpPr>
            <p:spPr>
              <a:xfrm>
                <a:off x="3405177" y="242"/>
                <a:ext cx="12392" cy="36934"/>
              </a:xfrm>
              <a:custGeom>
                <a:avLst/>
                <a:gdLst/>
                <a:ahLst/>
                <a:cxnLst/>
                <a:rect l="l" t="t" r="r" b="b"/>
                <a:pathLst>
                  <a:path w="102" h="304" extrusionOk="0">
                    <a:moveTo>
                      <a:pt x="81" y="1"/>
                    </a:moveTo>
                    <a:lnTo>
                      <a:pt x="41" y="41"/>
                    </a:lnTo>
                    <a:lnTo>
                      <a:pt x="1" y="102"/>
                    </a:lnTo>
                    <a:lnTo>
                      <a:pt x="1" y="162"/>
                    </a:lnTo>
                    <a:lnTo>
                      <a:pt x="21" y="223"/>
                    </a:lnTo>
                    <a:lnTo>
                      <a:pt x="61" y="283"/>
                    </a:lnTo>
                    <a:lnTo>
                      <a:pt x="101" y="304"/>
                    </a:lnTo>
                    <a:lnTo>
                      <a:pt x="81" y="263"/>
                    </a:lnTo>
                    <a:lnTo>
                      <a:pt x="41" y="203"/>
                    </a:lnTo>
                    <a:lnTo>
                      <a:pt x="41" y="142"/>
                    </a:lnTo>
                    <a:lnTo>
                      <a:pt x="41" y="61"/>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8"/>
              <p:cNvSpPr/>
              <p:nvPr/>
            </p:nvSpPr>
            <p:spPr>
              <a:xfrm>
                <a:off x="3405177" y="242"/>
                <a:ext cx="12392" cy="36934"/>
              </a:xfrm>
              <a:custGeom>
                <a:avLst/>
                <a:gdLst/>
                <a:ahLst/>
                <a:cxnLst/>
                <a:rect l="l" t="t" r="r" b="b"/>
                <a:pathLst>
                  <a:path w="102" h="304" fill="none" extrusionOk="0">
                    <a:moveTo>
                      <a:pt x="81" y="1"/>
                    </a:moveTo>
                    <a:lnTo>
                      <a:pt x="81" y="1"/>
                    </a:lnTo>
                    <a:lnTo>
                      <a:pt x="41" y="41"/>
                    </a:lnTo>
                    <a:lnTo>
                      <a:pt x="1" y="102"/>
                    </a:lnTo>
                    <a:lnTo>
                      <a:pt x="1" y="162"/>
                    </a:lnTo>
                    <a:lnTo>
                      <a:pt x="21" y="223"/>
                    </a:lnTo>
                    <a:lnTo>
                      <a:pt x="21" y="223"/>
                    </a:lnTo>
                    <a:lnTo>
                      <a:pt x="61" y="283"/>
                    </a:lnTo>
                    <a:lnTo>
                      <a:pt x="101" y="304"/>
                    </a:lnTo>
                    <a:lnTo>
                      <a:pt x="101" y="304"/>
                    </a:lnTo>
                    <a:lnTo>
                      <a:pt x="81" y="263"/>
                    </a:lnTo>
                    <a:lnTo>
                      <a:pt x="81" y="263"/>
                    </a:lnTo>
                    <a:lnTo>
                      <a:pt x="41" y="203"/>
                    </a:lnTo>
                    <a:lnTo>
                      <a:pt x="41" y="142"/>
                    </a:lnTo>
                    <a:lnTo>
                      <a:pt x="41" y="61"/>
                    </a:lnTo>
                    <a:lnTo>
                      <a:pt x="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8"/>
              <p:cNvSpPr/>
              <p:nvPr/>
            </p:nvSpPr>
            <p:spPr>
              <a:xfrm>
                <a:off x="3410037" y="-34141"/>
                <a:ext cx="49205" cy="73747"/>
              </a:xfrm>
              <a:custGeom>
                <a:avLst/>
                <a:gdLst/>
                <a:ahLst/>
                <a:cxnLst/>
                <a:rect l="l" t="t" r="r" b="b"/>
                <a:pathLst>
                  <a:path w="405" h="607" extrusionOk="0">
                    <a:moveTo>
                      <a:pt x="263" y="1"/>
                    </a:moveTo>
                    <a:lnTo>
                      <a:pt x="41" y="263"/>
                    </a:lnTo>
                    <a:lnTo>
                      <a:pt x="41" y="284"/>
                    </a:lnTo>
                    <a:lnTo>
                      <a:pt x="1" y="344"/>
                    </a:lnTo>
                    <a:lnTo>
                      <a:pt x="1" y="425"/>
                    </a:lnTo>
                    <a:lnTo>
                      <a:pt x="1" y="486"/>
                    </a:lnTo>
                    <a:lnTo>
                      <a:pt x="41" y="546"/>
                    </a:lnTo>
                    <a:lnTo>
                      <a:pt x="61" y="587"/>
                    </a:lnTo>
                    <a:lnTo>
                      <a:pt x="102" y="607"/>
                    </a:lnTo>
                    <a:lnTo>
                      <a:pt x="203" y="546"/>
                    </a:lnTo>
                    <a:lnTo>
                      <a:pt x="304" y="486"/>
                    </a:lnTo>
                    <a:lnTo>
                      <a:pt x="364" y="405"/>
                    </a:lnTo>
                    <a:lnTo>
                      <a:pt x="385" y="324"/>
                    </a:lnTo>
                    <a:lnTo>
                      <a:pt x="405" y="223"/>
                    </a:lnTo>
                    <a:lnTo>
                      <a:pt x="405" y="142"/>
                    </a:lnTo>
                    <a:lnTo>
                      <a:pt x="344" y="62"/>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8"/>
              <p:cNvSpPr/>
              <p:nvPr/>
            </p:nvSpPr>
            <p:spPr>
              <a:xfrm>
                <a:off x="3410037" y="-34141"/>
                <a:ext cx="49205" cy="73747"/>
              </a:xfrm>
              <a:custGeom>
                <a:avLst/>
                <a:gdLst/>
                <a:ahLst/>
                <a:cxnLst/>
                <a:rect l="l" t="t" r="r" b="b"/>
                <a:pathLst>
                  <a:path w="405" h="607" fill="none" extrusionOk="0">
                    <a:moveTo>
                      <a:pt x="263" y="1"/>
                    </a:moveTo>
                    <a:lnTo>
                      <a:pt x="263" y="1"/>
                    </a:lnTo>
                    <a:lnTo>
                      <a:pt x="41" y="263"/>
                    </a:lnTo>
                    <a:lnTo>
                      <a:pt x="41" y="263"/>
                    </a:lnTo>
                    <a:lnTo>
                      <a:pt x="41" y="284"/>
                    </a:lnTo>
                    <a:lnTo>
                      <a:pt x="41" y="284"/>
                    </a:lnTo>
                    <a:lnTo>
                      <a:pt x="1" y="344"/>
                    </a:lnTo>
                    <a:lnTo>
                      <a:pt x="1" y="425"/>
                    </a:lnTo>
                    <a:lnTo>
                      <a:pt x="1" y="486"/>
                    </a:lnTo>
                    <a:lnTo>
                      <a:pt x="41" y="546"/>
                    </a:lnTo>
                    <a:lnTo>
                      <a:pt x="41" y="546"/>
                    </a:lnTo>
                    <a:lnTo>
                      <a:pt x="61" y="587"/>
                    </a:lnTo>
                    <a:lnTo>
                      <a:pt x="61" y="587"/>
                    </a:lnTo>
                    <a:lnTo>
                      <a:pt x="102" y="607"/>
                    </a:lnTo>
                    <a:lnTo>
                      <a:pt x="102" y="607"/>
                    </a:lnTo>
                    <a:lnTo>
                      <a:pt x="203" y="546"/>
                    </a:lnTo>
                    <a:lnTo>
                      <a:pt x="304" y="486"/>
                    </a:lnTo>
                    <a:lnTo>
                      <a:pt x="304" y="486"/>
                    </a:lnTo>
                    <a:lnTo>
                      <a:pt x="364" y="405"/>
                    </a:lnTo>
                    <a:lnTo>
                      <a:pt x="385" y="324"/>
                    </a:lnTo>
                    <a:lnTo>
                      <a:pt x="405" y="223"/>
                    </a:lnTo>
                    <a:lnTo>
                      <a:pt x="405" y="142"/>
                    </a:lnTo>
                    <a:lnTo>
                      <a:pt x="405" y="142"/>
                    </a:lnTo>
                    <a:lnTo>
                      <a:pt x="344" y="62"/>
                    </a:lnTo>
                    <a:lnTo>
                      <a:pt x="26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8"/>
              <p:cNvSpPr/>
              <p:nvPr/>
            </p:nvSpPr>
            <p:spPr>
              <a:xfrm>
                <a:off x="3461550" y="44466"/>
                <a:ext cx="9963" cy="27093"/>
              </a:xfrm>
              <a:custGeom>
                <a:avLst/>
                <a:gdLst/>
                <a:ahLst/>
                <a:cxnLst/>
                <a:rect l="l" t="t" r="r" b="b"/>
                <a:pathLst>
                  <a:path w="82" h="223" extrusionOk="0">
                    <a:moveTo>
                      <a:pt x="82" y="0"/>
                    </a:moveTo>
                    <a:lnTo>
                      <a:pt x="62" y="20"/>
                    </a:lnTo>
                    <a:lnTo>
                      <a:pt x="21" y="61"/>
                    </a:lnTo>
                    <a:lnTo>
                      <a:pt x="1" y="121"/>
                    </a:lnTo>
                    <a:lnTo>
                      <a:pt x="1" y="162"/>
                    </a:lnTo>
                    <a:lnTo>
                      <a:pt x="41" y="222"/>
                    </a:lnTo>
                    <a:lnTo>
                      <a:pt x="21" y="162"/>
                    </a:lnTo>
                    <a:lnTo>
                      <a:pt x="41" y="81"/>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8"/>
              <p:cNvSpPr/>
              <p:nvPr/>
            </p:nvSpPr>
            <p:spPr>
              <a:xfrm>
                <a:off x="3461550" y="44466"/>
                <a:ext cx="9963" cy="31953"/>
              </a:xfrm>
              <a:custGeom>
                <a:avLst/>
                <a:gdLst/>
                <a:ahLst/>
                <a:cxnLst/>
                <a:rect l="l" t="t" r="r" b="b"/>
                <a:pathLst>
                  <a:path w="82" h="263" fill="none" extrusionOk="0">
                    <a:moveTo>
                      <a:pt x="82" y="0"/>
                    </a:moveTo>
                    <a:lnTo>
                      <a:pt x="82" y="0"/>
                    </a:lnTo>
                    <a:lnTo>
                      <a:pt x="62" y="20"/>
                    </a:lnTo>
                    <a:lnTo>
                      <a:pt x="62" y="20"/>
                    </a:lnTo>
                    <a:lnTo>
                      <a:pt x="21" y="61"/>
                    </a:lnTo>
                    <a:lnTo>
                      <a:pt x="1" y="121"/>
                    </a:lnTo>
                    <a:lnTo>
                      <a:pt x="1" y="162"/>
                    </a:lnTo>
                    <a:lnTo>
                      <a:pt x="41" y="222"/>
                    </a:lnTo>
                    <a:lnTo>
                      <a:pt x="41" y="222"/>
                    </a:lnTo>
                    <a:lnTo>
                      <a:pt x="62" y="263"/>
                    </a:lnTo>
                    <a:lnTo>
                      <a:pt x="62" y="263"/>
                    </a:lnTo>
                    <a:lnTo>
                      <a:pt x="41" y="222"/>
                    </a:lnTo>
                    <a:lnTo>
                      <a:pt x="21" y="162"/>
                    </a:lnTo>
                    <a:lnTo>
                      <a:pt x="21" y="162"/>
                    </a:lnTo>
                    <a:lnTo>
                      <a:pt x="41" y="81"/>
                    </a:lnTo>
                    <a:lnTo>
                      <a:pt x="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8"/>
              <p:cNvSpPr/>
              <p:nvPr/>
            </p:nvSpPr>
            <p:spPr>
              <a:xfrm>
                <a:off x="3464102" y="14943"/>
                <a:ext cx="44224" cy="66336"/>
              </a:xfrm>
              <a:custGeom>
                <a:avLst/>
                <a:gdLst/>
                <a:ahLst/>
                <a:cxnLst/>
                <a:rect l="l" t="t" r="r" b="b"/>
                <a:pathLst>
                  <a:path w="364" h="546" extrusionOk="0">
                    <a:moveTo>
                      <a:pt x="222" y="1"/>
                    </a:moveTo>
                    <a:lnTo>
                      <a:pt x="61" y="243"/>
                    </a:lnTo>
                    <a:lnTo>
                      <a:pt x="20" y="324"/>
                    </a:lnTo>
                    <a:lnTo>
                      <a:pt x="0" y="405"/>
                    </a:lnTo>
                    <a:lnTo>
                      <a:pt x="20" y="465"/>
                    </a:lnTo>
                    <a:lnTo>
                      <a:pt x="41" y="506"/>
                    </a:lnTo>
                    <a:lnTo>
                      <a:pt x="121" y="546"/>
                    </a:lnTo>
                    <a:lnTo>
                      <a:pt x="202" y="485"/>
                    </a:lnTo>
                    <a:lnTo>
                      <a:pt x="283" y="425"/>
                    </a:lnTo>
                    <a:lnTo>
                      <a:pt x="323" y="344"/>
                    </a:lnTo>
                    <a:lnTo>
                      <a:pt x="343" y="263"/>
                    </a:lnTo>
                    <a:lnTo>
                      <a:pt x="364" y="203"/>
                    </a:lnTo>
                    <a:lnTo>
                      <a:pt x="343" y="122"/>
                    </a:lnTo>
                    <a:lnTo>
                      <a:pt x="303" y="41"/>
                    </a:lnTo>
                    <a:lnTo>
                      <a:pt x="2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8"/>
              <p:cNvSpPr/>
              <p:nvPr/>
            </p:nvSpPr>
            <p:spPr>
              <a:xfrm>
                <a:off x="3770754" y="314307"/>
                <a:ext cx="73626" cy="225738"/>
              </a:xfrm>
              <a:custGeom>
                <a:avLst/>
                <a:gdLst/>
                <a:ahLst/>
                <a:cxnLst/>
                <a:rect l="l" t="t" r="r" b="b"/>
                <a:pathLst>
                  <a:path w="606" h="1858" extrusionOk="0">
                    <a:moveTo>
                      <a:pt x="40" y="0"/>
                    </a:moveTo>
                    <a:lnTo>
                      <a:pt x="20" y="20"/>
                    </a:lnTo>
                    <a:lnTo>
                      <a:pt x="0" y="41"/>
                    </a:lnTo>
                    <a:lnTo>
                      <a:pt x="20" y="101"/>
                    </a:lnTo>
                    <a:lnTo>
                      <a:pt x="162" y="505"/>
                    </a:lnTo>
                    <a:lnTo>
                      <a:pt x="303" y="949"/>
                    </a:lnTo>
                    <a:lnTo>
                      <a:pt x="384" y="1313"/>
                    </a:lnTo>
                    <a:lnTo>
                      <a:pt x="464" y="1817"/>
                    </a:lnTo>
                    <a:lnTo>
                      <a:pt x="485" y="1858"/>
                    </a:lnTo>
                    <a:lnTo>
                      <a:pt x="565" y="1858"/>
                    </a:lnTo>
                    <a:lnTo>
                      <a:pt x="586" y="1817"/>
                    </a:lnTo>
                    <a:lnTo>
                      <a:pt x="606" y="1575"/>
                    </a:lnTo>
                    <a:lnTo>
                      <a:pt x="606" y="1313"/>
                    </a:lnTo>
                    <a:lnTo>
                      <a:pt x="565" y="1070"/>
                    </a:lnTo>
                    <a:lnTo>
                      <a:pt x="505" y="828"/>
                    </a:lnTo>
                    <a:lnTo>
                      <a:pt x="424" y="606"/>
                    </a:lnTo>
                    <a:lnTo>
                      <a:pt x="323" y="384"/>
                    </a:lnTo>
                    <a:lnTo>
                      <a:pt x="222" y="202"/>
                    </a:lnTo>
                    <a:lnTo>
                      <a:pt x="101" y="20"/>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8"/>
              <p:cNvSpPr/>
              <p:nvPr/>
            </p:nvSpPr>
            <p:spPr>
              <a:xfrm>
                <a:off x="3770754" y="314307"/>
                <a:ext cx="73626" cy="225738"/>
              </a:xfrm>
              <a:custGeom>
                <a:avLst/>
                <a:gdLst/>
                <a:ahLst/>
                <a:cxnLst/>
                <a:rect l="l" t="t" r="r" b="b"/>
                <a:pathLst>
                  <a:path w="606" h="1858" fill="none" extrusionOk="0">
                    <a:moveTo>
                      <a:pt x="61" y="0"/>
                    </a:moveTo>
                    <a:lnTo>
                      <a:pt x="61" y="0"/>
                    </a:lnTo>
                    <a:lnTo>
                      <a:pt x="40" y="0"/>
                    </a:lnTo>
                    <a:lnTo>
                      <a:pt x="40" y="0"/>
                    </a:lnTo>
                    <a:lnTo>
                      <a:pt x="20" y="20"/>
                    </a:lnTo>
                    <a:lnTo>
                      <a:pt x="0" y="41"/>
                    </a:lnTo>
                    <a:lnTo>
                      <a:pt x="20" y="101"/>
                    </a:lnTo>
                    <a:lnTo>
                      <a:pt x="162" y="505"/>
                    </a:lnTo>
                    <a:lnTo>
                      <a:pt x="162" y="505"/>
                    </a:lnTo>
                    <a:lnTo>
                      <a:pt x="303" y="949"/>
                    </a:lnTo>
                    <a:lnTo>
                      <a:pt x="384" y="1313"/>
                    </a:lnTo>
                    <a:lnTo>
                      <a:pt x="464" y="1817"/>
                    </a:lnTo>
                    <a:lnTo>
                      <a:pt x="464" y="1817"/>
                    </a:lnTo>
                    <a:lnTo>
                      <a:pt x="485" y="1858"/>
                    </a:lnTo>
                    <a:lnTo>
                      <a:pt x="525" y="1858"/>
                    </a:lnTo>
                    <a:lnTo>
                      <a:pt x="525" y="1858"/>
                    </a:lnTo>
                    <a:lnTo>
                      <a:pt x="565" y="1858"/>
                    </a:lnTo>
                    <a:lnTo>
                      <a:pt x="586" y="1817"/>
                    </a:lnTo>
                    <a:lnTo>
                      <a:pt x="586" y="1817"/>
                    </a:lnTo>
                    <a:lnTo>
                      <a:pt x="606" y="1575"/>
                    </a:lnTo>
                    <a:lnTo>
                      <a:pt x="606" y="1313"/>
                    </a:lnTo>
                    <a:lnTo>
                      <a:pt x="565" y="1070"/>
                    </a:lnTo>
                    <a:lnTo>
                      <a:pt x="505" y="828"/>
                    </a:lnTo>
                    <a:lnTo>
                      <a:pt x="424" y="606"/>
                    </a:lnTo>
                    <a:lnTo>
                      <a:pt x="323" y="384"/>
                    </a:lnTo>
                    <a:lnTo>
                      <a:pt x="222" y="202"/>
                    </a:lnTo>
                    <a:lnTo>
                      <a:pt x="101" y="20"/>
                    </a:lnTo>
                    <a:lnTo>
                      <a:pt x="101" y="20"/>
                    </a:lnTo>
                    <a:lnTo>
                      <a:pt x="6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8"/>
              <p:cNvSpPr/>
              <p:nvPr/>
            </p:nvSpPr>
            <p:spPr>
              <a:xfrm>
                <a:off x="3383065" y="-330954"/>
                <a:ext cx="645381" cy="1055063"/>
              </a:xfrm>
              <a:custGeom>
                <a:avLst/>
                <a:gdLst/>
                <a:ahLst/>
                <a:cxnLst/>
                <a:rect l="l" t="t" r="r" b="b"/>
                <a:pathLst>
                  <a:path w="5312" h="8684" extrusionOk="0">
                    <a:moveTo>
                      <a:pt x="1677" y="122"/>
                    </a:moveTo>
                    <a:lnTo>
                      <a:pt x="1757" y="142"/>
                    </a:lnTo>
                    <a:lnTo>
                      <a:pt x="1818" y="183"/>
                    </a:lnTo>
                    <a:lnTo>
                      <a:pt x="1899" y="243"/>
                    </a:lnTo>
                    <a:lnTo>
                      <a:pt x="2000" y="364"/>
                    </a:lnTo>
                    <a:lnTo>
                      <a:pt x="2101" y="506"/>
                    </a:lnTo>
                    <a:lnTo>
                      <a:pt x="2262" y="808"/>
                    </a:lnTo>
                    <a:lnTo>
                      <a:pt x="2262" y="808"/>
                    </a:lnTo>
                    <a:lnTo>
                      <a:pt x="1879" y="728"/>
                    </a:lnTo>
                    <a:lnTo>
                      <a:pt x="1657" y="707"/>
                    </a:lnTo>
                    <a:lnTo>
                      <a:pt x="1455" y="707"/>
                    </a:lnTo>
                    <a:lnTo>
                      <a:pt x="1354" y="728"/>
                    </a:lnTo>
                    <a:lnTo>
                      <a:pt x="1253" y="768"/>
                    </a:lnTo>
                    <a:lnTo>
                      <a:pt x="1172" y="808"/>
                    </a:lnTo>
                    <a:lnTo>
                      <a:pt x="1071" y="889"/>
                    </a:lnTo>
                    <a:lnTo>
                      <a:pt x="950" y="1010"/>
                    </a:lnTo>
                    <a:lnTo>
                      <a:pt x="808" y="1172"/>
                    </a:lnTo>
                    <a:lnTo>
                      <a:pt x="708" y="1212"/>
                    </a:lnTo>
                    <a:lnTo>
                      <a:pt x="607" y="1253"/>
                    </a:lnTo>
                    <a:lnTo>
                      <a:pt x="506" y="1273"/>
                    </a:lnTo>
                    <a:lnTo>
                      <a:pt x="425" y="1253"/>
                    </a:lnTo>
                    <a:lnTo>
                      <a:pt x="344" y="1212"/>
                    </a:lnTo>
                    <a:lnTo>
                      <a:pt x="283" y="1132"/>
                    </a:lnTo>
                    <a:lnTo>
                      <a:pt x="283" y="1091"/>
                    </a:lnTo>
                    <a:lnTo>
                      <a:pt x="324" y="1031"/>
                    </a:lnTo>
                    <a:lnTo>
                      <a:pt x="526" y="788"/>
                    </a:lnTo>
                    <a:lnTo>
                      <a:pt x="748" y="566"/>
                    </a:lnTo>
                    <a:lnTo>
                      <a:pt x="990" y="384"/>
                    </a:lnTo>
                    <a:lnTo>
                      <a:pt x="1273" y="223"/>
                    </a:lnTo>
                    <a:lnTo>
                      <a:pt x="1434" y="162"/>
                    </a:lnTo>
                    <a:lnTo>
                      <a:pt x="1596" y="122"/>
                    </a:lnTo>
                    <a:close/>
                    <a:moveTo>
                      <a:pt x="1616" y="1"/>
                    </a:moveTo>
                    <a:lnTo>
                      <a:pt x="1515" y="21"/>
                    </a:lnTo>
                    <a:lnTo>
                      <a:pt x="1414" y="41"/>
                    </a:lnTo>
                    <a:lnTo>
                      <a:pt x="1212" y="122"/>
                    </a:lnTo>
                    <a:lnTo>
                      <a:pt x="930" y="283"/>
                    </a:lnTo>
                    <a:lnTo>
                      <a:pt x="667" y="485"/>
                    </a:lnTo>
                    <a:lnTo>
                      <a:pt x="425" y="707"/>
                    </a:lnTo>
                    <a:lnTo>
                      <a:pt x="223" y="950"/>
                    </a:lnTo>
                    <a:lnTo>
                      <a:pt x="183" y="1010"/>
                    </a:lnTo>
                    <a:lnTo>
                      <a:pt x="162" y="1071"/>
                    </a:lnTo>
                    <a:lnTo>
                      <a:pt x="162" y="1111"/>
                    </a:lnTo>
                    <a:lnTo>
                      <a:pt x="183" y="1172"/>
                    </a:lnTo>
                    <a:lnTo>
                      <a:pt x="203" y="1232"/>
                    </a:lnTo>
                    <a:lnTo>
                      <a:pt x="243" y="1293"/>
                    </a:lnTo>
                    <a:lnTo>
                      <a:pt x="304" y="1333"/>
                    </a:lnTo>
                    <a:lnTo>
                      <a:pt x="384" y="1354"/>
                    </a:lnTo>
                    <a:lnTo>
                      <a:pt x="506" y="1374"/>
                    </a:lnTo>
                    <a:lnTo>
                      <a:pt x="647" y="1374"/>
                    </a:lnTo>
                    <a:lnTo>
                      <a:pt x="162" y="1959"/>
                    </a:lnTo>
                    <a:lnTo>
                      <a:pt x="122" y="2020"/>
                    </a:lnTo>
                    <a:lnTo>
                      <a:pt x="61" y="2101"/>
                    </a:lnTo>
                    <a:lnTo>
                      <a:pt x="1" y="2202"/>
                    </a:lnTo>
                    <a:lnTo>
                      <a:pt x="1" y="2242"/>
                    </a:lnTo>
                    <a:lnTo>
                      <a:pt x="1" y="2303"/>
                    </a:lnTo>
                    <a:lnTo>
                      <a:pt x="1" y="2363"/>
                    </a:lnTo>
                    <a:lnTo>
                      <a:pt x="41" y="2424"/>
                    </a:lnTo>
                    <a:lnTo>
                      <a:pt x="102" y="2505"/>
                    </a:lnTo>
                    <a:lnTo>
                      <a:pt x="203" y="2545"/>
                    </a:lnTo>
                    <a:lnTo>
                      <a:pt x="283" y="2565"/>
                    </a:lnTo>
                    <a:lnTo>
                      <a:pt x="223" y="2666"/>
                    </a:lnTo>
                    <a:lnTo>
                      <a:pt x="162" y="2787"/>
                    </a:lnTo>
                    <a:lnTo>
                      <a:pt x="162" y="2848"/>
                    </a:lnTo>
                    <a:lnTo>
                      <a:pt x="162" y="2908"/>
                    </a:lnTo>
                    <a:lnTo>
                      <a:pt x="183" y="2969"/>
                    </a:lnTo>
                    <a:lnTo>
                      <a:pt x="203" y="3030"/>
                    </a:lnTo>
                    <a:lnTo>
                      <a:pt x="243" y="3090"/>
                    </a:lnTo>
                    <a:lnTo>
                      <a:pt x="304" y="3110"/>
                    </a:lnTo>
                    <a:lnTo>
                      <a:pt x="364" y="3131"/>
                    </a:lnTo>
                    <a:lnTo>
                      <a:pt x="425" y="3151"/>
                    </a:lnTo>
                    <a:lnTo>
                      <a:pt x="445" y="3151"/>
                    </a:lnTo>
                    <a:lnTo>
                      <a:pt x="546" y="3131"/>
                    </a:lnTo>
                    <a:lnTo>
                      <a:pt x="647" y="3110"/>
                    </a:lnTo>
                    <a:lnTo>
                      <a:pt x="627" y="3191"/>
                    </a:lnTo>
                    <a:lnTo>
                      <a:pt x="607" y="3252"/>
                    </a:lnTo>
                    <a:lnTo>
                      <a:pt x="627" y="3353"/>
                    </a:lnTo>
                    <a:lnTo>
                      <a:pt x="687" y="3413"/>
                    </a:lnTo>
                    <a:lnTo>
                      <a:pt x="768" y="3474"/>
                    </a:lnTo>
                    <a:lnTo>
                      <a:pt x="849" y="3494"/>
                    </a:lnTo>
                    <a:lnTo>
                      <a:pt x="930" y="3494"/>
                    </a:lnTo>
                    <a:lnTo>
                      <a:pt x="1010" y="3474"/>
                    </a:lnTo>
                    <a:lnTo>
                      <a:pt x="1071" y="3433"/>
                    </a:lnTo>
                    <a:lnTo>
                      <a:pt x="1152" y="3373"/>
                    </a:lnTo>
                    <a:lnTo>
                      <a:pt x="1273" y="3252"/>
                    </a:lnTo>
                    <a:lnTo>
                      <a:pt x="1394" y="3110"/>
                    </a:lnTo>
                    <a:lnTo>
                      <a:pt x="1515" y="2949"/>
                    </a:lnTo>
                    <a:lnTo>
                      <a:pt x="1677" y="2787"/>
                    </a:lnTo>
                    <a:lnTo>
                      <a:pt x="1717" y="2888"/>
                    </a:lnTo>
                    <a:lnTo>
                      <a:pt x="1737" y="3030"/>
                    </a:lnTo>
                    <a:lnTo>
                      <a:pt x="1757" y="3110"/>
                    </a:lnTo>
                    <a:lnTo>
                      <a:pt x="1838" y="3332"/>
                    </a:lnTo>
                    <a:lnTo>
                      <a:pt x="1919" y="3514"/>
                    </a:lnTo>
                    <a:lnTo>
                      <a:pt x="2000" y="3655"/>
                    </a:lnTo>
                    <a:lnTo>
                      <a:pt x="2081" y="3797"/>
                    </a:lnTo>
                    <a:lnTo>
                      <a:pt x="2242" y="3979"/>
                    </a:lnTo>
                    <a:lnTo>
                      <a:pt x="2303" y="4019"/>
                    </a:lnTo>
                    <a:lnTo>
                      <a:pt x="2484" y="4140"/>
                    </a:lnTo>
                    <a:lnTo>
                      <a:pt x="2585" y="4201"/>
                    </a:lnTo>
                    <a:lnTo>
                      <a:pt x="2646" y="4221"/>
                    </a:lnTo>
                    <a:lnTo>
                      <a:pt x="2686" y="4201"/>
                    </a:lnTo>
                    <a:lnTo>
                      <a:pt x="2706" y="4160"/>
                    </a:lnTo>
                    <a:lnTo>
                      <a:pt x="2706" y="4120"/>
                    </a:lnTo>
                    <a:lnTo>
                      <a:pt x="2666" y="4100"/>
                    </a:lnTo>
                    <a:lnTo>
                      <a:pt x="2525" y="4039"/>
                    </a:lnTo>
                    <a:lnTo>
                      <a:pt x="2383" y="3938"/>
                    </a:lnTo>
                    <a:lnTo>
                      <a:pt x="2262" y="3837"/>
                    </a:lnTo>
                    <a:lnTo>
                      <a:pt x="2161" y="3696"/>
                    </a:lnTo>
                    <a:lnTo>
                      <a:pt x="2081" y="3555"/>
                    </a:lnTo>
                    <a:lnTo>
                      <a:pt x="2000" y="3413"/>
                    </a:lnTo>
                    <a:lnTo>
                      <a:pt x="1939" y="3252"/>
                    </a:lnTo>
                    <a:lnTo>
                      <a:pt x="1879" y="3090"/>
                    </a:lnTo>
                    <a:lnTo>
                      <a:pt x="1858" y="2989"/>
                    </a:lnTo>
                    <a:lnTo>
                      <a:pt x="1818" y="2848"/>
                    </a:lnTo>
                    <a:lnTo>
                      <a:pt x="1798" y="2787"/>
                    </a:lnTo>
                    <a:lnTo>
                      <a:pt x="1757" y="2706"/>
                    </a:lnTo>
                    <a:lnTo>
                      <a:pt x="1899" y="2626"/>
                    </a:lnTo>
                    <a:lnTo>
                      <a:pt x="2060" y="2585"/>
                    </a:lnTo>
                    <a:lnTo>
                      <a:pt x="2222" y="2565"/>
                    </a:lnTo>
                    <a:lnTo>
                      <a:pt x="2424" y="2585"/>
                    </a:lnTo>
                    <a:lnTo>
                      <a:pt x="2484" y="2565"/>
                    </a:lnTo>
                    <a:lnTo>
                      <a:pt x="2505" y="2525"/>
                    </a:lnTo>
                    <a:lnTo>
                      <a:pt x="2484" y="2484"/>
                    </a:lnTo>
                    <a:lnTo>
                      <a:pt x="2444" y="2464"/>
                    </a:lnTo>
                    <a:lnTo>
                      <a:pt x="2323" y="2444"/>
                    </a:lnTo>
                    <a:lnTo>
                      <a:pt x="2222" y="2444"/>
                    </a:lnTo>
                    <a:lnTo>
                      <a:pt x="2020" y="2464"/>
                    </a:lnTo>
                    <a:lnTo>
                      <a:pt x="1838" y="2525"/>
                    </a:lnTo>
                    <a:lnTo>
                      <a:pt x="1677" y="2626"/>
                    </a:lnTo>
                    <a:lnTo>
                      <a:pt x="1596" y="2706"/>
                    </a:lnTo>
                    <a:lnTo>
                      <a:pt x="1434" y="2868"/>
                    </a:lnTo>
                    <a:lnTo>
                      <a:pt x="1293" y="3030"/>
                    </a:lnTo>
                    <a:lnTo>
                      <a:pt x="1192" y="3171"/>
                    </a:lnTo>
                    <a:lnTo>
                      <a:pt x="1071" y="3272"/>
                    </a:lnTo>
                    <a:lnTo>
                      <a:pt x="970" y="3353"/>
                    </a:lnTo>
                    <a:lnTo>
                      <a:pt x="909" y="3373"/>
                    </a:lnTo>
                    <a:lnTo>
                      <a:pt x="808" y="3373"/>
                    </a:lnTo>
                    <a:lnTo>
                      <a:pt x="768" y="3332"/>
                    </a:lnTo>
                    <a:lnTo>
                      <a:pt x="748" y="3292"/>
                    </a:lnTo>
                    <a:lnTo>
                      <a:pt x="728" y="3252"/>
                    </a:lnTo>
                    <a:lnTo>
                      <a:pt x="748" y="3151"/>
                    </a:lnTo>
                    <a:lnTo>
                      <a:pt x="829" y="2989"/>
                    </a:lnTo>
                    <a:lnTo>
                      <a:pt x="950" y="2807"/>
                    </a:lnTo>
                    <a:lnTo>
                      <a:pt x="990" y="2767"/>
                    </a:lnTo>
                    <a:lnTo>
                      <a:pt x="1232" y="2424"/>
                    </a:lnTo>
                    <a:lnTo>
                      <a:pt x="1333" y="2323"/>
                    </a:lnTo>
                    <a:lnTo>
                      <a:pt x="1434" y="2222"/>
                    </a:lnTo>
                    <a:lnTo>
                      <a:pt x="1556" y="2161"/>
                    </a:lnTo>
                    <a:lnTo>
                      <a:pt x="1677" y="2101"/>
                    </a:lnTo>
                    <a:lnTo>
                      <a:pt x="1798" y="2060"/>
                    </a:lnTo>
                    <a:lnTo>
                      <a:pt x="1959" y="2040"/>
                    </a:lnTo>
                    <a:lnTo>
                      <a:pt x="2363" y="2040"/>
                    </a:lnTo>
                    <a:lnTo>
                      <a:pt x="2606" y="2060"/>
                    </a:lnTo>
                    <a:lnTo>
                      <a:pt x="2666" y="2040"/>
                    </a:lnTo>
                    <a:lnTo>
                      <a:pt x="2686" y="2000"/>
                    </a:lnTo>
                    <a:lnTo>
                      <a:pt x="2666" y="1959"/>
                    </a:lnTo>
                    <a:lnTo>
                      <a:pt x="2626" y="1939"/>
                    </a:lnTo>
                    <a:lnTo>
                      <a:pt x="2161" y="1919"/>
                    </a:lnTo>
                    <a:lnTo>
                      <a:pt x="1980" y="1919"/>
                    </a:lnTo>
                    <a:lnTo>
                      <a:pt x="1798" y="1939"/>
                    </a:lnTo>
                    <a:lnTo>
                      <a:pt x="1657" y="1980"/>
                    </a:lnTo>
                    <a:lnTo>
                      <a:pt x="1535" y="2040"/>
                    </a:lnTo>
                    <a:lnTo>
                      <a:pt x="1414" y="2101"/>
                    </a:lnTo>
                    <a:lnTo>
                      <a:pt x="1293" y="2202"/>
                    </a:lnTo>
                    <a:lnTo>
                      <a:pt x="1192" y="2303"/>
                    </a:lnTo>
                    <a:lnTo>
                      <a:pt x="1051" y="2484"/>
                    </a:lnTo>
                    <a:lnTo>
                      <a:pt x="889" y="2686"/>
                    </a:lnTo>
                    <a:lnTo>
                      <a:pt x="748" y="2908"/>
                    </a:lnTo>
                    <a:lnTo>
                      <a:pt x="667" y="2969"/>
                    </a:lnTo>
                    <a:lnTo>
                      <a:pt x="586" y="3009"/>
                    </a:lnTo>
                    <a:lnTo>
                      <a:pt x="506" y="3030"/>
                    </a:lnTo>
                    <a:lnTo>
                      <a:pt x="425" y="3030"/>
                    </a:lnTo>
                    <a:lnTo>
                      <a:pt x="364" y="3009"/>
                    </a:lnTo>
                    <a:lnTo>
                      <a:pt x="304" y="2969"/>
                    </a:lnTo>
                    <a:lnTo>
                      <a:pt x="283" y="2929"/>
                    </a:lnTo>
                    <a:lnTo>
                      <a:pt x="283" y="2888"/>
                    </a:lnTo>
                    <a:lnTo>
                      <a:pt x="283" y="2787"/>
                    </a:lnTo>
                    <a:lnTo>
                      <a:pt x="344" y="2686"/>
                    </a:lnTo>
                    <a:lnTo>
                      <a:pt x="425" y="2585"/>
                    </a:lnTo>
                    <a:lnTo>
                      <a:pt x="445" y="2545"/>
                    </a:lnTo>
                    <a:lnTo>
                      <a:pt x="566" y="2383"/>
                    </a:lnTo>
                    <a:lnTo>
                      <a:pt x="748" y="2161"/>
                    </a:lnTo>
                    <a:lnTo>
                      <a:pt x="889" y="1959"/>
                    </a:lnTo>
                    <a:lnTo>
                      <a:pt x="990" y="1818"/>
                    </a:lnTo>
                    <a:lnTo>
                      <a:pt x="1091" y="1657"/>
                    </a:lnTo>
                    <a:lnTo>
                      <a:pt x="1212" y="1556"/>
                    </a:lnTo>
                    <a:lnTo>
                      <a:pt x="1333" y="1455"/>
                    </a:lnTo>
                    <a:lnTo>
                      <a:pt x="1394" y="1434"/>
                    </a:lnTo>
                    <a:lnTo>
                      <a:pt x="1475" y="1414"/>
                    </a:lnTo>
                    <a:lnTo>
                      <a:pt x="1677" y="1394"/>
                    </a:lnTo>
                    <a:lnTo>
                      <a:pt x="1939" y="1434"/>
                    </a:lnTo>
                    <a:lnTo>
                      <a:pt x="2282" y="1495"/>
                    </a:lnTo>
                    <a:lnTo>
                      <a:pt x="2727" y="1636"/>
                    </a:lnTo>
                    <a:lnTo>
                      <a:pt x="2787" y="1636"/>
                    </a:lnTo>
                    <a:lnTo>
                      <a:pt x="2807" y="1596"/>
                    </a:lnTo>
                    <a:lnTo>
                      <a:pt x="2807" y="1556"/>
                    </a:lnTo>
                    <a:lnTo>
                      <a:pt x="2767" y="1515"/>
                    </a:lnTo>
                    <a:lnTo>
                      <a:pt x="2303" y="1394"/>
                    </a:lnTo>
                    <a:lnTo>
                      <a:pt x="1919" y="1313"/>
                    </a:lnTo>
                    <a:lnTo>
                      <a:pt x="1636" y="1273"/>
                    </a:lnTo>
                    <a:lnTo>
                      <a:pt x="1535" y="1293"/>
                    </a:lnTo>
                    <a:lnTo>
                      <a:pt x="1434" y="1293"/>
                    </a:lnTo>
                    <a:lnTo>
                      <a:pt x="1333" y="1333"/>
                    </a:lnTo>
                    <a:lnTo>
                      <a:pt x="1253" y="1354"/>
                    </a:lnTo>
                    <a:lnTo>
                      <a:pt x="1132" y="1455"/>
                    </a:lnTo>
                    <a:lnTo>
                      <a:pt x="1010" y="1596"/>
                    </a:lnTo>
                    <a:lnTo>
                      <a:pt x="889" y="1737"/>
                    </a:lnTo>
                    <a:lnTo>
                      <a:pt x="788" y="1899"/>
                    </a:lnTo>
                    <a:lnTo>
                      <a:pt x="647" y="2081"/>
                    </a:lnTo>
                    <a:lnTo>
                      <a:pt x="384" y="2444"/>
                    </a:lnTo>
                    <a:lnTo>
                      <a:pt x="223" y="2444"/>
                    </a:lnTo>
                    <a:lnTo>
                      <a:pt x="162" y="2424"/>
                    </a:lnTo>
                    <a:lnTo>
                      <a:pt x="142" y="2383"/>
                    </a:lnTo>
                    <a:lnTo>
                      <a:pt x="102" y="2303"/>
                    </a:lnTo>
                    <a:lnTo>
                      <a:pt x="122" y="2242"/>
                    </a:lnTo>
                    <a:lnTo>
                      <a:pt x="162" y="2161"/>
                    </a:lnTo>
                    <a:lnTo>
                      <a:pt x="223" y="2101"/>
                    </a:lnTo>
                    <a:lnTo>
                      <a:pt x="263" y="2040"/>
                    </a:lnTo>
                    <a:lnTo>
                      <a:pt x="526" y="1677"/>
                    </a:lnTo>
                    <a:lnTo>
                      <a:pt x="869" y="1273"/>
                    </a:lnTo>
                    <a:lnTo>
                      <a:pt x="1031" y="1091"/>
                    </a:lnTo>
                    <a:lnTo>
                      <a:pt x="1152" y="970"/>
                    </a:lnTo>
                    <a:lnTo>
                      <a:pt x="1273" y="889"/>
                    </a:lnTo>
                    <a:lnTo>
                      <a:pt x="1374" y="849"/>
                    </a:lnTo>
                    <a:lnTo>
                      <a:pt x="1394" y="849"/>
                    </a:lnTo>
                    <a:lnTo>
                      <a:pt x="1495" y="829"/>
                    </a:lnTo>
                    <a:lnTo>
                      <a:pt x="1616" y="829"/>
                    </a:lnTo>
                    <a:lnTo>
                      <a:pt x="1858" y="849"/>
                    </a:lnTo>
                    <a:lnTo>
                      <a:pt x="2323" y="930"/>
                    </a:lnTo>
                    <a:lnTo>
                      <a:pt x="2464" y="970"/>
                    </a:lnTo>
                    <a:lnTo>
                      <a:pt x="2626" y="1010"/>
                    </a:lnTo>
                    <a:lnTo>
                      <a:pt x="2767" y="1071"/>
                    </a:lnTo>
                    <a:lnTo>
                      <a:pt x="2868" y="1111"/>
                    </a:lnTo>
                    <a:lnTo>
                      <a:pt x="2949" y="1172"/>
                    </a:lnTo>
                    <a:lnTo>
                      <a:pt x="2989" y="1253"/>
                    </a:lnTo>
                    <a:lnTo>
                      <a:pt x="3030" y="1333"/>
                    </a:lnTo>
                    <a:lnTo>
                      <a:pt x="3090" y="1556"/>
                    </a:lnTo>
                    <a:lnTo>
                      <a:pt x="3413" y="3575"/>
                    </a:lnTo>
                    <a:lnTo>
                      <a:pt x="3494" y="3857"/>
                    </a:lnTo>
                    <a:lnTo>
                      <a:pt x="3575" y="4100"/>
                    </a:lnTo>
                    <a:lnTo>
                      <a:pt x="3595" y="4180"/>
                    </a:lnTo>
                    <a:lnTo>
                      <a:pt x="3777" y="4625"/>
                    </a:lnTo>
                    <a:lnTo>
                      <a:pt x="3979" y="5049"/>
                    </a:lnTo>
                    <a:lnTo>
                      <a:pt x="4443" y="5937"/>
                    </a:lnTo>
                    <a:lnTo>
                      <a:pt x="4766" y="6543"/>
                    </a:lnTo>
                    <a:lnTo>
                      <a:pt x="5069" y="7169"/>
                    </a:lnTo>
                    <a:lnTo>
                      <a:pt x="5129" y="7310"/>
                    </a:lnTo>
                    <a:lnTo>
                      <a:pt x="5170" y="7472"/>
                    </a:lnTo>
                    <a:lnTo>
                      <a:pt x="5190" y="7613"/>
                    </a:lnTo>
                    <a:lnTo>
                      <a:pt x="5190" y="7754"/>
                    </a:lnTo>
                    <a:lnTo>
                      <a:pt x="5170" y="7896"/>
                    </a:lnTo>
                    <a:lnTo>
                      <a:pt x="5129" y="8017"/>
                    </a:lnTo>
                    <a:lnTo>
                      <a:pt x="5069" y="8138"/>
                    </a:lnTo>
                    <a:lnTo>
                      <a:pt x="4988" y="8259"/>
                    </a:lnTo>
                    <a:lnTo>
                      <a:pt x="4887" y="8340"/>
                    </a:lnTo>
                    <a:lnTo>
                      <a:pt x="4766" y="8421"/>
                    </a:lnTo>
                    <a:lnTo>
                      <a:pt x="4645" y="8481"/>
                    </a:lnTo>
                    <a:lnTo>
                      <a:pt x="4504" y="8522"/>
                    </a:lnTo>
                    <a:lnTo>
                      <a:pt x="4362" y="8542"/>
                    </a:lnTo>
                    <a:lnTo>
                      <a:pt x="4221" y="8562"/>
                    </a:lnTo>
                    <a:lnTo>
                      <a:pt x="4080" y="8542"/>
                    </a:lnTo>
                    <a:lnTo>
                      <a:pt x="3938" y="8502"/>
                    </a:lnTo>
                    <a:lnTo>
                      <a:pt x="3797" y="8441"/>
                    </a:lnTo>
                    <a:lnTo>
                      <a:pt x="3655" y="8340"/>
                    </a:lnTo>
                    <a:lnTo>
                      <a:pt x="3534" y="8219"/>
                    </a:lnTo>
                    <a:lnTo>
                      <a:pt x="3433" y="8077"/>
                    </a:lnTo>
                    <a:lnTo>
                      <a:pt x="3353" y="7956"/>
                    </a:lnTo>
                    <a:lnTo>
                      <a:pt x="3292" y="7815"/>
                    </a:lnTo>
                    <a:lnTo>
                      <a:pt x="3171" y="7472"/>
                    </a:lnTo>
                    <a:lnTo>
                      <a:pt x="2949" y="6664"/>
                    </a:lnTo>
                    <a:lnTo>
                      <a:pt x="2807" y="6078"/>
                    </a:lnTo>
                    <a:lnTo>
                      <a:pt x="2686" y="5735"/>
                    </a:lnTo>
                    <a:lnTo>
                      <a:pt x="2505" y="5271"/>
                    </a:lnTo>
                    <a:lnTo>
                      <a:pt x="2464" y="5150"/>
                    </a:lnTo>
                    <a:lnTo>
                      <a:pt x="2404" y="5190"/>
                    </a:lnTo>
                    <a:lnTo>
                      <a:pt x="2343" y="5210"/>
                    </a:lnTo>
                    <a:lnTo>
                      <a:pt x="2404" y="5311"/>
                    </a:lnTo>
                    <a:lnTo>
                      <a:pt x="2565" y="5776"/>
                    </a:lnTo>
                    <a:lnTo>
                      <a:pt x="2686" y="6119"/>
                    </a:lnTo>
                    <a:lnTo>
                      <a:pt x="2848" y="6704"/>
                    </a:lnTo>
                    <a:lnTo>
                      <a:pt x="3050" y="7512"/>
                    </a:lnTo>
                    <a:lnTo>
                      <a:pt x="3110" y="7694"/>
                    </a:lnTo>
                    <a:lnTo>
                      <a:pt x="3191" y="7855"/>
                    </a:lnTo>
                    <a:lnTo>
                      <a:pt x="3252" y="8017"/>
                    </a:lnTo>
                    <a:lnTo>
                      <a:pt x="3332" y="8158"/>
                    </a:lnTo>
                    <a:lnTo>
                      <a:pt x="3454" y="8300"/>
                    </a:lnTo>
                    <a:lnTo>
                      <a:pt x="3595" y="8441"/>
                    </a:lnTo>
                    <a:lnTo>
                      <a:pt x="3736" y="8542"/>
                    </a:lnTo>
                    <a:lnTo>
                      <a:pt x="3918" y="8623"/>
                    </a:lnTo>
                    <a:lnTo>
                      <a:pt x="4100" y="8663"/>
                    </a:lnTo>
                    <a:lnTo>
                      <a:pt x="4281" y="8683"/>
                    </a:lnTo>
                    <a:lnTo>
                      <a:pt x="4504" y="8643"/>
                    </a:lnTo>
                    <a:lnTo>
                      <a:pt x="4705" y="8582"/>
                    </a:lnTo>
                    <a:lnTo>
                      <a:pt x="4907" y="8481"/>
                    </a:lnTo>
                    <a:lnTo>
                      <a:pt x="4988" y="8401"/>
                    </a:lnTo>
                    <a:lnTo>
                      <a:pt x="5069" y="8340"/>
                    </a:lnTo>
                    <a:lnTo>
                      <a:pt x="5170" y="8219"/>
                    </a:lnTo>
                    <a:lnTo>
                      <a:pt x="5230" y="8077"/>
                    </a:lnTo>
                    <a:lnTo>
                      <a:pt x="5291" y="7936"/>
                    </a:lnTo>
                    <a:lnTo>
                      <a:pt x="5311" y="7775"/>
                    </a:lnTo>
                    <a:lnTo>
                      <a:pt x="5311" y="7613"/>
                    </a:lnTo>
                    <a:lnTo>
                      <a:pt x="5291" y="7452"/>
                    </a:lnTo>
                    <a:lnTo>
                      <a:pt x="5251" y="7290"/>
                    </a:lnTo>
                    <a:lnTo>
                      <a:pt x="5190" y="7108"/>
                    </a:lnTo>
                    <a:lnTo>
                      <a:pt x="4887" y="6503"/>
                    </a:lnTo>
                    <a:lnTo>
                      <a:pt x="4544" y="5877"/>
                    </a:lnTo>
                    <a:lnTo>
                      <a:pt x="4080" y="4968"/>
                    </a:lnTo>
                    <a:lnTo>
                      <a:pt x="3857" y="4504"/>
                    </a:lnTo>
                    <a:lnTo>
                      <a:pt x="3676" y="4059"/>
                    </a:lnTo>
                    <a:lnTo>
                      <a:pt x="3595" y="3837"/>
                    </a:lnTo>
                    <a:lnTo>
                      <a:pt x="3534" y="3555"/>
                    </a:lnTo>
                    <a:lnTo>
                      <a:pt x="3211" y="1535"/>
                    </a:lnTo>
                    <a:lnTo>
                      <a:pt x="3171" y="1394"/>
                    </a:lnTo>
                    <a:lnTo>
                      <a:pt x="3131" y="1273"/>
                    </a:lnTo>
                    <a:lnTo>
                      <a:pt x="3070" y="1152"/>
                    </a:lnTo>
                    <a:lnTo>
                      <a:pt x="3009" y="1071"/>
                    </a:lnTo>
                    <a:lnTo>
                      <a:pt x="2908" y="990"/>
                    </a:lnTo>
                    <a:lnTo>
                      <a:pt x="2767" y="930"/>
                    </a:lnTo>
                    <a:lnTo>
                      <a:pt x="2606" y="889"/>
                    </a:lnTo>
                    <a:lnTo>
                      <a:pt x="2404" y="829"/>
                    </a:lnTo>
                    <a:lnTo>
                      <a:pt x="2323" y="647"/>
                    </a:lnTo>
                    <a:lnTo>
                      <a:pt x="2222" y="485"/>
                    </a:lnTo>
                    <a:lnTo>
                      <a:pt x="2101" y="304"/>
                    </a:lnTo>
                    <a:lnTo>
                      <a:pt x="1980" y="162"/>
                    </a:lnTo>
                    <a:lnTo>
                      <a:pt x="1899" y="82"/>
                    </a:lnTo>
                    <a:lnTo>
                      <a:pt x="1798" y="41"/>
                    </a:lnTo>
                    <a:lnTo>
                      <a:pt x="1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8"/>
              <p:cNvSpPr/>
              <p:nvPr/>
            </p:nvSpPr>
            <p:spPr>
              <a:xfrm>
                <a:off x="1928408" y="19924"/>
                <a:ext cx="399962" cy="1096614"/>
              </a:xfrm>
              <a:custGeom>
                <a:avLst/>
                <a:gdLst/>
                <a:ahLst/>
                <a:cxnLst/>
                <a:rect l="l" t="t" r="r" b="b"/>
                <a:pathLst>
                  <a:path w="3292" h="9026" extrusionOk="0">
                    <a:moveTo>
                      <a:pt x="1171" y="0"/>
                    </a:moveTo>
                    <a:lnTo>
                      <a:pt x="990" y="20"/>
                    </a:lnTo>
                    <a:lnTo>
                      <a:pt x="889" y="41"/>
                    </a:lnTo>
                    <a:lnTo>
                      <a:pt x="808" y="61"/>
                    </a:lnTo>
                    <a:lnTo>
                      <a:pt x="727" y="101"/>
                    </a:lnTo>
                    <a:lnTo>
                      <a:pt x="666" y="162"/>
                    </a:lnTo>
                    <a:lnTo>
                      <a:pt x="606" y="222"/>
                    </a:lnTo>
                    <a:lnTo>
                      <a:pt x="565" y="323"/>
                    </a:lnTo>
                    <a:lnTo>
                      <a:pt x="525" y="505"/>
                    </a:lnTo>
                    <a:lnTo>
                      <a:pt x="485" y="707"/>
                    </a:lnTo>
                    <a:lnTo>
                      <a:pt x="465" y="909"/>
                    </a:lnTo>
                    <a:lnTo>
                      <a:pt x="465" y="1131"/>
                    </a:lnTo>
                    <a:lnTo>
                      <a:pt x="303" y="1252"/>
                    </a:lnTo>
                    <a:lnTo>
                      <a:pt x="182" y="1373"/>
                    </a:lnTo>
                    <a:lnTo>
                      <a:pt x="81" y="1494"/>
                    </a:lnTo>
                    <a:lnTo>
                      <a:pt x="41" y="1595"/>
                    </a:lnTo>
                    <a:lnTo>
                      <a:pt x="0" y="1696"/>
                    </a:lnTo>
                    <a:lnTo>
                      <a:pt x="0" y="1797"/>
                    </a:lnTo>
                    <a:lnTo>
                      <a:pt x="20" y="1918"/>
                    </a:lnTo>
                    <a:lnTo>
                      <a:pt x="41" y="2060"/>
                    </a:lnTo>
                    <a:lnTo>
                      <a:pt x="646" y="4160"/>
                    </a:lnTo>
                    <a:lnTo>
                      <a:pt x="707" y="4564"/>
                    </a:lnTo>
                    <a:lnTo>
                      <a:pt x="747" y="4967"/>
                    </a:lnTo>
                    <a:lnTo>
                      <a:pt x="747" y="5391"/>
                    </a:lnTo>
                    <a:lnTo>
                      <a:pt x="727" y="6260"/>
                    </a:lnTo>
                    <a:lnTo>
                      <a:pt x="666" y="7128"/>
                    </a:lnTo>
                    <a:lnTo>
                      <a:pt x="666" y="7552"/>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716" y="9026"/>
                    </a:lnTo>
                    <a:lnTo>
                      <a:pt x="1858" y="9006"/>
                    </a:lnTo>
                    <a:lnTo>
                      <a:pt x="1999" y="8965"/>
                    </a:lnTo>
                    <a:lnTo>
                      <a:pt x="2120" y="8905"/>
                    </a:lnTo>
                    <a:lnTo>
                      <a:pt x="2241" y="8824"/>
                    </a:lnTo>
                    <a:lnTo>
                      <a:pt x="2363" y="8723"/>
                    </a:lnTo>
                    <a:lnTo>
                      <a:pt x="2484" y="8582"/>
                    </a:lnTo>
                    <a:lnTo>
                      <a:pt x="2564" y="8440"/>
                    </a:lnTo>
                    <a:lnTo>
                      <a:pt x="2625" y="8279"/>
                    </a:lnTo>
                    <a:lnTo>
                      <a:pt x="2665" y="8097"/>
                    </a:lnTo>
                    <a:lnTo>
                      <a:pt x="2665" y="7936"/>
                    </a:lnTo>
                    <a:lnTo>
                      <a:pt x="2665" y="7754"/>
                    </a:lnTo>
                    <a:lnTo>
                      <a:pt x="2625" y="7411"/>
                    </a:lnTo>
                    <a:lnTo>
                      <a:pt x="2504" y="6724"/>
                    </a:lnTo>
                    <a:lnTo>
                      <a:pt x="2423" y="6280"/>
                    </a:lnTo>
                    <a:lnTo>
                      <a:pt x="2342" y="5815"/>
                    </a:lnTo>
                    <a:lnTo>
                      <a:pt x="2282" y="5149"/>
                    </a:lnTo>
                    <a:lnTo>
                      <a:pt x="2221" y="5169"/>
                    </a:lnTo>
                    <a:lnTo>
                      <a:pt x="2080" y="5210"/>
                    </a:lnTo>
                    <a:lnTo>
                      <a:pt x="2019" y="5210"/>
                    </a:lnTo>
                    <a:lnTo>
                      <a:pt x="1939" y="5189"/>
                    </a:lnTo>
                    <a:lnTo>
                      <a:pt x="1878" y="5169"/>
                    </a:lnTo>
                    <a:lnTo>
                      <a:pt x="1797" y="5089"/>
                    </a:lnTo>
                    <a:lnTo>
                      <a:pt x="1757" y="5008"/>
                    </a:lnTo>
                    <a:lnTo>
                      <a:pt x="1575" y="4200"/>
                    </a:lnTo>
                    <a:lnTo>
                      <a:pt x="1615" y="4200"/>
                    </a:lnTo>
                    <a:lnTo>
                      <a:pt x="1716" y="4079"/>
                    </a:lnTo>
                    <a:lnTo>
                      <a:pt x="1797" y="3938"/>
                    </a:lnTo>
                    <a:lnTo>
                      <a:pt x="1878" y="3796"/>
                    </a:lnTo>
                    <a:lnTo>
                      <a:pt x="1918" y="3615"/>
                    </a:lnTo>
                    <a:lnTo>
                      <a:pt x="1939" y="3453"/>
                    </a:lnTo>
                    <a:lnTo>
                      <a:pt x="1959" y="3271"/>
                    </a:lnTo>
                    <a:lnTo>
                      <a:pt x="1939" y="3090"/>
                    </a:lnTo>
                    <a:lnTo>
                      <a:pt x="1918" y="2888"/>
                    </a:lnTo>
                    <a:lnTo>
                      <a:pt x="1858" y="2706"/>
                    </a:lnTo>
                    <a:lnTo>
                      <a:pt x="1858" y="2605"/>
                    </a:lnTo>
                    <a:lnTo>
                      <a:pt x="1858" y="2504"/>
                    </a:lnTo>
                    <a:lnTo>
                      <a:pt x="1878" y="2484"/>
                    </a:lnTo>
                    <a:lnTo>
                      <a:pt x="2019" y="2524"/>
                    </a:lnTo>
                    <a:lnTo>
                      <a:pt x="2181" y="2585"/>
                    </a:lnTo>
                    <a:lnTo>
                      <a:pt x="2464" y="2726"/>
                    </a:lnTo>
                    <a:lnTo>
                      <a:pt x="2585" y="2766"/>
                    </a:lnTo>
                    <a:lnTo>
                      <a:pt x="2706" y="2807"/>
                    </a:lnTo>
                    <a:lnTo>
                      <a:pt x="2827" y="2807"/>
                    </a:lnTo>
                    <a:lnTo>
                      <a:pt x="2928" y="2787"/>
                    </a:lnTo>
                    <a:lnTo>
                      <a:pt x="2989" y="2746"/>
                    </a:lnTo>
                    <a:lnTo>
                      <a:pt x="3009" y="2666"/>
                    </a:lnTo>
                    <a:lnTo>
                      <a:pt x="3029" y="2605"/>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060"/>
                    </a:lnTo>
                    <a:lnTo>
                      <a:pt x="3271" y="1999"/>
                    </a:lnTo>
                    <a:lnTo>
                      <a:pt x="3231" y="1939"/>
                    </a:lnTo>
                    <a:lnTo>
                      <a:pt x="3170" y="1898"/>
                    </a:lnTo>
                    <a:lnTo>
                      <a:pt x="3049" y="1817"/>
                    </a:lnTo>
                    <a:lnTo>
                      <a:pt x="2928" y="1757"/>
                    </a:lnTo>
                    <a:lnTo>
                      <a:pt x="2928" y="1737"/>
                    </a:lnTo>
                    <a:lnTo>
                      <a:pt x="3029" y="1716"/>
                    </a:lnTo>
                    <a:lnTo>
                      <a:pt x="3110" y="1656"/>
                    </a:lnTo>
                    <a:lnTo>
                      <a:pt x="3170" y="1595"/>
                    </a:lnTo>
                    <a:lnTo>
                      <a:pt x="3190" y="1515"/>
                    </a:lnTo>
                    <a:lnTo>
                      <a:pt x="3170" y="1454"/>
                    </a:lnTo>
                    <a:lnTo>
                      <a:pt x="3170" y="1393"/>
                    </a:lnTo>
                    <a:lnTo>
                      <a:pt x="3130" y="1353"/>
                    </a:lnTo>
                    <a:lnTo>
                      <a:pt x="3089" y="1313"/>
                    </a:lnTo>
                    <a:lnTo>
                      <a:pt x="3009" y="1252"/>
                    </a:lnTo>
                    <a:lnTo>
                      <a:pt x="2888" y="1212"/>
                    </a:lnTo>
                    <a:lnTo>
                      <a:pt x="2504" y="1010"/>
                    </a:lnTo>
                    <a:lnTo>
                      <a:pt x="1999" y="767"/>
                    </a:lnTo>
                    <a:lnTo>
                      <a:pt x="2241" y="767"/>
                    </a:lnTo>
                    <a:lnTo>
                      <a:pt x="2342" y="727"/>
                    </a:lnTo>
                    <a:lnTo>
                      <a:pt x="2423" y="667"/>
                    </a:lnTo>
                    <a:lnTo>
                      <a:pt x="2484" y="566"/>
                    </a:lnTo>
                    <a:lnTo>
                      <a:pt x="2524" y="485"/>
                    </a:lnTo>
                    <a:lnTo>
                      <a:pt x="2504" y="444"/>
                    </a:lnTo>
                    <a:lnTo>
                      <a:pt x="2484" y="384"/>
                    </a:lnTo>
                    <a:lnTo>
                      <a:pt x="2464" y="343"/>
                    </a:lnTo>
                    <a:lnTo>
                      <a:pt x="2403" y="323"/>
                    </a:lnTo>
                    <a:lnTo>
                      <a:pt x="2120" y="182"/>
                    </a:lnTo>
                    <a:lnTo>
                      <a:pt x="1817" y="81"/>
                    </a:lnTo>
                    <a:lnTo>
                      <a:pt x="1494" y="2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8"/>
              <p:cNvSpPr/>
              <p:nvPr/>
            </p:nvSpPr>
            <p:spPr>
              <a:xfrm>
                <a:off x="1928408" y="19924"/>
                <a:ext cx="399962" cy="1096614"/>
              </a:xfrm>
              <a:custGeom>
                <a:avLst/>
                <a:gdLst/>
                <a:ahLst/>
                <a:cxnLst/>
                <a:rect l="l" t="t" r="r" b="b"/>
                <a:pathLst>
                  <a:path w="3292" h="9026" fill="none" extrusionOk="0">
                    <a:moveTo>
                      <a:pt x="2928" y="1757"/>
                    </a:moveTo>
                    <a:lnTo>
                      <a:pt x="2928" y="1737"/>
                    </a:lnTo>
                    <a:lnTo>
                      <a:pt x="2928" y="1737"/>
                    </a:lnTo>
                    <a:lnTo>
                      <a:pt x="3029" y="1716"/>
                    </a:lnTo>
                    <a:lnTo>
                      <a:pt x="3110" y="1656"/>
                    </a:lnTo>
                    <a:lnTo>
                      <a:pt x="3170" y="1595"/>
                    </a:lnTo>
                    <a:lnTo>
                      <a:pt x="3190" y="1515"/>
                    </a:lnTo>
                    <a:lnTo>
                      <a:pt x="3190" y="1515"/>
                    </a:lnTo>
                    <a:lnTo>
                      <a:pt x="3170" y="1454"/>
                    </a:lnTo>
                    <a:lnTo>
                      <a:pt x="3170" y="1393"/>
                    </a:lnTo>
                    <a:lnTo>
                      <a:pt x="3130" y="1353"/>
                    </a:lnTo>
                    <a:lnTo>
                      <a:pt x="3089" y="1313"/>
                    </a:lnTo>
                    <a:lnTo>
                      <a:pt x="3009" y="1252"/>
                    </a:lnTo>
                    <a:lnTo>
                      <a:pt x="2888" y="1212"/>
                    </a:lnTo>
                    <a:lnTo>
                      <a:pt x="2888" y="1212"/>
                    </a:lnTo>
                    <a:lnTo>
                      <a:pt x="2504" y="1010"/>
                    </a:lnTo>
                    <a:lnTo>
                      <a:pt x="1999" y="767"/>
                    </a:lnTo>
                    <a:lnTo>
                      <a:pt x="1999" y="767"/>
                    </a:lnTo>
                    <a:lnTo>
                      <a:pt x="2120" y="767"/>
                    </a:lnTo>
                    <a:lnTo>
                      <a:pt x="2241" y="767"/>
                    </a:lnTo>
                    <a:lnTo>
                      <a:pt x="2342" y="727"/>
                    </a:lnTo>
                    <a:lnTo>
                      <a:pt x="2423" y="667"/>
                    </a:lnTo>
                    <a:lnTo>
                      <a:pt x="2423" y="667"/>
                    </a:lnTo>
                    <a:lnTo>
                      <a:pt x="2484" y="566"/>
                    </a:lnTo>
                    <a:lnTo>
                      <a:pt x="2524" y="485"/>
                    </a:lnTo>
                    <a:lnTo>
                      <a:pt x="2504" y="444"/>
                    </a:lnTo>
                    <a:lnTo>
                      <a:pt x="2484" y="384"/>
                    </a:lnTo>
                    <a:lnTo>
                      <a:pt x="2464" y="343"/>
                    </a:lnTo>
                    <a:lnTo>
                      <a:pt x="2403" y="323"/>
                    </a:lnTo>
                    <a:lnTo>
                      <a:pt x="2403" y="323"/>
                    </a:lnTo>
                    <a:lnTo>
                      <a:pt x="2120" y="182"/>
                    </a:lnTo>
                    <a:lnTo>
                      <a:pt x="1817" y="81"/>
                    </a:lnTo>
                    <a:lnTo>
                      <a:pt x="1494" y="20"/>
                    </a:lnTo>
                    <a:lnTo>
                      <a:pt x="1171" y="0"/>
                    </a:lnTo>
                    <a:lnTo>
                      <a:pt x="1171" y="0"/>
                    </a:lnTo>
                    <a:lnTo>
                      <a:pt x="990" y="20"/>
                    </a:lnTo>
                    <a:lnTo>
                      <a:pt x="889" y="41"/>
                    </a:lnTo>
                    <a:lnTo>
                      <a:pt x="808" y="61"/>
                    </a:lnTo>
                    <a:lnTo>
                      <a:pt x="727" y="101"/>
                    </a:lnTo>
                    <a:lnTo>
                      <a:pt x="666" y="162"/>
                    </a:lnTo>
                    <a:lnTo>
                      <a:pt x="606" y="222"/>
                    </a:lnTo>
                    <a:lnTo>
                      <a:pt x="565" y="323"/>
                    </a:lnTo>
                    <a:lnTo>
                      <a:pt x="565" y="323"/>
                    </a:lnTo>
                    <a:lnTo>
                      <a:pt x="525" y="505"/>
                    </a:lnTo>
                    <a:lnTo>
                      <a:pt x="485" y="707"/>
                    </a:lnTo>
                    <a:lnTo>
                      <a:pt x="465" y="909"/>
                    </a:lnTo>
                    <a:lnTo>
                      <a:pt x="465" y="1131"/>
                    </a:lnTo>
                    <a:lnTo>
                      <a:pt x="465" y="1131"/>
                    </a:lnTo>
                    <a:lnTo>
                      <a:pt x="303" y="1252"/>
                    </a:lnTo>
                    <a:lnTo>
                      <a:pt x="182" y="1373"/>
                    </a:lnTo>
                    <a:lnTo>
                      <a:pt x="81" y="1494"/>
                    </a:lnTo>
                    <a:lnTo>
                      <a:pt x="41" y="1595"/>
                    </a:lnTo>
                    <a:lnTo>
                      <a:pt x="0" y="1696"/>
                    </a:lnTo>
                    <a:lnTo>
                      <a:pt x="0" y="1797"/>
                    </a:lnTo>
                    <a:lnTo>
                      <a:pt x="20" y="1918"/>
                    </a:lnTo>
                    <a:lnTo>
                      <a:pt x="41" y="2060"/>
                    </a:lnTo>
                    <a:lnTo>
                      <a:pt x="41" y="2060"/>
                    </a:lnTo>
                    <a:lnTo>
                      <a:pt x="646" y="4160"/>
                    </a:lnTo>
                    <a:lnTo>
                      <a:pt x="646" y="4160"/>
                    </a:lnTo>
                    <a:lnTo>
                      <a:pt x="707" y="4564"/>
                    </a:lnTo>
                    <a:lnTo>
                      <a:pt x="707" y="4564"/>
                    </a:lnTo>
                    <a:lnTo>
                      <a:pt x="747" y="4967"/>
                    </a:lnTo>
                    <a:lnTo>
                      <a:pt x="747" y="5391"/>
                    </a:lnTo>
                    <a:lnTo>
                      <a:pt x="727" y="6260"/>
                    </a:lnTo>
                    <a:lnTo>
                      <a:pt x="666" y="7128"/>
                    </a:lnTo>
                    <a:lnTo>
                      <a:pt x="666" y="7552"/>
                    </a:lnTo>
                    <a:lnTo>
                      <a:pt x="666" y="7956"/>
                    </a:lnTo>
                    <a:lnTo>
                      <a:pt x="666" y="7956"/>
                    </a:lnTo>
                    <a:lnTo>
                      <a:pt x="687" y="8158"/>
                    </a:lnTo>
                    <a:lnTo>
                      <a:pt x="727" y="8339"/>
                    </a:lnTo>
                    <a:lnTo>
                      <a:pt x="788" y="8501"/>
                    </a:lnTo>
                    <a:lnTo>
                      <a:pt x="848" y="8642"/>
                    </a:lnTo>
                    <a:lnTo>
                      <a:pt x="949" y="8763"/>
                    </a:lnTo>
                    <a:lnTo>
                      <a:pt x="1050" y="8864"/>
                    </a:lnTo>
                    <a:lnTo>
                      <a:pt x="1171" y="8925"/>
                    </a:lnTo>
                    <a:lnTo>
                      <a:pt x="1313" y="8986"/>
                    </a:lnTo>
                    <a:lnTo>
                      <a:pt x="1434" y="9026"/>
                    </a:lnTo>
                    <a:lnTo>
                      <a:pt x="1575" y="9026"/>
                    </a:lnTo>
                    <a:lnTo>
                      <a:pt x="1716" y="9026"/>
                    </a:lnTo>
                    <a:lnTo>
                      <a:pt x="1858" y="9006"/>
                    </a:lnTo>
                    <a:lnTo>
                      <a:pt x="1999" y="8965"/>
                    </a:lnTo>
                    <a:lnTo>
                      <a:pt x="2120" y="8905"/>
                    </a:lnTo>
                    <a:lnTo>
                      <a:pt x="2241" y="8824"/>
                    </a:lnTo>
                    <a:lnTo>
                      <a:pt x="2363" y="8723"/>
                    </a:lnTo>
                    <a:lnTo>
                      <a:pt x="2363" y="8723"/>
                    </a:lnTo>
                    <a:lnTo>
                      <a:pt x="2484" y="8582"/>
                    </a:lnTo>
                    <a:lnTo>
                      <a:pt x="2564" y="8440"/>
                    </a:lnTo>
                    <a:lnTo>
                      <a:pt x="2625" y="8279"/>
                    </a:lnTo>
                    <a:lnTo>
                      <a:pt x="2665" y="8097"/>
                    </a:lnTo>
                    <a:lnTo>
                      <a:pt x="2665" y="8097"/>
                    </a:lnTo>
                    <a:lnTo>
                      <a:pt x="2665" y="7936"/>
                    </a:lnTo>
                    <a:lnTo>
                      <a:pt x="2665" y="7754"/>
                    </a:lnTo>
                    <a:lnTo>
                      <a:pt x="2625" y="7411"/>
                    </a:lnTo>
                    <a:lnTo>
                      <a:pt x="2625" y="7411"/>
                    </a:lnTo>
                    <a:lnTo>
                      <a:pt x="2504" y="6724"/>
                    </a:lnTo>
                    <a:lnTo>
                      <a:pt x="2423" y="6280"/>
                    </a:lnTo>
                    <a:lnTo>
                      <a:pt x="2342" y="5815"/>
                    </a:lnTo>
                    <a:lnTo>
                      <a:pt x="2282" y="5149"/>
                    </a:lnTo>
                    <a:lnTo>
                      <a:pt x="2221" y="5169"/>
                    </a:lnTo>
                    <a:lnTo>
                      <a:pt x="2080" y="5210"/>
                    </a:lnTo>
                    <a:lnTo>
                      <a:pt x="2080" y="5210"/>
                    </a:lnTo>
                    <a:lnTo>
                      <a:pt x="2019" y="5210"/>
                    </a:lnTo>
                    <a:lnTo>
                      <a:pt x="2019" y="5210"/>
                    </a:lnTo>
                    <a:lnTo>
                      <a:pt x="1939" y="5189"/>
                    </a:lnTo>
                    <a:lnTo>
                      <a:pt x="1878" y="5169"/>
                    </a:lnTo>
                    <a:lnTo>
                      <a:pt x="1878" y="5169"/>
                    </a:lnTo>
                    <a:lnTo>
                      <a:pt x="1797" y="5089"/>
                    </a:lnTo>
                    <a:lnTo>
                      <a:pt x="1757" y="5008"/>
                    </a:lnTo>
                    <a:lnTo>
                      <a:pt x="1575" y="4200"/>
                    </a:lnTo>
                    <a:lnTo>
                      <a:pt x="1615" y="4200"/>
                    </a:lnTo>
                    <a:lnTo>
                      <a:pt x="1615" y="4200"/>
                    </a:lnTo>
                    <a:lnTo>
                      <a:pt x="1716" y="4079"/>
                    </a:lnTo>
                    <a:lnTo>
                      <a:pt x="1797" y="3938"/>
                    </a:lnTo>
                    <a:lnTo>
                      <a:pt x="1878" y="3796"/>
                    </a:lnTo>
                    <a:lnTo>
                      <a:pt x="1918" y="3615"/>
                    </a:lnTo>
                    <a:lnTo>
                      <a:pt x="1939" y="3453"/>
                    </a:lnTo>
                    <a:lnTo>
                      <a:pt x="1959" y="3271"/>
                    </a:lnTo>
                    <a:lnTo>
                      <a:pt x="1939" y="3090"/>
                    </a:lnTo>
                    <a:lnTo>
                      <a:pt x="1918" y="2888"/>
                    </a:lnTo>
                    <a:lnTo>
                      <a:pt x="1918" y="2888"/>
                    </a:lnTo>
                    <a:lnTo>
                      <a:pt x="1858" y="2706"/>
                    </a:lnTo>
                    <a:lnTo>
                      <a:pt x="1858" y="2605"/>
                    </a:lnTo>
                    <a:lnTo>
                      <a:pt x="1858" y="2504"/>
                    </a:lnTo>
                    <a:lnTo>
                      <a:pt x="1878" y="2484"/>
                    </a:lnTo>
                    <a:lnTo>
                      <a:pt x="1878" y="2484"/>
                    </a:lnTo>
                    <a:lnTo>
                      <a:pt x="2019" y="2524"/>
                    </a:lnTo>
                    <a:lnTo>
                      <a:pt x="2181" y="2585"/>
                    </a:lnTo>
                    <a:lnTo>
                      <a:pt x="2464" y="2726"/>
                    </a:lnTo>
                    <a:lnTo>
                      <a:pt x="2585" y="2766"/>
                    </a:lnTo>
                    <a:lnTo>
                      <a:pt x="2706" y="2807"/>
                    </a:lnTo>
                    <a:lnTo>
                      <a:pt x="2827" y="2807"/>
                    </a:lnTo>
                    <a:lnTo>
                      <a:pt x="2928" y="2787"/>
                    </a:lnTo>
                    <a:lnTo>
                      <a:pt x="2928" y="2787"/>
                    </a:lnTo>
                    <a:lnTo>
                      <a:pt x="2989" y="2746"/>
                    </a:lnTo>
                    <a:lnTo>
                      <a:pt x="3009" y="2666"/>
                    </a:lnTo>
                    <a:lnTo>
                      <a:pt x="3029" y="2605"/>
                    </a:lnTo>
                    <a:lnTo>
                      <a:pt x="3009" y="2544"/>
                    </a:lnTo>
                    <a:lnTo>
                      <a:pt x="3009" y="2544"/>
                    </a:lnTo>
                    <a:lnTo>
                      <a:pt x="2989" y="2484"/>
                    </a:lnTo>
                    <a:lnTo>
                      <a:pt x="2928" y="2423"/>
                    </a:lnTo>
                    <a:lnTo>
                      <a:pt x="2787" y="2322"/>
                    </a:lnTo>
                    <a:lnTo>
                      <a:pt x="2787" y="2322"/>
                    </a:lnTo>
                    <a:lnTo>
                      <a:pt x="2968" y="2342"/>
                    </a:lnTo>
                    <a:lnTo>
                      <a:pt x="3110" y="2302"/>
                    </a:lnTo>
                    <a:lnTo>
                      <a:pt x="3170" y="2282"/>
                    </a:lnTo>
                    <a:lnTo>
                      <a:pt x="3231" y="2241"/>
                    </a:lnTo>
                    <a:lnTo>
                      <a:pt x="3271" y="2201"/>
                    </a:lnTo>
                    <a:lnTo>
                      <a:pt x="3291" y="2120"/>
                    </a:lnTo>
                    <a:lnTo>
                      <a:pt x="3291" y="2120"/>
                    </a:lnTo>
                    <a:lnTo>
                      <a:pt x="3291" y="2060"/>
                    </a:lnTo>
                    <a:lnTo>
                      <a:pt x="3271" y="1999"/>
                    </a:lnTo>
                    <a:lnTo>
                      <a:pt x="3231" y="1939"/>
                    </a:lnTo>
                    <a:lnTo>
                      <a:pt x="3170" y="1898"/>
                    </a:lnTo>
                    <a:lnTo>
                      <a:pt x="3049" y="1817"/>
                    </a:lnTo>
                    <a:lnTo>
                      <a:pt x="2928"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8"/>
              <p:cNvSpPr/>
              <p:nvPr/>
            </p:nvSpPr>
            <p:spPr>
              <a:xfrm>
                <a:off x="2109921" y="687176"/>
                <a:ext cx="58925" cy="230719"/>
              </a:xfrm>
              <a:custGeom>
                <a:avLst/>
                <a:gdLst/>
                <a:ahLst/>
                <a:cxnLst/>
                <a:rect l="l" t="t" r="r" b="b"/>
                <a:pathLst>
                  <a:path w="485" h="1899" extrusionOk="0">
                    <a:moveTo>
                      <a:pt x="101" y="0"/>
                    </a:moveTo>
                    <a:lnTo>
                      <a:pt x="81" y="21"/>
                    </a:lnTo>
                    <a:lnTo>
                      <a:pt x="61" y="41"/>
                    </a:lnTo>
                    <a:lnTo>
                      <a:pt x="21" y="263"/>
                    </a:lnTo>
                    <a:lnTo>
                      <a:pt x="0" y="465"/>
                    </a:lnTo>
                    <a:lnTo>
                      <a:pt x="0" y="707"/>
                    </a:lnTo>
                    <a:lnTo>
                      <a:pt x="41" y="949"/>
                    </a:lnTo>
                    <a:lnTo>
                      <a:pt x="81" y="1192"/>
                    </a:lnTo>
                    <a:lnTo>
                      <a:pt x="162" y="1434"/>
                    </a:lnTo>
                    <a:lnTo>
                      <a:pt x="263" y="1656"/>
                    </a:lnTo>
                    <a:lnTo>
                      <a:pt x="384" y="1878"/>
                    </a:lnTo>
                    <a:lnTo>
                      <a:pt x="404" y="1898"/>
                    </a:lnTo>
                    <a:lnTo>
                      <a:pt x="424" y="1898"/>
                    </a:lnTo>
                    <a:lnTo>
                      <a:pt x="485" y="1878"/>
                    </a:lnTo>
                    <a:lnTo>
                      <a:pt x="485" y="1858"/>
                    </a:lnTo>
                    <a:lnTo>
                      <a:pt x="485" y="1818"/>
                    </a:lnTo>
                    <a:lnTo>
                      <a:pt x="445" y="1717"/>
                    </a:lnTo>
                    <a:lnTo>
                      <a:pt x="364" y="1373"/>
                    </a:lnTo>
                    <a:lnTo>
                      <a:pt x="303" y="1131"/>
                    </a:lnTo>
                    <a:lnTo>
                      <a:pt x="243" y="828"/>
                    </a:lnTo>
                    <a:lnTo>
                      <a:pt x="202" y="465"/>
                    </a:lnTo>
                    <a:lnTo>
                      <a:pt x="162" y="61"/>
                    </a:lnTo>
                    <a:lnTo>
                      <a:pt x="142" y="21"/>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8"/>
              <p:cNvSpPr/>
              <p:nvPr/>
            </p:nvSpPr>
            <p:spPr>
              <a:xfrm>
                <a:off x="2109921" y="687176"/>
                <a:ext cx="58925" cy="230719"/>
              </a:xfrm>
              <a:custGeom>
                <a:avLst/>
                <a:gdLst/>
                <a:ahLst/>
                <a:cxnLst/>
                <a:rect l="l" t="t" r="r" b="b"/>
                <a:pathLst>
                  <a:path w="485" h="1899" fill="none" extrusionOk="0">
                    <a:moveTo>
                      <a:pt x="101" y="0"/>
                    </a:moveTo>
                    <a:lnTo>
                      <a:pt x="101" y="0"/>
                    </a:lnTo>
                    <a:lnTo>
                      <a:pt x="81" y="21"/>
                    </a:lnTo>
                    <a:lnTo>
                      <a:pt x="61" y="41"/>
                    </a:lnTo>
                    <a:lnTo>
                      <a:pt x="61" y="41"/>
                    </a:lnTo>
                    <a:lnTo>
                      <a:pt x="21" y="263"/>
                    </a:lnTo>
                    <a:lnTo>
                      <a:pt x="0" y="465"/>
                    </a:lnTo>
                    <a:lnTo>
                      <a:pt x="0" y="707"/>
                    </a:lnTo>
                    <a:lnTo>
                      <a:pt x="41" y="949"/>
                    </a:lnTo>
                    <a:lnTo>
                      <a:pt x="81" y="1192"/>
                    </a:lnTo>
                    <a:lnTo>
                      <a:pt x="162" y="1434"/>
                    </a:lnTo>
                    <a:lnTo>
                      <a:pt x="263" y="1656"/>
                    </a:lnTo>
                    <a:lnTo>
                      <a:pt x="384" y="1878"/>
                    </a:lnTo>
                    <a:lnTo>
                      <a:pt x="384" y="1878"/>
                    </a:lnTo>
                    <a:lnTo>
                      <a:pt x="404" y="1898"/>
                    </a:lnTo>
                    <a:lnTo>
                      <a:pt x="424" y="1898"/>
                    </a:lnTo>
                    <a:lnTo>
                      <a:pt x="424" y="1898"/>
                    </a:lnTo>
                    <a:lnTo>
                      <a:pt x="485" y="1878"/>
                    </a:lnTo>
                    <a:lnTo>
                      <a:pt x="485" y="1858"/>
                    </a:lnTo>
                    <a:lnTo>
                      <a:pt x="485" y="1818"/>
                    </a:lnTo>
                    <a:lnTo>
                      <a:pt x="485" y="1818"/>
                    </a:lnTo>
                    <a:lnTo>
                      <a:pt x="485" y="1818"/>
                    </a:lnTo>
                    <a:lnTo>
                      <a:pt x="485" y="1818"/>
                    </a:lnTo>
                    <a:lnTo>
                      <a:pt x="445" y="1717"/>
                    </a:lnTo>
                    <a:lnTo>
                      <a:pt x="364" y="1373"/>
                    </a:lnTo>
                    <a:lnTo>
                      <a:pt x="303" y="1131"/>
                    </a:lnTo>
                    <a:lnTo>
                      <a:pt x="243" y="828"/>
                    </a:lnTo>
                    <a:lnTo>
                      <a:pt x="202" y="465"/>
                    </a:lnTo>
                    <a:lnTo>
                      <a:pt x="162" y="61"/>
                    </a:lnTo>
                    <a:lnTo>
                      <a:pt x="162" y="61"/>
                    </a:lnTo>
                    <a:lnTo>
                      <a:pt x="142" y="21"/>
                    </a:lnTo>
                    <a:lnTo>
                      <a:pt x="1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8"/>
              <p:cNvSpPr/>
              <p:nvPr/>
            </p:nvSpPr>
            <p:spPr>
              <a:xfrm>
                <a:off x="2080519" y="1109129"/>
                <a:ext cx="44224" cy="7411"/>
              </a:xfrm>
              <a:custGeom>
                <a:avLst/>
                <a:gdLst/>
                <a:ahLst/>
                <a:cxnLst/>
                <a:rect l="l" t="t" r="r" b="b"/>
                <a:pathLst>
                  <a:path w="364" h="61" extrusionOk="0">
                    <a:moveTo>
                      <a:pt x="0" y="0"/>
                    </a:moveTo>
                    <a:lnTo>
                      <a:pt x="182" y="61"/>
                    </a:lnTo>
                    <a:lnTo>
                      <a:pt x="363" y="61"/>
                    </a:lnTo>
                    <a:lnTo>
                      <a:pt x="182" y="4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8"/>
              <p:cNvSpPr/>
              <p:nvPr/>
            </p:nvSpPr>
            <p:spPr>
              <a:xfrm>
                <a:off x="2080519" y="1094428"/>
                <a:ext cx="115420" cy="22112"/>
              </a:xfrm>
              <a:custGeom>
                <a:avLst/>
                <a:gdLst/>
                <a:ahLst/>
                <a:cxnLst/>
                <a:rect l="l" t="t" r="r" b="b"/>
                <a:pathLst>
                  <a:path w="950" h="182" fill="none" extrusionOk="0">
                    <a:moveTo>
                      <a:pt x="949" y="0"/>
                    </a:moveTo>
                    <a:lnTo>
                      <a:pt x="949" y="0"/>
                    </a:lnTo>
                    <a:lnTo>
                      <a:pt x="808" y="81"/>
                    </a:lnTo>
                    <a:lnTo>
                      <a:pt x="666" y="142"/>
                    </a:lnTo>
                    <a:lnTo>
                      <a:pt x="505" y="182"/>
                    </a:lnTo>
                    <a:lnTo>
                      <a:pt x="363" y="182"/>
                    </a:lnTo>
                    <a:lnTo>
                      <a:pt x="363" y="182"/>
                    </a:lnTo>
                    <a:lnTo>
                      <a:pt x="182" y="162"/>
                    </a:lnTo>
                    <a:lnTo>
                      <a:pt x="0" y="121"/>
                    </a:lnTo>
                    <a:lnTo>
                      <a:pt x="0" y="121"/>
                    </a:lnTo>
                    <a:lnTo>
                      <a:pt x="182" y="182"/>
                    </a:lnTo>
                    <a:lnTo>
                      <a:pt x="363" y="182"/>
                    </a:lnTo>
                    <a:lnTo>
                      <a:pt x="363" y="182"/>
                    </a:lnTo>
                    <a:lnTo>
                      <a:pt x="505" y="182"/>
                    </a:lnTo>
                    <a:lnTo>
                      <a:pt x="666" y="142"/>
                    </a:lnTo>
                    <a:lnTo>
                      <a:pt x="808" y="81"/>
                    </a:lnTo>
                    <a:lnTo>
                      <a:pt x="94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8"/>
              <p:cNvSpPr/>
              <p:nvPr/>
            </p:nvSpPr>
            <p:spPr>
              <a:xfrm>
                <a:off x="2198248" y="1094428"/>
                <a:ext cx="121" cy="121"/>
              </a:xfrm>
              <a:custGeom>
                <a:avLst/>
                <a:gdLst/>
                <a:ahLst/>
                <a:cxnLst/>
                <a:rect l="l" t="t" r="r" b="b"/>
                <a:pathLst>
                  <a:path w="1" h="1" fill="none" extrusionOk="0">
                    <a:moveTo>
                      <a:pt x="0" y="0"/>
                    </a:move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8"/>
              <p:cNvSpPr/>
              <p:nvPr/>
            </p:nvSpPr>
            <p:spPr>
              <a:xfrm>
                <a:off x="2009324" y="574307"/>
                <a:ext cx="242990" cy="542232"/>
              </a:xfrm>
              <a:custGeom>
                <a:avLst/>
                <a:gdLst/>
                <a:ahLst/>
                <a:cxnLst/>
                <a:rect l="l" t="t" r="r" b="b"/>
                <a:pathLst>
                  <a:path w="2000" h="4463" fill="none" extrusionOk="0">
                    <a:moveTo>
                      <a:pt x="41" y="1"/>
                    </a:moveTo>
                    <a:lnTo>
                      <a:pt x="41" y="1"/>
                    </a:lnTo>
                    <a:lnTo>
                      <a:pt x="81" y="404"/>
                    </a:lnTo>
                    <a:lnTo>
                      <a:pt x="81" y="828"/>
                    </a:lnTo>
                    <a:lnTo>
                      <a:pt x="61" y="1697"/>
                    </a:lnTo>
                    <a:lnTo>
                      <a:pt x="0" y="2565"/>
                    </a:lnTo>
                    <a:lnTo>
                      <a:pt x="0" y="2989"/>
                    </a:lnTo>
                    <a:lnTo>
                      <a:pt x="0" y="3393"/>
                    </a:lnTo>
                    <a:lnTo>
                      <a:pt x="0" y="3393"/>
                    </a:lnTo>
                    <a:lnTo>
                      <a:pt x="21" y="3595"/>
                    </a:lnTo>
                    <a:lnTo>
                      <a:pt x="41" y="3776"/>
                    </a:lnTo>
                    <a:lnTo>
                      <a:pt x="101" y="3918"/>
                    </a:lnTo>
                    <a:lnTo>
                      <a:pt x="182" y="4059"/>
                    </a:lnTo>
                    <a:lnTo>
                      <a:pt x="263" y="4180"/>
                    </a:lnTo>
                    <a:lnTo>
                      <a:pt x="364" y="4281"/>
                    </a:lnTo>
                    <a:lnTo>
                      <a:pt x="485" y="4342"/>
                    </a:lnTo>
                    <a:lnTo>
                      <a:pt x="586" y="4402"/>
                    </a:lnTo>
                    <a:lnTo>
                      <a:pt x="586" y="4402"/>
                    </a:lnTo>
                    <a:lnTo>
                      <a:pt x="768" y="4443"/>
                    </a:lnTo>
                    <a:lnTo>
                      <a:pt x="949" y="4463"/>
                    </a:lnTo>
                    <a:lnTo>
                      <a:pt x="949" y="4463"/>
                    </a:lnTo>
                    <a:lnTo>
                      <a:pt x="1091" y="4463"/>
                    </a:lnTo>
                    <a:lnTo>
                      <a:pt x="1252" y="4423"/>
                    </a:lnTo>
                    <a:lnTo>
                      <a:pt x="1394" y="4362"/>
                    </a:lnTo>
                    <a:lnTo>
                      <a:pt x="1535" y="4281"/>
                    </a:lnTo>
                    <a:lnTo>
                      <a:pt x="1535" y="4281"/>
                    </a:lnTo>
                    <a:lnTo>
                      <a:pt x="1555" y="4281"/>
                    </a:lnTo>
                    <a:lnTo>
                      <a:pt x="1555" y="4281"/>
                    </a:lnTo>
                    <a:lnTo>
                      <a:pt x="1555" y="4281"/>
                    </a:lnTo>
                    <a:lnTo>
                      <a:pt x="1555" y="4281"/>
                    </a:lnTo>
                    <a:lnTo>
                      <a:pt x="1697" y="4160"/>
                    </a:lnTo>
                    <a:lnTo>
                      <a:pt x="1697" y="4160"/>
                    </a:lnTo>
                    <a:lnTo>
                      <a:pt x="1818" y="4019"/>
                    </a:lnTo>
                    <a:lnTo>
                      <a:pt x="1898" y="3877"/>
                    </a:lnTo>
                    <a:lnTo>
                      <a:pt x="1959" y="3716"/>
                    </a:lnTo>
                    <a:lnTo>
                      <a:pt x="1999" y="3534"/>
                    </a:lnTo>
                    <a:lnTo>
                      <a:pt x="1999" y="3534"/>
                    </a:lnTo>
                    <a:lnTo>
                      <a:pt x="1959" y="3534"/>
                    </a:lnTo>
                    <a:lnTo>
                      <a:pt x="1959" y="3534"/>
                    </a:lnTo>
                    <a:lnTo>
                      <a:pt x="1777" y="3474"/>
                    </a:lnTo>
                    <a:lnTo>
                      <a:pt x="1616" y="3413"/>
                    </a:lnTo>
                    <a:lnTo>
                      <a:pt x="1434" y="3312"/>
                    </a:lnTo>
                    <a:lnTo>
                      <a:pt x="1273" y="3211"/>
                    </a:lnTo>
                    <a:lnTo>
                      <a:pt x="1131" y="3090"/>
                    </a:lnTo>
                    <a:lnTo>
                      <a:pt x="1010" y="2949"/>
                    </a:lnTo>
                    <a:lnTo>
                      <a:pt x="889" y="2787"/>
                    </a:lnTo>
                    <a:lnTo>
                      <a:pt x="808" y="2625"/>
                    </a:lnTo>
                    <a:lnTo>
                      <a:pt x="808" y="2625"/>
                    </a:lnTo>
                    <a:lnTo>
                      <a:pt x="748" y="2504"/>
                    </a:lnTo>
                    <a:lnTo>
                      <a:pt x="687" y="2363"/>
                    </a:lnTo>
                    <a:lnTo>
                      <a:pt x="606" y="2060"/>
                    </a:lnTo>
                    <a:lnTo>
                      <a:pt x="566" y="1757"/>
                    </a:lnTo>
                    <a:lnTo>
                      <a:pt x="525" y="1454"/>
                    </a:lnTo>
                    <a:lnTo>
                      <a:pt x="525" y="1454"/>
                    </a:lnTo>
                    <a:lnTo>
                      <a:pt x="485" y="1172"/>
                    </a:lnTo>
                    <a:lnTo>
                      <a:pt x="445" y="869"/>
                    </a:lnTo>
                    <a:lnTo>
                      <a:pt x="364" y="566"/>
                    </a:lnTo>
                    <a:lnTo>
                      <a:pt x="324" y="425"/>
                    </a:lnTo>
                    <a:lnTo>
                      <a:pt x="243" y="303"/>
                    </a:lnTo>
                    <a:lnTo>
                      <a:pt x="243" y="303"/>
                    </a:lnTo>
                    <a:lnTo>
                      <a:pt x="162" y="142"/>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8"/>
              <p:cNvSpPr/>
              <p:nvPr/>
            </p:nvSpPr>
            <p:spPr>
              <a:xfrm>
                <a:off x="2203108" y="49326"/>
                <a:ext cx="32075" cy="44224"/>
              </a:xfrm>
              <a:custGeom>
                <a:avLst/>
                <a:gdLst/>
                <a:ahLst/>
                <a:cxnLst/>
                <a:rect l="l" t="t" r="r" b="b"/>
                <a:pathLst>
                  <a:path w="264" h="364" extrusionOk="0">
                    <a:moveTo>
                      <a:pt x="1" y="1"/>
                    </a:moveTo>
                    <a:lnTo>
                      <a:pt x="142" y="81"/>
                    </a:lnTo>
                    <a:lnTo>
                      <a:pt x="223" y="142"/>
                    </a:lnTo>
                    <a:lnTo>
                      <a:pt x="243" y="202"/>
                    </a:lnTo>
                    <a:lnTo>
                      <a:pt x="243" y="283"/>
                    </a:lnTo>
                    <a:lnTo>
                      <a:pt x="203" y="364"/>
                    </a:lnTo>
                    <a:lnTo>
                      <a:pt x="243" y="303"/>
                    </a:lnTo>
                    <a:lnTo>
                      <a:pt x="263" y="223"/>
                    </a:lnTo>
                    <a:lnTo>
                      <a:pt x="243" y="162"/>
                    </a:lnTo>
                    <a:lnTo>
                      <a:pt x="223" y="101"/>
                    </a:lnTo>
                    <a:lnTo>
                      <a:pt x="162" y="61"/>
                    </a:lnTo>
                    <a:lnTo>
                      <a:pt x="102" y="4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8"/>
              <p:cNvSpPr/>
              <p:nvPr/>
            </p:nvSpPr>
            <p:spPr>
              <a:xfrm>
                <a:off x="2203108" y="49326"/>
                <a:ext cx="32075" cy="44224"/>
              </a:xfrm>
              <a:custGeom>
                <a:avLst/>
                <a:gdLst/>
                <a:ahLst/>
                <a:cxnLst/>
                <a:rect l="l" t="t" r="r" b="b"/>
                <a:pathLst>
                  <a:path w="264" h="364" fill="none" extrusionOk="0">
                    <a:moveTo>
                      <a:pt x="1" y="1"/>
                    </a:moveTo>
                    <a:lnTo>
                      <a:pt x="1" y="1"/>
                    </a:lnTo>
                    <a:lnTo>
                      <a:pt x="142" y="81"/>
                    </a:lnTo>
                    <a:lnTo>
                      <a:pt x="142" y="81"/>
                    </a:lnTo>
                    <a:lnTo>
                      <a:pt x="223" y="142"/>
                    </a:lnTo>
                    <a:lnTo>
                      <a:pt x="243" y="202"/>
                    </a:lnTo>
                    <a:lnTo>
                      <a:pt x="243" y="283"/>
                    </a:lnTo>
                    <a:lnTo>
                      <a:pt x="203" y="364"/>
                    </a:lnTo>
                    <a:lnTo>
                      <a:pt x="203" y="364"/>
                    </a:lnTo>
                    <a:lnTo>
                      <a:pt x="203" y="364"/>
                    </a:lnTo>
                    <a:lnTo>
                      <a:pt x="203" y="364"/>
                    </a:lnTo>
                    <a:lnTo>
                      <a:pt x="243" y="303"/>
                    </a:lnTo>
                    <a:lnTo>
                      <a:pt x="263" y="223"/>
                    </a:lnTo>
                    <a:lnTo>
                      <a:pt x="263" y="223"/>
                    </a:lnTo>
                    <a:lnTo>
                      <a:pt x="243" y="162"/>
                    </a:lnTo>
                    <a:lnTo>
                      <a:pt x="223" y="101"/>
                    </a:lnTo>
                    <a:lnTo>
                      <a:pt x="162" y="61"/>
                    </a:lnTo>
                    <a:lnTo>
                      <a:pt x="102" y="41"/>
                    </a:lnTo>
                    <a:lnTo>
                      <a:pt x="102" y="4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8"/>
              <p:cNvSpPr/>
              <p:nvPr/>
            </p:nvSpPr>
            <p:spPr>
              <a:xfrm>
                <a:off x="2168725" y="39485"/>
                <a:ext cx="63906" cy="54065"/>
              </a:xfrm>
              <a:custGeom>
                <a:avLst/>
                <a:gdLst/>
                <a:ahLst/>
                <a:cxnLst/>
                <a:rect l="l" t="t" r="r" b="b"/>
                <a:pathLst>
                  <a:path w="526" h="445" extrusionOk="0">
                    <a:moveTo>
                      <a:pt x="41" y="1"/>
                    </a:moveTo>
                    <a:lnTo>
                      <a:pt x="1" y="82"/>
                    </a:lnTo>
                    <a:lnTo>
                      <a:pt x="1" y="182"/>
                    </a:lnTo>
                    <a:lnTo>
                      <a:pt x="41" y="263"/>
                    </a:lnTo>
                    <a:lnTo>
                      <a:pt x="102" y="344"/>
                    </a:lnTo>
                    <a:lnTo>
                      <a:pt x="162" y="384"/>
                    </a:lnTo>
                    <a:lnTo>
                      <a:pt x="243" y="425"/>
                    </a:lnTo>
                    <a:lnTo>
                      <a:pt x="344" y="445"/>
                    </a:lnTo>
                    <a:lnTo>
                      <a:pt x="486" y="445"/>
                    </a:lnTo>
                    <a:lnTo>
                      <a:pt x="526" y="364"/>
                    </a:lnTo>
                    <a:lnTo>
                      <a:pt x="526" y="283"/>
                    </a:lnTo>
                    <a:lnTo>
                      <a:pt x="506" y="223"/>
                    </a:lnTo>
                    <a:lnTo>
                      <a:pt x="425" y="162"/>
                    </a:lnTo>
                    <a:lnTo>
                      <a:pt x="284" y="8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8"/>
              <p:cNvSpPr/>
              <p:nvPr/>
            </p:nvSpPr>
            <p:spPr>
              <a:xfrm>
                <a:off x="2291434" y="172036"/>
                <a:ext cx="27093" cy="36813"/>
              </a:xfrm>
              <a:custGeom>
                <a:avLst/>
                <a:gdLst/>
                <a:ahLst/>
                <a:cxnLst/>
                <a:rect l="l" t="t" r="r" b="b"/>
                <a:pathLst>
                  <a:path w="223" h="303" extrusionOk="0">
                    <a:moveTo>
                      <a:pt x="1" y="0"/>
                    </a:moveTo>
                    <a:lnTo>
                      <a:pt x="81" y="40"/>
                    </a:lnTo>
                    <a:lnTo>
                      <a:pt x="142" y="101"/>
                    </a:lnTo>
                    <a:lnTo>
                      <a:pt x="182" y="162"/>
                    </a:lnTo>
                    <a:lnTo>
                      <a:pt x="201" y="256"/>
                    </a:lnTo>
                    <a:lnTo>
                      <a:pt x="223" y="202"/>
                    </a:lnTo>
                    <a:lnTo>
                      <a:pt x="202" y="141"/>
                    </a:lnTo>
                    <a:lnTo>
                      <a:pt x="162" y="81"/>
                    </a:lnTo>
                    <a:lnTo>
                      <a:pt x="122" y="61"/>
                    </a:lnTo>
                    <a:lnTo>
                      <a:pt x="61" y="20"/>
                    </a:lnTo>
                    <a:lnTo>
                      <a:pt x="1" y="0"/>
                    </a:lnTo>
                    <a:close/>
                    <a:moveTo>
                      <a:pt x="201" y="256"/>
                    </a:moveTo>
                    <a:lnTo>
                      <a:pt x="182" y="303"/>
                    </a:lnTo>
                    <a:lnTo>
                      <a:pt x="202" y="263"/>
                    </a:lnTo>
                    <a:lnTo>
                      <a:pt x="201" y="25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8"/>
              <p:cNvSpPr/>
              <p:nvPr/>
            </p:nvSpPr>
            <p:spPr>
              <a:xfrm>
                <a:off x="2291434" y="172036"/>
                <a:ext cx="27093" cy="36813"/>
              </a:xfrm>
              <a:custGeom>
                <a:avLst/>
                <a:gdLst/>
                <a:ahLst/>
                <a:cxnLst/>
                <a:rect l="l" t="t" r="r" b="b"/>
                <a:pathLst>
                  <a:path w="223" h="303" fill="none" extrusionOk="0">
                    <a:moveTo>
                      <a:pt x="1" y="0"/>
                    </a:moveTo>
                    <a:lnTo>
                      <a:pt x="1" y="0"/>
                    </a:lnTo>
                    <a:lnTo>
                      <a:pt x="81" y="40"/>
                    </a:lnTo>
                    <a:lnTo>
                      <a:pt x="142" y="101"/>
                    </a:lnTo>
                    <a:lnTo>
                      <a:pt x="182" y="162"/>
                    </a:lnTo>
                    <a:lnTo>
                      <a:pt x="202" y="263"/>
                    </a:lnTo>
                    <a:lnTo>
                      <a:pt x="202" y="263"/>
                    </a:lnTo>
                    <a:lnTo>
                      <a:pt x="182" y="303"/>
                    </a:lnTo>
                    <a:lnTo>
                      <a:pt x="182" y="303"/>
                    </a:lnTo>
                    <a:lnTo>
                      <a:pt x="223" y="202"/>
                    </a:lnTo>
                    <a:lnTo>
                      <a:pt x="223" y="202"/>
                    </a:lnTo>
                    <a:lnTo>
                      <a:pt x="202" y="141"/>
                    </a:lnTo>
                    <a:lnTo>
                      <a:pt x="162" y="81"/>
                    </a:lnTo>
                    <a:lnTo>
                      <a:pt x="122" y="61"/>
                    </a:lnTo>
                    <a:lnTo>
                      <a:pt x="61" y="20"/>
                    </a:lnTo>
                    <a:lnTo>
                      <a:pt x="6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8"/>
              <p:cNvSpPr/>
              <p:nvPr/>
            </p:nvSpPr>
            <p:spPr>
              <a:xfrm>
                <a:off x="2252192" y="159765"/>
                <a:ext cx="63906" cy="54065"/>
              </a:xfrm>
              <a:custGeom>
                <a:avLst/>
                <a:gdLst/>
                <a:ahLst/>
                <a:cxnLst/>
                <a:rect l="l" t="t" r="r" b="b"/>
                <a:pathLst>
                  <a:path w="526" h="445" extrusionOk="0">
                    <a:moveTo>
                      <a:pt x="41" y="0"/>
                    </a:moveTo>
                    <a:lnTo>
                      <a:pt x="0" y="81"/>
                    </a:lnTo>
                    <a:lnTo>
                      <a:pt x="0" y="182"/>
                    </a:lnTo>
                    <a:lnTo>
                      <a:pt x="41" y="263"/>
                    </a:lnTo>
                    <a:lnTo>
                      <a:pt x="81" y="343"/>
                    </a:lnTo>
                    <a:lnTo>
                      <a:pt x="162" y="384"/>
                    </a:lnTo>
                    <a:lnTo>
                      <a:pt x="243" y="424"/>
                    </a:lnTo>
                    <a:lnTo>
                      <a:pt x="324" y="444"/>
                    </a:lnTo>
                    <a:lnTo>
                      <a:pt x="485" y="444"/>
                    </a:lnTo>
                    <a:lnTo>
                      <a:pt x="505" y="404"/>
                    </a:lnTo>
                    <a:lnTo>
                      <a:pt x="525" y="364"/>
                    </a:lnTo>
                    <a:lnTo>
                      <a:pt x="505" y="263"/>
                    </a:lnTo>
                    <a:lnTo>
                      <a:pt x="465" y="202"/>
                    </a:lnTo>
                    <a:lnTo>
                      <a:pt x="404" y="141"/>
                    </a:lnTo>
                    <a:lnTo>
                      <a:pt x="324" y="101"/>
                    </a:lnTo>
                    <a:lnTo>
                      <a:pt x="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8"/>
              <p:cNvSpPr/>
              <p:nvPr/>
            </p:nvSpPr>
            <p:spPr>
              <a:xfrm>
                <a:off x="2313546" y="248092"/>
                <a:ext cx="17252" cy="29523"/>
              </a:xfrm>
              <a:custGeom>
                <a:avLst/>
                <a:gdLst/>
                <a:ahLst/>
                <a:cxnLst/>
                <a:rect l="l" t="t" r="r" b="b"/>
                <a:pathLst>
                  <a:path w="142" h="243" extrusionOk="0">
                    <a:moveTo>
                      <a:pt x="0" y="0"/>
                    </a:moveTo>
                    <a:lnTo>
                      <a:pt x="41" y="40"/>
                    </a:lnTo>
                    <a:lnTo>
                      <a:pt x="81" y="101"/>
                    </a:lnTo>
                    <a:lnTo>
                      <a:pt x="121" y="182"/>
                    </a:lnTo>
                    <a:lnTo>
                      <a:pt x="121" y="242"/>
                    </a:lnTo>
                    <a:lnTo>
                      <a:pt x="142" y="202"/>
                    </a:lnTo>
                    <a:lnTo>
                      <a:pt x="142" y="121"/>
                    </a:lnTo>
                    <a:lnTo>
                      <a:pt x="101" y="81"/>
                    </a:lnTo>
                    <a:lnTo>
                      <a:pt x="61" y="4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8"/>
              <p:cNvSpPr/>
              <p:nvPr/>
            </p:nvSpPr>
            <p:spPr>
              <a:xfrm>
                <a:off x="2313546" y="248092"/>
                <a:ext cx="17252" cy="36813"/>
              </a:xfrm>
              <a:custGeom>
                <a:avLst/>
                <a:gdLst/>
                <a:ahLst/>
                <a:cxnLst/>
                <a:rect l="l" t="t" r="r" b="b"/>
                <a:pathLst>
                  <a:path w="142" h="303" fill="none" extrusionOk="0">
                    <a:moveTo>
                      <a:pt x="0" y="0"/>
                    </a:moveTo>
                    <a:lnTo>
                      <a:pt x="0" y="0"/>
                    </a:lnTo>
                    <a:lnTo>
                      <a:pt x="41" y="40"/>
                    </a:lnTo>
                    <a:lnTo>
                      <a:pt x="81" y="101"/>
                    </a:lnTo>
                    <a:lnTo>
                      <a:pt x="121" y="182"/>
                    </a:lnTo>
                    <a:lnTo>
                      <a:pt x="121" y="242"/>
                    </a:lnTo>
                    <a:lnTo>
                      <a:pt x="121" y="242"/>
                    </a:lnTo>
                    <a:lnTo>
                      <a:pt x="101" y="303"/>
                    </a:lnTo>
                    <a:lnTo>
                      <a:pt x="101" y="303"/>
                    </a:lnTo>
                    <a:lnTo>
                      <a:pt x="121" y="242"/>
                    </a:lnTo>
                    <a:lnTo>
                      <a:pt x="142" y="202"/>
                    </a:lnTo>
                    <a:lnTo>
                      <a:pt x="142" y="202"/>
                    </a:lnTo>
                    <a:lnTo>
                      <a:pt x="142" y="121"/>
                    </a:lnTo>
                    <a:lnTo>
                      <a:pt x="101" y="81"/>
                    </a:lnTo>
                    <a:lnTo>
                      <a:pt x="61" y="4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8"/>
              <p:cNvSpPr/>
              <p:nvPr/>
            </p:nvSpPr>
            <p:spPr>
              <a:xfrm>
                <a:off x="2266892" y="230840"/>
                <a:ext cx="61476" cy="56617"/>
              </a:xfrm>
              <a:custGeom>
                <a:avLst/>
                <a:gdLst/>
                <a:ahLst/>
                <a:cxnLst/>
                <a:rect l="l" t="t" r="r" b="b"/>
                <a:pathLst>
                  <a:path w="506" h="466" extrusionOk="0">
                    <a:moveTo>
                      <a:pt x="41" y="1"/>
                    </a:moveTo>
                    <a:lnTo>
                      <a:pt x="1" y="81"/>
                    </a:lnTo>
                    <a:lnTo>
                      <a:pt x="1" y="182"/>
                    </a:lnTo>
                    <a:lnTo>
                      <a:pt x="21" y="263"/>
                    </a:lnTo>
                    <a:lnTo>
                      <a:pt x="81" y="344"/>
                    </a:lnTo>
                    <a:lnTo>
                      <a:pt x="142" y="405"/>
                    </a:lnTo>
                    <a:lnTo>
                      <a:pt x="223" y="445"/>
                    </a:lnTo>
                    <a:lnTo>
                      <a:pt x="324" y="465"/>
                    </a:lnTo>
                    <a:lnTo>
                      <a:pt x="465" y="465"/>
                    </a:lnTo>
                    <a:lnTo>
                      <a:pt x="485" y="445"/>
                    </a:lnTo>
                    <a:lnTo>
                      <a:pt x="505" y="384"/>
                    </a:lnTo>
                    <a:lnTo>
                      <a:pt x="505" y="324"/>
                    </a:lnTo>
                    <a:lnTo>
                      <a:pt x="465" y="243"/>
                    </a:lnTo>
                    <a:lnTo>
                      <a:pt x="425" y="182"/>
                    </a:lnTo>
                    <a:lnTo>
                      <a:pt x="384" y="142"/>
                    </a:lnTo>
                    <a:lnTo>
                      <a:pt x="364" y="142"/>
                    </a:lnTo>
                    <a:lnTo>
                      <a:pt x="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8"/>
              <p:cNvSpPr/>
              <p:nvPr/>
            </p:nvSpPr>
            <p:spPr>
              <a:xfrm>
                <a:off x="2284023" y="314307"/>
                <a:ext cx="14944" cy="27093"/>
              </a:xfrm>
              <a:custGeom>
                <a:avLst/>
                <a:gdLst/>
                <a:ahLst/>
                <a:cxnLst/>
                <a:rect l="l" t="t" r="r" b="b"/>
                <a:pathLst>
                  <a:path w="123" h="223" extrusionOk="0">
                    <a:moveTo>
                      <a:pt x="1" y="0"/>
                    </a:moveTo>
                    <a:lnTo>
                      <a:pt x="41" y="41"/>
                    </a:lnTo>
                    <a:lnTo>
                      <a:pt x="82" y="121"/>
                    </a:lnTo>
                    <a:lnTo>
                      <a:pt x="102" y="162"/>
                    </a:lnTo>
                    <a:lnTo>
                      <a:pt x="102" y="222"/>
                    </a:lnTo>
                    <a:lnTo>
                      <a:pt x="122" y="182"/>
                    </a:lnTo>
                    <a:lnTo>
                      <a:pt x="122" y="121"/>
                    </a:lnTo>
                    <a:lnTo>
                      <a:pt x="82" y="61"/>
                    </a:lnTo>
                    <a:lnTo>
                      <a:pt x="41"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8"/>
              <p:cNvSpPr/>
              <p:nvPr/>
            </p:nvSpPr>
            <p:spPr>
              <a:xfrm>
                <a:off x="2281593" y="311877"/>
                <a:ext cx="17374" cy="29523"/>
              </a:xfrm>
              <a:custGeom>
                <a:avLst/>
                <a:gdLst/>
                <a:ahLst/>
                <a:cxnLst/>
                <a:rect l="l" t="t" r="r" b="b"/>
                <a:pathLst>
                  <a:path w="143" h="243" fill="none" extrusionOk="0">
                    <a:moveTo>
                      <a:pt x="1" y="0"/>
                    </a:moveTo>
                    <a:lnTo>
                      <a:pt x="1" y="0"/>
                    </a:lnTo>
                    <a:lnTo>
                      <a:pt x="61" y="61"/>
                    </a:lnTo>
                    <a:lnTo>
                      <a:pt x="102" y="141"/>
                    </a:lnTo>
                    <a:lnTo>
                      <a:pt x="102" y="141"/>
                    </a:lnTo>
                    <a:lnTo>
                      <a:pt x="122" y="182"/>
                    </a:lnTo>
                    <a:lnTo>
                      <a:pt x="122" y="242"/>
                    </a:lnTo>
                    <a:lnTo>
                      <a:pt x="122" y="242"/>
                    </a:lnTo>
                    <a:lnTo>
                      <a:pt x="142" y="202"/>
                    </a:lnTo>
                    <a:lnTo>
                      <a:pt x="142" y="202"/>
                    </a:lnTo>
                    <a:lnTo>
                      <a:pt x="142" y="141"/>
                    </a:lnTo>
                    <a:lnTo>
                      <a:pt x="102" y="81"/>
                    </a:lnTo>
                    <a:lnTo>
                      <a:pt x="61" y="40"/>
                    </a:lnTo>
                    <a:lnTo>
                      <a:pt x="21" y="20"/>
                    </a:lnTo>
                    <a:lnTo>
                      <a:pt x="21"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8"/>
              <p:cNvSpPr/>
              <p:nvPr/>
            </p:nvSpPr>
            <p:spPr>
              <a:xfrm>
                <a:off x="2242350" y="294625"/>
                <a:ext cx="54065" cy="54065"/>
              </a:xfrm>
              <a:custGeom>
                <a:avLst/>
                <a:gdLst/>
                <a:ahLst/>
                <a:cxnLst/>
                <a:rect l="l" t="t" r="r" b="b"/>
                <a:pathLst>
                  <a:path w="445" h="445" extrusionOk="0">
                    <a:moveTo>
                      <a:pt x="61" y="1"/>
                    </a:moveTo>
                    <a:lnTo>
                      <a:pt x="21" y="81"/>
                    </a:lnTo>
                    <a:lnTo>
                      <a:pt x="1" y="162"/>
                    </a:lnTo>
                    <a:lnTo>
                      <a:pt x="21" y="243"/>
                    </a:lnTo>
                    <a:lnTo>
                      <a:pt x="61" y="304"/>
                    </a:lnTo>
                    <a:lnTo>
                      <a:pt x="122" y="364"/>
                    </a:lnTo>
                    <a:lnTo>
                      <a:pt x="182" y="405"/>
                    </a:lnTo>
                    <a:lnTo>
                      <a:pt x="283" y="445"/>
                    </a:lnTo>
                    <a:lnTo>
                      <a:pt x="405" y="445"/>
                    </a:lnTo>
                    <a:lnTo>
                      <a:pt x="445" y="384"/>
                    </a:lnTo>
                    <a:lnTo>
                      <a:pt x="445" y="324"/>
                    </a:lnTo>
                    <a:lnTo>
                      <a:pt x="425" y="283"/>
                    </a:lnTo>
                    <a:lnTo>
                      <a:pt x="384" y="203"/>
                    </a:lnTo>
                    <a:lnTo>
                      <a:pt x="324" y="142"/>
                    </a:ln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8"/>
              <p:cNvSpPr/>
              <p:nvPr/>
            </p:nvSpPr>
            <p:spPr>
              <a:xfrm>
                <a:off x="1920997" y="12513"/>
                <a:ext cx="414662" cy="1111436"/>
              </a:xfrm>
              <a:custGeom>
                <a:avLst/>
                <a:gdLst/>
                <a:ahLst/>
                <a:cxnLst/>
                <a:rect l="l" t="t" r="r" b="b"/>
                <a:pathLst>
                  <a:path w="3413" h="9148" extrusionOk="0">
                    <a:moveTo>
                      <a:pt x="1232" y="122"/>
                    </a:moveTo>
                    <a:lnTo>
                      <a:pt x="1555" y="142"/>
                    </a:lnTo>
                    <a:lnTo>
                      <a:pt x="1858" y="203"/>
                    </a:lnTo>
                    <a:lnTo>
                      <a:pt x="2161" y="304"/>
                    </a:lnTo>
                    <a:lnTo>
                      <a:pt x="2444" y="425"/>
                    </a:lnTo>
                    <a:lnTo>
                      <a:pt x="2484" y="465"/>
                    </a:lnTo>
                    <a:lnTo>
                      <a:pt x="2525" y="526"/>
                    </a:lnTo>
                    <a:lnTo>
                      <a:pt x="2504" y="606"/>
                    </a:lnTo>
                    <a:lnTo>
                      <a:pt x="2444" y="687"/>
                    </a:lnTo>
                    <a:lnTo>
                      <a:pt x="2363" y="728"/>
                    </a:lnTo>
                    <a:lnTo>
                      <a:pt x="2282" y="768"/>
                    </a:lnTo>
                    <a:lnTo>
                      <a:pt x="2181" y="768"/>
                    </a:lnTo>
                    <a:lnTo>
                      <a:pt x="2060" y="788"/>
                    </a:lnTo>
                    <a:lnTo>
                      <a:pt x="1858" y="687"/>
                    </a:lnTo>
                    <a:lnTo>
                      <a:pt x="1697" y="627"/>
                    </a:lnTo>
                    <a:lnTo>
                      <a:pt x="1576" y="606"/>
                    </a:lnTo>
                    <a:lnTo>
                      <a:pt x="1374" y="606"/>
                    </a:lnTo>
                    <a:lnTo>
                      <a:pt x="1273" y="647"/>
                    </a:lnTo>
                    <a:lnTo>
                      <a:pt x="1091" y="728"/>
                    </a:lnTo>
                    <a:lnTo>
                      <a:pt x="909" y="849"/>
                    </a:lnTo>
                    <a:lnTo>
                      <a:pt x="586" y="1071"/>
                    </a:lnTo>
                    <a:lnTo>
                      <a:pt x="586" y="1071"/>
                    </a:lnTo>
                    <a:lnTo>
                      <a:pt x="606" y="728"/>
                    </a:lnTo>
                    <a:lnTo>
                      <a:pt x="647" y="566"/>
                    </a:lnTo>
                    <a:lnTo>
                      <a:pt x="687" y="404"/>
                    </a:lnTo>
                    <a:lnTo>
                      <a:pt x="707" y="324"/>
                    </a:lnTo>
                    <a:lnTo>
                      <a:pt x="768" y="263"/>
                    </a:lnTo>
                    <a:lnTo>
                      <a:pt x="828" y="203"/>
                    </a:lnTo>
                    <a:lnTo>
                      <a:pt x="889" y="182"/>
                    </a:lnTo>
                    <a:lnTo>
                      <a:pt x="1051" y="142"/>
                    </a:lnTo>
                    <a:lnTo>
                      <a:pt x="1232" y="122"/>
                    </a:lnTo>
                    <a:close/>
                    <a:moveTo>
                      <a:pt x="1232" y="1"/>
                    </a:moveTo>
                    <a:lnTo>
                      <a:pt x="1030" y="21"/>
                    </a:lnTo>
                    <a:lnTo>
                      <a:pt x="929" y="41"/>
                    </a:lnTo>
                    <a:lnTo>
                      <a:pt x="828" y="61"/>
                    </a:lnTo>
                    <a:lnTo>
                      <a:pt x="748" y="122"/>
                    </a:lnTo>
                    <a:lnTo>
                      <a:pt x="667" y="182"/>
                    </a:lnTo>
                    <a:lnTo>
                      <a:pt x="606" y="263"/>
                    </a:lnTo>
                    <a:lnTo>
                      <a:pt x="566" y="364"/>
                    </a:lnTo>
                    <a:lnTo>
                      <a:pt x="526" y="566"/>
                    </a:lnTo>
                    <a:lnTo>
                      <a:pt x="485" y="748"/>
                    </a:lnTo>
                    <a:lnTo>
                      <a:pt x="485" y="950"/>
                    </a:lnTo>
                    <a:lnTo>
                      <a:pt x="465" y="1152"/>
                    </a:lnTo>
                    <a:lnTo>
                      <a:pt x="303" y="1293"/>
                    </a:lnTo>
                    <a:lnTo>
                      <a:pt x="182" y="1414"/>
                    </a:lnTo>
                    <a:lnTo>
                      <a:pt x="102" y="1515"/>
                    </a:lnTo>
                    <a:lnTo>
                      <a:pt x="41" y="1636"/>
                    </a:lnTo>
                    <a:lnTo>
                      <a:pt x="1" y="1737"/>
                    </a:lnTo>
                    <a:lnTo>
                      <a:pt x="1" y="1858"/>
                    </a:lnTo>
                    <a:lnTo>
                      <a:pt x="21" y="1979"/>
                    </a:lnTo>
                    <a:lnTo>
                      <a:pt x="41" y="2121"/>
                    </a:lnTo>
                    <a:lnTo>
                      <a:pt x="647" y="4241"/>
                    </a:lnTo>
                    <a:lnTo>
                      <a:pt x="707" y="4625"/>
                    </a:lnTo>
                    <a:lnTo>
                      <a:pt x="748" y="5109"/>
                    </a:lnTo>
                    <a:lnTo>
                      <a:pt x="748" y="5614"/>
                    </a:lnTo>
                    <a:lnTo>
                      <a:pt x="707" y="6624"/>
                    </a:lnTo>
                    <a:lnTo>
                      <a:pt x="667" y="7330"/>
                    </a:lnTo>
                    <a:lnTo>
                      <a:pt x="667" y="8017"/>
                    </a:lnTo>
                    <a:lnTo>
                      <a:pt x="687" y="8219"/>
                    </a:lnTo>
                    <a:lnTo>
                      <a:pt x="707" y="8380"/>
                    </a:lnTo>
                    <a:lnTo>
                      <a:pt x="768" y="8542"/>
                    </a:lnTo>
                    <a:lnTo>
                      <a:pt x="828" y="8683"/>
                    </a:lnTo>
                    <a:lnTo>
                      <a:pt x="929" y="8804"/>
                    </a:lnTo>
                    <a:lnTo>
                      <a:pt x="1030" y="8925"/>
                    </a:lnTo>
                    <a:lnTo>
                      <a:pt x="1151" y="9006"/>
                    </a:lnTo>
                    <a:lnTo>
                      <a:pt x="1293" y="9087"/>
                    </a:lnTo>
                    <a:lnTo>
                      <a:pt x="1475" y="9127"/>
                    </a:lnTo>
                    <a:lnTo>
                      <a:pt x="1676" y="9147"/>
                    </a:lnTo>
                    <a:lnTo>
                      <a:pt x="1878" y="9127"/>
                    </a:lnTo>
                    <a:lnTo>
                      <a:pt x="2100" y="9067"/>
                    </a:lnTo>
                    <a:lnTo>
                      <a:pt x="2282" y="8966"/>
                    </a:lnTo>
                    <a:lnTo>
                      <a:pt x="2464" y="8824"/>
                    </a:lnTo>
                    <a:lnTo>
                      <a:pt x="2585" y="8703"/>
                    </a:lnTo>
                    <a:lnTo>
                      <a:pt x="2666" y="8542"/>
                    </a:lnTo>
                    <a:lnTo>
                      <a:pt x="2747" y="8360"/>
                    </a:lnTo>
                    <a:lnTo>
                      <a:pt x="2787" y="8158"/>
                    </a:lnTo>
                    <a:lnTo>
                      <a:pt x="2787" y="8017"/>
                    </a:lnTo>
                    <a:lnTo>
                      <a:pt x="2787" y="7835"/>
                    </a:lnTo>
                    <a:lnTo>
                      <a:pt x="2787" y="7653"/>
                    </a:lnTo>
                    <a:lnTo>
                      <a:pt x="2747" y="7472"/>
                    </a:lnTo>
                    <a:lnTo>
                      <a:pt x="2605" y="6644"/>
                    </a:lnTo>
                    <a:lnTo>
                      <a:pt x="2484" y="6058"/>
                    </a:lnTo>
                    <a:lnTo>
                      <a:pt x="2444" y="5695"/>
                    </a:lnTo>
                    <a:lnTo>
                      <a:pt x="2403" y="5190"/>
                    </a:lnTo>
                    <a:lnTo>
                      <a:pt x="2403" y="5089"/>
                    </a:lnTo>
                    <a:lnTo>
                      <a:pt x="2343" y="5089"/>
                    </a:lnTo>
                    <a:lnTo>
                      <a:pt x="2282" y="5109"/>
                    </a:lnTo>
                    <a:lnTo>
                      <a:pt x="2282" y="5230"/>
                    </a:lnTo>
                    <a:lnTo>
                      <a:pt x="2343" y="5715"/>
                    </a:lnTo>
                    <a:lnTo>
                      <a:pt x="2383" y="6078"/>
                    </a:lnTo>
                    <a:lnTo>
                      <a:pt x="2484" y="6664"/>
                    </a:lnTo>
                    <a:lnTo>
                      <a:pt x="2625" y="7492"/>
                    </a:lnTo>
                    <a:lnTo>
                      <a:pt x="2666" y="7835"/>
                    </a:lnTo>
                    <a:lnTo>
                      <a:pt x="2666" y="7997"/>
                    </a:lnTo>
                    <a:lnTo>
                      <a:pt x="2666" y="8138"/>
                    </a:lnTo>
                    <a:lnTo>
                      <a:pt x="2666" y="8158"/>
                    </a:lnTo>
                    <a:lnTo>
                      <a:pt x="2625" y="8320"/>
                    </a:lnTo>
                    <a:lnTo>
                      <a:pt x="2565" y="8481"/>
                    </a:lnTo>
                    <a:lnTo>
                      <a:pt x="2484" y="8623"/>
                    </a:lnTo>
                    <a:lnTo>
                      <a:pt x="2383" y="8744"/>
                    </a:lnTo>
                    <a:lnTo>
                      <a:pt x="2262" y="8845"/>
                    </a:lnTo>
                    <a:lnTo>
                      <a:pt x="2141" y="8905"/>
                    </a:lnTo>
                    <a:lnTo>
                      <a:pt x="2020" y="8966"/>
                    </a:lnTo>
                    <a:lnTo>
                      <a:pt x="1878" y="9006"/>
                    </a:lnTo>
                    <a:lnTo>
                      <a:pt x="1737" y="9026"/>
                    </a:lnTo>
                    <a:lnTo>
                      <a:pt x="1596" y="9026"/>
                    </a:lnTo>
                    <a:lnTo>
                      <a:pt x="1454" y="9006"/>
                    </a:lnTo>
                    <a:lnTo>
                      <a:pt x="1333" y="8966"/>
                    </a:lnTo>
                    <a:lnTo>
                      <a:pt x="1212" y="8905"/>
                    </a:lnTo>
                    <a:lnTo>
                      <a:pt x="1091" y="8824"/>
                    </a:lnTo>
                    <a:lnTo>
                      <a:pt x="1010" y="8723"/>
                    </a:lnTo>
                    <a:lnTo>
                      <a:pt x="929" y="8623"/>
                    </a:lnTo>
                    <a:lnTo>
                      <a:pt x="869" y="8481"/>
                    </a:lnTo>
                    <a:lnTo>
                      <a:pt x="828" y="8340"/>
                    </a:lnTo>
                    <a:lnTo>
                      <a:pt x="788" y="8198"/>
                    </a:lnTo>
                    <a:lnTo>
                      <a:pt x="788" y="8017"/>
                    </a:lnTo>
                    <a:lnTo>
                      <a:pt x="788" y="7330"/>
                    </a:lnTo>
                    <a:lnTo>
                      <a:pt x="828" y="6644"/>
                    </a:lnTo>
                    <a:lnTo>
                      <a:pt x="869" y="5654"/>
                    </a:lnTo>
                    <a:lnTo>
                      <a:pt x="869" y="5271"/>
                    </a:lnTo>
                    <a:lnTo>
                      <a:pt x="849" y="4927"/>
                    </a:lnTo>
                    <a:lnTo>
                      <a:pt x="828" y="4645"/>
                    </a:lnTo>
                    <a:lnTo>
                      <a:pt x="788" y="4362"/>
                    </a:lnTo>
                    <a:lnTo>
                      <a:pt x="748" y="4100"/>
                    </a:lnTo>
                    <a:lnTo>
                      <a:pt x="667" y="3837"/>
                    </a:lnTo>
                    <a:lnTo>
                      <a:pt x="162" y="2101"/>
                    </a:lnTo>
                    <a:lnTo>
                      <a:pt x="122" y="1878"/>
                    </a:lnTo>
                    <a:lnTo>
                      <a:pt x="122" y="1798"/>
                    </a:lnTo>
                    <a:lnTo>
                      <a:pt x="142" y="1697"/>
                    </a:lnTo>
                    <a:lnTo>
                      <a:pt x="182" y="1616"/>
                    </a:lnTo>
                    <a:lnTo>
                      <a:pt x="243" y="1515"/>
                    </a:lnTo>
                    <a:lnTo>
                      <a:pt x="344" y="1414"/>
                    </a:lnTo>
                    <a:lnTo>
                      <a:pt x="485" y="1313"/>
                    </a:lnTo>
                    <a:lnTo>
                      <a:pt x="586" y="1212"/>
                    </a:lnTo>
                    <a:lnTo>
                      <a:pt x="970" y="929"/>
                    </a:lnTo>
                    <a:lnTo>
                      <a:pt x="1172" y="808"/>
                    </a:lnTo>
                    <a:lnTo>
                      <a:pt x="1273" y="768"/>
                    </a:lnTo>
                    <a:lnTo>
                      <a:pt x="1374" y="728"/>
                    </a:lnTo>
                    <a:lnTo>
                      <a:pt x="1515" y="728"/>
                    </a:lnTo>
                    <a:lnTo>
                      <a:pt x="1656" y="748"/>
                    </a:lnTo>
                    <a:lnTo>
                      <a:pt x="2040" y="889"/>
                    </a:lnTo>
                    <a:lnTo>
                      <a:pt x="2525" y="1131"/>
                    </a:lnTo>
                    <a:lnTo>
                      <a:pt x="2928" y="1313"/>
                    </a:lnTo>
                    <a:lnTo>
                      <a:pt x="2989" y="1353"/>
                    </a:lnTo>
                    <a:lnTo>
                      <a:pt x="3070" y="1394"/>
                    </a:lnTo>
                    <a:lnTo>
                      <a:pt x="3130" y="1434"/>
                    </a:lnTo>
                    <a:lnTo>
                      <a:pt x="3171" y="1495"/>
                    </a:lnTo>
                    <a:lnTo>
                      <a:pt x="3191" y="1576"/>
                    </a:lnTo>
                    <a:lnTo>
                      <a:pt x="3171" y="1636"/>
                    </a:lnTo>
                    <a:lnTo>
                      <a:pt x="3130" y="1677"/>
                    </a:lnTo>
                    <a:lnTo>
                      <a:pt x="3070" y="1717"/>
                    </a:lnTo>
                    <a:lnTo>
                      <a:pt x="2989" y="1737"/>
                    </a:lnTo>
                    <a:lnTo>
                      <a:pt x="2605" y="1535"/>
                    </a:lnTo>
                    <a:lnTo>
                      <a:pt x="2383" y="1414"/>
                    </a:lnTo>
                    <a:lnTo>
                      <a:pt x="2222" y="1333"/>
                    </a:lnTo>
                    <a:lnTo>
                      <a:pt x="2060" y="1232"/>
                    </a:lnTo>
                    <a:lnTo>
                      <a:pt x="1899" y="1172"/>
                    </a:lnTo>
                    <a:lnTo>
                      <a:pt x="1737" y="1152"/>
                    </a:lnTo>
                    <a:lnTo>
                      <a:pt x="1555" y="1152"/>
                    </a:lnTo>
                    <a:lnTo>
                      <a:pt x="1454" y="1192"/>
                    </a:lnTo>
                    <a:lnTo>
                      <a:pt x="1353" y="1232"/>
                    </a:lnTo>
                    <a:lnTo>
                      <a:pt x="1111" y="1374"/>
                    </a:lnTo>
                    <a:lnTo>
                      <a:pt x="808" y="1616"/>
                    </a:lnTo>
                    <a:lnTo>
                      <a:pt x="445" y="1939"/>
                    </a:lnTo>
                    <a:lnTo>
                      <a:pt x="425" y="1979"/>
                    </a:lnTo>
                    <a:lnTo>
                      <a:pt x="445" y="2020"/>
                    </a:lnTo>
                    <a:lnTo>
                      <a:pt x="485" y="2040"/>
                    </a:lnTo>
                    <a:lnTo>
                      <a:pt x="526" y="2020"/>
                    </a:lnTo>
                    <a:lnTo>
                      <a:pt x="869" y="1717"/>
                    </a:lnTo>
                    <a:lnTo>
                      <a:pt x="1151" y="1495"/>
                    </a:lnTo>
                    <a:lnTo>
                      <a:pt x="1374" y="1353"/>
                    </a:lnTo>
                    <a:lnTo>
                      <a:pt x="1555" y="1273"/>
                    </a:lnTo>
                    <a:lnTo>
                      <a:pt x="1636" y="1273"/>
                    </a:lnTo>
                    <a:lnTo>
                      <a:pt x="1717" y="1253"/>
                    </a:lnTo>
                    <a:lnTo>
                      <a:pt x="1858" y="1293"/>
                    </a:lnTo>
                    <a:lnTo>
                      <a:pt x="2020" y="1353"/>
                    </a:lnTo>
                    <a:lnTo>
                      <a:pt x="2161" y="1434"/>
                    </a:lnTo>
                    <a:lnTo>
                      <a:pt x="2323" y="1515"/>
                    </a:lnTo>
                    <a:lnTo>
                      <a:pt x="2545" y="1636"/>
                    </a:lnTo>
                    <a:lnTo>
                      <a:pt x="2787" y="1777"/>
                    </a:lnTo>
                    <a:lnTo>
                      <a:pt x="2969" y="1858"/>
                    </a:lnTo>
                    <a:lnTo>
                      <a:pt x="3009" y="1878"/>
                    </a:lnTo>
                    <a:lnTo>
                      <a:pt x="3130" y="1939"/>
                    </a:lnTo>
                    <a:lnTo>
                      <a:pt x="3211" y="2020"/>
                    </a:lnTo>
                    <a:lnTo>
                      <a:pt x="3272" y="2080"/>
                    </a:lnTo>
                    <a:lnTo>
                      <a:pt x="3292" y="2141"/>
                    </a:lnTo>
                    <a:lnTo>
                      <a:pt x="3292" y="2181"/>
                    </a:lnTo>
                    <a:lnTo>
                      <a:pt x="3251" y="2242"/>
                    </a:lnTo>
                    <a:lnTo>
                      <a:pt x="3191" y="2302"/>
                    </a:lnTo>
                    <a:lnTo>
                      <a:pt x="3130" y="2323"/>
                    </a:lnTo>
                    <a:lnTo>
                      <a:pt x="3050" y="2343"/>
                    </a:lnTo>
                    <a:lnTo>
                      <a:pt x="2969" y="2343"/>
                    </a:lnTo>
                    <a:lnTo>
                      <a:pt x="2868" y="2323"/>
                    </a:lnTo>
                    <a:lnTo>
                      <a:pt x="2646" y="2181"/>
                    </a:lnTo>
                    <a:lnTo>
                      <a:pt x="2403" y="2060"/>
                    </a:lnTo>
                    <a:lnTo>
                      <a:pt x="2181" y="1959"/>
                    </a:lnTo>
                    <a:lnTo>
                      <a:pt x="2060" y="1919"/>
                    </a:lnTo>
                    <a:lnTo>
                      <a:pt x="1919" y="1878"/>
                    </a:lnTo>
                    <a:lnTo>
                      <a:pt x="1777" y="1858"/>
                    </a:lnTo>
                    <a:lnTo>
                      <a:pt x="1636" y="1878"/>
                    </a:lnTo>
                    <a:lnTo>
                      <a:pt x="1495" y="1899"/>
                    </a:lnTo>
                    <a:lnTo>
                      <a:pt x="1333" y="1959"/>
                    </a:lnTo>
                    <a:lnTo>
                      <a:pt x="1151" y="2040"/>
                    </a:lnTo>
                    <a:lnTo>
                      <a:pt x="748" y="2262"/>
                    </a:lnTo>
                    <a:lnTo>
                      <a:pt x="727" y="2302"/>
                    </a:lnTo>
                    <a:lnTo>
                      <a:pt x="727" y="2343"/>
                    </a:lnTo>
                    <a:lnTo>
                      <a:pt x="768" y="2363"/>
                    </a:lnTo>
                    <a:lnTo>
                      <a:pt x="808" y="2363"/>
                    </a:lnTo>
                    <a:lnTo>
                      <a:pt x="1030" y="2222"/>
                    </a:lnTo>
                    <a:lnTo>
                      <a:pt x="1212" y="2141"/>
                    </a:lnTo>
                    <a:lnTo>
                      <a:pt x="1394" y="2060"/>
                    </a:lnTo>
                    <a:lnTo>
                      <a:pt x="1535" y="2020"/>
                    </a:lnTo>
                    <a:lnTo>
                      <a:pt x="1676" y="1979"/>
                    </a:lnTo>
                    <a:lnTo>
                      <a:pt x="1818" y="1979"/>
                    </a:lnTo>
                    <a:lnTo>
                      <a:pt x="1959" y="2000"/>
                    </a:lnTo>
                    <a:lnTo>
                      <a:pt x="2080" y="2040"/>
                    </a:lnTo>
                    <a:lnTo>
                      <a:pt x="2201" y="2101"/>
                    </a:lnTo>
                    <a:lnTo>
                      <a:pt x="2585" y="2282"/>
                    </a:lnTo>
                    <a:lnTo>
                      <a:pt x="2625" y="2323"/>
                    </a:lnTo>
                    <a:lnTo>
                      <a:pt x="2827" y="2444"/>
                    </a:lnTo>
                    <a:lnTo>
                      <a:pt x="2949" y="2545"/>
                    </a:lnTo>
                    <a:lnTo>
                      <a:pt x="3029" y="2626"/>
                    </a:lnTo>
                    <a:lnTo>
                      <a:pt x="3029" y="2666"/>
                    </a:lnTo>
                    <a:lnTo>
                      <a:pt x="3029" y="2727"/>
                    </a:lnTo>
                    <a:lnTo>
                      <a:pt x="3009" y="2767"/>
                    </a:lnTo>
                    <a:lnTo>
                      <a:pt x="2969" y="2787"/>
                    </a:lnTo>
                    <a:lnTo>
                      <a:pt x="2908" y="2807"/>
                    </a:lnTo>
                    <a:lnTo>
                      <a:pt x="2848" y="2827"/>
                    </a:lnTo>
                    <a:lnTo>
                      <a:pt x="2726" y="2787"/>
                    </a:lnTo>
                    <a:lnTo>
                      <a:pt x="2585" y="2747"/>
                    </a:lnTo>
                    <a:lnTo>
                      <a:pt x="2424" y="2666"/>
                    </a:lnTo>
                    <a:lnTo>
                      <a:pt x="2222" y="2585"/>
                    </a:lnTo>
                    <a:lnTo>
                      <a:pt x="2020" y="2504"/>
                    </a:lnTo>
                    <a:lnTo>
                      <a:pt x="1899" y="2464"/>
                    </a:lnTo>
                    <a:lnTo>
                      <a:pt x="1717" y="2444"/>
                    </a:lnTo>
                    <a:lnTo>
                      <a:pt x="1535" y="2464"/>
                    </a:lnTo>
                    <a:lnTo>
                      <a:pt x="1333" y="2525"/>
                    </a:lnTo>
                    <a:lnTo>
                      <a:pt x="1232" y="2585"/>
                    </a:lnTo>
                    <a:lnTo>
                      <a:pt x="1131" y="2646"/>
                    </a:lnTo>
                    <a:lnTo>
                      <a:pt x="1111" y="2686"/>
                    </a:lnTo>
                    <a:lnTo>
                      <a:pt x="1111" y="2727"/>
                    </a:lnTo>
                    <a:lnTo>
                      <a:pt x="1151" y="2747"/>
                    </a:lnTo>
                    <a:lnTo>
                      <a:pt x="1192" y="2747"/>
                    </a:lnTo>
                    <a:lnTo>
                      <a:pt x="1374" y="2646"/>
                    </a:lnTo>
                    <a:lnTo>
                      <a:pt x="1535" y="2585"/>
                    </a:lnTo>
                    <a:lnTo>
                      <a:pt x="1697" y="2565"/>
                    </a:lnTo>
                    <a:lnTo>
                      <a:pt x="1858" y="2585"/>
                    </a:lnTo>
                    <a:lnTo>
                      <a:pt x="1858" y="2727"/>
                    </a:lnTo>
                    <a:lnTo>
                      <a:pt x="1899" y="2888"/>
                    </a:lnTo>
                    <a:lnTo>
                      <a:pt x="1919" y="2969"/>
                    </a:lnTo>
                    <a:lnTo>
                      <a:pt x="1939" y="3151"/>
                    </a:lnTo>
                    <a:lnTo>
                      <a:pt x="1959" y="3352"/>
                    </a:lnTo>
                    <a:lnTo>
                      <a:pt x="1939" y="3514"/>
                    </a:lnTo>
                    <a:lnTo>
                      <a:pt x="1919" y="3696"/>
                    </a:lnTo>
                    <a:lnTo>
                      <a:pt x="1878" y="3857"/>
                    </a:lnTo>
                    <a:lnTo>
                      <a:pt x="1818" y="3999"/>
                    </a:lnTo>
                    <a:lnTo>
                      <a:pt x="1737" y="4120"/>
                    </a:lnTo>
                    <a:lnTo>
                      <a:pt x="1636" y="4221"/>
                    </a:lnTo>
                    <a:lnTo>
                      <a:pt x="1616" y="4261"/>
                    </a:lnTo>
                    <a:lnTo>
                      <a:pt x="1636" y="4301"/>
                    </a:lnTo>
                    <a:lnTo>
                      <a:pt x="1676" y="4322"/>
                    </a:lnTo>
                    <a:lnTo>
                      <a:pt x="1717" y="4322"/>
                    </a:lnTo>
                    <a:lnTo>
                      <a:pt x="1818" y="4201"/>
                    </a:lnTo>
                    <a:lnTo>
                      <a:pt x="1919" y="4059"/>
                    </a:lnTo>
                    <a:lnTo>
                      <a:pt x="1979" y="3898"/>
                    </a:lnTo>
                    <a:lnTo>
                      <a:pt x="2020" y="3716"/>
                    </a:lnTo>
                    <a:lnTo>
                      <a:pt x="2060" y="3534"/>
                    </a:lnTo>
                    <a:lnTo>
                      <a:pt x="2060" y="3352"/>
                    </a:lnTo>
                    <a:lnTo>
                      <a:pt x="2060" y="3151"/>
                    </a:lnTo>
                    <a:lnTo>
                      <a:pt x="2020" y="2949"/>
                    </a:lnTo>
                    <a:lnTo>
                      <a:pt x="2000" y="2848"/>
                    </a:lnTo>
                    <a:lnTo>
                      <a:pt x="1979" y="2727"/>
                    </a:lnTo>
                    <a:lnTo>
                      <a:pt x="1979" y="2605"/>
                    </a:lnTo>
                    <a:lnTo>
                      <a:pt x="2181" y="2686"/>
                    </a:lnTo>
                    <a:lnTo>
                      <a:pt x="2363" y="2767"/>
                    </a:lnTo>
                    <a:lnTo>
                      <a:pt x="2625" y="2888"/>
                    </a:lnTo>
                    <a:lnTo>
                      <a:pt x="2747" y="2928"/>
                    </a:lnTo>
                    <a:lnTo>
                      <a:pt x="2949" y="2928"/>
                    </a:lnTo>
                    <a:lnTo>
                      <a:pt x="3029" y="2888"/>
                    </a:lnTo>
                    <a:lnTo>
                      <a:pt x="3090" y="2848"/>
                    </a:lnTo>
                    <a:lnTo>
                      <a:pt x="3130" y="2767"/>
                    </a:lnTo>
                    <a:lnTo>
                      <a:pt x="3150" y="2666"/>
                    </a:lnTo>
                    <a:lnTo>
                      <a:pt x="3130" y="2565"/>
                    </a:lnTo>
                    <a:lnTo>
                      <a:pt x="3090" y="2525"/>
                    </a:lnTo>
                    <a:lnTo>
                      <a:pt x="3029" y="2464"/>
                    </a:lnTo>
                    <a:lnTo>
                      <a:pt x="3150" y="2444"/>
                    </a:lnTo>
                    <a:lnTo>
                      <a:pt x="3251" y="2403"/>
                    </a:lnTo>
                    <a:lnTo>
                      <a:pt x="3312" y="2363"/>
                    </a:lnTo>
                    <a:lnTo>
                      <a:pt x="3352" y="2323"/>
                    </a:lnTo>
                    <a:lnTo>
                      <a:pt x="3393" y="2262"/>
                    </a:lnTo>
                    <a:lnTo>
                      <a:pt x="3413" y="2202"/>
                    </a:lnTo>
                    <a:lnTo>
                      <a:pt x="3413" y="2141"/>
                    </a:lnTo>
                    <a:lnTo>
                      <a:pt x="3393" y="2060"/>
                    </a:lnTo>
                    <a:lnTo>
                      <a:pt x="3373" y="2020"/>
                    </a:lnTo>
                    <a:lnTo>
                      <a:pt x="3332" y="1959"/>
                    </a:lnTo>
                    <a:lnTo>
                      <a:pt x="3231" y="1878"/>
                    </a:lnTo>
                    <a:lnTo>
                      <a:pt x="3130" y="1818"/>
                    </a:lnTo>
                    <a:lnTo>
                      <a:pt x="3211" y="1757"/>
                    </a:lnTo>
                    <a:lnTo>
                      <a:pt x="3272" y="1677"/>
                    </a:lnTo>
                    <a:lnTo>
                      <a:pt x="3312" y="1576"/>
                    </a:lnTo>
                    <a:lnTo>
                      <a:pt x="3292" y="1515"/>
                    </a:lnTo>
                    <a:lnTo>
                      <a:pt x="3292" y="1454"/>
                    </a:lnTo>
                    <a:lnTo>
                      <a:pt x="3251" y="1394"/>
                    </a:lnTo>
                    <a:lnTo>
                      <a:pt x="3231" y="1353"/>
                    </a:lnTo>
                    <a:lnTo>
                      <a:pt x="3130" y="1293"/>
                    </a:lnTo>
                    <a:lnTo>
                      <a:pt x="3050" y="1253"/>
                    </a:lnTo>
                    <a:lnTo>
                      <a:pt x="2989" y="1212"/>
                    </a:lnTo>
                    <a:lnTo>
                      <a:pt x="2302" y="889"/>
                    </a:lnTo>
                    <a:lnTo>
                      <a:pt x="2424" y="849"/>
                    </a:lnTo>
                    <a:lnTo>
                      <a:pt x="2525" y="768"/>
                    </a:lnTo>
                    <a:lnTo>
                      <a:pt x="2585" y="707"/>
                    </a:lnTo>
                    <a:lnTo>
                      <a:pt x="2605" y="647"/>
                    </a:lnTo>
                    <a:lnTo>
                      <a:pt x="2625" y="586"/>
                    </a:lnTo>
                    <a:lnTo>
                      <a:pt x="2625" y="505"/>
                    </a:lnTo>
                    <a:lnTo>
                      <a:pt x="2625" y="465"/>
                    </a:lnTo>
                    <a:lnTo>
                      <a:pt x="2585" y="404"/>
                    </a:lnTo>
                    <a:lnTo>
                      <a:pt x="2545" y="364"/>
                    </a:lnTo>
                    <a:lnTo>
                      <a:pt x="2504" y="324"/>
                    </a:lnTo>
                    <a:lnTo>
                      <a:pt x="2201" y="182"/>
                    </a:lnTo>
                    <a:lnTo>
                      <a:pt x="1878" y="81"/>
                    </a:lnTo>
                    <a:lnTo>
                      <a:pt x="1576" y="21"/>
                    </a:lnTo>
                    <a:lnTo>
                      <a:pt x="12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6" name="Google Shape;4466;p48"/>
          <p:cNvSpPr/>
          <p:nvPr/>
        </p:nvSpPr>
        <p:spPr>
          <a:xfrm>
            <a:off x="1857413" y="814393"/>
            <a:ext cx="417000" cy="3960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8"/>
          <p:cNvSpPr/>
          <p:nvPr/>
        </p:nvSpPr>
        <p:spPr>
          <a:xfrm>
            <a:off x="7477821" y="4244023"/>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8"/>
          <p:cNvSpPr/>
          <p:nvPr/>
        </p:nvSpPr>
        <p:spPr>
          <a:xfrm>
            <a:off x="2202475" y="43538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8"/>
          <p:cNvSpPr/>
          <p:nvPr/>
        </p:nvSpPr>
        <p:spPr>
          <a:xfrm>
            <a:off x="1681171" y="393309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73"/>
        <p:cNvGrpSpPr/>
        <p:nvPr/>
      </p:nvGrpSpPr>
      <p:grpSpPr>
        <a:xfrm>
          <a:off x="0" y="0"/>
          <a:ext cx="0" cy="0"/>
          <a:chOff x="0" y="0"/>
          <a:chExt cx="0" cy="0"/>
        </a:xfrm>
      </p:grpSpPr>
      <p:sp>
        <p:nvSpPr>
          <p:cNvPr id="4474" name="Google Shape;4474;p49"/>
          <p:cNvSpPr/>
          <p:nvPr/>
        </p:nvSpPr>
        <p:spPr>
          <a:xfrm>
            <a:off x="1014713" y="189017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9"/>
          <p:cNvSpPr/>
          <p:nvPr/>
        </p:nvSpPr>
        <p:spPr>
          <a:xfrm>
            <a:off x="2028971" y="44346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9"/>
          <p:cNvSpPr/>
          <p:nvPr/>
        </p:nvSpPr>
        <p:spPr>
          <a:xfrm>
            <a:off x="7843513" y="850646"/>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9"/>
          <p:cNvSpPr/>
          <p:nvPr/>
        </p:nvSpPr>
        <p:spPr>
          <a:xfrm>
            <a:off x="2995300" y="13078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9"/>
          <p:cNvSpPr txBox="1">
            <a:spLocks noGrp="1"/>
          </p:cNvSpPr>
          <p:nvPr>
            <p:ph type="subTitle" idx="3"/>
          </p:nvPr>
        </p:nvSpPr>
        <p:spPr>
          <a:xfrm>
            <a:off x="2484843" y="1600847"/>
            <a:ext cx="40380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a:t>In our future efforts, we are considering a more personal approach. We may engage with people face-to-face, perhaps through activities like art therapy or simply by striking up conversations with strangers, learning about their days, and capturing moments through photographs.</a:t>
            </a:r>
            <a:endParaRPr sz="1800"/>
          </a:p>
        </p:txBody>
      </p:sp>
      <p:sp>
        <p:nvSpPr>
          <p:cNvPr id="4482" name="Google Shape;4482;p49"/>
          <p:cNvSpPr txBox="1">
            <a:spLocks noGrp="1"/>
          </p:cNvSpPr>
          <p:nvPr>
            <p:ph type="title"/>
          </p:nvPr>
        </p:nvSpPr>
        <p:spPr>
          <a:xfrm>
            <a:off x="1305058" y="198357"/>
            <a:ext cx="7704000" cy="58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What would/could you do differently next time?</a:t>
            </a:r>
            <a:endParaRPr>
              <a:solidFill>
                <a:schemeClr val="accent3"/>
              </a:solidFill>
            </a:endParaRPr>
          </a:p>
        </p:txBody>
      </p:sp>
      <p:grpSp>
        <p:nvGrpSpPr>
          <p:cNvPr id="4483" name="Google Shape;4483;p49"/>
          <p:cNvGrpSpPr/>
          <p:nvPr/>
        </p:nvGrpSpPr>
        <p:grpSpPr>
          <a:xfrm rot="-8264804">
            <a:off x="7926954" y="2653711"/>
            <a:ext cx="843442" cy="1825483"/>
            <a:chOff x="4000777" y="-1782037"/>
            <a:chExt cx="770359" cy="1667307"/>
          </a:xfrm>
        </p:grpSpPr>
        <p:sp>
          <p:nvSpPr>
            <p:cNvPr id="4484" name="Google Shape;4484;p49"/>
            <p:cNvSpPr/>
            <p:nvPr/>
          </p:nvSpPr>
          <p:spPr>
            <a:xfrm>
              <a:off x="4000777" y="-1782037"/>
              <a:ext cx="770358" cy="1667307"/>
            </a:xfrm>
            <a:custGeom>
              <a:avLst/>
              <a:gdLst/>
              <a:ahLst/>
              <a:cxnLst/>
              <a:rect l="l" t="t" r="r" b="b"/>
              <a:pathLst>
                <a:path w="3919" h="8482" extrusionOk="0">
                  <a:moveTo>
                    <a:pt x="910" y="1"/>
                  </a:moveTo>
                  <a:lnTo>
                    <a:pt x="849" y="21"/>
                  </a:lnTo>
                  <a:lnTo>
                    <a:pt x="768" y="41"/>
                  </a:lnTo>
                  <a:lnTo>
                    <a:pt x="667" y="102"/>
                  </a:lnTo>
                  <a:lnTo>
                    <a:pt x="607" y="203"/>
                  </a:lnTo>
                  <a:lnTo>
                    <a:pt x="546" y="324"/>
                  </a:lnTo>
                  <a:lnTo>
                    <a:pt x="526" y="445"/>
                  </a:lnTo>
                  <a:lnTo>
                    <a:pt x="526" y="566"/>
                  </a:lnTo>
                  <a:lnTo>
                    <a:pt x="526" y="667"/>
                  </a:lnTo>
                  <a:lnTo>
                    <a:pt x="566" y="889"/>
                  </a:lnTo>
                  <a:lnTo>
                    <a:pt x="647" y="1091"/>
                  </a:lnTo>
                  <a:lnTo>
                    <a:pt x="465" y="1010"/>
                  </a:lnTo>
                  <a:lnTo>
                    <a:pt x="385" y="990"/>
                  </a:lnTo>
                  <a:lnTo>
                    <a:pt x="284" y="970"/>
                  </a:lnTo>
                  <a:lnTo>
                    <a:pt x="223" y="990"/>
                  </a:lnTo>
                  <a:lnTo>
                    <a:pt x="162" y="990"/>
                  </a:lnTo>
                  <a:lnTo>
                    <a:pt x="102" y="1031"/>
                  </a:lnTo>
                  <a:lnTo>
                    <a:pt x="61" y="1071"/>
                  </a:lnTo>
                  <a:lnTo>
                    <a:pt x="21" y="1131"/>
                  </a:lnTo>
                  <a:lnTo>
                    <a:pt x="1" y="1192"/>
                  </a:lnTo>
                  <a:lnTo>
                    <a:pt x="1" y="1273"/>
                  </a:lnTo>
                  <a:lnTo>
                    <a:pt x="1" y="1354"/>
                  </a:lnTo>
                  <a:lnTo>
                    <a:pt x="41" y="1434"/>
                  </a:lnTo>
                  <a:lnTo>
                    <a:pt x="142" y="1556"/>
                  </a:lnTo>
                  <a:lnTo>
                    <a:pt x="243" y="1697"/>
                  </a:lnTo>
                  <a:lnTo>
                    <a:pt x="385" y="1818"/>
                  </a:lnTo>
                  <a:lnTo>
                    <a:pt x="546" y="1939"/>
                  </a:lnTo>
                  <a:lnTo>
                    <a:pt x="708" y="2020"/>
                  </a:lnTo>
                  <a:lnTo>
                    <a:pt x="889" y="2101"/>
                  </a:lnTo>
                  <a:lnTo>
                    <a:pt x="1071" y="2141"/>
                  </a:lnTo>
                  <a:lnTo>
                    <a:pt x="1233" y="2161"/>
                  </a:lnTo>
                  <a:lnTo>
                    <a:pt x="1313" y="2161"/>
                  </a:lnTo>
                  <a:lnTo>
                    <a:pt x="1475" y="2949"/>
                  </a:lnTo>
                  <a:lnTo>
                    <a:pt x="1313" y="2787"/>
                  </a:lnTo>
                  <a:lnTo>
                    <a:pt x="1071" y="2565"/>
                  </a:lnTo>
                  <a:lnTo>
                    <a:pt x="829" y="2404"/>
                  </a:lnTo>
                  <a:lnTo>
                    <a:pt x="728" y="2343"/>
                  </a:lnTo>
                  <a:lnTo>
                    <a:pt x="607" y="2303"/>
                  </a:lnTo>
                  <a:lnTo>
                    <a:pt x="506" y="2282"/>
                  </a:lnTo>
                  <a:lnTo>
                    <a:pt x="284" y="2282"/>
                  </a:lnTo>
                  <a:lnTo>
                    <a:pt x="183" y="2323"/>
                  </a:lnTo>
                  <a:lnTo>
                    <a:pt x="102" y="2383"/>
                  </a:lnTo>
                  <a:lnTo>
                    <a:pt x="61" y="2484"/>
                  </a:lnTo>
                  <a:lnTo>
                    <a:pt x="41" y="2585"/>
                  </a:lnTo>
                  <a:lnTo>
                    <a:pt x="41" y="2727"/>
                  </a:lnTo>
                  <a:lnTo>
                    <a:pt x="102" y="2848"/>
                  </a:lnTo>
                  <a:lnTo>
                    <a:pt x="203" y="2989"/>
                  </a:lnTo>
                  <a:lnTo>
                    <a:pt x="324" y="3090"/>
                  </a:lnTo>
                  <a:lnTo>
                    <a:pt x="465" y="3171"/>
                  </a:lnTo>
                  <a:lnTo>
                    <a:pt x="627" y="3252"/>
                  </a:lnTo>
                  <a:lnTo>
                    <a:pt x="809" y="3312"/>
                  </a:lnTo>
                  <a:lnTo>
                    <a:pt x="970" y="3353"/>
                  </a:lnTo>
                  <a:lnTo>
                    <a:pt x="1132" y="3393"/>
                  </a:lnTo>
                  <a:lnTo>
                    <a:pt x="1293" y="3413"/>
                  </a:lnTo>
                  <a:lnTo>
                    <a:pt x="1515" y="3413"/>
                  </a:lnTo>
                  <a:lnTo>
                    <a:pt x="1576" y="3393"/>
                  </a:lnTo>
                  <a:lnTo>
                    <a:pt x="1798" y="4261"/>
                  </a:lnTo>
                  <a:lnTo>
                    <a:pt x="1535" y="4079"/>
                  </a:lnTo>
                  <a:lnTo>
                    <a:pt x="1273" y="3878"/>
                  </a:lnTo>
                  <a:lnTo>
                    <a:pt x="1091" y="3777"/>
                  </a:lnTo>
                  <a:lnTo>
                    <a:pt x="869" y="3676"/>
                  </a:lnTo>
                  <a:lnTo>
                    <a:pt x="647" y="3595"/>
                  </a:lnTo>
                  <a:lnTo>
                    <a:pt x="526" y="3575"/>
                  </a:lnTo>
                  <a:lnTo>
                    <a:pt x="284" y="3575"/>
                  </a:lnTo>
                  <a:lnTo>
                    <a:pt x="203" y="3615"/>
                  </a:lnTo>
                  <a:lnTo>
                    <a:pt x="142" y="3676"/>
                  </a:lnTo>
                  <a:lnTo>
                    <a:pt x="102" y="3736"/>
                  </a:lnTo>
                  <a:lnTo>
                    <a:pt x="61" y="3837"/>
                  </a:lnTo>
                  <a:lnTo>
                    <a:pt x="61" y="3938"/>
                  </a:lnTo>
                  <a:lnTo>
                    <a:pt x="61" y="4059"/>
                  </a:lnTo>
                  <a:lnTo>
                    <a:pt x="122" y="4160"/>
                  </a:lnTo>
                  <a:lnTo>
                    <a:pt x="162" y="4221"/>
                  </a:lnTo>
                  <a:lnTo>
                    <a:pt x="243" y="4302"/>
                  </a:lnTo>
                  <a:lnTo>
                    <a:pt x="425" y="4423"/>
                  </a:lnTo>
                  <a:lnTo>
                    <a:pt x="627" y="4524"/>
                  </a:lnTo>
                  <a:lnTo>
                    <a:pt x="869" y="4625"/>
                  </a:lnTo>
                  <a:lnTo>
                    <a:pt x="1111" y="4685"/>
                  </a:lnTo>
                  <a:lnTo>
                    <a:pt x="1354" y="4746"/>
                  </a:lnTo>
                  <a:lnTo>
                    <a:pt x="1576" y="4766"/>
                  </a:lnTo>
                  <a:lnTo>
                    <a:pt x="1758" y="4786"/>
                  </a:lnTo>
                  <a:lnTo>
                    <a:pt x="1919" y="4766"/>
                  </a:lnTo>
                  <a:lnTo>
                    <a:pt x="2161" y="5695"/>
                  </a:lnTo>
                  <a:lnTo>
                    <a:pt x="1899" y="5453"/>
                  </a:lnTo>
                  <a:lnTo>
                    <a:pt x="1636" y="5230"/>
                  </a:lnTo>
                  <a:lnTo>
                    <a:pt x="1394" y="5069"/>
                  </a:lnTo>
                  <a:lnTo>
                    <a:pt x="1273" y="5008"/>
                  </a:lnTo>
                  <a:lnTo>
                    <a:pt x="1152" y="4968"/>
                  </a:lnTo>
                  <a:lnTo>
                    <a:pt x="1031" y="4948"/>
                  </a:lnTo>
                  <a:lnTo>
                    <a:pt x="930" y="4928"/>
                  </a:lnTo>
                  <a:lnTo>
                    <a:pt x="809" y="4948"/>
                  </a:lnTo>
                  <a:lnTo>
                    <a:pt x="687" y="4988"/>
                  </a:lnTo>
                  <a:lnTo>
                    <a:pt x="607" y="5069"/>
                  </a:lnTo>
                  <a:lnTo>
                    <a:pt x="546" y="5150"/>
                  </a:lnTo>
                  <a:lnTo>
                    <a:pt x="526" y="5210"/>
                  </a:lnTo>
                  <a:lnTo>
                    <a:pt x="526" y="5271"/>
                  </a:lnTo>
                  <a:lnTo>
                    <a:pt x="546" y="5412"/>
                  </a:lnTo>
                  <a:lnTo>
                    <a:pt x="627" y="5553"/>
                  </a:lnTo>
                  <a:lnTo>
                    <a:pt x="728" y="5695"/>
                  </a:lnTo>
                  <a:lnTo>
                    <a:pt x="849" y="5796"/>
                  </a:lnTo>
                  <a:lnTo>
                    <a:pt x="1010" y="5877"/>
                  </a:lnTo>
                  <a:lnTo>
                    <a:pt x="1172" y="5937"/>
                  </a:lnTo>
                  <a:lnTo>
                    <a:pt x="1354" y="5998"/>
                  </a:lnTo>
                  <a:lnTo>
                    <a:pt x="1535" y="6058"/>
                  </a:lnTo>
                  <a:lnTo>
                    <a:pt x="1717" y="6078"/>
                  </a:lnTo>
                  <a:lnTo>
                    <a:pt x="2020" y="6119"/>
                  </a:lnTo>
                  <a:lnTo>
                    <a:pt x="2161" y="6099"/>
                  </a:lnTo>
                  <a:lnTo>
                    <a:pt x="2262" y="6058"/>
                  </a:lnTo>
                  <a:lnTo>
                    <a:pt x="2525" y="6987"/>
                  </a:lnTo>
                  <a:lnTo>
                    <a:pt x="2323" y="6846"/>
                  </a:lnTo>
                  <a:lnTo>
                    <a:pt x="2081" y="6684"/>
                  </a:lnTo>
                  <a:lnTo>
                    <a:pt x="1939" y="6603"/>
                  </a:lnTo>
                  <a:lnTo>
                    <a:pt x="1737" y="6523"/>
                  </a:lnTo>
                  <a:lnTo>
                    <a:pt x="1535" y="6462"/>
                  </a:lnTo>
                  <a:lnTo>
                    <a:pt x="1435" y="6442"/>
                  </a:lnTo>
                  <a:lnTo>
                    <a:pt x="1233" y="6442"/>
                  </a:lnTo>
                  <a:lnTo>
                    <a:pt x="1132" y="6482"/>
                  </a:lnTo>
                  <a:lnTo>
                    <a:pt x="1071" y="6543"/>
                  </a:lnTo>
                  <a:lnTo>
                    <a:pt x="1051" y="6603"/>
                  </a:lnTo>
                  <a:lnTo>
                    <a:pt x="1010" y="6684"/>
                  </a:lnTo>
                  <a:lnTo>
                    <a:pt x="1010" y="6785"/>
                  </a:lnTo>
                  <a:lnTo>
                    <a:pt x="1031" y="6886"/>
                  </a:lnTo>
                  <a:lnTo>
                    <a:pt x="1071" y="6967"/>
                  </a:lnTo>
                  <a:lnTo>
                    <a:pt x="1111" y="7027"/>
                  </a:lnTo>
                  <a:lnTo>
                    <a:pt x="1172" y="7088"/>
                  </a:lnTo>
                  <a:lnTo>
                    <a:pt x="1334" y="7189"/>
                  </a:lnTo>
                  <a:lnTo>
                    <a:pt x="1515" y="7290"/>
                  </a:lnTo>
                  <a:lnTo>
                    <a:pt x="1717" y="7351"/>
                  </a:lnTo>
                  <a:lnTo>
                    <a:pt x="1939" y="7411"/>
                  </a:lnTo>
                  <a:lnTo>
                    <a:pt x="2141" y="7452"/>
                  </a:lnTo>
                  <a:lnTo>
                    <a:pt x="2323" y="7472"/>
                  </a:lnTo>
                  <a:lnTo>
                    <a:pt x="2666" y="7472"/>
                  </a:lnTo>
                  <a:lnTo>
                    <a:pt x="2989" y="8461"/>
                  </a:lnTo>
                  <a:lnTo>
                    <a:pt x="3009" y="8481"/>
                  </a:lnTo>
                  <a:lnTo>
                    <a:pt x="3070" y="8481"/>
                  </a:lnTo>
                  <a:lnTo>
                    <a:pt x="3090" y="8461"/>
                  </a:lnTo>
                  <a:lnTo>
                    <a:pt x="3090" y="8421"/>
                  </a:lnTo>
                  <a:lnTo>
                    <a:pt x="2767" y="7431"/>
                  </a:lnTo>
                  <a:lnTo>
                    <a:pt x="2848" y="7391"/>
                  </a:lnTo>
                  <a:lnTo>
                    <a:pt x="2868" y="7391"/>
                  </a:lnTo>
                  <a:lnTo>
                    <a:pt x="3070" y="7290"/>
                  </a:lnTo>
                  <a:lnTo>
                    <a:pt x="3272" y="7169"/>
                  </a:lnTo>
                  <a:lnTo>
                    <a:pt x="3494" y="7027"/>
                  </a:lnTo>
                  <a:lnTo>
                    <a:pt x="3696" y="6846"/>
                  </a:lnTo>
                  <a:lnTo>
                    <a:pt x="3777" y="6745"/>
                  </a:lnTo>
                  <a:lnTo>
                    <a:pt x="3858" y="6664"/>
                  </a:lnTo>
                  <a:lnTo>
                    <a:pt x="3898" y="6583"/>
                  </a:lnTo>
                  <a:lnTo>
                    <a:pt x="3918" y="6503"/>
                  </a:lnTo>
                  <a:lnTo>
                    <a:pt x="3918" y="6422"/>
                  </a:lnTo>
                  <a:lnTo>
                    <a:pt x="3918" y="6361"/>
                  </a:lnTo>
                  <a:lnTo>
                    <a:pt x="3898" y="6301"/>
                  </a:lnTo>
                  <a:lnTo>
                    <a:pt x="3858" y="6240"/>
                  </a:lnTo>
                  <a:lnTo>
                    <a:pt x="3777" y="6179"/>
                  </a:lnTo>
                  <a:lnTo>
                    <a:pt x="3676" y="6139"/>
                  </a:lnTo>
                  <a:lnTo>
                    <a:pt x="3575" y="6119"/>
                  </a:lnTo>
                  <a:lnTo>
                    <a:pt x="3433" y="6139"/>
                  </a:lnTo>
                  <a:lnTo>
                    <a:pt x="3272" y="6200"/>
                  </a:lnTo>
                  <a:lnTo>
                    <a:pt x="3110" y="6301"/>
                  </a:lnTo>
                  <a:lnTo>
                    <a:pt x="2949" y="6442"/>
                  </a:lnTo>
                  <a:lnTo>
                    <a:pt x="2848" y="6563"/>
                  </a:lnTo>
                  <a:lnTo>
                    <a:pt x="2747" y="6684"/>
                  </a:lnTo>
                  <a:lnTo>
                    <a:pt x="2686" y="6826"/>
                  </a:lnTo>
                  <a:lnTo>
                    <a:pt x="2626" y="6967"/>
                  </a:lnTo>
                  <a:lnTo>
                    <a:pt x="2363" y="6038"/>
                  </a:lnTo>
                  <a:lnTo>
                    <a:pt x="2384" y="6018"/>
                  </a:lnTo>
                  <a:lnTo>
                    <a:pt x="2484" y="5998"/>
                  </a:lnTo>
                  <a:lnTo>
                    <a:pt x="2787" y="5856"/>
                  </a:lnTo>
                  <a:lnTo>
                    <a:pt x="2989" y="5735"/>
                  </a:lnTo>
                  <a:lnTo>
                    <a:pt x="3191" y="5614"/>
                  </a:lnTo>
                  <a:lnTo>
                    <a:pt x="3373" y="5453"/>
                  </a:lnTo>
                  <a:lnTo>
                    <a:pt x="3534" y="5291"/>
                  </a:lnTo>
                  <a:lnTo>
                    <a:pt x="3595" y="5210"/>
                  </a:lnTo>
                  <a:lnTo>
                    <a:pt x="3635" y="5109"/>
                  </a:lnTo>
                  <a:lnTo>
                    <a:pt x="3676" y="5008"/>
                  </a:lnTo>
                  <a:lnTo>
                    <a:pt x="3696" y="4907"/>
                  </a:lnTo>
                  <a:lnTo>
                    <a:pt x="3696" y="4827"/>
                  </a:lnTo>
                  <a:lnTo>
                    <a:pt x="3676" y="4746"/>
                  </a:lnTo>
                  <a:lnTo>
                    <a:pt x="3656" y="4705"/>
                  </a:lnTo>
                  <a:lnTo>
                    <a:pt x="3615" y="4665"/>
                  </a:lnTo>
                  <a:lnTo>
                    <a:pt x="3575" y="4625"/>
                  </a:lnTo>
                  <a:lnTo>
                    <a:pt x="3514" y="4584"/>
                  </a:lnTo>
                  <a:lnTo>
                    <a:pt x="3454" y="4564"/>
                  </a:lnTo>
                  <a:lnTo>
                    <a:pt x="3393" y="4564"/>
                  </a:lnTo>
                  <a:lnTo>
                    <a:pt x="3272" y="4584"/>
                  </a:lnTo>
                  <a:lnTo>
                    <a:pt x="3171" y="4604"/>
                  </a:lnTo>
                  <a:lnTo>
                    <a:pt x="3050" y="4665"/>
                  </a:lnTo>
                  <a:lnTo>
                    <a:pt x="2929" y="4726"/>
                  </a:lnTo>
                  <a:lnTo>
                    <a:pt x="2808" y="4827"/>
                  </a:lnTo>
                  <a:lnTo>
                    <a:pt x="2686" y="4928"/>
                  </a:lnTo>
                  <a:lnTo>
                    <a:pt x="2505" y="5170"/>
                  </a:lnTo>
                  <a:lnTo>
                    <a:pt x="2343" y="5412"/>
                  </a:lnTo>
                  <a:lnTo>
                    <a:pt x="2242" y="5614"/>
                  </a:lnTo>
                  <a:lnTo>
                    <a:pt x="2020" y="4726"/>
                  </a:lnTo>
                  <a:lnTo>
                    <a:pt x="2121" y="4685"/>
                  </a:lnTo>
                  <a:lnTo>
                    <a:pt x="2141" y="4685"/>
                  </a:lnTo>
                  <a:lnTo>
                    <a:pt x="2384" y="4584"/>
                  </a:lnTo>
                  <a:lnTo>
                    <a:pt x="2626" y="4443"/>
                  </a:lnTo>
                  <a:lnTo>
                    <a:pt x="2868" y="4281"/>
                  </a:lnTo>
                  <a:lnTo>
                    <a:pt x="3110" y="4079"/>
                  </a:lnTo>
                  <a:lnTo>
                    <a:pt x="3211" y="3999"/>
                  </a:lnTo>
                  <a:lnTo>
                    <a:pt x="3292" y="3898"/>
                  </a:lnTo>
                  <a:lnTo>
                    <a:pt x="3333" y="3797"/>
                  </a:lnTo>
                  <a:lnTo>
                    <a:pt x="3373" y="3716"/>
                  </a:lnTo>
                  <a:lnTo>
                    <a:pt x="3373" y="3635"/>
                  </a:lnTo>
                  <a:lnTo>
                    <a:pt x="3373" y="3555"/>
                  </a:lnTo>
                  <a:lnTo>
                    <a:pt x="3353" y="3494"/>
                  </a:lnTo>
                  <a:lnTo>
                    <a:pt x="3333" y="3433"/>
                  </a:lnTo>
                  <a:lnTo>
                    <a:pt x="3252" y="3353"/>
                  </a:lnTo>
                  <a:lnTo>
                    <a:pt x="3131" y="3292"/>
                  </a:lnTo>
                  <a:lnTo>
                    <a:pt x="2909" y="3292"/>
                  </a:lnTo>
                  <a:lnTo>
                    <a:pt x="2828" y="3312"/>
                  </a:lnTo>
                  <a:lnTo>
                    <a:pt x="2626" y="3393"/>
                  </a:lnTo>
                  <a:lnTo>
                    <a:pt x="2444" y="3514"/>
                  </a:lnTo>
                  <a:lnTo>
                    <a:pt x="2262" y="3676"/>
                  </a:lnTo>
                  <a:lnTo>
                    <a:pt x="2141" y="3817"/>
                  </a:lnTo>
                  <a:lnTo>
                    <a:pt x="2040" y="3958"/>
                  </a:lnTo>
                  <a:lnTo>
                    <a:pt x="1960" y="4100"/>
                  </a:lnTo>
                  <a:lnTo>
                    <a:pt x="1899" y="4261"/>
                  </a:lnTo>
                  <a:lnTo>
                    <a:pt x="1677" y="3353"/>
                  </a:lnTo>
                  <a:lnTo>
                    <a:pt x="1758" y="3353"/>
                  </a:lnTo>
                  <a:lnTo>
                    <a:pt x="1838" y="3332"/>
                  </a:lnTo>
                  <a:lnTo>
                    <a:pt x="2141" y="3191"/>
                  </a:lnTo>
                  <a:lnTo>
                    <a:pt x="2323" y="3110"/>
                  </a:lnTo>
                  <a:lnTo>
                    <a:pt x="2505" y="2989"/>
                  </a:lnTo>
                  <a:lnTo>
                    <a:pt x="2686" y="2848"/>
                  </a:lnTo>
                  <a:lnTo>
                    <a:pt x="2828" y="2706"/>
                  </a:lnTo>
                  <a:lnTo>
                    <a:pt x="2888" y="2626"/>
                  </a:lnTo>
                  <a:lnTo>
                    <a:pt x="2949" y="2525"/>
                  </a:lnTo>
                  <a:lnTo>
                    <a:pt x="2989" y="2444"/>
                  </a:lnTo>
                  <a:lnTo>
                    <a:pt x="3009" y="2363"/>
                  </a:lnTo>
                  <a:lnTo>
                    <a:pt x="3009" y="2262"/>
                  </a:lnTo>
                  <a:lnTo>
                    <a:pt x="2989" y="2202"/>
                  </a:lnTo>
                  <a:lnTo>
                    <a:pt x="2969" y="2141"/>
                  </a:lnTo>
                  <a:lnTo>
                    <a:pt x="2929" y="2101"/>
                  </a:lnTo>
                  <a:lnTo>
                    <a:pt x="2888" y="2060"/>
                  </a:lnTo>
                  <a:lnTo>
                    <a:pt x="2828" y="2040"/>
                  </a:lnTo>
                  <a:lnTo>
                    <a:pt x="2767" y="2020"/>
                  </a:lnTo>
                  <a:lnTo>
                    <a:pt x="2606" y="2020"/>
                  </a:lnTo>
                  <a:lnTo>
                    <a:pt x="2505" y="2040"/>
                  </a:lnTo>
                  <a:lnTo>
                    <a:pt x="2384" y="2101"/>
                  </a:lnTo>
                  <a:lnTo>
                    <a:pt x="2283" y="2161"/>
                  </a:lnTo>
                  <a:lnTo>
                    <a:pt x="2161" y="2242"/>
                  </a:lnTo>
                  <a:lnTo>
                    <a:pt x="2040" y="2343"/>
                  </a:lnTo>
                  <a:lnTo>
                    <a:pt x="1859" y="2565"/>
                  </a:lnTo>
                  <a:lnTo>
                    <a:pt x="1697" y="2787"/>
                  </a:lnTo>
                  <a:lnTo>
                    <a:pt x="1596" y="2989"/>
                  </a:lnTo>
                  <a:lnTo>
                    <a:pt x="1414" y="2141"/>
                  </a:lnTo>
                  <a:lnTo>
                    <a:pt x="1515" y="2101"/>
                  </a:lnTo>
                  <a:lnTo>
                    <a:pt x="1616" y="2040"/>
                  </a:lnTo>
                  <a:lnTo>
                    <a:pt x="1717" y="1959"/>
                  </a:lnTo>
                  <a:lnTo>
                    <a:pt x="1818" y="1879"/>
                  </a:lnTo>
                  <a:lnTo>
                    <a:pt x="1919" y="1757"/>
                  </a:lnTo>
                  <a:lnTo>
                    <a:pt x="1980" y="1636"/>
                  </a:lnTo>
                  <a:lnTo>
                    <a:pt x="2040" y="1515"/>
                  </a:lnTo>
                  <a:lnTo>
                    <a:pt x="2060" y="1394"/>
                  </a:lnTo>
                  <a:lnTo>
                    <a:pt x="2081" y="1273"/>
                  </a:lnTo>
                  <a:lnTo>
                    <a:pt x="2060" y="1172"/>
                  </a:lnTo>
                  <a:lnTo>
                    <a:pt x="2000" y="1091"/>
                  </a:lnTo>
                  <a:lnTo>
                    <a:pt x="1919" y="1031"/>
                  </a:lnTo>
                  <a:lnTo>
                    <a:pt x="1838" y="1010"/>
                  </a:lnTo>
                  <a:lnTo>
                    <a:pt x="1737" y="1031"/>
                  </a:lnTo>
                  <a:lnTo>
                    <a:pt x="1657" y="1071"/>
                  </a:lnTo>
                  <a:lnTo>
                    <a:pt x="1576" y="1131"/>
                  </a:lnTo>
                  <a:lnTo>
                    <a:pt x="1515" y="909"/>
                  </a:lnTo>
                  <a:lnTo>
                    <a:pt x="1455" y="667"/>
                  </a:lnTo>
                  <a:lnTo>
                    <a:pt x="1334" y="384"/>
                  </a:lnTo>
                  <a:lnTo>
                    <a:pt x="1273" y="263"/>
                  </a:lnTo>
                  <a:lnTo>
                    <a:pt x="1212" y="182"/>
                  </a:lnTo>
                  <a:lnTo>
                    <a:pt x="1132" y="102"/>
                  </a:lnTo>
                  <a:lnTo>
                    <a:pt x="1071" y="41"/>
                  </a:lnTo>
                  <a:lnTo>
                    <a:pt x="990" y="21"/>
                  </a:lnTo>
                  <a:lnTo>
                    <a:pt x="910"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5" name="Google Shape;4485;p49"/>
            <p:cNvGrpSpPr/>
            <p:nvPr/>
          </p:nvGrpSpPr>
          <p:grpSpPr>
            <a:xfrm>
              <a:off x="4000780" y="-1781934"/>
              <a:ext cx="770356" cy="1667106"/>
              <a:chOff x="4039660" y="-643450"/>
              <a:chExt cx="308327" cy="667243"/>
            </a:xfrm>
          </p:grpSpPr>
          <p:sp>
            <p:nvSpPr>
              <p:cNvPr id="4486" name="Google Shape;4486;p49"/>
              <p:cNvSpPr/>
              <p:nvPr/>
            </p:nvSpPr>
            <p:spPr>
              <a:xfrm>
                <a:off x="4042886" y="-638730"/>
                <a:ext cx="155776" cy="160576"/>
              </a:xfrm>
              <a:custGeom>
                <a:avLst/>
                <a:gdLst/>
                <a:ahLst/>
                <a:cxnLst/>
                <a:rect l="l" t="t" r="r" b="b"/>
                <a:pathLst>
                  <a:path w="1980" h="2041" extrusionOk="0">
                    <a:moveTo>
                      <a:pt x="808" y="1"/>
                    </a:moveTo>
                    <a:lnTo>
                      <a:pt x="747" y="21"/>
                    </a:lnTo>
                    <a:lnTo>
                      <a:pt x="667" y="62"/>
                    </a:lnTo>
                    <a:lnTo>
                      <a:pt x="606" y="162"/>
                    </a:lnTo>
                    <a:lnTo>
                      <a:pt x="566" y="263"/>
                    </a:lnTo>
                    <a:lnTo>
                      <a:pt x="545" y="405"/>
                    </a:lnTo>
                    <a:lnTo>
                      <a:pt x="545" y="607"/>
                    </a:lnTo>
                    <a:lnTo>
                      <a:pt x="566" y="768"/>
                    </a:lnTo>
                    <a:lnTo>
                      <a:pt x="626" y="910"/>
                    </a:lnTo>
                    <a:lnTo>
                      <a:pt x="727" y="1172"/>
                    </a:lnTo>
                    <a:lnTo>
                      <a:pt x="626" y="1111"/>
                    </a:lnTo>
                    <a:lnTo>
                      <a:pt x="505" y="1031"/>
                    </a:lnTo>
                    <a:lnTo>
                      <a:pt x="384" y="990"/>
                    </a:lnTo>
                    <a:lnTo>
                      <a:pt x="243" y="970"/>
                    </a:lnTo>
                    <a:lnTo>
                      <a:pt x="182" y="970"/>
                    </a:lnTo>
                    <a:lnTo>
                      <a:pt x="142" y="990"/>
                    </a:lnTo>
                    <a:lnTo>
                      <a:pt x="81" y="1011"/>
                    </a:lnTo>
                    <a:lnTo>
                      <a:pt x="61" y="1031"/>
                    </a:lnTo>
                    <a:lnTo>
                      <a:pt x="20" y="1071"/>
                    </a:lnTo>
                    <a:lnTo>
                      <a:pt x="0" y="1132"/>
                    </a:lnTo>
                    <a:lnTo>
                      <a:pt x="0" y="1212"/>
                    </a:lnTo>
                    <a:lnTo>
                      <a:pt x="20" y="1273"/>
                    </a:lnTo>
                    <a:lnTo>
                      <a:pt x="41" y="1334"/>
                    </a:lnTo>
                    <a:lnTo>
                      <a:pt x="142" y="1475"/>
                    </a:lnTo>
                    <a:lnTo>
                      <a:pt x="243" y="1596"/>
                    </a:lnTo>
                    <a:lnTo>
                      <a:pt x="384" y="1717"/>
                    </a:lnTo>
                    <a:lnTo>
                      <a:pt x="525" y="1818"/>
                    </a:lnTo>
                    <a:lnTo>
                      <a:pt x="687" y="1919"/>
                    </a:lnTo>
                    <a:lnTo>
                      <a:pt x="848" y="1980"/>
                    </a:lnTo>
                    <a:lnTo>
                      <a:pt x="1030" y="2040"/>
                    </a:lnTo>
                    <a:lnTo>
                      <a:pt x="1313" y="2040"/>
                    </a:lnTo>
                    <a:lnTo>
                      <a:pt x="1454" y="2000"/>
                    </a:lnTo>
                    <a:lnTo>
                      <a:pt x="1555" y="1939"/>
                    </a:lnTo>
                    <a:lnTo>
                      <a:pt x="1656" y="1859"/>
                    </a:lnTo>
                    <a:lnTo>
                      <a:pt x="1737" y="1778"/>
                    </a:lnTo>
                    <a:lnTo>
                      <a:pt x="1818" y="1677"/>
                    </a:lnTo>
                    <a:lnTo>
                      <a:pt x="1898" y="1556"/>
                    </a:lnTo>
                    <a:lnTo>
                      <a:pt x="1939" y="1435"/>
                    </a:lnTo>
                    <a:lnTo>
                      <a:pt x="1979" y="1334"/>
                    </a:lnTo>
                    <a:lnTo>
                      <a:pt x="1979" y="1212"/>
                    </a:lnTo>
                    <a:lnTo>
                      <a:pt x="1959" y="1111"/>
                    </a:lnTo>
                    <a:lnTo>
                      <a:pt x="1919" y="1051"/>
                    </a:lnTo>
                    <a:lnTo>
                      <a:pt x="1858" y="1011"/>
                    </a:lnTo>
                    <a:lnTo>
                      <a:pt x="1797" y="990"/>
                    </a:lnTo>
                    <a:lnTo>
                      <a:pt x="1717" y="1011"/>
                    </a:lnTo>
                    <a:lnTo>
                      <a:pt x="1656" y="1031"/>
                    </a:lnTo>
                    <a:lnTo>
                      <a:pt x="1595" y="1071"/>
                    </a:lnTo>
                    <a:lnTo>
                      <a:pt x="1494" y="1172"/>
                    </a:lnTo>
                    <a:lnTo>
                      <a:pt x="1434" y="869"/>
                    </a:lnTo>
                    <a:lnTo>
                      <a:pt x="1373" y="667"/>
                    </a:lnTo>
                    <a:lnTo>
                      <a:pt x="1313" y="465"/>
                    </a:lnTo>
                    <a:lnTo>
                      <a:pt x="1232" y="284"/>
                    </a:lnTo>
                    <a:lnTo>
                      <a:pt x="1131" y="142"/>
                    </a:lnTo>
                    <a:lnTo>
                      <a:pt x="1070" y="82"/>
                    </a:lnTo>
                    <a:lnTo>
                      <a:pt x="1010" y="41"/>
                    </a:lnTo>
                    <a:lnTo>
                      <a:pt x="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9"/>
              <p:cNvSpPr/>
              <p:nvPr/>
            </p:nvSpPr>
            <p:spPr>
              <a:xfrm>
                <a:off x="4042886" y="-638730"/>
                <a:ext cx="155776" cy="160576"/>
              </a:xfrm>
              <a:custGeom>
                <a:avLst/>
                <a:gdLst/>
                <a:ahLst/>
                <a:cxnLst/>
                <a:rect l="l" t="t" r="r" b="b"/>
                <a:pathLst>
                  <a:path w="1980" h="2041" fill="none" extrusionOk="0">
                    <a:moveTo>
                      <a:pt x="1192" y="2040"/>
                    </a:moveTo>
                    <a:lnTo>
                      <a:pt x="1192" y="2040"/>
                    </a:lnTo>
                    <a:lnTo>
                      <a:pt x="1192" y="2040"/>
                    </a:lnTo>
                    <a:lnTo>
                      <a:pt x="1313" y="2040"/>
                    </a:lnTo>
                    <a:lnTo>
                      <a:pt x="1313" y="2040"/>
                    </a:lnTo>
                    <a:lnTo>
                      <a:pt x="1454" y="2000"/>
                    </a:lnTo>
                    <a:lnTo>
                      <a:pt x="1454" y="2000"/>
                    </a:lnTo>
                    <a:lnTo>
                      <a:pt x="1555" y="1939"/>
                    </a:lnTo>
                    <a:lnTo>
                      <a:pt x="1656" y="1859"/>
                    </a:lnTo>
                    <a:lnTo>
                      <a:pt x="1737" y="1778"/>
                    </a:lnTo>
                    <a:lnTo>
                      <a:pt x="1818" y="1677"/>
                    </a:lnTo>
                    <a:lnTo>
                      <a:pt x="1898" y="1556"/>
                    </a:lnTo>
                    <a:lnTo>
                      <a:pt x="1939" y="1435"/>
                    </a:lnTo>
                    <a:lnTo>
                      <a:pt x="1979" y="1334"/>
                    </a:lnTo>
                    <a:lnTo>
                      <a:pt x="1979" y="1212"/>
                    </a:lnTo>
                    <a:lnTo>
                      <a:pt x="1979" y="1212"/>
                    </a:lnTo>
                    <a:lnTo>
                      <a:pt x="1959" y="1111"/>
                    </a:lnTo>
                    <a:lnTo>
                      <a:pt x="1919" y="1051"/>
                    </a:lnTo>
                    <a:lnTo>
                      <a:pt x="1858" y="1011"/>
                    </a:lnTo>
                    <a:lnTo>
                      <a:pt x="1797" y="990"/>
                    </a:lnTo>
                    <a:lnTo>
                      <a:pt x="1797" y="990"/>
                    </a:lnTo>
                    <a:lnTo>
                      <a:pt x="1717" y="1011"/>
                    </a:lnTo>
                    <a:lnTo>
                      <a:pt x="1717" y="1011"/>
                    </a:lnTo>
                    <a:lnTo>
                      <a:pt x="1656" y="1031"/>
                    </a:lnTo>
                    <a:lnTo>
                      <a:pt x="1595" y="1071"/>
                    </a:lnTo>
                    <a:lnTo>
                      <a:pt x="1494" y="1172"/>
                    </a:lnTo>
                    <a:lnTo>
                      <a:pt x="1494" y="1172"/>
                    </a:lnTo>
                    <a:lnTo>
                      <a:pt x="1434" y="869"/>
                    </a:lnTo>
                    <a:lnTo>
                      <a:pt x="1373" y="667"/>
                    </a:lnTo>
                    <a:lnTo>
                      <a:pt x="1313" y="465"/>
                    </a:lnTo>
                    <a:lnTo>
                      <a:pt x="1232" y="284"/>
                    </a:lnTo>
                    <a:lnTo>
                      <a:pt x="1131" y="142"/>
                    </a:lnTo>
                    <a:lnTo>
                      <a:pt x="1070" y="82"/>
                    </a:lnTo>
                    <a:lnTo>
                      <a:pt x="1010" y="41"/>
                    </a:lnTo>
                    <a:lnTo>
                      <a:pt x="949" y="1"/>
                    </a:lnTo>
                    <a:lnTo>
                      <a:pt x="869" y="1"/>
                    </a:lnTo>
                    <a:lnTo>
                      <a:pt x="869" y="1"/>
                    </a:lnTo>
                    <a:lnTo>
                      <a:pt x="808" y="1"/>
                    </a:lnTo>
                    <a:lnTo>
                      <a:pt x="747" y="21"/>
                    </a:lnTo>
                    <a:lnTo>
                      <a:pt x="747" y="21"/>
                    </a:lnTo>
                    <a:lnTo>
                      <a:pt x="667" y="62"/>
                    </a:lnTo>
                    <a:lnTo>
                      <a:pt x="606" y="162"/>
                    </a:lnTo>
                    <a:lnTo>
                      <a:pt x="606" y="162"/>
                    </a:lnTo>
                    <a:lnTo>
                      <a:pt x="566" y="263"/>
                    </a:lnTo>
                    <a:lnTo>
                      <a:pt x="545" y="405"/>
                    </a:lnTo>
                    <a:lnTo>
                      <a:pt x="545" y="607"/>
                    </a:lnTo>
                    <a:lnTo>
                      <a:pt x="545" y="607"/>
                    </a:lnTo>
                    <a:lnTo>
                      <a:pt x="566" y="768"/>
                    </a:lnTo>
                    <a:lnTo>
                      <a:pt x="626" y="910"/>
                    </a:lnTo>
                    <a:lnTo>
                      <a:pt x="727" y="1172"/>
                    </a:lnTo>
                    <a:lnTo>
                      <a:pt x="727" y="1172"/>
                    </a:lnTo>
                    <a:lnTo>
                      <a:pt x="626" y="1111"/>
                    </a:lnTo>
                    <a:lnTo>
                      <a:pt x="505" y="1031"/>
                    </a:lnTo>
                    <a:lnTo>
                      <a:pt x="384" y="990"/>
                    </a:lnTo>
                    <a:lnTo>
                      <a:pt x="243" y="970"/>
                    </a:lnTo>
                    <a:lnTo>
                      <a:pt x="243" y="970"/>
                    </a:lnTo>
                    <a:lnTo>
                      <a:pt x="182" y="970"/>
                    </a:lnTo>
                    <a:lnTo>
                      <a:pt x="182" y="970"/>
                    </a:lnTo>
                    <a:lnTo>
                      <a:pt x="142" y="990"/>
                    </a:lnTo>
                    <a:lnTo>
                      <a:pt x="81" y="1011"/>
                    </a:lnTo>
                    <a:lnTo>
                      <a:pt x="61" y="1031"/>
                    </a:lnTo>
                    <a:lnTo>
                      <a:pt x="20" y="1071"/>
                    </a:lnTo>
                    <a:lnTo>
                      <a:pt x="20" y="1071"/>
                    </a:lnTo>
                    <a:lnTo>
                      <a:pt x="0" y="1132"/>
                    </a:lnTo>
                    <a:lnTo>
                      <a:pt x="0" y="1212"/>
                    </a:lnTo>
                    <a:lnTo>
                      <a:pt x="20" y="1273"/>
                    </a:lnTo>
                    <a:lnTo>
                      <a:pt x="41" y="1334"/>
                    </a:lnTo>
                    <a:lnTo>
                      <a:pt x="41" y="1334"/>
                    </a:lnTo>
                    <a:lnTo>
                      <a:pt x="142" y="1475"/>
                    </a:lnTo>
                    <a:lnTo>
                      <a:pt x="243" y="1596"/>
                    </a:lnTo>
                    <a:lnTo>
                      <a:pt x="384" y="1717"/>
                    </a:lnTo>
                    <a:lnTo>
                      <a:pt x="525" y="1818"/>
                    </a:lnTo>
                    <a:lnTo>
                      <a:pt x="687" y="1919"/>
                    </a:lnTo>
                    <a:lnTo>
                      <a:pt x="848" y="1980"/>
                    </a:lnTo>
                    <a:lnTo>
                      <a:pt x="1030" y="2040"/>
                    </a:lnTo>
                    <a:lnTo>
                      <a:pt x="1192" y="204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9"/>
              <p:cNvSpPr/>
              <p:nvPr/>
            </p:nvSpPr>
            <p:spPr>
              <a:xfrm>
                <a:off x="4047607" y="-381305"/>
                <a:ext cx="254278" cy="109673"/>
              </a:xfrm>
              <a:custGeom>
                <a:avLst/>
                <a:gdLst/>
                <a:ahLst/>
                <a:cxnLst/>
                <a:rect l="l" t="t" r="r" b="b"/>
                <a:pathLst>
                  <a:path w="3232" h="1394" extrusionOk="0">
                    <a:moveTo>
                      <a:pt x="2888" y="0"/>
                    </a:moveTo>
                    <a:lnTo>
                      <a:pt x="2727" y="20"/>
                    </a:lnTo>
                    <a:lnTo>
                      <a:pt x="2565" y="81"/>
                    </a:lnTo>
                    <a:lnTo>
                      <a:pt x="2383" y="202"/>
                    </a:lnTo>
                    <a:lnTo>
                      <a:pt x="2222" y="343"/>
                    </a:lnTo>
                    <a:lnTo>
                      <a:pt x="2081" y="505"/>
                    </a:lnTo>
                    <a:lnTo>
                      <a:pt x="1959" y="687"/>
                    </a:lnTo>
                    <a:lnTo>
                      <a:pt x="1859" y="888"/>
                    </a:lnTo>
                    <a:lnTo>
                      <a:pt x="1818" y="1111"/>
                    </a:lnTo>
                    <a:lnTo>
                      <a:pt x="1515" y="868"/>
                    </a:lnTo>
                    <a:lnTo>
                      <a:pt x="1132" y="586"/>
                    </a:lnTo>
                    <a:lnTo>
                      <a:pt x="970" y="505"/>
                    </a:lnTo>
                    <a:lnTo>
                      <a:pt x="768" y="404"/>
                    </a:lnTo>
                    <a:lnTo>
                      <a:pt x="526" y="323"/>
                    </a:lnTo>
                    <a:lnTo>
                      <a:pt x="425" y="283"/>
                    </a:lnTo>
                    <a:lnTo>
                      <a:pt x="324" y="283"/>
                    </a:lnTo>
                    <a:lnTo>
                      <a:pt x="203" y="303"/>
                    </a:lnTo>
                    <a:lnTo>
                      <a:pt x="122" y="323"/>
                    </a:lnTo>
                    <a:lnTo>
                      <a:pt x="82" y="363"/>
                    </a:lnTo>
                    <a:lnTo>
                      <a:pt x="41" y="424"/>
                    </a:lnTo>
                    <a:lnTo>
                      <a:pt x="21" y="505"/>
                    </a:lnTo>
                    <a:lnTo>
                      <a:pt x="1" y="606"/>
                    </a:lnTo>
                    <a:lnTo>
                      <a:pt x="21" y="70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838" y="1373"/>
                    </a:lnTo>
                    <a:lnTo>
                      <a:pt x="1899" y="1333"/>
                    </a:lnTo>
                    <a:lnTo>
                      <a:pt x="2000" y="1312"/>
                    </a:lnTo>
                    <a:lnTo>
                      <a:pt x="2020" y="1292"/>
                    </a:lnTo>
                    <a:lnTo>
                      <a:pt x="2262" y="1191"/>
                    </a:lnTo>
                    <a:lnTo>
                      <a:pt x="2505" y="1070"/>
                    </a:lnTo>
                    <a:lnTo>
                      <a:pt x="2727" y="909"/>
                    </a:lnTo>
                    <a:lnTo>
                      <a:pt x="2989" y="707"/>
                    </a:lnTo>
                    <a:lnTo>
                      <a:pt x="3070" y="626"/>
                    </a:lnTo>
                    <a:lnTo>
                      <a:pt x="3151" y="545"/>
                    </a:lnTo>
                    <a:lnTo>
                      <a:pt x="3191" y="444"/>
                    </a:lnTo>
                    <a:lnTo>
                      <a:pt x="3211" y="384"/>
                    </a:lnTo>
                    <a:lnTo>
                      <a:pt x="3232" y="303"/>
                    </a:lnTo>
                    <a:lnTo>
                      <a:pt x="3232" y="242"/>
                    </a:lnTo>
                    <a:lnTo>
                      <a:pt x="3211" y="182"/>
                    </a:lnTo>
                    <a:lnTo>
                      <a:pt x="3171" y="121"/>
                    </a:lnTo>
                    <a:lnTo>
                      <a:pt x="3110" y="61"/>
                    </a:lnTo>
                    <a:lnTo>
                      <a:pt x="3009" y="20"/>
                    </a:ln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9"/>
              <p:cNvSpPr/>
              <p:nvPr/>
            </p:nvSpPr>
            <p:spPr>
              <a:xfrm>
                <a:off x="4047607" y="-381305"/>
                <a:ext cx="254278" cy="109673"/>
              </a:xfrm>
              <a:custGeom>
                <a:avLst/>
                <a:gdLst/>
                <a:ahLst/>
                <a:cxnLst/>
                <a:rect l="l" t="t" r="r" b="b"/>
                <a:pathLst>
                  <a:path w="3232" h="1394" fill="none" extrusionOk="0">
                    <a:moveTo>
                      <a:pt x="1899" y="1333"/>
                    </a:moveTo>
                    <a:lnTo>
                      <a:pt x="1899" y="1333"/>
                    </a:lnTo>
                    <a:lnTo>
                      <a:pt x="2000" y="1312"/>
                    </a:lnTo>
                    <a:lnTo>
                      <a:pt x="2020" y="1292"/>
                    </a:lnTo>
                    <a:lnTo>
                      <a:pt x="2020" y="1292"/>
                    </a:lnTo>
                    <a:lnTo>
                      <a:pt x="2262" y="1191"/>
                    </a:lnTo>
                    <a:lnTo>
                      <a:pt x="2505" y="1070"/>
                    </a:lnTo>
                    <a:lnTo>
                      <a:pt x="2727" y="909"/>
                    </a:lnTo>
                    <a:lnTo>
                      <a:pt x="2989" y="707"/>
                    </a:lnTo>
                    <a:lnTo>
                      <a:pt x="2989" y="707"/>
                    </a:lnTo>
                    <a:lnTo>
                      <a:pt x="3070" y="626"/>
                    </a:lnTo>
                    <a:lnTo>
                      <a:pt x="3151" y="545"/>
                    </a:lnTo>
                    <a:lnTo>
                      <a:pt x="3191" y="444"/>
                    </a:lnTo>
                    <a:lnTo>
                      <a:pt x="3211" y="384"/>
                    </a:lnTo>
                    <a:lnTo>
                      <a:pt x="3232" y="303"/>
                    </a:lnTo>
                    <a:lnTo>
                      <a:pt x="3232" y="242"/>
                    </a:lnTo>
                    <a:lnTo>
                      <a:pt x="3211" y="182"/>
                    </a:lnTo>
                    <a:lnTo>
                      <a:pt x="3171" y="121"/>
                    </a:lnTo>
                    <a:lnTo>
                      <a:pt x="3171" y="121"/>
                    </a:lnTo>
                    <a:lnTo>
                      <a:pt x="3110" y="61"/>
                    </a:lnTo>
                    <a:lnTo>
                      <a:pt x="3009" y="20"/>
                    </a:lnTo>
                    <a:lnTo>
                      <a:pt x="3009" y="20"/>
                    </a:lnTo>
                    <a:lnTo>
                      <a:pt x="2888" y="0"/>
                    </a:lnTo>
                    <a:lnTo>
                      <a:pt x="2888" y="0"/>
                    </a:lnTo>
                    <a:lnTo>
                      <a:pt x="2727" y="20"/>
                    </a:lnTo>
                    <a:lnTo>
                      <a:pt x="2565" y="81"/>
                    </a:lnTo>
                    <a:lnTo>
                      <a:pt x="2383" y="202"/>
                    </a:lnTo>
                    <a:lnTo>
                      <a:pt x="2222" y="343"/>
                    </a:lnTo>
                    <a:lnTo>
                      <a:pt x="2081" y="505"/>
                    </a:lnTo>
                    <a:lnTo>
                      <a:pt x="1959" y="687"/>
                    </a:lnTo>
                    <a:lnTo>
                      <a:pt x="1859" y="888"/>
                    </a:lnTo>
                    <a:lnTo>
                      <a:pt x="1818" y="1111"/>
                    </a:lnTo>
                    <a:lnTo>
                      <a:pt x="1818" y="1111"/>
                    </a:lnTo>
                    <a:lnTo>
                      <a:pt x="1515" y="868"/>
                    </a:lnTo>
                    <a:lnTo>
                      <a:pt x="1132" y="586"/>
                    </a:lnTo>
                    <a:lnTo>
                      <a:pt x="1132" y="586"/>
                    </a:lnTo>
                    <a:lnTo>
                      <a:pt x="970" y="505"/>
                    </a:lnTo>
                    <a:lnTo>
                      <a:pt x="768" y="404"/>
                    </a:lnTo>
                    <a:lnTo>
                      <a:pt x="526" y="323"/>
                    </a:lnTo>
                    <a:lnTo>
                      <a:pt x="425" y="283"/>
                    </a:lnTo>
                    <a:lnTo>
                      <a:pt x="324" y="283"/>
                    </a:lnTo>
                    <a:lnTo>
                      <a:pt x="324" y="283"/>
                    </a:lnTo>
                    <a:lnTo>
                      <a:pt x="203" y="303"/>
                    </a:lnTo>
                    <a:lnTo>
                      <a:pt x="122" y="323"/>
                    </a:lnTo>
                    <a:lnTo>
                      <a:pt x="82" y="363"/>
                    </a:lnTo>
                    <a:lnTo>
                      <a:pt x="41" y="424"/>
                    </a:lnTo>
                    <a:lnTo>
                      <a:pt x="41" y="424"/>
                    </a:lnTo>
                    <a:lnTo>
                      <a:pt x="21" y="505"/>
                    </a:lnTo>
                    <a:lnTo>
                      <a:pt x="1" y="606"/>
                    </a:lnTo>
                    <a:lnTo>
                      <a:pt x="21" y="707"/>
                    </a:lnTo>
                    <a:lnTo>
                      <a:pt x="61" y="787"/>
                    </a:lnTo>
                    <a:lnTo>
                      <a:pt x="61" y="787"/>
                    </a:lnTo>
                    <a:lnTo>
                      <a:pt x="122" y="848"/>
                    </a:lnTo>
                    <a:lnTo>
                      <a:pt x="183" y="929"/>
                    </a:lnTo>
                    <a:lnTo>
                      <a:pt x="344" y="1050"/>
                    </a:lnTo>
                    <a:lnTo>
                      <a:pt x="566" y="1151"/>
                    </a:lnTo>
                    <a:lnTo>
                      <a:pt x="788" y="1232"/>
                    </a:lnTo>
                    <a:lnTo>
                      <a:pt x="1031" y="1292"/>
                    </a:lnTo>
                    <a:lnTo>
                      <a:pt x="1273" y="1353"/>
                    </a:lnTo>
                    <a:lnTo>
                      <a:pt x="1475" y="1373"/>
                    </a:lnTo>
                    <a:lnTo>
                      <a:pt x="1657" y="1393"/>
                    </a:lnTo>
                    <a:lnTo>
                      <a:pt x="1657" y="1393"/>
                    </a:lnTo>
                    <a:lnTo>
                      <a:pt x="1838" y="1373"/>
                    </a:lnTo>
                    <a:lnTo>
                      <a:pt x="1899" y="133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9"/>
              <p:cNvSpPr/>
              <p:nvPr/>
            </p:nvSpPr>
            <p:spPr>
              <a:xfrm>
                <a:off x="4122269" y="-158970"/>
                <a:ext cx="222493" cy="100153"/>
              </a:xfrm>
              <a:custGeom>
                <a:avLst/>
                <a:gdLst/>
                <a:ahLst/>
                <a:cxnLst/>
                <a:rect l="l" t="t" r="r" b="b"/>
                <a:pathLst>
                  <a:path w="2828" h="1273" extrusionOk="0">
                    <a:moveTo>
                      <a:pt x="2525" y="1"/>
                    </a:moveTo>
                    <a:lnTo>
                      <a:pt x="2383" y="21"/>
                    </a:lnTo>
                    <a:lnTo>
                      <a:pt x="2242" y="82"/>
                    </a:lnTo>
                    <a:lnTo>
                      <a:pt x="2101" y="183"/>
                    </a:lnTo>
                    <a:lnTo>
                      <a:pt x="1939" y="304"/>
                    </a:lnTo>
                    <a:lnTo>
                      <a:pt x="1818" y="465"/>
                    </a:lnTo>
                    <a:lnTo>
                      <a:pt x="1697" y="647"/>
                    </a:lnTo>
                    <a:lnTo>
                      <a:pt x="1636" y="809"/>
                    </a:lnTo>
                    <a:lnTo>
                      <a:pt x="1596" y="990"/>
                    </a:lnTo>
                    <a:lnTo>
                      <a:pt x="1334" y="788"/>
                    </a:lnTo>
                    <a:lnTo>
                      <a:pt x="1010" y="566"/>
                    </a:lnTo>
                    <a:lnTo>
                      <a:pt x="869" y="506"/>
                    </a:lnTo>
                    <a:lnTo>
                      <a:pt x="687" y="425"/>
                    </a:lnTo>
                    <a:lnTo>
                      <a:pt x="485" y="344"/>
                    </a:lnTo>
                    <a:lnTo>
                      <a:pt x="385" y="324"/>
                    </a:lnTo>
                    <a:lnTo>
                      <a:pt x="284" y="324"/>
                    </a:lnTo>
                    <a:lnTo>
                      <a:pt x="183" y="344"/>
                    </a:lnTo>
                    <a:lnTo>
                      <a:pt x="122" y="364"/>
                    </a:lnTo>
                    <a:lnTo>
                      <a:pt x="61" y="405"/>
                    </a:lnTo>
                    <a:lnTo>
                      <a:pt x="41" y="445"/>
                    </a:lnTo>
                    <a:lnTo>
                      <a:pt x="21" y="546"/>
                    </a:lnTo>
                    <a:lnTo>
                      <a:pt x="1" y="627"/>
                    </a:lnTo>
                    <a:lnTo>
                      <a:pt x="21" y="708"/>
                    </a:lnTo>
                    <a:lnTo>
                      <a:pt x="61" y="768"/>
                    </a:lnTo>
                    <a:lnTo>
                      <a:pt x="162" y="889"/>
                    </a:lnTo>
                    <a:lnTo>
                      <a:pt x="304" y="990"/>
                    </a:lnTo>
                    <a:lnTo>
                      <a:pt x="485" y="1071"/>
                    </a:lnTo>
                    <a:lnTo>
                      <a:pt x="687" y="1132"/>
                    </a:lnTo>
                    <a:lnTo>
                      <a:pt x="889" y="1192"/>
                    </a:lnTo>
                    <a:lnTo>
                      <a:pt x="1091" y="1233"/>
                    </a:lnTo>
                    <a:lnTo>
                      <a:pt x="1273" y="1253"/>
                    </a:lnTo>
                    <a:lnTo>
                      <a:pt x="1434" y="1273"/>
                    </a:lnTo>
                    <a:lnTo>
                      <a:pt x="1616" y="1253"/>
                    </a:lnTo>
                    <a:lnTo>
                      <a:pt x="1657" y="1233"/>
                    </a:lnTo>
                    <a:lnTo>
                      <a:pt x="1697" y="1212"/>
                    </a:lnTo>
                    <a:lnTo>
                      <a:pt x="1778" y="1172"/>
                    </a:lnTo>
                    <a:lnTo>
                      <a:pt x="1798" y="1172"/>
                    </a:lnTo>
                    <a:lnTo>
                      <a:pt x="2000" y="1091"/>
                    </a:lnTo>
                    <a:lnTo>
                      <a:pt x="2202" y="970"/>
                    </a:lnTo>
                    <a:lnTo>
                      <a:pt x="2404" y="809"/>
                    </a:lnTo>
                    <a:lnTo>
                      <a:pt x="2606" y="627"/>
                    </a:lnTo>
                    <a:lnTo>
                      <a:pt x="2686" y="546"/>
                    </a:lnTo>
                    <a:lnTo>
                      <a:pt x="2747" y="485"/>
                    </a:lnTo>
                    <a:lnTo>
                      <a:pt x="2787" y="405"/>
                    </a:lnTo>
                    <a:lnTo>
                      <a:pt x="2808" y="344"/>
                    </a:lnTo>
                    <a:lnTo>
                      <a:pt x="2828" y="263"/>
                    </a:lnTo>
                    <a:lnTo>
                      <a:pt x="2808" y="203"/>
                    </a:lnTo>
                    <a:lnTo>
                      <a:pt x="2767" y="122"/>
                    </a:lnTo>
                    <a:lnTo>
                      <a:pt x="2707" y="61"/>
                    </a:lnTo>
                    <a:lnTo>
                      <a:pt x="2626" y="21"/>
                    </a:lnTo>
                    <a:lnTo>
                      <a:pt x="2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9"/>
              <p:cNvSpPr/>
              <p:nvPr/>
            </p:nvSpPr>
            <p:spPr>
              <a:xfrm>
                <a:off x="4122269" y="-158970"/>
                <a:ext cx="222493" cy="100153"/>
              </a:xfrm>
              <a:custGeom>
                <a:avLst/>
                <a:gdLst/>
                <a:ahLst/>
                <a:cxnLst/>
                <a:rect l="l" t="t" r="r" b="b"/>
                <a:pathLst>
                  <a:path w="2828" h="1273" fill="none" extrusionOk="0">
                    <a:moveTo>
                      <a:pt x="2767" y="122"/>
                    </a:moveTo>
                    <a:lnTo>
                      <a:pt x="2767" y="122"/>
                    </a:lnTo>
                    <a:lnTo>
                      <a:pt x="2707" y="61"/>
                    </a:lnTo>
                    <a:lnTo>
                      <a:pt x="2626" y="21"/>
                    </a:lnTo>
                    <a:lnTo>
                      <a:pt x="2626" y="21"/>
                    </a:lnTo>
                    <a:lnTo>
                      <a:pt x="2525" y="1"/>
                    </a:lnTo>
                    <a:lnTo>
                      <a:pt x="2525" y="1"/>
                    </a:lnTo>
                    <a:lnTo>
                      <a:pt x="2383" y="21"/>
                    </a:lnTo>
                    <a:lnTo>
                      <a:pt x="2242" y="82"/>
                    </a:lnTo>
                    <a:lnTo>
                      <a:pt x="2101" y="183"/>
                    </a:lnTo>
                    <a:lnTo>
                      <a:pt x="1939" y="304"/>
                    </a:lnTo>
                    <a:lnTo>
                      <a:pt x="1939" y="304"/>
                    </a:lnTo>
                    <a:lnTo>
                      <a:pt x="1818" y="465"/>
                    </a:lnTo>
                    <a:lnTo>
                      <a:pt x="1697" y="647"/>
                    </a:lnTo>
                    <a:lnTo>
                      <a:pt x="1636" y="809"/>
                    </a:lnTo>
                    <a:lnTo>
                      <a:pt x="1596" y="990"/>
                    </a:lnTo>
                    <a:lnTo>
                      <a:pt x="1596" y="990"/>
                    </a:lnTo>
                    <a:lnTo>
                      <a:pt x="1334" y="788"/>
                    </a:lnTo>
                    <a:lnTo>
                      <a:pt x="1010" y="566"/>
                    </a:lnTo>
                    <a:lnTo>
                      <a:pt x="1010" y="566"/>
                    </a:lnTo>
                    <a:lnTo>
                      <a:pt x="869" y="506"/>
                    </a:lnTo>
                    <a:lnTo>
                      <a:pt x="687" y="425"/>
                    </a:lnTo>
                    <a:lnTo>
                      <a:pt x="485" y="344"/>
                    </a:lnTo>
                    <a:lnTo>
                      <a:pt x="385" y="324"/>
                    </a:lnTo>
                    <a:lnTo>
                      <a:pt x="284" y="324"/>
                    </a:lnTo>
                    <a:lnTo>
                      <a:pt x="284" y="324"/>
                    </a:lnTo>
                    <a:lnTo>
                      <a:pt x="183" y="344"/>
                    </a:lnTo>
                    <a:lnTo>
                      <a:pt x="122" y="364"/>
                    </a:lnTo>
                    <a:lnTo>
                      <a:pt x="61" y="405"/>
                    </a:lnTo>
                    <a:lnTo>
                      <a:pt x="41" y="445"/>
                    </a:lnTo>
                    <a:lnTo>
                      <a:pt x="41" y="445"/>
                    </a:lnTo>
                    <a:lnTo>
                      <a:pt x="21" y="546"/>
                    </a:lnTo>
                    <a:lnTo>
                      <a:pt x="1" y="627"/>
                    </a:lnTo>
                    <a:lnTo>
                      <a:pt x="21" y="708"/>
                    </a:lnTo>
                    <a:lnTo>
                      <a:pt x="61" y="768"/>
                    </a:lnTo>
                    <a:lnTo>
                      <a:pt x="61" y="768"/>
                    </a:lnTo>
                    <a:lnTo>
                      <a:pt x="162" y="889"/>
                    </a:lnTo>
                    <a:lnTo>
                      <a:pt x="304" y="990"/>
                    </a:lnTo>
                    <a:lnTo>
                      <a:pt x="485" y="1071"/>
                    </a:lnTo>
                    <a:lnTo>
                      <a:pt x="687" y="1132"/>
                    </a:lnTo>
                    <a:lnTo>
                      <a:pt x="889" y="1192"/>
                    </a:lnTo>
                    <a:lnTo>
                      <a:pt x="1091" y="1233"/>
                    </a:lnTo>
                    <a:lnTo>
                      <a:pt x="1273" y="1253"/>
                    </a:lnTo>
                    <a:lnTo>
                      <a:pt x="1434" y="1273"/>
                    </a:lnTo>
                    <a:lnTo>
                      <a:pt x="1434" y="1273"/>
                    </a:lnTo>
                    <a:lnTo>
                      <a:pt x="1434" y="1273"/>
                    </a:lnTo>
                    <a:lnTo>
                      <a:pt x="1616" y="1253"/>
                    </a:lnTo>
                    <a:lnTo>
                      <a:pt x="1657" y="1233"/>
                    </a:lnTo>
                    <a:lnTo>
                      <a:pt x="1697" y="1212"/>
                    </a:lnTo>
                    <a:lnTo>
                      <a:pt x="1697" y="1212"/>
                    </a:lnTo>
                    <a:lnTo>
                      <a:pt x="1778" y="1172"/>
                    </a:lnTo>
                    <a:lnTo>
                      <a:pt x="1798" y="1172"/>
                    </a:lnTo>
                    <a:lnTo>
                      <a:pt x="1798" y="1172"/>
                    </a:lnTo>
                    <a:lnTo>
                      <a:pt x="2000" y="1091"/>
                    </a:lnTo>
                    <a:lnTo>
                      <a:pt x="2202" y="970"/>
                    </a:lnTo>
                    <a:lnTo>
                      <a:pt x="2404" y="809"/>
                    </a:lnTo>
                    <a:lnTo>
                      <a:pt x="2606" y="627"/>
                    </a:lnTo>
                    <a:lnTo>
                      <a:pt x="2606" y="627"/>
                    </a:lnTo>
                    <a:lnTo>
                      <a:pt x="2686" y="546"/>
                    </a:lnTo>
                    <a:lnTo>
                      <a:pt x="2747" y="485"/>
                    </a:lnTo>
                    <a:lnTo>
                      <a:pt x="2787" y="405"/>
                    </a:lnTo>
                    <a:lnTo>
                      <a:pt x="2808" y="344"/>
                    </a:lnTo>
                    <a:lnTo>
                      <a:pt x="2828" y="263"/>
                    </a:lnTo>
                    <a:lnTo>
                      <a:pt x="2808" y="203"/>
                    </a:lnTo>
                    <a:lnTo>
                      <a:pt x="2767"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9"/>
              <p:cNvSpPr/>
              <p:nvPr/>
            </p:nvSpPr>
            <p:spPr>
              <a:xfrm>
                <a:off x="4046033" y="-481459"/>
                <a:ext cx="225640" cy="101805"/>
              </a:xfrm>
              <a:custGeom>
                <a:avLst/>
                <a:gdLst/>
                <a:ahLst/>
                <a:cxnLst/>
                <a:rect l="l" t="t" r="r" b="b"/>
                <a:pathLst>
                  <a:path w="2868" h="1294" extrusionOk="0">
                    <a:moveTo>
                      <a:pt x="2525" y="1"/>
                    </a:moveTo>
                    <a:lnTo>
                      <a:pt x="2424" y="41"/>
                    </a:lnTo>
                    <a:lnTo>
                      <a:pt x="2323" y="82"/>
                    </a:lnTo>
                    <a:lnTo>
                      <a:pt x="2222" y="122"/>
                    </a:lnTo>
                    <a:lnTo>
                      <a:pt x="2080" y="243"/>
                    </a:lnTo>
                    <a:lnTo>
                      <a:pt x="1959" y="364"/>
                    </a:lnTo>
                    <a:lnTo>
                      <a:pt x="1838" y="506"/>
                    </a:lnTo>
                    <a:lnTo>
                      <a:pt x="1737" y="647"/>
                    </a:lnTo>
                    <a:lnTo>
                      <a:pt x="1596" y="889"/>
                    </a:lnTo>
                    <a:lnTo>
                      <a:pt x="1515" y="1071"/>
                    </a:lnTo>
                    <a:lnTo>
                      <a:pt x="1192" y="768"/>
                    </a:lnTo>
                    <a:lnTo>
                      <a:pt x="1051" y="607"/>
                    </a:lnTo>
                    <a:lnTo>
                      <a:pt x="909" y="506"/>
                    </a:lnTo>
                    <a:lnTo>
                      <a:pt x="768" y="405"/>
                    </a:lnTo>
                    <a:lnTo>
                      <a:pt x="647" y="344"/>
                    </a:lnTo>
                    <a:lnTo>
                      <a:pt x="546" y="304"/>
                    </a:lnTo>
                    <a:lnTo>
                      <a:pt x="465" y="284"/>
                    </a:lnTo>
                    <a:lnTo>
                      <a:pt x="324" y="263"/>
                    </a:lnTo>
                    <a:lnTo>
                      <a:pt x="223" y="263"/>
                    </a:lnTo>
                    <a:lnTo>
                      <a:pt x="142" y="304"/>
                    </a:lnTo>
                    <a:lnTo>
                      <a:pt x="61" y="364"/>
                    </a:lnTo>
                    <a:lnTo>
                      <a:pt x="21" y="425"/>
                    </a:lnTo>
                    <a:lnTo>
                      <a:pt x="1" y="526"/>
                    </a:lnTo>
                    <a:lnTo>
                      <a:pt x="21" y="647"/>
                    </a:lnTo>
                    <a:lnTo>
                      <a:pt x="81" y="768"/>
                    </a:lnTo>
                    <a:lnTo>
                      <a:pt x="162" y="869"/>
                    </a:lnTo>
                    <a:lnTo>
                      <a:pt x="283" y="970"/>
                    </a:lnTo>
                    <a:lnTo>
                      <a:pt x="425" y="1051"/>
                    </a:lnTo>
                    <a:lnTo>
                      <a:pt x="566" y="1132"/>
                    </a:lnTo>
                    <a:lnTo>
                      <a:pt x="748" y="1192"/>
                    </a:lnTo>
                    <a:lnTo>
                      <a:pt x="1071" y="1273"/>
                    </a:lnTo>
                    <a:lnTo>
                      <a:pt x="1354" y="1293"/>
                    </a:lnTo>
                    <a:lnTo>
                      <a:pt x="1495" y="1293"/>
                    </a:lnTo>
                    <a:lnTo>
                      <a:pt x="1535" y="1273"/>
                    </a:lnTo>
                    <a:lnTo>
                      <a:pt x="1555" y="1233"/>
                    </a:lnTo>
                    <a:lnTo>
                      <a:pt x="1576" y="1253"/>
                    </a:lnTo>
                    <a:lnTo>
                      <a:pt x="1616" y="1233"/>
                    </a:lnTo>
                    <a:lnTo>
                      <a:pt x="1656" y="1233"/>
                    </a:lnTo>
                    <a:lnTo>
                      <a:pt x="1737" y="1212"/>
                    </a:lnTo>
                    <a:lnTo>
                      <a:pt x="2020" y="1091"/>
                    </a:lnTo>
                    <a:lnTo>
                      <a:pt x="2202" y="990"/>
                    </a:lnTo>
                    <a:lnTo>
                      <a:pt x="2383" y="889"/>
                    </a:lnTo>
                    <a:lnTo>
                      <a:pt x="2565" y="748"/>
                    </a:lnTo>
                    <a:lnTo>
                      <a:pt x="2706" y="607"/>
                    </a:lnTo>
                    <a:lnTo>
                      <a:pt x="2807" y="445"/>
                    </a:lnTo>
                    <a:lnTo>
                      <a:pt x="2848" y="364"/>
                    </a:lnTo>
                    <a:lnTo>
                      <a:pt x="2868" y="284"/>
                    </a:lnTo>
                    <a:lnTo>
                      <a:pt x="2868" y="162"/>
                    </a:lnTo>
                    <a:lnTo>
                      <a:pt x="2848" y="122"/>
                    </a:lnTo>
                    <a:lnTo>
                      <a:pt x="2807" y="82"/>
                    </a:lnTo>
                    <a:lnTo>
                      <a:pt x="2787" y="41"/>
                    </a:lnTo>
                    <a:lnTo>
                      <a:pt x="2727" y="21"/>
                    </a:lnTo>
                    <a:lnTo>
                      <a:pt x="2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9"/>
              <p:cNvSpPr/>
              <p:nvPr/>
            </p:nvSpPr>
            <p:spPr>
              <a:xfrm>
                <a:off x="4046033" y="-481459"/>
                <a:ext cx="225640" cy="101805"/>
              </a:xfrm>
              <a:custGeom>
                <a:avLst/>
                <a:gdLst/>
                <a:ahLst/>
                <a:cxnLst/>
                <a:rect l="l" t="t" r="r" b="b"/>
                <a:pathLst>
                  <a:path w="2868" h="1294" fill="none" extrusionOk="0">
                    <a:moveTo>
                      <a:pt x="1354" y="1293"/>
                    </a:moveTo>
                    <a:lnTo>
                      <a:pt x="1354" y="1293"/>
                    </a:lnTo>
                    <a:lnTo>
                      <a:pt x="1495" y="1293"/>
                    </a:lnTo>
                    <a:lnTo>
                      <a:pt x="1535" y="1273"/>
                    </a:lnTo>
                    <a:lnTo>
                      <a:pt x="1555" y="1233"/>
                    </a:lnTo>
                    <a:lnTo>
                      <a:pt x="1576" y="1253"/>
                    </a:lnTo>
                    <a:lnTo>
                      <a:pt x="1576" y="1253"/>
                    </a:lnTo>
                    <a:lnTo>
                      <a:pt x="1616" y="1233"/>
                    </a:lnTo>
                    <a:lnTo>
                      <a:pt x="1616" y="1233"/>
                    </a:lnTo>
                    <a:lnTo>
                      <a:pt x="1656" y="1233"/>
                    </a:lnTo>
                    <a:lnTo>
                      <a:pt x="1656" y="1233"/>
                    </a:lnTo>
                    <a:lnTo>
                      <a:pt x="1737" y="1212"/>
                    </a:lnTo>
                    <a:lnTo>
                      <a:pt x="1737" y="1212"/>
                    </a:lnTo>
                    <a:lnTo>
                      <a:pt x="2020" y="1091"/>
                    </a:lnTo>
                    <a:lnTo>
                      <a:pt x="2202" y="990"/>
                    </a:lnTo>
                    <a:lnTo>
                      <a:pt x="2383" y="889"/>
                    </a:lnTo>
                    <a:lnTo>
                      <a:pt x="2565" y="748"/>
                    </a:lnTo>
                    <a:lnTo>
                      <a:pt x="2706" y="607"/>
                    </a:lnTo>
                    <a:lnTo>
                      <a:pt x="2807" y="445"/>
                    </a:lnTo>
                    <a:lnTo>
                      <a:pt x="2848" y="364"/>
                    </a:lnTo>
                    <a:lnTo>
                      <a:pt x="2868" y="284"/>
                    </a:lnTo>
                    <a:lnTo>
                      <a:pt x="2868" y="284"/>
                    </a:lnTo>
                    <a:lnTo>
                      <a:pt x="2868" y="162"/>
                    </a:lnTo>
                    <a:lnTo>
                      <a:pt x="2848" y="122"/>
                    </a:lnTo>
                    <a:lnTo>
                      <a:pt x="2807" y="82"/>
                    </a:lnTo>
                    <a:lnTo>
                      <a:pt x="2807" y="82"/>
                    </a:lnTo>
                    <a:lnTo>
                      <a:pt x="2787" y="41"/>
                    </a:lnTo>
                    <a:lnTo>
                      <a:pt x="2727" y="21"/>
                    </a:lnTo>
                    <a:lnTo>
                      <a:pt x="2626" y="1"/>
                    </a:lnTo>
                    <a:lnTo>
                      <a:pt x="2626" y="1"/>
                    </a:lnTo>
                    <a:lnTo>
                      <a:pt x="2525" y="1"/>
                    </a:lnTo>
                    <a:lnTo>
                      <a:pt x="2424" y="41"/>
                    </a:lnTo>
                    <a:lnTo>
                      <a:pt x="2323" y="82"/>
                    </a:lnTo>
                    <a:lnTo>
                      <a:pt x="2222" y="122"/>
                    </a:lnTo>
                    <a:lnTo>
                      <a:pt x="2222" y="122"/>
                    </a:lnTo>
                    <a:lnTo>
                      <a:pt x="2080" y="243"/>
                    </a:lnTo>
                    <a:lnTo>
                      <a:pt x="1959" y="364"/>
                    </a:lnTo>
                    <a:lnTo>
                      <a:pt x="1838" y="506"/>
                    </a:lnTo>
                    <a:lnTo>
                      <a:pt x="1737" y="647"/>
                    </a:lnTo>
                    <a:lnTo>
                      <a:pt x="1596" y="889"/>
                    </a:lnTo>
                    <a:lnTo>
                      <a:pt x="1515" y="1071"/>
                    </a:lnTo>
                    <a:lnTo>
                      <a:pt x="1515" y="1071"/>
                    </a:lnTo>
                    <a:lnTo>
                      <a:pt x="1192" y="768"/>
                    </a:lnTo>
                    <a:lnTo>
                      <a:pt x="1192" y="768"/>
                    </a:lnTo>
                    <a:lnTo>
                      <a:pt x="1051" y="607"/>
                    </a:lnTo>
                    <a:lnTo>
                      <a:pt x="909" y="506"/>
                    </a:lnTo>
                    <a:lnTo>
                      <a:pt x="768" y="405"/>
                    </a:lnTo>
                    <a:lnTo>
                      <a:pt x="647" y="344"/>
                    </a:lnTo>
                    <a:lnTo>
                      <a:pt x="546" y="304"/>
                    </a:lnTo>
                    <a:lnTo>
                      <a:pt x="465" y="284"/>
                    </a:lnTo>
                    <a:lnTo>
                      <a:pt x="324" y="263"/>
                    </a:lnTo>
                    <a:lnTo>
                      <a:pt x="324" y="263"/>
                    </a:lnTo>
                    <a:lnTo>
                      <a:pt x="223" y="263"/>
                    </a:lnTo>
                    <a:lnTo>
                      <a:pt x="142" y="304"/>
                    </a:lnTo>
                    <a:lnTo>
                      <a:pt x="61" y="364"/>
                    </a:lnTo>
                    <a:lnTo>
                      <a:pt x="21" y="425"/>
                    </a:lnTo>
                    <a:lnTo>
                      <a:pt x="21" y="425"/>
                    </a:lnTo>
                    <a:lnTo>
                      <a:pt x="1" y="526"/>
                    </a:lnTo>
                    <a:lnTo>
                      <a:pt x="21" y="647"/>
                    </a:lnTo>
                    <a:lnTo>
                      <a:pt x="81" y="768"/>
                    </a:lnTo>
                    <a:lnTo>
                      <a:pt x="162" y="869"/>
                    </a:lnTo>
                    <a:lnTo>
                      <a:pt x="162" y="869"/>
                    </a:lnTo>
                    <a:lnTo>
                      <a:pt x="283" y="970"/>
                    </a:lnTo>
                    <a:lnTo>
                      <a:pt x="425" y="1051"/>
                    </a:lnTo>
                    <a:lnTo>
                      <a:pt x="566" y="1132"/>
                    </a:lnTo>
                    <a:lnTo>
                      <a:pt x="748" y="1192"/>
                    </a:lnTo>
                    <a:lnTo>
                      <a:pt x="1071" y="1273"/>
                    </a:lnTo>
                    <a:lnTo>
                      <a:pt x="1354" y="12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9"/>
              <p:cNvSpPr/>
              <p:nvPr/>
            </p:nvSpPr>
            <p:spPr>
              <a:xfrm>
                <a:off x="4085764" y="-281231"/>
                <a:ext cx="239959" cy="114393"/>
              </a:xfrm>
              <a:custGeom>
                <a:avLst/>
                <a:gdLst/>
                <a:ahLst/>
                <a:cxnLst/>
                <a:rect l="l" t="t" r="r" b="b"/>
                <a:pathLst>
                  <a:path w="3050" h="1454" extrusionOk="0">
                    <a:moveTo>
                      <a:pt x="2807" y="0"/>
                    </a:moveTo>
                    <a:lnTo>
                      <a:pt x="2706" y="20"/>
                    </a:lnTo>
                    <a:lnTo>
                      <a:pt x="2585" y="40"/>
                    </a:lnTo>
                    <a:lnTo>
                      <a:pt x="2484" y="101"/>
                    </a:lnTo>
                    <a:lnTo>
                      <a:pt x="2383" y="162"/>
                    </a:lnTo>
                    <a:lnTo>
                      <a:pt x="2222" y="283"/>
                    </a:lnTo>
                    <a:lnTo>
                      <a:pt x="2080" y="424"/>
                    </a:lnTo>
                    <a:lnTo>
                      <a:pt x="1959" y="586"/>
                    </a:lnTo>
                    <a:lnTo>
                      <a:pt x="1858" y="727"/>
                    </a:lnTo>
                    <a:lnTo>
                      <a:pt x="1717" y="1010"/>
                    </a:lnTo>
                    <a:lnTo>
                      <a:pt x="1636" y="1212"/>
                    </a:lnTo>
                    <a:lnTo>
                      <a:pt x="1293" y="868"/>
                    </a:lnTo>
                    <a:lnTo>
                      <a:pt x="1111" y="727"/>
                    </a:lnTo>
                    <a:lnTo>
                      <a:pt x="970" y="606"/>
                    </a:lnTo>
                    <a:lnTo>
                      <a:pt x="828" y="525"/>
                    </a:lnTo>
                    <a:lnTo>
                      <a:pt x="707" y="464"/>
                    </a:lnTo>
                    <a:lnTo>
                      <a:pt x="586" y="424"/>
                    </a:lnTo>
                    <a:lnTo>
                      <a:pt x="485" y="384"/>
                    </a:lnTo>
                    <a:lnTo>
                      <a:pt x="223" y="384"/>
                    </a:lnTo>
                    <a:lnTo>
                      <a:pt x="142" y="424"/>
                    </a:lnTo>
                    <a:lnTo>
                      <a:pt x="61" y="485"/>
                    </a:lnTo>
                    <a:lnTo>
                      <a:pt x="21" y="565"/>
                    </a:lnTo>
                    <a:lnTo>
                      <a:pt x="0" y="666"/>
                    </a:lnTo>
                    <a:lnTo>
                      <a:pt x="21" y="788"/>
                    </a:lnTo>
                    <a:lnTo>
                      <a:pt x="81" y="909"/>
                    </a:lnTo>
                    <a:lnTo>
                      <a:pt x="182" y="1030"/>
                    </a:lnTo>
                    <a:lnTo>
                      <a:pt x="303" y="1131"/>
                    </a:lnTo>
                    <a:lnTo>
                      <a:pt x="445" y="1212"/>
                    </a:lnTo>
                    <a:lnTo>
                      <a:pt x="606" y="1292"/>
                    </a:lnTo>
                    <a:lnTo>
                      <a:pt x="788" y="1353"/>
                    </a:lnTo>
                    <a:lnTo>
                      <a:pt x="1131" y="1414"/>
                    </a:lnTo>
                    <a:lnTo>
                      <a:pt x="1434" y="1454"/>
                    </a:lnTo>
                    <a:lnTo>
                      <a:pt x="1535" y="1434"/>
                    </a:lnTo>
                    <a:lnTo>
                      <a:pt x="1616" y="1434"/>
                    </a:lnTo>
                    <a:lnTo>
                      <a:pt x="1656" y="1393"/>
                    </a:lnTo>
                    <a:lnTo>
                      <a:pt x="1697" y="1373"/>
                    </a:lnTo>
                    <a:lnTo>
                      <a:pt x="1737" y="1373"/>
                    </a:lnTo>
                    <a:lnTo>
                      <a:pt x="1798" y="135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182"/>
                    </a:lnTo>
                    <a:lnTo>
                      <a:pt x="3029" y="121"/>
                    </a:lnTo>
                    <a:lnTo>
                      <a:pt x="3009" y="81"/>
                    </a:lnTo>
                    <a:lnTo>
                      <a:pt x="2969" y="61"/>
                    </a:lnTo>
                    <a:lnTo>
                      <a:pt x="2908" y="20"/>
                    </a:lnTo>
                    <a:lnTo>
                      <a:pt x="28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9"/>
              <p:cNvSpPr/>
              <p:nvPr/>
            </p:nvSpPr>
            <p:spPr>
              <a:xfrm>
                <a:off x="4085764" y="-281231"/>
                <a:ext cx="239959" cy="114393"/>
              </a:xfrm>
              <a:custGeom>
                <a:avLst/>
                <a:gdLst/>
                <a:ahLst/>
                <a:cxnLst/>
                <a:rect l="l" t="t" r="r" b="b"/>
                <a:pathLst>
                  <a:path w="3050" h="1454" fill="none" extrusionOk="0">
                    <a:moveTo>
                      <a:pt x="1697" y="1373"/>
                    </a:moveTo>
                    <a:lnTo>
                      <a:pt x="1717" y="1373"/>
                    </a:lnTo>
                    <a:lnTo>
                      <a:pt x="1717" y="1373"/>
                    </a:lnTo>
                    <a:lnTo>
                      <a:pt x="1737" y="1373"/>
                    </a:lnTo>
                    <a:lnTo>
                      <a:pt x="1737" y="1373"/>
                    </a:lnTo>
                    <a:lnTo>
                      <a:pt x="1798" y="1353"/>
                    </a:lnTo>
                    <a:lnTo>
                      <a:pt x="1798" y="1353"/>
                    </a:lnTo>
                    <a:lnTo>
                      <a:pt x="1878" y="1333"/>
                    </a:lnTo>
                    <a:lnTo>
                      <a:pt x="1878" y="1333"/>
                    </a:lnTo>
                    <a:lnTo>
                      <a:pt x="2181" y="1191"/>
                    </a:lnTo>
                    <a:lnTo>
                      <a:pt x="2363" y="1090"/>
                    </a:lnTo>
                    <a:lnTo>
                      <a:pt x="2565" y="969"/>
                    </a:lnTo>
                    <a:lnTo>
                      <a:pt x="2747" y="828"/>
                    </a:lnTo>
                    <a:lnTo>
                      <a:pt x="2888" y="666"/>
                    </a:lnTo>
                    <a:lnTo>
                      <a:pt x="2969" y="565"/>
                    </a:lnTo>
                    <a:lnTo>
                      <a:pt x="3009" y="485"/>
                    </a:lnTo>
                    <a:lnTo>
                      <a:pt x="3049" y="404"/>
                    </a:lnTo>
                    <a:lnTo>
                      <a:pt x="3049" y="303"/>
                    </a:lnTo>
                    <a:lnTo>
                      <a:pt x="3049" y="303"/>
                    </a:lnTo>
                    <a:lnTo>
                      <a:pt x="3049" y="182"/>
                    </a:lnTo>
                    <a:lnTo>
                      <a:pt x="3029" y="121"/>
                    </a:lnTo>
                    <a:lnTo>
                      <a:pt x="3009" y="81"/>
                    </a:lnTo>
                    <a:lnTo>
                      <a:pt x="3009" y="81"/>
                    </a:lnTo>
                    <a:lnTo>
                      <a:pt x="2969" y="61"/>
                    </a:lnTo>
                    <a:lnTo>
                      <a:pt x="2908" y="20"/>
                    </a:lnTo>
                    <a:lnTo>
                      <a:pt x="2807" y="0"/>
                    </a:lnTo>
                    <a:lnTo>
                      <a:pt x="2807" y="0"/>
                    </a:lnTo>
                    <a:lnTo>
                      <a:pt x="2706" y="20"/>
                    </a:lnTo>
                    <a:lnTo>
                      <a:pt x="2585" y="40"/>
                    </a:lnTo>
                    <a:lnTo>
                      <a:pt x="2484" y="101"/>
                    </a:lnTo>
                    <a:lnTo>
                      <a:pt x="2383" y="162"/>
                    </a:lnTo>
                    <a:lnTo>
                      <a:pt x="2383" y="162"/>
                    </a:lnTo>
                    <a:lnTo>
                      <a:pt x="2222" y="283"/>
                    </a:lnTo>
                    <a:lnTo>
                      <a:pt x="2080" y="424"/>
                    </a:lnTo>
                    <a:lnTo>
                      <a:pt x="1959" y="586"/>
                    </a:lnTo>
                    <a:lnTo>
                      <a:pt x="1858" y="727"/>
                    </a:lnTo>
                    <a:lnTo>
                      <a:pt x="1717" y="1010"/>
                    </a:lnTo>
                    <a:lnTo>
                      <a:pt x="1636" y="1212"/>
                    </a:lnTo>
                    <a:lnTo>
                      <a:pt x="1636" y="1212"/>
                    </a:lnTo>
                    <a:lnTo>
                      <a:pt x="1293" y="868"/>
                    </a:lnTo>
                    <a:lnTo>
                      <a:pt x="1293" y="868"/>
                    </a:lnTo>
                    <a:lnTo>
                      <a:pt x="1111" y="727"/>
                    </a:lnTo>
                    <a:lnTo>
                      <a:pt x="970" y="606"/>
                    </a:lnTo>
                    <a:lnTo>
                      <a:pt x="828" y="525"/>
                    </a:lnTo>
                    <a:lnTo>
                      <a:pt x="707" y="464"/>
                    </a:lnTo>
                    <a:lnTo>
                      <a:pt x="586" y="424"/>
                    </a:lnTo>
                    <a:lnTo>
                      <a:pt x="485" y="384"/>
                    </a:lnTo>
                    <a:lnTo>
                      <a:pt x="344" y="384"/>
                    </a:lnTo>
                    <a:lnTo>
                      <a:pt x="344" y="384"/>
                    </a:lnTo>
                    <a:lnTo>
                      <a:pt x="223" y="384"/>
                    </a:lnTo>
                    <a:lnTo>
                      <a:pt x="142" y="424"/>
                    </a:lnTo>
                    <a:lnTo>
                      <a:pt x="61" y="485"/>
                    </a:lnTo>
                    <a:lnTo>
                      <a:pt x="21" y="565"/>
                    </a:lnTo>
                    <a:lnTo>
                      <a:pt x="21" y="565"/>
                    </a:lnTo>
                    <a:lnTo>
                      <a:pt x="0" y="666"/>
                    </a:lnTo>
                    <a:lnTo>
                      <a:pt x="21" y="788"/>
                    </a:lnTo>
                    <a:lnTo>
                      <a:pt x="81" y="909"/>
                    </a:lnTo>
                    <a:lnTo>
                      <a:pt x="182" y="1030"/>
                    </a:lnTo>
                    <a:lnTo>
                      <a:pt x="182" y="1030"/>
                    </a:lnTo>
                    <a:lnTo>
                      <a:pt x="303" y="1131"/>
                    </a:lnTo>
                    <a:lnTo>
                      <a:pt x="445" y="1212"/>
                    </a:lnTo>
                    <a:lnTo>
                      <a:pt x="606" y="1292"/>
                    </a:lnTo>
                    <a:lnTo>
                      <a:pt x="788" y="1353"/>
                    </a:lnTo>
                    <a:lnTo>
                      <a:pt x="1131" y="1414"/>
                    </a:lnTo>
                    <a:lnTo>
                      <a:pt x="1434" y="1454"/>
                    </a:lnTo>
                    <a:lnTo>
                      <a:pt x="1434" y="1454"/>
                    </a:lnTo>
                    <a:lnTo>
                      <a:pt x="1535" y="1434"/>
                    </a:lnTo>
                    <a:lnTo>
                      <a:pt x="1616" y="1434"/>
                    </a:lnTo>
                    <a:lnTo>
                      <a:pt x="1656" y="1393"/>
                    </a:lnTo>
                    <a:lnTo>
                      <a:pt x="1697" y="13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9"/>
              <p:cNvSpPr/>
              <p:nvPr/>
            </p:nvSpPr>
            <p:spPr>
              <a:xfrm>
                <a:off x="4093710" y="-635504"/>
                <a:ext cx="101727" cy="152551"/>
              </a:xfrm>
              <a:custGeom>
                <a:avLst/>
                <a:gdLst/>
                <a:ahLst/>
                <a:cxnLst/>
                <a:rect l="l" t="t" r="r" b="b"/>
                <a:pathLst>
                  <a:path w="1293" h="1939" extrusionOk="0">
                    <a:moveTo>
                      <a:pt x="223" y="0"/>
                    </a:moveTo>
                    <a:lnTo>
                      <a:pt x="122" y="21"/>
                    </a:lnTo>
                    <a:lnTo>
                      <a:pt x="61" y="61"/>
                    </a:lnTo>
                    <a:lnTo>
                      <a:pt x="0" y="142"/>
                    </a:lnTo>
                    <a:lnTo>
                      <a:pt x="101" y="263"/>
                    </a:lnTo>
                    <a:lnTo>
                      <a:pt x="223" y="465"/>
                    </a:lnTo>
                    <a:lnTo>
                      <a:pt x="404" y="828"/>
                    </a:lnTo>
                    <a:lnTo>
                      <a:pt x="505" y="1192"/>
                    </a:lnTo>
                    <a:lnTo>
                      <a:pt x="606" y="1555"/>
                    </a:lnTo>
                    <a:lnTo>
                      <a:pt x="667" y="1939"/>
                    </a:lnTo>
                    <a:lnTo>
                      <a:pt x="788" y="1919"/>
                    </a:lnTo>
                    <a:lnTo>
                      <a:pt x="869" y="1858"/>
                    </a:lnTo>
                    <a:lnTo>
                      <a:pt x="970" y="1777"/>
                    </a:lnTo>
                    <a:lnTo>
                      <a:pt x="1050" y="1696"/>
                    </a:lnTo>
                    <a:lnTo>
                      <a:pt x="1131" y="1595"/>
                    </a:lnTo>
                    <a:lnTo>
                      <a:pt x="1192" y="1495"/>
                    </a:lnTo>
                    <a:lnTo>
                      <a:pt x="1252" y="1394"/>
                    </a:lnTo>
                    <a:lnTo>
                      <a:pt x="1273" y="1272"/>
                    </a:lnTo>
                    <a:lnTo>
                      <a:pt x="1293" y="1171"/>
                    </a:lnTo>
                    <a:lnTo>
                      <a:pt x="1273" y="1091"/>
                    </a:lnTo>
                    <a:lnTo>
                      <a:pt x="1232" y="1050"/>
                    </a:lnTo>
                    <a:lnTo>
                      <a:pt x="1192" y="1010"/>
                    </a:lnTo>
                    <a:lnTo>
                      <a:pt x="1091" y="1010"/>
                    </a:lnTo>
                    <a:lnTo>
                      <a:pt x="990" y="1070"/>
                    </a:lnTo>
                    <a:lnTo>
                      <a:pt x="909" y="1151"/>
                    </a:lnTo>
                    <a:lnTo>
                      <a:pt x="808" y="1232"/>
                    </a:lnTo>
                    <a:lnTo>
                      <a:pt x="768" y="1010"/>
                    </a:lnTo>
                    <a:lnTo>
                      <a:pt x="727" y="808"/>
                    </a:lnTo>
                    <a:lnTo>
                      <a:pt x="667" y="586"/>
                    </a:lnTo>
                    <a:lnTo>
                      <a:pt x="586" y="364"/>
                    </a:lnTo>
                    <a:lnTo>
                      <a:pt x="485" y="182"/>
                    </a:lnTo>
                    <a:lnTo>
                      <a:pt x="424" y="121"/>
                    </a:lnTo>
                    <a:lnTo>
                      <a:pt x="364" y="61"/>
                    </a:lnTo>
                    <a:lnTo>
                      <a:pt x="303" y="21"/>
                    </a:ln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9"/>
              <p:cNvSpPr/>
              <p:nvPr/>
            </p:nvSpPr>
            <p:spPr>
              <a:xfrm>
                <a:off x="4093710" y="-635504"/>
                <a:ext cx="101727" cy="152551"/>
              </a:xfrm>
              <a:custGeom>
                <a:avLst/>
                <a:gdLst/>
                <a:ahLst/>
                <a:cxnLst/>
                <a:rect l="l" t="t" r="r" b="b"/>
                <a:pathLst>
                  <a:path w="1293" h="1939" fill="none" extrusionOk="0">
                    <a:moveTo>
                      <a:pt x="223" y="0"/>
                    </a:moveTo>
                    <a:lnTo>
                      <a:pt x="223" y="0"/>
                    </a:lnTo>
                    <a:lnTo>
                      <a:pt x="122" y="21"/>
                    </a:lnTo>
                    <a:lnTo>
                      <a:pt x="122" y="21"/>
                    </a:lnTo>
                    <a:lnTo>
                      <a:pt x="61" y="61"/>
                    </a:lnTo>
                    <a:lnTo>
                      <a:pt x="0" y="142"/>
                    </a:lnTo>
                    <a:lnTo>
                      <a:pt x="0" y="142"/>
                    </a:lnTo>
                    <a:lnTo>
                      <a:pt x="101" y="263"/>
                    </a:lnTo>
                    <a:lnTo>
                      <a:pt x="223" y="465"/>
                    </a:lnTo>
                    <a:lnTo>
                      <a:pt x="223" y="465"/>
                    </a:lnTo>
                    <a:lnTo>
                      <a:pt x="404" y="828"/>
                    </a:lnTo>
                    <a:lnTo>
                      <a:pt x="505" y="1192"/>
                    </a:lnTo>
                    <a:lnTo>
                      <a:pt x="606" y="1555"/>
                    </a:lnTo>
                    <a:lnTo>
                      <a:pt x="667" y="1939"/>
                    </a:lnTo>
                    <a:lnTo>
                      <a:pt x="667" y="1939"/>
                    </a:lnTo>
                    <a:lnTo>
                      <a:pt x="788" y="1919"/>
                    </a:lnTo>
                    <a:lnTo>
                      <a:pt x="788" y="1919"/>
                    </a:lnTo>
                    <a:lnTo>
                      <a:pt x="869" y="1858"/>
                    </a:lnTo>
                    <a:lnTo>
                      <a:pt x="970" y="1777"/>
                    </a:lnTo>
                    <a:lnTo>
                      <a:pt x="1050" y="1696"/>
                    </a:lnTo>
                    <a:lnTo>
                      <a:pt x="1131" y="1595"/>
                    </a:lnTo>
                    <a:lnTo>
                      <a:pt x="1192" y="1495"/>
                    </a:lnTo>
                    <a:lnTo>
                      <a:pt x="1252" y="1394"/>
                    </a:lnTo>
                    <a:lnTo>
                      <a:pt x="1273" y="1272"/>
                    </a:lnTo>
                    <a:lnTo>
                      <a:pt x="1293" y="1171"/>
                    </a:lnTo>
                    <a:lnTo>
                      <a:pt x="1293" y="1171"/>
                    </a:lnTo>
                    <a:lnTo>
                      <a:pt x="1273" y="1091"/>
                    </a:lnTo>
                    <a:lnTo>
                      <a:pt x="1232" y="1050"/>
                    </a:lnTo>
                    <a:lnTo>
                      <a:pt x="1192" y="1010"/>
                    </a:lnTo>
                    <a:lnTo>
                      <a:pt x="1151" y="1010"/>
                    </a:lnTo>
                    <a:lnTo>
                      <a:pt x="1151" y="1010"/>
                    </a:lnTo>
                    <a:lnTo>
                      <a:pt x="1091" y="1010"/>
                    </a:lnTo>
                    <a:lnTo>
                      <a:pt x="1091" y="1010"/>
                    </a:lnTo>
                    <a:lnTo>
                      <a:pt x="990" y="1070"/>
                    </a:lnTo>
                    <a:lnTo>
                      <a:pt x="909" y="1151"/>
                    </a:lnTo>
                    <a:lnTo>
                      <a:pt x="808" y="1232"/>
                    </a:lnTo>
                    <a:lnTo>
                      <a:pt x="808" y="1232"/>
                    </a:lnTo>
                    <a:lnTo>
                      <a:pt x="808" y="1232"/>
                    </a:lnTo>
                    <a:lnTo>
                      <a:pt x="808" y="1232"/>
                    </a:lnTo>
                    <a:lnTo>
                      <a:pt x="768" y="1010"/>
                    </a:lnTo>
                    <a:lnTo>
                      <a:pt x="727" y="808"/>
                    </a:lnTo>
                    <a:lnTo>
                      <a:pt x="667" y="586"/>
                    </a:lnTo>
                    <a:lnTo>
                      <a:pt x="586" y="364"/>
                    </a:lnTo>
                    <a:lnTo>
                      <a:pt x="485" y="182"/>
                    </a:lnTo>
                    <a:lnTo>
                      <a:pt x="424" y="121"/>
                    </a:lnTo>
                    <a:lnTo>
                      <a:pt x="364" y="61"/>
                    </a:lnTo>
                    <a:lnTo>
                      <a:pt x="303" y="21"/>
                    </a:lnTo>
                    <a:lnTo>
                      <a:pt x="2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9"/>
              <p:cNvSpPr/>
              <p:nvPr/>
            </p:nvSpPr>
            <p:spPr>
              <a:xfrm>
                <a:off x="4052406" y="-336854"/>
                <a:ext cx="143031" cy="60422"/>
              </a:xfrm>
              <a:custGeom>
                <a:avLst/>
                <a:gdLst/>
                <a:ahLst/>
                <a:cxnLst/>
                <a:rect l="l" t="t" r="r" b="b"/>
                <a:pathLst>
                  <a:path w="1818" h="768" extrusionOk="0">
                    <a:moveTo>
                      <a:pt x="0" y="0"/>
                    </a:move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737" y="768"/>
                    </a:lnTo>
                    <a:lnTo>
                      <a:pt x="1798" y="747"/>
                    </a:lnTo>
                    <a:lnTo>
                      <a:pt x="1818" y="727"/>
                    </a:lnTo>
                    <a:lnTo>
                      <a:pt x="1555" y="606"/>
                    </a:lnTo>
                    <a:lnTo>
                      <a:pt x="1071" y="404"/>
                    </a:lnTo>
                    <a:lnTo>
                      <a:pt x="505" y="18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9"/>
              <p:cNvSpPr/>
              <p:nvPr/>
            </p:nvSpPr>
            <p:spPr>
              <a:xfrm>
                <a:off x="4052406" y="-336854"/>
                <a:ext cx="143031" cy="60422"/>
              </a:xfrm>
              <a:custGeom>
                <a:avLst/>
                <a:gdLst/>
                <a:ahLst/>
                <a:cxnLst/>
                <a:rect l="l" t="t" r="r" b="b"/>
                <a:pathLst>
                  <a:path w="1818" h="768" fill="none" extrusionOk="0">
                    <a:moveTo>
                      <a:pt x="0" y="0"/>
                    </a:moveTo>
                    <a:lnTo>
                      <a:pt x="0" y="0"/>
                    </a:lnTo>
                    <a:lnTo>
                      <a:pt x="0" y="81"/>
                    </a:lnTo>
                    <a:lnTo>
                      <a:pt x="41" y="162"/>
                    </a:lnTo>
                    <a:lnTo>
                      <a:pt x="81" y="243"/>
                    </a:lnTo>
                    <a:lnTo>
                      <a:pt x="162" y="323"/>
                    </a:lnTo>
                    <a:lnTo>
                      <a:pt x="243" y="384"/>
                    </a:lnTo>
                    <a:lnTo>
                      <a:pt x="344" y="465"/>
                    </a:lnTo>
                    <a:lnTo>
                      <a:pt x="586" y="566"/>
                    </a:lnTo>
                    <a:lnTo>
                      <a:pt x="869" y="647"/>
                    </a:lnTo>
                    <a:lnTo>
                      <a:pt x="1131" y="727"/>
                    </a:lnTo>
                    <a:lnTo>
                      <a:pt x="1394" y="747"/>
                    </a:lnTo>
                    <a:lnTo>
                      <a:pt x="1596" y="768"/>
                    </a:lnTo>
                    <a:lnTo>
                      <a:pt x="1596" y="768"/>
                    </a:lnTo>
                    <a:lnTo>
                      <a:pt x="1737" y="768"/>
                    </a:lnTo>
                    <a:lnTo>
                      <a:pt x="1798" y="747"/>
                    </a:lnTo>
                    <a:lnTo>
                      <a:pt x="1818" y="727"/>
                    </a:lnTo>
                    <a:lnTo>
                      <a:pt x="1818" y="727"/>
                    </a:lnTo>
                    <a:lnTo>
                      <a:pt x="1555" y="606"/>
                    </a:lnTo>
                    <a:lnTo>
                      <a:pt x="1071" y="404"/>
                    </a:lnTo>
                    <a:lnTo>
                      <a:pt x="505" y="18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9"/>
              <p:cNvSpPr/>
              <p:nvPr/>
            </p:nvSpPr>
            <p:spPr>
              <a:xfrm>
                <a:off x="4195358" y="-368639"/>
                <a:ext cx="101727" cy="87487"/>
              </a:xfrm>
              <a:custGeom>
                <a:avLst/>
                <a:gdLst/>
                <a:ahLst/>
                <a:cxnLst/>
                <a:rect l="l" t="t" r="r" b="b"/>
                <a:pathLst>
                  <a:path w="1293" h="1112" extrusionOk="0">
                    <a:moveTo>
                      <a:pt x="1253" y="1"/>
                    </a:moveTo>
                    <a:lnTo>
                      <a:pt x="1030" y="122"/>
                    </a:lnTo>
                    <a:lnTo>
                      <a:pt x="889" y="202"/>
                    </a:lnTo>
                    <a:lnTo>
                      <a:pt x="768" y="283"/>
                    </a:lnTo>
                    <a:lnTo>
                      <a:pt x="505" y="505"/>
                    </a:lnTo>
                    <a:lnTo>
                      <a:pt x="243" y="788"/>
                    </a:lnTo>
                    <a:lnTo>
                      <a:pt x="122" y="950"/>
                    </a:lnTo>
                    <a:lnTo>
                      <a:pt x="1" y="1111"/>
                    </a:lnTo>
                    <a:lnTo>
                      <a:pt x="21" y="1111"/>
                    </a:lnTo>
                    <a:lnTo>
                      <a:pt x="122" y="1091"/>
                    </a:lnTo>
                    <a:lnTo>
                      <a:pt x="384" y="990"/>
                    </a:lnTo>
                    <a:lnTo>
                      <a:pt x="627" y="849"/>
                    </a:lnTo>
                    <a:lnTo>
                      <a:pt x="849" y="687"/>
                    </a:lnTo>
                    <a:lnTo>
                      <a:pt x="1071" y="505"/>
                    </a:lnTo>
                    <a:lnTo>
                      <a:pt x="1152" y="425"/>
                    </a:lnTo>
                    <a:lnTo>
                      <a:pt x="1212" y="364"/>
                    </a:lnTo>
                    <a:lnTo>
                      <a:pt x="1253" y="283"/>
                    </a:lnTo>
                    <a:lnTo>
                      <a:pt x="1293" y="223"/>
                    </a:lnTo>
                    <a:lnTo>
                      <a:pt x="1293" y="162"/>
                    </a:lnTo>
                    <a:lnTo>
                      <a:pt x="1293" y="101"/>
                    </a:lnTo>
                    <a:lnTo>
                      <a:pt x="1293" y="4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9"/>
              <p:cNvSpPr/>
              <p:nvPr/>
            </p:nvSpPr>
            <p:spPr>
              <a:xfrm>
                <a:off x="4195358" y="-368639"/>
                <a:ext cx="101727" cy="87487"/>
              </a:xfrm>
              <a:custGeom>
                <a:avLst/>
                <a:gdLst/>
                <a:ahLst/>
                <a:cxnLst/>
                <a:rect l="l" t="t" r="r" b="b"/>
                <a:pathLst>
                  <a:path w="1293" h="1112" fill="none" extrusionOk="0">
                    <a:moveTo>
                      <a:pt x="1253" y="1"/>
                    </a:moveTo>
                    <a:lnTo>
                      <a:pt x="1253" y="1"/>
                    </a:lnTo>
                    <a:lnTo>
                      <a:pt x="1030" y="122"/>
                    </a:lnTo>
                    <a:lnTo>
                      <a:pt x="1030" y="122"/>
                    </a:lnTo>
                    <a:lnTo>
                      <a:pt x="889" y="202"/>
                    </a:lnTo>
                    <a:lnTo>
                      <a:pt x="768" y="283"/>
                    </a:lnTo>
                    <a:lnTo>
                      <a:pt x="505" y="505"/>
                    </a:lnTo>
                    <a:lnTo>
                      <a:pt x="243" y="788"/>
                    </a:lnTo>
                    <a:lnTo>
                      <a:pt x="122" y="950"/>
                    </a:lnTo>
                    <a:lnTo>
                      <a:pt x="1" y="1111"/>
                    </a:lnTo>
                    <a:lnTo>
                      <a:pt x="1" y="1111"/>
                    </a:lnTo>
                    <a:lnTo>
                      <a:pt x="21" y="1111"/>
                    </a:lnTo>
                    <a:lnTo>
                      <a:pt x="21" y="1111"/>
                    </a:lnTo>
                    <a:lnTo>
                      <a:pt x="122" y="1091"/>
                    </a:lnTo>
                    <a:lnTo>
                      <a:pt x="122" y="1091"/>
                    </a:lnTo>
                    <a:lnTo>
                      <a:pt x="384" y="990"/>
                    </a:lnTo>
                    <a:lnTo>
                      <a:pt x="627" y="849"/>
                    </a:lnTo>
                    <a:lnTo>
                      <a:pt x="849" y="687"/>
                    </a:lnTo>
                    <a:lnTo>
                      <a:pt x="1071" y="505"/>
                    </a:lnTo>
                    <a:lnTo>
                      <a:pt x="1071" y="505"/>
                    </a:lnTo>
                    <a:lnTo>
                      <a:pt x="1152" y="425"/>
                    </a:lnTo>
                    <a:lnTo>
                      <a:pt x="1212" y="364"/>
                    </a:lnTo>
                    <a:lnTo>
                      <a:pt x="1253" y="283"/>
                    </a:lnTo>
                    <a:lnTo>
                      <a:pt x="1293" y="223"/>
                    </a:lnTo>
                    <a:lnTo>
                      <a:pt x="1293" y="162"/>
                    </a:lnTo>
                    <a:lnTo>
                      <a:pt x="1293" y="101"/>
                    </a:lnTo>
                    <a:lnTo>
                      <a:pt x="1293" y="4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9"/>
              <p:cNvSpPr/>
              <p:nvPr/>
            </p:nvSpPr>
            <p:spPr>
              <a:xfrm>
                <a:off x="4127068" y="-112867"/>
                <a:ext cx="125565" cy="49329"/>
              </a:xfrm>
              <a:custGeom>
                <a:avLst/>
                <a:gdLst/>
                <a:ahLst/>
                <a:cxnLst/>
                <a:rect l="l" t="t" r="r" b="b"/>
                <a:pathLst>
                  <a:path w="1596" h="627" extrusionOk="0">
                    <a:moveTo>
                      <a:pt x="0" y="0"/>
                    </a:moveTo>
                    <a:lnTo>
                      <a:pt x="0" y="81"/>
                    </a:lnTo>
                    <a:lnTo>
                      <a:pt x="41" y="142"/>
                    </a:lnTo>
                    <a:lnTo>
                      <a:pt x="81" y="202"/>
                    </a:lnTo>
                    <a:lnTo>
                      <a:pt x="142" y="263"/>
                    </a:lnTo>
                    <a:lnTo>
                      <a:pt x="303" y="384"/>
                    </a:lnTo>
                    <a:lnTo>
                      <a:pt x="505" y="465"/>
                    </a:lnTo>
                    <a:lnTo>
                      <a:pt x="727" y="525"/>
                    </a:lnTo>
                    <a:lnTo>
                      <a:pt x="970" y="586"/>
                    </a:lnTo>
                    <a:lnTo>
                      <a:pt x="1192" y="606"/>
                    </a:lnTo>
                    <a:lnTo>
                      <a:pt x="1373" y="626"/>
                    </a:lnTo>
                    <a:lnTo>
                      <a:pt x="1535" y="606"/>
                    </a:lnTo>
                    <a:lnTo>
                      <a:pt x="1575" y="606"/>
                    </a:lnTo>
                    <a:lnTo>
                      <a:pt x="1596" y="566"/>
                    </a:lnTo>
                    <a:lnTo>
                      <a:pt x="949" y="323"/>
                    </a:lnTo>
                    <a:lnTo>
                      <a:pt x="445" y="1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9"/>
              <p:cNvSpPr/>
              <p:nvPr/>
            </p:nvSpPr>
            <p:spPr>
              <a:xfrm>
                <a:off x="4127068" y="-112867"/>
                <a:ext cx="125565" cy="49329"/>
              </a:xfrm>
              <a:custGeom>
                <a:avLst/>
                <a:gdLst/>
                <a:ahLst/>
                <a:cxnLst/>
                <a:rect l="l" t="t" r="r" b="b"/>
                <a:pathLst>
                  <a:path w="1596" h="627" fill="none" extrusionOk="0">
                    <a:moveTo>
                      <a:pt x="0" y="0"/>
                    </a:moveTo>
                    <a:lnTo>
                      <a:pt x="0" y="0"/>
                    </a:lnTo>
                    <a:lnTo>
                      <a:pt x="0" y="81"/>
                    </a:lnTo>
                    <a:lnTo>
                      <a:pt x="41" y="142"/>
                    </a:lnTo>
                    <a:lnTo>
                      <a:pt x="81" y="202"/>
                    </a:lnTo>
                    <a:lnTo>
                      <a:pt x="142" y="263"/>
                    </a:lnTo>
                    <a:lnTo>
                      <a:pt x="303" y="384"/>
                    </a:lnTo>
                    <a:lnTo>
                      <a:pt x="505" y="465"/>
                    </a:lnTo>
                    <a:lnTo>
                      <a:pt x="727" y="525"/>
                    </a:lnTo>
                    <a:lnTo>
                      <a:pt x="970" y="586"/>
                    </a:lnTo>
                    <a:lnTo>
                      <a:pt x="1192" y="606"/>
                    </a:lnTo>
                    <a:lnTo>
                      <a:pt x="1373" y="626"/>
                    </a:lnTo>
                    <a:lnTo>
                      <a:pt x="1373" y="626"/>
                    </a:lnTo>
                    <a:lnTo>
                      <a:pt x="1535" y="606"/>
                    </a:lnTo>
                    <a:lnTo>
                      <a:pt x="1575" y="606"/>
                    </a:lnTo>
                    <a:lnTo>
                      <a:pt x="1596" y="566"/>
                    </a:lnTo>
                    <a:lnTo>
                      <a:pt x="1596" y="566"/>
                    </a:lnTo>
                    <a:lnTo>
                      <a:pt x="949" y="323"/>
                    </a:lnTo>
                    <a:lnTo>
                      <a:pt x="445" y="142"/>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9"/>
              <p:cNvSpPr/>
              <p:nvPr/>
            </p:nvSpPr>
            <p:spPr>
              <a:xfrm>
                <a:off x="4252555" y="-147798"/>
                <a:ext cx="87487" cy="79462"/>
              </a:xfrm>
              <a:custGeom>
                <a:avLst/>
                <a:gdLst/>
                <a:ahLst/>
                <a:cxnLst/>
                <a:rect l="l" t="t" r="r" b="b"/>
                <a:pathLst>
                  <a:path w="1112" h="1010" extrusionOk="0">
                    <a:moveTo>
                      <a:pt x="1071" y="0"/>
                    </a:moveTo>
                    <a:lnTo>
                      <a:pt x="869" y="121"/>
                    </a:lnTo>
                    <a:lnTo>
                      <a:pt x="647" y="263"/>
                    </a:lnTo>
                    <a:lnTo>
                      <a:pt x="425" y="465"/>
                    </a:lnTo>
                    <a:lnTo>
                      <a:pt x="203" y="727"/>
                    </a:lnTo>
                    <a:lnTo>
                      <a:pt x="1" y="1010"/>
                    </a:lnTo>
                    <a:lnTo>
                      <a:pt x="21" y="1010"/>
                    </a:lnTo>
                    <a:lnTo>
                      <a:pt x="122" y="990"/>
                    </a:lnTo>
                    <a:lnTo>
                      <a:pt x="344" y="889"/>
                    </a:lnTo>
                    <a:lnTo>
                      <a:pt x="546" y="747"/>
                    </a:lnTo>
                    <a:lnTo>
                      <a:pt x="748" y="606"/>
                    </a:lnTo>
                    <a:lnTo>
                      <a:pt x="929" y="444"/>
                    </a:lnTo>
                    <a:lnTo>
                      <a:pt x="1051" y="323"/>
                    </a:lnTo>
                    <a:lnTo>
                      <a:pt x="1091" y="202"/>
                    </a:lnTo>
                    <a:lnTo>
                      <a:pt x="1111" y="81"/>
                    </a:lnTo>
                    <a:lnTo>
                      <a:pt x="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9"/>
              <p:cNvSpPr/>
              <p:nvPr/>
            </p:nvSpPr>
            <p:spPr>
              <a:xfrm>
                <a:off x="4252555" y="-147798"/>
                <a:ext cx="87487" cy="79462"/>
              </a:xfrm>
              <a:custGeom>
                <a:avLst/>
                <a:gdLst/>
                <a:ahLst/>
                <a:cxnLst/>
                <a:rect l="l" t="t" r="r" b="b"/>
                <a:pathLst>
                  <a:path w="1112" h="1010" fill="none" extrusionOk="0">
                    <a:moveTo>
                      <a:pt x="1071" y="0"/>
                    </a:moveTo>
                    <a:lnTo>
                      <a:pt x="1071" y="0"/>
                    </a:lnTo>
                    <a:lnTo>
                      <a:pt x="869" y="121"/>
                    </a:lnTo>
                    <a:lnTo>
                      <a:pt x="869" y="121"/>
                    </a:lnTo>
                    <a:lnTo>
                      <a:pt x="647" y="263"/>
                    </a:lnTo>
                    <a:lnTo>
                      <a:pt x="425" y="465"/>
                    </a:lnTo>
                    <a:lnTo>
                      <a:pt x="203" y="727"/>
                    </a:lnTo>
                    <a:lnTo>
                      <a:pt x="1" y="1010"/>
                    </a:lnTo>
                    <a:lnTo>
                      <a:pt x="1" y="1010"/>
                    </a:lnTo>
                    <a:lnTo>
                      <a:pt x="21" y="1010"/>
                    </a:lnTo>
                    <a:lnTo>
                      <a:pt x="21" y="1010"/>
                    </a:lnTo>
                    <a:lnTo>
                      <a:pt x="122" y="990"/>
                    </a:lnTo>
                    <a:lnTo>
                      <a:pt x="122" y="990"/>
                    </a:lnTo>
                    <a:lnTo>
                      <a:pt x="344" y="889"/>
                    </a:lnTo>
                    <a:lnTo>
                      <a:pt x="546" y="747"/>
                    </a:lnTo>
                    <a:lnTo>
                      <a:pt x="748" y="606"/>
                    </a:lnTo>
                    <a:lnTo>
                      <a:pt x="929" y="444"/>
                    </a:lnTo>
                    <a:lnTo>
                      <a:pt x="929" y="444"/>
                    </a:lnTo>
                    <a:lnTo>
                      <a:pt x="1051" y="323"/>
                    </a:lnTo>
                    <a:lnTo>
                      <a:pt x="1091" y="202"/>
                    </a:lnTo>
                    <a:lnTo>
                      <a:pt x="1111" y="81"/>
                    </a:lnTo>
                    <a:lnTo>
                      <a:pt x="107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9"/>
              <p:cNvSpPr/>
              <p:nvPr/>
            </p:nvSpPr>
            <p:spPr>
              <a:xfrm>
                <a:off x="4050832" y="-440154"/>
                <a:ext cx="114472" cy="57275"/>
              </a:xfrm>
              <a:custGeom>
                <a:avLst/>
                <a:gdLst/>
                <a:ahLst/>
                <a:cxnLst/>
                <a:rect l="l" t="t" r="r" b="b"/>
                <a:pathLst>
                  <a:path w="1455" h="728" extrusionOk="0">
                    <a:moveTo>
                      <a:pt x="0" y="1"/>
                    </a:moveTo>
                    <a:lnTo>
                      <a:pt x="0" y="21"/>
                    </a:lnTo>
                    <a:lnTo>
                      <a:pt x="0" y="82"/>
                    </a:lnTo>
                    <a:lnTo>
                      <a:pt x="20" y="142"/>
                    </a:lnTo>
                    <a:lnTo>
                      <a:pt x="61" y="223"/>
                    </a:lnTo>
                    <a:lnTo>
                      <a:pt x="142" y="324"/>
                    </a:lnTo>
                    <a:lnTo>
                      <a:pt x="263" y="405"/>
                    </a:lnTo>
                    <a:lnTo>
                      <a:pt x="384" y="486"/>
                    </a:lnTo>
                    <a:lnTo>
                      <a:pt x="545" y="566"/>
                    </a:lnTo>
                    <a:lnTo>
                      <a:pt x="707" y="627"/>
                    </a:lnTo>
                    <a:lnTo>
                      <a:pt x="1030" y="708"/>
                    </a:lnTo>
                    <a:lnTo>
                      <a:pt x="1293" y="728"/>
                    </a:lnTo>
                    <a:lnTo>
                      <a:pt x="1393" y="708"/>
                    </a:lnTo>
                    <a:lnTo>
                      <a:pt x="1454" y="708"/>
                    </a:lnTo>
                    <a:lnTo>
                      <a:pt x="1454" y="687"/>
                    </a:lnTo>
                    <a:lnTo>
                      <a:pt x="1454" y="667"/>
                    </a:lnTo>
                    <a:lnTo>
                      <a:pt x="969" y="405"/>
                    </a:lnTo>
                    <a:lnTo>
                      <a:pt x="384" y="122"/>
                    </a:lnTo>
                    <a:lnTo>
                      <a:pt x="243" y="61"/>
                    </a:ln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9"/>
              <p:cNvSpPr/>
              <p:nvPr/>
            </p:nvSpPr>
            <p:spPr>
              <a:xfrm>
                <a:off x="4050832" y="-440154"/>
                <a:ext cx="114472" cy="57275"/>
              </a:xfrm>
              <a:custGeom>
                <a:avLst/>
                <a:gdLst/>
                <a:ahLst/>
                <a:cxnLst/>
                <a:rect l="l" t="t" r="r" b="b"/>
                <a:pathLst>
                  <a:path w="1455" h="728" fill="none" extrusionOk="0">
                    <a:moveTo>
                      <a:pt x="20" y="1"/>
                    </a:moveTo>
                    <a:lnTo>
                      <a:pt x="20" y="1"/>
                    </a:lnTo>
                    <a:lnTo>
                      <a:pt x="0" y="1"/>
                    </a:lnTo>
                    <a:lnTo>
                      <a:pt x="0" y="21"/>
                    </a:lnTo>
                    <a:lnTo>
                      <a:pt x="0" y="21"/>
                    </a:lnTo>
                    <a:lnTo>
                      <a:pt x="0" y="82"/>
                    </a:lnTo>
                    <a:lnTo>
                      <a:pt x="20" y="142"/>
                    </a:lnTo>
                    <a:lnTo>
                      <a:pt x="20" y="142"/>
                    </a:lnTo>
                    <a:lnTo>
                      <a:pt x="61" y="223"/>
                    </a:lnTo>
                    <a:lnTo>
                      <a:pt x="142" y="324"/>
                    </a:lnTo>
                    <a:lnTo>
                      <a:pt x="142" y="324"/>
                    </a:lnTo>
                    <a:lnTo>
                      <a:pt x="263" y="405"/>
                    </a:lnTo>
                    <a:lnTo>
                      <a:pt x="384" y="486"/>
                    </a:lnTo>
                    <a:lnTo>
                      <a:pt x="545" y="566"/>
                    </a:lnTo>
                    <a:lnTo>
                      <a:pt x="707" y="627"/>
                    </a:lnTo>
                    <a:lnTo>
                      <a:pt x="1030" y="708"/>
                    </a:lnTo>
                    <a:lnTo>
                      <a:pt x="1293" y="728"/>
                    </a:lnTo>
                    <a:lnTo>
                      <a:pt x="1293" y="728"/>
                    </a:lnTo>
                    <a:lnTo>
                      <a:pt x="1393" y="708"/>
                    </a:lnTo>
                    <a:lnTo>
                      <a:pt x="1454" y="708"/>
                    </a:lnTo>
                    <a:lnTo>
                      <a:pt x="1454" y="708"/>
                    </a:lnTo>
                    <a:lnTo>
                      <a:pt x="1454" y="687"/>
                    </a:lnTo>
                    <a:lnTo>
                      <a:pt x="1454" y="667"/>
                    </a:lnTo>
                    <a:lnTo>
                      <a:pt x="1454" y="667"/>
                    </a:lnTo>
                    <a:lnTo>
                      <a:pt x="969" y="405"/>
                    </a:lnTo>
                    <a:lnTo>
                      <a:pt x="969" y="405"/>
                    </a:lnTo>
                    <a:lnTo>
                      <a:pt x="384" y="122"/>
                    </a:lnTo>
                    <a:lnTo>
                      <a:pt x="243" y="61"/>
                    </a:lnTo>
                    <a:lnTo>
                      <a:pt x="81" y="1"/>
                    </a:lnTo>
                    <a:lnTo>
                      <a:pt x="81"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9"/>
              <p:cNvSpPr/>
              <p:nvPr/>
            </p:nvSpPr>
            <p:spPr>
              <a:xfrm>
                <a:off x="4171520" y="-468713"/>
                <a:ext cx="97006" cy="79540"/>
              </a:xfrm>
              <a:custGeom>
                <a:avLst/>
                <a:gdLst/>
                <a:ahLst/>
                <a:cxnLst/>
                <a:rect l="l" t="t" r="r" b="b"/>
                <a:pathLst>
                  <a:path w="1233" h="1011" extrusionOk="0">
                    <a:moveTo>
                      <a:pt x="1192" y="0"/>
                    </a:moveTo>
                    <a:lnTo>
                      <a:pt x="1152" y="21"/>
                    </a:lnTo>
                    <a:lnTo>
                      <a:pt x="869" y="182"/>
                    </a:lnTo>
                    <a:lnTo>
                      <a:pt x="566" y="404"/>
                    </a:lnTo>
                    <a:lnTo>
                      <a:pt x="263" y="667"/>
                    </a:lnTo>
                    <a:lnTo>
                      <a:pt x="122" y="828"/>
                    </a:lnTo>
                    <a:lnTo>
                      <a:pt x="1" y="990"/>
                    </a:lnTo>
                    <a:lnTo>
                      <a:pt x="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12" y="21"/>
                    </a:lnTo>
                    <a:lnTo>
                      <a:pt x="1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9"/>
              <p:cNvSpPr/>
              <p:nvPr/>
            </p:nvSpPr>
            <p:spPr>
              <a:xfrm>
                <a:off x="4171520" y="-468713"/>
                <a:ext cx="97006" cy="79540"/>
              </a:xfrm>
              <a:custGeom>
                <a:avLst/>
                <a:gdLst/>
                <a:ahLst/>
                <a:cxnLst/>
                <a:rect l="l" t="t" r="r" b="b"/>
                <a:pathLst>
                  <a:path w="1233" h="1011" fill="none" extrusionOk="0">
                    <a:moveTo>
                      <a:pt x="1192" y="0"/>
                    </a:moveTo>
                    <a:lnTo>
                      <a:pt x="1192" y="0"/>
                    </a:lnTo>
                    <a:lnTo>
                      <a:pt x="1152" y="21"/>
                    </a:lnTo>
                    <a:lnTo>
                      <a:pt x="1152" y="21"/>
                    </a:lnTo>
                    <a:lnTo>
                      <a:pt x="869" y="182"/>
                    </a:lnTo>
                    <a:lnTo>
                      <a:pt x="566" y="404"/>
                    </a:lnTo>
                    <a:lnTo>
                      <a:pt x="263" y="667"/>
                    </a:lnTo>
                    <a:lnTo>
                      <a:pt x="122" y="828"/>
                    </a:lnTo>
                    <a:lnTo>
                      <a:pt x="1" y="990"/>
                    </a:lnTo>
                    <a:lnTo>
                      <a:pt x="1" y="990"/>
                    </a:lnTo>
                    <a:lnTo>
                      <a:pt x="1" y="1010"/>
                    </a:lnTo>
                    <a:lnTo>
                      <a:pt x="21" y="1010"/>
                    </a:lnTo>
                    <a:lnTo>
                      <a:pt x="21" y="1010"/>
                    </a:lnTo>
                    <a:lnTo>
                      <a:pt x="122" y="990"/>
                    </a:lnTo>
                    <a:lnTo>
                      <a:pt x="284" y="929"/>
                    </a:lnTo>
                    <a:lnTo>
                      <a:pt x="485" y="849"/>
                    </a:lnTo>
                    <a:lnTo>
                      <a:pt x="687" y="727"/>
                    </a:lnTo>
                    <a:lnTo>
                      <a:pt x="889" y="586"/>
                    </a:lnTo>
                    <a:lnTo>
                      <a:pt x="1071" y="424"/>
                    </a:lnTo>
                    <a:lnTo>
                      <a:pt x="1132" y="344"/>
                    </a:lnTo>
                    <a:lnTo>
                      <a:pt x="1172" y="243"/>
                    </a:lnTo>
                    <a:lnTo>
                      <a:pt x="1212" y="162"/>
                    </a:lnTo>
                    <a:lnTo>
                      <a:pt x="1233" y="61"/>
                    </a:lnTo>
                    <a:lnTo>
                      <a:pt x="1233" y="61"/>
                    </a:lnTo>
                    <a:lnTo>
                      <a:pt x="1212" y="21"/>
                    </a:lnTo>
                    <a:lnTo>
                      <a:pt x="119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9"/>
              <p:cNvSpPr/>
              <p:nvPr/>
            </p:nvSpPr>
            <p:spPr>
              <a:xfrm>
                <a:off x="4088911" y="-230407"/>
                <a:ext cx="125565" cy="58849"/>
              </a:xfrm>
              <a:custGeom>
                <a:avLst/>
                <a:gdLst/>
                <a:ahLst/>
                <a:cxnLst/>
                <a:rect l="l" t="t" r="r" b="b"/>
                <a:pathLst>
                  <a:path w="1596" h="748" extrusionOk="0">
                    <a:moveTo>
                      <a:pt x="41" y="0"/>
                    </a:moveTo>
                    <a:lnTo>
                      <a:pt x="21" y="20"/>
                    </a:lnTo>
                    <a:lnTo>
                      <a:pt x="1" y="41"/>
                    </a:lnTo>
                    <a:lnTo>
                      <a:pt x="21" y="101"/>
                    </a:lnTo>
                    <a:lnTo>
                      <a:pt x="41" y="162"/>
                    </a:lnTo>
                    <a:lnTo>
                      <a:pt x="102" y="263"/>
                    </a:lnTo>
                    <a:lnTo>
                      <a:pt x="183" y="343"/>
                    </a:lnTo>
                    <a:lnTo>
                      <a:pt x="304" y="444"/>
                    </a:lnTo>
                    <a:lnTo>
                      <a:pt x="445" y="525"/>
                    </a:lnTo>
                    <a:lnTo>
                      <a:pt x="607" y="606"/>
                    </a:lnTo>
                    <a:lnTo>
                      <a:pt x="768" y="646"/>
                    </a:lnTo>
                    <a:lnTo>
                      <a:pt x="1111" y="727"/>
                    </a:lnTo>
                    <a:lnTo>
                      <a:pt x="1394" y="747"/>
                    </a:lnTo>
                    <a:lnTo>
                      <a:pt x="1515" y="747"/>
                    </a:lnTo>
                    <a:lnTo>
                      <a:pt x="1596" y="727"/>
                    </a:lnTo>
                    <a:lnTo>
                      <a:pt x="1596" y="707"/>
                    </a:lnTo>
                    <a:lnTo>
                      <a:pt x="1596" y="687"/>
                    </a:lnTo>
                    <a:lnTo>
                      <a:pt x="1071" y="404"/>
                    </a:lnTo>
                    <a:lnTo>
                      <a:pt x="425" y="121"/>
                    </a:lnTo>
                    <a:lnTo>
                      <a:pt x="263" y="61"/>
                    </a:lnTo>
                    <a:lnTo>
                      <a:pt x="10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9"/>
              <p:cNvSpPr/>
              <p:nvPr/>
            </p:nvSpPr>
            <p:spPr>
              <a:xfrm>
                <a:off x="4088911" y="-230407"/>
                <a:ext cx="125565" cy="58849"/>
              </a:xfrm>
              <a:custGeom>
                <a:avLst/>
                <a:gdLst/>
                <a:ahLst/>
                <a:cxnLst/>
                <a:rect l="l" t="t" r="r" b="b"/>
                <a:pathLst>
                  <a:path w="1596" h="748" fill="none" extrusionOk="0">
                    <a:moveTo>
                      <a:pt x="41" y="0"/>
                    </a:moveTo>
                    <a:lnTo>
                      <a:pt x="41" y="0"/>
                    </a:lnTo>
                    <a:lnTo>
                      <a:pt x="21" y="20"/>
                    </a:lnTo>
                    <a:lnTo>
                      <a:pt x="1" y="41"/>
                    </a:lnTo>
                    <a:lnTo>
                      <a:pt x="1" y="41"/>
                    </a:lnTo>
                    <a:lnTo>
                      <a:pt x="21" y="101"/>
                    </a:lnTo>
                    <a:lnTo>
                      <a:pt x="41" y="162"/>
                    </a:lnTo>
                    <a:lnTo>
                      <a:pt x="41" y="162"/>
                    </a:lnTo>
                    <a:lnTo>
                      <a:pt x="102" y="263"/>
                    </a:lnTo>
                    <a:lnTo>
                      <a:pt x="183" y="343"/>
                    </a:lnTo>
                    <a:lnTo>
                      <a:pt x="183" y="343"/>
                    </a:lnTo>
                    <a:lnTo>
                      <a:pt x="304" y="444"/>
                    </a:lnTo>
                    <a:lnTo>
                      <a:pt x="445" y="525"/>
                    </a:lnTo>
                    <a:lnTo>
                      <a:pt x="607" y="606"/>
                    </a:lnTo>
                    <a:lnTo>
                      <a:pt x="768" y="646"/>
                    </a:lnTo>
                    <a:lnTo>
                      <a:pt x="1111" y="727"/>
                    </a:lnTo>
                    <a:lnTo>
                      <a:pt x="1394" y="747"/>
                    </a:lnTo>
                    <a:lnTo>
                      <a:pt x="1394" y="747"/>
                    </a:lnTo>
                    <a:lnTo>
                      <a:pt x="1515" y="747"/>
                    </a:lnTo>
                    <a:lnTo>
                      <a:pt x="1596" y="727"/>
                    </a:lnTo>
                    <a:lnTo>
                      <a:pt x="1596" y="727"/>
                    </a:lnTo>
                    <a:lnTo>
                      <a:pt x="1596" y="707"/>
                    </a:lnTo>
                    <a:lnTo>
                      <a:pt x="1596" y="687"/>
                    </a:lnTo>
                    <a:lnTo>
                      <a:pt x="1596" y="687"/>
                    </a:lnTo>
                    <a:lnTo>
                      <a:pt x="1071" y="404"/>
                    </a:lnTo>
                    <a:lnTo>
                      <a:pt x="1071" y="404"/>
                    </a:lnTo>
                    <a:lnTo>
                      <a:pt x="425" y="121"/>
                    </a:lnTo>
                    <a:lnTo>
                      <a:pt x="263" y="61"/>
                    </a:lnTo>
                    <a:lnTo>
                      <a:pt x="102" y="20"/>
                    </a:lnTo>
                    <a:lnTo>
                      <a:pt x="102" y="2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9"/>
              <p:cNvSpPr/>
              <p:nvPr/>
            </p:nvSpPr>
            <p:spPr>
              <a:xfrm>
                <a:off x="4220770" y="-266991"/>
                <a:ext cx="101805" cy="89060"/>
              </a:xfrm>
              <a:custGeom>
                <a:avLst/>
                <a:gdLst/>
                <a:ahLst/>
                <a:cxnLst/>
                <a:rect l="l" t="t" r="r" b="b"/>
                <a:pathLst>
                  <a:path w="1294" h="1132" extrusionOk="0">
                    <a:moveTo>
                      <a:pt x="1253" y="1"/>
                    </a:moveTo>
                    <a:lnTo>
                      <a:pt x="1212" y="21"/>
                    </a:lnTo>
                    <a:lnTo>
                      <a:pt x="1051" y="102"/>
                    </a:lnTo>
                    <a:lnTo>
                      <a:pt x="909" y="203"/>
                    </a:lnTo>
                    <a:lnTo>
                      <a:pt x="586" y="445"/>
                    </a:lnTo>
                    <a:lnTo>
                      <a:pt x="445" y="586"/>
                    </a:lnTo>
                    <a:lnTo>
                      <a:pt x="283" y="748"/>
                    </a:lnTo>
                    <a:lnTo>
                      <a:pt x="142" y="930"/>
                    </a:lnTo>
                    <a:lnTo>
                      <a:pt x="21" y="1091"/>
                    </a:lnTo>
                    <a:lnTo>
                      <a:pt x="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73" y="21"/>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9"/>
              <p:cNvSpPr/>
              <p:nvPr/>
            </p:nvSpPr>
            <p:spPr>
              <a:xfrm>
                <a:off x="4220770" y="-266991"/>
                <a:ext cx="101805" cy="89060"/>
              </a:xfrm>
              <a:custGeom>
                <a:avLst/>
                <a:gdLst/>
                <a:ahLst/>
                <a:cxnLst/>
                <a:rect l="l" t="t" r="r" b="b"/>
                <a:pathLst>
                  <a:path w="1294" h="1132" fill="none" extrusionOk="0">
                    <a:moveTo>
                      <a:pt x="1253" y="1"/>
                    </a:moveTo>
                    <a:lnTo>
                      <a:pt x="1253" y="1"/>
                    </a:lnTo>
                    <a:lnTo>
                      <a:pt x="1212" y="21"/>
                    </a:lnTo>
                    <a:lnTo>
                      <a:pt x="1212" y="21"/>
                    </a:lnTo>
                    <a:lnTo>
                      <a:pt x="1051" y="102"/>
                    </a:lnTo>
                    <a:lnTo>
                      <a:pt x="909" y="203"/>
                    </a:lnTo>
                    <a:lnTo>
                      <a:pt x="586" y="445"/>
                    </a:lnTo>
                    <a:lnTo>
                      <a:pt x="445" y="586"/>
                    </a:lnTo>
                    <a:lnTo>
                      <a:pt x="283" y="748"/>
                    </a:lnTo>
                    <a:lnTo>
                      <a:pt x="142" y="930"/>
                    </a:lnTo>
                    <a:lnTo>
                      <a:pt x="21" y="1091"/>
                    </a:lnTo>
                    <a:lnTo>
                      <a:pt x="21" y="1091"/>
                    </a:lnTo>
                    <a:lnTo>
                      <a:pt x="1" y="1132"/>
                    </a:lnTo>
                    <a:lnTo>
                      <a:pt x="21" y="1132"/>
                    </a:lnTo>
                    <a:lnTo>
                      <a:pt x="21" y="1132"/>
                    </a:lnTo>
                    <a:lnTo>
                      <a:pt x="142" y="1111"/>
                    </a:lnTo>
                    <a:lnTo>
                      <a:pt x="304" y="1031"/>
                    </a:lnTo>
                    <a:lnTo>
                      <a:pt x="526" y="930"/>
                    </a:lnTo>
                    <a:lnTo>
                      <a:pt x="748" y="788"/>
                    </a:lnTo>
                    <a:lnTo>
                      <a:pt x="950" y="627"/>
                    </a:lnTo>
                    <a:lnTo>
                      <a:pt x="1131" y="445"/>
                    </a:lnTo>
                    <a:lnTo>
                      <a:pt x="1192" y="364"/>
                    </a:lnTo>
                    <a:lnTo>
                      <a:pt x="1253" y="263"/>
                    </a:lnTo>
                    <a:lnTo>
                      <a:pt x="1293" y="162"/>
                    </a:lnTo>
                    <a:lnTo>
                      <a:pt x="1293" y="61"/>
                    </a:lnTo>
                    <a:lnTo>
                      <a:pt x="1293" y="61"/>
                    </a:lnTo>
                    <a:lnTo>
                      <a:pt x="1273" y="21"/>
                    </a:lnTo>
                    <a:lnTo>
                      <a:pt x="125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9"/>
              <p:cNvSpPr/>
              <p:nvPr/>
            </p:nvSpPr>
            <p:spPr>
              <a:xfrm>
                <a:off x="4058778" y="-546523"/>
                <a:ext cx="69942" cy="42957"/>
              </a:xfrm>
              <a:custGeom>
                <a:avLst/>
                <a:gdLst/>
                <a:ahLst/>
                <a:cxnLst/>
                <a:rect l="l" t="t" r="r" b="b"/>
                <a:pathLst>
                  <a:path w="889" h="546" extrusionOk="0">
                    <a:moveTo>
                      <a:pt x="41" y="0"/>
                    </a:moveTo>
                    <a:lnTo>
                      <a:pt x="20" y="20"/>
                    </a:lnTo>
                    <a:lnTo>
                      <a:pt x="0" y="61"/>
                    </a:lnTo>
                    <a:lnTo>
                      <a:pt x="20" y="101"/>
                    </a:lnTo>
                    <a:lnTo>
                      <a:pt x="202" y="242"/>
                    </a:lnTo>
                    <a:lnTo>
                      <a:pt x="404" y="364"/>
                    </a:lnTo>
                    <a:lnTo>
                      <a:pt x="606" y="464"/>
                    </a:lnTo>
                    <a:lnTo>
                      <a:pt x="828" y="545"/>
                    </a:lnTo>
                    <a:lnTo>
                      <a:pt x="848" y="545"/>
                    </a:lnTo>
                    <a:lnTo>
                      <a:pt x="868" y="525"/>
                    </a:lnTo>
                    <a:lnTo>
                      <a:pt x="889" y="505"/>
                    </a:lnTo>
                    <a:lnTo>
                      <a:pt x="889" y="464"/>
                    </a:lnTo>
                    <a:lnTo>
                      <a:pt x="848" y="444"/>
                    </a:lnTo>
                    <a:lnTo>
                      <a:pt x="646" y="364"/>
                    </a:lnTo>
                    <a:lnTo>
                      <a:pt x="444" y="263"/>
                    </a:lnTo>
                    <a:lnTo>
                      <a:pt x="263" y="162"/>
                    </a:lnTo>
                    <a:lnTo>
                      <a:pt x="81"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9"/>
              <p:cNvSpPr/>
              <p:nvPr/>
            </p:nvSpPr>
            <p:spPr>
              <a:xfrm>
                <a:off x="4155627" y="-543376"/>
                <a:ext cx="30290" cy="36584"/>
              </a:xfrm>
              <a:custGeom>
                <a:avLst/>
                <a:gdLst/>
                <a:ahLst/>
                <a:cxnLst/>
                <a:rect l="l" t="t" r="r" b="b"/>
                <a:pathLst>
                  <a:path w="385" h="465" extrusionOk="0">
                    <a:moveTo>
                      <a:pt x="324" y="0"/>
                    </a:moveTo>
                    <a:lnTo>
                      <a:pt x="284" y="21"/>
                    </a:lnTo>
                    <a:lnTo>
                      <a:pt x="102" y="263"/>
                    </a:lnTo>
                    <a:lnTo>
                      <a:pt x="1" y="384"/>
                    </a:lnTo>
                    <a:lnTo>
                      <a:pt x="1" y="424"/>
                    </a:lnTo>
                    <a:lnTo>
                      <a:pt x="21" y="445"/>
                    </a:lnTo>
                    <a:lnTo>
                      <a:pt x="41" y="465"/>
                    </a:lnTo>
                    <a:lnTo>
                      <a:pt x="82" y="445"/>
                    </a:lnTo>
                    <a:lnTo>
                      <a:pt x="183" y="324"/>
                    </a:lnTo>
                    <a:lnTo>
                      <a:pt x="385" y="81"/>
                    </a:lnTo>
                    <a:lnTo>
                      <a:pt x="385" y="41"/>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9"/>
              <p:cNvSpPr/>
              <p:nvPr/>
            </p:nvSpPr>
            <p:spPr>
              <a:xfrm>
                <a:off x="4039660" y="-643450"/>
                <a:ext cx="308327" cy="667243"/>
              </a:xfrm>
              <a:custGeom>
                <a:avLst/>
                <a:gdLst/>
                <a:ahLst/>
                <a:cxnLst/>
                <a:rect l="l" t="t" r="r" b="b"/>
                <a:pathLst>
                  <a:path w="3919" h="8481" extrusionOk="0">
                    <a:moveTo>
                      <a:pt x="910" y="101"/>
                    </a:moveTo>
                    <a:lnTo>
                      <a:pt x="990" y="122"/>
                    </a:lnTo>
                    <a:lnTo>
                      <a:pt x="1051" y="162"/>
                    </a:lnTo>
                    <a:lnTo>
                      <a:pt x="1111" y="222"/>
                    </a:lnTo>
                    <a:lnTo>
                      <a:pt x="1172" y="283"/>
                    </a:lnTo>
                    <a:lnTo>
                      <a:pt x="1273" y="465"/>
                    </a:lnTo>
                    <a:lnTo>
                      <a:pt x="1354" y="687"/>
                    </a:lnTo>
                    <a:lnTo>
                      <a:pt x="1414" y="909"/>
                    </a:lnTo>
                    <a:lnTo>
                      <a:pt x="1455" y="1111"/>
                    </a:lnTo>
                    <a:lnTo>
                      <a:pt x="1495" y="1333"/>
                    </a:lnTo>
                    <a:lnTo>
                      <a:pt x="1596" y="1252"/>
                    </a:lnTo>
                    <a:lnTo>
                      <a:pt x="1677" y="1171"/>
                    </a:lnTo>
                    <a:lnTo>
                      <a:pt x="1778" y="1111"/>
                    </a:lnTo>
                    <a:lnTo>
                      <a:pt x="1879" y="1111"/>
                    </a:lnTo>
                    <a:lnTo>
                      <a:pt x="1919" y="1151"/>
                    </a:lnTo>
                    <a:lnTo>
                      <a:pt x="1960" y="1192"/>
                    </a:lnTo>
                    <a:lnTo>
                      <a:pt x="1980" y="1272"/>
                    </a:lnTo>
                    <a:lnTo>
                      <a:pt x="1960" y="1373"/>
                    </a:lnTo>
                    <a:lnTo>
                      <a:pt x="1939" y="1495"/>
                    </a:lnTo>
                    <a:lnTo>
                      <a:pt x="1879" y="1596"/>
                    </a:lnTo>
                    <a:lnTo>
                      <a:pt x="1818" y="1696"/>
                    </a:lnTo>
                    <a:lnTo>
                      <a:pt x="1737" y="1797"/>
                    </a:lnTo>
                    <a:lnTo>
                      <a:pt x="1657" y="1878"/>
                    </a:lnTo>
                    <a:lnTo>
                      <a:pt x="1556" y="1959"/>
                    </a:lnTo>
                    <a:lnTo>
                      <a:pt x="1475" y="2020"/>
                    </a:lnTo>
                    <a:lnTo>
                      <a:pt x="1394" y="2040"/>
                    </a:lnTo>
                    <a:lnTo>
                      <a:pt x="1172" y="889"/>
                    </a:lnTo>
                    <a:lnTo>
                      <a:pt x="1132" y="869"/>
                    </a:lnTo>
                    <a:lnTo>
                      <a:pt x="1111" y="848"/>
                    </a:lnTo>
                    <a:lnTo>
                      <a:pt x="1071" y="869"/>
                    </a:lnTo>
                    <a:lnTo>
                      <a:pt x="1051" y="909"/>
                    </a:lnTo>
                    <a:lnTo>
                      <a:pt x="1293" y="2060"/>
                    </a:lnTo>
                    <a:lnTo>
                      <a:pt x="1233" y="2060"/>
                    </a:lnTo>
                    <a:lnTo>
                      <a:pt x="1071" y="2040"/>
                    </a:lnTo>
                    <a:lnTo>
                      <a:pt x="910" y="1999"/>
                    </a:lnTo>
                    <a:lnTo>
                      <a:pt x="768" y="1919"/>
                    </a:lnTo>
                    <a:lnTo>
                      <a:pt x="607" y="1838"/>
                    </a:lnTo>
                    <a:lnTo>
                      <a:pt x="465" y="1737"/>
                    </a:lnTo>
                    <a:lnTo>
                      <a:pt x="324" y="1616"/>
                    </a:lnTo>
                    <a:lnTo>
                      <a:pt x="223" y="1495"/>
                    </a:lnTo>
                    <a:lnTo>
                      <a:pt x="142" y="1373"/>
                    </a:lnTo>
                    <a:lnTo>
                      <a:pt x="102" y="1272"/>
                    </a:lnTo>
                    <a:lnTo>
                      <a:pt x="102" y="1192"/>
                    </a:lnTo>
                    <a:lnTo>
                      <a:pt x="122" y="1151"/>
                    </a:lnTo>
                    <a:lnTo>
                      <a:pt x="142" y="1111"/>
                    </a:lnTo>
                    <a:lnTo>
                      <a:pt x="183" y="1091"/>
                    </a:lnTo>
                    <a:lnTo>
                      <a:pt x="243" y="1091"/>
                    </a:lnTo>
                    <a:lnTo>
                      <a:pt x="284" y="1071"/>
                    </a:lnTo>
                    <a:lnTo>
                      <a:pt x="385" y="1091"/>
                    </a:lnTo>
                    <a:lnTo>
                      <a:pt x="486" y="1131"/>
                    </a:lnTo>
                    <a:lnTo>
                      <a:pt x="586" y="1171"/>
                    </a:lnTo>
                    <a:lnTo>
                      <a:pt x="687" y="1232"/>
                    </a:lnTo>
                    <a:lnTo>
                      <a:pt x="809" y="1353"/>
                    </a:lnTo>
                    <a:lnTo>
                      <a:pt x="889" y="1394"/>
                    </a:lnTo>
                    <a:lnTo>
                      <a:pt x="869" y="1313"/>
                    </a:lnTo>
                    <a:lnTo>
                      <a:pt x="788" y="1151"/>
                    </a:lnTo>
                    <a:lnTo>
                      <a:pt x="687" y="929"/>
                    </a:lnTo>
                    <a:lnTo>
                      <a:pt x="667" y="788"/>
                    </a:lnTo>
                    <a:lnTo>
                      <a:pt x="647" y="647"/>
                    </a:lnTo>
                    <a:lnTo>
                      <a:pt x="647" y="445"/>
                    </a:lnTo>
                    <a:lnTo>
                      <a:pt x="667" y="323"/>
                    </a:lnTo>
                    <a:lnTo>
                      <a:pt x="687" y="243"/>
                    </a:lnTo>
                    <a:lnTo>
                      <a:pt x="748" y="162"/>
                    </a:lnTo>
                    <a:lnTo>
                      <a:pt x="809" y="122"/>
                    </a:lnTo>
                    <a:lnTo>
                      <a:pt x="910" y="101"/>
                    </a:lnTo>
                    <a:close/>
                    <a:moveTo>
                      <a:pt x="2707" y="2100"/>
                    </a:moveTo>
                    <a:lnTo>
                      <a:pt x="2787" y="2121"/>
                    </a:lnTo>
                    <a:lnTo>
                      <a:pt x="2848" y="2161"/>
                    </a:lnTo>
                    <a:lnTo>
                      <a:pt x="2888" y="2242"/>
                    </a:lnTo>
                    <a:lnTo>
                      <a:pt x="2888" y="2343"/>
                    </a:lnTo>
                    <a:lnTo>
                      <a:pt x="2888" y="2403"/>
                    </a:lnTo>
                    <a:lnTo>
                      <a:pt x="2848" y="2484"/>
                    </a:lnTo>
                    <a:lnTo>
                      <a:pt x="2747" y="2625"/>
                    </a:lnTo>
                    <a:lnTo>
                      <a:pt x="2626" y="2767"/>
                    </a:lnTo>
                    <a:lnTo>
                      <a:pt x="2464" y="2888"/>
                    </a:lnTo>
                    <a:lnTo>
                      <a:pt x="2283" y="2989"/>
                    </a:lnTo>
                    <a:lnTo>
                      <a:pt x="2121" y="3090"/>
                    </a:lnTo>
                    <a:lnTo>
                      <a:pt x="1798" y="3211"/>
                    </a:lnTo>
                    <a:lnTo>
                      <a:pt x="1717" y="3231"/>
                    </a:lnTo>
                    <a:lnTo>
                      <a:pt x="1697" y="3251"/>
                    </a:lnTo>
                    <a:lnTo>
                      <a:pt x="1697" y="3251"/>
                    </a:lnTo>
                    <a:lnTo>
                      <a:pt x="1919" y="2948"/>
                    </a:lnTo>
                    <a:lnTo>
                      <a:pt x="2182" y="2686"/>
                    </a:lnTo>
                    <a:lnTo>
                      <a:pt x="2444" y="2464"/>
                    </a:lnTo>
                    <a:lnTo>
                      <a:pt x="2686" y="2282"/>
                    </a:lnTo>
                    <a:lnTo>
                      <a:pt x="2727" y="2242"/>
                    </a:lnTo>
                    <a:lnTo>
                      <a:pt x="2707" y="2221"/>
                    </a:lnTo>
                    <a:lnTo>
                      <a:pt x="2686" y="2181"/>
                    </a:lnTo>
                    <a:lnTo>
                      <a:pt x="2646" y="2201"/>
                    </a:lnTo>
                    <a:lnTo>
                      <a:pt x="2384" y="2363"/>
                    </a:lnTo>
                    <a:lnTo>
                      <a:pt x="2141" y="2585"/>
                    </a:lnTo>
                    <a:lnTo>
                      <a:pt x="1879" y="2847"/>
                    </a:lnTo>
                    <a:lnTo>
                      <a:pt x="1678" y="3081"/>
                    </a:lnTo>
                    <a:lnTo>
                      <a:pt x="1737" y="2948"/>
                    </a:lnTo>
                    <a:lnTo>
                      <a:pt x="1879" y="2706"/>
                    </a:lnTo>
                    <a:lnTo>
                      <a:pt x="1980" y="2585"/>
                    </a:lnTo>
                    <a:lnTo>
                      <a:pt x="2081" y="2444"/>
                    </a:lnTo>
                    <a:lnTo>
                      <a:pt x="2202" y="2343"/>
                    </a:lnTo>
                    <a:lnTo>
                      <a:pt x="2343" y="2242"/>
                    </a:lnTo>
                    <a:lnTo>
                      <a:pt x="2424" y="2181"/>
                    </a:lnTo>
                    <a:lnTo>
                      <a:pt x="2525" y="2141"/>
                    </a:lnTo>
                    <a:lnTo>
                      <a:pt x="2626" y="2121"/>
                    </a:lnTo>
                    <a:lnTo>
                      <a:pt x="2707" y="2100"/>
                    </a:lnTo>
                    <a:close/>
                    <a:moveTo>
                      <a:pt x="405" y="2383"/>
                    </a:moveTo>
                    <a:lnTo>
                      <a:pt x="566" y="2403"/>
                    </a:lnTo>
                    <a:lnTo>
                      <a:pt x="768" y="2484"/>
                    </a:lnTo>
                    <a:lnTo>
                      <a:pt x="990" y="2625"/>
                    </a:lnTo>
                    <a:lnTo>
                      <a:pt x="1253" y="2847"/>
                    </a:lnTo>
                    <a:lnTo>
                      <a:pt x="1535" y="3150"/>
                    </a:lnTo>
                    <a:lnTo>
                      <a:pt x="1515" y="3150"/>
                    </a:lnTo>
                    <a:lnTo>
                      <a:pt x="1455" y="3110"/>
                    </a:lnTo>
                    <a:lnTo>
                      <a:pt x="1313" y="3009"/>
                    </a:lnTo>
                    <a:lnTo>
                      <a:pt x="1111" y="2908"/>
                    </a:lnTo>
                    <a:lnTo>
                      <a:pt x="788" y="2746"/>
                    </a:lnTo>
                    <a:lnTo>
                      <a:pt x="445" y="2625"/>
                    </a:lnTo>
                    <a:lnTo>
                      <a:pt x="405" y="2625"/>
                    </a:lnTo>
                    <a:lnTo>
                      <a:pt x="385" y="2645"/>
                    </a:lnTo>
                    <a:lnTo>
                      <a:pt x="385" y="2686"/>
                    </a:lnTo>
                    <a:lnTo>
                      <a:pt x="405" y="2706"/>
                    </a:lnTo>
                    <a:lnTo>
                      <a:pt x="748" y="2847"/>
                    </a:lnTo>
                    <a:lnTo>
                      <a:pt x="1071" y="3009"/>
                    </a:lnTo>
                    <a:lnTo>
                      <a:pt x="1253" y="3110"/>
                    </a:lnTo>
                    <a:lnTo>
                      <a:pt x="1394" y="3191"/>
                    </a:lnTo>
                    <a:lnTo>
                      <a:pt x="1535" y="3292"/>
                    </a:lnTo>
                    <a:lnTo>
                      <a:pt x="1435" y="3312"/>
                    </a:lnTo>
                    <a:lnTo>
                      <a:pt x="1172" y="3271"/>
                    </a:lnTo>
                    <a:lnTo>
                      <a:pt x="849" y="3211"/>
                    </a:lnTo>
                    <a:lnTo>
                      <a:pt x="687" y="3150"/>
                    </a:lnTo>
                    <a:lnTo>
                      <a:pt x="526" y="3070"/>
                    </a:lnTo>
                    <a:lnTo>
                      <a:pt x="405" y="2989"/>
                    </a:lnTo>
                    <a:lnTo>
                      <a:pt x="284" y="2908"/>
                    </a:lnTo>
                    <a:lnTo>
                      <a:pt x="203" y="2807"/>
                    </a:lnTo>
                    <a:lnTo>
                      <a:pt x="162" y="2706"/>
                    </a:lnTo>
                    <a:lnTo>
                      <a:pt x="142" y="2625"/>
                    </a:lnTo>
                    <a:lnTo>
                      <a:pt x="142" y="2545"/>
                    </a:lnTo>
                    <a:lnTo>
                      <a:pt x="183" y="2464"/>
                    </a:lnTo>
                    <a:lnTo>
                      <a:pt x="223" y="2423"/>
                    </a:lnTo>
                    <a:lnTo>
                      <a:pt x="304" y="2383"/>
                    </a:lnTo>
                    <a:close/>
                    <a:moveTo>
                      <a:pt x="2989" y="3372"/>
                    </a:moveTo>
                    <a:lnTo>
                      <a:pt x="3090" y="3393"/>
                    </a:lnTo>
                    <a:lnTo>
                      <a:pt x="3171" y="3433"/>
                    </a:lnTo>
                    <a:lnTo>
                      <a:pt x="3232" y="3494"/>
                    </a:lnTo>
                    <a:lnTo>
                      <a:pt x="3272" y="3534"/>
                    </a:lnTo>
                    <a:lnTo>
                      <a:pt x="3272" y="3594"/>
                    </a:lnTo>
                    <a:lnTo>
                      <a:pt x="3272" y="3655"/>
                    </a:lnTo>
                    <a:lnTo>
                      <a:pt x="3272" y="3716"/>
                    </a:lnTo>
                    <a:lnTo>
                      <a:pt x="3232" y="3776"/>
                    </a:lnTo>
                    <a:lnTo>
                      <a:pt x="3191" y="3857"/>
                    </a:lnTo>
                    <a:lnTo>
                      <a:pt x="3131" y="3918"/>
                    </a:lnTo>
                    <a:lnTo>
                      <a:pt x="3050" y="3998"/>
                    </a:lnTo>
                    <a:lnTo>
                      <a:pt x="2828" y="4180"/>
                    </a:lnTo>
                    <a:lnTo>
                      <a:pt x="2606" y="4342"/>
                    </a:lnTo>
                    <a:lnTo>
                      <a:pt x="2363" y="4483"/>
                    </a:lnTo>
                    <a:lnTo>
                      <a:pt x="2101" y="4584"/>
                    </a:lnTo>
                    <a:lnTo>
                      <a:pt x="2081" y="4584"/>
                    </a:lnTo>
                    <a:lnTo>
                      <a:pt x="2060" y="4604"/>
                    </a:lnTo>
                    <a:lnTo>
                      <a:pt x="1980" y="4604"/>
                    </a:lnTo>
                    <a:lnTo>
                      <a:pt x="2020" y="4584"/>
                    </a:lnTo>
                    <a:lnTo>
                      <a:pt x="2101" y="4443"/>
                    </a:lnTo>
                    <a:lnTo>
                      <a:pt x="2222" y="4301"/>
                    </a:lnTo>
                    <a:lnTo>
                      <a:pt x="2323" y="4160"/>
                    </a:lnTo>
                    <a:lnTo>
                      <a:pt x="2464" y="4039"/>
                    </a:lnTo>
                    <a:lnTo>
                      <a:pt x="2606" y="3918"/>
                    </a:lnTo>
                    <a:lnTo>
                      <a:pt x="2747" y="3796"/>
                    </a:lnTo>
                    <a:lnTo>
                      <a:pt x="2909" y="3695"/>
                    </a:lnTo>
                    <a:lnTo>
                      <a:pt x="3070" y="3615"/>
                    </a:lnTo>
                    <a:lnTo>
                      <a:pt x="3090" y="3594"/>
                    </a:lnTo>
                    <a:lnTo>
                      <a:pt x="3090" y="3554"/>
                    </a:lnTo>
                    <a:lnTo>
                      <a:pt x="3050" y="3514"/>
                    </a:lnTo>
                    <a:lnTo>
                      <a:pt x="3009" y="3514"/>
                    </a:lnTo>
                    <a:lnTo>
                      <a:pt x="2848" y="3615"/>
                    </a:lnTo>
                    <a:lnTo>
                      <a:pt x="2707" y="3695"/>
                    </a:lnTo>
                    <a:lnTo>
                      <a:pt x="2545" y="3817"/>
                    </a:lnTo>
                    <a:lnTo>
                      <a:pt x="2404" y="3938"/>
                    </a:lnTo>
                    <a:lnTo>
                      <a:pt x="2283" y="4059"/>
                    </a:lnTo>
                    <a:lnTo>
                      <a:pt x="2161" y="4200"/>
                    </a:lnTo>
                    <a:lnTo>
                      <a:pt x="2040" y="4342"/>
                    </a:lnTo>
                    <a:lnTo>
                      <a:pt x="1960" y="4483"/>
                    </a:lnTo>
                    <a:lnTo>
                      <a:pt x="1960" y="4402"/>
                    </a:lnTo>
                    <a:lnTo>
                      <a:pt x="2020" y="4220"/>
                    </a:lnTo>
                    <a:lnTo>
                      <a:pt x="2101" y="4019"/>
                    </a:lnTo>
                    <a:lnTo>
                      <a:pt x="2222" y="3857"/>
                    </a:lnTo>
                    <a:lnTo>
                      <a:pt x="2363" y="3695"/>
                    </a:lnTo>
                    <a:lnTo>
                      <a:pt x="2525" y="3574"/>
                    </a:lnTo>
                    <a:lnTo>
                      <a:pt x="2686" y="3473"/>
                    </a:lnTo>
                    <a:lnTo>
                      <a:pt x="2848" y="3413"/>
                    </a:lnTo>
                    <a:lnTo>
                      <a:pt x="2989" y="3372"/>
                    </a:lnTo>
                    <a:close/>
                    <a:moveTo>
                      <a:pt x="506" y="3675"/>
                    </a:moveTo>
                    <a:lnTo>
                      <a:pt x="627" y="3695"/>
                    </a:lnTo>
                    <a:lnTo>
                      <a:pt x="829" y="3776"/>
                    </a:lnTo>
                    <a:lnTo>
                      <a:pt x="1051" y="3877"/>
                    </a:lnTo>
                    <a:lnTo>
                      <a:pt x="1212" y="3958"/>
                    </a:lnTo>
                    <a:lnTo>
                      <a:pt x="1556" y="4220"/>
                    </a:lnTo>
                    <a:lnTo>
                      <a:pt x="1838" y="4443"/>
                    </a:lnTo>
                    <a:lnTo>
                      <a:pt x="1838" y="4483"/>
                    </a:lnTo>
                    <a:lnTo>
                      <a:pt x="1758" y="4443"/>
                    </a:lnTo>
                    <a:lnTo>
                      <a:pt x="1172" y="4200"/>
                    </a:lnTo>
                    <a:lnTo>
                      <a:pt x="849" y="4079"/>
                    </a:lnTo>
                    <a:lnTo>
                      <a:pt x="526" y="3998"/>
                    </a:lnTo>
                    <a:lnTo>
                      <a:pt x="486" y="3998"/>
                    </a:lnTo>
                    <a:lnTo>
                      <a:pt x="465" y="4039"/>
                    </a:lnTo>
                    <a:lnTo>
                      <a:pt x="465" y="4079"/>
                    </a:lnTo>
                    <a:lnTo>
                      <a:pt x="506" y="4099"/>
                    </a:lnTo>
                    <a:lnTo>
                      <a:pt x="829" y="4180"/>
                    </a:lnTo>
                    <a:lnTo>
                      <a:pt x="1132" y="4301"/>
                    </a:lnTo>
                    <a:lnTo>
                      <a:pt x="1717" y="4544"/>
                    </a:lnTo>
                    <a:lnTo>
                      <a:pt x="1859" y="4604"/>
                    </a:lnTo>
                    <a:lnTo>
                      <a:pt x="1879" y="4665"/>
                    </a:lnTo>
                    <a:lnTo>
                      <a:pt x="1758" y="4665"/>
                    </a:lnTo>
                    <a:lnTo>
                      <a:pt x="1535" y="4644"/>
                    </a:lnTo>
                    <a:lnTo>
                      <a:pt x="1253" y="4604"/>
                    </a:lnTo>
                    <a:lnTo>
                      <a:pt x="950" y="4523"/>
                    </a:lnTo>
                    <a:lnTo>
                      <a:pt x="667" y="4422"/>
                    </a:lnTo>
                    <a:lnTo>
                      <a:pt x="425" y="4301"/>
                    </a:lnTo>
                    <a:lnTo>
                      <a:pt x="324" y="4220"/>
                    </a:lnTo>
                    <a:lnTo>
                      <a:pt x="243" y="4140"/>
                    </a:lnTo>
                    <a:lnTo>
                      <a:pt x="183" y="4059"/>
                    </a:lnTo>
                    <a:lnTo>
                      <a:pt x="162" y="3978"/>
                    </a:lnTo>
                    <a:lnTo>
                      <a:pt x="162" y="3877"/>
                    </a:lnTo>
                    <a:lnTo>
                      <a:pt x="203" y="3776"/>
                    </a:lnTo>
                    <a:lnTo>
                      <a:pt x="223" y="3716"/>
                    </a:lnTo>
                    <a:lnTo>
                      <a:pt x="284" y="3695"/>
                    </a:lnTo>
                    <a:lnTo>
                      <a:pt x="344" y="3675"/>
                    </a:lnTo>
                    <a:close/>
                    <a:moveTo>
                      <a:pt x="3393" y="4665"/>
                    </a:moveTo>
                    <a:lnTo>
                      <a:pt x="3474" y="4685"/>
                    </a:lnTo>
                    <a:lnTo>
                      <a:pt x="3534" y="4725"/>
                    </a:lnTo>
                    <a:lnTo>
                      <a:pt x="3575" y="4786"/>
                    </a:lnTo>
                    <a:lnTo>
                      <a:pt x="3595" y="4907"/>
                    </a:lnTo>
                    <a:lnTo>
                      <a:pt x="3575" y="4988"/>
                    </a:lnTo>
                    <a:lnTo>
                      <a:pt x="3555" y="5068"/>
                    </a:lnTo>
                    <a:lnTo>
                      <a:pt x="3454" y="5210"/>
                    </a:lnTo>
                    <a:lnTo>
                      <a:pt x="3312" y="5371"/>
                    </a:lnTo>
                    <a:lnTo>
                      <a:pt x="3151" y="5513"/>
                    </a:lnTo>
                    <a:lnTo>
                      <a:pt x="2969" y="5634"/>
                    </a:lnTo>
                    <a:lnTo>
                      <a:pt x="2787" y="5735"/>
                    </a:lnTo>
                    <a:lnTo>
                      <a:pt x="2606" y="5816"/>
                    </a:lnTo>
                    <a:lnTo>
                      <a:pt x="2444" y="5896"/>
                    </a:lnTo>
                    <a:lnTo>
                      <a:pt x="2343" y="5917"/>
                    </a:lnTo>
                    <a:lnTo>
                      <a:pt x="2343" y="5896"/>
                    </a:lnTo>
                    <a:lnTo>
                      <a:pt x="2585" y="5573"/>
                    </a:lnTo>
                    <a:lnTo>
                      <a:pt x="2848" y="5291"/>
                    </a:lnTo>
                    <a:lnTo>
                      <a:pt x="3110" y="5048"/>
                    </a:lnTo>
                    <a:lnTo>
                      <a:pt x="3373" y="4846"/>
                    </a:lnTo>
                    <a:lnTo>
                      <a:pt x="3393" y="4826"/>
                    </a:lnTo>
                    <a:lnTo>
                      <a:pt x="3393" y="4786"/>
                    </a:lnTo>
                    <a:lnTo>
                      <a:pt x="3353" y="4745"/>
                    </a:lnTo>
                    <a:lnTo>
                      <a:pt x="3312" y="4766"/>
                    </a:lnTo>
                    <a:lnTo>
                      <a:pt x="3050" y="4947"/>
                    </a:lnTo>
                    <a:lnTo>
                      <a:pt x="2787" y="5190"/>
                    </a:lnTo>
                    <a:lnTo>
                      <a:pt x="2525" y="5472"/>
                    </a:lnTo>
                    <a:lnTo>
                      <a:pt x="2283" y="5775"/>
                    </a:lnTo>
                    <a:lnTo>
                      <a:pt x="2384" y="5573"/>
                    </a:lnTo>
                    <a:lnTo>
                      <a:pt x="2525" y="5311"/>
                    </a:lnTo>
                    <a:lnTo>
                      <a:pt x="2626" y="5169"/>
                    </a:lnTo>
                    <a:lnTo>
                      <a:pt x="2727" y="5048"/>
                    </a:lnTo>
                    <a:lnTo>
                      <a:pt x="2848" y="4927"/>
                    </a:lnTo>
                    <a:lnTo>
                      <a:pt x="2989" y="4806"/>
                    </a:lnTo>
                    <a:lnTo>
                      <a:pt x="3090" y="4745"/>
                    </a:lnTo>
                    <a:lnTo>
                      <a:pt x="3191" y="4705"/>
                    </a:lnTo>
                    <a:lnTo>
                      <a:pt x="3292" y="4665"/>
                    </a:lnTo>
                    <a:close/>
                    <a:moveTo>
                      <a:pt x="1010" y="5028"/>
                    </a:moveTo>
                    <a:lnTo>
                      <a:pt x="1111" y="5048"/>
                    </a:lnTo>
                    <a:lnTo>
                      <a:pt x="1313" y="5149"/>
                    </a:lnTo>
                    <a:lnTo>
                      <a:pt x="1556" y="5291"/>
                    </a:lnTo>
                    <a:lnTo>
                      <a:pt x="1838" y="5513"/>
                    </a:lnTo>
                    <a:lnTo>
                      <a:pt x="2161" y="5836"/>
                    </a:lnTo>
                    <a:lnTo>
                      <a:pt x="2141" y="5836"/>
                    </a:lnTo>
                    <a:lnTo>
                      <a:pt x="2060" y="5795"/>
                    </a:lnTo>
                    <a:lnTo>
                      <a:pt x="1899" y="5694"/>
                    </a:lnTo>
                    <a:lnTo>
                      <a:pt x="1697" y="5593"/>
                    </a:lnTo>
                    <a:lnTo>
                      <a:pt x="1334" y="5432"/>
                    </a:lnTo>
                    <a:lnTo>
                      <a:pt x="970" y="5291"/>
                    </a:lnTo>
                    <a:lnTo>
                      <a:pt x="930" y="5291"/>
                    </a:lnTo>
                    <a:lnTo>
                      <a:pt x="889" y="5331"/>
                    </a:lnTo>
                    <a:lnTo>
                      <a:pt x="910" y="5371"/>
                    </a:lnTo>
                    <a:lnTo>
                      <a:pt x="930" y="5392"/>
                    </a:lnTo>
                    <a:lnTo>
                      <a:pt x="1293" y="5533"/>
                    </a:lnTo>
                    <a:lnTo>
                      <a:pt x="1657" y="5674"/>
                    </a:lnTo>
                    <a:lnTo>
                      <a:pt x="1859" y="5775"/>
                    </a:lnTo>
                    <a:lnTo>
                      <a:pt x="2000" y="5876"/>
                    </a:lnTo>
                    <a:lnTo>
                      <a:pt x="2182" y="5977"/>
                    </a:lnTo>
                    <a:lnTo>
                      <a:pt x="2020" y="5997"/>
                    </a:lnTo>
                    <a:lnTo>
                      <a:pt x="1717" y="5977"/>
                    </a:lnTo>
                    <a:lnTo>
                      <a:pt x="1394" y="5896"/>
                    </a:lnTo>
                    <a:lnTo>
                      <a:pt x="1212" y="5836"/>
                    </a:lnTo>
                    <a:lnTo>
                      <a:pt x="1071" y="5775"/>
                    </a:lnTo>
                    <a:lnTo>
                      <a:pt x="930" y="5694"/>
                    </a:lnTo>
                    <a:lnTo>
                      <a:pt x="809" y="5614"/>
                    </a:lnTo>
                    <a:lnTo>
                      <a:pt x="708" y="5493"/>
                    </a:lnTo>
                    <a:lnTo>
                      <a:pt x="667" y="5392"/>
                    </a:lnTo>
                    <a:lnTo>
                      <a:pt x="627" y="5311"/>
                    </a:lnTo>
                    <a:lnTo>
                      <a:pt x="647" y="5210"/>
                    </a:lnTo>
                    <a:lnTo>
                      <a:pt x="667" y="5149"/>
                    </a:lnTo>
                    <a:lnTo>
                      <a:pt x="728" y="5089"/>
                    </a:lnTo>
                    <a:lnTo>
                      <a:pt x="829" y="5048"/>
                    </a:lnTo>
                    <a:lnTo>
                      <a:pt x="930" y="5028"/>
                    </a:lnTo>
                    <a:close/>
                    <a:moveTo>
                      <a:pt x="3656" y="6219"/>
                    </a:moveTo>
                    <a:lnTo>
                      <a:pt x="3736" y="6260"/>
                    </a:lnTo>
                    <a:lnTo>
                      <a:pt x="3777" y="6300"/>
                    </a:lnTo>
                    <a:lnTo>
                      <a:pt x="3817" y="6381"/>
                    </a:lnTo>
                    <a:lnTo>
                      <a:pt x="3797" y="6502"/>
                    </a:lnTo>
                    <a:lnTo>
                      <a:pt x="3757" y="6623"/>
                    </a:lnTo>
                    <a:lnTo>
                      <a:pt x="3635" y="6744"/>
                    </a:lnTo>
                    <a:lnTo>
                      <a:pt x="3454" y="6906"/>
                    </a:lnTo>
                    <a:lnTo>
                      <a:pt x="3252" y="7047"/>
                    </a:lnTo>
                    <a:lnTo>
                      <a:pt x="3050" y="7189"/>
                    </a:lnTo>
                    <a:lnTo>
                      <a:pt x="2828" y="7290"/>
                    </a:lnTo>
                    <a:lnTo>
                      <a:pt x="2747" y="7310"/>
                    </a:lnTo>
                    <a:lnTo>
                      <a:pt x="2747" y="7290"/>
                    </a:lnTo>
                    <a:lnTo>
                      <a:pt x="2828" y="7168"/>
                    </a:lnTo>
                    <a:lnTo>
                      <a:pt x="2909" y="7027"/>
                    </a:lnTo>
                    <a:lnTo>
                      <a:pt x="3131" y="6805"/>
                    </a:lnTo>
                    <a:lnTo>
                      <a:pt x="3373" y="6583"/>
                    </a:lnTo>
                    <a:lnTo>
                      <a:pt x="3494" y="6502"/>
                    </a:lnTo>
                    <a:lnTo>
                      <a:pt x="3635" y="6421"/>
                    </a:lnTo>
                    <a:lnTo>
                      <a:pt x="3656" y="6401"/>
                    </a:lnTo>
                    <a:lnTo>
                      <a:pt x="3656" y="6361"/>
                    </a:lnTo>
                    <a:lnTo>
                      <a:pt x="3615" y="6320"/>
                    </a:lnTo>
                    <a:lnTo>
                      <a:pt x="3575" y="6341"/>
                    </a:lnTo>
                    <a:lnTo>
                      <a:pt x="3312" y="6502"/>
                    </a:lnTo>
                    <a:lnTo>
                      <a:pt x="3070" y="6704"/>
                    </a:lnTo>
                    <a:lnTo>
                      <a:pt x="2868" y="6926"/>
                    </a:lnTo>
                    <a:lnTo>
                      <a:pt x="2707" y="7189"/>
                    </a:lnTo>
                    <a:lnTo>
                      <a:pt x="2686" y="7168"/>
                    </a:lnTo>
                    <a:lnTo>
                      <a:pt x="2727" y="6987"/>
                    </a:lnTo>
                    <a:lnTo>
                      <a:pt x="2808" y="6825"/>
                    </a:lnTo>
                    <a:lnTo>
                      <a:pt x="2909" y="6664"/>
                    </a:lnTo>
                    <a:lnTo>
                      <a:pt x="3030" y="6502"/>
                    </a:lnTo>
                    <a:lnTo>
                      <a:pt x="3171" y="6381"/>
                    </a:lnTo>
                    <a:lnTo>
                      <a:pt x="3312" y="6300"/>
                    </a:lnTo>
                    <a:lnTo>
                      <a:pt x="3454" y="6240"/>
                    </a:lnTo>
                    <a:lnTo>
                      <a:pt x="3575" y="6219"/>
                    </a:lnTo>
                    <a:close/>
                    <a:moveTo>
                      <a:pt x="1334" y="6542"/>
                    </a:moveTo>
                    <a:lnTo>
                      <a:pt x="1515" y="6563"/>
                    </a:lnTo>
                    <a:lnTo>
                      <a:pt x="1697" y="6623"/>
                    </a:lnTo>
                    <a:lnTo>
                      <a:pt x="1879" y="6704"/>
                    </a:lnTo>
                    <a:lnTo>
                      <a:pt x="2020" y="6765"/>
                    </a:lnTo>
                    <a:lnTo>
                      <a:pt x="2343" y="6987"/>
                    </a:lnTo>
                    <a:lnTo>
                      <a:pt x="2585" y="7168"/>
                    </a:lnTo>
                    <a:lnTo>
                      <a:pt x="2585" y="7189"/>
                    </a:lnTo>
                    <a:lnTo>
                      <a:pt x="2585" y="7209"/>
                    </a:lnTo>
                    <a:lnTo>
                      <a:pt x="2525" y="7168"/>
                    </a:lnTo>
                    <a:lnTo>
                      <a:pt x="2000" y="6967"/>
                    </a:lnTo>
                    <a:lnTo>
                      <a:pt x="1717" y="6886"/>
                    </a:lnTo>
                    <a:lnTo>
                      <a:pt x="1435" y="6805"/>
                    </a:lnTo>
                    <a:lnTo>
                      <a:pt x="1394" y="6825"/>
                    </a:lnTo>
                    <a:lnTo>
                      <a:pt x="1374" y="6845"/>
                    </a:lnTo>
                    <a:lnTo>
                      <a:pt x="1374" y="6886"/>
                    </a:lnTo>
                    <a:lnTo>
                      <a:pt x="1414" y="6906"/>
                    </a:lnTo>
                    <a:lnTo>
                      <a:pt x="1697" y="6987"/>
                    </a:lnTo>
                    <a:lnTo>
                      <a:pt x="1960" y="7067"/>
                    </a:lnTo>
                    <a:lnTo>
                      <a:pt x="2484" y="7269"/>
                    </a:lnTo>
                    <a:lnTo>
                      <a:pt x="2606" y="7330"/>
                    </a:lnTo>
                    <a:lnTo>
                      <a:pt x="2626" y="7350"/>
                    </a:lnTo>
                    <a:lnTo>
                      <a:pt x="2484" y="7370"/>
                    </a:lnTo>
                    <a:lnTo>
                      <a:pt x="2283" y="7350"/>
                    </a:lnTo>
                    <a:lnTo>
                      <a:pt x="2040" y="7330"/>
                    </a:lnTo>
                    <a:lnTo>
                      <a:pt x="1778" y="7269"/>
                    </a:lnTo>
                    <a:lnTo>
                      <a:pt x="1535" y="7189"/>
                    </a:lnTo>
                    <a:lnTo>
                      <a:pt x="1334" y="7067"/>
                    </a:lnTo>
                    <a:lnTo>
                      <a:pt x="1253" y="7007"/>
                    </a:lnTo>
                    <a:lnTo>
                      <a:pt x="1192" y="6946"/>
                    </a:lnTo>
                    <a:lnTo>
                      <a:pt x="1132" y="6886"/>
                    </a:lnTo>
                    <a:lnTo>
                      <a:pt x="1111" y="6805"/>
                    </a:lnTo>
                    <a:lnTo>
                      <a:pt x="1111" y="6724"/>
                    </a:lnTo>
                    <a:lnTo>
                      <a:pt x="1132" y="6643"/>
                    </a:lnTo>
                    <a:lnTo>
                      <a:pt x="1172" y="6583"/>
                    </a:lnTo>
                    <a:lnTo>
                      <a:pt x="1212" y="6563"/>
                    </a:lnTo>
                    <a:lnTo>
                      <a:pt x="1273" y="6542"/>
                    </a:lnTo>
                    <a:close/>
                    <a:moveTo>
                      <a:pt x="849" y="0"/>
                    </a:moveTo>
                    <a:lnTo>
                      <a:pt x="768" y="41"/>
                    </a:lnTo>
                    <a:lnTo>
                      <a:pt x="667" y="81"/>
                    </a:lnTo>
                    <a:lnTo>
                      <a:pt x="607" y="182"/>
                    </a:lnTo>
                    <a:lnTo>
                      <a:pt x="546" y="303"/>
                    </a:lnTo>
                    <a:lnTo>
                      <a:pt x="526" y="445"/>
                    </a:lnTo>
                    <a:lnTo>
                      <a:pt x="526" y="566"/>
                    </a:lnTo>
                    <a:lnTo>
                      <a:pt x="526" y="667"/>
                    </a:lnTo>
                    <a:lnTo>
                      <a:pt x="566" y="889"/>
                    </a:lnTo>
                    <a:lnTo>
                      <a:pt x="647" y="1091"/>
                    </a:lnTo>
                    <a:lnTo>
                      <a:pt x="647" y="1091"/>
                    </a:lnTo>
                    <a:lnTo>
                      <a:pt x="465" y="1010"/>
                    </a:lnTo>
                    <a:lnTo>
                      <a:pt x="385" y="990"/>
                    </a:lnTo>
                    <a:lnTo>
                      <a:pt x="284" y="970"/>
                    </a:lnTo>
                    <a:lnTo>
                      <a:pt x="223" y="970"/>
                    </a:lnTo>
                    <a:lnTo>
                      <a:pt x="162" y="990"/>
                    </a:lnTo>
                    <a:lnTo>
                      <a:pt x="102" y="1030"/>
                    </a:lnTo>
                    <a:lnTo>
                      <a:pt x="61" y="1071"/>
                    </a:lnTo>
                    <a:lnTo>
                      <a:pt x="21" y="1111"/>
                    </a:lnTo>
                    <a:lnTo>
                      <a:pt x="1" y="1192"/>
                    </a:lnTo>
                    <a:lnTo>
                      <a:pt x="1" y="1272"/>
                    </a:lnTo>
                    <a:lnTo>
                      <a:pt x="1" y="1353"/>
                    </a:lnTo>
                    <a:lnTo>
                      <a:pt x="41" y="1434"/>
                    </a:lnTo>
                    <a:lnTo>
                      <a:pt x="142" y="1555"/>
                    </a:lnTo>
                    <a:lnTo>
                      <a:pt x="243" y="1696"/>
                    </a:lnTo>
                    <a:lnTo>
                      <a:pt x="385" y="1818"/>
                    </a:lnTo>
                    <a:lnTo>
                      <a:pt x="546" y="1919"/>
                    </a:lnTo>
                    <a:lnTo>
                      <a:pt x="708" y="2020"/>
                    </a:lnTo>
                    <a:lnTo>
                      <a:pt x="889" y="2100"/>
                    </a:lnTo>
                    <a:lnTo>
                      <a:pt x="1071" y="2141"/>
                    </a:lnTo>
                    <a:lnTo>
                      <a:pt x="1233" y="2161"/>
                    </a:lnTo>
                    <a:lnTo>
                      <a:pt x="1313" y="2161"/>
                    </a:lnTo>
                    <a:lnTo>
                      <a:pt x="1475" y="2948"/>
                    </a:lnTo>
                    <a:lnTo>
                      <a:pt x="1313" y="2787"/>
                    </a:lnTo>
                    <a:lnTo>
                      <a:pt x="1071" y="2565"/>
                    </a:lnTo>
                    <a:lnTo>
                      <a:pt x="829" y="2403"/>
                    </a:lnTo>
                    <a:lnTo>
                      <a:pt x="728" y="2343"/>
                    </a:lnTo>
                    <a:lnTo>
                      <a:pt x="607" y="2302"/>
                    </a:lnTo>
                    <a:lnTo>
                      <a:pt x="506" y="2282"/>
                    </a:lnTo>
                    <a:lnTo>
                      <a:pt x="405" y="2262"/>
                    </a:lnTo>
                    <a:lnTo>
                      <a:pt x="284" y="2282"/>
                    </a:lnTo>
                    <a:lnTo>
                      <a:pt x="183" y="2322"/>
                    </a:lnTo>
                    <a:lnTo>
                      <a:pt x="102" y="2383"/>
                    </a:lnTo>
                    <a:lnTo>
                      <a:pt x="61" y="2464"/>
                    </a:lnTo>
                    <a:lnTo>
                      <a:pt x="41" y="2585"/>
                    </a:lnTo>
                    <a:lnTo>
                      <a:pt x="41" y="2706"/>
                    </a:lnTo>
                    <a:lnTo>
                      <a:pt x="102" y="2847"/>
                    </a:lnTo>
                    <a:lnTo>
                      <a:pt x="203" y="2969"/>
                    </a:lnTo>
                    <a:lnTo>
                      <a:pt x="324" y="3070"/>
                    </a:lnTo>
                    <a:lnTo>
                      <a:pt x="465" y="3170"/>
                    </a:lnTo>
                    <a:lnTo>
                      <a:pt x="627" y="3231"/>
                    </a:lnTo>
                    <a:lnTo>
                      <a:pt x="809" y="3292"/>
                    </a:lnTo>
                    <a:lnTo>
                      <a:pt x="970" y="3352"/>
                    </a:lnTo>
                    <a:lnTo>
                      <a:pt x="1132" y="3372"/>
                    </a:lnTo>
                    <a:lnTo>
                      <a:pt x="1293" y="3413"/>
                    </a:lnTo>
                    <a:lnTo>
                      <a:pt x="1515" y="3413"/>
                    </a:lnTo>
                    <a:lnTo>
                      <a:pt x="1576" y="3393"/>
                    </a:lnTo>
                    <a:lnTo>
                      <a:pt x="1798" y="4261"/>
                    </a:lnTo>
                    <a:lnTo>
                      <a:pt x="1535" y="4079"/>
                    </a:lnTo>
                    <a:lnTo>
                      <a:pt x="1273" y="3877"/>
                    </a:lnTo>
                    <a:lnTo>
                      <a:pt x="1091" y="3776"/>
                    </a:lnTo>
                    <a:lnTo>
                      <a:pt x="869" y="3675"/>
                    </a:lnTo>
                    <a:lnTo>
                      <a:pt x="647" y="3594"/>
                    </a:lnTo>
                    <a:lnTo>
                      <a:pt x="526" y="3574"/>
                    </a:lnTo>
                    <a:lnTo>
                      <a:pt x="425" y="3554"/>
                    </a:lnTo>
                    <a:lnTo>
                      <a:pt x="284" y="3574"/>
                    </a:lnTo>
                    <a:lnTo>
                      <a:pt x="203" y="3615"/>
                    </a:lnTo>
                    <a:lnTo>
                      <a:pt x="142" y="3675"/>
                    </a:lnTo>
                    <a:lnTo>
                      <a:pt x="102" y="3736"/>
                    </a:lnTo>
                    <a:lnTo>
                      <a:pt x="61" y="3837"/>
                    </a:lnTo>
                    <a:lnTo>
                      <a:pt x="61" y="3938"/>
                    </a:lnTo>
                    <a:lnTo>
                      <a:pt x="61" y="4039"/>
                    </a:lnTo>
                    <a:lnTo>
                      <a:pt x="122" y="4140"/>
                    </a:lnTo>
                    <a:lnTo>
                      <a:pt x="162" y="4220"/>
                    </a:lnTo>
                    <a:lnTo>
                      <a:pt x="243" y="4301"/>
                    </a:lnTo>
                    <a:lnTo>
                      <a:pt x="425" y="4422"/>
                    </a:lnTo>
                    <a:lnTo>
                      <a:pt x="627" y="4523"/>
                    </a:lnTo>
                    <a:lnTo>
                      <a:pt x="869" y="4604"/>
                    </a:lnTo>
                    <a:lnTo>
                      <a:pt x="1111" y="4685"/>
                    </a:lnTo>
                    <a:lnTo>
                      <a:pt x="1354" y="4725"/>
                    </a:lnTo>
                    <a:lnTo>
                      <a:pt x="1576" y="4766"/>
                    </a:lnTo>
                    <a:lnTo>
                      <a:pt x="1919" y="4766"/>
                    </a:lnTo>
                    <a:lnTo>
                      <a:pt x="2161" y="5674"/>
                    </a:lnTo>
                    <a:lnTo>
                      <a:pt x="2161" y="5674"/>
                    </a:lnTo>
                    <a:lnTo>
                      <a:pt x="1899" y="5452"/>
                    </a:lnTo>
                    <a:lnTo>
                      <a:pt x="1636" y="5230"/>
                    </a:lnTo>
                    <a:lnTo>
                      <a:pt x="1394" y="5068"/>
                    </a:lnTo>
                    <a:lnTo>
                      <a:pt x="1273" y="5008"/>
                    </a:lnTo>
                    <a:lnTo>
                      <a:pt x="1152" y="4968"/>
                    </a:lnTo>
                    <a:lnTo>
                      <a:pt x="1031" y="4927"/>
                    </a:lnTo>
                    <a:lnTo>
                      <a:pt x="930" y="4927"/>
                    </a:lnTo>
                    <a:lnTo>
                      <a:pt x="809" y="4947"/>
                    </a:lnTo>
                    <a:lnTo>
                      <a:pt x="687" y="4988"/>
                    </a:lnTo>
                    <a:lnTo>
                      <a:pt x="607" y="5048"/>
                    </a:lnTo>
                    <a:lnTo>
                      <a:pt x="546" y="5149"/>
                    </a:lnTo>
                    <a:lnTo>
                      <a:pt x="526" y="5210"/>
                    </a:lnTo>
                    <a:lnTo>
                      <a:pt x="526" y="5270"/>
                    </a:lnTo>
                    <a:lnTo>
                      <a:pt x="546" y="5412"/>
                    </a:lnTo>
                    <a:lnTo>
                      <a:pt x="627" y="5553"/>
                    </a:lnTo>
                    <a:lnTo>
                      <a:pt x="728" y="5674"/>
                    </a:lnTo>
                    <a:lnTo>
                      <a:pt x="849" y="5775"/>
                    </a:lnTo>
                    <a:lnTo>
                      <a:pt x="1010" y="5876"/>
                    </a:lnTo>
                    <a:lnTo>
                      <a:pt x="1172" y="5937"/>
                    </a:lnTo>
                    <a:lnTo>
                      <a:pt x="1354" y="5997"/>
                    </a:lnTo>
                    <a:lnTo>
                      <a:pt x="1535" y="6038"/>
                    </a:lnTo>
                    <a:lnTo>
                      <a:pt x="1717" y="6078"/>
                    </a:lnTo>
                    <a:lnTo>
                      <a:pt x="2020" y="6098"/>
                    </a:lnTo>
                    <a:lnTo>
                      <a:pt x="2161" y="6098"/>
                    </a:lnTo>
                    <a:lnTo>
                      <a:pt x="2262" y="6058"/>
                    </a:lnTo>
                    <a:lnTo>
                      <a:pt x="2525" y="6987"/>
                    </a:lnTo>
                    <a:lnTo>
                      <a:pt x="2525" y="6987"/>
                    </a:lnTo>
                    <a:lnTo>
                      <a:pt x="2323" y="6845"/>
                    </a:lnTo>
                    <a:lnTo>
                      <a:pt x="2081" y="6684"/>
                    </a:lnTo>
                    <a:lnTo>
                      <a:pt x="1939" y="6603"/>
                    </a:lnTo>
                    <a:lnTo>
                      <a:pt x="1737" y="6522"/>
                    </a:lnTo>
                    <a:lnTo>
                      <a:pt x="1535" y="6462"/>
                    </a:lnTo>
                    <a:lnTo>
                      <a:pt x="1435" y="6442"/>
                    </a:lnTo>
                    <a:lnTo>
                      <a:pt x="1334" y="6421"/>
                    </a:lnTo>
                    <a:lnTo>
                      <a:pt x="1233" y="6442"/>
                    </a:lnTo>
                    <a:lnTo>
                      <a:pt x="1132" y="6482"/>
                    </a:lnTo>
                    <a:lnTo>
                      <a:pt x="1071" y="6542"/>
                    </a:lnTo>
                    <a:lnTo>
                      <a:pt x="1051" y="6583"/>
                    </a:lnTo>
                    <a:lnTo>
                      <a:pt x="1010" y="6684"/>
                    </a:lnTo>
                    <a:lnTo>
                      <a:pt x="1010" y="6785"/>
                    </a:lnTo>
                    <a:lnTo>
                      <a:pt x="1031" y="6866"/>
                    </a:lnTo>
                    <a:lnTo>
                      <a:pt x="1071" y="6967"/>
                    </a:lnTo>
                    <a:lnTo>
                      <a:pt x="1111" y="7027"/>
                    </a:lnTo>
                    <a:lnTo>
                      <a:pt x="1172" y="7088"/>
                    </a:lnTo>
                    <a:lnTo>
                      <a:pt x="1334" y="7189"/>
                    </a:lnTo>
                    <a:lnTo>
                      <a:pt x="1515" y="7290"/>
                    </a:lnTo>
                    <a:lnTo>
                      <a:pt x="1717" y="7350"/>
                    </a:lnTo>
                    <a:lnTo>
                      <a:pt x="1939" y="7411"/>
                    </a:lnTo>
                    <a:lnTo>
                      <a:pt x="2141" y="7451"/>
                    </a:lnTo>
                    <a:lnTo>
                      <a:pt x="2323" y="7471"/>
                    </a:lnTo>
                    <a:lnTo>
                      <a:pt x="2484" y="7471"/>
                    </a:lnTo>
                    <a:lnTo>
                      <a:pt x="2666" y="7451"/>
                    </a:lnTo>
                    <a:lnTo>
                      <a:pt x="2989" y="8441"/>
                    </a:lnTo>
                    <a:lnTo>
                      <a:pt x="3009" y="8481"/>
                    </a:lnTo>
                    <a:lnTo>
                      <a:pt x="3070" y="8481"/>
                    </a:lnTo>
                    <a:lnTo>
                      <a:pt x="3090" y="8461"/>
                    </a:lnTo>
                    <a:lnTo>
                      <a:pt x="3090" y="8420"/>
                    </a:lnTo>
                    <a:lnTo>
                      <a:pt x="2767" y="7411"/>
                    </a:lnTo>
                    <a:lnTo>
                      <a:pt x="2848" y="7391"/>
                    </a:lnTo>
                    <a:lnTo>
                      <a:pt x="2868" y="7391"/>
                    </a:lnTo>
                    <a:lnTo>
                      <a:pt x="3070" y="7290"/>
                    </a:lnTo>
                    <a:lnTo>
                      <a:pt x="3272" y="7168"/>
                    </a:lnTo>
                    <a:lnTo>
                      <a:pt x="3494" y="7007"/>
                    </a:lnTo>
                    <a:lnTo>
                      <a:pt x="3696" y="6825"/>
                    </a:lnTo>
                    <a:lnTo>
                      <a:pt x="3777" y="6744"/>
                    </a:lnTo>
                    <a:lnTo>
                      <a:pt x="3858" y="6664"/>
                    </a:lnTo>
                    <a:lnTo>
                      <a:pt x="3898" y="6563"/>
                    </a:lnTo>
                    <a:lnTo>
                      <a:pt x="3918" y="6502"/>
                    </a:lnTo>
                    <a:lnTo>
                      <a:pt x="3918" y="6421"/>
                    </a:lnTo>
                    <a:lnTo>
                      <a:pt x="3918" y="6361"/>
                    </a:lnTo>
                    <a:lnTo>
                      <a:pt x="3898" y="6300"/>
                    </a:lnTo>
                    <a:lnTo>
                      <a:pt x="3858" y="6240"/>
                    </a:lnTo>
                    <a:lnTo>
                      <a:pt x="3777" y="6179"/>
                    </a:lnTo>
                    <a:lnTo>
                      <a:pt x="3676" y="6118"/>
                    </a:lnTo>
                    <a:lnTo>
                      <a:pt x="3575" y="6118"/>
                    </a:lnTo>
                    <a:lnTo>
                      <a:pt x="3433" y="6139"/>
                    </a:lnTo>
                    <a:lnTo>
                      <a:pt x="3272" y="6199"/>
                    </a:lnTo>
                    <a:lnTo>
                      <a:pt x="3110" y="6300"/>
                    </a:lnTo>
                    <a:lnTo>
                      <a:pt x="2949" y="6421"/>
                    </a:lnTo>
                    <a:lnTo>
                      <a:pt x="2848" y="6563"/>
                    </a:lnTo>
                    <a:lnTo>
                      <a:pt x="2747" y="6684"/>
                    </a:lnTo>
                    <a:lnTo>
                      <a:pt x="2686" y="6825"/>
                    </a:lnTo>
                    <a:lnTo>
                      <a:pt x="2626" y="6967"/>
                    </a:lnTo>
                    <a:lnTo>
                      <a:pt x="2363" y="6018"/>
                    </a:lnTo>
                    <a:lnTo>
                      <a:pt x="2384" y="6018"/>
                    </a:lnTo>
                    <a:lnTo>
                      <a:pt x="2484" y="5997"/>
                    </a:lnTo>
                    <a:lnTo>
                      <a:pt x="2787" y="5836"/>
                    </a:lnTo>
                    <a:lnTo>
                      <a:pt x="2989" y="5735"/>
                    </a:lnTo>
                    <a:lnTo>
                      <a:pt x="3191" y="5614"/>
                    </a:lnTo>
                    <a:lnTo>
                      <a:pt x="3373" y="5452"/>
                    </a:lnTo>
                    <a:lnTo>
                      <a:pt x="3534" y="5291"/>
                    </a:lnTo>
                    <a:lnTo>
                      <a:pt x="3595" y="5190"/>
                    </a:lnTo>
                    <a:lnTo>
                      <a:pt x="3635" y="5109"/>
                    </a:lnTo>
                    <a:lnTo>
                      <a:pt x="3676" y="5008"/>
                    </a:lnTo>
                    <a:lnTo>
                      <a:pt x="3696" y="4907"/>
                    </a:lnTo>
                    <a:lnTo>
                      <a:pt x="3696" y="4826"/>
                    </a:lnTo>
                    <a:lnTo>
                      <a:pt x="3676" y="4745"/>
                    </a:lnTo>
                    <a:lnTo>
                      <a:pt x="3656" y="4685"/>
                    </a:lnTo>
                    <a:lnTo>
                      <a:pt x="3615" y="4644"/>
                    </a:lnTo>
                    <a:lnTo>
                      <a:pt x="3575" y="4604"/>
                    </a:lnTo>
                    <a:lnTo>
                      <a:pt x="3514" y="4584"/>
                    </a:lnTo>
                    <a:lnTo>
                      <a:pt x="3454" y="4564"/>
                    </a:lnTo>
                    <a:lnTo>
                      <a:pt x="3272" y="4564"/>
                    </a:lnTo>
                    <a:lnTo>
                      <a:pt x="3171" y="4604"/>
                    </a:lnTo>
                    <a:lnTo>
                      <a:pt x="3050" y="4665"/>
                    </a:lnTo>
                    <a:lnTo>
                      <a:pt x="2929" y="4725"/>
                    </a:lnTo>
                    <a:lnTo>
                      <a:pt x="2808" y="4826"/>
                    </a:lnTo>
                    <a:lnTo>
                      <a:pt x="2686" y="4927"/>
                    </a:lnTo>
                    <a:lnTo>
                      <a:pt x="2505" y="5169"/>
                    </a:lnTo>
                    <a:lnTo>
                      <a:pt x="2343" y="5392"/>
                    </a:lnTo>
                    <a:lnTo>
                      <a:pt x="2242" y="5614"/>
                    </a:lnTo>
                    <a:lnTo>
                      <a:pt x="2020" y="4725"/>
                    </a:lnTo>
                    <a:lnTo>
                      <a:pt x="2121" y="4685"/>
                    </a:lnTo>
                    <a:lnTo>
                      <a:pt x="2141" y="4685"/>
                    </a:lnTo>
                    <a:lnTo>
                      <a:pt x="2384" y="4584"/>
                    </a:lnTo>
                    <a:lnTo>
                      <a:pt x="2626" y="4443"/>
                    </a:lnTo>
                    <a:lnTo>
                      <a:pt x="2868" y="4281"/>
                    </a:lnTo>
                    <a:lnTo>
                      <a:pt x="3110" y="4079"/>
                    </a:lnTo>
                    <a:lnTo>
                      <a:pt x="3211" y="3978"/>
                    </a:lnTo>
                    <a:lnTo>
                      <a:pt x="3292" y="3897"/>
                    </a:lnTo>
                    <a:lnTo>
                      <a:pt x="3333" y="3796"/>
                    </a:lnTo>
                    <a:lnTo>
                      <a:pt x="3373" y="3716"/>
                    </a:lnTo>
                    <a:lnTo>
                      <a:pt x="3373" y="3635"/>
                    </a:lnTo>
                    <a:lnTo>
                      <a:pt x="3373" y="3554"/>
                    </a:lnTo>
                    <a:lnTo>
                      <a:pt x="3353" y="3494"/>
                    </a:lnTo>
                    <a:lnTo>
                      <a:pt x="3333" y="3433"/>
                    </a:lnTo>
                    <a:lnTo>
                      <a:pt x="3252" y="3352"/>
                    </a:lnTo>
                    <a:lnTo>
                      <a:pt x="3131" y="3292"/>
                    </a:lnTo>
                    <a:lnTo>
                      <a:pt x="2989" y="3271"/>
                    </a:lnTo>
                    <a:lnTo>
                      <a:pt x="2909" y="3292"/>
                    </a:lnTo>
                    <a:lnTo>
                      <a:pt x="2828" y="3312"/>
                    </a:lnTo>
                    <a:lnTo>
                      <a:pt x="2626" y="3372"/>
                    </a:lnTo>
                    <a:lnTo>
                      <a:pt x="2444" y="3494"/>
                    </a:lnTo>
                    <a:lnTo>
                      <a:pt x="2262" y="3655"/>
                    </a:lnTo>
                    <a:lnTo>
                      <a:pt x="2141" y="3796"/>
                    </a:lnTo>
                    <a:lnTo>
                      <a:pt x="2040" y="3958"/>
                    </a:lnTo>
                    <a:lnTo>
                      <a:pt x="1960" y="4099"/>
                    </a:lnTo>
                    <a:lnTo>
                      <a:pt x="1899" y="4261"/>
                    </a:lnTo>
                    <a:lnTo>
                      <a:pt x="1677" y="3352"/>
                    </a:lnTo>
                    <a:lnTo>
                      <a:pt x="1697" y="3352"/>
                    </a:lnTo>
                    <a:lnTo>
                      <a:pt x="1758" y="3332"/>
                    </a:lnTo>
                    <a:lnTo>
                      <a:pt x="1838" y="3312"/>
                    </a:lnTo>
                    <a:lnTo>
                      <a:pt x="2141" y="3191"/>
                    </a:lnTo>
                    <a:lnTo>
                      <a:pt x="2323" y="3090"/>
                    </a:lnTo>
                    <a:lnTo>
                      <a:pt x="2505" y="2989"/>
                    </a:lnTo>
                    <a:lnTo>
                      <a:pt x="2686" y="2847"/>
                    </a:lnTo>
                    <a:lnTo>
                      <a:pt x="2828" y="2686"/>
                    </a:lnTo>
                    <a:lnTo>
                      <a:pt x="2888" y="2605"/>
                    </a:lnTo>
                    <a:lnTo>
                      <a:pt x="2949" y="2524"/>
                    </a:lnTo>
                    <a:lnTo>
                      <a:pt x="2989" y="2444"/>
                    </a:lnTo>
                    <a:lnTo>
                      <a:pt x="3009" y="2343"/>
                    </a:lnTo>
                    <a:lnTo>
                      <a:pt x="3009" y="2262"/>
                    </a:lnTo>
                    <a:lnTo>
                      <a:pt x="2989" y="2181"/>
                    </a:lnTo>
                    <a:lnTo>
                      <a:pt x="2969" y="2141"/>
                    </a:lnTo>
                    <a:lnTo>
                      <a:pt x="2929" y="2100"/>
                    </a:lnTo>
                    <a:lnTo>
                      <a:pt x="2888" y="2060"/>
                    </a:lnTo>
                    <a:lnTo>
                      <a:pt x="2828" y="2020"/>
                    </a:lnTo>
                    <a:lnTo>
                      <a:pt x="2767" y="2020"/>
                    </a:lnTo>
                    <a:lnTo>
                      <a:pt x="2707" y="1999"/>
                    </a:lnTo>
                    <a:lnTo>
                      <a:pt x="2606" y="2020"/>
                    </a:lnTo>
                    <a:lnTo>
                      <a:pt x="2505" y="2040"/>
                    </a:lnTo>
                    <a:lnTo>
                      <a:pt x="2384" y="2080"/>
                    </a:lnTo>
                    <a:lnTo>
                      <a:pt x="2283" y="2141"/>
                    </a:lnTo>
                    <a:lnTo>
                      <a:pt x="2161" y="2242"/>
                    </a:lnTo>
                    <a:lnTo>
                      <a:pt x="2040" y="2343"/>
                    </a:lnTo>
                    <a:lnTo>
                      <a:pt x="1859" y="2565"/>
                    </a:lnTo>
                    <a:lnTo>
                      <a:pt x="1697" y="2787"/>
                    </a:lnTo>
                    <a:lnTo>
                      <a:pt x="1596" y="2969"/>
                    </a:lnTo>
                    <a:lnTo>
                      <a:pt x="1414" y="2141"/>
                    </a:lnTo>
                    <a:lnTo>
                      <a:pt x="1515" y="2100"/>
                    </a:lnTo>
                    <a:lnTo>
                      <a:pt x="1616" y="2040"/>
                    </a:lnTo>
                    <a:lnTo>
                      <a:pt x="1717" y="1959"/>
                    </a:lnTo>
                    <a:lnTo>
                      <a:pt x="1818" y="1858"/>
                    </a:lnTo>
                    <a:lnTo>
                      <a:pt x="1919" y="1757"/>
                    </a:lnTo>
                    <a:lnTo>
                      <a:pt x="1980" y="1636"/>
                    </a:lnTo>
                    <a:lnTo>
                      <a:pt x="2040" y="1515"/>
                    </a:lnTo>
                    <a:lnTo>
                      <a:pt x="2060" y="1394"/>
                    </a:lnTo>
                    <a:lnTo>
                      <a:pt x="2081" y="1272"/>
                    </a:lnTo>
                    <a:lnTo>
                      <a:pt x="2060" y="1151"/>
                    </a:lnTo>
                    <a:lnTo>
                      <a:pt x="2000" y="1071"/>
                    </a:lnTo>
                    <a:lnTo>
                      <a:pt x="1919" y="1030"/>
                    </a:lnTo>
                    <a:lnTo>
                      <a:pt x="1838" y="1010"/>
                    </a:lnTo>
                    <a:lnTo>
                      <a:pt x="1737" y="1010"/>
                    </a:lnTo>
                    <a:lnTo>
                      <a:pt x="1657" y="1071"/>
                    </a:lnTo>
                    <a:lnTo>
                      <a:pt x="1576" y="1131"/>
                    </a:lnTo>
                    <a:lnTo>
                      <a:pt x="1515" y="909"/>
                    </a:lnTo>
                    <a:lnTo>
                      <a:pt x="1455" y="667"/>
                    </a:lnTo>
                    <a:lnTo>
                      <a:pt x="1334" y="364"/>
                    </a:lnTo>
                    <a:lnTo>
                      <a:pt x="1273" y="263"/>
                    </a:lnTo>
                    <a:lnTo>
                      <a:pt x="1212" y="162"/>
                    </a:lnTo>
                    <a:lnTo>
                      <a:pt x="1132" y="101"/>
                    </a:lnTo>
                    <a:lnTo>
                      <a:pt x="1071" y="41"/>
                    </a:lnTo>
                    <a:lnTo>
                      <a:pt x="990" y="21"/>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17" name="Google Shape;4517;p49"/>
          <p:cNvGrpSpPr/>
          <p:nvPr/>
        </p:nvGrpSpPr>
        <p:grpSpPr>
          <a:xfrm rot="-7192965">
            <a:off x="468395" y="165569"/>
            <a:ext cx="2041661" cy="1531846"/>
            <a:chOff x="3246322" y="-1180176"/>
            <a:chExt cx="2041771" cy="1531929"/>
          </a:xfrm>
        </p:grpSpPr>
        <p:sp>
          <p:nvSpPr>
            <p:cNvPr id="4518" name="Google Shape;4518;p49"/>
            <p:cNvSpPr/>
            <p:nvPr/>
          </p:nvSpPr>
          <p:spPr>
            <a:xfrm rot="-1750263">
              <a:off x="3280139" y="-740436"/>
              <a:ext cx="1974138" cy="652449"/>
            </a:xfrm>
            <a:custGeom>
              <a:avLst/>
              <a:gdLst/>
              <a:ahLst/>
              <a:cxnLst/>
              <a:rect l="l" t="t" r="r" b="b"/>
              <a:pathLst>
                <a:path w="13873" h="4585" extrusionOk="0">
                  <a:moveTo>
                    <a:pt x="10662" y="1"/>
                  </a:moveTo>
                  <a:lnTo>
                    <a:pt x="10561" y="21"/>
                  </a:lnTo>
                  <a:lnTo>
                    <a:pt x="10480" y="41"/>
                  </a:lnTo>
                  <a:lnTo>
                    <a:pt x="10379" y="82"/>
                  </a:lnTo>
                  <a:lnTo>
                    <a:pt x="10299" y="142"/>
                  </a:lnTo>
                  <a:lnTo>
                    <a:pt x="10258" y="203"/>
                  </a:lnTo>
                  <a:lnTo>
                    <a:pt x="10218" y="283"/>
                  </a:lnTo>
                  <a:lnTo>
                    <a:pt x="10218" y="364"/>
                  </a:lnTo>
                  <a:lnTo>
                    <a:pt x="10218" y="445"/>
                  </a:lnTo>
                  <a:lnTo>
                    <a:pt x="10299" y="627"/>
                  </a:lnTo>
                  <a:lnTo>
                    <a:pt x="10400" y="808"/>
                  </a:lnTo>
                  <a:lnTo>
                    <a:pt x="10561" y="1010"/>
                  </a:lnTo>
                  <a:lnTo>
                    <a:pt x="10763" y="1232"/>
                  </a:lnTo>
                  <a:lnTo>
                    <a:pt x="10965" y="1455"/>
                  </a:lnTo>
                  <a:lnTo>
                    <a:pt x="11429" y="1879"/>
                  </a:lnTo>
                  <a:lnTo>
                    <a:pt x="11651" y="2081"/>
                  </a:lnTo>
                  <a:lnTo>
                    <a:pt x="10945" y="2202"/>
                  </a:lnTo>
                  <a:lnTo>
                    <a:pt x="10218" y="2303"/>
                  </a:lnTo>
                  <a:lnTo>
                    <a:pt x="10218" y="2141"/>
                  </a:lnTo>
                  <a:lnTo>
                    <a:pt x="10198" y="1980"/>
                  </a:lnTo>
                  <a:lnTo>
                    <a:pt x="10157" y="1818"/>
                  </a:lnTo>
                  <a:lnTo>
                    <a:pt x="10117" y="1657"/>
                  </a:lnTo>
                  <a:lnTo>
                    <a:pt x="10036" y="1475"/>
                  </a:lnTo>
                  <a:lnTo>
                    <a:pt x="9955" y="1293"/>
                  </a:lnTo>
                  <a:lnTo>
                    <a:pt x="9854" y="1132"/>
                  </a:lnTo>
                  <a:lnTo>
                    <a:pt x="9753" y="990"/>
                  </a:lnTo>
                  <a:lnTo>
                    <a:pt x="9632" y="849"/>
                  </a:lnTo>
                  <a:lnTo>
                    <a:pt x="9511" y="728"/>
                  </a:lnTo>
                  <a:lnTo>
                    <a:pt x="9289" y="526"/>
                  </a:lnTo>
                  <a:lnTo>
                    <a:pt x="9047" y="384"/>
                  </a:lnTo>
                  <a:lnTo>
                    <a:pt x="8825" y="304"/>
                  </a:lnTo>
                  <a:lnTo>
                    <a:pt x="8623" y="243"/>
                  </a:lnTo>
                  <a:lnTo>
                    <a:pt x="8441" y="243"/>
                  </a:lnTo>
                  <a:lnTo>
                    <a:pt x="8340" y="283"/>
                  </a:lnTo>
                  <a:lnTo>
                    <a:pt x="8259" y="324"/>
                  </a:lnTo>
                  <a:lnTo>
                    <a:pt x="8199" y="384"/>
                  </a:lnTo>
                  <a:lnTo>
                    <a:pt x="8158" y="445"/>
                  </a:lnTo>
                  <a:lnTo>
                    <a:pt x="8158" y="526"/>
                  </a:lnTo>
                  <a:lnTo>
                    <a:pt x="8138" y="607"/>
                  </a:lnTo>
                  <a:lnTo>
                    <a:pt x="8178" y="768"/>
                  </a:lnTo>
                  <a:lnTo>
                    <a:pt x="8259" y="970"/>
                  </a:lnTo>
                  <a:lnTo>
                    <a:pt x="8380" y="1192"/>
                  </a:lnTo>
                  <a:lnTo>
                    <a:pt x="8522" y="1414"/>
                  </a:lnTo>
                  <a:lnTo>
                    <a:pt x="8703" y="1657"/>
                  </a:lnTo>
                  <a:lnTo>
                    <a:pt x="9067" y="2141"/>
                  </a:lnTo>
                  <a:lnTo>
                    <a:pt x="9269" y="2383"/>
                  </a:lnTo>
                  <a:lnTo>
                    <a:pt x="8744" y="2404"/>
                  </a:lnTo>
                  <a:lnTo>
                    <a:pt x="8199" y="2404"/>
                  </a:lnTo>
                  <a:lnTo>
                    <a:pt x="8219" y="2262"/>
                  </a:lnTo>
                  <a:lnTo>
                    <a:pt x="8199" y="2101"/>
                  </a:lnTo>
                  <a:lnTo>
                    <a:pt x="8178" y="1939"/>
                  </a:lnTo>
                  <a:lnTo>
                    <a:pt x="8118" y="1798"/>
                  </a:lnTo>
                  <a:lnTo>
                    <a:pt x="8057" y="1636"/>
                  </a:lnTo>
                  <a:lnTo>
                    <a:pt x="7977" y="1495"/>
                  </a:lnTo>
                  <a:lnTo>
                    <a:pt x="7855" y="1354"/>
                  </a:lnTo>
                  <a:lnTo>
                    <a:pt x="7734" y="1212"/>
                  </a:lnTo>
                  <a:lnTo>
                    <a:pt x="7492" y="990"/>
                  </a:lnTo>
                  <a:lnTo>
                    <a:pt x="7330" y="869"/>
                  </a:lnTo>
                  <a:lnTo>
                    <a:pt x="7149" y="748"/>
                  </a:lnTo>
                  <a:lnTo>
                    <a:pt x="6967" y="647"/>
                  </a:lnTo>
                  <a:lnTo>
                    <a:pt x="6785" y="586"/>
                  </a:lnTo>
                  <a:lnTo>
                    <a:pt x="6704" y="566"/>
                  </a:lnTo>
                  <a:lnTo>
                    <a:pt x="6624" y="586"/>
                  </a:lnTo>
                  <a:lnTo>
                    <a:pt x="6563" y="586"/>
                  </a:lnTo>
                  <a:lnTo>
                    <a:pt x="6482" y="627"/>
                  </a:lnTo>
                  <a:lnTo>
                    <a:pt x="6442" y="687"/>
                  </a:lnTo>
                  <a:lnTo>
                    <a:pt x="6402" y="748"/>
                  </a:lnTo>
                  <a:lnTo>
                    <a:pt x="6381" y="829"/>
                  </a:lnTo>
                  <a:lnTo>
                    <a:pt x="6381" y="930"/>
                  </a:lnTo>
                  <a:lnTo>
                    <a:pt x="6402" y="1051"/>
                  </a:lnTo>
                  <a:lnTo>
                    <a:pt x="6462" y="1192"/>
                  </a:lnTo>
                  <a:lnTo>
                    <a:pt x="6543" y="1374"/>
                  </a:lnTo>
                  <a:lnTo>
                    <a:pt x="6664" y="1576"/>
                  </a:lnTo>
                  <a:lnTo>
                    <a:pt x="6805" y="1778"/>
                  </a:lnTo>
                  <a:lnTo>
                    <a:pt x="6947" y="2000"/>
                  </a:lnTo>
                  <a:lnTo>
                    <a:pt x="7128" y="2202"/>
                  </a:lnTo>
                  <a:lnTo>
                    <a:pt x="7310" y="2404"/>
                  </a:lnTo>
                  <a:lnTo>
                    <a:pt x="7310" y="2404"/>
                  </a:lnTo>
                  <a:lnTo>
                    <a:pt x="6765" y="2383"/>
                  </a:lnTo>
                  <a:lnTo>
                    <a:pt x="6220" y="2343"/>
                  </a:lnTo>
                  <a:lnTo>
                    <a:pt x="6240" y="2121"/>
                  </a:lnTo>
                  <a:lnTo>
                    <a:pt x="6220" y="1899"/>
                  </a:lnTo>
                  <a:lnTo>
                    <a:pt x="6139" y="1677"/>
                  </a:lnTo>
                  <a:lnTo>
                    <a:pt x="6038" y="1455"/>
                  </a:lnTo>
                  <a:lnTo>
                    <a:pt x="5877" y="1253"/>
                  </a:lnTo>
                  <a:lnTo>
                    <a:pt x="5695" y="1051"/>
                  </a:lnTo>
                  <a:lnTo>
                    <a:pt x="5493" y="869"/>
                  </a:lnTo>
                  <a:lnTo>
                    <a:pt x="5291" y="728"/>
                  </a:lnTo>
                  <a:lnTo>
                    <a:pt x="5089" y="607"/>
                  </a:lnTo>
                  <a:lnTo>
                    <a:pt x="4887" y="526"/>
                  </a:lnTo>
                  <a:lnTo>
                    <a:pt x="4705" y="485"/>
                  </a:lnTo>
                  <a:lnTo>
                    <a:pt x="4625" y="485"/>
                  </a:lnTo>
                  <a:lnTo>
                    <a:pt x="4564" y="506"/>
                  </a:lnTo>
                  <a:lnTo>
                    <a:pt x="4483" y="546"/>
                  </a:lnTo>
                  <a:lnTo>
                    <a:pt x="4423" y="607"/>
                  </a:lnTo>
                  <a:lnTo>
                    <a:pt x="4362" y="687"/>
                  </a:lnTo>
                  <a:lnTo>
                    <a:pt x="4342" y="768"/>
                  </a:lnTo>
                  <a:lnTo>
                    <a:pt x="4342" y="849"/>
                  </a:lnTo>
                  <a:lnTo>
                    <a:pt x="4362" y="990"/>
                  </a:lnTo>
                  <a:lnTo>
                    <a:pt x="4403" y="1152"/>
                  </a:lnTo>
                  <a:lnTo>
                    <a:pt x="4443" y="1293"/>
                  </a:lnTo>
                  <a:lnTo>
                    <a:pt x="4544" y="1455"/>
                  </a:lnTo>
                  <a:lnTo>
                    <a:pt x="4705" y="1717"/>
                  </a:lnTo>
                  <a:lnTo>
                    <a:pt x="4887" y="1919"/>
                  </a:lnTo>
                  <a:lnTo>
                    <a:pt x="5089" y="2101"/>
                  </a:lnTo>
                  <a:lnTo>
                    <a:pt x="5271" y="2262"/>
                  </a:lnTo>
                  <a:lnTo>
                    <a:pt x="5271" y="2262"/>
                  </a:lnTo>
                  <a:lnTo>
                    <a:pt x="4302" y="2121"/>
                  </a:lnTo>
                  <a:lnTo>
                    <a:pt x="4322" y="2020"/>
                  </a:lnTo>
                  <a:lnTo>
                    <a:pt x="4322" y="1919"/>
                  </a:lnTo>
                  <a:lnTo>
                    <a:pt x="4302" y="1798"/>
                  </a:lnTo>
                  <a:lnTo>
                    <a:pt x="4281" y="1697"/>
                  </a:lnTo>
                  <a:lnTo>
                    <a:pt x="4181" y="1475"/>
                  </a:lnTo>
                  <a:lnTo>
                    <a:pt x="4059" y="1253"/>
                  </a:lnTo>
                  <a:lnTo>
                    <a:pt x="3898" y="1051"/>
                  </a:lnTo>
                  <a:lnTo>
                    <a:pt x="3716" y="849"/>
                  </a:lnTo>
                  <a:lnTo>
                    <a:pt x="3514" y="667"/>
                  </a:lnTo>
                  <a:lnTo>
                    <a:pt x="3312" y="506"/>
                  </a:lnTo>
                  <a:lnTo>
                    <a:pt x="3191" y="425"/>
                  </a:lnTo>
                  <a:lnTo>
                    <a:pt x="3030" y="364"/>
                  </a:lnTo>
                  <a:lnTo>
                    <a:pt x="2929" y="344"/>
                  </a:lnTo>
                  <a:lnTo>
                    <a:pt x="2848" y="324"/>
                  </a:lnTo>
                  <a:lnTo>
                    <a:pt x="2767" y="344"/>
                  </a:lnTo>
                  <a:lnTo>
                    <a:pt x="2686" y="364"/>
                  </a:lnTo>
                  <a:lnTo>
                    <a:pt x="2626" y="384"/>
                  </a:lnTo>
                  <a:lnTo>
                    <a:pt x="2585" y="425"/>
                  </a:lnTo>
                  <a:lnTo>
                    <a:pt x="2565" y="485"/>
                  </a:lnTo>
                  <a:lnTo>
                    <a:pt x="2545" y="546"/>
                  </a:lnTo>
                  <a:lnTo>
                    <a:pt x="2525" y="647"/>
                  </a:lnTo>
                  <a:lnTo>
                    <a:pt x="2545" y="768"/>
                  </a:lnTo>
                  <a:lnTo>
                    <a:pt x="2585" y="889"/>
                  </a:lnTo>
                  <a:lnTo>
                    <a:pt x="2646" y="990"/>
                  </a:lnTo>
                  <a:lnTo>
                    <a:pt x="2747" y="1192"/>
                  </a:lnTo>
                  <a:lnTo>
                    <a:pt x="2828" y="1293"/>
                  </a:lnTo>
                  <a:lnTo>
                    <a:pt x="3151" y="1717"/>
                  </a:lnTo>
                  <a:lnTo>
                    <a:pt x="3312" y="1959"/>
                  </a:lnTo>
                  <a:lnTo>
                    <a:pt x="2363" y="1757"/>
                  </a:lnTo>
                  <a:lnTo>
                    <a:pt x="2363" y="1697"/>
                  </a:lnTo>
                  <a:lnTo>
                    <a:pt x="2363" y="1556"/>
                  </a:lnTo>
                  <a:lnTo>
                    <a:pt x="2343" y="1434"/>
                  </a:lnTo>
                  <a:lnTo>
                    <a:pt x="2303" y="1313"/>
                  </a:lnTo>
                  <a:lnTo>
                    <a:pt x="2262" y="1212"/>
                  </a:lnTo>
                  <a:lnTo>
                    <a:pt x="2182" y="1091"/>
                  </a:lnTo>
                  <a:lnTo>
                    <a:pt x="2101" y="990"/>
                  </a:lnTo>
                  <a:lnTo>
                    <a:pt x="1919" y="808"/>
                  </a:lnTo>
                  <a:lnTo>
                    <a:pt x="1697" y="647"/>
                  </a:lnTo>
                  <a:lnTo>
                    <a:pt x="1455" y="526"/>
                  </a:lnTo>
                  <a:lnTo>
                    <a:pt x="1233" y="425"/>
                  </a:lnTo>
                  <a:lnTo>
                    <a:pt x="1010" y="364"/>
                  </a:lnTo>
                  <a:lnTo>
                    <a:pt x="829" y="344"/>
                  </a:lnTo>
                  <a:lnTo>
                    <a:pt x="708" y="364"/>
                  </a:lnTo>
                  <a:lnTo>
                    <a:pt x="627" y="405"/>
                  </a:lnTo>
                  <a:lnTo>
                    <a:pt x="566" y="445"/>
                  </a:lnTo>
                  <a:lnTo>
                    <a:pt x="526" y="506"/>
                  </a:lnTo>
                  <a:lnTo>
                    <a:pt x="526" y="566"/>
                  </a:lnTo>
                  <a:lnTo>
                    <a:pt x="526" y="647"/>
                  </a:lnTo>
                  <a:lnTo>
                    <a:pt x="546" y="788"/>
                  </a:lnTo>
                  <a:lnTo>
                    <a:pt x="627" y="950"/>
                  </a:lnTo>
                  <a:lnTo>
                    <a:pt x="728" y="1091"/>
                  </a:lnTo>
                  <a:lnTo>
                    <a:pt x="909" y="1333"/>
                  </a:lnTo>
                  <a:lnTo>
                    <a:pt x="1010" y="1434"/>
                  </a:lnTo>
                  <a:lnTo>
                    <a:pt x="748" y="1495"/>
                  </a:lnTo>
                  <a:lnTo>
                    <a:pt x="566" y="1556"/>
                  </a:lnTo>
                  <a:lnTo>
                    <a:pt x="364" y="1636"/>
                  </a:lnTo>
                  <a:lnTo>
                    <a:pt x="183" y="1737"/>
                  </a:lnTo>
                  <a:lnTo>
                    <a:pt x="61" y="1838"/>
                  </a:lnTo>
                  <a:lnTo>
                    <a:pt x="21" y="1879"/>
                  </a:lnTo>
                  <a:lnTo>
                    <a:pt x="1" y="1939"/>
                  </a:lnTo>
                  <a:lnTo>
                    <a:pt x="1" y="2000"/>
                  </a:lnTo>
                  <a:lnTo>
                    <a:pt x="1" y="2060"/>
                  </a:lnTo>
                  <a:lnTo>
                    <a:pt x="41" y="2141"/>
                  </a:lnTo>
                  <a:lnTo>
                    <a:pt x="122" y="2242"/>
                  </a:lnTo>
                  <a:lnTo>
                    <a:pt x="223" y="2303"/>
                  </a:lnTo>
                  <a:lnTo>
                    <a:pt x="364" y="2363"/>
                  </a:lnTo>
                  <a:lnTo>
                    <a:pt x="526" y="2404"/>
                  </a:lnTo>
                  <a:lnTo>
                    <a:pt x="708" y="2424"/>
                  </a:lnTo>
                  <a:lnTo>
                    <a:pt x="1051" y="2444"/>
                  </a:lnTo>
                  <a:lnTo>
                    <a:pt x="1293" y="2444"/>
                  </a:lnTo>
                  <a:lnTo>
                    <a:pt x="1515" y="2404"/>
                  </a:lnTo>
                  <a:lnTo>
                    <a:pt x="1717" y="2363"/>
                  </a:lnTo>
                  <a:lnTo>
                    <a:pt x="1879" y="2303"/>
                  </a:lnTo>
                  <a:lnTo>
                    <a:pt x="2040" y="2222"/>
                  </a:lnTo>
                  <a:lnTo>
                    <a:pt x="2161" y="2121"/>
                  </a:lnTo>
                  <a:lnTo>
                    <a:pt x="2262" y="2000"/>
                  </a:lnTo>
                  <a:lnTo>
                    <a:pt x="2323" y="1858"/>
                  </a:lnTo>
                  <a:lnTo>
                    <a:pt x="3171" y="2060"/>
                  </a:lnTo>
                  <a:lnTo>
                    <a:pt x="2807" y="2182"/>
                  </a:lnTo>
                  <a:lnTo>
                    <a:pt x="2585" y="2262"/>
                  </a:lnTo>
                  <a:lnTo>
                    <a:pt x="2383" y="2383"/>
                  </a:lnTo>
                  <a:lnTo>
                    <a:pt x="2161" y="2505"/>
                  </a:lnTo>
                  <a:lnTo>
                    <a:pt x="1959" y="2626"/>
                  </a:lnTo>
                  <a:lnTo>
                    <a:pt x="1798" y="2787"/>
                  </a:lnTo>
                  <a:lnTo>
                    <a:pt x="1677" y="2949"/>
                  </a:lnTo>
                  <a:lnTo>
                    <a:pt x="1636" y="3009"/>
                  </a:lnTo>
                  <a:lnTo>
                    <a:pt x="1636" y="3070"/>
                  </a:lnTo>
                  <a:lnTo>
                    <a:pt x="1636" y="3110"/>
                  </a:lnTo>
                  <a:lnTo>
                    <a:pt x="1636" y="3151"/>
                  </a:lnTo>
                  <a:lnTo>
                    <a:pt x="1677" y="3231"/>
                  </a:lnTo>
                  <a:lnTo>
                    <a:pt x="1717" y="3252"/>
                  </a:lnTo>
                  <a:lnTo>
                    <a:pt x="1798" y="3292"/>
                  </a:lnTo>
                  <a:lnTo>
                    <a:pt x="1879" y="3312"/>
                  </a:lnTo>
                  <a:lnTo>
                    <a:pt x="2101" y="3332"/>
                  </a:lnTo>
                  <a:lnTo>
                    <a:pt x="2363" y="3332"/>
                  </a:lnTo>
                  <a:lnTo>
                    <a:pt x="2626" y="3272"/>
                  </a:lnTo>
                  <a:lnTo>
                    <a:pt x="2929" y="3191"/>
                  </a:lnTo>
                  <a:lnTo>
                    <a:pt x="3211" y="3090"/>
                  </a:lnTo>
                  <a:lnTo>
                    <a:pt x="3494" y="2969"/>
                  </a:lnTo>
                  <a:lnTo>
                    <a:pt x="3756" y="2807"/>
                  </a:lnTo>
                  <a:lnTo>
                    <a:pt x="3999" y="2626"/>
                  </a:lnTo>
                  <a:lnTo>
                    <a:pt x="4080" y="2525"/>
                  </a:lnTo>
                  <a:lnTo>
                    <a:pt x="4181" y="2424"/>
                  </a:lnTo>
                  <a:lnTo>
                    <a:pt x="4221" y="2343"/>
                  </a:lnTo>
                  <a:lnTo>
                    <a:pt x="4261" y="2242"/>
                  </a:lnTo>
                  <a:lnTo>
                    <a:pt x="5251" y="2383"/>
                  </a:lnTo>
                  <a:lnTo>
                    <a:pt x="4948" y="2505"/>
                  </a:lnTo>
                  <a:lnTo>
                    <a:pt x="4645" y="2686"/>
                  </a:lnTo>
                  <a:lnTo>
                    <a:pt x="4362" y="2868"/>
                  </a:lnTo>
                  <a:lnTo>
                    <a:pt x="4100" y="3050"/>
                  </a:lnTo>
                  <a:lnTo>
                    <a:pt x="3898" y="3252"/>
                  </a:lnTo>
                  <a:lnTo>
                    <a:pt x="3736" y="3433"/>
                  </a:lnTo>
                  <a:lnTo>
                    <a:pt x="3635" y="3615"/>
                  </a:lnTo>
                  <a:lnTo>
                    <a:pt x="3615" y="3696"/>
                  </a:lnTo>
                  <a:lnTo>
                    <a:pt x="3595" y="3777"/>
                  </a:lnTo>
                  <a:lnTo>
                    <a:pt x="3615" y="3857"/>
                  </a:lnTo>
                  <a:lnTo>
                    <a:pt x="3656" y="3918"/>
                  </a:lnTo>
                  <a:lnTo>
                    <a:pt x="3736" y="3999"/>
                  </a:lnTo>
                  <a:lnTo>
                    <a:pt x="3837" y="4039"/>
                  </a:lnTo>
                  <a:lnTo>
                    <a:pt x="3979" y="4059"/>
                  </a:lnTo>
                  <a:lnTo>
                    <a:pt x="4100" y="4039"/>
                  </a:lnTo>
                  <a:lnTo>
                    <a:pt x="4241" y="4019"/>
                  </a:lnTo>
                  <a:lnTo>
                    <a:pt x="4544" y="3938"/>
                  </a:lnTo>
                  <a:lnTo>
                    <a:pt x="4847" y="3797"/>
                  </a:lnTo>
                  <a:lnTo>
                    <a:pt x="5170" y="3615"/>
                  </a:lnTo>
                  <a:lnTo>
                    <a:pt x="5493" y="3393"/>
                  </a:lnTo>
                  <a:lnTo>
                    <a:pt x="5776" y="3151"/>
                  </a:lnTo>
                  <a:lnTo>
                    <a:pt x="5897" y="3009"/>
                  </a:lnTo>
                  <a:lnTo>
                    <a:pt x="5998" y="2868"/>
                  </a:lnTo>
                  <a:lnTo>
                    <a:pt x="6099" y="2727"/>
                  </a:lnTo>
                  <a:lnTo>
                    <a:pt x="6159" y="2585"/>
                  </a:lnTo>
                  <a:lnTo>
                    <a:pt x="6200" y="2464"/>
                  </a:lnTo>
                  <a:lnTo>
                    <a:pt x="7189" y="2525"/>
                  </a:lnTo>
                  <a:lnTo>
                    <a:pt x="6906" y="2727"/>
                  </a:lnTo>
                  <a:lnTo>
                    <a:pt x="6644" y="2949"/>
                  </a:lnTo>
                  <a:lnTo>
                    <a:pt x="6422" y="3171"/>
                  </a:lnTo>
                  <a:lnTo>
                    <a:pt x="6220" y="3393"/>
                  </a:lnTo>
                  <a:lnTo>
                    <a:pt x="6058" y="3595"/>
                  </a:lnTo>
                  <a:lnTo>
                    <a:pt x="5937" y="3777"/>
                  </a:lnTo>
                  <a:lnTo>
                    <a:pt x="5856" y="3938"/>
                  </a:lnTo>
                  <a:lnTo>
                    <a:pt x="5796" y="4059"/>
                  </a:lnTo>
                  <a:lnTo>
                    <a:pt x="5796" y="4140"/>
                  </a:lnTo>
                  <a:lnTo>
                    <a:pt x="5796" y="4221"/>
                  </a:lnTo>
                  <a:lnTo>
                    <a:pt x="5816" y="4302"/>
                  </a:lnTo>
                  <a:lnTo>
                    <a:pt x="5856" y="4382"/>
                  </a:lnTo>
                  <a:lnTo>
                    <a:pt x="5917" y="4423"/>
                  </a:lnTo>
                  <a:lnTo>
                    <a:pt x="5998" y="4463"/>
                  </a:lnTo>
                  <a:lnTo>
                    <a:pt x="6079" y="4504"/>
                  </a:lnTo>
                  <a:lnTo>
                    <a:pt x="6159" y="4504"/>
                  </a:lnTo>
                  <a:lnTo>
                    <a:pt x="6280" y="4483"/>
                  </a:lnTo>
                  <a:lnTo>
                    <a:pt x="6442" y="4443"/>
                  </a:lnTo>
                  <a:lnTo>
                    <a:pt x="6624" y="4362"/>
                  </a:lnTo>
                  <a:lnTo>
                    <a:pt x="6826" y="4261"/>
                  </a:lnTo>
                  <a:lnTo>
                    <a:pt x="7028" y="4120"/>
                  </a:lnTo>
                  <a:lnTo>
                    <a:pt x="7250" y="3958"/>
                  </a:lnTo>
                  <a:lnTo>
                    <a:pt x="7472" y="3756"/>
                  </a:lnTo>
                  <a:lnTo>
                    <a:pt x="7674" y="3534"/>
                  </a:lnTo>
                  <a:lnTo>
                    <a:pt x="7876" y="3272"/>
                  </a:lnTo>
                  <a:lnTo>
                    <a:pt x="8017" y="3030"/>
                  </a:lnTo>
                  <a:lnTo>
                    <a:pt x="8118" y="2767"/>
                  </a:lnTo>
                  <a:lnTo>
                    <a:pt x="8199" y="2525"/>
                  </a:lnTo>
                  <a:lnTo>
                    <a:pt x="9107" y="2505"/>
                  </a:lnTo>
                  <a:lnTo>
                    <a:pt x="8724" y="2828"/>
                  </a:lnTo>
                  <a:lnTo>
                    <a:pt x="8421" y="3151"/>
                  </a:lnTo>
                  <a:lnTo>
                    <a:pt x="8199" y="3433"/>
                  </a:lnTo>
                  <a:lnTo>
                    <a:pt x="8017" y="3696"/>
                  </a:lnTo>
                  <a:lnTo>
                    <a:pt x="7916" y="3938"/>
                  </a:lnTo>
                  <a:lnTo>
                    <a:pt x="7855" y="4140"/>
                  </a:lnTo>
                  <a:lnTo>
                    <a:pt x="7855" y="4221"/>
                  </a:lnTo>
                  <a:lnTo>
                    <a:pt x="7855" y="4302"/>
                  </a:lnTo>
                  <a:lnTo>
                    <a:pt x="7876" y="4382"/>
                  </a:lnTo>
                  <a:lnTo>
                    <a:pt x="7896" y="4443"/>
                  </a:lnTo>
                  <a:lnTo>
                    <a:pt x="7956" y="4504"/>
                  </a:lnTo>
                  <a:lnTo>
                    <a:pt x="8037" y="4544"/>
                  </a:lnTo>
                  <a:lnTo>
                    <a:pt x="8118" y="4584"/>
                  </a:lnTo>
                  <a:lnTo>
                    <a:pt x="8199" y="4584"/>
                  </a:lnTo>
                  <a:lnTo>
                    <a:pt x="8380" y="4564"/>
                  </a:lnTo>
                  <a:lnTo>
                    <a:pt x="8582" y="4483"/>
                  </a:lnTo>
                  <a:lnTo>
                    <a:pt x="8905" y="4302"/>
                  </a:lnTo>
                  <a:lnTo>
                    <a:pt x="9208" y="4080"/>
                  </a:lnTo>
                  <a:lnTo>
                    <a:pt x="9471" y="3837"/>
                  </a:lnTo>
                  <a:lnTo>
                    <a:pt x="9713" y="3575"/>
                  </a:lnTo>
                  <a:lnTo>
                    <a:pt x="9895" y="3312"/>
                  </a:lnTo>
                  <a:lnTo>
                    <a:pt x="10036" y="3009"/>
                  </a:lnTo>
                  <a:lnTo>
                    <a:pt x="10157" y="2727"/>
                  </a:lnTo>
                  <a:lnTo>
                    <a:pt x="10177" y="2565"/>
                  </a:lnTo>
                  <a:lnTo>
                    <a:pt x="10198" y="2424"/>
                  </a:lnTo>
                  <a:lnTo>
                    <a:pt x="10904" y="2323"/>
                  </a:lnTo>
                  <a:lnTo>
                    <a:pt x="11591" y="2222"/>
                  </a:lnTo>
                  <a:lnTo>
                    <a:pt x="11591" y="2222"/>
                  </a:lnTo>
                  <a:lnTo>
                    <a:pt x="11227" y="2626"/>
                  </a:lnTo>
                  <a:lnTo>
                    <a:pt x="10965" y="3009"/>
                  </a:lnTo>
                  <a:lnTo>
                    <a:pt x="10763" y="3353"/>
                  </a:lnTo>
                  <a:lnTo>
                    <a:pt x="10601" y="3676"/>
                  </a:lnTo>
                  <a:lnTo>
                    <a:pt x="10521" y="3938"/>
                  </a:lnTo>
                  <a:lnTo>
                    <a:pt x="10501" y="4059"/>
                  </a:lnTo>
                  <a:lnTo>
                    <a:pt x="10501" y="4160"/>
                  </a:lnTo>
                  <a:lnTo>
                    <a:pt x="10501" y="4261"/>
                  </a:lnTo>
                  <a:lnTo>
                    <a:pt x="10521" y="4342"/>
                  </a:lnTo>
                  <a:lnTo>
                    <a:pt x="10561" y="4423"/>
                  </a:lnTo>
                  <a:lnTo>
                    <a:pt x="10601" y="4483"/>
                  </a:lnTo>
                  <a:lnTo>
                    <a:pt x="10662" y="4524"/>
                  </a:lnTo>
                  <a:lnTo>
                    <a:pt x="10723" y="4564"/>
                  </a:lnTo>
                  <a:lnTo>
                    <a:pt x="10783" y="4584"/>
                  </a:lnTo>
                  <a:lnTo>
                    <a:pt x="10864" y="4584"/>
                  </a:lnTo>
                  <a:lnTo>
                    <a:pt x="10965" y="4564"/>
                  </a:lnTo>
                  <a:lnTo>
                    <a:pt x="11066" y="4544"/>
                  </a:lnTo>
                  <a:lnTo>
                    <a:pt x="11187" y="4483"/>
                  </a:lnTo>
                  <a:lnTo>
                    <a:pt x="11308" y="4403"/>
                  </a:lnTo>
                  <a:lnTo>
                    <a:pt x="11631" y="4160"/>
                  </a:lnTo>
                  <a:lnTo>
                    <a:pt x="11894" y="3898"/>
                  </a:lnTo>
                  <a:lnTo>
                    <a:pt x="12136" y="3595"/>
                  </a:lnTo>
                  <a:lnTo>
                    <a:pt x="12338" y="3292"/>
                  </a:lnTo>
                  <a:lnTo>
                    <a:pt x="12479" y="2969"/>
                  </a:lnTo>
                  <a:lnTo>
                    <a:pt x="12600" y="2626"/>
                  </a:lnTo>
                  <a:lnTo>
                    <a:pt x="12621" y="2464"/>
                  </a:lnTo>
                  <a:lnTo>
                    <a:pt x="12661" y="2303"/>
                  </a:lnTo>
                  <a:lnTo>
                    <a:pt x="12661" y="2141"/>
                  </a:lnTo>
                  <a:lnTo>
                    <a:pt x="12661" y="1980"/>
                  </a:lnTo>
                  <a:lnTo>
                    <a:pt x="13247" y="1818"/>
                  </a:lnTo>
                  <a:lnTo>
                    <a:pt x="13832" y="1657"/>
                  </a:lnTo>
                  <a:lnTo>
                    <a:pt x="13852" y="1616"/>
                  </a:lnTo>
                  <a:lnTo>
                    <a:pt x="13873" y="1576"/>
                  </a:lnTo>
                  <a:lnTo>
                    <a:pt x="13832" y="1535"/>
                  </a:lnTo>
                  <a:lnTo>
                    <a:pt x="13792" y="1535"/>
                  </a:lnTo>
                  <a:lnTo>
                    <a:pt x="13226" y="1717"/>
                  </a:lnTo>
                  <a:lnTo>
                    <a:pt x="12641" y="1858"/>
                  </a:lnTo>
                  <a:lnTo>
                    <a:pt x="12621" y="1697"/>
                  </a:lnTo>
                  <a:lnTo>
                    <a:pt x="12580" y="1535"/>
                  </a:lnTo>
                  <a:lnTo>
                    <a:pt x="12520" y="1374"/>
                  </a:lnTo>
                  <a:lnTo>
                    <a:pt x="12439" y="1232"/>
                  </a:lnTo>
                  <a:lnTo>
                    <a:pt x="12338" y="1051"/>
                  </a:lnTo>
                  <a:lnTo>
                    <a:pt x="12217" y="869"/>
                  </a:lnTo>
                  <a:lnTo>
                    <a:pt x="12075" y="728"/>
                  </a:lnTo>
                  <a:lnTo>
                    <a:pt x="11954" y="586"/>
                  </a:lnTo>
                  <a:lnTo>
                    <a:pt x="11813" y="465"/>
                  </a:lnTo>
                  <a:lnTo>
                    <a:pt x="11672" y="364"/>
                  </a:lnTo>
                  <a:lnTo>
                    <a:pt x="11530" y="263"/>
                  </a:lnTo>
                  <a:lnTo>
                    <a:pt x="11389" y="203"/>
                  </a:lnTo>
                  <a:lnTo>
                    <a:pt x="11126" y="82"/>
                  </a:lnTo>
                  <a:lnTo>
                    <a:pt x="10864" y="21"/>
                  </a:lnTo>
                  <a:lnTo>
                    <a:pt x="10662"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9" name="Google Shape;4519;p49"/>
            <p:cNvGrpSpPr/>
            <p:nvPr/>
          </p:nvGrpSpPr>
          <p:grpSpPr>
            <a:xfrm rot="-1750273">
              <a:off x="3280137" y="-740366"/>
              <a:ext cx="1974124" cy="652302"/>
              <a:chOff x="1494763" y="-303496"/>
              <a:chExt cx="1091458" cy="360646"/>
            </a:xfrm>
          </p:grpSpPr>
          <p:sp>
            <p:nvSpPr>
              <p:cNvPr id="4520" name="Google Shape;4520;p49"/>
              <p:cNvSpPr/>
              <p:nvPr/>
            </p:nvSpPr>
            <p:spPr>
              <a:xfrm>
                <a:off x="2117475" y="-279657"/>
                <a:ext cx="176468" cy="332087"/>
              </a:xfrm>
              <a:custGeom>
                <a:avLst/>
                <a:gdLst/>
                <a:ahLst/>
                <a:cxnLst/>
                <a:rect l="l" t="t" r="r" b="b"/>
                <a:pathLst>
                  <a:path w="2243" h="4221" extrusionOk="0">
                    <a:moveTo>
                      <a:pt x="546" y="0"/>
                    </a:move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1878"/>
                    </a:lnTo>
                    <a:lnTo>
                      <a:pt x="2222" y="1717"/>
                    </a:lnTo>
                    <a:lnTo>
                      <a:pt x="2182" y="1535"/>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9"/>
              <p:cNvSpPr/>
              <p:nvPr/>
            </p:nvSpPr>
            <p:spPr>
              <a:xfrm>
                <a:off x="2117475" y="-279657"/>
                <a:ext cx="176468" cy="332087"/>
              </a:xfrm>
              <a:custGeom>
                <a:avLst/>
                <a:gdLst/>
                <a:ahLst/>
                <a:cxnLst/>
                <a:rect l="l" t="t" r="r" b="b"/>
                <a:pathLst>
                  <a:path w="2243" h="4221" fill="none" extrusionOk="0">
                    <a:moveTo>
                      <a:pt x="546" y="0"/>
                    </a:moveTo>
                    <a:lnTo>
                      <a:pt x="546" y="0"/>
                    </a:lnTo>
                    <a:lnTo>
                      <a:pt x="465" y="20"/>
                    </a:lnTo>
                    <a:lnTo>
                      <a:pt x="405" y="41"/>
                    </a:lnTo>
                    <a:lnTo>
                      <a:pt x="344" y="81"/>
                    </a:lnTo>
                    <a:lnTo>
                      <a:pt x="324" y="142"/>
                    </a:lnTo>
                    <a:lnTo>
                      <a:pt x="304" y="182"/>
                    </a:lnTo>
                    <a:lnTo>
                      <a:pt x="284" y="243"/>
                    </a:lnTo>
                    <a:lnTo>
                      <a:pt x="304" y="384"/>
                    </a:lnTo>
                    <a:lnTo>
                      <a:pt x="364" y="545"/>
                    </a:lnTo>
                    <a:lnTo>
                      <a:pt x="445" y="707"/>
                    </a:lnTo>
                    <a:lnTo>
                      <a:pt x="546" y="889"/>
                    </a:lnTo>
                    <a:lnTo>
                      <a:pt x="667" y="1091"/>
                    </a:lnTo>
                    <a:lnTo>
                      <a:pt x="930" y="1434"/>
                    </a:lnTo>
                    <a:lnTo>
                      <a:pt x="1172" y="1757"/>
                    </a:lnTo>
                    <a:lnTo>
                      <a:pt x="1354" y="1979"/>
                    </a:lnTo>
                    <a:lnTo>
                      <a:pt x="1414" y="2060"/>
                    </a:lnTo>
                    <a:lnTo>
                      <a:pt x="1414" y="2080"/>
                    </a:lnTo>
                    <a:lnTo>
                      <a:pt x="1414" y="2080"/>
                    </a:lnTo>
                    <a:lnTo>
                      <a:pt x="1374" y="2120"/>
                    </a:lnTo>
                    <a:lnTo>
                      <a:pt x="1374" y="2120"/>
                    </a:lnTo>
                    <a:lnTo>
                      <a:pt x="1051" y="2403"/>
                    </a:lnTo>
                    <a:lnTo>
                      <a:pt x="768" y="2645"/>
                    </a:lnTo>
                    <a:lnTo>
                      <a:pt x="546" y="2888"/>
                    </a:lnTo>
                    <a:lnTo>
                      <a:pt x="344" y="3130"/>
                    </a:lnTo>
                    <a:lnTo>
                      <a:pt x="203" y="3332"/>
                    </a:lnTo>
                    <a:lnTo>
                      <a:pt x="102" y="3514"/>
                    </a:lnTo>
                    <a:lnTo>
                      <a:pt x="41" y="3695"/>
                    </a:lnTo>
                    <a:lnTo>
                      <a:pt x="1" y="3837"/>
                    </a:lnTo>
                    <a:lnTo>
                      <a:pt x="1" y="3958"/>
                    </a:lnTo>
                    <a:lnTo>
                      <a:pt x="21" y="4059"/>
                    </a:lnTo>
                    <a:lnTo>
                      <a:pt x="62" y="4140"/>
                    </a:lnTo>
                    <a:lnTo>
                      <a:pt x="142" y="4180"/>
                    </a:lnTo>
                    <a:lnTo>
                      <a:pt x="243" y="4220"/>
                    </a:lnTo>
                    <a:lnTo>
                      <a:pt x="364" y="4220"/>
                    </a:lnTo>
                    <a:lnTo>
                      <a:pt x="486" y="4180"/>
                    </a:lnTo>
                    <a:lnTo>
                      <a:pt x="647" y="4119"/>
                    </a:lnTo>
                    <a:lnTo>
                      <a:pt x="647" y="4119"/>
                    </a:lnTo>
                    <a:lnTo>
                      <a:pt x="950" y="3958"/>
                    </a:lnTo>
                    <a:lnTo>
                      <a:pt x="1233" y="3736"/>
                    </a:lnTo>
                    <a:lnTo>
                      <a:pt x="1495" y="3514"/>
                    </a:lnTo>
                    <a:lnTo>
                      <a:pt x="1737" y="3251"/>
                    </a:lnTo>
                    <a:lnTo>
                      <a:pt x="1919" y="2968"/>
                    </a:lnTo>
                    <a:lnTo>
                      <a:pt x="2081" y="2686"/>
                    </a:lnTo>
                    <a:lnTo>
                      <a:pt x="2141" y="2524"/>
                    </a:lnTo>
                    <a:lnTo>
                      <a:pt x="2182" y="2363"/>
                    </a:lnTo>
                    <a:lnTo>
                      <a:pt x="2222" y="2221"/>
                    </a:lnTo>
                    <a:lnTo>
                      <a:pt x="2242" y="2060"/>
                    </a:lnTo>
                    <a:lnTo>
                      <a:pt x="2242" y="2060"/>
                    </a:lnTo>
                    <a:lnTo>
                      <a:pt x="2242" y="1878"/>
                    </a:lnTo>
                    <a:lnTo>
                      <a:pt x="2222" y="1717"/>
                    </a:lnTo>
                    <a:lnTo>
                      <a:pt x="2182" y="1535"/>
                    </a:lnTo>
                    <a:lnTo>
                      <a:pt x="2141" y="1373"/>
                    </a:lnTo>
                    <a:lnTo>
                      <a:pt x="2141" y="1373"/>
                    </a:lnTo>
                    <a:lnTo>
                      <a:pt x="2061" y="1192"/>
                    </a:lnTo>
                    <a:lnTo>
                      <a:pt x="1980" y="1030"/>
                    </a:lnTo>
                    <a:lnTo>
                      <a:pt x="1899" y="869"/>
                    </a:lnTo>
                    <a:lnTo>
                      <a:pt x="1798" y="727"/>
                    </a:lnTo>
                    <a:lnTo>
                      <a:pt x="1697" y="606"/>
                    </a:lnTo>
                    <a:lnTo>
                      <a:pt x="1576" y="485"/>
                    </a:lnTo>
                    <a:lnTo>
                      <a:pt x="1354" y="283"/>
                    </a:lnTo>
                    <a:lnTo>
                      <a:pt x="1132" y="142"/>
                    </a:lnTo>
                    <a:lnTo>
                      <a:pt x="910" y="41"/>
                    </a:lnTo>
                    <a:lnTo>
                      <a:pt x="708" y="0"/>
                    </a:lnTo>
                    <a:lnTo>
                      <a:pt x="5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9"/>
              <p:cNvSpPr/>
              <p:nvPr/>
            </p:nvSpPr>
            <p:spPr>
              <a:xfrm>
                <a:off x="1783893" y="-260618"/>
                <a:ext cx="197081" cy="271743"/>
              </a:xfrm>
              <a:custGeom>
                <a:avLst/>
                <a:gdLst/>
                <a:ahLst/>
                <a:cxnLst/>
                <a:rect l="l" t="t" r="r" b="b"/>
                <a:pathLst>
                  <a:path w="2505" h="3454" extrusionOk="0">
                    <a:moveTo>
                      <a:pt x="990" y="1"/>
                    </a:moveTo>
                    <a:lnTo>
                      <a:pt x="909" y="21"/>
                    </a:lnTo>
                    <a:lnTo>
                      <a:pt x="829" y="41"/>
                    </a:lnTo>
                    <a:lnTo>
                      <a:pt x="768" y="102"/>
                    </a:lnTo>
                    <a:lnTo>
                      <a:pt x="748" y="182"/>
                    </a:lnTo>
                    <a:lnTo>
                      <a:pt x="728" y="283"/>
                    </a:lnTo>
                    <a:lnTo>
                      <a:pt x="748" y="445"/>
                    </a:lnTo>
                    <a:lnTo>
                      <a:pt x="788" y="606"/>
                    </a:lnTo>
                    <a:lnTo>
                      <a:pt x="829" y="748"/>
                    </a:lnTo>
                    <a:lnTo>
                      <a:pt x="909" y="889"/>
                    </a:lnTo>
                    <a:lnTo>
                      <a:pt x="1010" y="1030"/>
                    </a:lnTo>
                    <a:lnTo>
                      <a:pt x="1111" y="1152"/>
                    </a:lnTo>
                    <a:lnTo>
                      <a:pt x="1313" y="1394"/>
                    </a:lnTo>
                    <a:lnTo>
                      <a:pt x="1535" y="1576"/>
                    </a:lnTo>
                    <a:lnTo>
                      <a:pt x="1717" y="1737"/>
                    </a:lnTo>
                    <a:lnTo>
                      <a:pt x="1778" y="1777"/>
                    </a:lnTo>
                    <a:lnTo>
                      <a:pt x="1778" y="1798"/>
                    </a:lnTo>
                    <a:lnTo>
                      <a:pt x="1778" y="181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84" y="1838"/>
                    </a:lnTo>
                    <a:lnTo>
                      <a:pt x="2504" y="1737"/>
                    </a:lnTo>
                    <a:lnTo>
                      <a:pt x="2504" y="1616"/>
                    </a:lnTo>
                    <a:lnTo>
                      <a:pt x="2504" y="1495"/>
                    </a:lnTo>
                    <a:lnTo>
                      <a:pt x="2484" y="1374"/>
                    </a:lnTo>
                    <a:lnTo>
                      <a:pt x="2424" y="1152"/>
                    </a:lnTo>
                    <a:lnTo>
                      <a:pt x="2303" y="950"/>
                    </a:lnTo>
                    <a:lnTo>
                      <a:pt x="2222" y="808"/>
                    </a:lnTo>
                    <a:lnTo>
                      <a:pt x="2101" y="667"/>
                    </a:lnTo>
                    <a:lnTo>
                      <a:pt x="1980" y="546"/>
                    </a:lnTo>
                    <a:lnTo>
                      <a:pt x="1858" y="425"/>
                    </a:lnTo>
                    <a:lnTo>
                      <a:pt x="1596" y="223"/>
                    </a:lnTo>
                    <a:lnTo>
                      <a:pt x="1333" y="81"/>
                    </a:lnTo>
                    <a:lnTo>
                      <a:pt x="1212" y="41"/>
                    </a:lnTo>
                    <a:lnTo>
                      <a:pt x="1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9"/>
              <p:cNvSpPr/>
              <p:nvPr/>
            </p:nvSpPr>
            <p:spPr>
              <a:xfrm>
                <a:off x="1783893" y="-260618"/>
                <a:ext cx="197081" cy="271743"/>
              </a:xfrm>
              <a:custGeom>
                <a:avLst/>
                <a:gdLst/>
                <a:ahLst/>
                <a:cxnLst/>
                <a:rect l="l" t="t" r="r" b="b"/>
                <a:pathLst>
                  <a:path w="2505" h="3454" fill="none" extrusionOk="0">
                    <a:moveTo>
                      <a:pt x="2484" y="1838"/>
                    </a:moveTo>
                    <a:lnTo>
                      <a:pt x="2484" y="1838"/>
                    </a:lnTo>
                    <a:lnTo>
                      <a:pt x="2504" y="1737"/>
                    </a:lnTo>
                    <a:lnTo>
                      <a:pt x="2504" y="1616"/>
                    </a:lnTo>
                    <a:lnTo>
                      <a:pt x="2504" y="1495"/>
                    </a:lnTo>
                    <a:lnTo>
                      <a:pt x="2484" y="1374"/>
                    </a:lnTo>
                    <a:lnTo>
                      <a:pt x="2424" y="1152"/>
                    </a:lnTo>
                    <a:lnTo>
                      <a:pt x="2303" y="950"/>
                    </a:lnTo>
                    <a:lnTo>
                      <a:pt x="2303" y="950"/>
                    </a:lnTo>
                    <a:lnTo>
                      <a:pt x="2222" y="808"/>
                    </a:lnTo>
                    <a:lnTo>
                      <a:pt x="2101" y="667"/>
                    </a:lnTo>
                    <a:lnTo>
                      <a:pt x="1980" y="546"/>
                    </a:lnTo>
                    <a:lnTo>
                      <a:pt x="1858" y="425"/>
                    </a:lnTo>
                    <a:lnTo>
                      <a:pt x="1596" y="223"/>
                    </a:lnTo>
                    <a:lnTo>
                      <a:pt x="1333" y="81"/>
                    </a:lnTo>
                    <a:lnTo>
                      <a:pt x="1212" y="41"/>
                    </a:lnTo>
                    <a:lnTo>
                      <a:pt x="1091" y="1"/>
                    </a:lnTo>
                    <a:lnTo>
                      <a:pt x="990" y="1"/>
                    </a:lnTo>
                    <a:lnTo>
                      <a:pt x="909" y="21"/>
                    </a:lnTo>
                    <a:lnTo>
                      <a:pt x="829" y="41"/>
                    </a:lnTo>
                    <a:lnTo>
                      <a:pt x="768" y="102"/>
                    </a:lnTo>
                    <a:lnTo>
                      <a:pt x="748" y="182"/>
                    </a:lnTo>
                    <a:lnTo>
                      <a:pt x="728" y="283"/>
                    </a:lnTo>
                    <a:lnTo>
                      <a:pt x="728" y="283"/>
                    </a:lnTo>
                    <a:lnTo>
                      <a:pt x="748" y="445"/>
                    </a:lnTo>
                    <a:lnTo>
                      <a:pt x="788" y="606"/>
                    </a:lnTo>
                    <a:lnTo>
                      <a:pt x="829" y="748"/>
                    </a:lnTo>
                    <a:lnTo>
                      <a:pt x="909" y="889"/>
                    </a:lnTo>
                    <a:lnTo>
                      <a:pt x="909" y="889"/>
                    </a:lnTo>
                    <a:lnTo>
                      <a:pt x="1010" y="1030"/>
                    </a:lnTo>
                    <a:lnTo>
                      <a:pt x="1111" y="1152"/>
                    </a:lnTo>
                    <a:lnTo>
                      <a:pt x="1313" y="1394"/>
                    </a:lnTo>
                    <a:lnTo>
                      <a:pt x="1535" y="1576"/>
                    </a:lnTo>
                    <a:lnTo>
                      <a:pt x="1717" y="1737"/>
                    </a:lnTo>
                    <a:lnTo>
                      <a:pt x="1717" y="1737"/>
                    </a:lnTo>
                    <a:lnTo>
                      <a:pt x="1778" y="1777"/>
                    </a:lnTo>
                    <a:lnTo>
                      <a:pt x="1778" y="1777"/>
                    </a:lnTo>
                    <a:lnTo>
                      <a:pt x="1778" y="1798"/>
                    </a:lnTo>
                    <a:lnTo>
                      <a:pt x="1778" y="1818"/>
                    </a:lnTo>
                    <a:lnTo>
                      <a:pt x="1717" y="1838"/>
                    </a:lnTo>
                    <a:lnTo>
                      <a:pt x="1717" y="1838"/>
                    </a:lnTo>
                    <a:lnTo>
                      <a:pt x="1515" y="1919"/>
                    </a:lnTo>
                    <a:lnTo>
                      <a:pt x="1313" y="2000"/>
                    </a:lnTo>
                    <a:lnTo>
                      <a:pt x="930" y="2222"/>
                    </a:lnTo>
                    <a:lnTo>
                      <a:pt x="586" y="2464"/>
                    </a:lnTo>
                    <a:lnTo>
                      <a:pt x="304" y="2706"/>
                    </a:lnTo>
                    <a:lnTo>
                      <a:pt x="182" y="2827"/>
                    </a:lnTo>
                    <a:lnTo>
                      <a:pt x="102" y="2949"/>
                    </a:lnTo>
                    <a:lnTo>
                      <a:pt x="21" y="3050"/>
                    </a:lnTo>
                    <a:lnTo>
                      <a:pt x="1" y="3150"/>
                    </a:lnTo>
                    <a:lnTo>
                      <a:pt x="1" y="3251"/>
                    </a:lnTo>
                    <a:lnTo>
                      <a:pt x="21" y="3332"/>
                    </a:lnTo>
                    <a:lnTo>
                      <a:pt x="81" y="3393"/>
                    </a:lnTo>
                    <a:lnTo>
                      <a:pt x="182" y="3433"/>
                    </a:lnTo>
                    <a:lnTo>
                      <a:pt x="182" y="3433"/>
                    </a:lnTo>
                    <a:lnTo>
                      <a:pt x="283" y="3453"/>
                    </a:lnTo>
                    <a:lnTo>
                      <a:pt x="405" y="3433"/>
                    </a:lnTo>
                    <a:lnTo>
                      <a:pt x="546" y="3413"/>
                    </a:lnTo>
                    <a:lnTo>
                      <a:pt x="687" y="3373"/>
                    </a:lnTo>
                    <a:lnTo>
                      <a:pt x="1010" y="3251"/>
                    </a:lnTo>
                    <a:lnTo>
                      <a:pt x="1354" y="3070"/>
                    </a:lnTo>
                    <a:lnTo>
                      <a:pt x="1697" y="2848"/>
                    </a:lnTo>
                    <a:lnTo>
                      <a:pt x="1858" y="2726"/>
                    </a:lnTo>
                    <a:lnTo>
                      <a:pt x="2000" y="2605"/>
                    </a:lnTo>
                    <a:lnTo>
                      <a:pt x="2141" y="2464"/>
                    </a:lnTo>
                    <a:lnTo>
                      <a:pt x="2262" y="2323"/>
                    </a:lnTo>
                    <a:lnTo>
                      <a:pt x="2363" y="2161"/>
                    </a:lnTo>
                    <a:lnTo>
                      <a:pt x="2424" y="2020"/>
                    </a:lnTo>
                    <a:lnTo>
                      <a:pt x="2424" y="2020"/>
                    </a:lnTo>
                    <a:lnTo>
                      <a:pt x="2484" y="183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9"/>
              <p:cNvSpPr/>
              <p:nvPr/>
            </p:nvSpPr>
            <p:spPr>
              <a:xfrm>
                <a:off x="1955483" y="-254245"/>
                <a:ext cx="181189" cy="300302"/>
              </a:xfrm>
              <a:custGeom>
                <a:avLst/>
                <a:gdLst/>
                <a:ahLst/>
                <a:cxnLst/>
                <a:rect l="l" t="t" r="r" b="b"/>
                <a:pathLst>
                  <a:path w="2303" h="3817" extrusionOk="0">
                    <a:moveTo>
                      <a:pt x="788" y="0"/>
                    </a:moveTo>
                    <a:lnTo>
                      <a:pt x="727" y="21"/>
                    </a:lnTo>
                    <a:lnTo>
                      <a:pt x="667" y="41"/>
                    </a:lnTo>
                    <a:lnTo>
                      <a:pt x="626" y="101"/>
                    </a:lnTo>
                    <a:lnTo>
                      <a:pt x="586" y="162"/>
                    </a:lnTo>
                    <a:lnTo>
                      <a:pt x="586" y="222"/>
                    </a:lnTo>
                    <a:lnTo>
                      <a:pt x="566" y="283"/>
                    </a:lnTo>
                    <a:lnTo>
                      <a:pt x="606" y="404"/>
                    </a:lnTo>
                    <a:lnTo>
                      <a:pt x="667" y="566"/>
                    </a:lnTo>
                    <a:lnTo>
                      <a:pt x="768" y="768"/>
                    </a:lnTo>
                    <a:lnTo>
                      <a:pt x="889" y="970"/>
                    </a:lnTo>
                    <a:lnTo>
                      <a:pt x="1030" y="1192"/>
                    </a:lnTo>
                    <a:lnTo>
                      <a:pt x="1192" y="1394"/>
                    </a:lnTo>
                    <a:lnTo>
                      <a:pt x="1373" y="1616"/>
                    </a:lnTo>
                    <a:lnTo>
                      <a:pt x="1575" y="1797"/>
                    </a:lnTo>
                    <a:lnTo>
                      <a:pt x="1535" y="1838"/>
                    </a:lnTo>
                    <a:lnTo>
                      <a:pt x="1212" y="2040"/>
                    </a:lnTo>
                    <a:lnTo>
                      <a:pt x="929" y="2282"/>
                    </a:lnTo>
                    <a:lnTo>
                      <a:pt x="667" y="2504"/>
                    </a:lnTo>
                    <a:lnTo>
                      <a:pt x="465" y="2746"/>
                    </a:lnTo>
                    <a:lnTo>
                      <a:pt x="283" y="2969"/>
                    </a:lnTo>
                    <a:lnTo>
                      <a:pt x="142" y="3150"/>
                    </a:lnTo>
                    <a:lnTo>
                      <a:pt x="61" y="3312"/>
                    </a:lnTo>
                    <a:lnTo>
                      <a:pt x="0" y="3433"/>
                    </a:lnTo>
                    <a:lnTo>
                      <a:pt x="0" y="3514"/>
                    </a:lnTo>
                    <a:lnTo>
                      <a:pt x="0" y="3594"/>
                    </a:lnTo>
                    <a:lnTo>
                      <a:pt x="21" y="3655"/>
                    </a:lnTo>
                    <a:lnTo>
                      <a:pt x="61" y="3716"/>
                    </a:lnTo>
                    <a:lnTo>
                      <a:pt x="101" y="3756"/>
                    </a:lnTo>
                    <a:lnTo>
                      <a:pt x="162" y="3796"/>
                    </a:lnTo>
                    <a:lnTo>
                      <a:pt x="223" y="3817"/>
                    </a:lnTo>
                    <a:lnTo>
                      <a:pt x="303" y="3817"/>
                    </a:lnTo>
                    <a:lnTo>
                      <a:pt x="424" y="3796"/>
                    </a:lnTo>
                    <a:lnTo>
                      <a:pt x="566" y="3756"/>
                    </a:lnTo>
                    <a:lnTo>
                      <a:pt x="748" y="3675"/>
                    </a:lnTo>
                    <a:lnTo>
                      <a:pt x="929" y="3574"/>
                    </a:lnTo>
                    <a:lnTo>
                      <a:pt x="1151" y="3433"/>
                    </a:lnTo>
                    <a:lnTo>
                      <a:pt x="1353" y="3271"/>
                    </a:lnTo>
                    <a:lnTo>
                      <a:pt x="1575" y="3090"/>
                    </a:lnTo>
                    <a:lnTo>
                      <a:pt x="1777" y="2868"/>
                    </a:lnTo>
                    <a:lnTo>
                      <a:pt x="1959" y="2605"/>
                    </a:lnTo>
                    <a:lnTo>
                      <a:pt x="2121" y="2363"/>
                    </a:lnTo>
                    <a:lnTo>
                      <a:pt x="2222" y="2100"/>
                    </a:lnTo>
                    <a:lnTo>
                      <a:pt x="2282" y="1838"/>
                    </a:lnTo>
                    <a:lnTo>
                      <a:pt x="2302" y="1676"/>
                    </a:lnTo>
                    <a:lnTo>
                      <a:pt x="2302" y="1535"/>
                    </a:lnTo>
                    <a:lnTo>
                      <a:pt x="2262" y="1373"/>
                    </a:lnTo>
                    <a:lnTo>
                      <a:pt x="2222" y="1212"/>
                    </a:lnTo>
                    <a:lnTo>
                      <a:pt x="2161" y="1071"/>
                    </a:lnTo>
                    <a:lnTo>
                      <a:pt x="2080" y="909"/>
                    </a:lnTo>
                    <a:lnTo>
                      <a:pt x="1979" y="768"/>
                    </a:lnTo>
                    <a:lnTo>
                      <a:pt x="1838" y="606"/>
                    </a:lnTo>
                    <a:lnTo>
                      <a:pt x="1596" y="384"/>
                    </a:lnTo>
                    <a:lnTo>
                      <a:pt x="1434" y="263"/>
                    </a:lnTo>
                    <a:lnTo>
                      <a:pt x="1272" y="162"/>
                    </a:lnTo>
                    <a:lnTo>
                      <a:pt x="1091" y="61"/>
                    </a:lnTo>
                    <a:lnTo>
                      <a:pt x="929" y="21"/>
                    </a:lnTo>
                    <a:lnTo>
                      <a:pt x="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9"/>
              <p:cNvSpPr/>
              <p:nvPr/>
            </p:nvSpPr>
            <p:spPr>
              <a:xfrm>
                <a:off x="1955483" y="-254245"/>
                <a:ext cx="181189" cy="300302"/>
              </a:xfrm>
              <a:custGeom>
                <a:avLst/>
                <a:gdLst/>
                <a:ahLst/>
                <a:cxnLst/>
                <a:rect l="l" t="t" r="r" b="b"/>
                <a:pathLst>
                  <a:path w="2303" h="3817" fill="none" extrusionOk="0">
                    <a:moveTo>
                      <a:pt x="1838" y="606"/>
                    </a:moveTo>
                    <a:lnTo>
                      <a:pt x="1838" y="606"/>
                    </a:lnTo>
                    <a:lnTo>
                      <a:pt x="1596" y="384"/>
                    </a:lnTo>
                    <a:lnTo>
                      <a:pt x="1434" y="263"/>
                    </a:lnTo>
                    <a:lnTo>
                      <a:pt x="1272" y="162"/>
                    </a:lnTo>
                    <a:lnTo>
                      <a:pt x="1091" y="61"/>
                    </a:lnTo>
                    <a:lnTo>
                      <a:pt x="929" y="21"/>
                    </a:lnTo>
                    <a:lnTo>
                      <a:pt x="848" y="0"/>
                    </a:lnTo>
                    <a:lnTo>
                      <a:pt x="788" y="0"/>
                    </a:lnTo>
                    <a:lnTo>
                      <a:pt x="727" y="21"/>
                    </a:lnTo>
                    <a:lnTo>
                      <a:pt x="667" y="41"/>
                    </a:lnTo>
                    <a:lnTo>
                      <a:pt x="667" y="41"/>
                    </a:lnTo>
                    <a:lnTo>
                      <a:pt x="626" y="101"/>
                    </a:lnTo>
                    <a:lnTo>
                      <a:pt x="586" y="162"/>
                    </a:lnTo>
                    <a:lnTo>
                      <a:pt x="586" y="222"/>
                    </a:lnTo>
                    <a:lnTo>
                      <a:pt x="566" y="283"/>
                    </a:lnTo>
                    <a:lnTo>
                      <a:pt x="566" y="283"/>
                    </a:lnTo>
                    <a:lnTo>
                      <a:pt x="606" y="404"/>
                    </a:lnTo>
                    <a:lnTo>
                      <a:pt x="667" y="566"/>
                    </a:lnTo>
                    <a:lnTo>
                      <a:pt x="768" y="768"/>
                    </a:lnTo>
                    <a:lnTo>
                      <a:pt x="889" y="970"/>
                    </a:lnTo>
                    <a:lnTo>
                      <a:pt x="1030" y="1192"/>
                    </a:lnTo>
                    <a:lnTo>
                      <a:pt x="1192" y="1394"/>
                    </a:lnTo>
                    <a:lnTo>
                      <a:pt x="1373" y="1616"/>
                    </a:lnTo>
                    <a:lnTo>
                      <a:pt x="1575" y="1797"/>
                    </a:lnTo>
                    <a:lnTo>
                      <a:pt x="1575" y="1797"/>
                    </a:lnTo>
                    <a:lnTo>
                      <a:pt x="1535" y="1838"/>
                    </a:lnTo>
                    <a:lnTo>
                      <a:pt x="1535" y="1838"/>
                    </a:lnTo>
                    <a:lnTo>
                      <a:pt x="1212" y="2040"/>
                    </a:lnTo>
                    <a:lnTo>
                      <a:pt x="929" y="2282"/>
                    </a:lnTo>
                    <a:lnTo>
                      <a:pt x="667" y="2504"/>
                    </a:lnTo>
                    <a:lnTo>
                      <a:pt x="465" y="2746"/>
                    </a:lnTo>
                    <a:lnTo>
                      <a:pt x="283" y="2969"/>
                    </a:lnTo>
                    <a:lnTo>
                      <a:pt x="142" y="3150"/>
                    </a:lnTo>
                    <a:lnTo>
                      <a:pt x="61" y="3312"/>
                    </a:lnTo>
                    <a:lnTo>
                      <a:pt x="0" y="3433"/>
                    </a:lnTo>
                    <a:lnTo>
                      <a:pt x="0" y="3433"/>
                    </a:lnTo>
                    <a:lnTo>
                      <a:pt x="0" y="3514"/>
                    </a:lnTo>
                    <a:lnTo>
                      <a:pt x="0" y="3594"/>
                    </a:lnTo>
                    <a:lnTo>
                      <a:pt x="21" y="3655"/>
                    </a:lnTo>
                    <a:lnTo>
                      <a:pt x="61" y="3716"/>
                    </a:lnTo>
                    <a:lnTo>
                      <a:pt x="101" y="3756"/>
                    </a:lnTo>
                    <a:lnTo>
                      <a:pt x="162" y="3796"/>
                    </a:lnTo>
                    <a:lnTo>
                      <a:pt x="223" y="3817"/>
                    </a:lnTo>
                    <a:lnTo>
                      <a:pt x="303" y="3817"/>
                    </a:lnTo>
                    <a:lnTo>
                      <a:pt x="303" y="3817"/>
                    </a:lnTo>
                    <a:lnTo>
                      <a:pt x="424" y="3796"/>
                    </a:lnTo>
                    <a:lnTo>
                      <a:pt x="566" y="3756"/>
                    </a:lnTo>
                    <a:lnTo>
                      <a:pt x="748" y="3675"/>
                    </a:lnTo>
                    <a:lnTo>
                      <a:pt x="929" y="3574"/>
                    </a:lnTo>
                    <a:lnTo>
                      <a:pt x="1151" y="3433"/>
                    </a:lnTo>
                    <a:lnTo>
                      <a:pt x="1353" y="3271"/>
                    </a:lnTo>
                    <a:lnTo>
                      <a:pt x="1575" y="3090"/>
                    </a:lnTo>
                    <a:lnTo>
                      <a:pt x="1777" y="2868"/>
                    </a:lnTo>
                    <a:lnTo>
                      <a:pt x="1777" y="2868"/>
                    </a:lnTo>
                    <a:lnTo>
                      <a:pt x="1959" y="2605"/>
                    </a:lnTo>
                    <a:lnTo>
                      <a:pt x="2121" y="2363"/>
                    </a:lnTo>
                    <a:lnTo>
                      <a:pt x="2222" y="2100"/>
                    </a:lnTo>
                    <a:lnTo>
                      <a:pt x="2282" y="1838"/>
                    </a:lnTo>
                    <a:lnTo>
                      <a:pt x="2282" y="1838"/>
                    </a:lnTo>
                    <a:lnTo>
                      <a:pt x="2302" y="1676"/>
                    </a:lnTo>
                    <a:lnTo>
                      <a:pt x="2302" y="1535"/>
                    </a:lnTo>
                    <a:lnTo>
                      <a:pt x="2262" y="1373"/>
                    </a:lnTo>
                    <a:lnTo>
                      <a:pt x="2222" y="1212"/>
                    </a:lnTo>
                    <a:lnTo>
                      <a:pt x="2161" y="1071"/>
                    </a:lnTo>
                    <a:lnTo>
                      <a:pt x="2080" y="909"/>
                    </a:lnTo>
                    <a:lnTo>
                      <a:pt x="1979" y="768"/>
                    </a:lnTo>
                    <a:lnTo>
                      <a:pt x="1838" y="60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9"/>
              <p:cNvSpPr/>
              <p:nvPr/>
            </p:nvSpPr>
            <p:spPr>
              <a:xfrm>
                <a:off x="1628195" y="-273285"/>
                <a:ext cx="201880" cy="227213"/>
              </a:xfrm>
              <a:custGeom>
                <a:avLst/>
                <a:gdLst/>
                <a:ahLst/>
                <a:cxnLst/>
                <a:rect l="l" t="t" r="r" b="b"/>
                <a:pathLst>
                  <a:path w="2566" h="2888" extrusionOk="0">
                    <a:moveTo>
                      <a:pt x="1071" y="0"/>
                    </a:moveTo>
                    <a:lnTo>
                      <a:pt x="1011" y="20"/>
                    </a:lnTo>
                    <a:lnTo>
                      <a:pt x="970" y="61"/>
                    </a:lnTo>
                    <a:lnTo>
                      <a:pt x="930" y="101"/>
                    </a:lnTo>
                    <a:lnTo>
                      <a:pt x="910" y="141"/>
                    </a:lnTo>
                    <a:lnTo>
                      <a:pt x="889" y="202"/>
                    </a:lnTo>
                    <a:lnTo>
                      <a:pt x="910" y="303"/>
                    </a:lnTo>
                    <a:lnTo>
                      <a:pt x="930" y="444"/>
                    </a:lnTo>
                    <a:lnTo>
                      <a:pt x="990" y="565"/>
                    </a:lnTo>
                    <a:lnTo>
                      <a:pt x="1051" y="687"/>
                    </a:lnTo>
                    <a:lnTo>
                      <a:pt x="1172" y="848"/>
                    </a:lnTo>
                    <a:lnTo>
                      <a:pt x="1475" y="1252"/>
                    </a:lnTo>
                    <a:lnTo>
                      <a:pt x="1636" y="1494"/>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lnTo>
                      <a:pt x="2485" y="1898"/>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455" y="81"/>
                    </a:lnTo>
                    <a:lnTo>
                      <a:pt x="1313" y="20"/>
                    </a:lnTo>
                    <a:lnTo>
                      <a:pt x="11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9"/>
              <p:cNvSpPr/>
              <p:nvPr/>
            </p:nvSpPr>
            <p:spPr>
              <a:xfrm>
                <a:off x="1628195" y="-273285"/>
                <a:ext cx="201880" cy="227213"/>
              </a:xfrm>
              <a:custGeom>
                <a:avLst/>
                <a:gdLst/>
                <a:ahLst/>
                <a:cxnLst/>
                <a:rect l="l" t="t" r="r" b="b"/>
                <a:pathLst>
                  <a:path w="2566" h="2888" fill="none" extrusionOk="0">
                    <a:moveTo>
                      <a:pt x="2424" y="1999"/>
                    </a:moveTo>
                    <a:lnTo>
                      <a:pt x="2424" y="1999"/>
                    </a:lnTo>
                    <a:lnTo>
                      <a:pt x="2485" y="1898"/>
                    </a:lnTo>
                    <a:lnTo>
                      <a:pt x="2525" y="1777"/>
                    </a:lnTo>
                    <a:lnTo>
                      <a:pt x="2525" y="1777"/>
                    </a:lnTo>
                    <a:lnTo>
                      <a:pt x="2565" y="1676"/>
                    </a:lnTo>
                    <a:lnTo>
                      <a:pt x="2565" y="1575"/>
                    </a:lnTo>
                    <a:lnTo>
                      <a:pt x="2545" y="1454"/>
                    </a:lnTo>
                    <a:lnTo>
                      <a:pt x="2525" y="1353"/>
                    </a:lnTo>
                    <a:lnTo>
                      <a:pt x="2444" y="1131"/>
                    </a:lnTo>
                    <a:lnTo>
                      <a:pt x="2323" y="909"/>
                    </a:lnTo>
                    <a:lnTo>
                      <a:pt x="2161" y="687"/>
                    </a:lnTo>
                    <a:lnTo>
                      <a:pt x="1980" y="485"/>
                    </a:lnTo>
                    <a:lnTo>
                      <a:pt x="1778" y="323"/>
                    </a:lnTo>
                    <a:lnTo>
                      <a:pt x="1576" y="162"/>
                    </a:lnTo>
                    <a:lnTo>
                      <a:pt x="1576" y="162"/>
                    </a:lnTo>
                    <a:lnTo>
                      <a:pt x="1455" y="81"/>
                    </a:lnTo>
                    <a:lnTo>
                      <a:pt x="1313" y="20"/>
                    </a:lnTo>
                    <a:lnTo>
                      <a:pt x="1152" y="0"/>
                    </a:lnTo>
                    <a:lnTo>
                      <a:pt x="1071" y="0"/>
                    </a:lnTo>
                    <a:lnTo>
                      <a:pt x="1011" y="20"/>
                    </a:lnTo>
                    <a:lnTo>
                      <a:pt x="1011" y="20"/>
                    </a:lnTo>
                    <a:lnTo>
                      <a:pt x="970" y="61"/>
                    </a:lnTo>
                    <a:lnTo>
                      <a:pt x="930" y="101"/>
                    </a:lnTo>
                    <a:lnTo>
                      <a:pt x="910" y="141"/>
                    </a:lnTo>
                    <a:lnTo>
                      <a:pt x="889" y="202"/>
                    </a:lnTo>
                    <a:lnTo>
                      <a:pt x="910" y="303"/>
                    </a:lnTo>
                    <a:lnTo>
                      <a:pt x="930" y="444"/>
                    </a:lnTo>
                    <a:lnTo>
                      <a:pt x="990" y="565"/>
                    </a:lnTo>
                    <a:lnTo>
                      <a:pt x="1051" y="687"/>
                    </a:lnTo>
                    <a:lnTo>
                      <a:pt x="1172" y="848"/>
                    </a:lnTo>
                    <a:lnTo>
                      <a:pt x="1172" y="848"/>
                    </a:lnTo>
                    <a:lnTo>
                      <a:pt x="1475" y="1252"/>
                    </a:lnTo>
                    <a:lnTo>
                      <a:pt x="1636" y="1494"/>
                    </a:lnTo>
                    <a:lnTo>
                      <a:pt x="1737" y="1656"/>
                    </a:lnTo>
                    <a:lnTo>
                      <a:pt x="1737" y="1656"/>
                    </a:lnTo>
                    <a:lnTo>
                      <a:pt x="1737" y="1656"/>
                    </a:lnTo>
                    <a:lnTo>
                      <a:pt x="1515" y="1716"/>
                    </a:lnTo>
                    <a:lnTo>
                      <a:pt x="1293" y="1797"/>
                    </a:lnTo>
                    <a:lnTo>
                      <a:pt x="1011" y="1898"/>
                    </a:lnTo>
                    <a:lnTo>
                      <a:pt x="728" y="2039"/>
                    </a:lnTo>
                    <a:lnTo>
                      <a:pt x="445" y="2201"/>
                    </a:lnTo>
                    <a:lnTo>
                      <a:pt x="324" y="2282"/>
                    </a:lnTo>
                    <a:lnTo>
                      <a:pt x="203" y="2383"/>
                    </a:lnTo>
                    <a:lnTo>
                      <a:pt x="102" y="2484"/>
                    </a:lnTo>
                    <a:lnTo>
                      <a:pt x="41" y="2585"/>
                    </a:lnTo>
                    <a:lnTo>
                      <a:pt x="41" y="2585"/>
                    </a:lnTo>
                    <a:lnTo>
                      <a:pt x="1" y="2686"/>
                    </a:lnTo>
                    <a:lnTo>
                      <a:pt x="1" y="2726"/>
                    </a:lnTo>
                    <a:lnTo>
                      <a:pt x="1" y="2766"/>
                    </a:lnTo>
                    <a:lnTo>
                      <a:pt x="62" y="2827"/>
                    </a:lnTo>
                    <a:lnTo>
                      <a:pt x="162" y="2867"/>
                    </a:lnTo>
                    <a:lnTo>
                      <a:pt x="304" y="2887"/>
                    </a:lnTo>
                    <a:lnTo>
                      <a:pt x="465" y="2887"/>
                    </a:lnTo>
                    <a:lnTo>
                      <a:pt x="647" y="2867"/>
                    </a:lnTo>
                    <a:lnTo>
                      <a:pt x="849" y="2847"/>
                    </a:lnTo>
                    <a:lnTo>
                      <a:pt x="1071" y="2787"/>
                    </a:lnTo>
                    <a:lnTo>
                      <a:pt x="1293" y="2726"/>
                    </a:lnTo>
                    <a:lnTo>
                      <a:pt x="1515" y="2645"/>
                    </a:lnTo>
                    <a:lnTo>
                      <a:pt x="1737" y="2544"/>
                    </a:lnTo>
                    <a:lnTo>
                      <a:pt x="1939" y="2423"/>
                    </a:lnTo>
                    <a:lnTo>
                      <a:pt x="2121" y="2302"/>
                    </a:lnTo>
                    <a:lnTo>
                      <a:pt x="2283" y="2161"/>
                    </a:lnTo>
                    <a:lnTo>
                      <a:pt x="2424" y="199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9"/>
              <p:cNvSpPr/>
              <p:nvPr/>
            </p:nvSpPr>
            <p:spPr>
              <a:xfrm>
                <a:off x="1499562" y="-271711"/>
                <a:ext cx="176389" cy="155777"/>
              </a:xfrm>
              <a:custGeom>
                <a:avLst/>
                <a:gdLst/>
                <a:ahLst/>
                <a:cxnLst/>
                <a:rect l="l" t="t" r="r" b="b"/>
                <a:pathLst>
                  <a:path w="2242" h="1980" extrusionOk="0">
                    <a:moveTo>
                      <a:pt x="667" y="0"/>
                    </a:moveTo>
                    <a:lnTo>
                      <a:pt x="606" y="41"/>
                    </a:lnTo>
                    <a:lnTo>
                      <a:pt x="546" y="81"/>
                    </a:lnTo>
                    <a:lnTo>
                      <a:pt x="525" y="121"/>
                    </a:lnTo>
                    <a:lnTo>
                      <a:pt x="505" y="162"/>
                    </a:lnTo>
                    <a:lnTo>
                      <a:pt x="505" y="222"/>
                    </a:lnTo>
                    <a:lnTo>
                      <a:pt x="546" y="343"/>
                    </a:lnTo>
                    <a:lnTo>
                      <a:pt x="606" y="485"/>
                    </a:lnTo>
                    <a:lnTo>
                      <a:pt x="687" y="606"/>
                    </a:lnTo>
                    <a:lnTo>
                      <a:pt x="869" y="848"/>
                    </a:lnTo>
                    <a:lnTo>
                      <a:pt x="990" y="990"/>
                    </a:lnTo>
                    <a:lnTo>
                      <a:pt x="1071" y="1070"/>
                    </a:lnTo>
                    <a:lnTo>
                      <a:pt x="990" y="1091"/>
                    </a:lnTo>
                    <a:lnTo>
                      <a:pt x="727" y="1151"/>
                    </a:lnTo>
                    <a:lnTo>
                      <a:pt x="546" y="1192"/>
                    </a:lnTo>
                    <a:lnTo>
                      <a:pt x="323" y="1272"/>
                    </a:lnTo>
                    <a:lnTo>
                      <a:pt x="162" y="1373"/>
                    </a:lnTo>
                    <a:lnTo>
                      <a:pt x="61" y="1454"/>
                    </a:lnTo>
                    <a:lnTo>
                      <a:pt x="0" y="1535"/>
                    </a:lnTo>
                    <a:lnTo>
                      <a:pt x="0" y="1595"/>
                    </a:lnTo>
                    <a:lnTo>
                      <a:pt x="0" y="1636"/>
                    </a:lnTo>
                    <a:lnTo>
                      <a:pt x="41" y="1717"/>
                    </a:lnTo>
                    <a:lnTo>
                      <a:pt x="101" y="1777"/>
                    </a:lnTo>
                    <a:lnTo>
                      <a:pt x="202" y="1838"/>
                    </a:lnTo>
                    <a:lnTo>
                      <a:pt x="344" y="1898"/>
                    </a:lnTo>
                    <a:lnTo>
                      <a:pt x="485" y="1939"/>
                    </a:lnTo>
                    <a:lnTo>
                      <a:pt x="647" y="195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9"/>
              <p:cNvSpPr/>
              <p:nvPr/>
            </p:nvSpPr>
            <p:spPr>
              <a:xfrm>
                <a:off x="1499562" y="-271711"/>
                <a:ext cx="176389" cy="155777"/>
              </a:xfrm>
              <a:custGeom>
                <a:avLst/>
                <a:gdLst/>
                <a:ahLst/>
                <a:cxnLst/>
                <a:rect l="l" t="t" r="r" b="b"/>
                <a:pathLst>
                  <a:path w="2242" h="1980" fill="none" extrusionOk="0">
                    <a:moveTo>
                      <a:pt x="2221" y="1393"/>
                    </a:moveTo>
                    <a:lnTo>
                      <a:pt x="2221" y="1393"/>
                    </a:lnTo>
                    <a:lnTo>
                      <a:pt x="2242" y="1272"/>
                    </a:lnTo>
                    <a:lnTo>
                      <a:pt x="2242" y="1272"/>
                    </a:lnTo>
                    <a:lnTo>
                      <a:pt x="2242" y="1151"/>
                    </a:lnTo>
                    <a:lnTo>
                      <a:pt x="2221" y="1030"/>
                    </a:lnTo>
                    <a:lnTo>
                      <a:pt x="2201" y="929"/>
                    </a:lnTo>
                    <a:lnTo>
                      <a:pt x="2141" y="808"/>
                    </a:lnTo>
                    <a:lnTo>
                      <a:pt x="2080" y="707"/>
                    </a:lnTo>
                    <a:lnTo>
                      <a:pt x="1999" y="606"/>
                    </a:lnTo>
                    <a:lnTo>
                      <a:pt x="1797" y="444"/>
                    </a:lnTo>
                    <a:lnTo>
                      <a:pt x="1596" y="283"/>
                    </a:lnTo>
                    <a:lnTo>
                      <a:pt x="1373" y="162"/>
                    </a:lnTo>
                    <a:lnTo>
                      <a:pt x="1151" y="61"/>
                    </a:lnTo>
                    <a:lnTo>
                      <a:pt x="949" y="20"/>
                    </a:lnTo>
                    <a:lnTo>
                      <a:pt x="949" y="20"/>
                    </a:lnTo>
                    <a:lnTo>
                      <a:pt x="768" y="0"/>
                    </a:lnTo>
                    <a:lnTo>
                      <a:pt x="768" y="0"/>
                    </a:lnTo>
                    <a:lnTo>
                      <a:pt x="667" y="0"/>
                    </a:lnTo>
                    <a:lnTo>
                      <a:pt x="606" y="41"/>
                    </a:lnTo>
                    <a:lnTo>
                      <a:pt x="546" y="81"/>
                    </a:lnTo>
                    <a:lnTo>
                      <a:pt x="525" y="121"/>
                    </a:lnTo>
                    <a:lnTo>
                      <a:pt x="525" y="121"/>
                    </a:lnTo>
                    <a:lnTo>
                      <a:pt x="505" y="162"/>
                    </a:lnTo>
                    <a:lnTo>
                      <a:pt x="505" y="222"/>
                    </a:lnTo>
                    <a:lnTo>
                      <a:pt x="546" y="343"/>
                    </a:lnTo>
                    <a:lnTo>
                      <a:pt x="606" y="485"/>
                    </a:lnTo>
                    <a:lnTo>
                      <a:pt x="687" y="606"/>
                    </a:lnTo>
                    <a:lnTo>
                      <a:pt x="869" y="848"/>
                    </a:lnTo>
                    <a:lnTo>
                      <a:pt x="990" y="990"/>
                    </a:lnTo>
                    <a:lnTo>
                      <a:pt x="990" y="990"/>
                    </a:lnTo>
                    <a:lnTo>
                      <a:pt x="1071" y="1070"/>
                    </a:lnTo>
                    <a:lnTo>
                      <a:pt x="1071" y="1070"/>
                    </a:lnTo>
                    <a:lnTo>
                      <a:pt x="990" y="1091"/>
                    </a:lnTo>
                    <a:lnTo>
                      <a:pt x="990" y="1091"/>
                    </a:lnTo>
                    <a:lnTo>
                      <a:pt x="727" y="1151"/>
                    </a:lnTo>
                    <a:lnTo>
                      <a:pt x="546" y="1192"/>
                    </a:lnTo>
                    <a:lnTo>
                      <a:pt x="323" y="1272"/>
                    </a:lnTo>
                    <a:lnTo>
                      <a:pt x="323" y="1272"/>
                    </a:lnTo>
                    <a:lnTo>
                      <a:pt x="162" y="1373"/>
                    </a:lnTo>
                    <a:lnTo>
                      <a:pt x="61" y="1454"/>
                    </a:lnTo>
                    <a:lnTo>
                      <a:pt x="0" y="1535"/>
                    </a:lnTo>
                    <a:lnTo>
                      <a:pt x="0" y="1595"/>
                    </a:lnTo>
                    <a:lnTo>
                      <a:pt x="0" y="1636"/>
                    </a:lnTo>
                    <a:lnTo>
                      <a:pt x="0" y="1636"/>
                    </a:lnTo>
                    <a:lnTo>
                      <a:pt x="41" y="1717"/>
                    </a:lnTo>
                    <a:lnTo>
                      <a:pt x="101" y="1777"/>
                    </a:lnTo>
                    <a:lnTo>
                      <a:pt x="202" y="1838"/>
                    </a:lnTo>
                    <a:lnTo>
                      <a:pt x="344" y="1898"/>
                    </a:lnTo>
                    <a:lnTo>
                      <a:pt x="485" y="1939"/>
                    </a:lnTo>
                    <a:lnTo>
                      <a:pt x="647" y="1959"/>
                    </a:lnTo>
                    <a:lnTo>
                      <a:pt x="990" y="1979"/>
                    </a:lnTo>
                    <a:lnTo>
                      <a:pt x="990" y="1979"/>
                    </a:lnTo>
                    <a:lnTo>
                      <a:pt x="1272" y="1959"/>
                    </a:lnTo>
                    <a:lnTo>
                      <a:pt x="1454" y="1939"/>
                    </a:lnTo>
                    <a:lnTo>
                      <a:pt x="1636" y="1898"/>
                    </a:lnTo>
                    <a:lnTo>
                      <a:pt x="1838" y="1817"/>
                    </a:lnTo>
                    <a:lnTo>
                      <a:pt x="1999" y="1717"/>
                    </a:lnTo>
                    <a:lnTo>
                      <a:pt x="2080" y="1656"/>
                    </a:lnTo>
                    <a:lnTo>
                      <a:pt x="2141" y="1575"/>
                    </a:lnTo>
                    <a:lnTo>
                      <a:pt x="2181" y="1494"/>
                    </a:lnTo>
                    <a:lnTo>
                      <a:pt x="2221" y="139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9"/>
              <p:cNvSpPr/>
              <p:nvPr/>
            </p:nvSpPr>
            <p:spPr>
              <a:xfrm>
                <a:off x="2303383" y="-298775"/>
                <a:ext cx="182762" cy="351205"/>
              </a:xfrm>
              <a:custGeom>
                <a:avLst/>
                <a:gdLst/>
                <a:ahLst/>
                <a:cxnLst/>
                <a:rect l="l" t="t" r="r" b="b"/>
                <a:pathLst>
                  <a:path w="2323" h="4464" extrusionOk="0">
                    <a:moveTo>
                      <a:pt x="303" y="1"/>
                    </a:move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lnTo>
                      <a:pt x="2302" y="1697"/>
                    </a:lnTo>
                    <a:lnTo>
                      <a:pt x="2242" y="1536"/>
                    </a:lnTo>
                    <a:lnTo>
                      <a:pt x="2181" y="1354"/>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9"/>
              <p:cNvSpPr/>
              <p:nvPr/>
            </p:nvSpPr>
            <p:spPr>
              <a:xfrm>
                <a:off x="2303383" y="-298775"/>
                <a:ext cx="182762" cy="351205"/>
              </a:xfrm>
              <a:custGeom>
                <a:avLst/>
                <a:gdLst/>
                <a:ahLst/>
                <a:cxnLst/>
                <a:rect l="l" t="t" r="r" b="b"/>
                <a:pathLst>
                  <a:path w="2323" h="4464" fill="none" extrusionOk="0">
                    <a:moveTo>
                      <a:pt x="2322" y="1879"/>
                    </a:moveTo>
                    <a:lnTo>
                      <a:pt x="2322" y="1879"/>
                    </a:lnTo>
                    <a:lnTo>
                      <a:pt x="2302" y="1697"/>
                    </a:lnTo>
                    <a:lnTo>
                      <a:pt x="2242" y="1536"/>
                    </a:lnTo>
                    <a:lnTo>
                      <a:pt x="2181" y="1354"/>
                    </a:lnTo>
                    <a:lnTo>
                      <a:pt x="2100" y="1192"/>
                    </a:lnTo>
                    <a:lnTo>
                      <a:pt x="2100" y="1192"/>
                    </a:lnTo>
                    <a:lnTo>
                      <a:pt x="1999" y="1011"/>
                    </a:lnTo>
                    <a:lnTo>
                      <a:pt x="1898" y="849"/>
                    </a:lnTo>
                    <a:lnTo>
                      <a:pt x="1777" y="708"/>
                    </a:lnTo>
                    <a:lnTo>
                      <a:pt x="1636" y="587"/>
                    </a:lnTo>
                    <a:lnTo>
                      <a:pt x="1515" y="465"/>
                    </a:lnTo>
                    <a:lnTo>
                      <a:pt x="1373" y="364"/>
                    </a:lnTo>
                    <a:lnTo>
                      <a:pt x="1111" y="183"/>
                    </a:lnTo>
                    <a:lnTo>
                      <a:pt x="848" y="82"/>
                    </a:lnTo>
                    <a:lnTo>
                      <a:pt x="606" y="21"/>
                    </a:lnTo>
                    <a:lnTo>
                      <a:pt x="384" y="1"/>
                    </a:lnTo>
                    <a:lnTo>
                      <a:pt x="303" y="1"/>
                    </a:lnTo>
                    <a:lnTo>
                      <a:pt x="223" y="21"/>
                    </a:lnTo>
                    <a:lnTo>
                      <a:pt x="223" y="21"/>
                    </a:lnTo>
                    <a:lnTo>
                      <a:pt x="142" y="62"/>
                    </a:lnTo>
                    <a:lnTo>
                      <a:pt x="81" y="102"/>
                    </a:lnTo>
                    <a:lnTo>
                      <a:pt x="41" y="142"/>
                    </a:lnTo>
                    <a:lnTo>
                      <a:pt x="21" y="203"/>
                    </a:lnTo>
                    <a:lnTo>
                      <a:pt x="0" y="263"/>
                    </a:lnTo>
                    <a:lnTo>
                      <a:pt x="0" y="324"/>
                    </a:lnTo>
                    <a:lnTo>
                      <a:pt x="41" y="465"/>
                    </a:lnTo>
                    <a:lnTo>
                      <a:pt x="122" y="627"/>
                    </a:lnTo>
                    <a:lnTo>
                      <a:pt x="223" y="788"/>
                    </a:lnTo>
                    <a:lnTo>
                      <a:pt x="364" y="950"/>
                    </a:lnTo>
                    <a:lnTo>
                      <a:pt x="525" y="1132"/>
                    </a:lnTo>
                    <a:lnTo>
                      <a:pt x="869" y="1455"/>
                    </a:lnTo>
                    <a:lnTo>
                      <a:pt x="1172" y="1758"/>
                    </a:lnTo>
                    <a:lnTo>
                      <a:pt x="1394" y="1960"/>
                    </a:lnTo>
                    <a:lnTo>
                      <a:pt x="1454" y="2020"/>
                    </a:lnTo>
                    <a:lnTo>
                      <a:pt x="1474" y="2040"/>
                    </a:lnTo>
                    <a:lnTo>
                      <a:pt x="1474" y="2061"/>
                    </a:lnTo>
                    <a:lnTo>
                      <a:pt x="1474" y="2061"/>
                    </a:lnTo>
                    <a:lnTo>
                      <a:pt x="1172" y="2404"/>
                    </a:lnTo>
                    <a:lnTo>
                      <a:pt x="909" y="2727"/>
                    </a:lnTo>
                    <a:lnTo>
                      <a:pt x="707" y="3010"/>
                    </a:lnTo>
                    <a:lnTo>
                      <a:pt x="546" y="3292"/>
                    </a:lnTo>
                    <a:lnTo>
                      <a:pt x="424" y="3535"/>
                    </a:lnTo>
                    <a:lnTo>
                      <a:pt x="344" y="3736"/>
                    </a:lnTo>
                    <a:lnTo>
                      <a:pt x="303" y="3938"/>
                    </a:lnTo>
                    <a:lnTo>
                      <a:pt x="283" y="4100"/>
                    </a:lnTo>
                    <a:lnTo>
                      <a:pt x="303" y="4221"/>
                    </a:lnTo>
                    <a:lnTo>
                      <a:pt x="344" y="4322"/>
                    </a:lnTo>
                    <a:lnTo>
                      <a:pt x="404" y="4403"/>
                    </a:lnTo>
                    <a:lnTo>
                      <a:pt x="485" y="4443"/>
                    </a:lnTo>
                    <a:lnTo>
                      <a:pt x="606" y="4463"/>
                    </a:lnTo>
                    <a:lnTo>
                      <a:pt x="727" y="4443"/>
                    </a:lnTo>
                    <a:lnTo>
                      <a:pt x="848" y="4383"/>
                    </a:lnTo>
                    <a:lnTo>
                      <a:pt x="1010" y="4302"/>
                    </a:lnTo>
                    <a:lnTo>
                      <a:pt x="1010" y="4302"/>
                    </a:lnTo>
                    <a:lnTo>
                      <a:pt x="1293" y="4060"/>
                    </a:lnTo>
                    <a:lnTo>
                      <a:pt x="1555" y="3797"/>
                    </a:lnTo>
                    <a:lnTo>
                      <a:pt x="1797" y="3514"/>
                    </a:lnTo>
                    <a:lnTo>
                      <a:pt x="1999" y="3211"/>
                    </a:lnTo>
                    <a:lnTo>
                      <a:pt x="2141" y="2888"/>
                    </a:lnTo>
                    <a:lnTo>
                      <a:pt x="2221" y="2727"/>
                    </a:lnTo>
                    <a:lnTo>
                      <a:pt x="2262" y="2565"/>
                    </a:lnTo>
                    <a:lnTo>
                      <a:pt x="2302" y="2384"/>
                    </a:lnTo>
                    <a:lnTo>
                      <a:pt x="2322" y="2222"/>
                    </a:lnTo>
                    <a:lnTo>
                      <a:pt x="2322" y="2040"/>
                    </a:lnTo>
                    <a:lnTo>
                      <a:pt x="2322" y="18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9"/>
              <p:cNvSpPr/>
              <p:nvPr/>
            </p:nvSpPr>
            <p:spPr>
              <a:xfrm>
                <a:off x="1532920" y="-158970"/>
                <a:ext cx="92207" cy="22344"/>
              </a:xfrm>
              <a:custGeom>
                <a:avLst/>
                <a:gdLst/>
                <a:ahLst/>
                <a:cxnLst/>
                <a:rect l="l" t="t" r="r" b="b"/>
                <a:pathLst>
                  <a:path w="1172" h="284" extrusionOk="0">
                    <a:moveTo>
                      <a:pt x="1111" y="1"/>
                    </a:moveTo>
                    <a:lnTo>
                      <a:pt x="848" y="21"/>
                    </a:lnTo>
                    <a:lnTo>
                      <a:pt x="122" y="82"/>
                    </a:lnTo>
                    <a:lnTo>
                      <a:pt x="21" y="102"/>
                    </a:lnTo>
                    <a:lnTo>
                      <a:pt x="0" y="122"/>
                    </a:lnTo>
                    <a:lnTo>
                      <a:pt x="0" y="142"/>
                    </a:lnTo>
                    <a:lnTo>
                      <a:pt x="0" y="183"/>
                    </a:lnTo>
                    <a:lnTo>
                      <a:pt x="41" y="183"/>
                    </a:lnTo>
                    <a:lnTo>
                      <a:pt x="162" y="243"/>
                    </a:lnTo>
                    <a:lnTo>
                      <a:pt x="303" y="263"/>
                    </a:lnTo>
                    <a:lnTo>
                      <a:pt x="505" y="284"/>
                    </a:lnTo>
                    <a:lnTo>
                      <a:pt x="667" y="263"/>
                    </a:lnTo>
                    <a:lnTo>
                      <a:pt x="828" y="243"/>
                    </a:lnTo>
                    <a:lnTo>
                      <a:pt x="990" y="183"/>
                    </a:lnTo>
                    <a:lnTo>
                      <a:pt x="1151" y="122"/>
                    </a:lnTo>
                    <a:lnTo>
                      <a:pt x="1172" y="82"/>
                    </a:lnTo>
                    <a:lnTo>
                      <a:pt x="1172" y="41"/>
                    </a:lnTo>
                    <a:lnTo>
                      <a:pt x="1151" y="21"/>
                    </a:lnTo>
                    <a:lnTo>
                      <a:pt x="1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9"/>
              <p:cNvSpPr/>
              <p:nvPr/>
            </p:nvSpPr>
            <p:spPr>
              <a:xfrm>
                <a:off x="1532920" y="-158970"/>
                <a:ext cx="92207" cy="22344"/>
              </a:xfrm>
              <a:custGeom>
                <a:avLst/>
                <a:gdLst/>
                <a:ahLst/>
                <a:cxnLst/>
                <a:rect l="l" t="t" r="r" b="b"/>
                <a:pathLst>
                  <a:path w="1172" h="284" fill="none" extrusionOk="0">
                    <a:moveTo>
                      <a:pt x="1111" y="1"/>
                    </a:moveTo>
                    <a:lnTo>
                      <a:pt x="1111" y="1"/>
                    </a:lnTo>
                    <a:lnTo>
                      <a:pt x="1111" y="1"/>
                    </a:lnTo>
                    <a:lnTo>
                      <a:pt x="1111" y="1"/>
                    </a:lnTo>
                    <a:lnTo>
                      <a:pt x="848" y="21"/>
                    </a:lnTo>
                    <a:lnTo>
                      <a:pt x="848" y="21"/>
                    </a:lnTo>
                    <a:lnTo>
                      <a:pt x="122" y="82"/>
                    </a:lnTo>
                    <a:lnTo>
                      <a:pt x="21" y="102"/>
                    </a:lnTo>
                    <a:lnTo>
                      <a:pt x="0" y="122"/>
                    </a:lnTo>
                    <a:lnTo>
                      <a:pt x="0" y="142"/>
                    </a:lnTo>
                    <a:lnTo>
                      <a:pt x="0" y="142"/>
                    </a:lnTo>
                    <a:lnTo>
                      <a:pt x="0" y="183"/>
                    </a:lnTo>
                    <a:lnTo>
                      <a:pt x="41" y="183"/>
                    </a:lnTo>
                    <a:lnTo>
                      <a:pt x="41" y="183"/>
                    </a:lnTo>
                    <a:lnTo>
                      <a:pt x="162" y="243"/>
                    </a:lnTo>
                    <a:lnTo>
                      <a:pt x="303" y="263"/>
                    </a:lnTo>
                    <a:lnTo>
                      <a:pt x="303" y="263"/>
                    </a:lnTo>
                    <a:lnTo>
                      <a:pt x="505" y="284"/>
                    </a:lnTo>
                    <a:lnTo>
                      <a:pt x="505" y="284"/>
                    </a:lnTo>
                    <a:lnTo>
                      <a:pt x="667" y="263"/>
                    </a:lnTo>
                    <a:lnTo>
                      <a:pt x="828" y="243"/>
                    </a:lnTo>
                    <a:lnTo>
                      <a:pt x="990" y="183"/>
                    </a:lnTo>
                    <a:lnTo>
                      <a:pt x="1151" y="122"/>
                    </a:lnTo>
                    <a:lnTo>
                      <a:pt x="1151" y="122"/>
                    </a:lnTo>
                    <a:lnTo>
                      <a:pt x="1172" y="82"/>
                    </a:lnTo>
                    <a:lnTo>
                      <a:pt x="1172" y="41"/>
                    </a:lnTo>
                    <a:lnTo>
                      <a:pt x="1151" y="21"/>
                    </a:lnTo>
                    <a:lnTo>
                      <a:pt x="111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9"/>
              <p:cNvSpPr/>
              <p:nvPr/>
            </p:nvSpPr>
            <p:spPr>
              <a:xfrm>
                <a:off x="1667926" y="-120813"/>
                <a:ext cx="109673" cy="57275"/>
              </a:xfrm>
              <a:custGeom>
                <a:avLst/>
                <a:gdLst/>
                <a:ahLst/>
                <a:cxnLst/>
                <a:rect l="l" t="t" r="r" b="b"/>
                <a:pathLst>
                  <a:path w="1394" h="728" extrusionOk="0">
                    <a:moveTo>
                      <a:pt x="1293" y="0"/>
                    </a:moveTo>
                    <a:lnTo>
                      <a:pt x="1172" y="81"/>
                    </a:lnTo>
                    <a:lnTo>
                      <a:pt x="1031" y="162"/>
                    </a:lnTo>
                    <a:lnTo>
                      <a:pt x="687" y="324"/>
                    </a:lnTo>
                    <a:lnTo>
                      <a:pt x="344" y="485"/>
                    </a:lnTo>
                    <a:lnTo>
                      <a:pt x="41" y="626"/>
                    </a:lnTo>
                    <a:lnTo>
                      <a:pt x="1" y="647"/>
                    </a:lnTo>
                    <a:lnTo>
                      <a:pt x="1" y="687"/>
                    </a:lnTo>
                    <a:lnTo>
                      <a:pt x="21" y="727"/>
                    </a:lnTo>
                    <a:lnTo>
                      <a:pt x="61" y="727"/>
                    </a:lnTo>
                    <a:lnTo>
                      <a:pt x="243" y="707"/>
                    </a:lnTo>
                    <a:lnTo>
                      <a:pt x="526" y="626"/>
                    </a:lnTo>
                    <a:lnTo>
                      <a:pt x="849" y="505"/>
                    </a:lnTo>
                    <a:lnTo>
                      <a:pt x="990" y="424"/>
                    </a:lnTo>
                    <a:lnTo>
                      <a:pt x="1111" y="364"/>
                    </a:lnTo>
                    <a:lnTo>
                      <a:pt x="1212" y="283"/>
                    </a:lnTo>
                    <a:lnTo>
                      <a:pt x="1333" y="182"/>
                    </a:lnTo>
                    <a:lnTo>
                      <a:pt x="1374" y="122"/>
                    </a:lnTo>
                    <a:lnTo>
                      <a:pt x="1394" y="81"/>
                    </a:lnTo>
                    <a:lnTo>
                      <a:pt x="1394" y="41"/>
                    </a:lnTo>
                    <a:lnTo>
                      <a:pt x="13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9"/>
              <p:cNvSpPr/>
              <p:nvPr/>
            </p:nvSpPr>
            <p:spPr>
              <a:xfrm>
                <a:off x="1667926" y="-120813"/>
                <a:ext cx="109673" cy="57275"/>
              </a:xfrm>
              <a:custGeom>
                <a:avLst/>
                <a:gdLst/>
                <a:ahLst/>
                <a:cxnLst/>
                <a:rect l="l" t="t" r="r" b="b"/>
                <a:pathLst>
                  <a:path w="1394" h="728" fill="none" extrusionOk="0">
                    <a:moveTo>
                      <a:pt x="1333" y="0"/>
                    </a:moveTo>
                    <a:lnTo>
                      <a:pt x="1333" y="0"/>
                    </a:lnTo>
                    <a:lnTo>
                      <a:pt x="1313" y="0"/>
                    </a:lnTo>
                    <a:lnTo>
                      <a:pt x="1313" y="0"/>
                    </a:lnTo>
                    <a:lnTo>
                      <a:pt x="1293" y="0"/>
                    </a:lnTo>
                    <a:lnTo>
                      <a:pt x="1293" y="0"/>
                    </a:lnTo>
                    <a:lnTo>
                      <a:pt x="1293" y="0"/>
                    </a:lnTo>
                    <a:lnTo>
                      <a:pt x="1293" y="0"/>
                    </a:lnTo>
                    <a:lnTo>
                      <a:pt x="1172" y="81"/>
                    </a:lnTo>
                    <a:lnTo>
                      <a:pt x="1031" y="162"/>
                    </a:lnTo>
                    <a:lnTo>
                      <a:pt x="687" y="324"/>
                    </a:lnTo>
                    <a:lnTo>
                      <a:pt x="344" y="485"/>
                    </a:lnTo>
                    <a:lnTo>
                      <a:pt x="41" y="626"/>
                    </a:lnTo>
                    <a:lnTo>
                      <a:pt x="41" y="626"/>
                    </a:lnTo>
                    <a:lnTo>
                      <a:pt x="1" y="647"/>
                    </a:lnTo>
                    <a:lnTo>
                      <a:pt x="1" y="687"/>
                    </a:lnTo>
                    <a:lnTo>
                      <a:pt x="21" y="727"/>
                    </a:lnTo>
                    <a:lnTo>
                      <a:pt x="61" y="727"/>
                    </a:lnTo>
                    <a:lnTo>
                      <a:pt x="61" y="727"/>
                    </a:lnTo>
                    <a:lnTo>
                      <a:pt x="61" y="727"/>
                    </a:lnTo>
                    <a:lnTo>
                      <a:pt x="61" y="727"/>
                    </a:lnTo>
                    <a:lnTo>
                      <a:pt x="243" y="707"/>
                    </a:lnTo>
                    <a:lnTo>
                      <a:pt x="526" y="626"/>
                    </a:lnTo>
                    <a:lnTo>
                      <a:pt x="849" y="505"/>
                    </a:lnTo>
                    <a:lnTo>
                      <a:pt x="990" y="424"/>
                    </a:lnTo>
                    <a:lnTo>
                      <a:pt x="1111" y="364"/>
                    </a:lnTo>
                    <a:lnTo>
                      <a:pt x="1111" y="364"/>
                    </a:lnTo>
                    <a:lnTo>
                      <a:pt x="1212" y="283"/>
                    </a:lnTo>
                    <a:lnTo>
                      <a:pt x="1333" y="182"/>
                    </a:lnTo>
                    <a:lnTo>
                      <a:pt x="1374" y="122"/>
                    </a:lnTo>
                    <a:lnTo>
                      <a:pt x="1394" y="81"/>
                    </a:lnTo>
                    <a:lnTo>
                      <a:pt x="1394" y="41"/>
                    </a:lnTo>
                    <a:lnTo>
                      <a:pt x="1374" y="0"/>
                    </a:lnTo>
                    <a:lnTo>
                      <a:pt x="1374" y="0"/>
                    </a:lnTo>
                    <a:lnTo>
                      <a:pt x="133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9"/>
              <p:cNvSpPr/>
              <p:nvPr/>
            </p:nvSpPr>
            <p:spPr>
              <a:xfrm>
                <a:off x="1828423" y="-96974"/>
                <a:ext cx="100153" cy="69942"/>
              </a:xfrm>
              <a:custGeom>
                <a:avLst/>
                <a:gdLst/>
                <a:ahLst/>
                <a:cxnLst/>
                <a:rect l="l" t="t" r="r" b="b"/>
                <a:pathLst>
                  <a:path w="1273" h="889" extrusionOk="0">
                    <a:moveTo>
                      <a:pt x="1191" y="0"/>
                    </a:moveTo>
                    <a:lnTo>
                      <a:pt x="1171" y="21"/>
                    </a:lnTo>
                    <a:lnTo>
                      <a:pt x="969" y="222"/>
                    </a:lnTo>
                    <a:lnTo>
                      <a:pt x="747" y="384"/>
                    </a:lnTo>
                    <a:lnTo>
                      <a:pt x="545" y="505"/>
                    </a:lnTo>
                    <a:lnTo>
                      <a:pt x="343" y="606"/>
                    </a:lnTo>
                    <a:lnTo>
                      <a:pt x="81" y="747"/>
                    </a:lnTo>
                    <a:lnTo>
                      <a:pt x="20" y="808"/>
                    </a:lnTo>
                    <a:lnTo>
                      <a:pt x="0" y="828"/>
                    </a:lnTo>
                    <a:lnTo>
                      <a:pt x="0" y="869"/>
                    </a:lnTo>
                    <a:lnTo>
                      <a:pt x="20"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9"/>
              <p:cNvSpPr/>
              <p:nvPr/>
            </p:nvSpPr>
            <p:spPr>
              <a:xfrm>
                <a:off x="1828423" y="-96974"/>
                <a:ext cx="100153" cy="69942"/>
              </a:xfrm>
              <a:custGeom>
                <a:avLst/>
                <a:gdLst/>
                <a:ahLst/>
                <a:cxnLst/>
                <a:rect l="l" t="t" r="r" b="b"/>
                <a:pathLst>
                  <a:path w="1273" h="889" fill="none" extrusionOk="0">
                    <a:moveTo>
                      <a:pt x="1212" y="0"/>
                    </a:moveTo>
                    <a:lnTo>
                      <a:pt x="1212" y="0"/>
                    </a:lnTo>
                    <a:lnTo>
                      <a:pt x="1191" y="0"/>
                    </a:lnTo>
                    <a:lnTo>
                      <a:pt x="1191" y="0"/>
                    </a:lnTo>
                    <a:lnTo>
                      <a:pt x="1171" y="21"/>
                    </a:lnTo>
                    <a:lnTo>
                      <a:pt x="1171" y="21"/>
                    </a:lnTo>
                    <a:lnTo>
                      <a:pt x="1171" y="21"/>
                    </a:lnTo>
                    <a:lnTo>
                      <a:pt x="1171" y="21"/>
                    </a:lnTo>
                    <a:lnTo>
                      <a:pt x="969" y="222"/>
                    </a:lnTo>
                    <a:lnTo>
                      <a:pt x="747" y="384"/>
                    </a:lnTo>
                    <a:lnTo>
                      <a:pt x="545" y="505"/>
                    </a:lnTo>
                    <a:lnTo>
                      <a:pt x="343" y="606"/>
                    </a:lnTo>
                    <a:lnTo>
                      <a:pt x="81" y="747"/>
                    </a:lnTo>
                    <a:lnTo>
                      <a:pt x="20" y="808"/>
                    </a:lnTo>
                    <a:lnTo>
                      <a:pt x="0" y="828"/>
                    </a:lnTo>
                    <a:lnTo>
                      <a:pt x="0" y="869"/>
                    </a:lnTo>
                    <a:lnTo>
                      <a:pt x="0" y="869"/>
                    </a:lnTo>
                    <a:lnTo>
                      <a:pt x="20" y="889"/>
                    </a:lnTo>
                    <a:lnTo>
                      <a:pt x="61" y="889"/>
                    </a:lnTo>
                    <a:lnTo>
                      <a:pt x="61" y="889"/>
                    </a:lnTo>
                    <a:lnTo>
                      <a:pt x="61" y="889"/>
                    </a:lnTo>
                    <a:lnTo>
                      <a:pt x="61" y="889"/>
                    </a:lnTo>
                    <a:lnTo>
                      <a:pt x="222" y="869"/>
                    </a:lnTo>
                    <a:lnTo>
                      <a:pt x="364" y="828"/>
                    </a:lnTo>
                    <a:lnTo>
                      <a:pt x="485" y="788"/>
                    </a:lnTo>
                    <a:lnTo>
                      <a:pt x="626" y="727"/>
                    </a:lnTo>
                    <a:lnTo>
                      <a:pt x="848" y="586"/>
                    </a:lnTo>
                    <a:lnTo>
                      <a:pt x="1030" y="445"/>
                    </a:lnTo>
                    <a:lnTo>
                      <a:pt x="1171" y="283"/>
                    </a:lnTo>
                    <a:lnTo>
                      <a:pt x="1252" y="162"/>
                    </a:lnTo>
                    <a:lnTo>
                      <a:pt x="1272" y="101"/>
                    </a:lnTo>
                    <a:lnTo>
                      <a:pt x="1272" y="61"/>
                    </a:lnTo>
                    <a:lnTo>
                      <a:pt x="1272" y="21"/>
                    </a:lnTo>
                    <a:lnTo>
                      <a:pt x="1232" y="0"/>
                    </a:lnTo>
                    <a:lnTo>
                      <a:pt x="1232" y="0"/>
                    </a:lnTo>
                    <a:lnTo>
                      <a:pt x="121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9"/>
              <p:cNvSpPr/>
              <p:nvPr/>
            </p:nvSpPr>
            <p:spPr>
              <a:xfrm>
                <a:off x="1980895" y="-84308"/>
                <a:ext cx="108099" cy="98580"/>
              </a:xfrm>
              <a:custGeom>
                <a:avLst/>
                <a:gdLst/>
                <a:ahLst/>
                <a:cxnLst/>
                <a:rect l="l" t="t" r="r" b="b"/>
                <a:pathLst>
                  <a:path w="1374" h="1253" extrusionOk="0">
                    <a:moveTo>
                      <a:pt x="1313" y="1"/>
                    </a:moveTo>
                    <a:lnTo>
                      <a:pt x="1273" y="21"/>
                    </a:lnTo>
                    <a:lnTo>
                      <a:pt x="1111" y="203"/>
                    </a:lnTo>
                    <a:lnTo>
                      <a:pt x="869" y="425"/>
                    </a:lnTo>
                    <a:lnTo>
                      <a:pt x="21" y="1152"/>
                    </a:lnTo>
                    <a:lnTo>
                      <a:pt x="0" y="1192"/>
                    </a:lnTo>
                    <a:lnTo>
                      <a:pt x="0" y="1233"/>
                    </a:lnTo>
                    <a:lnTo>
                      <a:pt x="41" y="1253"/>
                    </a:lnTo>
                    <a:lnTo>
                      <a:pt x="101" y="1253"/>
                    </a:lnTo>
                    <a:lnTo>
                      <a:pt x="182" y="1212"/>
                    </a:lnTo>
                    <a:lnTo>
                      <a:pt x="465" y="1071"/>
                    </a:lnTo>
                    <a:lnTo>
                      <a:pt x="707" y="889"/>
                    </a:lnTo>
                    <a:lnTo>
                      <a:pt x="929" y="687"/>
                    </a:lnTo>
                    <a:lnTo>
                      <a:pt x="1131" y="506"/>
                    </a:lnTo>
                    <a:lnTo>
                      <a:pt x="1273" y="324"/>
                    </a:lnTo>
                    <a:lnTo>
                      <a:pt x="1353" y="162"/>
                    </a:lnTo>
                    <a:lnTo>
                      <a:pt x="1374" y="102"/>
                    </a:lnTo>
                    <a:lnTo>
                      <a:pt x="1374" y="61"/>
                    </a:lnTo>
                    <a:lnTo>
                      <a:pt x="1374" y="21"/>
                    </a:lnTo>
                    <a:lnTo>
                      <a:pt x="1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9"/>
              <p:cNvSpPr/>
              <p:nvPr/>
            </p:nvSpPr>
            <p:spPr>
              <a:xfrm>
                <a:off x="2160431" y="-90602"/>
                <a:ext cx="95354" cy="100153"/>
              </a:xfrm>
              <a:custGeom>
                <a:avLst/>
                <a:gdLst/>
                <a:ahLst/>
                <a:cxnLst/>
                <a:rect l="l" t="t" r="r" b="b"/>
                <a:pathLst>
                  <a:path w="1212" h="1273" extrusionOk="0">
                    <a:moveTo>
                      <a:pt x="1151" y="0"/>
                    </a:moveTo>
                    <a:lnTo>
                      <a:pt x="1131" y="20"/>
                    </a:lnTo>
                    <a:lnTo>
                      <a:pt x="1111" y="20"/>
                    </a:lnTo>
                    <a:lnTo>
                      <a:pt x="868" y="343"/>
                    </a:lnTo>
                    <a:lnTo>
                      <a:pt x="646" y="586"/>
                    </a:lnTo>
                    <a:lnTo>
                      <a:pt x="364" y="848"/>
                    </a:lnTo>
                    <a:lnTo>
                      <a:pt x="41" y="1131"/>
                    </a:lnTo>
                    <a:lnTo>
                      <a:pt x="0" y="1171"/>
                    </a:lnTo>
                    <a:lnTo>
                      <a:pt x="0" y="1212"/>
                    </a:lnTo>
                    <a:lnTo>
                      <a:pt x="0" y="1232"/>
                    </a:lnTo>
                    <a:lnTo>
                      <a:pt x="20" y="1252"/>
                    </a:lnTo>
                    <a:lnTo>
                      <a:pt x="41" y="1272"/>
                    </a:lnTo>
                    <a:lnTo>
                      <a:pt x="61" y="1252"/>
                    </a:lnTo>
                    <a:lnTo>
                      <a:pt x="121" y="1232"/>
                    </a:lnTo>
                    <a:lnTo>
                      <a:pt x="424" y="1050"/>
                    </a:lnTo>
                    <a:lnTo>
                      <a:pt x="586" y="929"/>
                    </a:lnTo>
                    <a:lnTo>
                      <a:pt x="767" y="788"/>
                    </a:lnTo>
                    <a:lnTo>
                      <a:pt x="909" y="626"/>
                    </a:lnTo>
                    <a:lnTo>
                      <a:pt x="1030" y="465"/>
                    </a:lnTo>
                    <a:lnTo>
                      <a:pt x="1151" y="283"/>
                    </a:lnTo>
                    <a:lnTo>
                      <a:pt x="1212" y="81"/>
                    </a:lnTo>
                    <a:lnTo>
                      <a:pt x="1212" y="40"/>
                    </a:lnTo>
                    <a:lnTo>
                      <a:pt x="11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9"/>
              <p:cNvSpPr/>
              <p:nvPr/>
            </p:nvSpPr>
            <p:spPr>
              <a:xfrm>
                <a:off x="2163578" y="-1699"/>
                <a:ext cx="79" cy="79"/>
              </a:xfrm>
              <a:custGeom>
                <a:avLst/>
                <a:gdLst/>
                <a:ahLst/>
                <a:cxnLst/>
                <a:rect l="l" t="t" r="r" b="b"/>
                <a:pathLst>
                  <a:path w="1" h="1" fill="none" extrusionOk="0">
                    <a:moveTo>
                      <a:pt x="1" y="1"/>
                    </a:moveTo>
                    <a:lnTo>
                      <a:pt x="1" y="1"/>
                    </a:lnTo>
                    <a:lnTo>
                      <a:pt x="1" y="1"/>
                    </a:lnTo>
                    <a:lnTo>
                      <a:pt x="1" y="1"/>
                    </a:ln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9"/>
              <p:cNvSpPr/>
              <p:nvPr/>
            </p:nvSpPr>
            <p:spPr>
              <a:xfrm>
                <a:off x="2160431" y="-90602"/>
                <a:ext cx="95354" cy="100153"/>
              </a:xfrm>
              <a:custGeom>
                <a:avLst/>
                <a:gdLst/>
                <a:ahLst/>
                <a:cxnLst/>
                <a:rect l="l" t="t" r="r" b="b"/>
                <a:pathLst>
                  <a:path w="1212" h="1273" fill="none" extrusionOk="0">
                    <a:moveTo>
                      <a:pt x="1151" y="0"/>
                    </a:moveTo>
                    <a:lnTo>
                      <a:pt x="1151" y="0"/>
                    </a:lnTo>
                    <a:lnTo>
                      <a:pt x="1131" y="20"/>
                    </a:lnTo>
                    <a:lnTo>
                      <a:pt x="1131" y="20"/>
                    </a:lnTo>
                    <a:lnTo>
                      <a:pt x="1111" y="20"/>
                    </a:lnTo>
                    <a:lnTo>
                      <a:pt x="1111" y="20"/>
                    </a:lnTo>
                    <a:lnTo>
                      <a:pt x="1111" y="20"/>
                    </a:lnTo>
                    <a:lnTo>
                      <a:pt x="1111" y="20"/>
                    </a:lnTo>
                    <a:lnTo>
                      <a:pt x="868" y="343"/>
                    </a:lnTo>
                    <a:lnTo>
                      <a:pt x="868" y="343"/>
                    </a:lnTo>
                    <a:lnTo>
                      <a:pt x="646" y="586"/>
                    </a:lnTo>
                    <a:lnTo>
                      <a:pt x="364" y="848"/>
                    </a:lnTo>
                    <a:lnTo>
                      <a:pt x="41" y="1131"/>
                    </a:lnTo>
                    <a:lnTo>
                      <a:pt x="0" y="1171"/>
                    </a:lnTo>
                    <a:lnTo>
                      <a:pt x="0" y="1171"/>
                    </a:lnTo>
                    <a:lnTo>
                      <a:pt x="0" y="1212"/>
                    </a:lnTo>
                    <a:lnTo>
                      <a:pt x="0" y="1232"/>
                    </a:lnTo>
                    <a:lnTo>
                      <a:pt x="20" y="1252"/>
                    </a:lnTo>
                    <a:lnTo>
                      <a:pt x="41" y="1272"/>
                    </a:lnTo>
                    <a:lnTo>
                      <a:pt x="41" y="1272"/>
                    </a:lnTo>
                    <a:lnTo>
                      <a:pt x="61" y="1252"/>
                    </a:lnTo>
                    <a:lnTo>
                      <a:pt x="61" y="1252"/>
                    </a:lnTo>
                    <a:lnTo>
                      <a:pt x="121" y="1232"/>
                    </a:lnTo>
                    <a:lnTo>
                      <a:pt x="121" y="1232"/>
                    </a:lnTo>
                    <a:lnTo>
                      <a:pt x="121" y="1232"/>
                    </a:lnTo>
                    <a:lnTo>
                      <a:pt x="121" y="1232"/>
                    </a:lnTo>
                    <a:lnTo>
                      <a:pt x="424" y="1050"/>
                    </a:lnTo>
                    <a:lnTo>
                      <a:pt x="586" y="929"/>
                    </a:lnTo>
                    <a:lnTo>
                      <a:pt x="767" y="788"/>
                    </a:lnTo>
                    <a:lnTo>
                      <a:pt x="767" y="788"/>
                    </a:lnTo>
                    <a:lnTo>
                      <a:pt x="909" y="626"/>
                    </a:lnTo>
                    <a:lnTo>
                      <a:pt x="1030" y="465"/>
                    </a:lnTo>
                    <a:lnTo>
                      <a:pt x="1151" y="283"/>
                    </a:lnTo>
                    <a:lnTo>
                      <a:pt x="1212" y="81"/>
                    </a:lnTo>
                    <a:lnTo>
                      <a:pt x="1212" y="81"/>
                    </a:lnTo>
                    <a:lnTo>
                      <a:pt x="1212" y="40"/>
                    </a:lnTo>
                    <a:lnTo>
                      <a:pt x="1171" y="0"/>
                    </a:lnTo>
                    <a:lnTo>
                      <a:pt x="1171" y="0"/>
                    </a:lnTo>
                    <a:lnTo>
                      <a:pt x="115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9"/>
              <p:cNvSpPr/>
              <p:nvPr/>
            </p:nvSpPr>
            <p:spPr>
              <a:xfrm>
                <a:off x="2370100" y="-7993"/>
                <a:ext cx="79" cy="79"/>
              </a:xfrm>
              <a:custGeom>
                <a:avLst/>
                <a:gdLst/>
                <a:ahLst/>
                <a:cxnLst/>
                <a:rect l="l" t="t" r="r" b="b"/>
                <a:pathLst>
                  <a:path w="1" h="1" fill="none" extrusionOk="0">
                    <a:moveTo>
                      <a:pt x="0" y="0"/>
                    </a:move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9"/>
              <p:cNvSpPr/>
              <p:nvPr/>
            </p:nvSpPr>
            <p:spPr>
              <a:xfrm>
                <a:off x="1544013" y="-266991"/>
                <a:ext cx="127217" cy="103379"/>
              </a:xfrm>
              <a:custGeom>
                <a:avLst/>
                <a:gdLst/>
                <a:ahLst/>
                <a:cxnLst/>
                <a:rect l="l" t="t" r="r" b="b"/>
                <a:pathLst>
                  <a:path w="1617" h="1314" extrusionOk="0">
                    <a:moveTo>
                      <a:pt x="384" y="223"/>
                    </a:moveTo>
                    <a:lnTo>
                      <a:pt x="526" y="263"/>
                    </a:lnTo>
                    <a:lnTo>
                      <a:pt x="647" y="324"/>
                    </a:lnTo>
                    <a:lnTo>
                      <a:pt x="768" y="384"/>
                    </a:lnTo>
                    <a:lnTo>
                      <a:pt x="889" y="465"/>
                    </a:lnTo>
                    <a:lnTo>
                      <a:pt x="990" y="566"/>
                    </a:lnTo>
                    <a:lnTo>
                      <a:pt x="1071" y="687"/>
                    </a:lnTo>
                    <a:lnTo>
                      <a:pt x="1152" y="788"/>
                    </a:lnTo>
                    <a:lnTo>
                      <a:pt x="1192" y="909"/>
                    </a:lnTo>
                    <a:lnTo>
                      <a:pt x="1192" y="950"/>
                    </a:lnTo>
                    <a:lnTo>
                      <a:pt x="1192" y="970"/>
                    </a:lnTo>
                    <a:lnTo>
                      <a:pt x="1152" y="990"/>
                    </a:lnTo>
                    <a:lnTo>
                      <a:pt x="1111" y="970"/>
                    </a:lnTo>
                    <a:lnTo>
                      <a:pt x="930" y="808"/>
                    </a:lnTo>
                    <a:lnTo>
                      <a:pt x="344" y="324"/>
                    </a:lnTo>
                    <a:lnTo>
                      <a:pt x="324" y="283"/>
                    </a:lnTo>
                    <a:lnTo>
                      <a:pt x="324" y="263"/>
                    </a:lnTo>
                    <a:lnTo>
                      <a:pt x="344" y="243"/>
                    </a:lnTo>
                    <a:lnTo>
                      <a:pt x="384" y="223"/>
                    </a:lnTo>
                    <a:close/>
                    <a:moveTo>
                      <a:pt x="122" y="1"/>
                    </a:moveTo>
                    <a:lnTo>
                      <a:pt x="61" y="21"/>
                    </a:lnTo>
                    <a:lnTo>
                      <a:pt x="21" y="61"/>
                    </a:lnTo>
                    <a:lnTo>
                      <a:pt x="1" y="102"/>
                    </a:lnTo>
                    <a:lnTo>
                      <a:pt x="1" y="162"/>
                    </a:lnTo>
                    <a:lnTo>
                      <a:pt x="21" y="223"/>
                    </a:lnTo>
                    <a:lnTo>
                      <a:pt x="82" y="364"/>
                    </a:lnTo>
                    <a:lnTo>
                      <a:pt x="162" y="526"/>
                    </a:lnTo>
                    <a:lnTo>
                      <a:pt x="283" y="667"/>
                    </a:lnTo>
                    <a:lnTo>
                      <a:pt x="465" y="869"/>
                    </a:lnTo>
                    <a:lnTo>
                      <a:pt x="546" y="970"/>
                    </a:lnTo>
                    <a:lnTo>
                      <a:pt x="586" y="1031"/>
                    </a:lnTo>
                    <a:lnTo>
                      <a:pt x="990" y="1172"/>
                    </a:lnTo>
                    <a:lnTo>
                      <a:pt x="1596" y="1313"/>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9"/>
              <p:cNvSpPr/>
              <p:nvPr/>
            </p:nvSpPr>
            <p:spPr>
              <a:xfrm>
                <a:off x="1569425" y="-249525"/>
                <a:ext cx="68447" cy="60501"/>
              </a:xfrm>
              <a:custGeom>
                <a:avLst/>
                <a:gdLst/>
                <a:ahLst/>
                <a:cxnLst/>
                <a:rect l="l" t="t" r="r" b="b"/>
                <a:pathLst>
                  <a:path w="870" h="769" fill="none" extrusionOk="0">
                    <a:moveTo>
                      <a:pt x="788" y="748"/>
                    </a:moveTo>
                    <a:lnTo>
                      <a:pt x="788" y="748"/>
                    </a:lnTo>
                    <a:lnTo>
                      <a:pt x="607" y="586"/>
                    </a:lnTo>
                    <a:lnTo>
                      <a:pt x="607" y="586"/>
                    </a:lnTo>
                    <a:lnTo>
                      <a:pt x="21" y="102"/>
                    </a:lnTo>
                    <a:lnTo>
                      <a:pt x="21" y="102"/>
                    </a:lnTo>
                    <a:lnTo>
                      <a:pt x="1" y="61"/>
                    </a:lnTo>
                    <a:lnTo>
                      <a:pt x="1" y="41"/>
                    </a:lnTo>
                    <a:lnTo>
                      <a:pt x="21" y="21"/>
                    </a:lnTo>
                    <a:lnTo>
                      <a:pt x="61" y="1"/>
                    </a:lnTo>
                    <a:lnTo>
                      <a:pt x="61" y="1"/>
                    </a:lnTo>
                    <a:lnTo>
                      <a:pt x="61" y="1"/>
                    </a:lnTo>
                    <a:lnTo>
                      <a:pt x="61" y="1"/>
                    </a:lnTo>
                    <a:lnTo>
                      <a:pt x="203" y="41"/>
                    </a:lnTo>
                    <a:lnTo>
                      <a:pt x="324" y="102"/>
                    </a:lnTo>
                    <a:lnTo>
                      <a:pt x="445" y="162"/>
                    </a:lnTo>
                    <a:lnTo>
                      <a:pt x="566" y="243"/>
                    </a:lnTo>
                    <a:lnTo>
                      <a:pt x="667" y="344"/>
                    </a:lnTo>
                    <a:lnTo>
                      <a:pt x="748" y="465"/>
                    </a:lnTo>
                    <a:lnTo>
                      <a:pt x="829" y="566"/>
                    </a:lnTo>
                    <a:lnTo>
                      <a:pt x="869" y="687"/>
                    </a:lnTo>
                    <a:lnTo>
                      <a:pt x="869" y="687"/>
                    </a:lnTo>
                    <a:lnTo>
                      <a:pt x="869" y="728"/>
                    </a:lnTo>
                    <a:lnTo>
                      <a:pt x="869" y="748"/>
                    </a:lnTo>
                    <a:lnTo>
                      <a:pt x="829" y="768"/>
                    </a:lnTo>
                    <a:lnTo>
                      <a:pt x="829" y="768"/>
                    </a:lnTo>
                    <a:lnTo>
                      <a:pt x="788" y="748"/>
                    </a:lnTo>
                    <a:lnTo>
                      <a:pt x="788" y="748"/>
                    </a:lnTo>
                    <a:lnTo>
                      <a:pt x="788" y="748"/>
                    </a:lnTo>
                    <a:lnTo>
                      <a:pt x="788" y="748"/>
                    </a:lnTo>
                    <a:lnTo>
                      <a:pt x="788" y="748"/>
                    </a:lnTo>
                    <a:lnTo>
                      <a:pt x="788" y="748"/>
                    </a:lnTo>
                    <a:lnTo>
                      <a:pt x="788" y="74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9"/>
              <p:cNvSpPr/>
              <p:nvPr/>
            </p:nvSpPr>
            <p:spPr>
              <a:xfrm>
                <a:off x="1544013" y="-266991"/>
                <a:ext cx="127217" cy="103379"/>
              </a:xfrm>
              <a:custGeom>
                <a:avLst/>
                <a:gdLst/>
                <a:ahLst/>
                <a:cxnLst/>
                <a:rect l="l" t="t" r="r" b="b"/>
                <a:pathLst>
                  <a:path w="1617" h="1314" fill="none" extrusionOk="0">
                    <a:moveTo>
                      <a:pt x="203" y="1"/>
                    </a:moveTo>
                    <a:lnTo>
                      <a:pt x="203" y="1"/>
                    </a:lnTo>
                    <a:lnTo>
                      <a:pt x="122" y="1"/>
                    </a:lnTo>
                    <a:lnTo>
                      <a:pt x="61" y="21"/>
                    </a:lnTo>
                    <a:lnTo>
                      <a:pt x="21" y="61"/>
                    </a:lnTo>
                    <a:lnTo>
                      <a:pt x="1" y="102"/>
                    </a:lnTo>
                    <a:lnTo>
                      <a:pt x="1" y="162"/>
                    </a:lnTo>
                    <a:lnTo>
                      <a:pt x="21" y="223"/>
                    </a:lnTo>
                    <a:lnTo>
                      <a:pt x="82" y="364"/>
                    </a:lnTo>
                    <a:lnTo>
                      <a:pt x="162" y="526"/>
                    </a:lnTo>
                    <a:lnTo>
                      <a:pt x="283" y="667"/>
                    </a:lnTo>
                    <a:lnTo>
                      <a:pt x="465" y="869"/>
                    </a:lnTo>
                    <a:lnTo>
                      <a:pt x="465" y="869"/>
                    </a:lnTo>
                    <a:lnTo>
                      <a:pt x="546" y="970"/>
                    </a:lnTo>
                    <a:lnTo>
                      <a:pt x="586" y="1031"/>
                    </a:lnTo>
                    <a:lnTo>
                      <a:pt x="990" y="1172"/>
                    </a:lnTo>
                    <a:lnTo>
                      <a:pt x="990" y="1172"/>
                    </a:lnTo>
                    <a:lnTo>
                      <a:pt x="1596" y="1313"/>
                    </a:lnTo>
                    <a:lnTo>
                      <a:pt x="1596" y="1313"/>
                    </a:lnTo>
                    <a:lnTo>
                      <a:pt x="1616" y="1212"/>
                    </a:lnTo>
                    <a:lnTo>
                      <a:pt x="1616" y="1212"/>
                    </a:lnTo>
                    <a:lnTo>
                      <a:pt x="1616" y="1091"/>
                    </a:lnTo>
                    <a:lnTo>
                      <a:pt x="1616" y="990"/>
                    </a:lnTo>
                    <a:lnTo>
                      <a:pt x="1576" y="889"/>
                    </a:lnTo>
                    <a:lnTo>
                      <a:pt x="1515" y="788"/>
                    </a:lnTo>
                    <a:lnTo>
                      <a:pt x="1455" y="687"/>
                    </a:lnTo>
                    <a:lnTo>
                      <a:pt x="1374" y="586"/>
                    </a:lnTo>
                    <a:lnTo>
                      <a:pt x="1192" y="425"/>
                    </a:lnTo>
                    <a:lnTo>
                      <a:pt x="990" y="283"/>
                    </a:lnTo>
                    <a:lnTo>
                      <a:pt x="768" y="162"/>
                    </a:lnTo>
                    <a:lnTo>
                      <a:pt x="566" y="61"/>
                    </a:lnTo>
                    <a:lnTo>
                      <a:pt x="364" y="21"/>
                    </a:lnTo>
                    <a:lnTo>
                      <a:pt x="364" y="21"/>
                    </a:lnTo>
                    <a:lnTo>
                      <a:pt x="20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9"/>
              <p:cNvSpPr/>
              <p:nvPr/>
            </p:nvSpPr>
            <p:spPr>
              <a:xfrm>
                <a:off x="1569425" y="-249525"/>
                <a:ext cx="68447" cy="60501"/>
              </a:xfrm>
              <a:custGeom>
                <a:avLst/>
                <a:gdLst/>
                <a:ahLst/>
                <a:cxnLst/>
                <a:rect l="l" t="t" r="r" b="b"/>
                <a:pathLst>
                  <a:path w="870" h="769" extrusionOk="0">
                    <a:moveTo>
                      <a:pt x="61" y="1"/>
                    </a:moveTo>
                    <a:lnTo>
                      <a:pt x="21" y="21"/>
                    </a:lnTo>
                    <a:lnTo>
                      <a:pt x="1" y="41"/>
                    </a:lnTo>
                    <a:lnTo>
                      <a:pt x="1" y="61"/>
                    </a:lnTo>
                    <a:lnTo>
                      <a:pt x="21" y="102"/>
                    </a:lnTo>
                    <a:lnTo>
                      <a:pt x="607" y="586"/>
                    </a:lnTo>
                    <a:lnTo>
                      <a:pt x="788" y="748"/>
                    </a:lnTo>
                    <a:lnTo>
                      <a:pt x="829" y="768"/>
                    </a:lnTo>
                    <a:lnTo>
                      <a:pt x="869" y="748"/>
                    </a:lnTo>
                    <a:lnTo>
                      <a:pt x="869" y="728"/>
                    </a:lnTo>
                    <a:lnTo>
                      <a:pt x="869" y="687"/>
                    </a:lnTo>
                    <a:lnTo>
                      <a:pt x="829" y="566"/>
                    </a:lnTo>
                    <a:lnTo>
                      <a:pt x="748" y="465"/>
                    </a:lnTo>
                    <a:lnTo>
                      <a:pt x="667" y="344"/>
                    </a:lnTo>
                    <a:lnTo>
                      <a:pt x="566" y="243"/>
                    </a:lnTo>
                    <a:lnTo>
                      <a:pt x="445" y="162"/>
                    </a:lnTo>
                    <a:lnTo>
                      <a:pt x="324" y="102"/>
                    </a:lnTo>
                    <a:lnTo>
                      <a:pt x="203" y="41"/>
                    </a:lnTo>
                    <a:lnTo>
                      <a:pt x="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9"/>
              <p:cNvSpPr/>
              <p:nvPr/>
            </p:nvSpPr>
            <p:spPr>
              <a:xfrm>
                <a:off x="1631421" y="-190676"/>
                <a:ext cx="79" cy="79"/>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9"/>
              <p:cNvSpPr/>
              <p:nvPr/>
            </p:nvSpPr>
            <p:spPr>
              <a:xfrm>
                <a:off x="1569425" y="-249525"/>
                <a:ext cx="68447" cy="60501"/>
              </a:xfrm>
              <a:custGeom>
                <a:avLst/>
                <a:gdLst/>
                <a:ahLst/>
                <a:cxnLst/>
                <a:rect l="l" t="t" r="r" b="b"/>
                <a:pathLst>
                  <a:path w="870" h="769" fill="none" extrusionOk="0">
                    <a:moveTo>
                      <a:pt x="61" y="1"/>
                    </a:moveTo>
                    <a:lnTo>
                      <a:pt x="61" y="1"/>
                    </a:lnTo>
                    <a:lnTo>
                      <a:pt x="21" y="21"/>
                    </a:lnTo>
                    <a:lnTo>
                      <a:pt x="1" y="41"/>
                    </a:lnTo>
                    <a:lnTo>
                      <a:pt x="1" y="61"/>
                    </a:lnTo>
                    <a:lnTo>
                      <a:pt x="21" y="102"/>
                    </a:lnTo>
                    <a:lnTo>
                      <a:pt x="21" y="102"/>
                    </a:lnTo>
                    <a:lnTo>
                      <a:pt x="607" y="586"/>
                    </a:lnTo>
                    <a:lnTo>
                      <a:pt x="607" y="586"/>
                    </a:lnTo>
                    <a:lnTo>
                      <a:pt x="788" y="748"/>
                    </a:lnTo>
                    <a:lnTo>
                      <a:pt x="788" y="748"/>
                    </a:lnTo>
                    <a:lnTo>
                      <a:pt x="829" y="768"/>
                    </a:lnTo>
                    <a:lnTo>
                      <a:pt x="829" y="768"/>
                    </a:lnTo>
                    <a:lnTo>
                      <a:pt x="869" y="748"/>
                    </a:lnTo>
                    <a:lnTo>
                      <a:pt x="869" y="728"/>
                    </a:lnTo>
                    <a:lnTo>
                      <a:pt x="869" y="687"/>
                    </a:lnTo>
                    <a:lnTo>
                      <a:pt x="869" y="687"/>
                    </a:lnTo>
                    <a:lnTo>
                      <a:pt x="829" y="566"/>
                    </a:lnTo>
                    <a:lnTo>
                      <a:pt x="748" y="465"/>
                    </a:lnTo>
                    <a:lnTo>
                      <a:pt x="667" y="344"/>
                    </a:lnTo>
                    <a:lnTo>
                      <a:pt x="566" y="243"/>
                    </a:lnTo>
                    <a:lnTo>
                      <a:pt x="445" y="162"/>
                    </a:lnTo>
                    <a:lnTo>
                      <a:pt x="324" y="102"/>
                    </a:lnTo>
                    <a:lnTo>
                      <a:pt x="203" y="41"/>
                    </a:lnTo>
                    <a:lnTo>
                      <a:pt x="61" y="1"/>
                    </a:lnTo>
                    <a:lnTo>
                      <a:pt x="6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9"/>
              <p:cNvSpPr/>
              <p:nvPr/>
            </p:nvSpPr>
            <p:spPr>
              <a:xfrm>
                <a:off x="1698137" y="-273285"/>
                <a:ext cx="131938" cy="139805"/>
              </a:xfrm>
              <a:custGeom>
                <a:avLst/>
                <a:gdLst/>
                <a:ahLst/>
                <a:cxnLst/>
                <a:rect l="l" t="t" r="r" b="b"/>
                <a:pathLst>
                  <a:path w="1677" h="1777" extrusionOk="0">
                    <a:moveTo>
                      <a:pt x="323" y="303"/>
                    </a:moveTo>
                    <a:lnTo>
                      <a:pt x="465" y="384"/>
                    </a:lnTo>
                    <a:lnTo>
                      <a:pt x="626" y="505"/>
                    </a:lnTo>
                    <a:lnTo>
                      <a:pt x="788" y="646"/>
                    </a:lnTo>
                    <a:lnTo>
                      <a:pt x="909" y="767"/>
                    </a:lnTo>
                    <a:lnTo>
                      <a:pt x="1010" y="909"/>
                    </a:lnTo>
                    <a:lnTo>
                      <a:pt x="1131" y="1090"/>
                    </a:lnTo>
                    <a:lnTo>
                      <a:pt x="1212" y="1252"/>
                    </a:lnTo>
                    <a:lnTo>
                      <a:pt x="1232" y="1353"/>
                    </a:lnTo>
                    <a:lnTo>
                      <a:pt x="1252" y="1434"/>
                    </a:lnTo>
                    <a:lnTo>
                      <a:pt x="1252" y="1474"/>
                    </a:lnTo>
                    <a:lnTo>
                      <a:pt x="1232" y="1494"/>
                    </a:lnTo>
                    <a:lnTo>
                      <a:pt x="1192" y="1514"/>
                    </a:lnTo>
                    <a:lnTo>
                      <a:pt x="1151" y="1494"/>
                    </a:lnTo>
                    <a:lnTo>
                      <a:pt x="1131" y="1474"/>
                    </a:lnTo>
                    <a:lnTo>
                      <a:pt x="1010" y="1272"/>
                    </a:lnTo>
                    <a:lnTo>
                      <a:pt x="828" y="1050"/>
                    </a:lnTo>
                    <a:lnTo>
                      <a:pt x="485" y="666"/>
                    </a:lnTo>
                    <a:lnTo>
                      <a:pt x="323" y="464"/>
                    </a:lnTo>
                    <a:lnTo>
                      <a:pt x="283" y="404"/>
                    </a:lnTo>
                    <a:lnTo>
                      <a:pt x="263" y="363"/>
                    </a:lnTo>
                    <a:lnTo>
                      <a:pt x="243" y="343"/>
                    </a:lnTo>
                    <a:lnTo>
                      <a:pt x="263" y="323"/>
                    </a:lnTo>
                    <a:lnTo>
                      <a:pt x="283" y="303"/>
                    </a:lnTo>
                    <a:close/>
                    <a:moveTo>
                      <a:pt x="182" y="0"/>
                    </a:moveTo>
                    <a:lnTo>
                      <a:pt x="122" y="20"/>
                    </a:lnTo>
                    <a:lnTo>
                      <a:pt x="61" y="61"/>
                    </a:lnTo>
                    <a:lnTo>
                      <a:pt x="21" y="101"/>
                    </a:lnTo>
                    <a:lnTo>
                      <a:pt x="0" y="162"/>
                    </a:lnTo>
                    <a:lnTo>
                      <a:pt x="0" y="222"/>
                    </a:lnTo>
                    <a:lnTo>
                      <a:pt x="21" y="323"/>
                    </a:lnTo>
                    <a:lnTo>
                      <a:pt x="41" y="404"/>
                    </a:lnTo>
                    <a:lnTo>
                      <a:pt x="122" y="586"/>
                    </a:lnTo>
                    <a:lnTo>
                      <a:pt x="202" y="747"/>
                    </a:lnTo>
                    <a:lnTo>
                      <a:pt x="283" y="848"/>
                    </a:lnTo>
                    <a:lnTo>
                      <a:pt x="586" y="1252"/>
                    </a:lnTo>
                    <a:lnTo>
                      <a:pt x="747" y="1494"/>
                    </a:lnTo>
                    <a:lnTo>
                      <a:pt x="848" y="1656"/>
                    </a:lnTo>
                    <a:lnTo>
                      <a:pt x="1636" y="1777"/>
                    </a:lnTo>
                    <a:lnTo>
                      <a:pt x="1676" y="1676"/>
                    </a:lnTo>
                    <a:lnTo>
                      <a:pt x="1676" y="1575"/>
                    </a:lnTo>
                    <a:lnTo>
                      <a:pt x="1656" y="1373"/>
                    </a:lnTo>
                    <a:lnTo>
                      <a:pt x="1596" y="1191"/>
                    </a:lnTo>
                    <a:lnTo>
                      <a:pt x="1495" y="989"/>
                    </a:lnTo>
                    <a:lnTo>
                      <a:pt x="1353" y="808"/>
                    </a:lnTo>
                    <a:lnTo>
                      <a:pt x="1212" y="626"/>
                    </a:lnTo>
                    <a:lnTo>
                      <a:pt x="1050" y="444"/>
                    </a:lnTo>
                    <a:lnTo>
                      <a:pt x="869" y="303"/>
                    </a:lnTo>
                    <a:lnTo>
                      <a:pt x="687" y="162"/>
                    </a:lnTo>
                    <a:lnTo>
                      <a:pt x="606" y="101"/>
                    </a:lnTo>
                    <a:lnTo>
                      <a:pt x="485" y="40"/>
                    </a:lnTo>
                    <a:lnTo>
                      <a:pt x="364" y="20"/>
                    </a:lnTo>
                    <a:lnTo>
                      <a:pt x="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9"/>
              <p:cNvSpPr/>
              <p:nvPr/>
            </p:nvSpPr>
            <p:spPr>
              <a:xfrm>
                <a:off x="1717177" y="-249525"/>
                <a:ext cx="79540" cy="95433"/>
              </a:xfrm>
              <a:custGeom>
                <a:avLst/>
                <a:gdLst/>
                <a:ahLst/>
                <a:cxnLst/>
                <a:rect l="l" t="t" r="r" b="b"/>
                <a:pathLst>
                  <a:path w="1011" h="1213" fill="none" extrusionOk="0">
                    <a:moveTo>
                      <a:pt x="950" y="1212"/>
                    </a:moveTo>
                    <a:lnTo>
                      <a:pt x="950" y="1212"/>
                    </a:lnTo>
                    <a:lnTo>
                      <a:pt x="909" y="1192"/>
                    </a:lnTo>
                    <a:lnTo>
                      <a:pt x="889" y="1172"/>
                    </a:lnTo>
                    <a:lnTo>
                      <a:pt x="889" y="1172"/>
                    </a:lnTo>
                    <a:lnTo>
                      <a:pt x="889" y="1172"/>
                    </a:lnTo>
                    <a:lnTo>
                      <a:pt x="768" y="970"/>
                    </a:lnTo>
                    <a:lnTo>
                      <a:pt x="586" y="748"/>
                    </a:lnTo>
                    <a:lnTo>
                      <a:pt x="243" y="364"/>
                    </a:lnTo>
                    <a:lnTo>
                      <a:pt x="243" y="364"/>
                    </a:lnTo>
                    <a:lnTo>
                      <a:pt x="81" y="162"/>
                    </a:lnTo>
                    <a:lnTo>
                      <a:pt x="41" y="102"/>
                    </a:lnTo>
                    <a:lnTo>
                      <a:pt x="21" y="61"/>
                    </a:lnTo>
                    <a:lnTo>
                      <a:pt x="21" y="61"/>
                    </a:lnTo>
                    <a:lnTo>
                      <a:pt x="1" y="41"/>
                    </a:lnTo>
                    <a:lnTo>
                      <a:pt x="21" y="21"/>
                    </a:lnTo>
                    <a:lnTo>
                      <a:pt x="41" y="1"/>
                    </a:lnTo>
                    <a:lnTo>
                      <a:pt x="61" y="1"/>
                    </a:lnTo>
                    <a:lnTo>
                      <a:pt x="61" y="1"/>
                    </a:lnTo>
                    <a:lnTo>
                      <a:pt x="81" y="1"/>
                    </a:lnTo>
                    <a:lnTo>
                      <a:pt x="81" y="1"/>
                    </a:lnTo>
                    <a:lnTo>
                      <a:pt x="223" y="82"/>
                    </a:lnTo>
                    <a:lnTo>
                      <a:pt x="384" y="203"/>
                    </a:lnTo>
                    <a:lnTo>
                      <a:pt x="546" y="344"/>
                    </a:lnTo>
                    <a:lnTo>
                      <a:pt x="667" y="465"/>
                    </a:lnTo>
                    <a:lnTo>
                      <a:pt x="667" y="465"/>
                    </a:lnTo>
                    <a:lnTo>
                      <a:pt x="768" y="607"/>
                    </a:lnTo>
                    <a:lnTo>
                      <a:pt x="889" y="788"/>
                    </a:lnTo>
                    <a:lnTo>
                      <a:pt x="970" y="950"/>
                    </a:lnTo>
                    <a:lnTo>
                      <a:pt x="990" y="1051"/>
                    </a:lnTo>
                    <a:lnTo>
                      <a:pt x="1010" y="1132"/>
                    </a:lnTo>
                    <a:lnTo>
                      <a:pt x="1010" y="1132"/>
                    </a:lnTo>
                    <a:lnTo>
                      <a:pt x="1010" y="1172"/>
                    </a:lnTo>
                    <a:lnTo>
                      <a:pt x="990" y="1192"/>
                    </a:lnTo>
                    <a:lnTo>
                      <a:pt x="950" y="121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9"/>
              <p:cNvSpPr/>
              <p:nvPr/>
            </p:nvSpPr>
            <p:spPr>
              <a:xfrm>
                <a:off x="1698137" y="-273285"/>
                <a:ext cx="131938" cy="139805"/>
              </a:xfrm>
              <a:custGeom>
                <a:avLst/>
                <a:gdLst/>
                <a:ahLst/>
                <a:cxnLst/>
                <a:rect l="l" t="t" r="r" b="b"/>
                <a:pathLst>
                  <a:path w="1677" h="1777" fill="none" extrusionOk="0">
                    <a:moveTo>
                      <a:pt x="243" y="0"/>
                    </a:moveTo>
                    <a:lnTo>
                      <a:pt x="243" y="0"/>
                    </a:lnTo>
                    <a:lnTo>
                      <a:pt x="182" y="0"/>
                    </a:lnTo>
                    <a:lnTo>
                      <a:pt x="122" y="20"/>
                    </a:lnTo>
                    <a:lnTo>
                      <a:pt x="122" y="20"/>
                    </a:lnTo>
                    <a:lnTo>
                      <a:pt x="61" y="61"/>
                    </a:lnTo>
                    <a:lnTo>
                      <a:pt x="21" y="101"/>
                    </a:lnTo>
                    <a:lnTo>
                      <a:pt x="0" y="162"/>
                    </a:lnTo>
                    <a:lnTo>
                      <a:pt x="0" y="222"/>
                    </a:lnTo>
                    <a:lnTo>
                      <a:pt x="0" y="222"/>
                    </a:lnTo>
                    <a:lnTo>
                      <a:pt x="21" y="323"/>
                    </a:lnTo>
                    <a:lnTo>
                      <a:pt x="41" y="404"/>
                    </a:lnTo>
                    <a:lnTo>
                      <a:pt x="122" y="586"/>
                    </a:lnTo>
                    <a:lnTo>
                      <a:pt x="202" y="747"/>
                    </a:lnTo>
                    <a:lnTo>
                      <a:pt x="283" y="848"/>
                    </a:lnTo>
                    <a:lnTo>
                      <a:pt x="283" y="848"/>
                    </a:lnTo>
                    <a:lnTo>
                      <a:pt x="586" y="1252"/>
                    </a:lnTo>
                    <a:lnTo>
                      <a:pt x="747" y="1494"/>
                    </a:lnTo>
                    <a:lnTo>
                      <a:pt x="848" y="1656"/>
                    </a:lnTo>
                    <a:lnTo>
                      <a:pt x="848" y="1656"/>
                    </a:lnTo>
                    <a:lnTo>
                      <a:pt x="1636" y="1777"/>
                    </a:lnTo>
                    <a:lnTo>
                      <a:pt x="1636" y="1777"/>
                    </a:lnTo>
                    <a:lnTo>
                      <a:pt x="1676" y="1676"/>
                    </a:lnTo>
                    <a:lnTo>
                      <a:pt x="1676" y="1575"/>
                    </a:lnTo>
                    <a:lnTo>
                      <a:pt x="1676" y="1575"/>
                    </a:lnTo>
                    <a:lnTo>
                      <a:pt x="1656" y="1373"/>
                    </a:lnTo>
                    <a:lnTo>
                      <a:pt x="1596" y="1191"/>
                    </a:lnTo>
                    <a:lnTo>
                      <a:pt x="1495" y="989"/>
                    </a:lnTo>
                    <a:lnTo>
                      <a:pt x="1353" y="808"/>
                    </a:lnTo>
                    <a:lnTo>
                      <a:pt x="1212" y="626"/>
                    </a:lnTo>
                    <a:lnTo>
                      <a:pt x="1050" y="444"/>
                    </a:lnTo>
                    <a:lnTo>
                      <a:pt x="869" y="303"/>
                    </a:lnTo>
                    <a:lnTo>
                      <a:pt x="687" y="162"/>
                    </a:lnTo>
                    <a:lnTo>
                      <a:pt x="687" y="162"/>
                    </a:lnTo>
                    <a:lnTo>
                      <a:pt x="606" y="101"/>
                    </a:lnTo>
                    <a:lnTo>
                      <a:pt x="485" y="40"/>
                    </a:lnTo>
                    <a:lnTo>
                      <a:pt x="364" y="20"/>
                    </a:lnTo>
                    <a:lnTo>
                      <a:pt x="24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9"/>
              <p:cNvSpPr/>
              <p:nvPr/>
            </p:nvSpPr>
            <p:spPr>
              <a:xfrm>
                <a:off x="1717177" y="-249525"/>
                <a:ext cx="79540" cy="95433"/>
              </a:xfrm>
              <a:custGeom>
                <a:avLst/>
                <a:gdLst/>
                <a:ahLst/>
                <a:cxnLst/>
                <a:rect l="l" t="t" r="r" b="b"/>
                <a:pathLst>
                  <a:path w="1011" h="1213" extrusionOk="0">
                    <a:moveTo>
                      <a:pt x="41" y="1"/>
                    </a:moveTo>
                    <a:lnTo>
                      <a:pt x="21" y="21"/>
                    </a:lnTo>
                    <a:lnTo>
                      <a:pt x="1" y="41"/>
                    </a:lnTo>
                    <a:lnTo>
                      <a:pt x="21" y="61"/>
                    </a:lnTo>
                    <a:lnTo>
                      <a:pt x="41" y="102"/>
                    </a:lnTo>
                    <a:lnTo>
                      <a:pt x="81" y="162"/>
                    </a:lnTo>
                    <a:lnTo>
                      <a:pt x="243" y="364"/>
                    </a:lnTo>
                    <a:lnTo>
                      <a:pt x="586" y="748"/>
                    </a:lnTo>
                    <a:lnTo>
                      <a:pt x="768" y="970"/>
                    </a:lnTo>
                    <a:lnTo>
                      <a:pt x="889" y="1172"/>
                    </a:lnTo>
                    <a:lnTo>
                      <a:pt x="909" y="1192"/>
                    </a:lnTo>
                    <a:lnTo>
                      <a:pt x="950" y="1212"/>
                    </a:lnTo>
                    <a:lnTo>
                      <a:pt x="990" y="1192"/>
                    </a:lnTo>
                    <a:lnTo>
                      <a:pt x="1010" y="1172"/>
                    </a:lnTo>
                    <a:lnTo>
                      <a:pt x="1010" y="1132"/>
                    </a:lnTo>
                    <a:lnTo>
                      <a:pt x="990" y="1051"/>
                    </a:lnTo>
                    <a:lnTo>
                      <a:pt x="970" y="950"/>
                    </a:lnTo>
                    <a:lnTo>
                      <a:pt x="889" y="788"/>
                    </a:lnTo>
                    <a:lnTo>
                      <a:pt x="768" y="607"/>
                    </a:lnTo>
                    <a:lnTo>
                      <a:pt x="667" y="465"/>
                    </a:lnTo>
                    <a:lnTo>
                      <a:pt x="546" y="344"/>
                    </a:lnTo>
                    <a:lnTo>
                      <a:pt x="384" y="203"/>
                    </a:lnTo>
                    <a:lnTo>
                      <a:pt x="223" y="8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9"/>
              <p:cNvSpPr/>
              <p:nvPr/>
            </p:nvSpPr>
            <p:spPr>
              <a:xfrm>
                <a:off x="1717177" y="-249525"/>
                <a:ext cx="79540" cy="95433"/>
              </a:xfrm>
              <a:custGeom>
                <a:avLst/>
                <a:gdLst/>
                <a:ahLst/>
                <a:cxnLst/>
                <a:rect l="l" t="t" r="r" b="b"/>
                <a:pathLst>
                  <a:path w="1011" h="1213" fill="none" extrusionOk="0">
                    <a:moveTo>
                      <a:pt x="61" y="1"/>
                    </a:moveTo>
                    <a:lnTo>
                      <a:pt x="61" y="1"/>
                    </a:lnTo>
                    <a:lnTo>
                      <a:pt x="41" y="1"/>
                    </a:lnTo>
                    <a:lnTo>
                      <a:pt x="21" y="21"/>
                    </a:lnTo>
                    <a:lnTo>
                      <a:pt x="1" y="41"/>
                    </a:lnTo>
                    <a:lnTo>
                      <a:pt x="21" y="61"/>
                    </a:lnTo>
                    <a:lnTo>
                      <a:pt x="41" y="102"/>
                    </a:lnTo>
                    <a:lnTo>
                      <a:pt x="81" y="162"/>
                    </a:lnTo>
                    <a:lnTo>
                      <a:pt x="81" y="162"/>
                    </a:lnTo>
                    <a:lnTo>
                      <a:pt x="243" y="364"/>
                    </a:lnTo>
                    <a:lnTo>
                      <a:pt x="243" y="364"/>
                    </a:lnTo>
                    <a:lnTo>
                      <a:pt x="586" y="748"/>
                    </a:lnTo>
                    <a:lnTo>
                      <a:pt x="768" y="970"/>
                    </a:lnTo>
                    <a:lnTo>
                      <a:pt x="889" y="1172"/>
                    </a:lnTo>
                    <a:lnTo>
                      <a:pt x="889" y="1172"/>
                    </a:lnTo>
                    <a:lnTo>
                      <a:pt x="889" y="1172"/>
                    </a:lnTo>
                    <a:lnTo>
                      <a:pt x="909" y="1192"/>
                    </a:lnTo>
                    <a:lnTo>
                      <a:pt x="950" y="1212"/>
                    </a:lnTo>
                    <a:lnTo>
                      <a:pt x="950" y="1212"/>
                    </a:lnTo>
                    <a:lnTo>
                      <a:pt x="990" y="1192"/>
                    </a:lnTo>
                    <a:lnTo>
                      <a:pt x="1010" y="1172"/>
                    </a:lnTo>
                    <a:lnTo>
                      <a:pt x="1010" y="1132"/>
                    </a:lnTo>
                    <a:lnTo>
                      <a:pt x="1010" y="1132"/>
                    </a:lnTo>
                    <a:lnTo>
                      <a:pt x="990" y="1051"/>
                    </a:lnTo>
                    <a:lnTo>
                      <a:pt x="970" y="950"/>
                    </a:lnTo>
                    <a:lnTo>
                      <a:pt x="889" y="788"/>
                    </a:lnTo>
                    <a:lnTo>
                      <a:pt x="768" y="607"/>
                    </a:lnTo>
                    <a:lnTo>
                      <a:pt x="667" y="465"/>
                    </a:lnTo>
                    <a:lnTo>
                      <a:pt x="667" y="465"/>
                    </a:lnTo>
                    <a:lnTo>
                      <a:pt x="546" y="344"/>
                    </a:lnTo>
                    <a:lnTo>
                      <a:pt x="384" y="203"/>
                    </a:lnTo>
                    <a:lnTo>
                      <a:pt x="223" y="82"/>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9"/>
              <p:cNvSpPr/>
              <p:nvPr/>
            </p:nvSpPr>
            <p:spPr>
              <a:xfrm>
                <a:off x="1841090" y="-260618"/>
                <a:ext cx="139884" cy="144683"/>
              </a:xfrm>
              <a:custGeom>
                <a:avLst/>
                <a:gdLst/>
                <a:ahLst/>
                <a:cxnLst/>
                <a:rect l="l" t="t" r="r" b="b"/>
                <a:pathLst>
                  <a:path w="1778" h="1839" extrusionOk="0">
                    <a:moveTo>
                      <a:pt x="364" y="303"/>
                    </a:moveTo>
                    <a:lnTo>
                      <a:pt x="526" y="384"/>
                    </a:lnTo>
                    <a:lnTo>
                      <a:pt x="687" y="465"/>
                    </a:lnTo>
                    <a:lnTo>
                      <a:pt x="849" y="586"/>
                    </a:lnTo>
                    <a:lnTo>
                      <a:pt x="1010" y="727"/>
                    </a:lnTo>
                    <a:lnTo>
                      <a:pt x="1131" y="889"/>
                    </a:lnTo>
                    <a:lnTo>
                      <a:pt x="1232" y="1071"/>
                    </a:lnTo>
                    <a:lnTo>
                      <a:pt x="1313" y="1273"/>
                    </a:lnTo>
                    <a:lnTo>
                      <a:pt x="1333" y="1475"/>
                    </a:lnTo>
                    <a:lnTo>
                      <a:pt x="1333" y="1495"/>
                    </a:lnTo>
                    <a:lnTo>
                      <a:pt x="1333" y="1515"/>
                    </a:lnTo>
                    <a:lnTo>
                      <a:pt x="1273" y="1535"/>
                    </a:lnTo>
                    <a:lnTo>
                      <a:pt x="1253" y="1535"/>
                    </a:lnTo>
                    <a:lnTo>
                      <a:pt x="1232" y="1495"/>
                    </a:lnTo>
                    <a:lnTo>
                      <a:pt x="1152" y="1353"/>
                    </a:lnTo>
                    <a:lnTo>
                      <a:pt x="1051" y="1172"/>
                    </a:lnTo>
                    <a:lnTo>
                      <a:pt x="889" y="970"/>
                    </a:lnTo>
                    <a:lnTo>
                      <a:pt x="748" y="808"/>
                    </a:lnTo>
                    <a:lnTo>
                      <a:pt x="586" y="647"/>
                    </a:lnTo>
                    <a:lnTo>
                      <a:pt x="303" y="404"/>
                    </a:lnTo>
                    <a:lnTo>
                      <a:pt x="283" y="384"/>
                    </a:lnTo>
                    <a:lnTo>
                      <a:pt x="283" y="344"/>
                    </a:lnTo>
                    <a:lnTo>
                      <a:pt x="303" y="324"/>
                    </a:lnTo>
                    <a:lnTo>
                      <a:pt x="344" y="303"/>
                    </a:lnTo>
                    <a:close/>
                    <a:moveTo>
                      <a:pt x="263" y="1"/>
                    </a:moveTo>
                    <a:lnTo>
                      <a:pt x="162" y="21"/>
                    </a:lnTo>
                    <a:lnTo>
                      <a:pt x="81" y="61"/>
                    </a:lnTo>
                    <a:lnTo>
                      <a:pt x="41" y="102"/>
                    </a:lnTo>
                    <a:lnTo>
                      <a:pt x="21" y="162"/>
                    </a:lnTo>
                    <a:lnTo>
                      <a:pt x="1" y="283"/>
                    </a:lnTo>
                    <a:lnTo>
                      <a:pt x="21" y="445"/>
                    </a:lnTo>
                    <a:lnTo>
                      <a:pt x="61" y="606"/>
                    </a:lnTo>
                    <a:lnTo>
                      <a:pt x="102" y="748"/>
                    </a:lnTo>
                    <a:lnTo>
                      <a:pt x="182" y="889"/>
                    </a:lnTo>
                    <a:lnTo>
                      <a:pt x="283" y="1030"/>
                    </a:lnTo>
                    <a:lnTo>
                      <a:pt x="384" y="1152"/>
                    </a:lnTo>
                    <a:lnTo>
                      <a:pt x="586" y="1394"/>
                    </a:lnTo>
                    <a:lnTo>
                      <a:pt x="808" y="1576"/>
                    </a:lnTo>
                    <a:lnTo>
                      <a:pt x="990" y="1737"/>
                    </a:lnTo>
                    <a:lnTo>
                      <a:pt x="1051" y="1777"/>
                    </a:lnTo>
                    <a:lnTo>
                      <a:pt x="1757" y="1838"/>
                    </a:lnTo>
                    <a:lnTo>
                      <a:pt x="1777" y="1717"/>
                    </a:lnTo>
                    <a:lnTo>
                      <a:pt x="1777" y="1596"/>
                    </a:lnTo>
                    <a:lnTo>
                      <a:pt x="1777" y="1434"/>
                    </a:lnTo>
                    <a:lnTo>
                      <a:pt x="1737" y="1252"/>
                    </a:lnTo>
                    <a:lnTo>
                      <a:pt x="1677" y="1091"/>
                    </a:lnTo>
                    <a:lnTo>
                      <a:pt x="1576" y="950"/>
                    </a:lnTo>
                    <a:lnTo>
                      <a:pt x="1454" y="748"/>
                    </a:lnTo>
                    <a:lnTo>
                      <a:pt x="1293" y="566"/>
                    </a:lnTo>
                    <a:lnTo>
                      <a:pt x="1111" y="404"/>
                    </a:lnTo>
                    <a:lnTo>
                      <a:pt x="929" y="263"/>
                    </a:lnTo>
                    <a:lnTo>
                      <a:pt x="748" y="162"/>
                    </a:lnTo>
                    <a:lnTo>
                      <a:pt x="586" y="81"/>
                    </a:lnTo>
                    <a:lnTo>
                      <a:pt x="425" y="21"/>
                    </a:lnTo>
                    <a:lnTo>
                      <a:pt x="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9"/>
              <p:cNvSpPr/>
              <p:nvPr/>
            </p:nvSpPr>
            <p:spPr>
              <a:xfrm>
                <a:off x="1863355" y="-236780"/>
                <a:ext cx="82687" cy="97006"/>
              </a:xfrm>
              <a:custGeom>
                <a:avLst/>
                <a:gdLst/>
                <a:ahLst/>
                <a:cxnLst/>
                <a:rect l="l" t="t" r="r" b="b"/>
                <a:pathLst>
                  <a:path w="1051" h="1233" fill="none" extrusionOk="0">
                    <a:moveTo>
                      <a:pt x="949" y="1192"/>
                    </a:moveTo>
                    <a:lnTo>
                      <a:pt x="949" y="1192"/>
                    </a:lnTo>
                    <a:lnTo>
                      <a:pt x="869" y="1050"/>
                    </a:lnTo>
                    <a:lnTo>
                      <a:pt x="768" y="869"/>
                    </a:lnTo>
                    <a:lnTo>
                      <a:pt x="606" y="667"/>
                    </a:lnTo>
                    <a:lnTo>
                      <a:pt x="606" y="667"/>
                    </a:lnTo>
                    <a:lnTo>
                      <a:pt x="465" y="505"/>
                    </a:lnTo>
                    <a:lnTo>
                      <a:pt x="303" y="344"/>
                    </a:lnTo>
                    <a:lnTo>
                      <a:pt x="20" y="101"/>
                    </a:lnTo>
                    <a:lnTo>
                      <a:pt x="20" y="101"/>
                    </a:lnTo>
                    <a:lnTo>
                      <a:pt x="0" y="81"/>
                    </a:lnTo>
                    <a:lnTo>
                      <a:pt x="0" y="41"/>
                    </a:lnTo>
                    <a:lnTo>
                      <a:pt x="20" y="21"/>
                    </a:lnTo>
                    <a:lnTo>
                      <a:pt x="61" y="0"/>
                    </a:lnTo>
                    <a:lnTo>
                      <a:pt x="61" y="0"/>
                    </a:lnTo>
                    <a:lnTo>
                      <a:pt x="81" y="0"/>
                    </a:lnTo>
                    <a:lnTo>
                      <a:pt x="81" y="0"/>
                    </a:lnTo>
                    <a:lnTo>
                      <a:pt x="243" y="81"/>
                    </a:lnTo>
                    <a:lnTo>
                      <a:pt x="404" y="162"/>
                    </a:lnTo>
                    <a:lnTo>
                      <a:pt x="566" y="283"/>
                    </a:lnTo>
                    <a:lnTo>
                      <a:pt x="727" y="424"/>
                    </a:lnTo>
                    <a:lnTo>
                      <a:pt x="848" y="586"/>
                    </a:lnTo>
                    <a:lnTo>
                      <a:pt x="949" y="768"/>
                    </a:lnTo>
                    <a:lnTo>
                      <a:pt x="1030" y="970"/>
                    </a:lnTo>
                    <a:lnTo>
                      <a:pt x="1050" y="1172"/>
                    </a:lnTo>
                    <a:lnTo>
                      <a:pt x="1050" y="1172"/>
                    </a:lnTo>
                    <a:lnTo>
                      <a:pt x="1050" y="1192"/>
                    </a:lnTo>
                    <a:lnTo>
                      <a:pt x="1050" y="1212"/>
                    </a:lnTo>
                    <a:lnTo>
                      <a:pt x="990" y="1232"/>
                    </a:lnTo>
                    <a:lnTo>
                      <a:pt x="990" y="1232"/>
                    </a:lnTo>
                    <a:lnTo>
                      <a:pt x="970" y="1232"/>
                    </a:lnTo>
                    <a:lnTo>
                      <a:pt x="949" y="1192"/>
                    </a:lnTo>
                    <a:lnTo>
                      <a:pt x="949" y="1192"/>
                    </a:lnTo>
                    <a:lnTo>
                      <a:pt x="949" y="11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9"/>
              <p:cNvSpPr/>
              <p:nvPr/>
            </p:nvSpPr>
            <p:spPr>
              <a:xfrm>
                <a:off x="1841090" y="-260618"/>
                <a:ext cx="139884" cy="144683"/>
              </a:xfrm>
              <a:custGeom>
                <a:avLst/>
                <a:gdLst/>
                <a:ahLst/>
                <a:cxnLst/>
                <a:rect l="l" t="t" r="r" b="b"/>
                <a:pathLst>
                  <a:path w="1778" h="1839" fill="none" extrusionOk="0">
                    <a:moveTo>
                      <a:pt x="263" y="1"/>
                    </a:moveTo>
                    <a:lnTo>
                      <a:pt x="263" y="1"/>
                    </a:lnTo>
                    <a:lnTo>
                      <a:pt x="162" y="21"/>
                    </a:lnTo>
                    <a:lnTo>
                      <a:pt x="81" y="61"/>
                    </a:lnTo>
                    <a:lnTo>
                      <a:pt x="41" y="102"/>
                    </a:lnTo>
                    <a:lnTo>
                      <a:pt x="21" y="162"/>
                    </a:lnTo>
                    <a:lnTo>
                      <a:pt x="1" y="283"/>
                    </a:lnTo>
                    <a:lnTo>
                      <a:pt x="1" y="283"/>
                    </a:lnTo>
                    <a:lnTo>
                      <a:pt x="1" y="283"/>
                    </a:lnTo>
                    <a:lnTo>
                      <a:pt x="1" y="283"/>
                    </a:lnTo>
                    <a:lnTo>
                      <a:pt x="21" y="445"/>
                    </a:lnTo>
                    <a:lnTo>
                      <a:pt x="61" y="606"/>
                    </a:lnTo>
                    <a:lnTo>
                      <a:pt x="102" y="748"/>
                    </a:lnTo>
                    <a:lnTo>
                      <a:pt x="182" y="889"/>
                    </a:lnTo>
                    <a:lnTo>
                      <a:pt x="182" y="889"/>
                    </a:lnTo>
                    <a:lnTo>
                      <a:pt x="283" y="1030"/>
                    </a:lnTo>
                    <a:lnTo>
                      <a:pt x="384" y="1152"/>
                    </a:lnTo>
                    <a:lnTo>
                      <a:pt x="586" y="1394"/>
                    </a:lnTo>
                    <a:lnTo>
                      <a:pt x="808" y="1576"/>
                    </a:lnTo>
                    <a:lnTo>
                      <a:pt x="990" y="1737"/>
                    </a:lnTo>
                    <a:lnTo>
                      <a:pt x="990" y="1737"/>
                    </a:lnTo>
                    <a:lnTo>
                      <a:pt x="1051" y="1777"/>
                    </a:lnTo>
                    <a:lnTo>
                      <a:pt x="1051" y="1777"/>
                    </a:lnTo>
                    <a:lnTo>
                      <a:pt x="1757" y="1838"/>
                    </a:lnTo>
                    <a:lnTo>
                      <a:pt x="1757" y="1838"/>
                    </a:lnTo>
                    <a:lnTo>
                      <a:pt x="1777" y="1717"/>
                    </a:lnTo>
                    <a:lnTo>
                      <a:pt x="1777" y="1596"/>
                    </a:lnTo>
                    <a:lnTo>
                      <a:pt x="1777" y="1596"/>
                    </a:lnTo>
                    <a:lnTo>
                      <a:pt x="1777" y="1434"/>
                    </a:lnTo>
                    <a:lnTo>
                      <a:pt x="1737" y="1252"/>
                    </a:lnTo>
                    <a:lnTo>
                      <a:pt x="1677" y="1091"/>
                    </a:lnTo>
                    <a:lnTo>
                      <a:pt x="1576" y="950"/>
                    </a:lnTo>
                    <a:lnTo>
                      <a:pt x="1576" y="950"/>
                    </a:lnTo>
                    <a:lnTo>
                      <a:pt x="1454" y="748"/>
                    </a:lnTo>
                    <a:lnTo>
                      <a:pt x="1293" y="566"/>
                    </a:lnTo>
                    <a:lnTo>
                      <a:pt x="1111" y="404"/>
                    </a:lnTo>
                    <a:lnTo>
                      <a:pt x="929" y="263"/>
                    </a:lnTo>
                    <a:lnTo>
                      <a:pt x="748" y="162"/>
                    </a:lnTo>
                    <a:lnTo>
                      <a:pt x="586" y="81"/>
                    </a:lnTo>
                    <a:lnTo>
                      <a:pt x="425" y="21"/>
                    </a:lnTo>
                    <a:lnTo>
                      <a:pt x="26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9"/>
              <p:cNvSpPr/>
              <p:nvPr/>
            </p:nvSpPr>
            <p:spPr>
              <a:xfrm>
                <a:off x="1863355" y="-236780"/>
                <a:ext cx="82687" cy="97006"/>
              </a:xfrm>
              <a:custGeom>
                <a:avLst/>
                <a:gdLst/>
                <a:ahLst/>
                <a:cxnLst/>
                <a:rect l="l" t="t" r="r" b="b"/>
                <a:pathLst>
                  <a:path w="1051" h="1233" extrusionOk="0">
                    <a:moveTo>
                      <a:pt x="61" y="0"/>
                    </a:moveTo>
                    <a:lnTo>
                      <a:pt x="20" y="21"/>
                    </a:lnTo>
                    <a:lnTo>
                      <a:pt x="0" y="41"/>
                    </a:lnTo>
                    <a:lnTo>
                      <a:pt x="0" y="81"/>
                    </a:lnTo>
                    <a:lnTo>
                      <a:pt x="20" y="101"/>
                    </a:lnTo>
                    <a:lnTo>
                      <a:pt x="303" y="344"/>
                    </a:lnTo>
                    <a:lnTo>
                      <a:pt x="465" y="505"/>
                    </a:lnTo>
                    <a:lnTo>
                      <a:pt x="606" y="667"/>
                    </a:lnTo>
                    <a:lnTo>
                      <a:pt x="768" y="869"/>
                    </a:lnTo>
                    <a:lnTo>
                      <a:pt x="869" y="1050"/>
                    </a:lnTo>
                    <a:lnTo>
                      <a:pt x="949" y="1192"/>
                    </a:lnTo>
                    <a:lnTo>
                      <a:pt x="970" y="1232"/>
                    </a:lnTo>
                    <a:lnTo>
                      <a:pt x="990" y="1232"/>
                    </a:lnTo>
                    <a:lnTo>
                      <a:pt x="1050" y="1212"/>
                    </a:lnTo>
                    <a:lnTo>
                      <a:pt x="1050" y="1192"/>
                    </a:lnTo>
                    <a:lnTo>
                      <a:pt x="1050" y="1172"/>
                    </a:lnTo>
                    <a:lnTo>
                      <a:pt x="1030" y="970"/>
                    </a:lnTo>
                    <a:lnTo>
                      <a:pt x="949" y="768"/>
                    </a:lnTo>
                    <a:lnTo>
                      <a:pt x="848" y="586"/>
                    </a:lnTo>
                    <a:lnTo>
                      <a:pt x="727" y="424"/>
                    </a:lnTo>
                    <a:lnTo>
                      <a:pt x="566" y="283"/>
                    </a:lnTo>
                    <a:lnTo>
                      <a:pt x="404" y="162"/>
                    </a:lnTo>
                    <a:lnTo>
                      <a:pt x="243" y="8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9"/>
              <p:cNvSpPr/>
              <p:nvPr/>
            </p:nvSpPr>
            <p:spPr>
              <a:xfrm>
                <a:off x="1863355" y="-236780"/>
                <a:ext cx="82687" cy="97006"/>
              </a:xfrm>
              <a:custGeom>
                <a:avLst/>
                <a:gdLst/>
                <a:ahLst/>
                <a:cxnLst/>
                <a:rect l="l" t="t" r="r" b="b"/>
                <a:pathLst>
                  <a:path w="1051" h="1233" fill="none" extrusionOk="0">
                    <a:moveTo>
                      <a:pt x="61" y="0"/>
                    </a:moveTo>
                    <a:lnTo>
                      <a:pt x="61" y="0"/>
                    </a:lnTo>
                    <a:lnTo>
                      <a:pt x="20" y="21"/>
                    </a:lnTo>
                    <a:lnTo>
                      <a:pt x="0" y="41"/>
                    </a:lnTo>
                    <a:lnTo>
                      <a:pt x="0" y="81"/>
                    </a:lnTo>
                    <a:lnTo>
                      <a:pt x="20" y="101"/>
                    </a:lnTo>
                    <a:lnTo>
                      <a:pt x="20" y="101"/>
                    </a:lnTo>
                    <a:lnTo>
                      <a:pt x="303" y="344"/>
                    </a:lnTo>
                    <a:lnTo>
                      <a:pt x="465" y="505"/>
                    </a:lnTo>
                    <a:lnTo>
                      <a:pt x="606" y="667"/>
                    </a:lnTo>
                    <a:lnTo>
                      <a:pt x="606" y="667"/>
                    </a:lnTo>
                    <a:lnTo>
                      <a:pt x="768" y="869"/>
                    </a:lnTo>
                    <a:lnTo>
                      <a:pt x="869" y="1050"/>
                    </a:lnTo>
                    <a:lnTo>
                      <a:pt x="949" y="1192"/>
                    </a:lnTo>
                    <a:lnTo>
                      <a:pt x="949" y="1192"/>
                    </a:lnTo>
                    <a:lnTo>
                      <a:pt x="949" y="1192"/>
                    </a:lnTo>
                    <a:lnTo>
                      <a:pt x="949" y="1192"/>
                    </a:lnTo>
                    <a:lnTo>
                      <a:pt x="970" y="1232"/>
                    </a:lnTo>
                    <a:lnTo>
                      <a:pt x="990" y="1232"/>
                    </a:lnTo>
                    <a:lnTo>
                      <a:pt x="990" y="1232"/>
                    </a:lnTo>
                    <a:lnTo>
                      <a:pt x="1050" y="1212"/>
                    </a:lnTo>
                    <a:lnTo>
                      <a:pt x="1050" y="1192"/>
                    </a:lnTo>
                    <a:lnTo>
                      <a:pt x="1050" y="1172"/>
                    </a:lnTo>
                    <a:lnTo>
                      <a:pt x="1050" y="1172"/>
                    </a:lnTo>
                    <a:lnTo>
                      <a:pt x="1030" y="970"/>
                    </a:lnTo>
                    <a:lnTo>
                      <a:pt x="949" y="768"/>
                    </a:lnTo>
                    <a:lnTo>
                      <a:pt x="848" y="586"/>
                    </a:lnTo>
                    <a:lnTo>
                      <a:pt x="727" y="424"/>
                    </a:lnTo>
                    <a:lnTo>
                      <a:pt x="566" y="283"/>
                    </a:lnTo>
                    <a:lnTo>
                      <a:pt x="404" y="162"/>
                    </a:lnTo>
                    <a:lnTo>
                      <a:pt x="243" y="8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9"/>
              <p:cNvSpPr/>
              <p:nvPr/>
            </p:nvSpPr>
            <p:spPr>
              <a:xfrm>
                <a:off x="1999934" y="-254245"/>
                <a:ext cx="136737" cy="144605"/>
              </a:xfrm>
              <a:custGeom>
                <a:avLst/>
                <a:gdLst/>
                <a:ahLst/>
                <a:cxnLst/>
                <a:rect l="l" t="t" r="r" b="b"/>
                <a:pathLst>
                  <a:path w="1738" h="1838" extrusionOk="0">
                    <a:moveTo>
                      <a:pt x="324" y="222"/>
                    </a:moveTo>
                    <a:lnTo>
                      <a:pt x="485" y="323"/>
                    </a:lnTo>
                    <a:lnTo>
                      <a:pt x="667" y="424"/>
                    </a:lnTo>
                    <a:lnTo>
                      <a:pt x="829" y="566"/>
                    </a:lnTo>
                    <a:lnTo>
                      <a:pt x="990" y="707"/>
                    </a:lnTo>
                    <a:lnTo>
                      <a:pt x="1132" y="889"/>
                    </a:lnTo>
                    <a:lnTo>
                      <a:pt x="1232" y="1050"/>
                    </a:lnTo>
                    <a:lnTo>
                      <a:pt x="1313" y="1232"/>
                    </a:lnTo>
                    <a:lnTo>
                      <a:pt x="1354" y="1414"/>
                    </a:lnTo>
                    <a:lnTo>
                      <a:pt x="1354" y="1454"/>
                    </a:lnTo>
                    <a:lnTo>
                      <a:pt x="1333" y="1474"/>
                    </a:lnTo>
                    <a:lnTo>
                      <a:pt x="1293" y="1495"/>
                    </a:lnTo>
                    <a:lnTo>
                      <a:pt x="1273" y="1474"/>
                    </a:lnTo>
                    <a:lnTo>
                      <a:pt x="1253" y="1454"/>
                    </a:lnTo>
                    <a:lnTo>
                      <a:pt x="1192" y="1373"/>
                    </a:lnTo>
                    <a:lnTo>
                      <a:pt x="1031" y="1151"/>
                    </a:lnTo>
                    <a:lnTo>
                      <a:pt x="768" y="828"/>
                    </a:lnTo>
                    <a:lnTo>
                      <a:pt x="506" y="566"/>
                    </a:lnTo>
                    <a:lnTo>
                      <a:pt x="263" y="323"/>
                    </a:lnTo>
                    <a:lnTo>
                      <a:pt x="243" y="303"/>
                    </a:lnTo>
                    <a:lnTo>
                      <a:pt x="243" y="263"/>
                    </a:lnTo>
                    <a:lnTo>
                      <a:pt x="263" y="243"/>
                    </a:lnTo>
                    <a:lnTo>
                      <a:pt x="304" y="222"/>
                    </a:lnTo>
                    <a:close/>
                    <a:moveTo>
                      <a:pt x="263" y="0"/>
                    </a:moveTo>
                    <a:lnTo>
                      <a:pt x="183" y="21"/>
                    </a:lnTo>
                    <a:lnTo>
                      <a:pt x="102" y="41"/>
                    </a:lnTo>
                    <a:lnTo>
                      <a:pt x="61" y="81"/>
                    </a:lnTo>
                    <a:lnTo>
                      <a:pt x="41" y="142"/>
                    </a:lnTo>
                    <a:lnTo>
                      <a:pt x="21" y="202"/>
                    </a:lnTo>
                    <a:lnTo>
                      <a:pt x="1" y="263"/>
                    </a:lnTo>
                    <a:lnTo>
                      <a:pt x="1" y="283"/>
                    </a:lnTo>
                    <a:lnTo>
                      <a:pt x="41" y="404"/>
                    </a:lnTo>
                    <a:lnTo>
                      <a:pt x="102" y="566"/>
                    </a:lnTo>
                    <a:lnTo>
                      <a:pt x="203" y="768"/>
                    </a:lnTo>
                    <a:lnTo>
                      <a:pt x="324" y="970"/>
                    </a:lnTo>
                    <a:lnTo>
                      <a:pt x="465" y="1192"/>
                    </a:lnTo>
                    <a:lnTo>
                      <a:pt x="627" y="1394"/>
                    </a:lnTo>
                    <a:lnTo>
                      <a:pt x="808" y="1616"/>
                    </a:lnTo>
                    <a:lnTo>
                      <a:pt x="1010" y="1797"/>
                    </a:lnTo>
                    <a:lnTo>
                      <a:pt x="970" y="1838"/>
                    </a:lnTo>
                    <a:lnTo>
                      <a:pt x="1717" y="1838"/>
                    </a:lnTo>
                    <a:lnTo>
                      <a:pt x="1737" y="1636"/>
                    </a:lnTo>
                    <a:lnTo>
                      <a:pt x="1717" y="1515"/>
                    </a:lnTo>
                    <a:lnTo>
                      <a:pt x="1697" y="1373"/>
                    </a:lnTo>
                    <a:lnTo>
                      <a:pt x="1677" y="1252"/>
                    </a:lnTo>
                    <a:lnTo>
                      <a:pt x="1616" y="1131"/>
                    </a:lnTo>
                    <a:lnTo>
                      <a:pt x="1556" y="990"/>
                    </a:lnTo>
                    <a:lnTo>
                      <a:pt x="1475" y="869"/>
                    </a:lnTo>
                    <a:lnTo>
                      <a:pt x="1394" y="747"/>
                    </a:lnTo>
                    <a:lnTo>
                      <a:pt x="1273" y="606"/>
                    </a:lnTo>
                    <a:lnTo>
                      <a:pt x="1071" y="424"/>
                    </a:lnTo>
                    <a:lnTo>
                      <a:pt x="808" y="222"/>
                    </a:lnTo>
                    <a:lnTo>
                      <a:pt x="667" y="142"/>
                    </a:lnTo>
                    <a:lnTo>
                      <a:pt x="526" y="61"/>
                    </a:lnTo>
                    <a:lnTo>
                      <a:pt x="384" y="21"/>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9"/>
              <p:cNvSpPr/>
              <p:nvPr/>
            </p:nvSpPr>
            <p:spPr>
              <a:xfrm>
                <a:off x="2019052" y="-236780"/>
                <a:ext cx="87408" cy="100153"/>
              </a:xfrm>
              <a:custGeom>
                <a:avLst/>
                <a:gdLst/>
                <a:ahLst/>
                <a:cxnLst/>
                <a:rect l="l" t="t" r="r" b="b"/>
                <a:pathLst>
                  <a:path w="1111" h="1273" fill="none" extrusionOk="0">
                    <a:moveTo>
                      <a:pt x="1010" y="1232"/>
                    </a:moveTo>
                    <a:lnTo>
                      <a:pt x="1010" y="1232"/>
                    </a:lnTo>
                    <a:lnTo>
                      <a:pt x="949" y="1151"/>
                    </a:lnTo>
                    <a:lnTo>
                      <a:pt x="788" y="929"/>
                    </a:lnTo>
                    <a:lnTo>
                      <a:pt x="788" y="929"/>
                    </a:lnTo>
                    <a:lnTo>
                      <a:pt x="525" y="606"/>
                    </a:lnTo>
                    <a:lnTo>
                      <a:pt x="263" y="344"/>
                    </a:lnTo>
                    <a:lnTo>
                      <a:pt x="20" y="101"/>
                    </a:lnTo>
                    <a:lnTo>
                      <a:pt x="20" y="101"/>
                    </a:lnTo>
                    <a:lnTo>
                      <a:pt x="0" y="81"/>
                    </a:lnTo>
                    <a:lnTo>
                      <a:pt x="0" y="41"/>
                    </a:lnTo>
                    <a:lnTo>
                      <a:pt x="20" y="21"/>
                    </a:lnTo>
                    <a:lnTo>
                      <a:pt x="61" y="0"/>
                    </a:lnTo>
                    <a:lnTo>
                      <a:pt x="61" y="0"/>
                    </a:lnTo>
                    <a:lnTo>
                      <a:pt x="81" y="0"/>
                    </a:lnTo>
                    <a:lnTo>
                      <a:pt x="81" y="0"/>
                    </a:lnTo>
                    <a:lnTo>
                      <a:pt x="242" y="101"/>
                    </a:lnTo>
                    <a:lnTo>
                      <a:pt x="424" y="202"/>
                    </a:lnTo>
                    <a:lnTo>
                      <a:pt x="586" y="344"/>
                    </a:lnTo>
                    <a:lnTo>
                      <a:pt x="747" y="485"/>
                    </a:lnTo>
                    <a:lnTo>
                      <a:pt x="889" y="667"/>
                    </a:lnTo>
                    <a:lnTo>
                      <a:pt x="989" y="828"/>
                    </a:lnTo>
                    <a:lnTo>
                      <a:pt x="1070" y="1010"/>
                    </a:lnTo>
                    <a:lnTo>
                      <a:pt x="1111" y="1192"/>
                    </a:lnTo>
                    <a:lnTo>
                      <a:pt x="1111" y="1192"/>
                    </a:lnTo>
                    <a:lnTo>
                      <a:pt x="1111" y="1232"/>
                    </a:lnTo>
                    <a:lnTo>
                      <a:pt x="1090" y="1252"/>
                    </a:lnTo>
                    <a:lnTo>
                      <a:pt x="1050" y="1273"/>
                    </a:lnTo>
                    <a:lnTo>
                      <a:pt x="1050" y="1273"/>
                    </a:lnTo>
                    <a:lnTo>
                      <a:pt x="1030" y="1252"/>
                    </a:lnTo>
                    <a:lnTo>
                      <a:pt x="1010" y="1232"/>
                    </a:lnTo>
                    <a:lnTo>
                      <a:pt x="1010" y="1232"/>
                    </a:lnTo>
                    <a:lnTo>
                      <a:pt x="1010" y="1232"/>
                    </a:lnTo>
                    <a:lnTo>
                      <a:pt x="1010" y="1232"/>
                    </a:lnTo>
                    <a:lnTo>
                      <a:pt x="1010" y="1232"/>
                    </a:lnTo>
                    <a:lnTo>
                      <a:pt x="1010" y="1232"/>
                    </a:lnTo>
                    <a:lnTo>
                      <a:pt x="1010" y="12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9"/>
              <p:cNvSpPr/>
              <p:nvPr/>
            </p:nvSpPr>
            <p:spPr>
              <a:xfrm>
                <a:off x="1999934" y="-254245"/>
                <a:ext cx="136737" cy="144605"/>
              </a:xfrm>
              <a:custGeom>
                <a:avLst/>
                <a:gdLst/>
                <a:ahLst/>
                <a:cxnLst/>
                <a:rect l="l" t="t" r="r" b="b"/>
                <a:pathLst>
                  <a:path w="1738" h="1838" fill="none" extrusionOk="0">
                    <a:moveTo>
                      <a:pt x="263" y="0"/>
                    </a:moveTo>
                    <a:lnTo>
                      <a:pt x="263" y="0"/>
                    </a:lnTo>
                    <a:lnTo>
                      <a:pt x="183" y="21"/>
                    </a:lnTo>
                    <a:lnTo>
                      <a:pt x="102" y="41"/>
                    </a:lnTo>
                    <a:lnTo>
                      <a:pt x="102" y="41"/>
                    </a:lnTo>
                    <a:lnTo>
                      <a:pt x="61" y="81"/>
                    </a:lnTo>
                    <a:lnTo>
                      <a:pt x="41" y="142"/>
                    </a:lnTo>
                    <a:lnTo>
                      <a:pt x="21" y="202"/>
                    </a:lnTo>
                    <a:lnTo>
                      <a:pt x="1" y="263"/>
                    </a:lnTo>
                    <a:lnTo>
                      <a:pt x="1" y="263"/>
                    </a:lnTo>
                    <a:lnTo>
                      <a:pt x="1" y="283"/>
                    </a:lnTo>
                    <a:lnTo>
                      <a:pt x="1" y="283"/>
                    </a:lnTo>
                    <a:lnTo>
                      <a:pt x="41" y="404"/>
                    </a:lnTo>
                    <a:lnTo>
                      <a:pt x="102" y="566"/>
                    </a:lnTo>
                    <a:lnTo>
                      <a:pt x="203" y="768"/>
                    </a:lnTo>
                    <a:lnTo>
                      <a:pt x="324" y="970"/>
                    </a:lnTo>
                    <a:lnTo>
                      <a:pt x="465" y="1192"/>
                    </a:lnTo>
                    <a:lnTo>
                      <a:pt x="627" y="1394"/>
                    </a:lnTo>
                    <a:lnTo>
                      <a:pt x="808" y="1616"/>
                    </a:lnTo>
                    <a:lnTo>
                      <a:pt x="1010" y="1797"/>
                    </a:lnTo>
                    <a:lnTo>
                      <a:pt x="1010" y="1797"/>
                    </a:lnTo>
                    <a:lnTo>
                      <a:pt x="1010" y="1797"/>
                    </a:lnTo>
                    <a:lnTo>
                      <a:pt x="1010" y="1797"/>
                    </a:lnTo>
                    <a:lnTo>
                      <a:pt x="970" y="1838"/>
                    </a:lnTo>
                    <a:lnTo>
                      <a:pt x="970" y="1838"/>
                    </a:lnTo>
                    <a:lnTo>
                      <a:pt x="1576" y="1838"/>
                    </a:lnTo>
                    <a:lnTo>
                      <a:pt x="1576" y="1838"/>
                    </a:lnTo>
                    <a:lnTo>
                      <a:pt x="1717" y="1838"/>
                    </a:lnTo>
                    <a:lnTo>
                      <a:pt x="1717" y="1838"/>
                    </a:lnTo>
                    <a:lnTo>
                      <a:pt x="1737" y="1636"/>
                    </a:lnTo>
                    <a:lnTo>
                      <a:pt x="1737" y="1636"/>
                    </a:lnTo>
                    <a:lnTo>
                      <a:pt x="1717" y="1515"/>
                    </a:lnTo>
                    <a:lnTo>
                      <a:pt x="1697" y="1373"/>
                    </a:lnTo>
                    <a:lnTo>
                      <a:pt x="1677" y="1252"/>
                    </a:lnTo>
                    <a:lnTo>
                      <a:pt x="1616" y="1131"/>
                    </a:lnTo>
                    <a:lnTo>
                      <a:pt x="1556" y="990"/>
                    </a:lnTo>
                    <a:lnTo>
                      <a:pt x="1475" y="869"/>
                    </a:lnTo>
                    <a:lnTo>
                      <a:pt x="1394" y="747"/>
                    </a:lnTo>
                    <a:lnTo>
                      <a:pt x="1273" y="606"/>
                    </a:lnTo>
                    <a:lnTo>
                      <a:pt x="1273" y="606"/>
                    </a:lnTo>
                    <a:lnTo>
                      <a:pt x="1071" y="424"/>
                    </a:lnTo>
                    <a:lnTo>
                      <a:pt x="808" y="222"/>
                    </a:lnTo>
                    <a:lnTo>
                      <a:pt x="667" y="142"/>
                    </a:lnTo>
                    <a:lnTo>
                      <a:pt x="526" y="61"/>
                    </a:lnTo>
                    <a:lnTo>
                      <a:pt x="384" y="21"/>
                    </a:lnTo>
                    <a:lnTo>
                      <a:pt x="263"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9"/>
              <p:cNvSpPr/>
              <p:nvPr/>
            </p:nvSpPr>
            <p:spPr>
              <a:xfrm>
                <a:off x="2019052" y="-236780"/>
                <a:ext cx="87408" cy="100153"/>
              </a:xfrm>
              <a:custGeom>
                <a:avLst/>
                <a:gdLst/>
                <a:ahLst/>
                <a:cxnLst/>
                <a:rect l="l" t="t" r="r" b="b"/>
                <a:pathLst>
                  <a:path w="1111" h="1273" extrusionOk="0">
                    <a:moveTo>
                      <a:pt x="61" y="0"/>
                    </a:moveTo>
                    <a:lnTo>
                      <a:pt x="20" y="21"/>
                    </a:lnTo>
                    <a:lnTo>
                      <a:pt x="0" y="41"/>
                    </a:lnTo>
                    <a:lnTo>
                      <a:pt x="0" y="81"/>
                    </a:lnTo>
                    <a:lnTo>
                      <a:pt x="20" y="101"/>
                    </a:lnTo>
                    <a:lnTo>
                      <a:pt x="263" y="344"/>
                    </a:lnTo>
                    <a:lnTo>
                      <a:pt x="525" y="606"/>
                    </a:lnTo>
                    <a:lnTo>
                      <a:pt x="788" y="929"/>
                    </a:lnTo>
                    <a:lnTo>
                      <a:pt x="949" y="1151"/>
                    </a:lnTo>
                    <a:lnTo>
                      <a:pt x="1010" y="1232"/>
                    </a:lnTo>
                    <a:lnTo>
                      <a:pt x="1030" y="1252"/>
                    </a:lnTo>
                    <a:lnTo>
                      <a:pt x="1050" y="1273"/>
                    </a:lnTo>
                    <a:lnTo>
                      <a:pt x="1090" y="1252"/>
                    </a:lnTo>
                    <a:lnTo>
                      <a:pt x="1111" y="1232"/>
                    </a:lnTo>
                    <a:lnTo>
                      <a:pt x="1111" y="1192"/>
                    </a:lnTo>
                    <a:lnTo>
                      <a:pt x="1070" y="1010"/>
                    </a:lnTo>
                    <a:lnTo>
                      <a:pt x="989" y="828"/>
                    </a:lnTo>
                    <a:lnTo>
                      <a:pt x="889" y="667"/>
                    </a:lnTo>
                    <a:lnTo>
                      <a:pt x="747" y="485"/>
                    </a:lnTo>
                    <a:lnTo>
                      <a:pt x="586" y="344"/>
                    </a:lnTo>
                    <a:lnTo>
                      <a:pt x="424" y="202"/>
                    </a:lnTo>
                    <a:lnTo>
                      <a:pt x="242" y="101"/>
                    </a:lnTo>
                    <a:lnTo>
                      <a:pt x="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9"/>
              <p:cNvSpPr/>
              <p:nvPr/>
            </p:nvSpPr>
            <p:spPr>
              <a:xfrm>
                <a:off x="2098435" y="-139852"/>
                <a:ext cx="79" cy="79"/>
              </a:xfrm>
              <a:custGeom>
                <a:avLst/>
                <a:gdLst/>
                <a:ahLst/>
                <a:cxnLst/>
                <a:rect l="l" t="t" r="r" b="b"/>
                <a:pathLst>
                  <a:path w="1" h="1" fill="none" extrusionOk="0">
                    <a:moveTo>
                      <a:pt x="1" y="0"/>
                    </a:move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9"/>
              <p:cNvSpPr/>
              <p:nvPr/>
            </p:nvSpPr>
            <p:spPr>
              <a:xfrm>
                <a:off x="2019052" y="-236780"/>
                <a:ext cx="87408" cy="100153"/>
              </a:xfrm>
              <a:custGeom>
                <a:avLst/>
                <a:gdLst/>
                <a:ahLst/>
                <a:cxnLst/>
                <a:rect l="l" t="t" r="r" b="b"/>
                <a:pathLst>
                  <a:path w="1111" h="1273" fill="none" extrusionOk="0">
                    <a:moveTo>
                      <a:pt x="61" y="0"/>
                    </a:moveTo>
                    <a:lnTo>
                      <a:pt x="61" y="0"/>
                    </a:lnTo>
                    <a:lnTo>
                      <a:pt x="20" y="21"/>
                    </a:lnTo>
                    <a:lnTo>
                      <a:pt x="0" y="41"/>
                    </a:lnTo>
                    <a:lnTo>
                      <a:pt x="0" y="81"/>
                    </a:lnTo>
                    <a:lnTo>
                      <a:pt x="20" y="101"/>
                    </a:lnTo>
                    <a:lnTo>
                      <a:pt x="20" y="101"/>
                    </a:lnTo>
                    <a:lnTo>
                      <a:pt x="263" y="344"/>
                    </a:lnTo>
                    <a:lnTo>
                      <a:pt x="525" y="606"/>
                    </a:lnTo>
                    <a:lnTo>
                      <a:pt x="788" y="929"/>
                    </a:lnTo>
                    <a:lnTo>
                      <a:pt x="788" y="929"/>
                    </a:lnTo>
                    <a:lnTo>
                      <a:pt x="949" y="1151"/>
                    </a:lnTo>
                    <a:lnTo>
                      <a:pt x="1010" y="1232"/>
                    </a:lnTo>
                    <a:lnTo>
                      <a:pt x="1010" y="1232"/>
                    </a:lnTo>
                    <a:lnTo>
                      <a:pt x="1010" y="1232"/>
                    </a:lnTo>
                    <a:lnTo>
                      <a:pt x="1010" y="1232"/>
                    </a:lnTo>
                    <a:lnTo>
                      <a:pt x="1030" y="1252"/>
                    </a:lnTo>
                    <a:lnTo>
                      <a:pt x="1050" y="1273"/>
                    </a:lnTo>
                    <a:lnTo>
                      <a:pt x="1050" y="1273"/>
                    </a:lnTo>
                    <a:lnTo>
                      <a:pt x="1090" y="1252"/>
                    </a:lnTo>
                    <a:lnTo>
                      <a:pt x="1111" y="1232"/>
                    </a:lnTo>
                    <a:lnTo>
                      <a:pt x="1111" y="1192"/>
                    </a:lnTo>
                    <a:lnTo>
                      <a:pt x="1111" y="1192"/>
                    </a:lnTo>
                    <a:lnTo>
                      <a:pt x="1070" y="1010"/>
                    </a:lnTo>
                    <a:lnTo>
                      <a:pt x="989" y="828"/>
                    </a:lnTo>
                    <a:lnTo>
                      <a:pt x="889" y="667"/>
                    </a:lnTo>
                    <a:lnTo>
                      <a:pt x="747" y="485"/>
                    </a:lnTo>
                    <a:lnTo>
                      <a:pt x="586" y="344"/>
                    </a:lnTo>
                    <a:lnTo>
                      <a:pt x="424" y="202"/>
                    </a:lnTo>
                    <a:lnTo>
                      <a:pt x="242" y="101"/>
                    </a:lnTo>
                    <a:lnTo>
                      <a:pt x="81" y="0"/>
                    </a:lnTo>
                    <a:lnTo>
                      <a:pt x="81" y="0"/>
                    </a:lnTo>
                    <a:lnTo>
                      <a:pt x="6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9"/>
              <p:cNvSpPr/>
              <p:nvPr/>
            </p:nvSpPr>
            <p:spPr>
              <a:xfrm>
                <a:off x="2139740" y="-279657"/>
                <a:ext cx="154203" cy="166870"/>
              </a:xfrm>
              <a:custGeom>
                <a:avLst/>
                <a:gdLst/>
                <a:ahLst/>
                <a:cxnLst/>
                <a:rect l="l" t="t" r="r" b="b"/>
                <a:pathLst>
                  <a:path w="1960" h="2121" extrusionOk="0">
                    <a:moveTo>
                      <a:pt x="566" y="384"/>
                    </a:moveTo>
                    <a:lnTo>
                      <a:pt x="728" y="485"/>
                    </a:lnTo>
                    <a:lnTo>
                      <a:pt x="889" y="606"/>
                    </a:lnTo>
                    <a:lnTo>
                      <a:pt x="1051" y="747"/>
                    </a:lnTo>
                    <a:lnTo>
                      <a:pt x="1212" y="909"/>
                    </a:lnTo>
                    <a:lnTo>
                      <a:pt x="1333" y="1070"/>
                    </a:lnTo>
                    <a:lnTo>
                      <a:pt x="1454" y="1252"/>
                    </a:lnTo>
                    <a:lnTo>
                      <a:pt x="1555" y="1434"/>
                    </a:lnTo>
                    <a:lnTo>
                      <a:pt x="1616" y="1616"/>
                    </a:lnTo>
                    <a:lnTo>
                      <a:pt x="1616" y="1636"/>
                    </a:lnTo>
                    <a:lnTo>
                      <a:pt x="1596" y="1656"/>
                    </a:lnTo>
                    <a:lnTo>
                      <a:pt x="1555" y="1676"/>
                    </a:lnTo>
                    <a:lnTo>
                      <a:pt x="1515" y="1676"/>
                    </a:lnTo>
                    <a:lnTo>
                      <a:pt x="1495" y="1656"/>
                    </a:lnTo>
                    <a:lnTo>
                      <a:pt x="1434" y="1535"/>
                    </a:lnTo>
                    <a:lnTo>
                      <a:pt x="1152" y="1192"/>
                    </a:lnTo>
                    <a:lnTo>
                      <a:pt x="768" y="747"/>
                    </a:lnTo>
                    <a:lnTo>
                      <a:pt x="485" y="465"/>
                    </a:lnTo>
                    <a:lnTo>
                      <a:pt x="485" y="444"/>
                    </a:lnTo>
                    <a:lnTo>
                      <a:pt x="485" y="404"/>
                    </a:lnTo>
                    <a:lnTo>
                      <a:pt x="505" y="384"/>
                    </a:lnTo>
                    <a:close/>
                    <a:moveTo>
                      <a:pt x="263" y="0"/>
                    </a:moveTo>
                    <a:lnTo>
                      <a:pt x="142" y="41"/>
                    </a:lnTo>
                    <a:lnTo>
                      <a:pt x="61" y="101"/>
                    </a:lnTo>
                    <a:lnTo>
                      <a:pt x="21" y="182"/>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091" y="2120"/>
                    </a:lnTo>
                    <a:lnTo>
                      <a:pt x="1091" y="2120"/>
                    </a:lnTo>
                    <a:lnTo>
                      <a:pt x="1959" y="2060"/>
                    </a:lnTo>
                    <a:lnTo>
                      <a:pt x="1959" y="1939"/>
                    </a:lnTo>
                    <a:lnTo>
                      <a:pt x="1959" y="1797"/>
                    </a:lnTo>
                    <a:lnTo>
                      <a:pt x="1939" y="1656"/>
                    </a:lnTo>
                    <a:lnTo>
                      <a:pt x="1899" y="1515"/>
                    </a:lnTo>
                    <a:lnTo>
                      <a:pt x="1858" y="1373"/>
                    </a:lnTo>
                    <a:lnTo>
                      <a:pt x="1798" y="1212"/>
                    </a:lnTo>
                    <a:lnTo>
                      <a:pt x="1717" y="1050"/>
                    </a:lnTo>
                    <a:lnTo>
                      <a:pt x="1535" y="768"/>
                    </a:lnTo>
                    <a:lnTo>
                      <a:pt x="1333" y="525"/>
                    </a:lnTo>
                    <a:lnTo>
                      <a:pt x="1131" y="344"/>
                    </a:lnTo>
                    <a:lnTo>
                      <a:pt x="909" y="182"/>
                    </a:lnTo>
                    <a:lnTo>
                      <a:pt x="707" y="81"/>
                    </a:lnTo>
                    <a:lnTo>
                      <a:pt x="505" y="20"/>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9"/>
              <p:cNvSpPr/>
              <p:nvPr/>
            </p:nvSpPr>
            <p:spPr>
              <a:xfrm>
                <a:off x="2177897" y="-249525"/>
                <a:ext cx="88981" cy="101805"/>
              </a:xfrm>
              <a:custGeom>
                <a:avLst/>
                <a:gdLst/>
                <a:ahLst/>
                <a:cxnLst/>
                <a:rect l="l" t="t" r="r" b="b"/>
                <a:pathLst>
                  <a:path w="1131" h="1294" fill="none" extrusionOk="0">
                    <a:moveTo>
                      <a:pt x="1010" y="1273"/>
                    </a:moveTo>
                    <a:lnTo>
                      <a:pt x="1010" y="1273"/>
                    </a:lnTo>
                    <a:lnTo>
                      <a:pt x="949" y="1152"/>
                    </a:lnTo>
                    <a:lnTo>
                      <a:pt x="667" y="809"/>
                    </a:lnTo>
                    <a:lnTo>
                      <a:pt x="667" y="809"/>
                    </a:lnTo>
                    <a:lnTo>
                      <a:pt x="283" y="364"/>
                    </a:lnTo>
                    <a:lnTo>
                      <a:pt x="0" y="82"/>
                    </a:lnTo>
                    <a:lnTo>
                      <a:pt x="0" y="82"/>
                    </a:lnTo>
                    <a:lnTo>
                      <a:pt x="0" y="61"/>
                    </a:lnTo>
                    <a:lnTo>
                      <a:pt x="0" y="21"/>
                    </a:lnTo>
                    <a:lnTo>
                      <a:pt x="20" y="1"/>
                    </a:lnTo>
                    <a:lnTo>
                      <a:pt x="41" y="1"/>
                    </a:lnTo>
                    <a:lnTo>
                      <a:pt x="41" y="1"/>
                    </a:lnTo>
                    <a:lnTo>
                      <a:pt x="81" y="1"/>
                    </a:lnTo>
                    <a:lnTo>
                      <a:pt x="81" y="1"/>
                    </a:lnTo>
                    <a:lnTo>
                      <a:pt x="243" y="102"/>
                    </a:lnTo>
                    <a:lnTo>
                      <a:pt x="404" y="223"/>
                    </a:lnTo>
                    <a:lnTo>
                      <a:pt x="566" y="364"/>
                    </a:lnTo>
                    <a:lnTo>
                      <a:pt x="727" y="526"/>
                    </a:lnTo>
                    <a:lnTo>
                      <a:pt x="848" y="687"/>
                    </a:lnTo>
                    <a:lnTo>
                      <a:pt x="969" y="869"/>
                    </a:lnTo>
                    <a:lnTo>
                      <a:pt x="1070" y="1051"/>
                    </a:lnTo>
                    <a:lnTo>
                      <a:pt x="1131" y="1233"/>
                    </a:lnTo>
                    <a:lnTo>
                      <a:pt x="1131" y="1233"/>
                    </a:lnTo>
                    <a:lnTo>
                      <a:pt x="1131" y="1253"/>
                    </a:lnTo>
                    <a:lnTo>
                      <a:pt x="1111" y="1273"/>
                    </a:lnTo>
                    <a:lnTo>
                      <a:pt x="1070" y="1293"/>
                    </a:lnTo>
                    <a:lnTo>
                      <a:pt x="1070" y="1293"/>
                    </a:lnTo>
                    <a:lnTo>
                      <a:pt x="1030" y="1293"/>
                    </a:lnTo>
                    <a:lnTo>
                      <a:pt x="1010" y="1273"/>
                    </a:lnTo>
                    <a:lnTo>
                      <a:pt x="1010" y="1273"/>
                    </a:lnTo>
                    <a:lnTo>
                      <a:pt x="1010" y="127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9"/>
              <p:cNvSpPr/>
              <p:nvPr/>
            </p:nvSpPr>
            <p:spPr>
              <a:xfrm>
                <a:off x="2139740" y="-279657"/>
                <a:ext cx="154203" cy="166870"/>
              </a:xfrm>
              <a:custGeom>
                <a:avLst/>
                <a:gdLst/>
                <a:ahLst/>
                <a:cxnLst/>
                <a:rect l="l" t="t" r="r" b="b"/>
                <a:pathLst>
                  <a:path w="1960" h="2121" fill="none" extrusionOk="0">
                    <a:moveTo>
                      <a:pt x="344" y="0"/>
                    </a:moveTo>
                    <a:lnTo>
                      <a:pt x="344" y="0"/>
                    </a:lnTo>
                    <a:lnTo>
                      <a:pt x="263" y="0"/>
                    </a:lnTo>
                    <a:lnTo>
                      <a:pt x="263" y="0"/>
                    </a:lnTo>
                    <a:lnTo>
                      <a:pt x="142" y="41"/>
                    </a:lnTo>
                    <a:lnTo>
                      <a:pt x="61" y="101"/>
                    </a:lnTo>
                    <a:lnTo>
                      <a:pt x="21" y="182"/>
                    </a:lnTo>
                    <a:lnTo>
                      <a:pt x="1" y="263"/>
                    </a:lnTo>
                    <a:lnTo>
                      <a:pt x="1" y="263"/>
                    </a:lnTo>
                    <a:lnTo>
                      <a:pt x="21" y="384"/>
                    </a:lnTo>
                    <a:lnTo>
                      <a:pt x="61" y="505"/>
                    </a:lnTo>
                    <a:lnTo>
                      <a:pt x="102" y="626"/>
                    </a:lnTo>
                    <a:lnTo>
                      <a:pt x="182" y="768"/>
                    </a:lnTo>
                    <a:lnTo>
                      <a:pt x="364" y="1050"/>
                    </a:lnTo>
                    <a:lnTo>
                      <a:pt x="566" y="1353"/>
                    </a:lnTo>
                    <a:lnTo>
                      <a:pt x="970" y="1838"/>
                    </a:lnTo>
                    <a:lnTo>
                      <a:pt x="1091" y="1999"/>
                    </a:lnTo>
                    <a:lnTo>
                      <a:pt x="1131" y="2080"/>
                    </a:lnTo>
                    <a:lnTo>
                      <a:pt x="1131" y="2080"/>
                    </a:lnTo>
                    <a:lnTo>
                      <a:pt x="1131" y="2080"/>
                    </a:lnTo>
                    <a:lnTo>
                      <a:pt x="1131" y="2080"/>
                    </a:lnTo>
                    <a:lnTo>
                      <a:pt x="1091" y="2120"/>
                    </a:lnTo>
                    <a:lnTo>
                      <a:pt x="1091" y="2120"/>
                    </a:lnTo>
                    <a:lnTo>
                      <a:pt x="1959" y="2060"/>
                    </a:lnTo>
                    <a:lnTo>
                      <a:pt x="1959" y="2060"/>
                    </a:lnTo>
                    <a:lnTo>
                      <a:pt x="1959" y="1939"/>
                    </a:lnTo>
                    <a:lnTo>
                      <a:pt x="1959" y="1939"/>
                    </a:lnTo>
                    <a:lnTo>
                      <a:pt x="1959" y="1797"/>
                    </a:lnTo>
                    <a:lnTo>
                      <a:pt x="1939" y="1656"/>
                    </a:lnTo>
                    <a:lnTo>
                      <a:pt x="1899" y="1515"/>
                    </a:lnTo>
                    <a:lnTo>
                      <a:pt x="1858" y="1373"/>
                    </a:lnTo>
                    <a:lnTo>
                      <a:pt x="1858" y="1373"/>
                    </a:lnTo>
                    <a:lnTo>
                      <a:pt x="1798" y="1212"/>
                    </a:lnTo>
                    <a:lnTo>
                      <a:pt x="1717" y="1050"/>
                    </a:lnTo>
                    <a:lnTo>
                      <a:pt x="1535" y="768"/>
                    </a:lnTo>
                    <a:lnTo>
                      <a:pt x="1333" y="525"/>
                    </a:lnTo>
                    <a:lnTo>
                      <a:pt x="1131" y="344"/>
                    </a:lnTo>
                    <a:lnTo>
                      <a:pt x="909" y="182"/>
                    </a:lnTo>
                    <a:lnTo>
                      <a:pt x="707" y="81"/>
                    </a:lnTo>
                    <a:lnTo>
                      <a:pt x="505" y="20"/>
                    </a:lnTo>
                    <a:lnTo>
                      <a:pt x="34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9"/>
              <p:cNvSpPr/>
              <p:nvPr/>
            </p:nvSpPr>
            <p:spPr>
              <a:xfrm>
                <a:off x="2177897" y="-249525"/>
                <a:ext cx="88981" cy="101805"/>
              </a:xfrm>
              <a:custGeom>
                <a:avLst/>
                <a:gdLst/>
                <a:ahLst/>
                <a:cxnLst/>
                <a:rect l="l" t="t" r="r" b="b"/>
                <a:pathLst>
                  <a:path w="1131" h="1294" extrusionOk="0">
                    <a:moveTo>
                      <a:pt x="20" y="1"/>
                    </a:moveTo>
                    <a:lnTo>
                      <a:pt x="0" y="21"/>
                    </a:lnTo>
                    <a:lnTo>
                      <a:pt x="0" y="61"/>
                    </a:lnTo>
                    <a:lnTo>
                      <a:pt x="0" y="82"/>
                    </a:lnTo>
                    <a:lnTo>
                      <a:pt x="283" y="364"/>
                    </a:lnTo>
                    <a:lnTo>
                      <a:pt x="667" y="809"/>
                    </a:lnTo>
                    <a:lnTo>
                      <a:pt x="949" y="1152"/>
                    </a:lnTo>
                    <a:lnTo>
                      <a:pt x="1010" y="1273"/>
                    </a:lnTo>
                    <a:lnTo>
                      <a:pt x="1030" y="1293"/>
                    </a:lnTo>
                    <a:lnTo>
                      <a:pt x="1070" y="1293"/>
                    </a:lnTo>
                    <a:lnTo>
                      <a:pt x="1111" y="1273"/>
                    </a:lnTo>
                    <a:lnTo>
                      <a:pt x="1131" y="1253"/>
                    </a:lnTo>
                    <a:lnTo>
                      <a:pt x="1131" y="1233"/>
                    </a:lnTo>
                    <a:lnTo>
                      <a:pt x="1070" y="1051"/>
                    </a:lnTo>
                    <a:lnTo>
                      <a:pt x="969" y="869"/>
                    </a:lnTo>
                    <a:lnTo>
                      <a:pt x="848" y="687"/>
                    </a:lnTo>
                    <a:lnTo>
                      <a:pt x="727" y="526"/>
                    </a:lnTo>
                    <a:lnTo>
                      <a:pt x="566" y="364"/>
                    </a:lnTo>
                    <a:lnTo>
                      <a:pt x="404" y="223"/>
                    </a:lnTo>
                    <a:lnTo>
                      <a:pt x="243" y="102"/>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9"/>
              <p:cNvSpPr/>
              <p:nvPr/>
            </p:nvSpPr>
            <p:spPr>
              <a:xfrm>
                <a:off x="2303383" y="-298775"/>
                <a:ext cx="182762" cy="162149"/>
              </a:xfrm>
              <a:custGeom>
                <a:avLst/>
                <a:gdLst/>
                <a:ahLst/>
                <a:cxnLst/>
                <a:rect l="l" t="t" r="r" b="b"/>
                <a:pathLst>
                  <a:path w="2323" h="2061" extrusionOk="0">
                    <a:moveTo>
                      <a:pt x="606" y="385"/>
                    </a:moveTo>
                    <a:lnTo>
                      <a:pt x="788" y="445"/>
                    </a:lnTo>
                    <a:lnTo>
                      <a:pt x="970" y="546"/>
                    </a:lnTo>
                    <a:lnTo>
                      <a:pt x="1172" y="667"/>
                    </a:lnTo>
                    <a:lnTo>
                      <a:pt x="1353" y="809"/>
                    </a:lnTo>
                    <a:lnTo>
                      <a:pt x="1535" y="970"/>
                    </a:lnTo>
                    <a:lnTo>
                      <a:pt x="1676" y="1132"/>
                    </a:lnTo>
                    <a:lnTo>
                      <a:pt x="1797" y="1293"/>
                    </a:lnTo>
                    <a:lnTo>
                      <a:pt x="1898" y="1475"/>
                    </a:lnTo>
                    <a:lnTo>
                      <a:pt x="1898" y="1515"/>
                    </a:lnTo>
                    <a:lnTo>
                      <a:pt x="1878" y="1536"/>
                    </a:lnTo>
                    <a:lnTo>
                      <a:pt x="1858" y="1556"/>
                    </a:lnTo>
                    <a:lnTo>
                      <a:pt x="1838" y="1556"/>
                    </a:lnTo>
                    <a:lnTo>
                      <a:pt x="1797" y="1536"/>
                    </a:lnTo>
                    <a:lnTo>
                      <a:pt x="1697" y="1435"/>
                    </a:lnTo>
                    <a:lnTo>
                      <a:pt x="1353" y="1112"/>
                    </a:lnTo>
                    <a:lnTo>
                      <a:pt x="869" y="728"/>
                    </a:lnTo>
                    <a:lnTo>
                      <a:pt x="546" y="486"/>
                    </a:lnTo>
                    <a:lnTo>
                      <a:pt x="525" y="445"/>
                    </a:lnTo>
                    <a:lnTo>
                      <a:pt x="525" y="405"/>
                    </a:lnTo>
                    <a:lnTo>
                      <a:pt x="546" y="385"/>
                    </a:lnTo>
                    <a:close/>
                    <a:moveTo>
                      <a:pt x="323" y="1"/>
                    </a:moveTo>
                    <a:lnTo>
                      <a:pt x="223" y="21"/>
                    </a:lnTo>
                    <a:lnTo>
                      <a:pt x="122" y="82"/>
                    </a:lnTo>
                    <a:lnTo>
                      <a:pt x="41" y="142"/>
                    </a:lnTo>
                    <a:lnTo>
                      <a:pt x="21" y="203"/>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61"/>
                    </a:lnTo>
                    <a:lnTo>
                      <a:pt x="2322" y="1879"/>
                    </a:lnTo>
                    <a:lnTo>
                      <a:pt x="2302" y="1697"/>
                    </a:lnTo>
                    <a:lnTo>
                      <a:pt x="2242" y="1536"/>
                    </a:lnTo>
                    <a:lnTo>
                      <a:pt x="2181" y="1354"/>
                    </a:lnTo>
                    <a:lnTo>
                      <a:pt x="2100" y="1192"/>
                    </a:lnTo>
                    <a:lnTo>
                      <a:pt x="1919" y="910"/>
                    </a:lnTo>
                    <a:lnTo>
                      <a:pt x="1717" y="647"/>
                    </a:lnTo>
                    <a:lnTo>
                      <a:pt x="1495" y="445"/>
                    </a:lnTo>
                    <a:lnTo>
                      <a:pt x="1272" y="284"/>
                    </a:lnTo>
                    <a:lnTo>
                      <a:pt x="1030" y="163"/>
                    </a:lnTo>
                    <a:lnTo>
                      <a:pt x="808" y="62"/>
                    </a:lnTo>
                    <a:lnTo>
                      <a:pt x="606" y="21"/>
                    </a:lnTo>
                    <a:lnTo>
                      <a:pt x="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9"/>
              <p:cNvSpPr/>
              <p:nvPr/>
            </p:nvSpPr>
            <p:spPr>
              <a:xfrm>
                <a:off x="2344688" y="-268564"/>
                <a:ext cx="108099" cy="92207"/>
              </a:xfrm>
              <a:custGeom>
                <a:avLst/>
                <a:gdLst/>
                <a:ahLst/>
                <a:cxnLst/>
                <a:rect l="l" t="t" r="r" b="b"/>
                <a:pathLst>
                  <a:path w="1374" h="1172" fill="none" extrusionOk="0">
                    <a:moveTo>
                      <a:pt x="1272" y="1152"/>
                    </a:moveTo>
                    <a:lnTo>
                      <a:pt x="1272" y="1152"/>
                    </a:lnTo>
                    <a:lnTo>
                      <a:pt x="1172" y="1051"/>
                    </a:lnTo>
                    <a:lnTo>
                      <a:pt x="828" y="728"/>
                    </a:lnTo>
                    <a:lnTo>
                      <a:pt x="828" y="728"/>
                    </a:lnTo>
                    <a:lnTo>
                      <a:pt x="344" y="344"/>
                    </a:lnTo>
                    <a:lnTo>
                      <a:pt x="21" y="102"/>
                    </a:lnTo>
                    <a:lnTo>
                      <a:pt x="21" y="102"/>
                    </a:lnTo>
                    <a:lnTo>
                      <a:pt x="0" y="61"/>
                    </a:lnTo>
                    <a:lnTo>
                      <a:pt x="0" y="21"/>
                    </a:lnTo>
                    <a:lnTo>
                      <a:pt x="21" y="1"/>
                    </a:lnTo>
                    <a:lnTo>
                      <a:pt x="61" y="1"/>
                    </a:lnTo>
                    <a:lnTo>
                      <a:pt x="61" y="1"/>
                    </a:lnTo>
                    <a:lnTo>
                      <a:pt x="81" y="1"/>
                    </a:lnTo>
                    <a:lnTo>
                      <a:pt x="81" y="1"/>
                    </a:lnTo>
                    <a:lnTo>
                      <a:pt x="263" y="61"/>
                    </a:lnTo>
                    <a:lnTo>
                      <a:pt x="445" y="162"/>
                    </a:lnTo>
                    <a:lnTo>
                      <a:pt x="647" y="283"/>
                    </a:lnTo>
                    <a:lnTo>
                      <a:pt x="828" y="425"/>
                    </a:lnTo>
                    <a:lnTo>
                      <a:pt x="1010" y="586"/>
                    </a:lnTo>
                    <a:lnTo>
                      <a:pt x="1151" y="748"/>
                    </a:lnTo>
                    <a:lnTo>
                      <a:pt x="1272" y="909"/>
                    </a:lnTo>
                    <a:lnTo>
                      <a:pt x="1373" y="1091"/>
                    </a:lnTo>
                    <a:lnTo>
                      <a:pt x="1373" y="1091"/>
                    </a:lnTo>
                    <a:lnTo>
                      <a:pt x="1373" y="1131"/>
                    </a:lnTo>
                    <a:lnTo>
                      <a:pt x="1353" y="1152"/>
                    </a:lnTo>
                    <a:lnTo>
                      <a:pt x="1333" y="1172"/>
                    </a:lnTo>
                    <a:lnTo>
                      <a:pt x="1313" y="1172"/>
                    </a:lnTo>
                    <a:lnTo>
                      <a:pt x="1313" y="1172"/>
                    </a:lnTo>
                    <a:lnTo>
                      <a:pt x="1272" y="1152"/>
                    </a:lnTo>
                    <a:lnTo>
                      <a:pt x="1272" y="1152"/>
                    </a:lnTo>
                    <a:lnTo>
                      <a:pt x="1272" y="1152"/>
                    </a:lnTo>
                    <a:lnTo>
                      <a:pt x="1272" y="1152"/>
                    </a:lnTo>
                    <a:lnTo>
                      <a:pt x="1272" y="1152"/>
                    </a:lnTo>
                    <a:lnTo>
                      <a:pt x="1272" y="1152"/>
                    </a:lnTo>
                    <a:lnTo>
                      <a:pt x="1272" y="11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9"/>
              <p:cNvSpPr/>
              <p:nvPr/>
            </p:nvSpPr>
            <p:spPr>
              <a:xfrm>
                <a:off x="2303383" y="-298775"/>
                <a:ext cx="182762" cy="162149"/>
              </a:xfrm>
              <a:custGeom>
                <a:avLst/>
                <a:gdLst/>
                <a:ahLst/>
                <a:cxnLst/>
                <a:rect l="l" t="t" r="r" b="b"/>
                <a:pathLst>
                  <a:path w="2323" h="2061" fill="none" extrusionOk="0">
                    <a:moveTo>
                      <a:pt x="424" y="1"/>
                    </a:moveTo>
                    <a:lnTo>
                      <a:pt x="424" y="1"/>
                    </a:lnTo>
                    <a:lnTo>
                      <a:pt x="323" y="1"/>
                    </a:lnTo>
                    <a:lnTo>
                      <a:pt x="223" y="21"/>
                    </a:lnTo>
                    <a:lnTo>
                      <a:pt x="223" y="21"/>
                    </a:lnTo>
                    <a:lnTo>
                      <a:pt x="122" y="82"/>
                    </a:lnTo>
                    <a:lnTo>
                      <a:pt x="41" y="142"/>
                    </a:lnTo>
                    <a:lnTo>
                      <a:pt x="21" y="203"/>
                    </a:lnTo>
                    <a:lnTo>
                      <a:pt x="0" y="284"/>
                    </a:lnTo>
                    <a:lnTo>
                      <a:pt x="0" y="284"/>
                    </a:lnTo>
                    <a:lnTo>
                      <a:pt x="21" y="405"/>
                    </a:lnTo>
                    <a:lnTo>
                      <a:pt x="61" y="526"/>
                    </a:lnTo>
                    <a:lnTo>
                      <a:pt x="142" y="647"/>
                    </a:lnTo>
                    <a:lnTo>
                      <a:pt x="223" y="788"/>
                    </a:lnTo>
                    <a:lnTo>
                      <a:pt x="465" y="1071"/>
                    </a:lnTo>
                    <a:lnTo>
                      <a:pt x="747" y="1354"/>
                    </a:lnTo>
                    <a:lnTo>
                      <a:pt x="1252" y="1818"/>
                    </a:lnTo>
                    <a:lnTo>
                      <a:pt x="1414" y="1960"/>
                    </a:lnTo>
                    <a:lnTo>
                      <a:pt x="1474" y="2040"/>
                    </a:lnTo>
                    <a:lnTo>
                      <a:pt x="1474" y="2040"/>
                    </a:lnTo>
                    <a:lnTo>
                      <a:pt x="1474" y="2040"/>
                    </a:lnTo>
                    <a:lnTo>
                      <a:pt x="1474" y="2061"/>
                    </a:lnTo>
                    <a:lnTo>
                      <a:pt x="1474" y="2061"/>
                    </a:lnTo>
                    <a:lnTo>
                      <a:pt x="2322" y="1879"/>
                    </a:lnTo>
                    <a:lnTo>
                      <a:pt x="2322" y="1879"/>
                    </a:lnTo>
                    <a:lnTo>
                      <a:pt x="2302" y="1697"/>
                    </a:lnTo>
                    <a:lnTo>
                      <a:pt x="2242" y="1536"/>
                    </a:lnTo>
                    <a:lnTo>
                      <a:pt x="2181" y="1354"/>
                    </a:lnTo>
                    <a:lnTo>
                      <a:pt x="2100" y="1192"/>
                    </a:lnTo>
                    <a:lnTo>
                      <a:pt x="2100" y="1192"/>
                    </a:lnTo>
                    <a:lnTo>
                      <a:pt x="1919" y="910"/>
                    </a:lnTo>
                    <a:lnTo>
                      <a:pt x="1717" y="647"/>
                    </a:lnTo>
                    <a:lnTo>
                      <a:pt x="1495" y="445"/>
                    </a:lnTo>
                    <a:lnTo>
                      <a:pt x="1272" y="284"/>
                    </a:lnTo>
                    <a:lnTo>
                      <a:pt x="1030" y="163"/>
                    </a:lnTo>
                    <a:lnTo>
                      <a:pt x="808" y="62"/>
                    </a:lnTo>
                    <a:lnTo>
                      <a:pt x="606" y="21"/>
                    </a:lnTo>
                    <a:lnTo>
                      <a:pt x="424"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9"/>
              <p:cNvSpPr/>
              <p:nvPr/>
            </p:nvSpPr>
            <p:spPr>
              <a:xfrm>
                <a:off x="2444762" y="-178009"/>
                <a:ext cx="79" cy="79"/>
              </a:xfrm>
              <a:custGeom>
                <a:avLst/>
                <a:gdLst/>
                <a:ahLst/>
                <a:cxnLst/>
                <a:rect l="l" t="t" r="r" b="b"/>
                <a:pathLst>
                  <a:path w="1" h="1" fill="none" extrusionOk="0">
                    <a:moveTo>
                      <a:pt x="0" y="1"/>
                    </a:moveTo>
                    <a:lnTo>
                      <a:pt x="0" y="1"/>
                    </a:lnTo>
                    <a:lnTo>
                      <a:pt x="0" y="1"/>
                    </a:lnTo>
                    <a:lnTo>
                      <a:pt x="0" y="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9"/>
              <p:cNvSpPr/>
              <p:nvPr/>
            </p:nvSpPr>
            <p:spPr>
              <a:xfrm>
                <a:off x="1494763" y="-303496"/>
                <a:ext cx="1091458" cy="360646"/>
              </a:xfrm>
              <a:custGeom>
                <a:avLst/>
                <a:gdLst/>
                <a:ahLst/>
                <a:cxnLst/>
                <a:rect l="l" t="t" r="r" b="b"/>
                <a:pathLst>
                  <a:path w="13873" h="4584" extrusionOk="0">
                    <a:moveTo>
                      <a:pt x="10702" y="122"/>
                    </a:moveTo>
                    <a:lnTo>
                      <a:pt x="10864" y="142"/>
                    </a:lnTo>
                    <a:lnTo>
                      <a:pt x="11066" y="182"/>
                    </a:lnTo>
                    <a:lnTo>
                      <a:pt x="11288" y="263"/>
                    </a:lnTo>
                    <a:lnTo>
                      <a:pt x="11510" y="384"/>
                    </a:lnTo>
                    <a:lnTo>
                      <a:pt x="11732" y="546"/>
                    </a:lnTo>
                    <a:lnTo>
                      <a:pt x="11954" y="747"/>
                    </a:lnTo>
                    <a:lnTo>
                      <a:pt x="12156" y="990"/>
                    </a:lnTo>
                    <a:lnTo>
                      <a:pt x="12338" y="1272"/>
                    </a:lnTo>
                    <a:lnTo>
                      <a:pt x="12399" y="1434"/>
                    </a:lnTo>
                    <a:lnTo>
                      <a:pt x="12459" y="1575"/>
                    </a:lnTo>
                    <a:lnTo>
                      <a:pt x="12499" y="1737"/>
                    </a:lnTo>
                    <a:lnTo>
                      <a:pt x="12540" y="1898"/>
                    </a:lnTo>
                    <a:lnTo>
                      <a:pt x="11793" y="2060"/>
                    </a:lnTo>
                    <a:lnTo>
                      <a:pt x="11712" y="1959"/>
                    </a:lnTo>
                    <a:lnTo>
                      <a:pt x="11510" y="1797"/>
                    </a:lnTo>
                    <a:lnTo>
                      <a:pt x="11147" y="1454"/>
                    </a:lnTo>
                    <a:lnTo>
                      <a:pt x="10945" y="1252"/>
                    </a:lnTo>
                    <a:lnTo>
                      <a:pt x="10743" y="1050"/>
                    </a:lnTo>
                    <a:lnTo>
                      <a:pt x="10581" y="828"/>
                    </a:lnTo>
                    <a:lnTo>
                      <a:pt x="10440" y="647"/>
                    </a:lnTo>
                    <a:lnTo>
                      <a:pt x="10359" y="465"/>
                    </a:lnTo>
                    <a:lnTo>
                      <a:pt x="10339" y="384"/>
                    </a:lnTo>
                    <a:lnTo>
                      <a:pt x="10339" y="303"/>
                    </a:lnTo>
                    <a:lnTo>
                      <a:pt x="10359" y="263"/>
                    </a:lnTo>
                    <a:lnTo>
                      <a:pt x="10400" y="202"/>
                    </a:lnTo>
                    <a:lnTo>
                      <a:pt x="10440" y="182"/>
                    </a:lnTo>
                    <a:lnTo>
                      <a:pt x="10521" y="142"/>
                    </a:lnTo>
                    <a:lnTo>
                      <a:pt x="10601" y="122"/>
                    </a:lnTo>
                    <a:close/>
                    <a:moveTo>
                      <a:pt x="2848" y="445"/>
                    </a:moveTo>
                    <a:lnTo>
                      <a:pt x="2989" y="465"/>
                    </a:lnTo>
                    <a:lnTo>
                      <a:pt x="3131" y="525"/>
                    </a:lnTo>
                    <a:lnTo>
                      <a:pt x="3252" y="586"/>
                    </a:lnTo>
                    <a:lnTo>
                      <a:pt x="3454" y="747"/>
                    </a:lnTo>
                    <a:lnTo>
                      <a:pt x="3635" y="909"/>
                    </a:lnTo>
                    <a:lnTo>
                      <a:pt x="3817" y="1111"/>
                    </a:lnTo>
                    <a:lnTo>
                      <a:pt x="3958" y="1293"/>
                    </a:lnTo>
                    <a:lnTo>
                      <a:pt x="4080" y="1495"/>
                    </a:lnTo>
                    <a:lnTo>
                      <a:pt x="4160" y="1697"/>
                    </a:lnTo>
                    <a:lnTo>
                      <a:pt x="4201" y="1898"/>
                    </a:lnTo>
                    <a:lnTo>
                      <a:pt x="4201" y="1999"/>
                    </a:lnTo>
                    <a:lnTo>
                      <a:pt x="4181" y="2100"/>
                    </a:lnTo>
                    <a:lnTo>
                      <a:pt x="3474" y="1979"/>
                    </a:lnTo>
                    <a:lnTo>
                      <a:pt x="3332" y="1757"/>
                    </a:lnTo>
                    <a:lnTo>
                      <a:pt x="2929" y="1212"/>
                    </a:lnTo>
                    <a:lnTo>
                      <a:pt x="2828" y="1071"/>
                    </a:lnTo>
                    <a:lnTo>
                      <a:pt x="2727" y="889"/>
                    </a:lnTo>
                    <a:lnTo>
                      <a:pt x="2666" y="707"/>
                    </a:lnTo>
                    <a:lnTo>
                      <a:pt x="2646" y="626"/>
                    </a:lnTo>
                    <a:lnTo>
                      <a:pt x="2646" y="566"/>
                    </a:lnTo>
                    <a:lnTo>
                      <a:pt x="2686" y="505"/>
                    </a:lnTo>
                    <a:lnTo>
                      <a:pt x="2727" y="465"/>
                    </a:lnTo>
                    <a:lnTo>
                      <a:pt x="2787" y="445"/>
                    </a:lnTo>
                    <a:close/>
                    <a:moveTo>
                      <a:pt x="829" y="465"/>
                    </a:moveTo>
                    <a:lnTo>
                      <a:pt x="990" y="485"/>
                    </a:lnTo>
                    <a:lnTo>
                      <a:pt x="1192" y="525"/>
                    </a:lnTo>
                    <a:lnTo>
                      <a:pt x="1394" y="626"/>
                    </a:lnTo>
                    <a:lnTo>
                      <a:pt x="1616" y="747"/>
                    </a:lnTo>
                    <a:lnTo>
                      <a:pt x="1818" y="889"/>
                    </a:lnTo>
                    <a:lnTo>
                      <a:pt x="2000" y="1050"/>
                    </a:lnTo>
                    <a:lnTo>
                      <a:pt x="2081" y="1151"/>
                    </a:lnTo>
                    <a:lnTo>
                      <a:pt x="2141" y="1252"/>
                    </a:lnTo>
                    <a:lnTo>
                      <a:pt x="2202" y="1353"/>
                    </a:lnTo>
                    <a:lnTo>
                      <a:pt x="2242" y="1454"/>
                    </a:lnTo>
                    <a:lnTo>
                      <a:pt x="2242" y="1555"/>
                    </a:lnTo>
                    <a:lnTo>
                      <a:pt x="2242" y="1676"/>
                    </a:lnTo>
                    <a:lnTo>
                      <a:pt x="2242" y="1717"/>
                    </a:lnTo>
                    <a:lnTo>
                      <a:pt x="1636" y="1575"/>
                    </a:lnTo>
                    <a:lnTo>
                      <a:pt x="1596" y="1575"/>
                    </a:lnTo>
                    <a:lnTo>
                      <a:pt x="1556" y="1616"/>
                    </a:lnTo>
                    <a:lnTo>
                      <a:pt x="1576" y="1656"/>
                    </a:lnTo>
                    <a:lnTo>
                      <a:pt x="1596" y="1676"/>
                    </a:lnTo>
                    <a:lnTo>
                      <a:pt x="2202" y="1838"/>
                    </a:lnTo>
                    <a:lnTo>
                      <a:pt x="2141" y="1959"/>
                    </a:lnTo>
                    <a:lnTo>
                      <a:pt x="2040" y="2060"/>
                    </a:lnTo>
                    <a:lnTo>
                      <a:pt x="1899" y="2141"/>
                    </a:lnTo>
                    <a:lnTo>
                      <a:pt x="1758" y="2221"/>
                    </a:lnTo>
                    <a:lnTo>
                      <a:pt x="1596" y="2262"/>
                    </a:lnTo>
                    <a:lnTo>
                      <a:pt x="1414" y="2302"/>
                    </a:lnTo>
                    <a:lnTo>
                      <a:pt x="1233" y="2322"/>
                    </a:lnTo>
                    <a:lnTo>
                      <a:pt x="788" y="2322"/>
                    </a:lnTo>
                    <a:lnTo>
                      <a:pt x="566" y="2282"/>
                    </a:lnTo>
                    <a:lnTo>
                      <a:pt x="364" y="2221"/>
                    </a:lnTo>
                    <a:lnTo>
                      <a:pt x="203" y="2141"/>
                    </a:lnTo>
                    <a:lnTo>
                      <a:pt x="162" y="2100"/>
                    </a:lnTo>
                    <a:lnTo>
                      <a:pt x="122" y="2060"/>
                    </a:lnTo>
                    <a:lnTo>
                      <a:pt x="102" y="1999"/>
                    </a:lnTo>
                    <a:lnTo>
                      <a:pt x="122" y="1959"/>
                    </a:lnTo>
                    <a:lnTo>
                      <a:pt x="142" y="1898"/>
                    </a:lnTo>
                    <a:lnTo>
                      <a:pt x="203" y="1858"/>
                    </a:lnTo>
                    <a:lnTo>
                      <a:pt x="304" y="1797"/>
                    </a:lnTo>
                    <a:lnTo>
                      <a:pt x="405" y="1737"/>
                    </a:lnTo>
                    <a:lnTo>
                      <a:pt x="586" y="1676"/>
                    </a:lnTo>
                    <a:lnTo>
                      <a:pt x="748" y="1616"/>
                    </a:lnTo>
                    <a:lnTo>
                      <a:pt x="1010" y="1555"/>
                    </a:lnTo>
                    <a:lnTo>
                      <a:pt x="1152" y="1535"/>
                    </a:lnTo>
                    <a:lnTo>
                      <a:pt x="1192" y="1515"/>
                    </a:lnTo>
                    <a:lnTo>
                      <a:pt x="1212" y="1495"/>
                    </a:lnTo>
                    <a:lnTo>
                      <a:pt x="1172" y="1434"/>
                    </a:lnTo>
                    <a:lnTo>
                      <a:pt x="1091" y="1333"/>
                    </a:lnTo>
                    <a:lnTo>
                      <a:pt x="909" y="1131"/>
                    </a:lnTo>
                    <a:lnTo>
                      <a:pt x="788" y="990"/>
                    </a:lnTo>
                    <a:lnTo>
                      <a:pt x="708" y="828"/>
                    </a:lnTo>
                    <a:lnTo>
                      <a:pt x="647" y="687"/>
                    </a:lnTo>
                    <a:lnTo>
                      <a:pt x="627" y="626"/>
                    </a:lnTo>
                    <a:lnTo>
                      <a:pt x="627" y="566"/>
                    </a:lnTo>
                    <a:lnTo>
                      <a:pt x="647" y="525"/>
                    </a:lnTo>
                    <a:lnTo>
                      <a:pt x="687" y="485"/>
                    </a:lnTo>
                    <a:lnTo>
                      <a:pt x="748" y="465"/>
                    </a:lnTo>
                    <a:close/>
                    <a:moveTo>
                      <a:pt x="4685" y="606"/>
                    </a:moveTo>
                    <a:lnTo>
                      <a:pt x="4806" y="626"/>
                    </a:lnTo>
                    <a:lnTo>
                      <a:pt x="4968" y="667"/>
                    </a:lnTo>
                    <a:lnTo>
                      <a:pt x="5130" y="747"/>
                    </a:lnTo>
                    <a:lnTo>
                      <a:pt x="5311" y="869"/>
                    </a:lnTo>
                    <a:lnTo>
                      <a:pt x="5473" y="990"/>
                    </a:lnTo>
                    <a:lnTo>
                      <a:pt x="5634" y="1151"/>
                    </a:lnTo>
                    <a:lnTo>
                      <a:pt x="5796" y="1333"/>
                    </a:lnTo>
                    <a:lnTo>
                      <a:pt x="5937" y="1515"/>
                    </a:lnTo>
                    <a:lnTo>
                      <a:pt x="6038" y="1717"/>
                    </a:lnTo>
                    <a:lnTo>
                      <a:pt x="6099" y="1919"/>
                    </a:lnTo>
                    <a:lnTo>
                      <a:pt x="6119" y="2121"/>
                    </a:lnTo>
                    <a:lnTo>
                      <a:pt x="6099" y="2322"/>
                    </a:lnTo>
                    <a:lnTo>
                      <a:pt x="5473" y="2282"/>
                    </a:lnTo>
                    <a:lnTo>
                      <a:pt x="5432" y="2242"/>
                    </a:lnTo>
                    <a:lnTo>
                      <a:pt x="5352" y="2161"/>
                    </a:lnTo>
                    <a:lnTo>
                      <a:pt x="5170" y="2020"/>
                    </a:lnTo>
                    <a:lnTo>
                      <a:pt x="4988" y="1838"/>
                    </a:lnTo>
                    <a:lnTo>
                      <a:pt x="4806" y="1636"/>
                    </a:lnTo>
                    <a:lnTo>
                      <a:pt x="4645" y="1394"/>
                    </a:lnTo>
                    <a:lnTo>
                      <a:pt x="4564" y="1252"/>
                    </a:lnTo>
                    <a:lnTo>
                      <a:pt x="4504" y="1111"/>
                    </a:lnTo>
                    <a:lnTo>
                      <a:pt x="4483" y="970"/>
                    </a:lnTo>
                    <a:lnTo>
                      <a:pt x="4463" y="828"/>
                    </a:lnTo>
                    <a:lnTo>
                      <a:pt x="4463" y="747"/>
                    </a:lnTo>
                    <a:lnTo>
                      <a:pt x="4504" y="687"/>
                    </a:lnTo>
                    <a:lnTo>
                      <a:pt x="4544" y="647"/>
                    </a:lnTo>
                    <a:lnTo>
                      <a:pt x="4584" y="626"/>
                    </a:lnTo>
                    <a:lnTo>
                      <a:pt x="4685" y="606"/>
                    </a:lnTo>
                    <a:close/>
                    <a:moveTo>
                      <a:pt x="8542" y="364"/>
                    </a:moveTo>
                    <a:lnTo>
                      <a:pt x="8703" y="384"/>
                    </a:lnTo>
                    <a:lnTo>
                      <a:pt x="8885" y="445"/>
                    </a:lnTo>
                    <a:lnTo>
                      <a:pt x="9087" y="546"/>
                    </a:lnTo>
                    <a:lnTo>
                      <a:pt x="9289" y="687"/>
                    </a:lnTo>
                    <a:lnTo>
                      <a:pt x="9491" y="869"/>
                    </a:lnTo>
                    <a:lnTo>
                      <a:pt x="9693" y="1091"/>
                    </a:lnTo>
                    <a:lnTo>
                      <a:pt x="9854" y="1373"/>
                    </a:lnTo>
                    <a:lnTo>
                      <a:pt x="9935" y="1535"/>
                    </a:lnTo>
                    <a:lnTo>
                      <a:pt x="9996" y="1697"/>
                    </a:lnTo>
                    <a:lnTo>
                      <a:pt x="10036" y="1838"/>
                    </a:lnTo>
                    <a:lnTo>
                      <a:pt x="10076" y="1999"/>
                    </a:lnTo>
                    <a:lnTo>
                      <a:pt x="10097" y="2141"/>
                    </a:lnTo>
                    <a:lnTo>
                      <a:pt x="10097" y="2302"/>
                    </a:lnTo>
                    <a:lnTo>
                      <a:pt x="9390" y="2363"/>
                    </a:lnTo>
                    <a:lnTo>
                      <a:pt x="9329" y="2262"/>
                    </a:lnTo>
                    <a:lnTo>
                      <a:pt x="9168" y="2060"/>
                    </a:lnTo>
                    <a:lnTo>
                      <a:pt x="8865" y="1676"/>
                    </a:lnTo>
                    <a:lnTo>
                      <a:pt x="8542" y="1232"/>
                    </a:lnTo>
                    <a:lnTo>
                      <a:pt x="8421" y="1010"/>
                    </a:lnTo>
                    <a:lnTo>
                      <a:pt x="8320" y="808"/>
                    </a:lnTo>
                    <a:lnTo>
                      <a:pt x="8259" y="626"/>
                    </a:lnTo>
                    <a:lnTo>
                      <a:pt x="8259" y="546"/>
                    </a:lnTo>
                    <a:lnTo>
                      <a:pt x="8279" y="485"/>
                    </a:lnTo>
                    <a:lnTo>
                      <a:pt x="8300" y="445"/>
                    </a:lnTo>
                    <a:lnTo>
                      <a:pt x="8340" y="404"/>
                    </a:lnTo>
                    <a:lnTo>
                      <a:pt x="8401" y="384"/>
                    </a:lnTo>
                    <a:lnTo>
                      <a:pt x="8461" y="364"/>
                    </a:lnTo>
                    <a:close/>
                    <a:moveTo>
                      <a:pt x="6684" y="687"/>
                    </a:moveTo>
                    <a:lnTo>
                      <a:pt x="6785" y="707"/>
                    </a:lnTo>
                    <a:lnTo>
                      <a:pt x="6906" y="747"/>
                    </a:lnTo>
                    <a:lnTo>
                      <a:pt x="7048" y="808"/>
                    </a:lnTo>
                    <a:lnTo>
                      <a:pt x="7189" y="889"/>
                    </a:lnTo>
                    <a:lnTo>
                      <a:pt x="7452" y="1091"/>
                    </a:lnTo>
                    <a:lnTo>
                      <a:pt x="7653" y="1272"/>
                    </a:lnTo>
                    <a:lnTo>
                      <a:pt x="7775" y="1414"/>
                    </a:lnTo>
                    <a:lnTo>
                      <a:pt x="7876" y="1555"/>
                    </a:lnTo>
                    <a:lnTo>
                      <a:pt x="7956" y="1697"/>
                    </a:lnTo>
                    <a:lnTo>
                      <a:pt x="8017" y="1818"/>
                    </a:lnTo>
                    <a:lnTo>
                      <a:pt x="8057" y="1979"/>
                    </a:lnTo>
                    <a:lnTo>
                      <a:pt x="8078" y="2121"/>
                    </a:lnTo>
                    <a:lnTo>
                      <a:pt x="8098" y="2262"/>
                    </a:lnTo>
                    <a:lnTo>
                      <a:pt x="8078" y="2403"/>
                    </a:lnTo>
                    <a:lnTo>
                      <a:pt x="7472" y="2403"/>
                    </a:lnTo>
                    <a:lnTo>
                      <a:pt x="7472" y="2383"/>
                    </a:lnTo>
                    <a:lnTo>
                      <a:pt x="7290" y="2201"/>
                    </a:lnTo>
                    <a:lnTo>
                      <a:pt x="7108" y="1999"/>
                    </a:lnTo>
                    <a:lnTo>
                      <a:pt x="6947" y="1777"/>
                    </a:lnTo>
                    <a:lnTo>
                      <a:pt x="6805" y="1575"/>
                    </a:lnTo>
                    <a:lnTo>
                      <a:pt x="6684" y="1373"/>
                    </a:lnTo>
                    <a:lnTo>
                      <a:pt x="6583" y="1192"/>
                    </a:lnTo>
                    <a:lnTo>
                      <a:pt x="6523" y="1030"/>
                    </a:lnTo>
                    <a:lnTo>
                      <a:pt x="6482" y="909"/>
                    </a:lnTo>
                    <a:lnTo>
                      <a:pt x="6503" y="808"/>
                    </a:lnTo>
                    <a:lnTo>
                      <a:pt x="6523" y="768"/>
                    </a:lnTo>
                    <a:lnTo>
                      <a:pt x="6563" y="727"/>
                    </a:lnTo>
                    <a:lnTo>
                      <a:pt x="6604" y="687"/>
                    </a:lnTo>
                    <a:close/>
                    <a:moveTo>
                      <a:pt x="3433" y="2100"/>
                    </a:moveTo>
                    <a:lnTo>
                      <a:pt x="4140" y="2221"/>
                    </a:lnTo>
                    <a:lnTo>
                      <a:pt x="4080" y="2343"/>
                    </a:lnTo>
                    <a:lnTo>
                      <a:pt x="3979" y="2484"/>
                    </a:lnTo>
                    <a:lnTo>
                      <a:pt x="3837" y="2585"/>
                    </a:lnTo>
                    <a:lnTo>
                      <a:pt x="3696" y="2706"/>
                    </a:lnTo>
                    <a:lnTo>
                      <a:pt x="3555" y="2807"/>
                    </a:lnTo>
                    <a:lnTo>
                      <a:pt x="3393" y="2888"/>
                    </a:lnTo>
                    <a:lnTo>
                      <a:pt x="3211" y="2969"/>
                    </a:lnTo>
                    <a:lnTo>
                      <a:pt x="2868" y="3090"/>
                    </a:lnTo>
                    <a:lnTo>
                      <a:pt x="2525" y="3171"/>
                    </a:lnTo>
                    <a:lnTo>
                      <a:pt x="2202" y="3211"/>
                    </a:lnTo>
                    <a:lnTo>
                      <a:pt x="1959" y="3211"/>
                    </a:lnTo>
                    <a:lnTo>
                      <a:pt x="1858" y="3191"/>
                    </a:lnTo>
                    <a:lnTo>
                      <a:pt x="1798" y="3150"/>
                    </a:lnTo>
                    <a:lnTo>
                      <a:pt x="1778" y="3130"/>
                    </a:lnTo>
                    <a:lnTo>
                      <a:pt x="1758" y="3110"/>
                    </a:lnTo>
                    <a:lnTo>
                      <a:pt x="1758" y="3070"/>
                    </a:lnTo>
                    <a:lnTo>
                      <a:pt x="1778" y="2989"/>
                    </a:lnTo>
                    <a:lnTo>
                      <a:pt x="1838" y="2908"/>
                    </a:lnTo>
                    <a:lnTo>
                      <a:pt x="1939" y="2807"/>
                    </a:lnTo>
                    <a:lnTo>
                      <a:pt x="2141" y="2646"/>
                    </a:lnTo>
                    <a:lnTo>
                      <a:pt x="2404" y="2484"/>
                    </a:lnTo>
                    <a:lnTo>
                      <a:pt x="2666" y="2363"/>
                    </a:lnTo>
                    <a:lnTo>
                      <a:pt x="2929" y="2262"/>
                    </a:lnTo>
                    <a:lnTo>
                      <a:pt x="3171" y="2181"/>
                    </a:lnTo>
                    <a:lnTo>
                      <a:pt x="3433" y="2100"/>
                    </a:lnTo>
                    <a:close/>
                    <a:moveTo>
                      <a:pt x="5493" y="2383"/>
                    </a:moveTo>
                    <a:lnTo>
                      <a:pt x="6079" y="2444"/>
                    </a:lnTo>
                    <a:lnTo>
                      <a:pt x="6058" y="2545"/>
                    </a:lnTo>
                    <a:lnTo>
                      <a:pt x="5978" y="2686"/>
                    </a:lnTo>
                    <a:lnTo>
                      <a:pt x="5877" y="2847"/>
                    </a:lnTo>
                    <a:lnTo>
                      <a:pt x="5755" y="2989"/>
                    </a:lnTo>
                    <a:lnTo>
                      <a:pt x="5634" y="3110"/>
                    </a:lnTo>
                    <a:lnTo>
                      <a:pt x="5473" y="3251"/>
                    </a:lnTo>
                    <a:lnTo>
                      <a:pt x="5331" y="3372"/>
                    </a:lnTo>
                    <a:lnTo>
                      <a:pt x="4988" y="3574"/>
                    </a:lnTo>
                    <a:lnTo>
                      <a:pt x="4665" y="3756"/>
                    </a:lnTo>
                    <a:lnTo>
                      <a:pt x="4342" y="3877"/>
                    </a:lnTo>
                    <a:lnTo>
                      <a:pt x="4201" y="3897"/>
                    </a:lnTo>
                    <a:lnTo>
                      <a:pt x="4080" y="3918"/>
                    </a:lnTo>
                    <a:lnTo>
                      <a:pt x="3958" y="3938"/>
                    </a:lnTo>
                    <a:lnTo>
                      <a:pt x="3878" y="3918"/>
                    </a:lnTo>
                    <a:lnTo>
                      <a:pt x="3797" y="3877"/>
                    </a:lnTo>
                    <a:lnTo>
                      <a:pt x="3736" y="3837"/>
                    </a:lnTo>
                    <a:lnTo>
                      <a:pt x="3736" y="3796"/>
                    </a:lnTo>
                    <a:lnTo>
                      <a:pt x="3716" y="3776"/>
                    </a:lnTo>
                    <a:lnTo>
                      <a:pt x="3736" y="3716"/>
                    </a:lnTo>
                    <a:lnTo>
                      <a:pt x="3756" y="3635"/>
                    </a:lnTo>
                    <a:lnTo>
                      <a:pt x="3857" y="3473"/>
                    </a:lnTo>
                    <a:lnTo>
                      <a:pt x="4019" y="3292"/>
                    </a:lnTo>
                    <a:lnTo>
                      <a:pt x="4241" y="3090"/>
                    </a:lnTo>
                    <a:lnTo>
                      <a:pt x="4483" y="2908"/>
                    </a:lnTo>
                    <a:lnTo>
                      <a:pt x="4786" y="2726"/>
                    </a:lnTo>
                    <a:lnTo>
                      <a:pt x="5089" y="2565"/>
                    </a:lnTo>
                    <a:lnTo>
                      <a:pt x="5412" y="2444"/>
                    </a:lnTo>
                    <a:lnTo>
                      <a:pt x="5493" y="2383"/>
                    </a:lnTo>
                    <a:close/>
                    <a:moveTo>
                      <a:pt x="8078" y="2524"/>
                    </a:moveTo>
                    <a:lnTo>
                      <a:pt x="7997" y="2746"/>
                    </a:lnTo>
                    <a:lnTo>
                      <a:pt x="7896" y="2989"/>
                    </a:lnTo>
                    <a:lnTo>
                      <a:pt x="7754" y="3211"/>
                    </a:lnTo>
                    <a:lnTo>
                      <a:pt x="7593" y="3453"/>
                    </a:lnTo>
                    <a:lnTo>
                      <a:pt x="7391" y="3675"/>
                    </a:lnTo>
                    <a:lnTo>
                      <a:pt x="7189" y="3857"/>
                    </a:lnTo>
                    <a:lnTo>
                      <a:pt x="6967" y="4019"/>
                    </a:lnTo>
                    <a:lnTo>
                      <a:pt x="6765" y="4140"/>
                    </a:lnTo>
                    <a:lnTo>
                      <a:pt x="6583" y="4241"/>
                    </a:lnTo>
                    <a:lnTo>
                      <a:pt x="6422" y="4321"/>
                    </a:lnTo>
                    <a:lnTo>
                      <a:pt x="6260" y="4362"/>
                    </a:lnTo>
                    <a:lnTo>
                      <a:pt x="6159" y="4382"/>
                    </a:lnTo>
                    <a:lnTo>
                      <a:pt x="6038" y="4362"/>
                    </a:lnTo>
                    <a:lnTo>
                      <a:pt x="5998" y="4342"/>
                    </a:lnTo>
                    <a:lnTo>
                      <a:pt x="5957" y="4301"/>
                    </a:lnTo>
                    <a:lnTo>
                      <a:pt x="5937" y="4241"/>
                    </a:lnTo>
                    <a:lnTo>
                      <a:pt x="5917" y="4200"/>
                    </a:lnTo>
                    <a:lnTo>
                      <a:pt x="5917" y="4140"/>
                    </a:lnTo>
                    <a:lnTo>
                      <a:pt x="5917" y="4079"/>
                    </a:lnTo>
                    <a:lnTo>
                      <a:pt x="5957" y="3958"/>
                    </a:lnTo>
                    <a:lnTo>
                      <a:pt x="6058" y="3817"/>
                    </a:lnTo>
                    <a:lnTo>
                      <a:pt x="6179" y="3615"/>
                    </a:lnTo>
                    <a:lnTo>
                      <a:pt x="6361" y="3413"/>
                    </a:lnTo>
                    <a:lnTo>
                      <a:pt x="6563" y="3191"/>
                    </a:lnTo>
                    <a:lnTo>
                      <a:pt x="6826" y="2948"/>
                    </a:lnTo>
                    <a:lnTo>
                      <a:pt x="7088" y="2726"/>
                    </a:lnTo>
                    <a:lnTo>
                      <a:pt x="7391" y="2524"/>
                    </a:lnTo>
                    <a:close/>
                    <a:moveTo>
                      <a:pt x="10076" y="2423"/>
                    </a:moveTo>
                    <a:lnTo>
                      <a:pt x="10036" y="2706"/>
                    </a:lnTo>
                    <a:lnTo>
                      <a:pt x="9915" y="2989"/>
                    </a:lnTo>
                    <a:lnTo>
                      <a:pt x="9774" y="3251"/>
                    </a:lnTo>
                    <a:lnTo>
                      <a:pt x="9592" y="3514"/>
                    </a:lnTo>
                    <a:lnTo>
                      <a:pt x="9370" y="3756"/>
                    </a:lnTo>
                    <a:lnTo>
                      <a:pt x="9127" y="3998"/>
                    </a:lnTo>
                    <a:lnTo>
                      <a:pt x="8845" y="4200"/>
                    </a:lnTo>
                    <a:lnTo>
                      <a:pt x="8522" y="4362"/>
                    </a:lnTo>
                    <a:lnTo>
                      <a:pt x="8360" y="4443"/>
                    </a:lnTo>
                    <a:lnTo>
                      <a:pt x="8199" y="4463"/>
                    </a:lnTo>
                    <a:lnTo>
                      <a:pt x="8138" y="4463"/>
                    </a:lnTo>
                    <a:lnTo>
                      <a:pt x="8078" y="4443"/>
                    </a:lnTo>
                    <a:lnTo>
                      <a:pt x="8037" y="4402"/>
                    </a:lnTo>
                    <a:lnTo>
                      <a:pt x="7997" y="4362"/>
                    </a:lnTo>
                    <a:lnTo>
                      <a:pt x="7977" y="4321"/>
                    </a:lnTo>
                    <a:lnTo>
                      <a:pt x="7977" y="4261"/>
                    </a:lnTo>
                    <a:lnTo>
                      <a:pt x="7977" y="4120"/>
                    </a:lnTo>
                    <a:lnTo>
                      <a:pt x="8037" y="3938"/>
                    </a:lnTo>
                    <a:lnTo>
                      <a:pt x="8138" y="3716"/>
                    </a:lnTo>
                    <a:lnTo>
                      <a:pt x="8320" y="3453"/>
                    </a:lnTo>
                    <a:lnTo>
                      <a:pt x="8562" y="3150"/>
                    </a:lnTo>
                    <a:lnTo>
                      <a:pt x="8905" y="2827"/>
                    </a:lnTo>
                    <a:lnTo>
                      <a:pt x="9309" y="2484"/>
                    </a:lnTo>
                    <a:lnTo>
                      <a:pt x="10076" y="2423"/>
                    </a:lnTo>
                    <a:close/>
                    <a:moveTo>
                      <a:pt x="12540" y="1999"/>
                    </a:moveTo>
                    <a:lnTo>
                      <a:pt x="12540" y="2161"/>
                    </a:lnTo>
                    <a:lnTo>
                      <a:pt x="12540" y="2322"/>
                    </a:lnTo>
                    <a:lnTo>
                      <a:pt x="12479" y="2625"/>
                    </a:lnTo>
                    <a:lnTo>
                      <a:pt x="12358" y="2928"/>
                    </a:lnTo>
                    <a:lnTo>
                      <a:pt x="12217" y="3231"/>
                    </a:lnTo>
                    <a:lnTo>
                      <a:pt x="12035" y="3534"/>
                    </a:lnTo>
                    <a:lnTo>
                      <a:pt x="11793" y="3817"/>
                    </a:lnTo>
                    <a:lnTo>
                      <a:pt x="11530" y="4079"/>
                    </a:lnTo>
                    <a:lnTo>
                      <a:pt x="11248" y="4301"/>
                    </a:lnTo>
                    <a:lnTo>
                      <a:pt x="11066" y="4402"/>
                    </a:lnTo>
                    <a:lnTo>
                      <a:pt x="10925" y="4463"/>
                    </a:lnTo>
                    <a:lnTo>
                      <a:pt x="10844" y="4463"/>
                    </a:lnTo>
                    <a:lnTo>
                      <a:pt x="10783" y="4443"/>
                    </a:lnTo>
                    <a:lnTo>
                      <a:pt x="10743" y="4422"/>
                    </a:lnTo>
                    <a:lnTo>
                      <a:pt x="10682" y="4382"/>
                    </a:lnTo>
                    <a:lnTo>
                      <a:pt x="10662" y="4342"/>
                    </a:lnTo>
                    <a:lnTo>
                      <a:pt x="10642" y="4281"/>
                    </a:lnTo>
                    <a:lnTo>
                      <a:pt x="10622" y="4120"/>
                    </a:lnTo>
                    <a:lnTo>
                      <a:pt x="10662" y="3918"/>
                    </a:lnTo>
                    <a:lnTo>
                      <a:pt x="10743" y="3675"/>
                    </a:lnTo>
                    <a:lnTo>
                      <a:pt x="10884" y="3372"/>
                    </a:lnTo>
                    <a:lnTo>
                      <a:pt x="11106" y="3009"/>
                    </a:lnTo>
                    <a:lnTo>
                      <a:pt x="11389" y="2625"/>
                    </a:lnTo>
                    <a:lnTo>
                      <a:pt x="11773" y="2181"/>
                    </a:lnTo>
                    <a:lnTo>
                      <a:pt x="12540" y="1999"/>
                    </a:lnTo>
                    <a:close/>
                    <a:moveTo>
                      <a:pt x="10662" y="0"/>
                    </a:moveTo>
                    <a:lnTo>
                      <a:pt x="10561" y="21"/>
                    </a:lnTo>
                    <a:lnTo>
                      <a:pt x="10480" y="41"/>
                    </a:lnTo>
                    <a:lnTo>
                      <a:pt x="10379" y="81"/>
                    </a:lnTo>
                    <a:lnTo>
                      <a:pt x="10299" y="122"/>
                    </a:lnTo>
                    <a:lnTo>
                      <a:pt x="10258" y="202"/>
                    </a:lnTo>
                    <a:lnTo>
                      <a:pt x="10218" y="283"/>
                    </a:lnTo>
                    <a:lnTo>
                      <a:pt x="10218" y="364"/>
                    </a:lnTo>
                    <a:lnTo>
                      <a:pt x="10218" y="445"/>
                    </a:lnTo>
                    <a:lnTo>
                      <a:pt x="10299" y="626"/>
                    </a:lnTo>
                    <a:lnTo>
                      <a:pt x="10400" y="808"/>
                    </a:lnTo>
                    <a:lnTo>
                      <a:pt x="10561" y="1010"/>
                    </a:lnTo>
                    <a:lnTo>
                      <a:pt x="10763" y="1232"/>
                    </a:lnTo>
                    <a:lnTo>
                      <a:pt x="10965" y="1434"/>
                    </a:lnTo>
                    <a:lnTo>
                      <a:pt x="11429" y="1878"/>
                    </a:lnTo>
                    <a:lnTo>
                      <a:pt x="11651" y="2080"/>
                    </a:lnTo>
                    <a:lnTo>
                      <a:pt x="10945" y="2201"/>
                    </a:lnTo>
                    <a:lnTo>
                      <a:pt x="10218" y="2282"/>
                    </a:lnTo>
                    <a:lnTo>
                      <a:pt x="10218" y="2121"/>
                    </a:lnTo>
                    <a:lnTo>
                      <a:pt x="10198" y="1959"/>
                    </a:lnTo>
                    <a:lnTo>
                      <a:pt x="10157" y="1818"/>
                    </a:lnTo>
                    <a:lnTo>
                      <a:pt x="10117" y="1656"/>
                    </a:lnTo>
                    <a:lnTo>
                      <a:pt x="10036" y="1454"/>
                    </a:lnTo>
                    <a:lnTo>
                      <a:pt x="9955" y="1293"/>
                    </a:lnTo>
                    <a:lnTo>
                      <a:pt x="9854" y="1131"/>
                    </a:lnTo>
                    <a:lnTo>
                      <a:pt x="9753" y="970"/>
                    </a:lnTo>
                    <a:lnTo>
                      <a:pt x="9632" y="848"/>
                    </a:lnTo>
                    <a:lnTo>
                      <a:pt x="9511" y="727"/>
                    </a:lnTo>
                    <a:lnTo>
                      <a:pt x="9289" y="525"/>
                    </a:lnTo>
                    <a:lnTo>
                      <a:pt x="9047" y="384"/>
                    </a:lnTo>
                    <a:lnTo>
                      <a:pt x="8825" y="283"/>
                    </a:lnTo>
                    <a:lnTo>
                      <a:pt x="8623" y="243"/>
                    </a:lnTo>
                    <a:lnTo>
                      <a:pt x="8441" y="243"/>
                    </a:lnTo>
                    <a:lnTo>
                      <a:pt x="8340" y="263"/>
                    </a:lnTo>
                    <a:lnTo>
                      <a:pt x="8259" y="323"/>
                    </a:lnTo>
                    <a:lnTo>
                      <a:pt x="8199" y="364"/>
                    </a:lnTo>
                    <a:lnTo>
                      <a:pt x="8158" y="445"/>
                    </a:lnTo>
                    <a:lnTo>
                      <a:pt x="8158" y="505"/>
                    </a:lnTo>
                    <a:lnTo>
                      <a:pt x="8138" y="586"/>
                    </a:lnTo>
                    <a:lnTo>
                      <a:pt x="8178" y="768"/>
                    </a:lnTo>
                    <a:lnTo>
                      <a:pt x="8259" y="970"/>
                    </a:lnTo>
                    <a:lnTo>
                      <a:pt x="8380" y="1192"/>
                    </a:lnTo>
                    <a:lnTo>
                      <a:pt x="8522" y="1414"/>
                    </a:lnTo>
                    <a:lnTo>
                      <a:pt x="8703" y="1656"/>
                    </a:lnTo>
                    <a:lnTo>
                      <a:pt x="9067" y="2121"/>
                    </a:lnTo>
                    <a:lnTo>
                      <a:pt x="9269" y="2363"/>
                    </a:lnTo>
                    <a:lnTo>
                      <a:pt x="8744" y="2403"/>
                    </a:lnTo>
                    <a:lnTo>
                      <a:pt x="8199" y="2403"/>
                    </a:lnTo>
                    <a:lnTo>
                      <a:pt x="8219" y="2242"/>
                    </a:lnTo>
                    <a:lnTo>
                      <a:pt x="8199" y="2080"/>
                    </a:lnTo>
                    <a:lnTo>
                      <a:pt x="8178" y="1939"/>
                    </a:lnTo>
                    <a:lnTo>
                      <a:pt x="8118" y="1777"/>
                    </a:lnTo>
                    <a:lnTo>
                      <a:pt x="8057" y="1636"/>
                    </a:lnTo>
                    <a:lnTo>
                      <a:pt x="7977" y="1495"/>
                    </a:lnTo>
                    <a:lnTo>
                      <a:pt x="7855" y="1333"/>
                    </a:lnTo>
                    <a:lnTo>
                      <a:pt x="7734" y="1192"/>
                    </a:lnTo>
                    <a:lnTo>
                      <a:pt x="7492" y="990"/>
                    </a:lnTo>
                    <a:lnTo>
                      <a:pt x="7330" y="848"/>
                    </a:lnTo>
                    <a:lnTo>
                      <a:pt x="7149" y="727"/>
                    </a:lnTo>
                    <a:lnTo>
                      <a:pt x="6967" y="647"/>
                    </a:lnTo>
                    <a:lnTo>
                      <a:pt x="6785" y="586"/>
                    </a:lnTo>
                    <a:lnTo>
                      <a:pt x="6704" y="566"/>
                    </a:lnTo>
                    <a:lnTo>
                      <a:pt x="6624" y="566"/>
                    </a:lnTo>
                    <a:lnTo>
                      <a:pt x="6563" y="586"/>
                    </a:lnTo>
                    <a:lnTo>
                      <a:pt x="6482" y="626"/>
                    </a:lnTo>
                    <a:lnTo>
                      <a:pt x="6442" y="687"/>
                    </a:lnTo>
                    <a:lnTo>
                      <a:pt x="6402" y="747"/>
                    </a:lnTo>
                    <a:lnTo>
                      <a:pt x="6381" y="828"/>
                    </a:lnTo>
                    <a:lnTo>
                      <a:pt x="6381" y="909"/>
                    </a:lnTo>
                    <a:lnTo>
                      <a:pt x="6402" y="1030"/>
                    </a:lnTo>
                    <a:lnTo>
                      <a:pt x="6462" y="1192"/>
                    </a:lnTo>
                    <a:lnTo>
                      <a:pt x="6543" y="1373"/>
                    </a:lnTo>
                    <a:lnTo>
                      <a:pt x="6664" y="1575"/>
                    </a:lnTo>
                    <a:lnTo>
                      <a:pt x="6785" y="1777"/>
                    </a:lnTo>
                    <a:lnTo>
                      <a:pt x="6947" y="1999"/>
                    </a:lnTo>
                    <a:lnTo>
                      <a:pt x="7128" y="2201"/>
                    </a:lnTo>
                    <a:lnTo>
                      <a:pt x="7310" y="2403"/>
                    </a:lnTo>
                    <a:lnTo>
                      <a:pt x="6765" y="2383"/>
                    </a:lnTo>
                    <a:lnTo>
                      <a:pt x="6220" y="2343"/>
                    </a:lnTo>
                    <a:lnTo>
                      <a:pt x="6240" y="2121"/>
                    </a:lnTo>
                    <a:lnTo>
                      <a:pt x="6220" y="1898"/>
                    </a:lnTo>
                    <a:lnTo>
                      <a:pt x="6139" y="1676"/>
                    </a:lnTo>
                    <a:lnTo>
                      <a:pt x="6038" y="1454"/>
                    </a:lnTo>
                    <a:lnTo>
                      <a:pt x="5877" y="1232"/>
                    </a:lnTo>
                    <a:lnTo>
                      <a:pt x="5695" y="1050"/>
                    </a:lnTo>
                    <a:lnTo>
                      <a:pt x="5493" y="869"/>
                    </a:lnTo>
                    <a:lnTo>
                      <a:pt x="5291" y="707"/>
                    </a:lnTo>
                    <a:lnTo>
                      <a:pt x="5089" y="606"/>
                    </a:lnTo>
                    <a:lnTo>
                      <a:pt x="4887" y="525"/>
                    </a:lnTo>
                    <a:lnTo>
                      <a:pt x="4705" y="485"/>
                    </a:lnTo>
                    <a:lnTo>
                      <a:pt x="4625" y="485"/>
                    </a:lnTo>
                    <a:lnTo>
                      <a:pt x="4564" y="505"/>
                    </a:lnTo>
                    <a:lnTo>
                      <a:pt x="4483" y="525"/>
                    </a:lnTo>
                    <a:lnTo>
                      <a:pt x="4423" y="586"/>
                    </a:lnTo>
                    <a:lnTo>
                      <a:pt x="4362" y="687"/>
                    </a:lnTo>
                    <a:lnTo>
                      <a:pt x="4342" y="747"/>
                    </a:lnTo>
                    <a:lnTo>
                      <a:pt x="4342" y="828"/>
                    </a:lnTo>
                    <a:lnTo>
                      <a:pt x="4362" y="990"/>
                    </a:lnTo>
                    <a:lnTo>
                      <a:pt x="4403" y="1131"/>
                    </a:lnTo>
                    <a:lnTo>
                      <a:pt x="4443" y="1293"/>
                    </a:lnTo>
                    <a:lnTo>
                      <a:pt x="4544" y="1454"/>
                    </a:lnTo>
                    <a:lnTo>
                      <a:pt x="4705" y="1717"/>
                    </a:lnTo>
                    <a:lnTo>
                      <a:pt x="4887" y="1919"/>
                    </a:lnTo>
                    <a:lnTo>
                      <a:pt x="5089" y="2100"/>
                    </a:lnTo>
                    <a:lnTo>
                      <a:pt x="5271" y="2242"/>
                    </a:lnTo>
                    <a:lnTo>
                      <a:pt x="5271" y="2242"/>
                    </a:lnTo>
                    <a:lnTo>
                      <a:pt x="4302" y="2121"/>
                    </a:lnTo>
                    <a:lnTo>
                      <a:pt x="4322" y="2020"/>
                    </a:lnTo>
                    <a:lnTo>
                      <a:pt x="4322" y="1898"/>
                    </a:lnTo>
                    <a:lnTo>
                      <a:pt x="4302" y="1797"/>
                    </a:lnTo>
                    <a:lnTo>
                      <a:pt x="4281" y="1676"/>
                    </a:lnTo>
                    <a:lnTo>
                      <a:pt x="4181" y="1474"/>
                    </a:lnTo>
                    <a:lnTo>
                      <a:pt x="4059" y="1252"/>
                    </a:lnTo>
                    <a:lnTo>
                      <a:pt x="3898" y="1030"/>
                    </a:lnTo>
                    <a:lnTo>
                      <a:pt x="3716" y="848"/>
                    </a:lnTo>
                    <a:lnTo>
                      <a:pt x="3514" y="667"/>
                    </a:lnTo>
                    <a:lnTo>
                      <a:pt x="3312" y="505"/>
                    </a:lnTo>
                    <a:lnTo>
                      <a:pt x="3191" y="424"/>
                    </a:lnTo>
                    <a:lnTo>
                      <a:pt x="3030" y="344"/>
                    </a:lnTo>
                    <a:lnTo>
                      <a:pt x="2929" y="323"/>
                    </a:lnTo>
                    <a:lnTo>
                      <a:pt x="2767" y="323"/>
                    </a:lnTo>
                    <a:lnTo>
                      <a:pt x="2686" y="364"/>
                    </a:lnTo>
                    <a:lnTo>
                      <a:pt x="2626" y="384"/>
                    </a:lnTo>
                    <a:lnTo>
                      <a:pt x="2585" y="424"/>
                    </a:lnTo>
                    <a:lnTo>
                      <a:pt x="2565" y="485"/>
                    </a:lnTo>
                    <a:lnTo>
                      <a:pt x="2545" y="525"/>
                    </a:lnTo>
                    <a:lnTo>
                      <a:pt x="2525" y="647"/>
                    </a:lnTo>
                    <a:lnTo>
                      <a:pt x="2545" y="768"/>
                    </a:lnTo>
                    <a:lnTo>
                      <a:pt x="2585" y="869"/>
                    </a:lnTo>
                    <a:lnTo>
                      <a:pt x="2646" y="990"/>
                    </a:lnTo>
                    <a:lnTo>
                      <a:pt x="2747" y="1172"/>
                    </a:lnTo>
                    <a:lnTo>
                      <a:pt x="2828" y="1272"/>
                    </a:lnTo>
                    <a:lnTo>
                      <a:pt x="3151" y="1717"/>
                    </a:lnTo>
                    <a:lnTo>
                      <a:pt x="3312" y="1959"/>
                    </a:lnTo>
                    <a:lnTo>
                      <a:pt x="2363" y="1757"/>
                    </a:lnTo>
                    <a:lnTo>
                      <a:pt x="2363" y="1676"/>
                    </a:lnTo>
                    <a:lnTo>
                      <a:pt x="2363" y="1555"/>
                    </a:lnTo>
                    <a:lnTo>
                      <a:pt x="2343" y="1434"/>
                    </a:lnTo>
                    <a:lnTo>
                      <a:pt x="2303" y="1313"/>
                    </a:lnTo>
                    <a:lnTo>
                      <a:pt x="2262" y="1192"/>
                    </a:lnTo>
                    <a:lnTo>
                      <a:pt x="2182" y="1091"/>
                    </a:lnTo>
                    <a:lnTo>
                      <a:pt x="2101" y="990"/>
                    </a:lnTo>
                    <a:lnTo>
                      <a:pt x="1919" y="808"/>
                    </a:lnTo>
                    <a:lnTo>
                      <a:pt x="1697" y="647"/>
                    </a:lnTo>
                    <a:lnTo>
                      <a:pt x="1455" y="505"/>
                    </a:lnTo>
                    <a:lnTo>
                      <a:pt x="1233" y="424"/>
                    </a:lnTo>
                    <a:lnTo>
                      <a:pt x="1010" y="364"/>
                    </a:lnTo>
                    <a:lnTo>
                      <a:pt x="829" y="344"/>
                    </a:lnTo>
                    <a:lnTo>
                      <a:pt x="708" y="364"/>
                    </a:lnTo>
                    <a:lnTo>
                      <a:pt x="627" y="384"/>
                    </a:lnTo>
                    <a:lnTo>
                      <a:pt x="566" y="445"/>
                    </a:lnTo>
                    <a:lnTo>
                      <a:pt x="526" y="505"/>
                    </a:lnTo>
                    <a:lnTo>
                      <a:pt x="526" y="566"/>
                    </a:lnTo>
                    <a:lnTo>
                      <a:pt x="526" y="626"/>
                    </a:lnTo>
                    <a:lnTo>
                      <a:pt x="546" y="788"/>
                    </a:lnTo>
                    <a:lnTo>
                      <a:pt x="627" y="929"/>
                    </a:lnTo>
                    <a:lnTo>
                      <a:pt x="728" y="1091"/>
                    </a:lnTo>
                    <a:lnTo>
                      <a:pt x="909" y="1333"/>
                    </a:lnTo>
                    <a:lnTo>
                      <a:pt x="1010" y="1434"/>
                    </a:lnTo>
                    <a:lnTo>
                      <a:pt x="748" y="1495"/>
                    </a:lnTo>
                    <a:lnTo>
                      <a:pt x="566" y="1555"/>
                    </a:lnTo>
                    <a:lnTo>
                      <a:pt x="364" y="1636"/>
                    </a:lnTo>
                    <a:lnTo>
                      <a:pt x="183" y="1717"/>
                    </a:lnTo>
                    <a:lnTo>
                      <a:pt x="61" y="1818"/>
                    </a:lnTo>
                    <a:lnTo>
                      <a:pt x="21" y="1878"/>
                    </a:lnTo>
                    <a:lnTo>
                      <a:pt x="1" y="1939"/>
                    </a:lnTo>
                    <a:lnTo>
                      <a:pt x="1" y="1999"/>
                    </a:lnTo>
                    <a:lnTo>
                      <a:pt x="1" y="2060"/>
                    </a:lnTo>
                    <a:lnTo>
                      <a:pt x="41" y="2141"/>
                    </a:lnTo>
                    <a:lnTo>
                      <a:pt x="122" y="2221"/>
                    </a:lnTo>
                    <a:lnTo>
                      <a:pt x="223" y="2302"/>
                    </a:lnTo>
                    <a:lnTo>
                      <a:pt x="364" y="2343"/>
                    </a:lnTo>
                    <a:lnTo>
                      <a:pt x="526" y="2383"/>
                    </a:lnTo>
                    <a:lnTo>
                      <a:pt x="708" y="2423"/>
                    </a:lnTo>
                    <a:lnTo>
                      <a:pt x="1051" y="2444"/>
                    </a:lnTo>
                    <a:lnTo>
                      <a:pt x="1293" y="2444"/>
                    </a:lnTo>
                    <a:lnTo>
                      <a:pt x="1515" y="2403"/>
                    </a:lnTo>
                    <a:lnTo>
                      <a:pt x="1717" y="2363"/>
                    </a:lnTo>
                    <a:lnTo>
                      <a:pt x="1879" y="2282"/>
                    </a:lnTo>
                    <a:lnTo>
                      <a:pt x="2040" y="2201"/>
                    </a:lnTo>
                    <a:lnTo>
                      <a:pt x="2161" y="2100"/>
                    </a:lnTo>
                    <a:lnTo>
                      <a:pt x="2262" y="1999"/>
                    </a:lnTo>
                    <a:lnTo>
                      <a:pt x="2323" y="1858"/>
                    </a:lnTo>
                    <a:lnTo>
                      <a:pt x="3171" y="2040"/>
                    </a:lnTo>
                    <a:lnTo>
                      <a:pt x="2807" y="2181"/>
                    </a:lnTo>
                    <a:lnTo>
                      <a:pt x="2585" y="2262"/>
                    </a:lnTo>
                    <a:lnTo>
                      <a:pt x="2383" y="2363"/>
                    </a:lnTo>
                    <a:lnTo>
                      <a:pt x="2161" y="2484"/>
                    </a:lnTo>
                    <a:lnTo>
                      <a:pt x="1959" y="2625"/>
                    </a:lnTo>
                    <a:lnTo>
                      <a:pt x="1798" y="2767"/>
                    </a:lnTo>
                    <a:lnTo>
                      <a:pt x="1677" y="2928"/>
                    </a:lnTo>
                    <a:lnTo>
                      <a:pt x="1636" y="3009"/>
                    </a:lnTo>
                    <a:lnTo>
                      <a:pt x="1636" y="3049"/>
                    </a:lnTo>
                    <a:lnTo>
                      <a:pt x="1636" y="3110"/>
                    </a:lnTo>
                    <a:lnTo>
                      <a:pt x="1636" y="3150"/>
                    </a:lnTo>
                    <a:lnTo>
                      <a:pt x="1677" y="3211"/>
                    </a:lnTo>
                    <a:lnTo>
                      <a:pt x="1717" y="3251"/>
                    </a:lnTo>
                    <a:lnTo>
                      <a:pt x="1798" y="3292"/>
                    </a:lnTo>
                    <a:lnTo>
                      <a:pt x="1879" y="3312"/>
                    </a:lnTo>
                    <a:lnTo>
                      <a:pt x="2101" y="3332"/>
                    </a:lnTo>
                    <a:lnTo>
                      <a:pt x="2363" y="3312"/>
                    </a:lnTo>
                    <a:lnTo>
                      <a:pt x="2626" y="3271"/>
                    </a:lnTo>
                    <a:lnTo>
                      <a:pt x="2929" y="3191"/>
                    </a:lnTo>
                    <a:lnTo>
                      <a:pt x="3211" y="3090"/>
                    </a:lnTo>
                    <a:lnTo>
                      <a:pt x="3494" y="2948"/>
                    </a:lnTo>
                    <a:lnTo>
                      <a:pt x="3756" y="2807"/>
                    </a:lnTo>
                    <a:lnTo>
                      <a:pt x="3999" y="2625"/>
                    </a:lnTo>
                    <a:lnTo>
                      <a:pt x="4080" y="2524"/>
                    </a:lnTo>
                    <a:lnTo>
                      <a:pt x="4181" y="2423"/>
                    </a:lnTo>
                    <a:lnTo>
                      <a:pt x="4221" y="2322"/>
                    </a:lnTo>
                    <a:lnTo>
                      <a:pt x="4261" y="2242"/>
                    </a:lnTo>
                    <a:lnTo>
                      <a:pt x="5251" y="2363"/>
                    </a:lnTo>
                    <a:lnTo>
                      <a:pt x="4948" y="2504"/>
                    </a:lnTo>
                    <a:lnTo>
                      <a:pt x="4645" y="2666"/>
                    </a:lnTo>
                    <a:lnTo>
                      <a:pt x="4362" y="2847"/>
                    </a:lnTo>
                    <a:lnTo>
                      <a:pt x="4100" y="3049"/>
                    </a:lnTo>
                    <a:lnTo>
                      <a:pt x="3898" y="3251"/>
                    </a:lnTo>
                    <a:lnTo>
                      <a:pt x="3736" y="3433"/>
                    </a:lnTo>
                    <a:lnTo>
                      <a:pt x="3635" y="3615"/>
                    </a:lnTo>
                    <a:lnTo>
                      <a:pt x="3615" y="3695"/>
                    </a:lnTo>
                    <a:lnTo>
                      <a:pt x="3595" y="3776"/>
                    </a:lnTo>
                    <a:lnTo>
                      <a:pt x="3615" y="3837"/>
                    </a:lnTo>
                    <a:lnTo>
                      <a:pt x="3656" y="3918"/>
                    </a:lnTo>
                    <a:lnTo>
                      <a:pt x="3736" y="3978"/>
                    </a:lnTo>
                    <a:lnTo>
                      <a:pt x="3837" y="4039"/>
                    </a:lnTo>
                    <a:lnTo>
                      <a:pt x="3979" y="4059"/>
                    </a:lnTo>
                    <a:lnTo>
                      <a:pt x="4100" y="4039"/>
                    </a:lnTo>
                    <a:lnTo>
                      <a:pt x="4241" y="4019"/>
                    </a:lnTo>
                    <a:lnTo>
                      <a:pt x="4544" y="3938"/>
                    </a:lnTo>
                    <a:lnTo>
                      <a:pt x="4847" y="3796"/>
                    </a:lnTo>
                    <a:lnTo>
                      <a:pt x="5170" y="3615"/>
                    </a:lnTo>
                    <a:lnTo>
                      <a:pt x="5493" y="3393"/>
                    </a:lnTo>
                    <a:lnTo>
                      <a:pt x="5776" y="3130"/>
                    </a:lnTo>
                    <a:lnTo>
                      <a:pt x="5897" y="3009"/>
                    </a:lnTo>
                    <a:lnTo>
                      <a:pt x="5998" y="2868"/>
                    </a:lnTo>
                    <a:lnTo>
                      <a:pt x="6099" y="2726"/>
                    </a:lnTo>
                    <a:lnTo>
                      <a:pt x="6159" y="2585"/>
                    </a:lnTo>
                    <a:lnTo>
                      <a:pt x="6200" y="2464"/>
                    </a:lnTo>
                    <a:lnTo>
                      <a:pt x="7189" y="2504"/>
                    </a:lnTo>
                    <a:lnTo>
                      <a:pt x="6906" y="2726"/>
                    </a:lnTo>
                    <a:lnTo>
                      <a:pt x="6644" y="2948"/>
                    </a:lnTo>
                    <a:lnTo>
                      <a:pt x="6422" y="3171"/>
                    </a:lnTo>
                    <a:lnTo>
                      <a:pt x="6220" y="3372"/>
                    </a:lnTo>
                    <a:lnTo>
                      <a:pt x="6058" y="3595"/>
                    </a:lnTo>
                    <a:lnTo>
                      <a:pt x="5937" y="3776"/>
                    </a:lnTo>
                    <a:lnTo>
                      <a:pt x="5856" y="3918"/>
                    </a:lnTo>
                    <a:lnTo>
                      <a:pt x="5796" y="4039"/>
                    </a:lnTo>
                    <a:lnTo>
                      <a:pt x="5796" y="4140"/>
                    </a:lnTo>
                    <a:lnTo>
                      <a:pt x="5796" y="4220"/>
                    </a:lnTo>
                    <a:lnTo>
                      <a:pt x="5816" y="4301"/>
                    </a:lnTo>
                    <a:lnTo>
                      <a:pt x="5856" y="4362"/>
                    </a:lnTo>
                    <a:lnTo>
                      <a:pt x="5917" y="4422"/>
                    </a:lnTo>
                    <a:lnTo>
                      <a:pt x="5998" y="4463"/>
                    </a:lnTo>
                    <a:lnTo>
                      <a:pt x="6079" y="4483"/>
                    </a:lnTo>
                    <a:lnTo>
                      <a:pt x="6159" y="4503"/>
                    </a:lnTo>
                    <a:lnTo>
                      <a:pt x="6280" y="4483"/>
                    </a:lnTo>
                    <a:lnTo>
                      <a:pt x="6442" y="4443"/>
                    </a:lnTo>
                    <a:lnTo>
                      <a:pt x="6624" y="4362"/>
                    </a:lnTo>
                    <a:lnTo>
                      <a:pt x="6826" y="4261"/>
                    </a:lnTo>
                    <a:lnTo>
                      <a:pt x="7028" y="4120"/>
                    </a:lnTo>
                    <a:lnTo>
                      <a:pt x="7250" y="3958"/>
                    </a:lnTo>
                    <a:lnTo>
                      <a:pt x="7472" y="3756"/>
                    </a:lnTo>
                    <a:lnTo>
                      <a:pt x="7674" y="3534"/>
                    </a:lnTo>
                    <a:lnTo>
                      <a:pt x="7876" y="3271"/>
                    </a:lnTo>
                    <a:lnTo>
                      <a:pt x="8017" y="3029"/>
                    </a:lnTo>
                    <a:lnTo>
                      <a:pt x="8118" y="2767"/>
                    </a:lnTo>
                    <a:lnTo>
                      <a:pt x="8199" y="2524"/>
                    </a:lnTo>
                    <a:lnTo>
                      <a:pt x="9107" y="2504"/>
                    </a:lnTo>
                    <a:lnTo>
                      <a:pt x="8724" y="2827"/>
                    </a:lnTo>
                    <a:lnTo>
                      <a:pt x="8421" y="3150"/>
                    </a:lnTo>
                    <a:lnTo>
                      <a:pt x="8199" y="3433"/>
                    </a:lnTo>
                    <a:lnTo>
                      <a:pt x="8017" y="3695"/>
                    </a:lnTo>
                    <a:lnTo>
                      <a:pt x="7916" y="3918"/>
                    </a:lnTo>
                    <a:lnTo>
                      <a:pt x="7855" y="4120"/>
                    </a:lnTo>
                    <a:lnTo>
                      <a:pt x="7855" y="4220"/>
                    </a:lnTo>
                    <a:lnTo>
                      <a:pt x="7855" y="4301"/>
                    </a:lnTo>
                    <a:lnTo>
                      <a:pt x="7876" y="4362"/>
                    </a:lnTo>
                    <a:lnTo>
                      <a:pt x="7896" y="4422"/>
                    </a:lnTo>
                    <a:lnTo>
                      <a:pt x="7956" y="4503"/>
                    </a:lnTo>
                    <a:lnTo>
                      <a:pt x="8037" y="4544"/>
                    </a:lnTo>
                    <a:lnTo>
                      <a:pt x="8118" y="4564"/>
                    </a:lnTo>
                    <a:lnTo>
                      <a:pt x="8199" y="4584"/>
                    </a:lnTo>
                    <a:lnTo>
                      <a:pt x="8380" y="4544"/>
                    </a:lnTo>
                    <a:lnTo>
                      <a:pt x="8582" y="4483"/>
                    </a:lnTo>
                    <a:lnTo>
                      <a:pt x="8905" y="4281"/>
                    </a:lnTo>
                    <a:lnTo>
                      <a:pt x="9208" y="4079"/>
                    </a:lnTo>
                    <a:lnTo>
                      <a:pt x="9471" y="3837"/>
                    </a:lnTo>
                    <a:lnTo>
                      <a:pt x="9713" y="3574"/>
                    </a:lnTo>
                    <a:lnTo>
                      <a:pt x="9895" y="3292"/>
                    </a:lnTo>
                    <a:lnTo>
                      <a:pt x="10036" y="3009"/>
                    </a:lnTo>
                    <a:lnTo>
                      <a:pt x="10157" y="2706"/>
                    </a:lnTo>
                    <a:lnTo>
                      <a:pt x="10177" y="2565"/>
                    </a:lnTo>
                    <a:lnTo>
                      <a:pt x="10198" y="2403"/>
                    </a:lnTo>
                    <a:lnTo>
                      <a:pt x="10904" y="2322"/>
                    </a:lnTo>
                    <a:lnTo>
                      <a:pt x="11591" y="2201"/>
                    </a:lnTo>
                    <a:lnTo>
                      <a:pt x="11227" y="2625"/>
                    </a:lnTo>
                    <a:lnTo>
                      <a:pt x="10965" y="3009"/>
                    </a:lnTo>
                    <a:lnTo>
                      <a:pt x="10763" y="3352"/>
                    </a:lnTo>
                    <a:lnTo>
                      <a:pt x="10601" y="3655"/>
                    </a:lnTo>
                    <a:lnTo>
                      <a:pt x="10521" y="3938"/>
                    </a:lnTo>
                    <a:lnTo>
                      <a:pt x="10501" y="4039"/>
                    </a:lnTo>
                    <a:lnTo>
                      <a:pt x="10501" y="4160"/>
                    </a:lnTo>
                    <a:lnTo>
                      <a:pt x="10501" y="4241"/>
                    </a:lnTo>
                    <a:lnTo>
                      <a:pt x="10521" y="4342"/>
                    </a:lnTo>
                    <a:lnTo>
                      <a:pt x="10561" y="4402"/>
                    </a:lnTo>
                    <a:lnTo>
                      <a:pt x="10601" y="4463"/>
                    </a:lnTo>
                    <a:lnTo>
                      <a:pt x="10662" y="4523"/>
                    </a:lnTo>
                    <a:lnTo>
                      <a:pt x="10723" y="4544"/>
                    </a:lnTo>
                    <a:lnTo>
                      <a:pt x="10783" y="4564"/>
                    </a:lnTo>
                    <a:lnTo>
                      <a:pt x="10864" y="4584"/>
                    </a:lnTo>
                    <a:lnTo>
                      <a:pt x="10965" y="4564"/>
                    </a:lnTo>
                    <a:lnTo>
                      <a:pt x="11066" y="4544"/>
                    </a:lnTo>
                    <a:lnTo>
                      <a:pt x="11187" y="4483"/>
                    </a:lnTo>
                    <a:lnTo>
                      <a:pt x="11308" y="4402"/>
                    </a:lnTo>
                    <a:lnTo>
                      <a:pt x="11631" y="4160"/>
                    </a:lnTo>
                    <a:lnTo>
                      <a:pt x="11894" y="3877"/>
                    </a:lnTo>
                    <a:lnTo>
                      <a:pt x="12136" y="3595"/>
                    </a:lnTo>
                    <a:lnTo>
                      <a:pt x="12338" y="3271"/>
                    </a:lnTo>
                    <a:lnTo>
                      <a:pt x="12479" y="2948"/>
                    </a:lnTo>
                    <a:lnTo>
                      <a:pt x="12600" y="2625"/>
                    </a:lnTo>
                    <a:lnTo>
                      <a:pt x="12621" y="2464"/>
                    </a:lnTo>
                    <a:lnTo>
                      <a:pt x="12661" y="2302"/>
                    </a:lnTo>
                    <a:lnTo>
                      <a:pt x="12661" y="2141"/>
                    </a:lnTo>
                    <a:lnTo>
                      <a:pt x="12661" y="1979"/>
                    </a:lnTo>
                    <a:lnTo>
                      <a:pt x="13247" y="1818"/>
                    </a:lnTo>
                    <a:lnTo>
                      <a:pt x="13832" y="1636"/>
                    </a:lnTo>
                    <a:lnTo>
                      <a:pt x="13852" y="1616"/>
                    </a:lnTo>
                    <a:lnTo>
                      <a:pt x="13873" y="1575"/>
                    </a:lnTo>
                    <a:lnTo>
                      <a:pt x="13832" y="1535"/>
                    </a:lnTo>
                    <a:lnTo>
                      <a:pt x="13792" y="1535"/>
                    </a:lnTo>
                    <a:lnTo>
                      <a:pt x="13226" y="1697"/>
                    </a:lnTo>
                    <a:lnTo>
                      <a:pt x="12641" y="1858"/>
                    </a:lnTo>
                    <a:lnTo>
                      <a:pt x="12621" y="1697"/>
                    </a:lnTo>
                    <a:lnTo>
                      <a:pt x="12580" y="1535"/>
                    </a:lnTo>
                    <a:lnTo>
                      <a:pt x="12520" y="1373"/>
                    </a:lnTo>
                    <a:lnTo>
                      <a:pt x="12439" y="1232"/>
                    </a:lnTo>
                    <a:lnTo>
                      <a:pt x="12338" y="1030"/>
                    </a:lnTo>
                    <a:lnTo>
                      <a:pt x="12217" y="869"/>
                    </a:lnTo>
                    <a:lnTo>
                      <a:pt x="12075" y="707"/>
                    </a:lnTo>
                    <a:lnTo>
                      <a:pt x="11954" y="586"/>
                    </a:lnTo>
                    <a:lnTo>
                      <a:pt x="11813" y="465"/>
                    </a:lnTo>
                    <a:lnTo>
                      <a:pt x="11672" y="344"/>
                    </a:lnTo>
                    <a:lnTo>
                      <a:pt x="11530" y="263"/>
                    </a:lnTo>
                    <a:lnTo>
                      <a:pt x="11389" y="182"/>
                    </a:lnTo>
                    <a:lnTo>
                      <a:pt x="11126" y="81"/>
                    </a:lnTo>
                    <a:lnTo>
                      <a:pt x="10864" y="21"/>
                    </a:lnTo>
                    <a:lnTo>
                      <a:pt x="10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9"/>
              <p:cNvSpPr/>
              <p:nvPr/>
            </p:nvSpPr>
            <p:spPr>
              <a:xfrm>
                <a:off x="2344688" y="-268564"/>
                <a:ext cx="108099" cy="92207"/>
              </a:xfrm>
              <a:custGeom>
                <a:avLst/>
                <a:gdLst/>
                <a:ahLst/>
                <a:cxnLst/>
                <a:rect l="l" t="t" r="r" b="b"/>
                <a:pathLst>
                  <a:path w="1374" h="1172" extrusionOk="0">
                    <a:moveTo>
                      <a:pt x="21" y="1"/>
                    </a:moveTo>
                    <a:lnTo>
                      <a:pt x="0" y="21"/>
                    </a:lnTo>
                    <a:lnTo>
                      <a:pt x="0" y="61"/>
                    </a:lnTo>
                    <a:lnTo>
                      <a:pt x="21" y="102"/>
                    </a:lnTo>
                    <a:lnTo>
                      <a:pt x="344" y="344"/>
                    </a:lnTo>
                    <a:lnTo>
                      <a:pt x="828" y="728"/>
                    </a:lnTo>
                    <a:lnTo>
                      <a:pt x="1172" y="1051"/>
                    </a:lnTo>
                    <a:lnTo>
                      <a:pt x="1272" y="1152"/>
                    </a:lnTo>
                    <a:lnTo>
                      <a:pt x="1313" y="1172"/>
                    </a:lnTo>
                    <a:lnTo>
                      <a:pt x="1333" y="1172"/>
                    </a:lnTo>
                    <a:lnTo>
                      <a:pt x="1353" y="1152"/>
                    </a:lnTo>
                    <a:lnTo>
                      <a:pt x="1373" y="1131"/>
                    </a:lnTo>
                    <a:lnTo>
                      <a:pt x="1373" y="1091"/>
                    </a:lnTo>
                    <a:lnTo>
                      <a:pt x="1272" y="909"/>
                    </a:lnTo>
                    <a:lnTo>
                      <a:pt x="1151" y="748"/>
                    </a:lnTo>
                    <a:lnTo>
                      <a:pt x="1010" y="586"/>
                    </a:lnTo>
                    <a:lnTo>
                      <a:pt x="828" y="425"/>
                    </a:lnTo>
                    <a:lnTo>
                      <a:pt x="647" y="283"/>
                    </a:lnTo>
                    <a:lnTo>
                      <a:pt x="445" y="162"/>
                    </a:lnTo>
                    <a:lnTo>
                      <a:pt x="263" y="61"/>
                    </a:lnTo>
                    <a:lnTo>
                      <a:pt x="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9"/>
              <p:cNvSpPr/>
              <p:nvPr/>
            </p:nvSpPr>
            <p:spPr>
              <a:xfrm>
                <a:off x="2344688" y="-268564"/>
                <a:ext cx="108099" cy="92207"/>
              </a:xfrm>
              <a:custGeom>
                <a:avLst/>
                <a:gdLst/>
                <a:ahLst/>
                <a:cxnLst/>
                <a:rect l="l" t="t" r="r" b="b"/>
                <a:pathLst>
                  <a:path w="1374" h="1172" fill="none" extrusionOk="0">
                    <a:moveTo>
                      <a:pt x="61" y="1"/>
                    </a:moveTo>
                    <a:lnTo>
                      <a:pt x="61" y="1"/>
                    </a:lnTo>
                    <a:lnTo>
                      <a:pt x="21" y="1"/>
                    </a:lnTo>
                    <a:lnTo>
                      <a:pt x="0" y="21"/>
                    </a:lnTo>
                    <a:lnTo>
                      <a:pt x="0" y="61"/>
                    </a:lnTo>
                    <a:lnTo>
                      <a:pt x="21" y="102"/>
                    </a:lnTo>
                    <a:lnTo>
                      <a:pt x="21" y="102"/>
                    </a:lnTo>
                    <a:lnTo>
                      <a:pt x="344" y="344"/>
                    </a:lnTo>
                    <a:lnTo>
                      <a:pt x="828" y="728"/>
                    </a:lnTo>
                    <a:lnTo>
                      <a:pt x="828" y="728"/>
                    </a:lnTo>
                    <a:lnTo>
                      <a:pt x="1172" y="1051"/>
                    </a:lnTo>
                    <a:lnTo>
                      <a:pt x="1272" y="1152"/>
                    </a:lnTo>
                    <a:lnTo>
                      <a:pt x="1272" y="1152"/>
                    </a:lnTo>
                    <a:lnTo>
                      <a:pt x="1272" y="1152"/>
                    </a:lnTo>
                    <a:lnTo>
                      <a:pt x="1272" y="1152"/>
                    </a:lnTo>
                    <a:lnTo>
                      <a:pt x="1313" y="1172"/>
                    </a:lnTo>
                    <a:lnTo>
                      <a:pt x="1313" y="1172"/>
                    </a:lnTo>
                    <a:lnTo>
                      <a:pt x="1333" y="1172"/>
                    </a:lnTo>
                    <a:lnTo>
                      <a:pt x="1353" y="1152"/>
                    </a:lnTo>
                    <a:lnTo>
                      <a:pt x="1373" y="1131"/>
                    </a:lnTo>
                    <a:lnTo>
                      <a:pt x="1373" y="1091"/>
                    </a:lnTo>
                    <a:lnTo>
                      <a:pt x="1373" y="1091"/>
                    </a:lnTo>
                    <a:lnTo>
                      <a:pt x="1272" y="909"/>
                    </a:lnTo>
                    <a:lnTo>
                      <a:pt x="1151" y="748"/>
                    </a:lnTo>
                    <a:lnTo>
                      <a:pt x="1010" y="586"/>
                    </a:lnTo>
                    <a:lnTo>
                      <a:pt x="828" y="425"/>
                    </a:lnTo>
                    <a:lnTo>
                      <a:pt x="647" y="283"/>
                    </a:lnTo>
                    <a:lnTo>
                      <a:pt x="445" y="162"/>
                    </a:lnTo>
                    <a:lnTo>
                      <a:pt x="263" y="61"/>
                    </a:lnTo>
                    <a:lnTo>
                      <a:pt x="81" y="1"/>
                    </a:lnTo>
                    <a:lnTo>
                      <a:pt x="81" y="1"/>
                    </a:lnTo>
                    <a:lnTo>
                      <a:pt x="6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9"/>
              <p:cNvSpPr/>
              <p:nvPr/>
            </p:nvSpPr>
            <p:spPr>
              <a:xfrm>
                <a:off x="2366953" y="-114440"/>
                <a:ext cx="85834" cy="117619"/>
              </a:xfrm>
              <a:custGeom>
                <a:avLst/>
                <a:gdLst/>
                <a:ahLst/>
                <a:cxnLst/>
                <a:rect l="l" t="t" r="r" b="b"/>
                <a:pathLst>
                  <a:path w="1091" h="1495" extrusionOk="0">
                    <a:moveTo>
                      <a:pt x="1030" y="0"/>
                    </a:moveTo>
                    <a:lnTo>
                      <a:pt x="989" y="20"/>
                    </a:lnTo>
                    <a:lnTo>
                      <a:pt x="969" y="41"/>
                    </a:lnTo>
                    <a:lnTo>
                      <a:pt x="767" y="384"/>
                    </a:lnTo>
                    <a:lnTo>
                      <a:pt x="565" y="687"/>
                    </a:lnTo>
                    <a:lnTo>
                      <a:pt x="323" y="990"/>
                    </a:lnTo>
                    <a:lnTo>
                      <a:pt x="40" y="1353"/>
                    </a:lnTo>
                    <a:lnTo>
                      <a:pt x="20" y="1393"/>
                    </a:lnTo>
                    <a:lnTo>
                      <a:pt x="0" y="1434"/>
                    </a:lnTo>
                    <a:lnTo>
                      <a:pt x="20" y="1454"/>
                    </a:lnTo>
                    <a:lnTo>
                      <a:pt x="40" y="1474"/>
                    </a:lnTo>
                    <a:lnTo>
                      <a:pt x="61" y="1494"/>
                    </a:lnTo>
                    <a:lnTo>
                      <a:pt x="81" y="1474"/>
                    </a:lnTo>
                    <a:lnTo>
                      <a:pt x="141" y="1434"/>
                    </a:lnTo>
                    <a:lnTo>
                      <a:pt x="444" y="1192"/>
                    </a:lnTo>
                    <a:lnTo>
                      <a:pt x="586" y="1050"/>
                    </a:lnTo>
                    <a:lnTo>
                      <a:pt x="727" y="868"/>
                    </a:lnTo>
                    <a:lnTo>
                      <a:pt x="848" y="687"/>
                    </a:lnTo>
                    <a:lnTo>
                      <a:pt x="969" y="485"/>
                    </a:lnTo>
                    <a:lnTo>
                      <a:pt x="1050" y="283"/>
                    </a:lnTo>
                    <a:lnTo>
                      <a:pt x="1090" y="61"/>
                    </a:lnTo>
                    <a:lnTo>
                      <a:pt x="1070" y="20"/>
                    </a:lnTo>
                    <a:lnTo>
                      <a:pt x="10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9"/>
              <p:cNvSpPr/>
              <p:nvPr/>
            </p:nvSpPr>
            <p:spPr>
              <a:xfrm>
                <a:off x="2366953" y="-114440"/>
                <a:ext cx="85834" cy="117619"/>
              </a:xfrm>
              <a:custGeom>
                <a:avLst/>
                <a:gdLst/>
                <a:ahLst/>
                <a:cxnLst/>
                <a:rect l="l" t="t" r="r" b="b"/>
                <a:pathLst>
                  <a:path w="1091" h="1495" fill="none" extrusionOk="0">
                    <a:moveTo>
                      <a:pt x="1030" y="0"/>
                    </a:moveTo>
                    <a:lnTo>
                      <a:pt x="1030" y="0"/>
                    </a:lnTo>
                    <a:lnTo>
                      <a:pt x="989" y="20"/>
                    </a:lnTo>
                    <a:lnTo>
                      <a:pt x="989" y="20"/>
                    </a:lnTo>
                    <a:lnTo>
                      <a:pt x="969" y="41"/>
                    </a:lnTo>
                    <a:lnTo>
                      <a:pt x="969" y="41"/>
                    </a:lnTo>
                    <a:lnTo>
                      <a:pt x="969" y="41"/>
                    </a:lnTo>
                    <a:lnTo>
                      <a:pt x="969" y="41"/>
                    </a:lnTo>
                    <a:lnTo>
                      <a:pt x="767" y="384"/>
                    </a:lnTo>
                    <a:lnTo>
                      <a:pt x="767" y="384"/>
                    </a:lnTo>
                    <a:lnTo>
                      <a:pt x="565" y="687"/>
                    </a:lnTo>
                    <a:lnTo>
                      <a:pt x="323" y="990"/>
                    </a:lnTo>
                    <a:lnTo>
                      <a:pt x="40" y="1353"/>
                    </a:lnTo>
                    <a:lnTo>
                      <a:pt x="20" y="1393"/>
                    </a:lnTo>
                    <a:lnTo>
                      <a:pt x="20" y="1393"/>
                    </a:lnTo>
                    <a:lnTo>
                      <a:pt x="0" y="1434"/>
                    </a:lnTo>
                    <a:lnTo>
                      <a:pt x="20" y="1454"/>
                    </a:lnTo>
                    <a:lnTo>
                      <a:pt x="40" y="1474"/>
                    </a:lnTo>
                    <a:lnTo>
                      <a:pt x="61" y="1494"/>
                    </a:lnTo>
                    <a:lnTo>
                      <a:pt x="61" y="1494"/>
                    </a:lnTo>
                    <a:lnTo>
                      <a:pt x="81" y="1474"/>
                    </a:lnTo>
                    <a:lnTo>
                      <a:pt x="81" y="1474"/>
                    </a:lnTo>
                    <a:lnTo>
                      <a:pt x="141" y="1434"/>
                    </a:lnTo>
                    <a:lnTo>
                      <a:pt x="141" y="1434"/>
                    </a:lnTo>
                    <a:lnTo>
                      <a:pt x="141" y="1434"/>
                    </a:lnTo>
                    <a:lnTo>
                      <a:pt x="141" y="1434"/>
                    </a:lnTo>
                    <a:lnTo>
                      <a:pt x="444" y="1192"/>
                    </a:lnTo>
                    <a:lnTo>
                      <a:pt x="586" y="1050"/>
                    </a:lnTo>
                    <a:lnTo>
                      <a:pt x="727" y="868"/>
                    </a:lnTo>
                    <a:lnTo>
                      <a:pt x="727" y="868"/>
                    </a:lnTo>
                    <a:lnTo>
                      <a:pt x="848" y="687"/>
                    </a:lnTo>
                    <a:lnTo>
                      <a:pt x="969" y="485"/>
                    </a:lnTo>
                    <a:lnTo>
                      <a:pt x="1050" y="283"/>
                    </a:lnTo>
                    <a:lnTo>
                      <a:pt x="1090" y="61"/>
                    </a:lnTo>
                    <a:lnTo>
                      <a:pt x="1090" y="61"/>
                    </a:lnTo>
                    <a:lnTo>
                      <a:pt x="1070" y="20"/>
                    </a:lnTo>
                    <a:lnTo>
                      <a:pt x="1030" y="0"/>
                    </a:lnTo>
                    <a:lnTo>
                      <a:pt x="1030" y="0"/>
                    </a:lnTo>
                    <a:lnTo>
                      <a:pt x="103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78" name="Google Shape;4578;p49"/>
          <p:cNvGrpSpPr/>
          <p:nvPr/>
        </p:nvGrpSpPr>
        <p:grpSpPr>
          <a:xfrm rot="954423">
            <a:off x="6725143" y="1330447"/>
            <a:ext cx="1380309" cy="1662267"/>
            <a:chOff x="2909249" y="-2667012"/>
            <a:chExt cx="1050866" cy="1265528"/>
          </a:xfrm>
        </p:grpSpPr>
        <p:sp>
          <p:nvSpPr>
            <p:cNvPr id="4579" name="Google Shape;4579;p49"/>
            <p:cNvSpPr/>
            <p:nvPr/>
          </p:nvSpPr>
          <p:spPr>
            <a:xfrm>
              <a:off x="2909249" y="-2667012"/>
              <a:ext cx="1050866" cy="1265527"/>
            </a:xfrm>
            <a:custGeom>
              <a:avLst/>
              <a:gdLst/>
              <a:ahLst/>
              <a:cxnLst/>
              <a:rect l="l" t="t" r="r" b="b"/>
              <a:pathLst>
                <a:path w="14236" h="17144" extrusionOk="0">
                  <a:moveTo>
                    <a:pt x="6563" y="1"/>
                  </a:moveTo>
                  <a:lnTo>
                    <a:pt x="6462" y="41"/>
                  </a:lnTo>
                  <a:lnTo>
                    <a:pt x="6381" y="82"/>
                  </a:lnTo>
                  <a:lnTo>
                    <a:pt x="6320" y="122"/>
                  </a:lnTo>
                  <a:lnTo>
                    <a:pt x="6240" y="203"/>
                  </a:lnTo>
                  <a:lnTo>
                    <a:pt x="6199" y="304"/>
                  </a:lnTo>
                  <a:lnTo>
                    <a:pt x="6098" y="526"/>
                  </a:lnTo>
                  <a:lnTo>
                    <a:pt x="5997" y="829"/>
                  </a:lnTo>
                  <a:lnTo>
                    <a:pt x="5937" y="1212"/>
                  </a:lnTo>
                  <a:lnTo>
                    <a:pt x="5775" y="2161"/>
                  </a:lnTo>
                  <a:lnTo>
                    <a:pt x="5654" y="3090"/>
                  </a:lnTo>
                  <a:lnTo>
                    <a:pt x="5351" y="3110"/>
                  </a:lnTo>
                  <a:lnTo>
                    <a:pt x="5068" y="3151"/>
                  </a:lnTo>
                  <a:lnTo>
                    <a:pt x="4786" y="3191"/>
                  </a:lnTo>
                  <a:lnTo>
                    <a:pt x="4503" y="3252"/>
                  </a:lnTo>
                  <a:lnTo>
                    <a:pt x="4220" y="3333"/>
                  </a:lnTo>
                  <a:lnTo>
                    <a:pt x="3958" y="3413"/>
                  </a:lnTo>
                  <a:lnTo>
                    <a:pt x="3695" y="3514"/>
                  </a:lnTo>
                  <a:lnTo>
                    <a:pt x="3433" y="3635"/>
                  </a:lnTo>
                  <a:lnTo>
                    <a:pt x="3191" y="3757"/>
                  </a:lnTo>
                  <a:lnTo>
                    <a:pt x="2948" y="3898"/>
                  </a:lnTo>
                  <a:lnTo>
                    <a:pt x="2706" y="4039"/>
                  </a:lnTo>
                  <a:lnTo>
                    <a:pt x="2484" y="4201"/>
                  </a:lnTo>
                  <a:lnTo>
                    <a:pt x="2262" y="4362"/>
                  </a:lnTo>
                  <a:lnTo>
                    <a:pt x="2040" y="4544"/>
                  </a:lnTo>
                  <a:lnTo>
                    <a:pt x="1838" y="4726"/>
                  </a:lnTo>
                  <a:lnTo>
                    <a:pt x="1656" y="4928"/>
                  </a:lnTo>
                  <a:lnTo>
                    <a:pt x="1454" y="5130"/>
                  </a:lnTo>
                  <a:lnTo>
                    <a:pt x="1293" y="5352"/>
                  </a:lnTo>
                  <a:lnTo>
                    <a:pt x="1111" y="5574"/>
                  </a:lnTo>
                  <a:lnTo>
                    <a:pt x="970" y="5796"/>
                  </a:lnTo>
                  <a:lnTo>
                    <a:pt x="808" y="6038"/>
                  </a:lnTo>
                  <a:lnTo>
                    <a:pt x="687" y="6281"/>
                  </a:lnTo>
                  <a:lnTo>
                    <a:pt x="566" y="6523"/>
                  </a:lnTo>
                  <a:lnTo>
                    <a:pt x="445" y="6785"/>
                  </a:lnTo>
                  <a:lnTo>
                    <a:pt x="344" y="7048"/>
                  </a:lnTo>
                  <a:lnTo>
                    <a:pt x="263" y="7310"/>
                  </a:lnTo>
                  <a:lnTo>
                    <a:pt x="182" y="7593"/>
                  </a:lnTo>
                  <a:lnTo>
                    <a:pt x="121" y="7876"/>
                  </a:lnTo>
                  <a:lnTo>
                    <a:pt x="61" y="8158"/>
                  </a:lnTo>
                  <a:lnTo>
                    <a:pt x="41" y="8441"/>
                  </a:lnTo>
                  <a:lnTo>
                    <a:pt x="21" y="8744"/>
                  </a:lnTo>
                  <a:lnTo>
                    <a:pt x="0" y="9027"/>
                  </a:lnTo>
                  <a:lnTo>
                    <a:pt x="21" y="9329"/>
                  </a:lnTo>
                  <a:lnTo>
                    <a:pt x="41" y="9612"/>
                  </a:lnTo>
                  <a:lnTo>
                    <a:pt x="61" y="9915"/>
                  </a:lnTo>
                  <a:lnTo>
                    <a:pt x="121" y="10198"/>
                  </a:lnTo>
                  <a:lnTo>
                    <a:pt x="182" y="10480"/>
                  </a:lnTo>
                  <a:lnTo>
                    <a:pt x="263" y="10763"/>
                  </a:lnTo>
                  <a:lnTo>
                    <a:pt x="344" y="11026"/>
                  </a:lnTo>
                  <a:lnTo>
                    <a:pt x="445" y="11308"/>
                  </a:lnTo>
                  <a:lnTo>
                    <a:pt x="566" y="11571"/>
                  </a:lnTo>
                  <a:lnTo>
                    <a:pt x="687" y="11813"/>
                  </a:lnTo>
                  <a:lnTo>
                    <a:pt x="828" y="12076"/>
                  </a:lnTo>
                  <a:lnTo>
                    <a:pt x="990" y="12318"/>
                  </a:lnTo>
                  <a:lnTo>
                    <a:pt x="1151" y="12560"/>
                  </a:lnTo>
                  <a:lnTo>
                    <a:pt x="1333" y="12782"/>
                  </a:lnTo>
                  <a:lnTo>
                    <a:pt x="1535" y="13004"/>
                  </a:lnTo>
                  <a:lnTo>
                    <a:pt x="1737" y="13226"/>
                  </a:lnTo>
                  <a:lnTo>
                    <a:pt x="1858" y="13348"/>
                  </a:lnTo>
                  <a:lnTo>
                    <a:pt x="1717" y="13711"/>
                  </a:lnTo>
                  <a:lnTo>
                    <a:pt x="1616" y="14075"/>
                  </a:lnTo>
                  <a:lnTo>
                    <a:pt x="1555" y="14438"/>
                  </a:lnTo>
                  <a:lnTo>
                    <a:pt x="1535" y="14781"/>
                  </a:lnTo>
                  <a:lnTo>
                    <a:pt x="1535" y="15024"/>
                  </a:lnTo>
                  <a:lnTo>
                    <a:pt x="1575" y="15225"/>
                  </a:lnTo>
                  <a:lnTo>
                    <a:pt x="1636" y="15427"/>
                  </a:lnTo>
                  <a:lnTo>
                    <a:pt x="1696" y="15629"/>
                  </a:lnTo>
                  <a:lnTo>
                    <a:pt x="1797" y="15811"/>
                  </a:lnTo>
                  <a:lnTo>
                    <a:pt x="1919" y="15973"/>
                  </a:lnTo>
                  <a:lnTo>
                    <a:pt x="2060" y="16134"/>
                  </a:lnTo>
                  <a:lnTo>
                    <a:pt x="2221" y="16275"/>
                  </a:lnTo>
                  <a:lnTo>
                    <a:pt x="2363" y="16376"/>
                  </a:lnTo>
                  <a:lnTo>
                    <a:pt x="2504" y="16457"/>
                  </a:lnTo>
                  <a:lnTo>
                    <a:pt x="2645" y="16538"/>
                  </a:lnTo>
                  <a:lnTo>
                    <a:pt x="2807" y="16599"/>
                  </a:lnTo>
                  <a:lnTo>
                    <a:pt x="2969" y="16639"/>
                  </a:lnTo>
                  <a:lnTo>
                    <a:pt x="3110" y="16679"/>
                  </a:lnTo>
                  <a:lnTo>
                    <a:pt x="3292" y="16699"/>
                  </a:lnTo>
                  <a:lnTo>
                    <a:pt x="3655" y="16699"/>
                  </a:lnTo>
                  <a:lnTo>
                    <a:pt x="3877" y="16659"/>
                  </a:lnTo>
                  <a:lnTo>
                    <a:pt x="4099" y="16599"/>
                  </a:lnTo>
                  <a:lnTo>
                    <a:pt x="4342" y="16498"/>
                  </a:lnTo>
                  <a:lnTo>
                    <a:pt x="4543" y="16397"/>
                  </a:lnTo>
                  <a:lnTo>
                    <a:pt x="4745" y="16255"/>
                  </a:lnTo>
                  <a:lnTo>
                    <a:pt x="4927" y="16094"/>
                  </a:lnTo>
                  <a:lnTo>
                    <a:pt x="5089" y="15912"/>
                  </a:lnTo>
                  <a:lnTo>
                    <a:pt x="5230" y="15730"/>
                  </a:lnTo>
                  <a:lnTo>
                    <a:pt x="5351" y="15508"/>
                  </a:lnTo>
                  <a:lnTo>
                    <a:pt x="5472" y="15246"/>
                  </a:lnTo>
                  <a:lnTo>
                    <a:pt x="5553" y="14963"/>
                  </a:lnTo>
                  <a:lnTo>
                    <a:pt x="5957" y="14983"/>
                  </a:lnTo>
                  <a:lnTo>
                    <a:pt x="6482" y="14963"/>
                  </a:lnTo>
                  <a:lnTo>
                    <a:pt x="6987" y="14902"/>
                  </a:lnTo>
                  <a:lnTo>
                    <a:pt x="6946" y="15044"/>
                  </a:lnTo>
                  <a:lnTo>
                    <a:pt x="6906" y="15205"/>
                  </a:lnTo>
                  <a:lnTo>
                    <a:pt x="6886" y="15347"/>
                  </a:lnTo>
                  <a:lnTo>
                    <a:pt x="6865" y="15488"/>
                  </a:lnTo>
                  <a:lnTo>
                    <a:pt x="6865" y="15629"/>
                  </a:lnTo>
                  <a:lnTo>
                    <a:pt x="6886" y="15771"/>
                  </a:lnTo>
                  <a:lnTo>
                    <a:pt x="6926" y="15892"/>
                  </a:lnTo>
                  <a:lnTo>
                    <a:pt x="6966" y="16013"/>
                  </a:lnTo>
                  <a:lnTo>
                    <a:pt x="6785" y="16255"/>
                  </a:lnTo>
                  <a:lnTo>
                    <a:pt x="6704" y="16397"/>
                  </a:lnTo>
                  <a:lnTo>
                    <a:pt x="6643" y="16518"/>
                  </a:lnTo>
                  <a:lnTo>
                    <a:pt x="6583" y="16659"/>
                  </a:lnTo>
                  <a:lnTo>
                    <a:pt x="6542" y="16780"/>
                  </a:lnTo>
                  <a:lnTo>
                    <a:pt x="6522" y="16922"/>
                  </a:lnTo>
                  <a:lnTo>
                    <a:pt x="6522" y="17083"/>
                  </a:lnTo>
                  <a:lnTo>
                    <a:pt x="6522" y="17124"/>
                  </a:lnTo>
                  <a:lnTo>
                    <a:pt x="6583" y="17144"/>
                  </a:lnTo>
                  <a:lnTo>
                    <a:pt x="6623" y="17124"/>
                  </a:lnTo>
                  <a:lnTo>
                    <a:pt x="6643" y="17083"/>
                  </a:lnTo>
                  <a:lnTo>
                    <a:pt x="6643" y="16962"/>
                  </a:lnTo>
                  <a:lnTo>
                    <a:pt x="6664" y="16821"/>
                  </a:lnTo>
                  <a:lnTo>
                    <a:pt x="6744" y="16599"/>
                  </a:lnTo>
                  <a:lnTo>
                    <a:pt x="6865" y="16356"/>
                  </a:lnTo>
                  <a:lnTo>
                    <a:pt x="7007" y="16154"/>
                  </a:lnTo>
                  <a:lnTo>
                    <a:pt x="7128" y="16336"/>
                  </a:lnTo>
                  <a:lnTo>
                    <a:pt x="7249" y="16498"/>
                  </a:lnTo>
                  <a:lnTo>
                    <a:pt x="7350" y="16578"/>
                  </a:lnTo>
                  <a:lnTo>
                    <a:pt x="7451" y="16659"/>
                  </a:lnTo>
                  <a:lnTo>
                    <a:pt x="7572" y="16740"/>
                  </a:lnTo>
                  <a:lnTo>
                    <a:pt x="7673" y="16800"/>
                  </a:lnTo>
                  <a:lnTo>
                    <a:pt x="7794" y="16841"/>
                  </a:lnTo>
                  <a:lnTo>
                    <a:pt x="7915" y="16861"/>
                  </a:lnTo>
                  <a:lnTo>
                    <a:pt x="8057" y="16881"/>
                  </a:lnTo>
                  <a:lnTo>
                    <a:pt x="8178" y="16901"/>
                  </a:lnTo>
                  <a:lnTo>
                    <a:pt x="8380" y="16881"/>
                  </a:lnTo>
                  <a:lnTo>
                    <a:pt x="8582" y="16841"/>
                  </a:lnTo>
                  <a:lnTo>
                    <a:pt x="8804" y="16760"/>
                  </a:lnTo>
                  <a:lnTo>
                    <a:pt x="9006" y="16639"/>
                  </a:lnTo>
                  <a:lnTo>
                    <a:pt x="9167" y="16518"/>
                  </a:lnTo>
                  <a:lnTo>
                    <a:pt x="9289" y="16376"/>
                  </a:lnTo>
                  <a:lnTo>
                    <a:pt x="9389" y="16255"/>
                  </a:lnTo>
                  <a:lnTo>
                    <a:pt x="9470" y="16114"/>
                  </a:lnTo>
                  <a:lnTo>
                    <a:pt x="9571" y="15973"/>
                  </a:lnTo>
                  <a:lnTo>
                    <a:pt x="9692" y="15831"/>
                  </a:lnTo>
                  <a:lnTo>
                    <a:pt x="9813" y="15750"/>
                  </a:lnTo>
                  <a:lnTo>
                    <a:pt x="9935" y="15730"/>
                  </a:lnTo>
                  <a:lnTo>
                    <a:pt x="10056" y="15730"/>
                  </a:lnTo>
                  <a:lnTo>
                    <a:pt x="10197" y="15750"/>
                  </a:lnTo>
                  <a:lnTo>
                    <a:pt x="10298" y="15771"/>
                  </a:lnTo>
                  <a:lnTo>
                    <a:pt x="10783" y="15771"/>
                  </a:lnTo>
                  <a:lnTo>
                    <a:pt x="10944" y="15750"/>
                  </a:lnTo>
                  <a:lnTo>
                    <a:pt x="11227" y="15670"/>
                  </a:lnTo>
                  <a:lnTo>
                    <a:pt x="11489" y="15549"/>
                  </a:lnTo>
                  <a:lnTo>
                    <a:pt x="11732" y="15407"/>
                  </a:lnTo>
                  <a:lnTo>
                    <a:pt x="11954" y="15225"/>
                  </a:lnTo>
                  <a:lnTo>
                    <a:pt x="12136" y="15044"/>
                  </a:lnTo>
                  <a:lnTo>
                    <a:pt x="12277" y="14842"/>
                  </a:lnTo>
                  <a:lnTo>
                    <a:pt x="12459" y="14559"/>
                  </a:lnTo>
                  <a:lnTo>
                    <a:pt x="12600" y="14276"/>
                  </a:lnTo>
                  <a:lnTo>
                    <a:pt x="12741" y="14034"/>
                  </a:lnTo>
                  <a:lnTo>
                    <a:pt x="12862" y="13812"/>
                  </a:lnTo>
                  <a:lnTo>
                    <a:pt x="13085" y="13509"/>
                  </a:lnTo>
                  <a:lnTo>
                    <a:pt x="13185" y="13408"/>
                  </a:lnTo>
                  <a:lnTo>
                    <a:pt x="13286" y="13307"/>
                  </a:lnTo>
                  <a:lnTo>
                    <a:pt x="13488" y="13166"/>
                  </a:lnTo>
                  <a:lnTo>
                    <a:pt x="13731" y="13045"/>
                  </a:lnTo>
                  <a:lnTo>
                    <a:pt x="14135" y="12823"/>
                  </a:lnTo>
                  <a:lnTo>
                    <a:pt x="14195" y="12762"/>
                  </a:lnTo>
                  <a:lnTo>
                    <a:pt x="14235" y="12702"/>
                  </a:lnTo>
                  <a:lnTo>
                    <a:pt x="14215" y="12641"/>
                  </a:lnTo>
                  <a:lnTo>
                    <a:pt x="14155" y="12580"/>
                  </a:lnTo>
                  <a:lnTo>
                    <a:pt x="14034" y="12520"/>
                  </a:lnTo>
                  <a:lnTo>
                    <a:pt x="13892" y="12479"/>
                  </a:lnTo>
                  <a:lnTo>
                    <a:pt x="13630" y="12419"/>
                  </a:lnTo>
                  <a:lnTo>
                    <a:pt x="13165" y="12358"/>
                  </a:lnTo>
                  <a:lnTo>
                    <a:pt x="12761" y="12358"/>
                  </a:lnTo>
                  <a:lnTo>
                    <a:pt x="12378" y="12378"/>
                  </a:lnTo>
                  <a:lnTo>
                    <a:pt x="12035" y="12459"/>
                  </a:lnTo>
                  <a:lnTo>
                    <a:pt x="11712" y="12560"/>
                  </a:lnTo>
                  <a:lnTo>
                    <a:pt x="11429" y="12702"/>
                  </a:lnTo>
                  <a:lnTo>
                    <a:pt x="11126" y="12883"/>
                  </a:lnTo>
                  <a:lnTo>
                    <a:pt x="10863" y="13065"/>
                  </a:lnTo>
                  <a:lnTo>
                    <a:pt x="10742" y="13166"/>
                  </a:lnTo>
                  <a:lnTo>
                    <a:pt x="10722" y="13186"/>
                  </a:lnTo>
                  <a:lnTo>
                    <a:pt x="10338" y="13469"/>
                  </a:lnTo>
                  <a:lnTo>
                    <a:pt x="10036" y="13651"/>
                  </a:lnTo>
                  <a:lnTo>
                    <a:pt x="9894" y="13711"/>
                  </a:lnTo>
                  <a:lnTo>
                    <a:pt x="9773" y="13751"/>
                  </a:lnTo>
                  <a:lnTo>
                    <a:pt x="9652" y="13792"/>
                  </a:lnTo>
                  <a:lnTo>
                    <a:pt x="9511" y="13812"/>
                  </a:lnTo>
                  <a:lnTo>
                    <a:pt x="9773" y="13610"/>
                  </a:lnTo>
                  <a:lnTo>
                    <a:pt x="10036" y="13368"/>
                  </a:lnTo>
                  <a:lnTo>
                    <a:pt x="10278" y="13146"/>
                  </a:lnTo>
                  <a:lnTo>
                    <a:pt x="10500" y="12883"/>
                  </a:lnTo>
                  <a:lnTo>
                    <a:pt x="10702" y="12621"/>
                  </a:lnTo>
                  <a:lnTo>
                    <a:pt x="10904" y="12338"/>
                  </a:lnTo>
                  <a:lnTo>
                    <a:pt x="11086" y="12055"/>
                  </a:lnTo>
                  <a:lnTo>
                    <a:pt x="11247" y="11753"/>
                  </a:lnTo>
                  <a:lnTo>
                    <a:pt x="11409" y="11429"/>
                  </a:lnTo>
                  <a:lnTo>
                    <a:pt x="11530" y="11127"/>
                  </a:lnTo>
                  <a:lnTo>
                    <a:pt x="11651" y="10783"/>
                  </a:lnTo>
                  <a:lnTo>
                    <a:pt x="11752" y="10460"/>
                  </a:lnTo>
                  <a:lnTo>
                    <a:pt x="11812" y="10097"/>
                  </a:lnTo>
                  <a:lnTo>
                    <a:pt x="11873" y="9754"/>
                  </a:lnTo>
                  <a:lnTo>
                    <a:pt x="11893" y="9390"/>
                  </a:lnTo>
                  <a:lnTo>
                    <a:pt x="11913" y="9027"/>
                  </a:lnTo>
                  <a:lnTo>
                    <a:pt x="11913" y="8744"/>
                  </a:lnTo>
                  <a:lnTo>
                    <a:pt x="11893" y="8481"/>
                  </a:lnTo>
                  <a:lnTo>
                    <a:pt x="11853" y="8199"/>
                  </a:lnTo>
                  <a:lnTo>
                    <a:pt x="11812" y="7916"/>
                  </a:lnTo>
                  <a:lnTo>
                    <a:pt x="11752" y="7654"/>
                  </a:lnTo>
                  <a:lnTo>
                    <a:pt x="11691" y="7391"/>
                  </a:lnTo>
                  <a:lnTo>
                    <a:pt x="11611" y="7129"/>
                  </a:lnTo>
                  <a:lnTo>
                    <a:pt x="11510" y="6866"/>
                  </a:lnTo>
                  <a:lnTo>
                    <a:pt x="11409" y="6604"/>
                  </a:lnTo>
                  <a:lnTo>
                    <a:pt x="11287" y="6361"/>
                  </a:lnTo>
                  <a:lnTo>
                    <a:pt x="11146" y="6119"/>
                  </a:lnTo>
                  <a:lnTo>
                    <a:pt x="11005" y="5877"/>
                  </a:lnTo>
                  <a:lnTo>
                    <a:pt x="10863" y="5655"/>
                  </a:lnTo>
                  <a:lnTo>
                    <a:pt x="10702" y="5432"/>
                  </a:lnTo>
                  <a:lnTo>
                    <a:pt x="10520" y="5210"/>
                  </a:lnTo>
                  <a:lnTo>
                    <a:pt x="10338" y="4988"/>
                  </a:lnTo>
                  <a:lnTo>
                    <a:pt x="10036" y="4685"/>
                  </a:lnTo>
                  <a:lnTo>
                    <a:pt x="9713" y="4403"/>
                  </a:lnTo>
                  <a:lnTo>
                    <a:pt x="9369" y="4160"/>
                  </a:lnTo>
                  <a:lnTo>
                    <a:pt x="9006" y="3918"/>
                  </a:lnTo>
                  <a:lnTo>
                    <a:pt x="9349" y="3232"/>
                  </a:lnTo>
                  <a:lnTo>
                    <a:pt x="9652" y="2525"/>
                  </a:lnTo>
                  <a:lnTo>
                    <a:pt x="9914" y="1879"/>
                  </a:lnTo>
                  <a:lnTo>
                    <a:pt x="10015" y="1576"/>
                  </a:lnTo>
                  <a:lnTo>
                    <a:pt x="10076" y="1334"/>
                  </a:lnTo>
                  <a:lnTo>
                    <a:pt x="10096" y="1212"/>
                  </a:lnTo>
                  <a:lnTo>
                    <a:pt x="10096" y="1111"/>
                  </a:lnTo>
                  <a:lnTo>
                    <a:pt x="10096" y="1031"/>
                  </a:lnTo>
                  <a:lnTo>
                    <a:pt x="10076" y="930"/>
                  </a:lnTo>
                  <a:lnTo>
                    <a:pt x="10036" y="849"/>
                  </a:lnTo>
                  <a:lnTo>
                    <a:pt x="9975" y="788"/>
                  </a:lnTo>
                  <a:lnTo>
                    <a:pt x="9914" y="728"/>
                  </a:lnTo>
                  <a:lnTo>
                    <a:pt x="9834" y="667"/>
                  </a:lnTo>
                  <a:lnTo>
                    <a:pt x="9753" y="627"/>
                  </a:lnTo>
                  <a:lnTo>
                    <a:pt x="9652" y="607"/>
                  </a:lnTo>
                  <a:lnTo>
                    <a:pt x="9551" y="607"/>
                  </a:lnTo>
                  <a:lnTo>
                    <a:pt x="9450" y="627"/>
                  </a:lnTo>
                  <a:lnTo>
                    <a:pt x="9329" y="708"/>
                  </a:lnTo>
                  <a:lnTo>
                    <a:pt x="9208" y="809"/>
                  </a:lnTo>
                  <a:lnTo>
                    <a:pt x="9087" y="930"/>
                  </a:lnTo>
                  <a:lnTo>
                    <a:pt x="8986" y="1071"/>
                  </a:lnTo>
                  <a:lnTo>
                    <a:pt x="8804" y="1394"/>
                  </a:lnTo>
                  <a:lnTo>
                    <a:pt x="8663" y="1677"/>
                  </a:lnTo>
                  <a:lnTo>
                    <a:pt x="8602" y="1818"/>
                  </a:lnTo>
                  <a:lnTo>
                    <a:pt x="8279" y="2464"/>
                  </a:lnTo>
                  <a:lnTo>
                    <a:pt x="7835" y="3373"/>
                  </a:lnTo>
                  <a:lnTo>
                    <a:pt x="7411" y="3252"/>
                  </a:lnTo>
                  <a:lnTo>
                    <a:pt x="6987" y="3171"/>
                  </a:lnTo>
                  <a:lnTo>
                    <a:pt x="7067" y="2606"/>
                  </a:lnTo>
                  <a:lnTo>
                    <a:pt x="7108" y="2020"/>
                  </a:lnTo>
                  <a:lnTo>
                    <a:pt x="7128" y="1394"/>
                  </a:lnTo>
                  <a:lnTo>
                    <a:pt x="7128" y="728"/>
                  </a:lnTo>
                  <a:lnTo>
                    <a:pt x="7108" y="526"/>
                  </a:lnTo>
                  <a:lnTo>
                    <a:pt x="7067" y="364"/>
                  </a:lnTo>
                  <a:lnTo>
                    <a:pt x="7027" y="243"/>
                  </a:lnTo>
                  <a:lnTo>
                    <a:pt x="6966" y="142"/>
                  </a:lnTo>
                  <a:lnTo>
                    <a:pt x="6886" y="82"/>
                  </a:lnTo>
                  <a:lnTo>
                    <a:pt x="6805" y="41"/>
                  </a:lnTo>
                  <a:lnTo>
                    <a:pt x="6724" y="21"/>
                  </a:lnTo>
                  <a:lnTo>
                    <a:pt x="6643"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0" name="Google Shape;4580;p49"/>
            <p:cNvGrpSpPr/>
            <p:nvPr/>
          </p:nvGrpSpPr>
          <p:grpSpPr>
            <a:xfrm>
              <a:off x="2910000" y="-2667000"/>
              <a:ext cx="1049383" cy="1265516"/>
              <a:chOff x="1912250" y="-2667000"/>
              <a:chExt cx="1049383" cy="1265516"/>
            </a:xfrm>
          </p:grpSpPr>
          <p:sp>
            <p:nvSpPr>
              <p:cNvPr id="4581" name="Google Shape;4581;p49"/>
              <p:cNvSpPr/>
              <p:nvPr/>
            </p:nvSpPr>
            <p:spPr>
              <a:xfrm>
                <a:off x="1916753" y="-2435954"/>
                <a:ext cx="869053" cy="870530"/>
              </a:xfrm>
              <a:custGeom>
                <a:avLst/>
                <a:gdLst/>
                <a:ahLst/>
                <a:cxnLst/>
                <a:rect l="l" t="t" r="r" b="b"/>
                <a:pathLst>
                  <a:path w="11773" h="11793" extrusionOk="0">
                    <a:moveTo>
                      <a:pt x="5876" y="0"/>
                    </a:moveTo>
                    <a:lnTo>
                      <a:pt x="5573" y="20"/>
                    </a:lnTo>
                    <a:lnTo>
                      <a:pt x="5291" y="40"/>
                    </a:lnTo>
                    <a:lnTo>
                      <a:pt x="4988" y="81"/>
                    </a:lnTo>
                    <a:lnTo>
                      <a:pt x="4705" y="121"/>
                    </a:lnTo>
                    <a:lnTo>
                      <a:pt x="4423" y="182"/>
                    </a:lnTo>
                    <a:lnTo>
                      <a:pt x="4140" y="263"/>
                    </a:lnTo>
                    <a:lnTo>
                      <a:pt x="3857" y="364"/>
                    </a:lnTo>
                    <a:lnTo>
                      <a:pt x="3595" y="465"/>
                    </a:lnTo>
                    <a:lnTo>
                      <a:pt x="3332" y="586"/>
                    </a:lnTo>
                    <a:lnTo>
                      <a:pt x="3070" y="707"/>
                    </a:lnTo>
                    <a:lnTo>
                      <a:pt x="2827" y="868"/>
                    </a:lnTo>
                    <a:lnTo>
                      <a:pt x="2585" y="1010"/>
                    </a:lnTo>
                    <a:lnTo>
                      <a:pt x="2363" y="1171"/>
                    </a:lnTo>
                    <a:lnTo>
                      <a:pt x="2141" y="1353"/>
                    </a:lnTo>
                    <a:lnTo>
                      <a:pt x="1919" y="1535"/>
                    </a:lnTo>
                    <a:lnTo>
                      <a:pt x="1717" y="1737"/>
                    </a:lnTo>
                    <a:lnTo>
                      <a:pt x="1515" y="1939"/>
                    </a:lnTo>
                    <a:lnTo>
                      <a:pt x="1333" y="2140"/>
                    </a:lnTo>
                    <a:lnTo>
                      <a:pt x="1172" y="2383"/>
                    </a:lnTo>
                    <a:lnTo>
                      <a:pt x="990" y="2605"/>
                    </a:lnTo>
                    <a:lnTo>
                      <a:pt x="849" y="2847"/>
                    </a:lnTo>
                    <a:lnTo>
                      <a:pt x="707" y="3089"/>
                    </a:lnTo>
                    <a:lnTo>
                      <a:pt x="566" y="3352"/>
                    </a:lnTo>
                    <a:lnTo>
                      <a:pt x="465" y="3614"/>
                    </a:lnTo>
                    <a:lnTo>
                      <a:pt x="344" y="3877"/>
                    </a:lnTo>
                    <a:lnTo>
                      <a:pt x="263" y="4139"/>
                    </a:lnTo>
                    <a:lnTo>
                      <a:pt x="182" y="4422"/>
                    </a:lnTo>
                    <a:lnTo>
                      <a:pt x="122" y="4705"/>
                    </a:lnTo>
                    <a:lnTo>
                      <a:pt x="61" y="5008"/>
                    </a:lnTo>
                    <a:lnTo>
                      <a:pt x="21" y="5290"/>
                    </a:lnTo>
                    <a:lnTo>
                      <a:pt x="1" y="5593"/>
                    </a:lnTo>
                    <a:lnTo>
                      <a:pt x="1" y="5896"/>
                    </a:lnTo>
                    <a:lnTo>
                      <a:pt x="1" y="6199"/>
                    </a:lnTo>
                    <a:lnTo>
                      <a:pt x="21" y="6502"/>
                    </a:lnTo>
                    <a:lnTo>
                      <a:pt x="61" y="6785"/>
                    </a:lnTo>
                    <a:lnTo>
                      <a:pt x="102" y="7087"/>
                    </a:lnTo>
                    <a:lnTo>
                      <a:pt x="182" y="7370"/>
                    </a:lnTo>
                    <a:lnTo>
                      <a:pt x="263" y="7653"/>
                    </a:lnTo>
                    <a:lnTo>
                      <a:pt x="344" y="7915"/>
                    </a:lnTo>
                    <a:lnTo>
                      <a:pt x="445" y="8178"/>
                    </a:lnTo>
                    <a:lnTo>
                      <a:pt x="566" y="8440"/>
                    </a:lnTo>
                    <a:lnTo>
                      <a:pt x="687" y="8703"/>
                    </a:lnTo>
                    <a:lnTo>
                      <a:pt x="828" y="8945"/>
                    </a:lnTo>
                    <a:lnTo>
                      <a:pt x="990" y="9187"/>
                    </a:lnTo>
                    <a:lnTo>
                      <a:pt x="1151" y="9409"/>
                    </a:lnTo>
                    <a:lnTo>
                      <a:pt x="1333" y="9632"/>
                    </a:lnTo>
                    <a:lnTo>
                      <a:pt x="1515" y="9854"/>
                    </a:lnTo>
                    <a:lnTo>
                      <a:pt x="1697" y="10056"/>
                    </a:lnTo>
                    <a:lnTo>
                      <a:pt x="1899" y="10258"/>
                    </a:lnTo>
                    <a:lnTo>
                      <a:pt x="2121" y="10439"/>
                    </a:lnTo>
                    <a:lnTo>
                      <a:pt x="2343" y="10621"/>
                    </a:lnTo>
                    <a:lnTo>
                      <a:pt x="2585" y="10782"/>
                    </a:lnTo>
                    <a:lnTo>
                      <a:pt x="2807" y="10924"/>
                    </a:lnTo>
                    <a:lnTo>
                      <a:pt x="3070" y="11065"/>
                    </a:lnTo>
                    <a:lnTo>
                      <a:pt x="3312" y="11207"/>
                    </a:lnTo>
                    <a:lnTo>
                      <a:pt x="3574" y="11328"/>
                    </a:lnTo>
                    <a:lnTo>
                      <a:pt x="3857" y="11429"/>
                    </a:lnTo>
                    <a:lnTo>
                      <a:pt x="4120" y="11530"/>
                    </a:lnTo>
                    <a:lnTo>
                      <a:pt x="4402" y="11610"/>
                    </a:lnTo>
                    <a:lnTo>
                      <a:pt x="4685" y="11671"/>
                    </a:lnTo>
                    <a:lnTo>
                      <a:pt x="4988" y="11732"/>
                    </a:lnTo>
                    <a:lnTo>
                      <a:pt x="5271" y="11772"/>
                    </a:lnTo>
                    <a:lnTo>
                      <a:pt x="5573" y="11792"/>
                    </a:lnTo>
                    <a:lnTo>
                      <a:pt x="6179" y="11792"/>
                    </a:lnTo>
                    <a:lnTo>
                      <a:pt x="6482" y="11772"/>
                    </a:lnTo>
                    <a:lnTo>
                      <a:pt x="6785" y="11732"/>
                    </a:lnTo>
                    <a:lnTo>
                      <a:pt x="7068" y="11671"/>
                    </a:lnTo>
                    <a:lnTo>
                      <a:pt x="7350" y="11610"/>
                    </a:lnTo>
                    <a:lnTo>
                      <a:pt x="7633" y="11530"/>
                    </a:lnTo>
                    <a:lnTo>
                      <a:pt x="7916" y="11429"/>
                    </a:lnTo>
                    <a:lnTo>
                      <a:pt x="8178" y="11328"/>
                    </a:lnTo>
                    <a:lnTo>
                      <a:pt x="8441" y="11207"/>
                    </a:lnTo>
                    <a:lnTo>
                      <a:pt x="8703" y="11085"/>
                    </a:lnTo>
                    <a:lnTo>
                      <a:pt x="8945" y="10944"/>
                    </a:lnTo>
                    <a:lnTo>
                      <a:pt x="9188" y="10782"/>
                    </a:lnTo>
                    <a:lnTo>
                      <a:pt x="9410" y="10621"/>
                    </a:lnTo>
                    <a:lnTo>
                      <a:pt x="9632" y="10439"/>
                    </a:lnTo>
                    <a:lnTo>
                      <a:pt x="9854" y="10258"/>
                    </a:lnTo>
                    <a:lnTo>
                      <a:pt x="10056" y="10076"/>
                    </a:lnTo>
                    <a:lnTo>
                      <a:pt x="10258" y="9854"/>
                    </a:lnTo>
                    <a:lnTo>
                      <a:pt x="10440" y="9652"/>
                    </a:lnTo>
                    <a:lnTo>
                      <a:pt x="10601" y="9430"/>
                    </a:lnTo>
                    <a:lnTo>
                      <a:pt x="10783" y="9187"/>
                    </a:lnTo>
                    <a:lnTo>
                      <a:pt x="10924" y="8965"/>
                    </a:lnTo>
                    <a:lnTo>
                      <a:pt x="11066" y="8703"/>
                    </a:lnTo>
                    <a:lnTo>
                      <a:pt x="11207" y="8460"/>
                    </a:lnTo>
                    <a:lnTo>
                      <a:pt x="11308" y="8198"/>
                    </a:lnTo>
                    <a:lnTo>
                      <a:pt x="11429" y="7935"/>
                    </a:lnTo>
                    <a:lnTo>
                      <a:pt x="11510" y="7653"/>
                    </a:lnTo>
                    <a:lnTo>
                      <a:pt x="11591" y="7370"/>
                    </a:lnTo>
                    <a:lnTo>
                      <a:pt x="11651" y="7087"/>
                    </a:lnTo>
                    <a:lnTo>
                      <a:pt x="11712" y="6805"/>
                    </a:lnTo>
                    <a:lnTo>
                      <a:pt x="11752" y="6502"/>
                    </a:lnTo>
                    <a:lnTo>
                      <a:pt x="11772" y="6199"/>
                    </a:lnTo>
                    <a:lnTo>
                      <a:pt x="11772" y="5896"/>
                    </a:lnTo>
                    <a:lnTo>
                      <a:pt x="11772" y="5613"/>
                    </a:lnTo>
                    <a:lnTo>
                      <a:pt x="11752" y="5331"/>
                    </a:lnTo>
                    <a:lnTo>
                      <a:pt x="11712" y="5048"/>
                    </a:lnTo>
                    <a:lnTo>
                      <a:pt x="11671" y="4765"/>
                    </a:lnTo>
                    <a:lnTo>
                      <a:pt x="11611" y="4503"/>
                    </a:lnTo>
                    <a:lnTo>
                      <a:pt x="11550" y="4240"/>
                    </a:lnTo>
                    <a:lnTo>
                      <a:pt x="11449" y="3978"/>
                    </a:lnTo>
                    <a:lnTo>
                      <a:pt x="11368" y="3715"/>
                    </a:lnTo>
                    <a:lnTo>
                      <a:pt x="11247" y="3473"/>
                    </a:lnTo>
                    <a:lnTo>
                      <a:pt x="11146" y="3231"/>
                    </a:lnTo>
                    <a:lnTo>
                      <a:pt x="11005" y="2988"/>
                    </a:lnTo>
                    <a:lnTo>
                      <a:pt x="10864" y="2746"/>
                    </a:lnTo>
                    <a:lnTo>
                      <a:pt x="10722" y="2524"/>
                    </a:lnTo>
                    <a:lnTo>
                      <a:pt x="10561" y="2322"/>
                    </a:lnTo>
                    <a:lnTo>
                      <a:pt x="10399" y="2100"/>
                    </a:lnTo>
                    <a:lnTo>
                      <a:pt x="10218" y="1898"/>
                    </a:lnTo>
                    <a:lnTo>
                      <a:pt x="10016" y="1696"/>
                    </a:lnTo>
                    <a:lnTo>
                      <a:pt x="9794" y="1494"/>
                    </a:lnTo>
                    <a:lnTo>
                      <a:pt x="9571" y="1292"/>
                    </a:lnTo>
                    <a:lnTo>
                      <a:pt x="9329" y="1111"/>
                    </a:lnTo>
                    <a:lnTo>
                      <a:pt x="9087" y="949"/>
                    </a:lnTo>
                    <a:lnTo>
                      <a:pt x="8824" y="788"/>
                    </a:lnTo>
                    <a:lnTo>
                      <a:pt x="8562" y="646"/>
                    </a:lnTo>
                    <a:lnTo>
                      <a:pt x="8299" y="525"/>
                    </a:lnTo>
                    <a:lnTo>
                      <a:pt x="8017" y="404"/>
                    </a:lnTo>
                    <a:lnTo>
                      <a:pt x="7734" y="303"/>
                    </a:lnTo>
                    <a:lnTo>
                      <a:pt x="7431" y="202"/>
                    </a:lnTo>
                    <a:lnTo>
                      <a:pt x="7128" y="141"/>
                    </a:lnTo>
                    <a:lnTo>
                      <a:pt x="6825" y="81"/>
                    </a:lnTo>
                    <a:lnTo>
                      <a:pt x="6522" y="40"/>
                    </a:lnTo>
                    <a:lnTo>
                      <a:pt x="6199" y="20"/>
                    </a:lnTo>
                    <a:lnTo>
                      <a:pt x="5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9"/>
              <p:cNvSpPr/>
              <p:nvPr/>
            </p:nvSpPr>
            <p:spPr>
              <a:xfrm>
                <a:off x="1916753" y="-2435954"/>
                <a:ext cx="869053" cy="870530"/>
              </a:xfrm>
              <a:custGeom>
                <a:avLst/>
                <a:gdLst/>
                <a:ahLst/>
                <a:cxnLst/>
                <a:rect l="l" t="t" r="r" b="b"/>
                <a:pathLst>
                  <a:path w="11773" h="11793" fill="none" extrusionOk="0">
                    <a:moveTo>
                      <a:pt x="11772" y="5896"/>
                    </a:moveTo>
                    <a:lnTo>
                      <a:pt x="11772" y="5896"/>
                    </a:lnTo>
                    <a:lnTo>
                      <a:pt x="11772" y="6199"/>
                    </a:lnTo>
                    <a:lnTo>
                      <a:pt x="11752" y="6502"/>
                    </a:lnTo>
                    <a:lnTo>
                      <a:pt x="11712" y="6805"/>
                    </a:lnTo>
                    <a:lnTo>
                      <a:pt x="11651" y="7087"/>
                    </a:lnTo>
                    <a:lnTo>
                      <a:pt x="11591" y="7370"/>
                    </a:lnTo>
                    <a:lnTo>
                      <a:pt x="11510" y="7653"/>
                    </a:lnTo>
                    <a:lnTo>
                      <a:pt x="11429" y="7935"/>
                    </a:lnTo>
                    <a:lnTo>
                      <a:pt x="11308" y="8198"/>
                    </a:lnTo>
                    <a:lnTo>
                      <a:pt x="11207" y="8460"/>
                    </a:lnTo>
                    <a:lnTo>
                      <a:pt x="11066" y="8703"/>
                    </a:lnTo>
                    <a:lnTo>
                      <a:pt x="10924" y="8965"/>
                    </a:lnTo>
                    <a:lnTo>
                      <a:pt x="10783" y="9187"/>
                    </a:lnTo>
                    <a:lnTo>
                      <a:pt x="10601" y="9430"/>
                    </a:lnTo>
                    <a:lnTo>
                      <a:pt x="10440" y="9652"/>
                    </a:lnTo>
                    <a:lnTo>
                      <a:pt x="10258" y="9854"/>
                    </a:lnTo>
                    <a:lnTo>
                      <a:pt x="10056" y="10076"/>
                    </a:lnTo>
                    <a:lnTo>
                      <a:pt x="9854" y="10258"/>
                    </a:lnTo>
                    <a:lnTo>
                      <a:pt x="9632" y="10439"/>
                    </a:lnTo>
                    <a:lnTo>
                      <a:pt x="9410" y="10621"/>
                    </a:lnTo>
                    <a:lnTo>
                      <a:pt x="9188" y="10782"/>
                    </a:lnTo>
                    <a:lnTo>
                      <a:pt x="8945" y="10944"/>
                    </a:lnTo>
                    <a:lnTo>
                      <a:pt x="8703" y="11085"/>
                    </a:lnTo>
                    <a:lnTo>
                      <a:pt x="8441" y="11207"/>
                    </a:lnTo>
                    <a:lnTo>
                      <a:pt x="8178" y="11328"/>
                    </a:lnTo>
                    <a:lnTo>
                      <a:pt x="7916" y="11429"/>
                    </a:lnTo>
                    <a:lnTo>
                      <a:pt x="7633" y="11530"/>
                    </a:lnTo>
                    <a:lnTo>
                      <a:pt x="7350" y="11610"/>
                    </a:lnTo>
                    <a:lnTo>
                      <a:pt x="7068" y="11671"/>
                    </a:lnTo>
                    <a:lnTo>
                      <a:pt x="6785" y="11732"/>
                    </a:lnTo>
                    <a:lnTo>
                      <a:pt x="6482" y="11772"/>
                    </a:lnTo>
                    <a:lnTo>
                      <a:pt x="6179" y="11792"/>
                    </a:lnTo>
                    <a:lnTo>
                      <a:pt x="5876" y="11792"/>
                    </a:lnTo>
                    <a:lnTo>
                      <a:pt x="5876" y="11792"/>
                    </a:lnTo>
                    <a:lnTo>
                      <a:pt x="5573" y="11792"/>
                    </a:lnTo>
                    <a:lnTo>
                      <a:pt x="5271" y="11772"/>
                    </a:lnTo>
                    <a:lnTo>
                      <a:pt x="4988" y="11732"/>
                    </a:lnTo>
                    <a:lnTo>
                      <a:pt x="4685" y="11671"/>
                    </a:lnTo>
                    <a:lnTo>
                      <a:pt x="4402" y="11610"/>
                    </a:lnTo>
                    <a:lnTo>
                      <a:pt x="4120" y="11530"/>
                    </a:lnTo>
                    <a:lnTo>
                      <a:pt x="3857" y="11429"/>
                    </a:lnTo>
                    <a:lnTo>
                      <a:pt x="3574" y="11328"/>
                    </a:lnTo>
                    <a:lnTo>
                      <a:pt x="3312" y="11207"/>
                    </a:lnTo>
                    <a:lnTo>
                      <a:pt x="3070" y="11065"/>
                    </a:lnTo>
                    <a:lnTo>
                      <a:pt x="2807" y="10924"/>
                    </a:lnTo>
                    <a:lnTo>
                      <a:pt x="2585" y="10782"/>
                    </a:lnTo>
                    <a:lnTo>
                      <a:pt x="2343" y="10621"/>
                    </a:lnTo>
                    <a:lnTo>
                      <a:pt x="2121" y="10439"/>
                    </a:lnTo>
                    <a:lnTo>
                      <a:pt x="1899" y="10258"/>
                    </a:lnTo>
                    <a:lnTo>
                      <a:pt x="1697" y="10056"/>
                    </a:lnTo>
                    <a:lnTo>
                      <a:pt x="1697" y="10056"/>
                    </a:lnTo>
                    <a:lnTo>
                      <a:pt x="1515" y="9854"/>
                    </a:lnTo>
                    <a:lnTo>
                      <a:pt x="1333" y="9632"/>
                    </a:lnTo>
                    <a:lnTo>
                      <a:pt x="1151" y="9409"/>
                    </a:lnTo>
                    <a:lnTo>
                      <a:pt x="990" y="9187"/>
                    </a:lnTo>
                    <a:lnTo>
                      <a:pt x="828" y="8945"/>
                    </a:lnTo>
                    <a:lnTo>
                      <a:pt x="687" y="8703"/>
                    </a:lnTo>
                    <a:lnTo>
                      <a:pt x="566" y="8440"/>
                    </a:lnTo>
                    <a:lnTo>
                      <a:pt x="445" y="8178"/>
                    </a:lnTo>
                    <a:lnTo>
                      <a:pt x="344" y="7915"/>
                    </a:lnTo>
                    <a:lnTo>
                      <a:pt x="263" y="7653"/>
                    </a:lnTo>
                    <a:lnTo>
                      <a:pt x="182" y="7370"/>
                    </a:lnTo>
                    <a:lnTo>
                      <a:pt x="102" y="7087"/>
                    </a:lnTo>
                    <a:lnTo>
                      <a:pt x="61" y="6785"/>
                    </a:lnTo>
                    <a:lnTo>
                      <a:pt x="21" y="6502"/>
                    </a:lnTo>
                    <a:lnTo>
                      <a:pt x="1" y="6199"/>
                    </a:lnTo>
                    <a:lnTo>
                      <a:pt x="1" y="5896"/>
                    </a:lnTo>
                    <a:lnTo>
                      <a:pt x="1" y="5896"/>
                    </a:lnTo>
                    <a:lnTo>
                      <a:pt x="1" y="5593"/>
                    </a:lnTo>
                    <a:lnTo>
                      <a:pt x="21" y="5290"/>
                    </a:lnTo>
                    <a:lnTo>
                      <a:pt x="61" y="5008"/>
                    </a:lnTo>
                    <a:lnTo>
                      <a:pt x="122" y="4705"/>
                    </a:lnTo>
                    <a:lnTo>
                      <a:pt x="182" y="4422"/>
                    </a:lnTo>
                    <a:lnTo>
                      <a:pt x="263" y="4139"/>
                    </a:lnTo>
                    <a:lnTo>
                      <a:pt x="344" y="3877"/>
                    </a:lnTo>
                    <a:lnTo>
                      <a:pt x="465" y="3614"/>
                    </a:lnTo>
                    <a:lnTo>
                      <a:pt x="566" y="3352"/>
                    </a:lnTo>
                    <a:lnTo>
                      <a:pt x="707" y="3089"/>
                    </a:lnTo>
                    <a:lnTo>
                      <a:pt x="849" y="2847"/>
                    </a:lnTo>
                    <a:lnTo>
                      <a:pt x="990" y="2605"/>
                    </a:lnTo>
                    <a:lnTo>
                      <a:pt x="1172" y="2383"/>
                    </a:lnTo>
                    <a:lnTo>
                      <a:pt x="1333" y="2140"/>
                    </a:lnTo>
                    <a:lnTo>
                      <a:pt x="1515" y="1939"/>
                    </a:lnTo>
                    <a:lnTo>
                      <a:pt x="1717" y="1737"/>
                    </a:lnTo>
                    <a:lnTo>
                      <a:pt x="1919" y="1535"/>
                    </a:lnTo>
                    <a:lnTo>
                      <a:pt x="2141" y="1353"/>
                    </a:lnTo>
                    <a:lnTo>
                      <a:pt x="2363" y="1171"/>
                    </a:lnTo>
                    <a:lnTo>
                      <a:pt x="2585" y="1010"/>
                    </a:lnTo>
                    <a:lnTo>
                      <a:pt x="2827" y="868"/>
                    </a:lnTo>
                    <a:lnTo>
                      <a:pt x="3070" y="707"/>
                    </a:lnTo>
                    <a:lnTo>
                      <a:pt x="3332" y="586"/>
                    </a:lnTo>
                    <a:lnTo>
                      <a:pt x="3595" y="465"/>
                    </a:lnTo>
                    <a:lnTo>
                      <a:pt x="3857" y="364"/>
                    </a:lnTo>
                    <a:lnTo>
                      <a:pt x="4140" y="263"/>
                    </a:lnTo>
                    <a:lnTo>
                      <a:pt x="4423" y="182"/>
                    </a:lnTo>
                    <a:lnTo>
                      <a:pt x="4705" y="121"/>
                    </a:lnTo>
                    <a:lnTo>
                      <a:pt x="4988" y="81"/>
                    </a:lnTo>
                    <a:lnTo>
                      <a:pt x="5291" y="40"/>
                    </a:lnTo>
                    <a:lnTo>
                      <a:pt x="5573" y="20"/>
                    </a:lnTo>
                    <a:lnTo>
                      <a:pt x="5876" y="0"/>
                    </a:lnTo>
                    <a:lnTo>
                      <a:pt x="5876" y="0"/>
                    </a:lnTo>
                    <a:lnTo>
                      <a:pt x="6199" y="20"/>
                    </a:lnTo>
                    <a:lnTo>
                      <a:pt x="6522" y="40"/>
                    </a:lnTo>
                    <a:lnTo>
                      <a:pt x="6825" y="81"/>
                    </a:lnTo>
                    <a:lnTo>
                      <a:pt x="7128" y="141"/>
                    </a:lnTo>
                    <a:lnTo>
                      <a:pt x="7431" y="202"/>
                    </a:lnTo>
                    <a:lnTo>
                      <a:pt x="7734" y="303"/>
                    </a:lnTo>
                    <a:lnTo>
                      <a:pt x="8017" y="404"/>
                    </a:lnTo>
                    <a:lnTo>
                      <a:pt x="8299" y="525"/>
                    </a:lnTo>
                    <a:lnTo>
                      <a:pt x="8562" y="646"/>
                    </a:lnTo>
                    <a:lnTo>
                      <a:pt x="8824" y="788"/>
                    </a:lnTo>
                    <a:lnTo>
                      <a:pt x="9087" y="949"/>
                    </a:lnTo>
                    <a:lnTo>
                      <a:pt x="9329" y="1111"/>
                    </a:lnTo>
                    <a:lnTo>
                      <a:pt x="9571" y="1292"/>
                    </a:lnTo>
                    <a:lnTo>
                      <a:pt x="9794" y="1494"/>
                    </a:lnTo>
                    <a:lnTo>
                      <a:pt x="10016" y="1696"/>
                    </a:lnTo>
                    <a:lnTo>
                      <a:pt x="10218" y="1898"/>
                    </a:lnTo>
                    <a:lnTo>
                      <a:pt x="10218" y="1898"/>
                    </a:lnTo>
                    <a:lnTo>
                      <a:pt x="10399" y="2100"/>
                    </a:lnTo>
                    <a:lnTo>
                      <a:pt x="10561" y="2322"/>
                    </a:lnTo>
                    <a:lnTo>
                      <a:pt x="10722" y="2524"/>
                    </a:lnTo>
                    <a:lnTo>
                      <a:pt x="10864" y="2746"/>
                    </a:lnTo>
                    <a:lnTo>
                      <a:pt x="11005" y="2988"/>
                    </a:lnTo>
                    <a:lnTo>
                      <a:pt x="11146" y="3231"/>
                    </a:lnTo>
                    <a:lnTo>
                      <a:pt x="11247" y="3473"/>
                    </a:lnTo>
                    <a:lnTo>
                      <a:pt x="11368" y="3715"/>
                    </a:lnTo>
                    <a:lnTo>
                      <a:pt x="11449" y="3978"/>
                    </a:lnTo>
                    <a:lnTo>
                      <a:pt x="11550" y="4240"/>
                    </a:lnTo>
                    <a:lnTo>
                      <a:pt x="11611" y="4503"/>
                    </a:lnTo>
                    <a:lnTo>
                      <a:pt x="11671" y="4765"/>
                    </a:lnTo>
                    <a:lnTo>
                      <a:pt x="11712" y="5048"/>
                    </a:lnTo>
                    <a:lnTo>
                      <a:pt x="11752" y="5331"/>
                    </a:lnTo>
                    <a:lnTo>
                      <a:pt x="11772" y="5613"/>
                    </a:lnTo>
                    <a:lnTo>
                      <a:pt x="11772" y="5896"/>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9"/>
              <p:cNvSpPr/>
              <p:nvPr/>
            </p:nvSpPr>
            <p:spPr>
              <a:xfrm>
                <a:off x="2326656" y="-2294374"/>
                <a:ext cx="459145" cy="517239"/>
              </a:xfrm>
              <a:custGeom>
                <a:avLst/>
                <a:gdLst/>
                <a:ahLst/>
                <a:cxnLst/>
                <a:rect l="l" t="t" r="r" b="b"/>
                <a:pathLst>
                  <a:path w="6220" h="7007" extrusionOk="0">
                    <a:moveTo>
                      <a:pt x="4685" y="0"/>
                    </a:moveTo>
                    <a:lnTo>
                      <a:pt x="4644" y="21"/>
                    </a:lnTo>
                    <a:lnTo>
                      <a:pt x="4584" y="101"/>
                    </a:lnTo>
                    <a:lnTo>
                      <a:pt x="4483" y="142"/>
                    </a:lnTo>
                    <a:lnTo>
                      <a:pt x="4382" y="162"/>
                    </a:lnTo>
                    <a:lnTo>
                      <a:pt x="4261" y="142"/>
                    </a:lnTo>
                    <a:lnTo>
                      <a:pt x="4119" y="101"/>
                    </a:lnTo>
                    <a:lnTo>
                      <a:pt x="3998" y="61"/>
                    </a:lnTo>
                    <a:lnTo>
                      <a:pt x="3877" y="21"/>
                    </a:lnTo>
                    <a:lnTo>
                      <a:pt x="3736" y="21"/>
                    </a:lnTo>
                    <a:lnTo>
                      <a:pt x="3635" y="41"/>
                    </a:lnTo>
                    <a:lnTo>
                      <a:pt x="3554" y="61"/>
                    </a:lnTo>
                    <a:lnTo>
                      <a:pt x="3473" y="101"/>
                    </a:lnTo>
                    <a:lnTo>
                      <a:pt x="3413" y="162"/>
                    </a:lnTo>
                    <a:lnTo>
                      <a:pt x="3312" y="283"/>
                    </a:lnTo>
                    <a:lnTo>
                      <a:pt x="3211" y="384"/>
                    </a:lnTo>
                    <a:lnTo>
                      <a:pt x="3170" y="445"/>
                    </a:lnTo>
                    <a:lnTo>
                      <a:pt x="3130" y="465"/>
                    </a:lnTo>
                    <a:lnTo>
                      <a:pt x="3049" y="485"/>
                    </a:lnTo>
                    <a:lnTo>
                      <a:pt x="2989" y="485"/>
                    </a:lnTo>
                    <a:lnTo>
                      <a:pt x="2928" y="465"/>
                    </a:lnTo>
                    <a:lnTo>
                      <a:pt x="2867" y="445"/>
                    </a:lnTo>
                    <a:lnTo>
                      <a:pt x="2807" y="404"/>
                    </a:lnTo>
                    <a:lnTo>
                      <a:pt x="2767" y="364"/>
                    </a:lnTo>
                    <a:lnTo>
                      <a:pt x="2686" y="243"/>
                    </a:lnTo>
                    <a:lnTo>
                      <a:pt x="2666" y="182"/>
                    </a:lnTo>
                    <a:lnTo>
                      <a:pt x="2605" y="101"/>
                    </a:lnTo>
                    <a:lnTo>
                      <a:pt x="2544" y="61"/>
                    </a:lnTo>
                    <a:lnTo>
                      <a:pt x="2484" y="21"/>
                    </a:lnTo>
                    <a:lnTo>
                      <a:pt x="2383" y="21"/>
                    </a:lnTo>
                    <a:lnTo>
                      <a:pt x="2262" y="61"/>
                    </a:lnTo>
                    <a:lnTo>
                      <a:pt x="2181" y="81"/>
                    </a:lnTo>
                    <a:lnTo>
                      <a:pt x="2120" y="142"/>
                    </a:lnTo>
                    <a:lnTo>
                      <a:pt x="2080" y="202"/>
                    </a:lnTo>
                    <a:lnTo>
                      <a:pt x="2060" y="283"/>
                    </a:lnTo>
                    <a:lnTo>
                      <a:pt x="2040" y="364"/>
                    </a:lnTo>
                    <a:lnTo>
                      <a:pt x="2019" y="404"/>
                    </a:lnTo>
                    <a:lnTo>
                      <a:pt x="1999" y="424"/>
                    </a:lnTo>
                    <a:lnTo>
                      <a:pt x="1939" y="445"/>
                    </a:lnTo>
                    <a:lnTo>
                      <a:pt x="1717" y="445"/>
                    </a:lnTo>
                    <a:lnTo>
                      <a:pt x="1636" y="485"/>
                    </a:lnTo>
                    <a:lnTo>
                      <a:pt x="1575" y="545"/>
                    </a:lnTo>
                    <a:lnTo>
                      <a:pt x="1535" y="626"/>
                    </a:lnTo>
                    <a:lnTo>
                      <a:pt x="1535" y="687"/>
                    </a:lnTo>
                    <a:lnTo>
                      <a:pt x="1535" y="747"/>
                    </a:lnTo>
                    <a:lnTo>
                      <a:pt x="1555" y="808"/>
                    </a:lnTo>
                    <a:lnTo>
                      <a:pt x="1595" y="869"/>
                    </a:lnTo>
                    <a:lnTo>
                      <a:pt x="1656" y="909"/>
                    </a:lnTo>
                    <a:lnTo>
                      <a:pt x="1717" y="949"/>
                    </a:lnTo>
                    <a:lnTo>
                      <a:pt x="1777" y="949"/>
                    </a:lnTo>
                    <a:lnTo>
                      <a:pt x="1858" y="929"/>
                    </a:lnTo>
                    <a:lnTo>
                      <a:pt x="1939" y="889"/>
                    </a:lnTo>
                    <a:lnTo>
                      <a:pt x="1999" y="848"/>
                    </a:lnTo>
                    <a:lnTo>
                      <a:pt x="2060" y="808"/>
                    </a:lnTo>
                    <a:lnTo>
                      <a:pt x="2120" y="788"/>
                    </a:lnTo>
                    <a:lnTo>
                      <a:pt x="2201" y="788"/>
                    </a:lnTo>
                    <a:lnTo>
                      <a:pt x="2242" y="828"/>
                    </a:lnTo>
                    <a:lnTo>
                      <a:pt x="2262" y="869"/>
                    </a:lnTo>
                    <a:lnTo>
                      <a:pt x="2282" y="909"/>
                    </a:lnTo>
                    <a:lnTo>
                      <a:pt x="2282" y="970"/>
                    </a:lnTo>
                    <a:lnTo>
                      <a:pt x="2262" y="1030"/>
                    </a:lnTo>
                    <a:lnTo>
                      <a:pt x="2242" y="1091"/>
                    </a:lnTo>
                    <a:lnTo>
                      <a:pt x="2201" y="1131"/>
                    </a:lnTo>
                    <a:lnTo>
                      <a:pt x="2141" y="1171"/>
                    </a:lnTo>
                    <a:lnTo>
                      <a:pt x="2040" y="1192"/>
                    </a:lnTo>
                    <a:lnTo>
                      <a:pt x="1959" y="1192"/>
                    </a:lnTo>
                    <a:lnTo>
                      <a:pt x="1898" y="1171"/>
                    </a:lnTo>
                    <a:lnTo>
                      <a:pt x="1818" y="1131"/>
                    </a:lnTo>
                    <a:lnTo>
                      <a:pt x="1737" y="1111"/>
                    </a:lnTo>
                    <a:lnTo>
                      <a:pt x="1636" y="1131"/>
                    </a:lnTo>
                    <a:lnTo>
                      <a:pt x="1555" y="1171"/>
                    </a:lnTo>
                    <a:lnTo>
                      <a:pt x="1515" y="1232"/>
                    </a:lnTo>
                    <a:lnTo>
                      <a:pt x="1474" y="1272"/>
                    </a:lnTo>
                    <a:lnTo>
                      <a:pt x="1414" y="1373"/>
                    </a:lnTo>
                    <a:lnTo>
                      <a:pt x="1394" y="1394"/>
                    </a:lnTo>
                    <a:lnTo>
                      <a:pt x="1333" y="1414"/>
                    </a:lnTo>
                    <a:lnTo>
                      <a:pt x="1151" y="1414"/>
                    </a:lnTo>
                    <a:lnTo>
                      <a:pt x="1050" y="1454"/>
                    </a:lnTo>
                    <a:lnTo>
                      <a:pt x="969" y="1495"/>
                    </a:lnTo>
                    <a:lnTo>
                      <a:pt x="909" y="1575"/>
                    </a:lnTo>
                    <a:lnTo>
                      <a:pt x="869" y="1656"/>
                    </a:lnTo>
                    <a:lnTo>
                      <a:pt x="848" y="1696"/>
                    </a:lnTo>
                    <a:lnTo>
                      <a:pt x="828" y="1717"/>
                    </a:lnTo>
                    <a:lnTo>
                      <a:pt x="747" y="1757"/>
                    </a:lnTo>
                    <a:lnTo>
                      <a:pt x="687" y="1797"/>
                    </a:lnTo>
                    <a:lnTo>
                      <a:pt x="646" y="1818"/>
                    </a:lnTo>
                    <a:lnTo>
                      <a:pt x="626" y="1858"/>
                    </a:lnTo>
                    <a:lnTo>
                      <a:pt x="606" y="1919"/>
                    </a:lnTo>
                    <a:lnTo>
                      <a:pt x="606" y="1959"/>
                    </a:lnTo>
                    <a:lnTo>
                      <a:pt x="626" y="1999"/>
                    </a:lnTo>
                    <a:lnTo>
                      <a:pt x="667" y="2040"/>
                    </a:lnTo>
                    <a:lnTo>
                      <a:pt x="727" y="2100"/>
                    </a:lnTo>
                    <a:lnTo>
                      <a:pt x="828" y="2120"/>
                    </a:lnTo>
                    <a:lnTo>
                      <a:pt x="929" y="2100"/>
                    </a:lnTo>
                    <a:lnTo>
                      <a:pt x="1010" y="2060"/>
                    </a:lnTo>
                    <a:lnTo>
                      <a:pt x="1091" y="1959"/>
                    </a:lnTo>
                    <a:lnTo>
                      <a:pt x="1192" y="1838"/>
                    </a:lnTo>
                    <a:lnTo>
                      <a:pt x="1232" y="1797"/>
                    </a:lnTo>
                    <a:lnTo>
                      <a:pt x="1313" y="1757"/>
                    </a:lnTo>
                    <a:lnTo>
                      <a:pt x="1373" y="1757"/>
                    </a:lnTo>
                    <a:lnTo>
                      <a:pt x="1414" y="1777"/>
                    </a:lnTo>
                    <a:lnTo>
                      <a:pt x="1434" y="1797"/>
                    </a:lnTo>
                    <a:lnTo>
                      <a:pt x="1494" y="1858"/>
                    </a:lnTo>
                    <a:lnTo>
                      <a:pt x="1555" y="1898"/>
                    </a:lnTo>
                    <a:lnTo>
                      <a:pt x="1616" y="1898"/>
                    </a:lnTo>
                    <a:lnTo>
                      <a:pt x="1676" y="1878"/>
                    </a:lnTo>
                    <a:lnTo>
                      <a:pt x="1737" y="1838"/>
                    </a:lnTo>
                    <a:lnTo>
                      <a:pt x="1838" y="1797"/>
                    </a:lnTo>
                    <a:lnTo>
                      <a:pt x="1878" y="1777"/>
                    </a:lnTo>
                    <a:lnTo>
                      <a:pt x="1918" y="1797"/>
                    </a:lnTo>
                    <a:lnTo>
                      <a:pt x="1979" y="1858"/>
                    </a:lnTo>
                    <a:lnTo>
                      <a:pt x="2019" y="1898"/>
                    </a:lnTo>
                    <a:lnTo>
                      <a:pt x="2040" y="1959"/>
                    </a:lnTo>
                    <a:lnTo>
                      <a:pt x="2040" y="1999"/>
                    </a:lnTo>
                    <a:lnTo>
                      <a:pt x="2060" y="2120"/>
                    </a:lnTo>
                    <a:lnTo>
                      <a:pt x="2080" y="2262"/>
                    </a:lnTo>
                    <a:lnTo>
                      <a:pt x="2120" y="2343"/>
                    </a:lnTo>
                    <a:lnTo>
                      <a:pt x="2181" y="2383"/>
                    </a:lnTo>
                    <a:lnTo>
                      <a:pt x="2221" y="2403"/>
                    </a:lnTo>
                    <a:lnTo>
                      <a:pt x="2302" y="2403"/>
                    </a:lnTo>
                    <a:lnTo>
                      <a:pt x="2322" y="2383"/>
                    </a:lnTo>
                    <a:lnTo>
                      <a:pt x="2363" y="2302"/>
                    </a:lnTo>
                    <a:lnTo>
                      <a:pt x="2363" y="2221"/>
                    </a:lnTo>
                    <a:lnTo>
                      <a:pt x="2322" y="2040"/>
                    </a:lnTo>
                    <a:lnTo>
                      <a:pt x="2322" y="1898"/>
                    </a:lnTo>
                    <a:lnTo>
                      <a:pt x="2322" y="1838"/>
                    </a:lnTo>
                    <a:lnTo>
                      <a:pt x="2363" y="1797"/>
                    </a:lnTo>
                    <a:lnTo>
                      <a:pt x="2383" y="1757"/>
                    </a:lnTo>
                    <a:lnTo>
                      <a:pt x="2423" y="1737"/>
                    </a:lnTo>
                    <a:lnTo>
                      <a:pt x="2464" y="1737"/>
                    </a:lnTo>
                    <a:lnTo>
                      <a:pt x="2504" y="1757"/>
                    </a:lnTo>
                    <a:lnTo>
                      <a:pt x="2524" y="1777"/>
                    </a:lnTo>
                    <a:lnTo>
                      <a:pt x="2544" y="1818"/>
                    </a:lnTo>
                    <a:lnTo>
                      <a:pt x="2565" y="1898"/>
                    </a:lnTo>
                    <a:lnTo>
                      <a:pt x="2544" y="1979"/>
                    </a:lnTo>
                    <a:lnTo>
                      <a:pt x="2524" y="2120"/>
                    </a:lnTo>
                    <a:lnTo>
                      <a:pt x="2524" y="2181"/>
                    </a:lnTo>
                    <a:lnTo>
                      <a:pt x="2544" y="2242"/>
                    </a:lnTo>
                    <a:lnTo>
                      <a:pt x="2585" y="2282"/>
                    </a:lnTo>
                    <a:lnTo>
                      <a:pt x="2625" y="2302"/>
                    </a:lnTo>
                    <a:lnTo>
                      <a:pt x="2726" y="2343"/>
                    </a:lnTo>
                    <a:lnTo>
                      <a:pt x="2888" y="2343"/>
                    </a:lnTo>
                    <a:lnTo>
                      <a:pt x="2928" y="2363"/>
                    </a:lnTo>
                    <a:lnTo>
                      <a:pt x="2968" y="2403"/>
                    </a:lnTo>
                    <a:lnTo>
                      <a:pt x="2989" y="2444"/>
                    </a:lnTo>
                    <a:lnTo>
                      <a:pt x="2968" y="2464"/>
                    </a:lnTo>
                    <a:lnTo>
                      <a:pt x="2968" y="2504"/>
                    </a:lnTo>
                    <a:lnTo>
                      <a:pt x="2908" y="2565"/>
                    </a:lnTo>
                    <a:lnTo>
                      <a:pt x="2807" y="2585"/>
                    </a:lnTo>
                    <a:lnTo>
                      <a:pt x="2645" y="2565"/>
                    </a:lnTo>
                    <a:lnTo>
                      <a:pt x="2544" y="2565"/>
                    </a:lnTo>
                    <a:lnTo>
                      <a:pt x="2443" y="2605"/>
                    </a:lnTo>
                    <a:lnTo>
                      <a:pt x="2322" y="2706"/>
                    </a:lnTo>
                    <a:lnTo>
                      <a:pt x="2282" y="2726"/>
                    </a:lnTo>
                    <a:lnTo>
                      <a:pt x="2141" y="2726"/>
                    </a:lnTo>
                    <a:lnTo>
                      <a:pt x="2060" y="2706"/>
                    </a:lnTo>
                    <a:lnTo>
                      <a:pt x="1999" y="2666"/>
                    </a:lnTo>
                    <a:lnTo>
                      <a:pt x="1939" y="2625"/>
                    </a:lnTo>
                    <a:lnTo>
                      <a:pt x="1858" y="2504"/>
                    </a:lnTo>
                    <a:lnTo>
                      <a:pt x="1757" y="2423"/>
                    </a:lnTo>
                    <a:lnTo>
                      <a:pt x="1656" y="2403"/>
                    </a:lnTo>
                    <a:lnTo>
                      <a:pt x="1535" y="2403"/>
                    </a:lnTo>
                    <a:lnTo>
                      <a:pt x="1434" y="2423"/>
                    </a:lnTo>
                    <a:lnTo>
                      <a:pt x="1353" y="2444"/>
                    </a:lnTo>
                    <a:lnTo>
                      <a:pt x="1313" y="2423"/>
                    </a:lnTo>
                    <a:lnTo>
                      <a:pt x="1232" y="2383"/>
                    </a:lnTo>
                    <a:lnTo>
                      <a:pt x="1151" y="2322"/>
                    </a:lnTo>
                    <a:lnTo>
                      <a:pt x="1111" y="2302"/>
                    </a:lnTo>
                    <a:lnTo>
                      <a:pt x="1050" y="2302"/>
                    </a:lnTo>
                    <a:lnTo>
                      <a:pt x="909" y="2343"/>
                    </a:lnTo>
                    <a:lnTo>
                      <a:pt x="788" y="2383"/>
                    </a:lnTo>
                    <a:lnTo>
                      <a:pt x="687" y="2423"/>
                    </a:lnTo>
                    <a:lnTo>
                      <a:pt x="626" y="2464"/>
                    </a:lnTo>
                    <a:lnTo>
                      <a:pt x="566" y="2544"/>
                    </a:lnTo>
                    <a:lnTo>
                      <a:pt x="525" y="2625"/>
                    </a:lnTo>
                    <a:lnTo>
                      <a:pt x="525" y="2706"/>
                    </a:lnTo>
                    <a:lnTo>
                      <a:pt x="525" y="2767"/>
                    </a:lnTo>
                    <a:lnTo>
                      <a:pt x="525" y="2868"/>
                    </a:lnTo>
                    <a:lnTo>
                      <a:pt x="505" y="2928"/>
                    </a:lnTo>
                    <a:lnTo>
                      <a:pt x="465" y="2969"/>
                    </a:lnTo>
                    <a:lnTo>
                      <a:pt x="364" y="3049"/>
                    </a:lnTo>
                    <a:lnTo>
                      <a:pt x="243" y="3110"/>
                    </a:lnTo>
                    <a:lnTo>
                      <a:pt x="121" y="3211"/>
                    </a:lnTo>
                    <a:lnTo>
                      <a:pt x="81" y="3271"/>
                    </a:lnTo>
                    <a:lnTo>
                      <a:pt x="41" y="3332"/>
                    </a:lnTo>
                    <a:lnTo>
                      <a:pt x="20" y="3393"/>
                    </a:lnTo>
                    <a:lnTo>
                      <a:pt x="0" y="3473"/>
                    </a:lnTo>
                    <a:lnTo>
                      <a:pt x="20" y="3554"/>
                    </a:lnTo>
                    <a:lnTo>
                      <a:pt x="41" y="3615"/>
                    </a:lnTo>
                    <a:lnTo>
                      <a:pt x="162" y="3756"/>
                    </a:lnTo>
                    <a:lnTo>
                      <a:pt x="202" y="3817"/>
                    </a:lnTo>
                    <a:lnTo>
                      <a:pt x="222" y="3897"/>
                    </a:lnTo>
                    <a:lnTo>
                      <a:pt x="222" y="4018"/>
                    </a:lnTo>
                    <a:lnTo>
                      <a:pt x="263" y="4140"/>
                    </a:lnTo>
                    <a:lnTo>
                      <a:pt x="344" y="4241"/>
                    </a:lnTo>
                    <a:lnTo>
                      <a:pt x="444" y="4321"/>
                    </a:lnTo>
                    <a:lnTo>
                      <a:pt x="525" y="4342"/>
                    </a:lnTo>
                    <a:lnTo>
                      <a:pt x="687" y="4342"/>
                    </a:lnTo>
                    <a:lnTo>
                      <a:pt x="808" y="4301"/>
                    </a:lnTo>
                    <a:lnTo>
                      <a:pt x="949" y="4261"/>
                    </a:lnTo>
                    <a:lnTo>
                      <a:pt x="1030" y="4241"/>
                    </a:lnTo>
                    <a:lnTo>
                      <a:pt x="1111" y="4261"/>
                    </a:lnTo>
                    <a:lnTo>
                      <a:pt x="1212" y="4281"/>
                    </a:lnTo>
                    <a:lnTo>
                      <a:pt x="1293" y="4342"/>
                    </a:lnTo>
                    <a:lnTo>
                      <a:pt x="1333" y="4443"/>
                    </a:lnTo>
                    <a:lnTo>
                      <a:pt x="1333" y="4543"/>
                    </a:lnTo>
                    <a:lnTo>
                      <a:pt x="1293" y="4725"/>
                    </a:lnTo>
                    <a:lnTo>
                      <a:pt x="1293" y="4806"/>
                    </a:lnTo>
                    <a:lnTo>
                      <a:pt x="1293" y="4907"/>
                    </a:lnTo>
                    <a:lnTo>
                      <a:pt x="1333" y="4988"/>
                    </a:lnTo>
                    <a:lnTo>
                      <a:pt x="1353" y="5048"/>
                    </a:lnTo>
                    <a:lnTo>
                      <a:pt x="1474" y="5149"/>
                    </a:lnTo>
                    <a:lnTo>
                      <a:pt x="1535" y="5210"/>
                    </a:lnTo>
                    <a:lnTo>
                      <a:pt x="1595" y="5291"/>
                    </a:lnTo>
                    <a:lnTo>
                      <a:pt x="1616" y="5371"/>
                    </a:lnTo>
                    <a:lnTo>
                      <a:pt x="1595" y="5472"/>
                    </a:lnTo>
                    <a:lnTo>
                      <a:pt x="1535" y="5593"/>
                    </a:lnTo>
                    <a:lnTo>
                      <a:pt x="1454" y="5755"/>
                    </a:lnTo>
                    <a:lnTo>
                      <a:pt x="1454" y="5856"/>
                    </a:lnTo>
                    <a:lnTo>
                      <a:pt x="1454" y="5957"/>
                    </a:lnTo>
                    <a:lnTo>
                      <a:pt x="1494" y="6058"/>
                    </a:lnTo>
                    <a:lnTo>
                      <a:pt x="1575" y="6159"/>
                    </a:lnTo>
                    <a:lnTo>
                      <a:pt x="1616" y="6240"/>
                    </a:lnTo>
                    <a:lnTo>
                      <a:pt x="1656" y="6300"/>
                    </a:lnTo>
                    <a:lnTo>
                      <a:pt x="1696" y="6421"/>
                    </a:lnTo>
                    <a:lnTo>
                      <a:pt x="1717" y="6643"/>
                    </a:lnTo>
                    <a:lnTo>
                      <a:pt x="1737" y="6744"/>
                    </a:lnTo>
                    <a:lnTo>
                      <a:pt x="1797" y="6825"/>
                    </a:lnTo>
                    <a:lnTo>
                      <a:pt x="1838" y="6886"/>
                    </a:lnTo>
                    <a:lnTo>
                      <a:pt x="1918" y="6946"/>
                    </a:lnTo>
                    <a:lnTo>
                      <a:pt x="1979" y="6987"/>
                    </a:lnTo>
                    <a:lnTo>
                      <a:pt x="2060" y="7007"/>
                    </a:lnTo>
                    <a:lnTo>
                      <a:pt x="2141" y="7007"/>
                    </a:lnTo>
                    <a:lnTo>
                      <a:pt x="2221" y="6987"/>
                    </a:lnTo>
                    <a:lnTo>
                      <a:pt x="2383" y="6926"/>
                    </a:lnTo>
                    <a:lnTo>
                      <a:pt x="2464" y="6906"/>
                    </a:lnTo>
                    <a:lnTo>
                      <a:pt x="2585" y="6906"/>
                    </a:lnTo>
                    <a:lnTo>
                      <a:pt x="2666" y="6926"/>
                    </a:lnTo>
                    <a:lnTo>
                      <a:pt x="2767" y="6906"/>
                    </a:lnTo>
                    <a:lnTo>
                      <a:pt x="2847" y="6845"/>
                    </a:lnTo>
                    <a:lnTo>
                      <a:pt x="2908" y="6785"/>
                    </a:lnTo>
                    <a:lnTo>
                      <a:pt x="2968" y="6704"/>
                    </a:lnTo>
                    <a:lnTo>
                      <a:pt x="3009" y="6623"/>
                    </a:lnTo>
                    <a:lnTo>
                      <a:pt x="3029" y="6522"/>
                    </a:lnTo>
                    <a:lnTo>
                      <a:pt x="3049" y="6421"/>
                    </a:lnTo>
                    <a:lnTo>
                      <a:pt x="3029" y="6320"/>
                    </a:lnTo>
                    <a:lnTo>
                      <a:pt x="3029" y="6219"/>
                    </a:lnTo>
                    <a:lnTo>
                      <a:pt x="3009" y="6139"/>
                    </a:lnTo>
                    <a:lnTo>
                      <a:pt x="3009" y="6038"/>
                    </a:lnTo>
                    <a:lnTo>
                      <a:pt x="3029" y="5997"/>
                    </a:lnTo>
                    <a:lnTo>
                      <a:pt x="3069" y="5957"/>
                    </a:lnTo>
                    <a:lnTo>
                      <a:pt x="3191" y="5917"/>
                    </a:lnTo>
                    <a:lnTo>
                      <a:pt x="3332" y="5896"/>
                    </a:lnTo>
                    <a:lnTo>
                      <a:pt x="3392" y="5876"/>
                    </a:lnTo>
                    <a:lnTo>
                      <a:pt x="3433" y="5836"/>
                    </a:lnTo>
                    <a:lnTo>
                      <a:pt x="3493" y="5795"/>
                    </a:lnTo>
                    <a:lnTo>
                      <a:pt x="3534" y="5735"/>
                    </a:lnTo>
                    <a:lnTo>
                      <a:pt x="3534" y="5674"/>
                    </a:lnTo>
                    <a:lnTo>
                      <a:pt x="3554" y="5614"/>
                    </a:lnTo>
                    <a:lnTo>
                      <a:pt x="3514" y="5513"/>
                    </a:lnTo>
                    <a:lnTo>
                      <a:pt x="3453" y="5412"/>
                    </a:lnTo>
                    <a:lnTo>
                      <a:pt x="3332" y="5210"/>
                    </a:lnTo>
                    <a:lnTo>
                      <a:pt x="3312" y="5129"/>
                    </a:lnTo>
                    <a:lnTo>
                      <a:pt x="3312" y="5089"/>
                    </a:lnTo>
                    <a:lnTo>
                      <a:pt x="3352" y="5068"/>
                    </a:lnTo>
                    <a:lnTo>
                      <a:pt x="3433" y="4988"/>
                    </a:lnTo>
                    <a:lnTo>
                      <a:pt x="3635" y="4846"/>
                    </a:lnTo>
                    <a:lnTo>
                      <a:pt x="3756" y="4745"/>
                    </a:lnTo>
                    <a:lnTo>
                      <a:pt x="3796" y="4644"/>
                    </a:lnTo>
                    <a:lnTo>
                      <a:pt x="3857" y="4523"/>
                    </a:lnTo>
                    <a:lnTo>
                      <a:pt x="3917" y="4382"/>
                    </a:lnTo>
                    <a:lnTo>
                      <a:pt x="3958" y="4301"/>
                    </a:lnTo>
                    <a:lnTo>
                      <a:pt x="3978" y="4200"/>
                    </a:lnTo>
                    <a:lnTo>
                      <a:pt x="3978" y="4119"/>
                    </a:lnTo>
                    <a:lnTo>
                      <a:pt x="3958" y="4059"/>
                    </a:lnTo>
                    <a:lnTo>
                      <a:pt x="3917" y="3998"/>
                    </a:lnTo>
                    <a:lnTo>
                      <a:pt x="3857" y="3938"/>
                    </a:lnTo>
                    <a:lnTo>
                      <a:pt x="3776" y="3897"/>
                    </a:lnTo>
                    <a:lnTo>
                      <a:pt x="3695" y="3897"/>
                    </a:lnTo>
                    <a:lnTo>
                      <a:pt x="3534" y="3877"/>
                    </a:lnTo>
                    <a:lnTo>
                      <a:pt x="3473" y="3877"/>
                    </a:lnTo>
                    <a:lnTo>
                      <a:pt x="3433" y="3857"/>
                    </a:lnTo>
                    <a:lnTo>
                      <a:pt x="3352" y="3776"/>
                    </a:lnTo>
                    <a:lnTo>
                      <a:pt x="3271" y="3695"/>
                    </a:lnTo>
                    <a:lnTo>
                      <a:pt x="3191" y="3574"/>
                    </a:lnTo>
                    <a:lnTo>
                      <a:pt x="3150" y="3473"/>
                    </a:lnTo>
                    <a:lnTo>
                      <a:pt x="3130" y="3372"/>
                    </a:lnTo>
                    <a:lnTo>
                      <a:pt x="3150" y="3271"/>
                    </a:lnTo>
                    <a:lnTo>
                      <a:pt x="3231" y="3009"/>
                    </a:lnTo>
                    <a:lnTo>
                      <a:pt x="3251" y="2989"/>
                    </a:lnTo>
                    <a:lnTo>
                      <a:pt x="3292" y="2989"/>
                    </a:lnTo>
                    <a:lnTo>
                      <a:pt x="3352" y="3069"/>
                    </a:lnTo>
                    <a:lnTo>
                      <a:pt x="3372" y="3150"/>
                    </a:lnTo>
                    <a:lnTo>
                      <a:pt x="3372" y="3312"/>
                    </a:lnTo>
                    <a:lnTo>
                      <a:pt x="3392" y="3393"/>
                    </a:lnTo>
                    <a:lnTo>
                      <a:pt x="3433" y="3473"/>
                    </a:lnTo>
                    <a:lnTo>
                      <a:pt x="3473" y="3534"/>
                    </a:lnTo>
                    <a:lnTo>
                      <a:pt x="3514" y="3594"/>
                    </a:lnTo>
                    <a:lnTo>
                      <a:pt x="3574" y="3635"/>
                    </a:lnTo>
                    <a:lnTo>
                      <a:pt x="3695" y="3635"/>
                    </a:lnTo>
                    <a:lnTo>
                      <a:pt x="3756" y="3615"/>
                    </a:lnTo>
                    <a:lnTo>
                      <a:pt x="3938" y="3514"/>
                    </a:lnTo>
                    <a:lnTo>
                      <a:pt x="4039" y="3493"/>
                    </a:lnTo>
                    <a:lnTo>
                      <a:pt x="4119" y="3493"/>
                    </a:lnTo>
                    <a:lnTo>
                      <a:pt x="4220" y="3514"/>
                    </a:lnTo>
                    <a:lnTo>
                      <a:pt x="4281" y="3514"/>
                    </a:lnTo>
                    <a:lnTo>
                      <a:pt x="4341" y="3493"/>
                    </a:lnTo>
                    <a:lnTo>
                      <a:pt x="4402" y="3473"/>
                    </a:lnTo>
                    <a:lnTo>
                      <a:pt x="4442" y="3413"/>
                    </a:lnTo>
                    <a:lnTo>
                      <a:pt x="4463" y="3372"/>
                    </a:lnTo>
                    <a:lnTo>
                      <a:pt x="4483" y="3312"/>
                    </a:lnTo>
                    <a:lnTo>
                      <a:pt x="4463" y="3231"/>
                    </a:lnTo>
                    <a:lnTo>
                      <a:pt x="4442" y="3170"/>
                    </a:lnTo>
                    <a:lnTo>
                      <a:pt x="4382" y="3090"/>
                    </a:lnTo>
                    <a:lnTo>
                      <a:pt x="4301" y="3029"/>
                    </a:lnTo>
                    <a:lnTo>
                      <a:pt x="4119" y="2948"/>
                    </a:lnTo>
                    <a:lnTo>
                      <a:pt x="4018" y="2908"/>
                    </a:lnTo>
                    <a:lnTo>
                      <a:pt x="3917" y="2847"/>
                    </a:lnTo>
                    <a:lnTo>
                      <a:pt x="3837" y="2787"/>
                    </a:lnTo>
                    <a:lnTo>
                      <a:pt x="3796" y="2686"/>
                    </a:lnTo>
                    <a:lnTo>
                      <a:pt x="3796" y="2625"/>
                    </a:lnTo>
                    <a:lnTo>
                      <a:pt x="3817" y="2565"/>
                    </a:lnTo>
                    <a:lnTo>
                      <a:pt x="3837" y="2524"/>
                    </a:lnTo>
                    <a:lnTo>
                      <a:pt x="3877" y="2484"/>
                    </a:lnTo>
                    <a:lnTo>
                      <a:pt x="3917" y="2464"/>
                    </a:lnTo>
                    <a:lnTo>
                      <a:pt x="3958" y="2444"/>
                    </a:lnTo>
                    <a:lnTo>
                      <a:pt x="3998" y="2444"/>
                    </a:lnTo>
                    <a:lnTo>
                      <a:pt x="4039" y="2484"/>
                    </a:lnTo>
                    <a:lnTo>
                      <a:pt x="4079" y="2544"/>
                    </a:lnTo>
                    <a:lnTo>
                      <a:pt x="4140" y="2645"/>
                    </a:lnTo>
                    <a:lnTo>
                      <a:pt x="4220" y="2767"/>
                    </a:lnTo>
                    <a:lnTo>
                      <a:pt x="4341" y="2847"/>
                    </a:lnTo>
                    <a:lnTo>
                      <a:pt x="4463" y="2928"/>
                    </a:lnTo>
                    <a:lnTo>
                      <a:pt x="4543" y="2948"/>
                    </a:lnTo>
                    <a:lnTo>
                      <a:pt x="4644" y="2969"/>
                    </a:lnTo>
                    <a:lnTo>
                      <a:pt x="4887" y="2989"/>
                    </a:lnTo>
                    <a:lnTo>
                      <a:pt x="4988" y="3009"/>
                    </a:lnTo>
                    <a:lnTo>
                      <a:pt x="5089" y="3049"/>
                    </a:lnTo>
                    <a:lnTo>
                      <a:pt x="5129" y="3090"/>
                    </a:lnTo>
                    <a:lnTo>
                      <a:pt x="5149" y="3130"/>
                    </a:lnTo>
                    <a:lnTo>
                      <a:pt x="5149" y="3170"/>
                    </a:lnTo>
                    <a:lnTo>
                      <a:pt x="5149" y="3211"/>
                    </a:lnTo>
                    <a:lnTo>
                      <a:pt x="5109" y="3372"/>
                    </a:lnTo>
                    <a:lnTo>
                      <a:pt x="5109" y="3433"/>
                    </a:lnTo>
                    <a:lnTo>
                      <a:pt x="5109" y="3493"/>
                    </a:lnTo>
                    <a:lnTo>
                      <a:pt x="5149" y="3554"/>
                    </a:lnTo>
                    <a:lnTo>
                      <a:pt x="5190" y="3615"/>
                    </a:lnTo>
                    <a:lnTo>
                      <a:pt x="5270" y="3716"/>
                    </a:lnTo>
                    <a:lnTo>
                      <a:pt x="5331" y="3776"/>
                    </a:lnTo>
                    <a:lnTo>
                      <a:pt x="5351" y="3857"/>
                    </a:lnTo>
                    <a:lnTo>
                      <a:pt x="5331" y="4079"/>
                    </a:lnTo>
                    <a:lnTo>
                      <a:pt x="5351" y="4140"/>
                    </a:lnTo>
                    <a:lnTo>
                      <a:pt x="5391" y="4200"/>
                    </a:lnTo>
                    <a:lnTo>
                      <a:pt x="5432" y="4241"/>
                    </a:lnTo>
                    <a:lnTo>
                      <a:pt x="5513" y="4261"/>
                    </a:lnTo>
                    <a:lnTo>
                      <a:pt x="5573" y="4241"/>
                    </a:lnTo>
                    <a:lnTo>
                      <a:pt x="5654" y="4220"/>
                    </a:lnTo>
                    <a:lnTo>
                      <a:pt x="5715" y="4140"/>
                    </a:lnTo>
                    <a:lnTo>
                      <a:pt x="5755" y="4039"/>
                    </a:lnTo>
                    <a:lnTo>
                      <a:pt x="5815" y="3938"/>
                    </a:lnTo>
                    <a:lnTo>
                      <a:pt x="5856" y="3837"/>
                    </a:lnTo>
                    <a:lnTo>
                      <a:pt x="5916" y="3756"/>
                    </a:lnTo>
                    <a:lnTo>
                      <a:pt x="6017" y="3716"/>
                    </a:lnTo>
                    <a:lnTo>
                      <a:pt x="6159" y="3675"/>
                    </a:lnTo>
                    <a:lnTo>
                      <a:pt x="6219" y="3635"/>
                    </a:lnTo>
                    <a:lnTo>
                      <a:pt x="6159" y="3110"/>
                    </a:lnTo>
                    <a:lnTo>
                      <a:pt x="6058" y="2605"/>
                    </a:lnTo>
                    <a:lnTo>
                      <a:pt x="5937" y="2120"/>
                    </a:lnTo>
                    <a:lnTo>
                      <a:pt x="5755" y="1656"/>
                    </a:lnTo>
                    <a:lnTo>
                      <a:pt x="5533" y="1212"/>
                    </a:lnTo>
                    <a:lnTo>
                      <a:pt x="5291" y="788"/>
                    </a:lnTo>
                    <a:lnTo>
                      <a:pt x="4988" y="384"/>
                    </a:lnTo>
                    <a:lnTo>
                      <a:pt x="4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9"/>
              <p:cNvSpPr/>
              <p:nvPr/>
            </p:nvSpPr>
            <p:spPr>
              <a:xfrm>
                <a:off x="2326656" y="-2294374"/>
                <a:ext cx="459145" cy="517239"/>
              </a:xfrm>
              <a:custGeom>
                <a:avLst/>
                <a:gdLst/>
                <a:ahLst/>
                <a:cxnLst/>
                <a:rect l="l" t="t" r="r" b="b"/>
                <a:pathLst>
                  <a:path w="6220" h="7007" fill="none" extrusionOk="0">
                    <a:moveTo>
                      <a:pt x="4685" y="0"/>
                    </a:moveTo>
                    <a:lnTo>
                      <a:pt x="4685" y="0"/>
                    </a:lnTo>
                    <a:lnTo>
                      <a:pt x="4644" y="21"/>
                    </a:lnTo>
                    <a:lnTo>
                      <a:pt x="4644" y="21"/>
                    </a:lnTo>
                    <a:lnTo>
                      <a:pt x="4584" y="101"/>
                    </a:lnTo>
                    <a:lnTo>
                      <a:pt x="4483" y="142"/>
                    </a:lnTo>
                    <a:lnTo>
                      <a:pt x="4382" y="162"/>
                    </a:lnTo>
                    <a:lnTo>
                      <a:pt x="4261" y="142"/>
                    </a:lnTo>
                    <a:lnTo>
                      <a:pt x="4261" y="142"/>
                    </a:lnTo>
                    <a:lnTo>
                      <a:pt x="4119" y="101"/>
                    </a:lnTo>
                    <a:lnTo>
                      <a:pt x="3998" y="61"/>
                    </a:lnTo>
                    <a:lnTo>
                      <a:pt x="3877" y="21"/>
                    </a:lnTo>
                    <a:lnTo>
                      <a:pt x="3736" y="21"/>
                    </a:lnTo>
                    <a:lnTo>
                      <a:pt x="3736" y="21"/>
                    </a:lnTo>
                    <a:lnTo>
                      <a:pt x="3635" y="41"/>
                    </a:lnTo>
                    <a:lnTo>
                      <a:pt x="3554" y="61"/>
                    </a:lnTo>
                    <a:lnTo>
                      <a:pt x="3473" y="101"/>
                    </a:lnTo>
                    <a:lnTo>
                      <a:pt x="3413" y="162"/>
                    </a:lnTo>
                    <a:lnTo>
                      <a:pt x="3312" y="283"/>
                    </a:lnTo>
                    <a:lnTo>
                      <a:pt x="3211" y="384"/>
                    </a:lnTo>
                    <a:lnTo>
                      <a:pt x="3211" y="384"/>
                    </a:lnTo>
                    <a:lnTo>
                      <a:pt x="3170" y="445"/>
                    </a:lnTo>
                    <a:lnTo>
                      <a:pt x="3130" y="465"/>
                    </a:lnTo>
                    <a:lnTo>
                      <a:pt x="3049" y="485"/>
                    </a:lnTo>
                    <a:lnTo>
                      <a:pt x="2989" y="485"/>
                    </a:lnTo>
                    <a:lnTo>
                      <a:pt x="2928" y="465"/>
                    </a:lnTo>
                    <a:lnTo>
                      <a:pt x="2867" y="445"/>
                    </a:lnTo>
                    <a:lnTo>
                      <a:pt x="2807" y="404"/>
                    </a:lnTo>
                    <a:lnTo>
                      <a:pt x="2767" y="364"/>
                    </a:lnTo>
                    <a:lnTo>
                      <a:pt x="2767" y="364"/>
                    </a:lnTo>
                    <a:lnTo>
                      <a:pt x="2686" y="243"/>
                    </a:lnTo>
                    <a:lnTo>
                      <a:pt x="2666" y="182"/>
                    </a:lnTo>
                    <a:lnTo>
                      <a:pt x="2605" y="101"/>
                    </a:lnTo>
                    <a:lnTo>
                      <a:pt x="2544" y="61"/>
                    </a:lnTo>
                    <a:lnTo>
                      <a:pt x="2484" y="21"/>
                    </a:lnTo>
                    <a:lnTo>
                      <a:pt x="2383" y="21"/>
                    </a:lnTo>
                    <a:lnTo>
                      <a:pt x="2262" y="61"/>
                    </a:lnTo>
                    <a:lnTo>
                      <a:pt x="2262" y="61"/>
                    </a:lnTo>
                    <a:lnTo>
                      <a:pt x="2181" y="81"/>
                    </a:lnTo>
                    <a:lnTo>
                      <a:pt x="2120" y="142"/>
                    </a:lnTo>
                    <a:lnTo>
                      <a:pt x="2080" y="202"/>
                    </a:lnTo>
                    <a:lnTo>
                      <a:pt x="2060" y="283"/>
                    </a:lnTo>
                    <a:lnTo>
                      <a:pt x="2060" y="283"/>
                    </a:lnTo>
                    <a:lnTo>
                      <a:pt x="2040" y="364"/>
                    </a:lnTo>
                    <a:lnTo>
                      <a:pt x="2040" y="364"/>
                    </a:lnTo>
                    <a:lnTo>
                      <a:pt x="2019" y="404"/>
                    </a:lnTo>
                    <a:lnTo>
                      <a:pt x="1999" y="424"/>
                    </a:lnTo>
                    <a:lnTo>
                      <a:pt x="1939" y="445"/>
                    </a:lnTo>
                    <a:lnTo>
                      <a:pt x="1797" y="445"/>
                    </a:lnTo>
                    <a:lnTo>
                      <a:pt x="1797" y="445"/>
                    </a:lnTo>
                    <a:lnTo>
                      <a:pt x="1717" y="445"/>
                    </a:lnTo>
                    <a:lnTo>
                      <a:pt x="1636" y="485"/>
                    </a:lnTo>
                    <a:lnTo>
                      <a:pt x="1575" y="545"/>
                    </a:lnTo>
                    <a:lnTo>
                      <a:pt x="1535" y="626"/>
                    </a:lnTo>
                    <a:lnTo>
                      <a:pt x="1535" y="626"/>
                    </a:lnTo>
                    <a:lnTo>
                      <a:pt x="1535" y="687"/>
                    </a:lnTo>
                    <a:lnTo>
                      <a:pt x="1535" y="747"/>
                    </a:lnTo>
                    <a:lnTo>
                      <a:pt x="1555" y="808"/>
                    </a:lnTo>
                    <a:lnTo>
                      <a:pt x="1595" y="869"/>
                    </a:lnTo>
                    <a:lnTo>
                      <a:pt x="1656" y="909"/>
                    </a:lnTo>
                    <a:lnTo>
                      <a:pt x="1717" y="949"/>
                    </a:lnTo>
                    <a:lnTo>
                      <a:pt x="1777" y="949"/>
                    </a:lnTo>
                    <a:lnTo>
                      <a:pt x="1858" y="929"/>
                    </a:lnTo>
                    <a:lnTo>
                      <a:pt x="1858" y="929"/>
                    </a:lnTo>
                    <a:lnTo>
                      <a:pt x="1939" y="889"/>
                    </a:lnTo>
                    <a:lnTo>
                      <a:pt x="1999" y="848"/>
                    </a:lnTo>
                    <a:lnTo>
                      <a:pt x="2060" y="808"/>
                    </a:lnTo>
                    <a:lnTo>
                      <a:pt x="2120" y="788"/>
                    </a:lnTo>
                    <a:lnTo>
                      <a:pt x="2120" y="788"/>
                    </a:lnTo>
                    <a:lnTo>
                      <a:pt x="2161" y="788"/>
                    </a:lnTo>
                    <a:lnTo>
                      <a:pt x="2201" y="788"/>
                    </a:lnTo>
                    <a:lnTo>
                      <a:pt x="2242" y="828"/>
                    </a:lnTo>
                    <a:lnTo>
                      <a:pt x="2262" y="869"/>
                    </a:lnTo>
                    <a:lnTo>
                      <a:pt x="2282" y="909"/>
                    </a:lnTo>
                    <a:lnTo>
                      <a:pt x="2282" y="970"/>
                    </a:lnTo>
                    <a:lnTo>
                      <a:pt x="2262" y="1030"/>
                    </a:lnTo>
                    <a:lnTo>
                      <a:pt x="2242" y="1091"/>
                    </a:lnTo>
                    <a:lnTo>
                      <a:pt x="2242" y="1091"/>
                    </a:lnTo>
                    <a:lnTo>
                      <a:pt x="2201" y="1131"/>
                    </a:lnTo>
                    <a:lnTo>
                      <a:pt x="2141" y="1171"/>
                    </a:lnTo>
                    <a:lnTo>
                      <a:pt x="2040" y="1192"/>
                    </a:lnTo>
                    <a:lnTo>
                      <a:pt x="1959" y="1192"/>
                    </a:lnTo>
                    <a:lnTo>
                      <a:pt x="1898" y="1171"/>
                    </a:lnTo>
                    <a:lnTo>
                      <a:pt x="1898" y="1171"/>
                    </a:lnTo>
                    <a:lnTo>
                      <a:pt x="1818" y="1131"/>
                    </a:lnTo>
                    <a:lnTo>
                      <a:pt x="1737" y="1111"/>
                    </a:lnTo>
                    <a:lnTo>
                      <a:pt x="1737" y="1111"/>
                    </a:lnTo>
                    <a:lnTo>
                      <a:pt x="1636" y="1131"/>
                    </a:lnTo>
                    <a:lnTo>
                      <a:pt x="1555" y="1171"/>
                    </a:lnTo>
                    <a:lnTo>
                      <a:pt x="1515" y="1232"/>
                    </a:lnTo>
                    <a:lnTo>
                      <a:pt x="1474" y="1272"/>
                    </a:lnTo>
                    <a:lnTo>
                      <a:pt x="1414" y="1373"/>
                    </a:lnTo>
                    <a:lnTo>
                      <a:pt x="1394" y="1394"/>
                    </a:lnTo>
                    <a:lnTo>
                      <a:pt x="1333" y="1414"/>
                    </a:lnTo>
                    <a:lnTo>
                      <a:pt x="1333" y="1414"/>
                    </a:lnTo>
                    <a:lnTo>
                      <a:pt x="1272" y="1414"/>
                    </a:lnTo>
                    <a:lnTo>
                      <a:pt x="1272" y="1414"/>
                    </a:lnTo>
                    <a:lnTo>
                      <a:pt x="1151" y="1414"/>
                    </a:lnTo>
                    <a:lnTo>
                      <a:pt x="1151" y="1414"/>
                    </a:lnTo>
                    <a:lnTo>
                      <a:pt x="1050" y="1454"/>
                    </a:lnTo>
                    <a:lnTo>
                      <a:pt x="969" y="1495"/>
                    </a:lnTo>
                    <a:lnTo>
                      <a:pt x="909" y="1575"/>
                    </a:lnTo>
                    <a:lnTo>
                      <a:pt x="869" y="1656"/>
                    </a:lnTo>
                    <a:lnTo>
                      <a:pt x="869" y="1656"/>
                    </a:lnTo>
                    <a:lnTo>
                      <a:pt x="848" y="1696"/>
                    </a:lnTo>
                    <a:lnTo>
                      <a:pt x="828" y="1717"/>
                    </a:lnTo>
                    <a:lnTo>
                      <a:pt x="747" y="1757"/>
                    </a:lnTo>
                    <a:lnTo>
                      <a:pt x="687" y="1797"/>
                    </a:lnTo>
                    <a:lnTo>
                      <a:pt x="646" y="1818"/>
                    </a:lnTo>
                    <a:lnTo>
                      <a:pt x="626" y="1858"/>
                    </a:lnTo>
                    <a:lnTo>
                      <a:pt x="626" y="1858"/>
                    </a:lnTo>
                    <a:lnTo>
                      <a:pt x="606" y="1919"/>
                    </a:lnTo>
                    <a:lnTo>
                      <a:pt x="606" y="1959"/>
                    </a:lnTo>
                    <a:lnTo>
                      <a:pt x="626" y="1999"/>
                    </a:lnTo>
                    <a:lnTo>
                      <a:pt x="667" y="2040"/>
                    </a:lnTo>
                    <a:lnTo>
                      <a:pt x="667" y="2040"/>
                    </a:lnTo>
                    <a:lnTo>
                      <a:pt x="727" y="2100"/>
                    </a:lnTo>
                    <a:lnTo>
                      <a:pt x="828" y="2120"/>
                    </a:lnTo>
                    <a:lnTo>
                      <a:pt x="929" y="2100"/>
                    </a:lnTo>
                    <a:lnTo>
                      <a:pt x="1010" y="2060"/>
                    </a:lnTo>
                    <a:lnTo>
                      <a:pt x="1010" y="2060"/>
                    </a:lnTo>
                    <a:lnTo>
                      <a:pt x="1091" y="1959"/>
                    </a:lnTo>
                    <a:lnTo>
                      <a:pt x="1192" y="1838"/>
                    </a:lnTo>
                    <a:lnTo>
                      <a:pt x="1192" y="1838"/>
                    </a:lnTo>
                    <a:lnTo>
                      <a:pt x="1232" y="1797"/>
                    </a:lnTo>
                    <a:lnTo>
                      <a:pt x="1313" y="1757"/>
                    </a:lnTo>
                    <a:lnTo>
                      <a:pt x="1373" y="1757"/>
                    </a:lnTo>
                    <a:lnTo>
                      <a:pt x="1414" y="1777"/>
                    </a:lnTo>
                    <a:lnTo>
                      <a:pt x="1434" y="1797"/>
                    </a:lnTo>
                    <a:lnTo>
                      <a:pt x="1434" y="1797"/>
                    </a:lnTo>
                    <a:lnTo>
                      <a:pt x="1494" y="1858"/>
                    </a:lnTo>
                    <a:lnTo>
                      <a:pt x="1494" y="1858"/>
                    </a:lnTo>
                    <a:lnTo>
                      <a:pt x="1555" y="1898"/>
                    </a:lnTo>
                    <a:lnTo>
                      <a:pt x="1616" y="1898"/>
                    </a:lnTo>
                    <a:lnTo>
                      <a:pt x="1676" y="1878"/>
                    </a:lnTo>
                    <a:lnTo>
                      <a:pt x="1737" y="1838"/>
                    </a:lnTo>
                    <a:lnTo>
                      <a:pt x="1737" y="1838"/>
                    </a:lnTo>
                    <a:lnTo>
                      <a:pt x="1838" y="1797"/>
                    </a:lnTo>
                    <a:lnTo>
                      <a:pt x="1878" y="1777"/>
                    </a:lnTo>
                    <a:lnTo>
                      <a:pt x="1918" y="1797"/>
                    </a:lnTo>
                    <a:lnTo>
                      <a:pt x="1918" y="1797"/>
                    </a:lnTo>
                    <a:lnTo>
                      <a:pt x="1979" y="1858"/>
                    </a:lnTo>
                    <a:lnTo>
                      <a:pt x="2019" y="1898"/>
                    </a:lnTo>
                    <a:lnTo>
                      <a:pt x="2040" y="1959"/>
                    </a:lnTo>
                    <a:lnTo>
                      <a:pt x="2040" y="1999"/>
                    </a:lnTo>
                    <a:lnTo>
                      <a:pt x="2060" y="2120"/>
                    </a:lnTo>
                    <a:lnTo>
                      <a:pt x="2080" y="2262"/>
                    </a:lnTo>
                    <a:lnTo>
                      <a:pt x="2080" y="2262"/>
                    </a:lnTo>
                    <a:lnTo>
                      <a:pt x="2120" y="2343"/>
                    </a:lnTo>
                    <a:lnTo>
                      <a:pt x="2181" y="2383"/>
                    </a:lnTo>
                    <a:lnTo>
                      <a:pt x="2181" y="2383"/>
                    </a:lnTo>
                    <a:lnTo>
                      <a:pt x="2221" y="2403"/>
                    </a:lnTo>
                    <a:lnTo>
                      <a:pt x="2262" y="2403"/>
                    </a:lnTo>
                    <a:lnTo>
                      <a:pt x="2302" y="2403"/>
                    </a:lnTo>
                    <a:lnTo>
                      <a:pt x="2322" y="2383"/>
                    </a:lnTo>
                    <a:lnTo>
                      <a:pt x="2363" y="2302"/>
                    </a:lnTo>
                    <a:lnTo>
                      <a:pt x="2363" y="2221"/>
                    </a:lnTo>
                    <a:lnTo>
                      <a:pt x="2363" y="2221"/>
                    </a:lnTo>
                    <a:lnTo>
                      <a:pt x="2322" y="2040"/>
                    </a:lnTo>
                    <a:lnTo>
                      <a:pt x="2322" y="1898"/>
                    </a:lnTo>
                    <a:lnTo>
                      <a:pt x="2322" y="1898"/>
                    </a:lnTo>
                    <a:lnTo>
                      <a:pt x="2322" y="1838"/>
                    </a:lnTo>
                    <a:lnTo>
                      <a:pt x="2363" y="1797"/>
                    </a:lnTo>
                    <a:lnTo>
                      <a:pt x="2383" y="1757"/>
                    </a:lnTo>
                    <a:lnTo>
                      <a:pt x="2423" y="1737"/>
                    </a:lnTo>
                    <a:lnTo>
                      <a:pt x="2464" y="1737"/>
                    </a:lnTo>
                    <a:lnTo>
                      <a:pt x="2504" y="1757"/>
                    </a:lnTo>
                    <a:lnTo>
                      <a:pt x="2524" y="1777"/>
                    </a:lnTo>
                    <a:lnTo>
                      <a:pt x="2544" y="1818"/>
                    </a:lnTo>
                    <a:lnTo>
                      <a:pt x="2544" y="1818"/>
                    </a:lnTo>
                    <a:lnTo>
                      <a:pt x="2565" y="1898"/>
                    </a:lnTo>
                    <a:lnTo>
                      <a:pt x="2544" y="1979"/>
                    </a:lnTo>
                    <a:lnTo>
                      <a:pt x="2524" y="2120"/>
                    </a:lnTo>
                    <a:lnTo>
                      <a:pt x="2524" y="2120"/>
                    </a:lnTo>
                    <a:lnTo>
                      <a:pt x="2524" y="2181"/>
                    </a:lnTo>
                    <a:lnTo>
                      <a:pt x="2544" y="2242"/>
                    </a:lnTo>
                    <a:lnTo>
                      <a:pt x="2585" y="2282"/>
                    </a:lnTo>
                    <a:lnTo>
                      <a:pt x="2625" y="2302"/>
                    </a:lnTo>
                    <a:lnTo>
                      <a:pt x="2625" y="2302"/>
                    </a:lnTo>
                    <a:lnTo>
                      <a:pt x="2726" y="2343"/>
                    </a:lnTo>
                    <a:lnTo>
                      <a:pt x="2827" y="2343"/>
                    </a:lnTo>
                    <a:lnTo>
                      <a:pt x="2827" y="2343"/>
                    </a:lnTo>
                    <a:lnTo>
                      <a:pt x="2888" y="2343"/>
                    </a:lnTo>
                    <a:lnTo>
                      <a:pt x="2928" y="2363"/>
                    </a:lnTo>
                    <a:lnTo>
                      <a:pt x="2928" y="2363"/>
                    </a:lnTo>
                    <a:lnTo>
                      <a:pt x="2968" y="2403"/>
                    </a:lnTo>
                    <a:lnTo>
                      <a:pt x="2989" y="2444"/>
                    </a:lnTo>
                    <a:lnTo>
                      <a:pt x="2968" y="2464"/>
                    </a:lnTo>
                    <a:lnTo>
                      <a:pt x="2968" y="2504"/>
                    </a:lnTo>
                    <a:lnTo>
                      <a:pt x="2908" y="2565"/>
                    </a:lnTo>
                    <a:lnTo>
                      <a:pt x="2807" y="2585"/>
                    </a:lnTo>
                    <a:lnTo>
                      <a:pt x="2807" y="2585"/>
                    </a:lnTo>
                    <a:lnTo>
                      <a:pt x="2645" y="2565"/>
                    </a:lnTo>
                    <a:lnTo>
                      <a:pt x="2645" y="2565"/>
                    </a:lnTo>
                    <a:lnTo>
                      <a:pt x="2544" y="2565"/>
                    </a:lnTo>
                    <a:lnTo>
                      <a:pt x="2443" y="2605"/>
                    </a:lnTo>
                    <a:lnTo>
                      <a:pt x="2443" y="2605"/>
                    </a:lnTo>
                    <a:lnTo>
                      <a:pt x="2322" y="2706"/>
                    </a:lnTo>
                    <a:lnTo>
                      <a:pt x="2282" y="2726"/>
                    </a:lnTo>
                    <a:lnTo>
                      <a:pt x="2201" y="2726"/>
                    </a:lnTo>
                    <a:lnTo>
                      <a:pt x="2201" y="2726"/>
                    </a:lnTo>
                    <a:lnTo>
                      <a:pt x="2141" y="2726"/>
                    </a:lnTo>
                    <a:lnTo>
                      <a:pt x="2060" y="2706"/>
                    </a:lnTo>
                    <a:lnTo>
                      <a:pt x="2060" y="2706"/>
                    </a:lnTo>
                    <a:lnTo>
                      <a:pt x="1999" y="2666"/>
                    </a:lnTo>
                    <a:lnTo>
                      <a:pt x="1939" y="2625"/>
                    </a:lnTo>
                    <a:lnTo>
                      <a:pt x="1858" y="2504"/>
                    </a:lnTo>
                    <a:lnTo>
                      <a:pt x="1858" y="2504"/>
                    </a:lnTo>
                    <a:lnTo>
                      <a:pt x="1757" y="2423"/>
                    </a:lnTo>
                    <a:lnTo>
                      <a:pt x="1656" y="2403"/>
                    </a:lnTo>
                    <a:lnTo>
                      <a:pt x="1535" y="2403"/>
                    </a:lnTo>
                    <a:lnTo>
                      <a:pt x="1434" y="2423"/>
                    </a:lnTo>
                    <a:lnTo>
                      <a:pt x="1434" y="2423"/>
                    </a:lnTo>
                    <a:lnTo>
                      <a:pt x="1353" y="2444"/>
                    </a:lnTo>
                    <a:lnTo>
                      <a:pt x="1313" y="2423"/>
                    </a:lnTo>
                    <a:lnTo>
                      <a:pt x="1232" y="2383"/>
                    </a:lnTo>
                    <a:lnTo>
                      <a:pt x="1232" y="2383"/>
                    </a:lnTo>
                    <a:lnTo>
                      <a:pt x="1151" y="2322"/>
                    </a:lnTo>
                    <a:lnTo>
                      <a:pt x="1111" y="2302"/>
                    </a:lnTo>
                    <a:lnTo>
                      <a:pt x="1050" y="2302"/>
                    </a:lnTo>
                    <a:lnTo>
                      <a:pt x="1050" y="2302"/>
                    </a:lnTo>
                    <a:lnTo>
                      <a:pt x="909" y="2343"/>
                    </a:lnTo>
                    <a:lnTo>
                      <a:pt x="788" y="2383"/>
                    </a:lnTo>
                    <a:lnTo>
                      <a:pt x="687" y="2423"/>
                    </a:lnTo>
                    <a:lnTo>
                      <a:pt x="626" y="2464"/>
                    </a:lnTo>
                    <a:lnTo>
                      <a:pt x="626" y="2464"/>
                    </a:lnTo>
                    <a:lnTo>
                      <a:pt x="566" y="2544"/>
                    </a:lnTo>
                    <a:lnTo>
                      <a:pt x="525" y="2625"/>
                    </a:lnTo>
                    <a:lnTo>
                      <a:pt x="525" y="2706"/>
                    </a:lnTo>
                    <a:lnTo>
                      <a:pt x="525" y="2767"/>
                    </a:lnTo>
                    <a:lnTo>
                      <a:pt x="525" y="2767"/>
                    </a:lnTo>
                    <a:lnTo>
                      <a:pt x="525" y="2868"/>
                    </a:lnTo>
                    <a:lnTo>
                      <a:pt x="525" y="2868"/>
                    </a:lnTo>
                    <a:lnTo>
                      <a:pt x="505" y="2928"/>
                    </a:lnTo>
                    <a:lnTo>
                      <a:pt x="465" y="2969"/>
                    </a:lnTo>
                    <a:lnTo>
                      <a:pt x="364" y="3049"/>
                    </a:lnTo>
                    <a:lnTo>
                      <a:pt x="243" y="3110"/>
                    </a:lnTo>
                    <a:lnTo>
                      <a:pt x="121" y="3211"/>
                    </a:lnTo>
                    <a:lnTo>
                      <a:pt x="121" y="3211"/>
                    </a:lnTo>
                    <a:lnTo>
                      <a:pt x="81" y="3271"/>
                    </a:lnTo>
                    <a:lnTo>
                      <a:pt x="41" y="3332"/>
                    </a:lnTo>
                    <a:lnTo>
                      <a:pt x="20" y="3393"/>
                    </a:lnTo>
                    <a:lnTo>
                      <a:pt x="0" y="3473"/>
                    </a:lnTo>
                    <a:lnTo>
                      <a:pt x="0" y="3473"/>
                    </a:lnTo>
                    <a:lnTo>
                      <a:pt x="20" y="3554"/>
                    </a:lnTo>
                    <a:lnTo>
                      <a:pt x="41" y="3615"/>
                    </a:lnTo>
                    <a:lnTo>
                      <a:pt x="162" y="3756"/>
                    </a:lnTo>
                    <a:lnTo>
                      <a:pt x="162" y="3756"/>
                    </a:lnTo>
                    <a:lnTo>
                      <a:pt x="202" y="3817"/>
                    </a:lnTo>
                    <a:lnTo>
                      <a:pt x="222" y="3897"/>
                    </a:lnTo>
                    <a:lnTo>
                      <a:pt x="222" y="4018"/>
                    </a:lnTo>
                    <a:lnTo>
                      <a:pt x="222" y="4018"/>
                    </a:lnTo>
                    <a:lnTo>
                      <a:pt x="263" y="4140"/>
                    </a:lnTo>
                    <a:lnTo>
                      <a:pt x="344" y="4241"/>
                    </a:lnTo>
                    <a:lnTo>
                      <a:pt x="444" y="4321"/>
                    </a:lnTo>
                    <a:lnTo>
                      <a:pt x="525" y="4342"/>
                    </a:lnTo>
                    <a:lnTo>
                      <a:pt x="586" y="4342"/>
                    </a:lnTo>
                    <a:lnTo>
                      <a:pt x="586" y="4342"/>
                    </a:lnTo>
                    <a:lnTo>
                      <a:pt x="687" y="4342"/>
                    </a:lnTo>
                    <a:lnTo>
                      <a:pt x="808" y="4301"/>
                    </a:lnTo>
                    <a:lnTo>
                      <a:pt x="808" y="4301"/>
                    </a:lnTo>
                    <a:lnTo>
                      <a:pt x="949" y="4261"/>
                    </a:lnTo>
                    <a:lnTo>
                      <a:pt x="1030" y="4241"/>
                    </a:lnTo>
                    <a:lnTo>
                      <a:pt x="1111" y="4261"/>
                    </a:lnTo>
                    <a:lnTo>
                      <a:pt x="1111" y="4261"/>
                    </a:lnTo>
                    <a:lnTo>
                      <a:pt x="1212" y="4281"/>
                    </a:lnTo>
                    <a:lnTo>
                      <a:pt x="1293" y="4342"/>
                    </a:lnTo>
                    <a:lnTo>
                      <a:pt x="1333" y="4443"/>
                    </a:lnTo>
                    <a:lnTo>
                      <a:pt x="1333" y="4543"/>
                    </a:lnTo>
                    <a:lnTo>
                      <a:pt x="1333" y="4543"/>
                    </a:lnTo>
                    <a:lnTo>
                      <a:pt x="1293" y="4725"/>
                    </a:lnTo>
                    <a:lnTo>
                      <a:pt x="1293" y="4806"/>
                    </a:lnTo>
                    <a:lnTo>
                      <a:pt x="1293" y="4907"/>
                    </a:lnTo>
                    <a:lnTo>
                      <a:pt x="1293" y="4907"/>
                    </a:lnTo>
                    <a:lnTo>
                      <a:pt x="1333" y="4988"/>
                    </a:lnTo>
                    <a:lnTo>
                      <a:pt x="1353" y="5048"/>
                    </a:lnTo>
                    <a:lnTo>
                      <a:pt x="1474" y="5149"/>
                    </a:lnTo>
                    <a:lnTo>
                      <a:pt x="1474" y="5149"/>
                    </a:lnTo>
                    <a:lnTo>
                      <a:pt x="1535" y="5210"/>
                    </a:lnTo>
                    <a:lnTo>
                      <a:pt x="1595" y="5291"/>
                    </a:lnTo>
                    <a:lnTo>
                      <a:pt x="1616" y="5371"/>
                    </a:lnTo>
                    <a:lnTo>
                      <a:pt x="1595" y="5472"/>
                    </a:lnTo>
                    <a:lnTo>
                      <a:pt x="1595" y="5472"/>
                    </a:lnTo>
                    <a:lnTo>
                      <a:pt x="1535" y="5593"/>
                    </a:lnTo>
                    <a:lnTo>
                      <a:pt x="1454" y="5755"/>
                    </a:lnTo>
                    <a:lnTo>
                      <a:pt x="1454" y="5856"/>
                    </a:lnTo>
                    <a:lnTo>
                      <a:pt x="1454" y="5957"/>
                    </a:lnTo>
                    <a:lnTo>
                      <a:pt x="1494" y="6058"/>
                    </a:lnTo>
                    <a:lnTo>
                      <a:pt x="1575" y="6159"/>
                    </a:lnTo>
                    <a:lnTo>
                      <a:pt x="1575" y="6159"/>
                    </a:lnTo>
                    <a:lnTo>
                      <a:pt x="1616" y="6240"/>
                    </a:lnTo>
                    <a:lnTo>
                      <a:pt x="1656" y="6300"/>
                    </a:lnTo>
                    <a:lnTo>
                      <a:pt x="1696" y="6421"/>
                    </a:lnTo>
                    <a:lnTo>
                      <a:pt x="1717" y="6643"/>
                    </a:lnTo>
                    <a:lnTo>
                      <a:pt x="1717" y="6643"/>
                    </a:lnTo>
                    <a:lnTo>
                      <a:pt x="1737" y="6744"/>
                    </a:lnTo>
                    <a:lnTo>
                      <a:pt x="1797" y="6825"/>
                    </a:lnTo>
                    <a:lnTo>
                      <a:pt x="1838" y="6886"/>
                    </a:lnTo>
                    <a:lnTo>
                      <a:pt x="1918" y="6946"/>
                    </a:lnTo>
                    <a:lnTo>
                      <a:pt x="1979" y="6987"/>
                    </a:lnTo>
                    <a:lnTo>
                      <a:pt x="2060" y="7007"/>
                    </a:lnTo>
                    <a:lnTo>
                      <a:pt x="2141" y="7007"/>
                    </a:lnTo>
                    <a:lnTo>
                      <a:pt x="2221" y="6987"/>
                    </a:lnTo>
                    <a:lnTo>
                      <a:pt x="2221" y="6987"/>
                    </a:lnTo>
                    <a:lnTo>
                      <a:pt x="2383" y="6926"/>
                    </a:lnTo>
                    <a:lnTo>
                      <a:pt x="2464" y="6906"/>
                    </a:lnTo>
                    <a:lnTo>
                      <a:pt x="2585" y="6906"/>
                    </a:lnTo>
                    <a:lnTo>
                      <a:pt x="2585" y="6906"/>
                    </a:lnTo>
                    <a:lnTo>
                      <a:pt x="2666" y="6926"/>
                    </a:lnTo>
                    <a:lnTo>
                      <a:pt x="2767" y="6906"/>
                    </a:lnTo>
                    <a:lnTo>
                      <a:pt x="2847" y="6845"/>
                    </a:lnTo>
                    <a:lnTo>
                      <a:pt x="2908" y="6785"/>
                    </a:lnTo>
                    <a:lnTo>
                      <a:pt x="2968" y="6704"/>
                    </a:lnTo>
                    <a:lnTo>
                      <a:pt x="3009" y="6623"/>
                    </a:lnTo>
                    <a:lnTo>
                      <a:pt x="3029" y="6522"/>
                    </a:lnTo>
                    <a:lnTo>
                      <a:pt x="3049" y="6421"/>
                    </a:lnTo>
                    <a:lnTo>
                      <a:pt x="3049" y="6421"/>
                    </a:lnTo>
                    <a:lnTo>
                      <a:pt x="3029" y="6320"/>
                    </a:lnTo>
                    <a:lnTo>
                      <a:pt x="3029" y="6219"/>
                    </a:lnTo>
                    <a:lnTo>
                      <a:pt x="3009" y="6139"/>
                    </a:lnTo>
                    <a:lnTo>
                      <a:pt x="3009" y="6038"/>
                    </a:lnTo>
                    <a:lnTo>
                      <a:pt x="3009" y="6038"/>
                    </a:lnTo>
                    <a:lnTo>
                      <a:pt x="3029" y="5997"/>
                    </a:lnTo>
                    <a:lnTo>
                      <a:pt x="3069" y="5957"/>
                    </a:lnTo>
                    <a:lnTo>
                      <a:pt x="3191" y="5917"/>
                    </a:lnTo>
                    <a:lnTo>
                      <a:pt x="3332" y="5896"/>
                    </a:lnTo>
                    <a:lnTo>
                      <a:pt x="3392" y="5876"/>
                    </a:lnTo>
                    <a:lnTo>
                      <a:pt x="3433" y="5836"/>
                    </a:lnTo>
                    <a:lnTo>
                      <a:pt x="3433" y="5836"/>
                    </a:lnTo>
                    <a:lnTo>
                      <a:pt x="3493" y="5795"/>
                    </a:lnTo>
                    <a:lnTo>
                      <a:pt x="3534" y="5735"/>
                    </a:lnTo>
                    <a:lnTo>
                      <a:pt x="3534" y="5674"/>
                    </a:lnTo>
                    <a:lnTo>
                      <a:pt x="3554" y="5614"/>
                    </a:lnTo>
                    <a:lnTo>
                      <a:pt x="3514" y="5513"/>
                    </a:lnTo>
                    <a:lnTo>
                      <a:pt x="3453" y="5412"/>
                    </a:lnTo>
                    <a:lnTo>
                      <a:pt x="3332" y="5210"/>
                    </a:lnTo>
                    <a:lnTo>
                      <a:pt x="3312" y="5129"/>
                    </a:lnTo>
                    <a:lnTo>
                      <a:pt x="3312" y="5089"/>
                    </a:lnTo>
                    <a:lnTo>
                      <a:pt x="3352" y="5068"/>
                    </a:lnTo>
                    <a:lnTo>
                      <a:pt x="3352" y="5068"/>
                    </a:lnTo>
                    <a:lnTo>
                      <a:pt x="3433" y="4988"/>
                    </a:lnTo>
                    <a:lnTo>
                      <a:pt x="3635" y="4846"/>
                    </a:lnTo>
                    <a:lnTo>
                      <a:pt x="3635" y="4846"/>
                    </a:lnTo>
                    <a:lnTo>
                      <a:pt x="3756" y="4745"/>
                    </a:lnTo>
                    <a:lnTo>
                      <a:pt x="3796" y="4644"/>
                    </a:lnTo>
                    <a:lnTo>
                      <a:pt x="3857" y="4523"/>
                    </a:lnTo>
                    <a:lnTo>
                      <a:pt x="3917" y="4382"/>
                    </a:lnTo>
                    <a:lnTo>
                      <a:pt x="3917" y="4382"/>
                    </a:lnTo>
                    <a:lnTo>
                      <a:pt x="3958" y="4301"/>
                    </a:lnTo>
                    <a:lnTo>
                      <a:pt x="3978" y="4200"/>
                    </a:lnTo>
                    <a:lnTo>
                      <a:pt x="3978" y="4119"/>
                    </a:lnTo>
                    <a:lnTo>
                      <a:pt x="3958" y="4059"/>
                    </a:lnTo>
                    <a:lnTo>
                      <a:pt x="3917" y="3998"/>
                    </a:lnTo>
                    <a:lnTo>
                      <a:pt x="3857" y="3938"/>
                    </a:lnTo>
                    <a:lnTo>
                      <a:pt x="3776" y="3897"/>
                    </a:lnTo>
                    <a:lnTo>
                      <a:pt x="3695" y="3897"/>
                    </a:lnTo>
                    <a:lnTo>
                      <a:pt x="3695" y="3897"/>
                    </a:lnTo>
                    <a:lnTo>
                      <a:pt x="3534" y="3877"/>
                    </a:lnTo>
                    <a:lnTo>
                      <a:pt x="3473" y="3877"/>
                    </a:lnTo>
                    <a:lnTo>
                      <a:pt x="3433" y="3857"/>
                    </a:lnTo>
                    <a:lnTo>
                      <a:pt x="3433" y="3857"/>
                    </a:lnTo>
                    <a:lnTo>
                      <a:pt x="3352" y="3776"/>
                    </a:lnTo>
                    <a:lnTo>
                      <a:pt x="3271" y="3695"/>
                    </a:lnTo>
                    <a:lnTo>
                      <a:pt x="3191" y="3574"/>
                    </a:lnTo>
                    <a:lnTo>
                      <a:pt x="3150" y="3473"/>
                    </a:lnTo>
                    <a:lnTo>
                      <a:pt x="3150" y="3473"/>
                    </a:lnTo>
                    <a:lnTo>
                      <a:pt x="3130" y="3372"/>
                    </a:lnTo>
                    <a:lnTo>
                      <a:pt x="3150" y="3271"/>
                    </a:lnTo>
                    <a:lnTo>
                      <a:pt x="3231" y="3009"/>
                    </a:lnTo>
                    <a:lnTo>
                      <a:pt x="3231" y="3009"/>
                    </a:lnTo>
                    <a:lnTo>
                      <a:pt x="3251" y="2989"/>
                    </a:lnTo>
                    <a:lnTo>
                      <a:pt x="3292" y="2989"/>
                    </a:lnTo>
                    <a:lnTo>
                      <a:pt x="3292" y="2989"/>
                    </a:lnTo>
                    <a:lnTo>
                      <a:pt x="3352" y="3069"/>
                    </a:lnTo>
                    <a:lnTo>
                      <a:pt x="3372" y="3150"/>
                    </a:lnTo>
                    <a:lnTo>
                      <a:pt x="3372" y="3312"/>
                    </a:lnTo>
                    <a:lnTo>
                      <a:pt x="3372" y="3312"/>
                    </a:lnTo>
                    <a:lnTo>
                      <a:pt x="3392" y="3393"/>
                    </a:lnTo>
                    <a:lnTo>
                      <a:pt x="3433" y="3473"/>
                    </a:lnTo>
                    <a:lnTo>
                      <a:pt x="3473" y="3534"/>
                    </a:lnTo>
                    <a:lnTo>
                      <a:pt x="3514" y="3594"/>
                    </a:lnTo>
                    <a:lnTo>
                      <a:pt x="3574" y="3635"/>
                    </a:lnTo>
                    <a:lnTo>
                      <a:pt x="3635" y="3635"/>
                    </a:lnTo>
                    <a:lnTo>
                      <a:pt x="3695" y="3635"/>
                    </a:lnTo>
                    <a:lnTo>
                      <a:pt x="3756" y="3615"/>
                    </a:lnTo>
                    <a:lnTo>
                      <a:pt x="3756" y="3615"/>
                    </a:lnTo>
                    <a:lnTo>
                      <a:pt x="3938" y="3514"/>
                    </a:lnTo>
                    <a:lnTo>
                      <a:pt x="4039" y="3493"/>
                    </a:lnTo>
                    <a:lnTo>
                      <a:pt x="4119" y="3493"/>
                    </a:lnTo>
                    <a:lnTo>
                      <a:pt x="4119" y="3493"/>
                    </a:lnTo>
                    <a:lnTo>
                      <a:pt x="4220" y="3514"/>
                    </a:lnTo>
                    <a:lnTo>
                      <a:pt x="4220" y="3514"/>
                    </a:lnTo>
                    <a:lnTo>
                      <a:pt x="4281" y="3514"/>
                    </a:lnTo>
                    <a:lnTo>
                      <a:pt x="4341" y="3493"/>
                    </a:lnTo>
                    <a:lnTo>
                      <a:pt x="4402" y="3473"/>
                    </a:lnTo>
                    <a:lnTo>
                      <a:pt x="4442" y="3413"/>
                    </a:lnTo>
                    <a:lnTo>
                      <a:pt x="4463" y="3372"/>
                    </a:lnTo>
                    <a:lnTo>
                      <a:pt x="4483" y="3312"/>
                    </a:lnTo>
                    <a:lnTo>
                      <a:pt x="4463" y="3231"/>
                    </a:lnTo>
                    <a:lnTo>
                      <a:pt x="4442" y="3170"/>
                    </a:lnTo>
                    <a:lnTo>
                      <a:pt x="4442" y="3170"/>
                    </a:lnTo>
                    <a:lnTo>
                      <a:pt x="4382" y="3090"/>
                    </a:lnTo>
                    <a:lnTo>
                      <a:pt x="4301" y="3029"/>
                    </a:lnTo>
                    <a:lnTo>
                      <a:pt x="4119" y="2948"/>
                    </a:lnTo>
                    <a:lnTo>
                      <a:pt x="4119" y="2948"/>
                    </a:lnTo>
                    <a:lnTo>
                      <a:pt x="4018" y="2908"/>
                    </a:lnTo>
                    <a:lnTo>
                      <a:pt x="3917" y="2847"/>
                    </a:lnTo>
                    <a:lnTo>
                      <a:pt x="3837" y="2787"/>
                    </a:lnTo>
                    <a:lnTo>
                      <a:pt x="3796" y="2686"/>
                    </a:lnTo>
                    <a:lnTo>
                      <a:pt x="3796" y="2686"/>
                    </a:lnTo>
                    <a:lnTo>
                      <a:pt x="3796" y="2625"/>
                    </a:lnTo>
                    <a:lnTo>
                      <a:pt x="3817" y="2565"/>
                    </a:lnTo>
                    <a:lnTo>
                      <a:pt x="3837" y="2524"/>
                    </a:lnTo>
                    <a:lnTo>
                      <a:pt x="3877" y="2484"/>
                    </a:lnTo>
                    <a:lnTo>
                      <a:pt x="3917" y="2464"/>
                    </a:lnTo>
                    <a:lnTo>
                      <a:pt x="3958" y="2444"/>
                    </a:lnTo>
                    <a:lnTo>
                      <a:pt x="3998" y="2444"/>
                    </a:lnTo>
                    <a:lnTo>
                      <a:pt x="4039" y="2484"/>
                    </a:lnTo>
                    <a:lnTo>
                      <a:pt x="4039" y="2484"/>
                    </a:lnTo>
                    <a:lnTo>
                      <a:pt x="4079" y="2544"/>
                    </a:lnTo>
                    <a:lnTo>
                      <a:pt x="4079" y="2544"/>
                    </a:lnTo>
                    <a:lnTo>
                      <a:pt x="4140" y="2645"/>
                    </a:lnTo>
                    <a:lnTo>
                      <a:pt x="4220" y="2767"/>
                    </a:lnTo>
                    <a:lnTo>
                      <a:pt x="4341" y="2847"/>
                    </a:lnTo>
                    <a:lnTo>
                      <a:pt x="4463" y="2928"/>
                    </a:lnTo>
                    <a:lnTo>
                      <a:pt x="4463" y="2928"/>
                    </a:lnTo>
                    <a:lnTo>
                      <a:pt x="4543" y="2948"/>
                    </a:lnTo>
                    <a:lnTo>
                      <a:pt x="4644" y="2969"/>
                    </a:lnTo>
                    <a:lnTo>
                      <a:pt x="4887" y="2989"/>
                    </a:lnTo>
                    <a:lnTo>
                      <a:pt x="4887" y="2989"/>
                    </a:lnTo>
                    <a:lnTo>
                      <a:pt x="4988" y="3009"/>
                    </a:lnTo>
                    <a:lnTo>
                      <a:pt x="5089" y="3049"/>
                    </a:lnTo>
                    <a:lnTo>
                      <a:pt x="5129" y="3090"/>
                    </a:lnTo>
                    <a:lnTo>
                      <a:pt x="5149" y="3130"/>
                    </a:lnTo>
                    <a:lnTo>
                      <a:pt x="5149" y="3170"/>
                    </a:lnTo>
                    <a:lnTo>
                      <a:pt x="5149" y="3211"/>
                    </a:lnTo>
                    <a:lnTo>
                      <a:pt x="5149" y="3211"/>
                    </a:lnTo>
                    <a:lnTo>
                      <a:pt x="5109" y="3372"/>
                    </a:lnTo>
                    <a:lnTo>
                      <a:pt x="5109" y="3372"/>
                    </a:lnTo>
                    <a:lnTo>
                      <a:pt x="5109" y="3433"/>
                    </a:lnTo>
                    <a:lnTo>
                      <a:pt x="5109" y="3493"/>
                    </a:lnTo>
                    <a:lnTo>
                      <a:pt x="5109" y="3493"/>
                    </a:lnTo>
                    <a:lnTo>
                      <a:pt x="5149" y="3554"/>
                    </a:lnTo>
                    <a:lnTo>
                      <a:pt x="5190" y="3615"/>
                    </a:lnTo>
                    <a:lnTo>
                      <a:pt x="5270" y="3716"/>
                    </a:lnTo>
                    <a:lnTo>
                      <a:pt x="5270" y="3716"/>
                    </a:lnTo>
                    <a:lnTo>
                      <a:pt x="5331" y="3776"/>
                    </a:lnTo>
                    <a:lnTo>
                      <a:pt x="5351" y="3857"/>
                    </a:lnTo>
                    <a:lnTo>
                      <a:pt x="5331" y="4079"/>
                    </a:lnTo>
                    <a:lnTo>
                      <a:pt x="5331" y="4079"/>
                    </a:lnTo>
                    <a:lnTo>
                      <a:pt x="5351" y="4140"/>
                    </a:lnTo>
                    <a:lnTo>
                      <a:pt x="5391" y="4200"/>
                    </a:lnTo>
                    <a:lnTo>
                      <a:pt x="5432" y="4241"/>
                    </a:lnTo>
                    <a:lnTo>
                      <a:pt x="5513" y="4261"/>
                    </a:lnTo>
                    <a:lnTo>
                      <a:pt x="5573" y="4241"/>
                    </a:lnTo>
                    <a:lnTo>
                      <a:pt x="5654" y="4220"/>
                    </a:lnTo>
                    <a:lnTo>
                      <a:pt x="5715" y="4140"/>
                    </a:lnTo>
                    <a:lnTo>
                      <a:pt x="5755" y="4039"/>
                    </a:lnTo>
                    <a:lnTo>
                      <a:pt x="5755" y="4039"/>
                    </a:lnTo>
                    <a:lnTo>
                      <a:pt x="5815" y="3938"/>
                    </a:lnTo>
                    <a:lnTo>
                      <a:pt x="5856" y="3837"/>
                    </a:lnTo>
                    <a:lnTo>
                      <a:pt x="5916" y="3756"/>
                    </a:lnTo>
                    <a:lnTo>
                      <a:pt x="6017" y="3716"/>
                    </a:lnTo>
                    <a:lnTo>
                      <a:pt x="6017" y="3716"/>
                    </a:lnTo>
                    <a:lnTo>
                      <a:pt x="6159" y="3675"/>
                    </a:lnTo>
                    <a:lnTo>
                      <a:pt x="6159" y="3675"/>
                    </a:lnTo>
                    <a:lnTo>
                      <a:pt x="6219" y="3635"/>
                    </a:lnTo>
                    <a:lnTo>
                      <a:pt x="6219" y="3635"/>
                    </a:lnTo>
                    <a:lnTo>
                      <a:pt x="6159" y="3110"/>
                    </a:lnTo>
                    <a:lnTo>
                      <a:pt x="6058" y="2605"/>
                    </a:lnTo>
                    <a:lnTo>
                      <a:pt x="5937" y="2120"/>
                    </a:lnTo>
                    <a:lnTo>
                      <a:pt x="5755" y="1656"/>
                    </a:lnTo>
                    <a:lnTo>
                      <a:pt x="5533" y="1212"/>
                    </a:lnTo>
                    <a:lnTo>
                      <a:pt x="5291" y="788"/>
                    </a:lnTo>
                    <a:lnTo>
                      <a:pt x="4988" y="384"/>
                    </a:lnTo>
                    <a:lnTo>
                      <a:pt x="468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9"/>
              <p:cNvSpPr/>
              <p:nvPr/>
            </p:nvSpPr>
            <p:spPr>
              <a:xfrm>
                <a:off x="2106018" y="-1695204"/>
                <a:ext cx="514360" cy="129771"/>
              </a:xfrm>
              <a:custGeom>
                <a:avLst/>
                <a:gdLst/>
                <a:ahLst/>
                <a:cxnLst/>
                <a:rect l="l" t="t" r="r" b="b"/>
                <a:pathLst>
                  <a:path w="6968" h="1758" extrusionOk="0">
                    <a:moveTo>
                      <a:pt x="6684" y="0"/>
                    </a:moveTo>
                    <a:lnTo>
                      <a:pt x="6624" y="21"/>
                    </a:lnTo>
                    <a:lnTo>
                      <a:pt x="6482" y="61"/>
                    </a:lnTo>
                    <a:lnTo>
                      <a:pt x="6381" y="122"/>
                    </a:lnTo>
                    <a:lnTo>
                      <a:pt x="6159" y="283"/>
                    </a:lnTo>
                    <a:lnTo>
                      <a:pt x="5978" y="424"/>
                    </a:lnTo>
                    <a:lnTo>
                      <a:pt x="5897" y="465"/>
                    </a:lnTo>
                    <a:lnTo>
                      <a:pt x="5836" y="485"/>
                    </a:lnTo>
                    <a:lnTo>
                      <a:pt x="5715" y="485"/>
                    </a:lnTo>
                    <a:lnTo>
                      <a:pt x="5634" y="445"/>
                    </a:lnTo>
                    <a:lnTo>
                      <a:pt x="5554" y="364"/>
                    </a:lnTo>
                    <a:lnTo>
                      <a:pt x="5473" y="283"/>
                    </a:lnTo>
                    <a:lnTo>
                      <a:pt x="5392" y="202"/>
                    </a:lnTo>
                    <a:lnTo>
                      <a:pt x="5311" y="142"/>
                    </a:lnTo>
                    <a:lnTo>
                      <a:pt x="5210" y="101"/>
                    </a:lnTo>
                    <a:lnTo>
                      <a:pt x="5069" y="101"/>
                    </a:lnTo>
                    <a:lnTo>
                      <a:pt x="5008" y="122"/>
                    </a:lnTo>
                    <a:lnTo>
                      <a:pt x="4948" y="162"/>
                    </a:lnTo>
                    <a:lnTo>
                      <a:pt x="4827" y="283"/>
                    </a:lnTo>
                    <a:lnTo>
                      <a:pt x="4685" y="404"/>
                    </a:lnTo>
                    <a:lnTo>
                      <a:pt x="4524" y="505"/>
                    </a:lnTo>
                    <a:lnTo>
                      <a:pt x="4463" y="546"/>
                    </a:lnTo>
                    <a:lnTo>
                      <a:pt x="4403" y="546"/>
                    </a:lnTo>
                    <a:lnTo>
                      <a:pt x="4322" y="525"/>
                    </a:lnTo>
                    <a:lnTo>
                      <a:pt x="4261" y="485"/>
                    </a:lnTo>
                    <a:lnTo>
                      <a:pt x="4181" y="485"/>
                    </a:lnTo>
                    <a:lnTo>
                      <a:pt x="3999" y="546"/>
                    </a:lnTo>
                    <a:lnTo>
                      <a:pt x="3918" y="566"/>
                    </a:lnTo>
                    <a:lnTo>
                      <a:pt x="3837" y="586"/>
                    </a:lnTo>
                    <a:lnTo>
                      <a:pt x="3757" y="566"/>
                    </a:lnTo>
                    <a:lnTo>
                      <a:pt x="3696" y="525"/>
                    </a:lnTo>
                    <a:lnTo>
                      <a:pt x="3615" y="445"/>
                    </a:lnTo>
                    <a:lnTo>
                      <a:pt x="3514" y="344"/>
                    </a:lnTo>
                    <a:lnTo>
                      <a:pt x="3433" y="263"/>
                    </a:lnTo>
                    <a:lnTo>
                      <a:pt x="3353" y="202"/>
                    </a:lnTo>
                    <a:lnTo>
                      <a:pt x="3232" y="182"/>
                    </a:lnTo>
                    <a:lnTo>
                      <a:pt x="3171" y="182"/>
                    </a:lnTo>
                    <a:lnTo>
                      <a:pt x="3110" y="202"/>
                    </a:lnTo>
                    <a:lnTo>
                      <a:pt x="3070" y="243"/>
                    </a:lnTo>
                    <a:lnTo>
                      <a:pt x="3009" y="303"/>
                    </a:lnTo>
                    <a:lnTo>
                      <a:pt x="2989" y="364"/>
                    </a:lnTo>
                    <a:lnTo>
                      <a:pt x="2969" y="445"/>
                    </a:lnTo>
                    <a:lnTo>
                      <a:pt x="3009" y="626"/>
                    </a:lnTo>
                    <a:lnTo>
                      <a:pt x="3050" y="747"/>
                    </a:lnTo>
                    <a:lnTo>
                      <a:pt x="3050" y="848"/>
                    </a:lnTo>
                    <a:lnTo>
                      <a:pt x="3050" y="909"/>
                    </a:lnTo>
                    <a:lnTo>
                      <a:pt x="3009" y="949"/>
                    </a:lnTo>
                    <a:lnTo>
                      <a:pt x="2969" y="990"/>
                    </a:lnTo>
                    <a:lnTo>
                      <a:pt x="2909" y="1030"/>
                    </a:lnTo>
                    <a:lnTo>
                      <a:pt x="2868" y="1050"/>
                    </a:lnTo>
                    <a:lnTo>
                      <a:pt x="2808" y="1050"/>
                    </a:lnTo>
                    <a:lnTo>
                      <a:pt x="2666" y="1010"/>
                    </a:lnTo>
                    <a:lnTo>
                      <a:pt x="2545" y="970"/>
                    </a:lnTo>
                    <a:lnTo>
                      <a:pt x="2464" y="949"/>
                    </a:lnTo>
                    <a:lnTo>
                      <a:pt x="2384" y="970"/>
                    </a:lnTo>
                    <a:lnTo>
                      <a:pt x="2283" y="990"/>
                    </a:lnTo>
                    <a:lnTo>
                      <a:pt x="2182" y="1050"/>
                    </a:lnTo>
                    <a:lnTo>
                      <a:pt x="2081" y="1091"/>
                    </a:lnTo>
                    <a:lnTo>
                      <a:pt x="2000" y="1111"/>
                    </a:lnTo>
                    <a:lnTo>
                      <a:pt x="1919" y="1071"/>
                    </a:lnTo>
                    <a:lnTo>
                      <a:pt x="1838" y="1030"/>
                    </a:lnTo>
                    <a:lnTo>
                      <a:pt x="1818" y="990"/>
                    </a:lnTo>
                    <a:lnTo>
                      <a:pt x="1798" y="949"/>
                    </a:lnTo>
                    <a:lnTo>
                      <a:pt x="1778" y="889"/>
                    </a:lnTo>
                    <a:lnTo>
                      <a:pt x="1798" y="828"/>
                    </a:lnTo>
                    <a:lnTo>
                      <a:pt x="1838" y="707"/>
                    </a:lnTo>
                    <a:lnTo>
                      <a:pt x="1899" y="606"/>
                    </a:lnTo>
                    <a:lnTo>
                      <a:pt x="1939" y="505"/>
                    </a:lnTo>
                    <a:lnTo>
                      <a:pt x="1980" y="364"/>
                    </a:lnTo>
                    <a:lnTo>
                      <a:pt x="1980" y="283"/>
                    </a:lnTo>
                    <a:lnTo>
                      <a:pt x="1960" y="202"/>
                    </a:lnTo>
                    <a:lnTo>
                      <a:pt x="1919" y="162"/>
                    </a:lnTo>
                    <a:lnTo>
                      <a:pt x="1859" y="122"/>
                    </a:lnTo>
                    <a:lnTo>
                      <a:pt x="1778" y="122"/>
                    </a:lnTo>
                    <a:lnTo>
                      <a:pt x="1717" y="142"/>
                    </a:lnTo>
                    <a:lnTo>
                      <a:pt x="1616" y="182"/>
                    </a:lnTo>
                    <a:lnTo>
                      <a:pt x="1535" y="243"/>
                    </a:lnTo>
                    <a:lnTo>
                      <a:pt x="1435" y="364"/>
                    </a:lnTo>
                    <a:lnTo>
                      <a:pt x="1354" y="445"/>
                    </a:lnTo>
                    <a:lnTo>
                      <a:pt x="1273" y="505"/>
                    </a:lnTo>
                    <a:lnTo>
                      <a:pt x="1212" y="525"/>
                    </a:lnTo>
                    <a:lnTo>
                      <a:pt x="1172" y="546"/>
                    </a:lnTo>
                    <a:lnTo>
                      <a:pt x="1071" y="566"/>
                    </a:lnTo>
                    <a:lnTo>
                      <a:pt x="1010" y="606"/>
                    </a:lnTo>
                    <a:lnTo>
                      <a:pt x="889" y="667"/>
                    </a:lnTo>
                    <a:lnTo>
                      <a:pt x="829" y="687"/>
                    </a:lnTo>
                    <a:lnTo>
                      <a:pt x="748" y="667"/>
                    </a:lnTo>
                    <a:lnTo>
                      <a:pt x="687" y="626"/>
                    </a:lnTo>
                    <a:lnTo>
                      <a:pt x="647" y="546"/>
                    </a:lnTo>
                    <a:lnTo>
                      <a:pt x="526" y="303"/>
                    </a:lnTo>
                    <a:lnTo>
                      <a:pt x="506" y="243"/>
                    </a:lnTo>
                    <a:lnTo>
                      <a:pt x="465" y="202"/>
                    </a:lnTo>
                    <a:lnTo>
                      <a:pt x="425" y="182"/>
                    </a:lnTo>
                    <a:lnTo>
                      <a:pt x="364" y="182"/>
                    </a:lnTo>
                    <a:lnTo>
                      <a:pt x="304" y="223"/>
                    </a:lnTo>
                    <a:lnTo>
                      <a:pt x="243" y="263"/>
                    </a:lnTo>
                    <a:lnTo>
                      <a:pt x="162" y="404"/>
                    </a:lnTo>
                    <a:lnTo>
                      <a:pt x="82" y="566"/>
                    </a:lnTo>
                    <a:lnTo>
                      <a:pt x="1" y="747"/>
                    </a:lnTo>
                    <a:lnTo>
                      <a:pt x="364" y="970"/>
                    </a:lnTo>
                    <a:lnTo>
                      <a:pt x="748" y="1172"/>
                    </a:lnTo>
                    <a:lnTo>
                      <a:pt x="1152" y="1353"/>
                    </a:lnTo>
                    <a:lnTo>
                      <a:pt x="1556" y="1495"/>
                    </a:lnTo>
                    <a:lnTo>
                      <a:pt x="1980" y="1596"/>
                    </a:lnTo>
                    <a:lnTo>
                      <a:pt x="2424" y="1697"/>
                    </a:lnTo>
                    <a:lnTo>
                      <a:pt x="2868" y="1737"/>
                    </a:lnTo>
                    <a:lnTo>
                      <a:pt x="3312" y="1757"/>
                    </a:lnTo>
                    <a:lnTo>
                      <a:pt x="3837" y="1737"/>
                    </a:lnTo>
                    <a:lnTo>
                      <a:pt x="4322" y="1676"/>
                    </a:lnTo>
                    <a:lnTo>
                      <a:pt x="4827" y="1575"/>
                    </a:lnTo>
                    <a:lnTo>
                      <a:pt x="5291" y="1414"/>
                    </a:lnTo>
                    <a:lnTo>
                      <a:pt x="5735" y="1232"/>
                    </a:lnTo>
                    <a:lnTo>
                      <a:pt x="6180" y="1030"/>
                    </a:lnTo>
                    <a:lnTo>
                      <a:pt x="6583" y="768"/>
                    </a:lnTo>
                    <a:lnTo>
                      <a:pt x="6967" y="485"/>
                    </a:lnTo>
                    <a:lnTo>
                      <a:pt x="6967" y="364"/>
                    </a:lnTo>
                    <a:lnTo>
                      <a:pt x="6967" y="223"/>
                    </a:lnTo>
                    <a:lnTo>
                      <a:pt x="6947" y="142"/>
                    </a:lnTo>
                    <a:lnTo>
                      <a:pt x="6906" y="81"/>
                    </a:lnTo>
                    <a:lnTo>
                      <a:pt x="6846" y="41"/>
                    </a:lnTo>
                    <a:lnTo>
                      <a:pt x="6765" y="21"/>
                    </a:lnTo>
                    <a:lnTo>
                      <a:pt x="6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9"/>
              <p:cNvSpPr/>
              <p:nvPr/>
            </p:nvSpPr>
            <p:spPr>
              <a:xfrm>
                <a:off x="2106018" y="-1695204"/>
                <a:ext cx="514360" cy="129771"/>
              </a:xfrm>
              <a:custGeom>
                <a:avLst/>
                <a:gdLst/>
                <a:ahLst/>
                <a:cxnLst/>
                <a:rect l="l" t="t" r="r" b="b"/>
                <a:pathLst>
                  <a:path w="6968" h="1758" fill="none" extrusionOk="0">
                    <a:moveTo>
                      <a:pt x="6967" y="223"/>
                    </a:moveTo>
                    <a:lnTo>
                      <a:pt x="6967" y="223"/>
                    </a:lnTo>
                    <a:lnTo>
                      <a:pt x="6947" y="142"/>
                    </a:lnTo>
                    <a:lnTo>
                      <a:pt x="6906" y="81"/>
                    </a:lnTo>
                    <a:lnTo>
                      <a:pt x="6846" y="41"/>
                    </a:lnTo>
                    <a:lnTo>
                      <a:pt x="6765" y="21"/>
                    </a:lnTo>
                    <a:lnTo>
                      <a:pt x="6765" y="21"/>
                    </a:lnTo>
                    <a:lnTo>
                      <a:pt x="6684" y="0"/>
                    </a:lnTo>
                    <a:lnTo>
                      <a:pt x="6624" y="21"/>
                    </a:lnTo>
                    <a:lnTo>
                      <a:pt x="6624" y="21"/>
                    </a:lnTo>
                    <a:lnTo>
                      <a:pt x="6482" y="61"/>
                    </a:lnTo>
                    <a:lnTo>
                      <a:pt x="6381" y="122"/>
                    </a:lnTo>
                    <a:lnTo>
                      <a:pt x="6159" y="283"/>
                    </a:lnTo>
                    <a:lnTo>
                      <a:pt x="5978" y="424"/>
                    </a:lnTo>
                    <a:lnTo>
                      <a:pt x="5897" y="465"/>
                    </a:lnTo>
                    <a:lnTo>
                      <a:pt x="5836" y="485"/>
                    </a:lnTo>
                    <a:lnTo>
                      <a:pt x="5836" y="485"/>
                    </a:lnTo>
                    <a:lnTo>
                      <a:pt x="5715" y="485"/>
                    </a:lnTo>
                    <a:lnTo>
                      <a:pt x="5634" y="445"/>
                    </a:lnTo>
                    <a:lnTo>
                      <a:pt x="5554" y="364"/>
                    </a:lnTo>
                    <a:lnTo>
                      <a:pt x="5473" y="283"/>
                    </a:lnTo>
                    <a:lnTo>
                      <a:pt x="5473" y="283"/>
                    </a:lnTo>
                    <a:lnTo>
                      <a:pt x="5392" y="202"/>
                    </a:lnTo>
                    <a:lnTo>
                      <a:pt x="5311" y="142"/>
                    </a:lnTo>
                    <a:lnTo>
                      <a:pt x="5210" y="101"/>
                    </a:lnTo>
                    <a:lnTo>
                      <a:pt x="5150" y="101"/>
                    </a:lnTo>
                    <a:lnTo>
                      <a:pt x="5069" y="101"/>
                    </a:lnTo>
                    <a:lnTo>
                      <a:pt x="5069" y="101"/>
                    </a:lnTo>
                    <a:lnTo>
                      <a:pt x="5008" y="122"/>
                    </a:lnTo>
                    <a:lnTo>
                      <a:pt x="4948" y="162"/>
                    </a:lnTo>
                    <a:lnTo>
                      <a:pt x="4827" y="283"/>
                    </a:lnTo>
                    <a:lnTo>
                      <a:pt x="4685" y="404"/>
                    </a:lnTo>
                    <a:lnTo>
                      <a:pt x="4524" y="505"/>
                    </a:lnTo>
                    <a:lnTo>
                      <a:pt x="4524" y="505"/>
                    </a:lnTo>
                    <a:lnTo>
                      <a:pt x="4463" y="546"/>
                    </a:lnTo>
                    <a:lnTo>
                      <a:pt x="4403" y="546"/>
                    </a:lnTo>
                    <a:lnTo>
                      <a:pt x="4322" y="525"/>
                    </a:lnTo>
                    <a:lnTo>
                      <a:pt x="4322" y="525"/>
                    </a:lnTo>
                    <a:lnTo>
                      <a:pt x="4261" y="485"/>
                    </a:lnTo>
                    <a:lnTo>
                      <a:pt x="4181" y="485"/>
                    </a:lnTo>
                    <a:lnTo>
                      <a:pt x="4181" y="485"/>
                    </a:lnTo>
                    <a:lnTo>
                      <a:pt x="3999" y="546"/>
                    </a:lnTo>
                    <a:lnTo>
                      <a:pt x="3918" y="566"/>
                    </a:lnTo>
                    <a:lnTo>
                      <a:pt x="3837" y="586"/>
                    </a:lnTo>
                    <a:lnTo>
                      <a:pt x="3757" y="566"/>
                    </a:lnTo>
                    <a:lnTo>
                      <a:pt x="3696" y="525"/>
                    </a:lnTo>
                    <a:lnTo>
                      <a:pt x="3615" y="445"/>
                    </a:lnTo>
                    <a:lnTo>
                      <a:pt x="3514" y="344"/>
                    </a:lnTo>
                    <a:lnTo>
                      <a:pt x="3514" y="344"/>
                    </a:lnTo>
                    <a:lnTo>
                      <a:pt x="3433" y="263"/>
                    </a:lnTo>
                    <a:lnTo>
                      <a:pt x="3353" y="202"/>
                    </a:lnTo>
                    <a:lnTo>
                      <a:pt x="3232" y="182"/>
                    </a:lnTo>
                    <a:lnTo>
                      <a:pt x="3171" y="182"/>
                    </a:lnTo>
                    <a:lnTo>
                      <a:pt x="3110" y="202"/>
                    </a:lnTo>
                    <a:lnTo>
                      <a:pt x="3110" y="202"/>
                    </a:lnTo>
                    <a:lnTo>
                      <a:pt x="3070" y="243"/>
                    </a:lnTo>
                    <a:lnTo>
                      <a:pt x="3009" y="303"/>
                    </a:lnTo>
                    <a:lnTo>
                      <a:pt x="2989" y="364"/>
                    </a:lnTo>
                    <a:lnTo>
                      <a:pt x="2969" y="445"/>
                    </a:lnTo>
                    <a:lnTo>
                      <a:pt x="2969" y="445"/>
                    </a:lnTo>
                    <a:lnTo>
                      <a:pt x="3009" y="626"/>
                    </a:lnTo>
                    <a:lnTo>
                      <a:pt x="3050" y="747"/>
                    </a:lnTo>
                    <a:lnTo>
                      <a:pt x="3050" y="848"/>
                    </a:lnTo>
                    <a:lnTo>
                      <a:pt x="3050" y="909"/>
                    </a:lnTo>
                    <a:lnTo>
                      <a:pt x="3009" y="949"/>
                    </a:lnTo>
                    <a:lnTo>
                      <a:pt x="3009" y="949"/>
                    </a:lnTo>
                    <a:lnTo>
                      <a:pt x="2969" y="990"/>
                    </a:lnTo>
                    <a:lnTo>
                      <a:pt x="2909" y="1030"/>
                    </a:lnTo>
                    <a:lnTo>
                      <a:pt x="2868" y="1050"/>
                    </a:lnTo>
                    <a:lnTo>
                      <a:pt x="2808" y="1050"/>
                    </a:lnTo>
                    <a:lnTo>
                      <a:pt x="2808" y="1050"/>
                    </a:lnTo>
                    <a:lnTo>
                      <a:pt x="2666" y="1010"/>
                    </a:lnTo>
                    <a:lnTo>
                      <a:pt x="2545" y="970"/>
                    </a:lnTo>
                    <a:lnTo>
                      <a:pt x="2464" y="949"/>
                    </a:lnTo>
                    <a:lnTo>
                      <a:pt x="2384" y="970"/>
                    </a:lnTo>
                    <a:lnTo>
                      <a:pt x="2283" y="990"/>
                    </a:lnTo>
                    <a:lnTo>
                      <a:pt x="2182" y="1050"/>
                    </a:lnTo>
                    <a:lnTo>
                      <a:pt x="2182" y="1050"/>
                    </a:lnTo>
                    <a:lnTo>
                      <a:pt x="2081" y="1091"/>
                    </a:lnTo>
                    <a:lnTo>
                      <a:pt x="2000" y="1111"/>
                    </a:lnTo>
                    <a:lnTo>
                      <a:pt x="1919" y="1071"/>
                    </a:lnTo>
                    <a:lnTo>
                      <a:pt x="1838" y="1030"/>
                    </a:lnTo>
                    <a:lnTo>
                      <a:pt x="1838" y="1030"/>
                    </a:lnTo>
                    <a:lnTo>
                      <a:pt x="1818" y="990"/>
                    </a:lnTo>
                    <a:lnTo>
                      <a:pt x="1798" y="949"/>
                    </a:lnTo>
                    <a:lnTo>
                      <a:pt x="1778" y="889"/>
                    </a:lnTo>
                    <a:lnTo>
                      <a:pt x="1798" y="828"/>
                    </a:lnTo>
                    <a:lnTo>
                      <a:pt x="1798" y="828"/>
                    </a:lnTo>
                    <a:lnTo>
                      <a:pt x="1838" y="707"/>
                    </a:lnTo>
                    <a:lnTo>
                      <a:pt x="1899" y="606"/>
                    </a:lnTo>
                    <a:lnTo>
                      <a:pt x="1939" y="505"/>
                    </a:lnTo>
                    <a:lnTo>
                      <a:pt x="1980" y="364"/>
                    </a:lnTo>
                    <a:lnTo>
                      <a:pt x="1980" y="364"/>
                    </a:lnTo>
                    <a:lnTo>
                      <a:pt x="1980" y="283"/>
                    </a:lnTo>
                    <a:lnTo>
                      <a:pt x="1960" y="202"/>
                    </a:lnTo>
                    <a:lnTo>
                      <a:pt x="1919" y="162"/>
                    </a:lnTo>
                    <a:lnTo>
                      <a:pt x="1859" y="122"/>
                    </a:lnTo>
                    <a:lnTo>
                      <a:pt x="1859" y="122"/>
                    </a:lnTo>
                    <a:lnTo>
                      <a:pt x="1778" y="122"/>
                    </a:lnTo>
                    <a:lnTo>
                      <a:pt x="1717" y="142"/>
                    </a:lnTo>
                    <a:lnTo>
                      <a:pt x="1717" y="142"/>
                    </a:lnTo>
                    <a:lnTo>
                      <a:pt x="1616" y="182"/>
                    </a:lnTo>
                    <a:lnTo>
                      <a:pt x="1535" y="243"/>
                    </a:lnTo>
                    <a:lnTo>
                      <a:pt x="1535" y="243"/>
                    </a:lnTo>
                    <a:lnTo>
                      <a:pt x="1435" y="364"/>
                    </a:lnTo>
                    <a:lnTo>
                      <a:pt x="1354" y="445"/>
                    </a:lnTo>
                    <a:lnTo>
                      <a:pt x="1273" y="505"/>
                    </a:lnTo>
                    <a:lnTo>
                      <a:pt x="1212" y="525"/>
                    </a:lnTo>
                    <a:lnTo>
                      <a:pt x="1172" y="546"/>
                    </a:lnTo>
                    <a:lnTo>
                      <a:pt x="1172" y="546"/>
                    </a:lnTo>
                    <a:lnTo>
                      <a:pt x="1071" y="566"/>
                    </a:lnTo>
                    <a:lnTo>
                      <a:pt x="1010" y="606"/>
                    </a:lnTo>
                    <a:lnTo>
                      <a:pt x="889" y="667"/>
                    </a:lnTo>
                    <a:lnTo>
                      <a:pt x="889" y="667"/>
                    </a:lnTo>
                    <a:lnTo>
                      <a:pt x="829" y="687"/>
                    </a:lnTo>
                    <a:lnTo>
                      <a:pt x="748" y="667"/>
                    </a:lnTo>
                    <a:lnTo>
                      <a:pt x="687" y="626"/>
                    </a:lnTo>
                    <a:lnTo>
                      <a:pt x="647" y="546"/>
                    </a:lnTo>
                    <a:lnTo>
                      <a:pt x="647" y="546"/>
                    </a:lnTo>
                    <a:lnTo>
                      <a:pt x="526" y="303"/>
                    </a:lnTo>
                    <a:lnTo>
                      <a:pt x="506" y="243"/>
                    </a:lnTo>
                    <a:lnTo>
                      <a:pt x="465" y="202"/>
                    </a:lnTo>
                    <a:lnTo>
                      <a:pt x="425" y="182"/>
                    </a:lnTo>
                    <a:lnTo>
                      <a:pt x="364" y="182"/>
                    </a:lnTo>
                    <a:lnTo>
                      <a:pt x="364" y="182"/>
                    </a:lnTo>
                    <a:lnTo>
                      <a:pt x="304" y="223"/>
                    </a:lnTo>
                    <a:lnTo>
                      <a:pt x="243" y="263"/>
                    </a:lnTo>
                    <a:lnTo>
                      <a:pt x="162" y="404"/>
                    </a:lnTo>
                    <a:lnTo>
                      <a:pt x="82" y="566"/>
                    </a:lnTo>
                    <a:lnTo>
                      <a:pt x="1" y="747"/>
                    </a:lnTo>
                    <a:lnTo>
                      <a:pt x="1" y="747"/>
                    </a:lnTo>
                    <a:lnTo>
                      <a:pt x="364" y="970"/>
                    </a:lnTo>
                    <a:lnTo>
                      <a:pt x="748" y="1172"/>
                    </a:lnTo>
                    <a:lnTo>
                      <a:pt x="1152" y="1353"/>
                    </a:lnTo>
                    <a:lnTo>
                      <a:pt x="1556" y="1495"/>
                    </a:lnTo>
                    <a:lnTo>
                      <a:pt x="1980" y="1596"/>
                    </a:lnTo>
                    <a:lnTo>
                      <a:pt x="2424" y="1697"/>
                    </a:lnTo>
                    <a:lnTo>
                      <a:pt x="2868" y="1737"/>
                    </a:lnTo>
                    <a:lnTo>
                      <a:pt x="3312" y="1757"/>
                    </a:lnTo>
                    <a:lnTo>
                      <a:pt x="3312" y="1757"/>
                    </a:lnTo>
                    <a:lnTo>
                      <a:pt x="3837" y="1737"/>
                    </a:lnTo>
                    <a:lnTo>
                      <a:pt x="4322" y="1676"/>
                    </a:lnTo>
                    <a:lnTo>
                      <a:pt x="4827" y="1575"/>
                    </a:lnTo>
                    <a:lnTo>
                      <a:pt x="5291" y="1414"/>
                    </a:lnTo>
                    <a:lnTo>
                      <a:pt x="5735" y="1232"/>
                    </a:lnTo>
                    <a:lnTo>
                      <a:pt x="6180" y="1030"/>
                    </a:lnTo>
                    <a:lnTo>
                      <a:pt x="6583" y="768"/>
                    </a:lnTo>
                    <a:lnTo>
                      <a:pt x="6967" y="485"/>
                    </a:lnTo>
                    <a:lnTo>
                      <a:pt x="6967" y="485"/>
                    </a:lnTo>
                    <a:lnTo>
                      <a:pt x="6967" y="364"/>
                    </a:lnTo>
                    <a:lnTo>
                      <a:pt x="6967" y="22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9"/>
              <p:cNvSpPr/>
              <p:nvPr/>
            </p:nvSpPr>
            <p:spPr>
              <a:xfrm>
                <a:off x="1936167" y="-2304856"/>
                <a:ext cx="345835" cy="620141"/>
              </a:xfrm>
              <a:custGeom>
                <a:avLst/>
                <a:gdLst/>
                <a:ahLst/>
                <a:cxnLst/>
                <a:rect l="l" t="t" r="r" b="b"/>
                <a:pathLst>
                  <a:path w="4685" h="8401" extrusionOk="0">
                    <a:moveTo>
                      <a:pt x="1413" y="1"/>
                    </a:moveTo>
                    <a:lnTo>
                      <a:pt x="1171" y="263"/>
                    </a:lnTo>
                    <a:lnTo>
                      <a:pt x="949" y="526"/>
                    </a:lnTo>
                    <a:lnTo>
                      <a:pt x="747" y="809"/>
                    </a:lnTo>
                    <a:lnTo>
                      <a:pt x="565" y="1091"/>
                    </a:lnTo>
                    <a:lnTo>
                      <a:pt x="384" y="1394"/>
                    </a:lnTo>
                    <a:lnTo>
                      <a:pt x="242" y="1717"/>
                    </a:lnTo>
                    <a:lnTo>
                      <a:pt x="101" y="2040"/>
                    </a:lnTo>
                    <a:lnTo>
                      <a:pt x="0" y="2384"/>
                    </a:lnTo>
                    <a:lnTo>
                      <a:pt x="0" y="2404"/>
                    </a:lnTo>
                    <a:lnTo>
                      <a:pt x="40" y="2485"/>
                    </a:lnTo>
                    <a:lnTo>
                      <a:pt x="81" y="2565"/>
                    </a:lnTo>
                    <a:lnTo>
                      <a:pt x="101" y="2707"/>
                    </a:lnTo>
                    <a:lnTo>
                      <a:pt x="101" y="2848"/>
                    </a:lnTo>
                    <a:lnTo>
                      <a:pt x="141" y="3010"/>
                    </a:lnTo>
                    <a:lnTo>
                      <a:pt x="182" y="3111"/>
                    </a:lnTo>
                    <a:lnTo>
                      <a:pt x="263" y="3171"/>
                    </a:lnTo>
                    <a:lnTo>
                      <a:pt x="323" y="3171"/>
                    </a:lnTo>
                    <a:lnTo>
                      <a:pt x="343" y="3131"/>
                    </a:lnTo>
                    <a:lnTo>
                      <a:pt x="364" y="3090"/>
                    </a:lnTo>
                    <a:lnTo>
                      <a:pt x="384" y="2929"/>
                    </a:lnTo>
                    <a:lnTo>
                      <a:pt x="404" y="2848"/>
                    </a:lnTo>
                    <a:lnTo>
                      <a:pt x="424" y="2767"/>
                    </a:lnTo>
                    <a:lnTo>
                      <a:pt x="464" y="2707"/>
                    </a:lnTo>
                    <a:lnTo>
                      <a:pt x="505" y="2707"/>
                    </a:lnTo>
                    <a:lnTo>
                      <a:pt x="505" y="2767"/>
                    </a:lnTo>
                    <a:lnTo>
                      <a:pt x="525" y="2828"/>
                    </a:lnTo>
                    <a:lnTo>
                      <a:pt x="505" y="2969"/>
                    </a:lnTo>
                    <a:lnTo>
                      <a:pt x="505" y="3090"/>
                    </a:lnTo>
                    <a:lnTo>
                      <a:pt x="525" y="3211"/>
                    </a:lnTo>
                    <a:lnTo>
                      <a:pt x="586" y="3312"/>
                    </a:lnTo>
                    <a:lnTo>
                      <a:pt x="646" y="3413"/>
                    </a:lnTo>
                    <a:lnTo>
                      <a:pt x="707" y="3454"/>
                    </a:lnTo>
                    <a:lnTo>
                      <a:pt x="767" y="3494"/>
                    </a:lnTo>
                    <a:lnTo>
                      <a:pt x="868" y="3535"/>
                    </a:lnTo>
                    <a:lnTo>
                      <a:pt x="989" y="3555"/>
                    </a:lnTo>
                    <a:lnTo>
                      <a:pt x="1070" y="3575"/>
                    </a:lnTo>
                    <a:lnTo>
                      <a:pt x="1131" y="3595"/>
                    </a:lnTo>
                    <a:lnTo>
                      <a:pt x="1171" y="3676"/>
                    </a:lnTo>
                    <a:lnTo>
                      <a:pt x="1212" y="3736"/>
                    </a:lnTo>
                    <a:lnTo>
                      <a:pt x="1272" y="3777"/>
                    </a:lnTo>
                    <a:lnTo>
                      <a:pt x="1333" y="3797"/>
                    </a:lnTo>
                    <a:lnTo>
                      <a:pt x="1413" y="3817"/>
                    </a:lnTo>
                    <a:lnTo>
                      <a:pt x="1474" y="3837"/>
                    </a:lnTo>
                    <a:lnTo>
                      <a:pt x="1514" y="3858"/>
                    </a:lnTo>
                    <a:lnTo>
                      <a:pt x="1555" y="3898"/>
                    </a:lnTo>
                    <a:lnTo>
                      <a:pt x="1595" y="3959"/>
                    </a:lnTo>
                    <a:lnTo>
                      <a:pt x="1656" y="4060"/>
                    </a:lnTo>
                    <a:lnTo>
                      <a:pt x="1737" y="4160"/>
                    </a:lnTo>
                    <a:lnTo>
                      <a:pt x="1858" y="4241"/>
                    </a:lnTo>
                    <a:lnTo>
                      <a:pt x="1979" y="4241"/>
                    </a:lnTo>
                    <a:lnTo>
                      <a:pt x="2060" y="4261"/>
                    </a:lnTo>
                    <a:lnTo>
                      <a:pt x="2120" y="4302"/>
                    </a:lnTo>
                    <a:lnTo>
                      <a:pt x="2161" y="4362"/>
                    </a:lnTo>
                    <a:lnTo>
                      <a:pt x="2161" y="4443"/>
                    </a:lnTo>
                    <a:lnTo>
                      <a:pt x="2140" y="4504"/>
                    </a:lnTo>
                    <a:lnTo>
                      <a:pt x="2100" y="4564"/>
                    </a:lnTo>
                    <a:lnTo>
                      <a:pt x="1959" y="4706"/>
                    </a:lnTo>
                    <a:lnTo>
                      <a:pt x="1898" y="4766"/>
                    </a:lnTo>
                    <a:lnTo>
                      <a:pt x="1878" y="4847"/>
                    </a:lnTo>
                    <a:lnTo>
                      <a:pt x="1858" y="4908"/>
                    </a:lnTo>
                    <a:lnTo>
                      <a:pt x="1858" y="4988"/>
                    </a:lnTo>
                    <a:lnTo>
                      <a:pt x="1858" y="5069"/>
                    </a:lnTo>
                    <a:lnTo>
                      <a:pt x="1898" y="5150"/>
                    </a:lnTo>
                    <a:lnTo>
                      <a:pt x="1938" y="5210"/>
                    </a:lnTo>
                    <a:lnTo>
                      <a:pt x="1979" y="5291"/>
                    </a:lnTo>
                    <a:lnTo>
                      <a:pt x="2100" y="5392"/>
                    </a:lnTo>
                    <a:lnTo>
                      <a:pt x="2181" y="5453"/>
                    </a:lnTo>
                    <a:lnTo>
                      <a:pt x="2241" y="5513"/>
                    </a:lnTo>
                    <a:lnTo>
                      <a:pt x="2262" y="5574"/>
                    </a:lnTo>
                    <a:lnTo>
                      <a:pt x="2282" y="5634"/>
                    </a:lnTo>
                    <a:lnTo>
                      <a:pt x="2262" y="5695"/>
                    </a:lnTo>
                    <a:lnTo>
                      <a:pt x="2241" y="5796"/>
                    </a:lnTo>
                    <a:lnTo>
                      <a:pt x="2241" y="5937"/>
                    </a:lnTo>
                    <a:lnTo>
                      <a:pt x="2241" y="6018"/>
                    </a:lnTo>
                    <a:lnTo>
                      <a:pt x="2282" y="6079"/>
                    </a:lnTo>
                    <a:lnTo>
                      <a:pt x="2383" y="6159"/>
                    </a:lnTo>
                    <a:lnTo>
                      <a:pt x="2484" y="6260"/>
                    </a:lnTo>
                    <a:lnTo>
                      <a:pt x="2524" y="6361"/>
                    </a:lnTo>
                    <a:lnTo>
                      <a:pt x="2544" y="6483"/>
                    </a:lnTo>
                    <a:lnTo>
                      <a:pt x="2524" y="6604"/>
                    </a:lnTo>
                    <a:lnTo>
                      <a:pt x="2484" y="6826"/>
                    </a:lnTo>
                    <a:lnTo>
                      <a:pt x="2484" y="6967"/>
                    </a:lnTo>
                    <a:lnTo>
                      <a:pt x="2504" y="7088"/>
                    </a:lnTo>
                    <a:lnTo>
                      <a:pt x="2585" y="7250"/>
                    </a:lnTo>
                    <a:lnTo>
                      <a:pt x="2625" y="7391"/>
                    </a:lnTo>
                    <a:lnTo>
                      <a:pt x="2625" y="7533"/>
                    </a:lnTo>
                    <a:lnTo>
                      <a:pt x="2605" y="7633"/>
                    </a:lnTo>
                    <a:lnTo>
                      <a:pt x="2625" y="7734"/>
                    </a:lnTo>
                    <a:lnTo>
                      <a:pt x="2665" y="7835"/>
                    </a:lnTo>
                    <a:lnTo>
                      <a:pt x="2726" y="7936"/>
                    </a:lnTo>
                    <a:lnTo>
                      <a:pt x="2887" y="8158"/>
                    </a:lnTo>
                    <a:lnTo>
                      <a:pt x="2988" y="8259"/>
                    </a:lnTo>
                    <a:lnTo>
                      <a:pt x="3069" y="8340"/>
                    </a:lnTo>
                    <a:lnTo>
                      <a:pt x="3150" y="8381"/>
                    </a:lnTo>
                    <a:lnTo>
                      <a:pt x="3211" y="8401"/>
                    </a:lnTo>
                    <a:lnTo>
                      <a:pt x="3271" y="8401"/>
                    </a:lnTo>
                    <a:lnTo>
                      <a:pt x="3332" y="8381"/>
                    </a:lnTo>
                    <a:lnTo>
                      <a:pt x="3352" y="8360"/>
                    </a:lnTo>
                    <a:lnTo>
                      <a:pt x="3372" y="8300"/>
                    </a:lnTo>
                    <a:lnTo>
                      <a:pt x="3352" y="8239"/>
                    </a:lnTo>
                    <a:lnTo>
                      <a:pt x="3311" y="8179"/>
                    </a:lnTo>
                    <a:lnTo>
                      <a:pt x="3211" y="8037"/>
                    </a:lnTo>
                    <a:lnTo>
                      <a:pt x="3150" y="7936"/>
                    </a:lnTo>
                    <a:lnTo>
                      <a:pt x="3130" y="7876"/>
                    </a:lnTo>
                    <a:lnTo>
                      <a:pt x="3150" y="7856"/>
                    </a:lnTo>
                    <a:lnTo>
                      <a:pt x="3170" y="7835"/>
                    </a:lnTo>
                    <a:lnTo>
                      <a:pt x="3190" y="7815"/>
                    </a:lnTo>
                    <a:lnTo>
                      <a:pt x="3291" y="7775"/>
                    </a:lnTo>
                    <a:lnTo>
                      <a:pt x="3352" y="7734"/>
                    </a:lnTo>
                    <a:lnTo>
                      <a:pt x="3412" y="7674"/>
                    </a:lnTo>
                    <a:lnTo>
                      <a:pt x="3453" y="7593"/>
                    </a:lnTo>
                    <a:lnTo>
                      <a:pt x="3473" y="7533"/>
                    </a:lnTo>
                    <a:lnTo>
                      <a:pt x="3473" y="7432"/>
                    </a:lnTo>
                    <a:lnTo>
                      <a:pt x="3473" y="7351"/>
                    </a:lnTo>
                    <a:lnTo>
                      <a:pt x="3473" y="7290"/>
                    </a:lnTo>
                    <a:lnTo>
                      <a:pt x="3513" y="7230"/>
                    </a:lnTo>
                    <a:lnTo>
                      <a:pt x="3554" y="7149"/>
                    </a:lnTo>
                    <a:lnTo>
                      <a:pt x="3574" y="7048"/>
                    </a:lnTo>
                    <a:lnTo>
                      <a:pt x="3614" y="6907"/>
                    </a:lnTo>
                    <a:lnTo>
                      <a:pt x="3655" y="6846"/>
                    </a:lnTo>
                    <a:lnTo>
                      <a:pt x="3695" y="6826"/>
                    </a:lnTo>
                    <a:lnTo>
                      <a:pt x="3736" y="6806"/>
                    </a:lnTo>
                    <a:lnTo>
                      <a:pt x="3796" y="6806"/>
                    </a:lnTo>
                    <a:lnTo>
                      <a:pt x="3857" y="6785"/>
                    </a:lnTo>
                    <a:lnTo>
                      <a:pt x="3917" y="6745"/>
                    </a:lnTo>
                    <a:lnTo>
                      <a:pt x="3937" y="6684"/>
                    </a:lnTo>
                    <a:lnTo>
                      <a:pt x="3958" y="6624"/>
                    </a:lnTo>
                    <a:lnTo>
                      <a:pt x="3958" y="6483"/>
                    </a:lnTo>
                    <a:lnTo>
                      <a:pt x="3958" y="6382"/>
                    </a:lnTo>
                    <a:lnTo>
                      <a:pt x="3958" y="6321"/>
                    </a:lnTo>
                    <a:lnTo>
                      <a:pt x="3978" y="6301"/>
                    </a:lnTo>
                    <a:lnTo>
                      <a:pt x="4018" y="6260"/>
                    </a:lnTo>
                    <a:lnTo>
                      <a:pt x="4079" y="6260"/>
                    </a:lnTo>
                    <a:lnTo>
                      <a:pt x="4220" y="6240"/>
                    </a:lnTo>
                    <a:lnTo>
                      <a:pt x="4321" y="6220"/>
                    </a:lnTo>
                    <a:lnTo>
                      <a:pt x="4402" y="6139"/>
                    </a:lnTo>
                    <a:lnTo>
                      <a:pt x="4483" y="6038"/>
                    </a:lnTo>
                    <a:lnTo>
                      <a:pt x="4503" y="5937"/>
                    </a:lnTo>
                    <a:lnTo>
                      <a:pt x="4503" y="5836"/>
                    </a:lnTo>
                    <a:lnTo>
                      <a:pt x="4483" y="5735"/>
                    </a:lnTo>
                    <a:lnTo>
                      <a:pt x="4442" y="5634"/>
                    </a:lnTo>
                    <a:lnTo>
                      <a:pt x="4442" y="5554"/>
                    </a:lnTo>
                    <a:lnTo>
                      <a:pt x="4442" y="5493"/>
                    </a:lnTo>
                    <a:lnTo>
                      <a:pt x="4503" y="5433"/>
                    </a:lnTo>
                    <a:lnTo>
                      <a:pt x="4584" y="5352"/>
                    </a:lnTo>
                    <a:lnTo>
                      <a:pt x="4624" y="5311"/>
                    </a:lnTo>
                    <a:lnTo>
                      <a:pt x="4664" y="5271"/>
                    </a:lnTo>
                    <a:lnTo>
                      <a:pt x="4685" y="5150"/>
                    </a:lnTo>
                    <a:lnTo>
                      <a:pt x="4685" y="5049"/>
                    </a:lnTo>
                    <a:lnTo>
                      <a:pt x="4664" y="4948"/>
                    </a:lnTo>
                    <a:lnTo>
                      <a:pt x="4624" y="4867"/>
                    </a:lnTo>
                    <a:lnTo>
                      <a:pt x="4543" y="4807"/>
                    </a:lnTo>
                    <a:lnTo>
                      <a:pt x="4462" y="4766"/>
                    </a:lnTo>
                    <a:lnTo>
                      <a:pt x="4361" y="4746"/>
                    </a:lnTo>
                    <a:lnTo>
                      <a:pt x="4261" y="4766"/>
                    </a:lnTo>
                    <a:lnTo>
                      <a:pt x="4099" y="4786"/>
                    </a:lnTo>
                    <a:lnTo>
                      <a:pt x="4038" y="4807"/>
                    </a:lnTo>
                    <a:lnTo>
                      <a:pt x="3978" y="4807"/>
                    </a:lnTo>
                    <a:lnTo>
                      <a:pt x="3897" y="4766"/>
                    </a:lnTo>
                    <a:lnTo>
                      <a:pt x="3836" y="4706"/>
                    </a:lnTo>
                    <a:lnTo>
                      <a:pt x="3796" y="4625"/>
                    </a:lnTo>
                    <a:lnTo>
                      <a:pt x="3776" y="4524"/>
                    </a:lnTo>
                    <a:lnTo>
                      <a:pt x="3756" y="4423"/>
                    </a:lnTo>
                    <a:lnTo>
                      <a:pt x="3695" y="4322"/>
                    </a:lnTo>
                    <a:lnTo>
                      <a:pt x="3614" y="4261"/>
                    </a:lnTo>
                    <a:lnTo>
                      <a:pt x="3493" y="4221"/>
                    </a:lnTo>
                    <a:lnTo>
                      <a:pt x="3392" y="4221"/>
                    </a:lnTo>
                    <a:lnTo>
                      <a:pt x="3271" y="4201"/>
                    </a:lnTo>
                    <a:lnTo>
                      <a:pt x="3190" y="4120"/>
                    </a:lnTo>
                    <a:lnTo>
                      <a:pt x="3089" y="3999"/>
                    </a:lnTo>
                    <a:lnTo>
                      <a:pt x="3049" y="3898"/>
                    </a:lnTo>
                    <a:lnTo>
                      <a:pt x="2988" y="3858"/>
                    </a:lnTo>
                    <a:lnTo>
                      <a:pt x="2928" y="3817"/>
                    </a:lnTo>
                    <a:lnTo>
                      <a:pt x="2847" y="3797"/>
                    </a:lnTo>
                    <a:lnTo>
                      <a:pt x="2787" y="3817"/>
                    </a:lnTo>
                    <a:lnTo>
                      <a:pt x="2645" y="3878"/>
                    </a:lnTo>
                    <a:lnTo>
                      <a:pt x="2564" y="3918"/>
                    </a:lnTo>
                    <a:lnTo>
                      <a:pt x="2504" y="3959"/>
                    </a:lnTo>
                    <a:lnTo>
                      <a:pt x="2484" y="3959"/>
                    </a:lnTo>
                    <a:lnTo>
                      <a:pt x="2443" y="3938"/>
                    </a:lnTo>
                    <a:lnTo>
                      <a:pt x="2342" y="3878"/>
                    </a:lnTo>
                    <a:lnTo>
                      <a:pt x="2100" y="3878"/>
                    </a:lnTo>
                    <a:lnTo>
                      <a:pt x="2060" y="3898"/>
                    </a:lnTo>
                    <a:lnTo>
                      <a:pt x="1999" y="3898"/>
                    </a:lnTo>
                    <a:lnTo>
                      <a:pt x="1938" y="3878"/>
                    </a:lnTo>
                    <a:lnTo>
                      <a:pt x="1858" y="3837"/>
                    </a:lnTo>
                    <a:lnTo>
                      <a:pt x="1817" y="3797"/>
                    </a:lnTo>
                    <a:lnTo>
                      <a:pt x="1797" y="3736"/>
                    </a:lnTo>
                    <a:lnTo>
                      <a:pt x="1777" y="3615"/>
                    </a:lnTo>
                    <a:lnTo>
                      <a:pt x="1797" y="3454"/>
                    </a:lnTo>
                    <a:lnTo>
                      <a:pt x="1797" y="3373"/>
                    </a:lnTo>
                    <a:lnTo>
                      <a:pt x="1757" y="3292"/>
                    </a:lnTo>
                    <a:lnTo>
                      <a:pt x="1716" y="3252"/>
                    </a:lnTo>
                    <a:lnTo>
                      <a:pt x="1595" y="3252"/>
                    </a:lnTo>
                    <a:lnTo>
                      <a:pt x="1514" y="3292"/>
                    </a:lnTo>
                    <a:lnTo>
                      <a:pt x="1434" y="3333"/>
                    </a:lnTo>
                    <a:lnTo>
                      <a:pt x="1333" y="3333"/>
                    </a:lnTo>
                    <a:lnTo>
                      <a:pt x="1292" y="3312"/>
                    </a:lnTo>
                    <a:lnTo>
                      <a:pt x="1252" y="3272"/>
                    </a:lnTo>
                    <a:lnTo>
                      <a:pt x="1232" y="3211"/>
                    </a:lnTo>
                    <a:lnTo>
                      <a:pt x="1212" y="3151"/>
                    </a:lnTo>
                    <a:lnTo>
                      <a:pt x="1212" y="2989"/>
                    </a:lnTo>
                    <a:lnTo>
                      <a:pt x="1252" y="2848"/>
                    </a:lnTo>
                    <a:lnTo>
                      <a:pt x="1272" y="2808"/>
                    </a:lnTo>
                    <a:lnTo>
                      <a:pt x="1313" y="2747"/>
                    </a:lnTo>
                    <a:lnTo>
                      <a:pt x="1413" y="2707"/>
                    </a:lnTo>
                    <a:lnTo>
                      <a:pt x="1514" y="2686"/>
                    </a:lnTo>
                    <a:lnTo>
                      <a:pt x="1696" y="2666"/>
                    </a:lnTo>
                    <a:lnTo>
                      <a:pt x="1838" y="2666"/>
                    </a:lnTo>
                    <a:lnTo>
                      <a:pt x="1878" y="2646"/>
                    </a:lnTo>
                    <a:lnTo>
                      <a:pt x="1898" y="2646"/>
                    </a:lnTo>
                    <a:lnTo>
                      <a:pt x="1938" y="2686"/>
                    </a:lnTo>
                    <a:lnTo>
                      <a:pt x="1938" y="2727"/>
                    </a:lnTo>
                    <a:lnTo>
                      <a:pt x="1938" y="2848"/>
                    </a:lnTo>
                    <a:lnTo>
                      <a:pt x="1938" y="3010"/>
                    </a:lnTo>
                    <a:lnTo>
                      <a:pt x="1959" y="3090"/>
                    </a:lnTo>
                    <a:lnTo>
                      <a:pt x="1999" y="3151"/>
                    </a:lnTo>
                    <a:lnTo>
                      <a:pt x="2060" y="3211"/>
                    </a:lnTo>
                    <a:lnTo>
                      <a:pt x="2100" y="3211"/>
                    </a:lnTo>
                    <a:lnTo>
                      <a:pt x="2161" y="3171"/>
                    </a:lnTo>
                    <a:lnTo>
                      <a:pt x="2201" y="3131"/>
                    </a:lnTo>
                    <a:lnTo>
                      <a:pt x="2221" y="3010"/>
                    </a:lnTo>
                    <a:lnTo>
                      <a:pt x="2201" y="2909"/>
                    </a:lnTo>
                    <a:lnTo>
                      <a:pt x="2201" y="2787"/>
                    </a:lnTo>
                    <a:lnTo>
                      <a:pt x="2201" y="2666"/>
                    </a:lnTo>
                    <a:lnTo>
                      <a:pt x="2201" y="2626"/>
                    </a:lnTo>
                    <a:lnTo>
                      <a:pt x="2241" y="2606"/>
                    </a:lnTo>
                    <a:lnTo>
                      <a:pt x="2342" y="2606"/>
                    </a:lnTo>
                    <a:lnTo>
                      <a:pt x="2443" y="2586"/>
                    </a:lnTo>
                    <a:lnTo>
                      <a:pt x="2504" y="2586"/>
                    </a:lnTo>
                    <a:lnTo>
                      <a:pt x="2564" y="2545"/>
                    </a:lnTo>
                    <a:lnTo>
                      <a:pt x="2605" y="2505"/>
                    </a:lnTo>
                    <a:lnTo>
                      <a:pt x="2625" y="2444"/>
                    </a:lnTo>
                    <a:lnTo>
                      <a:pt x="2645" y="2384"/>
                    </a:lnTo>
                    <a:lnTo>
                      <a:pt x="2665" y="2323"/>
                    </a:lnTo>
                    <a:lnTo>
                      <a:pt x="2665" y="2222"/>
                    </a:lnTo>
                    <a:lnTo>
                      <a:pt x="2686" y="2101"/>
                    </a:lnTo>
                    <a:lnTo>
                      <a:pt x="2726" y="2020"/>
                    </a:lnTo>
                    <a:lnTo>
                      <a:pt x="2787" y="1980"/>
                    </a:lnTo>
                    <a:lnTo>
                      <a:pt x="2928" y="1960"/>
                    </a:lnTo>
                    <a:lnTo>
                      <a:pt x="3049" y="1919"/>
                    </a:lnTo>
                    <a:lnTo>
                      <a:pt x="3110" y="1859"/>
                    </a:lnTo>
                    <a:lnTo>
                      <a:pt x="3150" y="1798"/>
                    </a:lnTo>
                    <a:lnTo>
                      <a:pt x="3190" y="1717"/>
                    </a:lnTo>
                    <a:lnTo>
                      <a:pt x="3231" y="1677"/>
                    </a:lnTo>
                    <a:lnTo>
                      <a:pt x="3291" y="1657"/>
                    </a:lnTo>
                    <a:lnTo>
                      <a:pt x="3372" y="1637"/>
                    </a:lnTo>
                    <a:lnTo>
                      <a:pt x="3433" y="1677"/>
                    </a:lnTo>
                    <a:lnTo>
                      <a:pt x="3513" y="1717"/>
                    </a:lnTo>
                    <a:lnTo>
                      <a:pt x="3574" y="1737"/>
                    </a:lnTo>
                    <a:lnTo>
                      <a:pt x="3675" y="1737"/>
                    </a:lnTo>
                    <a:lnTo>
                      <a:pt x="3715" y="1697"/>
                    </a:lnTo>
                    <a:lnTo>
                      <a:pt x="3796" y="1616"/>
                    </a:lnTo>
                    <a:lnTo>
                      <a:pt x="3857" y="1515"/>
                    </a:lnTo>
                    <a:lnTo>
                      <a:pt x="3877" y="1374"/>
                    </a:lnTo>
                    <a:lnTo>
                      <a:pt x="3897" y="1253"/>
                    </a:lnTo>
                    <a:lnTo>
                      <a:pt x="3917" y="1132"/>
                    </a:lnTo>
                    <a:lnTo>
                      <a:pt x="3897" y="950"/>
                    </a:lnTo>
                    <a:lnTo>
                      <a:pt x="3857" y="809"/>
                    </a:lnTo>
                    <a:lnTo>
                      <a:pt x="3796" y="708"/>
                    </a:lnTo>
                    <a:lnTo>
                      <a:pt x="3715" y="647"/>
                    </a:lnTo>
                    <a:lnTo>
                      <a:pt x="3614" y="587"/>
                    </a:lnTo>
                    <a:lnTo>
                      <a:pt x="3513" y="587"/>
                    </a:lnTo>
                    <a:lnTo>
                      <a:pt x="3412" y="607"/>
                    </a:lnTo>
                    <a:lnTo>
                      <a:pt x="3311" y="667"/>
                    </a:lnTo>
                    <a:lnTo>
                      <a:pt x="3211" y="788"/>
                    </a:lnTo>
                    <a:lnTo>
                      <a:pt x="3009" y="1091"/>
                    </a:lnTo>
                    <a:lnTo>
                      <a:pt x="2968" y="1132"/>
                    </a:lnTo>
                    <a:lnTo>
                      <a:pt x="2908" y="1172"/>
                    </a:lnTo>
                    <a:lnTo>
                      <a:pt x="2827" y="1212"/>
                    </a:lnTo>
                    <a:lnTo>
                      <a:pt x="2726" y="1212"/>
                    </a:lnTo>
                    <a:lnTo>
                      <a:pt x="2625" y="1192"/>
                    </a:lnTo>
                    <a:lnTo>
                      <a:pt x="2544" y="1152"/>
                    </a:lnTo>
                    <a:lnTo>
                      <a:pt x="2484" y="1091"/>
                    </a:lnTo>
                    <a:lnTo>
                      <a:pt x="2423" y="990"/>
                    </a:lnTo>
                    <a:lnTo>
                      <a:pt x="2423" y="950"/>
                    </a:lnTo>
                    <a:lnTo>
                      <a:pt x="2443" y="889"/>
                    </a:lnTo>
                    <a:lnTo>
                      <a:pt x="2463" y="849"/>
                    </a:lnTo>
                    <a:lnTo>
                      <a:pt x="2524" y="829"/>
                    </a:lnTo>
                    <a:lnTo>
                      <a:pt x="2645" y="809"/>
                    </a:lnTo>
                    <a:lnTo>
                      <a:pt x="2706" y="768"/>
                    </a:lnTo>
                    <a:lnTo>
                      <a:pt x="2746" y="728"/>
                    </a:lnTo>
                    <a:lnTo>
                      <a:pt x="2827" y="607"/>
                    </a:lnTo>
                    <a:lnTo>
                      <a:pt x="2847" y="486"/>
                    </a:lnTo>
                    <a:lnTo>
                      <a:pt x="2847" y="385"/>
                    </a:lnTo>
                    <a:lnTo>
                      <a:pt x="2807" y="284"/>
                    </a:lnTo>
                    <a:lnTo>
                      <a:pt x="2746" y="223"/>
                    </a:lnTo>
                    <a:lnTo>
                      <a:pt x="2665" y="163"/>
                    </a:lnTo>
                    <a:lnTo>
                      <a:pt x="2564" y="163"/>
                    </a:lnTo>
                    <a:lnTo>
                      <a:pt x="2484" y="183"/>
                    </a:lnTo>
                    <a:lnTo>
                      <a:pt x="2302" y="284"/>
                    </a:lnTo>
                    <a:lnTo>
                      <a:pt x="2201" y="304"/>
                    </a:lnTo>
                    <a:lnTo>
                      <a:pt x="2100" y="304"/>
                    </a:lnTo>
                    <a:lnTo>
                      <a:pt x="2019" y="284"/>
                    </a:lnTo>
                    <a:lnTo>
                      <a:pt x="1918" y="223"/>
                    </a:lnTo>
                    <a:lnTo>
                      <a:pt x="1817" y="142"/>
                    </a:lnTo>
                    <a:lnTo>
                      <a:pt x="1716" y="62"/>
                    </a:lnTo>
                    <a:lnTo>
                      <a:pt x="1595" y="21"/>
                    </a:lnTo>
                    <a:lnTo>
                      <a:pt x="1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9"/>
              <p:cNvSpPr/>
              <p:nvPr/>
            </p:nvSpPr>
            <p:spPr>
              <a:xfrm>
                <a:off x="1936167" y="-2304856"/>
                <a:ext cx="345835" cy="620141"/>
              </a:xfrm>
              <a:custGeom>
                <a:avLst/>
                <a:gdLst/>
                <a:ahLst/>
                <a:cxnLst/>
                <a:rect l="l" t="t" r="r" b="b"/>
                <a:pathLst>
                  <a:path w="4685" h="8401" fill="none" extrusionOk="0">
                    <a:moveTo>
                      <a:pt x="2524" y="6604"/>
                    </a:moveTo>
                    <a:lnTo>
                      <a:pt x="2524" y="6604"/>
                    </a:lnTo>
                    <a:lnTo>
                      <a:pt x="2484" y="6826"/>
                    </a:lnTo>
                    <a:lnTo>
                      <a:pt x="2484" y="6967"/>
                    </a:lnTo>
                    <a:lnTo>
                      <a:pt x="2504" y="7088"/>
                    </a:lnTo>
                    <a:lnTo>
                      <a:pt x="2585" y="7250"/>
                    </a:lnTo>
                    <a:lnTo>
                      <a:pt x="2585" y="7250"/>
                    </a:lnTo>
                    <a:lnTo>
                      <a:pt x="2625" y="7391"/>
                    </a:lnTo>
                    <a:lnTo>
                      <a:pt x="2625" y="7533"/>
                    </a:lnTo>
                    <a:lnTo>
                      <a:pt x="2625" y="7533"/>
                    </a:lnTo>
                    <a:lnTo>
                      <a:pt x="2605" y="7633"/>
                    </a:lnTo>
                    <a:lnTo>
                      <a:pt x="2625" y="7734"/>
                    </a:lnTo>
                    <a:lnTo>
                      <a:pt x="2665" y="7835"/>
                    </a:lnTo>
                    <a:lnTo>
                      <a:pt x="2726" y="7936"/>
                    </a:lnTo>
                    <a:lnTo>
                      <a:pt x="2726" y="7936"/>
                    </a:lnTo>
                    <a:lnTo>
                      <a:pt x="2887" y="8158"/>
                    </a:lnTo>
                    <a:lnTo>
                      <a:pt x="2988" y="8259"/>
                    </a:lnTo>
                    <a:lnTo>
                      <a:pt x="3069" y="8340"/>
                    </a:lnTo>
                    <a:lnTo>
                      <a:pt x="3069" y="8340"/>
                    </a:lnTo>
                    <a:lnTo>
                      <a:pt x="3150" y="8381"/>
                    </a:lnTo>
                    <a:lnTo>
                      <a:pt x="3211" y="8401"/>
                    </a:lnTo>
                    <a:lnTo>
                      <a:pt x="3271" y="8401"/>
                    </a:lnTo>
                    <a:lnTo>
                      <a:pt x="3332" y="8381"/>
                    </a:lnTo>
                    <a:lnTo>
                      <a:pt x="3352" y="8360"/>
                    </a:lnTo>
                    <a:lnTo>
                      <a:pt x="3372" y="8300"/>
                    </a:lnTo>
                    <a:lnTo>
                      <a:pt x="3352" y="8239"/>
                    </a:lnTo>
                    <a:lnTo>
                      <a:pt x="3311" y="8179"/>
                    </a:lnTo>
                    <a:lnTo>
                      <a:pt x="3311" y="8179"/>
                    </a:lnTo>
                    <a:lnTo>
                      <a:pt x="3211" y="8037"/>
                    </a:lnTo>
                    <a:lnTo>
                      <a:pt x="3150" y="7936"/>
                    </a:lnTo>
                    <a:lnTo>
                      <a:pt x="3150" y="7936"/>
                    </a:lnTo>
                    <a:lnTo>
                      <a:pt x="3130" y="7876"/>
                    </a:lnTo>
                    <a:lnTo>
                      <a:pt x="3150" y="7856"/>
                    </a:lnTo>
                    <a:lnTo>
                      <a:pt x="3170" y="7835"/>
                    </a:lnTo>
                    <a:lnTo>
                      <a:pt x="3190" y="7815"/>
                    </a:lnTo>
                    <a:lnTo>
                      <a:pt x="3291" y="7775"/>
                    </a:lnTo>
                    <a:lnTo>
                      <a:pt x="3352" y="7734"/>
                    </a:lnTo>
                    <a:lnTo>
                      <a:pt x="3412" y="7674"/>
                    </a:lnTo>
                    <a:lnTo>
                      <a:pt x="3412" y="7674"/>
                    </a:lnTo>
                    <a:lnTo>
                      <a:pt x="3453" y="7593"/>
                    </a:lnTo>
                    <a:lnTo>
                      <a:pt x="3473" y="7533"/>
                    </a:lnTo>
                    <a:lnTo>
                      <a:pt x="3473" y="7432"/>
                    </a:lnTo>
                    <a:lnTo>
                      <a:pt x="3473" y="7351"/>
                    </a:lnTo>
                    <a:lnTo>
                      <a:pt x="3473" y="7290"/>
                    </a:lnTo>
                    <a:lnTo>
                      <a:pt x="3513" y="7230"/>
                    </a:lnTo>
                    <a:lnTo>
                      <a:pt x="3513" y="7230"/>
                    </a:lnTo>
                    <a:lnTo>
                      <a:pt x="3554" y="7149"/>
                    </a:lnTo>
                    <a:lnTo>
                      <a:pt x="3574" y="7048"/>
                    </a:lnTo>
                    <a:lnTo>
                      <a:pt x="3614" y="6907"/>
                    </a:lnTo>
                    <a:lnTo>
                      <a:pt x="3614" y="6907"/>
                    </a:lnTo>
                    <a:lnTo>
                      <a:pt x="3655" y="6846"/>
                    </a:lnTo>
                    <a:lnTo>
                      <a:pt x="3695" y="6826"/>
                    </a:lnTo>
                    <a:lnTo>
                      <a:pt x="3736" y="6806"/>
                    </a:lnTo>
                    <a:lnTo>
                      <a:pt x="3736" y="6806"/>
                    </a:lnTo>
                    <a:lnTo>
                      <a:pt x="3796" y="6806"/>
                    </a:lnTo>
                    <a:lnTo>
                      <a:pt x="3796" y="6806"/>
                    </a:lnTo>
                    <a:lnTo>
                      <a:pt x="3857" y="6785"/>
                    </a:lnTo>
                    <a:lnTo>
                      <a:pt x="3917" y="6745"/>
                    </a:lnTo>
                    <a:lnTo>
                      <a:pt x="3937" y="6684"/>
                    </a:lnTo>
                    <a:lnTo>
                      <a:pt x="3958" y="6624"/>
                    </a:lnTo>
                    <a:lnTo>
                      <a:pt x="3958" y="6624"/>
                    </a:lnTo>
                    <a:lnTo>
                      <a:pt x="3958" y="6483"/>
                    </a:lnTo>
                    <a:lnTo>
                      <a:pt x="3958" y="6382"/>
                    </a:lnTo>
                    <a:lnTo>
                      <a:pt x="3958" y="6382"/>
                    </a:lnTo>
                    <a:lnTo>
                      <a:pt x="3958" y="6321"/>
                    </a:lnTo>
                    <a:lnTo>
                      <a:pt x="3978" y="6301"/>
                    </a:lnTo>
                    <a:lnTo>
                      <a:pt x="4018" y="6260"/>
                    </a:lnTo>
                    <a:lnTo>
                      <a:pt x="4079" y="6260"/>
                    </a:lnTo>
                    <a:lnTo>
                      <a:pt x="4079" y="6260"/>
                    </a:lnTo>
                    <a:lnTo>
                      <a:pt x="4220" y="6240"/>
                    </a:lnTo>
                    <a:lnTo>
                      <a:pt x="4321" y="6220"/>
                    </a:lnTo>
                    <a:lnTo>
                      <a:pt x="4402" y="6139"/>
                    </a:lnTo>
                    <a:lnTo>
                      <a:pt x="4402" y="6139"/>
                    </a:lnTo>
                    <a:lnTo>
                      <a:pt x="4483" y="6038"/>
                    </a:lnTo>
                    <a:lnTo>
                      <a:pt x="4503" y="5937"/>
                    </a:lnTo>
                    <a:lnTo>
                      <a:pt x="4503" y="5836"/>
                    </a:lnTo>
                    <a:lnTo>
                      <a:pt x="4483" y="5735"/>
                    </a:lnTo>
                    <a:lnTo>
                      <a:pt x="4442" y="5634"/>
                    </a:lnTo>
                    <a:lnTo>
                      <a:pt x="4442" y="5554"/>
                    </a:lnTo>
                    <a:lnTo>
                      <a:pt x="4442" y="5493"/>
                    </a:lnTo>
                    <a:lnTo>
                      <a:pt x="4503" y="5433"/>
                    </a:lnTo>
                    <a:lnTo>
                      <a:pt x="4503" y="5433"/>
                    </a:lnTo>
                    <a:lnTo>
                      <a:pt x="4584" y="5352"/>
                    </a:lnTo>
                    <a:lnTo>
                      <a:pt x="4624" y="5311"/>
                    </a:lnTo>
                    <a:lnTo>
                      <a:pt x="4664" y="5271"/>
                    </a:lnTo>
                    <a:lnTo>
                      <a:pt x="4664" y="5271"/>
                    </a:lnTo>
                    <a:lnTo>
                      <a:pt x="4685" y="5150"/>
                    </a:lnTo>
                    <a:lnTo>
                      <a:pt x="4685" y="5049"/>
                    </a:lnTo>
                    <a:lnTo>
                      <a:pt x="4664" y="4948"/>
                    </a:lnTo>
                    <a:lnTo>
                      <a:pt x="4624" y="4867"/>
                    </a:lnTo>
                    <a:lnTo>
                      <a:pt x="4543" y="4807"/>
                    </a:lnTo>
                    <a:lnTo>
                      <a:pt x="4462" y="4766"/>
                    </a:lnTo>
                    <a:lnTo>
                      <a:pt x="4361" y="4746"/>
                    </a:lnTo>
                    <a:lnTo>
                      <a:pt x="4261" y="4766"/>
                    </a:lnTo>
                    <a:lnTo>
                      <a:pt x="4261" y="4766"/>
                    </a:lnTo>
                    <a:lnTo>
                      <a:pt x="4099" y="4786"/>
                    </a:lnTo>
                    <a:lnTo>
                      <a:pt x="4038" y="4807"/>
                    </a:lnTo>
                    <a:lnTo>
                      <a:pt x="3978" y="4807"/>
                    </a:lnTo>
                    <a:lnTo>
                      <a:pt x="3978" y="4807"/>
                    </a:lnTo>
                    <a:lnTo>
                      <a:pt x="3897" y="4766"/>
                    </a:lnTo>
                    <a:lnTo>
                      <a:pt x="3836" y="4706"/>
                    </a:lnTo>
                    <a:lnTo>
                      <a:pt x="3796" y="4625"/>
                    </a:lnTo>
                    <a:lnTo>
                      <a:pt x="3776" y="4524"/>
                    </a:lnTo>
                    <a:lnTo>
                      <a:pt x="3776" y="4524"/>
                    </a:lnTo>
                    <a:lnTo>
                      <a:pt x="3756" y="4423"/>
                    </a:lnTo>
                    <a:lnTo>
                      <a:pt x="3695" y="4322"/>
                    </a:lnTo>
                    <a:lnTo>
                      <a:pt x="3614" y="4261"/>
                    </a:lnTo>
                    <a:lnTo>
                      <a:pt x="3493" y="4221"/>
                    </a:lnTo>
                    <a:lnTo>
                      <a:pt x="3493" y="4221"/>
                    </a:lnTo>
                    <a:lnTo>
                      <a:pt x="3392" y="4221"/>
                    </a:lnTo>
                    <a:lnTo>
                      <a:pt x="3271" y="4201"/>
                    </a:lnTo>
                    <a:lnTo>
                      <a:pt x="3190" y="4120"/>
                    </a:lnTo>
                    <a:lnTo>
                      <a:pt x="3089" y="3999"/>
                    </a:lnTo>
                    <a:lnTo>
                      <a:pt x="3089" y="3999"/>
                    </a:lnTo>
                    <a:lnTo>
                      <a:pt x="3049" y="3898"/>
                    </a:lnTo>
                    <a:lnTo>
                      <a:pt x="3049" y="3898"/>
                    </a:lnTo>
                    <a:lnTo>
                      <a:pt x="2988" y="3858"/>
                    </a:lnTo>
                    <a:lnTo>
                      <a:pt x="2928" y="3817"/>
                    </a:lnTo>
                    <a:lnTo>
                      <a:pt x="2847" y="3797"/>
                    </a:lnTo>
                    <a:lnTo>
                      <a:pt x="2787" y="3817"/>
                    </a:lnTo>
                    <a:lnTo>
                      <a:pt x="2787" y="3817"/>
                    </a:lnTo>
                    <a:lnTo>
                      <a:pt x="2645" y="3878"/>
                    </a:lnTo>
                    <a:lnTo>
                      <a:pt x="2564" y="3918"/>
                    </a:lnTo>
                    <a:lnTo>
                      <a:pt x="2504" y="3959"/>
                    </a:lnTo>
                    <a:lnTo>
                      <a:pt x="2484" y="3959"/>
                    </a:lnTo>
                    <a:lnTo>
                      <a:pt x="2443" y="3938"/>
                    </a:lnTo>
                    <a:lnTo>
                      <a:pt x="2443" y="3938"/>
                    </a:lnTo>
                    <a:lnTo>
                      <a:pt x="2342" y="3878"/>
                    </a:lnTo>
                    <a:lnTo>
                      <a:pt x="2262" y="3878"/>
                    </a:lnTo>
                    <a:lnTo>
                      <a:pt x="2262" y="3878"/>
                    </a:lnTo>
                    <a:lnTo>
                      <a:pt x="2181" y="3878"/>
                    </a:lnTo>
                    <a:lnTo>
                      <a:pt x="2100" y="3878"/>
                    </a:lnTo>
                    <a:lnTo>
                      <a:pt x="2100" y="3878"/>
                    </a:lnTo>
                    <a:lnTo>
                      <a:pt x="2060" y="3898"/>
                    </a:lnTo>
                    <a:lnTo>
                      <a:pt x="1999" y="3898"/>
                    </a:lnTo>
                    <a:lnTo>
                      <a:pt x="1938" y="3878"/>
                    </a:lnTo>
                    <a:lnTo>
                      <a:pt x="1858" y="3837"/>
                    </a:lnTo>
                    <a:lnTo>
                      <a:pt x="1858" y="3837"/>
                    </a:lnTo>
                    <a:lnTo>
                      <a:pt x="1817" y="3797"/>
                    </a:lnTo>
                    <a:lnTo>
                      <a:pt x="1797" y="3736"/>
                    </a:lnTo>
                    <a:lnTo>
                      <a:pt x="1777" y="3615"/>
                    </a:lnTo>
                    <a:lnTo>
                      <a:pt x="1777" y="3615"/>
                    </a:lnTo>
                    <a:lnTo>
                      <a:pt x="1797" y="3454"/>
                    </a:lnTo>
                    <a:lnTo>
                      <a:pt x="1797" y="3373"/>
                    </a:lnTo>
                    <a:lnTo>
                      <a:pt x="1757" y="3292"/>
                    </a:lnTo>
                    <a:lnTo>
                      <a:pt x="1757" y="3292"/>
                    </a:lnTo>
                    <a:lnTo>
                      <a:pt x="1716" y="3252"/>
                    </a:lnTo>
                    <a:lnTo>
                      <a:pt x="1676" y="3252"/>
                    </a:lnTo>
                    <a:lnTo>
                      <a:pt x="1595" y="3252"/>
                    </a:lnTo>
                    <a:lnTo>
                      <a:pt x="1514" y="3292"/>
                    </a:lnTo>
                    <a:lnTo>
                      <a:pt x="1434" y="3333"/>
                    </a:lnTo>
                    <a:lnTo>
                      <a:pt x="1434" y="3333"/>
                    </a:lnTo>
                    <a:lnTo>
                      <a:pt x="1373" y="3333"/>
                    </a:lnTo>
                    <a:lnTo>
                      <a:pt x="1333" y="3333"/>
                    </a:lnTo>
                    <a:lnTo>
                      <a:pt x="1292" y="3312"/>
                    </a:lnTo>
                    <a:lnTo>
                      <a:pt x="1252" y="3272"/>
                    </a:lnTo>
                    <a:lnTo>
                      <a:pt x="1252" y="3272"/>
                    </a:lnTo>
                    <a:lnTo>
                      <a:pt x="1232" y="3211"/>
                    </a:lnTo>
                    <a:lnTo>
                      <a:pt x="1212" y="3151"/>
                    </a:lnTo>
                    <a:lnTo>
                      <a:pt x="1212" y="2989"/>
                    </a:lnTo>
                    <a:lnTo>
                      <a:pt x="1252" y="2848"/>
                    </a:lnTo>
                    <a:lnTo>
                      <a:pt x="1272" y="2808"/>
                    </a:lnTo>
                    <a:lnTo>
                      <a:pt x="1313" y="2747"/>
                    </a:lnTo>
                    <a:lnTo>
                      <a:pt x="1313" y="2747"/>
                    </a:lnTo>
                    <a:lnTo>
                      <a:pt x="1413" y="2707"/>
                    </a:lnTo>
                    <a:lnTo>
                      <a:pt x="1514" y="2686"/>
                    </a:lnTo>
                    <a:lnTo>
                      <a:pt x="1514" y="2686"/>
                    </a:lnTo>
                    <a:lnTo>
                      <a:pt x="1696" y="2666"/>
                    </a:lnTo>
                    <a:lnTo>
                      <a:pt x="1696" y="2666"/>
                    </a:lnTo>
                    <a:lnTo>
                      <a:pt x="1838" y="2666"/>
                    </a:lnTo>
                    <a:lnTo>
                      <a:pt x="1838" y="2666"/>
                    </a:lnTo>
                    <a:lnTo>
                      <a:pt x="1878" y="2646"/>
                    </a:lnTo>
                    <a:lnTo>
                      <a:pt x="1898" y="2646"/>
                    </a:lnTo>
                    <a:lnTo>
                      <a:pt x="1898" y="2646"/>
                    </a:lnTo>
                    <a:lnTo>
                      <a:pt x="1938" y="2686"/>
                    </a:lnTo>
                    <a:lnTo>
                      <a:pt x="1938" y="2727"/>
                    </a:lnTo>
                    <a:lnTo>
                      <a:pt x="1938" y="2848"/>
                    </a:lnTo>
                    <a:lnTo>
                      <a:pt x="1938" y="3010"/>
                    </a:lnTo>
                    <a:lnTo>
                      <a:pt x="1959" y="3090"/>
                    </a:lnTo>
                    <a:lnTo>
                      <a:pt x="1999" y="3151"/>
                    </a:lnTo>
                    <a:lnTo>
                      <a:pt x="1999" y="3151"/>
                    </a:lnTo>
                    <a:lnTo>
                      <a:pt x="2060" y="3211"/>
                    </a:lnTo>
                    <a:lnTo>
                      <a:pt x="2100" y="3211"/>
                    </a:lnTo>
                    <a:lnTo>
                      <a:pt x="2161" y="3171"/>
                    </a:lnTo>
                    <a:lnTo>
                      <a:pt x="2201" y="3131"/>
                    </a:lnTo>
                    <a:lnTo>
                      <a:pt x="2201" y="3131"/>
                    </a:lnTo>
                    <a:lnTo>
                      <a:pt x="2221" y="3010"/>
                    </a:lnTo>
                    <a:lnTo>
                      <a:pt x="2201" y="2909"/>
                    </a:lnTo>
                    <a:lnTo>
                      <a:pt x="2201" y="2787"/>
                    </a:lnTo>
                    <a:lnTo>
                      <a:pt x="2201" y="2666"/>
                    </a:lnTo>
                    <a:lnTo>
                      <a:pt x="2201" y="2666"/>
                    </a:lnTo>
                    <a:lnTo>
                      <a:pt x="2201" y="2626"/>
                    </a:lnTo>
                    <a:lnTo>
                      <a:pt x="2241" y="2606"/>
                    </a:lnTo>
                    <a:lnTo>
                      <a:pt x="2241" y="2606"/>
                    </a:lnTo>
                    <a:lnTo>
                      <a:pt x="2342" y="2606"/>
                    </a:lnTo>
                    <a:lnTo>
                      <a:pt x="2443" y="2586"/>
                    </a:lnTo>
                    <a:lnTo>
                      <a:pt x="2504" y="2586"/>
                    </a:lnTo>
                    <a:lnTo>
                      <a:pt x="2564" y="2545"/>
                    </a:lnTo>
                    <a:lnTo>
                      <a:pt x="2605" y="2505"/>
                    </a:lnTo>
                    <a:lnTo>
                      <a:pt x="2625" y="2444"/>
                    </a:lnTo>
                    <a:lnTo>
                      <a:pt x="2625" y="2444"/>
                    </a:lnTo>
                    <a:lnTo>
                      <a:pt x="2645" y="2384"/>
                    </a:lnTo>
                    <a:lnTo>
                      <a:pt x="2665" y="2323"/>
                    </a:lnTo>
                    <a:lnTo>
                      <a:pt x="2665" y="2323"/>
                    </a:lnTo>
                    <a:lnTo>
                      <a:pt x="2665" y="2222"/>
                    </a:lnTo>
                    <a:lnTo>
                      <a:pt x="2686" y="2101"/>
                    </a:lnTo>
                    <a:lnTo>
                      <a:pt x="2686" y="2101"/>
                    </a:lnTo>
                    <a:lnTo>
                      <a:pt x="2726" y="2020"/>
                    </a:lnTo>
                    <a:lnTo>
                      <a:pt x="2787" y="1980"/>
                    </a:lnTo>
                    <a:lnTo>
                      <a:pt x="2928" y="1960"/>
                    </a:lnTo>
                    <a:lnTo>
                      <a:pt x="2928" y="1960"/>
                    </a:lnTo>
                    <a:lnTo>
                      <a:pt x="3049" y="1919"/>
                    </a:lnTo>
                    <a:lnTo>
                      <a:pt x="3110" y="1859"/>
                    </a:lnTo>
                    <a:lnTo>
                      <a:pt x="3150" y="1798"/>
                    </a:lnTo>
                    <a:lnTo>
                      <a:pt x="3190" y="1717"/>
                    </a:lnTo>
                    <a:lnTo>
                      <a:pt x="3190" y="1717"/>
                    </a:lnTo>
                    <a:lnTo>
                      <a:pt x="3231" y="1677"/>
                    </a:lnTo>
                    <a:lnTo>
                      <a:pt x="3291" y="1657"/>
                    </a:lnTo>
                    <a:lnTo>
                      <a:pt x="3372" y="1637"/>
                    </a:lnTo>
                    <a:lnTo>
                      <a:pt x="3433" y="1677"/>
                    </a:lnTo>
                    <a:lnTo>
                      <a:pt x="3433" y="1677"/>
                    </a:lnTo>
                    <a:lnTo>
                      <a:pt x="3513" y="1717"/>
                    </a:lnTo>
                    <a:lnTo>
                      <a:pt x="3574" y="1737"/>
                    </a:lnTo>
                    <a:lnTo>
                      <a:pt x="3614" y="1737"/>
                    </a:lnTo>
                    <a:lnTo>
                      <a:pt x="3614" y="1737"/>
                    </a:lnTo>
                    <a:lnTo>
                      <a:pt x="3675" y="1737"/>
                    </a:lnTo>
                    <a:lnTo>
                      <a:pt x="3715" y="1697"/>
                    </a:lnTo>
                    <a:lnTo>
                      <a:pt x="3796" y="1616"/>
                    </a:lnTo>
                    <a:lnTo>
                      <a:pt x="3857" y="1515"/>
                    </a:lnTo>
                    <a:lnTo>
                      <a:pt x="3877" y="1374"/>
                    </a:lnTo>
                    <a:lnTo>
                      <a:pt x="3897" y="1253"/>
                    </a:lnTo>
                    <a:lnTo>
                      <a:pt x="3917" y="1132"/>
                    </a:lnTo>
                    <a:lnTo>
                      <a:pt x="3897" y="950"/>
                    </a:lnTo>
                    <a:lnTo>
                      <a:pt x="3897" y="950"/>
                    </a:lnTo>
                    <a:lnTo>
                      <a:pt x="3857" y="809"/>
                    </a:lnTo>
                    <a:lnTo>
                      <a:pt x="3796" y="708"/>
                    </a:lnTo>
                    <a:lnTo>
                      <a:pt x="3715" y="647"/>
                    </a:lnTo>
                    <a:lnTo>
                      <a:pt x="3614" y="587"/>
                    </a:lnTo>
                    <a:lnTo>
                      <a:pt x="3513" y="587"/>
                    </a:lnTo>
                    <a:lnTo>
                      <a:pt x="3412" y="607"/>
                    </a:lnTo>
                    <a:lnTo>
                      <a:pt x="3311" y="667"/>
                    </a:lnTo>
                    <a:lnTo>
                      <a:pt x="3211" y="788"/>
                    </a:lnTo>
                    <a:lnTo>
                      <a:pt x="3211" y="788"/>
                    </a:lnTo>
                    <a:lnTo>
                      <a:pt x="3009" y="1091"/>
                    </a:lnTo>
                    <a:lnTo>
                      <a:pt x="3009" y="1091"/>
                    </a:lnTo>
                    <a:lnTo>
                      <a:pt x="2968" y="1132"/>
                    </a:lnTo>
                    <a:lnTo>
                      <a:pt x="2908" y="1172"/>
                    </a:lnTo>
                    <a:lnTo>
                      <a:pt x="2908" y="1172"/>
                    </a:lnTo>
                    <a:lnTo>
                      <a:pt x="2827" y="1212"/>
                    </a:lnTo>
                    <a:lnTo>
                      <a:pt x="2726" y="1212"/>
                    </a:lnTo>
                    <a:lnTo>
                      <a:pt x="2726" y="1212"/>
                    </a:lnTo>
                    <a:lnTo>
                      <a:pt x="2625" y="1192"/>
                    </a:lnTo>
                    <a:lnTo>
                      <a:pt x="2544" y="1152"/>
                    </a:lnTo>
                    <a:lnTo>
                      <a:pt x="2484" y="1091"/>
                    </a:lnTo>
                    <a:lnTo>
                      <a:pt x="2423" y="990"/>
                    </a:lnTo>
                    <a:lnTo>
                      <a:pt x="2423" y="990"/>
                    </a:lnTo>
                    <a:lnTo>
                      <a:pt x="2423" y="950"/>
                    </a:lnTo>
                    <a:lnTo>
                      <a:pt x="2443" y="889"/>
                    </a:lnTo>
                    <a:lnTo>
                      <a:pt x="2463" y="849"/>
                    </a:lnTo>
                    <a:lnTo>
                      <a:pt x="2524" y="829"/>
                    </a:lnTo>
                    <a:lnTo>
                      <a:pt x="2524" y="829"/>
                    </a:lnTo>
                    <a:lnTo>
                      <a:pt x="2645" y="809"/>
                    </a:lnTo>
                    <a:lnTo>
                      <a:pt x="2706" y="768"/>
                    </a:lnTo>
                    <a:lnTo>
                      <a:pt x="2746" y="728"/>
                    </a:lnTo>
                    <a:lnTo>
                      <a:pt x="2746" y="728"/>
                    </a:lnTo>
                    <a:lnTo>
                      <a:pt x="2827" y="607"/>
                    </a:lnTo>
                    <a:lnTo>
                      <a:pt x="2847" y="486"/>
                    </a:lnTo>
                    <a:lnTo>
                      <a:pt x="2847" y="385"/>
                    </a:lnTo>
                    <a:lnTo>
                      <a:pt x="2807" y="284"/>
                    </a:lnTo>
                    <a:lnTo>
                      <a:pt x="2746" y="223"/>
                    </a:lnTo>
                    <a:lnTo>
                      <a:pt x="2665" y="163"/>
                    </a:lnTo>
                    <a:lnTo>
                      <a:pt x="2564" y="163"/>
                    </a:lnTo>
                    <a:lnTo>
                      <a:pt x="2484" y="183"/>
                    </a:lnTo>
                    <a:lnTo>
                      <a:pt x="2484" y="183"/>
                    </a:lnTo>
                    <a:lnTo>
                      <a:pt x="2302" y="284"/>
                    </a:lnTo>
                    <a:lnTo>
                      <a:pt x="2302" y="284"/>
                    </a:lnTo>
                    <a:lnTo>
                      <a:pt x="2201" y="304"/>
                    </a:lnTo>
                    <a:lnTo>
                      <a:pt x="2100" y="304"/>
                    </a:lnTo>
                    <a:lnTo>
                      <a:pt x="2019" y="284"/>
                    </a:lnTo>
                    <a:lnTo>
                      <a:pt x="1918" y="223"/>
                    </a:lnTo>
                    <a:lnTo>
                      <a:pt x="1918" y="223"/>
                    </a:lnTo>
                    <a:lnTo>
                      <a:pt x="1817" y="142"/>
                    </a:lnTo>
                    <a:lnTo>
                      <a:pt x="1716" y="62"/>
                    </a:lnTo>
                    <a:lnTo>
                      <a:pt x="1595" y="21"/>
                    </a:lnTo>
                    <a:lnTo>
                      <a:pt x="1474" y="1"/>
                    </a:lnTo>
                    <a:lnTo>
                      <a:pt x="1474" y="1"/>
                    </a:lnTo>
                    <a:lnTo>
                      <a:pt x="1413" y="1"/>
                    </a:lnTo>
                    <a:lnTo>
                      <a:pt x="1413" y="1"/>
                    </a:lnTo>
                    <a:lnTo>
                      <a:pt x="1171" y="263"/>
                    </a:lnTo>
                    <a:lnTo>
                      <a:pt x="949" y="526"/>
                    </a:lnTo>
                    <a:lnTo>
                      <a:pt x="747" y="809"/>
                    </a:lnTo>
                    <a:lnTo>
                      <a:pt x="565" y="1091"/>
                    </a:lnTo>
                    <a:lnTo>
                      <a:pt x="384" y="1394"/>
                    </a:lnTo>
                    <a:lnTo>
                      <a:pt x="242" y="1717"/>
                    </a:lnTo>
                    <a:lnTo>
                      <a:pt x="101" y="2040"/>
                    </a:lnTo>
                    <a:lnTo>
                      <a:pt x="0" y="2384"/>
                    </a:lnTo>
                    <a:lnTo>
                      <a:pt x="0" y="2384"/>
                    </a:lnTo>
                    <a:lnTo>
                      <a:pt x="0" y="2404"/>
                    </a:lnTo>
                    <a:lnTo>
                      <a:pt x="0" y="2404"/>
                    </a:lnTo>
                    <a:lnTo>
                      <a:pt x="40" y="2485"/>
                    </a:lnTo>
                    <a:lnTo>
                      <a:pt x="81" y="2565"/>
                    </a:lnTo>
                    <a:lnTo>
                      <a:pt x="101" y="2707"/>
                    </a:lnTo>
                    <a:lnTo>
                      <a:pt x="101" y="2848"/>
                    </a:lnTo>
                    <a:lnTo>
                      <a:pt x="141" y="3010"/>
                    </a:lnTo>
                    <a:lnTo>
                      <a:pt x="141" y="3010"/>
                    </a:lnTo>
                    <a:lnTo>
                      <a:pt x="182" y="3111"/>
                    </a:lnTo>
                    <a:lnTo>
                      <a:pt x="263" y="3171"/>
                    </a:lnTo>
                    <a:lnTo>
                      <a:pt x="283" y="3171"/>
                    </a:lnTo>
                    <a:lnTo>
                      <a:pt x="323" y="3171"/>
                    </a:lnTo>
                    <a:lnTo>
                      <a:pt x="343" y="3131"/>
                    </a:lnTo>
                    <a:lnTo>
                      <a:pt x="364" y="3090"/>
                    </a:lnTo>
                    <a:lnTo>
                      <a:pt x="364" y="3090"/>
                    </a:lnTo>
                    <a:lnTo>
                      <a:pt x="384" y="2929"/>
                    </a:lnTo>
                    <a:lnTo>
                      <a:pt x="404" y="2848"/>
                    </a:lnTo>
                    <a:lnTo>
                      <a:pt x="424" y="2767"/>
                    </a:lnTo>
                    <a:lnTo>
                      <a:pt x="424" y="2767"/>
                    </a:lnTo>
                    <a:lnTo>
                      <a:pt x="464" y="2707"/>
                    </a:lnTo>
                    <a:lnTo>
                      <a:pt x="485" y="2707"/>
                    </a:lnTo>
                    <a:lnTo>
                      <a:pt x="505" y="2707"/>
                    </a:lnTo>
                    <a:lnTo>
                      <a:pt x="505" y="2707"/>
                    </a:lnTo>
                    <a:lnTo>
                      <a:pt x="505" y="2767"/>
                    </a:lnTo>
                    <a:lnTo>
                      <a:pt x="525" y="2828"/>
                    </a:lnTo>
                    <a:lnTo>
                      <a:pt x="505" y="2969"/>
                    </a:lnTo>
                    <a:lnTo>
                      <a:pt x="505" y="2969"/>
                    </a:lnTo>
                    <a:lnTo>
                      <a:pt x="505" y="3090"/>
                    </a:lnTo>
                    <a:lnTo>
                      <a:pt x="525" y="3211"/>
                    </a:lnTo>
                    <a:lnTo>
                      <a:pt x="586" y="3312"/>
                    </a:lnTo>
                    <a:lnTo>
                      <a:pt x="646" y="3413"/>
                    </a:lnTo>
                    <a:lnTo>
                      <a:pt x="646" y="3413"/>
                    </a:lnTo>
                    <a:lnTo>
                      <a:pt x="707" y="3454"/>
                    </a:lnTo>
                    <a:lnTo>
                      <a:pt x="767" y="3494"/>
                    </a:lnTo>
                    <a:lnTo>
                      <a:pt x="868" y="3535"/>
                    </a:lnTo>
                    <a:lnTo>
                      <a:pt x="989" y="3555"/>
                    </a:lnTo>
                    <a:lnTo>
                      <a:pt x="989" y="3555"/>
                    </a:lnTo>
                    <a:lnTo>
                      <a:pt x="1070" y="3575"/>
                    </a:lnTo>
                    <a:lnTo>
                      <a:pt x="1131" y="3595"/>
                    </a:lnTo>
                    <a:lnTo>
                      <a:pt x="1171" y="3676"/>
                    </a:lnTo>
                    <a:lnTo>
                      <a:pt x="1171" y="3676"/>
                    </a:lnTo>
                    <a:lnTo>
                      <a:pt x="1212" y="3736"/>
                    </a:lnTo>
                    <a:lnTo>
                      <a:pt x="1272" y="3777"/>
                    </a:lnTo>
                    <a:lnTo>
                      <a:pt x="1333" y="3797"/>
                    </a:lnTo>
                    <a:lnTo>
                      <a:pt x="1413" y="3817"/>
                    </a:lnTo>
                    <a:lnTo>
                      <a:pt x="1413" y="3817"/>
                    </a:lnTo>
                    <a:lnTo>
                      <a:pt x="1474" y="3837"/>
                    </a:lnTo>
                    <a:lnTo>
                      <a:pt x="1514" y="3858"/>
                    </a:lnTo>
                    <a:lnTo>
                      <a:pt x="1555" y="3898"/>
                    </a:lnTo>
                    <a:lnTo>
                      <a:pt x="1595" y="3959"/>
                    </a:lnTo>
                    <a:lnTo>
                      <a:pt x="1595" y="3959"/>
                    </a:lnTo>
                    <a:lnTo>
                      <a:pt x="1656" y="4060"/>
                    </a:lnTo>
                    <a:lnTo>
                      <a:pt x="1737" y="4160"/>
                    </a:lnTo>
                    <a:lnTo>
                      <a:pt x="1858" y="4241"/>
                    </a:lnTo>
                    <a:lnTo>
                      <a:pt x="1918" y="4241"/>
                    </a:lnTo>
                    <a:lnTo>
                      <a:pt x="1979" y="4241"/>
                    </a:lnTo>
                    <a:lnTo>
                      <a:pt x="1979" y="4241"/>
                    </a:lnTo>
                    <a:lnTo>
                      <a:pt x="2060" y="4261"/>
                    </a:lnTo>
                    <a:lnTo>
                      <a:pt x="2120" y="4302"/>
                    </a:lnTo>
                    <a:lnTo>
                      <a:pt x="2161" y="4362"/>
                    </a:lnTo>
                    <a:lnTo>
                      <a:pt x="2161" y="4443"/>
                    </a:lnTo>
                    <a:lnTo>
                      <a:pt x="2161" y="4443"/>
                    </a:lnTo>
                    <a:lnTo>
                      <a:pt x="2140" y="4504"/>
                    </a:lnTo>
                    <a:lnTo>
                      <a:pt x="2100" y="4564"/>
                    </a:lnTo>
                    <a:lnTo>
                      <a:pt x="1959" y="4706"/>
                    </a:lnTo>
                    <a:lnTo>
                      <a:pt x="1959" y="4706"/>
                    </a:lnTo>
                    <a:lnTo>
                      <a:pt x="1898" y="4766"/>
                    </a:lnTo>
                    <a:lnTo>
                      <a:pt x="1878" y="4847"/>
                    </a:lnTo>
                    <a:lnTo>
                      <a:pt x="1858" y="4908"/>
                    </a:lnTo>
                    <a:lnTo>
                      <a:pt x="1858" y="4988"/>
                    </a:lnTo>
                    <a:lnTo>
                      <a:pt x="1858" y="5069"/>
                    </a:lnTo>
                    <a:lnTo>
                      <a:pt x="1898" y="5150"/>
                    </a:lnTo>
                    <a:lnTo>
                      <a:pt x="1938" y="5210"/>
                    </a:lnTo>
                    <a:lnTo>
                      <a:pt x="1979" y="5291"/>
                    </a:lnTo>
                    <a:lnTo>
                      <a:pt x="1979" y="5291"/>
                    </a:lnTo>
                    <a:lnTo>
                      <a:pt x="2100" y="5392"/>
                    </a:lnTo>
                    <a:lnTo>
                      <a:pt x="2181" y="5453"/>
                    </a:lnTo>
                    <a:lnTo>
                      <a:pt x="2181" y="5453"/>
                    </a:lnTo>
                    <a:lnTo>
                      <a:pt x="2241" y="5513"/>
                    </a:lnTo>
                    <a:lnTo>
                      <a:pt x="2262" y="5574"/>
                    </a:lnTo>
                    <a:lnTo>
                      <a:pt x="2282" y="5634"/>
                    </a:lnTo>
                    <a:lnTo>
                      <a:pt x="2262" y="5695"/>
                    </a:lnTo>
                    <a:lnTo>
                      <a:pt x="2241" y="5796"/>
                    </a:lnTo>
                    <a:lnTo>
                      <a:pt x="2241" y="5937"/>
                    </a:lnTo>
                    <a:lnTo>
                      <a:pt x="2241" y="5937"/>
                    </a:lnTo>
                    <a:lnTo>
                      <a:pt x="2241" y="6018"/>
                    </a:lnTo>
                    <a:lnTo>
                      <a:pt x="2282" y="6079"/>
                    </a:lnTo>
                    <a:lnTo>
                      <a:pt x="2383" y="6159"/>
                    </a:lnTo>
                    <a:lnTo>
                      <a:pt x="2383" y="6159"/>
                    </a:lnTo>
                    <a:lnTo>
                      <a:pt x="2484" y="6260"/>
                    </a:lnTo>
                    <a:lnTo>
                      <a:pt x="2524" y="6361"/>
                    </a:lnTo>
                    <a:lnTo>
                      <a:pt x="2544" y="6483"/>
                    </a:lnTo>
                    <a:lnTo>
                      <a:pt x="2524" y="660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9"/>
              <p:cNvSpPr/>
              <p:nvPr/>
            </p:nvSpPr>
            <p:spPr>
              <a:xfrm>
                <a:off x="2258080" y="-2422593"/>
                <a:ext cx="132724" cy="105928"/>
              </a:xfrm>
              <a:custGeom>
                <a:avLst/>
                <a:gdLst/>
                <a:ahLst/>
                <a:cxnLst/>
                <a:rect l="l" t="t" r="r" b="b"/>
                <a:pathLst>
                  <a:path w="1798" h="1435" extrusionOk="0">
                    <a:moveTo>
                      <a:pt x="889" y="1"/>
                    </a:moveTo>
                    <a:lnTo>
                      <a:pt x="667" y="21"/>
                    </a:lnTo>
                    <a:lnTo>
                      <a:pt x="445" y="82"/>
                    </a:lnTo>
                    <a:lnTo>
                      <a:pt x="243" y="142"/>
                    </a:lnTo>
                    <a:lnTo>
                      <a:pt x="101" y="243"/>
                    </a:lnTo>
                    <a:lnTo>
                      <a:pt x="41" y="344"/>
                    </a:lnTo>
                    <a:lnTo>
                      <a:pt x="0" y="425"/>
                    </a:lnTo>
                    <a:lnTo>
                      <a:pt x="21" y="526"/>
                    </a:lnTo>
                    <a:lnTo>
                      <a:pt x="41" y="566"/>
                    </a:lnTo>
                    <a:lnTo>
                      <a:pt x="61" y="607"/>
                    </a:lnTo>
                    <a:lnTo>
                      <a:pt x="142" y="647"/>
                    </a:lnTo>
                    <a:lnTo>
                      <a:pt x="182" y="687"/>
                    </a:lnTo>
                    <a:lnTo>
                      <a:pt x="202" y="728"/>
                    </a:lnTo>
                    <a:lnTo>
                      <a:pt x="223" y="768"/>
                    </a:lnTo>
                    <a:lnTo>
                      <a:pt x="202" y="808"/>
                    </a:lnTo>
                    <a:lnTo>
                      <a:pt x="182" y="849"/>
                    </a:lnTo>
                    <a:lnTo>
                      <a:pt x="101" y="970"/>
                    </a:lnTo>
                    <a:lnTo>
                      <a:pt x="61" y="1091"/>
                    </a:lnTo>
                    <a:lnTo>
                      <a:pt x="61" y="1212"/>
                    </a:lnTo>
                    <a:lnTo>
                      <a:pt x="101" y="1293"/>
                    </a:lnTo>
                    <a:lnTo>
                      <a:pt x="162" y="1374"/>
                    </a:lnTo>
                    <a:lnTo>
                      <a:pt x="243" y="1414"/>
                    </a:lnTo>
                    <a:lnTo>
                      <a:pt x="324" y="1434"/>
                    </a:lnTo>
                    <a:lnTo>
                      <a:pt x="384" y="1414"/>
                    </a:lnTo>
                    <a:lnTo>
                      <a:pt x="445" y="1374"/>
                    </a:lnTo>
                    <a:lnTo>
                      <a:pt x="505" y="1313"/>
                    </a:lnTo>
                    <a:lnTo>
                      <a:pt x="586" y="1172"/>
                    </a:lnTo>
                    <a:lnTo>
                      <a:pt x="626" y="1111"/>
                    </a:lnTo>
                    <a:lnTo>
                      <a:pt x="687" y="1071"/>
                    </a:lnTo>
                    <a:lnTo>
                      <a:pt x="727" y="1051"/>
                    </a:lnTo>
                    <a:lnTo>
                      <a:pt x="808" y="1051"/>
                    </a:lnTo>
                    <a:lnTo>
                      <a:pt x="929" y="1091"/>
                    </a:lnTo>
                    <a:lnTo>
                      <a:pt x="1091" y="1091"/>
                    </a:lnTo>
                    <a:lnTo>
                      <a:pt x="1151" y="1051"/>
                    </a:lnTo>
                    <a:lnTo>
                      <a:pt x="1212" y="1010"/>
                    </a:lnTo>
                    <a:lnTo>
                      <a:pt x="1232" y="950"/>
                    </a:lnTo>
                    <a:lnTo>
                      <a:pt x="1273" y="829"/>
                    </a:lnTo>
                    <a:lnTo>
                      <a:pt x="1293" y="768"/>
                    </a:lnTo>
                    <a:lnTo>
                      <a:pt x="1353" y="748"/>
                    </a:lnTo>
                    <a:lnTo>
                      <a:pt x="1414" y="768"/>
                    </a:lnTo>
                    <a:lnTo>
                      <a:pt x="1474" y="788"/>
                    </a:lnTo>
                    <a:lnTo>
                      <a:pt x="1535" y="768"/>
                    </a:lnTo>
                    <a:lnTo>
                      <a:pt x="1616" y="748"/>
                    </a:lnTo>
                    <a:lnTo>
                      <a:pt x="1697" y="667"/>
                    </a:lnTo>
                    <a:lnTo>
                      <a:pt x="1757" y="566"/>
                    </a:lnTo>
                    <a:lnTo>
                      <a:pt x="1798" y="465"/>
                    </a:lnTo>
                    <a:lnTo>
                      <a:pt x="1798" y="364"/>
                    </a:lnTo>
                    <a:lnTo>
                      <a:pt x="1757" y="263"/>
                    </a:lnTo>
                    <a:lnTo>
                      <a:pt x="1697" y="183"/>
                    </a:lnTo>
                    <a:lnTo>
                      <a:pt x="1535" y="102"/>
                    </a:lnTo>
                    <a:lnTo>
                      <a:pt x="1353" y="41"/>
                    </a:lnTo>
                    <a:lnTo>
                      <a:pt x="1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9"/>
              <p:cNvSpPr/>
              <p:nvPr/>
            </p:nvSpPr>
            <p:spPr>
              <a:xfrm>
                <a:off x="2606863" y="-1880041"/>
                <a:ext cx="55215" cy="71603"/>
              </a:xfrm>
              <a:custGeom>
                <a:avLst/>
                <a:gdLst/>
                <a:ahLst/>
                <a:cxnLst/>
                <a:rect l="l" t="t" r="r" b="b"/>
                <a:pathLst>
                  <a:path w="748" h="970" extrusionOk="0">
                    <a:moveTo>
                      <a:pt x="404" y="1"/>
                    </a:moveTo>
                    <a:lnTo>
                      <a:pt x="344" y="21"/>
                    </a:lnTo>
                    <a:lnTo>
                      <a:pt x="303" y="61"/>
                    </a:lnTo>
                    <a:lnTo>
                      <a:pt x="263" y="102"/>
                    </a:lnTo>
                    <a:lnTo>
                      <a:pt x="243" y="142"/>
                    </a:lnTo>
                    <a:lnTo>
                      <a:pt x="222" y="182"/>
                    </a:lnTo>
                    <a:lnTo>
                      <a:pt x="202" y="243"/>
                    </a:lnTo>
                    <a:lnTo>
                      <a:pt x="202" y="344"/>
                    </a:lnTo>
                    <a:lnTo>
                      <a:pt x="202" y="404"/>
                    </a:lnTo>
                    <a:lnTo>
                      <a:pt x="162" y="445"/>
                    </a:lnTo>
                    <a:lnTo>
                      <a:pt x="61" y="586"/>
                    </a:lnTo>
                    <a:lnTo>
                      <a:pt x="21" y="647"/>
                    </a:lnTo>
                    <a:lnTo>
                      <a:pt x="0" y="728"/>
                    </a:lnTo>
                    <a:lnTo>
                      <a:pt x="21" y="808"/>
                    </a:lnTo>
                    <a:lnTo>
                      <a:pt x="61" y="869"/>
                    </a:lnTo>
                    <a:lnTo>
                      <a:pt x="101" y="909"/>
                    </a:lnTo>
                    <a:lnTo>
                      <a:pt x="162" y="950"/>
                    </a:lnTo>
                    <a:lnTo>
                      <a:pt x="243" y="970"/>
                    </a:lnTo>
                    <a:lnTo>
                      <a:pt x="303" y="970"/>
                    </a:lnTo>
                    <a:lnTo>
                      <a:pt x="364" y="950"/>
                    </a:lnTo>
                    <a:lnTo>
                      <a:pt x="404" y="889"/>
                    </a:lnTo>
                    <a:lnTo>
                      <a:pt x="465" y="828"/>
                    </a:lnTo>
                    <a:lnTo>
                      <a:pt x="505" y="748"/>
                    </a:lnTo>
                    <a:lnTo>
                      <a:pt x="545" y="667"/>
                    </a:lnTo>
                    <a:lnTo>
                      <a:pt x="626" y="606"/>
                    </a:lnTo>
                    <a:lnTo>
                      <a:pt x="687" y="526"/>
                    </a:lnTo>
                    <a:lnTo>
                      <a:pt x="727" y="465"/>
                    </a:lnTo>
                    <a:lnTo>
                      <a:pt x="747" y="364"/>
                    </a:lnTo>
                    <a:lnTo>
                      <a:pt x="747" y="283"/>
                    </a:lnTo>
                    <a:lnTo>
                      <a:pt x="727" y="182"/>
                    </a:lnTo>
                    <a:lnTo>
                      <a:pt x="687" y="122"/>
                    </a:lnTo>
                    <a:lnTo>
                      <a:pt x="626" y="61"/>
                    </a:lnTo>
                    <a:lnTo>
                      <a:pt x="545" y="21"/>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9"/>
              <p:cNvSpPr/>
              <p:nvPr/>
            </p:nvSpPr>
            <p:spPr>
              <a:xfrm>
                <a:off x="2606863" y="-1880041"/>
                <a:ext cx="55215" cy="71603"/>
              </a:xfrm>
              <a:custGeom>
                <a:avLst/>
                <a:gdLst/>
                <a:ahLst/>
                <a:cxnLst/>
                <a:rect l="l" t="t" r="r" b="b"/>
                <a:pathLst>
                  <a:path w="748" h="970" fill="none" extrusionOk="0">
                    <a:moveTo>
                      <a:pt x="545" y="21"/>
                    </a:moveTo>
                    <a:lnTo>
                      <a:pt x="545" y="21"/>
                    </a:lnTo>
                    <a:lnTo>
                      <a:pt x="465" y="1"/>
                    </a:lnTo>
                    <a:lnTo>
                      <a:pt x="404" y="1"/>
                    </a:lnTo>
                    <a:lnTo>
                      <a:pt x="344" y="21"/>
                    </a:lnTo>
                    <a:lnTo>
                      <a:pt x="303" y="61"/>
                    </a:lnTo>
                    <a:lnTo>
                      <a:pt x="263" y="102"/>
                    </a:lnTo>
                    <a:lnTo>
                      <a:pt x="243" y="142"/>
                    </a:lnTo>
                    <a:lnTo>
                      <a:pt x="222" y="182"/>
                    </a:lnTo>
                    <a:lnTo>
                      <a:pt x="202" y="243"/>
                    </a:lnTo>
                    <a:lnTo>
                      <a:pt x="202" y="243"/>
                    </a:lnTo>
                    <a:lnTo>
                      <a:pt x="202" y="344"/>
                    </a:lnTo>
                    <a:lnTo>
                      <a:pt x="202" y="344"/>
                    </a:lnTo>
                    <a:lnTo>
                      <a:pt x="202" y="404"/>
                    </a:lnTo>
                    <a:lnTo>
                      <a:pt x="162" y="445"/>
                    </a:lnTo>
                    <a:lnTo>
                      <a:pt x="162" y="445"/>
                    </a:lnTo>
                    <a:lnTo>
                      <a:pt x="61" y="586"/>
                    </a:lnTo>
                    <a:lnTo>
                      <a:pt x="21" y="647"/>
                    </a:lnTo>
                    <a:lnTo>
                      <a:pt x="0" y="728"/>
                    </a:lnTo>
                    <a:lnTo>
                      <a:pt x="0" y="728"/>
                    </a:lnTo>
                    <a:lnTo>
                      <a:pt x="21" y="808"/>
                    </a:lnTo>
                    <a:lnTo>
                      <a:pt x="61" y="869"/>
                    </a:lnTo>
                    <a:lnTo>
                      <a:pt x="101" y="909"/>
                    </a:lnTo>
                    <a:lnTo>
                      <a:pt x="162" y="950"/>
                    </a:lnTo>
                    <a:lnTo>
                      <a:pt x="243" y="970"/>
                    </a:lnTo>
                    <a:lnTo>
                      <a:pt x="303" y="970"/>
                    </a:lnTo>
                    <a:lnTo>
                      <a:pt x="364" y="950"/>
                    </a:lnTo>
                    <a:lnTo>
                      <a:pt x="404" y="889"/>
                    </a:lnTo>
                    <a:lnTo>
                      <a:pt x="404" y="889"/>
                    </a:lnTo>
                    <a:lnTo>
                      <a:pt x="465" y="828"/>
                    </a:lnTo>
                    <a:lnTo>
                      <a:pt x="505" y="748"/>
                    </a:lnTo>
                    <a:lnTo>
                      <a:pt x="545" y="667"/>
                    </a:lnTo>
                    <a:lnTo>
                      <a:pt x="626" y="606"/>
                    </a:lnTo>
                    <a:lnTo>
                      <a:pt x="626" y="606"/>
                    </a:lnTo>
                    <a:lnTo>
                      <a:pt x="687" y="526"/>
                    </a:lnTo>
                    <a:lnTo>
                      <a:pt x="727" y="465"/>
                    </a:lnTo>
                    <a:lnTo>
                      <a:pt x="747" y="364"/>
                    </a:lnTo>
                    <a:lnTo>
                      <a:pt x="747" y="283"/>
                    </a:lnTo>
                    <a:lnTo>
                      <a:pt x="747" y="283"/>
                    </a:lnTo>
                    <a:lnTo>
                      <a:pt x="727" y="182"/>
                    </a:lnTo>
                    <a:lnTo>
                      <a:pt x="687" y="122"/>
                    </a:lnTo>
                    <a:lnTo>
                      <a:pt x="626" y="61"/>
                    </a:lnTo>
                    <a:lnTo>
                      <a:pt x="545" y="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9"/>
              <p:cNvSpPr/>
              <p:nvPr/>
            </p:nvSpPr>
            <p:spPr>
              <a:xfrm>
                <a:off x="2360907" y="-2252667"/>
                <a:ext cx="44807" cy="52263"/>
              </a:xfrm>
              <a:custGeom>
                <a:avLst/>
                <a:gdLst/>
                <a:ahLst/>
                <a:cxnLst/>
                <a:rect l="l" t="t" r="r" b="b"/>
                <a:pathLst>
                  <a:path w="607" h="708" extrusionOk="0">
                    <a:moveTo>
                      <a:pt x="425" y="1"/>
                    </a:moveTo>
                    <a:lnTo>
                      <a:pt x="344" y="21"/>
                    </a:lnTo>
                    <a:lnTo>
                      <a:pt x="263" y="61"/>
                    </a:lnTo>
                    <a:lnTo>
                      <a:pt x="203" y="41"/>
                    </a:lnTo>
                    <a:lnTo>
                      <a:pt x="142" y="21"/>
                    </a:lnTo>
                    <a:lnTo>
                      <a:pt x="81" y="41"/>
                    </a:lnTo>
                    <a:lnTo>
                      <a:pt x="41" y="81"/>
                    </a:lnTo>
                    <a:lnTo>
                      <a:pt x="1" y="142"/>
                    </a:lnTo>
                    <a:lnTo>
                      <a:pt x="1" y="203"/>
                    </a:lnTo>
                    <a:lnTo>
                      <a:pt x="21" y="243"/>
                    </a:lnTo>
                    <a:lnTo>
                      <a:pt x="102" y="324"/>
                    </a:lnTo>
                    <a:lnTo>
                      <a:pt x="122" y="364"/>
                    </a:lnTo>
                    <a:lnTo>
                      <a:pt x="102" y="405"/>
                    </a:lnTo>
                    <a:lnTo>
                      <a:pt x="61" y="505"/>
                    </a:lnTo>
                    <a:lnTo>
                      <a:pt x="41" y="546"/>
                    </a:lnTo>
                    <a:lnTo>
                      <a:pt x="41" y="566"/>
                    </a:lnTo>
                    <a:lnTo>
                      <a:pt x="81" y="647"/>
                    </a:lnTo>
                    <a:lnTo>
                      <a:pt x="122" y="687"/>
                    </a:lnTo>
                    <a:lnTo>
                      <a:pt x="203" y="707"/>
                    </a:lnTo>
                    <a:lnTo>
                      <a:pt x="364" y="707"/>
                    </a:lnTo>
                    <a:lnTo>
                      <a:pt x="425" y="667"/>
                    </a:lnTo>
                    <a:lnTo>
                      <a:pt x="465" y="606"/>
                    </a:lnTo>
                    <a:lnTo>
                      <a:pt x="485" y="526"/>
                    </a:lnTo>
                    <a:lnTo>
                      <a:pt x="505" y="445"/>
                    </a:lnTo>
                    <a:lnTo>
                      <a:pt x="546" y="384"/>
                    </a:lnTo>
                    <a:lnTo>
                      <a:pt x="586" y="304"/>
                    </a:lnTo>
                    <a:lnTo>
                      <a:pt x="606" y="223"/>
                    </a:lnTo>
                    <a:lnTo>
                      <a:pt x="606" y="162"/>
                    </a:lnTo>
                    <a:lnTo>
                      <a:pt x="566" y="81"/>
                    </a:lnTo>
                    <a:lnTo>
                      <a:pt x="526" y="41"/>
                    </a:lnTo>
                    <a:lnTo>
                      <a:pt x="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9"/>
              <p:cNvSpPr/>
              <p:nvPr/>
            </p:nvSpPr>
            <p:spPr>
              <a:xfrm>
                <a:off x="2451848" y="-2359997"/>
                <a:ext cx="62671" cy="34399"/>
              </a:xfrm>
              <a:custGeom>
                <a:avLst/>
                <a:gdLst/>
                <a:ahLst/>
                <a:cxnLst/>
                <a:rect l="l" t="t" r="r" b="b"/>
                <a:pathLst>
                  <a:path w="849" h="466" extrusionOk="0">
                    <a:moveTo>
                      <a:pt x="344" y="1"/>
                    </a:moveTo>
                    <a:lnTo>
                      <a:pt x="243" y="41"/>
                    </a:lnTo>
                    <a:lnTo>
                      <a:pt x="142" y="82"/>
                    </a:lnTo>
                    <a:lnTo>
                      <a:pt x="81" y="142"/>
                    </a:lnTo>
                    <a:lnTo>
                      <a:pt x="21" y="203"/>
                    </a:lnTo>
                    <a:lnTo>
                      <a:pt x="0" y="263"/>
                    </a:lnTo>
                    <a:lnTo>
                      <a:pt x="0" y="324"/>
                    </a:lnTo>
                    <a:lnTo>
                      <a:pt x="21" y="364"/>
                    </a:lnTo>
                    <a:lnTo>
                      <a:pt x="61" y="405"/>
                    </a:lnTo>
                    <a:lnTo>
                      <a:pt x="162" y="405"/>
                    </a:lnTo>
                    <a:lnTo>
                      <a:pt x="364" y="364"/>
                    </a:lnTo>
                    <a:lnTo>
                      <a:pt x="404" y="385"/>
                    </a:lnTo>
                    <a:lnTo>
                      <a:pt x="505" y="425"/>
                    </a:lnTo>
                    <a:lnTo>
                      <a:pt x="566" y="445"/>
                    </a:lnTo>
                    <a:lnTo>
                      <a:pt x="626" y="465"/>
                    </a:lnTo>
                    <a:lnTo>
                      <a:pt x="687" y="445"/>
                    </a:lnTo>
                    <a:lnTo>
                      <a:pt x="747" y="425"/>
                    </a:lnTo>
                    <a:lnTo>
                      <a:pt x="788" y="385"/>
                    </a:lnTo>
                    <a:lnTo>
                      <a:pt x="828" y="344"/>
                    </a:lnTo>
                    <a:lnTo>
                      <a:pt x="848" y="304"/>
                    </a:lnTo>
                    <a:lnTo>
                      <a:pt x="848" y="263"/>
                    </a:lnTo>
                    <a:lnTo>
                      <a:pt x="848" y="203"/>
                    </a:lnTo>
                    <a:lnTo>
                      <a:pt x="828" y="162"/>
                    </a:lnTo>
                    <a:lnTo>
                      <a:pt x="788" y="102"/>
                    </a:lnTo>
                    <a:lnTo>
                      <a:pt x="727" y="61"/>
                    </a:lnTo>
                    <a:lnTo>
                      <a:pt x="647" y="21"/>
                    </a:lnTo>
                    <a:lnTo>
                      <a:pt x="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9"/>
              <p:cNvSpPr/>
              <p:nvPr/>
            </p:nvSpPr>
            <p:spPr>
              <a:xfrm>
                <a:off x="2174594" y="-2359997"/>
                <a:ext cx="56692" cy="47834"/>
              </a:xfrm>
              <a:custGeom>
                <a:avLst/>
                <a:gdLst/>
                <a:ahLst/>
                <a:cxnLst/>
                <a:rect l="l" t="t" r="r" b="b"/>
                <a:pathLst>
                  <a:path w="768" h="648" extrusionOk="0">
                    <a:moveTo>
                      <a:pt x="506" y="1"/>
                    </a:moveTo>
                    <a:lnTo>
                      <a:pt x="364" y="21"/>
                    </a:lnTo>
                    <a:lnTo>
                      <a:pt x="263" y="61"/>
                    </a:lnTo>
                    <a:lnTo>
                      <a:pt x="223" y="102"/>
                    </a:lnTo>
                    <a:lnTo>
                      <a:pt x="203" y="142"/>
                    </a:lnTo>
                    <a:lnTo>
                      <a:pt x="182" y="203"/>
                    </a:lnTo>
                    <a:lnTo>
                      <a:pt x="182" y="263"/>
                    </a:lnTo>
                    <a:lnTo>
                      <a:pt x="182" y="324"/>
                    </a:lnTo>
                    <a:lnTo>
                      <a:pt x="142" y="364"/>
                    </a:lnTo>
                    <a:lnTo>
                      <a:pt x="81" y="405"/>
                    </a:lnTo>
                    <a:lnTo>
                      <a:pt x="21" y="465"/>
                    </a:lnTo>
                    <a:lnTo>
                      <a:pt x="1" y="506"/>
                    </a:lnTo>
                    <a:lnTo>
                      <a:pt x="1" y="546"/>
                    </a:lnTo>
                    <a:lnTo>
                      <a:pt x="41" y="607"/>
                    </a:lnTo>
                    <a:lnTo>
                      <a:pt x="61" y="627"/>
                    </a:lnTo>
                    <a:lnTo>
                      <a:pt x="122" y="647"/>
                    </a:lnTo>
                    <a:lnTo>
                      <a:pt x="182" y="647"/>
                    </a:lnTo>
                    <a:lnTo>
                      <a:pt x="243" y="607"/>
                    </a:lnTo>
                    <a:lnTo>
                      <a:pt x="324" y="546"/>
                    </a:lnTo>
                    <a:lnTo>
                      <a:pt x="364" y="485"/>
                    </a:lnTo>
                    <a:lnTo>
                      <a:pt x="384" y="465"/>
                    </a:lnTo>
                    <a:lnTo>
                      <a:pt x="425" y="465"/>
                    </a:lnTo>
                    <a:lnTo>
                      <a:pt x="506" y="445"/>
                    </a:lnTo>
                    <a:lnTo>
                      <a:pt x="606" y="405"/>
                    </a:lnTo>
                    <a:lnTo>
                      <a:pt x="687" y="344"/>
                    </a:lnTo>
                    <a:lnTo>
                      <a:pt x="748" y="243"/>
                    </a:lnTo>
                    <a:lnTo>
                      <a:pt x="768" y="183"/>
                    </a:lnTo>
                    <a:lnTo>
                      <a:pt x="768" y="142"/>
                    </a:lnTo>
                    <a:lnTo>
                      <a:pt x="748" y="102"/>
                    </a:lnTo>
                    <a:lnTo>
                      <a:pt x="728" y="61"/>
                    </a:lnTo>
                    <a:lnTo>
                      <a:pt x="627" y="21"/>
                    </a:lnTo>
                    <a:lnTo>
                      <a:pt x="5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9"/>
              <p:cNvSpPr/>
              <p:nvPr/>
            </p:nvSpPr>
            <p:spPr>
              <a:xfrm>
                <a:off x="2328132" y="-2309285"/>
                <a:ext cx="49236" cy="35875"/>
              </a:xfrm>
              <a:custGeom>
                <a:avLst/>
                <a:gdLst/>
                <a:ahLst/>
                <a:cxnLst/>
                <a:rect l="l" t="t" r="r" b="b"/>
                <a:pathLst>
                  <a:path w="667" h="486" extrusionOk="0">
                    <a:moveTo>
                      <a:pt x="525" y="0"/>
                    </a:moveTo>
                    <a:lnTo>
                      <a:pt x="445" y="21"/>
                    </a:lnTo>
                    <a:lnTo>
                      <a:pt x="364" y="81"/>
                    </a:lnTo>
                    <a:lnTo>
                      <a:pt x="303" y="162"/>
                    </a:lnTo>
                    <a:lnTo>
                      <a:pt x="263" y="182"/>
                    </a:lnTo>
                    <a:lnTo>
                      <a:pt x="101" y="182"/>
                    </a:lnTo>
                    <a:lnTo>
                      <a:pt x="61" y="202"/>
                    </a:lnTo>
                    <a:lnTo>
                      <a:pt x="41" y="243"/>
                    </a:lnTo>
                    <a:lnTo>
                      <a:pt x="21" y="283"/>
                    </a:lnTo>
                    <a:lnTo>
                      <a:pt x="0" y="323"/>
                    </a:lnTo>
                    <a:lnTo>
                      <a:pt x="21" y="364"/>
                    </a:lnTo>
                    <a:lnTo>
                      <a:pt x="41" y="404"/>
                    </a:lnTo>
                    <a:lnTo>
                      <a:pt x="101" y="445"/>
                    </a:lnTo>
                    <a:lnTo>
                      <a:pt x="162" y="465"/>
                    </a:lnTo>
                    <a:lnTo>
                      <a:pt x="243" y="485"/>
                    </a:lnTo>
                    <a:lnTo>
                      <a:pt x="324" y="485"/>
                    </a:lnTo>
                    <a:lnTo>
                      <a:pt x="445" y="465"/>
                    </a:lnTo>
                    <a:lnTo>
                      <a:pt x="546" y="424"/>
                    </a:lnTo>
                    <a:lnTo>
                      <a:pt x="626" y="323"/>
                    </a:lnTo>
                    <a:lnTo>
                      <a:pt x="667" y="243"/>
                    </a:lnTo>
                    <a:lnTo>
                      <a:pt x="667" y="162"/>
                    </a:lnTo>
                    <a:lnTo>
                      <a:pt x="647" y="81"/>
                    </a:lnTo>
                    <a:lnTo>
                      <a:pt x="586" y="41"/>
                    </a:lnTo>
                    <a:lnTo>
                      <a:pt x="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9"/>
              <p:cNvSpPr/>
              <p:nvPr/>
            </p:nvSpPr>
            <p:spPr>
              <a:xfrm>
                <a:off x="2706737" y="-1914292"/>
                <a:ext cx="34325" cy="37352"/>
              </a:xfrm>
              <a:custGeom>
                <a:avLst/>
                <a:gdLst/>
                <a:ahLst/>
                <a:cxnLst/>
                <a:rect l="l" t="t" r="r" b="b"/>
                <a:pathLst>
                  <a:path w="465" h="506" extrusionOk="0">
                    <a:moveTo>
                      <a:pt x="142" y="0"/>
                    </a:moveTo>
                    <a:lnTo>
                      <a:pt x="81" y="41"/>
                    </a:lnTo>
                    <a:lnTo>
                      <a:pt x="41" y="81"/>
                    </a:lnTo>
                    <a:lnTo>
                      <a:pt x="0" y="162"/>
                    </a:lnTo>
                    <a:lnTo>
                      <a:pt x="0" y="202"/>
                    </a:lnTo>
                    <a:lnTo>
                      <a:pt x="20" y="263"/>
                    </a:lnTo>
                    <a:lnTo>
                      <a:pt x="61" y="364"/>
                    </a:lnTo>
                    <a:lnTo>
                      <a:pt x="142" y="465"/>
                    </a:lnTo>
                    <a:lnTo>
                      <a:pt x="202" y="485"/>
                    </a:lnTo>
                    <a:lnTo>
                      <a:pt x="263" y="505"/>
                    </a:lnTo>
                    <a:lnTo>
                      <a:pt x="323" y="505"/>
                    </a:lnTo>
                    <a:lnTo>
                      <a:pt x="364" y="465"/>
                    </a:lnTo>
                    <a:lnTo>
                      <a:pt x="404" y="424"/>
                    </a:lnTo>
                    <a:lnTo>
                      <a:pt x="444" y="364"/>
                    </a:lnTo>
                    <a:lnTo>
                      <a:pt x="465" y="303"/>
                    </a:lnTo>
                    <a:lnTo>
                      <a:pt x="465" y="243"/>
                    </a:lnTo>
                    <a:lnTo>
                      <a:pt x="465" y="162"/>
                    </a:lnTo>
                    <a:lnTo>
                      <a:pt x="424" y="101"/>
                    </a:lnTo>
                    <a:lnTo>
                      <a:pt x="384" y="61"/>
                    </a:lnTo>
                    <a:lnTo>
                      <a:pt x="343" y="20"/>
                    </a:lnTo>
                    <a:lnTo>
                      <a:pt x="2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9"/>
              <p:cNvSpPr/>
              <p:nvPr/>
            </p:nvSpPr>
            <p:spPr>
              <a:xfrm>
                <a:off x="2706737" y="-1914292"/>
                <a:ext cx="34325" cy="37352"/>
              </a:xfrm>
              <a:custGeom>
                <a:avLst/>
                <a:gdLst/>
                <a:ahLst/>
                <a:cxnLst/>
                <a:rect l="l" t="t" r="r" b="b"/>
                <a:pathLst>
                  <a:path w="465" h="506" fill="none" extrusionOk="0">
                    <a:moveTo>
                      <a:pt x="0" y="162"/>
                    </a:moveTo>
                    <a:lnTo>
                      <a:pt x="0" y="162"/>
                    </a:lnTo>
                    <a:lnTo>
                      <a:pt x="0" y="202"/>
                    </a:lnTo>
                    <a:lnTo>
                      <a:pt x="20" y="263"/>
                    </a:lnTo>
                    <a:lnTo>
                      <a:pt x="61" y="364"/>
                    </a:lnTo>
                    <a:lnTo>
                      <a:pt x="142" y="465"/>
                    </a:lnTo>
                    <a:lnTo>
                      <a:pt x="202" y="485"/>
                    </a:lnTo>
                    <a:lnTo>
                      <a:pt x="263" y="505"/>
                    </a:lnTo>
                    <a:lnTo>
                      <a:pt x="263" y="505"/>
                    </a:lnTo>
                    <a:lnTo>
                      <a:pt x="323" y="505"/>
                    </a:lnTo>
                    <a:lnTo>
                      <a:pt x="364" y="465"/>
                    </a:lnTo>
                    <a:lnTo>
                      <a:pt x="404" y="424"/>
                    </a:lnTo>
                    <a:lnTo>
                      <a:pt x="444" y="364"/>
                    </a:lnTo>
                    <a:lnTo>
                      <a:pt x="465" y="303"/>
                    </a:lnTo>
                    <a:lnTo>
                      <a:pt x="465" y="243"/>
                    </a:lnTo>
                    <a:lnTo>
                      <a:pt x="465" y="162"/>
                    </a:lnTo>
                    <a:lnTo>
                      <a:pt x="424" y="101"/>
                    </a:lnTo>
                    <a:lnTo>
                      <a:pt x="424" y="101"/>
                    </a:lnTo>
                    <a:lnTo>
                      <a:pt x="384" y="61"/>
                    </a:lnTo>
                    <a:lnTo>
                      <a:pt x="343" y="20"/>
                    </a:lnTo>
                    <a:lnTo>
                      <a:pt x="263" y="0"/>
                    </a:lnTo>
                    <a:lnTo>
                      <a:pt x="202" y="0"/>
                    </a:lnTo>
                    <a:lnTo>
                      <a:pt x="142" y="0"/>
                    </a:lnTo>
                    <a:lnTo>
                      <a:pt x="81" y="41"/>
                    </a:lnTo>
                    <a:lnTo>
                      <a:pt x="41" y="81"/>
                    </a:lnTo>
                    <a:lnTo>
                      <a:pt x="0" y="16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9"/>
              <p:cNvSpPr/>
              <p:nvPr/>
            </p:nvSpPr>
            <p:spPr>
              <a:xfrm>
                <a:off x="2679868" y="-1963528"/>
                <a:ext cx="28420" cy="32923"/>
              </a:xfrm>
              <a:custGeom>
                <a:avLst/>
                <a:gdLst/>
                <a:ahLst/>
                <a:cxnLst/>
                <a:rect l="l" t="t" r="r" b="b"/>
                <a:pathLst>
                  <a:path w="385" h="446" extrusionOk="0">
                    <a:moveTo>
                      <a:pt x="182" y="1"/>
                    </a:moveTo>
                    <a:lnTo>
                      <a:pt x="122" y="21"/>
                    </a:lnTo>
                    <a:lnTo>
                      <a:pt x="81" y="61"/>
                    </a:lnTo>
                    <a:lnTo>
                      <a:pt x="21" y="142"/>
                    </a:lnTo>
                    <a:lnTo>
                      <a:pt x="1" y="223"/>
                    </a:lnTo>
                    <a:lnTo>
                      <a:pt x="1" y="324"/>
                    </a:lnTo>
                    <a:lnTo>
                      <a:pt x="41" y="385"/>
                    </a:lnTo>
                    <a:lnTo>
                      <a:pt x="102" y="445"/>
                    </a:lnTo>
                    <a:lnTo>
                      <a:pt x="182" y="445"/>
                    </a:lnTo>
                    <a:lnTo>
                      <a:pt x="243" y="425"/>
                    </a:lnTo>
                    <a:lnTo>
                      <a:pt x="283" y="385"/>
                    </a:lnTo>
                    <a:lnTo>
                      <a:pt x="324" y="344"/>
                    </a:lnTo>
                    <a:lnTo>
                      <a:pt x="364" y="284"/>
                    </a:lnTo>
                    <a:lnTo>
                      <a:pt x="384" y="203"/>
                    </a:lnTo>
                    <a:lnTo>
                      <a:pt x="364" y="122"/>
                    </a:lnTo>
                    <a:lnTo>
                      <a:pt x="344" y="61"/>
                    </a:lnTo>
                    <a:lnTo>
                      <a:pt x="324" y="2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9"/>
              <p:cNvSpPr/>
              <p:nvPr/>
            </p:nvSpPr>
            <p:spPr>
              <a:xfrm>
                <a:off x="2679868" y="-1963528"/>
                <a:ext cx="28420" cy="32923"/>
              </a:xfrm>
              <a:custGeom>
                <a:avLst/>
                <a:gdLst/>
                <a:ahLst/>
                <a:cxnLst/>
                <a:rect l="l" t="t" r="r" b="b"/>
                <a:pathLst>
                  <a:path w="385" h="446" fill="none" extrusionOk="0">
                    <a:moveTo>
                      <a:pt x="182" y="1"/>
                    </a:moveTo>
                    <a:lnTo>
                      <a:pt x="182" y="1"/>
                    </a:lnTo>
                    <a:lnTo>
                      <a:pt x="122" y="21"/>
                    </a:lnTo>
                    <a:lnTo>
                      <a:pt x="81" y="61"/>
                    </a:lnTo>
                    <a:lnTo>
                      <a:pt x="21" y="142"/>
                    </a:lnTo>
                    <a:lnTo>
                      <a:pt x="1" y="223"/>
                    </a:lnTo>
                    <a:lnTo>
                      <a:pt x="1" y="324"/>
                    </a:lnTo>
                    <a:lnTo>
                      <a:pt x="41" y="385"/>
                    </a:lnTo>
                    <a:lnTo>
                      <a:pt x="102" y="445"/>
                    </a:lnTo>
                    <a:lnTo>
                      <a:pt x="142" y="445"/>
                    </a:lnTo>
                    <a:lnTo>
                      <a:pt x="182" y="445"/>
                    </a:lnTo>
                    <a:lnTo>
                      <a:pt x="243" y="425"/>
                    </a:lnTo>
                    <a:lnTo>
                      <a:pt x="283" y="385"/>
                    </a:lnTo>
                    <a:lnTo>
                      <a:pt x="283" y="385"/>
                    </a:lnTo>
                    <a:lnTo>
                      <a:pt x="324" y="344"/>
                    </a:lnTo>
                    <a:lnTo>
                      <a:pt x="364" y="284"/>
                    </a:lnTo>
                    <a:lnTo>
                      <a:pt x="384" y="203"/>
                    </a:lnTo>
                    <a:lnTo>
                      <a:pt x="364" y="122"/>
                    </a:lnTo>
                    <a:lnTo>
                      <a:pt x="344" y="61"/>
                    </a:lnTo>
                    <a:lnTo>
                      <a:pt x="324" y="21"/>
                    </a:lnTo>
                    <a:lnTo>
                      <a:pt x="263" y="1"/>
                    </a:lnTo>
                    <a:lnTo>
                      <a:pt x="18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9"/>
              <p:cNvSpPr/>
              <p:nvPr/>
            </p:nvSpPr>
            <p:spPr>
              <a:xfrm>
                <a:off x="2094134" y="-2346562"/>
                <a:ext cx="53739" cy="35875"/>
              </a:xfrm>
              <a:custGeom>
                <a:avLst/>
                <a:gdLst/>
                <a:ahLst/>
                <a:cxnLst/>
                <a:rect l="l" t="t" r="r" b="b"/>
                <a:pathLst>
                  <a:path w="728" h="486" extrusionOk="0">
                    <a:moveTo>
                      <a:pt x="505" y="1"/>
                    </a:moveTo>
                    <a:lnTo>
                      <a:pt x="445" y="21"/>
                    </a:lnTo>
                    <a:lnTo>
                      <a:pt x="344" y="61"/>
                    </a:lnTo>
                    <a:lnTo>
                      <a:pt x="222" y="81"/>
                    </a:lnTo>
                    <a:lnTo>
                      <a:pt x="101" y="102"/>
                    </a:lnTo>
                    <a:lnTo>
                      <a:pt x="61" y="142"/>
                    </a:lnTo>
                    <a:lnTo>
                      <a:pt x="21" y="162"/>
                    </a:lnTo>
                    <a:lnTo>
                      <a:pt x="0" y="243"/>
                    </a:lnTo>
                    <a:lnTo>
                      <a:pt x="21" y="303"/>
                    </a:lnTo>
                    <a:lnTo>
                      <a:pt x="41" y="344"/>
                    </a:lnTo>
                    <a:lnTo>
                      <a:pt x="101" y="404"/>
                    </a:lnTo>
                    <a:lnTo>
                      <a:pt x="243" y="465"/>
                    </a:lnTo>
                    <a:lnTo>
                      <a:pt x="364" y="485"/>
                    </a:lnTo>
                    <a:lnTo>
                      <a:pt x="465" y="485"/>
                    </a:lnTo>
                    <a:lnTo>
                      <a:pt x="546" y="465"/>
                    </a:lnTo>
                    <a:lnTo>
                      <a:pt x="606" y="425"/>
                    </a:lnTo>
                    <a:lnTo>
                      <a:pt x="647" y="404"/>
                    </a:lnTo>
                    <a:lnTo>
                      <a:pt x="687" y="344"/>
                    </a:lnTo>
                    <a:lnTo>
                      <a:pt x="707" y="303"/>
                    </a:lnTo>
                    <a:lnTo>
                      <a:pt x="727" y="203"/>
                    </a:lnTo>
                    <a:lnTo>
                      <a:pt x="687" y="102"/>
                    </a:lnTo>
                    <a:lnTo>
                      <a:pt x="647" y="21"/>
                    </a:lnTo>
                    <a:lnTo>
                      <a:pt x="6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9"/>
              <p:cNvSpPr/>
              <p:nvPr/>
            </p:nvSpPr>
            <p:spPr>
              <a:xfrm>
                <a:off x="2225306" y="-2301829"/>
                <a:ext cx="38828" cy="37352"/>
              </a:xfrm>
              <a:custGeom>
                <a:avLst/>
                <a:gdLst/>
                <a:ahLst/>
                <a:cxnLst/>
                <a:rect l="l" t="t" r="r" b="b"/>
                <a:pathLst>
                  <a:path w="526" h="506" extrusionOk="0">
                    <a:moveTo>
                      <a:pt x="283" y="0"/>
                    </a:moveTo>
                    <a:lnTo>
                      <a:pt x="182" y="21"/>
                    </a:lnTo>
                    <a:lnTo>
                      <a:pt x="101" y="61"/>
                    </a:lnTo>
                    <a:lnTo>
                      <a:pt x="41" y="122"/>
                    </a:lnTo>
                    <a:lnTo>
                      <a:pt x="0" y="202"/>
                    </a:lnTo>
                    <a:lnTo>
                      <a:pt x="0" y="263"/>
                    </a:lnTo>
                    <a:lnTo>
                      <a:pt x="0" y="323"/>
                    </a:lnTo>
                    <a:lnTo>
                      <a:pt x="41" y="364"/>
                    </a:lnTo>
                    <a:lnTo>
                      <a:pt x="61" y="404"/>
                    </a:lnTo>
                    <a:lnTo>
                      <a:pt x="142" y="465"/>
                    </a:lnTo>
                    <a:lnTo>
                      <a:pt x="243" y="505"/>
                    </a:lnTo>
                    <a:lnTo>
                      <a:pt x="344" y="485"/>
                    </a:lnTo>
                    <a:lnTo>
                      <a:pt x="424" y="445"/>
                    </a:lnTo>
                    <a:lnTo>
                      <a:pt x="485" y="384"/>
                    </a:lnTo>
                    <a:lnTo>
                      <a:pt x="525" y="303"/>
                    </a:lnTo>
                    <a:lnTo>
                      <a:pt x="525" y="243"/>
                    </a:lnTo>
                    <a:lnTo>
                      <a:pt x="525" y="182"/>
                    </a:lnTo>
                    <a:lnTo>
                      <a:pt x="485" y="122"/>
                    </a:lnTo>
                    <a:lnTo>
                      <a:pt x="465" y="81"/>
                    </a:lnTo>
                    <a:lnTo>
                      <a:pt x="384" y="41"/>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9"/>
              <p:cNvSpPr/>
              <p:nvPr/>
            </p:nvSpPr>
            <p:spPr>
              <a:xfrm>
                <a:off x="2328132" y="-1641540"/>
                <a:ext cx="3027" cy="16461"/>
              </a:xfrm>
              <a:custGeom>
                <a:avLst/>
                <a:gdLst/>
                <a:ahLst/>
                <a:cxnLst/>
                <a:rect l="l" t="t" r="r" b="b"/>
                <a:pathLst>
                  <a:path w="41" h="223" fill="none" extrusionOk="0">
                    <a:moveTo>
                      <a:pt x="21" y="0"/>
                    </a:moveTo>
                    <a:lnTo>
                      <a:pt x="21" y="0"/>
                    </a:lnTo>
                    <a:lnTo>
                      <a:pt x="0" y="222"/>
                    </a:lnTo>
                    <a:lnTo>
                      <a:pt x="0" y="222"/>
                    </a:lnTo>
                    <a:lnTo>
                      <a:pt x="0" y="222"/>
                    </a:lnTo>
                    <a:lnTo>
                      <a:pt x="0" y="222"/>
                    </a:lnTo>
                    <a:lnTo>
                      <a:pt x="41" y="162"/>
                    </a:lnTo>
                    <a:lnTo>
                      <a:pt x="41" y="121"/>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9"/>
              <p:cNvSpPr/>
              <p:nvPr/>
            </p:nvSpPr>
            <p:spPr>
              <a:xfrm>
                <a:off x="2049401" y="-1693728"/>
                <a:ext cx="7529" cy="6053"/>
              </a:xfrm>
              <a:custGeom>
                <a:avLst/>
                <a:gdLst/>
                <a:ahLst/>
                <a:cxnLst/>
                <a:rect l="l" t="t" r="r" b="b"/>
                <a:pathLst>
                  <a:path w="102" h="82" fill="none" extrusionOk="0">
                    <a:moveTo>
                      <a:pt x="1" y="1"/>
                    </a:moveTo>
                    <a:lnTo>
                      <a:pt x="1" y="1"/>
                    </a:lnTo>
                    <a:lnTo>
                      <a:pt x="81" y="81"/>
                    </a:lnTo>
                    <a:lnTo>
                      <a:pt x="81" y="81"/>
                    </a:lnTo>
                    <a:lnTo>
                      <a:pt x="102" y="21"/>
                    </a:lnTo>
                    <a:lnTo>
                      <a:pt x="102"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9"/>
              <p:cNvSpPr/>
              <p:nvPr/>
            </p:nvSpPr>
            <p:spPr>
              <a:xfrm>
                <a:off x="2353451" y="-1710115"/>
                <a:ext cx="26943" cy="7529"/>
              </a:xfrm>
              <a:custGeom>
                <a:avLst/>
                <a:gdLst/>
                <a:ahLst/>
                <a:cxnLst/>
                <a:rect l="l" t="t" r="r" b="b"/>
                <a:pathLst>
                  <a:path w="365" h="102" fill="none" extrusionOk="0">
                    <a:moveTo>
                      <a:pt x="364" y="0"/>
                    </a:moveTo>
                    <a:lnTo>
                      <a:pt x="364" y="0"/>
                    </a:lnTo>
                    <a:lnTo>
                      <a:pt x="1" y="101"/>
                    </a:lnTo>
                    <a:lnTo>
                      <a:pt x="1" y="101"/>
                    </a:lnTo>
                    <a:lnTo>
                      <a:pt x="41" y="101"/>
                    </a:lnTo>
                    <a:lnTo>
                      <a:pt x="41" y="101"/>
                    </a:lnTo>
                    <a:lnTo>
                      <a:pt x="162" y="101"/>
                    </a:lnTo>
                    <a:lnTo>
                      <a:pt x="263" y="81"/>
                    </a:lnTo>
                    <a:lnTo>
                      <a:pt x="324" y="41"/>
                    </a:lnTo>
                    <a:lnTo>
                      <a:pt x="36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9"/>
              <p:cNvSpPr/>
              <p:nvPr/>
            </p:nvSpPr>
            <p:spPr>
              <a:xfrm>
                <a:off x="2606863" y="-1880041"/>
                <a:ext cx="55215" cy="71603"/>
              </a:xfrm>
              <a:custGeom>
                <a:avLst/>
                <a:gdLst/>
                <a:ahLst/>
                <a:cxnLst/>
                <a:rect l="l" t="t" r="r" b="b"/>
                <a:pathLst>
                  <a:path w="748" h="970" fill="none" extrusionOk="0">
                    <a:moveTo>
                      <a:pt x="263" y="970"/>
                    </a:moveTo>
                    <a:lnTo>
                      <a:pt x="263" y="970"/>
                    </a:lnTo>
                    <a:lnTo>
                      <a:pt x="162" y="950"/>
                    </a:lnTo>
                    <a:lnTo>
                      <a:pt x="101" y="909"/>
                    </a:lnTo>
                    <a:lnTo>
                      <a:pt x="41" y="828"/>
                    </a:lnTo>
                    <a:lnTo>
                      <a:pt x="0" y="728"/>
                    </a:lnTo>
                    <a:lnTo>
                      <a:pt x="0" y="728"/>
                    </a:lnTo>
                    <a:lnTo>
                      <a:pt x="21" y="647"/>
                    </a:lnTo>
                    <a:lnTo>
                      <a:pt x="61" y="586"/>
                    </a:lnTo>
                    <a:lnTo>
                      <a:pt x="162" y="445"/>
                    </a:lnTo>
                    <a:lnTo>
                      <a:pt x="162" y="445"/>
                    </a:lnTo>
                    <a:lnTo>
                      <a:pt x="202" y="404"/>
                    </a:lnTo>
                    <a:lnTo>
                      <a:pt x="202" y="344"/>
                    </a:lnTo>
                    <a:lnTo>
                      <a:pt x="202" y="344"/>
                    </a:lnTo>
                    <a:lnTo>
                      <a:pt x="202" y="243"/>
                    </a:lnTo>
                    <a:lnTo>
                      <a:pt x="202" y="243"/>
                    </a:lnTo>
                    <a:lnTo>
                      <a:pt x="222" y="162"/>
                    </a:lnTo>
                    <a:lnTo>
                      <a:pt x="283" y="81"/>
                    </a:lnTo>
                    <a:lnTo>
                      <a:pt x="364" y="21"/>
                    </a:lnTo>
                    <a:lnTo>
                      <a:pt x="465" y="1"/>
                    </a:lnTo>
                    <a:lnTo>
                      <a:pt x="465" y="1"/>
                    </a:lnTo>
                    <a:lnTo>
                      <a:pt x="545" y="21"/>
                    </a:lnTo>
                    <a:lnTo>
                      <a:pt x="545" y="21"/>
                    </a:lnTo>
                    <a:lnTo>
                      <a:pt x="626" y="61"/>
                    </a:lnTo>
                    <a:lnTo>
                      <a:pt x="687" y="122"/>
                    </a:lnTo>
                    <a:lnTo>
                      <a:pt x="727" y="182"/>
                    </a:lnTo>
                    <a:lnTo>
                      <a:pt x="747" y="283"/>
                    </a:lnTo>
                    <a:lnTo>
                      <a:pt x="747" y="283"/>
                    </a:lnTo>
                    <a:lnTo>
                      <a:pt x="747" y="364"/>
                    </a:lnTo>
                    <a:lnTo>
                      <a:pt x="727" y="465"/>
                    </a:lnTo>
                    <a:lnTo>
                      <a:pt x="687" y="526"/>
                    </a:lnTo>
                    <a:lnTo>
                      <a:pt x="626" y="606"/>
                    </a:lnTo>
                    <a:lnTo>
                      <a:pt x="626" y="606"/>
                    </a:lnTo>
                    <a:lnTo>
                      <a:pt x="545" y="667"/>
                    </a:lnTo>
                    <a:lnTo>
                      <a:pt x="505" y="748"/>
                    </a:lnTo>
                    <a:lnTo>
                      <a:pt x="465" y="828"/>
                    </a:lnTo>
                    <a:lnTo>
                      <a:pt x="404" y="889"/>
                    </a:lnTo>
                    <a:lnTo>
                      <a:pt x="404" y="889"/>
                    </a:lnTo>
                    <a:lnTo>
                      <a:pt x="344" y="950"/>
                    </a:lnTo>
                    <a:lnTo>
                      <a:pt x="263" y="97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9"/>
              <p:cNvSpPr/>
              <p:nvPr/>
            </p:nvSpPr>
            <p:spPr>
              <a:xfrm>
                <a:off x="2706737" y="-1914292"/>
                <a:ext cx="34325" cy="37352"/>
              </a:xfrm>
              <a:custGeom>
                <a:avLst/>
                <a:gdLst/>
                <a:ahLst/>
                <a:cxnLst/>
                <a:rect l="l" t="t" r="r" b="b"/>
                <a:pathLst>
                  <a:path w="465" h="506" fill="none" extrusionOk="0">
                    <a:moveTo>
                      <a:pt x="283" y="505"/>
                    </a:moveTo>
                    <a:lnTo>
                      <a:pt x="283" y="505"/>
                    </a:lnTo>
                    <a:lnTo>
                      <a:pt x="263" y="505"/>
                    </a:lnTo>
                    <a:lnTo>
                      <a:pt x="263" y="505"/>
                    </a:lnTo>
                    <a:lnTo>
                      <a:pt x="202" y="485"/>
                    </a:lnTo>
                    <a:lnTo>
                      <a:pt x="142" y="465"/>
                    </a:lnTo>
                    <a:lnTo>
                      <a:pt x="61" y="364"/>
                    </a:lnTo>
                    <a:lnTo>
                      <a:pt x="20" y="263"/>
                    </a:lnTo>
                    <a:lnTo>
                      <a:pt x="0" y="202"/>
                    </a:lnTo>
                    <a:lnTo>
                      <a:pt x="0" y="162"/>
                    </a:lnTo>
                    <a:lnTo>
                      <a:pt x="0" y="162"/>
                    </a:lnTo>
                    <a:lnTo>
                      <a:pt x="41" y="81"/>
                    </a:lnTo>
                    <a:lnTo>
                      <a:pt x="81" y="41"/>
                    </a:lnTo>
                    <a:lnTo>
                      <a:pt x="162" y="0"/>
                    </a:lnTo>
                    <a:lnTo>
                      <a:pt x="222" y="0"/>
                    </a:lnTo>
                    <a:lnTo>
                      <a:pt x="222" y="0"/>
                    </a:lnTo>
                    <a:lnTo>
                      <a:pt x="283" y="0"/>
                    </a:lnTo>
                    <a:lnTo>
                      <a:pt x="343" y="20"/>
                    </a:lnTo>
                    <a:lnTo>
                      <a:pt x="404" y="61"/>
                    </a:lnTo>
                    <a:lnTo>
                      <a:pt x="424" y="101"/>
                    </a:lnTo>
                    <a:lnTo>
                      <a:pt x="424" y="101"/>
                    </a:lnTo>
                    <a:lnTo>
                      <a:pt x="465" y="162"/>
                    </a:lnTo>
                    <a:lnTo>
                      <a:pt x="465" y="243"/>
                    </a:lnTo>
                    <a:lnTo>
                      <a:pt x="465" y="303"/>
                    </a:lnTo>
                    <a:lnTo>
                      <a:pt x="444" y="364"/>
                    </a:lnTo>
                    <a:lnTo>
                      <a:pt x="424" y="424"/>
                    </a:lnTo>
                    <a:lnTo>
                      <a:pt x="384" y="465"/>
                    </a:lnTo>
                    <a:lnTo>
                      <a:pt x="323" y="505"/>
                    </a:lnTo>
                    <a:lnTo>
                      <a:pt x="283" y="50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9"/>
              <p:cNvSpPr/>
              <p:nvPr/>
            </p:nvSpPr>
            <p:spPr>
              <a:xfrm>
                <a:off x="2679868" y="-1965004"/>
                <a:ext cx="28420" cy="34399"/>
              </a:xfrm>
              <a:custGeom>
                <a:avLst/>
                <a:gdLst/>
                <a:ahLst/>
                <a:cxnLst/>
                <a:rect l="l" t="t" r="r" b="b"/>
                <a:pathLst>
                  <a:path w="385" h="466" fill="none" extrusionOk="0">
                    <a:moveTo>
                      <a:pt x="162" y="465"/>
                    </a:moveTo>
                    <a:lnTo>
                      <a:pt x="162" y="465"/>
                    </a:lnTo>
                    <a:lnTo>
                      <a:pt x="102" y="445"/>
                    </a:lnTo>
                    <a:lnTo>
                      <a:pt x="41" y="405"/>
                    </a:lnTo>
                    <a:lnTo>
                      <a:pt x="1" y="344"/>
                    </a:lnTo>
                    <a:lnTo>
                      <a:pt x="1" y="283"/>
                    </a:lnTo>
                    <a:lnTo>
                      <a:pt x="1" y="203"/>
                    </a:lnTo>
                    <a:lnTo>
                      <a:pt x="21" y="122"/>
                    </a:lnTo>
                    <a:lnTo>
                      <a:pt x="81" y="61"/>
                    </a:lnTo>
                    <a:lnTo>
                      <a:pt x="182" y="21"/>
                    </a:lnTo>
                    <a:lnTo>
                      <a:pt x="182" y="21"/>
                    </a:lnTo>
                    <a:lnTo>
                      <a:pt x="243" y="1"/>
                    </a:lnTo>
                    <a:lnTo>
                      <a:pt x="243" y="1"/>
                    </a:lnTo>
                    <a:lnTo>
                      <a:pt x="304" y="21"/>
                    </a:lnTo>
                    <a:lnTo>
                      <a:pt x="344" y="61"/>
                    </a:lnTo>
                    <a:lnTo>
                      <a:pt x="364" y="102"/>
                    </a:lnTo>
                    <a:lnTo>
                      <a:pt x="384" y="182"/>
                    </a:lnTo>
                    <a:lnTo>
                      <a:pt x="364" y="243"/>
                    </a:lnTo>
                    <a:lnTo>
                      <a:pt x="364" y="304"/>
                    </a:lnTo>
                    <a:lnTo>
                      <a:pt x="324" y="364"/>
                    </a:lnTo>
                    <a:lnTo>
                      <a:pt x="283" y="405"/>
                    </a:lnTo>
                    <a:lnTo>
                      <a:pt x="283" y="405"/>
                    </a:lnTo>
                    <a:lnTo>
                      <a:pt x="223" y="465"/>
                    </a:lnTo>
                    <a:lnTo>
                      <a:pt x="162" y="46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9"/>
              <p:cNvSpPr/>
              <p:nvPr/>
            </p:nvSpPr>
            <p:spPr>
              <a:xfrm>
                <a:off x="2518948" y="-1812942"/>
                <a:ext cx="31372" cy="29896"/>
              </a:xfrm>
              <a:custGeom>
                <a:avLst/>
                <a:gdLst/>
                <a:ahLst/>
                <a:cxnLst/>
                <a:rect l="l" t="t" r="r" b="b"/>
                <a:pathLst>
                  <a:path w="425" h="405" fill="none" extrusionOk="0">
                    <a:moveTo>
                      <a:pt x="424" y="0"/>
                    </a:moveTo>
                    <a:lnTo>
                      <a:pt x="424" y="0"/>
                    </a:lnTo>
                    <a:lnTo>
                      <a:pt x="222" y="202"/>
                    </a:lnTo>
                    <a:lnTo>
                      <a:pt x="0" y="404"/>
                    </a:lnTo>
                    <a:lnTo>
                      <a:pt x="0" y="404"/>
                    </a:lnTo>
                    <a:lnTo>
                      <a:pt x="40" y="404"/>
                    </a:lnTo>
                    <a:lnTo>
                      <a:pt x="40" y="404"/>
                    </a:lnTo>
                    <a:lnTo>
                      <a:pt x="101" y="384"/>
                    </a:lnTo>
                    <a:lnTo>
                      <a:pt x="182" y="364"/>
                    </a:lnTo>
                    <a:lnTo>
                      <a:pt x="242" y="323"/>
                    </a:lnTo>
                    <a:lnTo>
                      <a:pt x="283" y="283"/>
                    </a:lnTo>
                    <a:lnTo>
                      <a:pt x="384" y="142"/>
                    </a:lnTo>
                    <a:lnTo>
                      <a:pt x="42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9"/>
              <p:cNvSpPr/>
              <p:nvPr/>
            </p:nvSpPr>
            <p:spPr>
              <a:xfrm>
                <a:off x="2663480" y="-2288395"/>
                <a:ext cx="117813" cy="308557"/>
              </a:xfrm>
              <a:custGeom>
                <a:avLst/>
                <a:gdLst/>
                <a:ahLst/>
                <a:cxnLst/>
                <a:rect l="l" t="t" r="r" b="b"/>
                <a:pathLst>
                  <a:path w="1596" h="4180" fill="none" extrusionOk="0">
                    <a:moveTo>
                      <a:pt x="102" y="0"/>
                    </a:moveTo>
                    <a:lnTo>
                      <a:pt x="102" y="0"/>
                    </a:lnTo>
                    <a:lnTo>
                      <a:pt x="142" y="727"/>
                    </a:lnTo>
                    <a:lnTo>
                      <a:pt x="122" y="1434"/>
                    </a:lnTo>
                    <a:lnTo>
                      <a:pt x="81" y="2161"/>
                    </a:lnTo>
                    <a:lnTo>
                      <a:pt x="1" y="2867"/>
                    </a:lnTo>
                    <a:lnTo>
                      <a:pt x="1" y="2867"/>
                    </a:lnTo>
                    <a:lnTo>
                      <a:pt x="324" y="2908"/>
                    </a:lnTo>
                    <a:lnTo>
                      <a:pt x="324" y="2908"/>
                    </a:lnTo>
                    <a:lnTo>
                      <a:pt x="425" y="2928"/>
                    </a:lnTo>
                    <a:lnTo>
                      <a:pt x="526" y="2968"/>
                    </a:lnTo>
                    <a:lnTo>
                      <a:pt x="566" y="3009"/>
                    </a:lnTo>
                    <a:lnTo>
                      <a:pt x="586" y="3049"/>
                    </a:lnTo>
                    <a:lnTo>
                      <a:pt x="586" y="3089"/>
                    </a:lnTo>
                    <a:lnTo>
                      <a:pt x="586" y="3130"/>
                    </a:lnTo>
                    <a:lnTo>
                      <a:pt x="586" y="3130"/>
                    </a:lnTo>
                    <a:lnTo>
                      <a:pt x="546" y="3291"/>
                    </a:lnTo>
                    <a:lnTo>
                      <a:pt x="546" y="3291"/>
                    </a:lnTo>
                    <a:lnTo>
                      <a:pt x="546" y="3352"/>
                    </a:lnTo>
                    <a:lnTo>
                      <a:pt x="546" y="3412"/>
                    </a:lnTo>
                    <a:lnTo>
                      <a:pt x="546" y="3412"/>
                    </a:lnTo>
                    <a:lnTo>
                      <a:pt x="586" y="3473"/>
                    </a:lnTo>
                    <a:lnTo>
                      <a:pt x="627" y="3534"/>
                    </a:lnTo>
                    <a:lnTo>
                      <a:pt x="707" y="3635"/>
                    </a:lnTo>
                    <a:lnTo>
                      <a:pt x="707" y="3635"/>
                    </a:lnTo>
                    <a:lnTo>
                      <a:pt x="768" y="3695"/>
                    </a:lnTo>
                    <a:lnTo>
                      <a:pt x="788" y="3776"/>
                    </a:lnTo>
                    <a:lnTo>
                      <a:pt x="768" y="3998"/>
                    </a:lnTo>
                    <a:lnTo>
                      <a:pt x="768" y="3998"/>
                    </a:lnTo>
                    <a:lnTo>
                      <a:pt x="788" y="4059"/>
                    </a:lnTo>
                    <a:lnTo>
                      <a:pt x="828" y="4119"/>
                    </a:lnTo>
                    <a:lnTo>
                      <a:pt x="889" y="4160"/>
                    </a:lnTo>
                    <a:lnTo>
                      <a:pt x="950" y="4180"/>
                    </a:lnTo>
                    <a:lnTo>
                      <a:pt x="950" y="4180"/>
                    </a:lnTo>
                    <a:lnTo>
                      <a:pt x="1030" y="4160"/>
                    </a:lnTo>
                    <a:lnTo>
                      <a:pt x="1091" y="4119"/>
                    </a:lnTo>
                    <a:lnTo>
                      <a:pt x="1152" y="4059"/>
                    </a:lnTo>
                    <a:lnTo>
                      <a:pt x="1192" y="3958"/>
                    </a:lnTo>
                    <a:lnTo>
                      <a:pt x="1192" y="3958"/>
                    </a:lnTo>
                    <a:lnTo>
                      <a:pt x="1252" y="3857"/>
                    </a:lnTo>
                    <a:lnTo>
                      <a:pt x="1293" y="3756"/>
                    </a:lnTo>
                    <a:lnTo>
                      <a:pt x="1353" y="3675"/>
                    </a:lnTo>
                    <a:lnTo>
                      <a:pt x="1454" y="3635"/>
                    </a:lnTo>
                    <a:lnTo>
                      <a:pt x="1454" y="3635"/>
                    </a:lnTo>
                    <a:lnTo>
                      <a:pt x="1596" y="3594"/>
                    </a:lnTo>
                    <a:lnTo>
                      <a:pt x="1596" y="3594"/>
                    </a:lnTo>
                    <a:lnTo>
                      <a:pt x="1555" y="3089"/>
                    </a:lnTo>
                    <a:lnTo>
                      <a:pt x="1454" y="2605"/>
                    </a:lnTo>
                    <a:lnTo>
                      <a:pt x="1333" y="2140"/>
                    </a:lnTo>
                    <a:lnTo>
                      <a:pt x="1152" y="1676"/>
                    </a:lnTo>
                    <a:lnTo>
                      <a:pt x="950" y="1232"/>
                    </a:lnTo>
                    <a:lnTo>
                      <a:pt x="707" y="788"/>
                    </a:lnTo>
                    <a:lnTo>
                      <a:pt x="425" y="384"/>
                    </a:lnTo>
                    <a:lnTo>
                      <a:pt x="10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9"/>
              <p:cNvSpPr/>
              <p:nvPr/>
            </p:nvSpPr>
            <p:spPr>
              <a:xfrm>
                <a:off x="2319200" y="-1695204"/>
                <a:ext cx="301175" cy="125268"/>
              </a:xfrm>
              <a:custGeom>
                <a:avLst/>
                <a:gdLst/>
                <a:ahLst/>
                <a:cxnLst/>
                <a:rect l="l" t="t" r="r" b="b"/>
                <a:pathLst>
                  <a:path w="4080" h="1697" extrusionOk="0">
                    <a:moveTo>
                      <a:pt x="3837" y="0"/>
                    </a:moveTo>
                    <a:lnTo>
                      <a:pt x="3736" y="21"/>
                    </a:lnTo>
                    <a:lnTo>
                      <a:pt x="3594" y="61"/>
                    </a:lnTo>
                    <a:lnTo>
                      <a:pt x="3493" y="122"/>
                    </a:lnTo>
                    <a:lnTo>
                      <a:pt x="3271" y="283"/>
                    </a:lnTo>
                    <a:lnTo>
                      <a:pt x="3090" y="424"/>
                    </a:lnTo>
                    <a:lnTo>
                      <a:pt x="3009" y="465"/>
                    </a:lnTo>
                    <a:lnTo>
                      <a:pt x="2948" y="485"/>
                    </a:lnTo>
                    <a:lnTo>
                      <a:pt x="2908" y="485"/>
                    </a:lnTo>
                    <a:lnTo>
                      <a:pt x="2807" y="465"/>
                    </a:lnTo>
                    <a:lnTo>
                      <a:pt x="2726" y="424"/>
                    </a:lnTo>
                    <a:lnTo>
                      <a:pt x="2666" y="364"/>
                    </a:lnTo>
                    <a:lnTo>
                      <a:pt x="2585" y="283"/>
                    </a:lnTo>
                    <a:lnTo>
                      <a:pt x="2524" y="223"/>
                    </a:lnTo>
                    <a:lnTo>
                      <a:pt x="2444" y="162"/>
                    </a:lnTo>
                    <a:lnTo>
                      <a:pt x="2363" y="122"/>
                    </a:lnTo>
                    <a:lnTo>
                      <a:pt x="2262" y="101"/>
                    </a:lnTo>
                    <a:lnTo>
                      <a:pt x="2181" y="101"/>
                    </a:lnTo>
                    <a:lnTo>
                      <a:pt x="2120" y="122"/>
                    </a:lnTo>
                    <a:lnTo>
                      <a:pt x="2060" y="162"/>
                    </a:lnTo>
                    <a:lnTo>
                      <a:pt x="1939" y="283"/>
                    </a:lnTo>
                    <a:lnTo>
                      <a:pt x="1797" y="404"/>
                    </a:lnTo>
                    <a:lnTo>
                      <a:pt x="1636" y="505"/>
                    </a:lnTo>
                    <a:lnTo>
                      <a:pt x="1595" y="546"/>
                    </a:lnTo>
                    <a:lnTo>
                      <a:pt x="1474" y="546"/>
                    </a:lnTo>
                    <a:lnTo>
                      <a:pt x="1434" y="525"/>
                    </a:lnTo>
                    <a:lnTo>
                      <a:pt x="1373" y="505"/>
                    </a:lnTo>
                    <a:lnTo>
                      <a:pt x="1333" y="485"/>
                    </a:lnTo>
                    <a:lnTo>
                      <a:pt x="1293" y="485"/>
                    </a:lnTo>
                    <a:lnTo>
                      <a:pt x="1111" y="546"/>
                    </a:lnTo>
                    <a:lnTo>
                      <a:pt x="1030" y="566"/>
                    </a:lnTo>
                    <a:lnTo>
                      <a:pt x="949" y="586"/>
                    </a:lnTo>
                    <a:lnTo>
                      <a:pt x="889" y="566"/>
                    </a:lnTo>
                    <a:lnTo>
                      <a:pt x="808" y="525"/>
                    </a:lnTo>
                    <a:lnTo>
                      <a:pt x="727" y="445"/>
                    </a:lnTo>
                    <a:lnTo>
                      <a:pt x="626" y="344"/>
                    </a:lnTo>
                    <a:lnTo>
                      <a:pt x="606" y="283"/>
                    </a:lnTo>
                    <a:lnTo>
                      <a:pt x="505" y="303"/>
                    </a:lnTo>
                    <a:lnTo>
                      <a:pt x="202" y="283"/>
                    </a:lnTo>
                    <a:lnTo>
                      <a:pt x="142" y="727"/>
                    </a:lnTo>
                    <a:lnTo>
                      <a:pt x="162" y="848"/>
                    </a:lnTo>
                    <a:lnTo>
                      <a:pt x="162" y="889"/>
                    </a:lnTo>
                    <a:lnTo>
                      <a:pt x="121" y="949"/>
                    </a:lnTo>
                    <a:lnTo>
                      <a:pt x="81" y="1252"/>
                    </a:lnTo>
                    <a:lnTo>
                      <a:pt x="0" y="1676"/>
                    </a:lnTo>
                    <a:lnTo>
                      <a:pt x="424" y="1697"/>
                    </a:lnTo>
                    <a:lnTo>
                      <a:pt x="727" y="1697"/>
                    </a:lnTo>
                    <a:lnTo>
                      <a:pt x="1030" y="1676"/>
                    </a:lnTo>
                    <a:lnTo>
                      <a:pt x="1313" y="1636"/>
                    </a:lnTo>
                    <a:lnTo>
                      <a:pt x="1595" y="1575"/>
                    </a:lnTo>
                    <a:lnTo>
                      <a:pt x="1757" y="1333"/>
                    </a:lnTo>
                    <a:lnTo>
                      <a:pt x="1757" y="1313"/>
                    </a:lnTo>
                    <a:lnTo>
                      <a:pt x="1898" y="1172"/>
                    </a:lnTo>
                    <a:lnTo>
                      <a:pt x="2019" y="1050"/>
                    </a:lnTo>
                    <a:lnTo>
                      <a:pt x="2181" y="949"/>
                    </a:lnTo>
                    <a:lnTo>
                      <a:pt x="2343" y="889"/>
                    </a:lnTo>
                    <a:lnTo>
                      <a:pt x="2504" y="828"/>
                    </a:lnTo>
                    <a:lnTo>
                      <a:pt x="2686" y="788"/>
                    </a:lnTo>
                    <a:lnTo>
                      <a:pt x="3069" y="747"/>
                    </a:lnTo>
                    <a:lnTo>
                      <a:pt x="3635" y="727"/>
                    </a:lnTo>
                    <a:lnTo>
                      <a:pt x="4079" y="424"/>
                    </a:lnTo>
                    <a:lnTo>
                      <a:pt x="4079" y="223"/>
                    </a:lnTo>
                    <a:lnTo>
                      <a:pt x="4059" y="142"/>
                    </a:lnTo>
                    <a:lnTo>
                      <a:pt x="4018" y="81"/>
                    </a:lnTo>
                    <a:lnTo>
                      <a:pt x="3958" y="41"/>
                    </a:lnTo>
                    <a:lnTo>
                      <a:pt x="3877" y="21"/>
                    </a:lnTo>
                    <a:lnTo>
                      <a:pt x="3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9"/>
              <p:cNvSpPr/>
              <p:nvPr/>
            </p:nvSpPr>
            <p:spPr>
              <a:xfrm>
                <a:off x="2319200" y="-1695204"/>
                <a:ext cx="301175" cy="125268"/>
              </a:xfrm>
              <a:custGeom>
                <a:avLst/>
                <a:gdLst/>
                <a:ahLst/>
                <a:cxnLst/>
                <a:rect l="l" t="t" r="r" b="b"/>
                <a:pathLst>
                  <a:path w="4080" h="1697" fill="none" extrusionOk="0">
                    <a:moveTo>
                      <a:pt x="3837" y="0"/>
                    </a:moveTo>
                    <a:lnTo>
                      <a:pt x="3837" y="0"/>
                    </a:lnTo>
                    <a:lnTo>
                      <a:pt x="3736" y="21"/>
                    </a:lnTo>
                    <a:lnTo>
                      <a:pt x="3736" y="21"/>
                    </a:lnTo>
                    <a:lnTo>
                      <a:pt x="3594" y="61"/>
                    </a:lnTo>
                    <a:lnTo>
                      <a:pt x="3493" y="122"/>
                    </a:lnTo>
                    <a:lnTo>
                      <a:pt x="3271" y="283"/>
                    </a:lnTo>
                    <a:lnTo>
                      <a:pt x="3090" y="424"/>
                    </a:lnTo>
                    <a:lnTo>
                      <a:pt x="3009" y="465"/>
                    </a:lnTo>
                    <a:lnTo>
                      <a:pt x="2948" y="485"/>
                    </a:lnTo>
                    <a:lnTo>
                      <a:pt x="2948" y="485"/>
                    </a:lnTo>
                    <a:lnTo>
                      <a:pt x="2908" y="485"/>
                    </a:lnTo>
                    <a:lnTo>
                      <a:pt x="2908" y="485"/>
                    </a:lnTo>
                    <a:lnTo>
                      <a:pt x="2807" y="465"/>
                    </a:lnTo>
                    <a:lnTo>
                      <a:pt x="2726" y="424"/>
                    </a:lnTo>
                    <a:lnTo>
                      <a:pt x="2666" y="364"/>
                    </a:lnTo>
                    <a:lnTo>
                      <a:pt x="2585" y="283"/>
                    </a:lnTo>
                    <a:lnTo>
                      <a:pt x="2585" y="283"/>
                    </a:lnTo>
                    <a:lnTo>
                      <a:pt x="2524" y="223"/>
                    </a:lnTo>
                    <a:lnTo>
                      <a:pt x="2444" y="162"/>
                    </a:lnTo>
                    <a:lnTo>
                      <a:pt x="2363" y="122"/>
                    </a:lnTo>
                    <a:lnTo>
                      <a:pt x="2262" y="101"/>
                    </a:lnTo>
                    <a:lnTo>
                      <a:pt x="2262" y="101"/>
                    </a:lnTo>
                    <a:lnTo>
                      <a:pt x="2181" y="101"/>
                    </a:lnTo>
                    <a:lnTo>
                      <a:pt x="2181" y="101"/>
                    </a:lnTo>
                    <a:lnTo>
                      <a:pt x="2120" y="122"/>
                    </a:lnTo>
                    <a:lnTo>
                      <a:pt x="2060" y="162"/>
                    </a:lnTo>
                    <a:lnTo>
                      <a:pt x="1939" y="283"/>
                    </a:lnTo>
                    <a:lnTo>
                      <a:pt x="1797" y="404"/>
                    </a:lnTo>
                    <a:lnTo>
                      <a:pt x="1636" y="505"/>
                    </a:lnTo>
                    <a:lnTo>
                      <a:pt x="1636" y="505"/>
                    </a:lnTo>
                    <a:lnTo>
                      <a:pt x="1595" y="546"/>
                    </a:lnTo>
                    <a:lnTo>
                      <a:pt x="1535" y="546"/>
                    </a:lnTo>
                    <a:lnTo>
                      <a:pt x="1535" y="546"/>
                    </a:lnTo>
                    <a:lnTo>
                      <a:pt x="1474" y="546"/>
                    </a:lnTo>
                    <a:lnTo>
                      <a:pt x="1434" y="525"/>
                    </a:lnTo>
                    <a:lnTo>
                      <a:pt x="1434" y="525"/>
                    </a:lnTo>
                    <a:lnTo>
                      <a:pt x="1373" y="505"/>
                    </a:lnTo>
                    <a:lnTo>
                      <a:pt x="1333" y="485"/>
                    </a:lnTo>
                    <a:lnTo>
                      <a:pt x="1333" y="485"/>
                    </a:lnTo>
                    <a:lnTo>
                      <a:pt x="1293" y="485"/>
                    </a:lnTo>
                    <a:lnTo>
                      <a:pt x="1293" y="485"/>
                    </a:lnTo>
                    <a:lnTo>
                      <a:pt x="1111" y="546"/>
                    </a:lnTo>
                    <a:lnTo>
                      <a:pt x="1030" y="566"/>
                    </a:lnTo>
                    <a:lnTo>
                      <a:pt x="949" y="586"/>
                    </a:lnTo>
                    <a:lnTo>
                      <a:pt x="949" y="586"/>
                    </a:lnTo>
                    <a:lnTo>
                      <a:pt x="889" y="566"/>
                    </a:lnTo>
                    <a:lnTo>
                      <a:pt x="808" y="525"/>
                    </a:lnTo>
                    <a:lnTo>
                      <a:pt x="727" y="445"/>
                    </a:lnTo>
                    <a:lnTo>
                      <a:pt x="626" y="344"/>
                    </a:lnTo>
                    <a:lnTo>
                      <a:pt x="626" y="344"/>
                    </a:lnTo>
                    <a:lnTo>
                      <a:pt x="606" y="283"/>
                    </a:lnTo>
                    <a:lnTo>
                      <a:pt x="606" y="283"/>
                    </a:lnTo>
                    <a:lnTo>
                      <a:pt x="505" y="303"/>
                    </a:lnTo>
                    <a:lnTo>
                      <a:pt x="505" y="303"/>
                    </a:lnTo>
                    <a:lnTo>
                      <a:pt x="202" y="283"/>
                    </a:lnTo>
                    <a:lnTo>
                      <a:pt x="202" y="283"/>
                    </a:lnTo>
                    <a:lnTo>
                      <a:pt x="202" y="283"/>
                    </a:lnTo>
                    <a:lnTo>
                      <a:pt x="202" y="283"/>
                    </a:lnTo>
                    <a:lnTo>
                      <a:pt x="142" y="727"/>
                    </a:lnTo>
                    <a:lnTo>
                      <a:pt x="142" y="727"/>
                    </a:lnTo>
                    <a:lnTo>
                      <a:pt x="162" y="848"/>
                    </a:lnTo>
                    <a:lnTo>
                      <a:pt x="162" y="889"/>
                    </a:lnTo>
                    <a:lnTo>
                      <a:pt x="121" y="949"/>
                    </a:lnTo>
                    <a:lnTo>
                      <a:pt x="121" y="949"/>
                    </a:lnTo>
                    <a:lnTo>
                      <a:pt x="121" y="949"/>
                    </a:lnTo>
                    <a:lnTo>
                      <a:pt x="121" y="949"/>
                    </a:lnTo>
                    <a:lnTo>
                      <a:pt x="81" y="1252"/>
                    </a:lnTo>
                    <a:lnTo>
                      <a:pt x="81" y="1252"/>
                    </a:lnTo>
                    <a:lnTo>
                      <a:pt x="0" y="1676"/>
                    </a:lnTo>
                    <a:lnTo>
                      <a:pt x="0" y="1676"/>
                    </a:lnTo>
                    <a:lnTo>
                      <a:pt x="424" y="1697"/>
                    </a:lnTo>
                    <a:lnTo>
                      <a:pt x="424" y="1697"/>
                    </a:lnTo>
                    <a:lnTo>
                      <a:pt x="727" y="1697"/>
                    </a:lnTo>
                    <a:lnTo>
                      <a:pt x="1030" y="1676"/>
                    </a:lnTo>
                    <a:lnTo>
                      <a:pt x="1313" y="1636"/>
                    </a:lnTo>
                    <a:lnTo>
                      <a:pt x="1595" y="1575"/>
                    </a:lnTo>
                    <a:lnTo>
                      <a:pt x="1595" y="1575"/>
                    </a:lnTo>
                    <a:lnTo>
                      <a:pt x="1757" y="1333"/>
                    </a:lnTo>
                    <a:lnTo>
                      <a:pt x="1757" y="1333"/>
                    </a:lnTo>
                    <a:lnTo>
                      <a:pt x="1757" y="1333"/>
                    </a:lnTo>
                    <a:lnTo>
                      <a:pt x="1757" y="1333"/>
                    </a:lnTo>
                    <a:lnTo>
                      <a:pt x="1757" y="1313"/>
                    </a:lnTo>
                    <a:lnTo>
                      <a:pt x="1757" y="1313"/>
                    </a:lnTo>
                    <a:lnTo>
                      <a:pt x="1898" y="1172"/>
                    </a:lnTo>
                    <a:lnTo>
                      <a:pt x="2019" y="1050"/>
                    </a:lnTo>
                    <a:lnTo>
                      <a:pt x="2181" y="949"/>
                    </a:lnTo>
                    <a:lnTo>
                      <a:pt x="2343" y="889"/>
                    </a:lnTo>
                    <a:lnTo>
                      <a:pt x="2504" y="828"/>
                    </a:lnTo>
                    <a:lnTo>
                      <a:pt x="2686" y="788"/>
                    </a:lnTo>
                    <a:lnTo>
                      <a:pt x="3069" y="747"/>
                    </a:lnTo>
                    <a:lnTo>
                      <a:pt x="3069" y="747"/>
                    </a:lnTo>
                    <a:lnTo>
                      <a:pt x="3635" y="727"/>
                    </a:lnTo>
                    <a:lnTo>
                      <a:pt x="3635" y="727"/>
                    </a:lnTo>
                    <a:lnTo>
                      <a:pt x="4079" y="424"/>
                    </a:lnTo>
                    <a:lnTo>
                      <a:pt x="4079" y="424"/>
                    </a:lnTo>
                    <a:lnTo>
                      <a:pt x="4079" y="223"/>
                    </a:lnTo>
                    <a:lnTo>
                      <a:pt x="4079" y="223"/>
                    </a:lnTo>
                    <a:lnTo>
                      <a:pt x="4059" y="142"/>
                    </a:lnTo>
                    <a:lnTo>
                      <a:pt x="4018" y="81"/>
                    </a:lnTo>
                    <a:lnTo>
                      <a:pt x="3958" y="41"/>
                    </a:lnTo>
                    <a:lnTo>
                      <a:pt x="3877" y="21"/>
                    </a:lnTo>
                    <a:lnTo>
                      <a:pt x="3877" y="21"/>
                    </a:lnTo>
                    <a:lnTo>
                      <a:pt x="3837"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9"/>
              <p:cNvSpPr/>
              <p:nvPr/>
            </p:nvSpPr>
            <p:spPr>
              <a:xfrm>
                <a:off x="2606863" y="-1880041"/>
                <a:ext cx="55215" cy="71603"/>
              </a:xfrm>
              <a:custGeom>
                <a:avLst/>
                <a:gdLst/>
                <a:ahLst/>
                <a:cxnLst/>
                <a:rect l="l" t="t" r="r" b="b"/>
                <a:pathLst>
                  <a:path w="748" h="970" extrusionOk="0">
                    <a:moveTo>
                      <a:pt x="465" y="1"/>
                    </a:moveTo>
                    <a:lnTo>
                      <a:pt x="364" y="21"/>
                    </a:lnTo>
                    <a:lnTo>
                      <a:pt x="283" y="81"/>
                    </a:lnTo>
                    <a:lnTo>
                      <a:pt x="222" y="162"/>
                    </a:lnTo>
                    <a:lnTo>
                      <a:pt x="202" y="243"/>
                    </a:lnTo>
                    <a:lnTo>
                      <a:pt x="202" y="344"/>
                    </a:lnTo>
                    <a:lnTo>
                      <a:pt x="202" y="404"/>
                    </a:lnTo>
                    <a:lnTo>
                      <a:pt x="162" y="445"/>
                    </a:lnTo>
                    <a:lnTo>
                      <a:pt x="61" y="586"/>
                    </a:lnTo>
                    <a:lnTo>
                      <a:pt x="21" y="647"/>
                    </a:lnTo>
                    <a:lnTo>
                      <a:pt x="0" y="728"/>
                    </a:lnTo>
                    <a:lnTo>
                      <a:pt x="41" y="828"/>
                    </a:lnTo>
                    <a:lnTo>
                      <a:pt x="101" y="909"/>
                    </a:lnTo>
                    <a:lnTo>
                      <a:pt x="162" y="950"/>
                    </a:lnTo>
                    <a:lnTo>
                      <a:pt x="263" y="970"/>
                    </a:lnTo>
                    <a:lnTo>
                      <a:pt x="344" y="950"/>
                    </a:lnTo>
                    <a:lnTo>
                      <a:pt x="404" y="889"/>
                    </a:lnTo>
                    <a:lnTo>
                      <a:pt x="465" y="828"/>
                    </a:lnTo>
                    <a:lnTo>
                      <a:pt x="505" y="748"/>
                    </a:lnTo>
                    <a:lnTo>
                      <a:pt x="545" y="667"/>
                    </a:lnTo>
                    <a:lnTo>
                      <a:pt x="626" y="606"/>
                    </a:lnTo>
                    <a:lnTo>
                      <a:pt x="687" y="526"/>
                    </a:lnTo>
                    <a:lnTo>
                      <a:pt x="727" y="465"/>
                    </a:lnTo>
                    <a:lnTo>
                      <a:pt x="747" y="364"/>
                    </a:lnTo>
                    <a:lnTo>
                      <a:pt x="747" y="283"/>
                    </a:lnTo>
                    <a:lnTo>
                      <a:pt x="727" y="182"/>
                    </a:lnTo>
                    <a:lnTo>
                      <a:pt x="687" y="122"/>
                    </a:lnTo>
                    <a:lnTo>
                      <a:pt x="626" y="61"/>
                    </a:lnTo>
                    <a:lnTo>
                      <a:pt x="545" y="21"/>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9"/>
              <p:cNvSpPr/>
              <p:nvPr/>
            </p:nvSpPr>
            <p:spPr>
              <a:xfrm>
                <a:off x="2606863" y="-1880041"/>
                <a:ext cx="55215" cy="71603"/>
              </a:xfrm>
              <a:custGeom>
                <a:avLst/>
                <a:gdLst/>
                <a:ahLst/>
                <a:cxnLst/>
                <a:rect l="l" t="t" r="r" b="b"/>
                <a:pathLst>
                  <a:path w="748" h="970" fill="none" extrusionOk="0">
                    <a:moveTo>
                      <a:pt x="465" y="1"/>
                    </a:moveTo>
                    <a:lnTo>
                      <a:pt x="465" y="1"/>
                    </a:lnTo>
                    <a:lnTo>
                      <a:pt x="364" y="21"/>
                    </a:lnTo>
                    <a:lnTo>
                      <a:pt x="283" y="81"/>
                    </a:lnTo>
                    <a:lnTo>
                      <a:pt x="222" y="162"/>
                    </a:lnTo>
                    <a:lnTo>
                      <a:pt x="202" y="243"/>
                    </a:lnTo>
                    <a:lnTo>
                      <a:pt x="202" y="243"/>
                    </a:lnTo>
                    <a:lnTo>
                      <a:pt x="202" y="344"/>
                    </a:lnTo>
                    <a:lnTo>
                      <a:pt x="202" y="344"/>
                    </a:lnTo>
                    <a:lnTo>
                      <a:pt x="202" y="404"/>
                    </a:lnTo>
                    <a:lnTo>
                      <a:pt x="162" y="445"/>
                    </a:lnTo>
                    <a:lnTo>
                      <a:pt x="162" y="445"/>
                    </a:lnTo>
                    <a:lnTo>
                      <a:pt x="61" y="586"/>
                    </a:lnTo>
                    <a:lnTo>
                      <a:pt x="21" y="647"/>
                    </a:lnTo>
                    <a:lnTo>
                      <a:pt x="0" y="728"/>
                    </a:lnTo>
                    <a:lnTo>
                      <a:pt x="0" y="728"/>
                    </a:lnTo>
                    <a:lnTo>
                      <a:pt x="41" y="828"/>
                    </a:lnTo>
                    <a:lnTo>
                      <a:pt x="101" y="909"/>
                    </a:lnTo>
                    <a:lnTo>
                      <a:pt x="162" y="950"/>
                    </a:lnTo>
                    <a:lnTo>
                      <a:pt x="263" y="970"/>
                    </a:lnTo>
                    <a:lnTo>
                      <a:pt x="263" y="970"/>
                    </a:lnTo>
                    <a:lnTo>
                      <a:pt x="344" y="950"/>
                    </a:lnTo>
                    <a:lnTo>
                      <a:pt x="404" y="889"/>
                    </a:lnTo>
                    <a:lnTo>
                      <a:pt x="404" y="889"/>
                    </a:lnTo>
                    <a:lnTo>
                      <a:pt x="465" y="828"/>
                    </a:lnTo>
                    <a:lnTo>
                      <a:pt x="505" y="748"/>
                    </a:lnTo>
                    <a:lnTo>
                      <a:pt x="545" y="667"/>
                    </a:lnTo>
                    <a:lnTo>
                      <a:pt x="626" y="606"/>
                    </a:lnTo>
                    <a:lnTo>
                      <a:pt x="626" y="606"/>
                    </a:lnTo>
                    <a:lnTo>
                      <a:pt x="687" y="526"/>
                    </a:lnTo>
                    <a:lnTo>
                      <a:pt x="727" y="465"/>
                    </a:lnTo>
                    <a:lnTo>
                      <a:pt x="747" y="364"/>
                    </a:lnTo>
                    <a:lnTo>
                      <a:pt x="747" y="283"/>
                    </a:lnTo>
                    <a:lnTo>
                      <a:pt x="747" y="283"/>
                    </a:lnTo>
                    <a:lnTo>
                      <a:pt x="727" y="182"/>
                    </a:lnTo>
                    <a:lnTo>
                      <a:pt x="687" y="122"/>
                    </a:lnTo>
                    <a:lnTo>
                      <a:pt x="626" y="61"/>
                    </a:lnTo>
                    <a:lnTo>
                      <a:pt x="545" y="21"/>
                    </a:lnTo>
                    <a:lnTo>
                      <a:pt x="545" y="21"/>
                    </a:lnTo>
                    <a:lnTo>
                      <a:pt x="46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9"/>
              <p:cNvSpPr/>
              <p:nvPr/>
            </p:nvSpPr>
            <p:spPr>
              <a:xfrm>
                <a:off x="2706737" y="-1914292"/>
                <a:ext cx="34325" cy="37352"/>
              </a:xfrm>
              <a:custGeom>
                <a:avLst/>
                <a:gdLst/>
                <a:ahLst/>
                <a:cxnLst/>
                <a:rect l="l" t="t" r="r" b="b"/>
                <a:pathLst>
                  <a:path w="465" h="506" extrusionOk="0">
                    <a:moveTo>
                      <a:pt x="162" y="0"/>
                    </a:moveTo>
                    <a:lnTo>
                      <a:pt x="81" y="41"/>
                    </a:lnTo>
                    <a:lnTo>
                      <a:pt x="41" y="81"/>
                    </a:lnTo>
                    <a:lnTo>
                      <a:pt x="0" y="162"/>
                    </a:lnTo>
                    <a:lnTo>
                      <a:pt x="0" y="202"/>
                    </a:lnTo>
                    <a:lnTo>
                      <a:pt x="20" y="263"/>
                    </a:lnTo>
                    <a:lnTo>
                      <a:pt x="61" y="364"/>
                    </a:lnTo>
                    <a:lnTo>
                      <a:pt x="142" y="465"/>
                    </a:lnTo>
                    <a:lnTo>
                      <a:pt x="202" y="485"/>
                    </a:lnTo>
                    <a:lnTo>
                      <a:pt x="263" y="505"/>
                    </a:lnTo>
                    <a:lnTo>
                      <a:pt x="323" y="505"/>
                    </a:lnTo>
                    <a:lnTo>
                      <a:pt x="384" y="465"/>
                    </a:lnTo>
                    <a:lnTo>
                      <a:pt x="424" y="424"/>
                    </a:lnTo>
                    <a:lnTo>
                      <a:pt x="444" y="364"/>
                    </a:lnTo>
                    <a:lnTo>
                      <a:pt x="465" y="303"/>
                    </a:lnTo>
                    <a:lnTo>
                      <a:pt x="465" y="243"/>
                    </a:lnTo>
                    <a:lnTo>
                      <a:pt x="465" y="162"/>
                    </a:lnTo>
                    <a:lnTo>
                      <a:pt x="424" y="101"/>
                    </a:lnTo>
                    <a:lnTo>
                      <a:pt x="404" y="61"/>
                    </a:lnTo>
                    <a:lnTo>
                      <a:pt x="343" y="20"/>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9"/>
              <p:cNvSpPr/>
              <p:nvPr/>
            </p:nvSpPr>
            <p:spPr>
              <a:xfrm>
                <a:off x="2706737" y="-1914292"/>
                <a:ext cx="34325" cy="37352"/>
              </a:xfrm>
              <a:custGeom>
                <a:avLst/>
                <a:gdLst/>
                <a:ahLst/>
                <a:cxnLst/>
                <a:rect l="l" t="t" r="r" b="b"/>
                <a:pathLst>
                  <a:path w="465" h="506" fill="none" extrusionOk="0">
                    <a:moveTo>
                      <a:pt x="222" y="0"/>
                    </a:moveTo>
                    <a:lnTo>
                      <a:pt x="222" y="0"/>
                    </a:lnTo>
                    <a:lnTo>
                      <a:pt x="162" y="0"/>
                    </a:lnTo>
                    <a:lnTo>
                      <a:pt x="81" y="41"/>
                    </a:lnTo>
                    <a:lnTo>
                      <a:pt x="41" y="81"/>
                    </a:lnTo>
                    <a:lnTo>
                      <a:pt x="0" y="162"/>
                    </a:lnTo>
                    <a:lnTo>
                      <a:pt x="0" y="162"/>
                    </a:lnTo>
                    <a:lnTo>
                      <a:pt x="0" y="202"/>
                    </a:lnTo>
                    <a:lnTo>
                      <a:pt x="20" y="263"/>
                    </a:lnTo>
                    <a:lnTo>
                      <a:pt x="61" y="364"/>
                    </a:lnTo>
                    <a:lnTo>
                      <a:pt x="142" y="465"/>
                    </a:lnTo>
                    <a:lnTo>
                      <a:pt x="202" y="485"/>
                    </a:lnTo>
                    <a:lnTo>
                      <a:pt x="263" y="505"/>
                    </a:lnTo>
                    <a:lnTo>
                      <a:pt x="263" y="505"/>
                    </a:lnTo>
                    <a:lnTo>
                      <a:pt x="283" y="505"/>
                    </a:lnTo>
                    <a:lnTo>
                      <a:pt x="283" y="505"/>
                    </a:lnTo>
                    <a:lnTo>
                      <a:pt x="323" y="505"/>
                    </a:lnTo>
                    <a:lnTo>
                      <a:pt x="384" y="465"/>
                    </a:lnTo>
                    <a:lnTo>
                      <a:pt x="424" y="424"/>
                    </a:lnTo>
                    <a:lnTo>
                      <a:pt x="444" y="364"/>
                    </a:lnTo>
                    <a:lnTo>
                      <a:pt x="465" y="303"/>
                    </a:lnTo>
                    <a:lnTo>
                      <a:pt x="465" y="243"/>
                    </a:lnTo>
                    <a:lnTo>
                      <a:pt x="465" y="162"/>
                    </a:lnTo>
                    <a:lnTo>
                      <a:pt x="424" y="101"/>
                    </a:lnTo>
                    <a:lnTo>
                      <a:pt x="424" y="101"/>
                    </a:lnTo>
                    <a:lnTo>
                      <a:pt x="404" y="61"/>
                    </a:lnTo>
                    <a:lnTo>
                      <a:pt x="343" y="20"/>
                    </a:lnTo>
                    <a:lnTo>
                      <a:pt x="283" y="0"/>
                    </a:lnTo>
                    <a:lnTo>
                      <a:pt x="22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9"/>
              <p:cNvSpPr/>
              <p:nvPr/>
            </p:nvSpPr>
            <p:spPr>
              <a:xfrm>
                <a:off x="2679868" y="-1965004"/>
                <a:ext cx="28420" cy="34399"/>
              </a:xfrm>
              <a:custGeom>
                <a:avLst/>
                <a:gdLst/>
                <a:ahLst/>
                <a:cxnLst/>
                <a:rect l="l" t="t" r="r" b="b"/>
                <a:pathLst>
                  <a:path w="385" h="466" extrusionOk="0">
                    <a:moveTo>
                      <a:pt x="243" y="1"/>
                    </a:moveTo>
                    <a:lnTo>
                      <a:pt x="182" y="21"/>
                    </a:lnTo>
                    <a:lnTo>
                      <a:pt x="81" y="61"/>
                    </a:lnTo>
                    <a:lnTo>
                      <a:pt x="21" y="122"/>
                    </a:lnTo>
                    <a:lnTo>
                      <a:pt x="1" y="203"/>
                    </a:lnTo>
                    <a:lnTo>
                      <a:pt x="1" y="283"/>
                    </a:lnTo>
                    <a:lnTo>
                      <a:pt x="1" y="344"/>
                    </a:lnTo>
                    <a:lnTo>
                      <a:pt x="41" y="405"/>
                    </a:lnTo>
                    <a:lnTo>
                      <a:pt x="102" y="445"/>
                    </a:lnTo>
                    <a:lnTo>
                      <a:pt x="162" y="465"/>
                    </a:lnTo>
                    <a:lnTo>
                      <a:pt x="223" y="465"/>
                    </a:lnTo>
                    <a:lnTo>
                      <a:pt x="283" y="405"/>
                    </a:lnTo>
                    <a:lnTo>
                      <a:pt x="324" y="364"/>
                    </a:lnTo>
                    <a:lnTo>
                      <a:pt x="364" y="304"/>
                    </a:lnTo>
                    <a:lnTo>
                      <a:pt x="364" y="243"/>
                    </a:lnTo>
                    <a:lnTo>
                      <a:pt x="384" y="182"/>
                    </a:lnTo>
                    <a:lnTo>
                      <a:pt x="364" y="102"/>
                    </a:lnTo>
                    <a:lnTo>
                      <a:pt x="344" y="61"/>
                    </a:lnTo>
                    <a:lnTo>
                      <a:pt x="304" y="21"/>
                    </a:ln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9"/>
              <p:cNvSpPr/>
              <p:nvPr/>
            </p:nvSpPr>
            <p:spPr>
              <a:xfrm>
                <a:off x="2679868" y="-1965004"/>
                <a:ext cx="28420" cy="34399"/>
              </a:xfrm>
              <a:custGeom>
                <a:avLst/>
                <a:gdLst/>
                <a:ahLst/>
                <a:cxnLst/>
                <a:rect l="l" t="t" r="r" b="b"/>
                <a:pathLst>
                  <a:path w="385" h="466" fill="none" extrusionOk="0">
                    <a:moveTo>
                      <a:pt x="243" y="1"/>
                    </a:moveTo>
                    <a:lnTo>
                      <a:pt x="243" y="1"/>
                    </a:lnTo>
                    <a:lnTo>
                      <a:pt x="182" y="21"/>
                    </a:lnTo>
                    <a:lnTo>
                      <a:pt x="182" y="21"/>
                    </a:lnTo>
                    <a:lnTo>
                      <a:pt x="81" y="61"/>
                    </a:lnTo>
                    <a:lnTo>
                      <a:pt x="21" y="122"/>
                    </a:lnTo>
                    <a:lnTo>
                      <a:pt x="1" y="203"/>
                    </a:lnTo>
                    <a:lnTo>
                      <a:pt x="1" y="283"/>
                    </a:lnTo>
                    <a:lnTo>
                      <a:pt x="1" y="344"/>
                    </a:lnTo>
                    <a:lnTo>
                      <a:pt x="41" y="405"/>
                    </a:lnTo>
                    <a:lnTo>
                      <a:pt x="102" y="445"/>
                    </a:lnTo>
                    <a:lnTo>
                      <a:pt x="162" y="465"/>
                    </a:lnTo>
                    <a:lnTo>
                      <a:pt x="162" y="465"/>
                    </a:lnTo>
                    <a:lnTo>
                      <a:pt x="223" y="465"/>
                    </a:lnTo>
                    <a:lnTo>
                      <a:pt x="283" y="405"/>
                    </a:lnTo>
                    <a:lnTo>
                      <a:pt x="283" y="405"/>
                    </a:lnTo>
                    <a:lnTo>
                      <a:pt x="324" y="364"/>
                    </a:lnTo>
                    <a:lnTo>
                      <a:pt x="364" y="304"/>
                    </a:lnTo>
                    <a:lnTo>
                      <a:pt x="364" y="243"/>
                    </a:lnTo>
                    <a:lnTo>
                      <a:pt x="384" y="182"/>
                    </a:lnTo>
                    <a:lnTo>
                      <a:pt x="364" y="102"/>
                    </a:lnTo>
                    <a:lnTo>
                      <a:pt x="344" y="61"/>
                    </a:lnTo>
                    <a:lnTo>
                      <a:pt x="304" y="21"/>
                    </a:lnTo>
                    <a:lnTo>
                      <a:pt x="24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9"/>
              <p:cNvSpPr/>
              <p:nvPr/>
            </p:nvSpPr>
            <p:spPr>
              <a:xfrm>
                <a:off x="1971894" y="-2240709"/>
                <a:ext cx="120839" cy="392045"/>
              </a:xfrm>
              <a:custGeom>
                <a:avLst/>
                <a:gdLst/>
                <a:ahLst/>
                <a:cxnLst/>
                <a:rect l="l" t="t" r="r" b="b"/>
                <a:pathLst>
                  <a:path w="1637" h="5311" extrusionOk="0">
                    <a:moveTo>
                      <a:pt x="1515" y="0"/>
                    </a:moveTo>
                    <a:lnTo>
                      <a:pt x="1475" y="20"/>
                    </a:lnTo>
                    <a:lnTo>
                      <a:pt x="1333" y="121"/>
                    </a:lnTo>
                    <a:lnTo>
                      <a:pt x="1192" y="243"/>
                    </a:lnTo>
                    <a:lnTo>
                      <a:pt x="950" y="505"/>
                    </a:lnTo>
                    <a:lnTo>
                      <a:pt x="728" y="788"/>
                    </a:lnTo>
                    <a:lnTo>
                      <a:pt x="526" y="1091"/>
                    </a:lnTo>
                    <a:lnTo>
                      <a:pt x="364" y="1414"/>
                    </a:lnTo>
                    <a:lnTo>
                      <a:pt x="243" y="1757"/>
                    </a:lnTo>
                    <a:lnTo>
                      <a:pt x="142" y="2100"/>
                    </a:lnTo>
                    <a:lnTo>
                      <a:pt x="61" y="2443"/>
                    </a:lnTo>
                    <a:lnTo>
                      <a:pt x="21" y="2807"/>
                    </a:lnTo>
                    <a:lnTo>
                      <a:pt x="1" y="3170"/>
                    </a:lnTo>
                    <a:lnTo>
                      <a:pt x="21" y="3534"/>
                    </a:lnTo>
                    <a:lnTo>
                      <a:pt x="61" y="3877"/>
                    </a:lnTo>
                    <a:lnTo>
                      <a:pt x="122" y="4240"/>
                    </a:lnTo>
                    <a:lnTo>
                      <a:pt x="203" y="4584"/>
                    </a:lnTo>
                    <a:lnTo>
                      <a:pt x="304" y="4907"/>
                    </a:lnTo>
                    <a:lnTo>
                      <a:pt x="445" y="5250"/>
                    </a:lnTo>
                    <a:lnTo>
                      <a:pt x="465" y="5270"/>
                    </a:lnTo>
                    <a:lnTo>
                      <a:pt x="485" y="5290"/>
                    </a:lnTo>
                    <a:lnTo>
                      <a:pt x="526" y="5311"/>
                    </a:lnTo>
                    <a:lnTo>
                      <a:pt x="566" y="5290"/>
                    </a:lnTo>
                    <a:lnTo>
                      <a:pt x="586" y="5290"/>
                    </a:lnTo>
                    <a:lnTo>
                      <a:pt x="627" y="5250"/>
                    </a:lnTo>
                    <a:lnTo>
                      <a:pt x="627" y="5210"/>
                    </a:lnTo>
                    <a:lnTo>
                      <a:pt x="627" y="5169"/>
                    </a:lnTo>
                    <a:lnTo>
                      <a:pt x="505" y="4503"/>
                    </a:lnTo>
                    <a:lnTo>
                      <a:pt x="445" y="4180"/>
                    </a:lnTo>
                    <a:lnTo>
                      <a:pt x="425" y="3837"/>
                    </a:lnTo>
                    <a:lnTo>
                      <a:pt x="404" y="3514"/>
                    </a:lnTo>
                    <a:lnTo>
                      <a:pt x="404" y="3170"/>
                    </a:lnTo>
                    <a:lnTo>
                      <a:pt x="425" y="2847"/>
                    </a:lnTo>
                    <a:lnTo>
                      <a:pt x="465" y="2524"/>
                    </a:lnTo>
                    <a:lnTo>
                      <a:pt x="526" y="2201"/>
                    </a:lnTo>
                    <a:lnTo>
                      <a:pt x="606" y="1878"/>
                    </a:lnTo>
                    <a:lnTo>
                      <a:pt x="707" y="1555"/>
                    </a:lnTo>
                    <a:lnTo>
                      <a:pt x="849" y="1252"/>
                    </a:lnTo>
                    <a:lnTo>
                      <a:pt x="1010" y="969"/>
                    </a:lnTo>
                    <a:lnTo>
                      <a:pt x="1172" y="687"/>
                    </a:lnTo>
                    <a:lnTo>
                      <a:pt x="1374" y="424"/>
                    </a:lnTo>
                    <a:lnTo>
                      <a:pt x="1596" y="162"/>
                    </a:lnTo>
                    <a:lnTo>
                      <a:pt x="1636" y="101"/>
                    </a:lnTo>
                    <a:lnTo>
                      <a:pt x="1616" y="41"/>
                    </a:lnTo>
                    <a:lnTo>
                      <a:pt x="1576" y="20"/>
                    </a:lnTo>
                    <a:lnTo>
                      <a:pt x="1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9"/>
              <p:cNvSpPr/>
              <p:nvPr/>
            </p:nvSpPr>
            <p:spPr>
              <a:xfrm>
                <a:off x="1912250" y="-2440457"/>
                <a:ext cx="877985" cy="879462"/>
              </a:xfrm>
              <a:custGeom>
                <a:avLst/>
                <a:gdLst/>
                <a:ahLst/>
                <a:cxnLst/>
                <a:rect l="l" t="t" r="r" b="b"/>
                <a:pathLst>
                  <a:path w="11894" h="11914" extrusionOk="0">
                    <a:moveTo>
                      <a:pt x="5937" y="122"/>
                    </a:moveTo>
                    <a:lnTo>
                      <a:pt x="6260" y="142"/>
                    </a:lnTo>
                    <a:lnTo>
                      <a:pt x="6543" y="162"/>
                    </a:lnTo>
                    <a:lnTo>
                      <a:pt x="6846" y="202"/>
                    </a:lnTo>
                    <a:lnTo>
                      <a:pt x="7149" y="243"/>
                    </a:lnTo>
                    <a:lnTo>
                      <a:pt x="7432" y="324"/>
                    </a:lnTo>
                    <a:lnTo>
                      <a:pt x="7734" y="404"/>
                    </a:lnTo>
                    <a:lnTo>
                      <a:pt x="8017" y="505"/>
                    </a:lnTo>
                    <a:lnTo>
                      <a:pt x="8280" y="626"/>
                    </a:lnTo>
                    <a:lnTo>
                      <a:pt x="8562" y="748"/>
                    </a:lnTo>
                    <a:lnTo>
                      <a:pt x="8825" y="889"/>
                    </a:lnTo>
                    <a:lnTo>
                      <a:pt x="9087" y="1050"/>
                    </a:lnTo>
                    <a:lnTo>
                      <a:pt x="9330" y="1212"/>
                    </a:lnTo>
                    <a:lnTo>
                      <a:pt x="9572" y="1394"/>
                    </a:lnTo>
                    <a:lnTo>
                      <a:pt x="9794" y="1575"/>
                    </a:lnTo>
                    <a:lnTo>
                      <a:pt x="10016" y="1798"/>
                    </a:lnTo>
                    <a:lnTo>
                      <a:pt x="10238" y="2000"/>
                    </a:lnTo>
                    <a:lnTo>
                      <a:pt x="10420" y="2222"/>
                    </a:lnTo>
                    <a:lnTo>
                      <a:pt x="10581" y="2424"/>
                    </a:lnTo>
                    <a:lnTo>
                      <a:pt x="10743" y="2646"/>
                    </a:lnTo>
                    <a:lnTo>
                      <a:pt x="10905" y="2868"/>
                    </a:lnTo>
                    <a:lnTo>
                      <a:pt x="11026" y="3110"/>
                    </a:lnTo>
                    <a:lnTo>
                      <a:pt x="11167" y="3352"/>
                    </a:lnTo>
                    <a:lnTo>
                      <a:pt x="11268" y="3595"/>
                    </a:lnTo>
                    <a:lnTo>
                      <a:pt x="11389" y="3837"/>
                    </a:lnTo>
                    <a:lnTo>
                      <a:pt x="11470" y="4099"/>
                    </a:lnTo>
                    <a:lnTo>
                      <a:pt x="11551" y="4342"/>
                    </a:lnTo>
                    <a:lnTo>
                      <a:pt x="11631" y="4604"/>
                    </a:lnTo>
                    <a:lnTo>
                      <a:pt x="11672" y="4867"/>
                    </a:lnTo>
                    <a:lnTo>
                      <a:pt x="11732" y="5149"/>
                    </a:lnTo>
                    <a:lnTo>
                      <a:pt x="11753" y="5412"/>
                    </a:lnTo>
                    <a:lnTo>
                      <a:pt x="11773" y="5695"/>
                    </a:lnTo>
                    <a:lnTo>
                      <a:pt x="11773" y="5957"/>
                    </a:lnTo>
                    <a:lnTo>
                      <a:pt x="11773" y="6260"/>
                    </a:lnTo>
                    <a:lnTo>
                      <a:pt x="11753" y="6563"/>
                    </a:lnTo>
                    <a:lnTo>
                      <a:pt x="11712" y="6846"/>
                    </a:lnTo>
                    <a:lnTo>
                      <a:pt x="11652" y="7128"/>
                    </a:lnTo>
                    <a:lnTo>
                      <a:pt x="11591" y="7411"/>
                    </a:lnTo>
                    <a:lnTo>
                      <a:pt x="11510" y="7694"/>
                    </a:lnTo>
                    <a:lnTo>
                      <a:pt x="11429" y="7956"/>
                    </a:lnTo>
                    <a:lnTo>
                      <a:pt x="11329" y="8219"/>
                    </a:lnTo>
                    <a:lnTo>
                      <a:pt x="11207" y="8481"/>
                    </a:lnTo>
                    <a:lnTo>
                      <a:pt x="11066" y="8744"/>
                    </a:lnTo>
                    <a:lnTo>
                      <a:pt x="10925" y="8986"/>
                    </a:lnTo>
                    <a:lnTo>
                      <a:pt x="10783" y="9228"/>
                    </a:lnTo>
                    <a:lnTo>
                      <a:pt x="10622" y="9450"/>
                    </a:lnTo>
                    <a:lnTo>
                      <a:pt x="10440" y="9672"/>
                    </a:lnTo>
                    <a:lnTo>
                      <a:pt x="10258" y="9874"/>
                    </a:lnTo>
                    <a:lnTo>
                      <a:pt x="10077" y="10076"/>
                    </a:lnTo>
                    <a:lnTo>
                      <a:pt x="9875" y="10278"/>
                    </a:lnTo>
                    <a:lnTo>
                      <a:pt x="9653" y="10460"/>
                    </a:lnTo>
                    <a:lnTo>
                      <a:pt x="9431" y="10642"/>
                    </a:lnTo>
                    <a:lnTo>
                      <a:pt x="9208" y="10803"/>
                    </a:lnTo>
                    <a:lnTo>
                      <a:pt x="8966" y="10944"/>
                    </a:lnTo>
                    <a:lnTo>
                      <a:pt x="8724" y="11086"/>
                    </a:lnTo>
                    <a:lnTo>
                      <a:pt x="8481" y="11227"/>
                    </a:lnTo>
                    <a:lnTo>
                      <a:pt x="8219" y="11328"/>
                    </a:lnTo>
                    <a:lnTo>
                      <a:pt x="7957" y="11429"/>
                    </a:lnTo>
                    <a:lnTo>
                      <a:pt x="7674" y="11530"/>
                    </a:lnTo>
                    <a:lnTo>
                      <a:pt x="7411" y="11611"/>
                    </a:lnTo>
                    <a:lnTo>
                      <a:pt x="7129" y="11671"/>
                    </a:lnTo>
                    <a:lnTo>
                      <a:pt x="6826" y="11732"/>
                    </a:lnTo>
                    <a:lnTo>
                      <a:pt x="6543" y="11772"/>
                    </a:lnTo>
                    <a:lnTo>
                      <a:pt x="6240" y="11793"/>
                    </a:lnTo>
                    <a:lnTo>
                      <a:pt x="5655" y="11793"/>
                    </a:lnTo>
                    <a:lnTo>
                      <a:pt x="5372" y="11772"/>
                    </a:lnTo>
                    <a:lnTo>
                      <a:pt x="5069" y="11732"/>
                    </a:lnTo>
                    <a:lnTo>
                      <a:pt x="4786" y="11671"/>
                    </a:lnTo>
                    <a:lnTo>
                      <a:pt x="4524" y="11611"/>
                    </a:lnTo>
                    <a:lnTo>
                      <a:pt x="4241" y="11550"/>
                    </a:lnTo>
                    <a:lnTo>
                      <a:pt x="3959" y="11449"/>
                    </a:lnTo>
                    <a:lnTo>
                      <a:pt x="3696" y="11348"/>
                    </a:lnTo>
                    <a:lnTo>
                      <a:pt x="3434" y="11227"/>
                    </a:lnTo>
                    <a:lnTo>
                      <a:pt x="3191" y="11106"/>
                    </a:lnTo>
                    <a:lnTo>
                      <a:pt x="2949" y="10965"/>
                    </a:lnTo>
                    <a:lnTo>
                      <a:pt x="2707" y="10803"/>
                    </a:lnTo>
                    <a:lnTo>
                      <a:pt x="2464" y="10642"/>
                    </a:lnTo>
                    <a:lnTo>
                      <a:pt x="2242" y="10460"/>
                    </a:lnTo>
                    <a:lnTo>
                      <a:pt x="2020" y="10278"/>
                    </a:lnTo>
                    <a:lnTo>
                      <a:pt x="1798" y="10076"/>
                    </a:lnTo>
                    <a:lnTo>
                      <a:pt x="1616" y="9854"/>
                    </a:lnTo>
                    <a:lnTo>
                      <a:pt x="1414" y="9632"/>
                    </a:lnTo>
                    <a:lnTo>
                      <a:pt x="1253" y="9410"/>
                    </a:lnTo>
                    <a:lnTo>
                      <a:pt x="1091" y="9188"/>
                    </a:lnTo>
                    <a:lnTo>
                      <a:pt x="930" y="8945"/>
                    </a:lnTo>
                    <a:lnTo>
                      <a:pt x="788" y="8703"/>
                    </a:lnTo>
                    <a:lnTo>
                      <a:pt x="667" y="8441"/>
                    </a:lnTo>
                    <a:lnTo>
                      <a:pt x="546" y="8178"/>
                    </a:lnTo>
                    <a:lnTo>
                      <a:pt x="445" y="7916"/>
                    </a:lnTo>
                    <a:lnTo>
                      <a:pt x="364" y="7653"/>
                    </a:lnTo>
                    <a:lnTo>
                      <a:pt x="284" y="7371"/>
                    </a:lnTo>
                    <a:lnTo>
                      <a:pt x="223" y="7108"/>
                    </a:lnTo>
                    <a:lnTo>
                      <a:pt x="183" y="6825"/>
                    </a:lnTo>
                    <a:lnTo>
                      <a:pt x="142" y="6543"/>
                    </a:lnTo>
                    <a:lnTo>
                      <a:pt x="122" y="6240"/>
                    </a:lnTo>
                    <a:lnTo>
                      <a:pt x="122" y="5957"/>
                    </a:lnTo>
                    <a:lnTo>
                      <a:pt x="122" y="5654"/>
                    </a:lnTo>
                    <a:lnTo>
                      <a:pt x="142" y="5372"/>
                    </a:lnTo>
                    <a:lnTo>
                      <a:pt x="183" y="5069"/>
                    </a:lnTo>
                    <a:lnTo>
                      <a:pt x="223" y="4786"/>
                    </a:lnTo>
                    <a:lnTo>
                      <a:pt x="304" y="4503"/>
                    </a:lnTo>
                    <a:lnTo>
                      <a:pt x="385" y="4221"/>
                    </a:lnTo>
                    <a:lnTo>
                      <a:pt x="465" y="3958"/>
                    </a:lnTo>
                    <a:lnTo>
                      <a:pt x="566" y="3696"/>
                    </a:lnTo>
                    <a:lnTo>
                      <a:pt x="688" y="3433"/>
                    </a:lnTo>
                    <a:lnTo>
                      <a:pt x="829" y="3191"/>
                    </a:lnTo>
                    <a:lnTo>
                      <a:pt x="950" y="2928"/>
                    </a:lnTo>
                    <a:lnTo>
                      <a:pt x="1112" y="2706"/>
                    </a:lnTo>
                    <a:lnTo>
                      <a:pt x="1273" y="2464"/>
                    </a:lnTo>
                    <a:lnTo>
                      <a:pt x="1455" y="2242"/>
                    </a:lnTo>
                    <a:lnTo>
                      <a:pt x="1637" y="2040"/>
                    </a:lnTo>
                    <a:lnTo>
                      <a:pt x="1818" y="1838"/>
                    </a:lnTo>
                    <a:lnTo>
                      <a:pt x="2020" y="1636"/>
                    </a:lnTo>
                    <a:lnTo>
                      <a:pt x="2242" y="1454"/>
                    </a:lnTo>
                    <a:lnTo>
                      <a:pt x="2464" y="1293"/>
                    </a:lnTo>
                    <a:lnTo>
                      <a:pt x="2686" y="1131"/>
                    </a:lnTo>
                    <a:lnTo>
                      <a:pt x="2929" y="970"/>
                    </a:lnTo>
                    <a:lnTo>
                      <a:pt x="3171" y="828"/>
                    </a:lnTo>
                    <a:lnTo>
                      <a:pt x="3413" y="707"/>
                    </a:lnTo>
                    <a:lnTo>
                      <a:pt x="3676" y="586"/>
                    </a:lnTo>
                    <a:lnTo>
                      <a:pt x="3938" y="485"/>
                    </a:lnTo>
                    <a:lnTo>
                      <a:pt x="4221" y="384"/>
                    </a:lnTo>
                    <a:lnTo>
                      <a:pt x="4484" y="303"/>
                    </a:lnTo>
                    <a:lnTo>
                      <a:pt x="4766" y="243"/>
                    </a:lnTo>
                    <a:lnTo>
                      <a:pt x="5069" y="202"/>
                    </a:lnTo>
                    <a:lnTo>
                      <a:pt x="5352" y="162"/>
                    </a:lnTo>
                    <a:lnTo>
                      <a:pt x="5655" y="142"/>
                    </a:lnTo>
                    <a:lnTo>
                      <a:pt x="5937" y="122"/>
                    </a:lnTo>
                    <a:close/>
                    <a:moveTo>
                      <a:pt x="5937" y="1"/>
                    </a:moveTo>
                    <a:lnTo>
                      <a:pt x="5634" y="21"/>
                    </a:lnTo>
                    <a:lnTo>
                      <a:pt x="5332" y="41"/>
                    </a:lnTo>
                    <a:lnTo>
                      <a:pt x="5049" y="81"/>
                    </a:lnTo>
                    <a:lnTo>
                      <a:pt x="4746" y="122"/>
                    </a:lnTo>
                    <a:lnTo>
                      <a:pt x="4463" y="202"/>
                    </a:lnTo>
                    <a:lnTo>
                      <a:pt x="4181" y="283"/>
                    </a:lnTo>
                    <a:lnTo>
                      <a:pt x="3898" y="364"/>
                    </a:lnTo>
                    <a:lnTo>
                      <a:pt x="3635" y="465"/>
                    </a:lnTo>
                    <a:lnTo>
                      <a:pt x="3373" y="586"/>
                    </a:lnTo>
                    <a:lnTo>
                      <a:pt x="3111" y="727"/>
                    </a:lnTo>
                    <a:lnTo>
                      <a:pt x="2868" y="869"/>
                    </a:lnTo>
                    <a:lnTo>
                      <a:pt x="2626" y="1030"/>
                    </a:lnTo>
                    <a:lnTo>
                      <a:pt x="2384" y="1192"/>
                    </a:lnTo>
                    <a:lnTo>
                      <a:pt x="2162" y="1374"/>
                    </a:lnTo>
                    <a:lnTo>
                      <a:pt x="1939" y="1555"/>
                    </a:lnTo>
                    <a:lnTo>
                      <a:pt x="1737" y="1757"/>
                    </a:lnTo>
                    <a:lnTo>
                      <a:pt x="1536" y="1959"/>
                    </a:lnTo>
                    <a:lnTo>
                      <a:pt x="1354" y="2181"/>
                    </a:lnTo>
                    <a:lnTo>
                      <a:pt x="1172" y="2403"/>
                    </a:lnTo>
                    <a:lnTo>
                      <a:pt x="1011" y="2625"/>
                    </a:lnTo>
                    <a:lnTo>
                      <a:pt x="849" y="2868"/>
                    </a:lnTo>
                    <a:lnTo>
                      <a:pt x="708" y="3130"/>
                    </a:lnTo>
                    <a:lnTo>
                      <a:pt x="587" y="3373"/>
                    </a:lnTo>
                    <a:lnTo>
                      <a:pt x="465" y="3635"/>
                    </a:lnTo>
                    <a:lnTo>
                      <a:pt x="364" y="3918"/>
                    </a:lnTo>
                    <a:lnTo>
                      <a:pt x="263" y="4200"/>
                    </a:lnTo>
                    <a:lnTo>
                      <a:pt x="183" y="4483"/>
                    </a:lnTo>
                    <a:lnTo>
                      <a:pt x="122" y="4766"/>
                    </a:lnTo>
                    <a:lnTo>
                      <a:pt x="62" y="5048"/>
                    </a:lnTo>
                    <a:lnTo>
                      <a:pt x="21" y="5351"/>
                    </a:lnTo>
                    <a:lnTo>
                      <a:pt x="1" y="5654"/>
                    </a:lnTo>
                    <a:lnTo>
                      <a:pt x="1" y="5957"/>
                    </a:lnTo>
                    <a:lnTo>
                      <a:pt x="1" y="6260"/>
                    </a:lnTo>
                    <a:lnTo>
                      <a:pt x="21" y="6543"/>
                    </a:lnTo>
                    <a:lnTo>
                      <a:pt x="62" y="6846"/>
                    </a:lnTo>
                    <a:lnTo>
                      <a:pt x="102" y="7128"/>
                    </a:lnTo>
                    <a:lnTo>
                      <a:pt x="163" y="7411"/>
                    </a:lnTo>
                    <a:lnTo>
                      <a:pt x="243" y="7694"/>
                    </a:lnTo>
                    <a:lnTo>
                      <a:pt x="344" y="7956"/>
                    </a:lnTo>
                    <a:lnTo>
                      <a:pt x="445" y="8239"/>
                    </a:lnTo>
                    <a:lnTo>
                      <a:pt x="546" y="8501"/>
                    </a:lnTo>
                    <a:lnTo>
                      <a:pt x="688" y="8744"/>
                    </a:lnTo>
                    <a:lnTo>
                      <a:pt x="829" y="9006"/>
                    </a:lnTo>
                    <a:lnTo>
                      <a:pt x="990" y="9248"/>
                    </a:lnTo>
                    <a:lnTo>
                      <a:pt x="1152" y="9491"/>
                    </a:lnTo>
                    <a:lnTo>
                      <a:pt x="1334" y="9713"/>
                    </a:lnTo>
                    <a:lnTo>
                      <a:pt x="1515" y="9935"/>
                    </a:lnTo>
                    <a:lnTo>
                      <a:pt x="1717" y="10157"/>
                    </a:lnTo>
                    <a:lnTo>
                      <a:pt x="1939" y="10359"/>
                    </a:lnTo>
                    <a:lnTo>
                      <a:pt x="2162" y="10561"/>
                    </a:lnTo>
                    <a:lnTo>
                      <a:pt x="2384" y="10743"/>
                    </a:lnTo>
                    <a:lnTo>
                      <a:pt x="2626" y="10904"/>
                    </a:lnTo>
                    <a:lnTo>
                      <a:pt x="2868" y="11066"/>
                    </a:lnTo>
                    <a:lnTo>
                      <a:pt x="3131" y="11207"/>
                    </a:lnTo>
                    <a:lnTo>
                      <a:pt x="3393" y="11348"/>
                    </a:lnTo>
                    <a:lnTo>
                      <a:pt x="3656" y="11469"/>
                    </a:lnTo>
                    <a:lnTo>
                      <a:pt x="3918" y="11570"/>
                    </a:lnTo>
                    <a:lnTo>
                      <a:pt x="4201" y="11651"/>
                    </a:lnTo>
                    <a:lnTo>
                      <a:pt x="4484" y="11732"/>
                    </a:lnTo>
                    <a:lnTo>
                      <a:pt x="4766" y="11793"/>
                    </a:lnTo>
                    <a:lnTo>
                      <a:pt x="5069" y="11853"/>
                    </a:lnTo>
                    <a:lnTo>
                      <a:pt x="5352" y="11893"/>
                    </a:lnTo>
                    <a:lnTo>
                      <a:pt x="5655" y="11914"/>
                    </a:lnTo>
                    <a:lnTo>
                      <a:pt x="6260" y="11914"/>
                    </a:lnTo>
                    <a:lnTo>
                      <a:pt x="6563" y="11893"/>
                    </a:lnTo>
                    <a:lnTo>
                      <a:pt x="6846" y="11853"/>
                    </a:lnTo>
                    <a:lnTo>
                      <a:pt x="7149" y="11793"/>
                    </a:lnTo>
                    <a:lnTo>
                      <a:pt x="7432" y="11732"/>
                    </a:lnTo>
                    <a:lnTo>
                      <a:pt x="7714" y="11651"/>
                    </a:lnTo>
                    <a:lnTo>
                      <a:pt x="7997" y="11550"/>
                    </a:lnTo>
                    <a:lnTo>
                      <a:pt x="8259" y="11449"/>
                    </a:lnTo>
                    <a:lnTo>
                      <a:pt x="8522" y="11328"/>
                    </a:lnTo>
                    <a:lnTo>
                      <a:pt x="8784" y="11187"/>
                    </a:lnTo>
                    <a:lnTo>
                      <a:pt x="9027" y="11045"/>
                    </a:lnTo>
                    <a:lnTo>
                      <a:pt x="9269" y="10904"/>
                    </a:lnTo>
                    <a:lnTo>
                      <a:pt x="9511" y="10722"/>
                    </a:lnTo>
                    <a:lnTo>
                      <a:pt x="9733" y="10561"/>
                    </a:lnTo>
                    <a:lnTo>
                      <a:pt x="9955" y="10359"/>
                    </a:lnTo>
                    <a:lnTo>
                      <a:pt x="10157" y="10177"/>
                    </a:lnTo>
                    <a:lnTo>
                      <a:pt x="10359" y="9955"/>
                    </a:lnTo>
                    <a:lnTo>
                      <a:pt x="10541" y="9753"/>
                    </a:lnTo>
                    <a:lnTo>
                      <a:pt x="10723" y="9511"/>
                    </a:lnTo>
                    <a:lnTo>
                      <a:pt x="10884" y="9289"/>
                    </a:lnTo>
                    <a:lnTo>
                      <a:pt x="11046" y="9046"/>
                    </a:lnTo>
                    <a:lnTo>
                      <a:pt x="11187" y="8804"/>
                    </a:lnTo>
                    <a:lnTo>
                      <a:pt x="11308" y="8542"/>
                    </a:lnTo>
                    <a:lnTo>
                      <a:pt x="11429" y="8279"/>
                    </a:lnTo>
                    <a:lnTo>
                      <a:pt x="11530" y="7996"/>
                    </a:lnTo>
                    <a:lnTo>
                      <a:pt x="11631" y="7734"/>
                    </a:lnTo>
                    <a:lnTo>
                      <a:pt x="11712" y="7451"/>
                    </a:lnTo>
                    <a:lnTo>
                      <a:pt x="11773" y="7169"/>
                    </a:lnTo>
                    <a:lnTo>
                      <a:pt x="11833" y="6866"/>
                    </a:lnTo>
                    <a:lnTo>
                      <a:pt x="11874" y="6563"/>
                    </a:lnTo>
                    <a:lnTo>
                      <a:pt x="11894" y="6260"/>
                    </a:lnTo>
                    <a:lnTo>
                      <a:pt x="11894" y="5957"/>
                    </a:lnTo>
                    <a:lnTo>
                      <a:pt x="11894" y="5674"/>
                    </a:lnTo>
                    <a:lnTo>
                      <a:pt x="11874" y="5392"/>
                    </a:lnTo>
                    <a:lnTo>
                      <a:pt x="11833" y="5129"/>
                    </a:lnTo>
                    <a:lnTo>
                      <a:pt x="11793" y="4847"/>
                    </a:lnTo>
                    <a:lnTo>
                      <a:pt x="11732" y="4584"/>
                    </a:lnTo>
                    <a:lnTo>
                      <a:pt x="11672" y="4322"/>
                    </a:lnTo>
                    <a:lnTo>
                      <a:pt x="11591" y="4059"/>
                    </a:lnTo>
                    <a:lnTo>
                      <a:pt x="11490" y="3797"/>
                    </a:lnTo>
                    <a:lnTo>
                      <a:pt x="11389" y="3534"/>
                    </a:lnTo>
                    <a:lnTo>
                      <a:pt x="11268" y="3292"/>
                    </a:lnTo>
                    <a:lnTo>
                      <a:pt x="11147" y="3049"/>
                    </a:lnTo>
                    <a:lnTo>
                      <a:pt x="11005" y="2807"/>
                    </a:lnTo>
                    <a:lnTo>
                      <a:pt x="10844" y="2585"/>
                    </a:lnTo>
                    <a:lnTo>
                      <a:pt x="10682" y="2343"/>
                    </a:lnTo>
                    <a:lnTo>
                      <a:pt x="10501" y="2141"/>
                    </a:lnTo>
                    <a:lnTo>
                      <a:pt x="10319" y="1919"/>
                    </a:lnTo>
                    <a:lnTo>
                      <a:pt x="10117" y="1697"/>
                    </a:lnTo>
                    <a:lnTo>
                      <a:pt x="9875" y="1495"/>
                    </a:lnTo>
                    <a:lnTo>
                      <a:pt x="9653" y="1293"/>
                    </a:lnTo>
                    <a:lnTo>
                      <a:pt x="9390" y="1111"/>
                    </a:lnTo>
                    <a:lnTo>
                      <a:pt x="9148" y="929"/>
                    </a:lnTo>
                    <a:lnTo>
                      <a:pt x="8885" y="788"/>
                    </a:lnTo>
                    <a:lnTo>
                      <a:pt x="8603" y="647"/>
                    </a:lnTo>
                    <a:lnTo>
                      <a:pt x="8340" y="505"/>
                    </a:lnTo>
                    <a:lnTo>
                      <a:pt x="8057" y="384"/>
                    </a:lnTo>
                    <a:lnTo>
                      <a:pt x="7755" y="283"/>
                    </a:lnTo>
                    <a:lnTo>
                      <a:pt x="7472" y="202"/>
                    </a:lnTo>
                    <a:lnTo>
                      <a:pt x="7169" y="142"/>
                    </a:lnTo>
                    <a:lnTo>
                      <a:pt x="6866" y="81"/>
                    </a:lnTo>
                    <a:lnTo>
                      <a:pt x="6563" y="41"/>
                    </a:lnTo>
                    <a:lnTo>
                      <a:pt x="6260" y="21"/>
                    </a:lnTo>
                    <a:lnTo>
                      <a:pt x="59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9"/>
              <p:cNvSpPr/>
              <p:nvPr/>
            </p:nvSpPr>
            <p:spPr>
              <a:xfrm>
                <a:off x="2028511" y="-2662571"/>
                <a:ext cx="624644" cy="1223820"/>
              </a:xfrm>
              <a:custGeom>
                <a:avLst/>
                <a:gdLst/>
                <a:ahLst/>
                <a:cxnLst/>
                <a:rect l="l" t="t" r="r" b="b"/>
                <a:pathLst>
                  <a:path w="8462" h="16579" extrusionOk="0">
                    <a:moveTo>
                      <a:pt x="5069" y="1"/>
                    </a:moveTo>
                    <a:lnTo>
                      <a:pt x="4928" y="21"/>
                    </a:lnTo>
                    <a:lnTo>
                      <a:pt x="4827" y="62"/>
                    </a:lnTo>
                    <a:lnTo>
                      <a:pt x="4726" y="162"/>
                    </a:lnTo>
                    <a:lnTo>
                      <a:pt x="4645" y="284"/>
                    </a:lnTo>
                    <a:lnTo>
                      <a:pt x="4564" y="465"/>
                    </a:lnTo>
                    <a:lnTo>
                      <a:pt x="4504" y="667"/>
                    </a:lnTo>
                    <a:lnTo>
                      <a:pt x="4443" y="910"/>
                    </a:lnTo>
                    <a:lnTo>
                      <a:pt x="4403" y="1192"/>
                    </a:lnTo>
                    <a:lnTo>
                      <a:pt x="4282" y="1899"/>
                    </a:lnTo>
                    <a:lnTo>
                      <a:pt x="4160" y="2747"/>
                    </a:lnTo>
                    <a:lnTo>
                      <a:pt x="3999" y="3736"/>
                    </a:lnTo>
                    <a:lnTo>
                      <a:pt x="3777" y="4908"/>
                    </a:lnTo>
                    <a:lnTo>
                      <a:pt x="3757" y="5029"/>
                    </a:lnTo>
                    <a:lnTo>
                      <a:pt x="3696" y="5150"/>
                    </a:lnTo>
                    <a:lnTo>
                      <a:pt x="3555" y="5453"/>
                    </a:lnTo>
                    <a:lnTo>
                      <a:pt x="3151" y="6240"/>
                    </a:lnTo>
                    <a:lnTo>
                      <a:pt x="2909" y="6705"/>
                    </a:lnTo>
                    <a:lnTo>
                      <a:pt x="2646" y="7230"/>
                    </a:lnTo>
                    <a:lnTo>
                      <a:pt x="2404" y="7795"/>
                    </a:lnTo>
                    <a:lnTo>
                      <a:pt x="2202" y="8401"/>
                    </a:lnTo>
                    <a:lnTo>
                      <a:pt x="2101" y="8764"/>
                    </a:lnTo>
                    <a:lnTo>
                      <a:pt x="2000" y="9229"/>
                    </a:lnTo>
                    <a:lnTo>
                      <a:pt x="1859" y="9794"/>
                    </a:lnTo>
                    <a:lnTo>
                      <a:pt x="1657" y="10440"/>
                    </a:lnTo>
                    <a:lnTo>
                      <a:pt x="1515" y="10824"/>
                    </a:lnTo>
                    <a:lnTo>
                      <a:pt x="1273" y="11389"/>
                    </a:lnTo>
                    <a:lnTo>
                      <a:pt x="1071" y="11773"/>
                    </a:lnTo>
                    <a:lnTo>
                      <a:pt x="970" y="11975"/>
                    </a:lnTo>
                    <a:lnTo>
                      <a:pt x="647" y="12601"/>
                    </a:lnTo>
                    <a:lnTo>
                      <a:pt x="486" y="12924"/>
                    </a:lnTo>
                    <a:lnTo>
                      <a:pt x="324" y="13287"/>
                    </a:lnTo>
                    <a:lnTo>
                      <a:pt x="203" y="13630"/>
                    </a:lnTo>
                    <a:lnTo>
                      <a:pt x="102" y="14014"/>
                    </a:lnTo>
                    <a:lnTo>
                      <a:pt x="21" y="14377"/>
                    </a:lnTo>
                    <a:lnTo>
                      <a:pt x="1" y="14721"/>
                    </a:lnTo>
                    <a:lnTo>
                      <a:pt x="21" y="14923"/>
                    </a:lnTo>
                    <a:lnTo>
                      <a:pt x="41" y="15125"/>
                    </a:lnTo>
                    <a:lnTo>
                      <a:pt x="82" y="15326"/>
                    </a:lnTo>
                    <a:lnTo>
                      <a:pt x="162" y="15508"/>
                    </a:lnTo>
                    <a:lnTo>
                      <a:pt x="243" y="15690"/>
                    </a:lnTo>
                    <a:lnTo>
                      <a:pt x="364" y="15851"/>
                    </a:lnTo>
                    <a:lnTo>
                      <a:pt x="506" y="16013"/>
                    </a:lnTo>
                    <a:lnTo>
                      <a:pt x="667" y="16154"/>
                    </a:lnTo>
                    <a:lnTo>
                      <a:pt x="869" y="16296"/>
                    </a:lnTo>
                    <a:lnTo>
                      <a:pt x="1071" y="16417"/>
                    </a:lnTo>
                    <a:lnTo>
                      <a:pt x="1293" y="16498"/>
                    </a:lnTo>
                    <a:lnTo>
                      <a:pt x="1495" y="16538"/>
                    </a:lnTo>
                    <a:lnTo>
                      <a:pt x="1717" y="16578"/>
                    </a:lnTo>
                    <a:lnTo>
                      <a:pt x="1939" y="16578"/>
                    </a:lnTo>
                    <a:lnTo>
                      <a:pt x="2141" y="16558"/>
                    </a:lnTo>
                    <a:lnTo>
                      <a:pt x="2363" y="16518"/>
                    </a:lnTo>
                    <a:lnTo>
                      <a:pt x="2565" y="16457"/>
                    </a:lnTo>
                    <a:lnTo>
                      <a:pt x="2767" y="16356"/>
                    </a:lnTo>
                    <a:lnTo>
                      <a:pt x="2949" y="16255"/>
                    </a:lnTo>
                    <a:lnTo>
                      <a:pt x="3131" y="16134"/>
                    </a:lnTo>
                    <a:lnTo>
                      <a:pt x="3312" y="15973"/>
                    </a:lnTo>
                    <a:lnTo>
                      <a:pt x="3454" y="15811"/>
                    </a:lnTo>
                    <a:lnTo>
                      <a:pt x="3595" y="15629"/>
                    </a:lnTo>
                    <a:lnTo>
                      <a:pt x="3716" y="15427"/>
                    </a:lnTo>
                    <a:lnTo>
                      <a:pt x="3817" y="15185"/>
                    </a:lnTo>
                    <a:lnTo>
                      <a:pt x="3898" y="14943"/>
                    </a:lnTo>
                    <a:lnTo>
                      <a:pt x="3959" y="14680"/>
                    </a:lnTo>
                    <a:lnTo>
                      <a:pt x="4019" y="14418"/>
                    </a:lnTo>
                    <a:lnTo>
                      <a:pt x="4080" y="13893"/>
                    </a:lnTo>
                    <a:lnTo>
                      <a:pt x="4140" y="13388"/>
                    </a:lnTo>
                    <a:lnTo>
                      <a:pt x="4140" y="13328"/>
                    </a:lnTo>
                    <a:lnTo>
                      <a:pt x="4201" y="12984"/>
                    </a:lnTo>
                    <a:lnTo>
                      <a:pt x="4261" y="12702"/>
                    </a:lnTo>
                    <a:lnTo>
                      <a:pt x="4342" y="12399"/>
                    </a:lnTo>
                    <a:lnTo>
                      <a:pt x="4423" y="12136"/>
                    </a:lnTo>
                    <a:lnTo>
                      <a:pt x="4524" y="11854"/>
                    </a:lnTo>
                    <a:lnTo>
                      <a:pt x="4645" y="11611"/>
                    </a:lnTo>
                    <a:lnTo>
                      <a:pt x="4786" y="11369"/>
                    </a:lnTo>
                    <a:lnTo>
                      <a:pt x="4948" y="11127"/>
                    </a:lnTo>
                    <a:lnTo>
                      <a:pt x="5150" y="10884"/>
                    </a:lnTo>
                    <a:lnTo>
                      <a:pt x="5332" y="10723"/>
                    </a:lnTo>
                    <a:lnTo>
                      <a:pt x="5513" y="10561"/>
                    </a:lnTo>
                    <a:lnTo>
                      <a:pt x="5897" y="10218"/>
                    </a:lnTo>
                    <a:lnTo>
                      <a:pt x="6119" y="9996"/>
                    </a:lnTo>
                    <a:lnTo>
                      <a:pt x="6361" y="9693"/>
                    </a:lnTo>
                    <a:lnTo>
                      <a:pt x="6664" y="9330"/>
                    </a:lnTo>
                    <a:lnTo>
                      <a:pt x="6987" y="8845"/>
                    </a:lnTo>
                    <a:lnTo>
                      <a:pt x="7250" y="8421"/>
                    </a:lnTo>
                    <a:lnTo>
                      <a:pt x="7492" y="8017"/>
                    </a:lnTo>
                    <a:lnTo>
                      <a:pt x="7734" y="7593"/>
                    </a:lnTo>
                    <a:lnTo>
                      <a:pt x="7956" y="7149"/>
                    </a:lnTo>
                    <a:lnTo>
                      <a:pt x="8138" y="6927"/>
                    </a:lnTo>
                    <a:lnTo>
                      <a:pt x="8219" y="6806"/>
                    </a:lnTo>
                    <a:lnTo>
                      <a:pt x="8300" y="6684"/>
                    </a:lnTo>
                    <a:lnTo>
                      <a:pt x="8300" y="6664"/>
                    </a:lnTo>
                    <a:lnTo>
                      <a:pt x="8340" y="6523"/>
                    </a:lnTo>
                    <a:lnTo>
                      <a:pt x="8360" y="6402"/>
                    </a:lnTo>
                    <a:lnTo>
                      <a:pt x="8320" y="6281"/>
                    </a:lnTo>
                    <a:lnTo>
                      <a:pt x="8280" y="6220"/>
                    </a:lnTo>
                    <a:lnTo>
                      <a:pt x="8239" y="6159"/>
                    </a:lnTo>
                    <a:lnTo>
                      <a:pt x="8138" y="6099"/>
                    </a:lnTo>
                    <a:lnTo>
                      <a:pt x="8037" y="6058"/>
                    </a:lnTo>
                    <a:lnTo>
                      <a:pt x="7936" y="6038"/>
                    </a:lnTo>
                    <a:lnTo>
                      <a:pt x="7835" y="6058"/>
                    </a:lnTo>
                    <a:lnTo>
                      <a:pt x="7714" y="6079"/>
                    </a:lnTo>
                    <a:lnTo>
                      <a:pt x="7613" y="6119"/>
                    </a:lnTo>
                    <a:lnTo>
                      <a:pt x="7411" y="6240"/>
                    </a:lnTo>
                    <a:lnTo>
                      <a:pt x="7351" y="6159"/>
                    </a:lnTo>
                    <a:lnTo>
                      <a:pt x="7532" y="5958"/>
                    </a:lnTo>
                    <a:lnTo>
                      <a:pt x="7694" y="5735"/>
                    </a:lnTo>
                    <a:lnTo>
                      <a:pt x="7815" y="5533"/>
                    </a:lnTo>
                    <a:lnTo>
                      <a:pt x="7896" y="5332"/>
                    </a:lnTo>
                    <a:lnTo>
                      <a:pt x="7936" y="5150"/>
                    </a:lnTo>
                    <a:lnTo>
                      <a:pt x="7936" y="5069"/>
                    </a:lnTo>
                    <a:lnTo>
                      <a:pt x="7936" y="4988"/>
                    </a:lnTo>
                    <a:lnTo>
                      <a:pt x="7916" y="4908"/>
                    </a:lnTo>
                    <a:lnTo>
                      <a:pt x="7876" y="4827"/>
                    </a:lnTo>
                    <a:lnTo>
                      <a:pt x="7815" y="4766"/>
                    </a:lnTo>
                    <a:lnTo>
                      <a:pt x="7755" y="4706"/>
                    </a:lnTo>
                    <a:lnTo>
                      <a:pt x="7654" y="4645"/>
                    </a:lnTo>
                    <a:lnTo>
                      <a:pt x="7532" y="4605"/>
                    </a:lnTo>
                    <a:lnTo>
                      <a:pt x="7411" y="4605"/>
                    </a:lnTo>
                    <a:lnTo>
                      <a:pt x="7290" y="4625"/>
                    </a:lnTo>
                    <a:lnTo>
                      <a:pt x="7189" y="4665"/>
                    </a:lnTo>
                    <a:lnTo>
                      <a:pt x="7068" y="4706"/>
                    </a:lnTo>
                    <a:lnTo>
                      <a:pt x="6866" y="4847"/>
                    </a:lnTo>
                    <a:lnTo>
                      <a:pt x="7250" y="4059"/>
                    </a:lnTo>
                    <a:lnTo>
                      <a:pt x="7734" y="3090"/>
                    </a:lnTo>
                    <a:lnTo>
                      <a:pt x="7956" y="2565"/>
                    </a:lnTo>
                    <a:lnTo>
                      <a:pt x="8158" y="2081"/>
                    </a:lnTo>
                    <a:lnTo>
                      <a:pt x="8320" y="1636"/>
                    </a:lnTo>
                    <a:lnTo>
                      <a:pt x="8441" y="1253"/>
                    </a:lnTo>
                    <a:lnTo>
                      <a:pt x="8461" y="1091"/>
                    </a:lnTo>
                    <a:lnTo>
                      <a:pt x="8441" y="990"/>
                    </a:lnTo>
                    <a:lnTo>
                      <a:pt x="8441" y="910"/>
                    </a:lnTo>
                    <a:lnTo>
                      <a:pt x="8401" y="849"/>
                    </a:lnTo>
                    <a:lnTo>
                      <a:pt x="8360" y="768"/>
                    </a:lnTo>
                    <a:lnTo>
                      <a:pt x="8300" y="708"/>
                    </a:lnTo>
                    <a:lnTo>
                      <a:pt x="8219" y="667"/>
                    </a:lnTo>
                    <a:lnTo>
                      <a:pt x="8118" y="627"/>
                    </a:lnTo>
                    <a:lnTo>
                      <a:pt x="8017" y="607"/>
                    </a:lnTo>
                    <a:lnTo>
                      <a:pt x="7916" y="627"/>
                    </a:lnTo>
                    <a:lnTo>
                      <a:pt x="7815" y="667"/>
                    </a:lnTo>
                    <a:lnTo>
                      <a:pt x="7734" y="728"/>
                    </a:lnTo>
                    <a:lnTo>
                      <a:pt x="7654" y="788"/>
                    </a:lnTo>
                    <a:lnTo>
                      <a:pt x="7492" y="970"/>
                    </a:lnTo>
                    <a:lnTo>
                      <a:pt x="7351" y="1192"/>
                    </a:lnTo>
                    <a:lnTo>
                      <a:pt x="7230" y="1414"/>
                    </a:lnTo>
                    <a:lnTo>
                      <a:pt x="7068" y="1778"/>
                    </a:lnTo>
                    <a:lnTo>
                      <a:pt x="6563" y="2787"/>
                    </a:lnTo>
                    <a:lnTo>
                      <a:pt x="6079" y="3797"/>
                    </a:lnTo>
                    <a:lnTo>
                      <a:pt x="5957" y="4039"/>
                    </a:lnTo>
                    <a:lnTo>
                      <a:pt x="5776" y="4383"/>
                    </a:lnTo>
                    <a:lnTo>
                      <a:pt x="5675" y="4544"/>
                    </a:lnTo>
                    <a:lnTo>
                      <a:pt x="5574" y="4665"/>
                    </a:lnTo>
                    <a:lnTo>
                      <a:pt x="5513" y="4706"/>
                    </a:lnTo>
                    <a:lnTo>
                      <a:pt x="5453" y="4746"/>
                    </a:lnTo>
                    <a:lnTo>
                      <a:pt x="5352" y="4746"/>
                    </a:lnTo>
                    <a:lnTo>
                      <a:pt x="5291" y="4726"/>
                    </a:lnTo>
                    <a:lnTo>
                      <a:pt x="5251" y="4665"/>
                    </a:lnTo>
                    <a:lnTo>
                      <a:pt x="5210" y="4625"/>
                    </a:lnTo>
                    <a:lnTo>
                      <a:pt x="5190" y="4544"/>
                    </a:lnTo>
                    <a:lnTo>
                      <a:pt x="5190" y="4342"/>
                    </a:lnTo>
                    <a:lnTo>
                      <a:pt x="5231" y="4039"/>
                    </a:lnTo>
                    <a:lnTo>
                      <a:pt x="5352" y="3131"/>
                    </a:lnTo>
                    <a:lnTo>
                      <a:pt x="5412" y="2586"/>
                    </a:lnTo>
                    <a:lnTo>
                      <a:pt x="5453" y="1980"/>
                    </a:lnTo>
                    <a:lnTo>
                      <a:pt x="5493" y="1334"/>
                    </a:lnTo>
                    <a:lnTo>
                      <a:pt x="5493" y="667"/>
                    </a:lnTo>
                    <a:lnTo>
                      <a:pt x="5453" y="445"/>
                    </a:lnTo>
                    <a:lnTo>
                      <a:pt x="5433" y="344"/>
                    </a:lnTo>
                    <a:lnTo>
                      <a:pt x="5392" y="243"/>
                    </a:lnTo>
                    <a:lnTo>
                      <a:pt x="5352" y="142"/>
                    </a:lnTo>
                    <a:lnTo>
                      <a:pt x="5271" y="82"/>
                    </a:lnTo>
                    <a:lnTo>
                      <a:pt x="5170" y="21"/>
                    </a:lnTo>
                    <a:lnTo>
                      <a:pt x="5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9"/>
              <p:cNvSpPr/>
              <p:nvPr/>
            </p:nvSpPr>
            <p:spPr>
              <a:xfrm>
                <a:off x="2028511" y="-2662571"/>
                <a:ext cx="624644" cy="1223820"/>
              </a:xfrm>
              <a:custGeom>
                <a:avLst/>
                <a:gdLst/>
                <a:ahLst/>
                <a:cxnLst/>
                <a:rect l="l" t="t" r="r" b="b"/>
                <a:pathLst>
                  <a:path w="8462" h="16579" fill="none" extrusionOk="0">
                    <a:moveTo>
                      <a:pt x="8219" y="667"/>
                    </a:moveTo>
                    <a:lnTo>
                      <a:pt x="8219" y="667"/>
                    </a:lnTo>
                    <a:lnTo>
                      <a:pt x="8118" y="627"/>
                    </a:lnTo>
                    <a:lnTo>
                      <a:pt x="8017" y="607"/>
                    </a:lnTo>
                    <a:lnTo>
                      <a:pt x="7916" y="627"/>
                    </a:lnTo>
                    <a:lnTo>
                      <a:pt x="7815" y="667"/>
                    </a:lnTo>
                    <a:lnTo>
                      <a:pt x="7734" y="728"/>
                    </a:lnTo>
                    <a:lnTo>
                      <a:pt x="7654" y="788"/>
                    </a:lnTo>
                    <a:lnTo>
                      <a:pt x="7492" y="970"/>
                    </a:lnTo>
                    <a:lnTo>
                      <a:pt x="7351" y="1192"/>
                    </a:lnTo>
                    <a:lnTo>
                      <a:pt x="7230" y="1414"/>
                    </a:lnTo>
                    <a:lnTo>
                      <a:pt x="7068" y="1778"/>
                    </a:lnTo>
                    <a:lnTo>
                      <a:pt x="7068" y="1778"/>
                    </a:lnTo>
                    <a:lnTo>
                      <a:pt x="6563" y="2787"/>
                    </a:lnTo>
                    <a:lnTo>
                      <a:pt x="6079" y="3797"/>
                    </a:lnTo>
                    <a:lnTo>
                      <a:pt x="6079" y="3797"/>
                    </a:lnTo>
                    <a:lnTo>
                      <a:pt x="5957" y="4039"/>
                    </a:lnTo>
                    <a:lnTo>
                      <a:pt x="5776" y="4383"/>
                    </a:lnTo>
                    <a:lnTo>
                      <a:pt x="5675" y="4544"/>
                    </a:lnTo>
                    <a:lnTo>
                      <a:pt x="5574" y="4665"/>
                    </a:lnTo>
                    <a:lnTo>
                      <a:pt x="5513" y="4706"/>
                    </a:lnTo>
                    <a:lnTo>
                      <a:pt x="5453" y="4746"/>
                    </a:lnTo>
                    <a:lnTo>
                      <a:pt x="5392" y="4746"/>
                    </a:lnTo>
                    <a:lnTo>
                      <a:pt x="5352" y="4746"/>
                    </a:lnTo>
                    <a:lnTo>
                      <a:pt x="5352" y="4746"/>
                    </a:lnTo>
                    <a:lnTo>
                      <a:pt x="5291" y="4726"/>
                    </a:lnTo>
                    <a:lnTo>
                      <a:pt x="5251" y="4665"/>
                    </a:lnTo>
                    <a:lnTo>
                      <a:pt x="5210" y="4625"/>
                    </a:lnTo>
                    <a:lnTo>
                      <a:pt x="5190" y="4544"/>
                    </a:lnTo>
                    <a:lnTo>
                      <a:pt x="5190" y="4544"/>
                    </a:lnTo>
                    <a:lnTo>
                      <a:pt x="5190" y="4342"/>
                    </a:lnTo>
                    <a:lnTo>
                      <a:pt x="5231" y="4039"/>
                    </a:lnTo>
                    <a:lnTo>
                      <a:pt x="5352" y="3131"/>
                    </a:lnTo>
                    <a:lnTo>
                      <a:pt x="5412" y="2586"/>
                    </a:lnTo>
                    <a:lnTo>
                      <a:pt x="5453" y="1980"/>
                    </a:lnTo>
                    <a:lnTo>
                      <a:pt x="5493" y="1334"/>
                    </a:lnTo>
                    <a:lnTo>
                      <a:pt x="5493" y="667"/>
                    </a:lnTo>
                    <a:lnTo>
                      <a:pt x="5493" y="667"/>
                    </a:lnTo>
                    <a:lnTo>
                      <a:pt x="5453" y="445"/>
                    </a:lnTo>
                    <a:lnTo>
                      <a:pt x="5433" y="344"/>
                    </a:lnTo>
                    <a:lnTo>
                      <a:pt x="5392" y="243"/>
                    </a:lnTo>
                    <a:lnTo>
                      <a:pt x="5352" y="142"/>
                    </a:lnTo>
                    <a:lnTo>
                      <a:pt x="5271" y="82"/>
                    </a:lnTo>
                    <a:lnTo>
                      <a:pt x="5170" y="21"/>
                    </a:lnTo>
                    <a:lnTo>
                      <a:pt x="5069" y="1"/>
                    </a:lnTo>
                    <a:lnTo>
                      <a:pt x="5069" y="1"/>
                    </a:lnTo>
                    <a:lnTo>
                      <a:pt x="4928" y="21"/>
                    </a:lnTo>
                    <a:lnTo>
                      <a:pt x="4827" y="62"/>
                    </a:lnTo>
                    <a:lnTo>
                      <a:pt x="4726" y="162"/>
                    </a:lnTo>
                    <a:lnTo>
                      <a:pt x="4645" y="284"/>
                    </a:lnTo>
                    <a:lnTo>
                      <a:pt x="4564" y="465"/>
                    </a:lnTo>
                    <a:lnTo>
                      <a:pt x="4504" y="667"/>
                    </a:lnTo>
                    <a:lnTo>
                      <a:pt x="4443" y="910"/>
                    </a:lnTo>
                    <a:lnTo>
                      <a:pt x="4403" y="1192"/>
                    </a:lnTo>
                    <a:lnTo>
                      <a:pt x="4282" y="1899"/>
                    </a:lnTo>
                    <a:lnTo>
                      <a:pt x="4160" y="2747"/>
                    </a:lnTo>
                    <a:lnTo>
                      <a:pt x="3999" y="3736"/>
                    </a:lnTo>
                    <a:lnTo>
                      <a:pt x="3777" y="4908"/>
                    </a:lnTo>
                    <a:lnTo>
                      <a:pt x="3777" y="4908"/>
                    </a:lnTo>
                    <a:lnTo>
                      <a:pt x="3757" y="5029"/>
                    </a:lnTo>
                    <a:lnTo>
                      <a:pt x="3696" y="5150"/>
                    </a:lnTo>
                    <a:lnTo>
                      <a:pt x="3555" y="5453"/>
                    </a:lnTo>
                    <a:lnTo>
                      <a:pt x="3151" y="6240"/>
                    </a:lnTo>
                    <a:lnTo>
                      <a:pt x="2909" y="6705"/>
                    </a:lnTo>
                    <a:lnTo>
                      <a:pt x="2646" y="7230"/>
                    </a:lnTo>
                    <a:lnTo>
                      <a:pt x="2404" y="7795"/>
                    </a:lnTo>
                    <a:lnTo>
                      <a:pt x="2202" y="8401"/>
                    </a:lnTo>
                    <a:lnTo>
                      <a:pt x="2202" y="8401"/>
                    </a:lnTo>
                    <a:lnTo>
                      <a:pt x="2101" y="8764"/>
                    </a:lnTo>
                    <a:lnTo>
                      <a:pt x="2000" y="9229"/>
                    </a:lnTo>
                    <a:lnTo>
                      <a:pt x="1859" y="9794"/>
                    </a:lnTo>
                    <a:lnTo>
                      <a:pt x="1657" y="10440"/>
                    </a:lnTo>
                    <a:lnTo>
                      <a:pt x="1657" y="10440"/>
                    </a:lnTo>
                    <a:lnTo>
                      <a:pt x="1515" y="10824"/>
                    </a:lnTo>
                    <a:lnTo>
                      <a:pt x="1515" y="10824"/>
                    </a:lnTo>
                    <a:lnTo>
                      <a:pt x="1273" y="11389"/>
                    </a:lnTo>
                    <a:lnTo>
                      <a:pt x="1273" y="11389"/>
                    </a:lnTo>
                    <a:lnTo>
                      <a:pt x="1071" y="11773"/>
                    </a:lnTo>
                    <a:lnTo>
                      <a:pt x="1071" y="11773"/>
                    </a:lnTo>
                    <a:lnTo>
                      <a:pt x="970" y="11975"/>
                    </a:lnTo>
                    <a:lnTo>
                      <a:pt x="970" y="11975"/>
                    </a:lnTo>
                    <a:lnTo>
                      <a:pt x="647" y="12601"/>
                    </a:lnTo>
                    <a:lnTo>
                      <a:pt x="486" y="12924"/>
                    </a:lnTo>
                    <a:lnTo>
                      <a:pt x="324" y="13287"/>
                    </a:lnTo>
                    <a:lnTo>
                      <a:pt x="203" y="13630"/>
                    </a:lnTo>
                    <a:lnTo>
                      <a:pt x="102" y="14014"/>
                    </a:lnTo>
                    <a:lnTo>
                      <a:pt x="21" y="14377"/>
                    </a:lnTo>
                    <a:lnTo>
                      <a:pt x="1" y="14721"/>
                    </a:lnTo>
                    <a:lnTo>
                      <a:pt x="1" y="14721"/>
                    </a:lnTo>
                    <a:lnTo>
                      <a:pt x="21" y="14923"/>
                    </a:lnTo>
                    <a:lnTo>
                      <a:pt x="41" y="15125"/>
                    </a:lnTo>
                    <a:lnTo>
                      <a:pt x="82" y="15326"/>
                    </a:lnTo>
                    <a:lnTo>
                      <a:pt x="162" y="15508"/>
                    </a:lnTo>
                    <a:lnTo>
                      <a:pt x="243" y="15690"/>
                    </a:lnTo>
                    <a:lnTo>
                      <a:pt x="364" y="15851"/>
                    </a:lnTo>
                    <a:lnTo>
                      <a:pt x="506" y="16013"/>
                    </a:lnTo>
                    <a:lnTo>
                      <a:pt x="667" y="16154"/>
                    </a:lnTo>
                    <a:lnTo>
                      <a:pt x="667" y="16154"/>
                    </a:lnTo>
                    <a:lnTo>
                      <a:pt x="869" y="16296"/>
                    </a:lnTo>
                    <a:lnTo>
                      <a:pt x="1071" y="16417"/>
                    </a:lnTo>
                    <a:lnTo>
                      <a:pt x="1293" y="16498"/>
                    </a:lnTo>
                    <a:lnTo>
                      <a:pt x="1495" y="16538"/>
                    </a:lnTo>
                    <a:lnTo>
                      <a:pt x="1717" y="16578"/>
                    </a:lnTo>
                    <a:lnTo>
                      <a:pt x="1939" y="16578"/>
                    </a:lnTo>
                    <a:lnTo>
                      <a:pt x="2141" y="16558"/>
                    </a:lnTo>
                    <a:lnTo>
                      <a:pt x="2363" y="16518"/>
                    </a:lnTo>
                    <a:lnTo>
                      <a:pt x="2565" y="16457"/>
                    </a:lnTo>
                    <a:lnTo>
                      <a:pt x="2767" y="16356"/>
                    </a:lnTo>
                    <a:lnTo>
                      <a:pt x="2949" y="16255"/>
                    </a:lnTo>
                    <a:lnTo>
                      <a:pt x="3131" y="16134"/>
                    </a:lnTo>
                    <a:lnTo>
                      <a:pt x="3312" y="15973"/>
                    </a:lnTo>
                    <a:lnTo>
                      <a:pt x="3454" y="15811"/>
                    </a:lnTo>
                    <a:lnTo>
                      <a:pt x="3595" y="15629"/>
                    </a:lnTo>
                    <a:lnTo>
                      <a:pt x="3716" y="15427"/>
                    </a:lnTo>
                    <a:lnTo>
                      <a:pt x="3716" y="15427"/>
                    </a:lnTo>
                    <a:lnTo>
                      <a:pt x="3817" y="15185"/>
                    </a:lnTo>
                    <a:lnTo>
                      <a:pt x="3898" y="14943"/>
                    </a:lnTo>
                    <a:lnTo>
                      <a:pt x="3959" y="14680"/>
                    </a:lnTo>
                    <a:lnTo>
                      <a:pt x="4019" y="14418"/>
                    </a:lnTo>
                    <a:lnTo>
                      <a:pt x="4080" y="13893"/>
                    </a:lnTo>
                    <a:lnTo>
                      <a:pt x="4140" y="13388"/>
                    </a:lnTo>
                    <a:lnTo>
                      <a:pt x="4140" y="13388"/>
                    </a:lnTo>
                    <a:lnTo>
                      <a:pt x="4140" y="13328"/>
                    </a:lnTo>
                    <a:lnTo>
                      <a:pt x="4140" y="13328"/>
                    </a:lnTo>
                    <a:lnTo>
                      <a:pt x="4201" y="12984"/>
                    </a:lnTo>
                    <a:lnTo>
                      <a:pt x="4201" y="12984"/>
                    </a:lnTo>
                    <a:lnTo>
                      <a:pt x="4059" y="12964"/>
                    </a:lnTo>
                    <a:lnTo>
                      <a:pt x="4059" y="12964"/>
                    </a:lnTo>
                    <a:lnTo>
                      <a:pt x="4201" y="12984"/>
                    </a:lnTo>
                    <a:lnTo>
                      <a:pt x="4201" y="12984"/>
                    </a:lnTo>
                    <a:lnTo>
                      <a:pt x="4261" y="12702"/>
                    </a:lnTo>
                    <a:lnTo>
                      <a:pt x="4342" y="12399"/>
                    </a:lnTo>
                    <a:lnTo>
                      <a:pt x="4423" y="12136"/>
                    </a:lnTo>
                    <a:lnTo>
                      <a:pt x="4524" y="11854"/>
                    </a:lnTo>
                    <a:lnTo>
                      <a:pt x="4645" y="11611"/>
                    </a:lnTo>
                    <a:lnTo>
                      <a:pt x="4786" y="11369"/>
                    </a:lnTo>
                    <a:lnTo>
                      <a:pt x="4948" y="11127"/>
                    </a:lnTo>
                    <a:lnTo>
                      <a:pt x="5150" y="10884"/>
                    </a:lnTo>
                    <a:lnTo>
                      <a:pt x="5150" y="10884"/>
                    </a:lnTo>
                    <a:lnTo>
                      <a:pt x="5332" y="10723"/>
                    </a:lnTo>
                    <a:lnTo>
                      <a:pt x="5513" y="10561"/>
                    </a:lnTo>
                    <a:lnTo>
                      <a:pt x="5897" y="10218"/>
                    </a:lnTo>
                    <a:lnTo>
                      <a:pt x="6119" y="9996"/>
                    </a:lnTo>
                    <a:lnTo>
                      <a:pt x="6361" y="9693"/>
                    </a:lnTo>
                    <a:lnTo>
                      <a:pt x="6664" y="9330"/>
                    </a:lnTo>
                    <a:lnTo>
                      <a:pt x="6987" y="8845"/>
                    </a:lnTo>
                    <a:lnTo>
                      <a:pt x="6987" y="8845"/>
                    </a:lnTo>
                    <a:lnTo>
                      <a:pt x="7250" y="8421"/>
                    </a:lnTo>
                    <a:lnTo>
                      <a:pt x="7492" y="8017"/>
                    </a:lnTo>
                    <a:lnTo>
                      <a:pt x="7734" y="7593"/>
                    </a:lnTo>
                    <a:lnTo>
                      <a:pt x="7956" y="7149"/>
                    </a:lnTo>
                    <a:lnTo>
                      <a:pt x="7956" y="7149"/>
                    </a:lnTo>
                    <a:lnTo>
                      <a:pt x="8138" y="6927"/>
                    </a:lnTo>
                    <a:lnTo>
                      <a:pt x="8219" y="6806"/>
                    </a:lnTo>
                    <a:lnTo>
                      <a:pt x="8300" y="6684"/>
                    </a:lnTo>
                    <a:lnTo>
                      <a:pt x="8300" y="6664"/>
                    </a:lnTo>
                    <a:lnTo>
                      <a:pt x="8300" y="6664"/>
                    </a:lnTo>
                    <a:lnTo>
                      <a:pt x="8340" y="6523"/>
                    </a:lnTo>
                    <a:lnTo>
                      <a:pt x="8360" y="6402"/>
                    </a:lnTo>
                    <a:lnTo>
                      <a:pt x="8320" y="6281"/>
                    </a:lnTo>
                    <a:lnTo>
                      <a:pt x="8280" y="6220"/>
                    </a:lnTo>
                    <a:lnTo>
                      <a:pt x="8239" y="6159"/>
                    </a:lnTo>
                    <a:lnTo>
                      <a:pt x="8239" y="6159"/>
                    </a:lnTo>
                    <a:lnTo>
                      <a:pt x="8138" y="6099"/>
                    </a:lnTo>
                    <a:lnTo>
                      <a:pt x="8037" y="6058"/>
                    </a:lnTo>
                    <a:lnTo>
                      <a:pt x="7936" y="6038"/>
                    </a:lnTo>
                    <a:lnTo>
                      <a:pt x="7835" y="6058"/>
                    </a:lnTo>
                    <a:lnTo>
                      <a:pt x="7714" y="6079"/>
                    </a:lnTo>
                    <a:lnTo>
                      <a:pt x="7613" y="6119"/>
                    </a:lnTo>
                    <a:lnTo>
                      <a:pt x="7411" y="6240"/>
                    </a:lnTo>
                    <a:lnTo>
                      <a:pt x="7351" y="6159"/>
                    </a:lnTo>
                    <a:lnTo>
                      <a:pt x="7351" y="6159"/>
                    </a:lnTo>
                    <a:lnTo>
                      <a:pt x="7532" y="5958"/>
                    </a:lnTo>
                    <a:lnTo>
                      <a:pt x="7694" y="5735"/>
                    </a:lnTo>
                    <a:lnTo>
                      <a:pt x="7815" y="5533"/>
                    </a:lnTo>
                    <a:lnTo>
                      <a:pt x="7896" y="5332"/>
                    </a:lnTo>
                    <a:lnTo>
                      <a:pt x="7896" y="5332"/>
                    </a:lnTo>
                    <a:lnTo>
                      <a:pt x="7936" y="5150"/>
                    </a:lnTo>
                    <a:lnTo>
                      <a:pt x="7936" y="5069"/>
                    </a:lnTo>
                    <a:lnTo>
                      <a:pt x="7936" y="4988"/>
                    </a:lnTo>
                    <a:lnTo>
                      <a:pt x="7916" y="4908"/>
                    </a:lnTo>
                    <a:lnTo>
                      <a:pt x="7876" y="4827"/>
                    </a:lnTo>
                    <a:lnTo>
                      <a:pt x="7815" y="4766"/>
                    </a:lnTo>
                    <a:lnTo>
                      <a:pt x="7755" y="4706"/>
                    </a:lnTo>
                    <a:lnTo>
                      <a:pt x="7755" y="4706"/>
                    </a:lnTo>
                    <a:lnTo>
                      <a:pt x="7654" y="4645"/>
                    </a:lnTo>
                    <a:lnTo>
                      <a:pt x="7532" y="4605"/>
                    </a:lnTo>
                    <a:lnTo>
                      <a:pt x="7411" y="4605"/>
                    </a:lnTo>
                    <a:lnTo>
                      <a:pt x="7290" y="4625"/>
                    </a:lnTo>
                    <a:lnTo>
                      <a:pt x="7189" y="4665"/>
                    </a:lnTo>
                    <a:lnTo>
                      <a:pt x="7068" y="4706"/>
                    </a:lnTo>
                    <a:lnTo>
                      <a:pt x="6866" y="4847"/>
                    </a:lnTo>
                    <a:lnTo>
                      <a:pt x="6866" y="4847"/>
                    </a:lnTo>
                    <a:lnTo>
                      <a:pt x="7250" y="4059"/>
                    </a:lnTo>
                    <a:lnTo>
                      <a:pt x="7734" y="3090"/>
                    </a:lnTo>
                    <a:lnTo>
                      <a:pt x="7956" y="2565"/>
                    </a:lnTo>
                    <a:lnTo>
                      <a:pt x="8158" y="2081"/>
                    </a:lnTo>
                    <a:lnTo>
                      <a:pt x="8320" y="1636"/>
                    </a:lnTo>
                    <a:lnTo>
                      <a:pt x="8441" y="1253"/>
                    </a:lnTo>
                    <a:lnTo>
                      <a:pt x="8441" y="1253"/>
                    </a:lnTo>
                    <a:lnTo>
                      <a:pt x="8461" y="1091"/>
                    </a:lnTo>
                    <a:lnTo>
                      <a:pt x="8441" y="990"/>
                    </a:lnTo>
                    <a:lnTo>
                      <a:pt x="8441" y="910"/>
                    </a:lnTo>
                    <a:lnTo>
                      <a:pt x="8401" y="849"/>
                    </a:lnTo>
                    <a:lnTo>
                      <a:pt x="8360" y="768"/>
                    </a:lnTo>
                    <a:lnTo>
                      <a:pt x="8300" y="708"/>
                    </a:lnTo>
                    <a:lnTo>
                      <a:pt x="8219" y="66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9"/>
              <p:cNvSpPr/>
              <p:nvPr/>
            </p:nvSpPr>
            <p:spPr>
              <a:xfrm>
                <a:off x="2264059" y="-1726503"/>
                <a:ext cx="3027" cy="1550"/>
              </a:xfrm>
              <a:custGeom>
                <a:avLst/>
                <a:gdLst/>
                <a:ahLst/>
                <a:cxnLst/>
                <a:rect l="l" t="t" r="r" b="b"/>
                <a:pathLst>
                  <a:path w="41" h="21" fill="none" extrusionOk="0">
                    <a:moveTo>
                      <a:pt x="41" y="21"/>
                    </a:moveTo>
                    <a:lnTo>
                      <a:pt x="41" y="21"/>
                    </a:lnTo>
                    <a:lnTo>
                      <a:pt x="0" y="0"/>
                    </a:lnTo>
                    <a:lnTo>
                      <a:pt x="0" y="0"/>
                    </a:lnTo>
                    <a:lnTo>
                      <a:pt x="41" y="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9"/>
              <p:cNvSpPr/>
              <p:nvPr/>
            </p:nvSpPr>
            <p:spPr>
              <a:xfrm>
                <a:off x="2247672" y="-1733958"/>
                <a:ext cx="7529" cy="4503"/>
              </a:xfrm>
              <a:custGeom>
                <a:avLst/>
                <a:gdLst/>
                <a:ahLst/>
                <a:cxnLst/>
                <a:rect l="l" t="t" r="r" b="b"/>
                <a:pathLst>
                  <a:path w="102" h="61" fill="none" extrusionOk="0">
                    <a:moveTo>
                      <a:pt x="101" y="61"/>
                    </a:moveTo>
                    <a:lnTo>
                      <a:pt x="101" y="61"/>
                    </a:lnTo>
                    <a:lnTo>
                      <a:pt x="0" y="0"/>
                    </a:lnTo>
                    <a:lnTo>
                      <a:pt x="0" y="0"/>
                    </a:lnTo>
                    <a:lnTo>
                      <a:pt x="101" y="6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9"/>
              <p:cNvSpPr/>
              <p:nvPr/>
            </p:nvSpPr>
            <p:spPr>
              <a:xfrm>
                <a:off x="2188028" y="-1766733"/>
                <a:ext cx="13509" cy="9006"/>
              </a:xfrm>
              <a:custGeom>
                <a:avLst/>
                <a:gdLst/>
                <a:ahLst/>
                <a:cxnLst/>
                <a:rect l="l" t="t" r="r" b="b"/>
                <a:pathLst>
                  <a:path w="183" h="122" fill="none" extrusionOk="0">
                    <a:moveTo>
                      <a:pt x="182" y="121"/>
                    </a:moveTo>
                    <a:lnTo>
                      <a:pt x="182" y="121"/>
                    </a:lnTo>
                    <a:lnTo>
                      <a:pt x="0" y="0"/>
                    </a:lnTo>
                    <a:lnTo>
                      <a:pt x="0" y="0"/>
                    </a:lnTo>
                    <a:lnTo>
                      <a:pt x="182" y="1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9"/>
              <p:cNvSpPr/>
              <p:nvPr/>
            </p:nvSpPr>
            <p:spPr>
              <a:xfrm>
                <a:off x="2229735" y="-1741414"/>
                <a:ext cx="13509" cy="6053"/>
              </a:xfrm>
              <a:custGeom>
                <a:avLst/>
                <a:gdLst/>
                <a:ahLst/>
                <a:cxnLst/>
                <a:rect l="l" t="t" r="r" b="b"/>
                <a:pathLst>
                  <a:path w="183" h="82" fill="none" extrusionOk="0">
                    <a:moveTo>
                      <a:pt x="183" y="81"/>
                    </a:moveTo>
                    <a:lnTo>
                      <a:pt x="183" y="81"/>
                    </a:lnTo>
                    <a:lnTo>
                      <a:pt x="1" y="0"/>
                    </a:lnTo>
                    <a:lnTo>
                      <a:pt x="1" y="0"/>
                    </a:lnTo>
                    <a:lnTo>
                      <a:pt x="183"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9"/>
              <p:cNvSpPr/>
              <p:nvPr/>
            </p:nvSpPr>
            <p:spPr>
              <a:xfrm>
                <a:off x="2216374" y="-1748869"/>
                <a:ext cx="13435" cy="6053"/>
              </a:xfrm>
              <a:custGeom>
                <a:avLst/>
                <a:gdLst/>
                <a:ahLst/>
                <a:cxnLst/>
                <a:rect l="l" t="t" r="r" b="b"/>
                <a:pathLst>
                  <a:path w="182" h="82" fill="none" extrusionOk="0">
                    <a:moveTo>
                      <a:pt x="182" y="81"/>
                    </a:moveTo>
                    <a:lnTo>
                      <a:pt x="182" y="81"/>
                    </a:lnTo>
                    <a:lnTo>
                      <a:pt x="0" y="1"/>
                    </a:lnTo>
                    <a:lnTo>
                      <a:pt x="0" y="1"/>
                    </a:lnTo>
                    <a:lnTo>
                      <a:pt x="182"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9"/>
              <p:cNvSpPr/>
              <p:nvPr/>
            </p:nvSpPr>
            <p:spPr>
              <a:xfrm>
                <a:off x="2201463" y="-1757801"/>
                <a:ext cx="13435" cy="7529"/>
              </a:xfrm>
              <a:custGeom>
                <a:avLst/>
                <a:gdLst/>
                <a:ahLst/>
                <a:cxnLst/>
                <a:rect l="l" t="t" r="r" b="b"/>
                <a:pathLst>
                  <a:path w="182" h="102" fill="none" extrusionOk="0">
                    <a:moveTo>
                      <a:pt x="182" y="101"/>
                    </a:moveTo>
                    <a:lnTo>
                      <a:pt x="182" y="101"/>
                    </a:lnTo>
                    <a:lnTo>
                      <a:pt x="0" y="0"/>
                    </a:lnTo>
                    <a:lnTo>
                      <a:pt x="0" y="0"/>
                    </a:lnTo>
                    <a:lnTo>
                      <a:pt x="182" y="10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9"/>
              <p:cNvSpPr/>
              <p:nvPr/>
            </p:nvSpPr>
            <p:spPr>
              <a:xfrm>
                <a:off x="2176070" y="-1774188"/>
                <a:ext cx="10556" cy="7529"/>
              </a:xfrm>
              <a:custGeom>
                <a:avLst/>
                <a:gdLst/>
                <a:ahLst/>
                <a:cxnLst/>
                <a:rect l="l" t="t" r="r" b="b"/>
                <a:pathLst>
                  <a:path w="143" h="102" fill="none" extrusionOk="0">
                    <a:moveTo>
                      <a:pt x="142" y="101"/>
                    </a:moveTo>
                    <a:lnTo>
                      <a:pt x="142" y="101"/>
                    </a:lnTo>
                    <a:lnTo>
                      <a:pt x="1" y="0"/>
                    </a:lnTo>
                    <a:lnTo>
                      <a:pt x="1" y="0"/>
                    </a:lnTo>
                    <a:lnTo>
                      <a:pt x="142" y="10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9"/>
              <p:cNvSpPr/>
              <p:nvPr/>
            </p:nvSpPr>
            <p:spPr>
              <a:xfrm>
                <a:off x="2164186" y="-1783120"/>
                <a:ext cx="9006" cy="5979"/>
              </a:xfrm>
              <a:custGeom>
                <a:avLst/>
                <a:gdLst/>
                <a:ahLst/>
                <a:cxnLst/>
                <a:rect l="l" t="t" r="r" b="b"/>
                <a:pathLst>
                  <a:path w="122" h="81" fill="none" extrusionOk="0">
                    <a:moveTo>
                      <a:pt x="122" y="81"/>
                    </a:moveTo>
                    <a:lnTo>
                      <a:pt x="122" y="81"/>
                    </a:lnTo>
                    <a:lnTo>
                      <a:pt x="0" y="0"/>
                    </a:lnTo>
                    <a:lnTo>
                      <a:pt x="0" y="0"/>
                    </a:lnTo>
                    <a:lnTo>
                      <a:pt x="122"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9"/>
              <p:cNvSpPr/>
              <p:nvPr/>
            </p:nvSpPr>
            <p:spPr>
              <a:xfrm>
                <a:off x="2150751" y="-1793602"/>
                <a:ext cx="10482" cy="7529"/>
              </a:xfrm>
              <a:custGeom>
                <a:avLst/>
                <a:gdLst/>
                <a:ahLst/>
                <a:cxnLst/>
                <a:rect l="l" t="t" r="r" b="b"/>
                <a:pathLst>
                  <a:path w="142" h="102" fill="none" extrusionOk="0">
                    <a:moveTo>
                      <a:pt x="142" y="102"/>
                    </a:moveTo>
                    <a:lnTo>
                      <a:pt x="142" y="102"/>
                    </a:lnTo>
                    <a:lnTo>
                      <a:pt x="1" y="1"/>
                    </a:lnTo>
                    <a:lnTo>
                      <a:pt x="1" y="1"/>
                    </a:lnTo>
                    <a:lnTo>
                      <a:pt x="142" y="10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9"/>
              <p:cNvSpPr/>
              <p:nvPr/>
            </p:nvSpPr>
            <p:spPr>
              <a:xfrm>
                <a:off x="2141819" y="-1802534"/>
                <a:ext cx="6053" cy="6053"/>
              </a:xfrm>
              <a:custGeom>
                <a:avLst/>
                <a:gdLst/>
                <a:ahLst/>
                <a:cxnLst/>
                <a:rect l="l" t="t" r="r" b="b"/>
                <a:pathLst>
                  <a:path w="82" h="82" fill="none" extrusionOk="0">
                    <a:moveTo>
                      <a:pt x="81" y="81"/>
                    </a:moveTo>
                    <a:lnTo>
                      <a:pt x="81" y="81"/>
                    </a:lnTo>
                    <a:lnTo>
                      <a:pt x="1" y="1"/>
                    </a:lnTo>
                    <a:lnTo>
                      <a:pt x="1" y="1"/>
                    </a:lnTo>
                    <a:lnTo>
                      <a:pt x="81"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9"/>
              <p:cNvSpPr/>
              <p:nvPr/>
            </p:nvSpPr>
            <p:spPr>
              <a:xfrm>
                <a:off x="2129861" y="-1814418"/>
                <a:ext cx="9080" cy="9006"/>
              </a:xfrm>
              <a:custGeom>
                <a:avLst/>
                <a:gdLst/>
                <a:ahLst/>
                <a:cxnLst/>
                <a:rect l="l" t="t" r="r" b="b"/>
                <a:pathLst>
                  <a:path w="123" h="122" fill="none" extrusionOk="0">
                    <a:moveTo>
                      <a:pt x="1" y="0"/>
                    </a:moveTo>
                    <a:lnTo>
                      <a:pt x="1" y="0"/>
                    </a:lnTo>
                    <a:lnTo>
                      <a:pt x="122" y="121"/>
                    </a:lnTo>
                    <a:lnTo>
                      <a:pt x="122" y="121"/>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9"/>
              <p:cNvSpPr/>
              <p:nvPr/>
            </p:nvSpPr>
            <p:spPr>
              <a:xfrm>
                <a:off x="2316174" y="-1708639"/>
                <a:ext cx="1624" cy="74"/>
              </a:xfrm>
              <a:custGeom>
                <a:avLst/>
                <a:gdLst/>
                <a:ahLst/>
                <a:cxnLst/>
                <a:rect l="l" t="t" r="r" b="b"/>
                <a:pathLst>
                  <a:path w="22" h="1" fill="none" extrusionOk="0">
                    <a:moveTo>
                      <a:pt x="1" y="1"/>
                    </a:moveTo>
                    <a:lnTo>
                      <a:pt x="1" y="1"/>
                    </a:lnTo>
                    <a:lnTo>
                      <a:pt x="21" y="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9"/>
              <p:cNvSpPr/>
              <p:nvPr/>
            </p:nvSpPr>
            <p:spPr>
              <a:xfrm>
                <a:off x="2077747" y="-1893476"/>
                <a:ext cx="80535" cy="129771"/>
              </a:xfrm>
              <a:custGeom>
                <a:avLst/>
                <a:gdLst/>
                <a:ahLst/>
                <a:cxnLst/>
                <a:rect l="l" t="t" r="r" b="b"/>
                <a:pathLst>
                  <a:path w="1091" h="1758" extrusionOk="0">
                    <a:moveTo>
                      <a:pt x="606" y="1"/>
                    </a:moveTo>
                    <a:lnTo>
                      <a:pt x="444" y="41"/>
                    </a:lnTo>
                    <a:lnTo>
                      <a:pt x="323" y="61"/>
                    </a:lnTo>
                    <a:lnTo>
                      <a:pt x="243" y="122"/>
                    </a:lnTo>
                    <a:lnTo>
                      <a:pt x="162" y="183"/>
                    </a:lnTo>
                    <a:lnTo>
                      <a:pt x="101" y="243"/>
                    </a:lnTo>
                    <a:lnTo>
                      <a:pt x="61" y="304"/>
                    </a:lnTo>
                    <a:lnTo>
                      <a:pt x="20" y="385"/>
                    </a:lnTo>
                    <a:lnTo>
                      <a:pt x="0" y="486"/>
                    </a:lnTo>
                    <a:lnTo>
                      <a:pt x="0" y="586"/>
                    </a:lnTo>
                    <a:lnTo>
                      <a:pt x="20" y="708"/>
                    </a:lnTo>
                    <a:lnTo>
                      <a:pt x="61" y="849"/>
                    </a:lnTo>
                    <a:lnTo>
                      <a:pt x="142" y="990"/>
                    </a:lnTo>
                    <a:lnTo>
                      <a:pt x="263" y="1172"/>
                    </a:lnTo>
                    <a:lnTo>
                      <a:pt x="404" y="1354"/>
                    </a:lnTo>
                    <a:lnTo>
                      <a:pt x="424" y="1354"/>
                    </a:lnTo>
                    <a:lnTo>
                      <a:pt x="626" y="1556"/>
                    </a:lnTo>
                    <a:lnTo>
                      <a:pt x="869" y="1758"/>
                    </a:lnTo>
                    <a:lnTo>
                      <a:pt x="949" y="1616"/>
                    </a:lnTo>
                    <a:lnTo>
                      <a:pt x="1010" y="1515"/>
                    </a:lnTo>
                    <a:lnTo>
                      <a:pt x="1091" y="1435"/>
                    </a:lnTo>
                    <a:lnTo>
                      <a:pt x="889" y="1253"/>
                    </a:lnTo>
                    <a:lnTo>
                      <a:pt x="707" y="1071"/>
                    </a:lnTo>
                    <a:lnTo>
                      <a:pt x="606" y="970"/>
                    </a:lnTo>
                    <a:lnTo>
                      <a:pt x="485" y="809"/>
                    </a:lnTo>
                    <a:lnTo>
                      <a:pt x="424" y="667"/>
                    </a:lnTo>
                    <a:lnTo>
                      <a:pt x="404" y="566"/>
                    </a:lnTo>
                    <a:lnTo>
                      <a:pt x="404" y="506"/>
                    </a:lnTo>
                    <a:lnTo>
                      <a:pt x="465" y="445"/>
                    </a:lnTo>
                    <a:lnTo>
                      <a:pt x="545" y="405"/>
                    </a:lnTo>
                    <a:lnTo>
                      <a:pt x="687" y="385"/>
                    </a:lnTo>
                    <a:lnTo>
                      <a:pt x="848" y="385"/>
                    </a:lnTo>
                    <a:lnTo>
                      <a:pt x="990" y="21"/>
                    </a:lnTo>
                    <a:lnTo>
                      <a:pt x="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9"/>
              <p:cNvSpPr/>
              <p:nvPr/>
            </p:nvSpPr>
            <p:spPr>
              <a:xfrm>
                <a:off x="2292331" y="-1789099"/>
                <a:ext cx="119363" cy="116336"/>
              </a:xfrm>
              <a:custGeom>
                <a:avLst/>
                <a:gdLst/>
                <a:ahLst/>
                <a:cxnLst/>
                <a:rect l="l" t="t" r="r" b="b"/>
                <a:pathLst>
                  <a:path w="1617" h="1576" extrusionOk="0">
                    <a:moveTo>
                      <a:pt x="970" y="0"/>
                    </a:moveTo>
                    <a:lnTo>
                      <a:pt x="909" y="162"/>
                    </a:lnTo>
                    <a:lnTo>
                      <a:pt x="869" y="243"/>
                    </a:lnTo>
                    <a:lnTo>
                      <a:pt x="849" y="323"/>
                    </a:lnTo>
                    <a:lnTo>
                      <a:pt x="829" y="404"/>
                    </a:lnTo>
                    <a:lnTo>
                      <a:pt x="909" y="485"/>
                    </a:lnTo>
                    <a:lnTo>
                      <a:pt x="1071" y="687"/>
                    </a:lnTo>
                    <a:lnTo>
                      <a:pt x="1172" y="848"/>
                    </a:lnTo>
                    <a:lnTo>
                      <a:pt x="1212" y="990"/>
                    </a:lnTo>
                    <a:lnTo>
                      <a:pt x="1212" y="1030"/>
                    </a:lnTo>
                    <a:lnTo>
                      <a:pt x="1212" y="1070"/>
                    </a:lnTo>
                    <a:lnTo>
                      <a:pt x="1172" y="1091"/>
                    </a:lnTo>
                    <a:lnTo>
                      <a:pt x="1132" y="1131"/>
                    </a:lnTo>
                    <a:lnTo>
                      <a:pt x="1031" y="1171"/>
                    </a:lnTo>
                    <a:lnTo>
                      <a:pt x="849" y="1171"/>
                    </a:lnTo>
                    <a:lnTo>
                      <a:pt x="627" y="1151"/>
                    </a:lnTo>
                    <a:lnTo>
                      <a:pt x="405" y="1111"/>
                    </a:lnTo>
                    <a:lnTo>
                      <a:pt x="162" y="1050"/>
                    </a:lnTo>
                    <a:lnTo>
                      <a:pt x="142" y="1091"/>
                    </a:lnTo>
                    <a:lnTo>
                      <a:pt x="122" y="1151"/>
                    </a:lnTo>
                    <a:lnTo>
                      <a:pt x="102" y="1212"/>
                    </a:lnTo>
                    <a:lnTo>
                      <a:pt x="102" y="1232"/>
                    </a:lnTo>
                    <a:lnTo>
                      <a:pt x="82" y="1293"/>
                    </a:lnTo>
                    <a:lnTo>
                      <a:pt x="61" y="1313"/>
                    </a:lnTo>
                    <a:lnTo>
                      <a:pt x="41" y="1353"/>
                    </a:lnTo>
                    <a:lnTo>
                      <a:pt x="1" y="1414"/>
                    </a:lnTo>
                    <a:lnTo>
                      <a:pt x="304" y="1495"/>
                    </a:lnTo>
                    <a:lnTo>
                      <a:pt x="566" y="1555"/>
                    </a:lnTo>
                    <a:lnTo>
                      <a:pt x="748" y="1555"/>
                    </a:lnTo>
                    <a:lnTo>
                      <a:pt x="909" y="1575"/>
                    </a:lnTo>
                    <a:lnTo>
                      <a:pt x="1071" y="1555"/>
                    </a:lnTo>
                    <a:lnTo>
                      <a:pt x="1192" y="1535"/>
                    </a:lnTo>
                    <a:lnTo>
                      <a:pt x="1313" y="1474"/>
                    </a:lnTo>
                    <a:lnTo>
                      <a:pt x="1414" y="1414"/>
                    </a:lnTo>
                    <a:lnTo>
                      <a:pt x="1495" y="1353"/>
                    </a:lnTo>
                    <a:lnTo>
                      <a:pt x="1556" y="1252"/>
                    </a:lnTo>
                    <a:lnTo>
                      <a:pt x="1596" y="1171"/>
                    </a:lnTo>
                    <a:lnTo>
                      <a:pt x="1616" y="1091"/>
                    </a:lnTo>
                    <a:lnTo>
                      <a:pt x="1616" y="990"/>
                    </a:lnTo>
                    <a:lnTo>
                      <a:pt x="1596" y="869"/>
                    </a:lnTo>
                    <a:lnTo>
                      <a:pt x="1556" y="727"/>
                    </a:lnTo>
                    <a:lnTo>
                      <a:pt x="1475" y="566"/>
                    </a:lnTo>
                    <a:lnTo>
                      <a:pt x="1354" y="404"/>
                    </a:lnTo>
                    <a:lnTo>
                      <a:pt x="1192" y="222"/>
                    </a:lnTo>
                    <a:lnTo>
                      <a:pt x="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9"/>
              <p:cNvSpPr/>
              <p:nvPr/>
            </p:nvSpPr>
            <p:spPr>
              <a:xfrm>
                <a:off x="2292331" y="-1789099"/>
                <a:ext cx="119363" cy="116336"/>
              </a:xfrm>
              <a:custGeom>
                <a:avLst/>
                <a:gdLst/>
                <a:ahLst/>
                <a:cxnLst/>
                <a:rect l="l" t="t" r="r" b="b"/>
                <a:pathLst>
                  <a:path w="1617" h="1576" fill="none" extrusionOk="0">
                    <a:moveTo>
                      <a:pt x="1192" y="222"/>
                    </a:moveTo>
                    <a:lnTo>
                      <a:pt x="1192" y="222"/>
                    </a:lnTo>
                    <a:lnTo>
                      <a:pt x="970" y="0"/>
                    </a:lnTo>
                    <a:lnTo>
                      <a:pt x="970" y="0"/>
                    </a:lnTo>
                    <a:lnTo>
                      <a:pt x="909" y="162"/>
                    </a:lnTo>
                    <a:lnTo>
                      <a:pt x="909" y="162"/>
                    </a:lnTo>
                    <a:lnTo>
                      <a:pt x="869" y="243"/>
                    </a:lnTo>
                    <a:lnTo>
                      <a:pt x="869" y="243"/>
                    </a:lnTo>
                    <a:lnTo>
                      <a:pt x="849" y="323"/>
                    </a:lnTo>
                    <a:lnTo>
                      <a:pt x="849" y="323"/>
                    </a:lnTo>
                    <a:lnTo>
                      <a:pt x="829" y="404"/>
                    </a:lnTo>
                    <a:lnTo>
                      <a:pt x="829" y="404"/>
                    </a:lnTo>
                    <a:lnTo>
                      <a:pt x="829" y="404"/>
                    </a:lnTo>
                    <a:lnTo>
                      <a:pt x="909" y="485"/>
                    </a:lnTo>
                    <a:lnTo>
                      <a:pt x="909" y="485"/>
                    </a:lnTo>
                    <a:lnTo>
                      <a:pt x="1071" y="687"/>
                    </a:lnTo>
                    <a:lnTo>
                      <a:pt x="1172" y="848"/>
                    </a:lnTo>
                    <a:lnTo>
                      <a:pt x="1212" y="990"/>
                    </a:lnTo>
                    <a:lnTo>
                      <a:pt x="1212" y="1030"/>
                    </a:lnTo>
                    <a:lnTo>
                      <a:pt x="1212" y="1070"/>
                    </a:lnTo>
                    <a:lnTo>
                      <a:pt x="1212" y="1070"/>
                    </a:lnTo>
                    <a:lnTo>
                      <a:pt x="1172" y="1091"/>
                    </a:lnTo>
                    <a:lnTo>
                      <a:pt x="1132" y="1131"/>
                    </a:lnTo>
                    <a:lnTo>
                      <a:pt x="1031" y="1171"/>
                    </a:lnTo>
                    <a:lnTo>
                      <a:pt x="849" y="1171"/>
                    </a:lnTo>
                    <a:lnTo>
                      <a:pt x="627" y="1151"/>
                    </a:lnTo>
                    <a:lnTo>
                      <a:pt x="627" y="1151"/>
                    </a:lnTo>
                    <a:lnTo>
                      <a:pt x="405" y="1111"/>
                    </a:lnTo>
                    <a:lnTo>
                      <a:pt x="162" y="1050"/>
                    </a:lnTo>
                    <a:lnTo>
                      <a:pt x="162" y="1050"/>
                    </a:lnTo>
                    <a:lnTo>
                      <a:pt x="142" y="1091"/>
                    </a:lnTo>
                    <a:lnTo>
                      <a:pt x="142" y="1091"/>
                    </a:lnTo>
                    <a:lnTo>
                      <a:pt x="122" y="1151"/>
                    </a:lnTo>
                    <a:lnTo>
                      <a:pt x="122" y="1151"/>
                    </a:lnTo>
                    <a:lnTo>
                      <a:pt x="102" y="1212"/>
                    </a:lnTo>
                    <a:lnTo>
                      <a:pt x="102" y="1212"/>
                    </a:lnTo>
                    <a:lnTo>
                      <a:pt x="102" y="1232"/>
                    </a:lnTo>
                    <a:lnTo>
                      <a:pt x="102" y="1232"/>
                    </a:lnTo>
                    <a:lnTo>
                      <a:pt x="82" y="1293"/>
                    </a:lnTo>
                    <a:lnTo>
                      <a:pt x="61" y="1313"/>
                    </a:lnTo>
                    <a:lnTo>
                      <a:pt x="61" y="1313"/>
                    </a:lnTo>
                    <a:lnTo>
                      <a:pt x="41" y="1353"/>
                    </a:lnTo>
                    <a:lnTo>
                      <a:pt x="41" y="1353"/>
                    </a:lnTo>
                    <a:lnTo>
                      <a:pt x="1" y="1414"/>
                    </a:lnTo>
                    <a:lnTo>
                      <a:pt x="1" y="1414"/>
                    </a:lnTo>
                    <a:lnTo>
                      <a:pt x="304" y="1495"/>
                    </a:lnTo>
                    <a:lnTo>
                      <a:pt x="566" y="1555"/>
                    </a:lnTo>
                    <a:lnTo>
                      <a:pt x="566" y="1555"/>
                    </a:lnTo>
                    <a:lnTo>
                      <a:pt x="748" y="1555"/>
                    </a:lnTo>
                    <a:lnTo>
                      <a:pt x="909" y="1575"/>
                    </a:lnTo>
                    <a:lnTo>
                      <a:pt x="1071" y="1555"/>
                    </a:lnTo>
                    <a:lnTo>
                      <a:pt x="1192" y="1535"/>
                    </a:lnTo>
                    <a:lnTo>
                      <a:pt x="1313" y="1474"/>
                    </a:lnTo>
                    <a:lnTo>
                      <a:pt x="1414" y="1414"/>
                    </a:lnTo>
                    <a:lnTo>
                      <a:pt x="1495" y="1353"/>
                    </a:lnTo>
                    <a:lnTo>
                      <a:pt x="1556" y="1252"/>
                    </a:lnTo>
                    <a:lnTo>
                      <a:pt x="1556" y="1252"/>
                    </a:lnTo>
                    <a:lnTo>
                      <a:pt x="1596" y="1171"/>
                    </a:lnTo>
                    <a:lnTo>
                      <a:pt x="1616" y="1091"/>
                    </a:lnTo>
                    <a:lnTo>
                      <a:pt x="1616" y="990"/>
                    </a:lnTo>
                    <a:lnTo>
                      <a:pt x="1596" y="869"/>
                    </a:lnTo>
                    <a:lnTo>
                      <a:pt x="1556" y="727"/>
                    </a:lnTo>
                    <a:lnTo>
                      <a:pt x="1475" y="566"/>
                    </a:lnTo>
                    <a:lnTo>
                      <a:pt x="1354" y="404"/>
                    </a:lnTo>
                    <a:lnTo>
                      <a:pt x="1192" y="2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9"/>
              <p:cNvSpPr/>
              <p:nvPr/>
            </p:nvSpPr>
            <p:spPr>
              <a:xfrm>
                <a:off x="2134364" y="-1814418"/>
                <a:ext cx="171478" cy="171478"/>
              </a:xfrm>
              <a:custGeom>
                <a:avLst/>
                <a:gdLst/>
                <a:ahLst/>
                <a:cxnLst/>
                <a:rect l="l" t="t" r="r" b="b"/>
                <a:pathLst>
                  <a:path w="2323" h="2323" extrusionOk="0">
                    <a:moveTo>
                      <a:pt x="1212" y="0"/>
                    </a:moveTo>
                    <a:lnTo>
                      <a:pt x="1010" y="20"/>
                    </a:lnTo>
                    <a:lnTo>
                      <a:pt x="828" y="61"/>
                    </a:lnTo>
                    <a:lnTo>
                      <a:pt x="647" y="121"/>
                    </a:lnTo>
                    <a:lnTo>
                      <a:pt x="465" y="222"/>
                    </a:lnTo>
                    <a:lnTo>
                      <a:pt x="324" y="364"/>
                    </a:lnTo>
                    <a:lnTo>
                      <a:pt x="243" y="444"/>
                    </a:lnTo>
                    <a:lnTo>
                      <a:pt x="182" y="545"/>
                    </a:lnTo>
                    <a:lnTo>
                      <a:pt x="102" y="687"/>
                    </a:lnTo>
                    <a:lnTo>
                      <a:pt x="61" y="808"/>
                    </a:lnTo>
                    <a:lnTo>
                      <a:pt x="21" y="909"/>
                    </a:lnTo>
                    <a:lnTo>
                      <a:pt x="1" y="1030"/>
                    </a:lnTo>
                    <a:lnTo>
                      <a:pt x="1" y="1151"/>
                    </a:lnTo>
                    <a:lnTo>
                      <a:pt x="21" y="1393"/>
                    </a:lnTo>
                    <a:lnTo>
                      <a:pt x="81" y="1615"/>
                    </a:lnTo>
                    <a:lnTo>
                      <a:pt x="162" y="1757"/>
                    </a:lnTo>
                    <a:lnTo>
                      <a:pt x="263" y="1918"/>
                    </a:lnTo>
                    <a:lnTo>
                      <a:pt x="384" y="2039"/>
                    </a:lnTo>
                    <a:lnTo>
                      <a:pt x="526" y="2140"/>
                    </a:lnTo>
                    <a:lnTo>
                      <a:pt x="727" y="2241"/>
                    </a:lnTo>
                    <a:lnTo>
                      <a:pt x="929" y="2302"/>
                    </a:lnTo>
                    <a:lnTo>
                      <a:pt x="1131" y="2322"/>
                    </a:lnTo>
                    <a:lnTo>
                      <a:pt x="1333" y="2322"/>
                    </a:lnTo>
                    <a:lnTo>
                      <a:pt x="1454" y="2282"/>
                    </a:lnTo>
                    <a:lnTo>
                      <a:pt x="1555" y="2262"/>
                    </a:lnTo>
                    <a:lnTo>
                      <a:pt x="1676" y="2201"/>
                    </a:lnTo>
                    <a:lnTo>
                      <a:pt x="1777" y="2140"/>
                    </a:lnTo>
                    <a:lnTo>
                      <a:pt x="1878" y="2080"/>
                    </a:lnTo>
                    <a:lnTo>
                      <a:pt x="1979" y="1999"/>
                    </a:lnTo>
                    <a:lnTo>
                      <a:pt x="2060" y="1898"/>
                    </a:lnTo>
                    <a:lnTo>
                      <a:pt x="2141" y="1797"/>
                    </a:lnTo>
                    <a:lnTo>
                      <a:pt x="2141" y="1757"/>
                    </a:lnTo>
                    <a:lnTo>
                      <a:pt x="2242" y="1575"/>
                    </a:lnTo>
                    <a:lnTo>
                      <a:pt x="2302" y="1393"/>
                    </a:lnTo>
                    <a:lnTo>
                      <a:pt x="2302" y="1272"/>
                    </a:lnTo>
                    <a:lnTo>
                      <a:pt x="2323" y="1131"/>
                    </a:lnTo>
                    <a:lnTo>
                      <a:pt x="2302" y="1010"/>
                    </a:lnTo>
                    <a:lnTo>
                      <a:pt x="2282" y="889"/>
                    </a:lnTo>
                    <a:lnTo>
                      <a:pt x="2222" y="707"/>
                    </a:lnTo>
                    <a:lnTo>
                      <a:pt x="2141" y="565"/>
                    </a:lnTo>
                    <a:lnTo>
                      <a:pt x="2040" y="424"/>
                    </a:lnTo>
                    <a:lnTo>
                      <a:pt x="1919" y="303"/>
                    </a:lnTo>
                    <a:lnTo>
                      <a:pt x="1777" y="182"/>
                    </a:lnTo>
                    <a:lnTo>
                      <a:pt x="1596" y="101"/>
                    </a:lnTo>
                    <a:lnTo>
                      <a:pt x="1414" y="40"/>
                    </a:lnTo>
                    <a:lnTo>
                      <a:pt x="1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9"/>
              <p:cNvSpPr/>
              <p:nvPr/>
            </p:nvSpPr>
            <p:spPr>
              <a:xfrm>
                <a:off x="2134364" y="-1814418"/>
                <a:ext cx="171478" cy="171478"/>
              </a:xfrm>
              <a:custGeom>
                <a:avLst/>
                <a:gdLst/>
                <a:ahLst/>
                <a:cxnLst/>
                <a:rect l="l" t="t" r="r" b="b"/>
                <a:pathLst>
                  <a:path w="2323" h="2323" fill="none" extrusionOk="0">
                    <a:moveTo>
                      <a:pt x="2302" y="1393"/>
                    </a:moveTo>
                    <a:lnTo>
                      <a:pt x="2302" y="1393"/>
                    </a:lnTo>
                    <a:lnTo>
                      <a:pt x="2242" y="1575"/>
                    </a:lnTo>
                    <a:lnTo>
                      <a:pt x="2141" y="1757"/>
                    </a:lnTo>
                    <a:lnTo>
                      <a:pt x="2141" y="1757"/>
                    </a:lnTo>
                    <a:lnTo>
                      <a:pt x="2141" y="1797"/>
                    </a:lnTo>
                    <a:lnTo>
                      <a:pt x="2141" y="1797"/>
                    </a:lnTo>
                    <a:lnTo>
                      <a:pt x="2060" y="1898"/>
                    </a:lnTo>
                    <a:lnTo>
                      <a:pt x="1979" y="1999"/>
                    </a:lnTo>
                    <a:lnTo>
                      <a:pt x="1878" y="2080"/>
                    </a:lnTo>
                    <a:lnTo>
                      <a:pt x="1777" y="2140"/>
                    </a:lnTo>
                    <a:lnTo>
                      <a:pt x="1676" y="2201"/>
                    </a:lnTo>
                    <a:lnTo>
                      <a:pt x="1555" y="2262"/>
                    </a:lnTo>
                    <a:lnTo>
                      <a:pt x="1454" y="2282"/>
                    </a:lnTo>
                    <a:lnTo>
                      <a:pt x="1333" y="2322"/>
                    </a:lnTo>
                    <a:lnTo>
                      <a:pt x="1333" y="2322"/>
                    </a:lnTo>
                    <a:lnTo>
                      <a:pt x="1131" y="2322"/>
                    </a:lnTo>
                    <a:lnTo>
                      <a:pt x="929" y="2302"/>
                    </a:lnTo>
                    <a:lnTo>
                      <a:pt x="727" y="2241"/>
                    </a:lnTo>
                    <a:lnTo>
                      <a:pt x="526" y="2140"/>
                    </a:lnTo>
                    <a:lnTo>
                      <a:pt x="526" y="2140"/>
                    </a:lnTo>
                    <a:lnTo>
                      <a:pt x="384" y="2039"/>
                    </a:lnTo>
                    <a:lnTo>
                      <a:pt x="263" y="1918"/>
                    </a:lnTo>
                    <a:lnTo>
                      <a:pt x="162" y="1757"/>
                    </a:lnTo>
                    <a:lnTo>
                      <a:pt x="81" y="1615"/>
                    </a:lnTo>
                    <a:lnTo>
                      <a:pt x="81" y="1615"/>
                    </a:lnTo>
                    <a:lnTo>
                      <a:pt x="21" y="1393"/>
                    </a:lnTo>
                    <a:lnTo>
                      <a:pt x="1" y="1151"/>
                    </a:lnTo>
                    <a:lnTo>
                      <a:pt x="1" y="1030"/>
                    </a:lnTo>
                    <a:lnTo>
                      <a:pt x="21" y="909"/>
                    </a:lnTo>
                    <a:lnTo>
                      <a:pt x="61" y="808"/>
                    </a:lnTo>
                    <a:lnTo>
                      <a:pt x="102" y="687"/>
                    </a:lnTo>
                    <a:lnTo>
                      <a:pt x="102" y="687"/>
                    </a:lnTo>
                    <a:lnTo>
                      <a:pt x="182" y="545"/>
                    </a:lnTo>
                    <a:lnTo>
                      <a:pt x="182" y="545"/>
                    </a:lnTo>
                    <a:lnTo>
                      <a:pt x="243" y="444"/>
                    </a:lnTo>
                    <a:lnTo>
                      <a:pt x="324" y="364"/>
                    </a:lnTo>
                    <a:lnTo>
                      <a:pt x="324" y="364"/>
                    </a:lnTo>
                    <a:lnTo>
                      <a:pt x="465" y="222"/>
                    </a:lnTo>
                    <a:lnTo>
                      <a:pt x="647" y="121"/>
                    </a:lnTo>
                    <a:lnTo>
                      <a:pt x="828" y="61"/>
                    </a:lnTo>
                    <a:lnTo>
                      <a:pt x="1010" y="20"/>
                    </a:lnTo>
                    <a:lnTo>
                      <a:pt x="1212" y="0"/>
                    </a:lnTo>
                    <a:lnTo>
                      <a:pt x="1414" y="40"/>
                    </a:lnTo>
                    <a:lnTo>
                      <a:pt x="1596" y="101"/>
                    </a:lnTo>
                    <a:lnTo>
                      <a:pt x="1777" y="182"/>
                    </a:lnTo>
                    <a:lnTo>
                      <a:pt x="1777" y="182"/>
                    </a:lnTo>
                    <a:lnTo>
                      <a:pt x="1919" y="303"/>
                    </a:lnTo>
                    <a:lnTo>
                      <a:pt x="2040" y="424"/>
                    </a:lnTo>
                    <a:lnTo>
                      <a:pt x="2141" y="565"/>
                    </a:lnTo>
                    <a:lnTo>
                      <a:pt x="2222" y="707"/>
                    </a:lnTo>
                    <a:lnTo>
                      <a:pt x="2222" y="707"/>
                    </a:lnTo>
                    <a:lnTo>
                      <a:pt x="2282" y="889"/>
                    </a:lnTo>
                    <a:lnTo>
                      <a:pt x="2282" y="889"/>
                    </a:lnTo>
                    <a:lnTo>
                      <a:pt x="2302" y="1010"/>
                    </a:lnTo>
                    <a:lnTo>
                      <a:pt x="2323" y="1131"/>
                    </a:lnTo>
                    <a:lnTo>
                      <a:pt x="2302" y="1272"/>
                    </a:lnTo>
                    <a:lnTo>
                      <a:pt x="2302" y="13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9"/>
              <p:cNvSpPr/>
              <p:nvPr/>
            </p:nvSpPr>
            <p:spPr>
              <a:xfrm>
                <a:off x="2155254" y="-1793602"/>
                <a:ext cx="129697" cy="129771"/>
              </a:xfrm>
              <a:custGeom>
                <a:avLst/>
                <a:gdLst/>
                <a:ahLst/>
                <a:cxnLst/>
                <a:rect l="l" t="t" r="r" b="b"/>
                <a:pathLst>
                  <a:path w="1757" h="1758" extrusionOk="0">
                    <a:moveTo>
                      <a:pt x="929" y="182"/>
                    </a:moveTo>
                    <a:lnTo>
                      <a:pt x="1050" y="203"/>
                    </a:lnTo>
                    <a:lnTo>
                      <a:pt x="1171" y="243"/>
                    </a:lnTo>
                    <a:lnTo>
                      <a:pt x="828" y="808"/>
                    </a:lnTo>
                    <a:lnTo>
                      <a:pt x="162" y="889"/>
                    </a:lnTo>
                    <a:lnTo>
                      <a:pt x="162" y="788"/>
                    </a:lnTo>
                    <a:lnTo>
                      <a:pt x="182" y="687"/>
                    </a:lnTo>
                    <a:lnTo>
                      <a:pt x="222" y="607"/>
                    </a:lnTo>
                    <a:lnTo>
                      <a:pt x="283" y="506"/>
                    </a:lnTo>
                    <a:lnTo>
                      <a:pt x="364" y="405"/>
                    </a:lnTo>
                    <a:lnTo>
                      <a:pt x="444" y="324"/>
                    </a:lnTo>
                    <a:lnTo>
                      <a:pt x="566" y="243"/>
                    </a:lnTo>
                    <a:lnTo>
                      <a:pt x="687" y="203"/>
                    </a:lnTo>
                    <a:lnTo>
                      <a:pt x="808" y="182"/>
                    </a:lnTo>
                    <a:close/>
                    <a:moveTo>
                      <a:pt x="707" y="990"/>
                    </a:moveTo>
                    <a:lnTo>
                      <a:pt x="424" y="1434"/>
                    </a:lnTo>
                    <a:lnTo>
                      <a:pt x="343" y="1354"/>
                    </a:lnTo>
                    <a:lnTo>
                      <a:pt x="263" y="1273"/>
                    </a:lnTo>
                    <a:lnTo>
                      <a:pt x="222" y="1172"/>
                    </a:lnTo>
                    <a:lnTo>
                      <a:pt x="182" y="1071"/>
                    </a:lnTo>
                    <a:lnTo>
                      <a:pt x="707" y="990"/>
                    </a:lnTo>
                    <a:close/>
                    <a:moveTo>
                      <a:pt x="1313" y="344"/>
                    </a:moveTo>
                    <a:lnTo>
                      <a:pt x="1414" y="425"/>
                    </a:lnTo>
                    <a:lnTo>
                      <a:pt x="1494" y="546"/>
                    </a:lnTo>
                    <a:lnTo>
                      <a:pt x="1535" y="647"/>
                    </a:lnTo>
                    <a:lnTo>
                      <a:pt x="1575" y="768"/>
                    </a:lnTo>
                    <a:lnTo>
                      <a:pt x="1575" y="909"/>
                    </a:lnTo>
                    <a:lnTo>
                      <a:pt x="1575" y="1031"/>
                    </a:lnTo>
                    <a:lnTo>
                      <a:pt x="1535" y="1152"/>
                    </a:lnTo>
                    <a:lnTo>
                      <a:pt x="1474" y="1273"/>
                    </a:lnTo>
                    <a:lnTo>
                      <a:pt x="1414" y="1354"/>
                    </a:lnTo>
                    <a:lnTo>
                      <a:pt x="1333" y="1434"/>
                    </a:lnTo>
                    <a:lnTo>
                      <a:pt x="1252" y="1495"/>
                    </a:lnTo>
                    <a:lnTo>
                      <a:pt x="1151" y="1535"/>
                    </a:lnTo>
                    <a:lnTo>
                      <a:pt x="969" y="889"/>
                    </a:lnTo>
                    <a:lnTo>
                      <a:pt x="1313" y="344"/>
                    </a:lnTo>
                    <a:close/>
                    <a:moveTo>
                      <a:pt x="848" y="1091"/>
                    </a:moveTo>
                    <a:lnTo>
                      <a:pt x="990" y="1576"/>
                    </a:lnTo>
                    <a:lnTo>
                      <a:pt x="889" y="1596"/>
                    </a:lnTo>
                    <a:lnTo>
                      <a:pt x="788" y="1596"/>
                    </a:lnTo>
                    <a:lnTo>
                      <a:pt x="667" y="1576"/>
                    </a:lnTo>
                    <a:lnTo>
                      <a:pt x="566" y="1515"/>
                    </a:lnTo>
                    <a:lnTo>
                      <a:pt x="848" y="1091"/>
                    </a:lnTo>
                    <a:close/>
                    <a:moveTo>
                      <a:pt x="848" y="1"/>
                    </a:moveTo>
                    <a:lnTo>
                      <a:pt x="687" y="21"/>
                    </a:lnTo>
                    <a:lnTo>
                      <a:pt x="525" y="82"/>
                    </a:lnTo>
                    <a:lnTo>
                      <a:pt x="364" y="162"/>
                    </a:lnTo>
                    <a:lnTo>
                      <a:pt x="243" y="283"/>
                    </a:lnTo>
                    <a:lnTo>
                      <a:pt x="121" y="405"/>
                    </a:lnTo>
                    <a:lnTo>
                      <a:pt x="61" y="546"/>
                    </a:lnTo>
                    <a:lnTo>
                      <a:pt x="20" y="707"/>
                    </a:lnTo>
                    <a:lnTo>
                      <a:pt x="0" y="849"/>
                    </a:lnTo>
                    <a:lnTo>
                      <a:pt x="0" y="990"/>
                    </a:lnTo>
                    <a:lnTo>
                      <a:pt x="0" y="1010"/>
                    </a:lnTo>
                    <a:lnTo>
                      <a:pt x="41" y="1192"/>
                    </a:lnTo>
                    <a:lnTo>
                      <a:pt x="121" y="1354"/>
                    </a:lnTo>
                    <a:lnTo>
                      <a:pt x="243" y="1515"/>
                    </a:lnTo>
                    <a:lnTo>
                      <a:pt x="404" y="1636"/>
                    </a:lnTo>
                    <a:lnTo>
                      <a:pt x="566" y="1717"/>
                    </a:lnTo>
                    <a:lnTo>
                      <a:pt x="747" y="1757"/>
                    </a:lnTo>
                    <a:lnTo>
                      <a:pt x="929" y="1757"/>
                    </a:lnTo>
                    <a:lnTo>
                      <a:pt x="1111" y="1737"/>
                    </a:lnTo>
                    <a:lnTo>
                      <a:pt x="1131" y="1737"/>
                    </a:lnTo>
                    <a:lnTo>
                      <a:pt x="1131" y="1717"/>
                    </a:lnTo>
                    <a:lnTo>
                      <a:pt x="1272" y="1677"/>
                    </a:lnTo>
                    <a:lnTo>
                      <a:pt x="1393" y="1596"/>
                    </a:lnTo>
                    <a:lnTo>
                      <a:pt x="1515" y="1495"/>
                    </a:lnTo>
                    <a:lnTo>
                      <a:pt x="1616" y="1354"/>
                    </a:lnTo>
                    <a:lnTo>
                      <a:pt x="1696" y="1192"/>
                    </a:lnTo>
                    <a:lnTo>
                      <a:pt x="1737" y="1031"/>
                    </a:lnTo>
                    <a:lnTo>
                      <a:pt x="1757" y="869"/>
                    </a:lnTo>
                    <a:lnTo>
                      <a:pt x="1737" y="707"/>
                    </a:lnTo>
                    <a:lnTo>
                      <a:pt x="1676" y="546"/>
                    </a:lnTo>
                    <a:lnTo>
                      <a:pt x="1595" y="384"/>
                    </a:lnTo>
                    <a:lnTo>
                      <a:pt x="1474" y="263"/>
                    </a:lnTo>
                    <a:lnTo>
                      <a:pt x="1353" y="142"/>
                    </a:lnTo>
                    <a:lnTo>
                      <a:pt x="1192" y="61"/>
                    </a:lnTo>
                    <a:lnTo>
                      <a:pt x="1010" y="21"/>
                    </a:lnTo>
                    <a:lnTo>
                      <a:pt x="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9"/>
              <p:cNvSpPr/>
              <p:nvPr/>
            </p:nvSpPr>
            <p:spPr>
              <a:xfrm>
                <a:off x="2155254" y="-1793602"/>
                <a:ext cx="129697" cy="129771"/>
              </a:xfrm>
              <a:custGeom>
                <a:avLst/>
                <a:gdLst/>
                <a:ahLst/>
                <a:cxnLst/>
                <a:rect l="l" t="t" r="r" b="b"/>
                <a:pathLst>
                  <a:path w="1757" h="1758" fill="none" extrusionOk="0">
                    <a:moveTo>
                      <a:pt x="1131" y="1717"/>
                    </a:moveTo>
                    <a:lnTo>
                      <a:pt x="1131" y="1717"/>
                    </a:lnTo>
                    <a:lnTo>
                      <a:pt x="1272" y="1677"/>
                    </a:lnTo>
                    <a:lnTo>
                      <a:pt x="1393" y="1596"/>
                    </a:lnTo>
                    <a:lnTo>
                      <a:pt x="1515" y="1495"/>
                    </a:lnTo>
                    <a:lnTo>
                      <a:pt x="1616" y="1354"/>
                    </a:lnTo>
                    <a:lnTo>
                      <a:pt x="1616" y="1354"/>
                    </a:lnTo>
                    <a:lnTo>
                      <a:pt x="1696" y="1192"/>
                    </a:lnTo>
                    <a:lnTo>
                      <a:pt x="1737" y="1031"/>
                    </a:lnTo>
                    <a:lnTo>
                      <a:pt x="1757" y="869"/>
                    </a:lnTo>
                    <a:lnTo>
                      <a:pt x="1737" y="707"/>
                    </a:lnTo>
                    <a:lnTo>
                      <a:pt x="1676" y="546"/>
                    </a:lnTo>
                    <a:lnTo>
                      <a:pt x="1595" y="384"/>
                    </a:lnTo>
                    <a:lnTo>
                      <a:pt x="1474" y="263"/>
                    </a:lnTo>
                    <a:lnTo>
                      <a:pt x="1353" y="142"/>
                    </a:lnTo>
                    <a:lnTo>
                      <a:pt x="1353" y="142"/>
                    </a:lnTo>
                    <a:lnTo>
                      <a:pt x="1353" y="142"/>
                    </a:lnTo>
                    <a:lnTo>
                      <a:pt x="1192" y="61"/>
                    </a:lnTo>
                    <a:lnTo>
                      <a:pt x="1010" y="21"/>
                    </a:lnTo>
                    <a:lnTo>
                      <a:pt x="848" y="1"/>
                    </a:lnTo>
                    <a:lnTo>
                      <a:pt x="687" y="21"/>
                    </a:lnTo>
                    <a:lnTo>
                      <a:pt x="525" y="82"/>
                    </a:lnTo>
                    <a:lnTo>
                      <a:pt x="364" y="162"/>
                    </a:lnTo>
                    <a:lnTo>
                      <a:pt x="243" y="283"/>
                    </a:lnTo>
                    <a:lnTo>
                      <a:pt x="121" y="405"/>
                    </a:lnTo>
                    <a:lnTo>
                      <a:pt x="121" y="405"/>
                    </a:lnTo>
                    <a:lnTo>
                      <a:pt x="61" y="546"/>
                    </a:lnTo>
                    <a:lnTo>
                      <a:pt x="20" y="707"/>
                    </a:lnTo>
                    <a:lnTo>
                      <a:pt x="0" y="849"/>
                    </a:lnTo>
                    <a:lnTo>
                      <a:pt x="0" y="990"/>
                    </a:lnTo>
                    <a:lnTo>
                      <a:pt x="0" y="1010"/>
                    </a:lnTo>
                    <a:lnTo>
                      <a:pt x="0" y="1010"/>
                    </a:lnTo>
                    <a:lnTo>
                      <a:pt x="0" y="1010"/>
                    </a:lnTo>
                    <a:lnTo>
                      <a:pt x="41" y="1192"/>
                    </a:lnTo>
                    <a:lnTo>
                      <a:pt x="121" y="1354"/>
                    </a:lnTo>
                    <a:lnTo>
                      <a:pt x="243" y="1515"/>
                    </a:lnTo>
                    <a:lnTo>
                      <a:pt x="404" y="1636"/>
                    </a:lnTo>
                    <a:lnTo>
                      <a:pt x="404" y="1636"/>
                    </a:lnTo>
                    <a:lnTo>
                      <a:pt x="566" y="1717"/>
                    </a:lnTo>
                    <a:lnTo>
                      <a:pt x="747" y="1757"/>
                    </a:lnTo>
                    <a:lnTo>
                      <a:pt x="929" y="1757"/>
                    </a:lnTo>
                    <a:lnTo>
                      <a:pt x="1111" y="1737"/>
                    </a:lnTo>
                    <a:lnTo>
                      <a:pt x="1131" y="1737"/>
                    </a:lnTo>
                    <a:lnTo>
                      <a:pt x="1131" y="171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9"/>
              <p:cNvSpPr/>
              <p:nvPr/>
            </p:nvSpPr>
            <p:spPr>
              <a:xfrm>
                <a:off x="2226782" y="-1768209"/>
                <a:ext cx="44807" cy="87990"/>
              </a:xfrm>
              <a:custGeom>
                <a:avLst/>
                <a:gdLst/>
                <a:ahLst/>
                <a:cxnLst/>
                <a:rect l="l" t="t" r="r" b="b"/>
                <a:pathLst>
                  <a:path w="607" h="1192" fill="none" extrusionOk="0">
                    <a:moveTo>
                      <a:pt x="505" y="929"/>
                    </a:moveTo>
                    <a:lnTo>
                      <a:pt x="505" y="929"/>
                    </a:lnTo>
                    <a:lnTo>
                      <a:pt x="445" y="1010"/>
                    </a:lnTo>
                    <a:lnTo>
                      <a:pt x="364" y="1090"/>
                    </a:lnTo>
                    <a:lnTo>
                      <a:pt x="283" y="1151"/>
                    </a:lnTo>
                    <a:lnTo>
                      <a:pt x="182" y="1191"/>
                    </a:lnTo>
                    <a:lnTo>
                      <a:pt x="0" y="545"/>
                    </a:lnTo>
                    <a:lnTo>
                      <a:pt x="344" y="0"/>
                    </a:lnTo>
                    <a:lnTo>
                      <a:pt x="344" y="0"/>
                    </a:lnTo>
                    <a:lnTo>
                      <a:pt x="445" y="81"/>
                    </a:lnTo>
                    <a:lnTo>
                      <a:pt x="525" y="202"/>
                    </a:lnTo>
                    <a:lnTo>
                      <a:pt x="566" y="303"/>
                    </a:lnTo>
                    <a:lnTo>
                      <a:pt x="606" y="424"/>
                    </a:lnTo>
                    <a:lnTo>
                      <a:pt x="606" y="565"/>
                    </a:lnTo>
                    <a:lnTo>
                      <a:pt x="606" y="687"/>
                    </a:lnTo>
                    <a:lnTo>
                      <a:pt x="566" y="808"/>
                    </a:lnTo>
                    <a:lnTo>
                      <a:pt x="505" y="92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9"/>
              <p:cNvSpPr/>
              <p:nvPr/>
            </p:nvSpPr>
            <p:spPr>
              <a:xfrm>
                <a:off x="2168615" y="-1720524"/>
                <a:ext cx="38828" cy="32849"/>
              </a:xfrm>
              <a:custGeom>
                <a:avLst/>
                <a:gdLst/>
                <a:ahLst/>
                <a:cxnLst/>
                <a:rect l="l" t="t" r="r" b="b"/>
                <a:pathLst>
                  <a:path w="526" h="445" fill="none" extrusionOk="0">
                    <a:moveTo>
                      <a:pt x="243" y="444"/>
                    </a:moveTo>
                    <a:lnTo>
                      <a:pt x="243" y="444"/>
                    </a:lnTo>
                    <a:lnTo>
                      <a:pt x="162" y="364"/>
                    </a:lnTo>
                    <a:lnTo>
                      <a:pt x="82" y="283"/>
                    </a:lnTo>
                    <a:lnTo>
                      <a:pt x="41" y="182"/>
                    </a:lnTo>
                    <a:lnTo>
                      <a:pt x="1" y="81"/>
                    </a:lnTo>
                    <a:lnTo>
                      <a:pt x="526" y="0"/>
                    </a:lnTo>
                    <a:lnTo>
                      <a:pt x="243" y="44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9"/>
              <p:cNvSpPr/>
              <p:nvPr/>
            </p:nvSpPr>
            <p:spPr>
              <a:xfrm>
                <a:off x="2196960" y="-1713068"/>
                <a:ext cx="31372" cy="37278"/>
              </a:xfrm>
              <a:custGeom>
                <a:avLst/>
                <a:gdLst/>
                <a:ahLst/>
                <a:cxnLst/>
                <a:rect l="l" t="t" r="r" b="b"/>
                <a:pathLst>
                  <a:path w="425" h="505" fill="none" extrusionOk="0">
                    <a:moveTo>
                      <a:pt x="283" y="0"/>
                    </a:moveTo>
                    <a:lnTo>
                      <a:pt x="425" y="485"/>
                    </a:lnTo>
                    <a:lnTo>
                      <a:pt x="425" y="485"/>
                    </a:lnTo>
                    <a:lnTo>
                      <a:pt x="324" y="505"/>
                    </a:lnTo>
                    <a:lnTo>
                      <a:pt x="223" y="505"/>
                    </a:lnTo>
                    <a:lnTo>
                      <a:pt x="102" y="485"/>
                    </a:lnTo>
                    <a:lnTo>
                      <a:pt x="1" y="424"/>
                    </a:lnTo>
                    <a:lnTo>
                      <a:pt x="28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9"/>
              <p:cNvSpPr/>
              <p:nvPr/>
            </p:nvSpPr>
            <p:spPr>
              <a:xfrm>
                <a:off x="2167138" y="-1780167"/>
                <a:ext cx="74629" cy="52263"/>
              </a:xfrm>
              <a:custGeom>
                <a:avLst/>
                <a:gdLst/>
                <a:ahLst/>
                <a:cxnLst/>
                <a:rect l="l" t="t" r="r" b="b"/>
                <a:pathLst>
                  <a:path w="1011" h="708" fill="none" extrusionOk="0">
                    <a:moveTo>
                      <a:pt x="1010" y="61"/>
                    </a:moveTo>
                    <a:lnTo>
                      <a:pt x="667" y="626"/>
                    </a:lnTo>
                    <a:lnTo>
                      <a:pt x="1" y="707"/>
                    </a:lnTo>
                    <a:lnTo>
                      <a:pt x="1" y="707"/>
                    </a:lnTo>
                    <a:lnTo>
                      <a:pt x="1" y="606"/>
                    </a:lnTo>
                    <a:lnTo>
                      <a:pt x="21" y="505"/>
                    </a:lnTo>
                    <a:lnTo>
                      <a:pt x="61" y="425"/>
                    </a:lnTo>
                    <a:lnTo>
                      <a:pt x="122" y="324"/>
                    </a:lnTo>
                    <a:lnTo>
                      <a:pt x="122" y="324"/>
                    </a:lnTo>
                    <a:lnTo>
                      <a:pt x="203" y="223"/>
                    </a:lnTo>
                    <a:lnTo>
                      <a:pt x="283" y="142"/>
                    </a:lnTo>
                    <a:lnTo>
                      <a:pt x="405" y="61"/>
                    </a:lnTo>
                    <a:lnTo>
                      <a:pt x="526" y="21"/>
                    </a:lnTo>
                    <a:lnTo>
                      <a:pt x="647" y="0"/>
                    </a:lnTo>
                    <a:lnTo>
                      <a:pt x="768" y="0"/>
                    </a:lnTo>
                    <a:lnTo>
                      <a:pt x="889" y="21"/>
                    </a:lnTo>
                    <a:lnTo>
                      <a:pt x="1010" y="6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9"/>
              <p:cNvSpPr/>
              <p:nvPr/>
            </p:nvSpPr>
            <p:spPr>
              <a:xfrm>
                <a:off x="2292331" y="-1707163"/>
                <a:ext cx="10556" cy="22441"/>
              </a:xfrm>
              <a:custGeom>
                <a:avLst/>
                <a:gdLst/>
                <a:ahLst/>
                <a:cxnLst/>
                <a:rect l="l" t="t" r="r" b="b"/>
                <a:pathLst>
                  <a:path w="143" h="304" extrusionOk="0">
                    <a:moveTo>
                      <a:pt x="142" y="1"/>
                    </a:moveTo>
                    <a:lnTo>
                      <a:pt x="122" y="41"/>
                    </a:lnTo>
                    <a:lnTo>
                      <a:pt x="142" y="21"/>
                    </a:lnTo>
                    <a:lnTo>
                      <a:pt x="142" y="1"/>
                    </a:lnTo>
                    <a:close/>
                    <a:moveTo>
                      <a:pt x="61" y="223"/>
                    </a:moveTo>
                    <a:lnTo>
                      <a:pt x="41" y="243"/>
                    </a:lnTo>
                    <a:lnTo>
                      <a:pt x="41" y="250"/>
                    </a:lnTo>
                    <a:lnTo>
                      <a:pt x="61" y="223"/>
                    </a:lnTo>
                    <a:close/>
                    <a:moveTo>
                      <a:pt x="41" y="250"/>
                    </a:moveTo>
                    <a:lnTo>
                      <a:pt x="1" y="304"/>
                    </a:lnTo>
                    <a:lnTo>
                      <a:pt x="41" y="263"/>
                    </a:lnTo>
                    <a:lnTo>
                      <a:pt x="41" y="25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9"/>
              <p:cNvSpPr/>
              <p:nvPr/>
            </p:nvSpPr>
            <p:spPr>
              <a:xfrm>
                <a:off x="2188028" y="-1648995"/>
                <a:ext cx="44807" cy="6053"/>
              </a:xfrm>
              <a:custGeom>
                <a:avLst/>
                <a:gdLst/>
                <a:ahLst/>
                <a:cxnLst/>
                <a:rect l="l" t="t" r="r" b="b"/>
                <a:pathLst>
                  <a:path w="607" h="82" fill="none" extrusionOk="0">
                    <a:moveTo>
                      <a:pt x="0" y="0"/>
                    </a:moveTo>
                    <a:lnTo>
                      <a:pt x="0" y="0"/>
                    </a:lnTo>
                    <a:lnTo>
                      <a:pt x="202" y="61"/>
                    </a:lnTo>
                    <a:lnTo>
                      <a:pt x="424" y="81"/>
                    </a:lnTo>
                    <a:lnTo>
                      <a:pt x="424" y="81"/>
                    </a:lnTo>
                    <a:lnTo>
                      <a:pt x="606" y="81"/>
                    </a:lnTo>
                    <a:lnTo>
                      <a:pt x="606" y="81"/>
                    </a:lnTo>
                    <a:lnTo>
                      <a:pt x="606" y="81"/>
                    </a:lnTo>
                    <a:lnTo>
                      <a:pt x="606" y="81"/>
                    </a:lnTo>
                    <a:lnTo>
                      <a:pt x="424" y="81"/>
                    </a:lnTo>
                    <a:lnTo>
                      <a:pt x="424" y="81"/>
                    </a:lnTo>
                    <a:lnTo>
                      <a:pt x="202" y="61"/>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9"/>
              <p:cNvSpPr/>
              <p:nvPr/>
            </p:nvSpPr>
            <p:spPr>
              <a:xfrm>
                <a:off x="2159683" y="-1666859"/>
                <a:ext cx="1550" cy="1550"/>
              </a:xfrm>
              <a:custGeom>
                <a:avLst/>
                <a:gdLst/>
                <a:ahLst/>
                <a:cxnLst/>
                <a:rect l="l" t="t" r="r" b="b"/>
                <a:pathLst>
                  <a:path w="21" h="21" fill="none" extrusionOk="0">
                    <a:moveTo>
                      <a:pt x="1" y="0"/>
                    </a:moveTo>
                    <a:lnTo>
                      <a:pt x="1" y="0"/>
                    </a:lnTo>
                    <a:lnTo>
                      <a:pt x="21" y="20"/>
                    </a:lnTo>
                    <a:lnTo>
                      <a:pt x="21" y="2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9"/>
              <p:cNvSpPr/>
              <p:nvPr/>
            </p:nvSpPr>
            <p:spPr>
              <a:xfrm>
                <a:off x="2158207" y="-1666859"/>
                <a:ext cx="74" cy="74"/>
              </a:xfrm>
              <a:custGeom>
                <a:avLst/>
                <a:gdLst/>
                <a:ahLst/>
                <a:cxnLst/>
                <a:rect l="l" t="t" r="r" b="b"/>
                <a:pathLst>
                  <a:path w="1" h="1" fill="none" extrusionOk="0">
                    <a:moveTo>
                      <a:pt x="1" y="0"/>
                    </a:moveTo>
                    <a:lnTo>
                      <a:pt x="1" y="0"/>
                    </a:lnTo>
                    <a:lnTo>
                      <a:pt x="1" y="0"/>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9"/>
              <p:cNvSpPr/>
              <p:nvPr/>
            </p:nvSpPr>
            <p:spPr>
              <a:xfrm>
                <a:off x="2292331" y="-1690775"/>
                <a:ext cx="4577" cy="6053"/>
              </a:xfrm>
              <a:custGeom>
                <a:avLst/>
                <a:gdLst/>
                <a:ahLst/>
                <a:cxnLst/>
                <a:rect l="l" t="t" r="r" b="b"/>
                <a:pathLst>
                  <a:path w="62" h="82" fill="none" extrusionOk="0">
                    <a:moveTo>
                      <a:pt x="61" y="1"/>
                    </a:moveTo>
                    <a:lnTo>
                      <a:pt x="61" y="1"/>
                    </a:lnTo>
                    <a:lnTo>
                      <a:pt x="1" y="82"/>
                    </a:lnTo>
                    <a:lnTo>
                      <a:pt x="1" y="82"/>
                    </a:lnTo>
                    <a:lnTo>
                      <a:pt x="1" y="82"/>
                    </a:lnTo>
                    <a:lnTo>
                      <a:pt x="41" y="41"/>
                    </a:lnTo>
                    <a:lnTo>
                      <a:pt x="41" y="41"/>
                    </a:lnTo>
                    <a:lnTo>
                      <a:pt x="41" y="21"/>
                    </a:lnTo>
                    <a:lnTo>
                      <a:pt x="41" y="21"/>
                    </a:lnTo>
                    <a:lnTo>
                      <a:pt x="6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9"/>
              <p:cNvSpPr/>
              <p:nvPr/>
            </p:nvSpPr>
            <p:spPr>
              <a:xfrm>
                <a:off x="2140343" y="-1695204"/>
                <a:ext cx="3027" cy="7529"/>
              </a:xfrm>
              <a:custGeom>
                <a:avLst/>
                <a:gdLst/>
                <a:ahLst/>
                <a:cxnLst/>
                <a:rect l="l" t="t" r="r" b="b"/>
                <a:pathLst>
                  <a:path w="41" h="102" fill="none" extrusionOk="0">
                    <a:moveTo>
                      <a:pt x="0" y="0"/>
                    </a:moveTo>
                    <a:lnTo>
                      <a:pt x="0" y="0"/>
                    </a:lnTo>
                    <a:lnTo>
                      <a:pt x="41" y="101"/>
                    </a:lnTo>
                    <a:lnTo>
                      <a:pt x="41" y="101"/>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9"/>
              <p:cNvSpPr/>
              <p:nvPr/>
            </p:nvSpPr>
            <p:spPr>
              <a:xfrm>
                <a:off x="2299787" y="-1699707"/>
                <a:ext cx="74" cy="1624"/>
              </a:xfrm>
              <a:custGeom>
                <a:avLst/>
                <a:gdLst/>
                <a:ahLst/>
                <a:cxnLst/>
                <a:rect l="l" t="t" r="r" b="b"/>
                <a:pathLst>
                  <a:path w="1" h="22" fill="none" extrusionOk="0">
                    <a:moveTo>
                      <a:pt x="1" y="1"/>
                    </a:moveTo>
                    <a:lnTo>
                      <a:pt x="1" y="1"/>
                    </a:lnTo>
                    <a:lnTo>
                      <a:pt x="1" y="21"/>
                    </a:lnTo>
                    <a:lnTo>
                      <a:pt x="1" y="21"/>
                    </a:lnTo>
                    <a:lnTo>
                      <a:pt x="1" y="21"/>
                    </a:lnTo>
                    <a:lnTo>
                      <a:pt x="1" y="21"/>
                    </a:lnTo>
                    <a:lnTo>
                      <a:pt x="1" y="21"/>
                    </a:lnTo>
                    <a:lnTo>
                      <a:pt x="1"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9"/>
              <p:cNvSpPr/>
              <p:nvPr/>
            </p:nvSpPr>
            <p:spPr>
              <a:xfrm>
                <a:off x="2301337" y="-1707163"/>
                <a:ext cx="1550" cy="3100"/>
              </a:xfrm>
              <a:custGeom>
                <a:avLst/>
                <a:gdLst/>
                <a:ahLst/>
                <a:cxnLst/>
                <a:rect l="l" t="t" r="r" b="b"/>
                <a:pathLst>
                  <a:path w="21" h="42" fill="none" extrusionOk="0">
                    <a:moveTo>
                      <a:pt x="20" y="1"/>
                    </a:moveTo>
                    <a:lnTo>
                      <a:pt x="20" y="1"/>
                    </a:lnTo>
                    <a:lnTo>
                      <a:pt x="0" y="41"/>
                    </a:lnTo>
                    <a:lnTo>
                      <a:pt x="0" y="41"/>
                    </a:lnTo>
                    <a:lnTo>
                      <a:pt x="20" y="21"/>
                    </a:lnTo>
                    <a:lnTo>
                      <a:pt x="20" y="21"/>
                    </a:lnTo>
                    <a:lnTo>
                      <a:pt x="20" y="1"/>
                    </a:lnTo>
                    <a:lnTo>
                      <a:pt x="20" y="1"/>
                    </a:lnTo>
                    <a:lnTo>
                      <a:pt x="2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9"/>
              <p:cNvSpPr/>
              <p:nvPr/>
            </p:nvSpPr>
            <p:spPr>
              <a:xfrm>
                <a:off x="2302813" y="-1711592"/>
                <a:ext cx="1550" cy="1550"/>
              </a:xfrm>
              <a:custGeom>
                <a:avLst/>
                <a:gdLst/>
                <a:ahLst/>
                <a:cxnLst/>
                <a:rect l="l" t="t" r="r" b="b"/>
                <a:pathLst>
                  <a:path w="21" h="21" fill="none" extrusionOk="0">
                    <a:moveTo>
                      <a:pt x="20" y="0"/>
                    </a:moveTo>
                    <a:lnTo>
                      <a:pt x="20" y="0"/>
                    </a:lnTo>
                    <a:lnTo>
                      <a:pt x="20" y="0"/>
                    </a:lnTo>
                    <a:lnTo>
                      <a:pt x="0" y="20"/>
                    </a:lnTo>
                    <a:lnTo>
                      <a:pt x="0" y="20"/>
                    </a:lnTo>
                    <a:lnTo>
                      <a:pt x="20" y="0"/>
                    </a:lnTo>
                    <a:lnTo>
                      <a:pt x="20" y="0"/>
                    </a:lnTo>
                    <a:lnTo>
                      <a:pt x="20" y="0"/>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9"/>
              <p:cNvSpPr/>
              <p:nvPr/>
            </p:nvSpPr>
            <p:spPr>
              <a:xfrm>
                <a:off x="2295358" y="-1711592"/>
                <a:ext cx="9006" cy="22441"/>
              </a:xfrm>
              <a:custGeom>
                <a:avLst/>
                <a:gdLst/>
                <a:ahLst/>
                <a:cxnLst/>
                <a:rect l="l" t="t" r="r" b="b"/>
                <a:pathLst>
                  <a:path w="122" h="304" extrusionOk="0">
                    <a:moveTo>
                      <a:pt x="121" y="0"/>
                    </a:moveTo>
                    <a:lnTo>
                      <a:pt x="101" y="20"/>
                    </a:lnTo>
                    <a:lnTo>
                      <a:pt x="101" y="61"/>
                    </a:lnTo>
                    <a:lnTo>
                      <a:pt x="121" y="0"/>
                    </a:lnTo>
                    <a:close/>
                    <a:moveTo>
                      <a:pt x="101" y="81"/>
                    </a:moveTo>
                    <a:lnTo>
                      <a:pt x="81" y="101"/>
                    </a:lnTo>
                    <a:lnTo>
                      <a:pt x="61" y="162"/>
                    </a:lnTo>
                    <a:lnTo>
                      <a:pt x="61" y="182"/>
                    </a:lnTo>
                    <a:lnTo>
                      <a:pt x="101" y="81"/>
                    </a:lnTo>
                    <a:close/>
                    <a:moveTo>
                      <a:pt x="61" y="182"/>
                    </a:moveTo>
                    <a:lnTo>
                      <a:pt x="0" y="303"/>
                    </a:lnTo>
                    <a:lnTo>
                      <a:pt x="20" y="283"/>
                    </a:lnTo>
                    <a:lnTo>
                      <a:pt x="61" y="18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9"/>
              <p:cNvSpPr/>
              <p:nvPr/>
            </p:nvSpPr>
            <p:spPr>
              <a:xfrm>
                <a:off x="2292331" y="-1687749"/>
                <a:ext cx="3100" cy="3027"/>
              </a:xfrm>
              <a:custGeom>
                <a:avLst/>
                <a:gdLst/>
                <a:ahLst/>
                <a:cxnLst/>
                <a:rect l="l" t="t" r="r" b="b"/>
                <a:pathLst>
                  <a:path w="42" h="41" fill="none" extrusionOk="0">
                    <a:moveTo>
                      <a:pt x="41" y="0"/>
                    </a:moveTo>
                    <a:lnTo>
                      <a:pt x="41" y="0"/>
                    </a:lnTo>
                    <a:lnTo>
                      <a:pt x="1" y="41"/>
                    </a:lnTo>
                    <a:lnTo>
                      <a:pt x="1" y="41"/>
                    </a:lnTo>
                    <a:lnTo>
                      <a:pt x="1" y="41"/>
                    </a:lnTo>
                    <a:lnTo>
                      <a:pt x="1" y="41"/>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9"/>
              <p:cNvSpPr/>
              <p:nvPr/>
            </p:nvSpPr>
            <p:spPr>
              <a:xfrm>
                <a:off x="2295358" y="-1698157"/>
                <a:ext cx="4503" cy="9006"/>
              </a:xfrm>
              <a:custGeom>
                <a:avLst/>
                <a:gdLst/>
                <a:ahLst/>
                <a:cxnLst/>
                <a:rect l="l" t="t" r="r" b="b"/>
                <a:pathLst>
                  <a:path w="61" h="122" fill="none" extrusionOk="0">
                    <a:moveTo>
                      <a:pt x="61" y="0"/>
                    </a:moveTo>
                    <a:lnTo>
                      <a:pt x="61" y="0"/>
                    </a:lnTo>
                    <a:lnTo>
                      <a:pt x="61" y="0"/>
                    </a:lnTo>
                    <a:lnTo>
                      <a:pt x="61" y="0"/>
                    </a:lnTo>
                    <a:lnTo>
                      <a:pt x="20" y="101"/>
                    </a:lnTo>
                    <a:lnTo>
                      <a:pt x="20" y="101"/>
                    </a:lnTo>
                    <a:lnTo>
                      <a:pt x="0" y="121"/>
                    </a:lnTo>
                    <a:lnTo>
                      <a:pt x="0" y="121"/>
                    </a:lnTo>
                    <a:lnTo>
                      <a:pt x="6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9"/>
              <p:cNvSpPr/>
              <p:nvPr/>
            </p:nvSpPr>
            <p:spPr>
              <a:xfrm>
                <a:off x="2299787" y="-1705613"/>
                <a:ext cx="3100" cy="7529"/>
              </a:xfrm>
              <a:custGeom>
                <a:avLst/>
                <a:gdLst/>
                <a:ahLst/>
                <a:cxnLst/>
                <a:rect l="l" t="t" r="r" b="b"/>
                <a:pathLst>
                  <a:path w="42" h="102" fill="none" extrusionOk="0">
                    <a:moveTo>
                      <a:pt x="41" y="0"/>
                    </a:moveTo>
                    <a:lnTo>
                      <a:pt x="41" y="0"/>
                    </a:lnTo>
                    <a:lnTo>
                      <a:pt x="21" y="20"/>
                    </a:lnTo>
                    <a:lnTo>
                      <a:pt x="21" y="20"/>
                    </a:lnTo>
                    <a:lnTo>
                      <a:pt x="1" y="81"/>
                    </a:lnTo>
                    <a:lnTo>
                      <a:pt x="1" y="81"/>
                    </a:lnTo>
                    <a:lnTo>
                      <a:pt x="1" y="101"/>
                    </a:lnTo>
                    <a:lnTo>
                      <a:pt x="1" y="101"/>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9"/>
              <p:cNvSpPr/>
              <p:nvPr/>
            </p:nvSpPr>
            <p:spPr>
              <a:xfrm>
                <a:off x="2302813" y="-1711592"/>
                <a:ext cx="1550" cy="4503"/>
              </a:xfrm>
              <a:custGeom>
                <a:avLst/>
                <a:gdLst/>
                <a:ahLst/>
                <a:cxnLst/>
                <a:rect l="l" t="t" r="r" b="b"/>
                <a:pathLst>
                  <a:path w="21" h="61" fill="none" extrusionOk="0">
                    <a:moveTo>
                      <a:pt x="20" y="0"/>
                    </a:moveTo>
                    <a:lnTo>
                      <a:pt x="20" y="0"/>
                    </a:lnTo>
                    <a:lnTo>
                      <a:pt x="0" y="20"/>
                    </a:lnTo>
                    <a:lnTo>
                      <a:pt x="0" y="20"/>
                    </a:lnTo>
                    <a:lnTo>
                      <a:pt x="0" y="61"/>
                    </a:lnTo>
                    <a:lnTo>
                      <a:pt x="0" y="61"/>
                    </a:lnTo>
                    <a:lnTo>
                      <a:pt x="0" y="61"/>
                    </a:lnTo>
                    <a:lnTo>
                      <a:pt x="0" y="61"/>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9"/>
              <p:cNvSpPr/>
              <p:nvPr/>
            </p:nvSpPr>
            <p:spPr>
              <a:xfrm>
                <a:off x="2180573" y="-1693728"/>
                <a:ext cx="9006" cy="6053"/>
              </a:xfrm>
              <a:custGeom>
                <a:avLst/>
                <a:gdLst/>
                <a:ahLst/>
                <a:cxnLst/>
                <a:rect l="l" t="t" r="r" b="b"/>
                <a:pathLst>
                  <a:path w="122" h="82" fill="none" extrusionOk="0">
                    <a:moveTo>
                      <a:pt x="122" y="1"/>
                    </a:moveTo>
                    <a:lnTo>
                      <a:pt x="122" y="1"/>
                    </a:lnTo>
                    <a:lnTo>
                      <a:pt x="0" y="1"/>
                    </a:lnTo>
                    <a:lnTo>
                      <a:pt x="0" y="1"/>
                    </a:lnTo>
                    <a:lnTo>
                      <a:pt x="81" y="81"/>
                    </a:lnTo>
                    <a:lnTo>
                      <a:pt x="12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9"/>
              <p:cNvSpPr/>
              <p:nvPr/>
            </p:nvSpPr>
            <p:spPr>
              <a:xfrm>
                <a:off x="2196960" y="-1701184"/>
                <a:ext cx="31372" cy="25393"/>
              </a:xfrm>
              <a:custGeom>
                <a:avLst/>
                <a:gdLst/>
                <a:ahLst/>
                <a:cxnLst/>
                <a:rect l="l" t="t" r="r" b="b"/>
                <a:pathLst>
                  <a:path w="425" h="344" fill="none" extrusionOk="0">
                    <a:moveTo>
                      <a:pt x="324" y="1"/>
                    </a:moveTo>
                    <a:lnTo>
                      <a:pt x="324" y="1"/>
                    </a:lnTo>
                    <a:lnTo>
                      <a:pt x="263" y="21"/>
                    </a:lnTo>
                    <a:lnTo>
                      <a:pt x="263" y="21"/>
                    </a:lnTo>
                    <a:lnTo>
                      <a:pt x="142" y="61"/>
                    </a:lnTo>
                    <a:lnTo>
                      <a:pt x="1" y="263"/>
                    </a:lnTo>
                    <a:lnTo>
                      <a:pt x="1" y="263"/>
                    </a:lnTo>
                    <a:lnTo>
                      <a:pt x="142" y="324"/>
                    </a:lnTo>
                    <a:lnTo>
                      <a:pt x="303" y="344"/>
                    </a:lnTo>
                    <a:lnTo>
                      <a:pt x="303" y="344"/>
                    </a:lnTo>
                    <a:lnTo>
                      <a:pt x="425" y="324"/>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9"/>
              <p:cNvSpPr/>
              <p:nvPr/>
            </p:nvSpPr>
            <p:spPr>
              <a:xfrm>
                <a:off x="2140343" y="-1762304"/>
                <a:ext cx="165499" cy="119363"/>
              </a:xfrm>
              <a:custGeom>
                <a:avLst/>
                <a:gdLst/>
                <a:ahLst/>
                <a:cxnLst/>
                <a:rect l="l" t="t" r="r" b="b"/>
                <a:pathLst>
                  <a:path w="2242" h="1617" fill="none" extrusionOk="0">
                    <a:moveTo>
                      <a:pt x="2141" y="1"/>
                    </a:moveTo>
                    <a:lnTo>
                      <a:pt x="2141" y="1"/>
                    </a:lnTo>
                    <a:lnTo>
                      <a:pt x="2040" y="142"/>
                    </a:lnTo>
                    <a:lnTo>
                      <a:pt x="1939" y="263"/>
                    </a:lnTo>
                    <a:lnTo>
                      <a:pt x="1939" y="263"/>
                    </a:lnTo>
                    <a:lnTo>
                      <a:pt x="1959" y="445"/>
                    </a:lnTo>
                    <a:lnTo>
                      <a:pt x="1939" y="607"/>
                    </a:lnTo>
                    <a:lnTo>
                      <a:pt x="1898" y="768"/>
                    </a:lnTo>
                    <a:lnTo>
                      <a:pt x="1818" y="930"/>
                    </a:lnTo>
                    <a:lnTo>
                      <a:pt x="1818" y="930"/>
                    </a:lnTo>
                    <a:lnTo>
                      <a:pt x="1717" y="1071"/>
                    </a:lnTo>
                    <a:lnTo>
                      <a:pt x="1595" y="1172"/>
                    </a:lnTo>
                    <a:lnTo>
                      <a:pt x="1474" y="1253"/>
                    </a:lnTo>
                    <a:lnTo>
                      <a:pt x="1333" y="1293"/>
                    </a:lnTo>
                    <a:lnTo>
                      <a:pt x="1333" y="1313"/>
                    </a:lnTo>
                    <a:lnTo>
                      <a:pt x="1313" y="1313"/>
                    </a:lnTo>
                    <a:lnTo>
                      <a:pt x="1313" y="1313"/>
                    </a:lnTo>
                    <a:lnTo>
                      <a:pt x="1192" y="1333"/>
                    </a:lnTo>
                    <a:lnTo>
                      <a:pt x="1070" y="1333"/>
                    </a:lnTo>
                    <a:lnTo>
                      <a:pt x="1070" y="1333"/>
                    </a:lnTo>
                    <a:lnTo>
                      <a:pt x="949" y="1333"/>
                    </a:lnTo>
                    <a:lnTo>
                      <a:pt x="828" y="1313"/>
                    </a:lnTo>
                    <a:lnTo>
                      <a:pt x="707" y="1273"/>
                    </a:lnTo>
                    <a:lnTo>
                      <a:pt x="606" y="1212"/>
                    </a:lnTo>
                    <a:lnTo>
                      <a:pt x="606" y="1212"/>
                    </a:lnTo>
                    <a:lnTo>
                      <a:pt x="445" y="1091"/>
                    </a:lnTo>
                    <a:lnTo>
                      <a:pt x="344" y="950"/>
                    </a:lnTo>
                    <a:lnTo>
                      <a:pt x="344" y="950"/>
                    </a:lnTo>
                    <a:lnTo>
                      <a:pt x="0" y="909"/>
                    </a:lnTo>
                    <a:lnTo>
                      <a:pt x="0" y="909"/>
                    </a:lnTo>
                    <a:lnTo>
                      <a:pt x="41" y="1010"/>
                    </a:lnTo>
                    <a:lnTo>
                      <a:pt x="41" y="1010"/>
                    </a:lnTo>
                    <a:lnTo>
                      <a:pt x="142" y="1152"/>
                    </a:lnTo>
                    <a:lnTo>
                      <a:pt x="243" y="1293"/>
                    </a:lnTo>
                    <a:lnTo>
                      <a:pt x="243" y="1293"/>
                    </a:lnTo>
                    <a:lnTo>
                      <a:pt x="243" y="1293"/>
                    </a:lnTo>
                    <a:lnTo>
                      <a:pt x="243" y="1293"/>
                    </a:lnTo>
                    <a:lnTo>
                      <a:pt x="263" y="1293"/>
                    </a:lnTo>
                    <a:lnTo>
                      <a:pt x="263" y="1293"/>
                    </a:lnTo>
                    <a:lnTo>
                      <a:pt x="283" y="1313"/>
                    </a:lnTo>
                    <a:lnTo>
                      <a:pt x="283" y="1313"/>
                    </a:lnTo>
                    <a:lnTo>
                      <a:pt x="445" y="1434"/>
                    </a:lnTo>
                    <a:lnTo>
                      <a:pt x="445" y="1434"/>
                    </a:lnTo>
                    <a:lnTo>
                      <a:pt x="646" y="1535"/>
                    </a:lnTo>
                    <a:lnTo>
                      <a:pt x="646" y="1535"/>
                    </a:lnTo>
                    <a:lnTo>
                      <a:pt x="848" y="1596"/>
                    </a:lnTo>
                    <a:lnTo>
                      <a:pt x="1070" y="1616"/>
                    </a:lnTo>
                    <a:lnTo>
                      <a:pt x="1070" y="1616"/>
                    </a:lnTo>
                    <a:lnTo>
                      <a:pt x="1252" y="1616"/>
                    </a:lnTo>
                    <a:lnTo>
                      <a:pt x="1252" y="1616"/>
                    </a:lnTo>
                    <a:lnTo>
                      <a:pt x="1252" y="1616"/>
                    </a:lnTo>
                    <a:lnTo>
                      <a:pt x="1373" y="1576"/>
                    </a:lnTo>
                    <a:lnTo>
                      <a:pt x="1474" y="1556"/>
                    </a:lnTo>
                    <a:lnTo>
                      <a:pt x="1595" y="1495"/>
                    </a:lnTo>
                    <a:lnTo>
                      <a:pt x="1696" y="1434"/>
                    </a:lnTo>
                    <a:lnTo>
                      <a:pt x="1797" y="1374"/>
                    </a:lnTo>
                    <a:lnTo>
                      <a:pt x="1898" y="1293"/>
                    </a:lnTo>
                    <a:lnTo>
                      <a:pt x="1979" y="1192"/>
                    </a:lnTo>
                    <a:lnTo>
                      <a:pt x="2060" y="1091"/>
                    </a:lnTo>
                    <a:lnTo>
                      <a:pt x="2060" y="1091"/>
                    </a:lnTo>
                    <a:lnTo>
                      <a:pt x="2060" y="1051"/>
                    </a:lnTo>
                    <a:lnTo>
                      <a:pt x="2060" y="1051"/>
                    </a:lnTo>
                    <a:lnTo>
                      <a:pt x="2060" y="1051"/>
                    </a:lnTo>
                    <a:lnTo>
                      <a:pt x="2120" y="970"/>
                    </a:lnTo>
                    <a:lnTo>
                      <a:pt x="2120" y="970"/>
                    </a:lnTo>
                    <a:lnTo>
                      <a:pt x="2161" y="869"/>
                    </a:lnTo>
                    <a:lnTo>
                      <a:pt x="2161" y="869"/>
                    </a:lnTo>
                    <a:lnTo>
                      <a:pt x="2161" y="849"/>
                    </a:lnTo>
                    <a:lnTo>
                      <a:pt x="2161" y="849"/>
                    </a:lnTo>
                    <a:lnTo>
                      <a:pt x="2181" y="788"/>
                    </a:lnTo>
                    <a:lnTo>
                      <a:pt x="2181" y="788"/>
                    </a:lnTo>
                    <a:lnTo>
                      <a:pt x="2201" y="748"/>
                    </a:lnTo>
                    <a:lnTo>
                      <a:pt x="2201" y="748"/>
                    </a:lnTo>
                    <a:lnTo>
                      <a:pt x="2201" y="707"/>
                    </a:lnTo>
                    <a:lnTo>
                      <a:pt x="2201" y="707"/>
                    </a:lnTo>
                    <a:lnTo>
                      <a:pt x="2221" y="687"/>
                    </a:lnTo>
                    <a:lnTo>
                      <a:pt x="2221" y="687"/>
                    </a:lnTo>
                    <a:lnTo>
                      <a:pt x="2221" y="687"/>
                    </a:lnTo>
                    <a:lnTo>
                      <a:pt x="2221" y="687"/>
                    </a:lnTo>
                    <a:lnTo>
                      <a:pt x="2242" y="465"/>
                    </a:lnTo>
                    <a:lnTo>
                      <a:pt x="2242" y="465"/>
                    </a:lnTo>
                    <a:lnTo>
                      <a:pt x="2242" y="465"/>
                    </a:lnTo>
                    <a:lnTo>
                      <a:pt x="2242" y="465"/>
                    </a:lnTo>
                    <a:lnTo>
                      <a:pt x="2242" y="465"/>
                    </a:lnTo>
                    <a:lnTo>
                      <a:pt x="2242" y="465"/>
                    </a:lnTo>
                    <a:lnTo>
                      <a:pt x="2221" y="304"/>
                    </a:lnTo>
                    <a:lnTo>
                      <a:pt x="2221" y="304"/>
                    </a:lnTo>
                    <a:lnTo>
                      <a:pt x="2221" y="304"/>
                    </a:lnTo>
                    <a:lnTo>
                      <a:pt x="2221" y="304"/>
                    </a:lnTo>
                    <a:lnTo>
                      <a:pt x="2221" y="304"/>
                    </a:lnTo>
                    <a:lnTo>
                      <a:pt x="2221" y="304"/>
                    </a:lnTo>
                    <a:lnTo>
                      <a:pt x="2221" y="304"/>
                    </a:lnTo>
                    <a:lnTo>
                      <a:pt x="2221" y="304"/>
                    </a:lnTo>
                    <a:lnTo>
                      <a:pt x="2221" y="304"/>
                    </a:lnTo>
                    <a:lnTo>
                      <a:pt x="2201" y="203"/>
                    </a:lnTo>
                    <a:lnTo>
                      <a:pt x="2201" y="203"/>
                    </a:lnTo>
                    <a:lnTo>
                      <a:pt x="21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9"/>
              <p:cNvSpPr/>
              <p:nvPr/>
            </p:nvSpPr>
            <p:spPr>
              <a:xfrm>
                <a:off x="2384749" y="-2610383"/>
                <a:ext cx="23917" cy="183436"/>
              </a:xfrm>
              <a:custGeom>
                <a:avLst/>
                <a:gdLst/>
                <a:ahLst/>
                <a:cxnLst/>
                <a:rect l="l" t="t" r="r" b="b"/>
                <a:pathLst>
                  <a:path w="324" h="2485" extrusionOk="0">
                    <a:moveTo>
                      <a:pt x="162" y="1"/>
                    </a:moveTo>
                    <a:lnTo>
                      <a:pt x="142" y="41"/>
                    </a:lnTo>
                    <a:lnTo>
                      <a:pt x="142" y="203"/>
                    </a:lnTo>
                    <a:lnTo>
                      <a:pt x="122" y="566"/>
                    </a:lnTo>
                    <a:lnTo>
                      <a:pt x="82" y="1232"/>
                    </a:lnTo>
                    <a:lnTo>
                      <a:pt x="1" y="2424"/>
                    </a:lnTo>
                    <a:lnTo>
                      <a:pt x="1" y="2444"/>
                    </a:lnTo>
                    <a:lnTo>
                      <a:pt x="21" y="2464"/>
                    </a:lnTo>
                    <a:lnTo>
                      <a:pt x="61" y="2484"/>
                    </a:lnTo>
                    <a:lnTo>
                      <a:pt x="102" y="2464"/>
                    </a:lnTo>
                    <a:lnTo>
                      <a:pt x="122" y="2444"/>
                    </a:lnTo>
                    <a:lnTo>
                      <a:pt x="203" y="2161"/>
                    </a:lnTo>
                    <a:lnTo>
                      <a:pt x="243" y="1879"/>
                    </a:lnTo>
                    <a:lnTo>
                      <a:pt x="283" y="1555"/>
                    </a:lnTo>
                    <a:lnTo>
                      <a:pt x="324" y="1253"/>
                    </a:lnTo>
                    <a:lnTo>
                      <a:pt x="324" y="929"/>
                    </a:lnTo>
                    <a:lnTo>
                      <a:pt x="324" y="627"/>
                    </a:lnTo>
                    <a:lnTo>
                      <a:pt x="304" y="324"/>
                    </a:lnTo>
                    <a:lnTo>
                      <a:pt x="263" y="41"/>
                    </a:lnTo>
                    <a:lnTo>
                      <a:pt x="243" y="21"/>
                    </a:lnTo>
                    <a:lnTo>
                      <a:pt x="2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9"/>
              <p:cNvSpPr/>
              <p:nvPr/>
            </p:nvSpPr>
            <p:spPr>
              <a:xfrm>
                <a:off x="2481670" y="-2061852"/>
                <a:ext cx="13435" cy="3027"/>
              </a:xfrm>
              <a:custGeom>
                <a:avLst/>
                <a:gdLst/>
                <a:ahLst/>
                <a:cxnLst/>
                <a:rect l="l" t="t" r="r" b="b"/>
                <a:pathLst>
                  <a:path w="182" h="41" extrusionOk="0">
                    <a:moveTo>
                      <a:pt x="0" y="0"/>
                    </a:moveTo>
                    <a:lnTo>
                      <a:pt x="0" y="0"/>
                    </a:lnTo>
                    <a:lnTo>
                      <a:pt x="81" y="20"/>
                    </a:lnTo>
                    <a:lnTo>
                      <a:pt x="162" y="41"/>
                    </a:lnTo>
                    <a:lnTo>
                      <a:pt x="162" y="41"/>
                    </a:lnTo>
                    <a:lnTo>
                      <a:pt x="182" y="41"/>
                    </a:lnTo>
                    <a:lnTo>
                      <a:pt x="182" y="41"/>
                    </a:lnTo>
                    <a:lnTo>
                      <a:pt x="162" y="41"/>
                    </a:lnTo>
                    <a:lnTo>
                      <a:pt x="162" y="41"/>
                    </a:lnTo>
                    <a:lnTo>
                      <a:pt x="81"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9"/>
              <p:cNvSpPr/>
              <p:nvPr/>
            </p:nvSpPr>
            <p:spPr>
              <a:xfrm>
                <a:off x="2481670" y="-2061852"/>
                <a:ext cx="13435" cy="3027"/>
              </a:xfrm>
              <a:custGeom>
                <a:avLst/>
                <a:gdLst/>
                <a:ahLst/>
                <a:cxnLst/>
                <a:rect l="l" t="t" r="r" b="b"/>
                <a:pathLst>
                  <a:path w="182" h="41" fill="none" extrusionOk="0">
                    <a:moveTo>
                      <a:pt x="0" y="0"/>
                    </a:moveTo>
                    <a:lnTo>
                      <a:pt x="0" y="0"/>
                    </a:lnTo>
                    <a:lnTo>
                      <a:pt x="81" y="20"/>
                    </a:lnTo>
                    <a:lnTo>
                      <a:pt x="162" y="41"/>
                    </a:lnTo>
                    <a:lnTo>
                      <a:pt x="162" y="41"/>
                    </a:lnTo>
                    <a:lnTo>
                      <a:pt x="182" y="41"/>
                    </a:lnTo>
                    <a:lnTo>
                      <a:pt x="182" y="41"/>
                    </a:lnTo>
                    <a:lnTo>
                      <a:pt x="162" y="41"/>
                    </a:lnTo>
                    <a:lnTo>
                      <a:pt x="162" y="41"/>
                    </a:lnTo>
                    <a:lnTo>
                      <a:pt x="81"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9"/>
              <p:cNvSpPr/>
              <p:nvPr/>
            </p:nvSpPr>
            <p:spPr>
              <a:xfrm>
                <a:off x="2466759" y="-2196050"/>
                <a:ext cx="79059" cy="65698"/>
              </a:xfrm>
              <a:custGeom>
                <a:avLst/>
                <a:gdLst/>
                <a:ahLst/>
                <a:cxnLst/>
                <a:rect l="l" t="t" r="r" b="b"/>
                <a:pathLst>
                  <a:path w="1071" h="890" extrusionOk="0">
                    <a:moveTo>
                      <a:pt x="505" y="1"/>
                    </a:moveTo>
                    <a:lnTo>
                      <a:pt x="364" y="41"/>
                    </a:lnTo>
                    <a:lnTo>
                      <a:pt x="222" y="82"/>
                    </a:lnTo>
                    <a:lnTo>
                      <a:pt x="101" y="183"/>
                    </a:lnTo>
                    <a:lnTo>
                      <a:pt x="61" y="223"/>
                    </a:lnTo>
                    <a:lnTo>
                      <a:pt x="41" y="304"/>
                    </a:lnTo>
                    <a:lnTo>
                      <a:pt x="20" y="364"/>
                    </a:lnTo>
                    <a:lnTo>
                      <a:pt x="0" y="425"/>
                    </a:lnTo>
                    <a:lnTo>
                      <a:pt x="41" y="566"/>
                    </a:lnTo>
                    <a:lnTo>
                      <a:pt x="101" y="708"/>
                    </a:lnTo>
                    <a:lnTo>
                      <a:pt x="202" y="809"/>
                    </a:lnTo>
                    <a:lnTo>
                      <a:pt x="263" y="849"/>
                    </a:lnTo>
                    <a:lnTo>
                      <a:pt x="344" y="869"/>
                    </a:lnTo>
                    <a:lnTo>
                      <a:pt x="465" y="889"/>
                    </a:lnTo>
                    <a:lnTo>
                      <a:pt x="545" y="889"/>
                    </a:lnTo>
                    <a:lnTo>
                      <a:pt x="626" y="869"/>
                    </a:lnTo>
                    <a:lnTo>
                      <a:pt x="768" y="788"/>
                    </a:lnTo>
                    <a:lnTo>
                      <a:pt x="909" y="687"/>
                    </a:lnTo>
                    <a:lnTo>
                      <a:pt x="1010" y="546"/>
                    </a:lnTo>
                    <a:lnTo>
                      <a:pt x="1050" y="425"/>
                    </a:lnTo>
                    <a:lnTo>
                      <a:pt x="1070" y="324"/>
                    </a:lnTo>
                    <a:lnTo>
                      <a:pt x="1050" y="223"/>
                    </a:lnTo>
                    <a:lnTo>
                      <a:pt x="1010" y="142"/>
                    </a:lnTo>
                    <a:lnTo>
                      <a:pt x="929" y="82"/>
                    </a:lnTo>
                    <a:lnTo>
                      <a:pt x="828" y="41"/>
                    </a:lnTo>
                    <a:lnTo>
                      <a:pt x="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9"/>
              <p:cNvSpPr/>
              <p:nvPr/>
            </p:nvSpPr>
            <p:spPr>
              <a:xfrm>
                <a:off x="2466759" y="-2196050"/>
                <a:ext cx="79059" cy="65698"/>
              </a:xfrm>
              <a:custGeom>
                <a:avLst/>
                <a:gdLst/>
                <a:ahLst/>
                <a:cxnLst/>
                <a:rect l="l" t="t" r="r" b="b"/>
                <a:pathLst>
                  <a:path w="1071" h="890" fill="none" extrusionOk="0">
                    <a:moveTo>
                      <a:pt x="606" y="1"/>
                    </a:moveTo>
                    <a:lnTo>
                      <a:pt x="606" y="1"/>
                    </a:lnTo>
                    <a:lnTo>
                      <a:pt x="505" y="1"/>
                    </a:lnTo>
                    <a:lnTo>
                      <a:pt x="505" y="1"/>
                    </a:lnTo>
                    <a:lnTo>
                      <a:pt x="364" y="41"/>
                    </a:lnTo>
                    <a:lnTo>
                      <a:pt x="222" y="82"/>
                    </a:lnTo>
                    <a:lnTo>
                      <a:pt x="101" y="183"/>
                    </a:lnTo>
                    <a:lnTo>
                      <a:pt x="61" y="223"/>
                    </a:lnTo>
                    <a:lnTo>
                      <a:pt x="41" y="304"/>
                    </a:lnTo>
                    <a:lnTo>
                      <a:pt x="41" y="304"/>
                    </a:lnTo>
                    <a:lnTo>
                      <a:pt x="20" y="364"/>
                    </a:lnTo>
                    <a:lnTo>
                      <a:pt x="0" y="425"/>
                    </a:lnTo>
                    <a:lnTo>
                      <a:pt x="41" y="566"/>
                    </a:lnTo>
                    <a:lnTo>
                      <a:pt x="101" y="708"/>
                    </a:lnTo>
                    <a:lnTo>
                      <a:pt x="202" y="809"/>
                    </a:lnTo>
                    <a:lnTo>
                      <a:pt x="202" y="809"/>
                    </a:lnTo>
                    <a:lnTo>
                      <a:pt x="263" y="849"/>
                    </a:lnTo>
                    <a:lnTo>
                      <a:pt x="344" y="869"/>
                    </a:lnTo>
                    <a:lnTo>
                      <a:pt x="465" y="889"/>
                    </a:lnTo>
                    <a:lnTo>
                      <a:pt x="465" y="889"/>
                    </a:lnTo>
                    <a:lnTo>
                      <a:pt x="545" y="889"/>
                    </a:lnTo>
                    <a:lnTo>
                      <a:pt x="626" y="869"/>
                    </a:lnTo>
                    <a:lnTo>
                      <a:pt x="768" y="788"/>
                    </a:lnTo>
                    <a:lnTo>
                      <a:pt x="909" y="687"/>
                    </a:lnTo>
                    <a:lnTo>
                      <a:pt x="1010" y="546"/>
                    </a:lnTo>
                    <a:lnTo>
                      <a:pt x="1010" y="546"/>
                    </a:lnTo>
                    <a:lnTo>
                      <a:pt x="1050" y="425"/>
                    </a:lnTo>
                    <a:lnTo>
                      <a:pt x="1070" y="324"/>
                    </a:lnTo>
                    <a:lnTo>
                      <a:pt x="1050" y="223"/>
                    </a:lnTo>
                    <a:lnTo>
                      <a:pt x="1010" y="142"/>
                    </a:lnTo>
                    <a:lnTo>
                      <a:pt x="929" y="82"/>
                    </a:lnTo>
                    <a:lnTo>
                      <a:pt x="828" y="41"/>
                    </a:lnTo>
                    <a:lnTo>
                      <a:pt x="727" y="1"/>
                    </a:lnTo>
                    <a:lnTo>
                      <a:pt x="606"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9"/>
              <p:cNvSpPr/>
              <p:nvPr/>
            </p:nvSpPr>
            <p:spPr>
              <a:xfrm>
                <a:off x="2571062" y="-2237756"/>
                <a:ext cx="23917" cy="29896"/>
              </a:xfrm>
              <a:custGeom>
                <a:avLst/>
                <a:gdLst/>
                <a:ahLst/>
                <a:cxnLst/>
                <a:rect l="l" t="t" r="r" b="b"/>
                <a:pathLst>
                  <a:path w="324" h="405" extrusionOk="0">
                    <a:moveTo>
                      <a:pt x="324" y="1"/>
                    </a:moveTo>
                    <a:lnTo>
                      <a:pt x="324" y="1"/>
                    </a:lnTo>
                    <a:lnTo>
                      <a:pt x="182" y="203"/>
                    </a:lnTo>
                    <a:lnTo>
                      <a:pt x="1" y="404"/>
                    </a:lnTo>
                    <a:lnTo>
                      <a:pt x="1" y="404"/>
                    </a:lnTo>
                    <a:lnTo>
                      <a:pt x="1" y="404"/>
                    </a:lnTo>
                    <a:lnTo>
                      <a:pt x="182" y="203"/>
                    </a:lnTo>
                    <a:lnTo>
                      <a:pt x="3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9"/>
              <p:cNvSpPr/>
              <p:nvPr/>
            </p:nvSpPr>
            <p:spPr>
              <a:xfrm>
                <a:off x="2571062" y="-2237756"/>
                <a:ext cx="23917" cy="29896"/>
              </a:xfrm>
              <a:custGeom>
                <a:avLst/>
                <a:gdLst/>
                <a:ahLst/>
                <a:cxnLst/>
                <a:rect l="l" t="t" r="r" b="b"/>
                <a:pathLst>
                  <a:path w="324" h="405" fill="none" extrusionOk="0">
                    <a:moveTo>
                      <a:pt x="324" y="1"/>
                    </a:moveTo>
                    <a:lnTo>
                      <a:pt x="324" y="1"/>
                    </a:lnTo>
                    <a:lnTo>
                      <a:pt x="182" y="203"/>
                    </a:lnTo>
                    <a:lnTo>
                      <a:pt x="1" y="404"/>
                    </a:lnTo>
                    <a:lnTo>
                      <a:pt x="1" y="404"/>
                    </a:lnTo>
                    <a:lnTo>
                      <a:pt x="1" y="404"/>
                    </a:lnTo>
                    <a:lnTo>
                      <a:pt x="182" y="203"/>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9"/>
              <p:cNvSpPr/>
              <p:nvPr/>
            </p:nvSpPr>
            <p:spPr>
              <a:xfrm>
                <a:off x="2615795" y="-2170657"/>
                <a:ext cx="25393" cy="35801"/>
              </a:xfrm>
              <a:custGeom>
                <a:avLst/>
                <a:gdLst/>
                <a:ahLst/>
                <a:cxnLst/>
                <a:rect l="l" t="t" r="r" b="b"/>
                <a:pathLst>
                  <a:path w="344" h="485" extrusionOk="0">
                    <a:moveTo>
                      <a:pt x="344" y="0"/>
                    </a:moveTo>
                    <a:lnTo>
                      <a:pt x="344" y="0"/>
                    </a:lnTo>
                    <a:lnTo>
                      <a:pt x="344" y="0"/>
                    </a:lnTo>
                    <a:lnTo>
                      <a:pt x="344" y="20"/>
                    </a:lnTo>
                    <a:lnTo>
                      <a:pt x="344" y="20"/>
                    </a:lnTo>
                    <a:lnTo>
                      <a:pt x="263" y="142"/>
                    </a:lnTo>
                    <a:lnTo>
                      <a:pt x="182" y="263"/>
                    </a:lnTo>
                    <a:lnTo>
                      <a:pt x="0" y="485"/>
                    </a:lnTo>
                    <a:lnTo>
                      <a:pt x="0" y="485"/>
                    </a:lnTo>
                    <a:lnTo>
                      <a:pt x="0" y="485"/>
                    </a:lnTo>
                    <a:lnTo>
                      <a:pt x="0" y="485"/>
                    </a:lnTo>
                    <a:lnTo>
                      <a:pt x="182" y="263"/>
                    </a:lnTo>
                    <a:lnTo>
                      <a:pt x="263" y="142"/>
                    </a:lnTo>
                    <a:lnTo>
                      <a:pt x="344" y="20"/>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9"/>
              <p:cNvSpPr/>
              <p:nvPr/>
            </p:nvSpPr>
            <p:spPr>
              <a:xfrm>
                <a:off x="2615795" y="-2170657"/>
                <a:ext cx="25393" cy="35801"/>
              </a:xfrm>
              <a:custGeom>
                <a:avLst/>
                <a:gdLst/>
                <a:ahLst/>
                <a:cxnLst/>
                <a:rect l="l" t="t" r="r" b="b"/>
                <a:pathLst>
                  <a:path w="344" h="485" fill="none" extrusionOk="0">
                    <a:moveTo>
                      <a:pt x="344" y="0"/>
                    </a:moveTo>
                    <a:lnTo>
                      <a:pt x="344" y="0"/>
                    </a:lnTo>
                    <a:lnTo>
                      <a:pt x="344" y="0"/>
                    </a:lnTo>
                    <a:lnTo>
                      <a:pt x="344" y="20"/>
                    </a:lnTo>
                    <a:lnTo>
                      <a:pt x="344" y="20"/>
                    </a:lnTo>
                    <a:lnTo>
                      <a:pt x="263" y="142"/>
                    </a:lnTo>
                    <a:lnTo>
                      <a:pt x="182" y="263"/>
                    </a:lnTo>
                    <a:lnTo>
                      <a:pt x="0" y="485"/>
                    </a:lnTo>
                    <a:lnTo>
                      <a:pt x="0" y="485"/>
                    </a:lnTo>
                    <a:lnTo>
                      <a:pt x="0" y="485"/>
                    </a:lnTo>
                    <a:lnTo>
                      <a:pt x="0" y="485"/>
                    </a:lnTo>
                    <a:lnTo>
                      <a:pt x="182" y="263"/>
                    </a:lnTo>
                    <a:lnTo>
                      <a:pt x="263" y="142"/>
                    </a:lnTo>
                    <a:lnTo>
                      <a:pt x="344" y="20"/>
                    </a:lnTo>
                    <a:lnTo>
                      <a:pt x="344"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9"/>
              <p:cNvSpPr/>
              <p:nvPr/>
            </p:nvSpPr>
            <p:spPr>
              <a:xfrm>
                <a:off x="2466759" y="-2106584"/>
                <a:ext cx="50713" cy="47760"/>
              </a:xfrm>
              <a:custGeom>
                <a:avLst/>
                <a:gdLst/>
                <a:ahLst/>
                <a:cxnLst/>
                <a:rect l="l" t="t" r="r" b="b"/>
                <a:pathLst>
                  <a:path w="687" h="647" extrusionOk="0">
                    <a:moveTo>
                      <a:pt x="646" y="0"/>
                    </a:moveTo>
                    <a:lnTo>
                      <a:pt x="344" y="81"/>
                    </a:lnTo>
                    <a:lnTo>
                      <a:pt x="20" y="142"/>
                    </a:lnTo>
                    <a:lnTo>
                      <a:pt x="0" y="243"/>
                    </a:lnTo>
                    <a:lnTo>
                      <a:pt x="0" y="344"/>
                    </a:lnTo>
                    <a:lnTo>
                      <a:pt x="20" y="445"/>
                    </a:lnTo>
                    <a:lnTo>
                      <a:pt x="81" y="525"/>
                    </a:lnTo>
                    <a:lnTo>
                      <a:pt x="142" y="586"/>
                    </a:lnTo>
                    <a:lnTo>
                      <a:pt x="202" y="606"/>
                    </a:lnTo>
                    <a:lnTo>
                      <a:pt x="283" y="626"/>
                    </a:lnTo>
                    <a:lnTo>
                      <a:pt x="364" y="647"/>
                    </a:lnTo>
                    <a:lnTo>
                      <a:pt x="384" y="647"/>
                    </a:lnTo>
                    <a:lnTo>
                      <a:pt x="545" y="465"/>
                    </a:lnTo>
                    <a:lnTo>
                      <a:pt x="646" y="324"/>
                    </a:lnTo>
                    <a:lnTo>
                      <a:pt x="687" y="202"/>
                    </a:lnTo>
                    <a:lnTo>
                      <a:pt x="687" y="81"/>
                    </a:lnTo>
                    <a:lnTo>
                      <a:pt x="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9"/>
              <p:cNvSpPr/>
              <p:nvPr/>
            </p:nvSpPr>
            <p:spPr>
              <a:xfrm>
                <a:off x="2466759" y="-2106584"/>
                <a:ext cx="50713" cy="47760"/>
              </a:xfrm>
              <a:custGeom>
                <a:avLst/>
                <a:gdLst/>
                <a:ahLst/>
                <a:cxnLst/>
                <a:rect l="l" t="t" r="r" b="b"/>
                <a:pathLst>
                  <a:path w="687" h="647" fill="none" extrusionOk="0">
                    <a:moveTo>
                      <a:pt x="646" y="0"/>
                    </a:moveTo>
                    <a:lnTo>
                      <a:pt x="646" y="0"/>
                    </a:lnTo>
                    <a:lnTo>
                      <a:pt x="344" y="81"/>
                    </a:lnTo>
                    <a:lnTo>
                      <a:pt x="20" y="142"/>
                    </a:lnTo>
                    <a:lnTo>
                      <a:pt x="20" y="142"/>
                    </a:lnTo>
                    <a:lnTo>
                      <a:pt x="0" y="243"/>
                    </a:lnTo>
                    <a:lnTo>
                      <a:pt x="0" y="344"/>
                    </a:lnTo>
                    <a:lnTo>
                      <a:pt x="20" y="445"/>
                    </a:lnTo>
                    <a:lnTo>
                      <a:pt x="81" y="525"/>
                    </a:lnTo>
                    <a:lnTo>
                      <a:pt x="81" y="525"/>
                    </a:lnTo>
                    <a:lnTo>
                      <a:pt x="142" y="586"/>
                    </a:lnTo>
                    <a:lnTo>
                      <a:pt x="202" y="606"/>
                    </a:lnTo>
                    <a:lnTo>
                      <a:pt x="202" y="606"/>
                    </a:lnTo>
                    <a:lnTo>
                      <a:pt x="283" y="626"/>
                    </a:lnTo>
                    <a:lnTo>
                      <a:pt x="364" y="647"/>
                    </a:lnTo>
                    <a:lnTo>
                      <a:pt x="364" y="647"/>
                    </a:lnTo>
                    <a:lnTo>
                      <a:pt x="384" y="647"/>
                    </a:lnTo>
                    <a:lnTo>
                      <a:pt x="384" y="647"/>
                    </a:lnTo>
                    <a:lnTo>
                      <a:pt x="384" y="647"/>
                    </a:lnTo>
                    <a:lnTo>
                      <a:pt x="384" y="647"/>
                    </a:lnTo>
                    <a:lnTo>
                      <a:pt x="545" y="465"/>
                    </a:lnTo>
                    <a:lnTo>
                      <a:pt x="545" y="465"/>
                    </a:lnTo>
                    <a:lnTo>
                      <a:pt x="646" y="324"/>
                    </a:lnTo>
                    <a:lnTo>
                      <a:pt x="687" y="202"/>
                    </a:lnTo>
                    <a:lnTo>
                      <a:pt x="687" y="81"/>
                    </a:lnTo>
                    <a:lnTo>
                      <a:pt x="646"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9"/>
              <p:cNvSpPr/>
              <p:nvPr/>
            </p:nvSpPr>
            <p:spPr>
              <a:xfrm>
                <a:off x="2033014" y="-1541666"/>
                <a:ext cx="6053" cy="20890"/>
              </a:xfrm>
              <a:custGeom>
                <a:avLst/>
                <a:gdLst/>
                <a:ahLst/>
                <a:cxnLst/>
                <a:rect l="l" t="t" r="r" b="b"/>
                <a:pathLst>
                  <a:path w="82" h="283" extrusionOk="0">
                    <a:moveTo>
                      <a:pt x="1" y="0"/>
                    </a:moveTo>
                    <a:lnTo>
                      <a:pt x="21" y="141"/>
                    </a:lnTo>
                    <a:lnTo>
                      <a:pt x="81" y="283"/>
                    </a:lnTo>
                    <a:lnTo>
                      <a:pt x="41" y="14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9"/>
              <p:cNvSpPr/>
              <p:nvPr/>
            </p:nvSpPr>
            <p:spPr>
              <a:xfrm>
                <a:off x="2311745" y="-1562556"/>
                <a:ext cx="6053" cy="19414"/>
              </a:xfrm>
              <a:custGeom>
                <a:avLst/>
                <a:gdLst/>
                <a:ahLst/>
                <a:cxnLst/>
                <a:rect l="l" t="t" r="r" b="b"/>
                <a:pathLst>
                  <a:path w="82" h="263" fill="none" extrusionOk="0">
                    <a:moveTo>
                      <a:pt x="81" y="0"/>
                    </a:moveTo>
                    <a:lnTo>
                      <a:pt x="81" y="0"/>
                    </a:lnTo>
                    <a:lnTo>
                      <a:pt x="0" y="263"/>
                    </a:lnTo>
                    <a:lnTo>
                      <a:pt x="0" y="263"/>
                    </a:lnTo>
                    <a:lnTo>
                      <a:pt x="81" y="0"/>
                    </a:lnTo>
                    <a:lnTo>
                      <a:pt x="81" y="0"/>
                    </a:lnTo>
                    <a:lnTo>
                      <a:pt x="8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9"/>
              <p:cNvSpPr/>
              <p:nvPr/>
            </p:nvSpPr>
            <p:spPr>
              <a:xfrm>
                <a:off x="2028511" y="-1575991"/>
                <a:ext cx="28420" cy="85038"/>
              </a:xfrm>
              <a:custGeom>
                <a:avLst/>
                <a:gdLst/>
                <a:ahLst/>
                <a:cxnLst/>
                <a:rect l="l" t="t" r="r" b="b"/>
                <a:pathLst>
                  <a:path w="385" h="1152" fill="none" extrusionOk="0">
                    <a:moveTo>
                      <a:pt x="1" y="1"/>
                    </a:moveTo>
                    <a:lnTo>
                      <a:pt x="1" y="1"/>
                    </a:lnTo>
                    <a:lnTo>
                      <a:pt x="21" y="324"/>
                    </a:lnTo>
                    <a:lnTo>
                      <a:pt x="62" y="465"/>
                    </a:lnTo>
                    <a:lnTo>
                      <a:pt x="82" y="606"/>
                    </a:lnTo>
                    <a:lnTo>
                      <a:pt x="142" y="748"/>
                    </a:lnTo>
                    <a:lnTo>
                      <a:pt x="203" y="889"/>
                    </a:lnTo>
                    <a:lnTo>
                      <a:pt x="284" y="1031"/>
                    </a:lnTo>
                    <a:lnTo>
                      <a:pt x="385" y="1152"/>
                    </a:lnTo>
                    <a:lnTo>
                      <a:pt x="385" y="1152"/>
                    </a:lnTo>
                    <a:lnTo>
                      <a:pt x="284" y="1031"/>
                    </a:lnTo>
                    <a:lnTo>
                      <a:pt x="203" y="889"/>
                    </a:lnTo>
                    <a:lnTo>
                      <a:pt x="142" y="748"/>
                    </a:lnTo>
                    <a:lnTo>
                      <a:pt x="102" y="606"/>
                    </a:lnTo>
                    <a:lnTo>
                      <a:pt x="62" y="465"/>
                    </a:lnTo>
                    <a:lnTo>
                      <a:pt x="21" y="324"/>
                    </a:lnTo>
                    <a:lnTo>
                      <a:pt x="1" y="1"/>
                    </a:ln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9"/>
              <p:cNvSpPr/>
              <p:nvPr/>
            </p:nvSpPr>
            <p:spPr>
              <a:xfrm>
                <a:off x="2319200" y="-1602786"/>
                <a:ext cx="6053" cy="31372"/>
              </a:xfrm>
              <a:custGeom>
                <a:avLst/>
                <a:gdLst/>
                <a:ahLst/>
                <a:cxnLst/>
                <a:rect l="l" t="t" r="r" b="b"/>
                <a:pathLst>
                  <a:path w="82" h="425" extrusionOk="0">
                    <a:moveTo>
                      <a:pt x="81" y="0"/>
                    </a:moveTo>
                    <a:lnTo>
                      <a:pt x="81" y="0"/>
                    </a:lnTo>
                    <a:lnTo>
                      <a:pt x="0" y="424"/>
                    </a:lnTo>
                    <a:lnTo>
                      <a:pt x="0" y="424"/>
                    </a:lnTo>
                    <a:lnTo>
                      <a:pt x="0" y="424"/>
                    </a:lnTo>
                    <a:lnTo>
                      <a:pt x="0" y="424"/>
                    </a:lnTo>
                    <a:lnTo>
                      <a:pt x="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9"/>
              <p:cNvSpPr/>
              <p:nvPr/>
            </p:nvSpPr>
            <p:spPr>
              <a:xfrm>
                <a:off x="2319200" y="-1602786"/>
                <a:ext cx="6053" cy="31372"/>
              </a:xfrm>
              <a:custGeom>
                <a:avLst/>
                <a:gdLst/>
                <a:ahLst/>
                <a:cxnLst/>
                <a:rect l="l" t="t" r="r" b="b"/>
                <a:pathLst>
                  <a:path w="82" h="425" fill="none" extrusionOk="0">
                    <a:moveTo>
                      <a:pt x="81" y="0"/>
                    </a:moveTo>
                    <a:lnTo>
                      <a:pt x="81" y="0"/>
                    </a:lnTo>
                    <a:lnTo>
                      <a:pt x="0" y="424"/>
                    </a:lnTo>
                    <a:lnTo>
                      <a:pt x="0" y="424"/>
                    </a:lnTo>
                    <a:lnTo>
                      <a:pt x="0" y="424"/>
                    </a:lnTo>
                    <a:lnTo>
                      <a:pt x="0" y="424"/>
                    </a:lnTo>
                    <a:lnTo>
                      <a:pt x="8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9"/>
              <p:cNvSpPr/>
              <p:nvPr/>
            </p:nvSpPr>
            <p:spPr>
              <a:xfrm>
                <a:off x="2317724" y="-1571488"/>
                <a:ext cx="1550" cy="9006"/>
              </a:xfrm>
              <a:custGeom>
                <a:avLst/>
                <a:gdLst/>
                <a:ahLst/>
                <a:cxnLst/>
                <a:rect l="l" t="t" r="r" b="b"/>
                <a:pathLst>
                  <a:path w="21" h="122" extrusionOk="0">
                    <a:moveTo>
                      <a:pt x="20" y="0"/>
                    </a:moveTo>
                    <a:lnTo>
                      <a:pt x="20" y="0"/>
                    </a:lnTo>
                    <a:lnTo>
                      <a:pt x="0" y="121"/>
                    </a:lnTo>
                    <a:lnTo>
                      <a:pt x="0" y="121"/>
                    </a:lnTo>
                    <a:lnTo>
                      <a:pt x="0" y="121"/>
                    </a:lnTo>
                    <a:lnTo>
                      <a:pt x="0" y="121"/>
                    </a:lnTo>
                    <a:lnTo>
                      <a:pt x="20" y="0"/>
                    </a:lnTo>
                    <a:lnTo>
                      <a:pt x="20" y="0"/>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9"/>
              <p:cNvSpPr/>
              <p:nvPr/>
            </p:nvSpPr>
            <p:spPr>
              <a:xfrm>
                <a:off x="2317724" y="-1571488"/>
                <a:ext cx="1550" cy="9006"/>
              </a:xfrm>
              <a:custGeom>
                <a:avLst/>
                <a:gdLst/>
                <a:ahLst/>
                <a:cxnLst/>
                <a:rect l="l" t="t" r="r" b="b"/>
                <a:pathLst>
                  <a:path w="21" h="122" fill="none" extrusionOk="0">
                    <a:moveTo>
                      <a:pt x="20" y="0"/>
                    </a:moveTo>
                    <a:lnTo>
                      <a:pt x="20" y="0"/>
                    </a:lnTo>
                    <a:lnTo>
                      <a:pt x="0" y="121"/>
                    </a:lnTo>
                    <a:lnTo>
                      <a:pt x="0" y="121"/>
                    </a:lnTo>
                    <a:lnTo>
                      <a:pt x="0" y="121"/>
                    </a:lnTo>
                    <a:lnTo>
                      <a:pt x="0" y="121"/>
                    </a:lnTo>
                    <a:lnTo>
                      <a:pt x="20" y="0"/>
                    </a:lnTo>
                    <a:lnTo>
                      <a:pt x="20" y="0"/>
                    </a:lnTo>
                    <a:lnTo>
                      <a:pt x="2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9"/>
              <p:cNvSpPr/>
              <p:nvPr/>
            </p:nvSpPr>
            <p:spPr>
              <a:xfrm>
                <a:off x="2028511" y="-1684796"/>
                <a:ext cx="305678" cy="246034"/>
              </a:xfrm>
              <a:custGeom>
                <a:avLst/>
                <a:gdLst/>
                <a:ahLst/>
                <a:cxnLst/>
                <a:rect l="l" t="t" r="r" b="b"/>
                <a:pathLst>
                  <a:path w="4141" h="3333" fill="none" extrusionOk="0">
                    <a:moveTo>
                      <a:pt x="3575" y="1"/>
                    </a:moveTo>
                    <a:lnTo>
                      <a:pt x="3575" y="1"/>
                    </a:lnTo>
                    <a:lnTo>
                      <a:pt x="3575" y="41"/>
                    </a:lnTo>
                    <a:lnTo>
                      <a:pt x="3575" y="41"/>
                    </a:lnTo>
                    <a:lnTo>
                      <a:pt x="3494" y="142"/>
                    </a:lnTo>
                    <a:lnTo>
                      <a:pt x="3413" y="243"/>
                    </a:lnTo>
                    <a:lnTo>
                      <a:pt x="3312" y="324"/>
                    </a:lnTo>
                    <a:lnTo>
                      <a:pt x="3211" y="384"/>
                    </a:lnTo>
                    <a:lnTo>
                      <a:pt x="3110" y="445"/>
                    </a:lnTo>
                    <a:lnTo>
                      <a:pt x="2989" y="506"/>
                    </a:lnTo>
                    <a:lnTo>
                      <a:pt x="2888" y="546"/>
                    </a:lnTo>
                    <a:lnTo>
                      <a:pt x="2767" y="566"/>
                    </a:lnTo>
                    <a:lnTo>
                      <a:pt x="2767" y="566"/>
                    </a:lnTo>
                    <a:lnTo>
                      <a:pt x="2646" y="768"/>
                    </a:lnTo>
                    <a:lnTo>
                      <a:pt x="2505" y="970"/>
                    </a:lnTo>
                    <a:lnTo>
                      <a:pt x="2343" y="1152"/>
                    </a:lnTo>
                    <a:lnTo>
                      <a:pt x="2161" y="1333"/>
                    </a:lnTo>
                    <a:lnTo>
                      <a:pt x="2161" y="1333"/>
                    </a:lnTo>
                    <a:lnTo>
                      <a:pt x="2040" y="1414"/>
                    </a:lnTo>
                    <a:lnTo>
                      <a:pt x="1899" y="1515"/>
                    </a:lnTo>
                    <a:lnTo>
                      <a:pt x="1758" y="1576"/>
                    </a:lnTo>
                    <a:lnTo>
                      <a:pt x="1616" y="1636"/>
                    </a:lnTo>
                    <a:lnTo>
                      <a:pt x="1475" y="1677"/>
                    </a:lnTo>
                    <a:lnTo>
                      <a:pt x="1313" y="1697"/>
                    </a:lnTo>
                    <a:lnTo>
                      <a:pt x="1152" y="1717"/>
                    </a:lnTo>
                    <a:lnTo>
                      <a:pt x="990" y="1737"/>
                    </a:lnTo>
                    <a:lnTo>
                      <a:pt x="990" y="1737"/>
                    </a:lnTo>
                    <a:lnTo>
                      <a:pt x="748" y="1717"/>
                    </a:lnTo>
                    <a:lnTo>
                      <a:pt x="526" y="1677"/>
                    </a:lnTo>
                    <a:lnTo>
                      <a:pt x="284" y="1616"/>
                    </a:lnTo>
                    <a:lnTo>
                      <a:pt x="62" y="1515"/>
                    </a:lnTo>
                    <a:lnTo>
                      <a:pt x="62" y="1515"/>
                    </a:lnTo>
                    <a:lnTo>
                      <a:pt x="1" y="1475"/>
                    </a:lnTo>
                    <a:lnTo>
                      <a:pt x="1" y="1475"/>
                    </a:lnTo>
                    <a:lnTo>
                      <a:pt x="1" y="1475"/>
                    </a:lnTo>
                    <a:lnTo>
                      <a:pt x="1" y="1475"/>
                    </a:lnTo>
                    <a:lnTo>
                      <a:pt x="21" y="1798"/>
                    </a:lnTo>
                    <a:lnTo>
                      <a:pt x="62" y="1939"/>
                    </a:lnTo>
                    <a:lnTo>
                      <a:pt x="102" y="2080"/>
                    </a:lnTo>
                    <a:lnTo>
                      <a:pt x="142" y="2222"/>
                    </a:lnTo>
                    <a:lnTo>
                      <a:pt x="203" y="2363"/>
                    </a:lnTo>
                    <a:lnTo>
                      <a:pt x="284" y="2505"/>
                    </a:lnTo>
                    <a:lnTo>
                      <a:pt x="385" y="2626"/>
                    </a:lnTo>
                    <a:lnTo>
                      <a:pt x="385" y="2626"/>
                    </a:lnTo>
                    <a:lnTo>
                      <a:pt x="506" y="2767"/>
                    </a:lnTo>
                    <a:lnTo>
                      <a:pt x="667" y="2908"/>
                    </a:lnTo>
                    <a:lnTo>
                      <a:pt x="667" y="2908"/>
                    </a:lnTo>
                    <a:lnTo>
                      <a:pt x="809" y="3009"/>
                    </a:lnTo>
                    <a:lnTo>
                      <a:pt x="950" y="3110"/>
                    </a:lnTo>
                    <a:lnTo>
                      <a:pt x="1091" y="3171"/>
                    </a:lnTo>
                    <a:lnTo>
                      <a:pt x="1253" y="3231"/>
                    </a:lnTo>
                    <a:lnTo>
                      <a:pt x="1394" y="3272"/>
                    </a:lnTo>
                    <a:lnTo>
                      <a:pt x="1556" y="3312"/>
                    </a:lnTo>
                    <a:lnTo>
                      <a:pt x="1717" y="3332"/>
                    </a:lnTo>
                    <a:lnTo>
                      <a:pt x="1859" y="3332"/>
                    </a:lnTo>
                    <a:lnTo>
                      <a:pt x="1859" y="3332"/>
                    </a:lnTo>
                    <a:lnTo>
                      <a:pt x="2141" y="3312"/>
                    </a:lnTo>
                    <a:lnTo>
                      <a:pt x="2404" y="3252"/>
                    </a:lnTo>
                    <a:lnTo>
                      <a:pt x="2686" y="3151"/>
                    </a:lnTo>
                    <a:lnTo>
                      <a:pt x="2929" y="3030"/>
                    </a:lnTo>
                    <a:lnTo>
                      <a:pt x="3171" y="2868"/>
                    </a:lnTo>
                    <a:lnTo>
                      <a:pt x="3373" y="2666"/>
                    </a:lnTo>
                    <a:lnTo>
                      <a:pt x="3555" y="2424"/>
                    </a:lnTo>
                    <a:lnTo>
                      <a:pt x="3716" y="2181"/>
                    </a:lnTo>
                    <a:lnTo>
                      <a:pt x="3716" y="2181"/>
                    </a:lnTo>
                    <a:lnTo>
                      <a:pt x="3837" y="1919"/>
                    </a:lnTo>
                    <a:lnTo>
                      <a:pt x="3837" y="1919"/>
                    </a:lnTo>
                    <a:lnTo>
                      <a:pt x="3918" y="1656"/>
                    </a:lnTo>
                    <a:lnTo>
                      <a:pt x="3918" y="1656"/>
                    </a:lnTo>
                    <a:lnTo>
                      <a:pt x="3938" y="1535"/>
                    </a:lnTo>
                    <a:lnTo>
                      <a:pt x="3938" y="1535"/>
                    </a:lnTo>
                    <a:lnTo>
                      <a:pt x="4019" y="1111"/>
                    </a:lnTo>
                    <a:lnTo>
                      <a:pt x="4019" y="1111"/>
                    </a:lnTo>
                    <a:lnTo>
                      <a:pt x="4080" y="627"/>
                    </a:lnTo>
                    <a:lnTo>
                      <a:pt x="4140" y="142"/>
                    </a:lnTo>
                    <a:lnTo>
                      <a:pt x="4140" y="142"/>
                    </a:lnTo>
                    <a:lnTo>
                      <a:pt x="3878" y="82"/>
                    </a:lnTo>
                    <a:lnTo>
                      <a:pt x="357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9"/>
              <p:cNvSpPr/>
              <p:nvPr/>
            </p:nvSpPr>
            <p:spPr>
              <a:xfrm>
                <a:off x="2232761" y="-1647519"/>
                <a:ext cx="16461" cy="4577"/>
              </a:xfrm>
              <a:custGeom>
                <a:avLst/>
                <a:gdLst/>
                <a:ahLst/>
                <a:cxnLst/>
                <a:rect l="l" t="t" r="r" b="b"/>
                <a:pathLst>
                  <a:path w="223" h="62" extrusionOk="0">
                    <a:moveTo>
                      <a:pt x="222" y="1"/>
                    </a:moveTo>
                    <a:lnTo>
                      <a:pt x="121" y="21"/>
                    </a:lnTo>
                    <a:lnTo>
                      <a:pt x="0" y="61"/>
                    </a:lnTo>
                    <a:lnTo>
                      <a:pt x="121" y="41"/>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9"/>
              <p:cNvSpPr/>
              <p:nvPr/>
            </p:nvSpPr>
            <p:spPr>
              <a:xfrm>
                <a:off x="2232761" y="-1684796"/>
                <a:ext cx="59645" cy="41855"/>
              </a:xfrm>
              <a:custGeom>
                <a:avLst/>
                <a:gdLst/>
                <a:ahLst/>
                <a:cxnLst/>
                <a:rect l="l" t="t" r="r" b="b"/>
                <a:pathLst>
                  <a:path w="808" h="567" fill="none" extrusionOk="0">
                    <a:moveTo>
                      <a:pt x="808" y="1"/>
                    </a:moveTo>
                    <a:lnTo>
                      <a:pt x="808" y="1"/>
                    </a:lnTo>
                    <a:lnTo>
                      <a:pt x="808" y="1"/>
                    </a:lnTo>
                    <a:lnTo>
                      <a:pt x="808" y="41"/>
                    </a:lnTo>
                    <a:lnTo>
                      <a:pt x="808" y="41"/>
                    </a:lnTo>
                    <a:lnTo>
                      <a:pt x="727" y="142"/>
                    </a:lnTo>
                    <a:lnTo>
                      <a:pt x="646" y="243"/>
                    </a:lnTo>
                    <a:lnTo>
                      <a:pt x="545" y="324"/>
                    </a:lnTo>
                    <a:lnTo>
                      <a:pt x="444" y="384"/>
                    </a:lnTo>
                    <a:lnTo>
                      <a:pt x="343" y="445"/>
                    </a:lnTo>
                    <a:lnTo>
                      <a:pt x="222" y="506"/>
                    </a:lnTo>
                    <a:lnTo>
                      <a:pt x="121" y="526"/>
                    </a:lnTo>
                    <a:lnTo>
                      <a:pt x="0" y="566"/>
                    </a:lnTo>
                    <a:lnTo>
                      <a:pt x="0" y="566"/>
                    </a:lnTo>
                    <a:lnTo>
                      <a:pt x="0" y="566"/>
                    </a:lnTo>
                    <a:lnTo>
                      <a:pt x="0" y="566"/>
                    </a:lnTo>
                    <a:lnTo>
                      <a:pt x="0" y="566"/>
                    </a:lnTo>
                    <a:lnTo>
                      <a:pt x="121" y="546"/>
                    </a:lnTo>
                    <a:lnTo>
                      <a:pt x="222" y="506"/>
                    </a:lnTo>
                    <a:lnTo>
                      <a:pt x="343" y="445"/>
                    </a:lnTo>
                    <a:lnTo>
                      <a:pt x="444" y="384"/>
                    </a:lnTo>
                    <a:lnTo>
                      <a:pt x="545" y="324"/>
                    </a:lnTo>
                    <a:lnTo>
                      <a:pt x="646" y="243"/>
                    </a:lnTo>
                    <a:lnTo>
                      <a:pt x="727" y="142"/>
                    </a:lnTo>
                    <a:lnTo>
                      <a:pt x="808" y="41"/>
                    </a:lnTo>
                    <a:lnTo>
                      <a:pt x="808" y="41"/>
                    </a:lnTo>
                    <a:lnTo>
                      <a:pt x="808" y="1"/>
                    </a:lnTo>
                    <a:lnTo>
                      <a:pt x="808" y="1"/>
                    </a:lnTo>
                    <a:lnTo>
                      <a:pt x="808" y="1"/>
                    </a:lnTo>
                    <a:lnTo>
                      <a:pt x="808" y="1"/>
                    </a:lnTo>
                    <a:lnTo>
                      <a:pt x="80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9"/>
              <p:cNvSpPr/>
              <p:nvPr/>
            </p:nvSpPr>
            <p:spPr>
              <a:xfrm>
                <a:off x="2328132" y="-1793602"/>
                <a:ext cx="38828" cy="89541"/>
              </a:xfrm>
              <a:custGeom>
                <a:avLst/>
                <a:gdLst/>
                <a:ahLst/>
                <a:cxnLst/>
                <a:rect l="l" t="t" r="r" b="b"/>
                <a:pathLst>
                  <a:path w="526" h="1213" extrusionOk="0">
                    <a:moveTo>
                      <a:pt x="485" y="1"/>
                    </a:moveTo>
                    <a:lnTo>
                      <a:pt x="384" y="283"/>
                    </a:lnTo>
                    <a:lnTo>
                      <a:pt x="283" y="586"/>
                    </a:lnTo>
                    <a:lnTo>
                      <a:pt x="228" y="793"/>
                    </a:lnTo>
                    <a:lnTo>
                      <a:pt x="344" y="465"/>
                    </a:lnTo>
                    <a:lnTo>
                      <a:pt x="364" y="384"/>
                    </a:lnTo>
                    <a:lnTo>
                      <a:pt x="384" y="304"/>
                    </a:lnTo>
                    <a:lnTo>
                      <a:pt x="424" y="223"/>
                    </a:lnTo>
                    <a:lnTo>
                      <a:pt x="485" y="61"/>
                    </a:lnTo>
                    <a:lnTo>
                      <a:pt x="525" y="1"/>
                    </a:lnTo>
                    <a:close/>
                    <a:moveTo>
                      <a:pt x="228" y="793"/>
                    </a:moveTo>
                    <a:lnTo>
                      <a:pt x="223" y="808"/>
                    </a:lnTo>
                    <a:lnTo>
                      <a:pt x="219" y="829"/>
                    </a:lnTo>
                    <a:lnTo>
                      <a:pt x="228" y="793"/>
                    </a:lnTo>
                    <a:close/>
                    <a:moveTo>
                      <a:pt x="219" y="829"/>
                    </a:moveTo>
                    <a:lnTo>
                      <a:pt x="219" y="829"/>
                    </a:lnTo>
                    <a:lnTo>
                      <a:pt x="219" y="829"/>
                    </a:lnTo>
                    <a:close/>
                    <a:moveTo>
                      <a:pt x="219" y="829"/>
                    </a:moveTo>
                    <a:lnTo>
                      <a:pt x="202" y="889"/>
                    </a:lnTo>
                    <a:lnTo>
                      <a:pt x="142" y="1212"/>
                    </a:lnTo>
                    <a:lnTo>
                      <a:pt x="219" y="829"/>
                    </a:lnTo>
                    <a:close/>
                    <a:moveTo>
                      <a:pt x="0" y="1192"/>
                    </a:moveTo>
                    <a:lnTo>
                      <a:pt x="61" y="1212"/>
                    </a:lnTo>
                    <a:lnTo>
                      <a:pt x="81" y="1212"/>
                    </a:lnTo>
                    <a:lnTo>
                      <a:pt x="0" y="11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9"/>
              <p:cNvSpPr/>
              <p:nvPr/>
            </p:nvSpPr>
            <p:spPr>
              <a:xfrm>
                <a:off x="2328132" y="-1705613"/>
                <a:ext cx="6053" cy="1550"/>
              </a:xfrm>
              <a:custGeom>
                <a:avLst/>
                <a:gdLst/>
                <a:ahLst/>
                <a:cxnLst/>
                <a:rect l="l" t="t" r="r" b="b"/>
                <a:pathLst>
                  <a:path w="82" h="21" fill="none" extrusionOk="0">
                    <a:moveTo>
                      <a:pt x="0" y="0"/>
                    </a:moveTo>
                    <a:lnTo>
                      <a:pt x="0" y="0"/>
                    </a:lnTo>
                    <a:lnTo>
                      <a:pt x="61" y="20"/>
                    </a:lnTo>
                    <a:lnTo>
                      <a:pt x="61" y="20"/>
                    </a:lnTo>
                    <a:lnTo>
                      <a:pt x="81" y="20"/>
                    </a:lnTo>
                    <a:lnTo>
                      <a:pt x="81"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9"/>
              <p:cNvSpPr/>
              <p:nvPr/>
            </p:nvSpPr>
            <p:spPr>
              <a:xfrm>
                <a:off x="2316174" y="-1708639"/>
                <a:ext cx="74" cy="74"/>
              </a:xfrm>
              <a:custGeom>
                <a:avLst/>
                <a:gdLst/>
                <a:ahLst/>
                <a:cxnLst/>
                <a:rect l="l" t="t" r="r" b="b"/>
                <a:pathLst>
                  <a:path w="1" h="1" fill="none" extrusionOk="0">
                    <a:moveTo>
                      <a:pt x="1" y="1"/>
                    </a:move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9"/>
              <p:cNvSpPr/>
              <p:nvPr/>
            </p:nvSpPr>
            <p:spPr>
              <a:xfrm>
                <a:off x="2338540" y="-1793602"/>
                <a:ext cx="28420" cy="89541"/>
              </a:xfrm>
              <a:custGeom>
                <a:avLst/>
                <a:gdLst/>
                <a:ahLst/>
                <a:cxnLst/>
                <a:rect l="l" t="t" r="r" b="b"/>
                <a:pathLst>
                  <a:path w="385" h="1213" fill="none" extrusionOk="0">
                    <a:moveTo>
                      <a:pt x="384" y="1"/>
                    </a:moveTo>
                    <a:lnTo>
                      <a:pt x="384" y="1"/>
                    </a:lnTo>
                    <a:lnTo>
                      <a:pt x="344" y="1"/>
                    </a:lnTo>
                    <a:lnTo>
                      <a:pt x="344" y="1"/>
                    </a:lnTo>
                    <a:lnTo>
                      <a:pt x="243" y="283"/>
                    </a:lnTo>
                    <a:lnTo>
                      <a:pt x="142" y="586"/>
                    </a:lnTo>
                    <a:lnTo>
                      <a:pt x="61" y="889"/>
                    </a:lnTo>
                    <a:lnTo>
                      <a:pt x="1" y="1212"/>
                    </a:lnTo>
                    <a:lnTo>
                      <a:pt x="1" y="1212"/>
                    </a:lnTo>
                    <a:lnTo>
                      <a:pt x="1" y="1212"/>
                    </a:lnTo>
                    <a:lnTo>
                      <a:pt x="1" y="1212"/>
                    </a:lnTo>
                    <a:lnTo>
                      <a:pt x="82" y="808"/>
                    </a:lnTo>
                    <a:lnTo>
                      <a:pt x="203" y="465"/>
                    </a:lnTo>
                    <a:lnTo>
                      <a:pt x="203" y="465"/>
                    </a:lnTo>
                    <a:lnTo>
                      <a:pt x="203" y="465"/>
                    </a:lnTo>
                    <a:lnTo>
                      <a:pt x="223" y="384"/>
                    </a:lnTo>
                    <a:lnTo>
                      <a:pt x="223" y="384"/>
                    </a:lnTo>
                    <a:lnTo>
                      <a:pt x="223" y="384"/>
                    </a:lnTo>
                    <a:lnTo>
                      <a:pt x="243" y="304"/>
                    </a:lnTo>
                    <a:lnTo>
                      <a:pt x="243" y="304"/>
                    </a:lnTo>
                    <a:lnTo>
                      <a:pt x="283" y="223"/>
                    </a:lnTo>
                    <a:lnTo>
                      <a:pt x="283" y="223"/>
                    </a:lnTo>
                    <a:lnTo>
                      <a:pt x="344" y="61"/>
                    </a:lnTo>
                    <a:lnTo>
                      <a:pt x="344" y="61"/>
                    </a:lnTo>
                    <a:lnTo>
                      <a:pt x="38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9"/>
              <p:cNvSpPr/>
              <p:nvPr/>
            </p:nvSpPr>
            <p:spPr>
              <a:xfrm>
                <a:off x="2316174" y="-1708639"/>
                <a:ext cx="74" cy="74"/>
              </a:xfrm>
              <a:custGeom>
                <a:avLst/>
                <a:gdLst/>
                <a:ahLst/>
                <a:cxnLst/>
                <a:rect l="l" t="t" r="r" b="b"/>
                <a:pathLst>
                  <a:path w="1" h="1" fill="none" extrusionOk="0">
                    <a:moveTo>
                      <a:pt x="1" y="1"/>
                    </a:move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9"/>
              <p:cNvSpPr/>
              <p:nvPr/>
            </p:nvSpPr>
            <p:spPr>
              <a:xfrm>
                <a:off x="2302813" y="-1793602"/>
                <a:ext cx="61195" cy="89541"/>
              </a:xfrm>
              <a:custGeom>
                <a:avLst/>
                <a:gdLst/>
                <a:ahLst/>
                <a:cxnLst/>
                <a:rect l="l" t="t" r="r" b="b"/>
                <a:pathLst>
                  <a:path w="829" h="1213" fill="none" extrusionOk="0">
                    <a:moveTo>
                      <a:pt x="828" y="1"/>
                    </a:moveTo>
                    <a:lnTo>
                      <a:pt x="828" y="1"/>
                    </a:lnTo>
                    <a:lnTo>
                      <a:pt x="606" y="142"/>
                    </a:lnTo>
                    <a:lnTo>
                      <a:pt x="384" y="263"/>
                    </a:lnTo>
                    <a:lnTo>
                      <a:pt x="182" y="425"/>
                    </a:lnTo>
                    <a:lnTo>
                      <a:pt x="0" y="607"/>
                    </a:lnTo>
                    <a:lnTo>
                      <a:pt x="0" y="607"/>
                    </a:lnTo>
                    <a:lnTo>
                      <a:pt x="0" y="627"/>
                    </a:lnTo>
                    <a:lnTo>
                      <a:pt x="0" y="627"/>
                    </a:lnTo>
                    <a:lnTo>
                      <a:pt x="20" y="728"/>
                    </a:lnTo>
                    <a:lnTo>
                      <a:pt x="20" y="728"/>
                    </a:lnTo>
                    <a:lnTo>
                      <a:pt x="20" y="728"/>
                    </a:lnTo>
                    <a:lnTo>
                      <a:pt x="20" y="728"/>
                    </a:lnTo>
                    <a:lnTo>
                      <a:pt x="20" y="728"/>
                    </a:lnTo>
                    <a:lnTo>
                      <a:pt x="20" y="728"/>
                    </a:lnTo>
                    <a:lnTo>
                      <a:pt x="20" y="728"/>
                    </a:lnTo>
                    <a:lnTo>
                      <a:pt x="20" y="728"/>
                    </a:lnTo>
                    <a:lnTo>
                      <a:pt x="20" y="728"/>
                    </a:lnTo>
                    <a:lnTo>
                      <a:pt x="20" y="728"/>
                    </a:lnTo>
                    <a:lnTo>
                      <a:pt x="41" y="889"/>
                    </a:lnTo>
                    <a:lnTo>
                      <a:pt x="41" y="889"/>
                    </a:lnTo>
                    <a:lnTo>
                      <a:pt x="41" y="889"/>
                    </a:lnTo>
                    <a:lnTo>
                      <a:pt x="41" y="889"/>
                    </a:lnTo>
                    <a:lnTo>
                      <a:pt x="41" y="889"/>
                    </a:lnTo>
                    <a:lnTo>
                      <a:pt x="41" y="889"/>
                    </a:lnTo>
                    <a:lnTo>
                      <a:pt x="41" y="889"/>
                    </a:lnTo>
                    <a:lnTo>
                      <a:pt x="41" y="889"/>
                    </a:lnTo>
                    <a:lnTo>
                      <a:pt x="20" y="1111"/>
                    </a:lnTo>
                    <a:lnTo>
                      <a:pt x="20" y="1111"/>
                    </a:lnTo>
                    <a:lnTo>
                      <a:pt x="222" y="1172"/>
                    </a:lnTo>
                    <a:lnTo>
                      <a:pt x="404" y="1212"/>
                    </a:lnTo>
                    <a:lnTo>
                      <a:pt x="404" y="1212"/>
                    </a:lnTo>
                    <a:lnTo>
                      <a:pt x="343" y="1192"/>
                    </a:lnTo>
                    <a:lnTo>
                      <a:pt x="343" y="1192"/>
                    </a:lnTo>
                    <a:lnTo>
                      <a:pt x="424" y="1212"/>
                    </a:lnTo>
                    <a:lnTo>
                      <a:pt x="424" y="1212"/>
                    </a:lnTo>
                    <a:lnTo>
                      <a:pt x="485" y="1212"/>
                    </a:lnTo>
                    <a:lnTo>
                      <a:pt x="485" y="1212"/>
                    </a:lnTo>
                    <a:lnTo>
                      <a:pt x="545" y="889"/>
                    </a:lnTo>
                    <a:lnTo>
                      <a:pt x="626" y="586"/>
                    </a:lnTo>
                    <a:lnTo>
                      <a:pt x="727" y="283"/>
                    </a:lnTo>
                    <a:lnTo>
                      <a:pt x="82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9"/>
              <p:cNvSpPr/>
              <p:nvPr/>
            </p:nvSpPr>
            <p:spPr>
              <a:xfrm>
                <a:off x="2353451" y="-1765256"/>
                <a:ext cx="1550" cy="6053"/>
              </a:xfrm>
              <a:custGeom>
                <a:avLst/>
                <a:gdLst/>
                <a:ahLst/>
                <a:cxnLst/>
                <a:rect l="l" t="t" r="r" b="b"/>
                <a:pathLst>
                  <a:path w="21" h="82" extrusionOk="0">
                    <a:moveTo>
                      <a:pt x="21" y="0"/>
                    </a:moveTo>
                    <a:lnTo>
                      <a:pt x="21" y="0"/>
                    </a:lnTo>
                    <a:lnTo>
                      <a:pt x="1" y="81"/>
                    </a:lnTo>
                    <a:lnTo>
                      <a:pt x="1" y="81"/>
                    </a:lnTo>
                    <a:lnTo>
                      <a:pt x="1" y="81"/>
                    </a:lnTo>
                    <a:lnTo>
                      <a:pt x="1" y="81"/>
                    </a:ln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9"/>
              <p:cNvSpPr/>
              <p:nvPr/>
            </p:nvSpPr>
            <p:spPr>
              <a:xfrm>
                <a:off x="2353451" y="-1765256"/>
                <a:ext cx="1550" cy="6053"/>
              </a:xfrm>
              <a:custGeom>
                <a:avLst/>
                <a:gdLst/>
                <a:ahLst/>
                <a:cxnLst/>
                <a:rect l="l" t="t" r="r" b="b"/>
                <a:pathLst>
                  <a:path w="21" h="82" fill="none" extrusionOk="0">
                    <a:moveTo>
                      <a:pt x="21" y="0"/>
                    </a:moveTo>
                    <a:lnTo>
                      <a:pt x="21" y="0"/>
                    </a:lnTo>
                    <a:lnTo>
                      <a:pt x="1" y="81"/>
                    </a:lnTo>
                    <a:lnTo>
                      <a:pt x="1" y="81"/>
                    </a:lnTo>
                    <a:lnTo>
                      <a:pt x="1" y="81"/>
                    </a:lnTo>
                    <a:lnTo>
                      <a:pt x="1" y="81"/>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9"/>
              <p:cNvSpPr/>
              <p:nvPr/>
            </p:nvSpPr>
            <p:spPr>
              <a:xfrm>
                <a:off x="2302813" y="-1747393"/>
                <a:ext cx="3027" cy="19488"/>
              </a:xfrm>
              <a:custGeom>
                <a:avLst/>
                <a:gdLst/>
                <a:ahLst/>
                <a:cxnLst/>
                <a:rect l="l" t="t" r="r" b="b"/>
                <a:pathLst>
                  <a:path w="41" h="264" extrusionOk="0">
                    <a:moveTo>
                      <a:pt x="41" y="263"/>
                    </a:moveTo>
                    <a:lnTo>
                      <a:pt x="41" y="263"/>
                    </a:lnTo>
                    <a:lnTo>
                      <a:pt x="41" y="263"/>
                    </a:lnTo>
                    <a:lnTo>
                      <a:pt x="41" y="263"/>
                    </a:lnTo>
                    <a:lnTo>
                      <a:pt x="41" y="263"/>
                    </a:lnTo>
                    <a:close/>
                    <a:moveTo>
                      <a:pt x="20" y="102"/>
                    </a:moveTo>
                    <a:lnTo>
                      <a:pt x="20" y="102"/>
                    </a:lnTo>
                    <a:lnTo>
                      <a:pt x="20" y="102"/>
                    </a:lnTo>
                    <a:lnTo>
                      <a:pt x="20" y="102"/>
                    </a:lnTo>
                    <a:lnTo>
                      <a:pt x="20" y="102"/>
                    </a:lnTo>
                    <a:close/>
                    <a:moveTo>
                      <a:pt x="20" y="102"/>
                    </a:moveTo>
                    <a:lnTo>
                      <a:pt x="20" y="102"/>
                    </a:lnTo>
                    <a:lnTo>
                      <a:pt x="20" y="102"/>
                    </a:lnTo>
                    <a:lnTo>
                      <a:pt x="20" y="102"/>
                    </a:lnTo>
                    <a:lnTo>
                      <a:pt x="20" y="102"/>
                    </a:lnTo>
                    <a:close/>
                    <a:moveTo>
                      <a:pt x="0" y="1"/>
                    </a:moveTo>
                    <a:lnTo>
                      <a:pt x="0" y="1"/>
                    </a:lnTo>
                    <a:lnTo>
                      <a:pt x="20" y="102"/>
                    </a:lnTo>
                    <a:lnTo>
                      <a:pt x="20" y="10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9"/>
              <p:cNvSpPr/>
              <p:nvPr/>
            </p:nvSpPr>
            <p:spPr>
              <a:xfrm>
                <a:off x="2305766" y="-1727979"/>
                <a:ext cx="74" cy="74"/>
              </a:xfrm>
              <a:custGeom>
                <a:avLst/>
                <a:gdLst/>
                <a:ahLst/>
                <a:cxnLst/>
                <a:rect l="l" t="t" r="r" b="b"/>
                <a:pathLst>
                  <a:path w="1" h="1" fill="none" extrusionOk="0">
                    <a:moveTo>
                      <a:pt x="1" y="0"/>
                    </a:moveTo>
                    <a:lnTo>
                      <a:pt x="1" y="0"/>
                    </a:lnTo>
                    <a:lnTo>
                      <a:pt x="1" y="0"/>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9"/>
              <p:cNvSpPr/>
              <p:nvPr/>
            </p:nvSpPr>
            <p:spPr>
              <a:xfrm>
                <a:off x="2304289" y="-1739937"/>
                <a:ext cx="74" cy="74"/>
              </a:xfrm>
              <a:custGeom>
                <a:avLst/>
                <a:gdLst/>
                <a:ahLst/>
                <a:cxnLst/>
                <a:rect l="l" t="t" r="r" b="b"/>
                <a:pathLst>
                  <a:path w="1" h="1" fill="none" extrusionOk="0">
                    <a:moveTo>
                      <a:pt x="0" y="1"/>
                    </a:moveTo>
                    <a:lnTo>
                      <a:pt x="0" y="1"/>
                    </a:lnTo>
                    <a:lnTo>
                      <a:pt x="0" y="1"/>
                    </a:lnTo>
                    <a:lnTo>
                      <a:pt x="0" y="1"/>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9"/>
              <p:cNvSpPr/>
              <p:nvPr/>
            </p:nvSpPr>
            <p:spPr>
              <a:xfrm>
                <a:off x="2304289" y="-1739937"/>
                <a:ext cx="74" cy="74"/>
              </a:xfrm>
              <a:custGeom>
                <a:avLst/>
                <a:gdLst/>
                <a:ahLst/>
                <a:cxnLst/>
                <a:rect l="l" t="t" r="r" b="b"/>
                <a:pathLst>
                  <a:path w="1" h="1" fill="none" extrusionOk="0">
                    <a:moveTo>
                      <a:pt x="0" y="1"/>
                    </a:moveTo>
                    <a:lnTo>
                      <a:pt x="0" y="1"/>
                    </a:lnTo>
                    <a:lnTo>
                      <a:pt x="0" y="1"/>
                    </a:lnTo>
                    <a:lnTo>
                      <a:pt x="0" y="1"/>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9"/>
              <p:cNvSpPr/>
              <p:nvPr/>
            </p:nvSpPr>
            <p:spPr>
              <a:xfrm>
                <a:off x="2302813" y="-1747393"/>
                <a:ext cx="1550" cy="7529"/>
              </a:xfrm>
              <a:custGeom>
                <a:avLst/>
                <a:gdLst/>
                <a:ahLst/>
                <a:cxnLst/>
                <a:rect l="l" t="t" r="r" b="b"/>
                <a:pathLst>
                  <a:path w="21" h="102" fill="none" extrusionOk="0">
                    <a:moveTo>
                      <a:pt x="0" y="1"/>
                    </a:moveTo>
                    <a:lnTo>
                      <a:pt x="0" y="1"/>
                    </a:lnTo>
                    <a:lnTo>
                      <a:pt x="20" y="102"/>
                    </a:lnTo>
                    <a:lnTo>
                      <a:pt x="20" y="10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9"/>
              <p:cNvSpPr/>
              <p:nvPr/>
            </p:nvSpPr>
            <p:spPr>
              <a:xfrm>
                <a:off x="2304289" y="-1727979"/>
                <a:ext cx="1550" cy="16461"/>
              </a:xfrm>
              <a:custGeom>
                <a:avLst/>
                <a:gdLst/>
                <a:ahLst/>
                <a:cxnLst/>
                <a:rect l="l" t="t" r="r" b="b"/>
                <a:pathLst>
                  <a:path w="21" h="223" extrusionOk="0">
                    <a:moveTo>
                      <a:pt x="21" y="0"/>
                    </a:moveTo>
                    <a:lnTo>
                      <a:pt x="21" y="0"/>
                    </a:lnTo>
                    <a:lnTo>
                      <a:pt x="0" y="222"/>
                    </a:lnTo>
                    <a:lnTo>
                      <a:pt x="0" y="222"/>
                    </a:lnTo>
                    <a:lnTo>
                      <a:pt x="0" y="222"/>
                    </a:lnTo>
                    <a:lnTo>
                      <a:pt x="0" y="222"/>
                    </a:ln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9"/>
              <p:cNvSpPr/>
              <p:nvPr/>
            </p:nvSpPr>
            <p:spPr>
              <a:xfrm>
                <a:off x="2304289" y="-1727979"/>
                <a:ext cx="1550" cy="16461"/>
              </a:xfrm>
              <a:custGeom>
                <a:avLst/>
                <a:gdLst/>
                <a:ahLst/>
                <a:cxnLst/>
                <a:rect l="l" t="t" r="r" b="b"/>
                <a:pathLst>
                  <a:path w="21" h="223" fill="none" extrusionOk="0">
                    <a:moveTo>
                      <a:pt x="21" y="0"/>
                    </a:moveTo>
                    <a:lnTo>
                      <a:pt x="21" y="0"/>
                    </a:lnTo>
                    <a:lnTo>
                      <a:pt x="0" y="222"/>
                    </a:lnTo>
                    <a:lnTo>
                      <a:pt x="0" y="222"/>
                    </a:lnTo>
                    <a:lnTo>
                      <a:pt x="0" y="222"/>
                    </a:lnTo>
                    <a:lnTo>
                      <a:pt x="0" y="222"/>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9"/>
              <p:cNvSpPr/>
              <p:nvPr/>
            </p:nvSpPr>
            <p:spPr>
              <a:xfrm>
                <a:off x="2024082" y="-2667000"/>
                <a:ext cx="633502" cy="1232678"/>
              </a:xfrm>
              <a:custGeom>
                <a:avLst/>
                <a:gdLst/>
                <a:ahLst/>
                <a:cxnLst/>
                <a:rect l="l" t="t" r="r" b="b"/>
                <a:pathLst>
                  <a:path w="8582" h="16699" extrusionOk="0">
                    <a:moveTo>
                      <a:pt x="7512" y="4725"/>
                    </a:moveTo>
                    <a:lnTo>
                      <a:pt x="7653" y="4745"/>
                    </a:lnTo>
                    <a:lnTo>
                      <a:pt x="7714" y="4786"/>
                    </a:lnTo>
                    <a:lnTo>
                      <a:pt x="7774" y="4826"/>
                    </a:lnTo>
                    <a:lnTo>
                      <a:pt x="7875" y="4927"/>
                    </a:lnTo>
                    <a:lnTo>
                      <a:pt x="7916" y="4988"/>
                    </a:lnTo>
                    <a:lnTo>
                      <a:pt x="7936" y="5048"/>
                    </a:lnTo>
                    <a:lnTo>
                      <a:pt x="7936" y="5190"/>
                    </a:lnTo>
                    <a:lnTo>
                      <a:pt x="7895" y="5371"/>
                    </a:lnTo>
                    <a:lnTo>
                      <a:pt x="7815" y="5553"/>
                    </a:lnTo>
                    <a:lnTo>
                      <a:pt x="7714" y="5735"/>
                    </a:lnTo>
                    <a:lnTo>
                      <a:pt x="7572" y="5937"/>
                    </a:lnTo>
                    <a:lnTo>
                      <a:pt x="7431" y="6118"/>
                    </a:lnTo>
                    <a:lnTo>
                      <a:pt x="7350" y="6219"/>
                    </a:lnTo>
                    <a:lnTo>
                      <a:pt x="7209" y="6361"/>
                    </a:lnTo>
                    <a:lnTo>
                      <a:pt x="7108" y="6240"/>
                    </a:lnTo>
                    <a:lnTo>
                      <a:pt x="6966" y="6179"/>
                    </a:lnTo>
                    <a:lnTo>
                      <a:pt x="6805" y="6118"/>
                    </a:lnTo>
                    <a:lnTo>
                      <a:pt x="6623" y="6118"/>
                    </a:lnTo>
                    <a:lnTo>
                      <a:pt x="6502" y="6139"/>
                    </a:lnTo>
                    <a:lnTo>
                      <a:pt x="6401" y="6159"/>
                    </a:lnTo>
                    <a:lnTo>
                      <a:pt x="6159" y="6240"/>
                    </a:lnTo>
                    <a:lnTo>
                      <a:pt x="5896" y="6320"/>
                    </a:lnTo>
                    <a:lnTo>
                      <a:pt x="5634" y="6381"/>
                    </a:lnTo>
                    <a:lnTo>
                      <a:pt x="5795" y="6139"/>
                    </a:lnTo>
                    <a:lnTo>
                      <a:pt x="6017" y="5876"/>
                    </a:lnTo>
                    <a:lnTo>
                      <a:pt x="6219" y="5654"/>
                    </a:lnTo>
                    <a:lnTo>
                      <a:pt x="6421" y="5432"/>
                    </a:lnTo>
                    <a:lnTo>
                      <a:pt x="6522" y="5351"/>
                    </a:lnTo>
                    <a:lnTo>
                      <a:pt x="6724" y="5149"/>
                    </a:lnTo>
                    <a:lnTo>
                      <a:pt x="6866" y="5028"/>
                    </a:lnTo>
                    <a:lnTo>
                      <a:pt x="6966" y="4947"/>
                    </a:lnTo>
                    <a:lnTo>
                      <a:pt x="7088" y="4867"/>
                    </a:lnTo>
                    <a:lnTo>
                      <a:pt x="7229" y="4786"/>
                    </a:lnTo>
                    <a:lnTo>
                      <a:pt x="7370" y="4745"/>
                    </a:lnTo>
                    <a:lnTo>
                      <a:pt x="7512" y="4725"/>
                    </a:lnTo>
                    <a:close/>
                    <a:moveTo>
                      <a:pt x="7996" y="6159"/>
                    </a:moveTo>
                    <a:lnTo>
                      <a:pt x="8057" y="6179"/>
                    </a:lnTo>
                    <a:lnTo>
                      <a:pt x="8138" y="6199"/>
                    </a:lnTo>
                    <a:lnTo>
                      <a:pt x="8198" y="6219"/>
                    </a:lnTo>
                    <a:lnTo>
                      <a:pt x="8259" y="6260"/>
                    </a:lnTo>
                    <a:lnTo>
                      <a:pt x="8319" y="6361"/>
                    </a:lnTo>
                    <a:lnTo>
                      <a:pt x="8360" y="6462"/>
                    </a:lnTo>
                    <a:lnTo>
                      <a:pt x="8340" y="6583"/>
                    </a:lnTo>
                    <a:lnTo>
                      <a:pt x="8299" y="6704"/>
                    </a:lnTo>
                    <a:lnTo>
                      <a:pt x="8299" y="6724"/>
                    </a:lnTo>
                    <a:lnTo>
                      <a:pt x="8218" y="6886"/>
                    </a:lnTo>
                    <a:lnTo>
                      <a:pt x="8097" y="7027"/>
                    </a:lnTo>
                    <a:lnTo>
                      <a:pt x="7956" y="7189"/>
                    </a:lnTo>
                    <a:lnTo>
                      <a:pt x="7714" y="7411"/>
                    </a:lnTo>
                    <a:lnTo>
                      <a:pt x="7431" y="7633"/>
                    </a:lnTo>
                    <a:lnTo>
                      <a:pt x="7209" y="7794"/>
                    </a:lnTo>
                    <a:lnTo>
                      <a:pt x="6946" y="7956"/>
                    </a:lnTo>
                    <a:lnTo>
                      <a:pt x="6704" y="8097"/>
                    </a:lnTo>
                    <a:lnTo>
                      <a:pt x="6563" y="8138"/>
                    </a:lnTo>
                    <a:lnTo>
                      <a:pt x="6442" y="8158"/>
                    </a:lnTo>
                    <a:lnTo>
                      <a:pt x="6381" y="8178"/>
                    </a:lnTo>
                    <a:lnTo>
                      <a:pt x="6300" y="8158"/>
                    </a:lnTo>
                    <a:lnTo>
                      <a:pt x="6240" y="8158"/>
                    </a:lnTo>
                    <a:lnTo>
                      <a:pt x="6179" y="8117"/>
                    </a:lnTo>
                    <a:lnTo>
                      <a:pt x="6118" y="8077"/>
                    </a:lnTo>
                    <a:lnTo>
                      <a:pt x="6078" y="8017"/>
                    </a:lnTo>
                    <a:lnTo>
                      <a:pt x="6058" y="7936"/>
                    </a:lnTo>
                    <a:lnTo>
                      <a:pt x="6058" y="7855"/>
                    </a:lnTo>
                    <a:lnTo>
                      <a:pt x="6078" y="7774"/>
                    </a:lnTo>
                    <a:lnTo>
                      <a:pt x="6401" y="7693"/>
                    </a:lnTo>
                    <a:lnTo>
                      <a:pt x="6542" y="7653"/>
                    </a:lnTo>
                    <a:lnTo>
                      <a:pt x="6704" y="7592"/>
                    </a:lnTo>
                    <a:lnTo>
                      <a:pt x="6825" y="7532"/>
                    </a:lnTo>
                    <a:lnTo>
                      <a:pt x="6966" y="7431"/>
                    </a:lnTo>
                    <a:lnTo>
                      <a:pt x="7088" y="7350"/>
                    </a:lnTo>
                    <a:lnTo>
                      <a:pt x="7189" y="7229"/>
                    </a:lnTo>
                    <a:lnTo>
                      <a:pt x="7249" y="7128"/>
                    </a:lnTo>
                    <a:lnTo>
                      <a:pt x="7290" y="7047"/>
                    </a:lnTo>
                    <a:lnTo>
                      <a:pt x="7330" y="6946"/>
                    </a:lnTo>
                    <a:lnTo>
                      <a:pt x="7350" y="6866"/>
                    </a:lnTo>
                    <a:lnTo>
                      <a:pt x="7350" y="6765"/>
                    </a:lnTo>
                    <a:lnTo>
                      <a:pt x="7350" y="6664"/>
                    </a:lnTo>
                    <a:lnTo>
                      <a:pt x="7330" y="6583"/>
                    </a:lnTo>
                    <a:lnTo>
                      <a:pt x="7290" y="6482"/>
                    </a:lnTo>
                    <a:lnTo>
                      <a:pt x="7451" y="6381"/>
                    </a:lnTo>
                    <a:lnTo>
                      <a:pt x="7491" y="6361"/>
                    </a:lnTo>
                    <a:lnTo>
                      <a:pt x="7572" y="6320"/>
                    </a:lnTo>
                    <a:lnTo>
                      <a:pt x="7774" y="6219"/>
                    </a:lnTo>
                    <a:lnTo>
                      <a:pt x="7875" y="6179"/>
                    </a:lnTo>
                    <a:lnTo>
                      <a:pt x="7996" y="6159"/>
                    </a:lnTo>
                    <a:close/>
                    <a:moveTo>
                      <a:pt x="1495" y="10924"/>
                    </a:moveTo>
                    <a:lnTo>
                      <a:pt x="1313" y="11328"/>
                    </a:lnTo>
                    <a:lnTo>
                      <a:pt x="1232" y="11207"/>
                    </a:lnTo>
                    <a:lnTo>
                      <a:pt x="1192" y="11106"/>
                    </a:lnTo>
                    <a:lnTo>
                      <a:pt x="1192" y="11045"/>
                    </a:lnTo>
                    <a:lnTo>
                      <a:pt x="1192" y="11005"/>
                    </a:lnTo>
                    <a:lnTo>
                      <a:pt x="1212" y="10985"/>
                    </a:lnTo>
                    <a:lnTo>
                      <a:pt x="1272" y="10944"/>
                    </a:lnTo>
                    <a:lnTo>
                      <a:pt x="1373" y="10944"/>
                    </a:lnTo>
                    <a:lnTo>
                      <a:pt x="1495" y="10924"/>
                    </a:lnTo>
                    <a:close/>
                    <a:moveTo>
                      <a:pt x="1636" y="10540"/>
                    </a:moveTo>
                    <a:lnTo>
                      <a:pt x="1575" y="10682"/>
                    </a:lnTo>
                    <a:lnTo>
                      <a:pt x="1555" y="10763"/>
                    </a:lnTo>
                    <a:lnTo>
                      <a:pt x="1535" y="10803"/>
                    </a:lnTo>
                    <a:lnTo>
                      <a:pt x="1373" y="10803"/>
                    </a:lnTo>
                    <a:lnTo>
                      <a:pt x="1232" y="10843"/>
                    </a:lnTo>
                    <a:lnTo>
                      <a:pt x="1131" y="10884"/>
                    </a:lnTo>
                    <a:lnTo>
                      <a:pt x="1071" y="10944"/>
                    </a:lnTo>
                    <a:lnTo>
                      <a:pt x="1071" y="10985"/>
                    </a:lnTo>
                    <a:lnTo>
                      <a:pt x="1071" y="11045"/>
                    </a:lnTo>
                    <a:lnTo>
                      <a:pt x="1091" y="11146"/>
                    </a:lnTo>
                    <a:lnTo>
                      <a:pt x="1151" y="11288"/>
                    </a:lnTo>
                    <a:lnTo>
                      <a:pt x="1252" y="11449"/>
                    </a:lnTo>
                    <a:lnTo>
                      <a:pt x="1293" y="11469"/>
                    </a:lnTo>
                    <a:lnTo>
                      <a:pt x="1353" y="11550"/>
                    </a:lnTo>
                    <a:lnTo>
                      <a:pt x="1394" y="11590"/>
                    </a:lnTo>
                    <a:lnTo>
                      <a:pt x="1596" y="11792"/>
                    </a:lnTo>
                    <a:lnTo>
                      <a:pt x="1636" y="11833"/>
                    </a:lnTo>
                    <a:lnTo>
                      <a:pt x="1696" y="11893"/>
                    </a:lnTo>
                    <a:lnTo>
                      <a:pt x="1737" y="11914"/>
                    </a:lnTo>
                    <a:lnTo>
                      <a:pt x="1616" y="12055"/>
                    </a:lnTo>
                    <a:lnTo>
                      <a:pt x="1575" y="12136"/>
                    </a:lnTo>
                    <a:lnTo>
                      <a:pt x="1373" y="11974"/>
                    </a:lnTo>
                    <a:lnTo>
                      <a:pt x="1212" y="11813"/>
                    </a:lnTo>
                    <a:lnTo>
                      <a:pt x="1192" y="11792"/>
                    </a:lnTo>
                    <a:lnTo>
                      <a:pt x="1131" y="11732"/>
                    </a:lnTo>
                    <a:lnTo>
                      <a:pt x="1010" y="11590"/>
                    </a:lnTo>
                    <a:lnTo>
                      <a:pt x="929" y="11469"/>
                    </a:lnTo>
                    <a:lnTo>
                      <a:pt x="869" y="11348"/>
                    </a:lnTo>
                    <a:lnTo>
                      <a:pt x="808" y="11227"/>
                    </a:lnTo>
                    <a:lnTo>
                      <a:pt x="788" y="11106"/>
                    </a:lnTo>
                    <a:lnTo>
                      <a:pt x="788" y="11005"/>
                    </a:lnTo>
                    <a:lnTo>
                      <a:pt x="808" y="10904"/>
                    </a:lnTo>
                    <a:lnTo>
                      <a:pt x="828" y="10823"/>
                    </a:lnTo>
                    <a:lnTo>
                      <a:pt x="889" y="10742"/>
                    </a:lnTo>
                    <a:lnTo>
                      <a:pt x="949" y="10682"/>
                    </a:lnTo>
                    <a:lnTo>
                      <a:pt x="1030" y="10621"/>
                    </a:lnTo>
                    <a:lnTo>
                      <a:pt x="1131" y="10581"/>
                    </a:lnTo>
                    <a:lnTo>
                      <a:pt x="1232" y="10561"/>
                    </a:lnTo>
                    <a:lnTo>
                      <a:pt x="1353" y="10540"/>
                    </a:lnTo>
                    <a:close/>
                    <a:moveTo>
                      <a:pt x="5129" y="122"/>
                    </a:moveTo>
                    <a:lnTo>
                      <a:pt x="5210" y="142"/>
                    </a:lnTo>
                    <a:lnTo>
                      <a:pt x="5270" y="162"/>
                    </a:lnTo>
                    <a:lnTo>
                      <a:pt x="5331" y="222"/>
                    </a:lnTo>
                    <a:lnTo>
                      <a:pt x="5392" y="283"/>
                    </a:lnTo>
                    <a:lnTo>
                      <a:pt x="5412" y="364"/>
                    </a:lnTo>
                    <a:lnTo>
                      <a:pt x="5452" y="465"/>
                    </a:lnTo>
                    <a:lnTo>
                      <a:pt x="5493" y="727"/>
                    </a:lnTo>
                    <a:lnTo>
                      <a:pt x="5493" y="1151"/>
                    </a:lnTo>
                    <a:lnTo>
                      <a:pt x="5493" y="1555"/>
                    </a:lnTo>
                    <a:lnTo>
                      <a:pt x="5432" y="2322"/>
                    </a:lnTo>
                    <a:lnTo>
                      <a:pt x="5351" y="3029"/>
                    </a:lnTo>
                    <a:lnTo>
                      <a:pt x="5270" y="3655"/>
                    </a:lnTo>
                    <a:lnTo>
                      <a:pt x="5210" y="4261"/>
                    </a:lnTo>
                    <a:lnTo>
                      <a:pt x="5190" y="4483"/>
                    </a:lnTo>
                    <a:lnTo>
                      <a:pt x="5190" y="4624"/>
                    </a:lnTo>
                    <a:lnTo>
                      <a:pt x="5210" y="4705"/>
                    </a:lnTo>
                    <a:lnTo>
                      <a:pt x="5270" y="4786"/>
                    </a:lnTo>
                    <a:lnTo>
                      <a:pt x="5311" y="4826"/>
                    </a:lnTo>
                    <a:lnTo>
                      <a:pt x="5392" y="4867"/>
                    </a:lnTo>
                    <a:lnTo>
                      <a:pt x="5493" y="4867"/>
                    </a:lnTo>
                    <a:lnTo>
                      <a:pt x="5614" y="4826"/>
                    </a:lnTo>
                    <a:lnTo>
                      <a:pt x="5715" y="4725"/>
                    </a:lnTo>
                    <a:lnTo>
                      <a:pt x="5816" y="4604"/>
                    </a:lnTo>
                    <a:lnTo>
                      <a:pt x="5896" y="4463"/>
                    </a:lnTo>
                    <a:lnTo>
                      <a:pt x="5977" y="4321"/>
                    </a:lnTo>
                    <a:lnTo>
                      <a:pt x="6118" y="4019"/>
                    </a:lnTo>
                    <a:lnTo>
                      <a:pt x="6179" y="3877"/>
                    </a:lnTo>
                    <a:lnTo>
                      <a:pt x="6522" y="3211"/>
                    </a:lnTo>
                    <a:lnTo>
                      <a:pt x="6866" y="2524"/>
                    </a:lnTo>
                    <a:lnTo>
                      <a:pt x="7189" y="1878"/>
                    </a:lnTo>
                    <a:lnTo>
                      <a:pt x="7249" y="1717"/>
                    </a:lnTo>
                    <a:lnTo>
                      <a:pt x="7370" y="1454"/>
                    </a:lnTo>
                    <a:lnTo>
                      <a:pt x="7552" y="1151"/>
                    </a:lnTo>
                    <a:lnTo>
                      <a:pt x="7633" y="1030"/>
                    </a:lnTo>
                    <a:lnTo>
                      <a:pt x="7734" y="909"/>
                    </a:lnTo>
                    <a:lnTo>
                      <a:pt x="7855" y="808"/>
                    </a:lnTo>
                    <a:lnTo>
                      <a:pt x="7976" y="747"/>
                    </a:lnTo>
                    <a:lnTo>
                      <a:pt x="8037" y="727"/>
                    </a:lnTo>
                    <a:lnTo>
                      <a:pt x="8117" y="727"/>
                    </a:lnTo>
                    <a:lnTo>
                      <a:pt x="8178" y="747"/>
                    </a:lnTo>
                    <a:lnTo>
                      <a:pt x="8259" y="788"/>
                    </a:lnTo>
                    <a:lnTo>
                      <a:pt x="8340" y="828"/>
                    </a:lnTo>
                    <a:lnTo>
                      <a:pt x="8380" y="889"/>
                    </a:lnTo>
                    <a:lnTo>
                      <a:pt x="8420" y="970"/>
                    </a:lnTo>
                    <a:lnTo>
                      <a:pt x="8440" y="1050"/>
                    </a:lnTo>
                    <a:lnTo>
                      <a:pt x="8461" y="1192"/>
                    </a:lnTo>
                    <a:lnTo>
                      <a:pt x="8440" y="1293"/>
                    </a:lnTo>
                    <a:lnTo>
                      <a:pt x="8340" y="1676"/>
                    </a:lnTo>
                    <a:lnTo>
                      <a:pt x="8158" y="2100"/>
                    </a:lnTo>
                    <a:lnTo>
                      <a:pt x="7956" y="2605"/>
                    </a:lnTo>
                    <a:lnTo>
                      <a:pt x="7734" y="3110"/>
                    </a:lnTo>
                    <a:lnTo>
                      <a:pt x="7269" y="4079"/>
                    </a:lnTo>
                    <a:lnTo>
                      <a:pt x="6866" y="4867"/>
                    </a:lnTo>
                    <a:lnTo>
                      <a:pt x="6785" y="4927"/>
                    </a:lnTo>
                    <a:lnTo>
                      <a:pt x="6421" y="5270"/>
                    </a:lnTo>
                    <a:lnTo>
                      <a:pt x="6280" y="5149"/>
                    </a:lnTo>
                    <a:lnTo>
                      <a:pt x="6098" y="5069"/>
                    </a:lnTo>
                    <a:lnTo>
                      <a:pt x="5917" y="4988"/>
                    </a:lnTo>
                    <a:lnTo>
                      <a:pt x="5735" y="4947"/>
                    </a:lnTo>
                    <a:lnTo>
                      <a:pt x="5694" y="4968"/>
                    </a:lnTo>
                    <a:lnTo>
                      <a:pt x="5674" y="5008"/>
                    </a:lnTo>
                    <a:lnTo>
                      <a:pt x="5674" y="5048"/>
                    </a:lnTo>
                    <a:lnTo>
                      <a:pt x="5715" y="5069"/>
                    </a:lnTo>
                    <a:lnTo>
                      <a:pt x="5876" y="5109"/>
                    </a:lnTo>
                    <a:lnTo>
                      <a:pt x="6038" y="5169"/>
                    </a:lnTo>
                    <a:lnTo>
                      <a:pt x="6199" y="5250"/>
                    </a:lnTo>
                    <a:lnTo>
                      <a:pt x="6341" y="5351"/>
                    </a:lnTo>
                    <a:lnTo>
                      <a:pt x="6118" y="5573"/>
                    </a:lnTo>
                    <a:lnTo>
                      <a:pt x="5917" y="5795"/>
                    </a:lnTo>
                    <a:lnTo>
                      <a:pt x="5694" y="6078"/>
                    </a:lnTo>
                    <a:lnTo>
                      <a:pt x="5452" y="6421"/>
                    </a:lnTo>
                    <a:lnTo>
                      <a:pt x="5149" y="6482"/>
                    </a:lnTo>
                    <a:lnTo>
                      <a:pt x="4826" y="6522"/>
                    </a:lnTo>
                    <a:lnTo>
                      <a:pt x="4604" y="6563"/>
                    </a:lnTo>
                    <a:lnTo>
                      <a:pt x="4140" y="6623"/>
                    </a:lnTo>
                    <a:lnTo>
                      <a:pt x="3918" y="6664"/>
                    </a:lnTo>
                    <a:lnTo>
                      <a:pt x="3695" y="6704"/>
                    </a:lnTo>
                    <a:lnTo>
                      <a:pt x="3494" y="6765"/>
                    </a:lnTo>
                    <a:lnTo>
                      <a:pt x="3292" y="6845"/>
                    </a:lnTo>
                    <a:lnTo>
                      <a:pt x="3130" y="6946"/>
                    </a:lnTo>
                    <a:lnTo>
                      <a:pt x="2969" y="7088"/>
                    </a:lnTo>
                    <a:lnTo>
                      <a:pt x="2948" y="7128"/>
                    </a:lnTo>
                    <a:lnTo>
                      <a:pt x="2969" y="7168"/>
                    </a:lnTo>
                    <a:lnTo>
                      <a:pt x="3009" y="7189"/>
                    </a:lnTo>
                    <a:lnTo>
                      <a:pt x="3049" y="7168"/>
                    </a:lnTo>
                    <a:lnTo>
                      <a:pt x="3191" y="7047"/>
                    </a:lnTo>
                    <a:lnTo>
                      <a:pt x="3372" y="6946"/>
                    </a:lnTo>
                    <a:lnTo>
                      <a:pt x="3554" y="6886"/>
                    </a:lnTo>
                    <a:lnTo>
                      <a:pt x="3736" y="6825"/>
                    </a:lnTo>
                    <a:lnTo>
                      <a:pt x="3958" y="6765"/>
                    </a:lnTo>
                    <a:lnTo>
                      <a:pt x="4180" y="6744"/>
                    </a:lnTo>
                    <a:lnTo>
                      <a:pt x="4624" y="6684"/>
                    </a:lnTo>
                    <a:lnTo>
                      <a:pt x="4846" y="6643"/>
                    </a:lnTo>
                    <a:lnTo>
                      <a:pt x="5371" y="6563"/>
                    </a:lnTo>
                    <a:lnTo>
                      <a:pt x="5533" y="6522"/>
                    </a:lnTo>
                    <a:lnTo>
                      <a:pt x="5937" y="6442"/>
                    </a:lnTo>
                    <a:lnTo>
                      <a:pt x="6199" y="6361"/>
                    </a:lnTo>
                    <a:lnTo>
                      <a:pt x="6421" y="6280"/>
                    </a:lnTo>
                    <a:lnTo>
                      <a:pt x="6643" y="6240"/>
                    </a:lnTo>
                    <a:lnTo>
                      <a:pt x="6785" y="6240"/>
                    </a:lnTo>
                    <a:lnTo>
                      <a:pt x="6926" y="6280"/>
                    </a:lnTo>
                    <a:lnTo>
                      <a:pt x="7027" y="6341"/>
                    </a:lnTo>
                    <a:lnTo>
                      <a:pt x="7128" y="6442"/>
                    </a:lnTo>
                    <a:lnTo>
                      <a:pt x="7128" y="6462"/>
                    </a:lnTo>
                    <a:lnTo>
                      <a:pt x="7168" y="6502"/>
                    </a:lnTo>
                    <a:lnTo>
                      <a:pt x="7189" y="6543"/>
                    </a:lnTo>
                    <a:lnTo>
                      <a:pt x="7189" y="6563"/>
                    </a:lnTo>
                    <a:lnTo>
                      <a:pt x="7229" y="6704"/>
                    </a:lnTo>
                    <a:lnTo>
                      <a:pt x="7229" y="6866"/>
                    </a:lnTo>
                    <a:lnTo>
                      <a:pt x="7168" y="7007"/>
                    </a:lnTo>
                    <a:lnTo>
                      <a:pt x="7088" y="7148"/>
                    </a:lnTo>
                    <a:lnTo>
                      <a:pt x="7007" y="7249"/>
                    </a:lnTo>
                    <a:lnTo>
                      <a:pt x="6906" y="7330"/>
                    </a:lnTo>
                    <a:lnTo>
                      <a:pt x="6785" y="7411"/>
                    </a:lnTo>
                    <a:lnTo>
                      <a:pt x="6664" y="7471"/>
                    </a:lnTo>
                    <a:lnTo>
                      <a:pt x="6421" y="7572"/>
                    </a:lnTo>
                    <a:lnTo>
                      <a:pt x="6118" y="7633"/>
                    </a:lnTo>
                    <a:lnTo>
                      <a:pt x="5977" y="7653"/>
                    </a:lnTo>
                    <a:lnTo>
                      <a:pt x="5654" y="7714"/>
                    </a:lnTo>
                    <a:lnTo>
                      <a:pt x="5371" y="7754"/>
                    </a:lnTo>
                    <a:lnTo>
                      <a:pt x="5068" y="7815"/>
                    </a:lnTo>
                    <a:lnTo>
                      <a:pt x="4947" y="7835"/>
                    </a:lnTo>
                    <a:lnTo>
                      <a:pt x="4725" y="7895"/>
                    </a:lnTo>
                    <a:lnTo>
                      <a:pt x="4523" y="7976"/>
                    </a:lnTo>
                    <a:lnTo>
                      <a:pt x="4301" y="8077"/>
                    </a:lnTo>
                    <a:lnTo>
                      <a:pt x="4099" y="8198"/>
                    </a:lnTo>
                    <a:lnTo>
                      <a:pt x="4079" y="8239"/>
                    </a:lnTo>
                    <a:lnTo>
                      <a:pt x="4099" y="8279"/>
                    </a:lnTo>
                    <a:lnTo>
                      <a:pt x="4119" y="8299"/>
                    </a:lnTo>
                    <a:lnTo>
                      <a:pt x="4140" y="8319"/>
                    </a:lnTo>
                    <a:lnTo>
                      <a:pt x="4180" y="8299"/>
                    </a:lnTo>
                    <a:lnTo>
                      <a:pt x="4362" y="8178"/>
                    </a:lnTo>
                    <a:lnTo>
                      <a:pt x="4543" y="8097"/>
                    </a:lnTo>
                    <a:lnTo>
                      <a:pt x="4745" y="8017"/>
                    </a:lnTo>
                    <a:lnTo>
                      <a:pt x="4947" y="7956"/>
                    </a:lnTo>
                    <a:lnTo>
                      <a:pt x="4927" y="8198"/>
                    </a:lnTo>
                    <a:lnTo>
                      <a:pt x="4887" y="8481"/>
                    </a:lnTo>
                    <a:lnTo>
                      <a:pt x="4846" y="8642"/>
                    </a:lnTo>
                    <a:lnTo>
                      <a:pt x="4766" y="8824"/>
                    </a:lnTo>
                    <a:lnTo>
                      <a:pt x="4685" y="9026"/>
                    </a:lnTo>
                    <a:lnTo>
                      <a:pt x="4564" y="9228"/>
                    </a:lnTo>
                    <a:lnTo>
                      <a:pt x="4422" y="9450"/>
                    </a:lnTo>
                    <a:lnTo>
                      <a:pt x="4241" y="9652"/>
                    </a:lnTo>
                    <a:lnTo>
                      <a:pt x="4019" y="9854"/>
                    </a:lnTo>
                    <a:lnTo>
                      <a:pt x="3776" y="10056"/>
                    </a:lnTo>
                    <a:lnTo>
                      <a:pt x="3756" y="10096"/>
                    </a:lnTo>
                    <a:lnTo>
                      <a:pt x="3756" y="10137"/>
                    </a:lnTo>
                    <a:lnTo>
                      <a:pt x="3776" y="10157"/>
                    </a:lnTo>
                    <a:lnTo>
                      <a:pt x="3837" y="10157"/>
                    </a:lnTo>
                    <a:lnTo>
                      <a:pt x="4039" y="10015"/>
                    </a:lnTo>
                    <a:lnTo>
                      <a:pt x="4200" y="9854"/>
                    </a:lnTo>
                    <a:lnTo>
                      <a:pt x="4342" y="9713"/>
                    </a:lnTo>
                    <a:lnTo>
                      <a:pt x="4483" y="9551"/>
                    </a:lnTo>
                    <a:lnTo>
                      <a:pt x="4604" y="9410"/>
                    </a:lnTo>
                    <a:lnTo>
                      <a:pt x="4705" y="9248"/>
                    </a:lnTo>
                    <a:lnTo>
                      <a:pt x="4846" y="8945"/>
                    </a:lnTo>
                    <a:lnTo>
                      <a:pt x="4968" y="8663"/>
                    </a:lnTo>
                    <a:lnTo>
                      <a:pt x="5028" y="8380"/>
                    </a:lnTo>
                    <a:lnTo>
                      <a:pt x="5068" y="8138"/>
                    </a:lnTo>
                    <a:lnTo>
                      <a:pt x="5068" y="7936"/>
                    </a:lnTo>
                    <a:lnTo>
                      <a:pt x="5371" y="7875"/>
                    </a:lnTo>
                    <a:lnTo>
                      <a:pt x="5674" y="7835"/>
                    </a:lnTo>
                    <a:lnTo>
                      <a:pt x="5937" y="7794"/>
                    </a:lnTo>
                    <a:lnTo>
                      <a:pt x="5937" y="7895"/>
                    </a:lnTo>
                    <a:lnTo>
                      <a:pt x="5937" y="7996"/>
                    </a:lnTo>
                    <a:lnTo>
                      <a:pt x="5977" y="8077"/>
                    </a:lnTo>
                    <a:lnTo>
                      <a:pt x="6038" y="8158"/>
                    </a:lnTo>
                    <a:lnTo>
                      <a:pt x="6098" y="8218"/>
                    </a:lnTo>
                    <a:lnTo>
                      <a:pt x="6179" y="8259"/>
                    </a:lnTo>
                    <a:lnTo>
                      <a:pt x="6260" y="8279"/>
                    </a:lnTo>
                    <a:lnTo>
                      <a:pt x="6361" y="8299"/>
                    </a:lnTo>
                    <a:lnTo>
                      <a:pt x="6401" y="8299"/>
                    </a:lnTo>
                    <a:lnTo>
                      <a:pt x="6462" y="8279"/>
                    </a:lnTo>
                    <a:lnTo>
                      <a:pt x="6603" y="8259"/>
                    </a:lnTo>
                    <a:lnTo>
                      <a:pt x="6744" y="8198"/>
                    </a:lnTo>
                    <a:lnTo>
                      <a:pt x="7007" y="8077"/>
                    </a:lnTo>
                    <a:lnTo>
                      <a:pt x="7269" y="7895"/>
                    </a:lnTo>
                    <a:lnTo>
                      <a:pt x="7491" y="7734"/>
                    </a:lnTo>
                    <a:lnTo>
                      <a:pt x="7512" y="7714"/>
                    </a:lnTo>
                    <a:lnTo>
                      <a:pt x="7815" y="7492"/>
                    </a:lnTo>
                    <a:lnTo>
                      <a:pt x="7613" y="7855"/>
                    </a:lnTo>
                    <a:lnTo>
                      <a:pt x="7411" y="8198"/>
                    </a:lnTo>
                    <a:lnTo>
                      <a:pt x="6987" y="8865"/>
                    </a:lnTo>
                    <a:lnTo>
                      <a:pt x="6765" y="9228"/>
                    </a:lnTo>
                    <a:lnTo>
                      <a:pt x="6542" y="9531"/>
                    </a:lnTo>
                    <a:lnTo>
                      <a:pt x="6341" y="9773"/>
                    </a:lnTo>
                    <a:lnTo>
                      <a:pt x="6159" y="9975"/>
                    </a:lnTo>
                    <a:lnTo>
                      <a:pt x="5856" y="10298"/>
                    </a:lnTo>
                    <a:lnTo>
                      <a:pt x="5573" y="10540"/>
                    </a:lnTo>
                    <a:lnTo>
                      <a:pt x="5371" y="10722"/>
                    </a:lnTo>
                    <a:lnTo>
                      <a:pt x="5169" y="10904"/>
                    </a:lnTo>
                    <a:lnTo>
                      <a:pt x="4947" y="11146"/>
                    </a:lnTo>
                    <a:lnTo>
                      <a:pt x="4786" y="11389"/>
                    </a:lnTo>
                    <a:lnTo>
                      <a:pt x="4644" y="11651"/>
                    </a:lnTo>
                    <a:lnTo>
                      <a:pt x="4523" y="11914"/>
                    </a:lnTo>
                    <a:lnTo>
                      <a:pt x="4422" y="12176"/>
                    </a:lnTo>
                    <a:lnTo>
                      <a:pt x="4342" y="12439"/>
                    </a:lnTo>
                    <a:lnTo>
                      <a:pt x="4220" y="12984"/>
                    </a:lnTo>
                    <a:lnTo>
                      <a:pt x="4200" y="12984"/>
                    </a:lnTo>
                    <a:lnTo>
                      <a:pt x="4119" y="12963"/>
                    </a:lnTo>
                    <a:lnTo>
                      <a:pt x="4039" y="12943"/>
                    </a:lnTo>
                    <a:lnTo>
                      <a:pt x="3897" y="12903"/>
                    </a:lnTo>
                    <a:lnTo>
                      <a:pt x="3857" y="12903"/>
                    </a:lnTo>
                    <a:lnTo>
                      <a:pt x="3877" y="12721"/>
                    </a:lnTo>
                    <a:lnTo>
                      <a:pt x="3857" y="12560"/>
                    </a:lnTo>
                    <a:lnTo>
                      <a:pt x="3817" y="12398"/>
                    </a:lnTo>
                    <a:lnTo>
                      <a:pt x="3756" y="12237"/>
                    </a:lnTo>
                    <a:lnTo>
                      <a:pt x="3675" y="12075"/>
                    </a:lnTo>
                    <a:lnTo>
                      <a:pt x="3574" y="11934"/>
                    </a:lnTo>
                    <a:lnTo>
                      <a:pt x="3453" y="11792"/>
                    </a:lnTo>
                    <a:lnTo>
                      <a:pt x="3312" y="11691"/>
                    </a:lnTo>
                    <a:lnTo>
                      <a:pt x="3130" y="11590"/>
                    </a:lnTo>
                    <a:lnTo>
                      <a:pt x="2928" y="11530"/>
                    </a:lnTo>
                    <a:lnTo>
                      <a:pt x="2726" y="11510"/>
                    </a:lnTo>
                    <a:lnTo>
                      <a:pt x="2524" y="11510"/>
                    </a:lnTo>
                    <a:lnTo>
                      <a:pt x="2343" y="11530"/>
                    </a:lnTo>
                    <a:lnTo>
                      <a:pt x="2141" y="11611"/>
                    </a:lnTo>
                    <a:lnTo>
                      <a:pt x="1979" y="11712"/>
                    </a:lnTo>
                    <a:lnTo>
                      <a:pt x="1818" y="11833"/>
                    </a:lnTo>
                    <a:lnTo>
                      <a:pt x="1676" y="11712"/>
                    </a:lnTo>
                    <a:lnTo>
                      <a:pt x="1575" y="11611"/>
                    </a:lnTo>
                    <a:lnTo>
                      <a:pt x="1474" y="11510"/>
                    </a:lnTo>
                    <a:lnTo>
                      <a:pt x="1434" y="11449"/>
                    </a:lnTo>
                    <a:lnTo>
                      <a:pt x="1394" y="11429"/>
                    </a:lnTo>
                    <a:lnTo>
                      <a:pt x="1636" y="10904"/>
                    </a:lnTo>
                    <a:lnTo>
                      <a:pt x="1777" y="10520"/>
                    </a:lnTo>
                    <a:lnTo>
                      <a:pt x="1898" y="10096"/>
                    </a:lnTo>
                    <a:lnTo>
                      <a:pt x="1999" y="9713"/>
                    </a:lnTo>
                    <a:lnTo>
                      <a:pt x="2161" y="9046"/>
                    </a:lnTo>
                    <a:lnTo>
                      <a:pt x="2242" y="8723"/>
                    </a:lnTo>
                    <a:lnTo>
                      <a:pt x="2302" y="8481"/>
                    </a:lnTo>
                    <a:lnTo>
                      <a:pt x="2444" y="8117"/>
                    </a:lnTo>
                    <a:lnTo>
                      <a:pt x="2565" y="7774"/>
                    </a:lnTo>
                    <a:lnTo>
                      <a:pt x="2847" y="7128"/>
                    </a:lnTo>
                    <a:lnTo>
                      <a:pt x="3150" y="6543"/>
                    </a:lnTo>
                    <a:lnTo>
                      <a:pt x="3413" y="6038"/>
                    </a:lnTo>
                    <a:lnTo>
                      <a:pt x="3736" y="5432"/>
                    </a:lnTo>
                    <a:lnTo>
                      <a:pt x="3837" y="5190"/>
                    </a:lnTo>
                    <a:lnTo>
                      <a:pt x="3897" y="4968"/>
                    </a:lnTo>
                    <a:lnTo>
                      <a:pt x="4059" y="4160"/>
                    </a:lnTo>
                    <a:lnTo>
                      <a:pt x="4180" y="3433"/>
                    </a:lnTo>
                    <a:lnTo>
                      <a:pt x="4382" y="2181"/>
                    </a:lnTo>
                    <a:lnTo>
                      <a:pt x="4523" y="1272"/>
                    </a:lnTo>
                    <a:lnTo>
                      <a:pt x="4584" y="909"/>
                    </a:lnTo>
                    <a:lnTo>
                      <a:pt x="4665" y="626"/>
                    </a:lnTo>
                    <a:lnTo>
                      <a:pt x="4745" y="404"/>
                    </a:lnTo>
                    <a:lnTo>
                      <a:pt x="4786" y="323"/>
                    </a:lnTo>
                    <a:lnTo>
                      <a:pt x="4846" y="243"/>
                    </a:lnTo>
                    <a:lnTo>
                      <a:pt x="4907" y="182"/>
                    </a:lnTo>
                    <a:lnTo>
                      <a:pt x="4968" y="142"/>
                    </a:lnTo>
                    <a:lnTo>
                      <a:pt x="5048" y="122"/>
                    </a:lnTo>
                    <a:close/>
                    <a:moveTo>
                      <a:pt x="4483" y="12398"/>
                    </a:moveTo>
                    <a:lnTo>
                      <a:pt x="4483" y="12418"/>
                    </a:lnTo>
                    <a:lnTo>
                      <a:pt x="4665" y="12620"/>
                    </a:lnTo>
                    <a:lnTo>
                      <a:pt x="4745" y="12782"/>
                    </a:lnTo>
                    <a:lnTo>
                      <a:pt x="4786" y="12883"/>
                    </a:lnTo>
                    <a:lnTo>
                      <a:pt x="4786" y="12923"/>
                    </a:lnTo>
                    <a:lnTo>
                      <a:pt x="4745" y="12963"/>
                    </a:lnTo>
                    <a:lnTo>
                      <a:pt x="4665" y="13004"/>
                    </a:lnTo>
                    <a:lnTo>
                      <a:pt x="4342" y="13004"/>
                    </a:lnTo>
                    <a:lnTo>
                      <a:pt x="4402" y="12701"/>
                    </a:lnTo>
                    <a:lnTo>
                      <a:pt x="4483" y="12398"/>
                    </a:lnTo>
                    <a:close/>
                    <a:moveTo>
                      <a:pt x="4624" y="11994"/>
                    </a:moveTo>
                    <a:lnTo>
                      <a:pt x="4786" y="12156"/>
                    </a:lnTo>
                    <a:lnTo>
                      <a:pt x="4907" y="12297"/>
                    </a:lnTo>
                    <a:lnTo>
                      <a:pt x="5008" y="12439"/>
                    </a:lnTo>
                    <a:lnTo>
                      <a:pt x="5089" y="12560"/>
                    </a:lnTo>
                    <a:lnTo>
                      <a:pt x="5149" y="12681"/>
                    </a:lnTo>
                    <a:lnTo>
                      <a:pt x="5169" y="12802"/>
                    </a:lnTo>
                    <a:lnTo>
                      <a:pt x="5190" y="12923"/>
                    </a:lnTo>
                    <a:lnTo>
                      <a:pt x="5169" y="13024"/>
                    </a:lnTo>
                    <a:lnTo>
                      <a:pt x="5129" y="13125"/>
                    </a:lnTo>
                    <a:lnTo>
                      <a:pt x="5068" y="13206"/>
                    </a:lnTo>
                    <a:lnTo>
                      <a:pt x="4988" y="13287"/>
                    </a:lnTo>
                    <a:lnTo>
                      <a:pt x="4887" y="13347"/>
                    </a:lnTo>
                    <a:lnTo>
                      <a:pt x="4766" y="13367"/>
                    </a:lnTo>
                    <a:lnTo>
                      <a:pt x="4644" y="13388"/>
                    </a:lnTo>
                    <a:lnTo>
                      <a:pt x="4523" y="13408"/>
                    </a:lnTo>
                    <a:lnTo>
                      <a:pt x="4261" y="13388"/>
                    </a:lnTo>
                    <a:lnTo>
                      <a:pt x="4200" y="13388"/>
                    </a:lnTo>
                    <a:lnTo>
                      <a:pt x="4140" y="13367"/>
                    </a:lnTo>
                    <a:lnTo>
                      <a:pt x="3958" y="13327"/>
                    </a:lnTo>
                    <a:lnTo>
                      <a:pt x="3736" y="13287"/>
                    </a:lnTo>
                    <a:lnTo>
                      <a:pt x="3796" y="13145"/>
                    </a:lnTo>
                    <a:lnTo>
                      <a:pt x="3837" y="13024"/>
                    </a:lnTo>
                    <a:lnTo>
                      <a:pt x="3857" y="13024"/>
                    </a:lnTo>
                    <a:lnTo>
                      <a:pt x="3918" y="13044"/>
                    </a:lnTo>
                    <a:lnTo>
                      <a:pt x="4019" y="13064"/>
                    </a:lnTo>
                    <a:lnTo>
                      <a:pt x="4079" y="13085"/>
                    </a:lnTo>
                    <a:lnTo>
                      <a:pt x="4140" y="13085"/>
                    </a:lnTo>
                    <a:lnTo>
                      <a:pt x="4180" y="13105"/>
                    </a:lnTo>
                    <a:lnTo>
                      <a:pt x="4261" y="13105"/>
                    </a:lnTo>
                    <a:lnTo>
                      <a:pt x="4321" y="13125"/>
                    </a:lnTo>
                    <a:lnTo>
                      <a:pt x="4523" y="13125"/>
                    </a:lnTo>
                    <a:lnTo>
                      <a:pt x="4685" y="13105"/>
                    </a:lnTo>
                    <a:lnTo>
                      <a:pt x="4826" y="13064"/>
                    </a:lnTo>
                    <a:lnTo>
                      <a:pt x="4867" y="13024"/>
                    </a:lnTo>
                    <a:lnTo>
                      <a:pt x="4887" y="12984"/>
                    </a:lnTo>
                    <a:lnTo>
                      <a:pt x="4907" y="12943"/>
                    </a:lnTo>
                    <a:lnTo>
                      <a:pt x="4907" y="12883"/>
                    </a:lnTo>
                    <a:lnTo>
                      <a:pt x="4887" y="12802"/>
                    </a:lnTo>
                    <a:lnTo>
                      <a:pt x="4867" y="12721"/>
                    </a:lnTo>
                    <a:lnTo>
                      <a:pt x="4745" y="12539"/>
                    </a:lnTo>
                    <a:lnTo>
                      <a:pt x="4584" y="12338"/>
                    </a:lnTo>
                    <a:lnTo>
                      <a:pt x="4523" y="12277"/>
                    </a:lnTo>
                    <a:lnTo>
                      <a:pt x="4624" y="11994"/>
                    </a:lnTo>
                    <a:close/>
                    <a:moveTo>
                      <a:pt x="2645" y="11611"/>
                    </a:moveTo>
                    <a:lnTo>
                      <a:pt x="2807" y="11631"/>
                    </a:lnTo>
                    <a:lnTo>
                      <a:pt x="2948" y="11671"/>
                    </a:lnTo>
                    <a:lnTo>
                      <a:pt x="3090" y="11712"/>
                    </a:lnTo>
                    <a:lnTo>
                      <a:pt x="3231" y="11792"/>
                    </a:lnTo>
                    <a:lnTo>
                      <a:pt x="3372" y="11893"/>
                    </a:lnTo>
                    <a:lnTo>
                      <a:pt x="3494" y="11994"/>
                    </a:lnTo>
                    <a:lnTo>
                      <a:pt x="3574" y="12136"/>
                    </a:lnTo>
                    <a:lnTo>
                      <a:pt x="3655" y="12277"/>
                    </a:lnTo>
                    <a:lnTo>
                      <a:pt x="3716" y="12418"/>
                    </a:lnTo>
                    <a:lnTo>
                      <a:pt x="3736" y="12560"/>
                    </a:lnTo>
                    <a:lnTo>
                      <a:pt x="3756" y="12721"/>
                    </a:lnTo>
                    <a:lnTo>
                      <a:pt x="3736" y="12863"/>
                    </a:lnTo>
                    <a:lnTo>
                      <a:pt x="3716" y="12984"/>
                    </a:lnTo>
                    <a:lnTo>
                      <a:pt x="3675" y="13105"/>
                    </a:lnTo>
                    <a:lnTo>
                      <a:pt x="3615" y="13246"/>
                    </a:lnTo>
                    <a:lnTo>
                      <a:pt x="3574" y="13307"/>
                    </a:lnTo>
                    <a:lnTo>
                      <a:pt x="3554" y="13347"/>
                    </a:lnTo>
                    <a:lnTo>
                      <a:pt x="3413" y="13509"/>
                    </a:lnTo>
                    <a:lnTo>
                      <a:pt x="3251" y="13650"/>
                    </a:lnTo>
                    <a:lnTo>
                      <a:pt x="3070" y="13731"/>
                    </a:lnTo>
                    <a:lnTo>
                      <a:pt x="2868" y="13791"/>
                    </a:lnTo>
                    <a:lnTo>
                      <a:pt x="2666" y="13812"/>
                    </a:lnTo>
                    <a:lnTo>
                      <a:pt x="2444" y="13812"/>
                    </a:lnTo>
                    <a:lnTo>
                      <a:pt x="2242" y="13751"/>
                    </a:lnTo>
                    <a:lnTo>
                      <a:pt x="2060" y="13650"/>
                    </a:lnTo>
                    <a:lnTo>
                      <a:pt x="1919" y="13549"/>
                    </a:lnTo>
                    <a:lnTo>
                      <a:pt x="1797" y="13428"/>
                    </a:lnTo>
                    <a:lnTo>
                      <a:pt x="1696" y="13287"/>
                    </a:lnTo>
                    <a:lnTo>
                      <a:pt x="1636" y="13145"/>
                    </a:lnTo>
                    <a:lnTo>
                      <a:pt x="1575" y="12943"/>
                    </a:lnTo>
                    <a:lnTo>
                      <a:pt x="1555" y="12741"/>
                    </a:lnTo>
                    <a:lnTo>
                      <a:pt x="1555" y="12539"/>
                    </a:lnTo>
                    <a:lnTo>
                      <a:pt x="1616" y="12338"/>
                    </a:lnTo>
                    <a:lnTo>
                      <a:pt x="1676" y="12216"/>
                    </a:lnTo>
                    <a:lnTo>
                      <a:pt x="1717" y="12136"/>
                    </a:lnTo>
                    <a:lnTo>
                      <a:pt x="1818" y="11994"/>
                    </a:lnTo>
                    <a:lnTo>
                      <a:pt x="1898" y="11914"/>
                    </a:lnTo>
                    <a:lnTo>
                      <a:pt x="1919" y="11914"/>
                    </a:lnTo>
                    <a:lnTo>
                      <a:pt x="2080" y="11772"/>
                    </a:lnTo>
                    <a:lnTo>
                      <a:pt x="2262" y="11691"/>
                    </a:lnTo>
                    <a:lnTo>
                      <a:pt x="2444" y="11631"/>
                    </a:lnTo>
                    <a:lnTo>
                      <a:pt x="2645" y="11611"/>
                    </a:lnTo>
                    <a:close/>
                    <a:moveTo>
                      <a:pt x="1151" y="11934"/>
                    </a:moveTo>
                    <a:lnTo>
                      <a:pt x="1333" y="12095"/>
                    </a:lnTo>
                    <a:lnTo>
                      <a:pt x="1515" y="12257"/>
                    </a:lnTo>
                    <a:lnTo>
                      <a:pt x="1454" y="12479"/>
                    </a:lnTo>
                    <a:lnTo>
                      <a:pt x="1434" y="12721"/>
                    </a:lnTo>
                    <a:lnTo>
                      <a:pt x="1454" y="12963"/>
                    </a:lnTo>
                    <a:lnTo>
                      <a:pt x="1515" y="13186"/>
                    </a:lnTo>
                    <a:lnTo>
                      <a:pt x="1596" y="13347"/>
                    </a:lnTo>
                    <a:lnTo>
                      <a:pt x="1717" y="13509"/>
                    </a:lnTo>
                    <a:lnTo>
                      <a:pt x="1838" y="13630"/>
                    </a:lnTo>
                    <a:lnTo>
                      <a:pt x="1999" y="13751"/>
                    </a:lnTo>
                    <a:lnTo>
                      <a:pt x="2141" y="13832"/>
                    </a:lnTo>
                    <a:lnTo>
                      <a:pt x="2302" y="13892"/>
                    </a:lnTo>
                    <a:lnTo>
                      <a:pt x="2484" y="13933"/>
                    </a:lnTo>
                    <a:lnTo>
                      <a:pt x="2787" y="13933"/>
                    </a:lnTo>
                    <a:lnTo>
                      <a:pt x="2948" y="13912"/>
                    </a:lnTo>
                    <a:lnTo>
                      <a:pt x="3090" y="13852"/>
                    </a:lnTo>
                    <a:lnTo>
                      <a:pt x="3231" y="13791"/>
                    </a:lnTo>
                    <a:lnTo>
                      <a:pt x="3352" y="13711"/>
                    </a:lnTo>
                    <a:lnTo>
                      <a:pt x="3473" y="13630"/>
                    </a:lnTo>
                    <a:lnTo>
                      <a:pt x="3574" y="13509"/>
                    </a:lnTo>
                    <a:lnTo>
                      <a:pt x="3675" y="13388"/>
                    </a:lnTo>
                    <a:lnTo>
                      <a:pt x="3918" y="13448"/>
                    </a:lnTo>
                    <a:lnTo>
                      <a:pt x="4140" y="13488"/>
                    </a:lnTo>
                    <a:lnTo>
                      <a:pt x="4099" y="13852"/>
                    </a:lnTo>
                    <a:lnTo>
                      <a:pt x="4039" y="14256"/>
                    </a:lnTo>
                    <a:lnTo>
                      <a:pt x="3978" y="14680"/>
                    </a:lnTo>
                    <a:lnTo>
                      <a:pt x="3938" y="14882"/>
                    </a:lnTo>
                    <a:lnTo>
                      <a:pt x="3877" y="15084"/>
                    </a:lnTo>
                    <a:lnTo>
                      <a:pt x="3796" y="15265"/>
                    </a:lnTo>
                    <a:lnTo>
                      <a:pt x="3716" y="15447"/>
                    </a:lnTo>
                    <a:lnTo>
                      <a:pt x="3594" y="15649"/>
                    </a:lnTo>
                    <a:lnTo>
                      <a:pt x="3473" y="15831"/>
                    </a:lnTo>
                    <a:lnTo>
                      <a:pt x="3312" y="16012"/>
                    </a:lnTo>
                    <a:lnTo>
                      <a:pt x="3130" y="16154"/>
                    </a:lnTo>
                    <a:lnTo>
                      <a:pt x="2948" y="16295"/>
                    </a:lnTo>
                    <a:lnTo>
                      <a:pt x="2746" y="16396"/>
                    </a:lnTo>
                    <a:lnTo>
                      <a:pt x="2545" y="16477"/>
                    </a:lnTo>
                    <a:lnTo>
                      <a:pt x="2322" y="16537"/>
                    </a:lnTo>
                    <a:lnTo>
                      <a:pt x="2120" y="16578"/>
                    </a:lnTo>
                    <a:lnTo>
                      <a:pt x="1696" y="16578"/>
                    </a:lnTo>
                    <a:lnTo>
                      <a:pt x="1515" y="16537"/>
                    </a:lnTo>
                    <a:lnTo>
                      <a:pt x="1313" y="16477"/>
                    </a:lnTo>
                    <a:lnTo>
                      <a:pt x="1131" y="16396"/>
                    </a:lnTo>
                    <a:lnTo>
                      <a:pt x="949" y="16295"/>
                    </a:lnTo>
                    <a:lnTo>
                      <a:pt x="768" y="16174"/>
                    </a:lnTo>
                    <a:lnTo>
                      <a:pt x="626" y="16033"/>
                    </a:lnTo>
                    <a:lnTo>
                      <a:pt x="485" y="15891"/>
                    </a:lnTo>
                    <a:lnTo>
                      <a:pt x="384" y="15730"/>
                    </a:lnTo>
                    <a:lnTo>
                      <a:pt x="283" y="15568"/>
                    </a:lnTo>
                    <a:lnTo>
                      <a:pt x="222" y="15386"/>
                    </a:lnTo>
                    <a:lnTo>
                      <a:pt x="162" y="15205"/>
                    </a:lnTo>
                    <a:lnTo>
                      <a:pt x="142" y="15003"/>
                    </a:lnTo>
                    <a:lnTo>
                      <a:pt x="122" y="14781"/>
                    </a:lnTo>
                    <a:lnTo>
                      <a:pt x="142" y="14458"/>
                    </a:lnTo>
                    <a:lnTo>
                      <a:pt x="202" y="14114"/>
                    </a:lnTo>
                    <a:lnTo>
                      <a:pt x="303" y="13771"/>
                    </a:lnTo>
                    <a:lnTo>
                      <a:pt x="424" y="13408"/>
                    </a:lnTo>
                    <a:lnTo>
                      <a:pt x="566" y="13064"/>
                    </a:lnTo>
                    <a:lnTo>
                      <a:pt x="727" y="12721"/>
                    </a:lnTo>
                    <a:lnTo>
                      <a:pt x="1071" y="12075"/>
                    </a:lnTo>
                    <a:lnTo>
                      <a:pt x="1151" y="11934"/>
                    </a:lnTo>
                    <a:close/>
                    <a:moveTo>
                      <a:pt x="5028" y="0"/>
                    </a:moveTo>
                    <a:lnTo>
                      <a:pt x="4947" y="41"/>
                    </a:lnTo>
                    <a:lnTo>
                      <a:pt x="4867" y="61"/>
                    </a:lnTo>
                    <a:lnTo>
                      <a:pt x="4786" y="122"/>
                    </a:lnTo>
                    <a:lnTo>
                      <a:pt x="4725" y="202"/>
                    </a:lnTo>
                    <a:lnTo>
                      <a:pt x="4665" y="303"/>
                    </a:lnTo>
                    <a:lnTo>
                      <a:pt x="4564" y="525"/>
                    </a:lnTo>
                    <a:lnTo>
                      <a:pt x="4483" y="828"/>
                    </a:lnTo>
                    <a:lnTo>
                      <a:pt x="4402" y="1212"/>
                    </a:lnTo>
                    <a:lnTo>
                      <a:pt x="4261" y="2161"/>
                    </a:lnTo>
                    <a:lnTo>
                      <a:pt x="4059" y="3413"/>
                    </a:lnTo>
                    <a:lnTo>
                      <a:pt x="3938" y="4140"/>
                    </a:lnTo>
                    <a:lnTo>
                      <a:pt x="3776" y="4947"/>
                    </a:lnTo>
                    <a:lnTo>
                      <a:pt x="3716" y="5149"/>
                    </a:lnTo>
                    <a:lnTo>
                      <a:pt x="3615" y="5392"/>
                    </a:lnTo>
                    <a:lnTo>
                      <a:pt x="3312" y="5977"/>
                    </a:lnTo>
                    <a:lnTo>
                      <a:pt x="3029" y="6482"/>
                    </a:lnTo>
                    <a:lnTo>
                      <a:pt x="2746" y="7067"/>
                    </a:lnTo>
                    <a:lnTo>
                      <a:pt x="2464" y="7734"/>
                    </a:lnTo>
                    <a:lnTo>
                      <a:pt x="2322" y="8077"/>
                    </a:lnTo>
                    <a:lnTo>
                      <a:pt x="2201" y="8441"/>
                    </a:lnTo>
                    <a:lnTo>
                      <a:pt x="2120" y="8703"/>
                    </a:lnTo>
                    <a:lnTo>
                      <a:pt x="2060" y="9006"/>
                    </a:lnTo>
                    <a:lnTo>
                      <a:pt x="1898" y="9672"/>
                    </a:lnTo>
                    <a:lnTo>
                      <a:pt x="1797" y="10036"/>
                    </a:lnTo>
                    <a:lnTo>
                      <a:pt x="1676" y="10419"/>
                    </a:lnTo>
                    <a:lnTo>
                      <a:pt x="1454" y="10419"/>
                    </a:lnTo>
                    <a:lnTo>
                      <a:pt x="1293" y="10440"/>
                    </a:lnTo>
                    <a:lnTo>
                      <a:pt x="1131" y="10460"/>
                    </a:lnTo>
                    <a:lnTo>
                      <a:pt x="1010" y="10500"/>
                    </a:lnTo>
                    <a:lnTo>
                      <a:pt x="909" y="10561"/>
                    </a:lnTo>
                    <a:lnTo>
                      <a:pt x="828" y="10621"/>
                    </a:lnTo>
                    <a:lnTo>
                      <a:pt x="768" y="10682"/>
                    </a:lnTo>
                    <a:lnTo>
                      <a:pt x="727" y="10763"/>
                    </a:lnTo>
                    <a:lnTo>
                      <a:pt x="687" y="10884"/>
                    </a:lnTo>
                    <a:lnTo>
                      <a:pt x="667" y="11025"/>
                    </a:lnTo>
                    <a:lnTo>
                      <a:pt x="687" y="11187"/>
                    </a:lnTo>
                    <a:lnTo>
                      <a:pt x="747" y="11389"/>
                    </a:lnTo>
                    <a:lnTo>
                      <a:pt x="869" y="11590"/>
                    </a:lnTo>
                    <a:lnTo>
                      <a:pt x="1071" y="11833"/>
                    </a:lnTo>
                    <a:lnTo>
                      <a:pt x="970" y="12014"/>
                    </a:lnTo>
                    <a:lnTo>
                      <a:pt x="626" y="12681"/>
                    </a:lnTo>
                    <a:lnTo>
                      <a:pt x="465" y="13024"/>
                    </a:lnTo>
                    <a:lnTo>
                      <a:pt x="303" y="13388"/>
                    </a:lnTo>
                    <a:lnTo>
                      <a:pt x="182" y="13731"/>
                    </a:lnTo>
                    <a:lnTo>
                      <a:pt x="81" y="14094"/>
                    </a:lnTo>
                    <a:lnTo>
                      <a:pt x="21" y="14437"/>
                    </a:lnTo>
                    <a:lnTo>
                      <a:pt x="0" y="14781"/>
                    </a:lnTo>
                    <a:lnTo>
                      <a:pt x="21" y="15023"/>
                    </a:lnTo>
                    <a:lnTo>
                      <a:pt x="41" y="15225"/>
                    </a:lnTo>
                    <a:lnTo>
                      <a:pt x="101" y="15427"/>
                    </a:lnTo>
                    <a:lnTo>
                      <a:pt x="182" y="15629"/>
                    </a:lnTo>
                    <a:lnTo>
                      <a:pt x="283" y="15811"/>
                    </a:lnTo>
                    <a:lnTo>
                      <a:pt x="384" y="15972"/>
                    </a:lnTo>
                    <a:lnTo>
                      <a:pt x="525" y="16134"/>
                    </a:lnTo>
                    <a:lnTo>
                      <a:pt x="687" y="16275"/>
                    </a:lnTo>
                    <a:lnTo>
                      <a:pt x="828" y="16376"/>
                    </a:lnTo>
                    <a:lnTo>
                      <a:pt x="970" y="16457"/>
                    </a:lnTo>
                    <a:lnTo>
                      <a:pt x="1131" y="16537"/>
                    </a:lnTo>
                    <a:lnTo>
                      <a:pt x="1272" y="16598"/>
                    </a:lnTo>
                    <a:lnTo>
                      <a:pt x="1434" y="16638"/>
                    </a:lnTo>
                    <a:lnTo>
                      <a:pt x="1596" y="16679"/>
                    </a:lnTo>
                    <a:lnTo>
                      <a:pt x="1757" y="16699"/>
                    </a:lnTo>
                    <a:lnTo>
                      <a:pt x="2141" y="16699"/>
                    </a:lnTo>
                    <a:lnTo>
                      <a:pt x="2343" y="16659"/>
                    </a:lnTo>
                    <a:lnTo>
                      <a:pt x="2585" y="16598"/>
                    </a:lnTo>
                    <a:lnTo>
                      <a:pt x="2807" y="16497"/>
                    </a:lnTo>
                    <a:lnTo>
                      <a:pt x="3009" y="16396"/>
                    </a:lnTo>
                    <a:lnTo>
                      <a:pt x="3211" y="16255"/>
                    </a:lnTo>
                    <a:lnTo>
                      <a:pt x="3393" y="16093"/>
                    </a:lnTo>
                    <a:lnTo>
                      <a:pt x="3554" y="15911"/>
                    </a:lnTo>
                    <a:lnTo>
                      <a:pt x="3695" y="15730"/>
                    </a:lnTo>
                    <a:lnTo>
                      <a:pt x="3837" y="15508"/>
                    </a:lnTo>
                    <a:lnTo>
                      <a:pt x="3918" y="15306"/>
                    </a:lnTo>
                    <a:lnTo>
                      <a:pt x="3998" y="15124"/>
                    </a:lnTo>
                    <a:lnTo>
                      <a:pt x="4039" y="14922"/>
                    </a:lnTo>
                    <a:lnTo>
                      <a:pt x="4099" y="14700"/>
                    </a:lnTo>
                    <a:lnTo>
                      <a:pt x="4160" y="14276"/>
                    </a:lnTo>
                    <a:lnTo>
                      <a:pt x="4220" y="13852"/>
                    </a:lnTo>
                    <a:lnTo>
                      <a:pt x="4261" y="13509"/>
                    </a:lnTo>
                    <a:lnTo>
                      <a:pt x="4503" y="13529"/>
                    </a:lnTo>
                    <a:lnTo>
                      <a:pt x="4745" y="13509"/>
                    </a:lnTo>
                    <a:lnTo>
                      <a:pt x="4867" y="13468"/>
                    </a:lnTo>
                    <a:lnTo>
                      <a:pt x="4968" y="13428"/>
                    </a:lnTo>
                    <a:lnTo>
                      <a:pt x="5048" y="13388"/>
                    </a:lnTo>
                    <a:lnTo>
                      <a:pt x="5129" y="13327"/>
                    </a:lnTo>
                    <a:lnTo>
                      <a:pt x="5190" y="13266"/>
                    </a:lnTo>
                    <a:lnTo>
                      <a:pt x="5250" y="13186"/>
                    </a:lnTo>
                    <a:lnTo>
                      <a:pt x="5270" y="13085"/>
                    </a:lnTo>
                    <a:lnTo>
                      <a:pt x="5311" y="13004"/>
                    </a:lnTo>
                    <a:lnTo>
                      <a:pt x="5311" y="12883"/>
                    </a:lnTo>
                    <a:lnTo>
                      <a:pt x="5291" y="12741"/>
                    </a:lnTo>
                    <a:lnTo>
                      <a:pt x="5250" y="12600"/>
                    </a:lnTo>
                    <a:lnTo>
                      <a:pt x="5169" y="12439"/>
                    </a:lnTo>
                    <a:lnTo>
                      <a:pt x="5048" y="12257"/>
                    </a:lnTo>
                    <a:lnTo>
                      <a:pt x="4867" y="12075"/>
                    </a:lnTo>
                    <a:lnTo>
                      <a:pt x="4665" y="11873"/>
                    </a:lnTo>
                    <a:lnTo>
                      <a:pt x="4786" y="11631"/>
                    </a:lnTo>
                    <a:lnTo>
                      <a:pt x="4907" y="11409"/>
                    </a:lnTo>
                    <a:lnTo>
                      <a:pt x="5068" y="11207"/>
                    </a:lnTo>
                    <a:lnTo>
                      <a:pt x="5250" y="11005"/>
                    </a:lnTo>
                    <a:lnTo>
                      <a:pt x="5452" y="10803"/>
                    </a:lnTo>
                    <a:lnTo>
                      <a:pt x="5654" y="10621"/>
                    </a:lnTo>
                    <a:lnTo>
                      <a:pt x="5937" y="10379"/>
                    </a:lnTo>
                    <a:lnTo>
                      <a:pt x="6260" y="10056"/>
                    </a:lnTo>
                    <a:lnTo>
                      <a:pt x="6442" y="9854"/>
                    </a:lnTo>
                    <a:lnTo>
                      <a:pt x="6623" y="9591"/>
                    </a:lnTo>
                    <a:lnTo>
                      <a:pt x="6845" y="9289"/>
                    </a:lnTo>
                    <a:lnTo>
                      <a:pt x="7088" y="8925"/>
                    </a:lnTo>
                    <a:lnTo>
                      <a:pt x="7350" y="8541"/>
                    </a:lnTo>
                    <a:lnTo>
                      <a:pt x="7592" y="8138"/>
                    </a:lnTo>
                    <a:lnTo>
                      <a:pt x="7835" y="7714"/>
                    </a:lnTo>
                    <a:lnTo>
                      <a:pt x="8057" y="7249"/>
                    </a:lnTo>
                    <a:lnTo>
                      <a:pt x="8259" y="7027"/>
                    </a:lnTo>
                    <a:lnTo>
                      <a:pt x="8340" y="6906"/>
                    </a:lnTo>
                    <a:lnTo>
                      <a:pt x="8400" y="6765"/>
                    </a:lnTo>
                    <a:lnTo>
                      <a:pt x="8420" y="6744"/>
                    </a:lnTo>
                    <a:lnTo>
                      <a:pt x="8461" y="6583"/>
                    </a:lnTo>
                    <a:lnTo>
                      <a:pt x="8481" y="6442"/>
                    </a:lnTo>
                    <a:lnTo>
                      <a:pt x="8461" y="6361"/>
                    </a:lnTo>
                    <a:lnTo>
                      <a:pt x="8440" y="6300"/>
                    </a:lnTo>
                    <a:lnTo>
                      <a:pt x="8340" y="6179"/>
                    </a:lnTo>
                    <a:lnTo>
                      <a:pt x="8259" y="6118"/>
                    </a:lnTo>
                    <a:lnTo>
                      <a:pt x="8178" y="6078"/>
                    </a:lnTo>
                    <a:lnTo>
                      <a:pt x="8077" y="6058"/>
                    </a:lnTo>
                    <a:lnTo>
                      <a:pt x="7976" y="6038"/>
                    </a:lnTo>
                    <a:lnTo>
                      <a:pt x="7875" y="6058"/>
                    </a:lnTo>
                    <a:lnTo>
                      <a:pt x="7754" y="6078"/>
                    </a:lnTo>
                    <a:lnTo>
                      <a:pt x="7653" y="6139"/>
                    </a:lnTo>
                    <a:lnTo>
                      <a:pt x="7512" y="6199"/>
                    </a:lnTo>
                    <a:lnTo>
                      <a:pt x="7673" y="5997"/>
                    </a:lnTo>
                    <a:lnTo>
                      <a:pt x="7815" y="5795"/>
                    </a:lnTo>
                    <a:lnTo>
                      <a:pt x="7936" y="5593"/>
                    </a:lnTo>
                    <a:lnTo>
                      <a:pt x="8016" y="5412"/>
                    </a:lnTo>
                    <a:lnTo>
                      <a:pt x="8037" y="5291"/>
                    </a:lnTo>
                    <a:lnTo>
                      <a:pt x="8057" y="5190"/>
                    </a:lnTo>
                    <a:lnTo>
                      <a:pt x="8057" y="5089"/>
                    </a:lnTo>
                    <a:lnTo>
                      <a:pt x="8057" y="5008"/>
                    </a:lnTo>
                    <a:lnTo>
                      <a:pt x="8016" y="4927"/>
                    </a:lnTo>
                    <a:lnTo>
                      <a:pt x="7976" y="4846"/>
                    </a:lnTo>
                    <a:lnTo>
                      <a:pt x="7916" y="4786"/>
                    </a:lnTo>
                    <a:lnTo>
                      <a:pt x="7855" y="4725"/>
                    </a:lnTo>
                    <a:lnTo>
                      <a:pt x="7774" y="4665"/>
                    </a:lnTo>
                    <a:lnTo>
                      <a:pt x="7693" y="4624"/>
                    </a:lnTo>
                    <a:lnTo>
                      <a:pt x="7592" y="4604"/>
                    </a:lnTo>
                    <a:lnTo>
                      <a:pt x="7391" y="4604"/>
                    </a:lnTo>
                    <a:lnTo>
                      <a:pt x="7290" y="4644"/>
                    </a:lnTo>
                    <a:lnTo>
                      <a:pt x="7189" y="4665"/>
                    </a:lnTo>
                    <a:lnTo>
                      <a:pt x="7088" y="4725"/>
                    </a:lnTo>
                    <a:lnTo>
                      <a:pt x="7471" y="3938"/>
                    </a:lnTo>
                    <a:lnTo>
                      <a:pt x="7916" y="3009"/>
                    </a:lnTo>
                    <a:lnTo>
                      <a:pt x="8117" y="2545"/>
                    </a:lnTo>
                    <a:lnTo>
                      <a:pt x="8299" y="2080"/>
                    </a:lnTo>
                    <a:lnTo>
                      <a:pt x="8461" y="1676"/>
                    </a:lnTo>
                    <a:lnTo>
                      <a:pt x="8562" y="1333"/>
                    </a:lnTo>
                    <a:lnTo>
                      <a:pt x="8582" y="1212"/>
                    </a:lnTo>
                    <a:lnTo>
                      <a:pt x="8582" y="1111"/>
                    </a:lnTo>
                    <a:lnTo>
                      <a:pt x="8562" y="1030"/>
                    </a:lnTo>
                    <a:lnTo>
                      <a:pt x="8541" y="929"/>
                    </a:lnTo>
                    <a:lnTo>
                      <a:pt x="8501" y="848"/>
                    </a:lnTo>
                    <a:lnTo>
                      <a:pt x="8461" y="788"/>
                    </a:lnTo>
                    <a:lnTo>
                      <a:pt x="8380" y="727"/>
                    </a:lnTo>
                    <a:lnTo>
                      <a:pt x="8319" y="667"/>
                    </a:lnTo>
                    <a:lnTo>
                      <a:pt x="8218" y="626"/>
                    </a:lnTo>
                    <a:lnTo>
                      <a:pt x="8117" y="606"/>
                    </a:lnTo>
                    <a:lnTo>
                      <a:pt x="8016" y="606"/>
                    </a:lnTo>
                    <a:lnTo>
                      <a:pt x="7936" y="626"/>
                    </a:lnTo>
                    <a:lnTo>
                      <a:pt x="7794" y="707"/>
                    </a:lnTo>
                    <a:lnTo>
                      <a:pt x="7673" y="808"/>
                    </a:lnTo>
                    <a:lnTo>
                      <a:pt x="7552" y="929"/>
                    </a:lnTo>
                    <a:lnTo>
                      <a:pt x="7451" y="1071"/>
                    </a:lnTo>
                    <a:lnTo>
                      <a:pt x="7269" y="1394"/>
                    </a:lnTo>
                    <a:lnTo>
                      <a:pt x="7148" y="1676"/>
                    </a:lnTo>
                    <a:lnTo>
                      <a:pt x="7067" y="1818"/>
                    </a:lnTo>
                    <a:lnTo>
                      <a:pt x="6744" y="2464"/>
                    </a:lnTo>
                    <a:lnTo>
                      <a:pt x="6078" y="3817"/>
                    </a:lnTo>
                    <a:lnTo>
                      <a:pt x="6017" y="3958"/>
                    </a:lnTo>
                    <a:lnTo>
                      <a:pt x="5896" y="4200"/>
                    </a:lnTo>
                    <a:lnTo>
                      <a:pt x="5755" y="4483"/>
                    </a:lnTo>
                    <a:lnTo>
                      <a:pt x="5674" y="4604"/>
                    </a:lnTo>
                    <a:lnTo>
                      <a:pt x="5593" y="4685"/>
                    </a:lnTo>
                    <a:lnTo>
                      <a:pt x="5493" y="4745"/>
                    </a:lnTo>
                    <a:lnTo>
                      <a:pt x="5432" y="4745"/>
                    </a:lnTo>
                    <a:lnTo>
                      <a:pt x="5371" y="4725"/>
                    </a:lnTo>
                    <a:lnTo>
                      <a:pt x="5351" y="4685"/>
                    </a:lnTo>
                    <a:lnTo>
                      <a:pt x="5311" y="4604"/>
                    </a:lnTo>
                    <a:lnTo>
                      <a:pt x="5311" y="4463"/>
                    </a:lnTo>
                    <a:lnTo>
                      <a:pt x="5331" y="4261"/>
                    </a:lnTo>
                    <a:lnTo>
                      <a:pt x="5392" y="3675"/>
                    </a:lnTo>
                    <a:lnTo>
                      <a:pt x="5472" y="3049"/>
                    </a:lnTo>
                    <a:lnTo>
                      <a:pt x="5553" y="2322"/>
                    </a:lnTo>
                    <a:lnTo>
                      <a:pt x="5614" y="1555"/>
                    </a:lnTo>
                    <a:lnTo>
                      <a:pt x="5614" y="1151"/>
                    </a:lnTo>
                    <a:lnTo>
                      <a:pt x="5614" y="727"/>
                    </a:lnTo>
                    <a:lnTo>
                      <a:pt x="5593" y="525"/>
                    </a:lnTo>
                    <a:lnTo>
                      <a:pt x="5553" y="364"/>
                    </a:lnTo>
                    <a:lnTo>
                      <a:pt x="5493" y="243"/>
                    </a:lnTo>
                    <a:lnTo>
                      <a:pt x="5432" y="142"/>
                    </a:lnTo>
                    <a:lnTo>
                      <a:pt x="5371" y="81"/>
                    </a:lnTo>
                    <a:lnTo>
                      <a:pt x="5291" y="41"/>
                    </a:lnTo>
                    <a:lnTo>
                      <a:pt x="5210" y="21"/>
                    </a:lnTo>
                    <a:lnTo>
                      <a:pt x="5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9"/>
              <p:cNvSpPr/>
              <p:nvPr/>
            </p:nvSpPr>
            <p:spPr>
              <a:xfrm>
                <a:off x="2198436" y="-1939685"/>
                <a:ext cx="171478" cy="85038"/>
              </a:xfrm>
              <a:custGeom>
                <a:avLst/>
                <a:gdLst/>
                <a:ahLst/>
                <a:cxnLst/>
                <a:rect l="l" t="t" r="r" b="b"/>
                <a:pathLst>
                  <a:path w="2323" h="1152" extrusionOk="0">
                    <a:moveTo>
                      <a:pt x="41" y="1"/>
                    </a:moveTo>
                    <a:lnTo>
                      <a:pt x="1" y="21"/>
                    </a:lnTo>
                    <a:lnTo>
                      <a:pt x="1" y="82"/>
                    </a:lnTo>
                    <a:lnTo>
                      <a:pt x="21" y="142"/>
                    </a:lnTo>
                    <a:lnTo>
                      <a:pt x="102" y="284"/>
                    </a:lnTo>
                    <a:lnTo>
                      <a:pt x="243" y="465"/>
                    </a:lnTo>
                    <a:lnTo>
                      <a:pt x="344" y="566"/>
                    </a:lnTo>
                    <a:lnTo>
                      <a:pt x="465" y="687"/>
                    </a:lnTo>
                    <a:lnTo>
                      <a:pt x="586" y="768"/>
                    </a:lnTo>
                    <a:lnTo>
                      <a:pt x="708" y="849"/>
                    </a:lnTo>
                    <a:lnTo>
                      <a:pt x="849" y="930"/>
                    </a:lnTo>
                    <a:lnTo>
                      <a:pt x="1010" y="1011"/>
                    </a:lnTo>
                    <a:lnTo>
                      <a:pt x="1192" y="1071"/>
                    </a:lnTo>
                    <a:lnTo>
                      <a:pt x="1394" y="1112"/>
                    </a:lnTo>
                    <a:lnTo>
                      <a:pt x="1636" y="1152"/>
                    </a:lnTo>
                    <a:lnTo>
                      <a:pt x="1879" y="1152"/>
                    </a:lnTo>
                    <a:lnTo>
                      <a:pt x="2262" y="1132"/>
                    </a:lnTo>
                    <a:lnTo>
                      <a:pt x="2303" y="1112"/>
                    </a:lnTo>
                    <a:lnTo>
                      <a:pt x="2323" y="1071"/>
                    </a:lnTo>
                    <a:lnTo>
                      <a:pt x="2303" y="1031"/>
                    </a:lnTo>
                    <a:lnTo>
                      <a:pt x="2242" y="1011"/>
                    </a:lnTo>
                    <a:lnTo>
                      <a:pt x="1959" y="1031"/>
                    </a:lnTo>
                    <a:lnTo>
                      <a:pt x="1677" y="1031"/>
                    </a:lnTo>
                    <a:lnTo>
                      <a:pt x="1434" y="990"/>
                    </a:lnTo>
                    <a:lnTo>
                      <a:pt x="1212" y="950"/>
                    </a:lnTo>
                    <a:lnTo>
                      <a:pt x="1031" y="869"/>
                    </a:lnTo>
                    <a:lnTo>
                      <a:pt x="849" y="809"/>
                    </a:lnTo>
                    <a:lnTo>
                      <a:pt x="687" y="708"/>
                    </a:lnTo>
                    <a:lnTo>
                      <a:pt x="566" y="607"/>
                    </a:lnTo>
                    <a:lnTo>
                      <a:pt x="445" y="506"/>
                    </a:lnTo>
                    <a:lnTo>
                      <a:pt x="364" y="405"/>
                    </a:lnTo>
                    <a:lnTo>
                      <a:pt x="223" y="223"/>
                    </a:lnTo>
                    <a:lnTo>
                      <a:pt x="142" y="102"/>
                    </a:lnTo>
                    <a:lnTo>
                      <a:pt x="102" y="21"/>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9"/>
              <p:cNvSpPr/>
              <p:nvPr/>
            </p:nvSpPr>
            <p:spPr>
              <a:xfrm>
                <a:off x="2317724" y="-2316740"/>
                <a:ext cx="80535" cy="22441"/>
              </a:xfrm>
              <a:custGeom>
                <a:avLst/>
                <a:gdLst/>
                <a:ahLst/>
                <a:cxnLst/>
                <a:rect l="l" t="t" r="r" b="b"/>
                <a:pathLst>
                  <a:path w="1091" h="304" extrusionOk="0">
                    <a:moveTo>
                      <a:pt x="646" y="0"/>
                    </a:moveTo>
                    <a:lnTo>
                      <a:pt x="465" y="21"/>
                    </a:lnTo>
                    <a:lnTo>
                      <a:pt x="323" y="61"/>
                    </a:lnTo>
                    <a:lnTo>
                      <a:pt x="202" y="101"/>
                    </a:lnTo>
                    <a:lnTo>
                      <a:pt x="101" y="142"/>
                    </a:lnTo>
                    <a:lnTo>
                      <a:pt x="20" y="202"/>
                    </a:lnTo>
                    <a:lnTo>
                      <a:pt x="0" y="243"/>
                    </a:lnTo>
                    <a:lnTo>
                      <a:pt x="0" y="283"/>
                    </a:lnTo>
                    <a:lnTo>
                      <a:pt x="20" y="303"/>
                    </a:lnTo>
                    <a:lnTo>
                      <a:pt x="81" y="303"/>
                    </a:lnTo>
                    <a:lnTo>
                      <a:pt x="162" y="263"/>
                    </a:lnTo>
                    <a:lnTo>
                      <a:pt x="364" y="182"/>
                    </a:lnTo>
                    <a:lnTo>
                      <a:pt x="485" y="142"/>
                    </a:lnTo>
                    <a:lnTo>
                      <a:pt x="646" y="122"/>
                    </a:lnTo>
                    <a:lnTo>
                      <a:pt x="828" y="122"/>
                    </a:lnTo>
                    <a:lnTo>
                      <a:pt x="1030" y="162"/>
                    </a:lnTo>
                    <a:lnTo>
                      <a:pt x="1070" y="162"/>
                    </a:lnTo>
                    <a:lnTo>
                      <a:pt x="1090" y="122"/>
                    </a:lnTo>
                    <a:lnTo>
                      <a:pt x="1090" y="61"/>
                    </a:lnTo>
                    <a:lnTo>
                      <a:pt x="1050" y="41"/>
                    </a:lnTo>
                    <a:lnTo>
                      <a:pt x="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9"/>
              <p:cNvSpPr/>
              <p:nvPr/>
            </p:nvSpPr>
            <p:spPr>
              <a:xfrm>
                <a:off x="2387776" y="-2164678"/>
                <a:ext cx="26870" cy="50713"/>
              </a:xfrm>
              <a:custGeom>
                <a:avLst/>
                <a:gdLst/>
                <a:ahLst/>
                <a:cxnLst/>
                <a:rect l="l" t="t" r="r" b="b"/>
                <a:pathLst>
                  <a:path w="364" h="687" extrusionOk="0">
                    <a:moveTo>
                      <a:pt x="61" y="0"/>
                    </a:moveTo>
                    <a:lnTo>
                      <a:pt x="20" y="20"/>
                    </a:lnTo>
                    <a:lnTo>
                      <a:pt x="0" y="61"/>
                    </a:lnTo>
                    <a:lnTo>
                      <a:pt x="0" y="141"/>
                    </a:lnTo>
                    <a:lnTo>
                      <a:pt x="20" y="303"/>
                    </a:lnTo>
                    <a:lnTo>
                      <a:pt x="61" y="384"/>
                    </a:lnTo>
                    <a:lnTo>
                      <a:pt x="101" y="485"/>
                    </a:lnTo>
                    <a:lnTo>
                      <a:pt x="162" y="586"/>
                    </a:lnTo>
                    <a:lnTo>
                      <a:pt x="263" y="666"/>
                    </a:lnTo>
                    <a:lnTo>
                      <a:pt x="303" y="687"/>
                    </a:lnTo>
                    <a:lnTo>
                      <a:pt x="323" y="666"/>
                    </a:lnTo>
                    <a:lnTo>
                      <a:pt x="343" y="646"/>
                    </a:lnTo>
                    <a:lnTo>
                      <a:pt x="364" y="606"/>
                    </a:lnTo>
                    <a:lnTo>
                      <a:pt x="343" y="565"/>
                    </a:lnTo>
                    <a:lnTo>
                      <a:pt x="263" y="505"/>
                    </a:lnTo>
                    <a:lnTo>
                      <a:pt x="202" y="424"/>
                    </a:lnTo>
                    <a:lnTo>
                      <a:pt x="162" y="343"/>
                    </a:lnTo>
                    <a:lnTo>
                      <a:pt x="141" y="262"/>
                    </a:lnTo>
                    <a:lnTo>
                      <a:pt x="121" y="121"/>
                    </a:lnTo>
                    <a:lnTo>
                      <a:pt x="121" y="81"/>
                    </a:lnTo>
                    <a:lnTo>
                      <a:pt x="101" y="20"/>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9"/>
              <p:cNvSpPr/>
              <p:nvPr/>
            </p:nvSpPr>
            <p:spPr>
              <a:xfrm>
                <a:off x="2422027" y="-1750345"/>
                <a:ext cx="535177" cy="326495"/>
              </a:xfrm>
              <a:custGeom>
                <a:avLst/>
                <a:gdLst/>
                <a:ahLst/>
                <a:cxnLst/>
                <a:rect l="l" t="t" r="r" b="b"/>
                <a:pathLst>
                  <a:path w="7250" h="4423" extrusionOk="0">
                    <a:moveTo>
                      <a:pt x="5856" y="0"/>
                    </a:moveTo>
                    <a:lnTo>
                      <a:pt x="5493" y="21"/>
                    </a:lnTo>
                    <a:lnTo>
                      <a:pt x="5170" y="81"/>
                    </a:lnTo>
                    <a:lnTo>
                      <a:pt x="4847" y="182"/>
                    </a:lnTo>
                    <a:lnTo>
                      <a:pt x="4544" y="323"/>
                    </a:lnTo>
                    <a:lnTo>
                      <a:pt x="4261" y="505"/>
                    </a:lnTo>
                    <a:lnTo>
                      <a:pt x="3978" y="707"/>
                    </a:lnTo>
                    <a:lnTo>
                      <a:pt x="3837" y="808"/>
                    </a:lnTo>
                    <a:lnTo>
                      <a:pt x="3514" y="1050"/>
                    </a:lnTo>
                    <a:lnTo>
                      <a:pt x="3272" y="1212"/>
                    </a:lnTo>
                    <a:lnTo>
                      <a:pt x="3049" y="1333"/>
                    </a:lnTo>
                    <a:lnTo>
                      <a:pt x="2827" y="1414"/>
                    </a:lnTo>
                    <a:lnTo>
                      <a:pt x="2625" y="1454"/>
                    </a:lnTo>
                    <a:lnTo>
                      <a:pt x="2363" y="1474"/>
                    </a:lnTo>
                    <a:lnTo>
                      <a:pt x="1676" y="1494"/>
                    </a:lnTo>
                    <a:lnTo>
                      <a:pt x="1293" y="1535"/>
                    </a:lnTo>
                    <a:lnTo>
                      <a:pt x="1111" y="1575"/>
                    </a:lnTo>
                    <a:lnTo>
                      <a:pt x="950" y="1636"/>
                    </a:lnTo>
                    <a:lnTo>
                      <a:pt x="788" y="1696"/>
                    </a:lnTo>
                    <a:lnTo>
                      <a:pt x="626" y="1797"/>
                    </a:lnTo>
                    <a:lnTo>
                      <a:pt x="485" y="1919"/>
                    </a:lnTo>
                    <a:lnTo>
                      <a:pt x="364" y="2080"/>
                    </a:lnTo>
                    <a:lnTo>
                      <a:pt x="202" y="2343"/>
                    </a:lnTo>
                    <a:lnTo>
                      <a:pt x="81" y="2605"/>
                    </a:lnTo>
                    <a:lnTo>
                      <a:pt x="21" y="2868"/>
                    </a:lnTo>
                    <a:lnTo>
                      <a:pt x="1" y="3130"/>
                    </a:lnTo>
                    <a:lnTo>
                      <a:pt x="41" y="3352"/>
                    </a:lnTo>
                    <a:lnTo>
                      <a:pt x="102" y="3594"/>
                    </a:lnTo>
                    <a:lnTo>
                      <a:pt x="202" y="3796"/>
                    </a:lnTo>
                    <a:lnTo>
                      <a:pt x="324" y="3978"/>
                    </a:lnTo>
                    <a:lnTo>
                      <a:pt x="485" y="4140"/>
                    </a:lnTo>
                    <a:lnTo>
                      <a:pt x="667" y="4261"/>
                    </a:lnTo>
                    <a:lnTo>
                      <a:pt x="869" y="4342"/>
                    </a:lnTo>
                    <a:lnTo>
                      <a:pt x="1091" y="4402"/>
                    </a:lnTo>
                    <a:lnTo>
                      <a:pt x="1313" y="4422"/>
                    </a:lnTo>
                    <a:lnTo>
                      <a:pt x="1555" y="4382"/>
                    </a:lnTo>
                    <a:lnTo>
                      <a:pt x="1798" y="4301"/>
                    </a:lnTo>
                    <a:lnTo>
                      <a:pt x="2040" y="4160"/>
                    </a:lnTo>
                    <a:lnTo>
                      <a:pt x="2181" y="4059"/>
                    </a:lnTo>
                    <a:lnTo>
                      <a:pt x="2302" y="3958"/>
                    </a:lnTo>
                    <a:lnTo>
                      <a:pt x="2383" y="3857"/>
                    </a:lnTo>
                    <a:lnTo>
                      <a:pt x="2464" y="3756"/>
                    </a:lnTo>
                    <a:lnTo>
                      <a:pt x="2585" y="3554"/>
                    </a:lnTo>
                    <a:lnTo>
                      <a:pt x="2666" y="3453"/>
                    </a:lnTo>
                    <a:lnTo>
                      <a:pt x="2747" y="3372"/>
                    </a:lnTo>
                    <a:lnTo>
                      <a:pt x="2807" y="3312"/>
                    </a:lnTo>
                    <a:lnTo>
                      <a:pt x="2888" y="3271"/>
                    </a:lnTo>
                    <a:lnTo>
                      <a:pt x="2969" y="3251"/>
                    </a:lnTo>
                    <a:lnTo>
                      <a:pt x="3211" y="3251"/>
                    </a:lnTo>
                    <a:lnTo>
                      <a:pt x="3393" y="3292"/>
                    </a:lnTo>
                    <a:lnTo>
                      <a:pt x="3696" y="3292"/>
                    </a:lnTo>
                    <a:lnTo>
                      <a:pt x="3978" y="3271"/>
                    </a:lnTo>
                    <a:lnTo>
                      <a:pt x="4261" y="3191"/>
                    </a:lnTo>
                    <a:lnTo>
                      <a:pt x="4523" y="3090"/>
                    </a:lnTo>
                    <a:lnTo>
                      <a:pt x="4746" y="2948"/>
                    </a:lnTo>
                    <a:lnTo>
                      <a:pt x="4968" y="2787"/>
                    </a:lnTo>
                    <a:lnTo>
                      <a:pt x="5149" y="2605"/>
                    </a:lnTo>
                    <a:lnTo>
                      <a:pt x="5311" y="2383"/>
                    </a:lnTo>
                    <a:lnTo>
                      <a:pt x="5472" y="2141"/>
                    </a:lnTo>
                    <a:lnTo>
                      <a:pt x="5614" y="1878"/>
                    </a:lnTo>
                    <a:lnTo>
                      <a:pt x="5755" y="1616"/>
                    </a:lnTo>
                    <a:lnTo>
                      <a:pt x="5897" y="1353"/>
                    </a:lnTo>
                    <a:lnTo>
                      <a:pt x="6058" y="1151"/>
                    </a:lnTo>
                    <a:lnTo>
                      <a:pt x="6179" y="990"/>
                    </a:lnTo>
                    <a:lnTo>
                      <a:pt x="6321" y="848"/>
                    </a:lnTo>
                    <a:lnTo>
                      <a:pt x="6442" y="747"/>
                    </a:lnTo>
                    <a:lnTo>
                      <a:pt x="6765" y="586"/>
                    </a:lnTo>
                    <a:lnTo>
                      <a:pt x="7189" y="344"/>
                    </a:lnTo>
                    <a:lnTo>
                      <a:pt x="7229" y="303"/>
                    </a:lnTo>
                    <a:lnTo>
                      <a:pt x="7249" y="283"/>
                    </a:lnTo>
                    <a:lnTo>
                      <a:pt x="7229" y="243"/>
                    </a:lnTo>
                    <a:lnTo>
                      <a:pt x="7189" y="202"/>
                    </a:lnTo>
                    <a:lnTo>
                      <a:pt x="7088" y="162"/>
                    </a:lnTo>
                    <a:lnTo>
                      <a:pt x="6946" y="121"/>
                    </a:lnTo>
                    <a:lnTo>
                      <a:pt x="6704" y="61"/>
                    </a:lnTo>
                    <a:lnTo>
                      <a:pt x="62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9"/>
              <p:cNvSpPr/>
              <p:nvPr/>
            </p:nvSpPr>
            <p:spPr>
              <a:xfrm>
                <a:off x="2422027" y="-1750345"/>
                <a:ext cx="535177" cy="326495"/>
              </a:xfrm>
              <a:custGeom>
                <a:avLst/>
                <a:gdLst/>
                <a:ahLst/>
                <a:cxnLst/>
                <a:rect l="l" t="t" r="r" b="b"/>
                <a:pathLst>
                  <a:path w="7250" h="4423" fill="none" extrusionOk="0">
                    <a:moveTo>
                      <a:pt x="7189" y="344"/>
                    </a:moveTo>
                    <a:lnTo>
                      <a:pt x="7189" y="344"/>
                    </a:lnTo>
                    <a:lnTo>
                      <a:pt x="6765" y="586"/>
                    </a:lnTo>
                    <a:lnTo>
                      <a:pt x="6442" y="747"/>
                    </a:lnTo>
                    <a:lnTo>
                      <a:pt x="6321" y="848"/>
                    </a:lnTo>
                    <a:lnTo>
                      <a:pt x="6179" y="990"/>
                    </a:lnTo>
                    <a:lnTo>
                      <a:pt x="6058" y="1151"/>
                    </a:lnTo>
                    <a:lnTo>
                      <a:pt x="5897" y="1353"/>
                    </a:lnTo>
                    <a:lnTo>
                      <a:pt x="5897" y="1353"/>
                    </a:lnTo>
                    <a:lnTo>
                      <a:pt x="5755" y="1616"/>
                    </a:lnTo>
                    <a:lnTo>
                      <a:pt x="5614" y="1878"/>
                    </a:lnTo>
                    <a:lnTo>
                      <a:pt x="5472" y="2141"/>
                    </a:lnTo>
                    <a:lnTo>
                      <a:pt x="5311" y="2383"/>
                    </a:lnTo>
                    <a:lnTo>
                      <a:pt x="5311" y="2383"/>
                    </a:lnTo>
                    <a:lnTo>
                      <a:pt x="5149" y="2605"/>
                    </a:lnTo>
                    <a:lnTo>
                      <a:pt x="4968" y="2787"/>
                    </a:lnTo>
                    <a:lnTo>
                      <a:pt x="4746" y="2948"/>
                    </a:lnTo>
                    <a:lnTo>
                      <a:pt x="4523" y="3090"/>
                    </a:lnTo>
                    <a:lnTo>
                      <a:pt x="4261" y="3191"/>
                    </a:lnTo>
                    <a:lnTo>
                      <a:pt x="3978" y="3271"/>
                    </a:lnTo>
                    <a:lnTo>
                      <a:pt x="3696" y="3292"/>
                    </a:lnTo>
                    <a:lnTo>
                      <a:pt x="3393" y="3292"/>
                    </a:lnTo>
                    <a:lnTo>
                      <a:pt x="3393" y="3292"/>
                    </a:lnTo>
                    <a:lnTo>
                      <a:pt x="3211" y="3251"/>
                    </a:lnTo>
                    <a:lnTo>
                      <a:pt x="3049" y="3251"/>
                    </a:lnTo>
                    <a:lnTo>
                      <a:pt x="2969" y="3251"/>
                    </a:lnTo>
                    <a:lnTo>
                      <a:pt x="2888" y="3271"/>
                    </a:lnTo>
                    <a:lnTo>
                      <a:pt x="2807" y="3312"/>
                    </a:lnTo>
                    <a:lnTo>
                      <a:pt x="2747" y="3372"/>
                    </a:lnTo>
                    <a:lnTo>
                      <a:pt x="2747" y="3372"/>
                    </a:lnTo>
                    <a:lnTo>
                      <a:pt x="2666" y="3453"/>
                    </a:lnTo>
                    <a:lnTo>
                      <a:pt x="2585" y="3554"/>
                    </a:lnTo>
                    <a:lnTo>
                      <a:pt x="2464" y="3756"/>
                    </a:lnTo>
                    <a:lnTo>
                      <a:pt x="2383" y="3857"/>
                    </a:lnTo>
                    <a:lnTo>
                      <a:pt x="2302" y="3958"/>
                    </a:lnTo>
                    <a:lnTo>
                      <a:pt x="2181" y="4059"/>
                    </a:lnTo>
                    <a:lnTo>
                      <a:pt x="2040" y="4160"/>
                    </a:lnTo>
                    <a:lnTo>
                      <a:pt x="2040" y="4160"/>
                    </a:lnTo>
                    <a:lnTo>
                      <a:pt x="1798" y="4301"/>
                    </a:lnTo>
                    <a:lnTo>
                      <a:pt x="1555" y="4382"/>
                    </a:lnTo>
                    <a:lnTo>
                      <a:pt x="1313" y="4422"/>
                    </a:lnTo>
                    <a:lnTo>
                      <a:pt x="1091" y="4402"/>
                    </a:lnTo>
                    <a:lnTo>
                      <a:pt x="869" y="4342"/>
                    </a:lnTo>
                    <a:lnTo>
                      <a:pt x="667" y="4261"/>
                    </a:lnTo>
                    <a:lnTo>
                      <a:pt x="485" y="4140"/>
                    </a:lnTo>
                    <a:lnTo>
                      <a:pt x="324" y="3978"/>
                    </a:lnTo>
                    <a:lnTo>
                      <a:pt x="202" y="3796"/>
                    </a:lnTo>
                    <a:lnTo>
                      <a:pt x="102" y="3594"/>
                    </a:lnTo>
                    <a:lnTo>
                      <a:pt x="41" y="3352"/>
                    </a:lnTo>
                    <a:lnTo>
                      <a:pt x="1" y="3130"/>
                    </a:lnTo>
                    <a:lnTo>
                      <a:pt x="21" y="2868"/>
                    </a:lnTo>
                    <a:lnTo>
                      <a:pt x="81" y="2605"/>
                    </a:lnTo>
                    <a:lnTo>
                      <a:pt x="202" y="2343"/>
                    </a:lnTo>
                    <a:lnTo>
                      <a:pt x="364" y="2080"/>
                    </a:lnTo>
                    <a:lnTo>
                      <a:pt x="364" y="2080"/>
                    </a:lnTo>
                    <a:lnTo>
                      <a:pt x="485" y="1919"/>
                    </a:lnTo>
                    <a:lnTo>
                      <a:pt x="626" y="1797"/>
                    </a:lnTo>
                    <a:lnTo>
                      <a:pt x="788" y="1696"/>
                    </a:lnTo>
                    <a:lnTo>
                      <a:pt x="950" y="1636"/>
                    </a:lnTo>
                    <a:lnTo>
                      <a:pt x="1111" y="1575"/>
                    </a:lnTo>
                    <a:lnTo>
                      <a:pt x="1293" y="1535"/>
                    </a:lnTo>
                    <a:lnTo>
                      <a:pt x="1676" y="1494"/>
                    </a:lnTo>
                    <a:lnTo>
                      <a:pt x="1676" y="1494"/>
                    </a:lnTo>
                    <a:lnTo>
                      <a:pt x="2363" y="1474"/>
                    </a:lnTo>
                    <a:lnTo>
                      <a:pt x="2625" y="1454"/>
                    </a:lnTo>
                    <a:lnTo>
                      <a:pt x="2827" y="1414"/>
                    </a:lnTo>
                    <a:lnTo>
                      <a:pt x="3049" y="1333"/>
                    </a:lnTo>
                    <a:lnTo>
                      <a:pt x="3272" y="1212"/>
                    </a:lnTo>
                    <a:lnTo>
                      <a:pt x="3514" y="1050"/>
                    </a:lnTo>
                    <a:lnTo>
                      <a:pt x="3837" y="808"/>
                    </a:lnTo>
                    <a:lnTo>
                      <a:pt x="3837" y="808"/>
                    </a:lnTo>
                    <a:lnTo>
                      <a:pt x="3978" y="707"/>
                    </a:lnTo>
                    <a:lnTo>
                      <a:pt x="3978" y="707"/>
                    </a:lnTo>
                    <a:lnTo>
                      <a:pt x="4261" y="505"/>
                    </a:lnTo>
                    <a:lnTo>
                      <a:pt x="4544" y="323"/>
                    </a:lnTo>
                    <a:lnTo>
                      <a:pt x="4847" y="182"/>
                    </a:lnTo>
                    <a:lnTo>
                      <a:pt x="5170" y="81"/>
                    </a:lnTo>
                    <a:lnTo>
                      <a:pt x="5493" y="21"/>
                    </a:lnTo>
                    <a:lnTo>
                      <a:pt x="5856" y="0"/>
                    </a:lnTo>
                    <a:lnTo>
                      <a:pt x="6260" y="0"/>
                    </a:lnTo>
                    <a:lnTo>
                      <a:pt x="6704" y="61"/>
                    </a:lnTo>
                    <a:lnTo>
                      <a:pt x="6704" y="61"/>
                    </a:lnTo>
                    <a:lnTo>
                      <a:pt x="6946" y="121"/>
                    </a:lnTo>
                    <a:lnTo>
                      <a:pt x="7088" y="162"/>
                    </a:lnTo>
                    <a:lnTo>
                      <a:pt x="7189" y="202"/>
                    </a:lnTo>
                    <a:lnTo>
                      <a:pt x="7189" y="202"/>
                    </a:lnTo>
                    <a:lnTo>
                      <a:pt x="7229" y="243"/>
                    </a:lnTo>
                    <a:lnTo>
                      <a:pt x="7249" y="283"/>
                    </a:lnTo>
                    <a:lnTo>
                      <a:pt x="7229" y="303"/>
                    </a:lnTo>
                    <a:lnTo>
                      <a:pt x="7189" y="34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9"/>
              <p:cNvSpPr/>
              <p:nvPr/>
            </p:nvSpPr>
            <p:spPr>
              <a:xfrm>
                <a:off x="2438414" y="-1497007"/>
                <a:ext cx="122316" cy="70127"/>
              </a:xfrm>
              <a:custGeom>
                <a:avLst/>
                <a:gdLst/>
                <a:ahLst/>
                <a:cxnLst/>
                <a:rect l="l" t="t" r="r" b="b"/>
                <a:pathLst>
                  <a:path w="1657" h="950" fill="none" extrusionOk="0">
                    <a:moveTo>
                      <a:pt x="182" y="1"/>
                    </a:moveTo>
                    <a:lnTo>
                      <a:pt x="182" y="1"/>
                    </a:lnTo>
                    <a:lnTo>
                      <a:pt x="1" y="223"/>
                    </a:lnTo>
                    <a:lnTo>
                      <a:pt x="1" y="223"/>
                    </a:lnTo>
                    <a:lnTo>
                      <a:pt x="81" y="385"/>
                    </a:lnTo>
                    <a:lnTo>
                      <a:pt x="182" y="526"/>
                    </a:lnTo>
                    <a:lnTo>
                      <a:pt x="304" y="647"/>
                    </a:lnTo>
                    <a:lnTo>
                      <a:pt x="445" y="748"/>
                    </a:lnTo>
                    <a:lnTo>
                      <a:pt x="606" y="849"/>
                    </a:lnTo>
                    <a:lnTo>
                      <a:pt x="768" y="910"/>
                    </a:lnTo>
                    <a:lnTo>
                      <a:pt x="929" y="950"/>
                    </a:lnTo>
                    <a:lnTo>
                      <a:pt x="1111" y="950"/>
                    </a:lnTo>
                    <a:lnTo>
                      <a:pt x="1111" y="950"/>
                    </a:lnTo>
                    <a:lnTo>
                      <a:pt x="1253" y="950"/>
                    </a:lnTo>
                    <a:lnTo>
                      <a:pt x="1394" y="930"/>
                    </a:lnTo>
                    <a:lnTo>
                      <a:pt x="1515" y="889"/>
                    </a:lnTo>
                    <a:lnTo>
                      <a:pt x="1656" y="829"/>
                    </a:lnTo>
                    <a:lnTo>
                      <a:pt x="1656" y="829"/>
                    </a:lnTo>
                    <a:lnTo>
                      <a:pt x="1555" y="708"/>
                    </a:lnTo>
                    <a:lnTo>
                      <a:pt x="1353" y="526"/>
                    </a:lnTo>
                    <a:lnTo>
                      <a:pt x="1232" y="445"/>
                    </a:lnTo>
                    <a:lnTo>
                      <a:pt x="1051" y="344"/>
                    </a:lnTo>
                    <a:lnTo>
                      <a:pt x="849" y="223"/>
                    </a:lnTo>
                    <a:lnTo>
                      <a:pt x="606" y="122"/>
                    </a:lnTo>
                    <a:lnTo>
                      <a:pt x="606" y="122"/>
                    </a:lnTo>
                    <a:lnTo>
                      <a:pt x="465" y="61"/>
                    </a:lnTo>
                    <a:lnTo>
                      <a:pt x="304" y="41"/>
                    </a:lnTo>
                    <a:lnTo>
                      <a:pt x="304" y="41"/>
                    </a:lnTo>
                    <a:lnTo>
                      <a:pt x="18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9"/>
              <p:cNvSpPr/>
              <p:nvPr/>
            </p:nvSpPr>
            <p:spPr>
              <a:xfrm>
                <a:off x="2463733" y="-1562556"/>
                <a:ext cx="241531" cy="122316"/>
              </a:xfrm>
              <a:custGeom>
                <a:avLst/>
                <a:gdLst/>
                <a:ahLst/>
                <a:cxnLst/>
                <a:rect l="l" t="t" r="r" b="b"/>
                <a:pathLst>
                  <a:path w="3272" h="1657" fill="none" extrusionOk="0">
                    <a:moveTo>
                      <a:pt x="2040" y="0"/>
                    </a:moveTo>
                    <a:lnTo>
                      <a:pt x="2040" y="0"/>
                    </a:lnTo>
                    <a:lnTo>
                      <a:pt x="1778" y="21"/>
                    </a:lnTo>
                    <a:lnTo>
                      <a:pt x="1495" y="41"/>
                    </a:lnTo>
                    <a:lnTo>
                      <a:pt x="1192" y="101"/>
                    </a:lnTo>
                    <a:lnTo>
                      <a:pt x="869" y="202"/>
                    </a:lnTo>
                    <a:lnTo>
                      <a:pt x="869" y="202"/>
                    </a:lnTo>
                    <a:lnTo>
                      <a:pt x="869" y="223"/>
                    </a:lnTo>
                    <a:lnTo>
                      <a:pt x="869" y="223"/>
                    </a:lnTo>
                    <a:lnTo>
                      <a:pt x="1455" y="404"/>
                    </a:lnTo>
                    <a:lnTo>
                      <a:pt x="1455" y="404"/>
                    </a:lnTo>
                    <a:lnTo>
                      <a:pt x="1636" y="485"/>
                    </a:lnTo>
                    <a:lnTo>
                      <a:pt x="1818" y="566"/>
                    </a:lnTo>
                    <a:lnTo>
                      <a:pt x="2000" y="687"/>
                    </a:lnTo>
                    <a:lnTo>
                      <a:pt x="2161" y="808"/>
                    </a:lnTo>
                    <a:lnTo>
                      <a:pt x="2182" y="828"/>
                    </a:lnTo>
                    <a:lnTo>
                      <a:pt x="2182" y="828"/>
                    </a:lnTo>
                    <a:lnTo>
                      <a:pt x="2060" y="949"/>
                    </a:lnTo>
                    <a:lnTo>
                      <a:pt x="2060" y="949"/>
                    </a:lnTo>
                    <a:lnTo>
                      <a:pt x="1939" y="869"/>
                    </a:lnTo>
                    <a:lnTo>
                      <a:pt x="1778" y="748"/>
                    </a:lnTo>
                    <a:lnTo>
                      <a:pt x="1475" y="606"/>
                    </a:lnTo>
                    <a:lnTo>
                      <a:pt x="1031" y="465"/>
                    </a:lnTo>
                    <a:lnTo>
                      <a:pt x="1031" y="465"/>
                    </a:lnTo>
                    <a:lnTo>
                      <a:pt x="768" y="364"/>
                    </a:lnTo>
                    <a:lnTo>
                      <a:pt x="708" y="344"/>
                    </a:lnTo>
                    <a:lnTo>
                      <a:pt x="667" y="303"/>
                    </a:lnTo>
                    <a:lnTo>
                      <a:pt x="667" y="303"/>
                    </a:lnTo>
                    <a:lnTo>
                      <a:pt x="506" y="384"/>
                    </a:lnTo>
                    <a:lnTo>
                      <a:pt x="344" y="485"/>
                    </a:lnTo>
                    <a:lnTo>
                      <a:pt x="162" y="606"/>
                    </a:lnTo>
                    <a:lnTo>
                      <a:pt x="1" y="748"/>
                    </a:lnTo>
                    <a:lnTo>
                      <a:pt x="1" y="748"/>
                    </a:lnTo>
                    <a:lnTo>
                      <a:pt x="1" y="748"/>
                    </a:lnTo>
                    <a:lnTo>
                      <a:pt x="1" y="748"/>
                    </a:lnTo>
                    <a:lnTo>
                      <a:pt x="41" y="768"/>
                    </a:lnTo>
                    <a:lnTo>
                      <a:pt x="142" y="788"/>
                    </a:lnTo>
                    <a:lnTo>
                      <a:pt x="142" y="788"/>
                    </a:lnTo>
                    <a:lnTo>
                      <a:pt x="324" y="849"/>
                    </a:lnTo>
                    <a:lnTo>
                      <a:pt x="607" y="949"/>
                    </a:lnTo>
                    <a:lnTo>
                      <a:pt x="607" y="949"/>
                    </a:lnTo>
                    <a:lnTo>
                      <a:pt x="869" y="1111"/>
                    </a:lnTo>
                    <a:lnTo>
                      <a:pt x="1091" y="1252"/>
                    </a:lnTo>
                    <a:lnTo>
                      <a:pt x="1293" y="1434"/>
                    </a:lnTo>
                    <a:lnTo>
                      <a:pt x="1475" y="1616"/>
                    </a:lnTo>
                    <a:lnTo>
                      <a:pt x="1475" y="1616"/>
                    </a:lnTo>
                    <a:lnTo>
                      <a:pt x="1414" y="1656"/>
                    </a:lnTo>
                    <a:lnTo>
                      <a:pt x="1414" y="1656"/>
                    </a:lnTo>
                    <a:lnTo>
                      <a:pt x="1475" y="1616"/>
                    </a:lnTo>
                    <a:lnTo>
                      <a:pt x="1475" y="1616"/>
                    </a:lnTo>
                    <a:lnTo>
                      <a:pt x="1616" y="1515"/>
                    </a:lnTo>
                    <a:lnTo>
                      <a:pt x="1737" y="1414"/>
                    </a:lnTo>
                    <a:lnTo>
                      <a:pt x="1818" y="1313"/>
                    </a:lnTo>
                    <a:lnTo>
                      <a:pt x="1899" y="1212"/>
                    </a:lnTo>
                    <a:lnTo>
                      <a:pt x="2020" y="1010"/>
                    </a:lnTo>
                    <a:lnTo>
                      <a:pt x="2101" y="909"/>
                    </a:lnTo>
                    <a:lnTo>
                      <a:pt x="2182" y="828"/>
                    </a:lnTo>
                    <a:lnTo>
                      <a:pt x="2182" y="828"/>
                    </a:lnTo>
                    <a:lnTo>
                      <a:pt x="2262" y="768"/>
                    </a:lnTo>
                    <a:lnTo>
                      <a:pt x="2343" y="727"/>
                    </a:lnTo>
                    <a:lnTo>
                      <a:pt x="2424" y="707"/>
                    </a:lnTo>
                    <a:lnTo>
                      <a:pt x="2505" y="707"/>
                    </a:lnTo>
                    <a:lnTo>
                      <a:pt x="2505" y="707"/>
                    </a:lnTo>
                    <a:lnTo>
                      <a:pt x="2666" y="707"/>
                    </a:lnTo>
                    <a:lnTo>
                      <a:pt x="2828" y="748"/>
                    </a:lnTo>
                    <a:lnTo>
                      <a:pt x="2828" y="748"/>
                    </a:lnTo>
                    <a:lnTo>
                      <a:pt x="3070" y="748"/>
                    </a:lnTo>
                    <a:lnTo>
                      <a:pt x="3070" y="748"/>
                    </a:lnTo>
                    <a:lnTo>
                      <a:pt x="3272" y="748"/>
                    </a:lnTo>
                    <a:lnTo>
                      <a:pt x="3272" y="748"/>
                    </a:lnTo>
                    <a:lnTo>
                      <a:pt x="3252" y="727"/>
                    </a:lnTo>
                    <a:lnTo>
                      <a:pt x="3252" y="727"/>
                    </a:lnTo>
                    <a:lnTo>
                      <a:pt x="3050" y="546"/>
                    </a:lnTo>
                    <a:lnTo>
                      <a:pt x="2848" y="404"/>
                    </a:lnTo>
                    <a:lnTo>
                      <a:pt x="2666" y="303"/>
                    </a:lnTo>
                    <a:lnTo>
                      <a:pt x="2484" y="223"/>
                    </a:lnTo>
                    <a:lnTo>
                      <a:pt x="2222" y="122"/>
                    </a:lnTo>
                    <a:lnTo>
                      <a:pt x="2101" y="81"/>
                    </a:lnTo>
                    <a:lnTo>
                      <a:pt x="2101" y="81"/>
                    </a:lnTo>
                    <a:lnTo>
                      <a:pt x="2040" y="41"/>
                    </a:lnTo>
                    <a:lnTo>
                      <a:pt x="204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9"/>
              <p:cNvSpPr/>
              <p:nvPr/>
            </p:nvSpPr>
            <p:spPr>
              <a:xfrm>
                <a:off x="2633658" y="-1701184"/>
                <a:ext cx="252013" cy="190892"/>
              </a:xfrm>
              <a:custGeom>
                <a:avLst/>
                <a:gdLst/>
                <a:ahLst/>
                <a:cxnLst/>
                <a:rect l="l" t="t" r="r" b="b"/>
                <a:pathLst>
                  <a:path w="3414" h="2586" fill="none" extrusionOk="0">
                    <a:moveTo>
                      <a:pt x="2585" y="1"/>
                    </a:moveTo>
                    <a:lnTo>
                      <a:pt x="2585" y="1"/>
                    </a:lnTo>
                    <a:lnTo>
                      <a:pt x="2282" y="162"/>
                    </a:lnTo>
                    <a:lnTo>
                      <a:pt x="1980" y="364"/>
                    </a:lnTo>
                    <a:lnTo>
                      <a:pt x="1980" y="364"/>
                    </a:lnTo>
                    <a:lnTo>
                      <a:pt x="1939" y="425"/>
                    </a:lnTo>
                    <a:lnTo>
                      <a:pt x="1939" y="425"/>
                    </a:lnTo>
                    <a:lnTo>
                      <a:pt x="2101" y="425"/>
                    </a:lnTo>
                    <a:lnTo>
                      <a:pt x="2101" y="425"/>
                    </a:lnTo>
                    <a:lnTo>
                      <a:pt x="2363" y="445"/>
                    </a:lnTo>
                    <a:lnTo>
                      <a:pt x="2605" y="505"/>
                    </a:lnTo>
                    <a:lnTo>
                      <a:pt x="2828" y="586"/>
                    </a:lnTo>
                    <a:lnTo>
                      <a:pt x="3030" y="687"/>
                    </a:lnTo>
                    <a:lnTo>
                      <a:pt x="3030" y="687"/>
                    </a:lnTo>
                    <a:lnTo>
                      <a:pt x="2949" y="849"/>
                    </a:lnTo>
                    <a:lnTo>
                      <a:pt x="2949" y="849"/>
                    </a:lnTo>
                    <a:lnTo>
                      <a:pt x="2686" y="728"/>
                    </a:lnTo>
                    <a:lnTo>
                      <a:pt x="2464" y="647"/>
                    </a:lnTo>
                    <a:lnTo>
                      <a:pt x="2282" y="606"/>
                    </a:lnTo>
                    <a:lnTo>
                      <a:pt x="2141" y="606"/>
                    </a:lnTo>
                    <a:lnTo>
                      <a:pt x="2141" y="606"/>
                    </a:lnTo>
                    <a:lnTo>
                      <a:pt x="1959" y="606"/>
                    </a:lnTo>
                    <a:lnTo>
                      <a:pt x="1959" y="606"/>
                    </a:lnTo>
                    <a:lnTo>
                      <a:pt x="1838" y="627"/>
                    </a:lnTo>
                    <a:lnTo>
                      <a:pt x="1838" y="627"/>
                    </a:lnTo>
                    <a:lnTo>
                      <a:pt x="1798" y="606"/>
                    </a:lnTo>
                    <a:lnTo>
                      <a:pt x="1757" y="586"/>
                    </a:lnTo>
                    <a:lnTo>
                      <a:pt x="1757" y="586"/>
                    </a:lnTo>
                    <a:lnTo>
                      <a:pt x="1737" y="546"/>
                    </a:lnTo>
                    <a:lnTo>
                      <a:pt x="1737" y="546"/>
                    </a:lnTo>
                    <a:lnTo>
                      <a:pt x="1515" y="748"/>
                    </a:lnTo>
                    <a:lnTo>
                      <a:pt x="1293" y="970"/>
                    </a:lnTo>
                    <a:lnTo>
                      <a:pt x="1293" y="970"/>
                    </a:lnTo>
                    <a:lnTo>
                      <a:pt x="1212" y="1071"/>
                    </a:lnTo>
                    <a:lnTo>
                      <a:pt x="1212" y="1071"/>
                    </a:lnTo>
                    <a:lnTo>
                      <a:pt x="1172" y="1172"/>
                    </a:lnTo>
                    <a:lnTo>
                      <a:pt x="1172" y="1192"/>
                    </a:lnTo>
                    <a:lnTo>
                      <a:pt x="1172" y="1192"/>
                    </a:lnTo>
                    <a:lnTo>
                      <a:pt x="1354" y="1212"/>
                    </a:lnTo>
                    <a:lnTo>
                      <a:pt x="1535" y="1253"/>
                    </a:lnTo>
                    <a:lnTo>
                      <a:pt x="1717" y="1333"/>
                    </a:lnTo>
                    <a:lnTo>
                      <a:pt x="1899" y="1394"/>
                    </a:lnTo>
                    <a:lnTo>
                      <a:pt x="2202" y="1555"/>
                    </a:lnTo>
                    <a:lnTo>
                      <a:pt x="2444" y="1717"/>
                    </a:lnTo>
                    <a:lnTo>
                      <a:pt x="2444" y="1737"/>
                    </a:lnTo>
                    <a:lnTo>
                      <a:pt x="2444" y="1737"/>
                    </a:lnTo>
                    <a:lnTo>
                      <a:pt x="2323" y="1858"/>
                    </a:lnTo>
                    <a:lnTo>
                      <a:pt x="2323" y="1858"/>
                    </a:lnTo>
                    <a:lnTo>
                      <a:pt x="2040" y="1677"/>
                    </a:lnTo>
                    <a:lnTo>
                      <a:pt x="1737" y="1515"/>
                    </a:lnTo>
                    <a:lnTo>
                      <a:pt x="1576" y="1454"/>
                    </a:lnTo>
                    <a:lnTo>
                      <a:pt x="1414" y="1394"/>
                    </a:lnTo>
                    <a:lnTo>
                      <a:pt x="1253" y="1374"/>
                    </a:lnTo>
                    <a:lnTo>
                      <a:pt x="1091" y="1353"/>
                    </a:lnTo>
                    <a:lnTo>
                      <a:pt x="1091" y="1353"/>
                    </a:lnTo>
                    <a:lnTo>
                      <a:pt x="1071" y="1353"/>
                    </a:lnTo>
                    <a:lnTo>
                      <a:pt x="1071" y="1353"/>
                    </a:lnTo>
                    <a:lnTo>
                      <a:pt x="1071" y="1353"/>
                    </a:lnTo>
                    <a:lnTo>
                      <a:pt x="1071" y="1353"/>
                    </a:lnTo>
                    <a:lnTo>
                      <a:pt x="990" y="1353"/>
                    </a:lnTo>
                    <a:lnTo>
                      <a:pt x="950" y="1313"/>
                    </a:lnTo>
                    <a:lnTo>
                      <a:pt x="950" y="1313"/>
                    </a:lnTo>
                    <a:lnTo>
                      <a:pt x="748" y="1495"/>
                    </a:lnTo>
                    <a:lnTo>
                      <a:pt x="506" y="1636"/>
                    </a:lnTo>
                    <a:lnTo>
                      <a:pt x="263" y="1757"/>
                    </a:lnTo>
                    <a:lnTo>
                      <a:pt x="1" y="1838"/>
                    </a:lnTo>
                    <a:lnTo>
                      <a:pt x="1" y="1838"/>
                    </a:lnTo>
                    <a:lnTo>
                      <a:pt x="182" y="1899"/>
                    </a:lnTo>
                    <a:lnTo>
                      <a:pt x="465" y="2040"/>
                    </a:lnTo>
                    <a:lnTo>
                      <a:pt x="647" y="2141"/>
                    </a:lnTo>
                    <a:lnTo>
                      <a:pt x="808" y="2262"/>
                    </a:lnTo>
                    <a:lnTo>
                      <a:pt x="990" y="2403"/>
                    </a:lnTo>
                    <a:lnTo>
                      <a:pt x="1172" y="2585"/>
                    </a:lnTo>
                    <a:lnTo>
                      <a:pt x="1172" y="2585"/>
                    </a:lnTo>
                    <a:lnTo>
                      <a:pt x="1374" y="2545"/>
                    </a:lnTo>
                    <a:lnTo>
                      <a:pt x="1556" y="2464"/>
                    </a:lnTo>
                    <a:lnTo>
                      <a:pt x="1737" y="2383"/>
                    </a:lnTo>
                    <a:lnTo>
                      <a:pt x="1919" y="2262"/>
                    </a:lnTo>
                    <a:lnTo>
                      <a:pt x="2060" y="2141"/>
                    </a:lnTo>
                    <a:lnTo>
                      <a:pt x="2202" y="2020"/>
                    </a:lnTo>
                    <a:lnTo>
                      <a:pt x="2343" y="1878"/>
                    </a:lnTo>
                    <a:lnTo>
                      <a:pt x="2444" y="1717"/>
                    </a:lnTo>
                    <a:lnTo>
                      <a:pt x="2444" y="1717"/>
                    </a:lnTo>
                    <a:lnTo>
                      <a:pt x="2605" y="1475"/>
                    </a:lnTo>
                    <a:lnTo>
                      <a:pt x="2747" y="1212"/>
                    </a:lnTo>
                    <a:lnTo>
                      <a:pt x="2888" y="950"/>
                    </a:lnTo>
                    <a:lnTo>
                      <a:pt x="3030" y="687"/>
                    </a:lnTo>
                    <a:lnTo>
                      <a:pt x="3030" y="687"/>
                    </a:lnTo>
                    <a:lnTo>
                      <a:pt x="3231" y="425"/>
                    </a:lnTo>
                    <a:lnTo>
                      <a:pt x="3413" y="223"/>
                    </a:lnTo>
                    <a:lnTo>
                      <a:pt x="3413" y="223"/>
                    </a:lnTo>
                    <a:lnTo>
                      <a:pt x="3272" y="162"/>
                    </a:lnTo>
                    <a:lnTo>
                      <a:pt x="3130" y="122"/>
                    </a:lnTo>
                    <a:lnTo>
                      <a:pt x="2908" y="81"/>
                    </a:lnTo>
                    <a:lnTo>
                      <a:pt x="2666" y="61"/>
                    </a:lnTo>
                    <a:lnTo>
                      <a:pt x="2666" y="61"/>
                    </a:lnTo>
                    <a:lnTo>
                      <a:pt x="2605" y="41"/>
                    </a:lnTo>
                    <a:lnTo>
                      <a:pt x="258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9"/>
              <p:cNvSpPr/>
              <p:nvPr/>
            </p:nvSpPr>
            <p:spPr>
              <a:xfrm>
                <a:off x="2842338" y="-1735434"/>
                <a:ext cx="114860" cy="41781"/>
              </a:xfrm>
              <a:custGeom>
                <a:avLst/>
                <a:gdLst/>
                <a:ahLst/>
                <a:cxnLst/>
                <a:rect l="l" t="t" r="r" b="b"/>
                <a:pathLst>
                  <a:path w="1556" h="566" fill="none" extrusionOk="0">
                    <a:moveTo>
                      <a:pt x="1495" y="0"/>
                    </a:moveTo>
                    <a:lnTo>
                      <a:pt x="1495" y="0"/>
                    </a:lnTo>
                    <a:lnTo>
                      <a:pt x="1212" y="20"/>
                    </a:lnTo>
                    <a:lnTo>
                      <a:pt x="849" y="81"/>
                    </a:lnTo>
                    <a:lnTo>
                      <a:pt x="445" y="202"/>
                    </a:lnTo>
                    <a:lnTo>
                      <a:pt x="223" y="263"/>
                    </a:lnTo>
                    <a:lnTo>
                      <a:pt x="1" y="364"/>
                    </a:lnTo>
                    <a:lnTo>
                      <a:pt x="1" y="364"/>
                    </a:lnTo>
                    <a:lnTo>
                      <a:pt x="243" y="384"/>
                    </a:lnTo>
                    <a:lnTo>
                      <a:pt x="384" y="424"/>
                    </a:lnTo>
                    <a:lnTo>
                      <a:pt x="566" y="485"/>
                    </a:lnTo>
                    <a:lnTo>
                      <a:pt x="566" y="485"/>
                    </a:lnTo>
                    <a:lnTo>
                      <a:pt x="728" y="566"/>
                    </a:lnTo>
                    <a:lnTo>
                      <a:pt x="728" y="566"/>
                    </a:lnTo>
                    <a:lnTo>
                      <a:pt x="889" y="465"/>
                    </a:lnTo>
                    <a:lnTo>
                      <a:pt x="1051" y="384"/>
                    </a:lnTo>
                    <a:lnTo>
                      <a:pt x="1495" y="142"/>
                    </a:lnTo>
                    <a:lnTo>
                      <a:pt x="1495" y="142"/>
                    </a:lnTo>
                    <a:lnTo>
                      <a:pt x="1535" y="101"/>
                    </a:lnTo>
                    <a:lnTo>
                      <a:pt x="1555" y="81"/>
                    </a:lnTo>
                    <a:lnTo>
                      <a:pt x="1555" y="81"/>
                    </a:lnTo>
                    <a:lnTo>
                      <a:pt x="1535" y="41"/>
                    </a:lnTo>
                    <a:lnTo>
                      <a:pt x="1495" y="0"/>
                    </a:lnTo>
                    <a:lnTo>
                      <a:pt x="1495"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9"/>
              <p:cNvSpPr/>
              <p:nvPr/>
            </p:nvSpPr>
            <p:spPr>
              <a:xfrm>
                <a:off x="2448822" y="-1598357"/>
                <a:ext cx="74" cy="1624"/>
              </a:xfrm>
              <a:custGeom>
                <a:avLst/>
                <a:gdLst/>
                <a:ahLst/>
                <a:cxnLst/>
                <a:rect l="l" t="t" r="r" b="b"/>
                <a:pathLst>
                  <a:path w="1" h="22" extrusionOk="0">
                    <a:moveTo>
                      <a:pt x="1" y="1"/>
                    </a:moveTo>
                    <a:lnTo>
                      <a:pt x="1" y="1"/>
                    </a:lnTo>
                    <a:lnTo>
                      <a:pt x="1" y="21"/>
                    </a:lnTo>
                    <a:lnTo>
                      <a:pt x="1" y="21"/>
                    </a:lnTo>
                    <a:lnTo>
                      <a:pt x="1" y="21"/>
                    </a:lnTo>
                    <a:lnTo>
                      <a:pt x="1" y="21"/>
                    </a:lnTo>
                    <a:lnTo>
                      <a:pt x="1" y="21"/>
                    </a:lnTo>
                    <a:lnTo>
                      <a:pt x="1" y="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9"/>
              <p:cNvSpPr/>
              <p:nvPr/>
            </p:nvSpPr>
            <p:spPr>
              <a:xfrm>
                <a:off x="2448822" y="-1598357"/>
                <a:ext cx="74" cy="1624"/>
              </a:xfrm>
              <a:custGeom>
                <a:avLst/>
                <a:gdLst/>
                <a:ahLst/>
                <a:cxnLst/>
                <a:rect l="l" t="t" r="r" b="b"/>
                <a:pathLst>
                  <a:path w="1" h="22" fill="none" extrusionOk="0">
                    <a:moveTo>
                      <a:pt x="1" y="1"/>
                    </a:moveTo>
                    <a:lnTo>
                      <a:pt x="1" y="1"/>
                    </a:lnTo>
                    <a:lnTo>
                      <a:pt x="1" y="21"/>
                    </a:lnTo>
                    <a:lnTo>
                      <a:pt x="1" y="21"/>
                    </a:lnTo>
                    <a:lnTo>
                      <a:pt x="1" y="21"/>
                    </a:lnTo>
                    <a:lnTo>
                      <a:pt x="1" y="21"/>
                    </a:lnTo>
                    <a:lnTo>
                      <a:pt x="1" y="21"/>
                    </a:lnTo>
                    <a:lnTo>
                      <a:pt x="1" y="2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9"/>
              <p:cNvSpPr/>
              <p:nvPr/>
            </p:nvSpPr>
            <p:spPr>
              <a:xfrm>
                <a:off x="2448822" y="-1608765"/>
                <a:ext cx="119363" cy="172954"/>
              </a:xfrm>
              <a:custGeom>
                <a:avLst/>
                <a:gdLst/>
                <a:ahLst/>
                <a:cxnLst/>
                <a:rect l="l" t="t" r="r" b="b"/>
                <a:pathLst>
                  <a:path w="1617" h="2343" extrusionOk="0">
                    <a:moveTo>
                      <a:pt x="142" y="1"/>
                    </a:moveTo>
                    <a:lnTo>
                      <a:pt x="1" y="142"/>
                    </a:lnTo>
                    <a:lnTo>
                      <a:pt x="1" y="162"/>
                    </a:lnTo>
                    <a:lnTo>
                      <a:pt x="41" y="324"/>
                    </a:lnTo>
                    <a:lnTo>
                      <a:pt x="82" y="546"/>
                    </a:lnTo>
                    <a:lnTo>
                      <a:pt x="102" y="808"/>
                    </a:lnTo>
                    <a:lnTo>
                      <a:pt x="82" y="929"/>
                    </a:lnTo>
                    <a:lnTo>
                      <a:pt x="82" y="1050"/>
                    </a:lnTo>
                    <a:lnTo>
                      <a:pt x="21" y="1394"/>
                    </a:lnTo>
                    <a:lnTo>
                      <a:pt x="21" y="1475"/>
                    </a:lnTo>
                    <a:lnTo>
                      <a:pt x="41" y="1515"/>
                    </a:lnTo>
                    <a:lnTo>
                      <a:pt x="203" y="1374"/>
                    </a:lnTo>
                    <a:lnTo>
                      <a:pt x="243" y="1050"/>
                    </a:lnTo>
                    <a:lnTo>
                      <a:pt x="263" y="727"/>
                    </a:lnTo>
                    <a:lnTo>
                      <a:pt x="263" y="566"/>
                    </a:lnTo>
                    <a:lnTo>
                      <a:pt x="243" y="404"/>
                    </a:lnTo>
                    <a:lnTo>
                      <a:pt x="142" y="21"/>
                    </a:lnTo>
                    <a:lnTo>
                      <a:pt x="142" y="1"/>
                    </a:lnTo>
                    <a:close/>
                    <a:moveTo>
                      <a:pt x="1616" y="2282"/>
                    </a:moveTo>
                    <a:lnTo>
                      <a:pt x="1536" y="2323"/>
                    </a:lnTo>
                    <a:lnTo>
                      <a:pt x="1515" y="2343"/>
                    </a:lnTo>
                    <a:lnTo>
                      <a:pt x="1616" y="22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9"/>
              <p:cNvSpPr/>
              <p:nvPr/>
            </p:nvSpPr>
            <p:spPr>
              <a:xfrm>
                <a:off x="2560654" y="-1440316"/>
                <a:ext cx="7529" cy="4503"/>
              </a:xfrm>
              <a:custGeom>
                <a:avLst/>
                <a:gdLst/>
                <a:ahLst/>
                <a:cxnLst/>
                <a:rect l="l" t="t" r="r" b="b"/>
                <a:pathLst>
                  <a:path w="102" h="61" fill="none" extrusionOk="0">
                    <a:moveTo>
                      <a:pt x="101" y="0"/>
                    </a:moveTo>
                    <a:lnTo>
                      <a:pt x="101" y="0"/>
                    </a:lnTo>
                    <a:lnTo>
                      <a:pt x="0" y="61"/>
                    </a:lnTo>
                    <a:lnTo>
                      <a:pt x="0" y="61"/>
                    </a:lnTo>
                    <a:lnTo>
                      <a:pt x="0" y="61"/>
                    </a:lnTo>
                    <a:lnTo>
                      <a:pt x="21" y="41"/>
                    </a:lnTo>
                    <a:lnTo>
                      <a:pt x="21" y="41"/>
                    </a:lnTo>
                    <a:lnTo>
                      <a:pt x="10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9"/>
              <p:cNvSpPr/>
              <p:nvPr/>
            </p:nvSpPr>
            <p:spPr>
              <a:xfrm>
                <a:off x="2451848" y="-1507415"/>
                <a:ext cx="120765" cy="71603"/>
              </a:xfrm>
              <a:custGeom>
                <a:avLst/>
                <a:gdLst/>
                <a:ahLst/>
                <a:cxnLst/>
                <a:rect l="l" t="t" r="r" b="b"/>
                <a:pathLst>
                  <a:path w="1636" h="970" extrusionOk="0">
                    <a:moveTo>
                      <a:pt x="162" y="1"/>
                    </a:moveTo>
                    <a:lnTo>
                      <a:pt x="0" y="142"/>
                    </a:lnTo>
                    <a:lnTo>
                      <a:pt x="122" y="182"/>
                    </a:lnTo>
                    <a:lnTo>
                      <a:pt x="283" y="202"/>
                    </a:lnTo>
                    <a:lnTo>
                      <a:pt x="424" y="263"/>
                    </a:lnTo>
                    <a:lnTo>
                      <a:pt x="667" y="364"/>
                    </a:lnTo>
                    <a:lnTo>
                      <a:pt x="869" y="485"/>
                    </a:lnTo>
                    <a:lnTo>
                      <a:pt x="1050" y="586"/>
                    </a:lnTo>
                    <a:lnTo>
                      <a:pt x="1171" y="667"/>
                    </a:lnTo>
                    <a:lnTo>
                      <a:pt x="1373" y="849"/>
                    </a:lnTo>
                    <a:lnTo>
                      <a:pt x="1474" y="970"/>
                    </a:lnTo>
                    <a:lnTo>
                      <a:pt x="1575" y="909"/>
                    </a:lnTo>
                    <a:lnTo>
                      <a:pt x="1636" y="869"/>
                    </a:lnTo>
                    <a:lnTo>
                      <a:pt x="1454" y="687"/>
                    </a:lnTo>
                    <a:lnTo>
                      <a:pt x="1252" y="505"/>
                    </a:lnTo>
                    <a:lnTo>
                      <a:pt x="1030" y="364"/>
                    </a:lnTo>
                    <a:lnTo>
                      <a:pt x="768" y="202"/>
                    </a:lnTo>
                    <a:lnTo>
                      <a:pt x="485" y="102"/>
                    </a:lnTo>
                    <a:lnTo>
                      <a:pt x="303" y="41"/>
                    </a:lnTo>
                    <a:lnTo>
                      <a:pt x="202" y="21"/>
                    </a:lnTo>
                    <a:lnTo>
                      <a:pt x="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9"/>
              <p:cNvSpPr/>
              <p:nvPr/>
            </p:nvSpPr>
            <p:spPr>
              <a:xfrm>
                <a:off x="2512969" y="-1640063"/>
                <a:ext cx="46284" cy="99949"/>
              </a:xfrm>
              <a:custGeom>
                <a:avLst/>
                <a:gdLst/>
                <a:ahLst/>
                <a:cxnLst/>
                <a:rect l="l" t="t" r="r" b="b"/>
                <a:pathLst>
                  <a:path w="627" h="1354" extrusionOk="0">
                    <a:moveTo>
                      <a:pt x="444" y="0"/>
                    </a:moveTo>
                    <a:lnTo>
                      <a:pt x="444" y="202"/>
                    </a:lnTo>
                    <a:lnTo>
                      <a:pt x="424" y="364"/>
                    </a:lnTo>
                    <a:lnTo>
                      <a:pt x="404" y="505"/>
                    </a:lnTo>
                    <a:lnTo>
                      <a:pt x="364" y="626"/>
                    </a:lnTo>
                    <a:lnTo>
                      <a:pt x="263" y="849"/>
                    </a:lnTo>
                    <a:lnTo>
                      <a:pt x="121" y="1050"/>
                    </a:lnTo>
                    <a:lnTo>
                      <a:pt x="20" y="1232"/>
                    </a:lnTo>
                    <a:lnTo>
                      <a:pt x="0" y="1293"/>
                    </a:lnTo>
                    <a:lnTo>
                      <a:pt x="0" y="1353"/>
                    </a:lnTo>
                    <a:lnTo>
                      <a:pt x="202" y="1252"/>
                    </a:lnTo>
                    <a:lnTo>
                      <a:pt x="343" y="1050"/>
                    </a:lnTo>
                    <a:lnTo>
                      <a:pt x="444" y="849"/>
                    </a:lnTo>
                    <a:lnTo>
                      <a:pt x="545" y="647"/>
                    </a:lnTo>
                    <a:lnTo>
                      <a:pt x="606" y="404"/>
                    </a:lnTo>
                    <a:lnTo>
                      <a:pt x="626" y="202"/>
                    </a:lnTo>
                    <a:lnTo>
                      <a:pt x="6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9"/>
              <p:cNvSpPr/>
              <p:nvPr/>
            </p:nvSpPr>
            <p:spPr>
              <a:xfrm>
                <a:off x="2512969" y="-1547645"/>
                <a:ext cx="111834" cy="55215"/>
              </a:xfrm>
              <a:custGeom>
                <a:avLst/>
                <a:gdLst/>
                <a:ahLst/>
                <a:cxnLst/>
                <a:rect l="l" t="t" r="r" b="b"/>
                <a:pathLst>
                  <a:path w="1515" h="748" extrusionOk="0">
                    <a:moveTo>
                      <a:pt x="202" y="0"/>
                    </a:moveTo>
                    <a:lnTo>
                      <a:pt x="0" y="101"/>
                    </a:lnTo>
                    <a:lnTo>
                      <a:pt x="41" y="142"/>
                    </a:lnTo>
                    <a:lnTo>
                      <a:pt x="101" y="162"/>
                    </a:lnTo>
                    <a:lnTo>
                      <a:pt x="364" y="263"/>
                    </a:lnTo>
                    <a:lnTo>
                      <a:pt x="808" y="404"/>
                    </a:lnTo>
                    <a:lnTo>
                      <a:pt x="1111" y="546"/>
                    </a:lnTo>
                    <a:lnTo>
                      <a:pt x="1272" y="667"/>
                    </a:lnTo>
                    <a:lnTo>
                      <a:pt x="1393" y="747"/>
                    </a:lnTo>
                    <a:lnTo>
                      <a:pt x="1515" y="626"/>
                    </a:lnTo>
                    <a:lnTo>
                      <a:pt x="1494" y="606"/>
                    </a:lnTo>
                    <a:lnTo>
                      <a:pt x="1333" y="485"/>
                    </a:lnTo>
                    <a:lnTo>
                      <a:pt x="1151" y="364"/>
                    </a:lnTo>
                    <a:lnTo>
                      <a:pt x="969" y="283"/>
                    </a:lnTo>
                    <a:lnTo>
                      <a:pt x="788" y="202"/>
                    </a:lnTo>
                    <a:lnTo>
                      <a:pt x="202" y="21"/>
                    </a:lnTo>
                    <a:lnTo>
                      <a:pt x="2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9"/>
              <p:cNvSpPr/>
              <p:nvPr/>
            </p:nvSpPr>
            <p:spPr>
              <a:xfrm>
                <a:off x="2705187" y="-1695204"/>
                <a:ext cx="6053" cy="4503"/>
              </a:xfrm>
              <a:custGeom>
                <a:avLst/>
                <a:gdLst/>
                <a:ahLst/>
                <a:cxnLst/>
                <a:rect l="l" t="t" r="r" b="b"/>
                <a:pathLst>
                  <a:path w="82" h="61" extrusionOk="0">
                    <a:moveTo>
                      <a:pt x="82" y="0"/>
                    </a:moveTo>
                    <a:lnTo>
                      <a:pt x="82" y="0"/>
                    </a:lnTo>
                    <a:lnTo>
                      <a:pt x="1" y="61"/>
                    </a:lnTo>
                    <a:lnTo>
                      <a:pt x="1" y="61"/>
                    </a:lnTo>
                    <a:lnTo>
                      <a:pt x="1" y="61"/>
                    </a:lnTo>
                    <a:lnTo>
                      <a:pt x="1" y="61"/>
                    </a:lnTo>
                    <a:lnTo>
                      <a:pt x="1" y="61"/>
                    </a:lnTo>
                    <a:lnTo>
                      <a:pt x="1" y="61"/>
                    </a:lnTo>
                    <a:lnTo>
                      <a:pt x="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9"/>
              <p:cNvSpPr/>
              <p:nvPr/>
            </p:nvSpPr>
            <p:spPr>
              <a:xfrm>
                <a:off x="2705187" y="-1695204"/>
                <a:ext cx="6053" cy="4503"/>
              </a:xfrm>
              <a:custGeom>
                <a:avLst/>
                <a:gdLst/>
                <a:ahLst/>
                <a:cxnLst/>
                <a:rect l="l" t="t" r="r" b="b"/>
                <a:pathLst>
                  <a:path w="82" h="61" fill="none" extrusionOk="0">
                    <a:moveTo>
                      <a:pt x="82" y="0"/>
                    </a:moveTo>
                    <a:lnTo>
                      <a:pt x="82" y="0"/>
                    </a:lnTo>
                    <a:lnTo>
                      <a:pt x="1" y="61"/>
                    </a:lnTo>
                    <a:lnTo>
                      <a:pt x="1" y="61"/>
                    </a:lnTo>
                    <a:lnTo>
                      <a:pt x="1" y="61"/>
                    </a:lnTo>
                    <a:lnTo>
                      <a:pt x="1" y="61"/>
                    </a:lnTo>
                    <a:lnTo>
                      <a:pt x="1" y="61"/>
                    </a:lnTo>
                    <a:lnTo>
                      <a:pt x="1" y="61"/>
                    </a:lnTo>
                    <a:lnTo>
                      <a:pt x="8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9"/>
              <p:cNvSpPr/>
              <p:nvPr/>
            </p:nvSpPr>
            <p:spPr>
              <a:xfrm>
                <a:off x="2702234" y="-1698157"/>
                <a:ext cx="22441" cy="93970"/>
              </a:xfrm>
              <a:custGeom>
                <a:avLst/>
                <a:gdLst/>
                <a:ahLst/>
                <a:cxnLst/>
                <a:rect l="l" t="t" r="r" b="b"/>
                <a:pathLst>
                  <a:path w="304" h="1273" extrusionOk="0">
                    <a:moveTo>
                      <a:pt x="182" y="0"/>
                    </a:moveTo>
                    <a:lnTo>
                      <a:pt x="122" y="40"/>
                    </a:lnTo>
                    <a:lnTo>
                      <a:pt x="41" y="101"/>
                    </a:lnTo>
                    <a:lnTo>
                      <a:pt x="81" y="323"/>
                    </a:lnTo>
                    <a:lnTo>
                      <a:pt x="122" y="606"/>
                    </a:lnTo>
                    <a:lnTo>
                      <a:pt x="122" y="747"/>
                    </a:lnTo>
                    <a:lnTo>
                      <a:pt x="122" y="888"/>
                    </a:lnTo>
                    <a:lnTo>
                      <a:pt x="81" y="1030"/>
                    </a:lnTo>
                    <a:lnTo>
                      <a:pt x="41" y="1151"/>
                    </a:lnTo>
                    <a:lnTo>
                      <a:pt x="1" y="1232"/>
                    </a:lnTo>
                    <a:lnTo>
                      <a:pt x="21" y="1272"/>
                    </a:lnTo>
                    <a:lnTo>
                      <a:pt x="283" y="1030"/>
                    </a:lnTo>
                    <a:lnTo>
                      <a:pt x="303" y="909"/>
                    </a:lnTo>
                    <a:lnTo>
                      <a:pt x="303" y="727"/>
                    </a:lnTo>
                    <a:lnTo>
                      <a:pt x="283" y="485"/>
                    </a:lnTo>
                    <a:lnTo>
                      <a:pt x="243" y="162"/>
                    </a:lnTo>
                    <a:lnTo>
                      <a:pt x="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9"/>
              <p:cNvSpPr/>
              <p:nvPr/>
            </p:nvSpPr>
            <p:spPr>
              <a:xfrm>
                <a:off x="2703710" y="-1622200"/>
                <a:ext cx="110357" cy="58242"/>
              </a:xfrm>
              <a:custGeom>
                <a:avLst/>
                <a:gdLst/>
                <a:ahLst/>
                <a:cxnLst/>
                <a:rect l="l" t="t" r="r" b="b"/>
                <a:pathLst>
                  <a:path w="1495" h="789" extrusionOk="0">
                    <a:moveTo>
                      <a:pt x="263" y="1"/>
                    </a:moveTo>
                    <a:lnTo>
                      <a:pt x="1" y="243"/>
                    </a:lnTo>
                    <a:lnTo>
                      <a:pt x="41" y="283"/>
                    </a:lnTo>
                    <a:lnTo>
                      <a:pt x="142" y="283"/>
                    </a:lnTo>
                    <a:lnTo>
                      <a:pt x="304" y="304"/>
                    </a:lnTo>
                    <a:lnTo>
                      <a:pt x="465" y="324"/>
                    </a:lnTo>
                    <a:lnTo>
                      <a:pt x="627" y="384"/>
                    </a:lnTo>
                    <a:lnTo>
                      <a:pt x="788" y="445"/>
                    </a:lnTo>
                    <a:lnTo>
                      <a:pt x="1091" y="607"/>
                    </a:lnTo>
                    <a:lnTo>
                      <a:pt x="1374" y="788"/>
                    </a:lnTo>
                    <a:lnTo>
                      <a:pt x="1495" y="667"/>
                    </a:lnTo>
                    <a:lnTo>
                      <a:pt x="1495" y="647"/>
                    </a:lnTo>
                    <a:lnTo>
                      <a:pt x="1253" y="485"/>
                    </a:lnTo>
                    <a:lnTo>
                      <a:pt x="950" y="324"/>
                    </a:lnTo>
                    <a:lnTo>
                      <a:pt x="768" y="263"/>
                    </a:lnTo>
                    <a:lnTo>
                      <a:pt x="586" y="183"/>
                    </a:lnTo>
                    <a:lnTo>
                      <a:pt x="405" y="142"/>
                    </a:lnTo>
                    <a:lnTo>
                      <a:pt x="223" y="122"/>
                    </a:lnTo>
                    <a:lnTo>
                      <a:pt x="223" y="102"/>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9"/>
              <p:cNvSpPr/>
              <p:nvPr/>
            </p:nvSpPr>
            <p:spPr>
              <a:xfrm>
                <a:off x="2629229" y="-1650472"/>
                <a:ext cx="90943" cy="143132"/>
              </a:xfrm>
              <a:custGeom>
                <a:avLst/>
                <a:gdLst/>
                <a:ahLst/>
                <a:cxnLst/>
                <a:rect l="l" t="t" r="r" b="b"/>
                <a:pathLst>
                  <a:path w="1232" h="1939" extrusionOk="0">
                    <a:moveTo>
                      <a:pt x="1232" y="1898"/>
                    </a:moveTo>
                    <a:lnTo>
                      <a:pt x="1232" y="1898"/>
                    </a:lnTo>
                    <a:lnTo>
                      <a:pt x="1030" y="1939"/>
                    </a:lnTo>
                    <a:lnTo>
                      <a:pt x="1030" y="1939"/>
                    </a:lnTo>
                    <a:lnTo>
                      <a:pt x="1030" y="1939"/>
                    </a:lnTo>
                    <a:lnTo>
                      <a:pt x="1030" y="1939"/>
                    </a:lnTo>
                    <a:lnTo>
                      <a:pt x="1232" y="1898"/>
                    </a:lnTo>
                    <a:lnTo>
                      <a:pt x="1232" y="1898"/>
                    </a:lnTo>
                    <a:lnTo>
                      <a:pt x="1232" y="1898"/>
                    </a:lnTo>
                    <a:close/>
                    <a:moveTo>
                      <a:pt x="162" y="0"/>
                    </a:moveTo>
                    <a:lnTo>
                      <a:pt x="162" y="0"/>
                    </a:lnTo>
                    <a:lnTo>
                      <a:pt x="0" y="61"/>
                    </a:lnTo>
                    <a:lnTo>
                      <a:pt x="0" y="61"/>
                    </a:lnTo>
                    <a:lnTo>
                      <a:pt x="0" y="61"/>
                    </a:lnTo>
                    <a:lnTo>
                      <a:pt x="162" y="0"/>
                    </a:lnTo>
                    <a:lnTo>
                      <a:pt x="162" y="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9"/>
              <p:cNvSpPr/>
              <p:nvPr/>
            </p:nvSpPr>
            <p:spPr>
              <a:xfrm>
                <a:off x="2705187" y="-1510368"/>
                <a:ext cx="14985" cy="3027"/>
              </a:xfrm>
              <a:custGeom>
                <a:avLst/>
                <a:gdLst/>
                <a:ahLst/>
                <a:cxnLst/>
                <a:rect l="l" t="t" r="r" b="b"/>
                <a:pathLst>
                  <a:path w="203" h="41" fill="none" extrusionOk="0">
                    <a:moveTo>
                      <a:pt x="203" y="0"/>
                    </a:moveTo>
                    <a:lnTo>
                      <a:pt x="203" y="0"/>
                    </a:lnTo>
                    <a:lnTo>
                      <a:pt x="1" y="41"/>
                    </a:lnTo>
                    <a:lnTo>
                      <a:pt x="1" y="41"/>
                    </a:lnTo>
                    <a:lnTo>
                      <a:pt x="1" y="41"/>
                    </a:lnTo>
                    <a:lnTo>
                      <a:pt x="1" y="41"/>
                    </a:lnTo>
                    <a:lnTo>
                      <a:pt x="203" y="0"/>
                    </a:lnTo>
                    <a:lnTo>
                      <a:pt x="203" y="0"/>
                    </a:lnTo>
                    <a:lnTo>
                      <a:pt x="20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9"/>
              <p:cNvSpPr/>
              <p:nvPr/>
            </p:nvSpPr>
            <p:spPr>
              <a:xfrm>
                <a:off x="2629229" y="-1650472"/>
                <a:ext cx="11958" cy="4503"/>
              </a:xfrm>
              <a:custGeom>
                <a:avLst/>
                <a:gdLst/>
                <a:ahLst/>
                <a:cxnLst/>
                <a:rect l="l" t="t" r="r" b="b"/>
                <a:pathLst>
                  <a:path w="162" h="61" fill="none" extrusionOk="0">
                    <a:moveTo>
                      <a:pt x="162" y="0"/>
                    </a:moveTo>
                    <a:lnTo>
                      <a:pt x="162" y="0"/>
                    </a:lnTo>
                    <a:lnTo>
                      <a:pt x="0" y="61"/>
                    </a:lnTo>
                    <a:lnTo>
                      <a:pt x="0" y="61"/>
                    </a:lnTo>
                    <a:lnTo>
                      <a:pt x="0" y="61"/>
                    </a:lnTo>
                    <a:lnTo>
                      <a:pt x="162" y="0"/>
                    </a:lnTo>
                    <a:lnTo>
                      <a:pt x="162" y="0"/>
                    </a:lnTo>
                    <a:lnTo>
                      <a:pt x="16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9"/>
              <p:cNvSpPr/>
              <p:nvPr/>
            </p:nvSpPr>
            <p:spPr>
              <a:xfrm>
                <a:off x="2614319" y="-1650472"/>
                <a:ext cx="31372" cy="87990"/>
              </a:xfrm>
              <a:custGeom>
                <a:avLst/>
                <a:gdLst/>
                <a:ahLst/>
                <a:cxnLst/>
                <a:rect l="l" t="t" r="r" b="b"/>
                <a:pathLst>
                  <a:path w="425" h="1192" extrusionOk="0">
                    <a:moveTo>
                      <a:pt x="364" y="0"/>
                    </a:moveTo>
                    <a:lnTo>
                      <a:pt x="202" y="61"/>
                    </a:lnTo>
                    <a:lnTo>
                      <a:pt x="243" y="343"/>
                    </a:lnTo>
                    <a:lnTo>
                      <a:pt x="243" y="626"/>
                    </a:lnTo>
                    <a:lnTo>
                      <a:pt x="222" y="767"/>
                    </a:lnTo>
                    <a:lnTo>
                      <a:pt x="182" y="889"/>
                    </a:lnTo>
                    <a:lnTo>
                      <a:pt x="121" y="990"/>
                    </a:lnTo>
                    <a:lnTo>
                      <a:pt x="61" y="1091"/>
                    </a:lnTo>
                    <a:lnTo>
                      <a:pt x="20" y="1131"/>
                    </a:lnTo>
                    <a:lnTo>
                      <a:pt x="0" y="1191"/>
                    </a:lnTo>
                    <a:lnTo>
                      <a:pt x="0" y="1191"/>
                    </a:lnTo>
                    <a:lnTo>
                      <a:pt x="81" y="1171"/>
                    </a:lnTo>
                    <a:lnTo>
                      <a:pt x="263" y="1151"/>
                    </a:lnTo>
                    <a:lnTo>
                      <a:pt x="243" y="1131"/>
                    </a:lnTo>
                    <a:lnTo>
                      <a:pt x="303" y="1050"/>
                    </a:lnTo>
                    <a:lnTo>
                      <a:pt x="344" y="969"/>
                    </a:lnTo>
                    <a:lnTo>
                      <a:pt x="384" y="848"/>
                    </a:lnTo>
                    <a:lnTo>
                      <a:pt x="404" y="687"/>
                    </a:lnTo>
                    <a:lnTo>
                      <a:pt x="424" y="505"/>
                    </a:lnTo>
                    <a:lnTo>
                      <a:pt x="424" y="283"/>
                    </a:lnTo>
                    <a:lnTo>
                      <a:pt x="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9"/>
              <p:cNvSpPr/>
              <p:nvPr/>
            </p:nvSpPr>
            <p:spPr>
              <a:xfrm>
                <a:off x="2614319" y="-1565509"/>
                <a:ext cx="105854" cy="58168"/>
              </a:xfrm>
              <a:custGeom>
                <a:avLst/>
                <a:gdLst/>
                <a:ahLst/>
                <a:cxnLst/>
                <a:rect l="l" t="t" r="r" b="b"/>
                <a:pathLst>
                  <a:path w="1434" h="788" extrusionOk="0">
                    <a:moveTo>
                      <a:pt x="263" y="0"/>
                    </a:moveTo>
                    <a:lnTo>
                      <a:pt x="81" y="20"/>
                    </a:lnTo>
                    <a:lnTo>
                      <a:pt x="0" y="40"/>
                    </a:lnTo>
                    <a:lnTo>
                      <a:pt x="0" y="81"/>
                    </a:lnTo>
                    <a:lnTo>
                      <a:pt x="61" y="121"/>
                    </a:lnTo>
                    <a:lnTo>
                      <a:pt x="182" y="162"/>
                    </a:lnTo>
                    <a:lnTo>
                      <a:pt x="444" y="263"/>
                    </a:lnTo>
                    <a:lnTo>
                      <a:pt x="626" y="343"/>
                    </a:lnTo>
                    <a:lnTo>
                      <a:pt x="808" y="444"/>
                    </a:lnTo>
                    <a:lnTo>
                      <a:pt x="1010" y="586"/>
                    </a:lnTo>
                    <a:lnTo>
                      <a:pt x="1212" y="767"/>
                    </a:lnTo>
                    <a:lnTo>
                      <a:pt x="1232" y="788"/>
                    </a:lnTo>
                    <a:lnTo>
                      <a:pt x="1434" y="747"/>
                    </a:lnTo>
                    <a:lnTo>
                      <a:pt x="1252" y="565"/>
                    </a:lnTo>
                    <a:lnTo>
                      <a:pt x="1070" y="424"/>
                    </a:lnTo>
                    <a:lnTo>
                      <a:pt x="909" y="303"/>
                    </a:lnTo>
                    <a:lnTo>
                      <a:pt x="727" y="202"/>
                    </a:lnTo>
                    <a:lnTo>
                      <a:pt x="444" y="61"/>
                    </a:lnTo>
                    <a:lnTo>
                      <a:pt x="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9"/>
              <p:cNvSpPr/>
              <p:nvPr/>
            </p:nvSpPr>
            <p:spPr>
              <a:xfrm>
                <a:off x="2775238" y="-1739937"/>
                <a:ext cx="13509" cy="6053"/>
              </a:xfrm>
              <a:custGeom>
                <a:avLst/>
                <a:gdLst/>
                <a:ahLst/>
                <a:cxnLst/>
                <a:rect l="l" t="t" r="r" b="b"/>
                <a:pathLst>
                  <a:path w="183" h="82" extrusionOk="0">
                    <a:moveTo>
                      <a:pt x="183" y="1"/>
                    </a:moveTo>
                    <a:lnTo>
                      <a:pt x="183" y="1"/>
                    </a:lnTo>
                    <a:lnTo>
                      <a:pt x="1" y="81"/>
                    </a:lnTo>
                    <a:lnTo>
                      <a:pt x="1" y="81"/>
                    </a:lnTo>
                    <a:lnTo>
                      <a:pt x="1" y="81"/>
                    </a:lnTo>
                    <a:lnTo>
                      <a:pt x="1" y="81"/>
                    </a:lnTo>
                    <a:lnTo>
                      <a:pt x="183" y="1"/>
                    </a:lnTo>
                    <a:lnTo>
                      <a:pt x="183" y="1"/>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9"/>
              <p:cNvSpPr/>
              <p:nvPr/>
            </p:nvSpPr>
            <p:spPr>
              <a:xfrm>
                <a:off x="2775238" y="-1739937"/>
                <a:ext cx="13509" cy="6053"/>
              </a:xfrm>
              <a:custGeom>
                <a:avLst/>
                <a:gdLst/>
                <a:ahLst/>
                <a:cxnLst/>
                <a:rect l="l" t="t" r="r" b="b"/>
                <a:pathLst>
                  <a:path w="183" h="82" fill="none" extrusionOk="0">
                    <a:moveTo>
                      <a:pt x="183" y="1"/>
                    </a:moveTo>
                    <a:lnTo>
                      <a:pt x="183" y="1"/>
                    </a:lnTo>
                    <a:lnTo>
                      <a:pt x="1" y="81"/>
                    </a:lnTo>
                    <a:lnTo>
                      <a:pt x="1" y="81"/>
                    </a:lnTo>
                    <a:lnTo>
                      <a:pt x="1" y="81"/>
                    </a:lnTo>
                    <a:lnTo>
                      <a:pt x="1" y="81"/>
                    </a:lnTo>
                    <a:lnTo>
                      <a:pt x="183" y="1"/>
                    </a:lnTo>
                    <a:lnTo>
                      <a:pt x="183" y="1"/>
                    </a:lnTo>
                    <a:lnTo>
                      <a:pt x="183"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9"/>
              <p:cNvSpPr/>
              <p:nvPr/>
            </p:nvSpPr>
            <p:spPr>
              <a:xfrm>
                <a:off x="2761878" y="-1739937"/>
                <a:ext cx="26870" cy="79059"/>
              </a:xfrm>
              <a:custGeom>
                <a:avLst/>
                <a:gdLst/>
                <a:ahLst/>
                <a:cxnLst/>
                <a:rect l="l" t="t" r="r" b="b"/>
                <a:pathLst>
                  <a:path w="364" h="1071" extrusionOk="0">
                    <a:moveTo>
                      <a:pt x="364" y="1"/>
                    </a:moveTo>
                    <a:lnTo>
                      <a:pt x="182" y="81"/>
                    </a:lnTo>
                    <a:lnTo>
                      <a:pt x="182" y="263"/>
                    </a:lnTo>
                    <a:lnTo>
                      <a:pt x="162" y="465"/>
                    </a:lnTo>
                    <a:lnTo>
                      <a:pt x="121" y="687"/>
                    </a:lnTo>
                    <a:lnTo>
                      <a:pt x="61" y="869"/>
                    </a:lnTo>
                    <a:lnTo>
                      <a:pt x="0" y="990"/>
                    </a:lnTo>
                    <a:lnTo>
                      <a:pt x="0" y="1030"/>
                    </a:lnTo>
                    <a:lnTo>
                      <a:pt x="0" y="1071"/>
                    </a:lnTo>
                    <a:lnTo>
                      <a:pt x="243" y="889"/>
                    </a:lnTo>
                    <a:lnTo>
                      <a:pt x="323" y="627"/>
                    </a:lnTo>
                    <a:lnTo>
                      <a:pt x="364" y="384"/>
                    </a:lnTo>
                    <a:lnTo>
                      <a:pt x="364" y="162"/>
                    </a:lnTo>
                    <a:lnTo>
                      <a:pt x="3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9"/>
              <p:cNvSpPr/>
              <p:nvPr/>
            </p:nvSpPr>
            <p:spPr>
              <a:xfrm>
                <a:off x="2761878" y="-1674314"/>
                <a:ext cx="95446" cy="35801"/>
              </a:xfrm>
              <a:custGeom>
                <a:avLst/>
                <a:gdLst/>
                <a:ahLst/>
                <a:cxnLst/>
                <a:rect l="l" t="t" r="r" b="b"/>
                <a:pathLst>
                  <a:path w="1293" h="485" extrusionOk="0">
                    <a:moveTo>
                      <a:pt x="243" y="0"/>
                    </a:moveTo>
                    <a:lnTo>
                      <a:pt x="0" y="182"/>
                    </a:lnTo>
                    <a:lnTo>
                      <a:pt x="20" y="222"/>
                    </a:lnTo>
                    <a:lnTo>
                      <a:pt x="61" y="242"/>
                    </a:lnTo>
                    <a:lnTo>
                      <a:pt x="101" y="263"/>
                    </a:lnTo>
                    <a:lnTo>
                      <a:pt x="222" y="242"/>
                    </a:lnTo>
                    <a:lnTo>
                      <a:pt x="545" y="242"/>
                    </a:lnTo>
                    <a:lnTo>
                      <a:pt x="727" y="283"/>
                    </a:lnTo>
                    <a:lnTo>
                      <a:pt x="949" y="364"/>
                    </a:lnTo>
                    <a:lnTo>
                      <a:pt x="1212" y="485"/>
                    </a:lnTo>
                    <a:lnTo>
                      <a:pt x="1293" y="323"/>
                    </a:lnTo>
                    <a:lnTo>
                      <a:pt x="1091" y="222"/>
                    </a:lnTo>
                    <a:lnTo>
                      <a:pt x="868" y="141"/>
                    </a:lnTo>
                    <a:lnTo>
                      <a:pt x="626" y="81"/>
                    </a:lnTo>
                    <a:lnTo>
                      <a:pt x="364" y="61"/>
                    </a:lnTo>
                    <a:lnTo>
                      <a:pt x="202" y="61"/>
                    </a:lnTo>
                    <a:lnTo>
                      <a:pt x="2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9"/>
              <p:cNvSpPr/>
              <p:nvPr/>
            </p:nvSpPr>
            <p:spPr>
              <a:xfrm>
                <a:off x="2885594" y="-1693728"/>
                <a:ext cx="11958" cy="9006"/>
              </a:xfrm>
              <a:custGeom>
                <a:avLst/>
                <a:gdLst/>
                <a:ahLst/>
                <a:cxnLst/>
                <a:rect l="l" t="t" r="r" b="b"/>
                <a:pathLst>
                  <a:path w="162" h="122" extrusionOk="0">
                    <a:moveTo>
                      <a:pt x="142" y="1"/>
                    </a:moveTo>
                    <a:lnTo>
                      <a:pt x="0" y="122"/>
                    </a:lnTo>
                    <a:lnTo>
                      <a:pt x="101" y="4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9"/>
              <p:cNvSpPr/>
              <p:nvPr/>
            </p:nvSpPr>
            <p:spPr>
              <a:xfrm>
                <a:off x="2885594" y="-1693728"/>
                <a:ext cx="11958" cy="9006"/>
              </a:xfrm>
              <a:custGeom>
                <a:avLst/>
                <a:gdLst/>
                <a:ahLst/>
                <a:cxnLst/>
                <a:rect l="l" t="t" r="r" b="b"/>
                <a:pathLst>
                  <a:path w="162" h="122" fill="none" extrusionOk="0">
                    <a:moveTo>
                      <a:pt x="142" y="1"/>
                    </a:moveTo>
                    <a:lnTo>
                      <a:pt x="142" y="1"/>
                    </a:lnTo>
                    <a:lnTo>
                      <a:pt x="0" y="122"/>
                    </a:lnTo>
                    <a:lnTo>
                      <a:pt x="0" y="122"/>
                    </a:lnTo>
                    <a:lnTo>
                      <a:pt x="0" y="122"/>
                    </a:lnTo>
                    <a:lnTo>
                      <a:pt x="0" y="122"/>
                    </a:lnTo>
                    <a:lnTo>
                      <a:pt x="101" y="41"/>
                    </a:lnTo>
                    <a:lnTo>
                      <a:pt x="101" y="41"/>
                    </a:lnTo>
                    <a:lnTo>
                      <a:pt x="162" y="1"/>
                    </a:lnTo>
                    <a:lnTo>
                      <a:pt x="162" y="1"/>
                    </a:lnTo>
                    <a:lnTo>
                      <a:pt x="14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9"/>
              <p:cNvSpPr/>
              <p:nvPr/>
            </p:nvSpPr>
            <p:spPr>
              <a:xfrm>
                <a:off x="2824474" y="-1750345"/>
                <a:ext cx="35801" cy="49236"/>
              </a:xfrm>
              <a:custGeom>
                <a:avLst/>
                <a:gdLst/>
                <a:ahLst/>
                <a:cxnLst/>
                <a:rect l="l" t="t" r="r" b="b"/>
                <a:pathLst>
                  <a:path w="485" h="667" extrusionOk="0">
                    <a:moveTo>
                      <a:pt x="303" y="0"/>
                    </a:moveTo>
                    <a:lnTo>
                      <a:pt x="243" y="202"/>
                    </a:lnTo>
                    <a:lnTo>
                      <a:pt x="162" y="323"/>
                    </a:lnTo>
                    <a:lnTo>
                      <a:pt x="81" y="465"/>
                    </a:lnTo>
                    <a:lnTo>
                      <a:pt x="0" y="586"/>
                    </a:lnTo>
                    <a:lnTo>
                      <a:pt x="0" y="626"/>
                    </a:lnTo>
                    <a:lnTo>
                      <a:pt x="0" y="667"/>
                    </a:lnTo>
                    <a:lnTo>
                      <a:pt x="243" y="566"/>
                    </a:lnTo>
                    <a:lnTo>
                      <a:pt x="222" y="566"/>
                    </a:lnTo>
                    <a:lnTo>
                      <a:pt x="344" y="364"/>
                    </a:lnTo>
                    <a:lnTo>
                      <a:pt x="404" y="222"/>
                    </a:lnTo>
                    <a:lnTo>
                      <a:pt x="4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9"/>
              <p:cNvSpPr/>
              <p:nvPr/>
            </p:nvSpPr>
            <p:spPr>
              <a:xfrm>
                <a:off x="2824474" y="-1708639"/>
                <a:ext cx="71603" cy="23917"/>
              </a:xfrm>
              <a:custGeom>
                <a:avLst/>
                <a:gdLst/>
                <a:ahLst/>
                <a:cxnLst/>
                <a:rect l="l" t="t" r="r" b="b"/>
                <a:pathLst>
                  <a:path w="970" h="324" extrusionOk="0">
                    <a:moveTo>
                      <a:pt x="243" y="1"/>
                    </a:moveTo>
                    <a:lnTo>
                      <a:pt x="0" y="102"/>
                    </a:lnTo>
                    <a:lnTo>
                      <a:pt x="20" y="142"/>
                    </a:lnTo>
                    <a:lnTo>
                      <a:pt x="81" y="162"/>
                    </a:lnTo>
                    <a:lnTo>
                      <a:pt x="323" y="182"/>
                    </a:lnTo>
                    <a:lnTo>
                      <a:pt x="545" y="223"/>
                    </a:lnTo>
                    <a:lnTo>
                      <a:pt x="687" y="263"/>
                    </a:lnTo>
                    <a:lnTo>
                      <a:pt x="828" y="324"/>
                    </a:lnTo>
                    <a:lnTo>
                      <a:pt x="970" y="203"/>
                    </a:lnTo>
                    <a:lnTo>
                      <a:pt x="808" y="122"/>
                    </a:lnTo>
                    <a:lnTo>
                      <a:pt x="626" y="61"/>
                    </a:lnTo>
                    <a:lnTo>
                      <a:pt x="485" y="21"/>
                    </a:lnTo>
                    <a:lnTo>
                      <a:pt x="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9"/>
              <p:cNvSpPr/>
              <p:nvPr/>
            </p:nvSpPr>
            <p:spPr>
              <a:xfrm>
                <a:off x="2392205" y="-1754848"/>
                <a:ext cx="569428" cy="353364"/>
              </a:xfrm>
              <a:custGeom>
                <a:avLst/>
                <a:gdLst/>
                <a:ahLst/>
                <a:cxnLst/>
                <a:rect l="l" t="t" r="r" b="b"/>
                <a:pathLst>
                  <a:path w="7714" h="4787" extrusionOk="0">
                    <a:moveTo>
                      <a:pt x="6684" y="122"/>
                    </a:moveTo>
                    <a:lnTo>
                      <a:pt x="7088" y="182"/>
                    </a:lnTo>
                    <a:lnTo>
                      <a:pt x="7391" y="243"/>
                    </a:lnTo>
                    <a:lnTo>
                      <a:pt x="7492" y="283"/>
                    </a:lnTo>
                    <a:lnTo>
                      <a:pt x="7573" y="324"/>
                    </a:lnTo>
                    <a:lnTo>
                      <a:pt x="7593" y="344"/>
                    </a:lnTo>
                    <a:lnTo>
                      <a:pt x="7552" y="364"/>
                    </a:lnTo>
                    <a:lnTo>
                      <a:pt x="7169" y="566"/>
                    </a:lnTo>
                    <a:lnTo>
                      <a:pt x="6906" y="707"/>
                    </a:lnTo>
                    <a:lnTo>
                      <a:pt x="6684" y="869"/>
                    </a:lnTo>
                    <a:lnTo>
                      <a:pt x="6583" y="950"/>
                    </a:lnTo>
                    <a:lnTo>
                      <a:pt x="6482" y="1071"/>
                    </a:lnTo>
                    <a:lnTo>
                      <a:pt x="6260" y="1394"/>
                    </a:lnTo>
                    <a:lnTo>
                      <a:pt x="6119" y="1616"/>
                    </a:lnTo>
                    <a:lnTo>
                      <a:pt x="5977" y="1858"/>
                    </a:lnTo>
                    <a:lnTo>
                      <a:pt x="5836" y="2141"/>
                    </a:lnTo>
                    <a:lnTo>
                      <a:pt x="5654" y="2424"/>
                    </a:lnTo>
                    <a:lnTo>
                      <a:pt x="5533" y="2605"/>
                    </a:lnTo>
                    <a:lnTo>
                      <a:pt x="5352" y="2787"/>
                    </a:lnTo>
                    <a:lnTo>
                      <a:pt x="5150" y="2949"/>
                    </a:lnTo>
                    <a:lnTo>
                      <a:pt x="4927" y="3090"/>
                    </a:lnTo>
                    <a:lnTo>
                      <a:pt x="4685" y="3191"/>
                    </a:lnTo>
                    <a:lnTo>
                      <a:pt x="4403" y="3272"/>
                    </a:lnTo>
                    <a:lnTo>
                      <a:pt x="4120" y="3292"/>
                    </a:lnTo>
                    <a:lnTo>
                      <a:pt x="3797" y="3292"/>
                    </a:lnTo>
                    <a:lnTo>
                      <a:pt x="3696" y="3272"/>
                    </a:lnTo>
                    <a:lnTo>
                      <a:pt x="3554" y="3252"/>
                    </a:lnTo>
                    <a:lnTo>
                      <a:pt x="3393" y="3252"/>
                    </a:lnTo>
                    <a:lnTo>
                      <a:pt x="3332" y="3272"/>
                    </a:lnTo>
                    <a:lnTo>
                      <a:pt x="3252" y="3292"/>
                    </a:lnTo>
                    <a:lnTo>
                      <a:pt x="3171" y="3332"/>
                    </a:lnTo>
                    <a:lnTo>
                      <a:pt x="3110" y="3393"/>
                    </a:lnTo>
                    <a:lnTo>
                      <a:pt x="3029" y="3454"/>
                    </a:lnTo>
                    <a:lnTo>
                      <a:pt x="2969" y="3534"/>
                    </a:lnTo>
                    <a:lnTo>
                      <a:pt x="2848" y="3696"/>
                    </a:lnTo>
                    <a:lnTo>
                      <a:pt x="2787" y="3817"/>
                    </a:lnTo>
                    <a:lnTo>
                      <a:pt x="2686" y="3938"/>
                    </a:lnTo>
                    <a:lnTo>
                      <a:pt x="2565" y="4059"/>
                    </a:lnTo>
                    <a:lnTo>
                      <a:pt x="2424" y="4180"/>
                    </a:lnTo>
                    <a:lnTo>
                      <a:pt x="2202" y="4302"/>
                    </a:lnTo>
                    <a:lnTo>
                      <a:pt x="2000" y="4362"/>
                    </a:lnTo>
                    <a:lnTo>
                      <a:pt x="1778" y="4403"/>
                    </a:lnTo>
                    <a:lnTo>
                      <a:pt x="1576" y="4403"/>
                    </a:lnTo>
                    <a:lnTo>
                      <a:pt x="1374" y="4382"/>
                    </a:lnTo>
                    <a:lnTo>
                      <a:pt x="1172" y="4302"/>
                    </a:lnTo>
                    <a:lnTo>
                      <a:pt x="990" y="4201"/>
                    </a:lnTo>
                    <a:lnTo>
                      <a:pt x="829" y="4039"/>
                    </a:lnTo>
                    <a:lnTo>
                      <a:pt x="687" y="3878"/>
                    </a:lnTo>
                    <a:lnTo>
                      <a:pt x="586" y="3696"/>
                    </a:lnTo>
                    <a:lnTo>
                      <a:pt x="748" y="3534"/>
                    </a:lnTo>
                    <a:lnTo>
                      <a:pt x="909" y="3393"/>
                    </a:lnTo>
                    <a:lnTo>
                      <a:pt x="1091" y="3252"/>
                    </a:lnTo>
                    <a:lnTo>
                      <a:pt x="1293" y="3130"/>
                    </a:lnTo>
                    <a:lnTo>
                      <a:pt x="1475" y="3029"/>
                    </a:lnTo>
                    <a:lnTo>
                      <a:pt x="1677" y="2929"/>
                    </a:lnTo>
                    <a:lnTo>
                      <a:pt x="1858" y="2868"/>
                    </a:lnTo>
                    <a:lnTo>
                      <a:pt x="2040" y="2807"/>
                    </a:lnTo>
                    <a:lnTo>
                      <a:pt x="2424" y="2706"/>
                    </a:lnTo>
                    <a:lnTo>
                      <a:pt x="2767" y="2666"/>
                    </a:lnTo>
                    <a:lnTo>
                      <a:pt x="3191" y="2585"/>
                    </a:lnTo>
                    <a:lnTo>
                      <a:pt x="3413" y="2525"/>
                    </a:lnTo>
                    <a:lnTo>
                      <a:pt x="3615" y="2464"/>
                    </a:lnTo>
                    <a:lnTo>
                      <a:pt x="3817" y="2383"/>
                    </a:lnTo>
                    <a:lnTo>
                      <a:pt x="4019" y="2262"/>
                    </a:lnTo>
                    <a:lnTo>
                      <a:pt x="4221" y="2121"/>
                    </a:lnTo>
                    <a:lnTo>
                      <a:pt x="4403" y="1939"/>
                    </a:lnTo>
                    <a:lnTo>
                      <a:pt x="4665" y="1697"/>
                    </a:lnTo>
                    <a:lnTo>
                      <a:pt x="4907" y="1455"/>
                    </a:lnTo>
                    <a:lnTo>
                      <a:pt x="5170" y="1212"/>
                    </a:lnTo>
                    <a:lnTo>
                      <a:pt x="5452" y="1010"/>
                    </a:lnTo>
                    <a:lnTo>
                      <a:pt x="5755" y="829"/>
                    </a:lnTo>
                    <a:lnTo>
                      <a:pt x="6058" y="667"/>
                    </a:lnTo>
                    <a:lnTo>
                      <a:pt x="6381" y="566"/>
                    </a:lnTo>
                    <a:lnTo>
                      <a:pt x="6563" y="506"/>
                    </a:lnTo>
                    <a:lnTo>
                      <a:pt x="6745" y="485"/>
                    </a:lnTo>
                    <a:lnTo>
                      <a:pt x="6785" y="465"/>
                    </a:lnTo>
                    <a:lnTo>
                      <a:pt x="6805" y="405"/>
                    </a:lnTo>
                    <a:lnTo>
                      <a:pt x="6785" y="384"/>
                    </a:lnTo>
                    <a:lnTo>
                      <a:pt x="6725" y="364"/>
                    </a:lnTo>
                    <a:lnTo>
                      <a:pt x="6543" y="405"/>
                    </a:lnTo>
                    <a:lnTo>
                      <a:pt x="6361" y="445"/>
                    </a:lnTo>
                    <a:lnTo>
                      <a:pt x="6018" y="566"/>
                    </a:lnTo>
                    <a:lnTo>
                      <a:pt x="5695" y="707"/>
                    </a:lnTo>
                    <a:lnTo>
                      <a:pt x="5392" y="909"/>
                    </a:lnTo>
                    <a:lnTo>
                      <a:pt x="5109" y="1111"/>
                    </a:lnTo>
                    <a:lnTo>
                      <a:pt x="4847" y="1354"/>
                    </a:lnTo>
                    <a:lnTo>
                      <a:pt x="4584" y="1596"/>
                    </a:lnTo>
                    <a:lnTo>
                      <a:pt x="4322" y="1858"/>
                    </a:lnTo>
                    <a:lnTo>
                      <a:pt x="4140" y="2040"/>
                    </a:lnTo>
                    <a:lnTo>
                      <a:pt x="3958" y="2161"/>
                    </a:lnTo>
                    <a:lnTo>
                      <a:pt x="3756" y="2262"/>
                    </a:lnTo>
                    <a:lnTo>
                      <a:pt x="3575" y="2343"/>
                    </a:lnTo>
                    <a:lnTo>
                      <a:pt x="3373" y="2424"/>
                    </a:lnTo>
                    <a:lnTo>
                      <a:pt x="3171" y="2464"/>
                    </a:lnTo>
                    <a:lnTo>
                      <a:pt x="2747" y="2545"/>
                    </a:lnTo>
                    <a:lnTo>
                      <a:pt x="2383" y="2605"/>
                    </a:lnTo>
                    <a:lnTo>
                      <a:pt x="2020" y="2686"/>
                    </a:lnTo>
                    <a:lnTo>
                      <a:pt x="1838" y="2747"/>
                    </a:lnTo>
                    <a:lnTo>
                      <a:pt x="1656" y="2807"/>
                    </a:lnTo>
                    <a:lnTo>
                      <a:pt x="1455" y="2908"/>
                    </a:lnTo>
                    <a:lnTo>
                      <a:pt x="1253" y="3009"/>
                    </a:lnTo>
                    <a:lnTo>
                      <a:pt x="1071" y="3130"/>
                    </a:lnTo>
                    <a:lnTo>
                      <a:pt x="889" y="3252"/>
                    </a:lnTo>
                    <a:lnTo>
                      <a:pt x="707" y="3413"/>
                    </a:lnTo>
                    <a:lnTo>
                      <a:pt x="526" y="3554"/>
                    </a:lnTo>
                    <a:lnTo>
                      <a:pt x="485" y="3393"/>
                    </a:lnTo>
                    <a:lnTo>
                      <a:pt x="485" y="3191"/>
                    </a:lnTo>
                    <a:lnTo>
                      <a:pt x="485" y="3009"/>
                    </a:lnTo>
                    <a:lnTo>
                      <a:pt x="506" y="2828"/>
                    </a:lnTo>
                    <a:lnTo>
                      <a:pt x="566" y="2646"/>
                    </a:lnTo>
                    <a:lnTo>
                      <a:pt x="627" y="2484"/>
                    </a:lnTo>
                    <a:lnTo>
                      <a:pt x="728" y="2323"/>
                    </a:lnTo>
                    <a:lnTo>
                      <a:pt x="829" y="2161"/>
                    </a:lnTo>
                    <a:lnTo>
                      <a:pt x="930" y="2020"/>
                    </a:lnTo>
                    <a:lnTo>
                      <a:pt x="1071" y="1919"/>
                    </a:lnTo>
                    <a:lnTo>
                      <a:pt x="1212" y="1818"/>
                    </a:lnTo>
                    <a:lnTo>
                      <a:pt x="1354" y="1757"/>
                    </a:lnTo>
                    <a:lnTo>
                      <a:pt x="1535" y="1697"/>
                    </a:lnTo>
                    <a:lnTo>
                      <a:pt x="1697" y="1656"/>
                    </a:lnTo>
                    <a:lnTo>
                      <a:pt x="2101" y="1616"/>
                    </a:lnTo>
                    <a:lnTo>
                      <a:pt x="2444" y="1616"/>
                    </a:lnTo>
                    <a:lnTo>
                      <a:pt x="2949" y="1576"/>
                    </a:lnTo>
                    <a:lnTo>
                      <a:pt x="3151" y="1555"/>
                    </a:lnTo>
                    <a:lnTo>
                      <a:pt x="3353" y="1495"/>
                    </a:lnTo>
                    <a:lnTo>
                      <a:pt x="3534" y="1414"/>
                    </a:lnTo>
                    <a:lnTo>
                      <a:pt x="3756" y="1293"/>
                    </a:lnTo>
                    <a:lnTo>
                      <a:pt x="3978" y="1131"/>
                    </a:lnTo>
                    <a:lnTo>
                      <a:pt x="4281" y="930"/>
                    </a:lnTo>
                    <a:lnTo>
                      <a:pt x="4302" y="889"/>
                    </a:lnTo>
                    <a:lnTo>
                      <a:pt x="4423" y="808"/>
                    </a:lnTo>
                    <a:lnTo>
                      <a:pt x="4625" y="667"/>
                    </a:lnTo>
                    <a:lnTo>
                      <a:pt x="4847" y="526"/>
                    </a:lnTo>
                    <a:lnTo>
                      <a:pt x="5069" y="405"/>
                    </a:lnTo>
                    <a:lnTo>
                      <a:pt x="5291" y="304"/>
                    </a:lnTo>
                    <a:lnTo>
                      <a:pt x="5533" y="223"/>
                    </a:lnTo>
                    <a:lnTo>
                      <a:pt x="5776" y="162"/>
                    </a:lnTo>
                    <a:lnTo>
                      <a:pt x="6038" y="122"/>
                    </a:lnTo>
                    <a:close/>
                    <a:moveTo>
                      <a:pt x="6240" y="1"/>
                    </a:moveTo>
                    <a:lnTo>
                      <a:pt x="5856" y="21"/>
                    </a:lnTo>
                    <a:lnTo>
                      <a:pt x="5513" y="102"/>
                    </a:lnTo>
                    <a:lnTo>
                      <a:pt x="5210" y="203"/>
                    </a:lnTo>
                    <a:lnTo>
                      <a:pt x="4907" y="344"/>
                    </a:lnTo>
                    <a:lnTo>
                      <a:pt x="4625" y="526"/>
                    </a:lnTo>
                    <a:lnTo>
                      <a:pt x="4342" y="707"/>
                    </a:lnTo>
                    <a:lnTo>
                      <a:pt x="4221" y="808"/>
                    </a:lnTo>
                    <a:lnTo>
                      <a:pt x="4201" y="829"/>
                    </a:lnTo>
                    <a:lnTo>
                      <a:pt x="3918" y="1031"/>
                    </a:lnTo>
                    <a:lnTo>
                      <a:pt x="3696" y="1192"/>
                    </a:lnTo>
                    <a:lnTo>
                      <a:pt x="3494" y="1293"/>
                    </a:lnTo>
                    <a:lnTo>
                      <a:pt x="3312" y="1374"/>
                    </a:lnTo>
                    <a:lnTo>
                      <a:pt x="3130" y="1434"/>
                    </a:lnTo>
                    <a:lnTo>
                      <a:pt x="2929" y="1455"/>
                    </a:lnTo>
                    <a:lnTo>
                      <a:pt x="2424" y="1495"/>
                    </a:lnTo>
                    <a:lnTo>
                      <a:pt x="2080" y="1495"/>
                    </a:lnTo>
                    <a:lnTo>
                      <a:pt x="1879" y="1515"/>
                    </a:lnTo>
                    <a:lnTo>
                      <a:pt x="1677" y="1535"/>
                    </a:lnTo>
                    <a:lnTo>
                      <a:pt x="1495" y="1576"/>
                    </a:lnTo>
                    <a:lnTo>
                      <a:pt x="1313" y="1636"/>
                    </a:lnTo>
                    <a:lnTo>
                      <a:pt x="1152" y="1717"/>
                    </a:lnTo>
                    <a:lnTo>
                      <a:pt x="990" y="1818"/>
                    </a:lnTo>
                    <a:lnTo>
                      <a:pt x="849" y="1939"/>
                    </a:lnTo>
                    <a:lnTo>
                      <a:pt x="728" y="2101"/>
                    </a:lnTo>
                    <a:lnTo>
                      <a:pt x="586" y="2303"/>
                    </a:lnTo>
                    <a:lnTo>
                      <a:pt x="485" y="2525"/>
                    </a:lnTo>
                    <a:lnTo>
                      <a:pt x="405" y="2727"/>
                    </a:lnTo>
                    <a:lnTo>
                      <a:pt x="364" y="2929"/>
                    </a:lnTo>
                    <a:lnTo>
                      <a:pt x="364" y="3130"/>
                    </a:lnTo>
                    <a:lnTo>
                      <a:pt x="364" y="3312"/>
                    </a:lnTo>
                    <a:lnTo>
                      <a:pt x="384" y="3494"/>
                    </a:lnTo>
                    <a:lnTo>
                      <a:pt x="445" y="3655"/>
                    </a:lnTo>
                    <a:lnTo>
                      <a:pt x="263" y="3898"/>
                    </a:lnTo>
                    <a:lnTo>
                      <a:pt x="182" y="4019"/>
                    </a:lnTo>
                    <a:lnTo>
                      <a:pt x="122" y="4160"/>
                    </a:lnTo>
                    <a:lnTo>
                      <a:pt x="61" y="4302"/>
                    </a:lnTo>
                    <a:lnTo>
                      <a:pt x="41" y="4423"/>
                    </a:lnTo>
                    <a:lnTo>
                      <a:pt x="1" y="4564"/>
                    </a:lnTo>
                    <a:lnTo>
                      <a:pt x="1" y="4726"/>
                    </a:lnTo>
                    <a:lnTo>
                      <a:pt x="21" y="4766"/>
                    </a:lnTo>
                    <a:lnTo>
                      <a:pt x="61" y="4786"/>
                    </a:lnTo>
                    <a:lnTo>
                      <a:pt x="102" y="4766"/>
                    </a:lnTo>
                    <a:lnTo>
                      <a:pt x="122" y="4726"/>
                    </a:lnTo>
                    <a:lnTo>
                      <a:pt x="122" y="4584"/>
                    </a:lnTo>
                    <a:lnTo>
                      <a:pt x="142" y="4463"/>
                    </a:lnTo>
                    <a:lnTo>
                      <a:pt x="223" y="4241"/>
                    </a:lnTo>
                    <a:lnTo>
                      <a:pt x="344" y="3999"/>
                    </a:lnTo>
                    <a:lnTo>
                      <a:pt x="506" y="3797"/>
                    </a:lnTo>
                    <a:lnTo>
                      <a:pt x="606" y="3979"/>
                    </a:lnTo>
                    <a:lnTo>
                      <a:pt x="728" y="4140"/>
                    </a:lnTo>
                    <a:lnTo>
                      <a:pt x="829" y="4221"/>
                    </a:lnTo>
                    <a:lnTo>
                      <a:pt x="950" y="4302"/>
                    </a:lnTo>
                    <a:lnTo>
                      <a:pt x="1051" y="4382"/>
                    </a:lnTo>
                    <a:lnTo>
                      <a:pt x="1172" y="4443"/>
                    </a:lnTo>
                    <a:lnTo>
                      <a:pt x="1293" y="4483"/>
                    </a:lnTo>
                    <a:lnTo>
                      <a:pt x="1414" y="4503"/>
                    </a:lnTo>
                    <a:lnTo>
                      <a:pt x="1535" y="4524"/>
                    </a:lnTo>
                    <a:lnTo>
                      <a:pt x="1656" y="4544"/>
                    </a:lnTo>
                    <a:lnTo>
                      <a:pt x="1879" y="4524"/>
                    </a:lnTo>
                    <a:lnTo>
                      <a:pt x="2080" y="4463"/>
                    </a:lnTo>
                    <a:lnTo>
                      <a:pt x="2282" y="4382"/>
                    </a:lnTo>
                    <a:lnTo>
                      <a:pt x="2484" y="4281"/>
                    </a:lnTo>
                    <a:lnTo>
                      <a:pt x="2646" y="4160"/>
                    </a:lnTo>
                    <a:lnTo>
                      <a:pt x="2787" y="4019"/>
                    </a:lnTo>
                    <a:lnTo>
                      <a:pt x="2868" y="3898"/>
                    </a:lnTo>
                    <a:lnTo>
                      <a:pt x="2969" y="3756"/>
                    </a:lnTo>
                    <a:lnTo>
                      <a:pt x="3070" y="3615"/>
                    </a:lnTo>
                    <a:lnTo>
                      <a:pt x="3191" y="3474"/>
                    </a:lnTo>
                    <a:lnTo>
                      <a:pt x="3292" y="3393"/>
                    </a:lnTo>
                    <a:lnTo>
                      <a:pt x="3413" y="3373"/>
                    </a:lnTo>
                    <a:lnTo>
                      <a:pt x="3534" y="3373"/>
                    </a:lnTo>
                    <a:lnTo>
                      <a:pt x="3676" y="3393"/>
                    </a:lnTo>
                    <a:lnTo>
                      <a:pt x="3797" y="3413"/>
                    </a:lnTo>
                    <a:lnTo>
                      <a:pt x="4281" y="3413"/>
                    </a:lnTo>
                    <a:lnTo>
                      <a:pt x="4423" y="3393"/>
                    </a:lnTo>
                    <a:lnTo>
                      <a:pt x="4726" y="3312"/>
                    </a:lnTo>
                    <a:lnTo>
                      <a:pt x="4988" y="3191"/>
                    </a:lnTo>
                    <a:lnTo>
                      <a:pt x="5230" y="3050"/>
                    </a:lnTo>
                    <a:lnTo>
                      <a:pt x="5432" y="2868"/>
                    </a:lnTo>
                    <a:lnTo>
                      <a:pt x="5614" y="2686"/>
                    </a:lnTo>
                    <a:lnTo>
                      <a:pt x="5755" y="2484"/>
                    </a:lnTo>
                    <a:lnTo>
                      <a:pt x="5937" y="2202"/>
                    </a:lnTo>
                    <a:lnTo>
                      <a:pt x="6099" y="1919"/>
                    </a:lnTo>
                    <a:lnTo>
                      <a:pt x="6220" y="1677"/>
                    </a:lnTo>
                    <a:lnTo>
                      <a:pt x="6361" y="1455"/>
                    </a:lnTo>
                    <a:lnTo>
                      <a:pt x="6563" y="1152"/>
                    </a:lnTo>
                    <a:lnTo>
                      <a:pt x="6664" y="1051"/>
                    </a:lnTo>
                    <a:lnTo>
                      <a:pt x="6765" y="950"/>
                    </a:lnTo>
                    <a:lnTo>
                      <a:pt x="6967" y="808"/>
                    </a:lnTo>
                    <a:lnTo>
                      <a:pt x="7209" y="687"/>
                    </a:lnTo>
                    <a:lnTo>
                      <a:pt x="7613" y="465"/>
                    </a:lnTo>
                    <a:lnTo>
                      <a:pt x="7694" y="405"/>
                    </a:lnTo>
                    <a:lnTo>
                      <a:pt x="7714" y="344"/>
                    </a:lnTo>
                    <a:lnTo>
                      <a:pt x="7694" y="263"/>
                    </a:lnTo>
                    <a:lnTo>
                      <a:pt x="7633" y="223"/>
                    </a:lnTo>
                    <a:lnTo>
                      <a:pt x="7512" y="162"/>
                    </a:lnTo>
                    <a:lnTo>
                      <a:pt x="7371" y="122"/>
                    </a:lnTo>
                    <a:lnTo>
                      <a:pt x="7108" y="61"/>
                    </a:lnTo>
                    <a:lnTo>
                      <a:pt x="6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33" name="Google Shape;4733;p49"/>
          <p:cNvSpPr/>
          <p:nvPr/>
        </p:nvSpPr>
        <p:spPr>
          <a:xfrm>
            <a:off x="7708538" y="4273249"/>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4" name="Google Shape;4734;p49"/>
          <p:cNvGrpSpPr/>
          <p:nvPr/>
        </p:nvGrpSpPr>
        <p:grpSpPr>
          <a:xfrm rot="-764571">
            <a:off x="982027" y="2832580"/>
            <a:ext cx="1381868" cy="1467743"/>
            <a:chOff x="3430285" y="-1647704"/>
            <a:chExt cx="874875" cy="929186"/>
          </a:xfrm>
        </p:grpSpPr>
        <p:sp>
          <p:nvSpPr>
            <p:cNvPr id="4735" name="Google Shape;4735;p49"/>
            <p:cNvSpPr/>
            <p:nvPr/>
          </p:nvSpPr>
          <p:spPr>
            <a:xfrm>
              <a:off x="3430285" y="-1647704"/>
              <a:ext cx="874875" cy="929186"/>
            </a:xfrm>
            <a:custGeom>
              <a:avLst/>
              <a:gdLst/>
              <a:ahLst/>
              <a:cxnLst/>
              <a:rect l="l" t="t" r="r" b="b"/>
              <a:pathLst>
                <a:path w="15287" h="16236" extrusionOk="0">
                  <a:moveTo>
                    <a:pt x="4544" y="12762"/>
                  </a:moveTo>
                  <a:lnTo>
                    <a:pt x="4685" y="12843"/>
                  </a:lnTo>
                  <a:lnTo>
                    <a:pt x="4766" y="12883"/>
                  </a:lnTo>
                  <a:lnTo>
                    <a:pt x="4807" y="12944"/>
                  </a:lnTo>
                  <a:lnTo>
                    <a:pt x="4847" y="13004"/>
                  </a:lnTo>
                  <a:lnTo>
                    <a:pt x="4887" y="13065"/>
                  </a:lnTo>
                  <a:lnTo>
                    <a:pt x="4887" y="13146"/>
                  </a:lnTo>
                  <a:lnTo>
                    <a:pt x="4887" y="13227"/>
                  </a:lnTo>
                  <a:lnTo>
                    <a:pt x="4887" y="13287"/>
                  </a:lnTo>
                  <a:lnTo>
                    <a:pt x="4908" y="13348"/>
                  </a:lnTo>
                  <a:lnTo>
                    <a:pt x="4766" y="13348"/>
                  </a:lnTo>
                  <a:lnTo>
                    <a:pt x="4685" y="13307"/>
                  </a:lnTo>
                  <a:lnTo>
                    <a:pt x="4605" y="13267"/>
                  </a:lnTo>
                  <a:lnTo>
                    <a:pt x="4524" y="13206"/>
                  </a:lnTo>
                  <a:lnTo>
                    <a:pt x="4483" y="13105"/>
                  </a:lnTo>
                  <a:lnTo>
                    <a:pt x="4463" y="13045"/>
                  </a:lnTo>
                  <a:lnTo>
                    <a:pt x="4463" y="12964"/>
                  </a:lnTo>
                  <a:lnTo>
                    <a:pt x="4483" y="12883"/>
                  </a:lnTo>
                  <a:lnTo>
                    <a:pt x="4544" y="12762"/>
                  </a:lnTo>
                  <a:close/>
                  <a:moveTo>
                    <a:pt x="5796" y="13388"/>
                  </a:moveTo>
                  <a:lnTo>
                    <a:pt x="5957" y="13469"/>
                  </a:lnTo>
                  <a:lnTo>
                    <a:pt x="6018" y="13529"/>
                  </a:lnTo>
                  <a:lnTo>
                    <a:pt x="6079" y="13570"/>
                  </a:lnTo>
                  <a:lnTo>
                    <a:pt x="6119" y="13630"/>
                  </a:lnTo>
                  <a:lnTo>
                    <a:pt x="6139" y="13711"/>
                  </a:lnTo>
                  <a:lnTo>
                    <a:pt x="6159" y="13792"/>
                  </a:lnTo>
                  <a:lnTo>
                    <a:pt x="6139" y="13873"/>
                  </a:lnTo>
                  <a:lnTo>
                    <a:pt x="6139" y="13933"/>
                  </a:lnTo>
                  <a:lnTo>
                    <a:pt x="6159" y="13974"/>
                  </a:lnTo>
                  <a:lnTo>
                    <a:pt x="6018" y="13974"/>
                  </a:lnTo>
                  <a:lnTo>
                    <a:pt x="5937" y="13933"/>
                  </a:lnTo>
                  <a:lnTo>
                    <a:pt x="5857" y="13893"/>
                  </a:lnTo>
                  <a:lnTo>
                    <a:pt x="5796" y="13832"/>
                  </a:lnTo>
                  <a:lnTo>
                    <a:pt x="5735" y="13731"/>
                  </a:lnTo>
                  <a:lnTo>
                    <a:pt x="5715" y="13671"/>
                  </a:lnTo>
                  <a:lnTo>
                    <a:pt x="5715" y="13610"/>
                  </a:lnTo>
                  <a:lnTo>
                    <a:pt x="5735" y="13509"/>
                  </a:lnTo>
                  <a:lnTo>
                    <a:pt x="5796" y="13388"/>
                  </a:lnTo>
                  <a:close/>
                  <a:moveTo>
                    <a:pt x="8683" y="1"/>
                  </a:moveTo>
                  <a:lnTo>
                    <a:pt x="8603" y="21"/>
                  </a:lnTo>
                  <a:lnTo>
                    <a:pt x="8522" y="61"/>
                  </a:lnTo>
                  <a:lnTo>
                    <a:pt x="8441" y="122"/>
                  </a:lnTo>
                  <a:lnTo>
                    <a:pt x="8380" y="203"/>
                  </a:lnTo>
                  <a:lnTo>
                    <a:pt x="8320" y="324"/>
                  </a:lnTo>
                  <a:lnTo>
                    <a:pt x="8259" y="465"/>
                  </a:lnTo>
                  <a:lnTo>
                    <a:pt x="8179" y="748"/>
                  </a:lnTo>
                  <a:lnTo>
                    <a:pt x="8138" y="1010"/>
                  </a:lnTo>
                  <a:lnTo>
                    <a:pt x="8098" y="1253"/>
                  </a:lnTo>
                  <a:lnTo>
                    <a:pt x="8057" y="1091"/>
                  </a:lnTo>
                  <a:lnTo>
                    <a:pt x="7997" y="930"/>
                  </a:lnTo>
                  <a:lnTo>
                    <a:pt x="7916" y="728"/>
                  </a:lnTo>
                  <a:lnTo>
                    <a:pt x="7775" y="506"/>
                  </a:lnTo>
                  <a:lnTo>
                    <a:pt x="7734" y="445"/>
                  </a:lnTo>
                  <a:lnTo>
                    <a:pt x="7654" y="405"/>
                  </a:lnTo>
                  <a:lnTo>
                    <a:pt x="7512" y="405"/>
                  </a:lnTo>
                  <a:lnTo>
                    <a:pt x="7452" y="445"/>
                  </a:lnTo>
                  <a:lnTo>
                    <a:pt x="7411" y="486"/>
                  </a:lnTo>
                  <a:lnTo>
                    <a:pt x="7371" y="526"/>
                  </a:lnTo>
                  <a:lnTo>
                    <a:pt x="7331" y="607"/>
                  </a:lnTo>
                  <a:lnTo>
                    <a:pt x="7310" y="687"/>
                  </a:lnTo>
                  <a:lnTo>
                    <a:pt x="7290" y="809"/>
                  </a:lnTo>
                  <a:lnTo>
                    <a:pt x="7290" y="950"/>
                  </a:lnTo>
                  <a:lnTo>
                    <a:pt x="7270" y="1313"/>
                  </a:lnTo>
                  <a:lnTo>
                    <a:pt x="7250" y="1677"/>
                  </a:lnTo>
                  <a:lnTo>
                    <a:pt x="7230" y="2020"/>
                  </a:lnTo>
                  <a:lnTo>
                    <a:pt x="7189" y="2343"/>
                  </a:lnTo>
                  <a:lnTo>
                    <a:pt x="7088" y="2969"/>
                  </a:lnTo>
                  <a:lnTo>
                    <a:pt x="6927" y="3534"/>
                  </a:lnTo>
                  <a:lnTo>
                    <a:pt x="6765" y="4080"/>
                  </a:lnTo>
                  <a:lnTo>
                    <a:pt x="6583" y="4564"/>
                  </a:lnTo>
                  <a:lnTo>
                    <a:pt x="6382" y="5029"/>
                  </a:lnTo>
                  <a:lnTo>
                    <a:pt x="6180" y="5473"/>
                  </a:lnTo>
                  <a:lnTo>
                    <a:pt x="5917" y="6038"/>
                  </a:lnTo>
                  <a:lnTo>
                    <a:pt x="5857" y="6119"/>
                  </a:lnTo>
                  <a:lnTo>
                    <a:pt x="5655" y="5937"/>
                  </a:lnTo>
                  <a:lnTo>
                    <a:pt x="5473" y="5735"/>
                  </a:lnTo>
                  <a:lnTo>
                    <a:pt x="5210" y="5453"/>
                  </a:lnTo>
                  <a:lnTo>
                    <a:pt x="5069" y="5311"/>
                  </a:lnTo>
                  <a:lnTo>
                    <a:pt x="4928" y="5210"/>
                  </a:lnTo>
                  <a:lnTo>
                    <a:pt x="4766" y="5109"/>
                  </a:lnTo>
                  <a:lnTo>
                    <a:pt x="4584" y="5049"/>
                  </a:lnTo>
                  <a:lnTo>
                    <a:pt x="4383" y="5008"/>
                  </a:lnTo>
                  <a:lnTo>
                    <a:pt x="4160" y="5008"/>
                  </a:lnTo>
                  <a:lnTo>
                    <a:pt x="3979" y="5029"/>
                  </a:lnTo>
                  <a:lnTo>
                    <a:pt x="3817" y="5069"/>
                  </a:lnTo>
                  <a:lnTo>
                    <a:pt x="3656" y="5150"/>
                  </a:lnTo>
                  <a:lnTo>
                    <a:pt x="3514" y="5231"/>
                  </a:lnTo>
                  <a:lnTo>
                    <a:pt x="3373" y="5332"/>
                  </a:lnTo>
                  <a:lnTo>
                    <a:pt x="3252" y="5453"/>
                  </a:lnTo>
                  <a:lnTo>
                    <a:pt x="3151" y="5594"/>
                  </a:lnTo>
                  <a:lnTo>
                    <a:pt x="3070" y="5756"/>
                  </a:lnTo>
                  <a:lnTo>
                    <a:pt x="3030" y="5877"/>
                  </a:lnTo>
                  <a:lnTo>
                    <a:pt x="2989" y="5998"/>
                  </a:lnTo>
                  <a:lnTo>
                    <a:pt x="2989" y="6119"/>
                  </a:lnTo>
                  <a:lnTo>
                    <a:pt x="2969" y="6260"/>
                  </a:lnTo>
                  <a:lnTo>
                    <a:pt x="2323" y="6785"/>
                  </a:lnTo>
                  <a:lnTo>
                    <a:pt x="2161" y="6543"/>
                  </a:lnTo>
                  <a:lnTo>
                    <a:pt x="2000" y="6220"/>
                  </a:lnTo>
                  <a:lnTo>
                    <a:pt x="2161" y="6180"/>
                  </a:lnTo>
                  <a:lnTo>
                    <a:pt x="2323" y="6119"/>
                  </a:lnTo>
                  <a:lnTo>
                    <a:pt x="2485" y="6038"/>
                  </a:lnTo>
                  <a:lnTo>
                    <a:pt x="2606" y="5957"/>
                  </a:lnTo>
                  <a:lnTo>
                    <a:pt x="2727" y="5836"/>
                  </a:lnTo>
                  <a:lnTo>
                    <a:pt x="2848" y="5715"/>
                  </a:lnTo>
                  <a:lnTo>
                    <a:pt x="2949" y="5594"/>
                  </a:lnTo>
                  <a:lnTo>
                    <a:pt x="3030" y="5453"/>
                  </a:lnTo>
                  <a:lnTo>
                    <a:pt x="3050" y="5412"/>
                  </a:lnTo>
                  <a:lnTo>
                    <a:pt x="3110" y="5231"/>
                  </a:lnTo>
                  <a:lnTo>
                    <a:pt x="3131" y="5150"/>
                  </a:lnTo>
                  <a:lnTo>
                    <a:pt x="3110" y="5089"/>
                  </a:lnTo>
                  <a:lnTo>
                    <a:pt x="3070" y="5049"/>
                  </a:lnTo>
                  <a:lnTo>
                    <a:pt x="3030" y="5029"/>
                  </a:lnTo>
                  <a:lnTo>
                    <a:pt x="2929" y="5008"/>
                  </a:lnTo>
                  <a:lnTo>
                    <a:pt x="2727" y="5029"/>
                  </a:lnTo>
                  <a:lnTo>
                    <a:pt x="2545" y="5049"/>
                  </a:lnTo>
                  <a:lnTo>
                    <a:pt x="2384" y="5109"/>
                  </a:lnTo>
                  <a:lnTo>
                    <a:pt x="2222" y="5190"/>
                  </a:lnTo>
                  <a:lnTo>
                    <a:pt x="2081" y="5271"/>
                  </a:lnTo>
                  <a:lnTo>
                    <a:pt x="1960" y="5352"/>
                  </a:lnTo>
                  <a:lnTo>
                    <a:pt x="1737" y="5554"/>
                  </a:lnTo>
                  <a:lnTo>
                    <a:pt x="1636" y="5089"/>
                  </a:lnTo>
                  <a:lnTo>
                    <a:pt x="1818" y="5069"/>
                  </a:lnTo>
                  <a:lnTo>
                    <a:pt x="2000" y="5029"/>
                  </a:lnTo>
                  <a:lnTo>
                    <a:pt x="2182" y="4968"/>
                  </a:lnTo>
                  <a:lnTo>
                    <a:pt x="2343" y="4887"/>
                  </a:lnTo>
                  <a:lnTo>
                    <a:pt x="2485" y="4786"/>
                  </a:lnTo>
                  <a:lnTo>
                    <a:pt x="2626" y="4665"/>
                  </a:lnTo>
                  <a:lnTo>
                    <a:pt x="2727" y="4524"/>
                  </a:lnTo>
                  <a:lnTo>
                    <a:pt x="2828" y="4362"/>
                  </a:lnTo>
                  <a:lnTo>
                    <a:pt x="2868" y="4282"/>
                  </a:lnTo>
                  <a:lnTo>
                    <a:pt x="2868" y="4221"/>
                  </a:lnTo>
                  <a:lnTo>
                    <a:pt x="2868" y="4181"/>
                  </a:lnTo>
                  <a:lnTo>
                    <a:pt x="2848" y="4120"/>
                  </a:lnTo>
                  <a:lnTo>
                    <a:pt x="2808" y="4080"/>
                  </a:lnTo>
                  <a:lnTo>
                    <a:pt x="2767" y="4059"/>
                  </a:lnTo>
                  <a:lnTo>
                    <a:pt x="2626" y="4039"/>
                  </a:lnTo>
                  <a:lnTo>
                    <a:pt x="2464" y="4039"/>
                  </a:lnTo>
                  <a:lnTo>
                    <a:pt x="2283" y="4080"/>
                  </a:lnTo>
                  <a:lnTo>
                    <a:pt x="2081" y="4120"/>
                  </a:lnTo>
                  <a:lnTo>
                    <a:pt x="1899" y="4181"/>
                  </a:lnTo>
                  <a:lnTo>
                    <a:pt x="1717" y="4261"/>
                  </a:lnTo>
                  <a:lnTo>
                    <a:pt x="1535" y="4362"/>
                  </a:lnTo>
                  <a:lnTo>
                    <a:pt x="1515" y="3858"/>
                  </a:lnTo>
                  <a:lnTo>
                    <a:pt x="1717" y="3878"/>
                  </a:lnTo>
                  <a:lnTo>
                    <a:pt x="1859" y="3858"/>
                  </a:lnTo>
                  <a:lnTo>
                    <a:pt x="2020" y="3837"/>
                  </a:lnTo>
                  <a:lnTo>
                    <a:pt x="2161" y="3817"/>
                  </a:lnTo>
                  <a:lnTo>
                    <a:pt x="2283" y="3777"/>
                  </a:lnTo>
                  <a:lnTo>
                    <a:pt x="2424" y="3716"/>
                  </a:lnTo>
                  <a:lnTo>
                    <a:pt x="2545" y="3656"/>
                  </a:lnTo>
                  <a:lnTo>
                    <a:pt x="2646" y="3575"/>
                  </a:lnTo>
                  <a:lnTo>
                    <a:pt x="2747" y="3494"/>
                  </a:lnTo>
                  <a:lnTo>
                    <a:pt x="2767" y="3474"/>
                  </a:lnTo>
                  <a:lnTo>
                    <a:pt x="2888" y="3373"/>
                  </a:lnTo>
                  <a:lnTo>
                    <a:pt x="2949" y="3312"/>
                  </a:lnTo>
                  <a:lnTo>
                    <a:pt x="2969" y="3232"/>
                  </a:lnTo>
                  <a:lnTo>
                    <a:pt x="2989" y="3151"/>
                  </a:lnTo>
                  <a:lnTo>
                    <a:pt x="2969" y="3110"/>
                  </a:lnTo>
                  <a:lnTo>
                    <a:pt x="2929" y="3070"/>
                  </a:lnTo>
                  <a:lnTo>
                    <a:pt x="2868" y="3030"/>
                  </a:lnTo>
                  <a:lnTo>
                    <a:pt x="2747" y="3009"/>
                  </a:lnTo>
                  <a:lnTo>
                    <a:pt x="2384" y="3009"/>
                  </a:lnTo>
                  <a:lnTo>
                    <a:pt x="2081" y="3030"/>
                  </a:lnTo>
                  <a:lnTo>
                    <a:pt x="1859" y="3090"/>
                  </a:lnTo>
                  <a:lnTo>
                    <a:pt x="1677" y="3131"/>
                  </a:lnTo>
                  <a:lnTo>
                    <a:pt x="1576" y="3171"/>
                  </a:lnTo>
                  <a:lnTo>
                    <a:pt x="1636" y="2727"/>
                  </a:lnTo>
                  <a:lnTo>
                    <a:pt x="1778" y="2747"/>
                  </a:lnTo>
                  <a:lnTo>
                    <a:pt x="1919" y="2767"/>
                  </a:lnTo>
                  <a:lnTo>
                    <a:pt x="2040" y="2767"/>
                  </a:lnTo>
                  <a:lnTo>
                    <a:pt x="2141" y="2747"/>
                  </a:lnTo>
                  <a:lnTo>
                    <a:pt x="2262" y="2707"/>
                  </a:lnTo>
                  <a:lnTo>
                    <a:pt x="2384" y="2666"/>
                  </a:lnTo>
                  <a:lnTo>
                    <a:pt x="2606" y="2545"/>
                  </a:lnTo>
                  <a:lnTo>
                    <a:pt x="2828" y="2363"/>
                  </a:lnTo>
                  <a:lnTo>
                    <a:pt x="2848" y="2343"/>
                  </a:lnTo>
                  <a:lnTo>
                    <a:pt x="2989" y="2202"/>
                  </a:lnTo>
                  <a:lnTo>
                    <a:pt x="3030" y="2121"/>
                  </a:lnTo>
                  <a:lnTo>
                    <a:pt x="3030" y="2040"/>
                  </a:lnTo>
                  <a:lnTo>
                    <a:pt x="3009" y="1960"/>
                  </a:lnTo>
                  <a:lnTo>
                    <a:pt x="2989" y="1939"/>
                  </a:lnTo>
                  <a:lnTo>
                    <a:pt x="2929" y="1899"/>
                  </a:lnTo>
                  <a:lnTo>
                    <a:pt x="2848" y="1879"/>
                  </a:lnTo>
                  <a:lnTo>
                    <a:pt x="2464" y="1879"/>
                  </a:lnTo>
                  <a:lnTo>
                    <a:pt x="2202" y="1899"/>
                  </a:lnTo>
                  <a:lnTo>
                    <a:pt x="1980" y="1960"/>
                  </a:lnTo>
                  <a:lnTo>
                    <a:pt x="1838" y="2000"/>
                  </a:lnTo>
                  <a:lnTo>
                    <a:pt x="1778" y="2020"/>
                  </a:lnTo>
                  <a:lnTo>
                    <a:pt x="1919" y="1515"/>
                  </a:lnTo>
                  <a:lnTo>
                    <a:pt x="2000" y="1515"/>
                  </a:lnTo>
                  <a:lnTo>
                    <a:pt x="2060" y="1475"/>
                  </a:lnTo>
                  <a:lnTo>
                    <a:pt x="2161" y="1414"/>
                  </a:lnTo>
                  <a:lnTo>
                    <a:pt x="2262" y="1293"/>
                  </a:lnTo>
                  <a:lnTo>
                    <a:pt x="2343" y="1172"/>
                  </a:lnTo>
                  <a:lnTo>
                    <a:pt x="2424" y="1010"/>
                  </a:lnTo>
                  <a:lnTo>
                    <a:pt x="2464" y="849"/>
                  </a:lnTo>
                  <a:lnTo>
                    <a:pt x="2505" y="687"/>
                  </a:lnTo>
                  <a:lnTo>
                    <a:pt x="2545" y="546"/>
                  </a:lnTo>
                  <a:lnTo>
                    <a:pt x="2545" y="405"/>
                  </a:lnTo>
                  <a:lnTo>
                    <a:pt x="2545" y="304"/>
                  </a:lnTo>
                  <a:lnTo>
                    <a:pt x="2525" y="203"/>
                  </a:lnTo>
                  <a:lnTo>
                    <a:pt x="2485" y="142"/>
                  </a:lnTo>
                  <a:lnTo>
                    <a:pt x="2444" y="102"/>
                  </a:lnTo>
                  <a:lnTo>
                    <a:pt x="2384" y="102"/>
                  </a:lnTo>
                  <a:lnTo>
                    <a:pt x="2303" y="122"/>
                  </a:lnTo>
                  <a:lnTo>
                    <a:pt x="2242" y="142"/>
                  </a:lnTo>
                  <a:lnTo>
                    <a:pt x="2202" y="183"/>
                  </a:lnTo>
                  <a:lnTo>
                    <a:pt x="2202" y="203"/>
                  </a:lnTo>
                  <a:lnTo>
                    <a:pt x="2020" y="364"/>
                  </a:lnTo>
                  <a:lnTo>
                    <a:pt x="1879" y="546"/>
                  </a:lnTo>
                  <a:lnTo>
                    <a:pt x="1758" y="728"/>
                  </a:lnTo>
                  <a:lnTo>
                    <a:pt x="1697" y="910"/>
                  </a:lnTo>
                  <a:lnTo>
                    <a:pt x="1677" y="1051"/>
                  </a:lnTo>
                  <a:lnTo>
                    <a:pt x="1677" y="1212"/>
                  </a:lnTo>
                  <a:lnTo>
                    <a:pt x="1697" y="1354"/>
                  </a:lnTo>
                  <a:lnTo>
                    <a:pt x="1737" y="1414"/>
                  </a:lnTo>
                  <a:lnTo>
                    <a:pt x="1778" y="1475"/>
                  </a:lnTo>
                  <a:lnTo>
                    <a:pt x="1818" y="1495"/>
                  </a:lnTo>
                  <a:lnTo>
                    <a:pt x="1677" y="1960"/>
                  </a:lnTo>
                  <a:lnTo>
                    <a:pt x="1596" y="1798"/>
                  </a:lnTo>
                  <a:lnTo>
                    <a:pt x="1475" y="1677"/>
                  </a:lnTo>
                  <a:lnTo>
                    <a:pt x="1334" y="1556"/>
                  </a:lnTo>
                  <a:lnTo>
                    <a:pt x="1192" y="1475"/>
                  </a:lnTo>
                  <a:lnTo>
                    <a:pt x="1051" y="1414"/>
                  </a:lnTo>
                  <a:lnTo>
                    <a:pt x="910" y="1374"/>
                  </a:lnTo>
                  <a:lnTo>
                    <a:pt x="788" y="1354"/>
                  </a:lnTo>
                  <a:lnTo>
                    <a:pt x="687" y="1374"/>
                  </a:lnTo>
                  <a:lnTo>
                    <a:pt x="586" y="1394"/>
                  </a:lnTo>
                  <a:lnTo>
                    <a:pt x="546" y="1455"/>
                  </a:lnTo>
                  <a:lnTo>
                    <a:pt x="526" y="1495"/>
                  </a:lnTo>
                  <a:lnTo>
                    <a:pt x="546" y="1556"/>
                  </a:lnTo>
                  <a:lnTo>
                    <a:pt x="607" y="1677"/>
                  </a:lnTo>
                  <a:lnTo>
                    <a:pt x="607" y="1697"/>
                  </a:lnTo>
                  <a:lnTo>
                    <a:pt x="687" y="1838"/>
                  </a:lnTo>
                  <a:lnTo>
                    <a:pt x="829" y="2101"/>
                  </a:lnTo>
                  <a:lnTo>
                    <a:pt x="910" y="2242"/>
                  </a:lnTo>
                  <a:lnTo>
                    <a:pt x="1031" y="2363"/>
                  </a:lnTo>
                  <a:lnTo>
                    <a:pt x="1152" y="2464"/>
                  </a:lnTo>
                  <a:lnTo>
                    <a:pt x="1273" y="2565"/>
                  </a:lnTo>
                  <a:lnTo>
                    <a:pt x="1394" y="2626"/>
                  </a:lnTo>
                  <a:lnTo>
                    <a:pt x="1535" y="2686"/>
                  </a:lnTo>
                  <a:lnTo>
                    <a:pt x="1475" y="3131"/>
                  </a:lnTo>
                  <a:lnTo>
                    <a:pt x="1374" y="3009"/>
                  </a:lnTo>
                  <a:lnTo>
                    <a:pt x="1273" y="2909"/>
                  </a:lnTo>
                  <a:lnTo>
                    <a:pt x="1152" y="2828"/>
                  </a:lnTo>
                  <a:lnTo>
                    <a:pt x="1011" y="2747"/>
                  </a:lnTo>
                  <a:lnTo>
                    <a:pt x="869" y="2666"/>
                  </a:lnTo>
                  <a:lnTo>
                    <a:pt x="728" y="2626"/>
                  </a:lnTo>
                  <a:lnTo>
                    <a:pt x="566" y="2585"/>
                  </a:lnTo>
                  <a:lnTo>
                    <a:pt x="405" y="2565"/>
                  </a:lnTo>
                  <a:lnTo>
                    <a:pt x="263" y="2545"/>
                  </a:lnTo>
                  <a:lnTo>
                    <a:pt x="183" y="2565"/>
                  </a:lnTo>
                  <a:lnTo>
                    <a:pt x="142" y="2585"/>
                  </a:lnTo>
                  <a:lnTo>
                    <a:pt x="102" y="2626"/>
                  </a:lnTo>
                  <a:lnTo>
                    <a:pt x="102" y="2686"/>
                  </a:lnTo>
                  <a:lnTo>
                    <a:pt x="102" y="2707"/>
                  </a:lnTo>
                  <a:lnTo>
                    <a:pt x="122" y="2747"/>
                  </a:lnTo>
                  <a:lnTo>
                    <a:pt x="324" y="3030"/>
                  </a:lnTo>
                  <a:lnTo>
                    <a:pt x="465" y="3211"/>
                  </a:lnTo>
                  <a:lnTo>
                    <a:pt x="586" y="3373"/>
                  </a:lnTo>
                  <a:lnTo>
                    <a:pt x="708" y="3514"/>
                  </a:lnTo>
                  <a:lnTo>
                    <a:pt x="869" y="3615"/>
                  </a:lnTo>
                  <a:lnTo>
                    <a:pt x="990" y="3696"/>
                  </a:lnTo>
                  <a:lnTo>
                    <a:pt x="1132" y="3757"/>
                  </a:lnTo>
                  <a:lnTo>
                    <a:pt x="1273" y="3817"/>
                  </a:lnTo>
                  <a:lnTo>
                    <a:pt x="1414" y="3837"/>
                  </a:lnTo>
                  <a:lnTo>
                    <a:pt x="1414" y="4100"/>
                  </a:lnTo>
                  <a:lnTo>
                    <a:pt x="1414" y="4282"/>
                  </a:lnTo>
                  <a:lnTo>
                    <a:pt x="1273" y="4140"/>
                  </a:lnTo>
                  <a:lnTo>
                    <a:pt x="1071" y="4019"/>
                  </a:lnTo>
                  <a:lnTo>
                    <a:pt x="910" y="3958"/>
                  </a:lnTo>
                  <a:lnTo>
                    <a:pt x="748" y="3898"/>
                  </a:lnTo>
                  <a:lnTo>
                    <a:pt x="586" y="3858"/>
                  </a:lnTo>
                  <a:lnTo>
                    <a:pt x="405" y="3837"/>
                  </a:lnTo>
                  <a:lnTo>
                    <a:pt x="364" y="3817"/>
                  </a:lnTo>
                  <a:lnTo>
                    <a:pt x="183" y="3797"/>
                  </a:lnTo>
                  <a:lnTo>
                    <a:pt x="102" y="3817"/>
                  </a:lnTo>
                  <a:lnTo>
                    <a:pt x="41" y="3858"/>
                  </a:lnTo>
                  <a:lnTo>
                    <a:pt x="1" y="3938"/>
                  </a:lnTo>
                  <a:lnTo>
                    <a:pt x="21" y="4019"/>
                  </a:lnTo>
                  <a:lnTo>
                    <a:pt x="122" y="4241"/>
                  </a:lnTo>
                  <a:lnTo>
                    <a:pt x="243" y="4443"/>
                  </a:lnTo>
                  <a:lnTo>
                    <a:pt x="385" y="4605"/>
                  </a:lnTo>
                  <a:lnTo>
                    <a:pt x="566" y="4766"/>
                  </a:lnTo>
                  <a:lnTo>
                    <a:pt x="748" y="4887"/>
                  </a:lnTo>
                  <a:lnTo>
                    <a:pt x="970" y="4988"/>
                  </a:lnTo>
                  <a:lnTo>
                    <a:pt x="1192" y="5049"/>
                  </a:lnTo>
                  <a:lnTo>
                    <a:pt x="1435" y="5089"/>
                  </a:lnTo>
                  <a:lnTo>
                    <a:pt x="1515" y="5089"/>
                  </a:lnTo>
                  <a:lnTo>
                    <a:pt x="1616" y="5513"/>
                  </a:lnTo>
                  <a:lnTo>
                    <a:pt x="1455" y="5412"/>
                  </a:lnTo>
                  <a:lnTo>
                    <a:pt x="1293" y="5352"/>
                  </a:lnTo>
                  <a:lnTo>
                    <a:pt x="1132" y="5291"/>
                  </a:lnTo>
                  <a:lnTo>
                    <a:pt x="970" y="5231"/>
                  </a:lnTo>
                  <a:lnTo>
                    <a:pt x="788" y="5210"/>
                  </a:lnTo>
                  <a:lnTo>
                    <a:pt x="627" y="5190"/>
                  </a:lnTo>
                  <a:lnTo>
                    <a:pt x="445" y="5190"/>
                  </a:lnTo>
                  <a:lnTo>
                    <a:pt x="263" y="5210"/>
                  </a:lnTo>
                  <a:lnTo>
                    <a:pt x="183" y="5231"/>
                  </a:lnTo>
                  <a:lnTo>
                    <a:pt x="122" y="5271"/>
                  </a:lnTo>
                  <a:lnTo>
                    <a:pt x="82" y="5291"/>
                  </a:lnTo>
                  <a:lnTo>
                    <a:pt x="62" y="5332"/>
                  </a:lnTo>
                  <a:lnTo>
                    <a:pt x="62" y="5372"/>
                  </a:lnTo>
                  <a:lnTo>
                    <a:pt x="62" y="5412"/>
                  </a:lnTo>
                  <a:lnTo>
                    <a:pt x="82" y="5473"/>
                  </a:lnTo>
                  <a:lnTo>
                    <a:pt x="122" y="5554"/>
                  </a:lnTo>
                  <a:lnTo>
                    <a:pt x="263" y="5715"/>
                  </a:lnTo>
                  <a:lnTo>
                    <a:pt x="425" y="5857"/>
                  </a:lnTo>
                  <a:lnTo>
                    <a:pt x="586" y="5978"/>
                  </a:lnTo>
                  <a:lnTo>
                    <a:pt x="788" y="6079"/>
                  </a:lnTo>
                  <a:lnTo>
                    <a:pt x="970" y="6159"/>
                  </a:lnTo>
                  <a:lnTo>
                    <a:pt x="1172" y="6220"/>
                  </a:lnTo>
                  <a:lnTo>
                    <a:pt x="1394" y="6260"/>
                  </a:lnTo>
                  <a:lnTo>
                    <a:pt x="1596" y="6281"/>
                  </a:lnTo>
                  <a:lnTo>
                    <a:pt x="1798" y="6260"/>
                  </a:lnTo>
                  <a:lnTo>
                    <a:pt x="1879" y="6240"/>
                  </a:lnTo>
                  <a:lnTo>
                    <a:pt x="2040" y="6563"/>
                  </a:lnTo>
                  <a:lnTo>
                    <a:pt x="2242" y="6866"/>
                  </a:lnTo>
                  <a:lnTo>
                    <a:pt x="2101" y="6967"/>
                  </a:lnTo>
                  <a:lnTo>
                    <a:pt x="2060" y="7007"/>
                  </a:lnTo>
                  <a:lnTo>
                    <a:pt x="2040" y="7068"/>
                  </a:lnTo>
                  <a:lnTo>
                    <a:pt x="2040" y="7129"/>
                  </a:lnTo>
                  <a:lnTo>
                    <a:pt x="2040" y="7189"/>
                  </a:lnTo>
                  <a:lnTo>
                    <a:pt x="2081" y="7250"/>
                  </a:lnTo>
                  <a:lnTo>
                    <a:pt x="2121" y="7290"/>
                  </a:lnTo>
                  <a:lnTo>
                    <a:pt x="2161" y="7310"/>
                  </a:lnTo>
                  <a:lnTo>
                    <a:pt x="2222" y="7310"/>
                  </a:lnTo>
                  <a:lnTo>
                    <a:pt x="2565" y="7331"/>
                  </a:lnTo>
                  <a:lnTo>
                    <a:pt x="2888" y="7855"/>
                  </a:lnTo>
                  <a:lnTo>
                    <a:pt x="3171" y="8401"/>
                  </a:lnTo>
                  <a:lnTo>
                    <a:pt x="3191" y="8421"/>
                  </a:lnTo>
                  <a:lnTo>
                    <a:pt x="3252" y="8421"/>
                  </a:lnTo>
                  <a:lnTo>
                    <a:pt x="3272" y="8401"/>
                  </a:lnTo>
                  <a:lnTo>
                    <a:pt x="3272" y="8340"/>
                  </a:lnTo>
                  <a:lnTo>
                    <a:pt x="3009" y="7835"/>
                  </a:lnTo>
                  <a:lnTo>
                    <a:pt x="2707" y="7331"/>
                  </a:lnTo>
                  <a:lnTo>
                    <a:pt x="2707" y="7331"/>
                  </a:lnTo>
                  <a:lnTo>
                    <a:pt x="3393" y="7351"/>
                  </a:lnTo>
                  <a:lnTo>
                    <a:pt x="3494" y="7532"/>
                  </a:lnTo>
                  <a:lnTo>
                    <a:pt x="3595" y="7714"/>
                  </a:lnTo>
                  <a:lnTo>
                    <a:pt x="3777" y="8179"/>
                  </a:lnTo>
                  <a:lnTo>
                    <a:pt x="3938" y="8582"/>
                  </a:lnTo>
                  <a:lnTo>
                    <a:pt x="4059" y="9006"/>
                  </a:lnTo>
                  <a:lnTo>
                    <a:pt x="4282" y="9733"/>
                  </a:lnTo>
                  <a:lnTo>
                    <a:pt x="4423" y="10077"/>
                  </a:lnTo>
                  <a:lnTo>
                    <a:pt x="4584" y="10440"/>
                  </a:lnTo>
                  <a:lnTo>
                    <a:pt x="4786" y="10783"/>
                  </a:lnTo>
                  <a:lnTo>
                    <a:pt x="5008" y="11127"/>
                  </a:lnTo>
                  <a:lnTo>
                    <a:pt x="4968" y="11187"/>
                  </a:lnTo>
                  <a:lnTo>
                    <a:pt x="4908" y="11288"/>
                  </a:lnTo>
                  <a:lnTo>
                    <a:pt x="4867" y="11409"/>
                  </a:lnTo>
                  <a:lnTo>
                    <a:pt x="4847" y="11510"/>
                  </a:lnTo>
                  <a:lnTo>
                    <a:pt x="4847" y="11631"/>
                  </a:lnTo>
                  <a:lnTo>
                    <a:pt x="4867" y="11753"/>
                  </a:lnTo>
                  <a:lnTo>
                    <a:pt x="4908" y="11853"/>
                  </a:lnTo>
                  <a:lnTo>
                    <a:pt x="4706" y="12015"/>
                  </a:lnTo>
                  <a:lnTo>
                    <a:pt x="4524" y="12177"/>
                  </a:lnTo>
                  <a:lnTo>
                    <a:pt x="4362" y="12338"/>
                  </a:lnTo>
                  <a:lnTo>
                    <a:pt x="4201" y="12500"/>
                  </a:lnTo>
                  <a:lnTo>
                    <a:pt x="4080" y="12681"/>
                  </a:lnTo>
                  <a:lnTo>
                    <a:pt x="3999" y="12863"/>
                  </a:lnTo>
                  <a:lnTo>
                    <a:pt x="3938" y="13065"/>
                  </a:lnTo>
                  <a:lnTo>
                    <a:pt x="3918" y="13267"/>
                  </a:lnTo>
                  <a:lnTo>
                    <a:pt x="3938" y="13449"/>
                  </a:lnTo>
                  <a:lnTo>
                    <a:pt x="3999" y="13610"/>
                  </a:lnTo>
                  <a:lnTo>
                    <a:pt x="4059" y="13731"/>
                  </a:lnTo>
                  <a:lnTo>
                    <a:pt x="4140" y="13852"/>
                  </a:lnTo>
                  <a:lnTo>
                    <a:pt x="4282" y="14014"/>
                  </a:lnTo>
                  <a:lnTo>
                    <a:pt x="4342" y="14075"/>
                  </a:lnTo>
                  <a:lnTo>
                    <a:pt x="4403" y="14095"/>
                  </a:lnTo>
                  <a:lnTo>
                    <a:pt x="4463" y="14115"/>
                  </a:lnTo>
                  <a:lnTo>
                    <a:pt x="4524" y="14095"/>
                  </a:lnTo>
                  <a:lnTo>
                    <a:pt x="4564" y="14075"/>
                  </a:lnTo>
                  <a:lnTo>
                    <a:pt x="4605" y="14034"/>
                  </a:lnTo>
                  <a:lnTo>
                    <a:pt x="4645" y="13994"/>
                  </a:lnTo>
                  <a:lnTo>
                    <a:pt x="4665" y="13933"/>
                  </a:lnTo>
                  <a:lnTo>
                    <a:pt x="4665" y="13852"/>
                  </a:lnTo>
                  <a:lnTo>
                    <a:pt x="4625" y="13792"/>
                  </a:lnTo>
                  <a:lnTo>
                    <a:pt x="4584" y="13731"/>
                  </a:lnTo>
                  <a:lnTo>
                    <a:pt x="4524" y="13671"/>
                  </a:lnTo>
                  <a:lnTo>
                    <a:pt x="4685" y="13731"/>
                  </a:lnTo>
                  <a:lnTo>
                    <a:pt x="4847" y="13751"/>
                  </a:lnTo>
                  <a:lnTo>
                    <a:pt x="4887" y="13751"/>
                  </a:lnTo>
                  <a:lnTo>
                    <a:pt x="4968" y="13731"/>
                  </a:lnTo>
                  <a:lnTo>
                    <a:pt x="5029" y="13691"/>
                  </a:lnTo>
                  <a:lnTo>
                    <a:pt x="5069" y="13630"/>
                  </a:lnTo>
                  <a:lnTo>
                    <a:pt x="5069" y="13550"/>
                  </a:lnTo>
                  <a:lnTo>
                    <a:pt x="5069" y="13469"/>
                  </a:lnTo>
                  <a:lnTo>
                    <a:pt x="5150" y="13469"/>
                  </a:lnTo>
                  <a:lnTo>
                    <a:pt x="5210" y="13428"/>
                  </a:lnTo>
                  <a:lnTo>
                    <a:pt x="5251" y="13388"/>
                  </a:lnTo>
                  <a:lnTo>
                    <a:pt x="5291" y="13327"/>
                  </a:lnTo>
                  <a:lnTo>
                    <a:pt x="5291" y="13186"/>
                  </a:lnTo>
                  <a:lnTo>
                    <a:pt x="5291" y="13065"/>
                  </a:lnTo>
                  <a:lnTo>
                    <a:pt x="5271" y="12944"/>
                  </a:lnTo>
                  <a:lnTo>
                    <a:pt x="5210" y="12823"/>
                  </a:lnTo>
                  <a:lnTo>
                    <a:pt x="5150" y="12702"/>
                  </a:lnTo>
                  <a:lnTo>
                    <a:pt x="5049" y="12621"/>
                  </a:lnTo>
                  <a:lnTo>
                    <a:pt x="4948" y="12520"/>
                  </a:lnTo>
                  <a:lnTo>
                    <a:pt x="4827" y="12439"/>
                  </a:lnTo>
                  <a:lnTo>
                    <a:pt x="5029" y="12277"/>
                  </a:lnTo>
                  <a:lnTo>
                    <a:pt x="5251" y="12116"/>
                  </a:lnTo>
                  <a:lnTo>
                    <a:pt x="5352" y="12136"/>
                  </a:lnTo>
                  <a:lnTo>
                    <a:pt x="5594" y="12136"/>
                  </a:lnTo>
                  <a:lnTo>
                    <a:pt x="5715" y="12096"/>
                  </a:lnTo>
                  <a:lnTo>
                    <a:pt x="5857" y="12035"/>
                  </a:lnTo>
                  <a:lnTo>
                    <a:pt x="6099" y="12217"/>
                  </a:lnTo>
                  <a:lnTo>
                    <a:pt x="6099" y="12257"/>
                  </a:lnTo>
                  <a:lnTo>
                    <a:pt x="6119" y="12378"/>
                  </a:lnTo>
                  <a:lnTo>
                    <a:pt x="6159" y="12500"/>
                  </a:lnTo>
                  <a:lnTo>
                    <a:pt x="5978" y="12641"/>
                  </a:lnTo>
                  <a:lnTo>
                    <a:pt x="5776" y="12802"/>
                  </a:lnTo>
                  <a:lnTo>
                    <a:pt x="5614" y="12964"/>
                  </a:lnTo>
                  <a:lnTo>
                    <a:pt x="5473" y="13146"/>
                  </a:lnTo>
                  <a:lnTo>
                    <a:pt x="5352" y="13307"/>
                  </a:lnTo>
                  <a:lnTo>
                    <a:pt x="5251" y="13509"/>
                  </a:lnTo>
                  <a:lnTo>
                    <a:pt x="5190" y="13691"/>
                  </a:lnTo>
                  <a:lnTo>
                    <a:pt x="5190" y="13913"/>
                  </a:lnTo>
                  <a:lnTo>
                    <a:pt x="5210" y="14075"/>
                  </a:lnTo>
                  <a:lnTo>
                    <a:pt x="5251" y="14236"/>
                  </a:lnTo>
                  <a:lnTo>
                    <a:pt x="5311" y="14377"/>
                  </a:lnTo>
                  <a:lnTo>
                    <a:pt x="5392" y="14478"/>
                  </a:lnTo>
                  <a:lnTo>
                    <a:pt x="5533" y="14640"/>
                  </a:lnTo>
                  <a:lnTo>
                    <a:pt x="5614" y="14701"/>
                  </a:lnTo>
                  <a:lnTo>
                    <a:pt x="5655" y="14721"/>
                  </a:lnTo>
                  <a:lnTo>
                    <a:pt x="5715" y="14741"/>
                  </a:lnTo>
                  <a:lnTo>
                    <a:pt x="5776" y="14721"/>
                  </a:lnTo>
                  <a:lnTo>
                    <a:pt x="5836" y="14701"/>
                  </a:lnTo>
                  <a:lnTo>
                    <a:pt x="5877" y="14680"/>
                  </a:lnTo>
                  <a:lnTo>
                    <a:pt x="5897" y="14620"/>
                  </a:lnTo>
                  <a:lnTo>
                    <a:pt x="5917" y="14559"/>
                  </a:lnTo>
                  <a:lnTo>
                    <a:pt x="5917" y="14478"/>
                  </a:lnTo>
                  <a:lnTo>
                    <a:pt x="5897" y="14418"/>
                  </a:lnTo>
                  <a:lnTo>
                    <a:pt x="5836" y="14377"/>
                  </a:lnTo>
                  <a:lnTo>
                    <a:pt x="5776" y="14317"/>
                  </a:lnTo>
                  <a:lnTo>
                    <a:pt x="5776" y="14317"/>
                  </a:lnTo>
                  <a:lnTo>
                    <a:pt x="5937" y="14377"/>
                  </a:lnTo>
                  <a:lnTo>
                    <a:pt x="6220" y="14377"/>
                  </a:lnTo>
                  <a:lnTo>
                    <a:pt x="6281" y="14317"/>
                  </a:lnTo>
                  <a:lnTo>
                    <a:pt x="6321" y="14256"/>
                  </a:lnTo>
                  <a:lnTo>
                    <a:pt x="6341" y="14176"/>
                  </a:lnTo>
                  <a:lnTo>
                    <a:pt x="6321" y="14115"/>
                  </a:lnTo>
                  <a:lnTo>
                    <a:pt x="6341" y="14115"/>
                  </a:lnTo>
                  <a:lnTo>
                    <a:pt x="6422" y="14095"/>
                  </a:lnTo>
                  <a:lnTo>
                    <a:pt x="6462" y="14075"/>
                  </a:lnTo>
                  <a:lnTo>
                    <a:pt x="6523" y="14014"/>
                  </a:lnTo>
                  <a:lnTo>
                    <a:pt x="6543" y="13953"/>
                  </a:lnTo>
                  <a:lnTo>
                    <a:pt x="6563" y="13812"/>
                  </a:lnTo>
                  <a:lnTo>
                    <a:pt x="6563" y="13691"/>
                  </a:lnTo>
                  <a:lnTo>
                    <a:pt x="6523" y="13570"/>
                  </a:lnTo>
                  <a:lnTo>
                    <a:pt x="6482" y="13449"/>
                  </a:lnTo>
                  <a:lnTo>
                    <a:pt x="6402" y="13348"/>
                  </a:lnTo>
                  <a:lnTo>
                    <a:pt x="6321" y="13247"/>
                  </a:lnTo>
                  <a:lnTo>
                    <a:pt x="6220" y="13166"/>
                  </a:lnTo>
                  <a:lnTo>
                    <a:pt x="6079" y="13085"/>
                  </a:lnTo>
                  <a:lnTo>
                    <a:pt x="6281" y="12924"/>
                  </a:lnTo>
                  <a:lnTo>
                    <a:pt x="6523" y="12742"/>
                  </a:lnTo>
                  <a:lnTo>
                    <a:pt x="6624" y="12762"/>
                  </a:lnTo>
                  <a:lnTo>
                    <a:pt x="6725" y="12782"/>
                  </a:lnTo>
                  <a:lnTo>
                    <a:pt x="6846" y="12762"/>
                  </a:lnTo>
                  <a:lnTo>
                    <a:pt x="6967" y="12742"/>
                  </a:lnTo>
                  <a:lnTo>
                    <a:pt x="7007" y="12722"/>
                  </a:lnTo>
                  <a:lnTo>
                    <a:pt x="7310" y="12823"/>
                  </a:lnTo>
                  <a:lnTo>
                    <a:pt x="7633" y="12924"/>
                  </a:lnTo>
                  <a:lnTo>
                    <a:pt x="7956" y="12964"/>
                  </a:lnTo>
                  <a:lnTo>
                    <a:pt x="8280" y="12984"/>
                  </a:lnTo>
                  <a:lnTo>
                    <a:pt x="8603" y="12984"/>
                  </a:lnTo>
                  <a:lnTo>
                    <a:pt x="8926" y="12964"/>
                  </a:lnTo>
                  <a:lnTo>
                    <a:pt x="9249" y="12903"/>
                  </a:lnTo>
                  <a:lnTo>
                    <a:pt x="9572" y="12802"/>
                  </a:lnTo>
                  <a:lnTo>
                    <a:pt x="9592" y="12802"/>
                  </a:lnTo>
                  <a:lnTo>
                    <a:pt x="9713" y="12742"/>
                  </a:lnTo>
                  <a:lnTo>
                    <a:pt x="9754" y="12722"/>
                  </a:lnTo>
                  <a:lnTo>
                    <a:pt x="9814" y="12802"/>
                  </a:lnTo>
                  <a:lnTo>
                    <a:pt x="9875" y="12964"/>
                  </a:lnTo>
                  <a:lnTo>
                    <a:pt x="10016" y="13327"/>
                  </a:lnTo>
                  <a:lnTo>
                    <a:pt x="10258" y="13893"/>
                  </a:lnTo>
                  <a:lnTo>
                    <a:pt x="10541" y="14499"/>
                  </a:lnTo>
                  <a:lnTo>
                    <a:pt x="10844" y="15125"/>
                  </a:lnTo>
                  <a:lnTo>
                    <a:pt x="11167" y="15690"/>
                  </a:lnTo>
                  <a:lnTo>
                    <a:pt x="11308" y="15932"/>
                  </a:lnTo>
                  <a:lnTo>
                    <a:pt x="11450" y="16114"/>
                  </a:lnTo>
                  <a:lnTo>
                    <a:pt x="11510" y="16175"/>
                  </a:lnTo>
                  <a:lnTo>
                    <a:pt x="11551" y="16195"/>
                  </a:lnTo>
                  <a:lnTo>
                    <a:pt x="11611" y="16235"/>
                  </a:lnTo>
                  <a:lnTo>
                    <a:pt x="11752" y="16235"/>
                  </a:lnTo>
                  <a:lnTo>
                    <a:pt x="11793" y="16195"/>
                  </a:lnTo>
                  <a:lnTo>
                    <a:pt x="11853" y="16175"/>
                  </a:lnTo>
                  <a:lnTo>
                    <a:pt x="11934" y="16074"/>
                  </a:lnTo>
                  <a:lnTo>
                    <a:pt x="11995" y="15912"/>
                  </a:lnTo>
                  <a:lnTo>
                    <a:pt x="12055" y="15730"/>
                  </a:lnTo>
                  <a:lnTo>
                    <a:pt x="12076" y="15508"/>
                  </a:lnTo>
                  <a:lnTo>
                    <a:pt x="12116" y="15569"/>
                  </a:lnTo>
                  <a:lnTo>
                    <a:pt x="12177" y="15670"/>
                  </a:lnTo>
                  <a:lnTo>
                    <a:pt x="12318" y="15851"/>
                  </a:lnTo>
                  <a:lnTo>
                    <a:pt x="12419" y="15973"/>
                  </a:lnTo>
                  <a:lnTo>
                    <a:pt x="12520" y="16074"/>
                  </a:lnTo>
                  <a:lnTo>
                    <a:pt x="12621" y="16134"/>
                  </a:lnTo>
                  <a:lnTo>
                    <a:pt x="12701" y="16175"/>
                  </a:lnTo>
                  <a:lnTo>
                    <a:pt x="12762" y="16195"/>
                  </a:lnTo>
                  <a:lnTo>
                    <a:pt x="12883" y="16195"/>
                  </a:lnTo>
                  <a:lnTo>
                    <a:pt x="12964" y="16134"/>
                  </a:lnTo>
                  <a:lnTo>
                    <a:pt x="13004" y="16074"/>
                  </a:lnTo>
                  <a:lnTo>
                    <a:pt x="13025" y="15993"/>
                  </a:lnTo>
                  <a:lnTo>
                    <a:pt x="13025" y="15912"/>
                  </a:lnTo>
                  <a:lnTo>
                    <a:pt x="12984" y="15710"/>
                  </a:lnTo>
                  <a:lnTo>
                    <a:pt x="12944" y="15549"/>
                  </a:lnTo>
                  <a:lnTo>
                    <a:pt x="12823" y="15266"/>
                  </a:lnTo>
                  <a:lnTo>
                    <a:pt x="12843" y="15266"/>
                  </a:lnTo>
                  <a:lnTo>
                    <a:pt x="13166" y="15508"/>
                  </a:lnTo>
                  <a:lnTo>
                    <a:pt x="13388" y="15629"/>
                  </a:lnTo>
                  <a:lnTo>
                    <a:pt x="13610" y="15730"/>
                  </a:lnTo>
                  <a:lnTo>
                    <a:pt x="13751" y="15791"/>
                  </a:lnTo>
                  <a:lnTo>
                    <a:pt x="13893" y="15811"/>
                  </a:lnTo>
                  <a:lnTo>
                    <a:pt x="14014" y="15791"/>
                  </a:lnTo>
                  <a:lnTo>
                    <a:pt x="14095" y="15730"/>
                  </a:lnTo>
                  <a:lnTo>
                    <a:pt x="14135" y="15690"/>
                  </a:lnTo>
                  <a:lnTo>
                    <a:pt x="14155" y="15650"/>
                  </a:lnTo>
                  <a:lnTo>
                    <a:pt x="14155" y="15569"/>
                  </a:lnTo>
                  <a:lnTo>
                    <a:pt x="14155" y="15468"/>
                  </a:lnTo>
                  <a:lnTo>
                    <a:pt x="14115" y="15367"/>
                  </a:lnTo>
                  <a:lnTo>
                    <a:pt x="14054" y="15246"/>
                  </a:lnTo>
                  <a:lnTo>
                    <a:pt x="13913" y="15024"/>
                  </a:lnTo>
                  <a:lnTo>
                    <a:pt x="13751" y="14822"/>
                  </a:lnTo>
                  <a:lnTo>
                    <a:pt x="13590" y="14660"/>
                  </a:lnTo>
                  <a:lnTo>
                    <a:pt x="13489" y="14519"/>
                  </a:lnTo>
                  <a:lnTo>
                    <a:pt x="13489" y="14519"/>
                  </a:lnTo>
                  <a:lnTo>
                    <a:pt x="13691" y="14579"/>
                  </a:lnTo>
                  <a:lnTo>
                    <a:pt x="13873" y="14620"/>
                  </a:lnTo>
                  <a:lnTo>
                    <a:pt x="13994" y="14640"/>
                  </a:lnTo>
                  <a:lnTo>
                    <a:pt x="14095" y="14640"/>
                  </a:lnTo>
                  <a:lnTo>
                    <a:pt x="14196" y="14600"/>
                  </a:lnTo>
                  <a:lnTo>
                    <a:pt x="14236" y="14600"/>
                  </a:lnTo>
                  <a:lnTo>
                    <a:pt x="14297" y="14579"/>
                  </a:lnTo>
                  <a:lnTo>
                    <a:pt x="14337" y="14539"/>
                  </a:lnTo>
                  <a:lnTo>
                    <a:pt x="14357" y="14499"/>
                  </a:lnTo>
                  <a:lnTo>
                    <a:pt x="14357" y="14458"/>
                  </a:lnTo>
                  <a:lnTo>
                    <a:pt x="14357" y="14398"/>
                  </a:lnTo>
                  <a:lnTo>
                    <a:pt x="14337" y="14337"/>
                  </a:lnTo>
                  <a:lnTo>
                    <a:pt x="14256" y="14196"/>
                  </a:lnTo>
                  <a:lnTo>
                    <a:pt x="14115" y="14034"/>
                  </a:lnTo>
                  <a:lnTo>
                    <a:pt x="13933" y="13832"/>
                  </a:lnTo>
                  <a:lnTo>
                    <a:pt x="13711" y="13630"/>
                  </a:lnTo>
                  <a:lnTo>
                    <a:pt x="13469" y="13428"/>
                  </a:lnTo>
                  <a:lnTo>
                    <a:pt x="12903" y="13004"/>
                  </a:lnTo>
                  <a:lnTo>
                    <a:pt x="12358" y="12601"/>
                  </a:lnTo>
                  <a:lnTo>
                    <a:pt x="11874" y="12257"/>
                  </a:lnTo>
                  <a:lnTo>
                    <a:pt x="11389" y="11934"/>
                  </a:lnTo>
                  <a:lnTo>
                    <a:pt x="11026" y="11712"/>
                  </a:lnTo>
                  <a:lnTo>
                    <a:pt x="10824" y="11591"/>
                  </a:lnTo>
                  <a:lnTo>
                    <a:pt x="10743" y="11530"/>
                  </a:lnTo>
                  <a:lnTo>
                    <a:pt x="10703" y="11470"/>
                  </a:lnTo>
                  <a:lnTo>
                    <a:pt x="10682" y="11409"/>
                  </a:lnTo>
                  <a:lnTo>
                    <a:pt x="10682" y="11147"/>
                  </a:lnTo>
                  <a:lnTo>
                    <a:pt x="10642" y="10884"/>
                  </a:lnTo>
                  <a:lnTo>
                    <a:pt x="10581" y="10622"/>
                  </a:lnTo>
                  <a:lnTo>
                    <a:pt x="10521" y="10359"/>
                  </a:lnTo>
                  <a:lnTo>
                    <a:pt x="10420" y="10077"/>
                  </a:lnTo>
                  <a:lnTo>
                    <a:pt x="10319" y="9834"/>
                  </a:lnTo>
                  <a:lnTo>
                    <a:pt x="10178" y="9572"/>
                  </a:lnTo>
                  <a:lnTo>
                    <a:pt x="10036" y="9309"/>
                  </a:lnTo>
                  <a:lnTo>
                    <a:pt x="10056" y="9289"/>
                  </a:lnTo>
                  <a:lnTo>
                    <a:pt x="10137" y="9168"/>
                  </a:lnTo>
                  <a:lnTo>
                    <a:pt x="10157" y="9087"/>
                  </a:lnTo>
                  <a:lnTo>
                    <a:pt x="10198" y="8926"/>
                  </a:lnTo>
                  <a:lnTo>
                    <a:pt x="10198" y="8885"/>
                  </a:lnTo>
                  <a:lnTo>
                    <a:pt x="10218" y="8885"/>
                  </a:lnTo>
                  <a:lnTo>
                    <a:pt x="10379" y="8926"/>
                  </a:lnTo>
                  <a:lnTo>
                    <a:pt x="10541" y="8966"/>
                  </a:lnTo>
                  <a:lnTo>
                    <a:pt x="10844" y="9027"/>
                  </a:lnTo>
                  <a:lnTo>
                    <a:pt x="11005" y="9027"/>
                  </a:lnTo>
                  <a:lnTo>
                    <a:pt x="11167" y="8986"/>
                  </a:lnTo>
                  <a:lnTo>
                    <a:pt x="11328" y="8926"/>
                  </a:lnTo>
                  <a:lnTo>
                    <a:pt x="11389" y="8885"/>
                  </a:lnTo>
                  <a:lnTo>
                    <a:pt x="11450" y="8825"/>
                  </a:lnTo>
                  <a:lnTo>
                    <a:pt x="11470" y="8764"/>
                  </a:lnTo>
                  <a:lnTo>
                    <a:pt x="11510" y="8683"/>
                  </a:lnTo>
                  <a:lnTo>
                    <a:pt x="11510" y="8582"/>
                  </a:lnTo>
                  <a:lnTo>
                    <a:pt x="11470" y="8481"/>
                  </a:lnTo>
                  <a:lnTo>
                    <a:pt x="11409" y="8401"/>
                  </a:lnTo>
                  <a:lnTo>
                    <a:pt x="11389" y="8360"/>
                  </a:lnTo>
                  <a:lnTo>
                    <a:pt x="11369" y="8320"/>
                  </a:lnTo>
                  <a:lnTo>
                    <a:pt x="11530" y="8300"/>
                  </a:lnTo>
                  <a:lnTo>
                    <a:pt x="11813" y="8259"/>
                  </a:lnTo>
                  <a:lnTo>
                    <a:pt x="12156" y="8179"/>
                  </a:lnTo>
                  <a:lnTo>
                    <a:pt x="12298" y="8118"/>
                  </a:lnTo>
                  <a:lnTo>
                    <a:pt x="12459" y="8057"/>
                  </a:lnTo>
                  <a:lnTo>
                    <a:pt x="12580" y="7977"/>
                  </a:lnTo>
                  <a:lnTo>
                    <a:pt x="12701" y="7855"/>
                  </a:lnTo>
                  <a:lnTo>
                    <a:pt x="12762" y="7795"/>
                  </a:lnTo>
                  <a:lnTo>
                    <a:pt x="12782" y="7714"/>
                  </a:lnTo>
                  <a:lnTo>
                    <a:pt x="12802" y="7633"/>
                  </a:lnTo>
                  <a:lnTo>
                    <a:pt x="12802" y="7553"/>
                  </a:lnTo>
                  <a:lnTo>
                    <a:pt x="12782" y="7472"/>
                  </a:lnTo>
                  <a:lnTo>
                    <a:pt x="12742" y="7391"/>
                  </a:lnTo>
                  <a:lnTo>
                    <a:pt x="12661" y="7310"/>
                  </a:lnTo>
                  <a:lnTo>
                    <a:pt x="12580" y="7230"/>
                  </a:lnTo>
                  <a:lnTo>
                    <a:pt x="12742" y="7169"/>
                  </a:lnTo>
                  <a:lnTo>
                    <a:pt x="12984" y="7088"/>
                  </a:lnTo>
                  <a:lnTo>
                    <a:pt x="13247" y="6987"/>
                  </a:lnTo>
                  <a:lnTo>
                    <a:pt x="13408" y="6906"/>
                  </a:lnTo>
                  <a:lnTo>
                    <a:pt x="13550" y="6806"/>
                  </a:lnTo>
                  <a:lnTo>
                    <a:pt x="13711" y="6684"/>
                  </a:lnTo>
                  <a:lnTo>
                    <a:pt x="13852" y="6543"/>
                  </a:lnTo>
                  <a:lnTo>
                    <a:pt x="13933" y="6462"/>
                  </a:lnTo>
                  <a:lnTo>
                    <a:pt x="13994" y="6361"/>
                  </a:lnTo>
                  <a:lnTo>
                    <a:pt x="14014" y="6260"/>
                  </a:lnTo>
                  <a:lnTo>
                    <a:pt x="14014" y="6159"/>
                  </a:lnTo>
                  <a:lnTo>
                    <a:pt x="13994" y="6079"/>
                  </a:lnTo>
                  <a:lnTo>
                    <a:pt x="13974" y="6018"/>
                  </a:lnTo>
                  <a:lnTo>
                    <a:pt x="13913" y="5978"/>
                  </a:lnTo>
                  <a:lnTo>
                    <a:pt x="13852" y="5917"/>
                  </a:lnTo>
                  <a:lnTo>
                    <a:pt x="13711" y="5877"/>
                  </a:lnTo>
                  <a:lnTo>
                    <a:pt x="13751" y="5857"/>
                  </a:lnTo>
                  <a:lnTo>
                    <a:pt x="13953" y="5735"/>
                  </a:lnTo>
                  <a:lnTo>
                    <a:pt x="14236" y="5554"/>
                  </a:lnTo>
                  <a:lnTo>
                    <a:pt x="14377" y="5432"/>
                  </a:lnTo>
                  <a:lnTo>
                    <a:pt x="14539" y="5291"/>
                  </a:lnTo>
                  <a:lnTo>
                    <a:pt x="14680" y="5130"/>
                  </a:lnTo>
                  <a:lnTo>
                    <a:pt x="14822" y="4948"/>
                  </a:lnTo>
                  <a:lnTo>
                    <a:pt x="14882" y="4827"/>
                  </a:lnTo>
                  <a:lnTo>
                    <a:pt x="14902" y="4706"/>
                  </a:lnTo>
                  <a:lnTo>
                    <a:pt x="14902" y="4584"/>
                  </a:lnTo>
                  <a:lnTo>
                    <a:pt x="14882" y="4483"/>
                  </a:lnTo>
                  <a:lnTo>
                    <a:pt x="14822" y="4403"/>
                  </a:lnTo>
                  <a:lnTo>
                    <a:pt x="14761" y="4342"/>
                  </a:lnTo>
                  <a:lnTo>
                    <a:pt x="14680" y="4302"/>
                  </a:lnTo>
                  <a:lnTo>
                    <a:pt x="14579" y="4282"/>
                  </a:lnTo>
                  <a:lnTo>
                    <a:pt x="14458" y="4282"/>
                  </a:lnTo>
                  <a:lnTo>
                    <a:pt x="14539" y="4201"/>
                  </a:lnTo>
                  <a:lnTo>
                    <a:pt x="14680" y="4059"/>
                  </a:lnTo>
                  <a:lnTo>
                    <a:pt x="14842" y="3898"/>
                  </a:lnTo>
                  <a:lnTo>
                    <a:pt x="15024" y="3676"/>
                  </a:lnTo>
                  <a:lnTo>
                    <a:pt x="15165" y="3434"/>
                  </a:lnTo>
                  <a:lnTo>
                    <a:pt x="15246" y="3272"/>
                  </a:lnTo>
                  <a:lnTo>
                    <a:pt x="15286" y="3110"/>
                  </a:lnTo>
                  <a:lnTo>
                    <a:pt x="15286" y="2949"/>
                  </a:lnTo>
                  <a:lnTo>
                    <a:pt x="15246" y="2828"/>
                  </a:lnTo>
                  <a:lnTo>
                    <a:pt x="15205" y="2767"/>
                  </a:lnTo>
                  <a:lnTo>
                    <a:pt x="15145" y="2727"/>
                  </a:lnTo>
                  <a:lnTo>
                    <a:pt x="15064" y="2686"/>
                  </a:lnTo>
                  <a:lnTo>
                    <a:pt x="14963" y="2666"/>
                  </a:lnTo>
                  <a:lnTo>
                    <a:pt x="14862" y="2646"/>
                  </a:lnTo>
                  <a:lnTo>
                    <a:pt x="14761" y="2666"/>
                  </a:lnTo>
                  <a:lnTo>
                    <a:pt x="14559" y="2707"/>
                  </a:lnTo>
                  <a:lnTo>
                    <a:pt x="14398" y="2787"/>
                  </a:lnTo>
                  <a:lnTo>
                    <a:pt x="14256" y="2848"/>
                  </a:lnTo>
                  <a:lnTo>
                    <a:pt x="14236" y="2868"/>
                  </a:lnTo>
                  <a:lnTo>
                    <a:pt x="14337" y="2727"/>
                  </a:lnTo>
                  <a:lnTo>
                    <a:pt x="14559" y="2343"/>
                  </a:lnTo>
                  <a:lnTo>
                    <a:pt x="14680" y="2101"/>
                  </a:lnTo>
                  <a:lnTo>
                    <a:pt x="14781" y="1879"/>
                  </a:lnTo>
                  <a:lnTo>
                    <a:pt x="14882" y="1636"/>
                  </a:lnTo>
                  <a:lnTo>
                    <a:pt x="14943" y="1414"/>
                  </a:lnTo>
                  <a:lnTo>
                    <a:pt x="14983" y="1192"/>
                  </a:lnTo>
                  <a:lnTo>
                    <a:pt x="14983" y="1091"/>
                  </a:lnTo>
                  <a:lnTo>
                    <a:pt x="14983" y="1010"/>
                  </a:lnTo>
                  <a:lnTo>
                    <a:pt x="14963" y="930"/>
                  </a:lnTo>
                  <a:lnTo>
                    <a:pt x="14923" y="889"/>
                  </a:lnTo>
                  <a:lnTo>
                    <a:pt x="14882" y="829"/>
                  </a:lnTo>
                  <a:lnTo>
                    <a:pt x="14822" y="788"/>
                  </a:lnTo>
                  <a:lnTo>
                    <a:pt x="14741" y="768"/>
                  </a:lnTo>
                  <a:lnTo>
                    <a:pt x="14559" y="768"/>
                  </a:lnTo>
                  <a:lnTo>
                    <a:pt x="14458" y="809"/>
                  </a:lnTo>
                  <a:lnTo>
                    <a:pt x="14337" y="869"/>
                  </a:lnTo>
                  <a:lnTo>
                    <a:pt x="14216" y="950"/>
                  </a:lnTo>
                  <a:lnTo>
                    <a:pt x="13994" y="1152"/>
                  </a:lnTo>
                  <a:lnTo>
                    <a:pt x="13812" y="1354"/>
                  </a:lnTo>
                  <a:lnTo>
                    <a:pt x="13651" y="1515"/>
                  </a:lnTo>
                  <a:lnTo>
                    <a:pt x="13691" y="1374"/>
                  </a:lnTo>
                  <a:lnTo>
                    <a:pt x="13751" y="1192"/>
                  </a:lnTo>
                  <a:lnTo>
                    <a:pt x="13772" y="990"/>
                  </a:lnTo>
                  <a:lnTo>
                    <a:pt x="13792" y="728"/>
                  </a:lnTo>
                  <a:lnTo>
                    <a:pt x="13772" y="647"/>
                  </a:lnTo>
                  <a:lnTo>
                    <a:pt x="13751" y="586"/>
                  </a:lnTo>
                  <a:lnTo>
                    <a:pt x="13691" y="526"/>
                  </a:lnTo>
                  <a:lnTo>
                    <a:pt x="13630" y="486"/>
                  </a:lnTo>
                  <a:lnTo>
                    <a:pt x="13509" y="486"/>
                  </a:lnTo>
                  <a:lnTo>
                    <a:pt x="13449" y="526"/>
                  </a:lnTo>
                  <a:lnTo>
                    <a:pt x="13368" y="546"/>
                  </a:lnTo>
                  <a:lnTo>
                    <a:pt x="13287" y="627"/>
                  </a:lnTo>
                  <a:lnTo>
                    <a:pt x="13206" y="708"/>
                  </a:lnTo>
                  <a:lnTo>
                    <a:pt x="13126" y="829"/>
                  </a:lnTo>
                  <a:lnTo>
                    <a:pt x="12863" y="1212"/>
                  </a:lnTo>
                  <a:lnTo>
                    <a:pt x="12601" y="1556"/>
                  </a:lnTo>
                  <a:lnTo>
                    <a:pt x="12318" y="1879"/>
                  </a:lnTo>
                  <a:lnTo>
                    <a:pt x="12035" y="2182"/>
                  </a:lnTo>
                  <a:lnTo>
                    <a:pt x="11752" y="2464"/>
                  </a:lnTo>
                  <a:lnTo>
                    <a:pt x="11470" y="2727"/>
                  </a:lnTo>
                  <a:lnTo>
                    <a:pt x="11187" y="2969"/>
                  </a:lnTo>
                  <a:lnTo>
                    <a:pt x="10904" y="3191"/>
                  </a:lnTo>
                  <a:lnTo>
                    <a:pt x="10844" y="3090"/>
                  </a:lnTo>
                  <a:lnTo>
                    <a:pt x="10763" y="3030"/>
                  </a:lnTo>
                  <a:lnTo>
                    <a:pt x="10682" y="2989"/>
                  </a:lnTo>
                  <a:lnTo>
                    <a:pt x="10581" y="2989"/>
                  </a:lnTo>
                  <a:lnTo>
                    <a:pt x="10501" y="3009"/>
                  </a:lnTo>
                  <a:lnTo>
                    <a:pt x="10400" y="3030"/>
                  </a:lnTo>
                  <a:lnTo>
                    <a:pt x="10299" y="3110"/>
                  </a:lnTo>
                  <a:lnTo>
                    <a:pt x="10319" y="2989"/>
                  </a:lnTo>
                  <a:lnTo>
                    <a:pt x="10400" y="2606"/>
                  </a:lnTo>
                  <a:lnTo>
                    <a:pt x="10440" y="2363"/>
                  </a:lnTo>
                  <a:lnTo>
                    <a:pt x="10440" y="2101"/>
                  </a:lnTo>
                  <a:lnTo>
                    <a:pt x="10420" y="2000"/>
                  </a:lnTo>
                  <a:lnTo>
                    <a:pt x="10400" y="1818"/>
                  </a:lnTo>
                  <a:lnTo>
                    <a:pt x="10339" y="1657"/>
                  </a:lnTo>
                  <a:lnTo>
                    <a:pt x="10258" y="1535"/>
                  </a:lnTo>
                  <a:lnTo>
                    <a:pt x="10157" y="1455"/>
                  </a:lnTo>
                  <a:lnTo>
                    <a:pt x="10097" y="1435"/>
                  </a:lnTo>
                  <a:lnTo>
                    <a:pt x="10016" y="1414"/>
                  </a:lnTo>
                  <a:lnTo>
                    <a:pt x="9915" y="1435"/>
                  </a:lnTo>
                  <a:lnTo>
                    <a:pt x="9814" y="1475"/>
                  </a:lnTo>
                  <a:lnTo>
                    <a:pt x="9733" y="1535"/>
                  </a:lnTo>
                  <a:lnTo>
                    <a:pt x="9653" y="1596"/>
                  </a:lnTo>
                  <a:lnTo>
                    <a:pt x="9531" y="1737"/>
                  </a:lnTo>
                  <a:lnTo>
                    <a:pt x="9430" y="1879"/>
                  </a:lnTo>
                  <a:lnTo>
                    <a:pt x="9350" y="2020"/>
                  </a:lnTo>
                  <a:lnTo>
                    <a:pt x="9350" y="2040"/>
                  </a:lnTo>
                  <a:lnTo>
                    <a:pt x="9329" y="1879"/>
                  </a:lnTo>
                  <a:lnTo>
                    <a:pt x="9309" y="1435"/>
                  </a:lnTo>
                  <a:lnTo>
                    <a:pt x="9289" y="1172"/>
                  </a:lnTo>
                  <a:lnTo>
                    <a:pt x="9249" y="910"/>
                  </a:lnTo>
                  <a:lnTo>
                    <a:pt x="9188" y="667"/>
                  </a:lnTo>
                  <a:lnTo>
                    <a:pt x="9128" y="445"/>
                  </a:lnTo>
                  <a:lnTo>
                    <a:pt x="9047" y="243"/>
                  </a:lnTo>
                  <a:lnTo>
                    <a:pt x="8986" y="162"/>
                  </a:lnTo>
                  <a:lnTo>
                    <a:pt x="8926" y="82"/>
                  </a:lnTo>
                  <a:lnTo>
                    <a:pt x="8865" y="41"/>
                  </a:lnTo>
                  <a:lnTo>
                    <a:pt x="8805" y="21"/>
                  </a:lnTo>
                  <a:lnTo>
                    <a:pt x="8744"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6" name="Google Shape;4736;p49"/>
            <p:cNvGrpSpPr/>
            <p:nvPr/>
          </p:nvGrpSpPr>
          <p:grpSpPr>
            <a:xfrm>
              <a:off x="3430885" y="-1647675"/>
              <a:ext cx="873676" cy="929129"/>
              <a:chOff x="2269575" y="-1712678"/>
              <a:chExt cx="873676" cy="929129"/>
            </a:xfrm>
          </p:grpSpPr>
          <p:sp>
            <p:nvSpPr>
              <p:cNvPr id="4737" name="Google Shape;4737;p49"/>
              <p:cNvSpPr/>
              <p:nvPr/>
            </p:nvSpPr>
            <p:spPr>
              <a:xfrm>
                <a:off x="2275355" y="-1422631"/>
                <a:ext cx="168771" cy="65929"/>
              </a:xfrm>
              <a:custGeom>
                <a:avLst/>
                <a:gdLst/>
                <a:ahLst/>
                <a:cxnLst/>
                <a:rect l="l" t="t" r="r" b="b"/>
                <a:pathLst>
                  <a:path w="2949" h="1152" extrusionOk="0">
                    <a:moveTo>
                      <a:pt x="2807" y="1"/>
                    </a:moveTo>
                    <a:lnTo>
                      <a:pt x="2626" y="21"/>
                    </a:lnTo>
                    <a:lnTo>
                      <a:pt x="2464" y="41"/>
                    </a:lnTo>
                    <a:lnTo>
                      <a:pt x="2302" y="102"/>
                    </a:lnTo>
                    <a:lnTo>
                      <a:pt x="2141" y="162"/>
                    </a:lnTo>
                    <a:lnTo>
                      <a:pt x="2000" y="243"/>
                    </a:lnTo>
                    <a:lnTo>
                      <a:pt x="1858" y="344"/>
                    </a:lnTo>
                    <a:lnTo>
                      <a:pt x="1717" y="465"/>
                    </a:lnTo>
                    <a:lnTo>
                      <a:pt x="1596" y="587"/>
                    </a:lnTo>
                    <a:lnTo>
                      <a:pt x="1434" y="486"/>
                    </a:lnTo>
                    <a:lnTo>
                      <a:pt x="1273" y="385"/>
                    </a:lnTo>
                    <a:lnTo>
                      <a:pt x="1091" y="304"/>
                    </a:lnTo>
                    <a:lnTo>
                      <a:pt x="909" y="243"/>
                    </a:lnTo>
                    <a:lnTo>
                      <a:pt x="728" y="203"/>
                    </a:lnTo>
                    <a:lnTo>
                      <a:pt x="546" y="183"/>
                    </a:lnTo>
                    <a:lnTo>
                      <a:pt x="344" y="183"/>
                    </a:lnTo>
                    <a:lnTo>
                      <a:pt x="162" y="203"/>
                    </a:lnTo>
                    <a:lnTo>
                      <a:pt x="61" y="243"/>
                    </a:lnTo>
                    <a:lnTo>
                      <a:pt x="21" y="263"/>
                    </a:lnTo>
                    <a:lnTo>
                      <a:pt x="1" y="284"/>
                    </a:lnTo>
                    <a:lnTo>
                      <a:pt x="1" y="324"/>
                    </a:lnTo>
                    <a:lnTo>
                      <a:pt x="1" y="364"/>
                    </a:lnTo>
                    <a:lnTo>
                      <a:pt x="41" y="445"/>
                    </a:lnTo>
                    <a:lnTo>
                      <a:pt x="203" y="627"/>
                    </a:lnTo>
                    <a:lnTo>
                      <a:pt x="364" y="768"/>
                    </a:lnTo>
                    <a:lnTo>
                      <a:pt x="546" y="889"/>
                    </a:lnTo>
                    <a:lnTo>
                      <a:pt x="748" y="990"/>
                    </a:lnTo>
                    <a:lnTo>
                      <a:pt x="929" y="1071"/>
                    </a:lnTo>
                    <a:lnTo>
                      <a:pt x="1152" y="1112"/>
                    </a:lnTo>
                    <a:lnTo>
                      <a:pt x="1353" y="1152"/>
                    </a:lnTo>
                    <a:lnTo>
                      <a:pt x="1555" y="1152"/>
                    </a:lnTo>
                    <a:lnTo>
                      <a:pt x="1757" y="1132"/>
                    </a:lnTo>
                    <a:lnTo>
                      <a:pt x="1959" y="1091"/>
                    </a:lnTo>
                    <a:lnTo>
                      <a:pt x="2141" y="1011"/>
                    </a:lnTo>
                    <a:lnTo>
                      <a:pt x="2323" y="930"/>
                    </a:lnTo>
                    <a:lnTo>
                      <a:pt x="2484" y="829"/>
                    </a:lnTo>
                    <a:lnTo>
                      <a:pt x="2626" y="687"/>
                    </a:lnTo>
                    <a:lnTo>
                      <a:pt x="2747" y="526"/>
                    </a:lnTo>
                    <a:lnTo>
                      <a:pt x="2848" y="364"/>
                    </a:lnTo>
                    <a:lnTo>
                      <a:pt x="2908" y="243"/>
                    </a:lnTo>
                    <a:lnTo>
                      <a:pt x="2949" y="122"/>
                    </a:lnTo>
                    <a:lnTo>
                      <a:pt x="2949" y="82"/>
                    </a:lnTo>
                    <a:lnTo>
                      <a:pt x="2928"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9"/>
              <p:cNvSpPr/>
              <p:nvPr/>
            </p:nvSpPr>
            <p:spPr>
              <a:xfrm>
                <a:off x="2275355" y="-1422631"/>
                <a:ext cx="168771" cy="65929"/>
              </a:xfrm>
              <a:custGeom>
                <a:avLst/>
                <a:gdLst/>
                <a:ahLst/>
                <a:cxnLst/>
                <a:rect l="l" t="t" r="r" b="b"/>
                <a:pathLst>
                  <a:path w="2949" h="1152" fill="none" extrusionOk="0">
                    <a:moveTo>
                      <a:pt x="2807" y="1"/>
                    </a:moveTo>
                    <a:lnTo>
                      <a:pt x="2807" y="1"/>
                    </a:lnTo>
                    <a:lnTo>
                      <a:pt x="2626" y="21"/>
                    </a:lnTo>
                    <a:lnTo>
                      <a:pt x="2464" y="41"/>
                    </a:lnTo>
                    <a:lnTo>
                      <a:pt x="2302" y="102"/>
                    </a:lnTo>
                    <a:lnTo>
                      <a:pt x="2141" y="162"/>
                    </a:lnTo>
                    <a:lnTo>
                      <a:pt x="2000" y="243"/>
                    </a:lnTo>
                    <a:lnTo>
                      <a:pt x="1858" y="344"/>
                    </a:lnTo>
                    <a:lnTo>
                      <a:pt x="1717" y="465"/>
                    </a:lnTo>
                    <a:lnTo>
                      <a:pt x="1596" y="587"/>
                    </a:lnTo>
                    <a:lnTo>
                      <a:pt x="1596" y="587"/>
                    </a:lnTo>
                    <a:lnTo>
                      <a:pt x="1434" y="486"/>
                    </a:lnTo>
                    <a:lnTo>
                      <a:pt x="1273" y="385"/>
                    </a:lnTo>
                    <a:lnTo>
                      <a:pt x="1091" y="304"/>
                    </a:lnTo>
                    <a:lnTo>
                      <a:pt x="909" y="243"/>
                    </a:lnTo>
                    <a:lnTo>
                      <a:pt x="728" y="203"/>
                    </a:lnTo>
                    <a:lnTo>
                      <a:pt x="546" y="183"/>
                    </a:lnTo>
                    <a:lnTo>
                      <a:pt x="344" y="183"/>
                    </a:lnTo>
                    <a:lnTo>
                      <a:pt x="162" y="203"/>
                    </a:lnTo>
                    <a:lnTo>
                      <a:pt x="162" y="203"/>
                    </a:lnTo>
                    <a:lnTo>
                      <a:pt x="61" y="243"/>
                    </a:lnTo>
                    <a:lnTo>
                      <a:pt x="21" y="263"/>
                    </a:lnTo>
                    <a:lnTo>
                      <a:pt x="1" y="284"/>
                    </a:lnTo>
                    <a:lnTo>
                      <a:pt x="1" y="324"/>
                    </a:lnTo>
                    <a:lnTo>
                      <a:pt x="1" y="364"/>
                    </a:lnTo>
                    <a:lnTo>
                      <a:pt x="41" y="445"/>
                    </a:lnTo>
                    <a:lnTo>
                      <a:pt x="41" y="445"/>
                    </a:lnTo>
                    <a:lnTo>
                      <a:pt x="203" y="627"/>
                    </a:lnTo>
                    <a:lnTo>
                      <a:pt x="364" y="768"/>
                    </a:lnTo>
                    <a:lnTo>
                      <a:pt x="546" y="889"/>
                    </a:lnTo>
                    <a:lnTo>
                      <a:pt x="748" y="990"/>
                    </a:lnTo>
                    <a:lnTo>
                      <a:pt x="929" y="1071"/>
                    </a:lnTo>
                    <a:lnTo>
                      <a:pt x="1152" y="1112"/>
                    </a:lnTo>
                    <a:lnTo>
                      <a:pt x="1353" y="1152"/>
                    </a:lnTo>
                    <a:lnTo>
                      <a:pt x="1555" y="1152"/>
                    </a:lnTo>
                    <a:lnTo>
                      <a:pt x="1757" y="1132"/>
                    </a:lnTo>
                    <a:lnTo>
                      <a:pt x="1959" y="1091"/>
                    </a:lnTo>
                    <a:lnTo>
                      <a:pt x="2141" y="1011"/>
                    </a:lnTo>
                    <a:lnTo>
                      <a:pt x="2323" y="930"/>
                    </a:lnTo>
                    <a:lnTo>
                      <a:pt x="2484" y="829"/>
                    </a:lnTo>
                    <a:lnTo>
                      <a:pt x="2626" y="687"/>
                    </a:lnTo>
                    <a:lnTo>
                      <a:pt x="2747" y="526"/>
                    </a:lnTo>
                    <a:lnTo>
                      <a:pt x="2848" y="364"/>
                    </a:lnTo>
                    <a:lnTo>
                      <a:pt x="2848" y="364"/>
                    </a:lnTo>
                    <a:lnTo>
                      <a:pt x="2908" y="243"/>
                    </a:lnTo>
                    <a:lnTo>
                      <a:pt x="2949" y="122"/>
                    </a:lnTo>
                    <a:lnTo>
                      <a:pt x="2949" y="82"/>
                    </a:lnTo>
                    <a:lnTo>
                      <a:pt x="2928" y="41"/>
                    </a:lnTo>
                    <a:lnTo>
                      <a:pt x="2888" y="1"/>
                    </a:lnTo>
                    <a:lnTo>
                      <a:pt x="280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9"/>
              <p:cNvSpPr/>
              <p:nvPr/>
            </p:nvSpPr>
            <p:spPr>
              <a:xfrm>
                <a:off x="2271921" y="-1491937"/>
                <a:ext cx="158355" cy="68218"/>
              </a:xfrm>
              <a:custGeom>
                <a:avLst/>
                <a:gdLst/>
                <a:ahLst/>
                <a:cxnLst/>
                <a:rect l="l" t="t" r="r" b="b"/>
                <a:pathLst>
                  <a:path w="2767" h="1192" extrusionOk="0">
                    <a:moveTo>
                      <a:pt x="101" y="0"/>
                    </a:moveTo>
                    <a:lnTo>
                      <a:pt x="61" y="21"/>
                    </a:lnTo>
                    <a:lnTo>
                      <a:pt x="20" y="41"/>
                    </a:lnTo>
                    <a:lnTo>
                      <a:pt x="0" y="81"/>
                    </a:lnTo>
                    <a:lnTo>
                      <a:pt x="20" y="142"/>
                    </a:lnTo>
                    <a:lnTo>
                      <a:pt x="101" y="364"/>
                    </a:lnTo>
                    <a:lnTo>
                      <a:pt x="222" y="546"/>
                    </a:lnTo>
                    <a:lnTo>
                      <a:pt x="364" y="707"/>
                    </a:lnTo>
                    <a:lnTo>
                      <a:pt x="525" y="849"/>
                    </a:lnTo>
                    <a:lnTo>
                      <a:pt x="707" y="970"/>
                    </a:lnTo>
                    <a:lnTo>
                      <a:pt x="888" y="1071"/>
                    </a:lnTo>
                    <a:lnTo>
                      <a:pt x="1090" y="1131"/>
                    </a:lnTo>
                    <a:lnTo>
                      <a:pt x="1292" y="1172"/>
                    </a:lnTo>
                    <a:lnTo>
                      <a:pt x="1494" y="1192"/>
                    </a:lnTo>
                    <a:lnTo>
                      <a:pt x="1716" y="1172"/>
                    </a:lnTo>
                    <a:lnTo>
                      <a:pt x="1918" y="1131"/>
                    </a:lnTo>
                    <a:lnTo>
                      <a:pt x="2100" y="1050"/>
                    </a:lnTo>
                    <a:lnTo>
                      <a:pt x="2282" y="970"/>
                    </a:lnTo>
                    <a:lnTo>
                      <a:pt x="2443" y="828"/>
                    </a:lnTo>
                    <a:lnTo>
                      <a:pt x="2605" y="667"/>
                    </a:lnTo>
                    <a:lnTo>
                      <a:pt x="2726" y="465"/>
                    </a:lnTo>
                    <a:lnTo>
                      <a:pt x="2766" y="364"/>
                    </a:lnTo>
                    <a:lnTo>
                      <a:pt x="2766" y="344"/>
                    </a:lnTo>
                    <a:lnTo>
                      <a:pt x="2746" y="303"/>
                    </a:lnTo>
                    <a:lnTo>
                      <a:pt x="2686" y="263"/>
                    </a:lnTo>
                    <a:lnTo>
                      <a:pt x="2605" y="243"/>
                    </a:lnTo>
                    <a:lnTo>
                      <a:pt x="2403" y="243"/>
                    </a:lnTo>
                    <a:lnTo>
                      <a:pt x="2241" y="283"/>
                    </a:lnTo>
                    <a:lnTo>
                      <a:pt x="2019" y="324"/>
                    </a:lnTo>
                    <a:lnTo>
                      <a:pt x="1817" y="384"/>
                    </a:lnTo>
                    <a:lnTo>
                      <a:pt x="1636" y="485"/>
                    </a:lnTo>
                    <a:lnTo>
                      <a:pt x="1454" y="606"/>
                    </a:lnTo>
                    <a:lnTo>
                      <a:pt x="1353" y="485"/>
                    </a:lnTo>
                    <a:lnTo>
                      <a:pt x="1252" y="384"/>
                    </a:lnTo>
                    <a:lnTo>
                      <a:pt x="1131" y="303"/>
                    </a:lnTo>
                    <a:lnTo>
                      <a:pt x="989" y="223"/>
                    </a:lnTo>
                    <a:lnTo>
                      <a:pt x="848" y="162"/>
                    </a:lnTo>
                    <a:lnTo>
                      <a:pt x="687" y="101"/>
                    </a:lnTo>
                    <a:lnTo>
                      <a:pt x="505" y="61"/>
                    </a:lnTo>
                    <a:lnTo>
                      <a:pt x="343" y="41"/>
                    </a:lnTo>
                    <a:lnTo>
                      <a:pt x="242" y="21"/>
                    </a:lnTo>
                    <a:lnTo>
                      <a:pt x="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9"/>
              <p:cNvSpPr/>
              <p:nvPr/>
            </p:nvSpPr>
            <p:spPr>
              <a:xfrm>
                <a:off x="2271921" y="-1491937"/>
                <a:ext cx="158355" cy="68218"/>
              </a:xfrm>
              <a:custGeom>
                <a:avLst/>
                <a:gdLst/>
                <a:ahLst/>
                <a:cxnLst/>
                <a:rect l="l" t="t" r="r" b="b"/>
                <a:pathLst>
                  <a:path w="2767" h="1192" fill="none" extrusionOk="0">
                    <a:moveTo>
                      <a:pt x="2726" y="465"/>
                    </a:moveTo>
                    <a:lnTo>
                      <a:pt x="2726" y="465"/>
                    </a:lnTo>
                    <a:lnTo>
                      <a:pt x="2766" y="364"/>
                    </a:lnTo>
                    <a:lnTo>
                      <a:pt x="2766" y="344"/>
                    </a:lnTo>
                    <a:lnTo>
                      <a:pt x="2746" y="303"/>
                    </a:lnTo>
                    <a:lnTo>
                      <a:pt x="2686" y="263"/>
                    </a:lnTo>
                    <a:lnTo>
                      <a:pt x="2605" y="243"/>
                    </a:lnTo>
                    <a:lnTo>
                      <a:pt x="2504" y="243"/>
                    </a:lnTo>
                    <a:lnTo>
                      <a:pt x="2403" y="243"/>
                    </a:lnTo>
                    <a:lnTo>
                      <a:pt x="2241" y="283"/>
                    </a:lnTo>
                    <a:lnTo>
                      <a:pt x="2241" y="283"/>
                    </a:lnTo>
                    <a:lnTo>
                      <a:pt x="2019" y="324"/>
                    </a:lnTo>
                    <a:lnTo>
                      <a:pt x="1817" y="384"/>
                    </a:lnTo>
                    <a:lnTo>
                      <a:pt x="1636" y="485"/>
                    </a:lnTo>
                    <a:lnTo>
                      <a:pt x="1454" y="606"/>
                    </a:lnTo>
                    <a:lnTo>
                      <a:pt x="1454" y="606"/>
                    </a:lnTo>
                    <a:lnTo>
                      <a:pt x="1353" y="485"/>
                    </a:lnTo>
                    <a:lnTo>
                      <a:pt x="1252" y="384"/>
                    </a:lnTo>
                    <a:lnTo>
                      <a:pt x="1131" y="303"/>
                    </a:lnTo>
                    <a:lnTo>
                      <a:pt x="989" y="223"/>
                    </a:lnTo>
                    <a:lnTo>
                      <a:pt x="989" y="223"/>
                    </a:lnTo>
                    <a:lnTo>
                      <a:pt x="848" y="162"/>
                    </a:lnTo>
                    <a:lnTo>
                      <a:pt x="687" y="101"/>
                    </a:lnTo>
                    <a:lnTo>
                      <a:pt x="505" y="61"/>
                    </a:lnTo>
                    <a:lnTo>
                      <a:pt x="343" y="41"/>
                    </a:lnTo>
                    <a:lnTo>
                      <a:pt x="343" y="41"/>
                    </a:lnTo>
                    <a:lnTo>
                      <a:pt x="242" y="21"/>
                    </a:lnTo>
                    <a:lnTo>
                      <a:pt x="101" y="0"/>
                    </a:lnTo>
                    <a:lnTo>
                      <a:pt x="61" y="21"/>
                    </a:lnTo>
                    <a:lnTo>
                      <a:pt x="20" y="41"/>
                    </a:lnTo>
                    <a:lnTo>
                      <a:pt x="0" y="81"/>
                    </a:lnTo>
                    <a:lnTo>
                      <a:pt x="20" y="142"/>
                    </a:lnTo>
                    <a:lnTo>
                      <a:pt x="20" y="142"/>
                    </a:lnTo>
                    <a:lnTo>
                      <a:pt x="101" y="364"/>
                    </a:lnTo>
                    <a:lnTo>
                      <a:pt x="222" y="546"/>
                    </a:lnTo>
                    <a:lnTo>
                      <a:pt x="364" y="707"/>
                    </a:lnTo>
                    <a:lnTo>
                      <a:pt x="525" y="849"/>
                    </a:lnTo>
                    <a:lnTo>
                      <a:pt x="707" y="970"/>
                    </a:lnTo>
                    <a:lnTo>
                      <a:pt x="888" y="1071"/>
                    </a:lnTo>
                    <a:lnTo>
                      <a:pt x="1090" y="1131"/>
                    </a:lnTo>
                    <a:lnTo>
                      <a:pt x="1292" y="1172"/>
                    </a:lnTo>
                    <a:lnTo>
                      <a:pt x="1494" y="1192"/>
                    </a:lnTo>
                    <a:lnTo>
                      <a:pt x="1716" y="1172"/>
                    </a:lnTo>
                    <a:lnTo>
                      <a:pt x="1918" y="1131"/>
                    </a:lnTo>
                    <a:lnTo>
                      <a:pt x="2100" y="1050"/>
                    </a:lnTo>
                    <a:lnTo>
                      <a:pt x="2282" y="970"/>
                    </a:lnTo>
                    <a:lnTo>
                      <a:pt x="2443" y="828"/>
                    </a:lnTo>
                    <a:lnTo>
                      <a:pt x="2605" y="667"/>
                    </a:lnTo>
                    <a:lnTo>
                      <a:pt x="2726" y="46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9"/>
              <p:cNvSpPr/>
              <p:nvPr/>
            </p:nvSpPr>
            <p:spPr>
              <a:xfrm>
                <a:off x="2277702" y="-1563591"/>
                <a:ext cx="158355" cy="69420"/>
              </a:xfrm>
              <a:custGeom>
                <a:avLst/>
                <a:gdLst/>
                <a:ahLst/>
                <a:cxnLst/>
                <a:rect l="l" t="t" r="r" b="b"/>
                <a:pathLst>
                  <a:path w="2767" h="1213" extrusionOk="0">
                    <a:moveTo>
                      <a:pt x="162" y="1"/>
                    </a:moveTo>
                    <a:lnTo>
                      <a:pt x="61" y="21"/>
                    </a:lnTo>
                    <a:lnTo>
                      <a:pt x="20" y="21"/>
                    </a:lnTo>
                    <a:lnTo>
                      <a:pt x="0" y="41"/>
                    </a:lnTo>
                    <a:lnTo>
                      <a:pt x="0" y="81"/>
                    </a:lnTo>
                    <a:lnTo>
                      <a:pt x="20" y="122"/>
                    </a:lnTo>
                    <a:lnTo>
                      <a:pt x="404" y="647"/>
                    </a:lnTo>
                    <a:lnTo>
                      <a:pt x="545" y="828"/>
                    </a:lnTo>
                    <a:lnTo>
                      <a:pt x="727" y="970"/>
                    </a:lnTo>
                    <a:lnTo>
                      <a:pt x="848" y="1030"/>
                    </a:lnTo>
                    <a:lnTo>
                      <a:pt x="969" y="1091"/>
                    </a:lnTo>
                    <a:lnTo>
                      <a:pt x="1212" y="1172"/>
                    </a:lnTo>
                    <a:lnTo>
                      <a:pt x="1454" y="1212"/>
                    </a:lnTo>
                    <a:lnTo>
                      <a:pt x="1696" y="1212"/>
                    </a:lnTo>
                    <a:lnTo>
                      <a:pt x="1938" y="1172"/>
                    </a:lnTo>
                    <a:lnTo>
                      <a:pt x="2161" y="1091"/>
                    </a:lnTo>
                    <a:lnTo>
                      <a:pt x="2383" y="990"/>
                    </a:lnTo>
                    <a:lnTo>
                      <a:pt x="2544" y="849"/>
                    </a:lnTo>
                    <a:lnTo>
                      <a:pt x="2665" y="748"/>
                    </a:lnTo>
                    <a:lnTo>
                      <a:pt x="2726" y="687"/>
                    </a:lnTo>
                    <a:lnTo>
                      <a:pt x="2766" y="606"/>
                    </a:lnTo>
                    <a:lnTo>
                      <a:pt x="2766" y="586"/>
                    </a:lnTo>
                    <a:lnTo>
                      <a:pt x="2766" y="546"/>
                    </a:lnTo>
                    <a:lnTo>
                      <a:pt x="2726" y="505"/>
                    </a:lnTo>
                    <a:lnTo>
                      <a:pt x="2665" y="485"/>
                    </a:lnTo>
                    <a:lnTo>
                      <a:pt x="2585" y="465"/>
                    </a:lnTo>
                    <a:lnTo>
                      <a:pt x="2282" y="465"/>
                    </a:lnTo>
                    <a:lnTo>
                      <a:pt x="2039" y="485"/>
                    </a:lnTo>
                    <a:lnTo>
                      <a:pt x="1837" y="505"/>
                    </a:lnTo>
                    <a:lnTo>
                      <a:pt x="1676" y="546"/>
                    </a:lnTo>
                    <a:lnTo>
                      <a:pt x="1413" y="627"/>
                    </a:lnTo>
                    <a:lnTo>
                      <a:pt x="1333" y="627"/>
                    </a:lnTo>
                    <a:lnTo>
                      <a:pt x="1312" y="606"/>
                    </a:lnTo>
                    <a:lnTo>
                      <a:pt x="1272" y="586"/>
                    </a:lnTo>
                    <a:lnTo>
                      <a:pt x="1171" y="465"/>
                    </a:lnTo>
                    <a:lnTo>
                      <a:pt x="1070" y="364"/>
                    </a:lnTo>
                    <a:lnTo>
                      <a:pt x="949" y="263"/>
                    </a:lnTo>
                    <a:lnTo>
                      <a:pt x="828" y="182"/>
                    </a:lnTo>
                    <a:lnTo>
                      <a:pt x="687" y="122"/>
                    </a:lnTo>
                    <a:lnTo>
                      <a:pt x="525" y="81"/>
                    </a:lnTo>
                    <a:lnTo>
                      <a:pt x="384" y="41"/>
                    </a:lnTo>
                    <a:lnTo>
                      <a:pt x="242" y="2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9"/>
              <p:cNvSpPr/>
              <p:nvPr/>
            </p:nvSpPr>
            <p:spPr>
              <a:xfrm>
                <a:off x="2277702" y="-1563591"/>
                <a:ext cx="158355" cy="69420"/>
              </a:xfrm>
              <a:custGeom>
                <a:avLst/>
                <a:gdLst/>
                <a:ahLst/>
                <a:cxnLst/>
                <a:rect l="l" t="t" r="r" b="b"/>
                <a:pathLst>
                  <a:path w="2767" h="1213" fill="none" extrusionOk="0">
                    <a:moveTo>
                      <a:pt x="727" y="970"/>
                    </a:moveTo>
                    <a:lnTo>
                      <a:pt x="727" y="970"/>
                    </a:lnTo>
                    <a:lnTo>
                      <a:pt x="848" y="1030"/>
                    </a:lnTo>
                    <a:lnTo>
                      <a:pt x="969" y="1091"/>
                    </a:lnTo>
                    <a:lnTo>
                      <a:pt x="1212" y="1172"/>
                    </a:lnTo>
                    <a:lnTo>
                      <a:pt x="1454" y="1212"/>
                    </a:lnTo>
                    <a:lnTo>
                      <a:pt x="1696" y="1212"/>
                    </a:lnTo>
                    <a:lnTo>
                      <a:pt x="1938" y="1172"/>
                    </a:lnTo>
                    <a:lnTo>
                      <a:pt x="2161" y="1091"/>
                    </a:lnTo>
                    <a:lnTo>
                      <a:pt x="2383" y="990"/>
                    </a:lnTo>
                    <a:lnTo>
                      <a:pt x="2544" y="849"/>
                    </a:lnTo>
                    <a:lnTo>
                      <a:pt x="2544" y="849"/>
                    </a:lnTo>
                    <a:lnTo>
                      <a:pt x="2665" y="748"/>
                    </a:lnTo>
                    <a:lnTo>
                      <a:pt x="2726" y="687"/>
                    </a:lnTo>
                    <a:lnTo>
                      <a:pt x="2766" y="606"/>
                    </a:lnTo>
                    <a:lnTo>
                      <a:pt x="2766" y="606"/>
                    </a:lnTo>
                    <a:lnTo>
                      <a:pt x="2766" y="586"/>
                    </a:lnTo>
                    <a:lnTo>
                      <a:pt x="2766" y="546"/>
                    </a:lnTo>
                    <a:lnTo>
                      <a:pt x="2726" y="505"/>
                    </a:lnTo>
                    <a:lnTo>
                      <a:pt x="2665" y="485"/>
                    </a:lnTo>
                    <a:lnTo>
                      <a:pt x="2585" y="465"/>
                    </a:lnTo>
                    <a:lnTo>
                      <a:pt x="2585" y="465"/>
                    </a:lnTo>
                    <a:lnTo>
                      <a:pt x="2282" y="465"/>
                    </a:lnTo>
                    <a:lnTo>
                      <a:pt x="2039" y="485"/>
                    </a:lnTo>
                    <a:lnTo>
                      <a:pt x="1837" y="505"/>
                    </a:lnTo>
                    <a:lnTo>
                      <a:pt x="1676" y="546"/>
                    </a:lnTo>
                    <a:lnTo>
                      <a:pt x="1676" y="546"/>
                    </a:lnTo>
                    <a:lnTo>
                      <a:pt x="1413" y="627"/>
                    </a:lnTo>
                    <a:lnTo>
                      <a:pt x="1333" y="627"/>
                    </a:lnTo>
                    <a:lnTo>
                      <a:pt x="1312" y="606"/>
                    </a:lnTo>
                    <a:lnTo>
                      <a:pt x="1272" y="586"/>
                    </a:lnTo>
                    <a:lnTo>
                      <a:pt x="1272" y="586"/>
                    </a:lnTo>
                    <a:lnTo>
                      <a:pt x="1171" y="465"/>
                    </a:lnTo>
                    <a:lnTo>
                      <a:pt x="1070" y="364"/>
                    </a:lnTo>
                    <a:lnTo>
                      <a:pt x="949" y="263"/>
                    </a:lnTo>
                    <a:lnTo>
                      <a:pt x="828" y="182"/>
                    </a:lnTo>
                    <a:lnTo>
                      <a:pt x="687" y="122"/>
                    </a:lnTo>
                    <a:lnTo>
                      <a:pt x="525" y="81"/>
                    </a:lnTo>
                    <a:lnTo>
                      <a:pt x="384" y="41"/>
                    </a:lnTo>
                    <a:lnTo>
                      <a:pt x="242" y="21"/>
                    </a:lnTo>
                    <a:lnTo>
                      <a:pt x="242" y="21"/>
                    </a:lnTo>
                    <a:lnTo>
                      <a:pt x="162" y="1"/>
                    </a:lnTo>
                    <a:lnTo>
                      <a:pt x="61" y="21"/>
                    </a:lnTo>
                    <a:lnTo>
                      <a:pt x="20" y="21"/>
                    </a:lnTo>
                    <a:lnTo>
                      <a:pt x="0" y="41"/>
                    </a:lnTo>
                    <a:lnTo>
                      <a:pt x="0" y="81"/>
                    </a:lnTo>
                    <a:lnTo>
                      <a:pt x="20" y="122"/>
                    </a:lnTo>
                    <a:lnTo>
                      <a:pt x="20" y="122"/>
                    </a:lnTo>
                    <a:lnTo>
                      <a:pt x="404" y="647"/>
                    </a:lnTo>
                    <a:lnTo>
                      <a:pt x="545" y="828"/>
                    </a:lnTo>
                    <a:lnTo>
                      <a:pt x="727" y="97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9"/>
              <p:cNvSpPr/>
              <p:nvPr/>
            </p:nvSpPr>
            <p:spPr>
              <a:xfrm>
                <a:off x="2301968" y="-1631753"/>
                <a:ext cx="137524" cy="73998"/>
              </a:xfrm>
              <a:custGeom>
                <a:avLst/>
                <a:gdLst/>
                <a:ahLst/>
                <a:cxnLst/>
                <a:rect l="l" t="t" r="r" b="b"/>
                <a:pathLst>
                  <a:path w="2403" h="1293" extrusionOk="0">
                    <a:moveTo>
                      <a:pt x="101" y="0"/>
                    </a:moveTo>
                    <a:lnTo>
                      <a:pt x="61" y="20"/>
                    </a:lnTo>
                    <a:lnTo>
                      <a:pt x="20" y="41"/>
                    </a:lnTo>
                    <a:lnTo>
                      <a:pt x="20" y="61"/>
                    </a:lnTo>
                    <a:lnTo>
                      <a:pt x="0" y="101"/>
                    </a:lnTo>
                    <a:lnTo>
                      <a:pt x="40" y="182"/>
                    </a:lnTo>
                    <a:lnTo>
                      <a:pt x="81" y="263"/>
                    </a:lnTo>
                    <a:lnTo>
                      <a:pt x="263" y="586"/>
                    </a:lnTo>
                    <a:lnTo>
                      <a:pt x="363" y="747"/>
                    </a:lnTo>
                    <a:lnTo>
                      <a:pt x="485" y="909"/>
                    </a:lnTo>
                    <a:lnTo>
                      <a:pt x="687" y="1070"/>
                    </a:lnTo>
                    <a:lnTo>
                      <a:pt x="788" y="1151"/>
                    </a:lnTo>
                    <a:lnTo>
                      <a:pt x="909" y="1212"/>
                    </a:lnTo>
                    <a:lnTo>
                      <a:pt x="1010" y="1252"/>
                    </a:lnTo>
                    <a:lnTo>
                      <a:pt x="1111" y="1272"/>
                    </a:lnTo>
                    <a:lnTo>
                      <a:pt x="1232" y="1293"/>
                    </a:lnTo>
                    <a:lnTo>
                      <a:pt x="1333" y="1293"/>
                    </a:lnTo>
                    <a:lnTo>
                      <a:pt x="1575" y="1272"/>
                    </a:lnTo>
                    <a:lnTo>
                      <a:pt x="1777" y="1192"/>
                    </a:lnTo>
                    <a:lnTo>
                      <a:pt x="1999" y="1070"/>
                    </a:lnTo>
                    <a:lnTo>
                      <a:pt x="2201" y="909"/>
                    </a:lnTo>
                    <a:lnTo>
                      <a:pt x="2282" y="828"/>
                    </a:lnTo>
                    <a:lnTo>
                      <a:pt x="2362" y="727"/>
                    </a:lnTo>
                    <a:lnTo>
                      <a:pt x="2383" y="687"/>
                    </a:lnTo>
                    <a:lnTo>
                      <a:pt x="2403" y="626"/>
                    </a:lnTo>
                    <a:lnTo>
                      <a:pt x="2383" y="586"/>
                    </a:lnTo>
                    <a:lnTo>
                      <a:pt x="2322" y="545"/>
                    </a:lnTo>
                    <a:lnTo>
                      <a:pt x="2262" y="525"/>
                    </a:lnTo>
                    <a:lnTo>
                      <a:pt x="2181" y="525"/>
                    </a:lnTo>
                    <a:lnTo>
                      <a:pt x="1999" y="505"/>
                    </a:lnTo>
                    <a:lnTo>
                      <a:pt x="1817" y="525"/>
                    </a:lnTo>
                    <a:lnTo>
                      <a:pt x="1535" y="566"/>
                    </a:lnTo>
                    <a:lnTo>
                      <a:pt x="1333" y="626"/>
                    </a:lnTo>
                    <a:lnTo>
                      <a:pt x="1191" y="667"/>
                    </a:lnTo>
                    <a:lnTo>
                      <a:pt x="1111" y="667"/>
                    </a:lnTo>
                    <a:lnTo>
                      <a:pt x="1090" y="646"/>
                    </a:lnTo>
                    <a:lnTo>
                      <a:pt x="1050" y="586"/>
                    </a:lnTo>
                    <a:lnTo>
                      <a:pt x="969" y="444"/>
                    </a:lnTo>
                    <a:lnTo>
                      <a:pt x="848" y="303"/>
                    </a:lnTo>
                    <a:lnTo>
                      <a:pt x="727" y="202"/>
                    </a:lnTo>
                    <a:lnTo>
                      <a:pt x="586" y="121"/>
                    </a:lnTo>
                    <a:lnTo>
                      <a:pt x="444" y="61"/>
                    </a:lnTo>
                    <a:lnTo>
                      <a:pt x="323"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9"/>
              <p:cNvSpPr/>
              <p:nvPr/>
            </p:nvSpPr>
            <p:spPr>
              <a:xfrm>
                <a:off x="2301968" y="-1631753"/>
                <a:ext cx="137524" cy="73998"/>
              </a:xfrm>
              <a:custGeom>
                <a:avLst/>
                <a:gdLst/>
                <a:ahLst/>
                <a:cxnLst/>
                <a:rect l="l" t="t" r="r" b="b"/>
                <a:pathLst>
                  <a:path w="2403" h="1293" fill="none" extrusionOk="0">
                    <a:moveTo>
                      <a:pt x="485" y="909"/>
                    </a:moveTo>
                    <a:lnTo>
                      <a:pt x="485" y="909"/>
                    </a:lnTo>
                    <a:lnTo>
                      <a:pt x="687" y="1070"/>
                    </a:lnTo>
                    <a:lnTo>
                      <a:pt x="788" y="1151"/>
                    </a:lnTo>
                    <a:lnTo>
                      <a:pt x="909" y="1212"/>
                    </a:lnTo>
                    <a:lnTo>
                      <a:pt x="1010" y="1252"/>
                    </a:lnTo>
                    <a:lnTo>
                      <a:pt x="1111" y="1272"/>
                    </a:lnTo>
                    <a:lnTo>
                      <a:pt x="1232" y="1293"/>
                    </a:lnTo>
                    <a:lnTo>
                      <a:pt x="1333" y="1293"/>
                    </a:lnTo>
                    <a:lnTo>
                      <a:pt x="1575" y="1272"/>
                    </a:lnTo>
                    <a:lnTo>
                      <a:pt x="1777" y="1192"/>
                    </a:lnTo>
                    <a:lnTo>
                      <a:pt x="1999" y="1070"/>
                    </a:lnTo>
                    <a:lnTo>
                      <a:pt x="2201" y="909"/>
                    </a:lnTo>
                    <a:lnTo>
                      <a:pt x="2201" y="909"/>
                    </a:lnTo>
                    <a:lnTo>
                      <a:pt x="2282" y="828"/>
                    </a:lnTo>
                    <a:lnTo>
                      <a:pt x="2362" y="727"/>
                    </a:lnTo>
                    <a:lnTo>
                      <a:pt x="2383" y="687"/>
                    </a:lnTo>
                    <a:lnTo>
                      <a:pt x="2403" y="626"/>
                    </a:lnTo>
                    <a:lnTo>
                      <a:pt x="2383" y="586"/>
                    </a:lnTo>
                    <a:lnTo>
                      <a:pt x="2322" y="545"/>
                    </a:lnTo>
                    <a:lnTo>
                      <a:pt x="2322" y="545"/>
                    </a:lnTo>
                    <a:lnTo>
                      <a:pt x="2262" y="525"/>
                    </a:lnTo>
                    <a:lnTo>
                      <a:pt x="2181" y="525"/>
                    </a:lnTo>
                    <a:lnTo>
                      <a:pt x="2181" y="525"/>
                    </a:lnTo>
                    <a:lnTo>
                      <a:pt x="1999" y="505"/>
                    </a:lnTo>
                    <a:lnTo>
                      <a:pt x="1817" y="525"/>
                    </a:lnTo>
                    <a:lnTo>
                      <a:pt x="1535" y="566"/>
                    </a:lnTo>
                    <a:lnTo>
                      <a:pt x="1333" y="626"/>
                    </a:lnTo>
                    <a:lnTo>
                      <a:pt x="1191" y="667"/>
                    </a:lnTo>
                    <a:lnTo>
                      <a:pt x="1191" y="667"/>
                    </a:lnTo>
                    <a:lnTo>
                      <a:pt x="1151" y="667"/>
                    </a:lnTo>
                    <a:lnTo>
                      <a:pt x="1111" y="667"/>
                    </a:lnTo>
                    <a:lnTo>
                      <a:pt x="1090" y="646"/>
                    </a:lnTo>
                    <a:lnTo>
                      <a:pt x="1050" y="586"/>
                    </a:lnTo>
                    <a:lnTo>
                      <a:pt x="1050" y="586"/>
                    </a:lnTo>
                    <a:lnTo>
                      <a:pt x="969" y="444"/>
                    </a:lnTo>
                    <a:lnTo>
                      <a:pt x="848" y="303"/>
                    </a:lnTo>
                    <a:lnTo>
                      <a:pt x="727" y="202"/>
                    </a:lnTo>
                    <a:lnTo>
                      <a:pt x="586" y="121"/>
                    </a:lnTo>
                    <a:lnTo>
                      <a:pt x="444" y="61"/>
                    </a:lnTo>
                    <a:lnTo>
                      <a:pt x="323" y="20"/>
                    </a:lnTo>
                    <a:lnTo>
                      <a:pt x="202" y="0"/>
                    </a:lnTo>
                    <a:lnTo>
                      <a:pt x="101" y="0"/>
                    </a:lnTo>
                    <a:lnTo>
                      <a:pt x="101" y="0"/>
                    </a:lnTo>
                    <a:lnTo>
                      <a:pt x="61" y="20"/>
                    </a:lnTo>
                    <a:lnTo>
                      <a:pt x="20" y="41"/>
                    </a:lnTo>
                    <a:lnTo>
                      <a:pt x="20" y="61"/>
                    </a:lnTo>
                    <a:lnTo>
                      <a:pt x="0" y="101"/>
                    </a:lnTo>
                    <a:lnTo>
                      <a:pt x="40" y="182"/>
                    </a:lnTo>
                    <a:lnTo>
                      <a:pt x="81" y="263"/>
                    </a:lnTo>
                    <a:lnTo>
                      <a:pt x="81" y="263"/>
                    </a:lnTo>
                    <a:lnTo>
                      <a:pt x="263" y="586"/>
                    </a:lnTo>
                    <a:lnTo>
                      <a:pt x="363" y="747"/>
                    </a:lnTo>
                    <a:lnTo>
                      <a:pt x="485" y="90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9"/>
              <p:cNvSpPr/>
              <p:nvPr/>
            </p:nvSpPr>
            <p:spPr>
              <a:xfrm>
                <a:off x="2367784" y="-1703407"/>
                <a:ext cx="44010" cy="73998"/>
              </a:xfrm>
              <a:custGeom>
                <a:avLst/>
                <a:gdLst/>
                <a:ahLst/>
                <a:cxnLst/>
                <a:rect l="l" t="t" r="r" b="b"/>
                <a:pathLst>
                  <a:path w="769" h="1293" extrusionOk="0">
                    <a:moveTo>
                      <a:pt x="627" y="0"/>
                    </a:moveTo>
                    <a:lnTo>
                      <a:pt x="587" y="21"/>
                    </a:lnTo>
                    <a:lnTo>
                      <a:pt x="506" y="81"/>
                    </a:lnTo>
                    <a:lnTo>
                      <a:pt x="344" y="222"/>
                    </a:lnTo>
                    <a:lnTo>
                      <a:pt x="203" y="384"/>
                    </a:lnTo>
                    <a:lnTo>
                      <a:pt x="102" y="566"/>
                    </a:lnTo>
                    <a:lnTo>
                      <a:pt x="21" y="768"/>
                    </a:lnTo>
                    <a:lnTo>
                      <a:pt x="1" y="869"/>
                    </a:lnTo>
                    <a:lnTo>
                      <a:pt x="1" y="970"/>
                    </a:lnTo>
                    <a:lnTo>
                      <a:pt x="1" y="1071"/>
                    </a:lnTo>
                    <a:lnTo>
                      <a:pt x="21" y="1171"/>
                    </a:lnTo>
                    <a:lnTo>
                      <a:pt x="62" y="1232"/>
                    </a:lnTo>
                    <a:lnTo>
                      <a:pt x="122" y="1293"/>
                    </a:lnTo>
                    <a:lnTo>
                      <a:pt x="203" y="1293"/>
                    </a:lnTo>
                    <a:lnTo>
                      <a:pt x="304" y="1272"/>
                    </a:lnTo>
                    <a:lnTo>
                      <a:pt x="364" y="1232"/>
                    </a:lnTo>
                    <a:lnTo>
                      <a:pt x="445" y="1171"/>
                    </a:lnTo>
                    <a:lnTo>
                      <a:pt x="546" y="1010"/>
                    </a:lnTo>
                    <a:lnTo>
                      <a:pt x="627" y="808"/>
                    </a:lnTo>
                    <a:lnTo>
                      <a:pt x="708" y="606"/>
                    </a:lnTo>
                    <a:lnTo>
                      <a:pt x="748" y="404"/>
                    </a:lnTo>
                    <a:lnTo>
                      <a:pt x="768" y="222"/>
                    </a:lnTo>
                    <a:lnTo>
                      <a:pt x="748" y="81"/>
                    </a:lnTo>
                    <a:lnTo>
                      <a:pt x="728" y="41"/>
                    </a:lnTo>
                    <a:lnTo>
                      <a:pt x="6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9"/>
              <p:cNvSpPr/>
              <p:nvPr/>
            </p:nvSpPr>
            <p:spPr>
              <a:xfrm>
                <a:off x="2367784" y="-1703407"/>
                <a:ext cx="44010" cy="73998"/>
              </a:xfrm>
              <a:custGeom>
                <a:avLst/>
                <a:gdLst/>
                <a:ahLst/>
                <a:cxnLst/>
                <a:rect l="l" t="t" r="r" b="b"/>
                <a:pathLst>
                  <a:path w="769" h="1293" fill="none" extrusionOk="0">
                    <a:moveTo>
                      <a:pt x="304" y="1272"/>
                    </a:moveTo>
                    <a:lnTo>
                      <a:pt x="304" y="1272"/>
                    </a:lnTo>
                    <a:lnTo>
                      <a:pt x="364" y="1232"/>
                    </a:lnTo>
                    <a:lnTo>
                      <a:pt x="445" y="1171"/>
                    </a:lnTo>
                    <a:lnTo>
                      <a:pt x="546" y="1010"/>
                    </a:lnTo>
                    <a:lnTo>
                      <a:pt x="627" y="808"/>
                    </a:lnTo>
                    <a:lnTo>
                      <a:pt x="708" y="606"/>
                    </a:lnTo>
                    <a:lnTo>
                      <a:pt x="748" y="404"/>
                    </a:lnTo>
                    <a:lnTo>
                      <a:pt x="768" y="222"/>
                    </a:lnTo>
                    <a:lnTo>
                      <a:pt x="748" y="81"/>
                    </a:lnTo>
                    <a:lnTo>
                      <a:pt x="728" y="41"/>
                    </a:lnTo>
                    <a:lnTo>
                      <a:pt x="687" y="0"/>
                    </a:lnTo>
                    <a:lnTo>
                      <a:pt x="687" y="0"/>
                    </a:lnTo>
                    <a:lnTo>
                      <a:pt x="627" y="0"/>
                    </a:lnTo>
                    <a:lnTo>
                      <a:pt x="587" y="21"/>
                    </a:lnTo>
                    <a:lnTo>
                      <a:pt x="506" y="81"/>
                    </a:lnTo>
                    <a:lnTo>
                      <a:pt x="506" y="81"/>
                    </a:lnTo>
                    <a:lnTo>
                      <a:pt x="344" y="222"/>
                    </a:lnTo>
                    <a:lnTo>
                      <a:pt x="203" y="384"/>
                    </a:lnTo>
                    <a:lnTo>
                      <a:pt x="102" y="566"/>
                    </a:lnTo>
                    <a:lnTo>
                      <a:pt x="21" y="768"/>
                    </a:lnTo>
                    <a:lnTo>
                      <a:pt x="21" y="768"/>
                    </a:lnTo>
                    <a:lnTo>
                      <a:pt x="1" y="869"/>
                    </a:lnTo>
                    <a:lnTo>
                      <a:pt x="1" y="970"/>
                    </a:lnTo>
                    <a:lnTo>
                      <a:pt x="1" y="1071"/>
                    </a:lnTo>
                    <a:lnTo>
                      <a:pt x="21" y="1171"/>
                    </a:lnTo>
                    <a:lnTo>
                      <a:pt x="62" y="1232"/>
                    </a:lnTo>
                    <a:lnTo>
                      <a:pt x="122" y="1293"/>
                    </a:lnTo>
                    <a:lnTo>
                      <a:pt x="203" y="1293"/>
                    </a:lnTo>
                    <a:lnTo>
                      <a:pt x="304" y="127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9"/>
              <p:cNvSpPr/>
              <p:nvPr/>
            </p:nvSpPr>
            <p:spPr>
              <a:xfrm>
                <a:off x="2363205" y="-1465382"/>
                <a:ext cx="53224" cy="25525"/>
              </a:xfrm>
              <a:custGeom>
                <a:avLst/>
                <a:gdLst/>
                <a:ahLst/>
                <a:cxnLst/>
                <a:rect l="l" t="t" r="r" b="b"/>
                <a:pathLst>
                  <a:path w="930" h="446" extrusionOk="0">
                    <a:moveTo>
                      <a:pt x="646" y="1"/>
                    </a:moveTo>
                    <a:lnTo>
                      <a:pt x="465" y="61"/>
                    </a:lnTo>
                    <a:lnTo>
                      <a:pt x="283" y="122"/>
                    </a:lnTo>
                    <a:lnTo>
                      <a:pt x="121" y="243"/>
                    </a:lnTo>
                    <a:lnTo>
                      <a:pt x="61" y="304"/>
                    </a:lnTo>
                    <a:lnTo>
                      <a:pt x="0" y="385"/>
                    </a:lnTo>
                    <a:lnTo>
                      <a:pt x="0" y="425"/>
                    </a:lnTo>
                    <a:lnTo>
                      <a:pt x="0" y="445"/>
                    </a:lnTo>
                    <a:lnTo>
                      <a:pt x="20" y="445"/>
                    </a:lnTo>
                    <a:lnTo>
                      <a:pt x="81" y="405"/>
                    </a:lnTo>
                    <a:lnTo>
                      <a:pt x="222" y="324"/>
                    </a:lnTo>
                    <a:lnTo>
                      <a:pt x="323" y="263"/>
                    </a:lnTo>
                    <a:lnTo>
                      <a:pt x="465" y="203"/>
                    </a:lnTo>
                    <a:lnTo>
                      <a:pt x="667" y="142"/>
                    </a:lnTo>
                    <a:lnTo>
                      <a:pt x="909" y="61"/>
                    </a:lnTo>
                    <a:lnTo>
                      <a:pt x="929" y="61"/>
                    </a:lnTo>
                    <a:lnTo>
                      <a:pt x="929" y="21"/>
                    </a:lnTo>
                    <a:lnTo>
                      <a:pt x="9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9"/>
              <p:cNvSpPr/>
              <p:nvPr/>
            </p:nvSpPr>
            <p:spPr>
              <a:xfrm>
                <a:off x="2363205" y="-1465382"/>
                <a:ext cx="53224" cy="25525"/>
              </a:xfrm>
              <a:custGeom>
                <a:avLst/>
                <a:gdLst/>
                <a:ahLst/>
                <a:cxnLst/>
                <a:rect l="l" t="t" r="r" b="b"/>
                <a:pathLst>
                  <a:path w="930" h="446" fill="none" extrusionOk="0">
                    <a:moveTo>
                      <a:pt x="788" y="1"/>
                    </a:moveTo>
                    <a:lnTo>
                      <a:pt x="788" y="1"/>
                    </a:lnTo>
                    <a:lnTo>
                      <a:pt x="646" y="1"/>
                    </a:lnTo>
                    <a:lnTo>
                      <a:pt x="646" y="1"/>
                    </a:lnTo>
                    <a:lnTo>
                      <a:pt x="465" y="61"/>
                    </a:lnTo>
                    <a:lnTo>
                      <a:pt x="283" y="122"/>
                    </a:lnTo>
                    <a:lnTo>
                      <a:pt x="121" y="243"/>
                    </a:lnTo>
                    <a:lnTo>
                      <a:pt x="61" y="304"/>
                    </a:lnTo>
                    <a:lnTo>
                      <a:pt x="0" y="385"/>
                    </a:lnTo>
                    <a:lnTo>
                      <a:pt x="0" y="385"/>
                    </a:lnTo>
                    <a:lnTo>
                      <a:pt x="0" y="425"/>
                    </a:lnTo>
                    <a:lnTo>
                      <a:pt x="0" y="445"/>
                    </a:lnTo>
                    <a:lnTo>
                      <a:pt x="0" y="445"/>
                    </a:lnTo>
                    <a:lnTo>
                      <a:pt x="20" y="445"/>
                    </a:lnTo>
                    <a:lnTo>
                      <a:pt x="20" y="445"/>
                    </a:lnTo>
                    <a:lnTo>
                      <a:pt x="81" y="405"/>
                    </a:lnTo>
                    <a:lnTo>
                      <a:pt x="222" y="324"/>
                    </a:lnTo>
                    <a:lnTo>
                      <a:pt x="323" y="263"/>
                    </a:lnTo>
                    <a:lnTo>
                      <a:pt x="465" y="203"/>
                    </a:lnTo>
                    <a:lnTo>
                      <a:pt x="667" y="142"/>
                    </a:lnTo>
                    <a:lnTo>
                      <a:pt x="909" y="61"/>
                    </a:lnTo>
                    <a:lnTo>
                      <a:pt x="909" y="61"/>
                    </a:lnTo>
                    <a:lnTo>
                      <a:pt x="909" y="61"/>
                    </a:lnTo>
                    <a:lnTo>
                      <a:pt x="929" y="61"/>
                    </a:lnTo>
                    <a:lnTo>
                      <a:pt x="929" y="21"/>
                    </a:lnTo>
                    <a:lnTo>
                      <a:pt x="929" y="21"/>
                    </a:lnTo>
                    <a:lnTo>
                      <a:pt x="909" y="1"/>
                    </a:lnTo>
                    <a:lnTo>
                      <a:pt x="909" y="1"/>
                    </a:lnTo>
                    <a:lnTo>
                      <a:pt x="78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9"/>
              <p:cNvSpPr/>
              <p:nvPr/>
            </p:nvSpPr>
            <p:spPr>
              <a:xfrm>
                <a:off x="2315818" y="-1623684"/>
                <a:ext cx="41663" cy="47444"/>
              </a:xfrm>
              <a:custGeom>
                <a:avLst/>
                <a:gdLst/>
                <a:ahLst/>
                <a:cxnLst/>
                <a:rect l="l" t="t" r="r" b="b"/>
                <a:pathLst>
                  <a:path w="728" h="829" extrusionOk="0">
                    <a:moveTo>
                      <a:pt x="21" y="1"/>
                    </a:moveTo>
                    <a:lnTo>
                      <a:pt x="0" y="21"/>
                    </a:lnTo>
                    <a:lnTo>
                      <a:pt x="0" y="41"/>
                    </a:lnTo>
                    <a:lnTo>
                      <a:pt x="21" y="61"/>
                    </a:lnTo>
                    <a:lnTo>
                      <a:pt x="101" y="122"/>
                    </a:lnTo>
                    <a:lnTo>
                      <a:pt x="222" y="203"/>
                    </a:lnTo>
                    <a:lnTo>
                      <a:pt x="364" y="344"/>
                    </a:lnTo>
                    <a:lnTo>
                      <a:pt x="424" y="425"/>
                    </a:lnTo>
                    <a:lnTo>
                      <a:pt x="586" y="667"/>
                    </a:lnTo>
                    <a:lnTo>
                      <a:pt x="667" y="808"/>
                    </a:lnTo>
                    <a:lnTo>
                      <a:pt x="687" y="828"/>
                    </a:lnTo>
                    <a:lnTo>
                      <a:pt x="707" y="808"/>
                    </a:lnTo>
                    <a:lnTo>
                      <a:pt x="727" y="788"/>
                    </a:lnTo>
                    <a:lnTo>
                      <a:pt x="727" y="768"/>
                    </a:lnTo>
                    <a:lnTo>
                      <a:pt x="687" y="647"/>
                    </a:lnTo>
                    <a:lnTo>
                      <a:pt x="626" y="485"/>
                    </a:lnTo>
                    <a:lnTo>
                      <a:pt x="566" y="404"/>
                    </a:lnTo>
                    <a:lnTo>
                      <a:pt x="485" y="303"/>
                    </a:lnTo>
                    <a:lnTo>
                      <a:pt x="404" y="203"/>
                    </a:lnTo>
                    <a:lnTo>
                      <a:pt x="283" y="102"/>
                    </a:lnTo>
                    <a:lnTo>
                      <a:pt x="162" y="41"/>
                    </a:ln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9"/>
              <p:cNvSpPr/>
              <p:nvPr/>
            </p:nvSpPr>
            <p:spPr>
              <a:xfrm>
                <a:off x="2315818" y="-1623684"/>
                <a:ext cx="41663" cy="47444"/>
              </a:xfrm>
              <a:custGeom>
                <a:avLst/>
                <a:gdLst/>
                <a:ahLst/>
                <a:cxnLst/>
                <a:rect l="l" t="t" r="r" b="b"/>
                <a:pathLst>
                  <a:path w="728" h="829" fill="none" extrusionOk="0">
                    <a:moveTo>
                      <a:pt x="21" y="1"/>
                    </a:moveTo>
                    <a:lnTo>
                      <a:pt x="21" y="1"/>
                    </a:lnTo>
                    <a:lnTo>
                      <a:pt x="0" y="21"/>
                    </a:lnTo>
                    <a:lnTo>
                      <a:pt x="0" y="21"/>
                    </a:lnTo>
                    <a:lnTo>
                      <a:pt x="0" y="41"/>
                    </a:lnTo>
                    <a:lnTo>
                      <a:pt x="21" y="61"/>
                    </a:lnTo>
                    <a:lnTo>
                      <a:pt x="21" y="61"/>
                    </a:lnTo>
                    <a:lnTo>
                      <a:pt x="101" y="122"/>
                    </a:lnTo>
                    <a:lnTo>
                      <a:pt x="222" y="203"/>
                    </a:lnTo>
                    <a:lnTo>
                      <a:pt x="222" y="203"/>
                    </a:lnTo>
                    <a:lnTo>
                      <a:pt x="364" y="344"/>
                    </a:lnTo>
                    <a:lnTo>
                      <a:pt x="424" y="425"/>
                    </a:lnTo>
                    <a:lnTo>
                      <a:pt x="424" y="425"/>
                    </a:lnTo>
                    <a:lnTo>
                      <a:pt x="586" y="667"/>
                    </a:lnTo>
                    <a:lnTo>
                      <a:pt x="667" y="808"/>
                    </a:lnTo>
                    <a:lnTo>
                      <a:pt x="667" y="808"/>
                    </a:lnTo>
                    <a:lnTo>
                      <a:pt x="667" y="808"/>
                    </a:lnTo>
                    <a:lnTo>
                      <a:pt x="667" y="808"/>
                    </a:lnTo>
                    <a:lnTo>
                      <a:pt x="687" y="828"/>
                    </a:lnTo>
                    <a:lnTo>
                      <a:pt x="687" y="828"/>
                    </a:lnTo>
                    <a:lnTo>
                      <a:pt x="707" y="808"/>
                    </a:lnTo>
                    <a:lnTo>
                      <a:pt x="707" y="808"/>
                    </a:lnTo>
                    <a:lnTo>
                      <a:pt x="727" y="788"/>
                    </a:lnTo>
                    <a:lnTo>
                      <a:pt x="727" y="768"/>
                    </a:lnTo>
                    <a:lnTo>
                      <a:pt x="687" y="647"/>
                    </a:lnTo>
                    <a:lnTo>
                      <a:pt x="687" y="647"/>
                    </a:lnTo>
                    <a:lnTo>
                      <a:pt x="626" y="485"/>
                    </a:lnTo>
                    <a:lnTo>
                      <a:pt x="566" y="404"/>
                    </a:lnTo>
                    <a:lnTo>
                      <a:pt x="485" y="303"/>
                    </a:lnTo>
                    <a:lnTo>
                      <a:pt x="485" y="303"/>
                    </a:lnTo>
                    <a:lnTo>
                      <a:pt x="404" y="203"/>
                    </a:lnTo>
                    <a:lnTo>
                      <a:pt x="283" y="102"/>
                    </a:lnTo>
                    <a:lnTo>
                      <a:pt x="162" y="41"/>
                    </a:lnTo>
                    <a:lnTo>
                      <a:pt x="41" y="1"/>
                    </a:lnTo>
                    <a:lnTo>
                      <a:pt x="41" y="1"/>
                    </a:lnTo>
                    <a:lnTo>
                      <a:pt x="2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9"/>
              <p:cNvSpPr/>
              <p:nvPr/>
            </p:nvSpPr>
            <p:spPr>
              <a:xfrm>
                <a:off x="2372419" y="-1590146"/>
                <a:ext cx="52079" cy="19687"/>
              </a:xfrm>
              <a:custGeom>
                <a:avLst/>
                <a:gdLst/>
                <a:ahLst/>
                <a:cxnLst/>
                <a:rect l="l" t="t" r="r" b="b"/>
                <a:pathLst>
                  <a:path w="910" h="344" extrusionOk="0">
                    <a:moveTo>
                      <a:pt x="728" y="0"/>
                    </a:moveTo>
                    <a:lnTo>
                      <a:pt x="546" y="20"/>
                    </a:lnTo>
                    <a:lnTo>
                      <a:pt x="344" y="61"/>
                    </a:lnTo>
                    <a:lnTo>
                      <a:pt x="162" y="162"/>
                    </a:lnTo>
                    <a:lnTo>
                      <a:pt x="82" y="222"/>
                    </a:lnTo>
                    <a:lnTo>
                      <a:pt x="1" y="283"/>
                    </a:lnTo>
                    <a:lnTo>
                      <a:pt x="1" y="303"/>
                    </a:lnTo>
                    <a:lnTo>
                      <a:pt x="21" y="323"/>
                    </a:lnTo>
                    <a:lnTo>
                      <a:pt x="41" y="343"/>
                    </a:lnTo>
                    <a:lnTo>
                      <a:pt x="61" y="343"/>
                    </a:lnTo>
                    <a:lnTo>
                      <a:pt x="223" y="263"/>
                    </a:lnTo>
                    <a:lnTo>
                      <a:pt x="384" y="202"/>
                    </a:lnTo>
                    <a:lnTo>
                      <a:pt x="586" y="141"/>
                    </a:lnTo>
                    <a:lnTo>
                      <a:pt x="889" y="81"/>
                    </a:lnTo>
                    <a:lnTo>
                      <a:pt x="909" y="61"/>
                    </a:lnTo>
                    <a:lnTo>
                      <a:pt x="909" y="41"/>
                    </a:lnTo>
                    <a:lnTo>
                      <a:pt x="8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9"/>
              <p:cNvSpPr/>
              <p:nvPr/>
            </p:nvSpPr>
            <p:spPr>
              <a:xfrm>
                <a:off x="2372419" y="-1590146"/>
                <a:ext cx="52079" cy="19687"/>
              </a:xfrm>
              <a:custGeom>
                <a:avLst/>
                <a:gdLst/>
                <a:ahLst/>
                <a:cxnLst/>
                <a:rect l="l" t="t" r="r" b="b"/>
                <a:pathLst>
                  <a:path w="910" h="344" fill="none" extrusionOk="0">
                    <a:moveTo>
                      <a:pt x="728" y="0"/>
                    </a:moveTo>
                    <a:lnTo>
                      <a:pt x="728" y="0"/>
                    </a:lnTo>
                    <a:lnTo>
                      <a:pt x="546" y="20"/>
                    </a:lnTo>
                    <a:lnTo>
                      <a:pt x="344" y="61"/>
                    </a:lnTo>
                    <a:lnTo>
                      <a:pt x="162" y="162"/>
                    </a:lnTo>
                    <a:lnTo>
                      <a:pt x="82" y="222"/>
                    </a:lnTo>
                    <a:lnTo>
                      <a:pt x="1" y="283"/>
                    </a:lnTo>
                    <a:lnTo>
                      <a:pt x="1" y="283"/>
                    </a:lnTo>
                    <a:lnTo>
                      <a:pt x="1" y="303"/>
                    </a:lnTo>
                    <a:lnTo>
                      <a:pt x="21" y="323"/>
                    </a:lnTo>
                    <a:lnTo>
                      <a:pt x="21" y="323"/>
                    </a:lnTo>
                    <a:lnTo>
                      <a:pt x="41" y="343"/>
                    </a:lnTo>
                    <a:lnTo>
                      <a:pt x="41" y="343"/>
                    </a:lnTo>
                    <a:lnTo>
                      <a:pt x="41" y="343"/>
                    </a:lnTo>
                    <a:lnTo>
                      <a:pt x="41" y="343"/>
                    </a:lnTo>
                    <a:lnTo>
                      <a:pt x="61" y="343"/>
                    </a:lnTo>
                    <a:lnTo>
                      <a:pt x="61" y="343"/>
                    </a:lnTo>
                    <a:lnTo>
                      <a:pt x="61" y="343"/>
                    </a:lnTo>
                    <a:lnTo>
                      <a:pt x="61" y="343"/>
                    </a:lnTo>
                    <a:lnTo>
                      <a:pt x="223" y="263"/>
                    </a:lnTo>
                    <a:lnTo>
                      <a:pt x="384" y="202"/>
                    </a:lnTo>
                    <a:lnTo>
                      <a:pt x="586" y="141"/>
                    </a:lnTo>
                    <a:lnTo>
                      <a:pt x="889" y="81"/>
                    </a:lnTo>
                    <a:lnTo>
                      <a:pt x="889" y="81"/>
                    </a:lnTo>
                    <a:lnTo>
                      <a:pt x="889" y="81"/>
                    </a:lnTo>
                    <a:lnTo>
                      <a:pt x="909" y="61"/>
                    </a:lnTo>
                    <a:lnTo>
                      <a:pt x="909" y="41"/>
                    </a:lnTo>
                    <a:lnTo>
                      <a:pt x="909" y="41"/>
                    </a:lnTo>
                    <a:lnTo>
                      <a:pt x="889" y="0"/>
                    </a:lnTo>
                    <a:lnTo>
                      <a:pt x="889" y="0"/>
                    </a:lnTo>
                    <a:lnTo>
                      <a:pt x="728"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9"/>
              <p:cNvSpPr/>
              <p:nvPr/>
            </p:nvSpPr>
            <p:spPr>
              <a:xfrm>
                <a:off x="2286916" y="-1480377"/>
                <a:ext cx="60149" cy="40519"/>
              </a:xfrm>
              <a:custGeom>
                <a:avLst/>
                <a:gdLst/>
                <a:ahLst/>
                <a:cxnLst/>
                <a:rect l="l" t="t" r="r" b="b"/>
                <a:pathLst>
                  <a:path w="1051" h="708" extrusionOk="0">
                    <a:moveTo>
                      <a:pt x="21" y="0"/>
                    </a:moveTo>
                    <a:lnTo>
                      <a:pt x="1" y="21"/>
                    </a:lnTo>
                    <a:lnTo>
                      <a:pt x="1" y="41"/>
                    </a:lnTo>
                    <a:lnTo>
                      <a:pt x="1" y="61"/>
                    </a:lnTo>
                    <a:lnTo>
                      <a:pt x="41" y="81"/>
                    </a:lnTo>
                    <a:lnTo>
                      <a:pt x="283" y="202"/>
                    </a:lnTo>
                    <a:lnTo>
                      <a:pt x="606" y="404"/>
                    </a:lnTo>
                    <a:lnTo>
                      <a:pt x="828" y="566"/>
                    </a:lnTo>
                    <a:lnTo>
                      <a:pt x="950" y="667"/>
                    </a:lnTo>
                    <a:lnTo>
                      <a:pt x="990" y="687"/>
                    </a:lnTo>
                    <a:lnTo>
                      <a:pt x="1030" y="707"/>
                    </a:lnTo>
                    <a:lnTo>
                      <a:pt x="1051" y="687"/>
                    </a:lnTo>
                    <a:lnTo>
                      <a:pt x="1051" y="667"/>
                    </a:lnTo>
                    <a:lnTo>
                      <a:pt x="1051" y="647"/>
                    </a:lnTo>
                    <a:lnTo>
                      <a:pt x="950" y="546"/>
                    </a:lnTo>
                    <a:lnTo>
                      <a:pt x="849" y="424"/>
                    </a:lnTo>
                    <a:lnTo>
                      <a:pt x="727" y="323"/>
                    </a:lnTo>
                    <a:lnTo>
                      <a:pt x="606" y="222"/>
                    </a:lnTo>
                    <a:lnTo>
                      <a:pt x="465" y="162"/>
                    </a:lnTo>
                    <a:lnTo>
                      <a:pt x="324" y="81"/>
                    </a:lnTo>
                    <a:lnTo>
                      <a:pt x="182" y="41"/>
                    </a:lnTo>
                    <a:lnTo>
                      <a:pt x="41" y="21"/>
                    </a:ln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9"/>
              <p:cNvSpPr/>
              <p:nvPr/>
            </p:nvSpPr>
            <p:spPr>
              <a:xfrm>
                <a:off x="2286916" y="-1480377"/>
                <a:ext cx="60149" cy="40519"/>
              </a:xfrm>
              <a:custGeom>
                <a:avLst/>
                <a:gdLst/>
                <a:ahLst/>
                <a:cxnLst/>
                <a:rect l="l" t="t" r="r" b="b"/>
                <a:pathLst>
                  <a:path w="1051" h="708" fill="none" extrusionOk="0">
                    <a:moveTo>
                      <a:pt x="21" y="0"/>
                    </a:moveTo>
                    <a:lnTo>
                      <a:pt x="21" y="0"/>
                    </a:lnTo>
                    <a:lnTo>
                      <a:pt x="1" y="21"/>
                    </a:lnTo>
                    <a:lnTo>
                      <a:pt x="1" y="41"/>
                    </a:lnTo>
                    <a:lnTo>
                      <a:pt x="1" y="41"/>
                    </a:lnTo>
                    <a:lnTo>
                      <a:pt x="1" y="61"/>
                    </a:lnTo>
                    <a:lnTo>
                      <a:pt x="41" y="81"/>
                    </a:lnTo>
                    <a:lnTo>
                      <a:pt x="283" y="202"/>
                    </a:lnTo>
                    <a:lnTo>
                      <a:pt x="283" y="202"/>
                    </a:lnTo>
                    <a:lnTo>
                      <a:pt x="606" y="404"/>
                    </a:lnTo>
                    <a:lnTo>
                      <a:pt x="828" y="566"/>
                    </a:lnTo>
                    <a:lnTo>
                      <a:pt x="950" y="667"/>
                    </a:lnTo>
                    <a:lnTo>
                      <a:pt x="990" y="687"/>
                    </a:lnTo>
                    <a:lnTo>
                      <a:pt x="1030" y="707"/>
                    </a:lnTo>
                    <a:lnTo>
                      <a:pt x="1030" y="707"/>
                    </a:lnTo>
                    <a:lnTo>
                      <a:pt x="1051" y="687"/>
                    </a:lnTo>
                    <a:lnTo>
                      <a:pt x="1051" y="687"/>
                    </a:lnTo>
                    <a:lnTo>
                      <a:pt x="1051" y="667"/>
                    </a:lnTo>
                    <a:lnTo>
                      <a:pt x="1051" y="647"/>
                    </a:lnTo>
                    <a:lnTo>
                      <a:pt x="1051" y="647"/>
                    </a:lnTo>
                    <a:lnTo>
                      <a:pt x="950" y="546"/>
                    </a:lnTo>
                    <a:lnTo>
                      <a:pt x="849" y="424"/>
                    </a:lnTo>
                    <a:lnTo>
                      <a:pt x="727" y="323"/>
                    </a:lnTo>
                    <a:lnTo>
                      <a:pt x="606" y="222"/>
                    </a:lnTo>
                    <a:lnTo>
                      <a:pt x="465" y="162"/>
                    </a:lnTo>
                    <a:lnTo>
                      <a:pt x="324" y="81"/>
                    </a:lnTo>
                    <a:lnTo>
                      <a:pt x="182" y="41"/>
                    </a:lnTo>
                    <a:lnTo>
                      <a:pt x="41" y="21"/>
                    </a:lnTo>
                    <a:lnTo>
                      <a:pt x="41" y="21"/>
                    </a:lnTo>
                    <a:lnTo>
                      <a:pt x="2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9"/>
              <p:cNvSpPr/>
              <p:nvPr/>
            </p:nvSpPr>
            <p:spPr>
              <a:xfrm>
                <a:off x="2364350" y="-1526620"/>
                <a:ext cx="54369" cy="19687"/>
              </a:xfrm>
              <a:custGeom>
                <a:avLst/>
                <a:gdLst/>
                <a:ahLst/>
                <a:cxnLst/>
                <a:rect l="l" t="t" r="r" b="b"/>
                <a:pathLst>
                  <a:path w="950" h="344" extrusionOk="0">
                    <a:moveTo>
                      <a:pt x="687" y="1"/>
                    </a:moveTo>
                    <a:lnTo>
                      <a:pt x="505" y="21"/>
                    </a:lnTo>
                    <a:lnTo>
                      <a:pt x="323" y="81"/>
                    </a:lnTo>
                    <a:lnTo>
                      <a:pt x="142" y="182"/>
                    </a:lnTo>
                    <a:lnTo>
                      <a:pt x="0" y="283"/>
                    </a:lnTo>
                    <a:lnTo>
                      <a:pt x="0" y="324"/>
                    </a:lnTo>
                    <a:lnTo>
                      <a:pt x="0" y="344"/>
                    </a:lnTo>
                    <a:lnTo>
                      <a:pt x="41" y="344"/>
                    </a:lnTo>
                    <a:lnTo>
                      <a:pt x="122" y="324"/>
                    </a:lnTo>
                    <a:lnTo>
                      <a:pt x="283" y="243"/>
                    </a:lnTo>
                    <a:lnTo>
                      <a:pt x="546" y="162"/>
                    </a:lnTo>
                    <a:lnTo>
                      <a:pt x="727" y="122"/>
                    </a:lnTo>
                    <a:lnTo>
                      <a:pt x="929" y="102"/>
                    </a:lnTo>
                    <a:lnTo>
                      <a:pt x="949" y="81"/>
                    </a:lnTo>
                    <a:lnTo>
                      <a:pt x="949" y="61"/>
                    </a:lnTo>
                    <a:lnTo>
                      <a:pt x="929" y="41"/>
                    </a:lnTo>
                    <a:lnTo>
                      <a:pt x="8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9"/>
              <p:cNvSpPr/>
              <p:nvPr/>
            </p:nvSpPr>
            <p:spPr>
              <a:xfrm>
                <a:off x="2364350" y="-1526620"/>
                <a:ext cx="54369" cy="19687"/>
              </a:xfrm>
              <a:custGeom>
                <a:avLst/>
                <a:gdLst/>
                <a:ahLst/>
                <a:cxnLst/>
                <a:rect l="l" t="t" r="r" b="b"/>
                <a:pathLst>
                  <a:path w="950" h="344" fill="none" extrusionOk="0">
                    <a:moveTo>
                      <a:pt x="707" y="1"/>
                    </a:moveTo>
                    <a:lnTo>
                      <a:pt x="707" y="1"/>
                    </a:lnTo>
                    <a:lnTo>
                      <a:pt x="687" y="1"/>
                    </a:lnTo>
                    <a:lnTo>
                      <a:pt x="687" y="1"/>
                    </a:lnTo>
                    <a:lnTo>
                      <a:pt x="505" y="21"/>
                    </a:lnTo>
                    <a:lnTo>
                      <a:pt x="323" y="81"/>
                    </a:lnTo>
                    <a:lnTo>
                      <a:pt x="142" y="182"/>
                    </a:lnTo>
                    <a:lnTo>
                      <a:pt x="0" y="283"/>
                    </a:lnTo>
                    <a:lnTo>
                      <a:pt x="0" y="283"/>
                    </a:lnTo>
                    <a:lnTo>
                      <a:pt x="0" y="324"/>
                    </a:lnTo>
                    <a:lnTo>
                      <a:pt x="0" y="344"/>
                    </a:lnTo>
                    <a:lnTo>
                      <a:pt x="0" y="344"/>
                    </a:lnTo>
                    <a:lnTo>
                      <a:pt x="41" y="344"/>
                    </a:lnTo>
                    <a:lnTo>
                      <a:pt x="41" y="344"/>
                    </a:lnTo>
                    <a:lnTo>
                      <a:pt x="122" y="324"/>
                    </a:lnTo>
                    <a:lnTo>
                      <a:pt x="283" y="243"/>
                    </a:lnTo>
                    <a:lnTo>
                      <a:pt x="546" y="162"/>
                    </a:lnTo>
                    <a:lnTo>
                      <a:pt x="727" y="122"/>
                    </a:lnTo>
                    <a:lnTo>
                      <a:pt x="929" y="102"/>
                    </a:lnTo>
                    <a:lnTo>
                      <a:pt x="929" y="102"/>
                    </a:lnTo>
                    <a:lnTo>
                      <a:pt x="929" y="102"/>
                    </a:lnTo>
                    <a:lnTo>
                      <a:pt x="949" y="81"/>
                    </a:lnTo>
                    <a:lnTo>
                      <a:pt x="949" y="61"/>
                    </a:lnTo>
                    <a:lnTo>
                      <a:pt x="949" y="61"/>
                    </a:lnTo>
                    <a:lnTo>
                      <a:pt x="929" y="41"/>
                    </a:lnTo>
                    <a:lnTo>
                      <a:pt x="929" y="41"/>
                    </a:lnTo>
                    <a:lnTo>
                      <a:pt x="828" y="1"/>
                    </a:lnTo>
                    <a:lnTo>
                      <a:pt x="70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9"/>
              <p:cNvSpPr/>
              <p:nvPr/>
            </p:nvSpPr>
            <p:spPr>
              <a:xfrm>
                <a:off x="2293841" y="-1548539"/>
                <a:ext cx="49733" cy="38172"/>
              </a:xfrm>
              <a:custGeom>
                <a:avLst/>
                <a:gdLst/>
                <a:ahLst/>
                <a:cxnLst/>
                <a:rect l="l" t="t" r="r" b="b"/>
                <a:pathLst>
                  <a:path w="869" h="667" extrusionOk="0">
                    <a:moveTo>
                      <a:pt x="21" y="0"/>
                    </a:moveTo>
                    <a:lnTo>
                      <a:pt x="1" y="20"/>
                    </a:lnTo>
                    <a:lnTo>
                      <a:pt x="1" y="40"/>
                    </a:lnTo>
                    <a:lnTo>
                      <a:pt x="21" y="61"/>
                    </a:lnTo>
                    <a:lnTo>
                      <a:pt x="223" y="182"/>
                    </a:lnTo>
                    <a:lnTo>
                      <a:pt x="465" y="343"/>
                    </a:lnTo>
                    <a:lnTo>
                      <a:pt x="647" y="485"/>
                    </a:lnTo>
                    <a:lnTo>
                      <a:pt x="808" y="646"/>
                    </a:lnTo>
                    <a:lnTo>
                      <a:pt x="829" y="666"/>
                    </a:lnTo>
                    <a:lnTo>
                      <a:pt x="849" y="646"/>
                    </a:lnTo>
                    <a:lnTo>
                      <a:pt x="869" y="606"/>
                    </a:lnTo>
                    <a:lnTo>
                      <a:pt x="788" y="505"/>
                    </a:lnTo>
                    <a:lnTo>
                      <a:pt x="707" y="384"/>
                    </a:lnTo>
                    <a:lnTo>
                      <a:pt x="627" y="303"/>
                    </a:lnTo>
                    <a:lnTo>
                      <a:pt x="505" y="202"/>
                    </a:lnTo>
                    <a:lnTo>
                      <a:pt x="405" y="141"/>
                    </a:lnTo>
                    <a:lnTo>
                      <a:pt x="283" y="61"/>
                    </a:lnTo>
                    <a:lnTo>
                      <a:pt x="162" y="20"/>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9"/>
              <p:cNvSpPr/>
              <p:nvPr/>
            </p:nvSpPr>
            <p:spPr>
              <a:xfrm>
                <a:off x="2340084" y="-1511568"/>
                <a:ext cx="57" cy="57"/>
              </a:xfrm>
              <a:custGeom>
                <a:avLst/>
                <a:gdLst/>
                <a:ahLst/>
                <a:cxnLst/>
                <a:rect l="l" t="t" r="r" b="b"/>
                <a:pathLst>
                  <a:path w="1" h="1" fill="none" extrusionOk="0">
                    <a:moveTo>
                      <a:pt x="0" y="0"/>
                    </a:moveTo>
                    <a:lnTo>
                      <a:pt x="0" y="0"/>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9"/>
              <p:cNvSpPr/>
              <p:nvPr/>
            </p:nvSpPr>
            <p:spPr>
              <a:xfrm>
                <a:off x="2293841" y="-1548539"/>
                <a:ext cx="49733" cy="38172"/>
              </a:xfrm>
              <a:custGeom>
                <a:avLst/>
                <a:gdLst/>
                <a:ahLst/>
                <a:cxnLst/>
                <a:rect l="l" t="t" r="r" b="b"/>
                <a:pathLst>
                  <a:path w="869" h="667" fill="none" extrusionOk="0">
                    <a:moveTo>
                      <a:pt x="41" y="0"/>
                    </a:moveTo>
                    <a:lnTo>
                      <a:pt x="41" y="0"/>
                    </a:lnTo>
                    <a:lnTo>
                      <a:pt x="21" y="0"/>
                    </a:lnTo>
                    <a:lnTo>
                      <a:pt x="1" y="20"/>
                    </a:lnTo>
                    <a:lnTo>
                      <a:pt x="1" y="40"/>
                    </a:lnTo>
                    <a:lnTo>
                      <a:pt x="21" y="61"/>
                    </a:lnTo>
                    <a:lnTo>
                      <a:pt x="21" y="61"/>
                    </a:lnTo>
                    <a:lnTo>
                      <a:pt x="223" y="182"/>
                    </a:lnTo>
                    <a:lnTo>
                      <a:pt x="223" y="182"/>
                    </a:lnTo>
                    <a:lnTo>
                      <a:pt x="465" y="343"/>
                    </a:lnTo>
                    <a:lnTo>
                      <a:pt x="647" y="485"/>
                    </a:lnTo>
                    <a:lnTo>
                      <a:pt x="808" y="646"/>
                    </a:lnTo>
                    <a:lnTo>
                      <a:pt x="808" y="646"/>
                    </a:lnTo>
                    <a:lnTo>
                      <a:pt x="808" y="646"/>
                    </a:lnTo>
                    <a:lnTo>
                      <a:pt x="829" y="666"/>
                    </a:lnTo>
                    <a:lnTo>
                      <a:pt x="829" y="666"/>
                    </a:lnTo>
                    <a:lnTo>
                      <a:pt x="849" y="646"/>
                    </a:lnTo>
                    <a:lnTo>
                      <a:pt x="869" y="606"/>
                    </a:lnTo>
                    <a:lnTo>
                      <a:pt x="869" y="606"/>
                    </a:lnTo>
                    <a:lnTo>
                      <a:pt x="788" y="505"/>
                    </a:lnTo>
                    <a:lnTo>
                      <a:pt x="707" y="384"/>
                    </a:lnTo>
                    <a:lnTo>
                      <a:pt x="627" y="303"/>
                    </a:lnTo>
                    <a:lnTo>
                      <a:pt x="505" y="202"/>
                    </a:lnTo>
                    <a:lnTo>
                      <a:pt x="405" y="141"/>
                    </a:lnTo>
                    <a:lnTo>
                      <a:pt x="283" y="61"/>
                    </a:lnTo>
                    <a:lnTo>
                      <a:pt x="162" y="20"/>
                    </a:lnTo>
                    <a:lnTo>
                      <a:pt x="41" y="0"/>
                    </a:lnTo>
                    <a:lnTo>
                      <a:pt x="41" y="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9"/>
              <p:cNvSpPr/>
              <p:nvPr/>
            </p:nvSpPr>
            <p:spPr>
              <a:xfrm>
                <a:off x="2379344" y="-1409868"/>
                <a:ext cx="53224" cy="33537"/>
              </a:xfrm>
              <a:custGeom>
                <a:avLst/>
                <a:gdLst/>
                <a:ahLst/>
                <a:cxnLst/>
                <a:rect l="l" t="t" r="r" b="b"/>
                <a:pathLst>
                  <a:path w="930" h="586" extrusionOk="0">
                    <a:moveTo>
                      <a:pt x="910" y="0"/>
                    </a:moveTo>
                    <a:lnTo>
                      <a:pt x="768" y="20"/>
                    </a:lnTo>
                    <a:lnTo>
                      <a:pt x="647" y="61"/>
                    </a:lnTo>
                    <a:lnTo>
                      <a:pt x="465" y="121"/>
                    </a:lnTo>
                    <a:lnTo>
                      <a:pt x="324" y="202"/>
                    </a:lnTo>
                    <a:lnTo>
                      <a:pt x="203" y="283"/>
                    </a:lnTo>
                    <a:lnTo>
                      <a:pt x="102" y="364"/>
                    </a:lnTo>
                    <a:lnTo>
                      <a:pt x="41" y="444"/>
                    </a:lnTo>
                    <a:lnTo>
                      <a:pt x="1" y="505"/>
                    </a:lnTo>
                    <a:lnTo>
                      <a:pt x="1" y="565"/>
                    </a:lnTo>
                    <a:lnTo>
                      <a:pt x="21" y="586"/>
                    </a:lnTo>
                    <a:lnTo>
                      <a:pt x="41" y="586"/>
                    </a:lnTo>
                    <a:lnTo>
                      <a:pt x="61" y="565"/>
                    </a:lnTo>
                    <a:lnTo>
                      <a:pt x="142" y="485"/>
                    </a:lnTo>
                    <a:lnTo>
                      <a:pt x="223" y="404"/>
                    </a:lnTo>
                    <a:lnTo>
                      <a:pt x="445" y="283"/>
                    </a:lnTo>
                    <a:lnTo>
                      <a:pt x="667" y="162"/>
                    </a:lnTo>
                    <a:lnTo>
                      <a:pt x="910" y="61"/>
                    </a:lnTo>
                    <a:lnTo>
                      <a:pt x="930" y="61"/>
                    </a:lnTo>
                    <a:lnTo>
                      <a:pt x="930" y="40"/>
                    </a:lnTo>
                    <a:lnTo>
                      <a:pt x="930" y="20"/>
                    </a:lnTo>
                    <a:lnTo>
                      <a:pt x="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9"/>
              <p:cNvSpPr/>
              <p:nvPr/>
            </p:nvSpPr>
            <p:spPr>
              <a:xfrm>
                <a:off x="2379344" y="-1409868"/>
                <a:ext cx="53224" cy="33537"/>
              </a:xfrm>
              <a:custGeom>
                <a:avLst/>
                <a:gdLst/>
                <a:ahLst/>
                <a:cxnLst/>
                <a:rect l="l" t="t" r="r" b="b"/>
                <a:pathLst>
                  <a:path w="930" h="586" fill="none" extrusionOk="0">
                    <a:moveTo>
                      <a:pt x="910" y="0"/>
                    </a:moveTo>
                    <a:lnTo>
                      <a:pt x="910" y="0"/>
                    </a:lnTo>
                    <a:lnTo>
                      <a:pt x="910" y="0"/>
                    </a:lnTo>
                    <a:lnTo>
                      <a:pt x="910" y="0"/>
                    </a:lnTo>
                    <a:lnTo>
                      <a:pt x="768" y="20"/>
                    </a:lnTo>
                    <a:lnTo>
                      <a:pt x="647" y="61"/>
                    </a:lnTo>
                    <a:lnTo>
                      <a:pt x="647" y="61"/>
                    </a:lnTo>
                    <a:lnTo>
                      <a:pt x="465" y="121"/>
                    </a:lnTo>
                    <a:lnTo>
                      <a:pt x="324" y="202"/>
                    </a:lnTo>
                    <a:lnTo>
                      <a:pt x="203" y="283"/>
                    </a:lnTo>
                    <a:lnTo>
                      <a:pt x="102" y="364"/>
                    </a:lnTo>
                    <a:lnTo>
                      <a:pt x="41" y="444"/>
                    </a:lnTo>
                    <a:lnTo>
                      <a:pt x="1" y="505"/>
                    </a:lnTo>
                    <a:lnTo>
                      <a:pt x="1" y="565"/>
                    </a:lnTo>
                    <a:lnTo>
                      <a:pt x="21" y="586"/>
                    </a:lnTo>
                    <a:lnTo>
                      <a:pt x="21" y="586"/>
                    </a:lnTo>
                    <a:lnTo>
                      <a:pt x="21" y="586"/>
                    </a:lnTo>
                    <a:lnTo>
                      <a:pt x="21" y="586"/>
                    </a:lnTo>
                    <a:lnTo>
                      <a:pt x="41" y="586"/>
                    </a:lnTo>
                    <a:lnTo>
                      <a:pt x="41" y="586"/>
                    </a:lnTo>
                    <a:lnTo>
                      <a:pt x="61" y="565"/>
                    </a:lnTo>
                    <a:lnTo>
                      <a:pt x="61" y="565"/>
                    </a:lnTo>
                    <a:lnTo>
                      <a:pt x="61" y="565"/>
                    </a:lnTo>
                    <a:lnTo>
                      <a:pt x="61" y="565"/>
                    </a:lnTo>
                    <a:lnTo>
                      <a:pt x="142" y="485"/>
                    </a:lnTo>
                    <a:lnTo>
                      <a:pt x="223" y="404"/>
                    </a:lnTo>
                    <a:lnTo>
                      <a:pt x="445" y="283"/>
                    </a:lnTo>
                    <a:lnTo>
                      <a:pt x="667" y="162"/>
                    </a:lnTo>
                    <a:lnTo>
                      <a:pt x="910" y="61"/>
                    </a:lnTo>
                    <a:lnTo>
                      <a:pt x="930" y="61"/>
                    </a:lnTo>
                    <a:lnTo>
                      <a:pt x="930" y="61"/>
                    </a:lnTo>
                    <a:lnTo>
                      <a:pt x="930" y="40"/>
                    </a:lnTo>
                    <a:lnTo>
                      <a:pt x="930" y="20"/>
                    </a:lnTo>
                    <a:lnTo>
                      <a:pt x="930" y="20"/>
                    </a:lnTo>
                    <a:lnTo>
                      <a:pt x="91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9"/>
              <p:cNvSpPr/>
              <p:nvPr/>
            </p:nvSpPr>
            <p:spPr>
              <a:xfrm>
                <a:off x="2297332" y="-1398365"/>
                <a:ext cx="62438" cy="26669"/>
              </a:xfrm>
              <a:custGeom>
                <a:avLst/>
                <a:gdLst/>
                <a:ahLst/>
                <a:cxnLst/>
                <a:rect l="l" t="t" r="r" b="b"/>
                <a:pathLst>
                  <a:path w="1091" h="466" extrusionOk="0">
                    <a:moveTo>
                      <a:pt x="0" y="1"/>
                    </a:moveTo>
                    <a:lnTo>
                      <a:pt x="0" y="21"/>
                    </a:lnTo>
                    <a:lnTo>
                      <a:pt x="0" y="41"/>
                    </a:lnTo>
                    <a:lnTo>
                      <a:pt x="20" y="62"/>
                    </a:lnTo>
                    <a:lnTo>
                      <a:pt x="465" y="223"/>
                    </a:lnTo>
                    <a:lnTo>
                      <a:pt x="1050" y="465"/>
                    </a:lnTo>
                    <a:lnTo>
                      <a:pt x="1070" y="465"/>
                    </a:lnTo>
                    <a:lnTo>
                      <a:pt x="1091" y="445"/>
                    </a:lnTo>
                    <a:lnTo>
                      <a:pt x="1091" y="425"/>
                    </a:lnTo>
                    <a:lnTo>
                      <a:pt x="1070" y="405"/>
                    </a:lnTo>
                    <a:lnTo>
                      <a:pt x="969" y="324"/>
                    </a:lnTo>
                    <a:lnTo>
                      <a:pt x="848" y="243"/>
                    </a:lnTo>
                    <a:lnTo>
                      <a:pt x="707" y="163"/>
                    </a:lnTo>
                    <a:lnTo>
                      <a:pt x="566" y="122"/>
                    </a:lnTo>
                    <a:lnTo>
                      <a:pt x="283" y="21"/>
                    </a:ln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9"/>
              <p:cNvSpPr/>
              <p:nvPr/>
            </p:nvSpPr>
            <p:spPr>
              <a:xfrm>
                <a:off x="2297332" y="-1398365"/>
                <a:ext cx="62438" cy="26669"/>
              </a:xfrm>
              <a:custGeom>
                <a:avLst/>
                <a:gdLst/>
                <a:ahLst/>
                <a:cxnLst/>
                <a:rect l="l" t="t" r="r" b="b"/>
                <a:pathLst>
                  <a:path w="1091" h="466" fill="none" extrusionOk="0">
                    <a:moveTo>
                      <a:pt x="41" y="1"/>
                    </a:moveTo>
                    <a:lnTo>
                      <a:pt x="41" y="1"/>
                    </a:lnTo>
                    <a:lnTo>
                      <a:pt x="0" y="1"/>
                    </a:lnTo>
                    <a:lnTo>
                      <a:pt x="0" y="21"/>
                    </a:lnTo>
                    <a:lnTo>
                      <a:pt x="0" y="41"/>
                    </a:lnTo>
                    <a:lnTo>
                      <a:pt x="20" y="62"/>
                    </a:lnTo>
                    <a:lnTo>
                      <a:pt x="20" y="62"/>
                    </a:lnTo>
                    <a:lnTo>
                      <a:pt x="465" y="223"/>
                    </a:lnTo>
                    <a:lnTo>
                      <a:pt x="1050" y="465"/>
                    </a:lnTo>
                    <a:lnTo>
                      <a:pt x="1050" y="465"/>
                    </a:lnTo>
                    <a:lnTo>
                      <a:pt x="1050" y="465"/>
                    </a:lnTo>
                    <a:lnTo>
                      <a:pt x="1050" y="465"/>
                    </a:lnTo>
                    <a:lnTo>
                      <a:pt x="1050" y="465"/>
                    </a:lnTo>
                    <a:lnTo>
                      <a:pt x="1070" y="465"/>
                    </a:lnTo>
                    <a:lnTo>
                      <a:pt x="1091" y="445"/>
                    </a:lnTo>
                    <a:lnTo>
                      <a:pt x="1091" y="425"/>
                    </a:lnTo>
                    <a:lnTo>
                      <a:pt x="1070" y="405"/>
                    </a:lnTo>
                    <a:lnTo>
                      <a:pt x="1070" y="405"/>
                    </a:lnTo>
                    <a:lnTo>
                      <a:pt x="969" y="324"/>
                    </a:lnTo>
                    <a:lnTo>
                      <a:pt x="848" y="243"/>
                    </a:lnTo>
                    <a:lnTo>
                      <a:pt x="707" y="163"/>
                    </a:lnTo>
                    <a:lnTo>
                      <a:pt x="566" y="122"/>
                    </a:lnTo>
                    <a:lnTo>
                      <a:pt x="283" y="21"/>
                    </a:lnTo>
                    <a:lnTo>
                      <a:pt x="41" y="1"/>
                    </a:lnTo>
                    <a:lnTo>
                      <a:pt x="41" y="1"/>
                    </a:lnTo>
                    <a:lnTo>
                      <a:pt x="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9"/>
              <p:cNvSpPr/>
              <p:nvPr/>
            </p:nvSpPr>
            <p:spPr>
              <a:xfrm>
                <a:off x="2383980" y="-1692991"/>
                <a:ext cx="18543" cy="43953"/>
              </a:xfrm>
              <a:custGeom>
                <a:avLst/>
                <a:gdLst/>
                <a:ahLst/>
                <a:cxnLst/>
                <a:rect l="l" t="t" r="r" b="b"/>
                <a:pathLst>
                  <a:path w="324" h="768" extrusionOk="0">
                    <a:moveTo>
                      <a:pt x="243" y="0"/>
                    </a:moveTo>
                    <a:lnTo>
                      <a:pt x="223" y="20"/>
                    </a:lnTo>
                    <a:lnTo>
                      <a:pt x="182" y="283"/>
                    </a:lnTo>
                    <a:lnTo>
                      <a:pt x="142" y="404"/>
                    </a:lnTo>
                    <a:lnTo>
                      <a:pt x="81" y="545"/>
                    </a:lnTo>
                    <a:lnTo>
                      <a:pt x="1" y="707"/>
                    </a:lnTo>
                    <a:lnTo>
                      <a:pt x="1" y="747"/>
                    </a:lnTo>
                    <a:lnTo>
                      <a:pt x="21" y="767"/>
                    </a:lnTo>
                    <a:lnTo>
                      <a:pt x="41" y="767"/>
                    </a:lnTo>
                    <a:lnTo>
                      <a:pt x="122" y="687"/>
                    </a:lnTo>
                    <a:lnTo>
                      <a:pt x="182" y="606"/>
                    </a:lnTo>
                    <a:lnTo>
                      <a:pt x="243" y="525"/>
                    </a:lnTo>
                    <a:lnTo>
                      <a:pt x="283" y="424"/>
                    </a:lnTo>
                    <a:lnTo>
                      <a:pt x="304" y="323"/>
                    </a:lnTo>
                    <a:lnTo>
                      <a:pt x="324" y="222"/>
                    </a:lnTo>
                    <a:lnTo>
                      <a:pt x="304" y="121"/>
                    </a:lnTo>
                    <a:lnTo>
                      <a:pt x="304" y="20"/>
                    </a:lnTo>
                    <a:lnTo>
                      <a:pt x="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9"/>
              <p:cNvSpPr/>
              <p:nvPr/>
            </p:nvSpPr>
            <p:spPr>
              <a:xfrm>
                <a:off x="2383980" y="-1652585"/>
                <a:ext cx="57" cy="57"/>
              </a:xfrm>
              <a:custGeom>
                <a:avLst/>
                <a:gdLst/>
                <a:ahLst/>
                <a:cxnLst/>
                <a:rect l="l" t="t" r="r" b="b"/>
                <a:pathLst>
                  <a:path w="1" h="1" fill="none" extrusionOk="0">
                    <a:moveTo>
                      <a:pt x="1" y="1"/>
                    </a:moveTo>
                    <a:lnTo>
                      <a:pt x="1" y="1"/>
                    </a:lnTo>
                    <a:lnTo>
                      <a:pt x="1" y="1"/>
                    </a:lnTo>
                    <a:lnTo>
                      <a:pt x="1" y="1"/>
                    </a:lnTo>
                    <a:lnTo>
                      <a:pt x="1" y="1"/>
                    </a:lnTo>
                    <a:lnTo>
                      <a:pt x="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9"/>
              <p:cNvSpPr/>
              <p:nvPr/>
            </p:nvSpPr>
            <p:spPr>
              <a:xfrm>
                <a:off x="2383980" y="-1692991"/>
                <a:ext cx="18543" cy="43953"/>
              </a:xfrm>
              <a:custGeom>
                <a:avLst/>
                <a:gdLst/>
                <a:ahLst/>
                <a:cxnLst/>
                <a:rect l="l" t="t" r="r" b="b"/>
                <a:pathLst>
                  <a:path w="324" h="768" fill="none" extrusionOk="0">
                    <a:moveTo>
                      <a:pt x="263" y="0"/>
                    </a:moveTo>
                    <a:lnTo>
                      <a:pt x="263" y="0"/>
                    </a:lnTo>
                    <a:lnTo>
                      <a:pt x="243" y="0"/>
                    </a:lnTo>
                    <a:lnTo>
                      <a:pt x="223" y="20"/>
                    </a:lnTo>
                    <a:lnTo>
                      <a:pt x="223" y="20"/>
                    </a:lnTo>
                    <a:lnTo>
                      <a:pt x="182" y="283"/>
                    </a:lnTo>
                    <a:lnTo>
                      <a:pt x="142" y="404"/>
                    </a:lnTo>
                    <a:lnTo>
                      <a:pt x="81" y="545"/>
                    </a:lnTo>
                    <a:lnTo>
                      <a:pt x="81" y="545"/>
                    </a:lnTo>
                    <a:lnTo>
                      <a:pt x="1" y="707"/>
                    </a:lnTo>
                    <a:lnTo>
                      <a:pt x="1" y="707"/>
                    </a:lnTo>
                    <a:lnTo>
                      <a:pt x="1" y="747"/>
                    </a:lnTo>
                    <a:lnTo>
                      <a:pt x="21" y="767"/>
                    </a:lnTo>
                    <a:lnTo>
                      <a:pt x="21" y="767"/>
                    </a:lnTo>
                    <a:lnTo>
                      <a:pt x="41" y="767"/>
                    </a:lnTo>
                    <a:lnTo>
                      <a:pt x="41" y="767"/>
                    </a:lnTo>
                    <a:lnTo>
                      <a:pt x="122" y="687"/>
                    </a:lnTo>
                    <a:lnTo>
                      <a:pt x="182" y="606"/>
                    </a:lnTo>
                    <a:lnTo>
                      <a:pt x="243" y="525"/>
                    </a:lnTo>
                    <a:lnTo>
                      <a:pt x="283" y="424"/>
                    </a:lnTo>
                    <a:lnTo>
                      <a:pt x="304" y="323"/>
                    </a:lnTo>
                    <a:lnTo>
                      <a:pt x="324" y="222"/>
                    </a:lnTo>
                    <a:lnTo>
                      <a:pt x="304" y="121"/>
                    </a:lnTo>
                    <a:lnTo>
                      <a:pt x="304" y="20"/>
                    </a:lnTo>
                    <a:lnTo>
                      <a:pt x="304" y="20"/>
                    </a:lnTo>
                    <a:lnTo>
                      <a:pt x="283" y="0"/>
                    </a:lnTo>
                    <a:lnTo>
                      <a:pt x="26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9"/>
              <p:cNvSpPr/>
              <p:nvPr/>
            </p:nvSpPr>
            <p:spPr>
              <a:xfrm>
                <a:off x="2269575" y="-1706898"/>
                <a:ext cx="186112" cy="477298"/>
              </a:xfrm>
              <a:custGeom>
                <a:avLst/>
                <a:gdLst/>
                <a:ahLst/>
                <a:cxnLst/>
                <a:rect l="l" t="t" r="r" b="b"/>
                <a:pathLst>
                  <a:path w="3252" h="8340" extrusionOk="0">
                    <a:moveTo>
                      <a:pt x="2363" y="102"/>
                    </a:moveTo>
                    <a:lnTo>
                      <a:pt x="2383" y="122"/>
                    </a:lnTo>
                    <a:lnTo>
                      <a:pt x="2403" y="162"/>
                    </a:lnTo>
                    <a:lnTo>
                      <a:pt x="2424" y="304"/>
                    </a:lnTo>
                    <a:lnTo>
                      <a:pt x="2403" y="425"/>
                    </a:lnTo>
                    <a:lnTo>
                      <a:pt x="2383" y="566"/>
                    </a:lnTo>
                    <a:lnTo>
                      <a:pt x="2343" y="728"/>
                    </a:lnTo>
                    <a:lnTo>
                      <a:pt x="2303" y="869"/>
                    </a:lnTo>
                    <a:lnTo>
                      <a:pt x="2242" y="1010"/>
                    </a:lnTo>
                    <a:lnTo>
                      <a:pt x="2161" y="1111"/>
                    </a:lnTo>
                    <a:lnTo>
                      <a:pt x="2080" y="1212"/>
                    </a:lnTo>
                    <a:lnTo>
                      <a:pt x="2000" y="1273"/>
                    </a:lnTo>
                    <a:lnTo>
                      <a:pt x="1959" y="1293"/>
                    </a:lnTo>
                    <a:lnTo>
                      <a:pt x="2000" y="1111"/>
                    </a:lnTo>
                    <a:lnTo>
                      <a:pt x="2000" y="1071"/>
                    </a:lnTo>
                    <a:lnTo>
                      <a:pt x="1979" y="1051"/>
                    </a:lnTo>
                    <a:lnTo>
                      <a:pt x="1939" y="1051"/>
                    </a:lnTo>
                    <a:lnTo>
                      <a:pt x="1899" y="1091"/>
                    </a:lnTo>
                    <a:lnTo>
                      <a:pt x="1838" y="1273"/>
                    </a:lnTo>
                    <a:lnTo>
                      <a:pt x="1798" y="1192"/>
                    </a:lnTo>
                    <a:lnTo>
                      <a:pt x="1778" y="1091"/>
                    </a:lnTo>
                    <a:lnTo>
                      <a:pt x="1778" y="970"/>
                    </a:lnTo>
                    <a:lnTo>
                      <a:pt x="1798" y="849"/>
                    </a:lnTo>
                    <a:lnTo>
                      <a:pt x="1858" y="687"/>
                    </a:lnTo>
                    <a:lnTo>
                      <a:pt x="1959" y="506"/>
                    </a:lnTo>
                    <a:lnTo>
                      <a:pt x="2080" y="344"/>
                    </a:lnTo>
                    <a:lnTo>
                      <a:pt x="2242" y="183"/>
                    </a:lnTo>
                    <a:lnTo>
                      <a:pt x="2262" y="183"/>
                    </a:lnTo>
                    <a:lnTo>
                      <a:pt x="2303" y="142"/>
                    </a:lnTo>
                    <a:lnTo>
                      <a:pt x="2363" y="102"/>
                    </a:lnTo>
                    <a:close/>
                    <a:moveTo>
                      <a:pt x="768" y="1374"/>
                    </a:moveTo>
                    <a:lnTo>
                      <a:pt x="869" y="1394"/>
                    </a:lnTo>
                    <a:lnTo>
                      <a:pt x="990" y="1414"/>
                    </a:lnTo>
                    <a:lnTo>
                      <a:pt x="1111" y="1475"/>
                    </a:lnTo>
                    <a:lnTo>
                      <a:pt x="1253" y="1556"/>
                    </a:lnTo>
                    <a:lnTo>
                      <a:pt x="1374" y="1657"/>
                    </a:lnTo>
                    <a:lnTo>
                      <a:pt x="1475" y="1778"/>
                    </a:lnTo>
                    <a:lnTo>
                      <a:pt x="1576" y="1919"/>
                    </a:lnTo>
                    <a:lnTo>
                      <a:pt x="1636" y="2020"/>
                    </a:lnTo>
                    <a:lnTo>
                      <a:pt x="1535" y="2484"/>
                    </a:lnTo>
                    <a:lnTo>
                      <a:pt x="1414" y="2424"/>
                    </a:lnTo>
                    <a:lnTo>
                      <a:pt x="1293" y="2363"/>
                    </a:lnTo>
                    <a:lnTo>
                      <a:pt x="1192" y="2282"/>
                    </a:lnTo>
                    <a:lnTo>
                      <a:pt x="1091" y="2181"/>
                    </a:lnTo>
                    <a:lnTo>
                      <a:pt x="990" y="2060"/>
                    </a:lnTo>
                    <a:lnTo>
                      <a:pt x="909" y="1939"/>
                    </a:lnTo>
                    <a:lnTo>
                      <a:pt x="768" y="1697"/>
                    </a:lnTo>
                    <a:lnTo>
                      <a:pt x="687" y="1535"/>
                    </a:lnTo>
                    <a:lnTo>
                      <a:pt x="687" y="1515"/>
                    </a:lnTo>
                    <a:lnTo>
                      <a:pt x="647" y="1455"/>
                    </a:lnTo>
                    <a:lnTo>
                      <a:pt x="627" y="1394"/>
                    </a:lnTo>
                    <a:lnTo>
                      <a:pt x="687" y="1374"/>
                    </a:lnTo>
                    <a:close/>
                    <a:moveTo>
                      <a:pt x="2747" y="1879"/>
                    </a:moveTo>
                    <a:lnTo>
                      <a:pt x="2807" y="1899"/>
                    </a:lnTo>
                    <a:lnTo>
                      <a:pt x="2868" y="1919"/>
                    </a:lnTo>
                    <a:lnTo>
                      <a:pt x="2888" y="1919"/>
                    </a:lnTo>
                    <a:lnTo>
                      <a:pt x="2908" y="1939"/>
                    </a:lnTo>
                    <a:lnTo>
                      <a:pt x="2888" y="2000"/>
                    </a:lnTo>
                    <a:lnTo>
                      <a:pt x="2848" y="2060"/>
                    </a:lnTo>
                    <a:lnTo>
                      <a:pt x="2747" y="2161"/>
                    </a:lnTo>
                    <a:lnTo>
                      <a:pt x="2727" y="2181"/>
                    </a:lnTo>
                    <a:lnTo>
                      <a:pt x="2605" y="2282"/>
                    </a:lnTo>
                    <a:lnTo>
                      <a:pt x="2464" y="2383"/>
                    </a:lnTo>
                    <a:lnTo>
                      <a:pt x="2323" y="2444"/>
                    </a:lnTo>
                    <a:lnTo>
                      <a:pt x="2202" y="2505"/>
                    </a:lnTo>
                    <a:lnTo>
                      <a:pt x="2060" y="2545"/>
                    </a:lnTo>
                    <a:lnTo>
                      <a:pt x="1778" y="2545"/>
                    </a:lnTo>
                    <a:lnTo>
                      <a:pt x="1636" y="2505"/>
                    </a:lnTo>
                    <a:lnTo>
                      <a:pt x="1737" y="2040"/>
                    </a:lnTo>
                    <a:lnTo>
                      <a:pt x="1778" y="2020"/>
                    </a:lnTo>
                    <a:lnTo>
                      <a:pt x="1858" y="2000"/>
                    </a:lnTo>
                    <a:lnTo>
                      <a:pt x="2000" y="1959"/>
                    </a:lnTo>
                    <a:lnTo>
                      <a:pt x="2202" y="1919"/>
                    </a:lnTo>
                    <a:lnTo>
                      <a:pt x="2444" y="1899"/>
                    </a:lnTo>
                    <a:lnTo>
                      <a:pt x="2747" y="1879"/>
                    </a:lnTo>
                    <a:close/>
                    <a:moveTo>
                      <a:pt x="364" y="2565"/>
                    </a:moveTo>
                    <a:lnTo>
                      <a:pt x="526" y="2606"/>
                    </a:lnTo>
                    <a:lnTo>
                      <a:pt x="667" y="2626"/>
                    </a:lnTo>
                    <a:lnTo>
                      <a:pt x="808" y="2686"/>
                    </a:lnTo>
                    <a:lnTo>
                      <a:pt x="950" y="2747"/>
                    </a:lnTo>
                    <a:lnTo>
                      <a:pt x="1071" y="2828"/>
                    </a:lnTo>
                    <a:lnTo>
                      <a:pt x="1192" y="2908"/>
                    </a:lnTo>
                    <a:lnTo>
                      <a:pt x="1293" y="3009"/>
                    </a:lnTo>
                    <a:lnTo>
                      <a:pt x="1374" y="3110"/>
                    </a:lnTo>
                    <a:lnTo>
                      <a:pt x="1434" y="3171"/>
                    </a:lnTo>
                    <a:lnTo>
                      <a:pt x="1394" y="3635"/>
                    </a:lnTo>
                    <a:lnTo>
                      <a:pt x="1273" y="3595"/>
                    </a:lnTo>
                    <a:lnTo>
                      <a:pt x="1152" y="3555"/>
                    </a:lnTo>
                    <a:lnTo>
                      <a:pt x="1030" y="3494"/>
                    </a:lnTo>
                    <a:lnTo>
                      <a:pt x="909" y="3433"/>
                    </a:lnTo>
                    <a:lnTo>
                      <a:pt x="768" y="3312"/>
                    </a:lnTo>
                    <a:lnTo>
                      <a:pt x="647" y="3191"/>
                    </a:lnTo>
                    <a:lnTo>
                      <a:pt x="405" y="2868"/>
                    </a:lnTo>
                    <a:lnTo>
                      <a:pt x="203" y="2585"/>
                    </a:lnTo>
                    <a:lnTo>
                      <a:pt x="263" y="2565"/>
                    </a:lnTo>
                    <a:close/>
                    <a:moveTo>
                      <a:pt x="2727" y="3030"/>
                    </a:moveTo>
                    <a:lnTo>
                      <a:pt x="2828" y="3050"/>
                    </a:lnTo>
                    <a:lnTo>
                      <a:pt x="2848" y="3070"/>
                    </a:lnTo>
                    <a:lnTo>
                      <a:pt x="2848" y="3090"/>
                    </a:lnTo>
                    <a:lnTo>
                      <a:pt x="2828" y="3151"/>
                    </a:lnTo>
                    <a:lnTo>
                      <a:pt x="2787" y="3191"/>
                    </a:lnTo>
                    <a:lnTo>
                      <a:pt x="2686" y="3292"/>
                    </a:lnTo>
                    <a:lnTo>
                      <a:pt x="2666" y="3312"/>
                    </a:lnTo>
                    <a:lnTo>
                      <a:pt x="2545" y="3393"/>
                    </a:lnTo>
                    <a:lnTo>
                      <a:pt x="2424" y="3474"/>
                    </a:lnTo>
                    <a:lnTo>
                      <a:pt x="2282" y="3534"/>
                    </a:lnTo>
                    <a:lnTo>
                      <a:pt x="2141" y="3595"/>
                    </a:lnTo>
                    <a:lnTo>
                      <a:pt x="2000" y="3635"/>
                    </a:lnTo>
                    <a:lnTo>
                      <a:pt x="1838" y="3655"/>
                    </a:lnTo>
                    <a:lnTo>
                      <a:pt x="1515" y="3655"/>
                    </a:lnTo>
                    <a:lnTo>
                      <a:pt x="1535" y="3191"/>
                    </a:lnTo>
                    <a:lnTo>
                      <a:pt x="1697" y="3151"/>
                    </a:lnTo>
                    <a:lnTo>
                      <a:pt x="1858" y="3090"/>
                    </a:lnTo>
                    <a:lnTo>
                      <a:pt x="2080" y="3050"/>
                    </a:lnTo>
                    <a:lnTo>
                      <a:pt x="2363" y="3030"/>
                    </a:lnTo>
                    <a:close/>
                    <a:moveTo>
                      <a:pt x="162" y="3817"/>
                    </a:moveTo>
                    <a:lnTo>
                      <a:pt x="324" y="3837"/>
                    </a:lnTo>
                    <a:lnTo>
                      <a:pt x="384" y="3837"/>
                    </a:lnTo>
                    <a:lnTo>
                      <a:pt x="546" y="3878"/>
                    </a:lnTo>
                    <a:lnTo>
                      <a:pt x="707" y="3918"/>
                    </a:lnTo>
                    <a:lnTo>
                      <a:pt x="869" y="3958"/>
                    </a:lnTo>
                    <a:lnTo>
                      <a:pt x="1010" y="4039"/>
                    </a:lnTo>
                    <a:lnTo>
                      <a:pt x="1131" y="4100"/>
                    </a:lnTo>
                    <a:lnTo>
                      <a:pt x="1232" y="4180"/>
                    </a:lnTo>
                    <a:lnTo>
                      <a:pt x="1414" y="4362"/>
                    </a:lnTo>
                    <a:lnTo>
                      <a:pt x="1475" y="4887"/>
                    </a:lnTo>
                    <a:lnTo>
                      <a:pt x="1434" y="4887"/>
                    </a:lnTo>
                    <a:lnTo>
                      <a:pt x="1212" y="4847"/>
                    </a:lnTo>
                    <a:lnTo>
                      <a:pt x="990" y="4786"/>
                    </a:lnTo>
                    <a:lnTo>
                      <a:pt x="788" y="4685"/>
                    </a:lnTo>
                    <a:lnTo>
                      <a:pt x="606" y="4564"/>
                    </a:lnTo>
                    <a:lnTo>
                      <a:pt x="445" y="4423"/>
                    </a:lnTo>
                    <a:lnTo>
                      <a:pt x="324" y="4261"/>
                    </a:lnTo>
                    <a:lnTo>
                      <a:pt x="203" y="4080"/>
                    </a:lnTo>
                    <a:lnTo>
                      <a:pt x="122" y="3878"/>
                    </a:lnTo>
                    <a:lnTo>
                      <a:pt x="102" y="3837"/>
                    </a:lnTo>
                    <a:lnTo>
                      <a:pt x="122" y="3817"/>
                    </a:lnTo>
                    <a:close/>
                    <a:moveTo>
                      <a:pt x="2626" y="4059"/>
                    </a:moveTo>
                    <a:lnTo>
                      <a:pt x="2706" y="4080"/>
                    </a:lnTo>
                    <a:lnTo>
                      <a:pt x="2747" y="4100"/>
                    </a:lnTo>
                    <a:lnTo>
                      <a:pt x="2747" y="4140"/>
                    </a:lnTo>
                    <a:lnTo>
                      <a:pt x="2706" y="4201"/>
                    </a:lnTo>
                    <a:lnTo>
                      <a:pt x="2626" y="4342"/>
                    </a:lnTo>
                    <a:lnTo>
                      <a:pt x="2504" y="4483"/>
                    </a:lnTo>
                    <a:lnTo>
                      <a:pt x="2383" y="4605"/>
                    </a:lnTo>
                    <a:lnTo>
                      <a:pt x="2242" y="4685"/>
                    </a:lnTo>
                    <a:lnTo>
                      <a:pt x="2101" y="4766"/>
                    </a:lnTo>
                    <a:lnTo>
                      <a:pt x="1939" y="4827"/>
                    </a:lnTo>
                    <a:lnTo>
                      <a:pt x="1778" y="4867"/>
                    </a:lnTo>
                    <a:lnTo>
                      <a:pt x="1596" y="4887"/>
                    </a:lnTo>
                    <a:lnTo>
                      <a:pt x="1535" y="4403"/>
                    </a:lnTo>
                    <a:lnTo>
                      <a:pt x="1697" y="4302"/>
                    </a:lnTo>
                    <a:lnTo>
                      <a:pt x="1879" y="4201"/>
                    </a:lnTo>
                    <a:lnTo>
                      <a:pt x="2080" y="4140"/>
                    </a:lnTo>
                    <a:lnTo>
                      <a:pt x="2282" y="4080"/>
                    </a:lnTo>
                    <a:lnTo>
                      <a:pt x="2484" y="4059"/>
                    </a:lnTo>
                    <a:close/>
                    <a:moveTo>
                      <a:pt x="2969" y="5029"/>
                    </a:moveTo>
                    <a:lnTo>
                      <a:pt x="2989" y="5049"/>
                    </a:lnTo>
                    <a:lnTo>
                      <a:pt x="2989" y="5089"/>
                    </a:lnTo>
                    <a:lnTo>
                      <a:pt x="2969" y="5150"/>
                    </a:lnTo>
                    <a:lnTo>
                      <a:pt x="2928" y="5251"/>
                    </a:lnTo>
                    <a:lnTo>
                      <a:pt x="2908" y="5291"/>
                    </a:lnTo>
                    <a:lnTo>
                      <a:pt x="2828" y="5432"/>
                    </a:lnTo>
                    <a:lnTo>
                      <a:pt x="2727" y="5554"/>
                    </a:lnTo>
                    <a:lnTo>
                      <a:pt x="2626" y="5675"/>
                    </a:lnTo>
                    <a:lnTo>
                      <a:pt x="2504" y="5755"/>
                    </a:lnTo>
                    <a:lnTo>
                      <a:pt x="2383" y="5856"/>
                    </a:lnTo>
                    <a:lnTo>
                      <a:pt x="2242" y="5917"/>
                    </a:lnTo>
                    <a:lnTo>
                      <a:pt x="2101" y="5978"/>
                    </a:lnTo>
                    <a:lnTo>
                      <a:pt x="1939" y="6018"/>
                    </a:lnTo>
                    <a:lnTo>
                      <a:pt x="1838" y="5816"/>
                    </a:lnTo>
                    <a:lnTo>
                      <a:pt x="1757" y="5574"/>
                    </a:lnTo>
                    <a:lnTo>
                      <a:pt x="1959" y="5392"/>
                    </a:lnTo>
                    <a:lnTo>
                      <a:pt x="2101" y="5291"/>
                    </a:lnTo>
                    <a:lnTo>
                      <a:pt x="2222" y="5210"/>
                    </a:lnTo>
                    <a:lnTo>
                      <a:pt x="2383" y="5129"/>
                    </a:lnTo>
                    <a:lnTo>
                      <a:pt x="2545" y="5069"/>
                    </a:lnTo>
                    <a:lnTo>
                      <a:pt x="2706" y="5049"/>
                    </a:lnTo>
                    <a:lnTo>
                      <a:pt x="2908" y="5029"/>
                    </a:lnTo>
                    <a:close/>
                    <a:moveTo>
                      <a:pt x="526" y="5210"/>
                    </a:moveTo>
                    <a:lnTo>
                      <a:pt x="829" y="5230"/>
                    </a:lnTo>
                    <a:lnTo>
                      <a:pt x="1111" y="5311"/>
                    </a:lnTo>
                    <a:lnTo>
                      <a:pt x="1374" y="5412"/>
                    </a:lnTo>
                    <a:lnTo>
                      <a:pt x="1636" y="5574"/>
                    </a:lnTo>
                    <a:lnTo>
                      <a:pt x="1717" y="5816"/>
                    </a:lnTo>
                    <a:lnTo>
                      <a:pt x="1818" y="6038"/>
                    </a:lnTo>
                    <a:lnTo>
                      <a:pt x="1757" y="6038"/>
                    </a:lnTo>
                    <a:lnTo>
                      <a:pt x="1535" y="6058"/>
                    </a:lnTo>
                    <a:lnTo>
                      <a:pt x="1313" y="6038"/>
                    </a:lnTo>
                    <a:lnTo>
                      <a:pt x="1111" y="5998"/>
                    </a:lnTo>
                    <a:lnTo>
                      <a:pt x="889" y="5917"/>
                    </a:lnTo>
                    <a:lnTo>
                      <a:pt x="687" y="5816"/>
                    </a:lnTo>
                    <a:lnTo>
                      <a:pt x="505" y="5695"/>
                    </a:lnTo>
                    <a:lnTo>
                      <a:pt x="344" y="5554"/>
                    </a:lnTo>
                    <a:lnTo>
                      <a:pt x="182" y="5372"/>
                    </a:lnTo>
                    <a:lnTo>
                      <a:pt x="162" y="5311"/>
                    </a:lnTo>
                    <a:lnTo>
                      <a:pt x="162" y="5271"/>
                    </a:lnTo>
                    <a:lnTo>
                      <a:pt x="182" y="5251"/>
                    </a:lnTo>
                    <a:lnTo>
                      <a:pt x="263" y="5230"/>
                    </a:lnTo>
                    <a:lnTo>
                      <a:pt x="526" y="5210"/>
                    </a:lnTo>
                    <a:close/>
                    <a:moveTo>
                      <a:pt x="2363" y="1"/>
                    </a:moveTo>
                    <a:lnTo>
                      <a:pt x="2282" y="21"/>
                    </a:lnTo>
                    <a:lnTo>
                      <a:pt x="2222" y="61"/>
                    </a:lnTo>
                    <a:lnTo>
                      <a:pt x="2181" y="102"/>
                    </a:lnTo>
                    <a:lnTo>
                      <a:pt x="2000" y="283"/>
                    </a:lnTo>
                    <a:lnTo>
                      <a:pt x="1858" y="445"/>
                    </a:lnTo>
                    <a:lnTo>
                      <a:pt x="1757" y="627"/>
                    </a:lnTo>
                    <a:lnTo>
                      <a:pt x="1677" y="808"/>
                    </a:lnTo>
                    <a:lnTo>
                      <a:pt x="1656" y="950"/>
                    </a:lnTo>
                    <a:lnTo>
                      <a:pt x="1656" y="1111"/>
                    </a:lnTo>
                    <a:lnTo>
                      <a:pt x="1697" y="1253"/>
                    </a:lnTo>
                    <a:lnTo>
                      <a:pt x="1717" y="1313"/>
                    </a:lnTo>
                    <a:lnTo>
                      <a:pt x="1757" y="1374"/>
                    </a:lnTo>
                    <a:lnTo>
                      <a:pt x="1798" y="1394"/>
                    </a:lnTo>
                    <a:lnTo>
                      <a:pt x="1656" y="1858"/>
                    </a:lnTo>
                    <a:lnTo>
                      <a:pt x="1576" y="1717"/>
                    </a:lnTo>
                    <a:lnTo>
                      <a:pt x="1454" y="1576"/>
                    </a:lnTo>
                    <a:lnTo>
                      <a:pt x="1313" y="1475"/>
                    </a:lnTo>
                    <a:lnTo>
                      <a:pt x="1172" y="1374"/>
                    </a:lnTo>
                    <a:lnTo>
                      <a:pt x="1030" y="1313"/>
                    </a:lnTo>
                    <a:lnTo>
                      <a:pt x="909" y="1273"/>
                    </a:lnTo>
                    <a:lnTo>
                      <a:pt x="768" y="1253"/>
                    </a:lnTo>
                    <a:lnTo>
                      <a:pt x="667" y="1273"/>
                    </a:lnTo>
                    <a:lnTo>
                      <a:pt x="586" y="1293"/>
                    </a:lnTo>
                    <a:lnTo>
                      <a:pt x="526" y="1354"/>
                    </a:lnTo>
                    <a:lnTo>
                      <a:pt x="526" y="1394"/>
                    </a:lnTo>
                    <a:lnTo>
                      <a:pt x="526" y="1455"/>
                    </a:lnTo>
                    <a:lnTo>
                      <a:pt x="586" y="1576"/>
                    </a:lnTo>
                    <a:lnTo>
                      <a:pt x="586" y="1596"/>
                    </a:lnTo>
                    <a:lnTo>
                      <a:pt x="667" y="1737"/>
                    </a:lnTo>
                    <a:lnTo>
                      <a:pt x="808" y="2000"/>
                    </a:lnTo>
                    <a:lnTo>
                      <a:pt x="909" y="2141"/>
                    </a:lnTo>
                    <a:lnTo>
                      <a:pt x="1010" y="2262"/>
                    </a:lnTo>
                    <a:lnTo>
                      <a:pt x="1131" y="2363"/>
                    </a:lnTo>
                    <a:lnTo>
                      <a:pt x="1253" y="2464"/>
                    </a:lnTo>
                    <a:lnTo>
                      <a:pt x="1374" y="2545"/>
                    </a:lnTo>
                    <a:lnTo>
                      <a:pt x="1515" y="2585"/>
                    </a:lnTo>
                    <a:lnTo>
                      <a:pt x="1454" y="3030"/>
                    </a:lnTo>
                    <a:lnTo>
                      <a:pt x="1354" y="2908"/>
                    </a:lnTo>
                    <a:lnTo>
                      <a:pt x="1253" y="2807"/>
                    </a:lnTo>
                    <a:lnTo>
                      <a:pt x="1131" y="2727"/>
                    </a:lnTo>
                    <a:lnTo>
                      <a:pt x="990" y="2646"/>
                    </a:lnTo>
                    <a:lnTo>
                      <a:pt x="849" y="2585"/>
                    </a:lnTo>
                    <a:lnTo>
                      <a:pt x="707" y="2525"/>
                    </a:lnTo>
                    <a:lnTo>
                      <a:pt x="546" y="2484"/>
                    </a:lnTo>
                    <a:lnTo>
                      <a:pt x="384" y="2464"/>
                    </a:lnTo>
                    <a:lnTo>
                      <a:pt x="162" y="2464"/>
                    </a:lnTo>
                    <a:lnTo>
                      <a:pt x="122" y="2484"/>
                    </a:lnTo>
                    <a:lnTo>
                      <a:pt x="102" y="2525"/>
                    </a:lnTo>
                    <a:lnTo>
                      <a:pt x="81" y="2585"/>
                    </a:lnTo>
                    <a:lnTo>
                      <a:pt x="81" y="2606"/>
                    </a:lnTo>
                    <a:lnTo>
                      <a:pt x="122" y="2666"/>
                    </a:lnTo>
                    <a:lnTo>
                      <a:pt x="304" y="2929"/>
                    </a:lnTo>
                    <a:lnTo>
                      <a:pt x="445" y="3110"/>
                    </a:lnTo>
                    <a:lnTo>
                      <a:pt x="566" y="3272"/>
                    </a:lnTo>
                    <a:lnTo>
                      <a:pt x="707" y="3413"/>
                    </a:lnTo>
                    <a:lnTo>
                      <a:pt x="849" y="3514"/>
                    </a:lnTo>
                    <a:lnTo>
                      <a:pt x="990" y="3595"/>
                    </a:lnTo>
                    <a:lnTo>
                      <a:pt x="1111" y="3655"/>
                    </a:lnTo>
                    <a:lnTo>
                      <a:pt x="1253" y="3716"/>
                    </a:lnTo>
                    <a:lnTo>
                      <a:pt x="1394" y="3736"/>
                    </a:lnTo>
                    <a:lnTo>
                      <a:pt x="1394" y="3999"/>
                    </a:lnTo>
                    <a:lnTo>
                      <a:pt x="1414" y="4180"/>
                    </a:lnTo>
                    <a:lnTo>
                      <a:pt x="1253" y="4039"/>
                    </a:lnTo>
                    <a:lnTo>
                      <a:pt x="1071" y="3918"/>
                    </a:lnTo>
                    <a:lnTo>
                      <a:pt x="909" y="3857"/>
                    </a:lnTo>
                    <a:lnTo>
                      <a:pt x="728" y="3797"/>
                    </a:lnTo>
                    <a:lnTo>
                      <a:pt x="566" y="3756"/>
                    </a:lnTo>
                    <a:lnTo>
                      <a:pt x="384" y="3736"/>
                    </a:lnTo>
                    <a:lnTo>
                      <a:pt x="344" y="3716"/>
                    </a:lnTo>
                    <a:lnTo>
                      <a:pt x="81" y="3716"/>
                    </a:lnTo>
                    <a:lnTo>
                      <a:pt x="21" y="3756"/>
                    </a:lnTo>
                    <a:lnTo>
                      <a:pt x="1" y="3837"/>
                    </a:lnTo>
                    <a:lnTo>
                      <a:pt x="1" y="3918"/>
                    </a:lnTo>
                    <a:lnTo>
                      <a:pt x="102" y="4140"/>
                    </a:lnTo>
                    <a:lnTo>
                      <a:pt x="223" y="4342"/>
                    </a:lnTo>
                    <a:lnTo>
                      <a:pt x="364" y="4504"/>
                    </a:lnTo>
                    <a:lnTo>
                      <a:pt x="546" y="4665"/>
                    </a:lnTo>
                    <a:lnTo>
                      <a:pt x="748" y="4786"/>
                    </a:lnTo>
                    <a:lnTo>
                      <a:pt x="950" y="4887"/>
                    </a:lnTo>
                    <a:lnTo>
                      <a:pt x="1172" y="4948"/>
                    </a:lnTo>
                    <a:lnTo>
                      <a:pt x="1414" y="4988"/>
                    </a:lnTo>
                    <a:lnTo>
                      <a:pt x="1495" y="4988"/>
                    </a:lnTo>
                    <a:lnTo>
                      <a:pt x="1596" y="5412"/>
                    </a:lnTo>
                    <a:lnTo>
                      <a:pt x="1434" y="5311"/>
                    </a:lnTo>
                    <a:lnTo>
                      <a:pt x="1273" y="5251"/>
                    </a:lnTo>
                    <a:lnTo>
                      <a:pt x="1111" y="5190"/>
                    </a:lnTo>
                    <a:lnTo>
                      <a:pt x="950" y="5150"/>
                    </a:lnTo>
                    <a:lnTo>
                      <a:pt x="768" y="5109"/>
                    </a:lnTo>
                    <a:lnTo>
                      <a:pt x="606" y="5089"/>
                    </a:lnTo>
                    <a:lnTo>
                      <a:pt x="425" y="5109"/>
                    </a:lnTo>
                    <a:lnTo>
                      <a:pt x="243" y="5109"/>
                    </a:lnTo>
                    <a:lnTo>
                      <a:pt x="162" y="5129"/>
                    </a:lnTo>
                    <a:lnTo>
                      <a:pt x="102" y="5170"/>
                    </a:lnTo>
                    <a:lnTo>
                      <a:pt x="61" y="5210"/>
                    </a:lnTo>
                    <a:lnTo>
                      <a:pt x="41" y="5230"/>
                    </a:lnTo>
                    <a:lnTo>
                      <a:pt x="41" y="5271"/>
                    </a:lnTo>
                    <a:lnTo>
                      <a:pt x="41" y="5331"/>
                    </a:lnTo>
                    <a:lnTo>
                      <a:pt x="61" y="5372"/>
                    </a:lnTo>
                    <a:lnTo>
                      <a:pt x="102" y="5453"/>
                    </a:lnTo>
                    <a:lnTo>
                      <a:pt x="243" y="5614"/>
                    </a:lnTo>
                    <a:lnTo>
                      <a:pt x="405" y="5755"/>
                    </a:lnTo>
                    <a:lnTo>
                      <a:pt x="566" y="5877"/>
                    </a:lnTo>
                    <a:lnTo>
                      <a:pt x="768" y="5978"/>
                    </a:lnTo>
                    <a:lnTo>
                      <a:pt x="950" y="6058"/>
                    </a:lnTo>
                    <a:lnTo>
                      <a:pt x="1152" y="6119"/>
                    </a:lnTo>
                    <a:lnTo>
                      <a:pt x="1374" y="6159"/>
                    </a:lnTo>
                    <a:lnTo>
                      <a:pt x="1576" y="6179"/>
                    </a:lnTo>
                    <a:lnTo>
                      <a:pt x="1778" y="6159"/>
                    </a:lnTo>
                    <a:lnTo>
                      <a:pt x="1858" y="6159"/>
                    </a:lnTo>
                    <a:lnTo>
                      <a:pt x="2040" y="6503"/>
                    </a:lnTo>
                    <a:lnTo>
                      <a:pt x="2262" y="6826"/>
                    </a:lnTo>
                    <a:lnTo>
                      <a:pt x="2504" y="7189"/>
                    </a:lnTo>
                    <a:lnTo>
                      <a:pt x="2747" y="7552"/>
                    </a:lnTo>
                    <a:lnTo>
                      <a:pt x="2969" y="7916"/>
                    </a:lnTo>
                    <a:lnTo>
                      <a:pt x="3151" y="8300"/>
                    </a:lnTo>
                    <a:lnTo>
                      <a:pt x="3171" y="8320"/>
                    </a:lnTo>
                    <a:lnTo>
                      <a:pt x="3211" y="8340"/>
                    </a:lnTo>
                    <a:lnTo>
                      <a:pt x="3231" y="8320"/>
                    </a:lnTo>
                    <a:lnTo>
                      <a:pt x="3252" y="8300"/>
                    </a:lnTo>
                    <a:lnTo>
                      <a:pt x="3252" y="8239"/>
                    </a:lnTo>
                    <a:lnTo>
                      <a:pt x="3070" y="7876"/>
                    </a:lnTo>
                    <a:lnTo>
                      <a:pt x="2848" y="7492"/>
                    </a:lnTo>
                    <a:lnTo>
                      <a:pt x="2605" y="7108"/>
                    </a:lnTo>
                    <a:lnTo>
                      <a:pt x="2363" y="6745"/>
                    </a:lnTo>
                    <a:lnTo>
                      <a:pt x="2181" y="6482"/>
                    </a:lnTo>
                    <a:lnTo>
                      <a:pt x="1979" y="6119"/>
                    </a:lnTo>
                    <a:lnTo>
                      <a:pt x="2161" y="6079"/>
                    </a:lnTo>
                    <a:lnTo>
                      <a:pt x="2303" y="6018"/>
                    </a:lnTo>
                    <a:lnTo>
                      <a:pt x="2464" y="5937"/>
                    </a:lnTo>
                    <a:lnTo>
                      <a:pt x="2585" y="5856"/>
                    </a:lnTo>
                    <a:lnTo>
                      <a:pt x="2727" y="5735"/>
                    </a:lnTo>
                    <a:lnTo>
                      <a:pt x="2828" y="5614"/>
                    </a:lnTo>
                    <a:lnTo>
                      <a:pt x="2928" y="5493"/>
                    </a:lnTo>
                    <a:lnTo>
                      <a:pt x="3009" y="5352"/>
                    </a:lnTo>
                    <a:lnTo>
                      <a:pt x="3029" y="5311"/>
                    </a:lnTo>
                    <a:lnTo>
                      <a:pt x="3090" y="5150"/>
                    </a:lnTo>
                    <a:lnTo>
                      <a:pt x="3110" y="5049"/>
                    </a:lnTo>
                    <a:lnTo>
                      <a:pt x="3090" y="4988"/>
                    </a:lnTo>
                    <a:lnTo>
                      <a:pt x="3050" y="4948"/>
                    </a:lnTo>
                    <a:lnTo>
                      <a:pt x="3009" y="4928"/>
                    </a:lnTo>
                    <a:lnTo>
                      <a:pt x="2908" y="4907"/>
                    </a:lnTo>
                    <a:lnTo>
                      <a:pt x="2706" y="4928"/>
                    </a:lnTo>
                    <a:lnTo>
                      <a:pt x="2525" y="4968"/>
                    </a:lnTo>
                    <a:lnTo>
                      <a:pt x="2363" y="5008"/>
                    </a:lnTo>
                    <a:lnTo>
                      <a:pt x="2222" y="5089"/>
                    </a:lnTo>
                    <a:lnTo>
                      <a:pt x="2080" y="5170"/>
                    </a:lnTo>
                    <a:lnTo>
                      <a:pt x="1939" y="5251"/>
                    </a:lnTo>
                    <a:lnTo>
                      <a:pt x="1717" y="5453"/>
                    </a:lnTo>
                    <a:lnTo>
                      <a:pt x="1616" y="4988"/>
                    </a:lnTo>
                    <a:lnTo>
                      <a:pt x="1798" y="4988"/>
                    </a:lnTo>
                    <a:lnTo>
                      <a:pt x="1979" y="4928"/>
                    </a:lnTo>
                    <a:lnTo>
                      <a:pt x="2161" y="4867"/>
                    </a:lnTo>
                    <a:lnTo>
                      <a:pt x="2323" y="4786"/>
                    </a:lnTo>
                    <a:lnTo>
                      <a:pt x="2464" y="4685"/>
                    </a:lnTo>
                    <a:lnTo>
                      <a:pt x="2605" y="4564"/>
                    </a:lnTo>
                    <a:lnTo>
                      <a:pt x="2706" y="4423"/>
                    </a:lnTo>
                    <a:lnTo>
                      <a:pt x="2807" y="4261"/>
                    </a:lnTo>
                    <a:lnTo>
                      <a:pt x="2848" y="4180"/>
                    </a:lnTo>
                    <a:lnTo>
                      <a:pt x="2868" y="4120"/>
                    </a:lnTo>
                    <a:lnTo>
                      <a:pt x="2848" y="4080"/>
                    </a:lnTo>
                    <a:lnTo>
                      <a:pt x="2828" y="4019"/>
                    </a:lnTo>
                    <a:lnTo>
                      <a:pt x="2787" y="3979"/>
                    </a:lnTo>
                    <a:lnTo>
                      <a:pt x="2747" y="3958"/>
                    </a:lnTo>
                    <a:lnTo>
                      <a:pt x="2605" y="3938"/>
                    </a:lnTo>
                    <a:lnTo>
                      <a:pt x="2444" y="3938"/>
                    </a:lnTo>
                    <a:lnTo>
                      <a:pt x="2262" y="3979"/>
                    </a:lnTo>
                    <a:lnTo>
                      <a:pt x="2060" y="4019"/>
                    </a:lnTo>
                    <a:lnTo>
                      <a:pt x="1879" y="4080"/>
                    </a:lnTo>
                    <a:lnTo>
                      <a:pt x="1697" y="4160"/>
                    </a:lnTo>
                    <a:lnTo>
                      <a:pt x="1515" y="4261"/>
                    </a:lnTo>
                    <a:lnTo>
                      <a:pt x="1515" y="3756"/>
                    </a:lnTo>
                    <a:lnTo>
                      <a:pt x="1697" y="3777"/>
                    </a:lnTo>
                    <a:lnTo>
                      <a:pt x="1838" y="3777"/>
                    </a:lnTo>
                    <a:lnTo>
                      <a:pt x="2000" y="3756"/>
                    </a:lnTo>
                    <a:lnTo>
                      <a:pt x="2141" y="3716"/>
                    </a:lnTo>
                    <a:lnTo>
                      <a:pt x="2282" y="3676"/>
                    </a:lnTo>
                    <a:lnTo>
                      <a:pt x="2403" y="3615"/>
                    </a:lnTo>
                    <a:lnTo>
                      <a:pt x="2525" y="3555"/>
                    </a:lnTo>
                    <a:lnTo>
                      <a:pt x="2626" y="3474"/>
                    </a:lnTo>
                    <a:lnTo>
                      <a:pt x="2727" y="3393"/>
                    </a:lnTo>
                    <a:lnTo>
                      <a:pt x="2767" y="3373"/>
                    </a:lnTo>
                    <a:lnTo>
                      <a:pt x="2868" y="3272"/>
                    </a:lnTo>
                    <a:lnTo>
                      <a:pt x="2928" y="3211"/>
                    </a:lnTo>
                    <a:lnTo>
                      <a:pt x="2949" y="3131"/>
                    </a:lnTo>
                    <a:lnTo>
                      <a:pt x="2969" y="3050"/>
                    </a:lnTo>
                    <a:lnTo>
                      <a:pt x="2949" y="3009"/>
                    </a:lnTo>
                    <a:lnTo>
                      <a:pt x="2908" y="2969"/>
                    </a:lnTo>
                    <a:lnTo>
                      <a:pt x="2848" y="2949"/>
                    </a:lnTo>
                    <a:lnTo>
                      <a:pt x="2727" y="2929"/>
                    </a:lnTo>
                    <a:lnTo>
                      <a:pt x="2363" y="2908"/>
                    </a:lnTo>
                    <a:lnTo>
                      <a:pt x="2060" y="2949"/>
                    </a:lnTo>
                    <a:lnTo>
                      <a:pt x="1838" y="2989"/>
                    </a:lnTo>
                    <a:lnTo>
                      <a:pt x="1677" y="3030"/>
                    </a:lnTo>
                    <a:lnTo>
                      <a:pt x="1555" y="3070"/>
                    </a:lnTo>
                    <a:lnTo>
                      <a:pt x="1616" y="2626"/>
                    </a:lnTo>
                    <a:lnTo>
                      <a:pt x="1757" y="2666"/>
                    </a:lnTo>
                    <a:lnTo>
                      <a:pt x="2020" y="2666"/>
                    </a:lnTo>
                    <a:lnTo>
                      <a:pt x="2121" y="2646"/>
                    </a:lnTo>
                    <a:lnTo>
                      <a:pt x="2242" y="2606"/>
                    </a:lnTo>
                    <a:lnTo>
                      <a:pt x="2363" y="2565"/>
                    </a:lnTo>
                    <a:lnTo>
                      <a:pt x="2585" y="2444"/>
                    </a:lnTo>
                    <a:lnTo>
                      <a:pt x="2807" y="2262"/>
                    </a:lnTo>
                    <a:lnTo>
                      <a:pt x="2828" y="2242"/>
                    </a:lnTo>
                    <a:lnTo>
                      <a:pt x="2969" y="2101"/>
                    </a:lnTo>
                    <a:lnTo>
                      <a:pt x="3009" y="2020"/>
                    </a:lnTo>
                    <a:lnTo>
                      <a:pt x="3029" y="1939"/>
                    </a:lnTo>
                    <a:lnTo>
                      <a:pt x="2989" y="1879"/>
                    </a:lnTo>
                    <a:lnTo>
                      <a:pt x="2969" y="1838"/>
                    </a:lnTo>
                    <a:lnTo>
                      <a:pt x="2928" y="1798"/>
                    </a:lnTo>
                    <a:lnTo>
                      <a:pt x="2848" y="1778"/>
                    </a:lnTo>
                    <a:lnTo>
                      <a:pt x="2444" y="1778"/>
                    </a:lnTo>
                    <a:lnTo>
                      <a:pt x="2181" y="1798"/>
                    </a:lnTo>
                    <a:lnTo>
                      <a:pt x="1959" y="1858"/>
                    </a:lnTo>
                    <a:lnTo>
                      <a:pt x="1818" y="1899"/>
                    </a:lnTo>
                    <a:lnTo>
                      <a:pt x="1778" y="1919"/>
                    </a:lnTo>
                    <a:lnTo>
                      <a:pt x="1919" y="1414"/>
                    </a:lnTo>
                    <a:lnTo>
                      <a:pt x="1979" y="1414"/>
                    </a:lnTo>
                    <a:lnTo>
                      <a:pt x="2040" y="1374"/>
                    </a:lnTo>
                    <a:lnTo>
                      <a:pt x="2161" y="1313"/>
                    </a:lnTo>
                    <a:lnTo>
                      <a:pt x="2242" y="1212"/>
                    </a:lnTo>
                    <a:lnTo>
                      <a:pt x="2323" y="1071"/>
                    </a:lnTo>
                    <a:lnTo>
                      <a:pt x="2403" y="909"/>
                    </a:lnTo>
                    <a:lnTo>
                      <a:pt x="2444" y="768"/>
                    </a:lnTo>
                    <a:lnTo>
                      <a:pt x="2504" y="607"/>
                    </a:lnTo>
                    <a:lnTo>
                      <a:pt x="2525" y="445"/>
                    </a:lnTo>
                    <a:lnTo>
                      <a:pt x="2525" y="304"/>
                    </a:lnTo>
                    <a:lnTo>
                      <a:pt x="2525" y="203"/>
                    </a:lnTo>
                    <a:lnTo>
                      <a:pt x="2504" y="122"/>
                    </a:lnTo>
                    <a:lnTo>
                      <a:pt x="2484" y="61"/>
                    </a:lnTo>
                    <a:lnTo>
                      <a:pt x="2424" y="21"/>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9"/>
              <p:cNvSpPr/>
              <p:nvPr/>
            </p:nvSpPr>
            <p:spPr>
              <a:xfrm>
                <a:off x="2363205" y="-1599418"/>
                <a:ext cx="72854" cy="38172"/>
              </a:xfrm>
              <a:custGeom>
                <a:avLst/>
                <a:gdLst/>
                <a:ahLst/>
                <a:cxnLst/>
                <a:rect l="l" t="t" r="r" b="b"/>
                <a:pathLst>
                  <a:path w="1273" h="667" fill="none" extrusionOk="0">
                    <a:moveTo>
                      <a:pt x="142" y="142"/>
                    </a:moveTo>
                    <a:lnTo>
                      <a:pt x="142" y="142"/>
                    </a:lnTo>
                    <a:lnTo>
                      <a:pt x="222" y="122"/>
                    </a:lnTo>
                    <a:lnTo>
                      <a:pt x="222" y="122"/>
                    </a:lnTo>
                    <a:lnTo>
                      <a:pt x="364" y="81"/>
                    </a:lnTo>
                    <a:lnTo>
                      <a:pt x="566" y="41"/>
                    </a:lnTo>
                    <a:lnTo>
                      <a:pt x="808" y="21"/>
                    </a:lnTo>
                    <a:lnTo>
                      <a:pt x="1111" y="1"/>
                    </a:lnTo>
                    <a:lnTo>
                      <a:pt x="1111" y="1"/>
                    </a:lnTo>
                    <a:lnTo>
                      <a:pt x="1171" y="21"/>
                    </a:lnTo>
                    <a:lnTo>
                      <a:pt x="1232" y="41"/>
                    </a:lnTo>
                    <a:lnTo>
                      <a:pt x="1232" y="41"/>
                    </a:lnTo>
                    <a:lnTo>
                      <a:pt x="1252" y="41"/>
                    </a:lnTo>
                    <a:lnTo>
                      <a:pt x="1272" y="61"/>
                    </a:lnTo>
                    <a:lnTo>
                      <a:pt x="1272" y="61"/>
                    </a:lnTo>
                    <a:lnTo>
                      <a:pt x="1252" y="122"/>
                    </a:lnTo>
                    <a:lnTo>
                      <a:pt x="1212" y="182"/>
                    </a:lnTo>
                    <a:lnTo>
                      <a:pt x="1111" y="283"/>
                    </a:lnTo>
                    <a:lnTo>
                      <a:pt x="1091" y="303"/>
                    </a:lnTo>
                    <a:lnTo>
                      <a:pt x="1091" y="303"/>
                    </a:lnTo>
                    <a:lnTo>
                      <a:pt x="969" y="404"/>
                    </a:lnTo>
                    <a:lnTo>
                      <a:pt x="828" y="505"/>
                    </a:lnTo>
                    <a:lnTo>
                      <a:pt x="687" y="566"/>
                    </a:lnTo>
                    <a:lnTo>
                      <a:pt x="566" y="627"/>
                    </a:lnTo>
                    <a:lnTo>
                      <a:pt x="424" y="667"/>
                    </a:lnTo>
                    <a:lnTo>
                      <a:pt x="283" y="667"/>
                    </a:lnTo>
                    <a:lnTo>
                      <a:pt x="142" y="667"/>
                    </a:lnTo>
                    <a:lnTo>
                      <a:pt x="0" y="627"/>
                    </a:lnTo>
                    <a:lnTo>
                      <a:pt x="0" y="627"/>
                    </a:lnTo>
                    <a:lnTo>
                      <a:pt x="101" y="162"/>
                    </a:lnTo>
                    <a:lnTo>
                      <a:pt x="101" y="162"/>
                    </a:lnTo>
                    <a:lnTo>
                      <a:pt x="142" y="14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9"/>
              <p:cNvSpPr/>
              <p:nvPr/>
            </p:nvSpPr>
            <p:spPr>
              <a:xfrm>
                <a:off x="2371275" y="-1701117"/>
                <a:ext cx="37028" cy="68275"/>
              </a:xfrm>
              <a:custGeom>
                <a:avLst/>
                <a:gdLst/>
                <a:ahLst/>
                <a:cxnLst/>
                <a:rect l="l" t="t" r="r" b="b"/>
                <a:pathLst>
                  <a:path w="647" h="1193" fill="none" extrusionOk="0">
                    <a:moveTo>
                      <a:pt x="21" y="748"/>
                    </a:moveTo>
                    <a:lnTo>
                      <a:pt x="21" y="748"/>
                    </a:lnTo>
                    <a:lnTo>
                      <a:pt x="81" y="586"/>
                    </a:lnTo>
                    <a:lnTo>
                      <a:pt x="182" y="405"/>
                    </a:lnTo>
                    <a:lnTo>
                      <a:pt x="303" y="243"/>
                    </a:lnTo>
                    <a:lnTo>
                      <a:pt x="465" y="82"/>
                    </a:lnTo>
                    <a:lnTo>
                      <a:pt x="485" y="82"/>
                    </a:lnTo>
                    <a:lnTo>
                      <a:pt x="485" y="82"/>
                    </a:lnTo>
                    <a:lnTo>
                      <a:pt x="526" y="41"/>
                    </a:lnTo>
                    <a:lnTo>
                      <a:pt x="586" y="1"/>
                    </a:lnTo>
                    <a:lnTo>
                      <a:pt x="606" y="21"/>
                    </a:lnTo>
                    <a:lnTo>
                      <a:pt x="606" y="21"/>
                    </a:lnTo>
                    <a:lnTo>
                      <a:pt x="626" y="61"/>
                    </a:lnTo>
                    <a:lnTo>
                      <a:pt x="647" y="203"/>
                    </a:lnTo>
                    <a:lnTo>
                      <a:pt x="647" y="203"/>
                    </a:lnTo>
                    <a:lnTo>
                      <a:pt x="626" y="324"/>
                    </a:lnTo>
                    <a:lnTo>
                      <a:pt x="606" y="465"/>
                    </a:lnTo>
                    <a:lnTo>
                      <a:pt x="566" y="627"/>
                    </a:lnTo>
                    <a:lnTo>
                      <a:pt x="526" y="768"/>
                    </a:lnTo>
                    <a:lnTo>
                      <a:pt x="465" y="909"/>
                    </a:lnTo>
                    <a:lnTo>
                      <a:pt x="384" y="1010"/>
                    </a:lnTo>
                    <a:lnTo>
                      <a:pt x="303" y="1111"/>
                    </a:lnTo>
                    <a:lnTo>
                      <a:pt x="223" y="1172"/>
                    </a:lnTo>
                    <a:lnTo>
                      <a:pt x="223" y="1172"/>
                    </a:lnTo>
                    <a:lnTo>
                      <a:pt x="182" y="1192"/>
                    </a:lnTo>
                    <a:lnTo>
                      <a:pt x="182" y="1192"/>
                    </a:lnTo>
                    <a:lnTo>
                      <a:pt x="223" y="1010"/>
                    </a:lnTo>
                    <a:lnTo>
                      <a:pt x="223" y="1010"/>
                    </a:lnTo>
                    <a:lnTo>
                      <a:pt x="223" y="970"/>
                    </a:lnTo>
                    <a:lnTo>
                      <a:pt x="202" y="950"/>
                    </a:lnTo>
                    <a:lnTo>
                      <a:pt x="202" y="950"/>
                    </a:lnTo>
                    <a:lnTo>
                      <a:pt x="162" y="950"/>
                    </a:lnTo>
                    <a:lnTo>
                      <a:pt x="122" y="990"/>
                    </a:lnTo>
                    <a:lnTo>
                      <a:pt x="122" y="990"/>
                    </a:lnTo>
                    <a:lnTo>
                      <a:pt x="61" y="1172"/>
                    </a:lnTo>
                    <a:lnTo>
                      <a:pt x="61" y="1172"/>
                    </a:lnTo>
                    <a:lnTo>
                      <a:pt x="21" y="1091"/>
                    </a:lnTo>
                    <a:lnTo>
                      <a:pt x="1" y="990"/>
                    </a:lnTo>
                    <a:lnTo>
                      <a:pt x="1" y="869"/>
                    </a:lnTo>
                    <a:lnTo>
                      <a:pt x="21" y="748"/>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9"/>
              <p:cNvSpPr/>
              <p:nvPr/>
            </p:nvSpPr>
            <p:spPr>
              <a:xfrm>
                <a:off x="2305402" y="-1628319"/>
                <a:ext cx="57860" cy="63640"/>
              </a:xfrm>
              <a:custGeom>
                <a:avLst/>
                <a:gdLst/>
                <a:ahLst/>
                <a:cxnLst/>
                <a:rect l="l" t="t" r="r" b="b"/>
                <a:pathLst>
                  <a:path w="1011" h="1112" fill="none" extrusionOk="0">
                    <a:moveTo>
                      <a:pt x="465" y="808"/>
                    </a:moveTo>
                    <a:lnTo>
                      <a:pt x="465" y="808"/>
                    </a:lnTo>
                    <a:lnTo>
                      <a:pt x="364" y="687"/>
                    </a:lnTo>
                    <a:lnTo>
                      <a:pt x="283" y="566"/>
                    </a:lnTo>
                    <a:lnTo>
                      <a:pt x="142" y="324"/>
                    </a:lnTo>
                    <a:lnTo>
                      <a:pt x="142" y="324"/>
                    </a:lnTo>
                    <a:lnTo>
                      <a:pt x="61" y="162"/>
                    </a:lnTo>
                    <a:lnTo>
                      <a:pt x="61" y="142"/>
                    </a:lnTo>
                    <a:lnTo>
                      <a:pt x="61" y="142"/>
                    </a:lnTo>
                    <a:lnTo>
                      <a:pt x="21" y="82"/>
                    </a:lnTo>
                    <a:lnTo>
                      <a:pt x="1" y="21"/>
                    </a:lnTo>
                    <a:lnTo>
                      <a:pt x="1" y="21"/>
                    </a:lnTo>
                    <a:lnTo>
                      <a:pt x="61" y="1"/>
                    </a:lnTo>
                    <a:lnTo>
                      <a:pt x="61" y="1"/>
                    </a:lnTo>
                    <a:lnTo>
                      <a:pt x="142" y="1"/>
                    </a:lnTo>
                    <a:lnTo>
                      <a:pt x="243" y="21"/>
                    </a:lnTo>
                    <a:lnTo>
                      <a:pt x="364" y="41"/>
                    </a:lnTo>
                    <a:lnTo>
                      <a:pt x="485" y="102"/>
                    </a:lnTo>
                    <a:lnTo>
                      <a:pt x="627" y="183"/>
                    </a:lnTo>
                    <a:lnTo>
                      <a:pt x="748" y="284"/>
                    </a:lnTo>
                    <a:lnTo>
                      <a:pt x="849" y="405"/>
                    </a:lnTo>
                    <a:lnTo>
                      <a:pt x="950" y="546"/>
                    </a:lnTo>
                    <a:lnTo>
                      <a:pt x="950" y="546"/>
                    </a:lnTo>
                    <a:lnTo>
                      <a:pt x="1010" y="647"/>
                    </a:lnTo>
                    <a:lnTo>
                      <a:pt x="1010" y="647"/>
                    </a:lnTo>
                    <a:lnTo>
                      <a:pt x="909" y="1111"/>
                    </a:lnTo>
                    <a:lnTo>
                      <a:pt x="909" y="1111"/>
                    </a:lnTo>
                    <a:lnTo>
                      <a:pt x="788" y="1051"/>
                    </a:lnTo>
                    <a:lnTo>
                      <a:pt x="667" y="990"/>
                    </a:lnTo>
                    <a:lnTo>
                      <a:pt x="566" y="909"/>
                    </a:lnTo>
                    <a:lnTo>
                      <a:pt x="465" y="808"/>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9"/>
              <p:cNvSpPr/>
              <p:nvPr/>
            </p:nvSpPr>
            <p:spPr>
              <a:xfrm>
                <a:off x="2356280" y="-1533545"/>
                <a:ext cx="76288" cy="35883"/>
              </a:xfrm>
              <a:custGeom>
                <a:avLst/>
                <a:gdLst/>
                <a:ahLst/>
                <a:cxnLst/>
                <a:rect l="l" t="t" r="r" b="b"/>
                <a:pathLst>
                  <a:path w="1333" h="627" fill="none" extrusionOk="0">
                    <a:moveTo>
                      <a:pt x="182" y="122"/>
                    </a:moveTo>
                    <a:lnTo>
                      <a:pt x="182" y="122"/>
                    </a:lnTo>
                    <a:lnTo>
                      <a:pt x="343" y="61"/>
                    </a:lnTo>
                    <a:lnTo>
                      <a:pt x="565" y="21"/>
                    </a:lnTo>
                    <a:lnTo>
                      <a:pt x="848" y="1"/>
                    </a:lnTo>
                    <a:lnTo>
                      <a:pt x="1212" y="1"/>
                    </a:lnTo>
                    <a:lnTo>
                      <a:pt x="1212" y="1"/>
                    </a:lnTo>
                    <a:lnTo>
                      <a:pt x="1313" y="21"/>
                    </a:lnTo>
                    <a:lnTo>
                      <a:pt x="1333" y="41"/>
                    </a:lnTo>
                    <a:lnTo>
                      <a:pt x="1333" y="41"/>
                    </a:lnTo>
                    <a:lnTo>
                      <a:pt x="1333" y="61"/>
                    </a:lnTo>
                    <a:lnTo>
                      <a:pt x="1333" y="61"/>
                    </a:lnTo>
                    <a:lnTo>
                      <a:pt x="1313" y="122"/>
                    </a:lnTo>
                    <a:lnTo>
                      <a:pt x="1272" y="162"/>
                    </a:lnTo>
                    <a:lnTo>
                      <a:pt x="1171" y="263"/>
                    </a:lnTo>
                    <a:lnTo>
                      <a:pt x="1151" y="283"/>
                    </a:lnTo>
                    <a:lnTo>
                      <a:pt x="1151" y="283"/>
                    </a:lnTo>
                    <a:lnTo>
                      <a:pt x="1030" y="364"/>
                    </a:lnTo>
                    <a:lnTo>
                      <a:pt x="909" y="445"/>
                    </a:lnTo>
                    <a:lnTo>
                      <a:pt x="767" y="505"/>
                    </a:lnTo>
                    <a:lnTo>
                      <a:pt x="626" y="566"/>
                    </a:lnTo>
                    <a:lnTo>
                      <a:pt x="485" y="606"/>
                    </a:lnTo>
                    <a:lnTo>
                      <a:pt x="323" y="626"/>
                    </a:lnTo>
                    <a:lnTo>
                      <a:pt x="162" y="626"/>
                    </a:lnTo>
                    <a:lnTo>
                      <a:pt x="0" y="626"/>
                    </a:lnTo>
                    <a:lnTo>
                      <a:pt x="0" y="626"/>
                    </a:lnTo>
                    <a:lnTo>
                      <a:pt x="20" y="162"/>
                    </a:lnTo>
                    <a:lnTo>
                      <a:pt x="20" y="162"/>
                    </a:lnTo>
                    <a:lnTo>
                      <a:pt x="182" y="1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9"/>
              <p:cNvSpPr/>
              <p:nvPr/>
            </p:nvSpPr>
            <p:spPr>
              <a:xfrm>
                <a:off x="2281136" y="-1560100"/>
                <a:ext cx="70565" cy="61293"/>
              </a:xfrm>
              <a:custGeom>
                <a:avLst/>
                <a:gdLst/>
                <a:ahLst/>
                <a:cxnLst/>
                <a:rect l="l" t="t" r="r" b="b"/>
                <a:pathLst>
                  <a:path w="1233" h="1071" fill="none" extrusionOk="0">
                    <a:moveTo>
                      <a:pt x="707" y="868"/>
                    </a:moveTo>
                    <a:lnTo>
                      <a:pt x="707" y="868"/>
                    </a:lnTo>
                    <a:lnTo>
                      <a:pt x="566" y="747"/>
                    </a:lnTo>
                    <a:lnTo>
                      <a:pt x="445" y="626"/>
                    </a:lnTo>
                    <a:lnTo>
                      <a:pt x="203" y="303"/>
                    </a:lnTo>
                    <a:lnTo>
                      <a:pt x="203" y="303"/>
                    </a:lnTo>
                    <a:lnTo>
                      <a:pt x="1" y="20"/>
                    </a:lnTo>
                    <a:lnTo>
                      <a:pt x="1" y="20"/>
                    </a:lnTo>
                    <a:lnTo>
                      <a:pt x="1" y="20"/>
                    </a:lnTo>
                    <a:lnTo>
                      <a:pt x="61" y="0"/>
                    </a:lnTo>
                    <a:lnTo>
                      <a:pt x="162" y="0"/>
                    </a:lnTo>
                    <a:lnTo>
                      <a:pt x="162" y="0"/>
                    </a:lnTo>
                    <a:lnTo>
                      <a:pt x="324" y="41"/>
                    </a:lnTo>
                    <a:lnTo>
                      <a:pt x="465" y="61"/>
                    </a:lnTo>
                    <a:lnTo>
                      <a:pt x="606" y="121"/>
                    </a:lnTo>
                    <a:lnTo>
                      <a:pt x="748" y="182"/>
                    </a:lnTo>
                    <a:lnTo>
                      <a:pt x="869" y="263"/>
                    </a:lnTo>
                    <a:lnTo>
                      <a:pt x="990" y="343"/>
                    </a:lnTo>
                    <a:lnTo>
                      <a:pt x="1091" y="444"/>
                    </a:lnTo>
                    <a:lnTo>
                      <a:pt x="1172" y="545"/>
                    </a:lnTo>
                    <a:lnTo>
                      <a:pt x="1172" y="545"/>
                    </a:lnTo>
                    <a:lnTo>
                      <a:pt x="1232" y="606"/>
                    </a:lnTo>
                    <a:lnTo>
                      <a:pt x="1232" y="606"/>
                    </a:lnTo>
                    <a:lnTo>
                      <a:pt x="1192" y="1070"/>
                    </a:lnTo>
                    <a:lnTo>
                      <a:pt x="1192" y="1070"/>
                    </a:lnTo>
                    <a:lnTo>
                      <a:pt x="1071" y="1030"/>
                    </a:lnTo>
                    <a:lnTo>
                      <a:pt x="950" y="990"/>
                    </a:lnTo>
                    <a:lnTo>
                      <a:pt x="828" y="929"/>
                    </a:lnTo>
                    <a:lnTo>
                      <a:pt x="707" y="868"/>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9"/>
              <p:cNvSpPr/>
              <p:nvPr/>
            </p:nvSpPr>
            <p:spPr>
              <a:xfrm>
                <a:off x="2370130" y="-1419139"/>
                <a:ext cx="70565" cy="56658"/>
              </a:xfrm>
              <a:custGeom>
                <a:avLst/>
                <a:gdLst/>
                <a:ahLst/>
                <a:cxnLst/>
                <a:rect l="l" t="t" r="r" b="b"/>
                <a:pathLst>
                  <a:path w="1233" h="990" fill="none" extrusionOk="0">
                    <a:moveTo>
                      <a:pt x="1151" y="1"/>
                    </a:moveTo>
                    <a:lnTo>
                      <a:pt x="1151" y="1"/>
                    </a:lnTo>
                    <a:lnTo>
                      <a:pt x="1151" y="1"/>
                    </a:lnTo>
                    <a:lnTo>
                      <a:pt x="1212" y="1"/>
                    </a:lnTo>
                    <a:lnTo>
                      <a:pt x="1232" y="21"/>
                    </a:lnTo>
                    <a:lnTo>
                      <a:pt x="1232" y="21"/>
                    </a:lnTo>
                    <a:lnTo>
                      <a:pt x="1232" y="61"/>
                    </a:lnTo>
                    <a:lnTo>
                      <a:pt x="1212" y="122"/>
                    </a:lnTo>
                    <a:lnTo>
                      <a:pt x="1171" y="223"/>
                    </a:lnTo>
                    <a:lnTo>
                      <a:pt x="1151" y="263"/>
                    </a:lnTo>
                    <a:lnTo>
                      <a:pt x="1151" y="263"/>
                    </a:lnTo>
                    <a:lnTo>
                      <a:pt x="1071" y="404"/>
                    </a:lnTo>
                    <a:lnTo>
                      <a:pt x="970" y="526"/>
                    </a:lnTo>
                    <a:lnTo>
                      <a:pt x="869" y="647"/>
                    </a:lnTo>
                    <a:lnTo>
                      <a:pt x="747" y="727"/>
                    </a:lnTo>
                    <a:lnTo>
                      <a:pt x="626" y="828"/>
                    </a:lnTo>
                    <a:lnTo>
                      <a:pt x="485" y="889"/>
                    </a:lnTo>
                    <a:lnTo>
                      <a:pt x="344" y="950"/>
                    </a:lnTo>
                    <a:lnTo>
                      <a:pt x="182" y="990"/>
                    </a:lnTo>
                    <a:lnTo>
                      <a:pt x="182" y="990"/>
                    </a:lnTo>
                    <a:lnTo>
                      <a:pt x="81" y="788"/>
                    </a:lnTo>
                    <a:lnTo>
                      <a:pt x="0" y="546"/>
                    </a:lnTo>
                    <a:lnTo>
                      <a:pt x="0" y="546"/>
                    </a:lnTo>
                    <a:lnTo>
                      <a:pt x="202" y="364"/>
                    </a:lnTo>
                    <a:lnTo>
                      <a:pt x="344" y="263"/>
                    </a:lnTo>
                    <a:lnTo>
                      <a:pt x="465" y="182"/>
                    </a:lnTo>
                    <a:lnTo>
                      <a:pt x="626" y="101"/>
                    </a:lnTo>
                    <a:lnTo>
                      <a:pt x="788" y="41"/>
                    </a:lnTo>
                    <a:lnTo>
                      <a:pt x="949" y="21"/>
                    </a:lnTo>
                    <a:lnTo>
                      <a:pt x="115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9"/>
              <p:cNvSpPr/>
              <p:nvPr/>
            </p:nvSpPr>
            <p:spPr>
              <a:xfrm>
                <a:off x="2357425" y="-1474596"/>
                <a:ext cx="69363" cy="47444"/>
              </a:xfrm>
              <a:custGeom>
                <a:avLst/>
                <a:gdLst/>
                <a:ahLst/>
                <a:cxnLst/>
                <a:rect l="l" t="t" r="r" b="b"/>
                <a:pathLst>
                  <a:path w="1212" h="829" fill="none" extrusionOk="0">
                    <a:moveTo>
                      <a:pt x="747" y="21"/>
                    </a:moveTo>
                    <a:lnTo>
                      <a:pt x="747" y="21"/>
                    </a:lnTo>
                    <a:lnTo>
                      <a:pt x="949" y="0"/>
                    </a:lnTo>
                    <a:lnTo>
                      <a:pt x="1091" y="0"/>
                    </a:lnTo>
                    <a:lnTo>
                      <a:pt x="1171" y="21"/>
                    </a:lnTo>
                    <a:lnTo>
                      <a:pt x="1212" y="41"/>
                    </a:lnTo>
                    <a:lnTo>
                      <a:pt x="1212" y="41"/>
                    </a:lnTo>
                    <a:lnTo>
                      <a:pt x="1212" y="81"/>
                    </a:lnTo>
                    <a:lnTo>
                      <a:pt x="1171" y="142"/>
                    </a:lnTo>
                    <a:lnTo>
                      <a:pt x="1171" y="142"/>
                    </a:lnTo>
                    <a:lnTo>
                      <a:pt x="1091" y="283"/>
                    </a:lnTo>
                    <a:lnTo>
                      <a:pt x="969" y="424"/>
                    </a:lnTo>
                    <a:lnTo>
                      <a:pt x="848" y="546"/>
                    </a:lnTo>
                    <a:lnTo>
                      <a:pt x="707" y="626"/>
                    </a:lnTo>
                    <a:lnTo>
                      <a:pt x="566" y="707"/>
                    </a:lnTo>
                    <a:lnTo>
                      <a:pt x="404" y="768"/>
                    </a:lnTo>
                    <a:lnTo>
                      <a:pt x="243" y="808"/>
                    </a:lnTo>
                    <a:lnTo>
                      <a:pt x="61" y="828"/>
                    </a:lnTo>
                    <a:lnTo>
                      <a:pt x="61" y="828"/>
                    </a:lnTo>
                    <a:lnTo>
                      <a:pt x="0" y="344"/>
                    </a:lnTo>
                    <a:lnTo>
                      <a:pt x="0" y="344"/>
                    </a:lnTo>
                    <a:lnTo>
                      <a:pt x="162" y="243"/>
                    </a:lnTo>
                    <a:lnTo>
                      <a:pt x="344" y="142"/>
                    </a:lnTo>
                    <a:lnTo>
                      <a:pt x="545" y="81"/>
                    </a:lnTo>
                    <a:lnTo>
                      <a:pt x="747" y="2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9"/>
              <p:cNvSpPr/>
              <p:nvPr/>
            </p:nvSpPr>
            <p:spPr>
              <a:xfrm>
                <a:off x="2275355" y="-1488446"/>
                <a:ext cx="78634" cy="61293"/>
              </a:xfrm>
              <a:custGeom>
                <a:avLst/>
                <a:gdLst/>
                <a:ahLst/>
                <a:cxnLst/>
                <a:rect l="l" t="t" r="r" b="b"/>
                <a:pathLst>
                  <a:path w="1374" h="1071" fill="none" extrusionOk="0">
                    <a:moveTo>
                      <a:pt x="1333" y="1070"/>
                    </a:moveTo>
                    <a:lnTo>
                      <a:pt x="1333" y="1070"/>
                    </a:lnTo>
                    <a:lnTo>
                      <a:pt x="1111" y="1030"/>
                    </a:lnTo>
                    <a:lnTo>
                      <a:pt x="889" y="969"/>
                    </a:lnTo>
                    <a:lnTo>
                      <a:pt x="687" y="868"/>
                    </a:lnTo>
                    <a:lnTo>
                      <a:pt x="505" y="747"/>
                    </a:lnTo>
                    <a:lnTo>
                      <a:pt x="344" y="606"/>
                    </a:lnTo>
                    <a:lnTo>
                      <a:pt x="223" y="444"/>
                    </a:lnTo>
                    <a:lnTo>
                      <a:pt x="102" y="263"/>
                    </a:lnTo>
                    <a:lnTo>
                      <a:pt x="21" y="61"/>
                    </a:lnTo>
                    <a:lnTo>
                      <a:pt x="21" y="61"/>
                    </a:lnTo>
                    <a:lnTo>
                      <a:pt x="1" y="20"/>
                    </a:lnTo>
                    <a:lnTo>
                      <a:pt x="1" y="20"/>
                    </a:lnTo>
                    <a:lnTo>
                      <a:pt x="21" y="0"/>
                    </a:lnTo>
                    <a:lnTo>
                      <a:pt x="61" y="0"/>
                    </a:lnTo>
                    <a:lnTo>
                      <a:pt x="61" y="0"/>
                    </a:lnTo>
                    <a:lnTo>
                      <a:pt x="223" y="20"/>
                    </a:lnTo>
                    <a:lnTo>
                      <a:pt x="223" y="20"/>
                    </a:lnTo>
                    <a:lnTo>
                      <a:pt x="283" y="20"/>
                    </a:lnTo>
                    <a:lnTo>
                      <a:pt x="283" y="20"/>
                    </a:lnTo>
                    <a:lnTo>
                      <a:pt x="445" y="61"/>
                    </a:lnTo>
                    <a:lnTo>
                      <a:pt x="606" y="101"/>
                    </a:lnTo>
                    <a:lnTo>
                      <a:pt x="768" y="141"/>
                    </a:lnTo>
                    <a:lnTo>
                      <a:pt x="909" y="222"/>
                    </a:lnTo>
                    <a:lnTo>
                      <a:pt x="909" y="222"/>
                    </a:lnTo>
                    <a:lnTo>
                      <a:pt x="1030" y="283"/>
                    </a:lnTo>
                    <a:lnTo>
                      <a:pt x="1131" y="363"/>
                    </a:lnTo>
                    <a:lnTo>
                      <a:pt x="1313" y="545"/>
                    </a:lnTo>
                    <a:lnTo>
                      <a:pt x="1313" y="545"/>
                    </a:lnTo>
                    <a:lnTo>
                      <a:pt x="1374" y="1070"/>
                    </a:lnTo>
                    <a:lnTo>
                      <a:pt x="1374" y="1070"/>
                    </a:lnTo>
                    <a:lnTo>
                      <a:pt x="1333" y="107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9"/>
              <p:cNvSpPr/>
              <p:nvPr/>
            </p:nvSpPr>
            <p:spPr>
              <a:xfrm>
                <a:off x="2278846" y="-1408723"/>
                <a:ext cx="94773" cy="48588"/>
              </a:xfrm>
              <a:custGeom>
                <a:avLst/>
                <a:gdLst/>
                <a:ahLst/>
                <a:cxnLst/>
                <a:rect l="l" t="t" r="r" b="b"/>
                <a:pathLst>
                  <a:path w="1656" h="849" fill="none" extrusionOk="0">
                    <a:moveTo>
                      <a:pt x="1595" y="828"/>
                    </a:moveTo>
                    <a:lnTo>
                      <a:pt x="1595" y="828"/>
                    </a:lnTo>
                    <a:lnTo>
                      <a:pt x="1373" y="848"/>
                    </a:lnTo>
                    <a:lnTo>
                      <a:pt x="1151" y="828"/>
                    </a:lnTo>
                    <a:lnTo>
                      <a:pt x="949" y="788"/>
                    </a:lnTo>
                    <a:lnTo>
                      <a:pt x="727" y="707"/>
                    </a:lnTo>
                    <a:lnTo>
                      <a:pt x="525" y="606"/>
                    </a:lnTo>
                    <a:lnTo>
                      <a:pt x="343" y="485"/>
                    </a:lnTo>
                    <a:lnTo>
                      <a:pt x="182" y="344"/>
                    </a:lnTo>
                    <a:lnTo>
                      <a:pt x="20" y="162"/>
                    </a:lnTo>
                    <a:lnTo>
                      <a:pt x="20" y="162"/>
                    </a:lnTo>
                    <a:lnTo>
                      <a:pt x="0" y="101"/>
                    </a:lnTo>
                    <a:lnTo>
                      <a:pt x="0" y="61"/>
                    </a:lnTo>
                    <a:lnTo>
                      <a:pt x="0" y="61"/>
                    </a:lnTo>
                    <a:lnTo>
                      <a:pt x="20" y="41"/>
                    </a:lnTo>
                    <a:lnTo>
                      <a:pt x="101" y="20"/>
                    </a:lnTo>
                    <a:lnTo>
                      <a:pt x="101" y="20"/>
                    </a:lnTo>
                    <a:lnTo>
                      <a:pt x="364" y="0"/>
                    </a:lnTo>
                    <a:lnTo>
                      <a:pt x="364" y="0"/>
                    </a:lnTo>
                    <a:lnTo>
                      <a:pt x="667" y="20"/>
                    </a:lnTo>
                    <a:lnTo>
                      <a:pt x="949" y="101"/>
                    </a:lnTo>
                    <a:lnTo>
                      <a:pt x="1212" y="202"/>
                    </a:lnTo>
                    <a:lnTo>
                      <a:pt x="1474" y="364"/>
                    </a:lnTo>
                    <a:lnTo>
                      <a:pt x="1474" y="364"/>
                    </a:lnTo>
                    <a:lnTo>
                      <a:pt x="1555" y="606"/>
                    </a:lnTo>
                    <a:lnTo>
                      <a:pt x="1656" y="828"/>
                    </a:lnTo>
                    <a:lnTo>
                      <a:pt x="1656" y="828"/>
                    </a:lnTo>
                    <a:lnTo>
                      <a:pt x="1595" y="828"/>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49"/>
              <p:cNvSpPr/>
              <p:nvPr/>
            </p:nvSpPr>
            <p:spPr>
              <a:xfrm>
                <a:off x="2496096" y="-1052803"/>
                <a:ext cx="100553" cy="144506"/>
              </a:xfrm>
              <a:custGeom>
                <a:avLst/>
                <a:gdLst/>
                <a:ahLst/>
                <a:cxnLst/>
                <a:rect l="l" t="t" r="r" b="b"/>
                <a:pathLst>
                  <a:path w="1757" h="2525" extrusionOk="0">
                    <a:moveTo>
                      <a:pt x="1616" y="0"/>
                    </a:moveTo>
                    <a:lnTo>
                      <a:pt x="1535" y="21"/>
                    </a:lnTo>
                    <a:lnTo>
                      <a:pt x="1252" y="182"/>
                    </a:lnTo>
                    <a:lnTo>
                      <a:pt x="990" y="364"/>
                    </a:lnTo>
                    <a:lnTo>
                      <a:pt x="727" y="566"/>
                    </a:lnTo>
                    <a:lnTo>
                      <a:pt x="485" y="768"/>
                    </a:lnTo>
                    <a:lnTo>
                      <a:pt x="283" y="990"/>
                    </a:lnTo>
                    <a:lnTo>
                      <a:pt x="202" y="1111"/>
                    </a:lnTo>
                    <a:lnTo>
                      <a:pt x="142" y="1232"/>
                    </a:lnTo>
                    <a:lnTo>
                      <a:pt x="81" y="1353"/>
                    </a:lnTo>
                    <a:lnTo>
                      <a:pt x="41" y="1474"/>
                    </a:lnTo>
                    <a:lnTo>
                      <a:pt x="0" y="1616"/>
                    </a:lnTo>
                    <a:lnTo>
                      <a:pt x="0" y="1737"/>
                    </a:lnTo>
                    <a:lnTo>
                      <a:pt x="20" y="1898"/>
                    </a:lnTo>
                    <a:lnTo>
                      <a:pt x="61" y="2060"/>
                    </a:lnTo>
                    <a:lnTo>
                      <a:pt x="142" y="2181"/>
                    </a:lnTo>
                    <a:lnTo>
                      <a:pt x="202" y="2282"/>
                    </a:lnTo>
                    <a:lnTo>
                      <a:pt x="344" y="2444"/>
                    </a:lnTo>
                    <a:lnTo>
                      <a:pt x="404" y="2484"/>
                    </a:lnTo>
                    <a:lnTo>
                      <a:pt x="444" y="2504"/>
                    </a:lnTo>
                    <a:lnTo>
                      <a:pt x="485" y="2524"/>
                    </a:lnTo>
                    <a:lnTo>
                      <a:pt x="566" y="2504"/>
                    </a:lnTo>
                    <a:lnTo>
                      <a:pt x="626" y="2444"/>
                    </a:lnTo>
                    <a:lnTo>
                      <a:pt x="626" y="2383"/>
                    </a:lnTo>
                    <a:lnTo>
                      <a:pt x="626" y="2343"/>
                    </a:lnTo>
                    <a:lnTo>
                      <a:pt x="606" y="2302"/>
                    </a:lnTo>
                    <a:lnTo>
                      <a:pt x="566" y="2262"/>
                    </a:lnTo>
                    <a:lnTo>
                      <a:pt x="505" y="2201"/>
                    </a:lnTo>
                    <a:lnTo>
                      <a:pt x="444" y="2120"/>
                    </a:lnTo>
                    <a:lnTo>
                      <a:pt x="384" y="2040"/>
                    </a:lnTo>
                    <a:lnTo>
                      <a:pt x="344" y="1959"/>
                    </a:lnTo>
                    <a:lnTo>
                      <a:pt x="465" y="2040"/>
                    </a:lnTo>
                    <a:lnTo>
                      <a:pt x="586" y="2100"/>
                    </a:lnTo>
                    <a:lnTo>
                      <a:pt x="727" y="2161"/>
                    </a:lnTo>
                    <a:lnTo>
                      <a:pt x="969" y="2161"/>
                    </a:lnTo>
                    <a:lnTo>
                      <a:pt x="1010" y="2120"/>
                    </a:lnTo>
                    <a:lnTo>
                      <a:pt x="1030" y="2080"/>
                    </a:lnTo>
                    <a:lnTo>
                      <a:pt x="1050" y="2019"/>
                    </a:lnTo>
                    <a:lnTo>
                      <a:pt x="1030" y="1959"/>
                    </a:lnTo>
                    <a:lnTo>
                      <a:pt x="1010" y="1919"/>
                    </a:lnTo>
                    <a:lnTo>
                      <a:pt x="949" y="1898"/>
                    </a:lnTo>
                    <a:lnTo>
                      <a:pt x="909" y="1878"/>
                    </a:lnTo>
                    <a:lnTo>
                      <a:pt x="868" y="1878"/>
                    </a:lnTo>
                    <a:lnTo>
                      <a:pt x="768" y="1858"/>
                    </a:lnTo>
                    <a:lnTo>
                      <a:pt x="687" y="1838"/>
                    </a:lnTo>
                    <a:lnTo>
                      <a:pt x="586" y="1777"/>
                    </a:lnTo>
                    <a:lnTo>
                      <a:pt x="505" y="1717"/>
                    </a:lnTo>
                    <a:lnTo>
                      <a:pt x="465" y="1656"/>
                    </a:lnTo>
                    <a:lnTo>
                      <a:pt x="444" y="1575"/>
                    </a:lnTo>
                    <a:lnTo>
                      <a:pt x="424" y="1515"/>
                    </a:lnTo>
                    <a:lnTo>
                      <a:pt x="424" y="1434"/>
                    </a:lnTo>
                    <a:lnTo>
                      <a:pt x="465" y="1313"/>
                    </a:lnTo>
                    <a:lnTo>
                      <a:pt x="545" y="1171"/>
                    </a:lnTo>
                    <a:lnTo>
                      <a:pt x="646" y="1212"/>
                    </a:lnTo>
                    <a:lnTo>
                      <a:pt x="727" y="1252"/>
                    </a:lnTo>
                    <a:lnTo>
                      <a:pt x="808" y="1293"/>
                    </a:lnTo>
                    <a:lnTo>
                      <a:pt x="868" y="1373"/>
                    </a:lnTo>
                    <a:lnTo>
                      <a:pt x="929" y="1434"/>
                    </a:lnTo>
                    <a:lnTo>
                      <a:pt x="969" y="1515"/>
                    </a:lnTo>
                    <a:lnTo>
                      <a:pt x="969" y="1616"/>
                    </a:lnTo>
                    <a:lnTo>
                      <a:pt x="969" y="1717"/>
                    </a:lnTo>
                    <a:lnTo>
                      <a:pt x="969" y="1777"/>
                    </a:lnTo>
                    <a:lnTo>
                      <a:pt x="990" y="1818"/>
                    </a:lnTo>
                    <a:lnTo>
                      <a:pt x="1030" y="1858"/>
                    </a:lnTo>
                    <a:lnTo>
                      <a:pt x="1070" y="1898"/>
                    </a:lnTo>
                    <a:lnTo>
                      <a:pt x="1111" y="1898"/>
                    </a:lnTo>
                    <a:lnTo>
                      <a:pt x="1151" y="1878"/>
                    </a:lnTo>
                    <a:lnTo>
                      <a:pt x="1192" y="1858"/>
                    </a:lnTo>
                    <a:lnTo>
                      <a:pt x="1232" y="1818"/>
                    </a:lnTo>
                    <a:lnTo>
                      <a:pt x="1252" y="1777"/>
                    </a:lnTo>
                    <a:lnTo>
                      <a:pt x="1272" y="1656"/>
                    </a:lnTo>
                    <a:lnTo>
                      <a:pt x="1252" y="1515"/>
                    </a:lnTo>
                    <a:lnTo>
                      <a:pt x="1232" y="1394"/>
                    </a:lnTo>
                    <a:lnTo>
                      <a:pt x="1171" y="1293"/>
                    </a:lnTo>
                    <a:lnTo>
                      <a:pt x="1091" y="1171"/>
                    </a:lnTo>
                    <a:lnTo>
                      <a:pt x="990" y="1091"/>
                    </a:lnTo>
                    <a:lnTo>
                      <a:pt x="889" y="1010"/>
                    </a:lnTo>
                    <a:lnTo>
                      <a:pt x="747" y="929"/>
                    </a:lnTo>
                    <a:lnTo>
                      <a:pt x="929" y="788"/>
                    </a:lnTo>
                    <a:lnTo>
                      <a:pt x="1131" y="606"/>
                    </a:lnTo>
                    <a:lnTo>
                      <a:pt x="1393" y="445"/>
                    </a:lnTo>
                    <a:lnTo>
                      <a:pt x="1676" y="263"/>
                    </a:lnTo>
                    <a:lnTo>
                      <a:pt x="1717" y="243"/>
                    </a:lnTo>
                    <a:lnTo>
                      <a:pt x="1737" y="202"/>
                    </a:lnTo>
                    <a:lnTo>
                      <a:pt x="1757" y="162"/>
                    </a:lnTo>
                    <a:lnTo>
                      <a:pt x="1757" y="101"/>
                    </a:lnTo>
                    <a:lnTo>
                      <a:pt x="1737" y="61"/>
                    </a:lnTo>
                    <a:lnTo>
                      <a:pt x="1696" y="21"/>
                    </a:lnTo>
                    <a:lnTo>
                      <a:pt x="1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49"/>
              <p:cNvSpPr/>
              <p:nvPr/>
            </p:nvSpPr>
            <p:spPr>
              <a:xfrm>
                <a:off x="2388616" y="-1374041"/>
                <a:ext cx="130656" cy="79779"/>
              </a:xfrm>
              <a:custGeom>
                <a:avLst/>
                <a:gdLst/>
                <a:ahLst/>
                <a:cxnLst/>
                <a:rect l="l" t="t" r="r" b="b"/>
                <a:pathLst>
                  <a:path w="2283" h="1394" extrusionOk="0">
                    <a:moveTo>
                      <a:pt x="1434" y="0"/>
                    </a:moveTo>
                    <a:lnTo>
                      <a:pt x="1373" y="20"/>
                    </a:lnTo>
                    <a:lnTo>
                      <a:pt x="1333" y="40"/>
                    </a:lnTo>
                    <a:lnTo>
                      <a:pt x="41" y="1090"/>
                    </a:lnTo>
                    <a:lnTo>
                      <a:pt x="21" y="1131"/>
                    </a:lnTo>
                    <a:lnTo>
                      <a:pt x="0" y="1171"/>
                    </a:lnTo>
                    <a:lnTo>
                      <a:pt x="0" y="1252"/>
                    </a:lnTo>
                    <a:lnTo>
                      <a:pt x="41" y="1312"/>
                    </a:lnTo>
                    <a:lnTo>
                      <a:pt x="81" y="1333"/>
                    </a:lnTo>
                    <a:lnTo>
                      <a:pt x="122" y="1353"/>
                    </a:lnTo>
                    <a:lnTo>
                      <a:pt x="263" y="1353"/>
                    </a:lnTo>
                    <a:lnTo>
                      <a:pt x="2141" y="1393"/>
                    </a:lnTo>
                    <a:lnTo>
                      <a:pt x="2222" y="1373"/>
                    </a:lnTo>
                    <a:lnTo>
                      <a:pt x="2262" y="1312"/>
                    </a:lnTo>
                    <a:lnTo>
                      <a:pt x="2282" y="1252"/>
                    </a:lnTo>
                    <a:lnTo>
                      <a:pt x="2262" y="1171"/>
                    </a:lnTo>
                    <a:lnTo>
                      <a:pt x="1535" y="81"/>
                    </a:lnTo>
                    <a:lnTo>
                      <a:pt x="1515" y="40"/>
                    </a:lnTo>
                    <a:lnTo>
                      <a:pt x="1474" y="20"/>
                    </a:lnTo>
                    <a:lnTo>
                      <a:pt x="14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9"/>
              <p:cNvSpPr/>
              <p:nvPr/>
            </p:nvSpPr>
            <p:spPr>
              <a:xfrm>
                <a:off x="2388616" y="-1374041"/>
                <a:ext cx="130656" cy="79779"/>
              </a:xfrm>
              <a:custGeom>
                <a:avLst/>
                <a:gdLst/>
                <a:ahLst/>
                <a:cxnLst/>
                <a:rect l="l" t="t" r="r" b="b"/>
                <a:pathLst>
                  <a:path w="2283" h="1394" fill="none" extrusionOk="0">
                    <a:moveTo>
                      <a:pt x="2262" y="1171"/>
                    </a:moveTo>
                    <a:lnTo>
                      <a:pt x="1535" y="81"/>
                    </a:lnTo>
                    <a:lnTo>
                      <a:pt x="1535" y="81"/>
                    </a:lnTo>
                    <a:lnTo>
                      <a:pt x="1515" y="40"/>
                    </a:lnTo>
                    <a:lnTo>
                      <a:pt x="1515" y="40"/>
                    </a:lnTo>
                    <a:lnTo>
                      <a:pt x="1474" y="20"/>
                    </a:lnTo>
                    <a:lnTo>
                      <a:pt x="1434" y="0"/>
                    </a:lnTo>
                    <a:lnTo>
                      <a:pt x="1373" y="20"/>
                    </a:lnTo>
                    <a:lnTo>
                      <a:pt x="1333" y="40"/>
                    </a:lnTo>
                    <a:lnTo>
                      <a:pt x="41" y="1090"/>
                    </a:lnTo>
                    <a:lnTo>
                      <a:pt x="41" y="1090"/>
                    </a:lnTo>
                    <a:lnTo>
                      <a:pt x="21" y="1131"/>
                    </a:lnTo>
                    <a:lnTo>
                      <a:pt x="0" y="1171"/>
                    </a:lnTo>
                    <a:lnTo>
                      <a:pt x="0" y="1252"/>
                    </a:lnTo>
                    <a:lnTo>
                      <a:pt x="41" y="1312"/>
                    </a:lnTo>
                    <a:lnTo>
                      <a:pt x="81" y="1333"/>
                    </a:lnTo>
                    <a:lnTo>
                      <a:pt x="122" y="1353"/>
                    </a:lnTo>
                    <a:lnTo>
                      <a:pt x="263" y="1353"/>
                    </a:lnTo>
                    <a:lnTo>
                      <a:pt x="2141" y="1393"/>
                    </a:lnTo>
                    <a:lnTo>
                      <a:pt x="2141" y="1393"/>
                    </a:lnTo>
                    <a:lnTo>
                      <a:pt x="2222" y="1373"/>
                    </a:lnTo>
                    <a:lnTo>
                      <a:pt x="2262" y="1312"/>
                    </a:lnTo>
                    <a:lnTo>
                      <a:pt x="2282" y="1252"/>
                    </a:lnTo>
                    <a:lnTo>
                      <a:pt x="2262" y="117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9"/>
              <p:cNvSpPr/>
              <p:nvPr/>
            </p:nvSpPr>
            <p:spPr>
              <a:xfrm>
                <a:off x="2568894" y="-1016976"/>
                <a:ext cx="99409" cy="144506"/>
              </a:xfrm>
              <a:custGeom>
                <a:avLst/>
                <a:gdLst/>
                <a:ahLst/>
                <a:cxnLst/>
                <a:rect l="l" t="t" r="r" b="b"/>
                <a:pathLst>
                  <a:path w="1737" h="2525" extrusionOk="0">
                    <a:moveTo>
                      <a:pt x="1595" y="0"/>
                    </a:moveTo>
                    <a:lnTo>
                      <a:pt x="1515" y="20"/>
                    </a:lnTo>
                    <a:lnTo>
                      <a:pt x="1252" y="182"/>
                    </a:lnTo>
                    <a:lnTo>
                      <a:pt x="970" y="364"/>
                    </a:lnTo>
                    <a:lnTo>
                      <a:pt x="707" y="566"/>
                    </a:lnTo>
                    <a:lnTo>
                      <a:pt x="485" y="788"/>
                    </a:lnTo>
                    <a:lnTo>
                      <a:pt x="283" y="1010"/>
                    </a:lnTo>
                    <a:lnTo>
                      <a:pt x="202" y="1111"/>
                    </a:lnTo>
                    <a:lnTo>
                      <a:pt x="121" y="1232"/>
                    </a:lnTo>
                    <a:lnTo>
                      <a:pt x="61" y="1353"/>
                    </a:lnTo>
                    <a:lnTo>
                      <a:pt x="21" y="1494"/>
                    </a:lnTo>
                    <a:lnTo>
                      <a:pt x="0" y="1616"/>
                    </a:lnTo>
                    <a:lnTo>
                      <a:pt x="0" y="1757"/>
                    </a:lnTo>
                    <a:lnTo>
                      <a:pt x="21" y="1918"/>
                    </a:lnTo>
                    <a:lnTo>
                      <a:pt x="61" y="2060"/>
                    </a:lnTo>
                    <a:lnTo>
                      <a:pt x="121" y="2181"/>
                    </a:lnTo>
                    <a:lnTo>
                      <a:pt x="182" y="2302"/>
                    </a:lnTo>
                    <a:lnTo>
                      <a:pt x="323" y="2443"/>
                    </a:lnTo>
                    <a:lnTo>
                      <a:pt x="384" y="2504"/>
                    </a:lnTo>
                    <a:lnTo>
                      <a:pt x="424" y="2524"/>
                    </a:lnTo>
                    <a:lnTo>
                      <a:pt x="485" y="2524"/>
                    </a:lnTo>
                    <a:lnTo>
                      <a:pt x="546" y="2504"/>
                    </a:lnTo>
                    <a:lnTo>
                      <a:pt x="606" y="2443"/>
                    </a:lnTo>
                    <a:lnTo>
                      <a:pt x="626" y="2403"/>
                    </a:lnTo>
                    <a:lnTo>
                      <a:pt x="606" y="2343"/>
                    </a:lnTo>
                    <a:lnTo>
                      <a:pt x="586" y="2302"/>
                    </a:lnTo>
                    <a:lnTo>
                      <a:pt x="566" y="2262"/>
                    </a:lnTo>
                    <a:lnTo>
                      <a:pt x="485" y="2201"/>
                    </a:lnTo>
                    <a:lnTo>
                      <a:pt x="424" y="2141"/>
                    </a:lnTo>
                    <a:lnTo>
                      <a:pt x="384" y="2060"/>
                    </a:lnTo>
                    <a:lnTo>
                      <a:pt x="323" y="1959"/>
                    </a:lnTo>
                    <a:lnTo>
                      <a:pt x="445" y="2040"/>
                    </a:lnTo>
                    <a:lnTo>
                      <a:pt x="566" y="2120"/>
                    </a:lnTo>
                    <a:lnTo>
                      <a:pt x="707" y="2161"/>
                    </a:lnTo>
                    <a:lnTo>
                      <a:pt x="869" y="2181"/>
                    </a:lnTo>
                    <a:lnTo>
                      <a:pt x="889" y="2181"/>
                    </a:lnTo>
                    <a:lnTo>
                      <a:pt x="949" y="2161"/>
                    </a:lnTo>
                    <a:lnTo>
                      <a:pt x="990" y="2120"/>
                    </a:lnTo>
                    <a:lnTo>
                      <a:pt x="1030" y="2080"/>
                    </a:lnTo>
                    <a:lnTo>
                      <a:pt x="1030" y="2019"/>
                    </a:lnTo>
                    <a:lnTo>
                      <a:pt x="1030" y="1979"/>
                    </a:lnTo>
                    <a:lnTo>
                      <a:pt x="990" y="1918"/>
                    </a:lnTo>
                    <a:lnTo>
                      <a:pt x="949" y="1898"/>
                    </a:lnTo>
                    <a:lnTo>
                      <a:pt x="889" y="1878"/>
                    </a:lnTo>
                    <a:lnTo>
                      <a:pt x="768" y="1878"/>
                    </a:lnTo>
                    <a:lnTo>
                      <a:pt x="667" y="1838"/>
                    </a:lnTo>
                    <a:lnTo>
                      <a:pt x="586" y="1797"/>
                    </a:lnTo>
                    <a:lnTo>
                      <a:pt x="505" y="1717"/>
                    </a:lnTo>
                    <a:lnTo>
                      <a:pt x="465" y="1656"/>
                    </a:lnTo>
                    <a:lnTo>
                      <a:pt x="424" y="1595"/>
                    </a:lnTo>
                    <a:lnTo>
                      <a:pt x="404" y="1515"/>
                    </a:lnTo>
                    <a:lnTo>
                      <a:pt x="404" y="1454"/>
                    </a:lnTo>
                    <a:lnTo>
                      <a:pt x="445" y="1313"/>
                    </a:lnTo>
                    <a:lnTo>
                      <a:pt x="525" y="1171"/>
                    </a:lnTo>
                    <a:lnTo>
                      <a:pt x="626" y="1212"/>
                    </a:lnTo>
                    <a:lnTo>
                      <a:pt x="707" y="1252"/>
                    </a:lnTo>
                    <a:lnTo>
                      <a:pt x="788" y="1313"/>
                    </a:lnTo>
                    <a:lnTo>
                      <a:pt x="869" y="1373"/>
                    </a:lnTo>
                    <a:lnTo>
                      <a:pt x="909" y="1454"/>
                    </a:lnTo>
                    <a:lnTo>
                      <a:pt x="949" y="1535"/>
                    </a:lnTo>
                    <a:lnTo>
                      <a:pt x="970" y="1616"/>
                    </a:lnTo>
                    <a:lnTo>
                      <a:pt x="949" y="1717"/>
                    </a:lnTo>
                    <a:lnTo>
                      <a:pt x="949" y="1777"/>
                    </a:lnTo>
                    <a:lnTo>
                      <a:pt x="970" y="1838"/>
                    </a:lnTo>
                    <a:lnTo>
                      <a:pt x="1010" y="1878"/>
                    </a:lnTo>
                    <a:lnTo>
                      <a:pt x="1070" y="1898"/>
                    </a:lnTo>
                    <a:lnTo>
                      <a:pt x="1151" y="1898"/>
                    </a:lnTo>
                    <a:lnTo>
                      <a:pt x="1192" y="1858"/>
                    </a:lnTo>
                    <a:lnTo>
                      <a:pt x="1212" y="1838"/>
                    </a:lnTo>
                    <a:lnTo>
                      <a:pt x="1232" y="1777"/>
                    </a:lnTo>
                    <a:lnTo>
                      <a:pt x="1252" y="1656"/>
                    </a:lnTo>
                    <a:lnTo>
                      <a:pt x="1252" y="1535"/>
                    </a:lnTo>
                    <a:lnTo>
                      <a:pt x="1212" y="1414"/>
                    </a:lnTo>
                    <a:lnTo>
                      <a:pt x="1151" y="1293"/>
                    </a:lnTo>
                    <a:lnTo>
                      <a:pt x="1091" y="1192"/>
                    </a:lnTo>
                    <a:lnTo>
                      <a:pt x="990" y="1091"/>
                    </a:lnTo>
                    <a:lnTo>
                      <a:pt x="869" y="1010"/>
                    </a:lnTo>
                    <a:lnTo>
                      <a:pt x="727" y="949"/>
                    </a:lnTo>
                    <a:lnTo>
                      <a:pt x="909" y="788"/>
                    </a:lnTo>
                    <a:lnTo>
                      <a:pt x="1131" y="626"/>
                    </a:lnTo>
                    <a:lnTo>
                      <a:pt x="1373" y="444"/>
                    </a:lnTo>
                    <a:lnTo>
                      <a:pt x="1676" y="283"/>
                    </a:lnTo>
                    <a:lnTo>
                      <a:pt x="1717" y="243"/>
                    </a:lnTo>
                    <a:lnTo>
                      <a:pt x="1737" y="202"/>
                    </a:lnTo>
                    <a:lnTo>
                      <a:pt x="1737" y="162"/>
                    </a:lnTo>
                    <a:lnTo>
                      <a:pt x="1737" y="121"/>
                    </a:lnTo>
                    <a:lnTo>
                      <a:pt x="1717" y="61"/>
                    </a:lnTo>
                    <a:lnTo>
                      <a:pt x="1676" y="41"/>
                    </a:lnTo>
                    <a:lnTo>
                      <a:pt x="1636" y="20"/>
                    </a:lnTo>
                    <a:lnTo>
                      <a:pt x="15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9"/>
              <p:cNvSpPr/>
              <p:nvPr/>
            </p:nvSpPr>
            <p:spPr>
              <a:xfrm>
                <a:off x="2441784" y="-1709187"/>
                <a:ext cx="698034" cy="922204"/>
              </a:xfrm>
              <a:custGeom>
                <a:avLst/>
                <a:gdLst/>
                <a:ahLst/>
                <a:cxnLst/>
                <a:rect l="l" t="t" r="r" b="b"/>
                <a:pathLst>
                  <a:path w="12197" h="16114" extrusionOk="0">
                    <a:moveTo>
                      <a:pt x="5614" y="0"/>
                    </a:moveTo>
                    <a:lnTo>
                      <a:pt x="5553" y="41"/>
                    </a:lnTo>
                    <a:lnTo>
                      <a:pt x="5492" y="81"/>
                    </a:lnTo>
                    <a:lnTo>
                      <a:pt x="5412" y="182"/>
                    </a:lnTo>
                    <a:lnTo>
                      <a:pt x="5311" y="364"/>
                    </a:lnTo>
                    <a:lnTo>
                      <a:pt x="5250" y="546"/>
                    </a:lnTo>
                    <a:lnTo>
                      <a:pt x="5210" y="747"/>
                    </a:lnTo>
                    <a:lnTo>
                      <a:pt x="5169" y="949"/>
                    </a:lnTo>
                    <a:lnTo>
                      <a:pt x="5129" y="1272"/>
                    </a:lnTo>
                    <a:lnTo>
                      <a:pt x="5109" y="1353"/>
                    </a:lnTo>
                    <a:lnTo>
                      <a:pt x="5089" y="1394"/>
                    </a:lnTo>
                    <a:lnTo>
                      <a:pt x="5068" y="1353"/>
                    </a:lnTo>
                    <a:lnTo>
                      <a:pt x="5048" y="1293"/>
                    </a:lnTo>
                    <a:lnTo>
                      <a:pt x="4988" y="1111"/>
                    </a:lnTo>
                    <a:lnTo>
                      <a:pt x="4947" y="970"/>
                    </a:lnTo>
                    <a:lnTo>
                      <a:pt x="4907" y="828"/>
                    </a:lnTo>
                    <a:lnTo>
                      <a:pt x="4826" y="667"/>
                    </a:lnTo>
                    <a:lnTo>
                      <a:pt x="4705" y="485"/>
                    </a:lnTo>
                    <a:lnTo>
                      <a:pt x="4665" y="424"/>
                    </a:lnTo>
                    <a:lnTo>
                      <a:pt x="4584" y="404"/>
                    </a:lnTo>
                    <a:lnTo>
                      <a:pt x="4523" y="404"/>
                    </a:lnTo>
                    <a:lnTo>
                      <a:pt x="4463" y="424"/>
                    </a:lnTo>
                    <a:lnTo>
                      <a:pt x="4402" y="485"/>
                    </a:lnTo>
                    <a:lnTo>
                      <a:pt x="4362" y="586"/>
                    </a:lnTo>
                    <a:lnTo>
                      <a:pt x="4321" y="727"/>
                    </a:lnTo>
                    <a:lnTo>
                      <a:pt x="4321" y="889"/>
                    </a:lnTo>
                    <a:lnTo>
                      <a:pt x="4301" y="1252"/>
                    </a:lnTo>
                    <a:lnTo>
                      <a:pt x="4281" y="1596"/>
                    </a:lnTo>
                    <a:lnTo>
                      <a:pt x="4220" y="2262"/>
                    </a:lnTo>
                    <a:lnTo>
                      <a:pt x="4119" y="2868"/>
                    </a:lnTo>
                    <a:lnTo>
                      <a:pt x="3978" y="3433"/>
                    </a:lnTo>
                    <a:lnTo>
                      <a:pt x="3816" y="3978"/>
                    </a:lnTo>
                    <a:lnTo>
                      <a:pt x="3615" y="4483"/>
                    </a:lnTo>
                    <a:lnTo>
                      <a:pt x="3413" y="4968"/>
                    </a:lnTo>
                    <a:lnTo>
                      <a:pt x="3211" y="5432"/>
                    </a:lnTo>
                    <a:lnTo>
                      <a:pt x="2847" y="6159"/>
                    </a:lnTo>
                    <a:lnTo>
                      <a:pt x="2645" y="5977"/>
                    </a:lnTo>
                    <a:lnTo>
                      <a:pt x="2464" y="5775"/>
                    </a:lnTo>
                    <a:lnTo>
                      <a:pt x="2282" y="5573"/>
                    </a:lnTo>
                    <a:lnTo>
                      <a:pt x="2100" y="5392"/>
                    </a:lnTo>
                    <a:lnTo>
                      <a:pt x="1898" y="5210"/>
                    </a:lnTo>
                    <a:lnTo>
                      <a:pt x="1797" y="5149"/>
                    </a:lnTo>
                    <a:lnTo>
                      <a:pt x="1676" y="5089"/>
                    </a:lnTo>
                    <a:lnTo>
                      <a:pt x="1555" y="5048"/>
                    </a:lnTo>
                    <a:lnTo>
                      <a:pt x="1434" y="5008"/>
                    </a:lnTo>
                    <a:lnTo>
                      <a:pt x="1293" y="4988"/>
                    </a:lnTo>
                    <a:lnTo>
                      <a:pt x="1131" y="5008"/>
                    </a:lnTo>
                    <a:lnTo>
                      <a:pt x="969" y="5028"/>
                    </a:lnTo>
                    <a:lnTo>
                      <a:pt x="808" y="5069"/>
                    </a:lnTo>
                    <a:lnTo>
                      <a:pt x="667" y="5129"/>
                    </a:lnTo>
                    <a:lnTo>
                      <a:pt x="525" y="5210"/>
                    </a:lnTo>
                    <a:lnTo>
                      <a:pt x="384" y="5311"/>
                    </a:lnTo>
                    <a:lnTo>
                      <a:pt x="263" y="5432"/>
                    </a:lnTo>
                    <a:lnTo>
                      <a:pt x="182" y="5573"/>
                    </a:lnTo>
                    <a:lnTo>
                      <a:pt x="101" y="5715"/>
                    </a:lnTo>
                    <a:lnTo>
                      <a:pt x="61" y="5836"/>
                    </a:lnTo>
                    <a:lnTo>
                      <a:pt x="20" y="5937"/>
                    </a:lnTo>
                    <a:lnTo>
                      <a:pt x="0" y="6058"/>
                    </a:lnTo>
                    <a:lnTo>
                      <a:pt x="0" y="6179"/>
                    </a:lnTo>
                    <a:lnTo>
                      <a:pt x="20" y="6401"/>
                    </a:lnTo>
                    <a:lnTo>
                      <a:pt x="81" y="6623"/>
                    </a:lnTo>
                    <a:lnTo>
                      <a:pt x="142" y="6785"/>
                    </a:lnTo>
                    <a:lnTo>
                      <a:pt x="222" y="6926"/>
                    </a:lnTo>
                    <a:lnTo>
                      <a:pt x="364" y="7189"/>
                    </a:lnTo>
                    <a:lnTo>
                      <a:pt x="384" y="7229"/>
                    </a:lnTo>
                    <a:lnTo>
                      <a:pt x="505" y="7431"/>
                    </a:lnTo>
                    <a:lnTo>
                      <a:pt x="626" y="7653"/>
                    </a:lnTo>
                    <a:lnTo>
                      <a:pt x="808" y="8097"/>
                    </a:lnTo>
                    <a:lnTo>
                      <a:pt x="1010" y="8663"/>
                    </a:lnTo>
                    <a:lnTo>
                      <a:pt x="1171" y="9228"/>
                    </a:lnTo>
                    <a:lnTo>
                      <a:pt x="1373" y="9793"/>
                    </a:lnTo>
                    <a:lnTo>
                      <a:pt x="1494" y="10076"/>
                    </a:lnTo>
                    <a:lnTo>
                      <a:pt x="1616" y="10339"/>
                    </a:lnTo>
                    <a:lnTo>
                      <a:pt x="1817" y="10722"/>
                    </a:lnTo>
                    <a:lnTo>
                      <a:pt x="2060" y="11065"/>
                    </a:lnTo>
                    <a:lnTo>
                      <a:pt x="1999" y="11146"/>
                    </a:lnTo>
                    <a:lnTo>
                      <a:pt x="1939" y="11247"/>
                    </a:lnTo>
                    <a:lnTo>
                      <a:pt x="1898" y="11348"/>
                    </a:lnTo>
                    <a:lnTo>
                      <a:pt x="1878" y="11449"/>
                    </a:lnTo>
                    <a:lnTo>
                      <a:pt x="1878" y="11570"/>
                    </a:lnTo>
                    <a:lnTo>
                      <a:pt x="1898" y="11712"/>
                    </a:lnTo>
                    <a:lnTo>
                      <a:pt x="1959" y="11813"/>
                    </a:lnTo>
                    <a:lnTo>
                      <a:pt x="2040" y="11914"/>
                    </a:lnTo>
                    <a:lnTo>
                      <a:pt x="2161" y="11974"/>
                    </a:lnTo>
                    <a:lnTo>
                      <a:pt x="2282" y="12014"/>
                    </a:lnTo>
                    <a:lnTo>
                      <a:pt x="2403" y="12035"/>
                    </a:lnTo>
                    <a:lnTo>
                      <a:pt x="2544" y="12014"/>
                    </a:lnTo>
                    <a:lnTo>
                      <a:pt x="2666" y="11994"/>
                    </a:lnTo>
                    <a:lnTo>
                      <a:pt x="2847" y="11914"/>
                    </a:lnTo>
                    <a:lnTo>
                      <a:pt x="3130" y="12136"/>
                    </a:lnTo>
                    <a:lnTo>
                      <a:pt x="3130" y="12196"/>
                    </a:lnTo>
                    <a:lnTo>
                      <a:pt x="3150" y="12338"/>
                    </a:lnTo>
                    <a:lnTo>
                      <a:pt x="3211" y="12459"/>
                    </a:lnTo>
                    <a:lnTo>
                      <a:pt x="3312" y="12539"/>
                    </a:lnTo>
                    <a:lnTo>
                      <a:pt x="3413" y="12600"/>
                    </a:lnTo>
                    <a:lnTo>
                      <a:pt x="3534" y="12640"/>
                    </a:lnTo>
                    <a:lnTo>
                      <a:pt x="3655" y="12661"/>
                    </a:lnTo>
                    <a:lnTo>
                      <a:pt x="3796" y="12661"/>
                    </a:lnTo>
                    <a:lnTo>
                      <a:pt x="3917" y="12620"/>
                    </a:lnTo>
                    <a:lnTo>
                      <a:pt x="3978" y="12600"/>
                    </a:lnTo>
                    <a:lnTo>
                      <a:pt x="4281" y="12701"/>
                    </a:lnTo>
                    <a:lnTo>
                      <a:pt x="4584" y="12802"/>
                    </a:lnTo>
                    <a:lnTo>
                      <a:pt x="4907" y="12842"/>
                    </a:lnTo>
                    <a:lnTo>
                      <a:pt x="5210" y="12883"/>
                    </a:lnTo>
                    <a:lnTo>
                      <a:pt x="5533" y="12883"/>
                    </a:lnTo>
                    <a:lnTo>
                      <a:pt x="5876" y="12842"/>
                    </a:lnTo>
                    <a:lnTo>
                      <a:pt x="6199" y="12782"/>
                    </a:lnTo>
                    <a:lnTo>
                      <a:pt x="6542" y="12681"/>
                    </a:lnTo>
                    <a:lnTo>
                      <a:pt x="6684" y="12620"/>
                    </a:lnTo>
                    <a:lnTo>
                      <a:pt x="6724" y="12600"/>
                    </a:lnTo>
                    <a:lnTo>
                      <a:pt x="6744" y="12600"/>
                    </a:lnTo>
                    <a:lnTo>
                      <a:pt x="6785" y="12640"/>
                    </a:lnTo>
                    <a:lnTo>
                      <a:pt x="6805" y="12681"/>
                    </a:lnTo>
                    <a:lnTo>
                      <a:pt x="6886" y="12883"/>
                    </a:lnTo>
                    <a:lnTo>
                      <a:pt x="7047" y="13246"/>
                    </a:lnTo>
                    <a:lnTo>
                      <a:pt x="7289" y="13812"/>
                    </a:lnTo>
                    <a:lnTo>
                      <a:pt x="7512" y="14316"/>
                    </a:lnTo>
                    <a:lnTo>
                      <a:pt x="7814" y="14942"/>
                    </a:lnTo>
                    <a:lnTo>
                      <a:pt x="8158" y="15548"/>
                    </a:lnTo>
                    <a:lnTo>
                      <a:pt x="8319" y="15811"/>
                    </a:lnTo>
                    <a:lnTo>
                      <a:pt x="8461" y="16012"/>
                    </a:lnTo>
                    <a:lnTo>
                      <a:pt x="8541" y="16073"/>
                    </a:lnTo>
                    <a:lnTo>
                      <a:pt x="8602" y="16113"/>
                    </a:lnTo>
                    <a:lnTo>
                      <a:pt x="8683" y="16113"/>
                    </a:lnTo>
                    <a:lnTo>
                      <a:pt x="8743" y="16093"/>
                    </a:lnTo>
                    <a:lnTo>
                      <a:pt x="8824" y="16033"/>
                    </a:lnTo>
                    <a:lnTo>
                      <a:pt x="8885" y="15952"/>
                    </a:lnTo>
                    <a:lnTo>
                      <a:pt x="8925" y="15831"/>
                    </a:lnTo>
                    <a:lnTo>
                      <a:pt x="8965" y="15669"/>
                    </a:lnTo>
                    <a:lnTo>
                      <a:pt x="8986" y="15427"/>
                    </a:lnTo>
                    <a:lnTo>
                      <a:pt x="9006" y="15346"/>
                    </a:lnTo>
                    <a:lnTo>
                      <a:pt x="9006" y="15326"/>
                    </a:lnTo>
                    <a:lnTo>
                      <a:pt x="9026" y="15326"/>
                    </a:lnTo>
                    <a:lnTo>
                      <a:pt x="9066" y="15366"/>
                    </a:lnTo>
                    <a:lnTo>
                      <a:pt x="9208" y="15588"/>
                    </a:lnTo>
                    <a:lnTo>
                      <a:pt x="9389" y="15831"/>
                    </a:lnTo>
                    <a:lnTo>
                      <a:pt x="9551" y="15972"/>
                    </a:lnTo>
                    <a:lnTo>
                      <a:pt x="9672" y="16053"/>
                    </a:lnTo>
                    <a:lnTo>
                      <a:pt x="9793" y="16073"/>
                    </a:lnTo>
                    <a:lnTo>
                      <a:pt x="9854" y="16053"/>
                    </a:lnTo>
                    <a:lnTo>
                      <a:pt x="9914" y="16012"/>
                    </a:lnTo>
                    <a:lnTo>
                      <a:pt x="9935" y="15932"/>
                    </a:lnTo>
                    <a:lnTo>
                      <a:pt x="9955" y="15851"/>
                    </a:lnTo>
                    <a:lnTo>
                      <a:pt x="9914" y="15689"/>
                    </a:lnTo>
                    <a:lnTo>
                      <a:pt x="9874" y="15528"/>
                    </a:lnTo>
                    <a:lnTo>
                      <a:pt x="9753" y="15265"/>
                    </a:lnTo>
                    <a:lnTo>
                      <a:pt x="9672" y="15104"/>
                    </a:lnTo>
                    <a:lnTo>
                      <a:pt x="9672" y="15063"/>
                    </a:lnTo>
                    <a:lnTo>
                      <a:pt x="9712" y="15084"/>
                    </a:lnTo>
                    <a:lnTo>
                      <a:pt x="10056" y="15326"/>
                    </a:lnTo>
                    <a:lnTo>
                      <a:pt x="10318" y="15487"/>
                    </a:lnTo>
                    <a:lnTo>
                      <a:pt x="10601" y="15629"/>
                    </a:lnTo>
                    <a:lnTo>
                      <a:pt x="10702" y="15669"/>
                    </a:lnTo>
                    <a:lnTo>
                      <a:pt x="10803" y="15689"/>
                    </a:lnTo>
                    <a:lnTo>
                      <a:pt x="10904" y="15689"/>
                    </a:lnTo>
                    <a:lnTo>
                      <a:pt x="10964" y="15669"/>
                    </a:lnTo>
                    <a:lnTo>
                      <a:pt x="11025" y="15629"/>
                    </a:lnTo>
                    <a:lnTo>
                      <a:pt x="11065" y="15588"/>
                    </a:lnTo>
                    <a:lnTo>
                      <a:pt x="11085" y="15508"/>
                    </a:lnTo>
                    <a:lnTo>
                      <a:pt x="11065" y="15427"/>
                    </a:lnTo>
                    <a:lnTo>
                      <a:pt x="11025" y="15326"/>
                    </a:lnTo>
                    <a:lnTo>
                      <a:pt x="10964" y="15205"/>
                    </a:lnTo>
                    <a:lnTo>
                      <a:pt x="10843" y="15003"/>
                    </a:lnTo>
                    <a:lnTo>
                      <a:pt x="10682" y="14801"/>
                    </a:lnTo>
                    <a:lnTo>
                      <a:pt x="10540" y="14639"/>
                    </a:lnTo>
                    <a:lnTo>
                      <a:pt x="10419" y="14498"/>
                    </a:lnTo>
                    <a:lnTo>
                      <a:pt x="10359" y="14417"/>
                    </a:lnTo>
                    <a:lnTo>
                      <a:pt x="10359" y="14377"/>
                    </a:lnTo>
                    <a:lnTo>
                      <a:pt x="10379" y="14377"/>
                    </a:lnTo>
                    <a:lnTo>
                      <a:pt x="10480" y="14417"/>
                    </a:lnTo>
                    <a:lnTo>
                      <a:pt x="10601" y="14438"/>
                    </a:lnTo>
                    <a:lnTo>
                      <a:pt x="10722" y="14478"/>
                    </a:lnTo>
                    <a:lnTo>
                      <a:pt x="10964" y="14518"/>
                    </a:lnTo>
                    <a:lnTo>
                      <a:pt x="11085" y="14518"/>
                    </a:lnTo>
                    <a:lnTo>
                      <a:pt x="11186" y="14478"/>
                    </a:lnTo>
                    <a:lnTo>
                      <a:pt x="11227" y="14458"/>
                    </a:lnTo>
                    <a:lnTo>
                      <a:pt x="11267" y="14417"/>
                    </a:lnTo>
                    <a:lnTo>
                      <a:pt x="11287" y="14377"/>
                    </a:lnTo>
                    <a:lnTo>
                      <a:pt x="11267" y="14337"/>
                    </a:lnTo>
                    <a:lnTo>
                      <a:pt x="11207" y="14215"/>
                    </a:lnTo>
                    <a:lnTo>
                      <a:pt x="11085" y="14054"/>
                    </a:lnTo>
                    <a:lnTo>
                      <a:pt x="10924" y="13872"/>
                    </a:lnTo>
                    <a:lnTo>
                      <a:pt x="10722" y="13690"/>
                    </a:lnTo>
                    <a:lnTo>
                      <a:pt x="10217" y="13266"/>
                    </a:lnTo>
                    <a:lnTo>
                      <a:pt x="9652" y="12842"/>
                    </a:lnTo>
                    <a:lnTo>
                      <a:pt x="9107" y="12439"/>
                    </a:lnTo>
                    <a:lnTo>
                      <a:pt x="8642" y="12115"/>
                    </a:lnTo>
                    <a:lnTo>
                      <a:pt x="8319" y="11914"/>
                    </a:lnTo>
                    <a:lnTo>
                      <a:pt x="7734" y="11570"/>
                    </a:lnTo>
                    <a:lnTo>
                      <a:pt x="7633" y="11469"/>
                    </a:lnTo>
                    <a:lnTo>
                      <a:pt x="7613" y="11429"/>
                    </a:lnTo>
                    <a:lnTo>
                      <a:pt x="7613" y="11389"/>
                    </a:lnTo>
                    <a:lnTo>
                      <a:pt x="7613" y="11348"/>
                    </a:lnTo>
                    <a:lnTo>
                      <a:pt x="7592" y="11086"/>
                    </a:lnTo>
                    <a:lnTo>
                      <a:pt x="7552" y="10803"/>
                    </a:lnTo>
                    <a:lnTo>
                      <a:pt x="7451" y="10399"/>
                    </a:lnTo>
                    <a:lnTo>
                      <a:pt x="7330" y="9995"/>
                    </a:lnTo>
                    <a:lnTo>
                      <a:pt x="7148" y="9612"/>
                    </a:lnTo>
                    <a:lnTo>
                      <a:pt x="6946" y="9248"/>
                    </a:lnTo>
                    <a:lnTo>
                      <a:pt x="6987" y="9188"/>
                    </a:lnTo>
                    <a:lnTo>
                      <a:pt x="7047" y="9087"/>
                    </a:lnTo>
                    <a:lnTo>
                      <a:pt x="7088" y="9006"/>
                    </a:lnTo>
                    <a:lnTo>
                      <a:pt x="7108" y="8865"/>
                    </a:lnTo>
                    <a:lnTo>
                      <a:pt x="7108" y="8804"/>
                    </a:lnTo>
                    <a:lnTo>
                      <a:pt x="7128" y="8764"/>
                    </a:lnTo>
                    <a:lnTo>
                      <a:pt x="7209" y="8764"/>
                    </a:lnTo>
                    <a:lnTo>
                      <a:pt x="7350" y="8824"/>
                    </a:lnTo>
                    <a:lnTo>
                      <a:pt x="7512" y="8844"/>
                    </a:lnTo>
                    <a:lnTo>
                      <a:pt x="7835" y="8905"/>
                    </a:lnTo>
                    <a:lnTo>
                      <a:pt x="7956" y="8905"/>
                    </a:lnTo>
                    <a:lnTo>
                      <a:pt x="8077" y="8885"/>
                    </a:lnTo>
                    <a:lnTo>
                      <a:pt x="8178" y="8865"/>
                    </a:lnTo>
                    <a:lnTo>
                      <a:pt x="8279" y="8824"/>
                    </a:lnTo>
                    <a:lnTo>
                      <a:pt x="8360" y="8743"/>
                    </a:lnTo>
                    <a:lnTo>
                      <a:pt x="8400" y="8663"/>
                    </a:lnTo>
                    <a:lnTo>
                      <a:pt x="8420" y="8562"/>
                    </a:lnTo>
                    <a:lnTo>
                      <a:pt x="8380" y="8441"/>
                    </a:lnTo>
                    <a:lnTo>
                      <a:pt x="8319" y="8319"/>
                    </a:lnTo>
                    <a:lnTo>
                      <a:pt x="8279" y="8279"/>
                    </a:lnTo>
                    <a:lnTo>
                      <a:pt x="8259" y="8259"/>
                    </a:lnTo>
                    <a:lnTo>
                      <a:pt x="8238" y="8218"/>
                    </a:lnTo>
                    <a:lnTo>
                      <a:pt x="8541" y="8178"/>
                    </a:lnTo>
                    <a:lnTo>
                      <a:pt x="8925" y="8117"/>
                    </a:lnTo>
                    <a:lnTo>
                      <a:pt x="9127" y="8057"/>
                    </a:lnTo>
                    <a:lnTo>
                      <a:pt x="9309" y="7976"/>
                    </a:lnTo>
                    <a:lnTo>
                      <a:pt x="9490" y="7895"/>
                    </a:lnTo>
                    <a:lnTo>
                      <a:pt x="9571" y="7835"/>
                    </a:lnTo>
                    <a:lnTo>
                      <a:pt x="9632" y="7774"/>
                    </a:lnTo>
                    <a:lnTo>
                      <a:pt x="9692" y="7693"/>
                    </a:lnTo>
                    <a:lnTo>
                      <a:pt x="9712" y="7613"/>
                    </a:lnTo>
                    <a:lnTo>
                      <a:pt x="9733" y="7532"/>
                    </a:lnTo>
                    <a:lnTo>
                      <a:pt x="9712" y="7471"/>
                    </a:lnTo>
                    <a:lnTo>
                      <a:pt x="9692" y="7391"/>
                    </a:lnTo>
                    <a:lnTo>
                      <a:pt x="9632" y="7330"/>
                    </a:lnTo>
                    <a:lnTo>
                      <a:pt x="9571" y="7269"/>
                    </a:lnTo>
                    <a:lnTo>
                      <a:pt x="9511" y="7209"/>
                    </a:lnTo>
                    <a:lnTo>
                      <a:pt x="9470" y="7189"/>
                    </a:lnTo>
                    <a:lnTo>
                      <a:pt x="9470" y="7168"/>
                    </a:lnTo>
                    <a:lnTo>
                      <a:pt x="9490" y="7148"/>
                    </a:lnTo>
                    <a:lnTo>
                      <a:pt x="9531" y="7128"/>
                    </a:lnTo>
                    <a:lnTo>
                      <a:pt x="9834" y="7027"/>
                    </a:lnTo>
                    <a:lnTo>
                      <a:pt x="10056" y="6926"/>
                    </a:lnTo>
                    <a:lnTo>
                      <a:pt x="10298" y="6825"/>
                    </a:lnTo>
                    <a:lnTo>
                      <a:pt x="10540" y="6664"/>
                    </a:lnTo>
                    <a:lnTo>
                      <a:pt x="10661" y="6563"/>
                    </a:lnTo>
                    <a:lnTo>
                      <a:pt x="10783" y="6442"/>
                    </a:lnTo>
                    <a:lnTo>
                      <a:pt x="10843" y="6381"/>
                    </a:lnTo>
                    <a:lnTo>
                      <a:pt x="10884" y="6300"/>
                    </a:lnTo>
                    <a:lnTo>
                      <a:pt x="10924" y="6240"/>
                    </a:lnTo>
                    <a:lnTo>
                      <a:pt x="10924" y="6159"/>
                    </a:lnTo>
                    <a:lnTo>
                      <a:pt x="10924" y="6098"/>
                    </a:lnTo>
                    <a:lnTo>
                      <a:pt x="10904" y="6018"/>
                    </a:lnTo>
                    <a:lnTo>
                      <a:pt x="10863" y="5957"/>
                    </a:lnTo>
                    <a:lnTo>
                      <a:pt x="10803" y="5917"/>
                    </a:lnTo>
                    <a:lnTo>
                      <a:pt x="10682" y="5856"/>
                    </a:lnTo>
                    <a:lnTo>
                      <a:pt x="10540" y="5836"/>
                    </a:lnTo>
                    <a:lnTo>
                      <a:pt x="10581" y="5795"/>
                    </a:lnTo>
                    <a:lnTo>
                      <a:pt x="10682" y="5755"/>
                    </a:lnTo>
                    <a:lnTo>
                      <a:pt x="10985" y="5573"/>
                    </a:lnTo>
                    <a:lnTo>
                      <a:pt x="11166" y="5452"/>
                    </a:lnTo>
                    <a:lnTo>
                      <a:pt x="11368" y="5291"/>
                    </a:lnTo>
                    <a:lnTo>
                      <a:pt x="11550" y="5089"/>
                    </a:lnTo>
                    <a:lnTo>
                      <a:pt x="11732" y="4846"/>
                    </a:lnTo>
                    <a:lnTo>
                      <a:pt x="11792" y="4766"/>
                    </a:lnTo>
                    <a:lnTo>
                      <a:pt x="11812" y="4665"/>
                    </a:lnTo>
                    <a:lnTo>
                      <a:pt x="11833" y="4564"/>
                    </a:lnTo>
                    <a:lnTo>
                      <a:pt x="11812" y="4483"/>
                    </a:lnTo>
                    <a:lnTo>
                      <a:pt x="11772" y="4402"/>
                    </a:lnTo>
                    <a:lnTo>
                      <a:pt x="11711" y="4342"/>
                    </a:lnTo>
                    <a:lnTo>
                      <a:pt x="11631" y="4301"/>
                    </a:lnTo>
                    <a:lnTo>
                      <a:pt x="11530" y="4281"/>
                    </a:lnTo>
                    <a:lnTo>
                      <a:pt x="11429" y="4281"/>
                    </a:lnTo>
                    <a:lnTo>
                      <a:pt x="11308" y="4261"/>
                    </a:lnTo>
                    <a:lnTo>
                      <a:pt x="11348" y="4220"/>
                    </a:lnTo>
                    <a:lnTo>
                      <a:pt x="11409" y="4160"/>
                    </a:lnTo>
                    <a:lnTo>
                      <a:pt x="11610" y="3958"/>
                    </a:lnTo>
                    <a:lnTo>
                      <a:pt x="11732" y="3837"/>
                    </a:lnTo>
                    <a:lnTo>
                      <a:pt x="11853" y="3695"/>
                    </a:lnTo>
                    <a:lnTo>
                      <a:pt x="11974" y="3534"/>
                    </a:lnTo>
                    <a:lnTo>
                      <a:pt x="12095" y="3332"/>
                    </a:lnTo>
                    <a:lnTo>
                      <a:pt x="12156" y="3231"/>
                    </a:lnTo>
                    <a:lnTo>
                      <a:pt x="12176" y="3110"/>
                    </a:lnTo>
                    <a:lnTo>
                      <a:pt x="12196" y="3009"/>
                    </a:lnTo>
                    <a:lnTo>
                      <a:pt x="12196" y="2888"/>
                    </a:lnTo>
                    <a:lnTo>
                      <a:pt x="12156" y="2807"/>
                    </a:lnTo>
                    <a:lnTo>
                      <a:pt x="12115" y="2726"/>
                    </a:lnTo>
                    <a:lnTo>
                      <a:pt x="12034" y="2686"/>
                    </a:lnTo>
                    <a:lnTo>
                      <a:pt x="11913" y="2646"/>
                    </a:lnTo>
                    <a:lnTo>
                      <a:pt x="11792" y="2666"/>
                    </a:lnTo>
                    <a:lnTo>
                      <a:pt x="11651" y="2686"/>
                    </a:lnTo>
                    <a:lnTo>
                      <a:pt x="11530" y="2726"/>
                    </a:lnTo>
                    <a:lnTo>
                      <a:pt x="11409" y="2767"/>
                    </a:lnTo>
                    <a:lnTo>
                      <a:pt x="11227" y="2868"/>
                    </a:lnTo>
                    <a:lnTo>
                      <a:pt x="11106" y="2908"/>
                    </a:lnTo>
                    <a:lnTo>
                      <a:pt x="11106" y="2888"/>
                    </a:lnTo>
                    <a:lnTo>
                      <a:pt x="11126" y="2847"/>
                    </a:lnTo>
                    <a:lnTo>
                      <a:pt x="11207" y="2706"/>
                    </a:lnTo>
                    <a:lnTo>
                      <a:pt x="11510" y="2181"/>
                    </a:lnTo>
                    <a:lnTo>
                      <a:pt x="11671" y="1858"/>
                    </a:lnTo>
                    <a:lnTo>
                      <a:pt x="11812" y="1535"/>
                    </a:lnTo>
                    <a:lnTo>
                      <a:pt x="11853" y="1373"/>
                    </a:lnTo>
                    <a:lnTo>
                      <a:pt x="11893" y="1232"/>
                    </a:lnTo>
                    <a:lnTo>
                      <a:pt x="11893" y="1091"/>
                    </a:lnTo>
                    <a:lnTo>
                      <a:pt x="11893" y="970"/>
                    </a:lnTo>
                    <a:lnTo>
                      <a:pt x="11873" y="889"/>
                    </a:lnTo>
                    <a:lnTo>
                      <a:pt x="11833" y="828"/>
                    </a:lnTo>
                    <a:lnTo>
                      <a:pt x="11772" y="788"/>
                    </a:lnTo>
                    <a:lnTo>
                      <a:pt x="11711" y="768"/>
                    </a:lnTo>
                    <a:lnTo>
                      <a:pt x="11590" y="768"/>
                    </a:lnTo>
                    <a:lnTo>
                      <a:pt x="11449" y="808"/>
                    </a:lnTo>
                    <a:lnTo>
                      <a:pt x="11287" y="909"/>
                    </a:lnTo>
                    <a:lnTo>
                      <a:pt x="11126" y="1030"/>
                    </a:lnTo>
                    <a:lnTo>
                      <a:pt x="10964" y="1172"/>
                    </a:lnTo>
                    <a:lnTo>
                      <a:pt x="10823" y="1313"/>
                    </a:lnTo>
                    <a:lnTo>
                      <a:pt x="10621" y="1555"/>
                    </a:lnTo>
                    <a:lnTo>
                      <a:pt x="10560" y="1616"/>
                    </a:lnTo>
                    <a:lnTo>
                      <a:pt x="10520" y="1636"/>
                    </a:lnTo>
                    <a:lnTo>
                      <a:pt x="10520" y="1596"/>
                    </a:lnTo>
                    <a:lnTo>
                      <a:pt x="10540" y="1535"/>
                    </a:lnTo>
                    <a:lnTo>
                      <a:pt x="10601" y="1353"/>
                    </a:lnTo>
                    <a:lnTo>
                      <a:pt x="10641" y="1212"/>
                    </a:lnTo>
                    <a:lnTo>
                      <a:pt x="10682" y="1050"/>
                    </a:lnTo>
                    <a:lnTo>
                      <a:pt x="10702" y="889"/>
                    </a:lnTo>
                    <a:lnTo>
                      <a:pt x="10702" y="667"/>
                    </a:lnTo>
                    <a:lnTo>
                      <a:pt x="10702" y="606"/>
                    </a:lnTo>
                    <a:lnTo>
                      <a:pt x="10661" y="546"/>
                    </a:lnTo>
                    <a:lnTo>
                      <a:pt x="10601" y="505"/>
                    </a:lnTo>
                    <a:lnTo>
                      <a:pt x="10540" y="485"/>
                    </a:lnTo>
                    <a:lnTo>
                      <a:pt x="10460" y="505"/>
                    </a:lnTo>
                    <a:lnTo>
                      <a:pt x="10359" y="566"/>
                    </a:lnTo>
                    <a:lnTo>
                      <a:pt x="10258" y="647"/>
                    </a:lnTo>
                    <a:lnTo>
                      <a:pt x="10157" y="788"/>
                    </a:lnTo>
                    <a:lnTo>
                      <a:pt x="9874" y="1192"/>
                    </a:lnTo>
                    <a:lnTo>
                      <a:pt x="9591" y="1555"/>
                    </a:lnTo>
                    <a:lnTo>
                      <a:pt x="9309" y="1898"/>
                    </a:lnTo>
                    <a:lnTo>
                      <a:pt x="9026" y="2201"/>
                    </a:lnTo>
                    <a:lnTo>
                      <a:pt x="8743" y="2484"/>
                    </a:lnTo>
                    <a:lnTo>
                      <a:pt x="8440" y="2746"/>
                    </a:lnTo>
                    <a:lnTo>
                      <a:pt x="8158" y="2989"/>
                    </a:lnTo>
                    <a:lnTo>
                      <a:pt x="7855" y="3211"/>
                    </a:lnTo>
                    <a:lnTo>
                      <a:pt x="7835" y="3191"/>
                    </a:lnTo>
                    <a:lnTo>
                      <a:pt x="7814" y="3130"/>
                    </a:lnTo>
                    <a:lnTo>
                      <a:pt x="7814" y="3110"/>
                    </a:lnTo>
                    <a:lnTo>
                      <a:pt x="7754" y="3070"/>
                    </a:lnTo>
                    <a:lnTo>
                      <a:pt x="7734" y="3049"/>
                    </a:lnTo>
                    <a:lnTo>
                      <a:pt x="7693" y="3009"/>
                    </a:lnTo>
                    <a:lnTo>
                      <a:pt x="7633" y="2989"/>
                    </a:lnTo>
                    <a:lnTo>
                      <a:pt x="7491" y="2989"/>
                    </a:lnTo>
                    <a:lnTo>
                      <a:pt x="7390" y="3029"/>
                    </a:lnTo>
                    <a:lnTo>
                      <a:pt x="7289" y="3090"/>
                    </a:lnTo>
                    <a:lnTo>
                      <a:pt x="7209" y="3150"/>
                    </a:lnTo>
                    <a:lnTo>
                      <a:pt x="7209" y="3090"/>
                    </a:lnTo>
                    <a:lnTo>
                      <a:pt x="7229" y="3009"/>
                    </a:lnTo>
                    <a:lnTo>
                      <a:pt x="7269" y="2767"/>
                    </a:lnTo>
                    <a:lnTo>
                      <a:pt x="7330" y="2444"/>
                    </a:lnTo>
                    <a:lnTo>
                      <a:pt x="7350" y="2262"/>
                    </a:lnTo>
                    <a:lnTo>
                      <a:pt x="7350" y="2060"/>
                    </a:lnTo>
                    <a:lnTo>
                      <a:pt x="7350" y="1939"/>
                    </a:lnTo>
                    <a:lnTo>
                      <a:pt x="7330" y="1818"/>
                    </a:lnTo>
                    <a:lnTo>
                      <a:pt x="7289" y="1697"/>
                    </a:lnTo>
                    <a:lnTo>
                      <a:pt x="7249" y="1596"/>
                    </a:lnTo>
                    <a:lnTo>
                      <a:pt x="7188" y="1515"/>
                    </a:lnTo>
                    <a:lnTo>
                      <a:pt x="7108" y="1454"/>
                    </a:lnTo>
                    <a:lnTo>
                      <a:pt x="7027" y="1414"/>
                    </a:lnTo>
                    <a:lnTo>
                      <a:pt x="6926" y="1434"/>
                    </a:lnTo>
                    <a:lnTo>
                      <a:pt x="6825" y="1474"/>
                    </a:lnTo>
                    <a:lnTo>
                      <a:pt x="6704" y="1535"/>
                    </a:lnTo>
                    <a:lnTo>
                      <a:pt x="6603" y="1636"/>
                    </a:lnTo>
                    <a:lnTo>
                      <a:pt x="6522" y="1737"/>
                    </a:lnTo>
                    <a:lnTo>
                      <a:pt x="6462" y="1838"/>
                    </a:lnTo>
                    <a:lnTo>
                      <a:pt x="6361" y="2020"/>
                    </a:lnTo>
                    <a:lnTo>
                      <a:pt x="6280" y="2121"/>
                    </a:lnTo>
                    <a:lnTo>
                      <a:pt x="6260" y="2080"/>
                    </a:lnTo>
                    <a:lnTo>
                      <a:pt x="6260" y="1898"/>
                    </a:lnTo>
                    <a:lnTo>
                      <a:pt x="6219" y="1293"/>
                    </a:lnTo>
                    <a:lnTo>
                      <a:pt x="6179" y="929"/>
                    </a:lnTo>
                    <a:lnTo>
                      <a:pt x="6098" y="586"/>
                    </a:lnTo>
                    <a:lnTo>
                      <a:pt x="6058" y="424"/>
                    </a:lnTo>
                    <a:lnTo>
                      <a:pt x="5997" y="283"/>
                    </a:lnTo>
                    <a:lnTo>
                      <a:pt x="5937" y="162"/>
                    </a:lnTo>
                    <a:lnTo>
                      <a:pt x="5856" y="61"/>
                    </a:lnTo>
                    <a:lnTo>
                      <a:pt x="5795" y="21"/>
                    </a:lnTo>
                    <a:lnTo>
                      <a:pt x="57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9"/>
              <p:cNvSpPr/>
              <p:nvPr/>
            </p:nvSpPr>
            <p:spPr>
              <a:xfrm>
                <a:off x="2441784" y="-1709187"/>
                <a:ext cx="698034" cy="922204"/>
              </a:xfrm>
              <a:custGeom>
                <a:avLst/>
                <a:gdLst/>
                <a:ahLst/>
                <a:cxnLst/>
                <a:rect l="l" t="t" r="r" b="b"/>
                <a:pathLst>
                  <a:path w="12197" h="16114" fill="none" extrusionOk="0">
                    <a:moveTo>
                      <a:pt x="11308" y="4261"/>
                    </a:moveTo>
                    <a:lnTo>
                      <a:pt x="11308" y="4261"/>
                    </a:lnTo>
                    <a:lnTo>
                      <a:pt x="11429" y="4281"/>
                    </a:lnTo>
                    <a:lnTo>
                      <a:pt x="11429" y="4281"/>
                    </a:lnTo>
                    <a:lnTo>
                      <a:pt x="11530" y="4281"/>
                    </a:lnTo>
                    <a:lnTo>
                      <a:pt x="11530" y="4281"/>
                    </a:lnTo>
                    <a:lnTo>
                      <a:pt x="11631" y="4301"/>
                    </a:lnTo>
                    <a:lnTo>
                      <a:pt x="11711" y="4342"/>
                    </a:lnTo>
                    <a:lnTo>
                      <a:pt x="11772" y="4402"/>
                    </a:lnTo>
                    <a:lnTo>
                      <a:pt x="11812" y="4483"/>
                    </a:lnTo>
                    <a:lnTo>
                      <a:pt x="11833" y="4564"/>
                    </a:lnTo>
                    <a:lnTo>
                      <a:pt x="11812" y="4665"/>
                    </a:lnTo>
                    <a:lnTo>
                      <a:pt x="11792" y="4766"/>
                    </a:lnTo>
                    <a:lnTo>
                      <a:pt x="11732" y="4846"/>
                    </a:lnTo>
                    <a:lnTo>
                      <a:pt x="11732" y="4846"/>
                    </a:lnTo>
                    <a:lnTo>
                      <a:pt x="11550" y="5089"/>
                    </a:lnTo>
                    <a:lnTo>
                      <a:pt x="11368" y="5291"/>
                    </a:lnTo>
                    <a:lnTo>
                      <a:pt x="11166" y="5452"/>
                    </a:lnTo>
                    <a:lnTo>
                      <a:pt x="10985" y="5573"/>
                    </a:lnTo>
                    <a:lnTo>
                      <a:pt x="10682" y="5755"/>
                    </a:lnTo>
                    <a:lnTo>
                      <a:pt x="10581" y="5795"/>
                    </a:lnTo>
                    <a:lnTo>
                      <a:pt x="10540" y="5836"/>
                    </a:lnTo>
                    <a:lnTo>
                      <a:pt x="10540" y="5836"/>
                    </a:lnTo>
                    <a:lnTo>
                      <a:pt x="10682" y="5856"/>
                    </a:lnTo>
                    <a:lnTo>
                      <a:pt x="10803" y="5917"/>
                    </a:lnTo>
                    <a:lnTo>
                      <a:pt x="10803" y="5917"/>
                    </a:lnTo>
                    <a:lnTo>
                      <a:pt x="10863" y="5957"/>
                    </a:lnTo>
                    <a:lnTo>
                      <a:pt x="10904" y="6018"/>
                    </a:lnTo>
                    <a:lnTo>
                      <a:pt x="10924" y="6098"/>
                    </a:lnTo>
                    <a:lnTo>
                      <a:pt x="10924" y="6159"/>
                    </a:lnTo>
                    <a:lnTo>
                      <a:pt x="10924" y="6240"/>
                    </a:lnTo>
                    <a:lnTo>
                      <a:pt x="10884" y="6300"/>
                    </a:lnTo>
                    <a:lnTo>
                      <a:pt x="10843" y="6381"/>
                    </a:lnTo>
                    <a:lnTo>
                      <a:pt x="10783" y="6442"/>
                    </a:lnTo>
                    <a:lnTo>
                      <a:pt x="10783" y="6442"/>
                    </a:lnTo>
                    <a:lnTo>
                      <a:pt x="10661" y="6563"/>
                    </a:lnTo>
                    <a:lnTo>
                      <a:pt x="10540" y="6664"/>
                    </a:lnTo>
                    <a:lnTo>
                      <a:pt x="10298" y="6825"/>
                    </a:lnTo>
                    <a:lnTo>
                      <a:pt x="10056" y="6926"/>
                    </a:lnTo>
                    <a:lnTo>
                      <a:pt x="9834" y="7027"/>
                    </a:lnTo>
                    <a:lnTo>
                      <a:pt x="9531" y="7128"/>
                    </a:lnTo>
                    <a:lnTo>
                      <a:pt x="9490" y="7148"/>
                    </a:lnTo>
                    <a:lnTo>
                      <a:pt x="9470" y="7168"/>
                    </a:lnTo>
                    <a:lnTo>
                      <a:pt x="9470" y="7189"/>
                    </a:lnTo>
                    <a:lnTo>
                      <a:pt x="9511" y="7209"/>
                    </a:lnTo>
                    <a:lnTo>
                      <a:pt x="9511" y="7209"/>
                    </a:lnTo>
                    <a:lnTo>
                      <a:pt x="9571" y="7269"/>
                    </a:lnTo>
                    <a:lnTo>
                      <a:pt x="9632" y="7330"/>
                    </a:lnTo>
                    <a:lnTo>
                      <a:pt x="9692" y="7391"/>
                    </a:lnTo>
                    <a:lnTo>
                      <a:pt x="9712" y="7471"/>
                    </a:lnTo>
                    <a:lnTo>
                      <a:pt x="9733" y="7532"/>
                    </a:lnTo>
                    <a:lnTo>
                      <a:pt x="9712" y="7613"/>
                    </a:lnTo>
                    <a:lnTo>
                      <a:pt x="9692" y="7693"/>
                    </a:lnTo>
                    <a:lnTo>
                      <a:pt x="9632" y="7774"/>
                    </a:lnTo>
                    <a:lnTo>
                      <a:pt x="9632" y="7774"/>
                    </a:lnTo>
                    <a:lnTo>
                      <a:pt x="9571" y="7835"/>
                    </a:lnTo>
                    <a:lnTo>
                      <a:pt x="9490" y="7895"/>
                    </a:lnTo>
                    <a:lnTo>
                      <a:pt x="9309" y="7976"/>
                    </a:lnTo>
                    <a:lnTo>
                      <a:pt x="9127" y="8057"/>
                    </a:lnTo>
                    <a:lnTo>
                      <a:pt x="8925" y="8117"/>
                    </a:lnTo>
                    <a:lnTo>
                      <a:pt x="8541" y="8178"/>
                    </a:lnTo>
                    <a:lnTo>
                      <a:pt x="8238" y="8218"/>
                    </a:lnTo>
                    <a:lnTo>
                      <a:pt x="8238" y="8218"/>
                    </a:lnTo>
                    <a:lnTo>
                      <a:pt x="8259" y="8259"/>
                    </a:lnTo>
                    <a:lnTo>
                      <a:pt x="8279" y="8279"/>
                    </a:lnTo>
                    <a:lnTo>
                      <a:pt x="8319" y="8319"/>
                    </a:lnTo>
                    <a:lnTo>
                      <a:pt x="8319" y="8319"/>
                    </a:lnTo>
                    <a:lnTo>
                      <a:pt x="8380" y="8441"/>
                    </a:lnTo>
                    <a:lnTo>
                      <a:pt x="8380" y="8441"/>
                    </a:lnTo>
                    <a:lnTo>
                      <a:pt x="8420" y="8562"/>
                    </a:lnTo>
                    <a:lnTo>
                      <a:pt x="8400" y="8663"/>
                    </a:lnTo>
                    <a:lnTo>
                      <a:pt x="8360" y="8743"/>
                    </a:lnTo>
                    <a:lnTo>
                      <a:pt x="8279" y="8824"/>
                    </a:lnTo>
                    <a:lnTo>
                      <a:pt x="8178" y="8865"/>
                    </a:lnTo>
                    <a:lnTo>
                      <a:pt x="8077" y="8885"/>
                    </a:lnTo>
                    <a:lnTo>
                      <a:pt x="7956" y="8905"/>
                    </a:lnTo>
                    <a:lnTo>
                      <a:pt x="7835" y="8905"/>
                    </a:lnTo>
                    <a:lnTo>
                      <a:pt x="7835" y="8905"/>
                    </a:lnTo>
                    <a:lnTo>
                      <a:pt x="7512" y="8844"/>
                    </a:lnTo>
                    <a:lnTo>
                      <a:pt x="7350" y="8824"/>
                    </a:lnTo>
                    <a:lnTo>
                      <a:pt x="7209" y="8764"/>
                    </a:lnTo>
                    <a:lnTo>
                      <a:pt x="7209" y="8764"/>
                    </a:lnTo>
                    <a:lnTo>
                      <a:pt x="7148" y="8764"/>
                    </a:lnTo>
                    <a:lnTo>
                      <a:pt x="7128" y="8764"/>
                    </a:lnTo>
                    <a:lnTo>
                      <a:pt x="7108" y="8804"/>
                    </a:lnTo>
                    <a:lnTo>
                      <a:pt x="7108" y="8865"/>
                    </a:lnTo>
                    <a:lnTo>
                      <a:pt x="7088" y="9006"/>
                    </a:lnTo>
                    <a:lnTo>
                      <a:pt x="7047" y="9087"/>
                    </a:lnTo>
                    <a:lnTo>
                      <a:pt x="6987" y="9188"/>
                    </a:lnTo>
                    <a:lnTo>
                      <a:pt x="6987" y="9188"/>
                    </a:lnTo>
                    <a:lnTo>
                      <a:pt x="6946" y="9248"/>
                    </a:lnTo>
                    <a:lnTo>
                      <a:pt x="6946" y="9248"/>
                    </a:lnTo>
                    <a:lnTo>
                      <a:pt x="7148" y="9612"/>
                    </a:lnTo>
                    <a:lnTo>
                      <a:pt x="7330" y="9995"/>
                    </a:lnTo>
                    <a:lnTo>
                      <a:pt x="7451" y="10399"/>
                    </a:lnTo>
                    <a:lnTo>
                      <a:pt x="7552" y="10803"/>
                    </a:lnTo>
                    <a:lnTo>
                      <a:pt x="7552" y="10803"/>
                    </a:lnTo>
                    <a:lnTo>
                      <a:pt x="7592" y="11086"/>
                    </a:lnTo>
                    <a:lnTo>
                      <a:pt x="7613" y="11348"/>
                    </a:lnTo>
                    <a:lnTo>
                      <a:pt x="7613" y="11348"/>
                    </a:lnTo>
                    <a:lnTo>
                      <a:pt x="7613" y="11389"/>
                    </a:lnTo>
                    <a:lnTo>
                      <a:pt x="7613" y="11389"/>
                    </a:lnTo>
                    <a:lnTo>
                      <a:pt x="7613" y="11429"/>
                    </a:lnTo>
                    <a:lnTo>
                      <a:pt x="7633" y="11469"/>
                    </a:lnTo>
                    <a:lnTo>
                      <a:pt x="7734" y="11570"/>
                    </a:lnTo>
                    <a:lnTo>
                      <a:pt x="8319" y="11914"/>
                    </a:lnTo>
                    <a:lnTo>
                      <a:pt x="8319" y="11914"/>
                    </a:lnTo>
                    <a:lnTo>
                      <a:pt x="8642" y="12115"/>
                    </a:lnTo>
                    <a:lnTo>
                      <a:pt x="9107" y="12439"/>
                    </a:lnTo>
                    <a:lnTo>
                      <a:pt x="9652" y="12842"/>
                    </a:lnTo>
                    <a:lnTo>
                      <a:pt x="10217" y="13266"/>
                    </a:lnTo>
                    <a:lnTo>
                      <a:pt x="10722" y="13690"/>
                    </a:lnTo>
                    <a:lnTo>
                      <a:pt x="10924" y="13872"/>
                    </a:lnTo>
                    <a:lnTo>
                      <a:pt x="11085" y="14054"/>
                    </a:lnTo>
                    <a:lnTo>
                      <a:pt x="11207" y="14215"/>
                    </a:lnTo>
                    <a:lnTo>
                      <a:pt x="11267" y="14337"/>
                    </a:lnTo>
                    <a:lnTo>
                      <a:pt x="11287" y="14377"/>
                    </a:lnTo>
                    <a:lnTo>
                      <a:pt x="11267" y="14417"/>
                    </a:lnTo>
                    <a:lnTo>
                      <a:pt x="11227" y="14458"/>
                    </a:lnTo>
                    <a:lnTo>
                      <a:pt x="11186" y="14478"/>
                    </a:lnTo>
                    <a:lnTo>
                      <a:pt x="11186" y="14478"/>
                    </a:lnTo>
                    <a:lnTo>
                      <a:pt x="11085" y="14518"/>
                    </a:lnTo>
                    <a:lnTo>
                      <a:pt x="11025" y="14518"/>
                    </a:lnTo>
                    <a:lnTo>
                      <a:pt x="10964" y="14518"/>
                    </a:lnTo>
                    <a:lnTo>
                      <a:pt x="10964" y="14518"/>
                    </a:lnTo>
                    <a:lnTo>
                      <a:pt x="10722" y="14478"/>
                    </a:lnTo>
                    <a:lnTo>
                      <a:pt x="10601" y="14438"/>
                    </a:lnTo>
                    <a:lnTo>
                      <a:pt x="10480" y="14417"/>
                    </a:lnTo>
                    <a:lnTo>
                      <a:pt x="10480" y="14417"/>
                    </a:lnTo>
                    <a:lnTo>
                      <a:pt x="10379" y="14377"/>
                    </a:lnTo>
                    <a:lnTo>
                      <a:pt x="10359" y="14377"/>
                    </a:lnTo>
                    <a:lnTo>
                      <a:pt x="10359" y="14417"/>
                    </a:lnTo>
                    <a:lnTo>
                      <a:pt x="10419" y="14498"/>
                    </a:lnTo>
                    <a:lnTo>
                      <a:pt x="10540" y="14639"/>
                    </a:lnTo>
                    <a:lnTo>
                      <a:pt x="10682" y="14801"/>
                    </a:lnTo>
                    <a:lnTo>
                      <a:pt x="10843" y="15003"/>
                    </a:lnTo>
                    <a:lnTo>
                      <a:pt x="10964" y="15205"/>
                    </a:lnTo>
                    <a:lnTo>
                      <a:pt x="11025" y="15326"/>
                    </a:lnTo>
                    <a:lnTo>
                      <a:pt x="11065" y="15427"/>
                    </a:lnTo>
                    <a:lnTo>
                      <a:pt x="11065" y="15427"/>
                    </a:lnTo>
                    <a:lnTo>
                      <a:pt x="11085" y="15508"/>
                    </a:lnTo>
                    <a:lnTo>
                      <a:pt x="11065" y="15588"/>
                    </a:lnTo>
                    <a:lnTo>
                      <a:pt x="11025" y="15629"/>
                    </a:lnTo>
                    <a:lnTo>
                      <a:pt x="10964" y="15669"/>
                    </a:lnTo>
                    <a:lnTo>
                      <a:pt x="10904" y="15689"/>
                    </a:lnTo>
                    <a:lnTo>
                      <a:pt x="10803" y="15689"/>
                    </a:lnTo>
                    <a:lnTo>
                      <a:pt x="10702" y="15669"/>
                    </a:lnTo>
                    <a:lnTo>
                      <a:pt x="10601" y="15629"/>
                    </a:lnTo>
                    <a:lnTo>
                      <a:pt x="10601" y="15629"/>
                    </a:lnTo>
                    <a:lnTo>
                      <a:pt x="10318" y="15487"/>
                    </a:lnTo>
                    <a:lnTo>
                      <a:pt x="10056" y="15326"/>
                    </a:lnTo>
                    <a:lnTo>
                      <a:pt x="9712" y="15084"/>
                    </a:lnTo>
                    <a:lnTo>
                      <a:pt x="9712" y="15084"/>
                    </a:lnTo>
                    <a:lnTo>
                      <a:pt x="9672" y="15063"/>
                    </a:lnTo>
                    <a:lnTo>
                      <a:pt x="9672" y="15104"/>
                    </a:lnTo>
                    <a:lnTo>
                      <a:pt x="9753" y="15265"/>
                    </a:lnTo>
                    <a:lnTo>
                      <a:pt x="9874" y="15528"/>
                    </a:lnTo>
                    <a:lnTo>
                      <a:pt x="9914" y="15689"/>
                    </a:lnTo>
                    <a:lnTo>
                      <a:pt x="9955" y="15851"/>
                    </a:lnTo>
                    <a:lnTo>
                      <a:pt x="9955" y="15851"/>
                    </a:lnTo>
                    <a:lnTo>
                      <a:pt x="9935" y="15932"/>
                    </a:lnTo>
                    <a:lnTo>
                      <a:pt x="9914" y="16012"/>
                    </a:lnTo>
                    <a:lnTo>
                      <a:pt x="9854" y="16053"/>
                    </a:lnTo>
                    <a:lnTo>
                      <a:pt x="9793" y="16073"/>
                    </a:lnTo>
                    <a:lnTo>
                      <a:pt x="9672" y="16053"/>
                    </a:lnTo>
                    <a:lnTo>
                      <a:pt x="9551" y="15972"/>
                    </a:lnTo>
                    <a:lnTo>
                      <a:pt x="9389" y="15831"/>
                    </a:lnTo>
                    <a:lnTo>
                      <a:pt x="9208" y="15588"/>
                    </a:lnTo>
                    <a:lnTo>
                      <a:pt x="9208" y="15588"/>
                    </a:lnTo>
                    <a:lnTo>
                      <a:pt x="9066" y="15366"/>
                    </a:lnTo>
                    <a:lnTo>
                      <a:pt x="9026" y="15326"/>
                    </a:lnTo>
                    <a:lnTo>
                      <a:pt x="9006" y="15326"/>
                    </a:lnTo>
                    <a:lnTo>
                      <a:pt x="9006" y="15346"/>
                    </a:lnTo>
                    <a:lnTo>
                      <a:pt x="8986" y="15427"/>
                    </a:lnTo>
                    <a:lnTo>
                      <a:pt x="8965" y="15669"/>
                    </a:lnTo>
                    <a:lnTo>
                      <a:pt x="8965" y="15669"/>
                    </a:lnTo>
                    <a:lnTo>
                      <a:pt x="8925" y="15831"/>
                    </a:lnTo>
                    <a:lnTo>
                      <a:pt x="8885" y="15952"/>
                    </a:lnTo>
                    <a:lnTo>
                      <a:pt x="8824" y="16033"/>
                    </a:lnTo>
                    <a:lnTo>
                      <a:pt x="8743" y="16093"/>
                    </a:lnTo>
                    <a:lnTo>
                      <a:pt x="8683" y="16113"/>
                    </a:lnTo>
                    <a:lnTo>
                      <a:pt x="8602" y="16113"/>
                    </a:lnTo>
                    <a:lnTo>
                      <a:pt x="8541" y="16073"/>
                    </a:lnTo>
                    <a:lnTo>
                      <a:pt x="8461" y="16012"/>
                    </a:lnTo>
                    <a:lnTo>
                      <a:pt x="8461" y="16012"/>
                    </a:lnTo>
                    <a:lnTo>
                      <a:pt x="8319" y="15811"/>
                    </a:lnTo>
                    <a:lnTo>
                      <a:pt x="8158" y="15548"/>
                    </a:lnTo>
                    <a:lnTo>
                      <a:pt x="7814" y="14942"/>
                    </a:lnTo>
                    <a:lnTo>
                      <a:pt x="7512" y="14316"/>
                    </a:lnTo>
                    <a:lnTo>
                      <a:pt x="7289" y="13812"/>
                    </a:lnTo>
                    <a:lnTo>
                      <a:pt x="7289" y="13812"/>
                    </a:lnTo>
                    <a:lnTo>
                      <a:pt x="7047" y="13246"/>
                    </a:lnTo>
                    <a:lnTo>
                      <a:pt x="6886" y="12883"/>
                    </a:lnTo>
                    <a:lnTo>
                      <a:pt x="6805" y="12681"/>
                    </a:lnTo>
                    <a:lnTo>
                      <a:pt x="6785" y="12640"/>
                    </a:lnTo>
                    <a:lnTo>
                      <a:pt x="6744" y="12600"/>
                    </a:lnTo>
                    <a:lnTo>
                      <a:pt x="6744" y="12600"/>
                    </a:lnTo>
                    <a:lnTo>
                      <a:pt x="6724" y="12600"/>
                    </a:lnTo>
                    <a:lnTo>
                      <a:pt x="6684" y="12620"/>
                    </a:lnTo>
                    <a:lnTo>
                      <a:pt x="6542" y="12681"/>
                    </a:lnTo>
                    <a:lnTo>
                      <a:pt x="6542" y="12681"/>
                    </a:lnTo>
                    <a:lnTo>
                      <a:pt x="6199" y="12782"/>
                    </a:lnTo>
                    <a:lnTo>
                      <a:pt x="5876" y="12842"/>
                    </a:lnTo>
                    <a:lnTo>
                      <a:pt x="5533" y="12883"/>
                    </a:lnTo>
                    <a:lnTo>
                      <a:pt x="5210" y="12883"/>
                    </a:lnTo>
                    <a:lnTo>
                      <a:pt x="4907" y="12842"/>
                    </a:lnTo>
                    <a:lnTo>
                      <a:pt x="4584" y="12802"/>
                    </a:lnTo>
                    <a:lnTo>
                      <a:pt x="4281" y="12701"/>
                    </a:lnTo>
                    <a:lnTo>
                      <a:pt x="3978" y="12600"/>
                    </a:lnTo>
                    <a:lnTo>
                      <a:pt x="3978" y="12600"/>
                    </a:lnTo>
                    <a:lnTo>
                      <a:pt x="3917" y="12620"/>
                    </a:lnTo>
                    <a:lnTo>
                      <a:pt x="3917" y="12620"/>
                    </a:lnTo>
                    <a:lnTo>
                      <a:pt x="3796" y="12661"/>
                    </a:lnTo>
                    <a:lnTo>
                      <a:pt x="3655" y="12661"/>
                    </a:lnTo>
                    <a:lnTo>
                      <a:pt x="3534" y="12640"/>
                    </a:lnTo>
                    <a:lnTo>
                      <a:pt x="3413" y="12600"/>
                    </a:lnTo>
                    <a:lnTo>
                      <a:pt x="3312" y="12539"/>
                    </a:lnTo>
                    <a:lnTo>
                      <a:pt x="3211" y="12459"/>
                    </a:lnTo>
                    <a:lnTo>
                      <a:pt x="3150" y="12338"/>
                    </a:lnTo>
                    <a:lnTo>
                      <a:pt x="3130" y="12196"/>
                    </a:lnTo>
                    <a:lnTo>
                      <a:pt x="3130" y="12196"/>
                    </a:lnTo>
                    <a:lnTo>
                      <a:pt x="3130" y="12136"/>
                    </a:lnTo>
                    <a:lnTo>
                      <a:pt x="3130" y="12136"/>
                    </a:lnTo>
                    <a:lnTo>
                      <a:pt x="2847" y="11914"/>
                    </a:lnTo>
                    <a:lnTo>
                      <a:pt x="2847" y="11914"/>
                    </a:lnTo>
                    <a:lnTo>
                      <a:pt x="2666" y="11994"/>
                    </a:lnTo>
                    <a:lnTo>
                      <a:pt x="2666" y="11994"/>
                    </a:lnTo>
                    <a:lnTo>
                      <a:pt x="2544" y="12014"/>
                    </a:lnTo>
                    <a:lnTo>
                      <a:pt x="2403" y="12035"/>
                    </a:lnTo>
                    <a:lnTo>
                      <a:pt x="2282" y="12014"/>
                    </a:lnTo>
                    <a:lnTo>
                      <a:pt x="2161" y="11974"/>
                    </a:lnTo>
                    <a:lnTo>
                      <a:pt x="2040" y="11914"/>
                    </a:lnTo>
                    <a:lnTo>
                      <a:pt x="1959" y="11813"/>
                    </a:lnTo>
                    <a:lnTo>
                      <a:pt x="1898" y="11712"/>
                    </a:lnTo>
                    <a:lnTo>
                      <a:pt x="1878" y="11570"/>
                    </a:lnTo>
                    <a:lnTo>
                      <a:pt x="1878" y="11570"/>
                    </a:lnTo>
                    <a:lnTo>
                      <a:pt x="1878" y="11449"/>
                    </a:lnTo>
                    <a:lnTo>
                      <a:pt x="1898" y="11348"/>
                    </a:lnTo>
                    <a:lnTo>
                      <a:pt x="1939" y="11247"/>
                    </a:lnTo>
                    <a:lnTo>
                      <a:pt x="1999" y="11146"/>
                    </a:lnTo>
                    <a:lnTo>
                      <a:pt x="1999" y="11146"/>
                    </a:lnTo>
                    <a:lnTo>
                      <a:pt x="2060" y="11065"/>
                    </a:lnTo>
                    <a:lnTo>
                      <a:pt x="2060" y="11065"/>
                    </a:lnTo>
                    <a:lnTo>
                      <a:pt x="1817" y="10722"/>
                    </a:lnTo>
                    <a:lnTo>
                      <a:pt x="1616" y="10339"/>
                    </a:lnTo>
                    <a:lnTo>
                      <a:pt x="1616" y="10339"/>
                    </a:lnTo>
                    <a:lnTo>
                      <a:pt x="1494" y="10076"/>
                    </a:lnTo>
                    <a:lnTo>
                      <a:pt x="1373" y="9793"/>
                    </a:lnTo>
                    <a:lnTo>
                      <a:pt x="1171" y="9228"/>
                    </a:lnTo>
                    <a:lnTo>
                      <a:pt x="1010" y="8663"/>
                    </a:lnTo>
                    <a:lnTo>
                      <a:pt x="808" y="8097"/>
                    </a:lnTo>
                    <a:lnTo>
                      <a:pt x="808" y="8097"/>
                    </a:lnTo>
                    <a:lnTo>
                      <a:pt x="626" y="7653"/>
                    </a:lnTo>
                    <a:lnTo>
                      <a:pt x="505" y="7431"/>
                    </a:lnTo>
                    <a:lnTo>
                      <a:pt x="384" y="7229"/>
                    </a:lnTo>
                    <a:lnTo>
                      <a:pt x="384" y="7229"/>
                    </a:lnTo>
                    <a:lnTo>
                      <a:pt x="364" y="7189"/>
                    </a:lnTo>
                    <a:lnTo>
                      <a:pt x="364" y="7189"/>
                    </a:lnTo>
                    <a:lnTo>
                      <a:pt x="222" y="6926"/>
                    </a:lnTo>
                    <a:lnTo>
                      <a:pt x="142" y="6785"/>
                    </a:lnTo>
                    <a:lnTo>
                      <a:pt x="81" y="6623"/>
                    </a:lnTo>
                    <a:lnTo>
                      <a:pt x="81" y="6623"/>
                    </a:lnTo>
                    <a:lnTo>
                      <a:pt x="20" y="6401"/>
                    </a:lnTo>
                    <a:lnTo>
                      <a:pt x="0" y="6179"/>
                    </a:lnTo>
                    <a:lnTo>
                      <a:pt x="0" y="6058"/>
                    </a:lnTo>
                    <a:lnTo>
                      <a:pt x="20" y="5937"/>
                    </a:lnTo>
                    <a:lnTo>
                      <a:pt x="61" y="5836"/>
                    </a:lnTo>
                    <a:lnTo>
                      <a:pt x="101" y="5715"/>
                    </a:lnTo>
                    <a:lnTo>
                      <a:pt x="101" y="5715"/>
                    </a:lnTo>
                    <a:lnTo>
                      <a:pt x="182" y="5573"/>
                    </a:lnTo>
                    <a:lnTo>
                      <a:pt x="263" y="5432"/>
                    </a:lnTo>
                    <a:lnTo>
                      <a:pt x="384" y="5311"/>
                    </a:lnTo>
                    <a:lnTo>
                      <a:pt x="525" y="5210"/>
                    </a:lnTo>
                    <a:lnTo>
                      <a:pt x="667" y="5129"/>
                    </a:lnTo>
                    <a:lnTo>
                      <a:pt x="808" y="5069"/>
                    </a:lnTo>
                    <a:lnTo>
                      <a:pt x="969" y="5028"/>
                    </a:lnTo>
                    <a:lnTo>
                      <a:pt x="1131" y="5008"/>
                    </a:lnTo>
                    <a:lnTo>
                      <a:pt x="1131" y="5008"/>
                    </a:lnTo>
                    <a:lnTo>
                      <a:pt x="1293" y="4988"/>
                    </a:lnTo>
                    <a:lnTo>
                      <a:pt x="1434" y="5008"/>
                    </a:lnTo>
                    <a:lnTo>
                      <a:pt x="1555" y="5048"/>
                    </a:lnTo>
                    <a:lnTo>
                      <a:pt x="1676" y="5089"/>
                    </a:lnTo>
                    <a:lnTo>
                      <a:pt x="1797" y="5149"/>
                    </a:lnTo>
                    <a:lnTo>
                      <a:pt x="1898" y="5210"/>
                    </a:lnTo>
                    <a:lnTo>
                      <a:pt x="2100" y="5392"/>
                    </a:lnTo>
                    <a:lnTo>
                      <a:pt x="2282" y="5573"/>
                    </a:lnTo>
                    <a:lnTo>
                      <a:pt x="2464" y="5775"/>
                    </a:lnTo>
                    <a:lnTo>
                      <a:pt x="2645" y="5977"/>
                    </a:lnTo>
                    <a:lnTo>
                      <a:pt x="2847" y="6159"/>
                    </a:lnTo>
                    <a:lnTo>
                      <a:pt x="2847" y="6159"/>
                    </a:lnTo>
                    <a:lnTo>
                      <a:pt x="3211" y="5432"/>
                    </a:lnTo>
                    <a:lnTo>
                      <a:pt x="3211" y="5432"/>
                    </a:lnTo>
                    <a:lnTo>
                      <a:pt x="3413" y="4968"/>
                    </a:lnTo>
                    <a:lnTo>
                      <a:pt x="3615" y="4483"/>
                    </a:lnTo>
                    <a:lnTo>
                      <a:pt x="3816" y="3978"/>
                    </a:lnTo>
                    <a:lnTo>
                      <a:pt x="3978" y="3433"/>
                    </a:lnTo>
                    <a:lnTo>
                      <a:pt x="4119" y="2868"/>
                    </a:lnTo>
                    <a:lnTo>
                      <a:pt x="4220" y="2262"/>
                    </a:lnTo>
                    <a:lnTo>
                      <a:pt x="4281" y="1596"/>
                    </a:lnTo>
                    <a:lnTo>
                      <a:pt x="4301" y="1252"/>
                    </a:lnTo>
                    <a:lnTo>
                      <a:pt x="4321" y="889"/>
                    </a:lnTo>
                    <a:lnTo>
                      <a:pt x="4321" y="889"/>
                    </a:lnTo>
                    <a:lnTo>
                      <a:pt x="4321" y="727"/>
                    </a:lnTo>
                    <a:lnTo>
                      <a:pt x="4362" y="586"/>
                    </a:lnTo>
                    <a:lnTo>
                      <a:pt x="4402" y="485"/>
                    </a:lnTo>
                    <a:lnTo>
                      <a:pt x="4463" y="424"/>
                    </a:lnTo>
                    <a:lnTo>
                      <a:pt x="4523" y="404"/>
                    </a:lnTo>
                    <a:lnTo>
                      <a:pt x="4584" y="404"/>
                    </a:lnTo>
                    <a:lnTo>
                      <a:pt x="4665" y="424"/>
                    </a:lnTo>
                    <a:lnTo>
                      <a:pt x="4705" y="485"/>
                    </a:lnTo>
                    <a:lnTo>
                      <a:pt x="4705" y="485"/>
                    </a:lnTo>
                    <a:lnTo>
                      <a:pt x="4826" y="667"/>
                    </a:lnTo>
                    <a:lnTo>
                      <a:pt x="4907" y="828"/>
                    </a:lnTo>
                    <a:lnTo>
                      <a:pt x="4947" y="970"/>
                    </a:lnTo>
                    <a:lnTo>
                      <a:pt x="4988" y="1111"/>
                    </a:lnTo>
                    <a:lnTo>
                      <a:pt x="5048" y="1293"/>
                    </a:lnTo>
                    <a:lnTo>
                      <a:pt x="5068" y="1353"/>
                    </a:lnTo>
                    <a:lnTo>
                      <a:pt x="5089" y="1394"/>
                    </a:lnTo>
                    <a:lnTo>
                      <a:pt x="5089" y="1394"/>
                    </a:lnTo>
                    <a:lnTo>
                      <a:pt x="5109" y="1353"/>
                    </a:lnTo>
                    <a:lnTo>
                      <a:pt x="5129" y="1272"/>
                    </a:lnTo>
                    <a:lnTo>
                      <a:pt x="5169" y="949"/>
                    </a:lnTo>
                    <a:lnTo>
                      <a:pt x="5210" y="747"/>
                    </a:lnTo>
                    <a:lnTo>
                      <a:pt x="5250" y="546"/>
                    </a:lnTo>
                    <a:lnTo>
                      <a:pt x="5311" y="364"/>
                    </a:lnTo>
                    <a:lnTo>
                      <a:pt x="5412" y="182"/>
                    </a:lnTo>
                    <a:lnTo>
                      <a:pt x="5412" y="182"/>
                    </a:lnTo>
                    <a:lnTo>
                      <a:pt x="5492" y="81"/>
                    </a:lnTo>
                    <a:lnTo>
                      <a:pt x="5553" y="41"/>
                    </a:lnTo>
                    <a:lnTo>
                      <a:pt x="5614" y="0"/>
                    </a:lnTo>
                    <a:lnTo>
                      <a:pt x="5674" y="0"/>
                    </a:lnTo>
                    <a:lnTo>
                      <a:pt x="5735" y="0"/>
                    </a:lnTo>
                    <a:lnTo>
                      <a:pt x="5795" y="21"/>
                    </a:lnTo>
                    <a:lnTo>
                      <a:pt x="5856" y="61"/>
                    </a:lnTo>
                    <a:lnTo>
                      <a:pt x="5856" y="61"/>
                    </a:lnTo>
                    <a:lnTo>
                      <a:pt x="5937" y="162"/>
                    </a:lnTo>
                    <a:lnTo>
                      <a:pt x="5997" y="283"/>
                    </a:lnTo>
                    <a:lnTo>
                      <a:pt x="6058" y="424"/>
                    </a:lnTo>
                    <a:lnTo>
                      <a:pt x="6098" y="586"/>
                    </a:lnTo>
                    <a:lnTo>
                      <a:pt x="6179" y="929"/>
                    </a:lnTo>
                    <a:lnTo>
                      <a:pt x="6219" y="1293"/>
                    </a:lnTo>
                    <a:lnTo>
                      <a:pt x="6260" y="1898"/>
                    </a:lnTo>
                    <a:lnTo>
                      <a:pt x="6260" y="2080"/>
                    </a:lnTo>
                    <a:lnTo>
                      <a:pt x="6280" y="2121"/>
                    </a:lnTo>
                    <a:lnTo>
                      <a:pt x="6280" y="2121"/>
                    </a:lnTo>
                    <a:lnTo>
                      <a:pt x="6280" y="2121"/>
                    </a:lnTo>
                    <a:lnTo>
                      <a:pt x="6361" y="2020"/>
                    </a:lnTo>
                    <a:lnTo>
                      <a:pt x="6462" y="1838"/>
                    </a:lnTo>
                    <a:lnTo>
                      <a:pt x="6522" y="1737"/>
                    </a:lnTo>
                    <a:lnTo>
                      <a:pt x="6603" y="1636"/>
                    </a:lnTo>
                    <a:lnTo>
                      <a:pt x="6704" y="1535"/>
                    </a:lnTo>
                    <a:lnTo>
                      <a:pt x="6825" y="1474"/>
                    </a:lnTo>
                    <a:lnTo>
                      <a:pt x="6825" y="1474"/>
                    </a:lnTo>
                    <a:lnTo>
                      <a:pt x="6926" y="1434"/>
                    </a:lnTo>
                    <a:lnTo>
                      <a:pt x="7027" y="1414"/>
                    </a:lnTo>
                    <a:lnTo>
                      <a:pt x="7108" y="1454"/>
                    </a:lnTo>
                    <a:lnTo>
                      <a:pt x="7188" y="1515"/>
                    </a:lnTo>
                    <a:lnTo>
                      <a:pt x="7249" y="1596"/>
                    </a:lnTo>
                    <a:lnTo>
                      <a:pt x="7289" y="1697"/>
                    </a:lnTo>
                    <a:lnTo>
                      <a:pt x="7330" y="1818"/>
                    </a:lnTo>
                    <a:lnTo>
                      <a:pt x="7350" y="1939"/>
                    </a:lnTo>
                    <a:lnTo>
                      <a:pt x="7350" y="1939"/>
                    </a:lnTo>
                    <a:lnTo>
                      <a:pt x="7350" y="2060"/>
                    </a:lnTo>
                    <a:lnTo>
                      <a:pt x="7350" y="2060"/>
                    </a:lnTo>
                    <a:lnTo>
                      <a:pt x="7350" y="2262"/>
                    </a:lnTo>
                    <a:lnTo>
                      <a:pt x="7330" y="2444"/>
                    </a:lnTo>
                    <a:lnTo>
                      <a:pt x="7269" y="2767"/>
                    </a:lnTo>
                    <a:lnTo>
                      <a:pt x="7229" y="3009"/>
                    </a:lnTo>
                    <a:lnTo>
                      <a:pt x="7209" y="3090"/>
                    </a:lnTo>
                    <a:lnTo>
                      <a:pt x="7209" y="3150"/>
                    </a:lnTo>
                    <a:lnTo>
                      <a:pt x="7209" y="3150"/>
                    </a:lnTo>
                    <a:lnTo>
                      <a:pt x="7289" y="3090"/>
                    </a:lnTo>
                    <a:lnTo>
                      <a:pt x="7390" y="3029"/>
                    </a:lnTo>
                    <a:lnTo>
                      <a:pt x="7390" y="3029"/>
                    </a:lnTo>
                    <a:lnTo>
                      <a:pt x="7491" y="2989"/>
                    </a:lnTo>
                    <a:lnTo>
                      <a:pt x="7572" y="2989"/>
                    </a:lnTo>
                    <a:lnTo>
                      <a:pt x="7572" y="2989"/>
                    </a:lnTo>
                    <a:lnTo>
                      <a:pt x="7592" y="2989"/>
                    </a:lnTo>
                    <a:lnTo>
                      <a:pt x="7592" y="2989"/>
                    </a:lnTo>
                    <a:lnTo>
                      <a:pt x="7633" y="2989"/>
                    </a:lnTo>
                    <a:lnTo>
                      <a:pt x="7633" y="2989"/>
                    </a:lnTo>
                    <a:lnTo>
                      <a:pt x="7693" y="3009"/>
                    </a:lnTo>
                    <a:lnTo>
                      <a:pt x="7734" y="3049"/>
                    </a:lnTo>
                    <a:lnTo>
                      <a:pt x="7754" y="3070"/>
                    </a:lnTo>
                    <a:lnTo>
                      <a:pt x="7754" y="3070"/>
                    </a:lnTo>
                    <a:lnTo>
                      <a:pt x="7814" y="3110"/>
                    </a:lnTo>
                    <a:lnTo>
                      <a:pt x="7814" y="3130"/>
                    </a:lnTo>
                    <a:lnTo>
                      <a:pt x="7814" y="3130"/>
                    </a:lnTo>
                    <a:lnTo>
                      <a:pt x="7835" y="3191"/>
                    </a:lnTo>
                    <a:lnTo>
                      <a:pt x="7835" y="3191"/>
                    </a:lnTo>
                    <a:lnTo>
                      <a:pt x="7855" y="3211"/>
                    </a:lnTo>
                    <a:lnTo>
                      <a:pt x="7855" y="3211"/>
                    </a:lnTo>
                    <a:lnTo>
                      <a:pt x="7855" y="3211"/>
                    </a:lnTo>
                    <a:lnTo>
                      <a:pt x="8158" y="2989"/>
                    </a:lnTo>
                    <a:lnTo>
                      <a:pt x="8440" y="2746"/>
                    </a:lnTo>
                    <a:lnTo>
                      <a:pt x="8743" y="2484"/>
                    </a:lnTo>
                    <a:lnTo>
                      <a:pt x="9026" y="2201"/>
                    </a:lnTo>
                    <a:lnTo>
                      <a:pt x="9309" y="1898"/>
                    </a:lnTo>
                    <a:lnTo>
                      <a:pt x="9591" y="1555"/>
                    </a:lnTo>
                    <a:lnTo>
                      <a:pt x="9874" y="1192"/>
                    </a:lnTo>
                    <a:lnTo>
                      <a:pt x="10157" y="788"/>
                    </a:lnTo>
                    <a:lnTo>
                      <a:pt x="10157" y="788"/>
                    </a:lnTo>
                    <a:lnTo>
                      <a:pt x="10258" y="647"/>
                    </a:lnTo>
                    <a:lnTo>
                      <a:pt x="10359" y="566"/>
                    </a:lnTo>
                    <a:lnTo>
                      <a:pt x="10460" y="505"/>
                    </a:lnTo>
                    <a:lnTo>
                      <a:pt x="10540" y="485"/>
                    </a:lnTo>
                    <a:lnTo>
                      <a:pt x="10601" y="505"/>
                    </a:lnTo>
                    <a:lnTo>
                      <a:pt x="10661" y="546"/>
                    </a:lnTo>
                    <a:lnTo>
                      <a:pt x="10702" y="606"/>
                    </a:lnTo>
                    <a:lnTo>
                      <a:pt x="10702" y="667"/>
                    </a:lnTo>
                    <a:lnTo>
                      <a:pt x="10702" y="667"/>
                    </a:lnTo>
                    <a:lnTo>
                      <a:pt x="10702" y="889"/>
                    </a:lnTo>
                    <a:lnTo>
                      <a:pt x="10682" y="1050"/>
                    </a:lnTo>
                    <a:lnTo>
                      <a:pt x="10641" y="1212"/>
                    </a:lnTo>
                    <a:lnTo>
                      <a:pt x="10601" y="1353"/>
                    </a:lnTo>
                    <a:lnTo>
                      <a:pt x="10540" y="1535"/>
                    </a:lnTo>
                    <a:lnTo>
                      <a:pt x="10520" y="1596"/>
                    </a:lnTo>
                    <a:lnTo>
                      <a:pt x="10520" y="1636"/>
                    </a:lnTo>
                    <a:lnTo>
                      <a:pt x="10520" y="1636"/>
                    </a:lnTo>
                    <a:lnTo>
                      <a:pt x="10560" y="1616"/>
                    </a:lnTo>
                    <a:lnTo>
                      <a:pt x="10621" y="1555"/>
                    </a:lnTo>
                    <a:lnTo>
                      <a:pt x="10823" y="1313"/>
                    </a:lnTo>
                    <a:lnTo>
                      <a:pt x="10964" y="1172"/>
                    </a:lnTo>
                    <a:lnTo>
                      <a:pt x="11126" y="1030"/>
                    </a:lnTo>
                    <a:lnTo>
                      <a:pt x="11287" y="909"/>
                    </a:lnTo>
                    <a:lnTo>
                      <a:pt x="11449" y="808"/>
                    </a:lnTo>
                    <a:lnTo>
                      <a:pt x="11449" y="808"/>
                    </a:lnTo>
                    <a:lnTo>
                      <a:pt x="11590" y="768"/>
                    </a:lnTo>
                    <a:lnTo>
                      <a:pt x="11651" y="768"/>
                    </a:lnTo>
                    <a:lnTo>
                      <a:pt x="11711" y="768"/>
                    </a:lnTo>
                    <a:lnTo>
                      <a:pt x="11772" y="788"/>
                    </a:lnTo>
                    <a:lnTo>
                      <a:pt x="11833" y="828"/>
                    </a:lnTo>
                    <a:lnTo>
                      <a:pt x="11873" y="889"/>
                    </a:lnTo>
                    <a:lnTo>
                      <a:pt x="11893" y="970"/>
                    </a:lnTo>
                    <a:lnTo>
                      <a:pt x="11893" y="970"/>
                    </a:lnTo>
                    <a:lnTo>
                      <a:pt x="11893" y="1091"/>
                    </a:lnTo>
                    <a:lnTo>
                      <a:pt x="11893" y="1232"/>
                    </a:lnTo>
                    <a:lnTo>
                      <a:pt x="11853" y="1373"/>
                    </a:lnTo>
                    <a:lnTo>
                      <a:pt x="11812" y="1535"/>
                    </a:lnTo>
                    <a:lnTo>
                      <a:pt x="11671" y="1858"/>
                    </a:lnTo>
                    <a:lnTo>
                      <a:pt x="11510" y="2181"/>
                    </a:lnTo>
                    <a:lnTo>
                      <a:pt x="11207" y="2706"/>
                    </a:lnTo>
                    <a:lnTo>
                      <a:pt x="11126" y="2847"/>
                    </a:lnTo>
                    <a:lnTo>
                      <a:pt x="11106" y="2888"/>
                    </a:lnTo>
                    <a:lnTo>
                      <a:pt x="11106" y="2908"/>
                    </a:lnTo>
                    <a:lnTo>
                      <a:pt x="11106" y="2908"/>
                    </a:lnTo>
                    <a:lnTo>
                      <a:pt x="11227" y="2868"/>
                    </a:lnTo>
                    <a:lnTo>
                      <a:pt x="11409" y="2767"/>
                    </a:lnTo>
                    <a:lnTo>
                      <a:pt x="11530" y="2726"/>
                    </a:lnTo>
                    <a:lnTo>
                      <a:pt x="11651" y="2686"/>
                    </a:lnTo>
                    <a:lnTo>
                      <a:pt x="11792" y="2666"/>
                    </a:lnTo>
                    <a:lnTo>
                      <a:pt x="11913" y="2646"/>
                    </a:lnTo>
                    <a:lnTo>
                      <a:pt x="11913" y="2646"/>
                    </a:lnTo>
                    <a:lnTo>
                      <a:pt x="12034" y="2686"/>
                    </a:lnTo>
                    <a:lnTo>
                      <a:pt x="12115" y="2726"/>
                    </a:lnTo>
                    <a:lnTo>
                      <a:pt x="12156" y="2807"/>
                    </a:lnTo>
                    <a:lnTo>
                      <a:pt x="12196" y="2888"/>
                    </a:lnTo>
                    <a:lnTo>
                      <a:pt x="12196" y="3009"/>
                    </a:lnTo>
                    <a:lnTo>
                      <a:pt x="12176" y="3110"/>
                    </a:lnTo>
                    <a:lnTo>
                      <a:pt x="12156" y="3231"/>
                    </a:lnTo>
                    <a:lnTo>
                      <a:pt x="12095" y="3332"/>
                    </a:lnTo>
                    <a:lnTo>
                      <a:pt x="12095" y="3332"/>
                    </a:lnTo>
                    <a:lnTo>
                      <a:pt x="11974" y="3534"/>
                    </a:lnTo>
                    <a:lnTo>
                      <a:pt x="11853" y="3695"/>
                    </a:lnTo>
                    <a:lnTo>
                      <a:pt x="11732" y="3837"/>
                    </a:lnTo>
                    <a:lnTo>
                      <a:pt x="11610" y="3958"/>
                    </a:lnTo>
                    <a:lnTo>
                      <a:pt x="11409" y="4160"/>
                    </a:lnTo>
                    <a:lnTo>
                      <a:pt x="11348" y="4220"/>
                    </a:lnTo>
                    <a:lnTo>
                      <a:pt x="11308" y="426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9"/>
              <p:cNvSpPr/>
              <p:nvPr/>
            </p:nvSpPr>
            <p:spPr>
              <a:xfrm>
                <a:off x="2425587" y="-1296665"/>
                <a:ext cx="38172" cy="1259"/>
              </a:xfrm>
              <a:custGeom>
                <a:avLst/>
                <a:gdLst/>
                <a:ahLst/>
                <a:cxnLst/>
                <a:rect l="l" t="t" r="r" b="b"/>
                <a:pathLst>
                  <a:path w="667" h="22" extrusionOk="0">
                    <a:moveTo>
                      <a:pt x="1" y="1"/>
                    </a:moveTo>
                    <a:lnTo>
                      <a:pt x="667" y="21"/>
                    </a:lnTo>
                    <a:lnTo>
                      <a:pt x="667" y="21"/>
                    </a:lnTo>
                    <a:lnTo>
                      <a:pt x="667" y="2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9"/>
              <p:cNvSpPr/>
              <p:nvPr/>
            </p:nvSpPr>
            <p:spPr>
              <a:xfrm>
                <a:off x="2425587" y="-1296665"/>
                <a:ext cx="38172" cy="1259"/>
              </a:xfrm>
              <a:custGeom>
                <a:avLst/>
                <a:gdLst/>
                <a:ahLst/>
                <a:cxnLst/>
                <a:rect l="l" t="t" r="r" b="b"/>
                <a:pathLst>
                  <a:path w="667" h="22" fill="none" extrusionOk="0">
                    <a:moveTo>
                      <a:pt x="1" y="1"/>
                    </a:moveTo>
                    <a:lnTo>
                      <a:pt x="667" y="21"/>
                    </a:lnTo>
                    <a:lnTo>
                      <a:pt x="667" y="21"/>
                    </a:lnTo>
                    <a:lnTo>
                      <a:pt x="667" y="21"/>
                    </a:lnTo>
                    <a:lnTo>
                      <a:pt x="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9"/>
              <p:cNvSpPr/>
              <p:nvPr/>
            </p:nvSpPr>
            <p:spPr>
              <a:xfrm>
                <a:off x="2446419" y="-1330145"/>
                <a:ext cx="17341" cy="34739"/>
              </a:xfrm>
              <a:custGeom>
                <a:avLst/>
                <a:gdLst/>
                <a:ahLst/>
                <a:cxnLst/>
                <a:rect l="l" t="t" r="r" b="b"/>
                <a:pathLst>
                  <a:path w="303" h="607" extrusionOk="0">
                    <a:moveTo>
                      <a:pt x="0" y="0"/>
                    </a:moveTo>
                    <a:lnTo>
                      <a:pt x="0" y="0"/>
                    </a:lnTo>
                    <a:lnTo>
                      <a:pt x="0" y="0"/>
                    </a:lnTo>
                    <a:lnTo>
                      <a:pt x="0" y="0"/>
                    </a:lnTo>
                    <a:lnTo>
                      <a:pt x="61" y="162"/>
                    </a:lnTo>
                    <a:lnTo>
                      <a:pt x="141" y="303"/>
                    </a:lnTo>
                    <a:lnTo>
                      <a:pt x="283" y="566"/>
                    </a:lnTo>
                    <a:lnTo>
                      <a:pt x="283" y="566"/>
                    </a:lnTo>
                    <a:lnTo>
                      <a:pt x="303" y="606"/>
                    </a:lnTo>
                    <a:lnTo>
                      <a:pt x="303" y="606"/>
                    </a:lnTo>
                    <a:lnTo>
                      <a:pt x="303" y="606"/>
                    </a:lnTo>
                    <a:lnTo>
                      <a:pt x="303" y="606"/>
                    </a:lnTo>
                    <a:lnTo>
                      <a:pt x="303" y="606"/>
                    </a:lnTo>
                    <a:lnTo>
                      <a:pt x="283" y="566"/>
                    </a:lnTo>
                    <a:lnTo>
                      <a:pt x="283" y="566"/>
                    </a:lnTo>
                    <a:lnTo>
                      <a:pt x="141" y="303"/>
                    </a:lnTo>
                    <a:lnTo>
                      <a:pt x="61" y="16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9"/>
              <p:cNvSpPr/>
              <p:nvPr/>
            </p:nvSpPr>
            <p:spPr>
              <a:xfrm>
                <a:off x="2446419" y="-1330145"/>
                <a:ext cx="17341" cy="34739"/>
              </a:xfrm>
              <a:custGeom>
                <a:avLst/>
                <a:gdLst/>
                <a:ahLst/>
                <a:cxnLst/>
                <a:rect l="l" t="t" r="r" b="b"/>
                <a:pathLst>
                  <a:path w="303" h="607" fill="none" extrusionOk="0">
                    <a:moveTo>
                      <a:pt x="0" y="0"/>
                    </a:moveTo>
                    <a:lnTo>
                      <a:pt x="0" y="0"/>
                    </a:lnTo>
                    <a:lnTo>
                      <a:pt x="0" y="0"/>
                    </a:lnTo>
                    <a:lnTo>
                      <a:pt x="0" y="0"/>
                    </a:lnTo>
                    <a:lnTo>
                      <a:pt x="61" y="162"/>
                    </a:lnTo>
                    <a:lnTo>
                      <a:pt x="141" y="303"/>
                    </a:lnTo>
                    <a:lnTo>
                      <a:pt x="283" y="566"/>
                    </a:lnTo>
                    <a:lnTo>
                      <a:pt x="283" y="566"/>
                    </a:lnTo>
                    <a:lnTo>
                      <a:pt x="303" y="606"/>
                    </a:lnTo>
                    <a:lnTo>
                      <a:pt x="303" y="606"/>
                    </a:lnTo>
                    <a:lnTo>
                      <a:pt x="303" y="606"/>
                    </a:lnTo>
                    <a:lnTo>
                      <a:pt x="303" y="606"/>
                    </a:lnTo>
                    <a:lnTo>
                      <a:pt x="303" y="606"/>
                    </a:lnTo>
                    <a:lnTo>
                      <a:pt x="283" y="566"/>
                    </a:lnTo>
                    <a:lnTo>
                      <a:pt x="283" y="566"/>
                    </a:lnTo>
                    <a:lnTo>
                      <a:pt x="141" y="303"/>
                    </a:lnTo>
                    <a:lnTo>
                      <a:pt x="61" y="162"/>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9"/>
              <p:cNvSpPr/>
              <p:nvPr/>
            </p:nvSpPr>
            <p:spPr>
              <a:xfrm>
                <a:off x="2492605" y="-1334781"/>
                <a:ext cx="41663" cy="27814"/>
              </a:xfrm>
              <a:custGeom>
                <a:avLst/>
                <a:gdLst/>
                <a:ahLst/>
                <a:cxnLst/>
                <a:rect l="l" t="t" r="r" b="b"/>
                <a:pathLst>
                  <a:path w="728" h="486" extrusionOk="0">
                    <a:moveTo>
                      <a:pt x="364" y="1"/>
                    </a:moveTo>
                    <a:lnTo>
                      <a:pt x="223" y="21"/>
                    </a:lnTo>
                    <a:lnTo>
                      <a:pt x="102" y="81"/>
                    </a:lnTo>
                    <a:lnTo>
                      <a:pt x="21" y="142"/>
                    </a:lnTo>
                    <a:lnTo>
                      <a:pt x="1" y="202"/>
                    </a:lnTo>
                    <a:lnTo>
                      <a:pt x="1" y="243"/>
                    </a:lnTo>
                    <a:lnTo>
                      <a:pt x="1" y="283"/>
                    </a:lnTo>
                    <a:lnTo>
                      <a:pt x="21" y="344"/>
                    </a:lnTo>
                    <a:lnTo>
                      <a:pt x="102" y="404"/>
                    </a:lnTo>
                    <a:lnTo>
                      <a:pt x="223" y="465"/>
                    </a:lnTo>
                    <a:lnTo>
                      <a:pt x="364" y="485"/>
                    </a:lnTo>
                    <a:lnTo>
                      <a:pt x="505" y="465"/>
                    </a:lnTo>
                    <a:lnTo>
                      <a:pt x="627" y="404"/>
                    </a:lnTo>
                    <a:lnTo>
                      <a:pt x="707" y="344"/>
                    </a:lnTo>
                    <a:lnTo>
                      <a:pt x="728" y="283"/>
                    </a:lnTo>
                    <a:lnTo>
                      <a:pt x="728" y="243"/>
                    </a:lnTo>
                    <a:lnTo>
                      <a:pt x="728" y="202"/>
                    </a:lnTo>
                    <a:lnTo>
                      <a:pt x="707" y="142"/>
                    </a:lnTo>
                    <a:lnTo>
                      <a:pt x="627" y="81"/>
                    </a:lnTo>
                    <a:lnTo>
                      <a:pt x="505" y="21"/>
                    </a:lnTo>
                    <a:lnTo>
                      <a:pt x="3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49"/>
              <p:cNvSpPr/>
              <p:nvPr/>
            </p:nvSpPr>
            <p:spPr>
              <a:xfrm>
                <a:off x="2865866" y="-1538180"/>
                <a:ext cx="24323" cy="10473"/>
              </a:xfrm>
              <a:custGeom>
                <a:avLst/>
                <a:gdLst/>
                <a:ahLst/>
                <a:cxnLst/>
                <a:rect l="l" t="t" r="r" b="b"/>
                <a:pathLst>
                  <a:path w="425" h="183" extrusionOk="0">
                    <a:moveTo>
                      <a:pt x="142" y="1"/>
                    </a:moveTo>
                    <a:lnTo>
                      <a:pt x="142" y="1"/>
                    </a:lnTo>
                    <a:lnTo>
                      <a:pt x="81" y="1"/>
                    </a:lnTo>
                    <a:lnTo>
                      <a:pt x="1" y="41"/>
                    </a:lnTo>
                    <a:lnTo>
                      <a:pt x="1" y="41"/>
                    </a:lnTo>
                    <a:lnTo>
                      <a:pt x="81" y="1"/>
                    </a:lnTo>
                    <a:lnTo>
                      <a:pt x="142" y="1"/>
                    </a:lnTo>
                    <a:close/>
                    <a:moveTo>
                      <a:pt x="142" y="1"/>
                    </a:moveTo>
                    <a:lnTo>
                      <a:pt x="142" y="1"/>
                    </a:lnTo>
                    <a:lnTo>
                      <a:pt x="142" y="1"/>
                    </a:lnTo>
                    <a:lnTo>
                      <a:pt x="162" y="1"/>
                    </a:lnTo>
                    <a:lnTo>
                      <a:pt x="162" y="1"/>
                    </a:lnTo>
                    <a:lnTo>
                      <a:pt x="182" y="1"/>
                    </a:lnTo>
                    <a:lnTo>
                      <a:pt x="182" y="1"/>
                    </a:lnTo>
                    <a:lnTo>
                      <a:pt x="223" y="1"/>
                    </a:lnTo>
                    <a:lnTo>
                      <a:pt x="223" y="1"/>
                    </a:lnTo>
                    <a:lnTo>
                      <a:pt x="283" y="21"/>
                    </a:lnTo>
                    <a:lnTo>
                      <a:pt x="324" y="61"/>
                    </a:lnTo>
                    <a:lnTo>
                      <a:pt x="344" y="82"/>
                    </a:lnTo>
                    <a:lnTo>
                      <a:pt x="344" y="82"/>
                    </a:lnTo>
                    <a:lnTo>
                      <a:pt x="404" y="122"/>
                    </a:lnTo>
                    <a:lnTo>
                      <a:pt x="404" y="142"/>
                    </a:lnTo>
                    <a:lnTo>
                      <a:pt x="404" y="142"/>
                    </a:lnTo>
                    <a:lnTo>
                      <a:pt x="425" y="183"/>
                    </a:lnTo>
                    <a:lnTo>
                      <a:pt x="425" y="183"/>
                    </a:lnTo>
                    <a:lnTo>
                      <a:pt x="404" y="142"/>
                    </a:lnTo>
                    <a:lnTo>
                      <a:pt x="404" y="122"/>
                    </a:lnTo>
                    <a:lnTo>
                      <a:pt x="404" y="122"/>
                    </a:lnTo>
                    <a:lnTo>
                      <a:pt x="344" y="82"/>
                    </a:lnTo>
                    <a:lnTo>
                      <a:pt x="324" y="61"/>
                    </a:lnTo>
                    <a:lnTo>
                      <a:pt x="324" y="61"/>
                    </a:lnTo>
                    <a:lnTo>
                      <a:pt x="283" y="21"/>
                    </a:lnTo>
                    <a:lnTo>
                      <a:pt x="223" y="1"/>
                    </a:lnTo>
                    <a:lnTo>
                      <a:pt x="223" y="1"/>
                    </a:lnTo>
                    <a:lnTo>
                      <a:pt x="182" y="1"/>
                    </a:lnTo>
                    <a:lnTo>
                      <a:pt x="182" y="1"/>
                    </a:lnTo>
                    <a:lnTo>
                      <a:pt x="162" y="1"/>
                    </a:lnTo>
                    <a:lnTo>
                      <a:pt x="162" y="1"/>
                    </a:lnTo>
                    <a:lnTo>
                      <a:pt x="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9"/>
              <p:cNvSpPr/>
              <p:nvPr/>
            </p:nvSpPr>
            <p:spPr>
              <a:xfrm>
                <a:off x="2865866" y="-1538180"/>
                <a:ext cx="8127" cy="2404"/>
              </a:xfrm>
              <a:custGeom>
                <a:avLst/>
                <a:gdLst/>
                <a:ahLst/>
                <a:cxnLst/>
                <a:rect l="l" t="t" r="r" b="b"/>
                <a:pathLst>
                  <a:path w="142" h="42" fill="none" extrusionOk="0">
                    <a:moveTo>
                      <a:pt x="142" y="1"/>
                    </a:moveTo>
                    <a:lnTo>
                      <a:pt x="142" y="1"/>
                    </a:lnTo>
                    <a:lnTo>
                      <a:pt x="81" y="1"/>
                    </a:lnTo>
                    <a:lnTo>
                      <a:pt x="1" y="41"/>
                    </a:lnTo>
                    <a:lnTo>
                      <a:pt x="1" y="41"/>
                    </a:lnTo>
                    <a:lnTo>
                      <a:pt x="81" y="1"/>
                    </a:lnTo>
                    <a:lnTo>
                      <a:pt x="142"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9"/>
              <p:cNvSpPr/>
              <p:nvPr/>
            </p:nvSpPr>
            <p:spPr>
              <a:xfrm>
                <a:off x="2873936" y="-1538180"/>
                <a:ext cx="16253" cy="10473"/>
              </a:xfrm>
              <a:custGeom>
                <a:avLst/>
                <a:gdLst/>
                <a:ahLst/>
                <a:cxnLst/>
                <a:rect l="l" t="t" r="r" b="b"/>
                <a:pathLst>
                  <a:path w="284" h="183" fill="none" extrusionOk="0">
                    <a:moveTo>
                      <a:pt x="1" y="1"/>
                    </a:moveTo>
                    <a:lnTo>
                      <a:pt x="1" y="1"/>
                    </a:lnTo>
                    <a:lnTo>
                      <a:pt x="1" y="1"/>
                    </a:lnTo>
                    <a:lnTo>
                      <a:pt x="21" y="1"/>
                    </a:lnTo>
                    <a:lnTo>
                      <a:pt x="21" y="1"/>
                    </a:lnTo>
                    <a:lnTo>
                      <a:pt x="41" y="1"/>
                    </a:lnTo>
                    <a:lnTo>
                      <a:pt x="41" y="1"/>
                    </a:lnTo>
                    <a:lnTo>
                      <a:pt x="82" y="1"/>
                    </a:lnTo>
                    <a:lnTo>
                      <a:pt x="82" y="1"/>
                    </a:lnTo>
                    <a:lnTo>
                      <a:pt x="142" y="21"/>
                    </a:lnTo>
                    <a:lnTo>
                      <a:pt x="183" y="61"/>
                    </a:lnTo>
                    <a:lnTo>
                      <a:pt x="203" y="82"/>
                    </a:lnTo>
                    <a:lnTo>
                      <a:pt x="203" y="82"/>
                    </a:lnTo>
                    <a:lnTo>
                      <a:pt x="263" y="122"/>
                    </a:lnTo>
                    <a:lnTo>
                      <a:pt x="263" y="142"/>
                    </a:lnTo>
                    <a:lnTo>
                      <a:pt x="263" y="142"/>
                    </a:lnTo>
                    <a:lnTo>
                      <a:pt x="284" y="183"/>
                    </a:lnTo>
                    <a:lnTo>
                      <a:pt x="284" y="183"/>
                    </a:lnTo>
                    <a:lnTo>
                      <a:pt x="263" y="142"/>
                    </a:lnTo>
                    <a:lnTo>
                      <a:pt x="263" y="122"/>
                    </a:lnTo>
                    <a:lnTo>
                      <a:pt x="263" y="122"/>
                    </a:lnTo>
                    <a:lnTo>
                      <a:pt x="203" y="82"/>
                    </a:lnTo>
                    <a:lnTo>
                      <a:pt x="183" y="61"/>
                    </a:lnTo>
                    <a:lnTo>
                      <a:pt x="183" y="61"/>
                    </a:lnTo>
                    <a:lnTo>
                      <a:pt x="142" y="21"/>
                    </a:lnTo>
                    <a:lnTo>
                      <a:pt x="82" y="1"/>
                    </a:lnTo>
                    <a:lnTo>
                      <a:pt x="82" y="1"/>
                    </a:lnTo>
                    <a:lnTo>
                      <a:pt x="41" y="1"/>
                    </a:lnTo>
                    <a:lnTo>
                      <a:pt x="41" y="1"/>
                    </a:lnTo>
                    <a:lnTo>
                      <a:pt x="21" y="1"/>
                    </a:lnTo>
                    <a:lnTo>
                      <a:pt x="21" y="1"/>
                    </a:lnTo>
                    <a:lnTo>
                      <a:pt x="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9"/>
              <p:cNvSpPr/>
              <p:nvPr/>
            </p:nvSpPr>
            <p:spPr>
              <a:xfrm>
                <a:off x="2604721" y="-1591348"/>
                <a:ext cx="286608" cy="253128"/>
              </a:xfrm>
              <a:custGeom>
                <a:avLst/>
                <a:gdLst/>
                <a:ahLst/>
                <a:cxnLst/>
                <a:rect l="l" t="t" r="r" b="b"/>
                <a:pathLst>
                  <a:path w="5008" h="4423" extrusionOk="0">
                    <a:moveTo>
                      <a:pt x="4503" y="1"/>
                    </a:moveTo>
                    <a:lnTo>
                      <a:pt x="4341" y="41"/>
                    </a:lnTo>
                    <a:lnTo>
                      <a:pt x="4180" y="122"/>
                    </a:lnTo>
                    <a:lnTo>
                      <a:pt x="4039" y="223"/>
                    </a:lnTo>
                    <a:lnTo>
                      <a:pt x="3897" y="324"/>
                    </a:lnTo>
                    <a:lnTo>
                      <a:pt x="3756" y="445"/>
                    </a:lnTo>
                    <a:lnTo>
                      <a:pt x="3615" y="607"/>
                    </a:lnTo>
                    <a:lnTo>
                      <a:pt x="3372" y="910"/>
                    </a:lnTo>
                    <a:lnTo>
                      <a:pt x="2948" y="1576"/>
                    </a:lnTo>
                    <a:lnTo>
                      <a:pt x="2706" y="1879"/>
                    </a:lnTo>
                    <a:lnTo>
                      <a:pt x="2464" y="2161"/>
                    </a:lnTo>
                    <a:lnTo>
                      <a:pt x="2181" y="2424"/>
                    </a:lnTo>
                    <a:lnTo>
                      <a:pt x="1898" y="2646"/>
                    </a:lnTo>
                    <a:lnTo>
                      <a:pt x="1535" y="2888"/>
                    </a:lnTo>
                    <a:lnTo>
                      <a:pt x="1151" y="3090"/>
                    </a:lnTo>
                    <a:lnTo>
                      <a:pt x="768" y="3252"/>
                    </a:lnTo>
                    <a:lnTo>
                      <a:pt x="364" y="3373"/>
                    </a:lnTo>
                    <a:lnTo>
                      <a:pt x="0" y="4100"/>
                    </a:lnTo>
                    <a:lnTo>
                      <a:pt x="101" y="4181"/>
                    </a:lnTo>
                    <a:lnTo>
                      <a:pt x="303" y="4302"/>
                    </a:lnTo>
                    <a:lnTo>
                      <a:pt x="525" y="4423"/>
                    </a:lnTo>
                    <a:lnTo>
                      <a:pt x="747" y="4140"/>
                    </a:lnTo>
                    <a:lnTo>
                      <a:pt x="990" y="3878"/>
                    </a:lnTo>
                    <a:lnTo>
                      <a:pt x="1252" y="3635"/>
                    </a:lnTo>
                    <a:lnTo>
                      <a:pt x="1515" y="3413"/>
                    </a:lnTo>
                    <a:lnTo>
                      <a:pt x="1777" y="3211"/>
                    </a:lnTo>
                    <a:lnTo>
                      <a:pt x="2040" y="3010"/>
                    </a:lnTo>
                    <a:lnTo>
                      <a:pt x="2605" y="2646"/>
                    </a:lnTo>
                    <a:lnTo>
                      <a:pt x="3796" y="1939"/>
                    </a:lnTo>
                    <a:lnTo>
                      <a:pt x="4402" y="1576"/>
                    </a:lnTo>
                    <a:lnTo>
                      <a:pt x="5008" y="1152"/>
                    </a:lnTo>
                    <a:lnTo>
                      <a:pt x="4988" y="1132"/>
                    </a:lnTo>
                    <a:lnTo>
                      <a:pt x="4988" y="1112"/>
                    </a:lnTo>
                    <a:lnTo>
                      <a:pt x="4967" y="1071"/>
                    </a:lnTo>
                    <a:lnTo>
                      <a:pt x="4967" y="1051"/>
                    </a:lnTo>
                    <a:lnTo>
                      <a:pt x="4907" y="1011"/>
                    </a:lnTo>
                    <a:lnTo>
                      <a:pt x="4887" y="990"/>
                    </a:lnTo>
                    <a:lnTo>
                      <a:pt x="4846" y="950"/>
                    </a:lnTo>
                    <a:lnTo>
                      <a:pt x="4786" y="930"/>
                    </a:lnTo>
                    <a:lnTo>
                      <a:pt x="4644" y="930"/>
                    </a:lnTo>
                    <a:lnTo>
                      <a:pt x="4564" y="970"/>
                    </a:lnTo>
                    <a:lnTo>
                      <a:pt x="4543" y="970"/>
                    </a:lnTo>
                    <a:lnTo>
                      <a:pt x="4442" y="1031"/>
                    </a:lnTo>
                    <a:lnTo>
                      <a:pt x="4362" y="1091"/>
                    </a:lnTo>
                    <a:lnTo>
                      <a:pt x="4362" y="1071"/>
                    </a:lnTo>
                    <a:lnTo>
                      <a:pt x="4382" y="930"/>
                    </a:lnTo>
                    <a:lnTo>
                      <a:pt x="4422" y="708"/>
                    </a:lnTo>
                    <a:lnTo>
                      <a:pt x="4483" y="425"/>
                    </a:lnTo>
                    <a:lnTo>
                      <a:pt x="4503" y="263"/>
                    </a:lnTo>
                    <a:lnTo>
                      <a:pt x="4503" y="82"/>
                    </a:lnTo>
                    <a:lnTo>
                      <a:pt x="45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9"/>
              <p:cNvSpPr/>
              <p:nvPr/>
            </p:nvSpPr>
            <p:spPr>
              <a:xfrm>
                <a:off x="2604721" y="-1591348"/>
                <a:ext cx="286608" cy="253128"/>
              </a:xfrm>
              <a:custGeom>
                <a:avLst/>
                <a:gdLst/>
                <a:ahLst/>
                <a:cxnLst/>
                <a:rect l="l" t="t" r="r" b="b"/>
                <a:pathLst>
                  <a:path w="5008" h="4423" fill="none" extrusionOk="0">
                    <a:moveTo>
                      <a:pt x="4503" y="1"/>
                    </a:moveTo>
                    <a:lnTo>
                      <a:pt x="4503" y="1"/>
                    </a:lnTo>
                    <a:lnTo>
                      <a:pt x="4341" y="41"/>
                    </a:lnTo>
                    <a:lnTo>
                      <a:pt x="4180" y="122"/>
                    </a:lnTo>
                    <a:lnTo>
                      <a:pt x="4039" y="223"/>
                    </a:lnTo>
                    <a:lnTo>
                      <a:pt x="3897" y="324"/>
                    </a:lnTo>
                    <a:lnTo>
                      <a:pt x="3897" y="324"/>
                    </a:lnTo>
                    <a:lnTo>
                      <a:pt x="3756" y="445"/>
                    </a:lnTo>
                    <a:lnTo>
                      <a:pt x="3615" y="607"/>
                    </a:lnTo>
                    <a:lnTo>
                      <a:pt x="3372" y="910"/>
                    </a:lnTo>
                    <a:lnTo>
                      <a:pt x="2948" y="1576"/>
                    </a:lnTo>
                    <a:lnTo>
                      <a:pt x="2948" y="1576"/>
                    </a:lnTo>
                    <a:lnTo>
                      <a:pt x="2706" y="1879"/>
                    </a:lnTo>
                    <a:lnTo>
                      <a:pt x="2464" y="2161"/>
                    </a:lnTo>
                    <a:lnTo>
                      <a:pt x="2181" y="2424"/>
                    </a:lnTo>
                    <a:lnTo>
                      <a:pt x="1898" y="2646"/>
                    </a:lnTo>
                    <a:lnTo>
                      <a:pt x="1898" y="2646"/>
                    </a:lnTo>
                    <a:lnTo>
                      <a:pt x="1535" y="2888"/>
                    </a:lnTo>
                    <a:lnTo>
                      <a:pt x="1151" y="3090"/>
                    </a:lnTo>
                    <a:lnTo>
                      <a:pt x="768" y="3252"/>
                    </a:lnTo>
                    <a:lnTo>
                      <a:pt x="364" y="3373"/>
                    </a:lnTo>
                    <a:lnTo>
                      <a:pt x="364" y="3373"/>
                    </a:lnTo>
                    <a:lnTo>
                      <a:pt x="364" y="3373"/>
                    </a:lnTo>
                    <a:lnTo>
                      <a:pt x="0" y="4100"/>
                    </a:lnTo>
                    <a:lnTo>
                      <a:pt x="0" y="4100"/>
                    </a:lnTo>
                    <a:lnTo>
                      <a:pt x="101" y="4181"/>
                    </a:lnTo>
                    <a:lnTo>
                      <a:pt x="101" y="4181"/>
                    </a:lnTo>
                    <a:lnTo>
                      <a:pt x="303" y="4302"/>
                    </a:lnTo>
                    <a:lnTo>
                      <a:pt x="525" y="4423"/>
                    </a:lnTo>
                    <a:lnTo>
                      <a:pt x="525" y="4423"/>
                    </a:lnTo>
                    <a:lnTo>
                      <a:pt x="747" y="4140"/>
                    </a:lnTo>
                    <a:lnTo>
                      <a:pt x="990" y="3878"/>
                    </a:lnTo>
                    <a:lnTo>
                      <a:pt x="1252" y="3635"/>
                    </a:lnTo>
                    <a:lnTo>
                      <a:pt x="1515" y="3413"/>
                    </a:lnTo>
                    <a:lnTo>
                      <a:pt x="1777" y="3211"/>
                    </a:lnTo>
                    <a:lnTo>
                      <a:pt x="2040" y="3010"/>
                    </a:lnTo>
                    <a:lnTo>
                      <a:pt x="2605" y="2646"/>
                    </a:lnTo>
                    <a:lnTo>
                      <a:pt x="3796" y="1939"/>
                    </a:lnTo>
                    <a:lnTo>
                      <a:pt x="4402" y="1576"/>
                    </a:lnTo>
                    <a:lnTo>
                      <a:pt x="5008" y="1152"/>
                    </a:lnTo>
                    <a:lnTo>
                      <a:pt x="5008" y="1152"/>
                    </a:lnTo>
                    <a:lnTo>
                      <a:pt x="5008" y="1152"/>
                    </a:lnTo>
                    <a:lnTo>
                      <a:pt x="4988" y="1132"/>
                    </a:lnTo>
                    <a:lnTo>
                      <a:pt x="4988" y="1132"/>
                    </a:lnTo>
                    <a:lnTo>
                      <a:pt x="4988" y="1132"/>
                    </a:lnTo>
                    <a:lnTo>
                      <a:pt x="4988" y="1112"/>
                    </a:lnTo>
                    <a:lnTo>
                      <a:pt x="4988" y="1112"/>
                    </a:lnTo>
                    <a:lnTo>
                      <a:pt x="4967" y="1071"/>
                    </a:lnTo>
                    <a:lnTo>
                      <a:pt x="4967" y="1051"/>
                    </a:lnTo>
                    <a:lnTo>
                      <a:pt x="4967" y="1051"/>
                    </a:lnTo>
                    <a:lnTo>
                      <a:pt x="4907" y="1011"/>
                    </a:lnTo>
                    <a:lnTo>
                      <a:pt x="4887" y="990"/>
                    </a:lnTo>
                    <a:lnTo>
                      <a:pt x="4887" y="990"/>
                    </a:lnTo>
                    <a:lnTo>
                      <a:pt x="4846" y="950"/>
                    </a:lnTo>
                    <a:lnTo>
                      <a:pt x="4786" y="930"/>
                    </a:lnTo>
                    <a:lnTo>
                      <a:pt x="4786" y="930"/>
                    </a:lnTo>
                    <a:lnTo>
                      <a:pt x="4745" y="930"/>
                    </a:lnTo>
                    <a:lnTo>
                      <a:pt x="4745" y="930"/>
                    </a:lnTo>
                    <a:lnTo>
                      <a:pt x="4725" y="930"/>
                    </a:lnTo>
                    <a:lnTo>
                      <a:pt x="4725" y="930"/>
                    </a:lnTo>
                    <a:lnTo>
                      <a:pt x="4705" y="930"/>
                    </a:lnTo>
                    <a:lnTo>
                      <a:pt x="4705" y="930"/>
                    </a:lnTo>
                    <a:lnTo>
                      <a:pt x="4705" y="930"/>
                    </a:lnTo>
                    <a:lnTo>
                      <a:pt x="4705" y="930"/>
                    </a:lnTo>
                    <a:lnTo>
                      <a:pt x="4644" y="930"/>
                    </a:lnTo>
                    <a:lnTo>
                      <a:pt x="4564" y="970"/>
                    </a:lnTo>
                    <a:lnTo>
                      <a:pt x="4564" y="970"/>
                    </a:lnTo>
                    <a:lnTo>
                      <a:pt x="4543" y="970"/>
                    </a:lnTo>
                    <a:lnTo>
                      <a:pt x="4543" y="970"/>
                    </a:lnTo>
                    <a:lnTo>
                      <a:pt x="4543" y="970"/>
                    </a:lnTo>
                    <a:lnTo>
                      <a:pt x="4442" y="1031"/>
                    </a:lnTo>
                    <a:lnTo>
                      <a:pt x="4362" y="1091"/>
                    </a:lnTo>
                    <a:lnTo>
                      <a:pt x="4362" y="1091"/>
                    </a:lnTo>
                    <a:lnTo>
                      <a:pt x="4362" y="1071"/>
                    </a:lnTo>
                    <a:lnTo>
                      <a:pt x="4362" y="1071"/>
                    </a:lnTo>
                    <a:lnTo>
                      <a:pt x="4382" y="930"/>
                    </a:lnTo>
                    <a:lnTo>
                      <a:pt x="4422" y="708"/>
                    </a:lnTo>
                    <a:lnTo>
                      <a:pt x="4483" y="425"/>
                    </a:lnTo>
                    <a:lnTo>
                      <a:pt x="4503" y="263"/>
                    </a:lnTo>
                    <a:lnTo>
                      <a:pt x="4503" y="82"/>
                    </a:lnTo>
                    <a:lnTo>
                      <a:pt x="4503" y="82"/>
                    </a:lnTo>
                    <a:lnTo>
                      <a:pt x="4503" y="1"/>
                    </a:lnTo>
                    <a:lnTo>
                      <a:pt x="4503"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9"/>
              <p:cNvSpPr/>
              <p:nvPr/>
            </p:nvSpPr>
            <p:spPr>
              <a:xfrm>
                <a:off x="2682154" y="-1601707"/>
                <a:ext cx="40462" cy="149084"/>
              </a:xfrm>
              <a:custGeom>
                <a:avLst/>
                <a:gdLst/>
                <a:ahLst/>
                <a:cxnLst/>
                <a:rect l="l" t="t" r="r" b="b"/>
                <a:pathLst>
                  <a:path w="707" h="2605" extrusionOk="0">
                    <a:moveTo>
                      <a:pt x="545" y="0"/>
                    </a:moveTo>
                    <a:lnTo>
                      <a:pt x="505" y="20"/>
                    </a:lnTo>
                    <a:lnTo>
                      <a:pt x="485" y="61"/>
                    </a:lnTo>
                    <a:lnTo>
                      <a:pt x="505" y="384"/>
                    </a:lnTo>
                    <a:lnTo>
                      <a:pt x="505" y="707"/>
                    </a:lnTo>
                    <a:lnTo>
                      <a:pt x="485" y="1010"/>
                    </a:lnTo>
                    <a:lnTo>
                      <a:pt x="444" y="1333"/>
                    </a:lnTo>
                    <a:lnTo>
                      <a:pt x="364" y="1636"/>
                    </a:lnTo>
                    <a:lnTo>
                      <a:pt x="263" y="1939"/>
                    </a:lnTo>
                    <a:lnTo>
                      <a:pt x="141" y="2221"/>
                    </a:lnTo>
                    <a:lnTo>
                      <a:pt x="0" y="2524"/>
                    </a:lnTo>
                    <a:lnTo>
                      <a:pt x="0" y="2544"/>
                    </a:lnTo>
                    <a:lnTo>
                      <a:pt x="20" y="2585"/>
                    </a:lnTo>
                    <a:lnTo>
                      <a:pt x="40" y="2605"/>
                    </a:lnTo>
                    <a:lnTo>
                      <a:pt x="81" y="2585"/>
                    </a:lnTo>
                    <a:lnTo>
                      <a:pt x="283" y="2302"/>
                    </a:lnTo>
                    <a:lnTo>
                      <a:pt x="384" y="2161"/>
                    </a:lnTo>
                    <a:lnTo>
                      <a:pt x="444" y="2019"/>
                    </a:lnTo>
                    <a:lnTo>
                      <a:pt x="525" y="1858"/>
                    </a:lnTo>
                    <a:lnTo>
                      <a:pt x="586" y="1696"/>
                    </a:lnTo>
                    <a:lnTo>
                      <a:pt x="626" y="1535"/>
                    </a:lnTo>
                    <a:lnTo>
                      <a:pt x="666" y="1373"/>
                    </a:lnTo>
                    <a:lnTo>
                      <a:pt x="707" y="1030"/>
                    </a:lnTo>
                    <a:lnTo>
                      <a:pt x="707" y="707"/>
                    </a:lnTo>
                    <a:lnTo>
                      <a:pt x="666" y="364"/>
                    </a:lnTo>
                    <a:lnTo>
                      <a:pt x="646" y="202"/>
                    </a:lnTo>
                    <a:lnTo>
                      <a:pt x="586" y="41"/>
                    </a:lnTo>
                    <a:lnTo>
                      <a:pt x="565" y="20"/>
                    </a:lnTo>
                    <a:lnTo>
                      <a:pt x="5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9"/>
              <p:cNvSpPr/>
              <p:nvPr/>
            </p:nvSpPr>
            <p:spPr>
              <a:xfrm>
                <a:off x="2682154" y="-1601707"/>
                <a:ext cx="40462" cy="149084"/>
              </a:xfrm>
              <a:custGeom>
                <a:avLst/>
                <a:gdLst/>
                <a:ahLst/>
                <a:cxnLst/>
                <a:rect l="l" t="t" r="r" b="b"/>
                <a:pathLst>
                  <a:path w="707" h="2605" fill="none" extrusionOk="0">
                    <a:moveTo>
                      <a:pt x="545" y="0"/>
                    </a:moveTo>
                    <a:lnTo>
                      <a:pt x="545" y="0"/>
                    </a:lnTo>
                    <a:lnTo>
                      <a:pt x="545" y="0"/>
                    </a:lnTo>
                    <a:lnTo>
                      <a:pt x="545" y="0"/>
                    </a:lnTo>
                    <a:lnTo>
                      <a:pt x="505" y="20"/>
                    </a:lnTo>
                    <a:lnTo>
                      <a:pt x="485" y="61"/>
                    </a:lnTo>
                    <a:lnTo>
                      <a:pt x="485" y="61"/>
                    </a:lnTo>
                    <a:lnTo>
                      <a:pt x="485" y="61"/>
                    </a:lnTo>
                    <a:lnTo>
                      <a:pt x="505" y="384"/>
                    </a:lnTo>
                    <a:lnTo>
                      <a:pt x="505" y="707"/>
                    </a:lnTo>
                    <a:lnTo>
                      <a:pt x="505" y="707"/>
                    </a:lnTo>
                    <a:lnTo>
                      <a:pt x="485" y="1010"/>
                    </a:lnTo>
                    <a:lnTo>
                      <a:pt x="444" y="1333"/>
                    </a:lnTo>
                    <a:lnTo>
                      <a:pt x="444" y="1333"/>
                    </a:lnTo>
                    <a:lnTo>
                      <a:pt x="364" y="1636"/>
                    </a:lnTo>
                    <a:lnTo>
                      <a:pt x="263" y="1939"/>
                    </a:lnTo>
                    <a:lnTo>
                      <a:pt x="263" y="1939"/>
                    </a:lnTo>
                    <a:lnTo>
                      <a:pt x="141" y="2221"/>
                    </a:lnTo>
                    <a:lnTo>
                      <a:pt x="0" y="2524"/>
                    </a:lnTo>
                    <a:lnTo>
                      <a:pt x="0" y="2524"/>
                    </a:lnTo>
                    <a:lnTo>
                      <a:pt x="0" y="2524"/>
                    </a:lnTo>
                    <a:lnTo>
                      <a:pt x="0" y="2544"/>
                    </a:lnTo>
                    <a:lnTo>
                      <a:pt x="20" y="2585"/>
                    </a:lnTo>
                    <a:lnTo>
                      <a:pt x="20" y="2585"/>
                    </a:lnTo>
                    <a:lnTo>
                      <a:pt x="40" y="2605"/>
                    </a:lnTo>
                    <a:lnTo>
                      <a:pt x="40" y="2605"/>
                    </a:lnTo>
                    <a:lnTo>
                      <a:pt x="81" y="2585"/>
                    </a:lnTo>
                    <a:lnTo>
                      <a:pt x="81" y="2585"/>
                    </a:lnTo>
                    <a:lnTo>
                      <a:pt x="283" y="2302"/>
                    </a:lnTo>
                    <a:lnTo>
                      <a:pt x="384" y="2161"/>
                    </a:lnTo>
                    <a:lnTo>
                      <a:pt x="444" y="2019"/>
                    </a:lnTo>
                    <a:lnTo>
                      <a:pt x="444" y="2019"/>
                    </a:lnTo>
                    <a:lnTo>
                      <a:pt x="525" y="1858"/>
                    </a:lnTo>
                    <a:lnTo>
                      <a:pt x="586" y="1696"/>
                    </a:lnTo>
                    <a:lnTo>
                      <a:pt x="586" y="1696"/>
                    </a:lnTo>
                    <a:lnTo>
                      <a:pt x="626" y="1535"/>
                    </a:lnTo>
                    <a:lnTo>
                      <a:pt x="626" y="1535"/>
                    </a:lnTo>
                    <a:lnTo>
                      <a:pt x="666" y="1373"/>
                    </a:lnTo>
                    <a:lnTo>
                      <a:pt x="666" y="1373"/>
                    </a:lnTo>
                    <a:lnTo>
                      <a:pt x="707" y="1030"/>
                    </a:lnTo>
                    <a:lnTo>
                      <a:pt x="707" y="707"/>
                    </a:lnTo>
                    <a:lnTo>
                      <a:pt x="707" y="707"/>
                    </a:lnTo>
                    <a:lnTo>
                      <a:pt x="666" y="364"/>
                    </a:lnTo>
                    <a:lnTo>
                      <a:pt x="646" y="202"/>
                    </a:lnTo>
                    <a:lnTo>
                      <a:pt x="586" y="41"/>
                    </a:lnTo>
                    <a:lnTo>
                      <a:pt x="586" y="41"/>
                    </a:lnTo>
                    <a:lnTo>
                      <a:pt x="565" y="20"/>
                    </a:lnTo>
                    <a:lnTo>
                      <a:pt x="545"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9"/>
              <p:cNvSpPr/>
              <p:nvPr/>
            </p:nvSpPr>
            <p:spPr>
              <a:xfrm>
                <a:off x="2880918" y="-975369"/>
                <a:ext cx="107478" cy="121385"/>
              </a:xfrm>
              <a:custGeom>
                <a:avLst/>
                <a:gdLst/>
                <a:ahLst/>
                <a:cxnLst/>
                <a:rect l="l" t="t" r="r" b="b"/>
                <a:pathLst>
                  <a:path w="1878" h="2121" extrusionOk="0">
                    <a:moveTo>
                      <a:pt x="40" y="0"/>
                    </a:moveTo>
                    <a:lnTo>
                      <a:pt x="20" y="20"/>
                    </a:lnTo>
                    <a:lnTo>
                      <a:pt x="0" y="41"/>
                    </a:lnTo>
                    <a:lnTo>
                      <a:pt x="0" y="81"/>
                    </a:lnTo>
                    <a:lnTo>
                      <a:pt x="202" y="364"/>
                    </a:lnTo>
                    <a:lnTo>
                      <a:pt x="424" y="626"/>
                    </a:lnTo>
                    <a:lnTo>
                      <a:pt x="848" y="1131"/>
                    </a:lnTo>
                    <a:lnTo>
                      <a:pt x="1313" y="1616"/>
                    </a:lnTo>
                    <a:lnTo>
                      <a:pt x="1777" y="2100"/>
                    </a:lnTo>
                    <a:lnTo>
                      <a:pt x="1817" y="2120"/>
                    </a:lnTo>
                    <a:lnTo>
                      <a:pt x="1838" y="2100"/>
                    </a:lnTo>
                    <a:lnTo>
                      <a:pt x="1878" y="2060"/>
                    </a:lnTo>
                    <a:lnTo>
                      <a:pt x="1858" y="2019"/>
                    </a:lnTo>
                    <a:lnTo>
                      <a:pt x="1676" y="1757"/>
                    </a:lnTo>
                    <a:lnTo>
                      <a:pt x="1454" y="1474"/>
                    </a:lnTo>
                    <a:lnTo>
                      <a:pt x="1030" y="969"/>
                    </a:lnTo>
                    <a:lnTo>
                      <a:pt x="565" y="485"/>
                    </a:lnTo>
                    <a:lnTo>
                      <a:pt x="81" y="20"/>
                    </a:lnTo>
                    <a:lnTo>
                      <a:pt x="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9"/>
              <p:cNvSpPr/>
              <p:nvPr/>
            </p:nvSpPr>
            <p:spPr>
              <a:xfrm>
                <a:off x="2880918" y="-975369"/>
                <a:ext cx="107478" cy="121385"/>
              </a:xfrm>
              <a:custGeom>
                <a:avLst/>
                <a:gdLst/>
                <a:ahLst/>
                <a:cxnLst/>
                <a:rect l="l" t="t" r="r" b="b"/>
                <a:pathLst>
                  <a:path w="1878" h="2121" fill="none" extrusionOk="0">
                    <a:moveTo>
                      <a:pt x="40" y="0"/>
                    </a:moveTo>
                    <a:lnTo>
                      <a:pt x="40" y="0"/>
                    </a:lnTo>
                    <a:lnTo>
                      <a:pt x="20" y="20"/>
                    </a:lnTo>
                    <a:lnTo>
                      <a:pt x="20" y="20"/>
                    </a:lnTo>
                    <a:lnTo>
                      <a:pt x="0" y="41"/>
                    </a:lnTo>
                    <a:lnTo>
                      <a:pt x="0" y="81"/>
                    </a:lnTo>
                    <a:lnTo>
                      <a:pt x="0" y="81"/>
                    </a:lnTo>
                    <a:lnTo>
                      <a:pt x="202" y="364"/>
                    </a:lnTo>
                    <a:lnTo>
                      <a:pt x="424" y="626"/>
                    </a:lnTo>
                    <a:lnTo>
                      <a:pt x="424" y="626"/>
                    </a:lnTo>
                    <a:lnTo>
                      <a:pt x="848" y="1131"/>
                    </a:lnTo>
                    <a:lnTo>
                      <a:pt x="848" y="1131"/>
                    </a:lnTo>
                    <a:lnTo>
                      <a:pt x="1313" y="1616"/>
                    </a:lnTo>
                    <a:lnTo>
                      <a:pt x="1313" y="1616"/>
                    </a:lnTo>
                    <a:lnTo>
                      <a:pt x="1777" y="2100"/>
                    </a:lnTo>
                    <a:lnTo>
                      <a:pt x="1777" y="2100"/>
                    </a:lnTo>
                    <a:lnTo>
                      <a:pt x="1777" y="2100"/>
                    </a:lnTo>
                    <a:lnTo>
                      <a:pt x="1817" y="2120"/>
                    </a:lnTo>
                    <a:lnTo>
                      <a:pt x="1817" y="2120"/>
                    </a:lnTo>
                    <a:lnTo>
                      <a:pt x="1838" y="2100"/>
                    </a:lnTo>
                    <a:lnTo>
                      <a:pt x="1838" y="2100"/>
                    </a:lnTo>
                    <a:lnTo>
                      <a:pt x="1878" y="2060"/>
                    </a:lnTo>
                    <a:lnTo>
                      <a:pt x="1858" y="2019"/>
                    </a:lnTo>
                    <a:lnTo>
                      <a:pt x="1858" y="2019"/>
                    </a:lnTo>
                    <a:lnTo>
                      <a:pt x="1676" y="1757"/>
                    </a:lnTo>
                    <a:lnTo>
                      <a:pt x="1454" y="1474"/>
                    </a:lnTo>
                    <a:lnTo>
                      <a:pt x="1454" y="1474"/>
                    </a:lnTo>
                    <a:lnTo>
                      <a:pt x="1030" y="969"/>
                    </a:lnTo>
                    <a:lnTo>
                      <a:pt x="1030" y="969"/>
                    </a:lnTo>
                    <a:lnTo>
                      <a:pt x="565" y="485"/>
                    </a:lnTo>
                    <a:lnTo>
                      <a:pt x="565" y="485"/>
                    </a:lnTo>
                    <a:lnTo>
                      <a:pt x="81" y="20"/>
                    </a:lnTo>
                    <a:lnTo>
                      <a:pt x="81" y="20"/>
                    </a:lnTo>
                    <a:lnTo>
                      <a:pt x="81" y="20"/>
                    </a:lnTo>
                    <a:lnTo>
                      <a:pt x="4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9"/>
              <p:cNvSpPr/>
              <p:nvPr/>
            </p:nvSpPr>
            <p:spPr>
              <a:xfrm>
                <a:off x="2903982" y="-992710"/>
                <a:ext cx="117951" cy="101755"/>
              </a:xfrm>
              <a:custGeom>
                <a:avLst/>
                <a:gdLst/>
                <a:ahLst/>
                <a:cxnLst/>
                <a:rect l="l" t="t" r="r" b="b"/>
                <a:pathLst>
                  <a:path w="2061" h="1778" extrusionOk="0">
                    <a:moveTo>
                      <a:pt x="21" y="0"/>
                    </a:moveTo>
                    <a:lnTo>
                      <a:pt x="1" y="41"/>
                    </a:lnTo>
                    <a:lnTo>
                      <a:pt x="21" y="81"/>
                    </a:lnTo>
                    <a:lnTo>
                      <a:pt x="243" y="323"/>
                    </a:lnTo>
                    <a:lnTo>
                      <a:pt x="486" y="545"/>
                    </a:lnTo>
                    <a:lnTo>
                      <a:pt x="950" y="990"/>
                    </a:lnTo>
                    <a:lnTo>
                      <a:pt x="1455" y="1394"/>
                    </a:lnTo>
                    <a:lnTo>
                      <a:pt x="1717" y="1595"/>
                    </a:lnTo>
                    <a:lnTo>
                      <a:pt x="1980" y="1777"/>
                    </a:lnTo>
                    <a:lnTo>
                      <a:pt x="2060" y="1777"/>
                    </a:lnTo>
                    <a:lnTo>
                      <a:pt x="2060" y="1737"/>
                    </a:lnTo>
                    <a:lnTo>
                      <a:pt x="2040" y="1696"/>
                    </a:lnTo>
                    <a:lnTo>
                      <a:pt x="1576" y="1252"/>
                    </a:lnTo>
                    <a:lnTo>
                      <a:pt x="1091" y="808"/>
                    </a:lnTo>
                    <a:lnTo>
                      <a:pt x="607" y="404"/>
                    </a:lnTo>
                    <a:lnTo>
                      <a:pt x="344" y="202"/>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9"/>
              <p:cNvSpPr/>
              <p:nvPr/>
            </p:nvSpPr>
            <p:spPr>
              <a:xfrm>
                <a:off x="2903982" y="-992710"/>
                <a:ext cx="117951" cy="101755"/>
              </a:xfrm>
              <a:custGeom>
                <a:avLst/>
                <a:gdLst/>
                <a:ahLst/>
                <a:cxnLst/>
                <a:rect l="l" t="t" r="r" b="b"/>
                <a:pathLst>
                  <a:path w="2061" h="1778" fill="none" extrusionOk="0">
                    <a:moveTo>
                      <a:pt x="61" y="0"/>
                    </a:moveTo>
                    <a:lnTo>
                      <a:pt x="61" y="0"/>
                    </a:lnTo>
                    <a:lnTo>
                      <a:pt x="21" y="0"/>
                    </a:lnTo>
                    <a:lnTo>
                      <a:pt x="21" y="0"/>
                    </a:lnTo>
                    <a:lnTo>
                      <a:pt x="1" y="41"/>
                    </a:lnTo>
                    <a:lnTo>
                      <a:pt x="21" y="81"/>
                    </a:lnTo>
                    <a:lnTo>
                      <a:pt x="21" y="81"/>
                    </a:lnTo>
                    <a:lnTo>
                      <a:pt x="243" y="323"/>
                    </a:lnTo>
                    <a:lnTo>
                      <a:pt x="486" y="545"/>
                    </a:lnTo>
                    <a:lnTo>
                      <a:pt x="486" y="545"/>
                    </a:lnTo>
                    <a:lnTo>
                      <a:pt x="950" y="990"/>
                    </a:lnTo>
                    <a:lnTo>
                      <a:pt x="950" y="990"/>
                    </a:lnTo>
                    <a:lnTo>
                      <a:pt x="1455" y="1394"/>
                    </a:lnTo>
                    <a:lnTo>
                      <a:pt x="1455" y="1394"/>
                    </a:lnTo>
                    <a:lnTo>
                      <a:pt x="1717" y="1595"/>
                    </a:lnTo>
                    <a:lnTo>
                      <a:pt x="1980" y="1777"/>
                    </a:lnTo>
                    <a:lnTo>
                      <a:pt x="1980" y="1777"/>
                    </a:lnTo>
                    <a:lnTo>
                      <a:pt x="1980" y="1777"/>
                    </a:lnTo>
                    <a:lnTo>
                      <a:pt x="2020" y="1777"/>
                    </a:lnTo>
                    <a:lnTo>
                      <a:pt x="2020" y="1777"/>
                    </a:lnTo>
                    <a:lnTo>
                      <a:pt x="2060" y="1777"/>
                    </a:lnTo>
                    <a:lnTo>
                      <a:pt x="2060" y="1777"/>
                    </a:lnTo>
                    <a:lnTo>
                      <a:pt x="2060" y="1737"/>
                    </a:lnTo>
                    <a:lnTo>
                      <a:pt x="2040" y="1696"/>
                    </a:lnTo>
                    <a:lnTo>
                      <a:pt x="1576" y="1252"/>
                    </a:lnTo>
                    <a:lnTo>
                      <a:pt x="1576" y="1252"/>
                    </a:lnTo>
                    <a:lnTo>
                      <a:pt x="1091" y="808"/>
                    </a:lnTo>
                    <a:lnTo>
                      <a:pt x="1091" y="808"/>
                    </a:lnTo>
                    <a:lnTo>
                      <a:pt x="607" y="404"/>
                    </a:lnTo>
                    <a:lnTo>
                      <a:pt x="607" y="404"/>
                    </a:lnTo>
                    <a:lnTo>
                      <a:pt x="344" y="202"/>
                    </a:lnTo>
                    <a:lnTo>
                      <a:pt x="82" y="0"/>
                    </a:lnTo>
                    <a:lnTo>
                      <a:pt x="82" y="0"/>
                    </a:lnTo>
                    <a:lnTo>
                      <a:pt x="61"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9"/>
              <p:cNvSpPr/>
              <p:nvPr/>
            </p:nvSpPr>
            <p:spPr>
              <a:xfrm>
                <a:off x="2864722" y="-956883"/>
                <a:ext cx="89050" cy="117894"/>
              </a:xfrm>
              <a:custGeom>
                <a:avLst/>
                <a:gdLst/>
                <a:ahLst/>
                <a:cxnLst/>
                <a:rect l="l" t="t" r="r" b="b"/>
                <a:pathLst>
                  <a:path w="1556" h="2060" extrusionOk="0">
                    <a:moveTo>
                      <a:pt x="21" y="0"/>
                    </a:moveTo>
                    <a:lnTo>
                      <a:pt x="0" y="41"/>
                    </a:lnTo>
                    <a:lnTo>
                      <a:pt x="0" y="81"/>
                    </a:lnTo>
                    <a:lnTo>
                      <a:pt x="344" y="586"/>
                    </a:lnTo>
                    <a:lnTo>
                      <a:pt x="707" y="1091"/>
                    </a:lnTo>
                    <a:lnTo>
                      <a:pt x="1071" y="1575"/>
                    </a:lnTo>
                    <a:lnTo>
                      <a:pt x="1454" y="2040"/>
                    </a:lnTo>
                    <a:lnTo>
                      <a:pt x="1495" y="2060"/>
                    </a:lnTo>
                    <a:lnTo>
                      <a:pt x="1535" y="2040"/>
                    </a:lnTo>
                    <a:lnTo>
                      <a:pt x="1555" y="2019"/>
                    </a:lnTo>
                    <a:lnTo>
                      <a:pt x="1555" y="1979"/>
                    </a:lnTo>
                    <a:lnTo>
                      <a:pt x="1394" y="1696"/>
                    </a:lnTo>
                    <a:lnTo>
                      <a:pt x="1232" y="1454"/>
                    </a:lnTo>
                    <a:lnTo>
                      <a:pt x="869" y="949"/>
                    </a:lnTo>
                    <a:lnTo>
                      <a:pt x="505" y="465"/>
                    </a:lnTo>
                    <a:lnTo>
                      <a:pt x="303" y="243"/>
                    </a:lnTo>
                    <a:lnTo>
                      <a:pt x="81" y="20"/>
                    </a:lnTo>
                    <a:lnTo>
                      <a:pt x="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9"/>
              <p:cNvSpPr/>
              <p:nvPr/>
            </p:nvSpPr>
            <p:spPr>
              <a:xfrm>
                <a:off x="2864722" y="-956883"/>
                <a:ext cx="89050" cy="117894"/>
              </a:xfrm>
              <a:custGeom>
                <a:avLst/>
                <a:gdLst/>
                <a:ahLst/>
                <a:cxnLst/>
                <a:rect l="l" t="t" r="r" b="b"/>
                <a:pathLst>
                  <a:path w="1556" h="2060" fill="none" extrusionOk="0">
                    <a:moveTo>
                      <a:pt x="41" y="0"/>
                    </a:moveTo>
                    <a:lnTo>
                      <a:pt x="41" y="0"/>
                    </a:lnTo>
                    <a:lnTo>
                      <a:pt x="21" y="0"/>
                    </a:lnTo>
                    <a:lnTo>
                      <a:pt x="21" y="0"/>
                    </a:lnTo>
                    <a:lnTo>
                      <a:pt x="0" y="41"/>
                    </a:lnTo>
                    <a:lnTo>
                      <a:pt x="0" y="81"/>
                    </a:lnTo>
                    <a:lnTo>
                      <a:pt x="0" y="81"/>
                    </a:lnTo>
                    <a:lnTo>
                      <a:pt x="344" y="586"/>
                    </a:lnTo>
                    <a:lnTo>
                      <a:pt x="344" y="586"/>
                    </a:lnTo>
                    <a:lnTo>
                      <a:pt x="707" y="1091"/>
                    </a:lnTo>
                    <a:lnTo>
                      <a:pt x="707" y="1091"/>
                    </a:lnTo>
                    <a:lnTo>
                      <a:pt x="1071" y="1575"/>
                    </a:lnTo>
                    <a:lnTo>
                      <a:pt x="1071" y="1575"/>
                    </a:lnTo>
                    <a:lnTo>
                      <a:pt x="1454" y="2040"/>
                    </a:lnTo>
                    <a:lnTo>
                      <a:pt x="1454" y="2040"/>
                    </a:lnTo>
                    <a:lnTo>
                      <a:pt x="1495" y="2060"/>
                    </a:lnTo>
                    <a:lnTo>
                      <a:pt x="1495" y="2060"/>
                    </a:lnTo>
                    <a:lnTo>
                      <a:pt x="1535" y="2040"/>
                    </a:lnTo>
                    <a:lnTo>
                      <a:pt x="1535" y="2040"/>
                    </a:lnTo>
                    <a:lnTo>
                      <a:pt x="1555" y="2019"/>
                    </a:lnTo>
                    <a:lnTo>
                      <a:pt x="1555" y="1979"/>
                    </a:lnTo>
                    <a:lnTo>
                      <a:pt x="1555" y="1979"/>
                    </a:lnTo>
                    <a:lnTo>
                      <a:pt x="1394" y="1696"/>
                    </a:lnTo>
                    <a:lnTo>
                      <a:pt x="1232" y="1454"/>
                    </a:lnTo>
                    <a:lnTo>
                      <a:pt x="1232" y="1454"/>
                    </a:lnTo>
                    <a:lnTo>
                      <a:pt x="869" y="949"/>
                    </a:lnTo>
                    <a:lnTo>
                      <a:pt x="869" y="949"/>
                    </a:lnTo>
                    <a:lnTo>
                      <a:pt x="505" y="465"/>
                    </a:lnTo>
                    <a:lnTo>
                      <a:pt x="505" y="465"/>
                    </a:lnTo>
                    <a:lnTo>
                      <a:pt x="303" y="243"/>
                    </a:lnTo>
                    <a:lnTo>
                      <a:pt x="81" y="20"/>
                    </a:lnTo>
                    <a:lnTo>
                      <a:pt x="81" y="20"/>
                    </a:lnTo>
                    <a:lnTo>
                      <a:pt x="41"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9"/>
              <p:cNvSpPr/>
              <p:nvPr/>
            </p:nvSpPr>
            <p:spPr>
              <a:xfrm>
                <a:off x="2878572" y="-1609834"/>
                <a:ext cx="160702" cy="171118"/>
              </a:xfrm>
              <a:custGeom>
                <a:avLst/>
                <a:gdLst/>
                <a:ahLst/>
                <a:cxnLst/>
                <a:rect l="l" t="t" r="r" b="b"/>
                <a:pathLst>
                  <a:path w="2808" h="2990" extrusionOk="0">
                    <a:moveTo>
                      <a:pt x="2727" y="1"/>
                    </a:moveTo>
                    <a:lnTo>
                      <a:pt x="2706" y="21"/>
                    </a:lnTo>
                    <a:lnTo>
                      <a:pt x="2605" y="243"/>
                    </a:lnTo>
                    <a:lnTo>
                      <a:pt x="2484" y="465"/>
                    </a:lnTo>
                    <a:lnTo>
                      <a:pt x="2343" y="667"/>
                    </a:lnTo>
                    <a:lnTo>
                      <a:pt x="2202" y="869"/>
                    </a:lnTo>
                    <a:lnTo>
                      <a:pt x="1899" y="1253"/>
                    </a:lnTo>
                    <a:lnTo>
                      <a:pt x="1535" y="1596"/>
                    </a:lnTo>
                    <a:lnTo>
                      <a:pt x="1172" y="1919"/>
                    </a:lnTo>
                    <a:lnTo>
                      <a:pt x="788" y="2242"/>
                    </a:lnTo>
                    <a:lnTo>
                      <a:pt x="21" y="2888"/>
                    </a:lnTo>
                    <a:lnTo>
                      <a:pt x="1" y="2929"/>
                    </a:lnTo>
                    <a:lnTo>
                      <a:pt x="21" y="2969"/>
                    </a:lnTo>
                    <a:lnTo>
                      <a:pt x="41" y="2969"/>
                    </a:lnTo>
                    <a:lnTo>
                      <a:pt x="61" y="2989"/>
                    </a:lnTo>
                    <a:lnTo>
                      <a:pt x="102" y="2969"/>
                    </a:lnTo>
                    <a:lnTo>
                      <a:pt x="505" y="2707"/>
                    </a:lnTo>
                    <a:lnTo>
                      <a:pt x="930" y="2404"/>
                    </a:lnTo>
                    <a:lnTo>
                      <a:pt x="1313" y="2101"/>
                    </a:lnTo>
                    <a:lnTo>
                      <a:pt x="1697" y="1758"/>
                    </a:lnTo>
                    <a:lnTo>
                      <a:pt x="1879" y="1576"/>
                    </a:lnTo>
                    <a:lnTo>
                      <a:pt x="2040" y="1394"/>
                    </a:lnTo>
                    <a:lnTo>
                      <a:pt x="2222" y="1192"/>
                    </a:lnTo>
                    <a:lnTo>
                      <a:pt x="2363" y="990"/>
                    </a:lnTo>
                    <a:lnTo>
                      <a:pt x="2504" y="768"/>
                    </a:lnTo>
                    <a:lnTo>
                      <a:pt x="2626" y="546"/>
                    </a:lnTo>
                    <a:lnTo>
                      <a:pt x="2727" y="304"/>
                    </a:lnTo>
                    <a:lnTo>
                      <a:pt x="2807" y="61"/>
                    </a:lnTo>
                    <a:lnTo>
                      <a:pt x="2807" y="21"/>
                    </a:lnTo>
                    <a:lnTo>
                      <a:pt x="2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9"/>
              <p:cNvSpPr/>
              <p:nvPr/>
            </p:nvSpPr>
            <p:spPr>
              <a:xfrm>
                <a:off x="2878572" y="-1609834"/>
                <a:ext cx="160702" cy="171118"/>
              </a:xfrm>
              <a:custGeom>
                <a:avLst/>
                <a:gdLst/>
                <a:ahLst/>
                <a:cxnLst/>
                <a:rect l="l" t="t" r="r" b="b"/>
                <a:pathLst>
                  <a:path w="2808" h="2990" fill="none" extrusionOk="0">
                    <a:moveTo>
                      <a:pt x="2747" y="1"/>
                    </a:moveTo>
                    <a:lnTo>
                      <a:pt x="2747" y="1"/>
                    </a:lnTo>
                    <a:lnTo>
                      <a:pt x="2727" y="1"/>
                    </a:lnTo>
                    <a:lnTo>
                      <a:pt x="2706" y="21"/>
                    </a:lnTo>
                    <a:lnTo>
                      <a:pt x="2706" y="21"/>
                    </a:lnTo>
                    <a:lnTo>
                      <a:pt x="2605" y="243"/>
                    </a:lnTo>
                    <a:lnTo>
                      <a:pt x="2484" y="465"/>
                    </a:lnTo>
                    <a:lnTo>
                      <a:pt x="2343" y="667"/>
                    </a:lnTo>
                    <a:lnTo>
                      <a:pt x="2202" y="869"/>
                    </a:lnTo>
                    <a:lnTo>
                      <a:pt x="2202" y="869"/>
                    </a:lnTo>
                    <a:lnTo>
                      <a:pt x="1899" y="1253"/>
                    </a:lnTo>
                    <a:lnTo>
                      <a:pt x="1535" y="1596"/>
                    </a:lnTo>
                    <a:lnTo>
                      <a:pt x="1535" y="1596"/>
                    </a:lnTo>
                    <a:lnTo>
                      <a:pt x="1172" y="1919"/>
                    </a:lnTo>
                    <a:lnTo>
                      <a:pt x="788" y="2242"/>
                    </a:lnTo>
                    <a:lnTo>
                      <a:pt x="21" y="2888"/>
                    </a:lnTo>
                    <a:lnTo>
                      <a:pt x="21" y="2888"/>
                    </a:lnTo>
                    <a:lnTo>
                      <a:pt x="1" y="2929"/>
                    </a:lnTo>
                    <a:lnTo>
                      <a:pt x="21" y="2969"/>
                    </a:lnTo>
                    <a:lnTo>
                      <a:pt x="21" y="2969"/>
                    </a:lnTo>
                    <a:lnTo>
                      <a:pt x="41" y="2969"/>
                    </a:lnTo>
                    <a:lnTo>
                      <a:pt x="61" y="2989"/>
                    </a:lnTo>
                    <a:lnTo>
                      <a:pt x="61" y="2989"/>
                    </a:lnTo>
                    <a:lnTo>
                      <a:pt x="102" y="2969"/>
                    </a:lnTo>
                    <a:lnTo>
                      <a:pt x="102" y="2969"/>
                    </a:lnTo>
                    <a:lnTo>
                      <a:pt x="505" y="2707"/>
                    </a:lnTo>
                    <a:lnTo>
                      <a:pt x="930" y="2404"/>
                    </a:lnTo>
                    <a:lnTo>
                      <a:pt x="930" y="2404"/>
                    </a:lnTo>
                    <a:lnTo>
                      <a:pt x="1313" y="2101"/>
                    </a:lnTo>
                    <a:lnTo>
                      <a:pt x="1697" y="1758"/>
                    </a:lnTo>
                    <a:lnTo>
                      <a:pt x="1697" y="1758"/>
                    </a:lnTo>
                    <a:lnTo>
                      <a:pt x="1879" y="1576"/>
                    </a:lnTo>
                    <a:lnTo>
                      <a:pt x="2040" y="1394"/>
                    </a:lnTo>
                    <a:lnTo>
                      <a:pt x="2222" y="1192"/>
                    </a:lnTo>
                    <a:lnTo>
                      <a:pt x="2363" y="990"/>
                    </a:lnTo>
                    <a:lnTo>
                      <a:pt x="2363" y="990"/>
                    </a:lnTo>
                    <a:lnTo>
                      <a:pt x="2504" y="768"/>
                    </a:lnTo>
                    <a:lnTo>
                      <a:pt x="2626" y="546"/>
                    </a:lnTo>
                    <a:lnTo>
                      <a:pt x="2727" y="304"/>
                    </a:lnTo>
                    <a:lnTo>
                      <a:pt x="2807" y="61"/>
                    </a:lnTo>
                    <a:lnTo>
                      <a:pt x="2807" y="61"/>
                    </a:lnTo>
                    <a:lnTo>
                      <a:pt x="2807" y="21"/>
                    </a:lnTo>
                    <a:lnTo>
                      <a:pt x="2767" y="1"/>
                    </a:lnTo>
                    <a:lnTo>
                      <a:pt x="2767" y="1"/>
                    </a:lnTo>
                    <a:lnTo>
                      <a:pt x="2747"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9"/>
              <p:cNvSpPr/>
              <p:nvPr/>
            </p:nvSpPr>
            <p:spPr>
              <a:xfrm>
                <a:off x="2891277" y="-1466527"/>
                <a:ext cx="187257" cy="102900"/>
              </a:xfrm>
              <a:custGeom>
                <a:avLst/>
                <a:gdLst/>
                <a:ahLst/>
                <a:cxnLst/>
                <a:rect l="l" t="t" r="r" b="b"/>
                <a:pathLst>
                  <a:path w="3272" h="1798" extrusionOk="0">
                    <a:moveTo>
                      <a:pt x="3191" y="1"/>
                    </a:moveTo>
                    <a:lnTo>
                      <a:pt x="2828" y="263"/>
                    </a:lnTo>
                    <a:lnTo>
                      <a:pt x="2464" y="526"/>
                    </a:lnTo>
                    <a:lnTo>
                      <a:pt x="2081" y="748"/>
                    </a:lnTo>
                    <a:lnTo>
                      <a:pt x="1677" y="970"/>
                    </a:lnTo>
                    <a:lnTo>
                      <a:pt x="1273" y="1172"/>
                    </a:lnTo>
                    <a:lnTo>
                      <a:pt x="869" y="1354"/>
                    </a:lnTo>
                    <a:lnTo>
                      <a:pt x="41" y="1697"/>
                    </a:lnTo>
                    <a:lnTo>
                      <a:pt x="1" y="1717"/>
                    </a:lnTo>
                    <a:lnTo>
                      <a:pt x="1" y="1757"/>
                    </a:lnTo>
                    <a:lnTo>
                      <a:pt x="21" y="1778"/>
                    </a:lnTo>
                    <a:lnTo>
                      <a:pt x="61" y="1798"/>
                    </a:lnTo>
                    <a:lnTo>
                      <a:pt x="506" y="1677"/>
                    </a:lnTo>
                    <a:lnTo>
                      <a:pt x="950" y="1535"/>
                    </a:lnTo>
                    <a:lnTo>
                      <a:pt x="1374" y="1354"/>
                    </a:lnTo>
                    <a:lnTo>
                      <a:pt x="1778" y="1172"/>
                    </a:lnTo>
                    <a:lnTo>
                      <a:pt x="2182" y="950"/>
                    </a:lnTo>
                    <a:lnTo>
                      <a:pt x="2565" y="687"/>
                    </a:lnTo>
                    <a:lnTo>
                      <a:pt x="2929" y="405"/>
                    </a:lnTo>
                    <a:lnTo>
                      <a:pt x="3272" y="81"/>
                    </a:lnTo>
                    <a:lnTo>
                      <a:pt x="3272" y="41"/>
                    </a:lnTo>
                    <a:lnTo>
                      <a:pt x="3272" y="21"/>
                    </a:lnTo>
                    <a:lnTo>
                      <a:pt x="3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9"/>
              <p:cNvSpPr/>
              <p:nvPr/>
            </p:nvSpPr>
            <p:spPr>
              <a:xfrm>
                <a:off x="2891277" y="-1466527"/>
                <a:ext cx="187257" cy="102900"/>
              </a:xfrm>
              <a:custGeom>
                <a:avLst/>
                <a:gdLst/>
                <a:ahLst/>
                <a:cxnLst/>
                <a:rect l="l" t="t" r="r" b="b"/>
                <a:pathLst>
                  <a:path w="3272" h="1798" fill="none" extrusionOk="0">
                    <a:moveTo>
                      <a:pt x="3231" y="1"/>
                    </a:moveTo>
                    <a:lnTo>
                      <a:pt x="3231" y="1"/>
                    </a:lnTo>
                    <a:lnTo>
                      <a:pt x="3191" y="1"/>
                    </a:lnTo>
                    <a:lnTo>
                      <a:pt x="3191" y="1"/>
                    </a:lnTo>
                    <a:lnTo>
                      <a:pt x="2828" y="263"/>
                    </a:lnTo>
                    <a:lnTo>
                      <a:pt x="2464" y="526"/>
                    </a:lnTo>
                    <a:lnTo>
                      <a:pt x="2081" y="748"/>
                    </a:lnTo>
                    <a:lnTo>
                      <a:pt x="1677" y="970"/>
                    </a:lnTo>
                    <a:lnTo>
                      <a:pt x="1677" y="970"/>
                    </a:lnTo>
                    <a:lnTo>
                      <a:pt x="1273" y="1172"/>
                    </a:lnTo>
                    <a:lnTo>
                      <a:pt x="869" y="1354"/>
                    </a:lnTo>
                    <a:lnTo>
                      <a:pt x="41" y="1697"/>
                    </a:lnTo>
                    <a:lnTo>
                      <a:pt x="41" y="1697"/>
                    </a:lnTo>
                    <a:lnTo>
                      <a:pt x="1" y="1717"/>
                    </a:lnTo>
                    <a:lnTo>
                      <a:pt x="1" y="1757"/>
                    </a:lnTo>
                    <a:lnTo>
                      <a:pt x="1" y="1757"/>
                    </a:lnTo>
                    <a:lnTo>
                      <a:pt x="21" y="1778"/>
                    </a:lnTo>
                    <a:lnTo>
                      <a:pt x="61" y="1798"/>
                    </a:lnTo>
                    <a:lnTo>
                      <a:pt x="61" y="1798"/>
                    </a:lnTo>
                    <a:lnTo>
                      <a:pt x="61" y="1798"/>
                    </a:lnTo>
                    <a:lnTo>
                      <a:pt x="61" y="1798"/>
                    </a:lnTo>
                    <a:lnTo>
                      <a:pt x="506" y="1677"/>
                    </a:lnTo>
                    <a:lnTo>
                      <a:pt x="950" y="1535"/>
                    </a:lnTo>
                    <a:lnTo>
                      <a:pt x="950" y="1535"/>
                    </a:lnTo>
                    <a:lnTo>
                      <a:pt x="1374" y="1354"/>
                    </a:lnTo>
                    <a:lnTo>
                      <a:pt x="1778" y="1172"/>
                    </a:lnTo>
                    <a:lnTo>
                      <a:pt x="1778" y="1172"/>
                    </a:lnTo>
                    <a:lnTo>
                      <a:pt x="2182" y="950"/>
                    </a:lnTo>
                    <a:lnTo>
                      <a:pt x="2565" y="687"/>
                    </a:lnTo>
                    <a:lnTo>
                      <a:pt x="2565" y="687"/>
                    </a:lnTo>
                    <a:lnTo>
                      <a:pt x="2929" y="405"/>
                    </a:lnTo>
                    <a:lnTo>
                      <a:pt x="3272" y="81"/>
                    </a:lnTo>
                    <a:lnTo>
                      <a:pt x="3272" y="81"/>
                    </a:lnTo>
                    <a:lnTo>
                      <a:pt x="3272" y="41"/>
                    </a:lnTo>
                    <a:lnTo>
                      <a:pt x="3272" y="21"/>
                    </a:lnTo>
                    <a:lnTo>
                      <a:pt x="3272" y="21"/>
                    </a:lnTo>
                    <a:lnTo>
                      <a:pt x="323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9"/>
              <p:cNvSpPr/>
              <p:nvPr/>
            </p:nvSpPr>
            <p:spPr>
              <a:xfrm>
                <a:off x="2898202" y="-1539325"/>
                <a:ext cx="173407" cy="135292"/>
              </a:xfrm>
              <a:custGeom>
                <a:avLst/>
                <a:gdLst/>
                <a:ahLst/>
                <a:cxnLst/>
                <a:rect l="l" t="t" r="r" b="b"/>
                <a:pathLst>
                  <a:path w="3030" h="2364" extrusionOk="0">
                    <a:moveTo>
                      <a:pt x="2929" y="1"/>
                    </a:moveTo>
                    <a:lnTo>
                      <a:pt x="2606" y="344"/>
                    </a:lnTo>
                    <a:lnTo>
                      <a:pt x="2283" y="667"/>
                    </a:lnTo>
                    <a:lnTo>
                      <a:pt x="2121" y="828"/>
                    </a:lnTo>
                    <a:lnTo>
                      <a:pt x="1939" y="970"/>
                    </a:lnTo>
                    <a:lnTo>
                      <a:pt x="1758" y="1131"/>
                    </a:lnTo>
                    <a:lnTo>
                      <a:pt x="1576" y="1273"/>
                    </a:lnTo>
                    <a:lnTo>
                      <a:pt x="1212" y="1535"/>
                    </a:lnTo>
                    <a:lnTo>
                      <a:pt x="829" y="1798"/>
                    </a:lnTo>
                    <a:lnTo>
                      <a:pt x="445" y="2040"/>
                    </a:lnTo>
                    <a:lnTo>
                      <a:pt x="243" y="2161"/>
                    </a:lnTo>
                    <a:lnTo>
                      <a:pt x="41" y="2242"/>
                    </a:lnTo>
                    <a:lnTo>
                      <a:pt x="1" y="2282"/>
                    </a:lnTo>
                    <a:lnTo>
                      <a:pt x="1" y="2302"/>
                    </a:lnTo>
                    <a:lnTo>
                      <a:pt x="21" y="2343"/>
                    </a:lnTo>
                    <a:lnTo>
                      <a:pt x="41" y="2363"/>
                    </a:lnTo>
                    <a:lnTo>
                      <a:pt x="62" y="2363"/>
                    </a:lnTo>
                    <a:lnTo>
                      <a:pt x="183" y="2323"/>
                    </a:lnTo>
                    <a:lnTo>
                      <a:pt x="304" y="2282"/>
                    </a:lnTo>
                    <a:lnTo>
                      <a:pt x="526" y="2201"/>
                    </a:lnTo>
                    <a:lnTo>
                      <a:pt x="728" y="2080"/>
                    </a:lnTo>
                    <a:lnTo>
                      <a:pt x="950" y="1979"/>
                    </a:lnTo>
                    <a:lnTo>
                      <a:pt x="1334" y="1717"/>
                    </a:lnTo>
                    <a:lnTo>
                      <a:pt x="1717" y="1434"/>
                    </a:lnTo>
                    <a:lnTo>
                      <a:pt x="2081" y="1131"/>
                    </a:lnTo>
                    <a:lnTo>
                      <a:pt x="2424" y="808"/>
                    </a:lnTo>
                    <a:lnTo>
                      <a:pt x="2727" y="465"/>
                    </a:lnTo>
                    <a:lnTo>
                      <a:pt x="3010" y="81"/>
                    </a:lnTo>
                    <a:lnTo>
                      <a:pt x="3030" y="41"/>
                    </a:lnTo>
                    <a:lnTo>
                      <a:pt x="30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9"/>
              <p:cNvSpPr/>
              <p:nvPr/>
            </p:nvSpPr>
            <p:spPr>
              <a:xfrm>
                <a:off x="2898202" y="-1539325"/>
                <a:ext cx="173407" cy="135292"/>
              </a:xfrm>
              <a:custGeom>
                <a:avLst/>
                <a:gdLst/>
                <a:ahLst/>
                <a:cxnLst/>
                <a:rect l="l" t="t" r="r" b="b"/>
                <a:pathLst>
                  <a:path w="3030" h="2364" fill="none" extrusionOk="0">
                    <a:moveTo>
                      <a:pt x="2969" y="1"/>
                    </a:moveTo>
                    <a:lnTo>
                      <a:pt x="2969" y="1"/>
                    </a:lnTo>
                    <a:lnTo>
                      <a:pt x="2929" y="1"/>
                    </a:lnTo>
                    <a:lnTo>
                      <a:pt x="2929" y="1"/>
                    </a:lnTo>
                    <a:lnTo>
                      <a:pt x="2929" y="1"/>
                    </a:lnTo>
                    <a:lnTo>
                      <a:pt x="2606" y="344"/>
                    </a:lnTo>
                    <a:lnTo>
                      <a:pt x="2283" y="667"/>
                    </a:lnTo>
                    <a:lnTo>
                      <a:pt x="2121" y="828"/>
                    </a:lnTo>
                    <a:lnTo>
                      <a:pt x="1939" y="970"/>
                    </a:lnTo>
                    <a:lnTo>
                      <a:pt x="1939" y="970"/>
                    </a:lnTo>
                    <a:lnTo>
                      <a:pt x="1758" y="1131"/>
                    </a:lnTo>
                    <a:lnTo>
                      <a:pt x="1758" y="1131"/>
                    </a:lnTo>
                    <a:lnTo>
                      <a:pt x="1576" y="1273"/>
                    </a:lnTo>
                    <a:lnTo>
                      <a:pt x="1576" y="1273"/>
                    </a:lnTo>
                    <a:lnTo>
                      <a:pt x="1212" y="1535"/>
                    </a:lnTo>
                    <a:lnTo>
                      <a:pt x="829" y="1798"/>
                    </a:lnTo>
                    <a:lnTo>
                      <a:pt x="829" y="1798"/>
                    </a:lnTo>
                    <a:lnTo>
                      <a:pt x="445" y="2040"/>
                    </a:lnTo>
                    <a:lnTo>
                      <a:pt x="445" y="2040"/>
                    </a:lnTo>
                    <a:lnTo>
                      <a:pt x="243" y="2161"/>
                    </a:lnTo>
                    <a:lnTo>
                      <a:pt x="41" y="2242"/>
                    </a:lnTo>
                    <a:lnTo>
                      <a:pt x="41" y="2242"/>
                    </a:lnTo>
                    <a:lnTo>
                      <a:pt x="41" y="2242"/>
                    </a:lnTo>
                    <a:lnTo>
                      <a:pt x="1" y="2282"/>
                    </a:lnTo>
                    <a:lnTo>
                      <a:pt x="1" y="2302"/>
                    </a:lnTo>
                    <a:lnTo>
                      <a:pt x="1" y="2302"/>
                    </a:lnTo>
                    <a:lnTo>
                      <a:pt x="21" y="2343"/>
                    </a:lnTo>
                    <a:lnTo>
                      <a:pt x="41" y="2363"/>
                    </a:lnTo>
                    <a:lnTo>
                      <a:pt x="41" y="2363"/>
                    </a:lnTo>
                    <a:lnTo>
                      <a:pt x="62" y="2363"/>
                    </a:lnTo>
                    <a:lnTo>
                      <a:pt x="62" y="2363"/>
                    </a:lnTo>
                    <a:lnTo>
                      <a:pt x="183" y="2323"/>
                    </a:lnTo>
                    <a:lnTo>
                      <a:pt x="183" y="2323"/>
                    </a:lnTo>
                    <a:lnTo>
                      <a:pt x="304" y="2282"/>
                    </a:lnTo>
                    <a:lnTo>
                      <a:pt x="304" y="2282"/>
                    </a:lnTo>
                    <a:lnTo>
                      <a:pt x="526" y="2201"/>
                    </a:lnTo>
                    <a:lnTo>
                      <a:pt x="526" y="2201"/>
                    </a:lnTo>
                    <a:lnTo>
                      <a:pt x="728" y="2080"/>
                    </a:lnTo>
                    <a:lnTo>
                      <a:pt x="950" y="1979"/>
                    </a:lnTo>
                    <a:lnTo>
                      <a:pt x="950" y="1979"/>
                    </a:lnTo>
                    <a:lnTo>
                      <a:pt x="1334" y="1717"/>
                    </a:lnTo>
                    <a:lnTo>
                      <a:pt x="1717" y="1434"/>
                    </a:lnTo>
                    <a:lnTo>
                      <a:pt x="1717" y="1434"/>
                    </a:lnTo>
                    <a:lnTo>
                      <a:pt x="2081" y="1131"/>
                    </a:lnTo>
                    <a:lnTo>
                      <a:pt x="2424" y="808"/>
                    </a:lnTo>
                    <a:lnTo>
                      <a:pt x="2424" y="808"/>
                    </a:lnTo>
                    <a:lnTo>
                      <a:pt x="2727" y="465"/>
                    </a:lnTo>
                    <a:lnTo>
                      <a:pt x="3010" y="81"/>
                    </a:lnTo>
                    <a:lnTo>
                      <a:pt x="3010" y="81"/>
                    </a:lnTo>
                    <a:lnTo>
                      <a:pt x="3030" y="41"/>
                    </a:lnTo>
                    <a:lnTo>
                      <a:pt x="3010" y="1"/>
                    </a:lnTo>
                    <a:lnTo>
                      <a:pt x="3010" y="1"/>
                    </a:lnTo>
                    <a:lnTo>
                      <a:pt x="2969"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9"/>
              <p:cNvSpPr/>
              <p:nvPr/>
            </p:nvSpPr>
            <p:spPr>
              <a:xfrm>
                <a:off x="2858941" y="-1368318"/>
                <a:ext cx="168771" cy="55570"/>
              </a:xfrm>
              <a:custGeom>
                <a:avLst/>
                <a:gdLst/>
                <a:ahLst/>
                <a:cxnLst/>
                <a:rect l="l" t="t" r="r" b="b"/>
                <a:pathLst>
                  <a:path w="2949" h="971" extrusionOk="0">
                    <a:moveTo>
                      <a:pt x="2888" y="1"/>
                    </a:moveTo>
                    <a:lnTo>
                      <a:pt x="2181" y="223"/>
                    </a:lnTo>
                    <a:lnTo>
                      <a:pt x="1454" y="445"/>
                    </a:lnTo>
                    <a:lnTo>
                      <a:pt x="748" y="647"/>
                    </a:lnTo>
                    <a:lnTo>
                      <a:pt x="41" y="849"/>
                    </a:lnTo>
                    <a:lnTo>
                      <a:pt x="0" y="869"/>
                    </a:lnTo>
                    <a:lnTo>
                      <a:pt x="0" y="910"/>
                    </a:lnTo>
                    <a:lnTo>
                      <a:pt x="21" y="950"/>
                    </a:lnTo>
                    <a:lnTo>
                      <a:pt x="61" y="970"/>
                    </a:lnTo>
                    <a:lnTo>
                      <a:pt x="424" y="910"/>
                    </a:lnTo>
                    <a:lnTo>
                      <a:pt x="808" y="829"/>
                    </a:lnTo>
                    <a:lnTo>
                      <a:pt x="1172" y="748"/>
                    </a:lnTo>
                    <a:lnTo>
                      <a:pt x="1535" y="647"/>
                    </a:lnTo>
                    <a:lnTo>
                      <a:pt x="1878" y="526"/>
                    </a:lnTo>
                    <a:lnTo>
                      <a:pt x="2242" y="405"/>
                    </a:lnTo>
                    <a:lnTo>
                      <a:pt x="2585" y="263"/>
                    </a:lnTo>
                    <a:lnTo>
                      <a:pt x="2928" y="102"/>
                    </a:lnTo>
                    <a:lnTo>
                      <a:pt x="2948" y="82"/>
                    </a:lnTo>
                    <a:lnTo>
                      <a:pt x="2948" y="41"/>
                    </a:lnTo>
                    <a:lnTo>
                      <a:pt x="2928" y="21"/>
                    </a:lnTo>
                    <a:lnTo>
                      <a:pt x="2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9"/>
              <p:cNvSpPr/>
              <p:nvPr/>
            </p:nvSpPr>
            <p:spPr>
              <a:xfrm>
                <a:off x="2858941" y="-1368318"/>
                <a:ext cx="168771" cy="55570"/>
              </a:xfrm>
              <a:custGeom>
                <a:avLst/>
                <a:gdLst/>
                <a:ahLst/>
                <a:cxnLst/>
                <a:rect l="l" t="t" r="r" b="b"/>
                <a:pathLst>
                  <a:path w="2949" h="971" fill="none" extrusionOk="0">
                    <a:moveTo>
                      <a:pt x="2908" y="1"/>
                    </a:moveTo>
                    <a:lnTo>
                      <a:pt x="2908" y="1"/>
                    </a:lnTo>
                    <a:lnTo>
                      <a:pt x="2888" y="1"/>
                    </a:lnTo>
                    <a:lnTo>
                      <a:pt x="2888" y="1"/>
                    </a:lnTo>
                    <a:lnTo>
                      <a:pt x="2181" y="223"/>
                    </a:lnTo>
                    <a:lnTo>
                      <a:pt x="2181" y="223"/>
                    </a:lnTo>
                    <a:lnTo>
                      <a:pt x="1454" y="445"/>
                    </a:lnTo>
                    <a:lnTo>
                      <a:pt x="1454" y="445"/>
                    </a:lnTo>
                    <a:lnTo>
                      <a:pt x="748" y="647"/>
                    </a:lnTo>
                    <a:lnTo>
                      <a:pt x="748" y="647"/>
                    </a:lnTo>
                    <a:lnTo>
                      <a:pt x="41" y="849"/>
                    </a:lnTo>
                    <a:lnTo>
                      <a:pt x="41" y="849"/>
                    </a:lnTo>
                    <a:lnTo>
                      <a:pt x="0" y="869"/>
                    </a:lnTo>
                    <a:lnTo>
                      <a:pt x="0" y="910"/>
                    </a:lnTo>
                    <a:lnTo>
                      <a:pt x="0" y="910"/>
                    </a:lnTo>
                    <a:lnTo>
                      <a:pt x="21" y="950"/>
                    </a:lnTo>
                    <a:lnTo>
                      <a:pt x="61" y="970"/>
                    </a:lnTo>
                    <a:lnTo>
                      <a:pt x="61" y="970"/>
                    </a:lnTo>
                    <a:lnTo>
                      <a:pt x="61" y="970"/>
                    </a:lnTo>
                    <a:lnTo>
                      <a:pt x="61" y="970"/>
                    </a:lnTo>
                    <a:lnTo>
                      <a:pt x="424" y="910"/>
                    </a:lnTo>
                    <a:lnTo>
                      <a:pt x="808" y="829"/>
                    </a:lnTo>
                    <a:lnTo>
                      <a:pt x="808" y="829"/>
                    </a:lnTo>
                    <a:lnTo>
                      <a:pt x="1172" y="748"/>
                    </a:lnTo>
                    <a:lnTo>
                      <a:pt x="1535" y="647"/>
                    </a:lnTo>
                    <a:lnTo>
                      <a:pt x="1535" y="647"/>
                    </a:lnTo>
                    <a:lnTo>
                      <a:pt x="1878" y="526"/>
                    </a:lnTo>
                    <a:lnTo>
                      <a:pt x="2242" y="405"/>
                    </a:lnTo>
                    <a:lnTo>
                      <a:pt x="2242" y="405"/>
                    </a:lnTo>
                    <a:lnTo>
                      <a:pt x="2585" y="263"/>
                    </a:lnTo>
                    <a:lnTo>
                      <a:pt x="2928" y="102"/>
                    </a:lnTo>
                    <a:lnTo>
                      <a:pt x="2928" y="102"/>
                    </a:lnTo>
                    <a:lnTo>
                      <a:pt x="2948" y="82"/>
                    </a:lnTo>
                    <a:lnTo>
                      <a:pt x="2948" y="41"/>
                    </a:lnTo>
                    <a:lnTo>
                      <a:pt x="2948" y="41"/>
                    </a:lnTo>
                    <a:lnTo>
                      <a:pt x="2928" y="21"/>
                    </a:lnTo>
                    <a:lnTo>
                      <a:pt x="2908"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9"/>
              <p:cNvSpPr/>
              <p:nvPr/>
            </p:nvSpPr>
            <p:spPr>
              <a:xfrm>
                <a:off x="2823115" y="-1304734"/>
                <a:ext cx="150286" cy="31248"/>
              </a:xfrm>
              <a:custGeom>
                <a:avLst/>
                <a:gdLst/>
                <a:ahLst/>
                <a:cxnLst/>
                <a:rect l="l" t="t" r="r" b="b"/>
                <a:pathLst>
                  <a:path w="2626" h="546" extrusionOk="0">
                    <a:moveTo>
                      <a:pt x="2565" y="1"/>
                    </a:moveTo>
                    <a:lnTo>
                      <a:pt x="2565" y="21"/>
                    </a:lnTo>
                    <a:lnTo>
                      <a:pt x="1939" y="142"/>
                    </a:lnTo>
                    <a:lnTo>
                      <a:pt x="1313" y="263"/>
                    </a:lnTo>
                    <a:lnTo>
                      <a:pt x="687" y="344"/>
                    </a:lnTo>
                    <a:lnTo>
                      <a:pt x="41" y="425"/>
                    </a:lnTo>
                    <a:lnTo>
                      <a:pt x="21" y="445"/>
                    </a:lnTo>
                    <a:lnTo>
                      <a:pt x="0" y="485"/>
                    </a:lnTo>
                    <a:lnTo>
                      <a:pt x="21" y="525"/>
                    </a:lnTo>
                    <a:lnTo>
                      <a:pt x="41" y="546"/>
                    </a:lnTo>
                    <a:lnTo>
                      <a:pt x="707" y="546"/>
                    </a:lnTo>
                    <a:lnTo>
                      <a:pt x="1030" y="525"/>
                    </a:lnTo>
                    <a:lnTo>
                      <a:pt x="1353" y="485"/>
                    </a:lnTo>
                    <a:lnTo>
                      <a:pt x="1676" y="425"/>
                    </a:lnTo>
                    <a:lnTo>
                      <a:pt x="1979" y="344"/>
                    </a:lnTo>
                    <a:lnTo>
                      <a:pt x="2282" y="243"/>
                    </a:lnTo>
                    <a:lnTo>
                      <a:pt x="2585" y="122"/>
                    </a:lnTo>
                    <a:lnTo>
                      <a:pt x="2625" y="101"/>
                    </a:lnTo>
                    <a:lnTo>
                      <a:pt x="2625" y="61"/>
                    </a:lnTo>
                    <a:lnTo>
                      <a:pt x="2605" y="21"/>
                    </a:lnTo>
                    <a:lnTo>
                      <a:pt x="25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9"/>
              <p:cNvSpPr/>
              <p:nvPr/>
            </p:nvSpPr>
            <p:spPr>
              <a:xfrm>
                <a:off x="2823115" y="-1304734"/>
                <a:ext cx="150286" cy="31248"/>
              </a:xfrm>
              <a:custGeom>
                <a:avLst/>
                <a:gdLst/>
                <a:ahLst/>
                <a:cxnLst/>
                <a:rect l="l" t="t" r="r" b="b"/>
                <a:pathLst>
                  <a:path w="2626" h="546" fill="none" extrusionOk="0">
                    <a:moveTo>
                      <a:pt x="2565" y="1"/>
                    </a:moveTo>
                    <a:lnTo>
                      <a:pt x="2565" y="1"/>
                    </a:lnTo>
                    <a:lnTo>
                      <a:pt x="2565" y="21"/>
                    </a:lnTo>
                    <a:lnTo>
                      <a:pt x="1939" y="142"/>
                    </a:lnTo>
                    <a:lnTo>
                      <a:pt x="1939" y="142"/>
                    </a:lnTo>
                    <a:lnTo>
                      <a:pt x="1313" y="263"/>
                    </a:lnTo>
                    <a:lnTo>
                      <a:pt x="1313" y="263"/>
                    </a:lnTo>
                    <a:lnTo>
                      <a:pt x="687" y="344"/>
                    </a:lnTo>
                    <a:lnTo>
                      <a:pt x="41" y="425"/>
                    </a:lnTo>
                    <a:lnTo>
                      <a:pt x="41" y="425"/>
                    </a:lnTo>
                    <a:lnTo>
                      <a:pt x="21" y="445"/>
                    </a:lnTo>
                    <a:lnTo>
                      <a:pt x="0" y="485"/>
                    </a:lnTo>
                    <a:lnTo>
                      <a:pt x="0" y="485"/>
                    </a:lnTo>
                    <a:lnTo>
                      <a:pt x="21" y="525"/>
                    </a:lnTo>
                    <a:lnTo>
                      <a:pt x="41" y="546"/>
                    </a:lnTo>
                    <a:lnTo>
                      <a:pt x="41" y="546"/>
                    </a:lnTo>
                    <a:lnTo>
                      <a:pt x="445" y="546"/>
                    </a:lnTo>
                    <a:lnTo>
                      <a:pt x="445" y="546"/>
                    </a:lnTo>
                    <a:lnTo>
                      <a:pt x="707" y="546"/>
                    </a:lnTo>
                    <a:lnTo>
                      <a:pt x="707" y="546"/>
                    </a:lnTo>
                    <a:lnTo>
                      <a:pt x="1030" y="525"/>
                    </a:lnTo>
                    <a:lnTo>
                      <a:pt x="1353" y="485"/>
                    </a:lnTo>
                    <a:lnTo>
                      <a:pt x="1353" y="485"/>
                    </a:lnTo>
                    <a:lnTo>
                      <a:pt x="1676" y="425"/>
                    </a:lnTo>
                    <a:lnTo>
                      <a:pt x="1979" y="344"/>
                    </a:lnTo>
                    <a:lnTo>
                      <a:pt x="1979" y="344"/>
                    </a:lnTo>
                    <a:lnTo>
                      <a:pt x="2282" y="243"/>
                    </a:lnTo>
                    <a:lnTo>
                      <a:pt x="2585" y="122"/>
                    </a:lnTo>
                    <a:lnTo>
                      <a:pt x="2585" y="122"/>
                    </a:lnTo>
                    <a:lnTo>
                      <a:pt x="2625" y="101"/>
                    </a:lnTo>
                    <a:lnTo>
                      <a:pt x="2625" y="61"/>
                    </a:lnTo>
                    <a:lnTo>
                      <a:pt x="2625" y="61"/>
                    </a:lnTo>
                    <a:lnTo>
                      <a:pt x="2605" y="21"/>
                    </a:lnTo>
                    <a:lnTo>
                      <a:pt x="2565"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9"/>
              <p:cNvSpPr/>
              <p:nvPr/>
            </p:nvSpPr>
            <p:spPr>
              <a:xfrm>
                <a:off x="2810409" y="-1253913"/>
                <a:ext cx="85559" cy="15109"/>
              </a:xfrm>
              <a:custGeom>
                <a:avLst/>
                <a:gdLst/>
                <a:ahLst/>
                <a:cxnLst/>
                <a:rect l="l" t="t" r="r" b="b"/>
                <a:pathLst>
                  <a:path w="1495" h="264" extrusionOk="0">
                    <a:moveTo>
                      <a:pt x="384" y="1"/>
                    </a:moveTo>
                    <a:lnTo>
                      <a:pt x="222" y="21"/>
                    </a:lnTo>
                    <a:lnTo>
                      <a:pt x="41" y="21"/>
                    </a:lnTo>
                    <a:lnTo>
                      <a:pt x="21" y="41"/>
                    </a:lnTo>
                    <a:lnTo>
                      <a:pt x="0" y="62"/>
                    </a:lnTo>
                    <a:lnTo>
                      <a:pt x="0" y="102"/>
                    </a:lnTo>
                    <a:lnTo>
                      <a:pt x="41" y="142"/>
                    </a:lnTo>
                    <a:lnTo>
                      <a:pt x="202" y="183"/>
                    </a:lnTo>
                    <a:lnTo>
                      <a:pt x="384" y="203"/>
                    </a:lnTo>
                    <a:lnTo>
                      <a:pt x="727" y="243"/>
                    </a:lnTo>
                    <a:lnTo>
                      <a:pt x="1091" y="263"/>
                    </a:lnTo>
                    <a:lnTo>
                      <a:pt x="1131" y="263"/>
                    </a:lnTo>
                    <a:lnTo>
                      <a:pt x="1454" y="243"/>
                    </a:lnTo>
                    <a:lnTo>
                      <a:pt x="1474" y="223"/>
                    </a:lnTo>
                    <a:lnTo>
                      <a:pt x="1495" y="203"/>
                    </a:lnTo>
                    <a:lnTo>
                      <a:pt x="1495" y="162"/>
                    </a:lnTo>
                    <a:lnTo>
                      <a:pt x="1454" y="122"/>
                    </a:lnTo>
                    <a:lnTo>
                      <a:pt x="1272" y="82"/>
                    </a:lnTo>
                    <a:lnTo>
                      <a:pt x="1111" y="62"/>
                    </a:lnTo>
                    <a:lnTo>
                      <a:pt x="747" y="21"/>
                    </a:lnTo>
                    <a:lnTo>
                      <a:pt x="4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9"/>
              <p:cNvSpPr/>
              <p:nvPr/>
            </p:nvSpPr>
            <p:spPr>
              <a:xfrm>
                <a:off x="2810409" y="-1253913"/>
                <a:ext cx="85559" cy="15109"/>
              </a:xfrm>
              <a:custGeom>
                <a:avLst/>
                <a:gdLst/>
                <a:ahLst/>
                <a:cxnLst/>
                <a:rect l="l" t="t" r="r" b="b"/>
                <a:pathLst>
                  <a:path w="1495" h="264" fill="none" extrusionOk="0">
                    <a:moveTo>
                      <a:pt x="404" y="1"/>
                    </a:moveTo>
                    <a:lnTo>
                      <a:pt x="404" y="1"/>
                    </a:lnTo>
                    <a:lnTo>
                      <a:pt x="404" y="1"/>
                    </a:lnTo>
                    <a:lnTo>
                      <a:pt x="404" y="1"/>
                    </a:lnTo>
                    <a:lnTo>
                      <a:pt x="384" y="1"/>
                    </a:lnTo>
                    <a:lnTo>
                      <a:pt x="384" y="1"/>
                    </a:lnTo>
                    <a:lnTo>
                      <a:pt x="222" y="21"/>
                    </a:lnTo>
                    <a:lnTo>
                      <a:pt x="41" y="21"/>
                    </a:lnTo>
                    <a:lnTo>
                      <a:pt x="41" y="21"/>
                    </a:lnTo>
                    <a:lnTo>
                      <a:pt x="21" y="41"/>
                    </a:lnTo>
                    <a:lnTo>
                      <a:pt x="0" y="62"/>
                    </a:lnTo>
                    <a:lnTo>
                      <a:pt x="0" y="62"/>
                    </a:lnTo>
                    <a:lnTo>
                      <a:pt x="0" y="102"/>
                    </a:lnTo>
                    <a:lnTo>
                      <a:pt x="41" y="142"/>
                    </a:lnTo>
                    <a:lnTo>
                      <a:pt x="41" y="142"/>
                    </a:lnTo>
                    <a:lnTo>
                      <a:pt x="202" y="183"/>
                    </a:lnTo>
                    <a:lnTo>
                      <a:pt x="384" y="203"/>
                    </a:lnTo>
                    <a:lnTo>
                      <a:pt x="384" y="203"/>
                    </a:lnTo>
                    <a:lnTo>
                      <a:pt x="727" y="243"/>
                    </a:lnTo>
                    <a:lnTo>
                      <a:pt x="727" y="243"/>
                    </a:lnTo>
                    <a:lnTo>
                      <a:pt x="1091" y="263"/>
                    </a:lnTo>
                    <a:lnTo>
                      <a:pt x="1091" y="263"/>
                    </a:lnTo>
                    <a:lnTo>
                      <a:pt x="1131" y="263"/>
                    </a:lnTo>
                    <a:lnTo>
                      <a:pt x="1131" y="263"/>
                    </a:lnTo>
                    <a:lnTo>
                      <a:pt x="1454" y="243"/>
                    </a:lnTo>
                    <a:lnTo>
                      <a:pt x="1454" y="243"/>
                    </a:lnTo>
                    <a:lnTo>
                      <a:pt x="1474" y="223"/>
                    </a:lnTo>
                    <a:lnTo>
                      <a:pt x="1495" y="203"/>
                    </a:lnTo>
                    <a:lnTo>
                      <a:pt x="1495" y="203"/>
                    </a:lnTo>
                    <a:lnTo>
                      <a:pt x="1495" y="162"/>
                    </a:lnTo>
                    <a:lnTo>
                      <a:pt x="1454" y="122"/>
                    </a:lnTo>
                    <a:lnTo>
                      <a:pt x="1454" y="122"/>
                    </a:lnTo>
                    <a:lnTo>
                      <a:pt x="1272" y="82"/>
                    </a:lnTo>
                    <a:lnTo>
                      <a:pt x="1111" y="62"/>
                    </a:lnTo>
                    <a:lnTo>
                      <a:pt x="1111" y="62"/>
                    </a:lnTo>
                    <a:lnTo>
                      <a:pt x="747" y="21"/>
                    </a:lnTo>
                    <a:lnTo>
                      <a:pt x="747" y="21"/>
                    </a:lnTo>
                    <a:lnTo>
                      <a:pt x="404"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9"/>
              <p:cNvSpPr/>
              <p:nvPr/>
            </p:nvSpPr>
            <p:spPr>
              <a:xfrm>
                <a:off x="2795358" y="-1227301"/>
                <a:ext cx="41663" cy="16253"/>
              </a:xfrm>
              <a:custGeom>
                <a:avLst/>
                <a:gdLst/>
                <a:ahLst/>
                <a:cxnLst/>
                <a:rect l="l" t="t" r="r" b="b"/>
                <a:pathLst>
                  <a:path w="728" h="284" extrusionOk="0">
                    <a:moveTo>
                      <a:pt x="61" y="0"/>
                    </a:moveTo>
                    <a:lnTo>
                      <a:pt x="21" y="21"/>
                    </a:lnTo>
                    <a:lnTo>
                      <a:pt x="1" y="81"/>
                    </a:lnTo>
                    <a:lnTo>
                      <a:pt x="21" y="101"/>
                    </a:lnTo>
                    <a:lnTo>
                      <a:pt x="102" y="162"/>
                    </a:lnTo>
                    <a:lnTo>
                      <a:pt x="183" y="202"/>
                    </a:lnTo>
                    <a:lnTo>
                      <a:pt x="344" y="243"/>
                    </a:lnTo>
                    <a:lnTo>
                      <a:pt x="506" y="283"/>
                    </a:lnTo>
                    <a:lnTo>
                      <a:pt x="687" y="283"/>
                    </a:lnTo>
                    <a:lnTo>
                      <a:pt x="728" y="263"/>
                    </a:lnTo>
                    <a:lnTo>
                      <a:pt x="728" y="202"/>
                    </a:lnTo>
                    <a:lnTo>
                      <a:pt x="708" y="162"/>
                    </a:lnTo>
                    <a:lnTo>
                      <a:pt x="627" y="122"/>
                    </a:lnTo>
                    <a:lnTo>
                      <a:pt x="566" y="81"/>
                    </a:lnTo>
                    <a:lnTo>
                      <a:pt x="405" y="41"/>
                    </a:lnTo>
                    <a:lnTo>
                      <a:pt x="2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9"/>
              <p:cNvSpPr/>
              <p:nvPr/>
            </p:nvSpPr>
            <p:spPr>
              <a:xfrm>
                <a:off x="2795358" y="-1227301"/>
                <a:ext cx="41663" cy="16253"/>
              </a:xfrm>
              <a:custGeom>
                <a:avLst/>
                <a:gdLst/>
                <a:ahLst/>
                <a:cxnLst/>
                <a:rect l="l" t="t" r="r" b="b"/>
                <a:pathLst>
                  <a:path w="728" h="284" fill="none" extrusionOk="0">
                    <a:moveTo>
                      <a:pt x="142" y="0"/>
                    </a:moveTo>
                    <a:lnTo>
                      <a:pt x="142" y="0"/>
                    </a:lnTo>
                    <a:lnTo>
                      <a:pt x="61" y="0"/>
                    </a:lnTo>
                    <a:lnTo>
                      <a:pt x="61" y="0"/>
                    </a:lnTo>
                    <a:lnTo>
                      <a:pt x="21" y="21"/>
                    </a:lnTo>
                    <a:lnTo>
                      <a:pt x="21" y="21"/>
                    </a:lnTo>
                    <a:lnTo>
                      <a:pt x="1" y="81"/>
                    </a:lnTo>
                    <a:lnTo>
                      <a:pt x="21" y="101"/>
                    </a:lnTo>
                    <a:lnTo>
                      <a:pt x="21" y="101"/>
                    </a:lnTo>
                    <a:lnTo>
                      <a:pt x="102" y="162"/>
                    </a:lnTo>
                    <a:lnTo>
                      <a:pt x="183" y="202"/>
                    </a:lnTo>
                    <a:lnTo>
                      <a:pt x="183" y="202"/>
                    </a:lnTo>
                    <a:lnTo>
                      <a:pt x="344" y="243"/>
                    </a:lnTo>
                    <a:lnTo>
                      <a:pt x="344" y="243"/>
                    </a:lnTo>
                    <a:lnTo>
                      <a:pt x="506" y="283"/>
                    </a:lnTo>
                    <a:lnTo>
                      <a:pt x="506" y="283"/>
                    </a:lnTo>
                    <a:lnTo>
                      <a:pt x="607" y="283"/>
                    </a:lnTo>
                    <a:lnTo>
                      <a:pt x="607" y="283"/>
                    </a:lnTo>
                    <a:lnTo>
                      <a:pt x="687" y="283"/>
                    </a:lnTo>
                    <a:lnTo>
                      <a:pt x="687" y="283"/>
                    </a:lnTo>
                    <a:lnTo>
                      <a:pt x="728" y="263"/>
                    </a:lnTo>
                    <a:lnTo>
                      <a:pt x="728" y="263"/>
                    </a:lnTo>
                    <a:lnTo>
                      <a:pt x="728" y="202"/>
                    </a:lnTo>
                    <a:lnTo>
                      <a:pt x="708" y="162"/>
                    </a:lnTo>
                    <a:lnTo>
                      <a:pt x="708" y="162"/>
                    </a:lnTo>
                    <a:lnTo>
                      <a:pt x="627" y="122"/>
                    </a:lnTo>
                    <a:lnTo>
                      <a:pt x="566" y="81"/>
                    </a:lnTo>
                    <a:lnTo>
                      <a:pt x="566" y="81"/>
                    </a:lnTo>
                    <a:lnTo>
                      <a:pt x="405" y="41"/>
                    </a:lnTo>
                    <a:lnTo>
                      <a:pt x="405" y="41"/>
                    </a:lnTo>
                    <a:lnTo>
                      <a:pt x="223" y="0"/>
                    </a:lnTo>
                    <a:lnTo>
                      <a:pt x="223" y="0"/>
                    </a:lnTo>
                    <a:lnTo>
                      <a:pt x="14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9"/>
              <p:cNvSpPr/>
              <p:nvPr/>
            </p:nvSpPr>
            <p:spPr>
              <a:xfrm>
                <a:off x="2763022" y="-1215740"/>
                <a:ext cx="33594" cy="28958"/>
              </a:xfrm>
              <a:custGeom>
                <a:avLst/>
                <a:gdLst/>
                <a:ahLst/>
                <a:cxnLst/>
                <a:rect l="l" t="t" r="r" b="b"/>
                <a:pathLst>
                  <a:path w="587" h="506" extrusionOk="0">
                    <a:moveTo>
                      <a:pt x="21" y="0"/>
                    </a:moveTo>
                    <a:lnTo>
                      <a:pt x="1" y="41"/>
                    </a:lnTo>
                    <a:lnTo>
                      <a:pt x="1" y="81"/>
                    </a:lnTo>
                    <a:lnTo>
                      <a:pt x="41" y="162"/>
                    </a:lnTo>
                    <a:lnTo>
                      <a:pt x="101" y="222"/>
                    </a:lnTo>
                    <a:lnTo>
                      <a:pt x="223" y="344"/>
                    </a:lnTo>
                    <a:lnTo>
                      <a:pt x="364" y="444"/>
                    </a:lnTo>
                    <a:lnTo>
                      <a:pt x="445" y="485"/>
                    </a:lnTo>
                    <a:lnTo>
                      <a:pt x="526" y="505"/>
                    </a:lnTo>
                    <a:lnTo>
                      <a:pt x="566" y="505"/>
                    </a:lnTo>
                    <a:lnTo>
                      <a:pt x="586" y="465"/>
                    </a:lnTo>
                    <a:lnTo>
                      <a:pt x="586" y="424"/>
                    </a:lnTo>
                    <a:lnTo>
                      <a:pt x="546" y="344"/>
                    </a:lnTo>
                    <a:lnTo>
                      <a:pt x="485" y="283"/>
                    </a:lnTo>
                    <a:lnTo>
                      <a:pt x="364" y="162"/>
                    </a:lnTo>
                    <a:lnTo>
                      <a:pt x="223" y="61"/>
                    </a:lnTo>
                    <a:lnTo>
                      <a:pt x="142" y="20"/>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9"/>
              <p:cNvSpPr/>
              <p:nvPr/>
            </p:nvSpPr>
            <p:spPr>
              <a:xfrm>
                <a:off x="2763022" y="-1215740"/>
                <a:ext cx="33594" cy="28958"/>
              </a:xfrm>
              <a:custGeom>
                <a:avLst/>
                <a:gdLst/>
                <a:ahLst/>
                <a:cxnLst/>
                <a:rect l="l" t="t" r="r" b="b"/>
                <a:pathLst>
                  <a:path w="587" h="506" fill="none" extrusionOk="0">
                    <a:moveTo>
                      <a:pt x="61" y="0"/>
                    </a:moveTo>
                    <a:lnTo>
                      <a:pt x="61" y="0"/>
                    </a:lnTo>
                    <a:lnTo>
                      <a:pt x="21" y="0"/>
                    </a:lnTo>
                    <a:lnTo>
                      <a:pt x="21" y="0"/>
                    </a:lnTo>
                    <a:lnTo>
                      <a:pt x="1" y="41"/>
                    </a:lnTo>
                    <a:lnTo>
                      <a:pt x="1" y="81"/>
                    </a:lnTo>
                    <a:lnTo>
                      <a:pt x="1" y="81"/>
                    </a:lnTo>
                    <a:lnTo>
                      <a:pt x="41" y="162"/>
                    </a:lnTo>
                    <a:lnTo>
                      <a:pt x="101" y="222"/>
                    </a:lnTo>
                    <a:lnTo>
                      <a:pt x="101" y="222"/>
                    </a:lnTo>
                    <a:lnTo>
                      <a:pt x="223" y="344"/>
                    </a:lnTo>
                    <a:lnTo>
                      <a:pt x="223" y="344"/>
                    </a:lnTo>
                    <a:lnTo>
                      <a:pt x="364" y="444"/>
                    </a:lnTo>
                    <a:lnTo>
                      <a:pt x="364" y="444"/>
                    </a:lnTo>
                    <a:lnTo>
                      <a:pt x="445" y="485"/>
                    </a:lnTo>
                    <a:lnTo>
                      <a:pt x="526" y="505"/>
                    </a:lnTo>
                    <a:lnTo>
                      <a:pt x="526" y="505"/>
                    </a:lnTo>
                    <a:lnTo>
                      <a:pt x="526" y="505"/>
                    </a:lnTo>
                    <a:lnTo>
                      <a:pt x="526" y="505"/>
                    </a:lnTo>
                    <a:lnTo>
                      <a:pt x="566" y="505"/>
                    </a:lnTo>
                    <a:lnTo>
                      <a:pt x="566" y="505"/>
                    </a:lnTo>
                    <a:lnTo>
                      <a:pt x="586" y="465"/>
                    </a:lnTo>
                    <a:lnTo>
                      <a:pt x="586" y="424"/>
                    </a:lnTo>
                    <a:lnTo>
                      <a:pt x="586" y="424"/>
                    </a:lnTo>
                    <a:lnTo>
                      <a:pt x="546" y="344"/>
                    </a:lnTo>
                    <a:lnTo>
                      <a:pt x="485" y="283"/>
                    </a:lnTo>
                    <a:lnTo>
                      <a:pt x="485" y="283"/>
                    </a:lnTo>
                    <a:lnTo>
                      <a:pt x="364" y="162"/>
                    </a:lnTo>
                    <a:lnTo>
                      <a:pt x="364" y="162"/>
                    </a:lnTo>
                    <a:lnTo>
                      <a:pt x="223" y="61"/>
                    </a:lnTo>
                    <a:lnTo>
                      <a:pt x="223" y="61"/>
                    </a:lnTo>
                    <a:lnTo>
                      <a:pt x="142" y="20"/>
                    </a:lnTo>
                    <a:lnTo>
                      <a:pt x="61" y="0"/>
                    </a:lnTo>
                    <a:lnTo>
                      <a:pt x="61" y="0"/>
                    </a:lnTo>
                    <a:lnTo>
                      <a:pt x="61"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9"/>
              <p:cNvSpPr/>
              <p:nvPr/>
            </p:nvSpPr>
            <p:spPr>
              <a:xfrm>
                <a:off x="2649762" y="-1429556"/>
                <a:ext cx="184967" cy="212724"/>
              </a:xfrm>
              <a:custGeom>
                <a:avLst/>
                <a:gdLst/>
                <a:ahLst/>
                <a:cxnLst/>
                <a:rect l="l" t="t" r="r" b="b"/>
                <a:pathLst>
                  <a:path w="3232" h="3717" extrusionOk="0">
                    <a:moveTo>
                      <a:pt x="2767" y="1"/>
                    </a:moveTo>
                    <a:lnTo>
                      <a:pt x="2727" y="21"/>
                    </a:lnTo>
                    <a:lnTo>
                      <a:pt x="2706" y="41"/>
                    </a:lnTo>
                    <a:lnTo>
                      <a:pt x="2727" y="82"/>
                    </a:lnTo>
                    <a:lnTo>
                      <a:pt x="2767" y="122"/>
                    </a:lnTo>
                    <a:lnTo>
                      <a:pt x="2868" y="142"/>
                    </a:lnTo>
                    <a:lnTo>
                      <a:pt x="2949" y="223"/>
                    </a:lnTo>
                    <a:lnTo>
                      <a:pt x="3009" y="304"/>
                    </a:lnTo>
                    <a:lnTo>
                      <a:pt x="3070" y="405"/>
                    </a:lnTo>
                    <a:lnTo>
                      <a:pt x="3090" y="526"/>
                    </a:lnTo>
                    <a:lnTo>
                      <a:pt x="3070" y="627"/>
                    </a:lnTo>
                    <a:lnTo>
                      <a:pt x="3050" y="748"/>
                    </a:lnTo>
                    <a:lnTo>
                      <a:pt x="3009" y="849"/>
                    </a:lnTo>
                    <a:lnTo>
                      <a:pt x="2929" y="950"/>
                    </a:lnTo>
                    <a:lnTo>
                      <a:pt x="2868" y="1031"/>
                    </a:lnTo>
                    <a:lnTo>
                      <a:pt x="2767" y="1111"/>
                    </a:lnTo>
                    <a:lnTo>
                      <a:pt x="2686" y="1192"/>
                    </a:lnTo>
                    <a:lnTo>
                      <a:pt x="2464" y="1313"/>
                    </a:lnTo>
                    <a:lnTo>
                      <a:pt x="2242" y="1414"/>
                    </a:lnTo>
                    <a:lnTo>
                      <a:pt x="2202" y="1455"/>
                    </a:lnTo>
                    <a:lnTo>
                      <a:pt x="2181" y="1515"/>
                    </a:lnTo>
                    <a:lnTo>
                      <a:pt x="2181" y="1556"/>
                    </a:lnTo>
                    <a:lnTo>
                      <a:pt x="2202" y="1576"/>
                    </a:lnTo>
                    <a:lnTo>
                      <a:pt x="2242" y="1616"/>
                    </a:lnTo>
                    <a:lnTo>
                      <a:pt x="2282" y="1616"/>
                    </a:lnTo>
                    <a:lnTo>
                      <a:pt x="2383" y="1657"/>
                    </a:lnTo>
                    <a:lnTo>
                      <a:pt x="2505" y="1717"/>
                    </a:lnTo>
                    <a:lnTo>
                      <a:pt x="2585" y="1818"/>
                    </a:lnTo>
                    <a:lnTo>
                      <a:pt x="2646" y="1919"/>
                    </a:lnTo>
                    <a:lnTo>
                      <a:pt x="2666" y="2060"/>
                    </a:lnTo>
                    <a:lnTo>
                      <a:pt x="2666" y="2182"/>
                    </a:lnTo>
                    <a:lnTo>
                      <a:pt x="2626" y="2303"/>
                    </a:lnTo>
                    <a:lnTo>
                      <a:pt x="2545" y="2424"/>
                    </a:lnTo>
                    <a:lnTo>
                      <a:pt x="2464" y="2505"/>
                    </a:lnTo>
                    <a:lnTo>
                      <a:pt x="2343" y="2585"/>
                    </a:lnTo>
                    <a:lnTo>
                      <a:pt x="2222" y="2646"/>
                    </a:lnTo>
                    <a:lnTo>
                      <a:pt x="2101" y="2686"/>
                    </a:lnTo>
                    <a:lnTo>
                      <a:pt x="1939" y="2706"/>
                    </a:lnTo>
                    <a:lnTo>
                      <a:pt x="1737" y="2686"/>
                    </a:lnTo>
                    <a:lnTo>
                      <a:pt x="1535" y="2626"/>
                    </a:lnTo>
                    <a:lnTo>
                      <a:pt x="1455" y="2626"/>
                    </a:lnTo>
                    <a:lnTo>
                      <a:pt x="1414" y="2646"/>
                    </a:lnTo>
                    <a:lnTo>
                      <a:pt x="1394" y="2686"/>
                    </a:lnTo>
                    <a:lnTo>
                      <a:pt x="1394" y="2727"/>
                    </a:lnTo>
                    <a:lnTo>
                      <a:pt x="1394" y="2767"/>
                    </a:lnTo>
                    <a:lnTo>
                      <a:pt x="1434" y="2807"/>
                    </a:lnTo>
                    <a:lnTo>
                      <a:pt x="1495" y="2888"/>
                    </a:lnTo>
                    <a:lnTo>
                      <a:pt x="1515" y="3009"/>
                    </a:lnTo>
                    <a:lnTo>
                      <a:pt x="1515" y="3131"/>
                    </a:lnTo>
                    <a:lnTo>
                      <a:pt x="1475" y="3252"/>
                    </a:lnTo>
                    <a:lnTo>
                      <a:pt x="1414" y="3353"/>
                    </a:lnTo>
                    <a:lnTo>
                      <a:pt x="1313" y="3433"/>
                    </a:lnTo>
                    <a:lnTo>
                      <a:pt x="1212" y="3494"/>
                    </a:lnTo>
                    <a:lnTo>
                      <a:pt x="1071" y="3534"/>
                    </a:lnTo>
                    <a:lnTo>
                      <a:pt x="849" y="3534"/>
                    </a:lnTo>
                    <a:lnTo>
                      <a:pt x="748" y="3514"/>
                    </a:lnTo>
                    <a:lnTo>
                      <a:pt x="647" y="3474"/>
                    </a:lnTo>
                    <a:lnTo>
                      <a:pt x="546" y="3433"/>
                    </a:lnTo>
                    <a:lnTo>
                      <a:pt x="405" y="3353"/>
                    </a:lnTo>
                    <a:lnTo>
                      <a:pt x="304" y="3272"/>
                    </a:lnTo>
                    <a:lnTo>
                      <a:pt x="82" y="3070"/>
                    </a:lnTo>
                    <a:lnTo>
                      <a:pt x="41" y="3050"/>
                    </a:lnTo>
                    <a:lnTo>
                      <a:pt x="21" y="3070"/>
                    </a:lnTo>
                    <a:lnTo>
                      <a:pt x="1" y="3090"/>
                    </a:lnTo>
                    <a:lnTo>
                      <a:pt x="1" y="3131"/>
                    </a:lnTo>
                    <a:lnTo>
                      <a:pt x="102" y="3252"/>
                    </a:lnTo>
                    <a:lnTo>
                      <a:pt x="203" y="3373"/>
                    </a:lnTo>
                    <a:lnTo>
                      <a:pt x="324" y="3474"/>
                    </a:lnTo>
                    <a:lnTo>
                      <a:pt x="465" y="3555"/>
                    </a:lnTo>
                    <a:lnTo>
                      <a:pt x="606" y="3635"/>
                    </a:lnTo>
                    <a:lnTo>
                      <a:pt x="768" y="3696"/>
                    </a:lnTo>
                    <a:lnTo>
                      <a:pt x="869" y="3716"/>
                    </a:lnTo>
                    <a:lnTo>
                      <a:pt x="1091" y="3716"/>
                    </a:lnTo>
                    <a:lnTo>
                      <a:pt x="1253" y="3676"/>
                    </a:lnTo>
                    <a:lnTo>
                      <a:pt x="1414" y="3595"/>
                    </a:lnTo>
                    <a:lnTo>
                      <a:pt x="1495" y="3555"/>
                    </a:lnTo>
                    <a:lnTo>
                      <a:pt x="1556" y="3494"/>
                    </a:lnTo>
                    <a:lnTo>
                      <a:pt x="1616" y="3413"/>
                    </a:lnTo>
                    <a:lnTo>
                      <a:pt x="1656" y="3332"/>
                    </a:lnTo>
                    <a:lnTo>
                      <a:pt x="1717" y="3171"/>
                    </a:lnTo>
                    <a:lnTo>
                      <a:pt x="1737" y="3090"/>
                    </a:lnTo>
                    <a:lnTo>
                      <a:pt x="1737" y="2989"/>
                    </a:lnTo>
                    <a:lnTo>
                      <a:pt x="1717" y="2908"/>
                    </a:lnTo>
                    <a:lnTo>
                      <a:pt x="1717" y="2908"/>
                    </a:lnTo>
                    <a:lnTo>
                      <a:pt x="1939" y="2929"/>
                    </a:lnTo>
                    <a:lnTo>
                      <a:pt x="2141" y="2908"/>
                    </a:lnTo>
                    <a:lnTo>
                      <a:pt x="2303" y="2868"/>
                    </a:lnTo>
                    <a:lnTo>
                      <a:pt x="2464" y="2787"/>
                    </a:lnTo>
                    <a:lnTo>
                      <a:pt x="2605" y="2686"/>
                    </a:lnTo>
                    <a:lnTo>
                      <a:pt x="2727" y="2545"/>
                    </a:lnTo>
                    <a:lnTo>
                      <a:pt x="2828" y="2383"/>
                    </a:lnTo>
                    <a:lnTo>
                      <a:pt x="2868" y="2222"/>
                    </a:lnTo>
                    <a:lnTo>
                      <a:pt x="2888" y="2121"/>
                    </a:lnTo>
                    <a:lnTo>
                      <a:pt x="2888" y="2040"/>
                    </a:lnTo>
                    <a:lnTo>
                      <a:pt x="2848" y="1858"/>
                    </a:lnTo>
                    <a:lnTo>
                      <a:pt x="2767" y="1697"/>
                    </a:lnTo>
                    <a:lnTo>
                      <a:pt x="2626" y="1556"/>
                    </a:lnTo>
                    <a:lnTo>
                      <a:pt x="2545" y="1495"/>
                    </a:lnTo>
                    <a:lnTo>
                      <a:pt x="2787" y="1333"/>
                    </a:lnTo>
                    <a:lnTo>
                      <a:pt x="2888" y="1253"/>
                    </a:lnTo>
                    <a:lnTo>
                      <a:pt x="2989" y="1152"/>
                    </a:lnTo>
                    <a:lnTo>
                      <a:pt x="3090" y="1051"/>
                    </a:lnTo>
                    <a:lnTo>
                      <a:pt x="3151" y="930"/>
                    </a:lnTo>
                    <a:lnTo>
                      <a:pt x="3211" y="788"/>
                    </a:lnTo>
                    <a:lnTo>
                      <a:pt x="3231" y="647"/>
                    </a:lnTo>
                    <a:lnTo>
                      <a:pt x="3231" y="506"/>
                    </a:lnTo>
                    <a:lnTo>
                      <a:pt x="3211" y="364"/>
                    </a:lnTo>
                    <a:lnTo>
                      <a:pt x="3130" y="243"/>
                    </a:lnTo>
                    <a:lnTo>
                      <a:pt x="3029" y="122"/>
                    </a:lnTo>
                    <a:lnTo>
                      <a:pt x="2908" y="41"/>
                    </a:lnTo>
                    <a:lnTo>
                      <a:pt x="2848" y="21"/>
                    </a:lnTo>
                    <a:lnTo>
                      <a:pt x="2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9"/>
              <p:cNvSpPr/>
              <p:nvPr/>
            </p:nvSpPr>
            <p:spPr>
              <a:xfrm>
                <a:off x="2649762" y="-1429556"/>
                <a:ext cx="184967" cy="212724"/>
              </a:xfrm>
              <a:custGeom>
                <a:avLst/>
                <a:gdLst/>
                <a:ahLst/>
                <a:cxnLst/>
                <a:rect l="l" t="t" r="r" b="b"/>
                <a:pathLst>
                  <a:path w="3232" h="3717" fill="none" extrusionOk="0">
                    <a:moveTo>
                      <a:pt x="2767" y="1"/>
                    </a:moveTo>
                    <a:lnTo>
                      <a:pt x="2767" y="1"/>
                    </a:lnTo>
                    <a:lnTo>
                      <a:pt x="2727" y="21"/>
                    </a:lnTo>
                    <a:lnTo>
                      <a:pt x="2706" y="41"/>
                    </a:lnTo>
                    <a:lnTo>
                      <a:pt x="2706" y="41"/>
                    </a:lnTo>
                    <a:lnTo>
                      <a:pt x="2727" y="82"/>
                    </a:lnTo>
                    <a:lnTo>
                      <a:pt x="2767" y="122"/>
                    </a:lnTo>
                    <a:lnTo>
                      <a:pt x="2767" y="122"/>
                    </a:lnTo>
                    <a:lnTo>
                      <a:pt x="2767" y="122"/>
                    </a:lnTo>
                    <a:lnTo>
                      <a:pt x="2868" y="142"/>
                    </a:lnTo>
                    <a:lnTo>
                      <a:pt x="2949" y="223"/>
                    </a:lnTo>
                    <a:lnTo>
                      <a:pt x="3009" y="304"/>
                    </a:lnTo>
                    <a:lnTo>
                      <a:pt x="3070" y="405"/>
                    </a:lnTo>
                    <a:lnTo>
                      <a:pt x="3070" y="405"/>
                    </a:lnTo>
                    <a:lnTo>
                      <a:pt x="3090" y="526"/>
                    </a:lnTo>
                    <a:lnTo>
                      <a:pt x="3070" y="627"/>
                    </a:lnTo>
                    <a:lnTo>
                      <a:pt x="3050" y="748"/>
                    </a:lnTo>
                    <a:lnTo>
                      <a:pt x="3009" y="849"/>
                    </a:lnTo>
                    <a:lnTo>
                      <a:pt x="3009" y="849"/>
                    </a:lnTo>
                    <a:lnTo>
                      <a:pt x="2929" y="950"/>
                    </a:lnTo>
                    <a:lnTo>
                      <a:pt x="2868" y="1031"/>
                    </a:lnTo>
                    <a:lnTo>
                      <a:pt x="2767" y="1111"/>
                    </a:lnTo>
                    <a:lnTo>
                      <a:pt x="2686" y="1192"/>
                    </a:lnTo>
                    <a:lnTo>
                      <a:pt x="2686" y="1192"/>
                    </a:lnTo>
                    <a:lnTo>
                      <a:pt x="2464" y="1313"/>
                    </a:lnTo>
                    <a:lnTo>
                      <a:pt x="2242" y="1414"/>
                    </a:lnTo>
                    <a:lnTo>
                      <a:pt x="2242" y="1414"/>
                    </a:lnTo>
                    <a:lnTo>
                      <a:pt x="2202" y="1455"/>
                    </a:lnTo>
                    <a:lnTo>
                      <a:pt x="2181" y="1515"/>
                    </a:lnTo>
                    <a:lnTo>
                      <a:pt x="2181" y="1515"/>
                    </a:lnTo>
                    <a:lnTo>
                      <a:pt x="2181" y="1556"/>
                    </a:lnTo>
                    <a:lnTo>
                      <a:pt x="2202" y="1576"/>
                    </a:lnTo>
                    <a:lnTo>
                      <a:pt x="2242" y="1616"/>
                    </a:lnTo>
                    <a:lnTo>
                      <a:pt x="2282" y="1616"/>
                    </a:lnTo>
                    <a:lnTo>
                      <a:pt x="2282" y="1616"/>
                    </a:lnTo>
                    <a:lnTo>
                      <a:pt x="2282" y="1616"/>
                    </a:lnTo>
                    <a:lnTo>
                      <a:pt x="2383" y="1657"/>
                    </a:lnTo>
                    <a:lnTo>
                      <a:pt x="2505" y="1717"/>
                    </a:lnTo>
                    <a:lnTo>
                      <a:pt x="2585" y="1818"/>
                    </a:lnTo>
                    <a:lnTo>
                      <a:pt x="2646" y="1919"/>
                    </a:lnTo>
                    <a:lnTo>
                      <a:pt x="2646" y="1919"/>
                    </a:lnTo>
                    <a:lnTo>
                      <a:pt x="2666" y="2060"/>
                    </a:lnTo>
                    <a:lnTo>
                      <a:pt x="2666" y="2182"/>
                    </a:lnTo>
                    <a:lnTo>
                      <a:pt x="2626" y="2303"/>
                    </a:lnTo>
                    <a:lnTo>
                      <a:pt x="2545" y="2424"/>
                    </a:lnTo>
                    <a:lnTo>
                      <a:pt x="2545" y="2424"/>
                    </a:lnTo>
                    <a:lnTo>
                      <a:pt x="2464" y="2505"/>
                    </a:lnTo>
                    <a:lnTo>
                      <a:pt x="2343" y="2585"/>
                    </a:lnTo>
                    <a:lnTo>
                      <a:pt x="2343" y="2585"/>
                    </a:lnTo>
                    <a:lnTo>
                      <a:pt x="2222" y="2646"/>
                    </a:lnTo>
                    <a:lnTo>
                      <a:pt x="2101" y="2686"/>
                    </a:lnTo>
                    <a:lnTo>
                      <a:pt x="2101" y="2686"/>
                    </a:lnTo>
                    <a:lnTo>
                      <a:pt x="1939" y="2706"/>
                    </a:lnTo>
                    <a:lnTo>
                      <a:pt x="1939" y="2706"/>
                    </a:lnTo>
                    <a:lnTo>
                      <a:pt x="1737" y="2686"/>
                    </a:lnTo>
                    <a:lnTo>
                      <a:pt x="1535" y="2626"/>
                    </a:lnTo>
                    <a:lnTo>
                      <a:pt x="1535" y="2626"/>
                    </a:lnTo>
                    <a:lnTo>
                      <a:pt x="1535" y="2626"/>
                    </a:lnTo>
                    <a:lnTo>
                      <a:pt x="1495" y="2626"/>
                    </a:lnTo>
                    <a:lnTo>
                      <a:pt x="1495" y="2626"/>
                    </a:lnTo>
                    <a:lnTo>
                      <a:pt x="1455" y="2626"/>
                    </a:lnTo>
                    <a:lnTo>
                      <a:pt x="1414" y="2646"/>
                    </a:lnTo>
                    <a:lnTo>
                      <a:pt x="1414" y="2646"/>
                    </a:lnTo>
                    <a:lnTo>
                      <a:pt x="1394" y="2686"/>
                    </a:lnTo>
                    <a:lnTo>
                      <a:pt x="1394" y="2727"/>
                    </a:lnTo>
                    <a:lnTo>
                      <a:pt x="1394" y="2767"/>
                    </a:lnTo>
                    <a:lnTo>
                      <a:pt x="1434" y="2807"/>
                    </a:lnTo>
                    <a:lnTo>
                      <a:pt x="1434" y="2807"/>
                    </a:lnTo>
                    <a:lnTo>
                      <a:pt x="1495" y="2888"/>
                    </a:lnTo>
                    <a:lnTo>
                      <a:pt x="1515" y="3009"/>
                    </a:lnTo>
                    <a:lnTo>
                      <a:pt x="1515" y="3131"/>
                    </a:lnTo>
                    <a:lnTo>
                      <a:pt x="1475" y="3252"/>
                    </a:lnTo>
                    <a:lnTo>
                      <a:pt x="1475" y="3252"/>
                    </a:lnTo>
                    <a:lnTo>
                      <a:pt x="1414" y="3353"/>
                    </a:lnTo>
                    <a:lnTo>
                      <a:pt x="1313" y="3433"/>
                    </a:lnTo>
                    <a:lnTo>
                      <a:pt x="1212" y="3494"/>
                    </a:lnTo>
                    <a:lnTo>
                      <a:pt x="1071" y="3534"/>
                    </a:lnTo>
                    <a:lnTo>
                      <a:pt x="1071" y="3534"/>
                    </a:lnTo>
                    <a:lnTo>
                      <a:pt x="950" y="3534"/>
                    </a:lnTo>
                    <a:lnTo>
                      <a:pt x="950" y="3534"/>
                    </a:lnTo>
                    <a:lnTo>
                      <a:pt x="849" y="3534"/>
                    </a:lnTo>
                    <a:lnTo>
                      <a:pt x="748" y="3514"/>
                    </a:lnTo>
                    <a:lnTo>
                      <a:pt x="647" y="3474"/>
                    </a:lnTo>
                    <a:lnTo>
                      <a:pt x="546" y="3433"/>
                    </a:lnTo>
                    <a:lnTo>
                      <a:pt x="546" y="3433"/>
                    </a:lnTo>
                    <a:lnTo>
                      <a:pt x="405" y="3353"/>
                    </a:lnTo>
                    <a:lnTo>
                      <a:pt x="304" y="3272"/>
                    </a:lnTo>
                    <a:lnTo>
                      <a:pt x="82" y="3070"/>
                    </a:lnTo>
                    <a:lnTo>
                      <a:pt x="82" y="3070"/>
                    </a:lnTo>
                    <a:lnTo>
                      <a:pt x="41" y="3050"/>
                    </a:lnTo>
                    <a:lnTo>
                      <a:pt x="41" y="3050"/>
                    </a:lnTo>
                    <a:lnTo>
                      <a:pt x="21" y="3070"/>
                    </a:lnTo>
                    <a:lnTo>
                      <a:pt x="21" y="3070"/>
                    </a:lnTo>
                    <a:lnTo>
                      <a:pt x="1" y="3090"/>
                    </a:lnTo>
                    <a:lnTo>
                      <a:pt x="1" y="3131"/>
                    </a:lnTo>
                    <a:lnTo>
                      <a:pt x="1" y="3131"/>
                    </a:lnTo>
                    <a:lnTo>
                      <a:pt x="102" y="3252"/>
                    </a:lnTo>
                    <a:lnTo>
                      <a:pt x="203" y="3373"/>
                    </a:lnTo>
                    <a:lnTo>
                      <a:pt x="324" y="3474"/>
                    </a:lnTo>
                    <a:lnTo>
                      <a:pt x="465" y="3555"/>
                    </a:lnTo>
                    <a:lnTo>
                      <a:pt x="465" y="3555"/>
                    </a:lnTo>
                    <a:lnTo>
                      <a:pt x="606" y="3635"/>
                    </a:lnTo>
                    <a:lnTo>
                      <a:pt x="768" y="3696"/>
                    </a:lnTo>
                    <a:lnTo>
                      <a:pt x="768" y="3696"/>
                    </a:lnTo>
                    <a:lnTo>
                      <a:pt x="869" y="3716"/>
                    </a:lnTo>
                    <a:lnTo>
                      <a:pt x="990" y="3716"/>
                    </a:lnTo>
                    <a:lnTo>
                      <a:pt x="990" y="3716"/>
                    </a:lnTo>
                    <a:lnTo>
                      <a:pt x="1091" y="3716"/>
                    </a:lnTo>
                    <a:lnTo>
                      <a:pt x="1091" y="3716"/>
                    </a:lnTo>
                    <a:lnTo>
                      <a:pt x="1253" y="3676"/>
                    </a:lnTo>
                    <a:lnTo>
                      <a:pt x="1414" y="3595"/>
                    </a:lnTo>
                    <a:lnTo>
                      <a:pt x="1414" y="3595"/>
                    </a:lnTo>
                    <a:lnTo>
                      <a:pt x="1495" y="3555"/>
                    </a:lnTo>
                    <a:lnTo>
                      <a:pt x="1556" y="3494"/>
                    </a:lnTo>
                    <a:lnTo>
                      <a:pt x="1556" y="3494"/>
                    </a:lnTo>
                    <a:lnTo>
                      <a:pt x="1616" y="3413"/>
                    </a:lnTo>
                    <a:lnTo>
                      <a:pt x="1656" y="3332"/>
                    </a:lnTo>
                    <a:lnTo>
                      <a:pt x="1656" y="3332"/>
                    </a:lnTo>
                    <a:lnTo>
                      <a:pt x="1717" y="3171"/>
                    </a:lnTo>
                    <a:lnTo>
                      <a:pt x="1737" y="3090"/>
                    </a:lnTo>
                    <a:lnTo>
                      <a:pt x="1737" y="2989"/>
                    </a:lnTo>
                    <a:lnTo>
                      <a:pt x="1737" y="2989"/>
                    </a:lnTo>
                    <a:lnTo>
                      <a:pt x="1717" y="2908"/>
                    </a:lnTo>
                    <a:lnTo>
                      <a:pt x="1717" y="2908"/>
                    </a:lnTo>
                    <a:lnTo>
                      <a:pt x="1939" y="2929"/>
                    </a:lnTo>
                    <a:lnTo>
                      <a:pt x="1939" y="2929"/>
                    </a:lnTo>
                    <a:lnTo>
                      <a:pt x="2141" y="2908"/>
                    </a:lnTo>
                    <a:lnTo>
                      <a:pt x="2141" y="2908"/>
                    </a:lnTo>
                    <a:lnTo>
                      <a:pt x="2303" y="2868"/>
                    </a:lnTo>
                    <a:lnTo>
                      <a:pt x="2464" y="2787"/>
                    </a:lnTo>
                    <a:lnTo>
                      <a:pt x="2464" y="2787"/>
                    </a:lnTo>
                    <a:lnTo>
                      <a:pt x="2605" y="2686"/>
                    </a:lnTo>
                    <a:lnTo>
                      <a:pt x="2727" y="2545"/>
                    </a:lnTo>
                    <a:lnTo>
                      <a:pt x="2727" y="2545"/>
                    </a:lnTo>
                    <a:lnTo>
                      <a:pt x="2828" y="2383"/>
                    </a:lnTo>
                    <a:lnTo>
                      <a:pt x="2868" y="2222"/>
                    </a:lnTo>
                    <a:lnTo>
                      <a:pt x="2868" y="2222"/>
                    </a:lnTo>
                    <a:lnTo>
                      <a:pt x="2888" y="2121"/>
                    </a:lnTo>
                    <a:lnTo>
                      <a:pt x="2888" y="2040"/>
                    </a:lnTo>
                    <a:lnTo>
                      <a:pt x="2888" y="2040"/>
                    </a:lnTo>
                    <a:lnTo>
                      <a:pt x="2848" y="1858"/>
                    </a:lnTo>
                    <a:lnTo>
                      <a:pt x="2848" y="1858"/>
                    </a:lnTo>
                    <a:lnTo>
                      <a:pt x="2767" y="1697"/>
                    </a:lnTo>
                    <a:lnTo>
                      <a:pt x="2626" y="1556"/>
                    </a:lnTo>
                    <a:lnTo>
                      <a:pt x="2626" y="1556"/>
                    </a:lnTo>
                    <a:lnTo>
                      <a:pt x="2545" y="1495"/>
                    </a:lnTo>
                    <a:lnTo>
                      <a:pt x="2545" y="1495"/>
                    </a:lnTo>
                    <a:lnTo>
                      <a:pt x="2787" y="1333"/>
                    </a:lnTo>
                    <a:lnTo>
                      <a:pt x="2787" y="1333"/>
                    </a:lnTo>
                    <a:lnTo>
                      <a:pt x="2888" y="1253"/>
                    </a:lnTo>
                    <a:lnTo>
                      <a:pt x="2989" y="1152"/>
                    </a:lnTo>
                    <a:lnTo>
                      <a:pt x="3090" y="1051"/>
                    </a:lnTo>
                    <a:lnTo>
                      <a:pt x="3151" y="930"/>
                    </a:lnTo>
                    <a:lnTo>
                      <a:pt x="3151" y="930"/>
                    </a:lnTo>
                    <a:lnTo>
                      <a:pt x="3211" y="788"/>
                    </a:lnTo>
                    <a:lnTo>
                      <a:pt x="3231" y="647"/>
                    </a:lnTo>
                    <a:lnTo>
                      <a:pt x="3231" y="647"/>
                    </a:lnTo>
                    <a:lnTo>
                      <a:pt x="3231" y="506"/>
                    </a:lnTo>
                    <a:lnTo>
                      <a:pt x="3231" y="506"/>
                    </a:lnTo>
                    <a:lnTo>
                      <a:pt x="3211" y="364"/>
                    </a:lnTo>
                    <a:lnTo>
                      <a:pt x="3211" y="364"/>
                    </a:lnTo>
                    <a:lnTo>
                      <a:pt x="3130" y="243"/>
                    </a:lnTo>
                    <a:lnTo>
                      <a:pt x="3029" y="122"/>
                    </a:lnTo>
                    <a:lnTo>
                      <a:pt x="3029" y="122"/>
                    </a:lnTo>
                    <a:lnTo>
                      <a:pt x="2908" y="41"/>
                    </a:lnTo>
                    <a:lnTo>
                      <a:pt x="2848" y="21"/>
                    </a:lnTo>
                    <a:lnTo>
                      <a:pt x="2767" y="1"/>
                    </a:lnTo>
                    <a:lnTo>
                      <a:pt x="2767" y="1"/>
                    </a:lnTo>
                    <a:lnTo>
                      <a:pt x="2767"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9"/>
              <p:cNvSpPr/>
              <p:nvPr/>
            </p:nvSpPr>
            <p:spPr>
              <a:xfrm>
                <a:off x="2642837" y="-1381024"/>
                <a:ext cx="97119" cy="98321"/>
              </a:xfrm>
              <a:custGeom>
                <a:avLst/>
                <a:gdLst/>
                <a:ahLst/>
                <a:cxnLst/>
                <a:rect l="l" t="t" r="r" b="b"/>
                <a:pathLst>
                  <a:path w="1697" h="1718" extrusionOk="0">
                    <a:moveTo>
                      <a:pt x="1374" y="1"/>
                    </a:moveTo>
                    <a:lnTo>
                      <a:pt x="1353" y="41"/>
                    </a:lnTo>
                    <a:lnTo>
                      <a:pt x="1374" y="82"/>
                    </a:lnTo>
                    <a:lnTo>
                      <a:pt x="1434" y="162"/>
                    </a:lnTo>
                    <a:lnTo>
                      <a:pt x="1475" y="223"/>
                    </a:lnTo>
                    <a:lnTo>
                      <a:pt x="1515" y="304"/>
                    </a:lnTo>
                    <a:lnTo>
                      <a:pt x="1515" y="405"/>
                    </a:lnTo>
                    <a:lnTo>
                      <a:pt x="1535" y="485"/>
                    </a:lnTo>
                    <a:lnTo>
                      <a:pt x="1515" y="566"/>
                    </a:lnTo>
                    <a:lnTo>
                      <a:pt x="1475" y="647"/>
                    </a:lnTo>
                    <a:lnTo>
                      <a:pt x="1434" y="708"/>
                    </a:lnTo>
                    <a:lnTo>
                      <a:pt x="1394" y="768"/>
                    </a:lnTo>
                    <a:lnTo>
                      <a:pt x="1313" y="809"/>
                    </a:lnTo>
                    <a:lnTo>
                      <a:pt x="1252" y="849"/>
                    </a:lnTo>
                    <a:lnTo>
                      <a:pt x="1172" y="869"/>
                    </a:lnTo>
                    <a:lnTo>
                      <a:pt x="970" y="869"/>
                    </a:lnTo>
                    <a:lnTo>
                      <a:pt x="869" y="809"/>
                    </a:lnTo>
                    <a:lnTo>
                      <a:pt x="808" y="788"/>
                    </a:lnTo>
                    <a:lnTo>
                      <a:pt x="788" y="788"/>
                    </a:lnTo>
                    <a:lnTo>
                      <a:pt x="748" y="809"/>
                    </a:lnTo>
                    <a:lnTo>
                      <a:pt x="707" y="829"/>
                    </a:lnTo>
                    <a:lnTo>
                      <a:pt x="687" y="869"/>
                    </a:lnTo>
                    <a:lnTo>
                      <a:pt x="687" y="909"/>
                    </a:lnTo>
                    <a:lnTo>
                      <a:pt x="707" y="1091"/>
                    </a:lnTo>
                    <a:lnTo>
                      <a:pt x="707" y="1233"/>
                    </a:lnTo>
                    <a:lnTo>
                      <a:pt x="687" y="1313"/>
                    </a:lnTo>
                    <a:lnTo>
                      <a:pt x="667" y="1374"/>
                    </a:lnTo>
                    <a:lnTo>
                      <a:pt x="627" y="1434"/>
                    </a:lnTo>
                    <a:lnTo>
                      <a:pt x="586" y="1495"/>
                    </a:lnTo>
                    <a:lnTo>
                      <a:pt x="505" y="1535"/>
                    </a:lnTo>
                    <a:lnTo>
                      <a:pt x="425" y="1556"/>
                    </a:lnTo>
                    <a:lnTo>
                      <a:pt x="344" y="1535"/>
                    </a:lnTo>
                    <a:lnTo>
                      <a:pt x="283" y="1495"/>
                    </a:lnTo>
                    <a:lnTo>
                      <a:pt x="223" y="1455"/>
                    </a:lnTo>
                    <a:lnTo>
                      <a:pt x="102" y="1334"/>
                    </a:lnTo>
                    <a:lnTo>
                      <a:pt x="61" y="1313"/>
                    </a:lnTo>
                    <a:lnTo>
                      <a:pt x="41" y="1334"/>
                    </a:lnTo>
                    <a:lnTo>
                      <a:pt x="1" y="1354"/>
                    </a:lnTo>
                    <a:lnTo>
                      <a:pt x="21" y="1394"/>
                    </a:lnTo>
                    <a:lnTo>
                      <a:pt x="61" y="1475"/>
                    </a:lnTo>
                    <a:lnTo>
                      <a:pt x="122" y="1556"/>
                    </a:lnTo>
                    <a:lnTo>
                      <a:pt x="203" y="1616"/>
                    </a:lnTo>
                    <a:lnTo>
                      <a:pt x="283" y="1677"/>
                    </a:lnTo>
                    <a:lnTo>
                      <a:pt x="364" y="1717"/>
                    </a:lnTo>
                    <a:lnTo>
                      <a:pt x="505" y="1717"/>
                    </a:lnTo>
                    <a:lnTo>
                      <a:pt x="606" y="1697"/>
                    </a:lnTo>
                    <a:lnTo>
                      <a:pt x="707" y="1636"/>
                    </a:lnTo>
                    <a:lnTo>
                      <a:pt x="788" y="1556"/>
                    </a:lnTo>
                    <a:lnTo>
                      <a:pt x="849" y="1475"/>
                    </a:lnTo>
                    <a:lnTo>
                      <a:pt x="889" y="1374"/>
                    </a:lnTo>
                    <a:lnTo>
                      <a:pt x="909" y="1273"/>
                    </a:lnTo>
                    <a:lnTo>
                      <a:pt x="929" y="1071"/>
                    </a:lnTo>
                    <a:lnTo>
                      <a:pt x="1091" y="1091"/>
                    </a:lnTo>
                    <a:lnTo>
                      <a:pt x="1212" y="1091"/>
                    </a:lnTo>
                    <a:lnTo>
                      <a:pt x="1313" y="1051"/>
                    </a:lnTo>
                    <a:lnTo>
                      <a:pt x="1434" y="990"/>
                    </a:lnTo>
                    <a:lnTo>
                      <a:pt x="1535" y="930"/>
                    </a:lnTo>
                    <a:lnTo>
                      <a:pt x="1616" y="829"/>
                    </a:lnTo>
                    <a:lnTo>
                      <a:pt x="1656" y="728"/>
                    </a:lnTo>
                    <a:lnTo>
                      <a:pt x="1697" y="607"/>
                    </a:lnTo>
                    <a:lnTo>
                      <a:pt x="1697" y="485"/>
                    </a:lnTo>
                    <a:lnTo>
                      <a:pt x="1697" y="364"/>
                    </a:lnTo>
                    <a:lnTo>
                      <a:pt x="1656" y="263"/>
                    </a:lnTo>
                    <a:lnTo>
                      <a:pt x="1596" y="162"/>
                    </a:lnTo>
                    <a:lnTo>
                      <a:pt x="1535" y="61"/>
                    </a:lnTo>
                    <a:lnTo>
                      <a:pt x="1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9"/>
              <p:cNvSpPr/>
              <p:nvPr/>
            </p:nvSpPr>
            <p:spPr>
              <a:xfrm>
                <a:off x="2642837" y="-1381024"/>
                <a:ext cx="97119" cy="98321"/>
              </a:xfrm>
              <a:custGeom>
                <a:avLst/>
                <a:gdLst/>
                <a:ahLst/>
                <a:cxnLst/>
                <a:rect l="l" t="t" r="r" b="b"/>
                <a:pathLst>
                  <a:path w="1697" h="1718" fill="none" extrusionOk="0">
                    <a:moveTo>
                      <a:pt x="1414" y="1"/>
                    </a:moveTo>
                    <a:lnTo>
                      <a:pt x="1414" y="1"/>
                    </a:lnTo>
                    <a:lnTo>
                      <a:pt x="1374" y="1"/>
                    </a:lnTo>
                    <a:lnTo>
                      <a:pt x="1374" y="1"/>
                    </a:lnTo>
                    <a:lnTo>
                      <a:pt x="1353" y="41"/>
                    </a:lnTo>
                    <a:lnTo>
                      <a:pt x="1374" y="82"/>
                    </a:lnTo>
                    <a:lnTo>
                      <a:pt x="1374" y="82"/>
                    </a:lnTo>
                    <a:lnTo>
                      <a:pt x="1374" y="82"/>
                    </a:lnTo>
                    <a:lnTo>
                      <a:pt x="1434" y="162"/>
                    </a:lnTo>
                    <a:lnTo>
                      <a:pt x="1475" y="223"/>
                    </a:lnTo>
                    <a:lnTo>
                      <a:pt x="1515" y="304"/>
                    </a:lnTo>
                    <a:lnTo>
                      <a:pt x="1515" y="405"/>
                    </a:lnTo>
                    <a:lnTo>
                      <a:pt x="1515" y="405"/>
                    </a:lnTo>
                    <a:lnTo>
                      <a:pt x="1535" y="485"/>
                    </a:lnTo>
                    <a:lnTo>
                      <a:pt x="1515" y="566"/>
                    </a:lnTo>
                    <a:lnTo>
                      <a:pt x="1475" y="647"/>
                    </a:lnTo>
                    <a:lnTo>
                      <a:pt x="1434" y="708"/>
                    </a:lnTo>
                    <a:lnTo>
                      <a:pt x="1434" y="708"/>
                    </a:lnTo>
                    <a:lnTo>
                      <a:pt x="1394" y="768"/>
                    </a:lnTo>
                    <a:lnTo>
                      <a:pt x="1313" y="809"/>
                    </a:lnTo>
                    <a:lnTo>
                      <a:pt x="1252" y="849"/>
                    </a:lnTo>
                    <a:lnTo>
                      <a:pt x="1172" y="869"/>
                    </a:lnTo>
                    <a:lnTo>
                      <a:pt x="1172" y="869"/>
                    </a:lnTo>
                    <a:lnTo>
                      <a:pt x="1091" y="869"/>
                    </a:lnTo>
                    <a:lnTo>
                      <a:pt x="1091" y="869"/>
                    </a:lnTo>
                    <a:lnTo>
                      <a:pt x="970" y="869"/>
                    </a:lnTo>
                    <a:lnTo>
                      <a:pt x="869" y="809"/>
                    </a:lnTo>
                    <a:lnTo>
                      <a:pt x="869" y="809"/>
                    </a:lnTo>
                    <a:lnTo>
                      <a:pt x="869" y="809"/>
                    </a:lnTo>
                    <a:lnTo>
                      <a:pt x="808" y="788"/>
                    </a:lnTo>
                    <a:lnTo>
                      <a:pt x="808" y="788"/>
                    </a:lnTo>
                    <a:lnTo>
                      <a:pt x="788" y="788"/>
                    </a:lnTo>
                    <a:lnTo>
                      <a:pt x="788" y="788"/>
                    </a:lnTo>
                    <a:lnTo>
                      <a:pt x="748" y="809"/>
                    </a:lnTo>
                    <a:lnTo>
                      <a:pt x="707" y="829"/>
                    </a:lnTo>
                    <a:lnTo>
                      <a:pt x="687" y="869"/>
                    </a:lnTo>
                    <a:lnTo>
                      <a:pt x="687" y="909"/>
                    </a:lnTo>
                    <a:lnTo>
                      <a:pt x="687" y="909"/>
                    </a:lnTo>
                    <a:lnTo>
                      <a:pt x="707" y="1091"/>
                    </a:lnTo>
                    <a:lnTo>
                      <a:pt x="707" y="1233"/>
                    </a:lnTo>
                    <a:lnTo>
                      <a:pt x="707" y="1233"/>
                    </a:lnTo>
                    <a:lnTo>
                      <a:pt x="687" y="1313"/>
                    </a:lnTo>
                    <a:lnTo>
                      <a:pt x="667" y="1374"/>
                    </a:lnTo>
                    <a:lnTo>
                      <a:pt x="667" y="1374"/>
                    </a:lnTo>
                    <a:lnTo>
                      <a:pt x="627" y="1434"/>
                    </a:lnTo>
                    <a:lnTo>
                      <a:pt x="586" y="1495"/>
                    </a:lnTo>
                    <a:lnTo>
                      <a:pt x="586" y="1495"/>
                    </a:lnTo>
                    <a:lnTo>
                      <a:pt x="505" y="1535"/>
                    </a:lnTo>
                    <a:lnTo>
                      <a:pt x="425" y="1556"/>
                    </a:lnTo>
                    <a:lnTo>
                      <a:pt x="425" y="1556"/>
                    </a:lnTo>
                    <a:lnTo>
                      <a:pt x="344" y="1535"/>
                    </a:lnTo>
                    <a:lnTo>
                      <a:pt x="344" y="1535"/>
                    </a:lnTo>
                    <a:lnTo>
                      <a:pt x="283" y="1495"/>
                    </a:lnTo>
                    <a:lnTo>
                      <a:pt x="223" y="1455"/>
                    </a:lnTo>
                    <a:lnTo>
                      <a:pt x="102" y="1334"/>
                    </a:lnTo>
                    <a:lnTo>
                      <a:pt x="102" y="1334"/>
                    </a:lnTo>
                    <a:lnTo>
                      <a:pt x="102" y="1334"/>
                    </a:lnTo>
                    <a:lnTo>
                      <a:pt x="61" y="1313"/>
                    </a:lnTo>
                    <a:lnTo>
                      <a:pt x="61" y="1313"/>
                    </a:lnTo>
                    <a:lnTo>
                      <a:pt x="41" y="1334"/>
                    </a:lnTo>
                    <a:lnTo>
                      <a:pt x="41" y="1334"/>
                    </a:lnTo>
                    <a:lnTo>
                      <a:pt x="1" y="1354"/>
                    </a:lnTo>
                    <a:lnTo>
                      <a:pt x="21" y="1394"/>
                    </a:lnTo>
                    <a:lnTo>
                      <a:pt x="21" y="1394"/>
                    </a:lnTo>
                    <a:lnTo>
                      <a:pt x="61" y="1475"/>
                    </a:lnTo>
                    <a:lnTo>
                      <a:pt x="122" y="1556"/>
                    </a:lnTo>
                    <a:lnTo>
                      <a:pt x="203" y="1616"/>
                    </a:lnTo>
                    <a:lnTo>
                      <a:pt x="283" y="1677"/>
                    </a:lnTo>
                    <a:lnTo>
                      <a:pt x="283" y="1677"/>
                    </a:lnTo>
                    <a:lnTo>
                      <a:pt x="364" y="1717"/>
                    </a:lnTo>
                    <a:lnTo>
                      <a:pt x="465" y="1717"/>
                    </a:lnTo>
                    <a:lnTo>
                      <a:pt x="465" y="1717"/>
                    </a:lnTo>
                    <a:lnTo>
                      <a:pt x="505" y="1717"/>
                    </a:lnTo>
                    <a:lnTo>
                      <a:pt x="505" y="1717"/>
                    </a:lnTo>
                    <a:lnTo>
                      <a:pt x="606" y="1697"/>
                    </a:lnTo>
                    <a:lnTo>
                      <a:pt x="707" y="1636"/>
                    </a:lnTo>
                    <a:lnTo>
                      <a:pt x="707" y="1636"/>
                    </a:lnTo>
                    <a:lnTo>
                      <a:pt x="788" y="1556"/>
                    </a:lnTo>
                    <a:lnTo>
                      <a:pt x="849" y="1475"/>
                    </a:lnTo>
                    <a:lnTo>
                      <a:pt x="849" y="1475"/>
                    </a:lnTo>
                    <a:lnTo>
                      <a:pt x="889" y="1374"/>
                    </a:lnTo>
                    <a:lnTo>
                      <a:pt x="909" y="1273"/>
                    </a:lnTo>
                    <a:lnTo>
                      <a:pt x="909" y="1273"/>
                    </a:lnTo>
                    <a:lnTo>
                      <a:pt x="929" y="1071"/>
                    </a:lnTo>
                    <a:lnTo>
                      <a:pt x="929" y="1071"/>
                    </a:lnTo>
                    <a:lnTo>
                      <a:pt x="1091" y="1091"/>
                    </a:lnTo>
                    <a:lnTo>
                      <a:pt x="1091" y="1091"/>
                    </a:lnTo>
                    <a:lnTo>
                      <a:pt x="1212" y="1091"/>
                    </a:lnTo>
                    <a:lnTo>
                      <a:pt x="1212" y="1091"/>
                    </a:lnTo>
                    <a:lnTo>
                      <a:pt x="1313" y="1051"/>
                    </a:lnTo>
                    <a:lnTo>
                      <a:pt x="1434" y="990"/>
                    </a:lnTo>
                    <a:lnTo>
                      <a:pt x="1535" y="930"/>
                    </a:lnTo>
                    <a:lnTo>
                      <a:pt x="1616" y="829"/>
                    </a:lnTo>
                    <a:lnTo>
                      <a:pt x="1616" y="829"/>
                    </a:lnTo>
                    <a:lnTo>
                      <a:pt x="1656" y="728"/>
                    </a:lnTo>
                    <a:lnTo>
                      <a:pt x="1697" y="607"/>
                    </a:lnTo>
                    <a:lnTo>
                      <a:pt x="1697" y="485"/>
                    </a:lnTo>
                    <a:lnTo>
                      <a:pt x="1697" y="364"/>
                    </a:lnTo>
                    <a:lnTo>
                      <a:pt x="1697" y="364"/>
                    </a:lnTo>
                    <a:lnTo>
                      <a:pt x="1656" y="263"/>
                    </a:lnTo>
                    <a:lnTo>
                      <a:pt x="1596" y="162"/>
                    </a:lnTo>
                    <a:lnTo>
                      <a:pt x="1535" y="61"/>
                    </a:lnTo>
                    <a:lnTo>
                      <a:pt x="1434" y="1"/>
                    </a:lnTo>
                    <a:lnTo>
                      <a:pt x="1434" y="1"/>
                    </a:lnTo>
                    <a:lnTo>
                      <a:pt x="1414"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9"/>
              <p:cNvSpPr/>
              <p:nvPr/>
            </p:nvSpPr>
            <p:spPr>
              <a:xfrm>
                <a:off x="2548062" y="-1064364"/>
                <a:ext cx="198817" cy="92484"/>
              </a:xfrm>
              <a:custGeom>
                <a:avLst/>
                <a:gdLst/>
                <a:ahLst/>
                <a:cxnLst/>
                <a:rect l="l" t="t" r="r" b="b"/>
                <a:pathLst>
                  <a:path w="3474" h="1616" extrusionOk="0">
                    <a:moveTo>
                      <a:pt x="82" y="0"/>
                    </a:moveTo>
                    <a:lnTo>
                      <a:pt x="41" y="81"/>
                    </a:lnTo>
                    <a:lnTo>
                      <a:pt x="21" y="202"/>
                    </a:lnTo>
                    <a:lnTo>
                      <a:pt x="1" y="283"/>
                    </a:lnTo>
                    <a:lnTo>
                      <a:pt x="21" y="364"/>
                    </a:lnTo>
                    <a:lnTo>
                      <a:pt x="21" y="303"/>
                    </a:lnTo>
                    <a:lnTo>
                      <a:pt x="41" y="142"/>
                    </a:lnTo>
                    <a:lnTo>
                      <a:pt x="82" y="0"/>
                    </a:lnTo>
                    <a:close/>
                    <a:moveTo>
                      <a:pt x="930" y="667"/>
                    </a:moveTo>
                    <a:lnTo>
                      <a:pt x="837" y="713"/>
                    </a:lnTo>
                    <a:lnTo>
                      <a:pt x="849" y="707"/>
                    </a:lnTo>
                    <a:lnTo>
                      <a:pt x="930" y="667"/>
                    </a:lnTo>
                    <a:close/>
                    <a:moveTo>
                      <a:pt x="364" y="727"/>
                    </a:moveTo>
                    <a:lnTo>
                      <a:pt x="465" y="768"/>
                    </a:lnTo>
                    <a:lnTo>
                      <a:pt x="566" y="768"/>
                    </a:lnTo>
                    <a:lnTo>
                      <a:pt x="465" y="747"/>
                    </a:lnTo>
                    <a:lnTo>
                      <a:pt x="364" y="727"/>
                    </a:lnTo>
                    <a:close/>
                    <a:moveTo>
                      <a:pt x="809" y="727"/>
                    </a:moveTo>
                    <a:lnTo>
                      <a:pt x="687" y="747"/>
                    </a:lnTo>
                    <a:lnTo>
                      <a:pt x="566" y="768"/>
                    </a:lnTo>
                    <a:lnTo>
                      <a:pt x="667" y="768"/>
                    </a:lnTo>
                    <a:lnTo>
                      <a:pt x="768" y="747"/>
                    </a:lnTo>
                    <a:lnTo>
                      <a:pt x="809" y="727"/>
                    </a:lnTo>
                    <a:close/>
                    <a:moveTo>
                      <a:pt x="2121" y="1333"/>
                    </a:moveTo>
                    <a:lnTo>
                      <a:pt x="2060" y="1353"/>
                    </a:lnTo>
                    <a:lnTo>
                      <a:pt x="1988" y="1382"/>
                    </a:lnTo>
                    <a:lnTo>
                      <a:pt x="1988" y="1382"/>
                    </a:lnTo>
                    <a:lnTo>
                      <a:pt x="2040" y="1373"/>
                    </a:lnTo>
                    <a:lnTo>
                      <a:pt x="2141" y="1353"/>
                    </a:lnTo>
                    <a:lnTo>
                      <a:pt x="2161" y="1353"/>
                    </a:lnTo>
                    <a:lnTo>
                      <a:pt x="2242" y="1378"/>
                    </a:lnTo>
                    <a:lnTo>
                      <a:pt x="2242" y="1378"/>
                    </a:lnTo>
                    <a:lnTo>
                      <a:pt x="2121" y="1333"/>
                    </a:lnTo>
                    <a:close/>
                    <a:moveTo>
                      <a:pt x="1616" y="1353"/>
                    </a:moveTo>
                    <a:lnTo>
                      <a:pt x="1616" y="1373"/>
                    </a:lnTo>
                    <a:lnTo>
                      <a:pt x="1717" y="1394"/>
                    </a:lnTo>
                    <a:lnTo>
                      <a:pt x="1616" y="1353"/>
                    </a:lnTo>
                    <a:close/>
                    <a:moveTo>
                      <a:pt x="1988" y="1382"/>
                    </a:moveTo>
                    <a:lnTo>
                      <a:pt x="1919" y="1394"/>
                    </a:lnTo>
                    <a:lnTo>
                      <a:pt x="1959" y="1394"/>
                    </a:lnTo>
                    <a:lnTo>
                      <a:pt x="1988" y="1382"/>
                    </a:lnTo>
                    <a:close/>
                    <a:moveTo>
                      <a:pt x="2242" y="1378"/>
                    </a:moveTo>
                    <a:lnTo>
                      <a:pt x="2444" y="1454"/>
                    </a:lnTo>
                    <a:lnTo>
                      <a:pt x="2787" y="1535"/>
                    </a:lnTo>
                    <a:lnTo>
                      <a:pt x="3110" y="1596"/>
                    </a:lnTo>
                    <a:lnTo>
                      <a:pt x="3474" y="1616"/>
                    </a:lnTo>
                    <a:lnTo>
                      <a:pt x="3131" y="1596"/>
                    </a:lnTo>
                    <a:lnTo>
                      <a:pt x="2808" y="1535"/>
                    </a:lnTo>
                    <a:lnTo>
                      <a:pt x="2484" y="1454"/>
                    </a:lnTo>
                    <a:lnTo>
                      <a:pt x="2242" y="137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9"/>
              <p:cNvSpPr/>
              <p:nvPr/>
            </p:nvSpPr>
            <p:spPr>
              <a:xfrm>
                <a:off x="2826606" y="-988074"/>
                <a:ext cx="2346" cy="57"/>
              </a:xfrm>
              <a:custGeom>
                <a:avLst/>
                <a:gdLst/>
                <a:ahLst/>
                <a:cxnLst/>
                <a:rect l="l" t="t" r="r" b="b"/>
                <a:pathLst>
                  <a:path w="41" h="1" fill="none" extrusionOk="0">
                    <a:moveTo>
                      <a:pt x="20" y="0"/>
                    </a:moveTo>
                    <a:lnTo>
                      <a:pt x="20" y="0"/>
                    </a:lnTo>
                    <a:lnTo>
                      <a:pt x="0" y="0"/>
                    </a:lnTo>
                    <a:lnTo>
                      <a:pt x="0" y="0"/>
                    </a:lnTo>
                    <a:lnTo>
                      <a:pt x="20" y="0"/>
                    </a:lnTo>
                    <a:lnTo>
                      <a:pt x="20" y="0"/>
                    </a:lnTo>
                    <a:lnTo>
                      <a:pt x="40" y="0"/>
                    </a:lnTo>
                    <a:lnTo>
                      <a:pt x="40" y="0"/>
                    </a:lnTo>
                    <a:lnTo>
                      <a:pt x="40" y="0"/>
                    </a:lnTo>
                    <a:lnTo>
                      <a:pt x="40" y="0"/>
                    </a:lnTo>
                    <a:lnTo>
                      <a:pt x="20" y="0"/>
                    </a:lnTo>
                    <a:lnTo>
                      <a:pt x="20" y="0"/>
                    </a:lnTo>
                    <a:lnTo>
                      <a:pt x="2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9"/>
              <p:cNvSpPr/>
              <p:nvPr/>
            </p:nvSpPr>
            <p:spPr>
              <a:xfrm>
                <a:off x="2640547" y="-988074"/>
                <a:ext cx="106333" cy="16196"/>
              </a:xfrm>
              <a:custGeom>
                <a:avLst/>
                <a:gdLst/>
                <a:ahLst/>
                <a:cxnLst/>
                <a:rect l="l" t="t" r="r" b="b"/>
                <a:pathLst>
                  <a:path w="1858" h="283" fill="none" extrusionOk="0">
                    <a:moveTo>
                      <a:pt x="505" y="0"/>
                    </a:moveTo>
                    <a:lnTo>
                      <a:pt x="505" y="0"/>
                    </a:lnTo>
                    <a:lnTo>
                      <a:pt x="444" y="20"/>
                    </a:lnTo>
                    <a:lnTo>
                      <a:pt x="444" y="20"/>
                    </a:lnTo>
                    <a:lnTo>
                      <a:pt x="343" y="61"/>
                    </a:lnTo>
                    <a:lnTo>
                      <a:pt x="222" y="61"/>
                    </a:lnTo>
                    <a:lnTo>
                      <a:pt x="222" y="61"/>
                    </a:lnTo>
                    <a:lnTo>
                      <a:pt x="101" y="61"/>
                    </a:lnTo>
                    <a:lnTo>
                      <a:pt x="0" y="20"/>
                    </a:lnTo>
                    <a:lnTo>
                      <a:pt x="0" y="20"/>
                    </a:lnTo>
                    <a:lnTo>
                      <a:pt x="0" y="40"/>
                    </a:lnTo>
                    <a:lnTo>
                      <a:pt x="0" y="40"/>
                    </a:lnTo>
                    <a:lnTo>
                      <a:pt x="101" y="61"/>
                    </a:lnTo>
                    <a:lnTo>
                      <a:pt x="222" y="61"/>
                    </a:lnTo>
                    <a:lnTo>
                      <a:pt x="222" y="61"/>
                    </a:lnTo>
                    <a:lnTo>
                      <a:pt x="303" y="61"/>
                    </a:lnTo>
                    <a:lnTo>
                      <a:pt x="303" y="61"/>
                    </a:lnTo>
                    <a:lnTo>
                      <a:pt x="424" y="40"/>
                    </a:lnTo>
                    <a:lnTo>
                      <a:pt x="525" y="20"/>
                    </a:lnTo>
                    <a:lnTo>
                      <a:pt x="525" y="20"/>
                    </a:lnTo>
                    <a:lnTo>
                      <a:pt x="545" y="20"/>
                    </a:lnTo>
                    <a:lnTo>
                      <a:pt x="545" y="20"/>
                    </a:lnTo>
                    <a:lnTo>
                      <a:pt x="868" y="121"/>
                    </a:lnTo>
                    <a:lnTo>
                      <a:pt x="1192" y="202"/>
                    </a:lnTo>
                    <a:lnTo>
                      <a:pt x="1515" y="263"/>
                    </a:lnTo>
                    <a:lnTo>
                      <a:pt x="1858" y="283"/>
                    </a:lnTo>
                    <a:lnTo>
                      <a:pt x="1858" y="283"/>
                    </a:lnTo>
                    <a:lnTo>
                      <a:pt x="1494" y="263"/>
                    </a:lnTo>
                    <a:lnTo>
                      <a:pt x="1171" y="202"/>
                    </a:lnTo>
                    <a:lnTo>
                      <a:pt x="828" y="121"/>
                    </a:lnTo>
                    <a:lnTo>
                      <a:pt x="505"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9"/>
              <p:cNvSpPr/>
              <p:nvPr/>
            </p:nvSpPr>
            <p:spPr>
              <a:xfrm>
                <a:off x="2615079" y="-1019323"/>
                <a:ext cx="5837" cy="4693"/>
              </a:xfrm>
              <a:custGeom>
                <a:avLst/>
                <a:gdLst/>
                <a:ahLst/>
                <a:cxnLst/>
                <a:rect l="l" t="t" r="r" b="b"/>
                <a:pathLst>
                  <a:path w="102" h="82" fill="none" extrusionOk="0">
                    <a:moveTo>
                      <a:pt x="1" y="1"/>
                    </a:moveTo>
                    <a:lnTo>
                      <a:pt x="1" y="1"/>
                    </a:lnTo>
                    <a:lnTo>
                      <a:pt x="102" y="82"/>
                    </a:lnTo>
                    <a:lnTo>
                      <a:pt x="102" y="82"/>
                    </a:lnTo>
                    <a:lnTo>
                      <a:pt x="102" y="82"/>
                    </a:lnTo>
                    <a:lnTo>
                      <a:pt x="102" y="82"/>
                    </a:lnTo>
                    <a:lnTo>
                      <a:pt x="1"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9"/>
              <p:cNvSpPr/>
              <p:nvPr/>
            </p:nvSpPr>
            <p:spPr>
              <a:xfrm>
                <a:off x="2568894" y="-1026248"/>
                <a:ext cx="32392" cy="5837"/>
              </a:xfrm>
              <a:custGeom>
                <a:avLst/>
                <a:gdLst/>
                <a:ahLst/>
                <a:cxnLst/>
                <a:rect l="l" t="t" r="r" b="b"/>
                <a:pathLst>
                  <a:path w="566" h="102" fill="none" extrusionOk="0">
                    <a:moveTo>
                      <a:pt x="566" y="1"/>
                    </a:moveTo>
                    <a:lnTo>
                      <a:pt x="566" y="1"/>
                    </a:lnTo>
                    <a:lnTo>
                      <a:pt x="445" y="61"/>
                    </a:lnTo>
                    <a:lnTo>
                      <a:pt x="445" y="61"/>
                    </a:lnTo>
                    <a:lnTo>
                      <a:pt x="323" y="81"/>
                    </a:lnTo>
                    <a:lnTo>
                      <a:pt x="202" y="102"/>
                    </a:lnTo>
                    <a:lnTo>
                      <a:pt x="202" y="102"/>
                    </a:lnTo>
                    <a:lnTo>
                      <a:pt x="101" y="81"/>
                    </a:lnTo>
                    <a:lnTo>
                      <a:pt x="0" y="61"/>
                    </a:lnTo>
                    <a:lnTo>
                      <a:pt x="0" y="61"/>
                    </a:lnTo>
                    <a:lnTo>
                      <a:pt x="0" y="61"/>
                    </a:lnTo>
                    <a:lnTo>
                      <a:pt x="0" y="61"/>
                    </a:lnTo>
                    <a:lnTo>
                      <a:pt x="101" y="102"/>
                    </a:lnTo>
                    <a:lnTo>
                      <a:pt x="222" y="102"/>
                    </a:lnTo>
                    <a:lnTo>
                      <a:pt x="222" y="102"/>
                    </a:lnTo>
                    <a:lnTo>
                      <a:pt x="303" y="102"/>
                    </a:lnTo>
                    <a:lnTo>
                      <a:pt x="404" y="81"/>
                    </a:lnTo>
                    <a:lnTo>
                      <a:pt x="485" y="41"/>
                    </a:lnTo>
                    <a:lnTo>
                      <a:pt x="566"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9"/>
              <p:cNvSpPr/>
              <p:nvPr/>
            </p:nvSpPr>
            <p:spPr>
              <a:xfrm>
                <a:off x="2548062" y="-1064364"/>
                <a:ext cx="4693" cy="20832"/>
              </a:xfrm>
              <a:custGeom>
                <a:avLst/>
                <a:gdLst/>
                <a:ahLst/>
                <a:cxnLst/>
                <a:rect l="l" t="t" r="r" b="b"/>
                <a:pathLst>
                  <a:path w="82" h="364" fill="none" extrusionOk="0">
                    <a:moveTo>
                      <a:pt x="82" y="0"/>
                    </a:moveTo>
                    <a:lnTo>
                      <a:pt x="82" y="0"/>
                    </a:lnTo>
                    <a:lnTo>
                      <a:pt x="41" y="81"/>
                    </a:lnTo>
                    <a:lnTo>
                      <a:pt x="21" y="202"/>
                    </a:lnTo>
                    <a:lnTo>
                      <a:pt x="21" y="202"/>
                    </a:lnTo>
                    <a:lnTo>
                      <a:pt x="1" y="283"/>
                    </a:lnTo>
                    <a:lnTo>
                      <a:pt x="21" y="364"/>
                    </a:lnTo>
                    <a:lnTo>
                      <a:pt x="21" y="364"/>
                    </a:lnTo>
                    <a:lnTo>
                      <a:pt x="21" y="303"/>
                    </a:lnTo>
                    <a:lnTo>
                      <a:pt x="21" y="303"/>
                    </a:lnTo>
                    <a:lnTo>
                      <a:pt x="41" y="142"/>
                    </a:lnTo>
                    <a:lnTo>
                      <a:pt x="8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9"/>
              <p:cNvSpPr/>
              <p:nvPr/>
            </p:nvSpPr>
            <p:spPr>
              <a:xfrm>
                <a:off x="2550408" y="-1089774"/>
                <a:ext cx="57" cy="57"/>
              </a:xfrm>
              <a:custGeom>
                <a:avLst/>
                <a:gdLst/>
                <a:ahLst/>
                <a:cxnLst/>
                <a:rect l="l" t="t" r="r" b="b"/>
                <a:pathLst>
                  <a:path w="1" h="1" fill="none" extrusionOk="0">
                    <a:moveTo>
                      <a:pt x="0" y="0"/>
                    </a:moveTo>
                    <a:lnTo>
                      <a:pt x="0" y="0"/>
                    </a:lnTo>
                    <a:lnTo>
                      <a:pt x="0" y="0"/>
                    </a:lnTo>
                    <a:lnTo>
                      <a:pt x="0" y="0"/>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9"/>
              <p:cNvSpPr/>
              <p:nvPr/>
            </p:nvSpPr>
            <p:spPr>
              <a:xfrm>
                <a:off x="2550408" y="-1089774"/>
                <a:ext cx="57" cy="57"/>
              </a:xfrm>
              <a:custGeom>
                <a:avLst/>
                <a:gdLst/>
                <a:ahLst/>
                <a:cxnLst/>
                <a:rect l="l" t="t" r="r" b="b"/>
                <a:pathLst>
                  <a:path w="1" h="1" fill="none" extrusionOk="0">
                    <a:moveTo>
                      <a:pt x="0" y="0"/>
                    </a:moveTo>
                    <a:lnTo>
                      <a:pt x="0" y="0"/>
                    </a:lnTo>
                    <a:lnTo>
                      <a:pt x="0" y="0"/>
                    </a:lnTo>
                    <a:lnTo>
                      <a:pt x="0" y="0"/>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9"/>
              <p:cNvSpPr/>
              <p:nvPr/>
            </p:nvSpPr>
            <p:spPr>
              <a:xfrm>
                <a:off x="2513437" y="-1167208"/>
                <a:ext cx="35883" cy="76288"/>
              </a:xfrm>
              <a:custGeom>
                <a:avLst/>
                <a:gdLst/>
                <a:ahLst/>
                <a:cxnLst/>
                <a:rect l="l" t="t" r="r" b="b"/>
                <a:pathLst>
                  <a:path w="627" h="1333" fill="none" extrusionOk="0">
                    <a:moveTo>
                      <a:pt x="0" y="0"/>
                    </a:moveTo>
                    <a:lnTo>
                      <a:pt x="0" y="0"/>
                    </a:lnTo>
                    <a:lnTo>
                      <a:pt x="162" y="445"/>
                    </a:lnTo>
                    <a:lnTo>
                      <a:pt x="263" y="667"/>
                    </a:lnTo>
                    <a:lnTo>
                      <a:pt x="364" y="869"/>
                    </a:lnTo>
                    <a:lnTo>
                      <a:pt x="364" y="869"/>
                    </a:lnTo>
                    <a:lnTo>
                      <a:pt x="485" y="1111"/>
                    </a:lnTo>
                    <a:lnTo>
                      <a:pt x="626" y="1333"/>
                    </a:lnTo>
                    <a:lnTo>
                      <a:pt x="626" y="1333"/>
                    </a:lnTo>
                    <a:lnTo>
                      <a:pt x="485" y="1111"/>
                    </a:lnTo>
                    <a:lnTo>
                      <a:pt x="364" y="869"/>
                    </a:lnTo>
                    <a:lnTo>
                      <a:pt x="364" y="869"/>
                    </a:lnTo>
                    <a:lnTo>
                      <a:pt x="263" y="667"/>
                    </a:lnTo>
                    <a:lnTo>
                      <a:pt x="162" y="445"/>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9"/>
              <p:cNvSpPr/>
              <p:nvPr/>
            </p:nvSpPr>
            <p:spPr>
              <a:xfrm>
                <a:off x="2487969" y="-1245786"/>
                <a:ext cx="4693" cy="12762"/>
              </a:xfrm>
              <a:custGeom>
                <a:avLst/>
                <a:gdLst/>
                <a:ahLst/>
                <a:cxnLst/>
                <a:rect l="l" t="t" r="r" b="b"/>
                <a:pathLst>
                  <a:path w="82" h="223" fill="none" extrusionOk="0">
                    <a:moveTo>
                      <a:pt x="1" y="0"/>
                    </a:moveTo>
                    <a:lnTo>
                      <a:pt x="1" y="0"/>
                    </a:lnTo>
                    <a:lnTo>
                      <a:pt x="82" y="222"/>
                    </a:lnTo>
                    <a:lnTo>
                      <a:pt x="82" y="222"/>
                    </a:lnTo>
                    <a:lnTo>
                      <a:pt x="1" y="0"/>
                    </a:lnTo>
                    <a:lnTo>
                      <a:pt x="1" y="0"/>
                    </a:lnTo>
                    <a:lnTo>
                      <a:pt x="1"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9"/>
              <p:cNvSpPr/>
              <p:nvPr/>
            </p:nvSpPr>
            <p:spPr>
              <a:xfrm>
                <a:off x="2567749" y="-1022756"/>
                <a:ext cx="1202" cy="57"/>
              </a:xfrm>
              <a:custGeom>
                <a:avLst/>
                <a:gdLst/>
                <a:ahLst/>
                <a:cxnLst/>
                <a:rect l="l" t="t" r="r" b="b"/>
                <a:pathLst>
                  <a:path w="21" h="1" extrusionOk="0">
                    <a:moveTo>
                      <a:pt x="0" y="0"/>
                    </a:moveTo>
                    <a:lnTo>
                      <a:pt x="0" y="0"/>
                    </a:lnTo>
                    <a:lnTo>
                      <a:pt x="20" y="0"/>
                    </a:lnTo>
                    <a:lnTo>
                      <a:pt x="20" y="0"/>
                    </a:lnTo>
                    <a:lnTo>
                      <a:pt x="20" y="0"/>
                    </a:lnTo>
                    <a:lnTo>
                      <a:pt x="2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9"/>
              <p:cNvSpPr/>
              <p:nvPr/>
            </p:nvSpPr>
            <p:spPr>
              <a:xfrm>
                <a:off x="2567749" y="-1022756"/>
                <a:ext cx="1202" cy="57"/>
              </a:xfrm>
              <a:custGeom>
                <a:avLst/>
                <a:gdLst/>
                <a:ahLst/>
                <a:cxnLst/>
                <a:rect l="l" t="t" r="r" b="b"/>
                <a:pathLst>
                  <a:path w="21" h="1" fill="none" extrusionOk="0">
                    <a:moveTo>
                      <a:pt x="0" y="0"/>
                    </a:moveTo>
                    <a:lnTo>
                      <a:pt x="0" y="0"/>
                    </a:lnTo>
                    <a:lnTo>
                      <a:pt x="20" y="0"/>
                    </a:lnTo>
                    <a:lnTo>
                      <a:pt x="20" y="0"/>
                    </a:lnTo>
                    <a:lnTo>
                      <a:pt x="20" y="0"/>
                    </a:lnTo>
                    <a:lnTo>
                      <a:pt x="20" y="0"/>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9"/>
              <p:cNvSpPr/>
              <p:nvPr/>
            </p:nvSpPr>
            <p:spPr>
              <a:xfrm>
                <a:off x="2628987" y="-992710"/>
                <a:ext cx="11618" cy="6982"/>
              </a:xfrm>
              <a:custGeom>
                <a:avLst/>
                <a:gdLst/>
                <a:ahLst/>
                <a:cxnLst/>
                <a:rect l="l" t="t" r="r" b="b"/>
                <a:pathLst>
                  <a:path w="203" h="122" extrusionOk="0">
                    <a:moveTo>
                      <a:pt x="0" y="0"/>
                    </a:moveTo>
                    <a:lnTo>
                      <a:pt x="101" y="81"/>
                    </a:lnTo>
                    <a:lnTo>
                      <a:pt x="202" y="121"/>
                    </a:lnTo>
                    <a:lnTo>
                      <a:pt x="202" y="101"/>
                    </a:lnTo>
                    <a:lnTo>
                      <a:pt x="101" y="6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9"/>
              <p:cNvSpPr/>
              <p:nvPr/>
            </p:nvSpPr>
            <p:spPr>
              <a:xfrm>
                <a:off x="2628987" y="-992710"/>
                <a:ext cx="11618" cy="6982"/>
              </a:xfrm>
              <a:custGeom>
                <a:avLst/>
                <a:gdLst/>
                <a:ahLst/>
                <a:cxnLst/>
                <a:rect l="l" t="t" r="r" b="b"/>
                <a:pathLst>
                  <a:path w="203" h="122" fill="none" extrusionOk="0">
                    <a:moveTo>
                      <a:pt x="0" y="0"/>
                    </a:moveTo>
                    <a:lnTo>
                      <a:pt x="0" y="0"/>
                    </a:lnTo>
                    <a:lnTo>
                      <a:pt x="101" y="81"/>
                    </a:lnTo>
                    <a:lnTo>
                      <a:pt x="101" y="81"/>
                    </a:lnTo>
                    <a:lnTo>
                      <a:pt x="202" y="121"/>
                    </a:lnTo>
                    <a:lnTo>
                      <a:pt x="202" y="121"/>
                    </a:lnTo>
                    <a:lnTo>
                      <a:pt x="202" y="101"/>
                    </a:lnTo>
                    <a:lnTo>
                      <a:pt x="202" y="101"/>
                    </a:lnTo>
                    <a:lnTo>
                      <a:pt x="101" y="61"/>
                    </a:lnTo>
                    <a:lnTo>
                      <a:pt x="0"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9"/>
              <p:cNvSpPr/>
              <p:nvPr/>
            </p:nvSpPr>
            <p:spPr>
              <a:xfrm>
                <a:off x="2487969" y="-1245786"/>
                <a:ext cx="340976" cy="273903"/>
              </a:xfrm>
              <a:custGeom>
                <a:avLst/>
                <a:gdLst/>
                <a:ahLst/>
                <a:cxnLst/>
                <a:rect l="l" t="t" r="r" b="b"/>
                <a:pathLst>
                  <a:path w="5958" h="4786" extrusionOk="0">
                    <a:moveTo>
                      <a:pt x="1" y="0"/>
                    </a:moveTo>
                    <a:lnTo>
                      <a:pt x="82" y="222"/>
                    </a:lnTo>
                    <a:lnTo>
                      <a:pt x="263" y="788"/>
                    </a:lnTo>
                    <a:lnTo>
                      <a:pt x="445" y="1373"/>
                    </a:lnTo>
                    <a:lnTo>
                      <a:pt x="607" y="1818"/>
                    </a:lnTo>
                    <a:lnTo>
                      <a:pt x="708" y="2040"/>
                    </a:lnTo>
                    <a:lnTo>
                      <a:pt x="809" y="2242"/>
                    </a:lnTo>
                    <a:lnTo>
                      <a:pt x="930" y="2484"/>
                    </a:lnTo>
                    <a:lnTo>
                      <a:pt x="1071" y="2706"/>
                    </a:lnTo>
                    <a:lnTo>
                      <a:pt x="1091" y="2726"/>
                    </a:lnTo>
                    <a:lnTo>
                      <a:pt x="1273" y="2989"/>
                    </a:lnTo>
                    <a:lnTo>
                      <a:pt x="1132" y="3170"/>
                    </a:lnTo>
                    <a:lnTo>
                      <a:pt x="1091" y="3312"/>
                    </a:lnTo>
                    <a:lnTo>
                      <a:pt x="1071" y="3473"/>
                    </a:lnTo>
                    <a:lnTo>
                      <a:pt x="1071" y="3534"/>
                    </a:lnTo>
                    <a:lnTo>
                      <a:pt x="1111" y="3655"/>
                    </a:lnTo>
                    <a:lnTo>
                      <a:pt x="1192" y="3756"/>
                    </a:lnTo>
                    <a:lnTo>
                      <a:pt x="1293" y="3837"/>
                    </a:lnTo>
                    <a:lnTo>
                      <a:pt x="1394" y="3897"/>
                    </a:lnTo>
                    <a:lnTo>
                      <a:pt x="1414" y="3897"/>
                    </a:lnTo>
                    <a:lnTo>
                      <a:pt x="1515" y="3917"/>
                    </a:lnTo>
                    <a:lnTo>
                      <a:pt x="1616" y="3938"/>
                    </a:lnTo>
                    <a:lnTo>
                      <a:pt x="1737" y="3917"/>
                    </a:lnTo>
                    <a:lnTo>
                      <a:pt x="1859" y="3897"/>
                    </a:lnTo>
                    <a:lnTo>
                      <a:pt x="1980" y="3837"/>
                    </a:lnTo>
                    <a:lnTo>
                      <a:pt x="2040" y="3796"/>
                    </a:lnTo>
                    <a:lnTo>
                      <a:pt x="2222" y="3958"/>
                    </a:lnTo>
                    <a:lnTo>
                      <a:pt x="2323" y="4039"/>
                    </a:lnTo>
                    <a:lnTo>
                      <a:pt x="2343" y="4039"/>
                    </a:lnTo>
                    <a:lnTo>
                      <a:pt x="2343" y="4079"/>
                    </a:lnTo>
                    <a:lnTo>
                      <a:pt x="2343" y="4180"/>
                    </a:lnTo>
                    <a:lnTo>
                      <a:pt x="2384" y="4281"/>
                    </a:lnTo>
                    <a:lnTo>
                      <a:pt x="2424" y="4362"/>
                    </a:lnTo>
                    <a:lnTo>
                      <a:pt x="2464" y="4422"/>
                    </a:lnTo>
                    <a:lnTo>
                      <a:pt x="2565" y="4483"/>
                    </a:lnTo>
                    <a:lnTo>
                      <a:pt x="2666" y="4523"/>
                    </a:lnTo>
                    <a:lnTo>
                      <a:pt x="2767" y="4564"/>
                    </a:lnTo>
                    <a:lnTo>
                      <a:pt x="3009" y="4564"/>
                    </a:lnTo>
                    <a:lnTo>
                      <a:pt x="3110" y="4523"/>
                    </a:lnTo>
                    <a:lnTo>
                      <a:pt x="3171" y="4503"/>
                    </a:lnTo>
                    <a:lnTo>
                      <a:pt x="3494" y="4624"/>
                    </a:lnTo>
                    <a:lnTo>
                      <a:pt x="3837" y="4705"/>
                    </a:lnTo>
                    <a:lnTo>
                      <a:pt x="4160" y="4766"/>
                    </a:lnTo>
                    <a:lnTo>
                      <a:pt x="4524" y="4786"/>
                    </a:lnTo>
                    <a:lnTo>
                      <a:pt x="4564" y="4786"/>
                    </a:lnTo>
                    <a:lnTo>
                      <a:pt x="4847" y="4766"/>
                    </a:lnTo>
                    <a:lnTo>
                      <a:pt x="5130" y="4745"/>
                    </a:lnTo>
                    <a:lnTo>
                      <a:pt x="5432" y="4685"/>
                    </a:lnTo>
                    <a:lnTo>
                      <a:pt x="5735" y="4584"/>
                    </a:lnTo>
                    <a:lnTo>
                      <a:pt x="5856" y="4543"/>
                    </a:lnTo>
                    <a:lnTo>
                      <a:pt x="5917" y="4503"/>
                    </a:lnTo>
                    <a:lnTo>
                      <a:pt x="5957" y="4503"/>
                    </a:lnTo>
                    <a:lnTo>
                      <a:pt x="5937" y="4382"/>
                    </a:lnTo>
                    <a:lnTo>
                      <a:pt x="5897" y="4241"/>
                    </a:lnTo>
                    <a:lnTo>
                      <a:pt x="5816" y="4119"/>
                    </a:lnTo>
                    <a:lnTo>
                      <a:pt x="5735" y="3998"/>
                    </a:lnTo>
                    <a:lnTo>
                      <a:pt x="5614" y="3897"/>
                    </a:lnTo>
                    <a:lnTo>
                      <a:pt x="5513" y="3837"/>
                    </a:lnTo>
                    <a:lnTo>
                      <a:pt x="5372" y="3776"/>
                    </a:lnTo>
                    <a:lnTo>
                      <a:pt x="5231" y="3736"/>
                    </a:lnTo>
                    <a:lnTo>
                      <a:pt x="4907" y="3675"/>
                    </a:lnTo>
                    <a:lnTo>
                      <a:pt x="4564" y="3655"/>
                    </a:lnTo>
                    <a:lnTo>
                      <a:pt x="4221" y="3635"/>
                    </a:lnTo>
                    <a:lnTo>
                      <a:pt x="3858" y="3594"/>
                    </a:lnTo>
                    <a:lnTo>
                      <a:pt x="3676" y="3554"/>
                    </a:lnTo>
                    <a:lnTo>
                      <a:pt x="3494" y="3514"/>
                    </a:lnTo>
                    <a:lnTo>
                      <a:pt x="3333" y="3453"/>
                    </a:lnTo>
                    <a:lnTo>
                      <a:pt x="3171" y="3372"/>
                    </a:lnTo>
                    <a:lnTo>
                      <a:pt x="2969" y="3231"/>
                    </a:lnTo>
                    <a:lnTo>
                      <a:pt x="2767" y="3090"/>
                    </a:lnTo>
                    <a:lnTo>
                      <a:pt x="2585" y="2928"/>
                    </a:lnTo>
                    <a:lnTo>
                      <a:pt x="2424" y="2767"/>
                    </a:lnTo>
                    <a:lnTo>
                      <a:pt x="2262" y="2565"/>
                    </a:lnTo>
                    <a:lnTo>
                      <a:pt x="2101" y="2363"/>
                    </a:lnTo>
                    <a:lnTo>
                      <a:pt x="1838" y="1939"/>
                    </a:lnTo>
                    <a:lnTo>
                      <a:pt x="1677" y="1636"/>
                    </a:lnTo>
                    <a:lnTo>
                      <a:pt x="1515" y="1313"/>
                    </a:lnTo>
                    <a:lnTo>
                      <a:pt x="1374" y="1010"/>
                    </a:lnTo>
                    <a:lnTo>
                      <a:pt x="1192" y="727"/>
                    </a:lnTo>
                    <a:lnTo>
                      <a:pt x="1111" y="586"/>
                    </a:lnTo>
                    <a:lnTo>
                      <a:pt x="1010" y="465"/>
                    </a:lnTo>
                    <a:lnTo>
                      <a:pt x="889" y="344"/>
                    </a:lnTo>
                    <a:lnTo>
                      <a:pt x="768" y="243"/>
                    </a:lnTo>
                    <a:lnTo>
                      <a:pt x="627" y="162"/>
                    </a:lnTo>
                    <a:lnTo>
                      <a:pt x="465" y="81"/>
                    </a:lnTo>
                    <a:lnTo>
                      <a:pt x="284" y="41"/>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9"/>
              <p:cNvSpPr/>
              <p:nvPr/>
            </p:nvSpPr>
            <p:spPr>
              <a:xfrm>
                <a:off x="2487969" y="-1245786"/>
                <a:ext cx="340976" cy="273903"/>
              </a:xfrm>
              <a:custGeom>
                <a:avLst/>
                <a:gdLst/>
                <a:ahLst/>
                <a:cxnLst/>
                <a:rect l="l" t="t" r="r" b="b"/>
                <a:pathLst>
                  <a:path w="5958" h="4786" fill="none" extrusionOk="0">
                    <a:moveTo>
                      <a:pt x="1" y="0"/>
                    </a:moveTo>
                    <a:lnTo>
                      <a:pt x="1" y="0"/>
                    </a:lnTo>
                    <a:lnTo>
                      <a:pt x="82" y="222"/>
                    </a:lnTo>
                    <a:lnTo>
                      <a:pt x="82" y="222"/>
                    </a:lnTo>
                    <a:lnTo>
                      <a:pt x="263" y="788"/>
                    </a:lnTo>
                    <a:lnTo>
                      <a:pt x="445" y="1373"/>
                    </a:lnTo>
                    <a:lnTo>
                      <a:pt x="445" y="1373"/>
                    </a:lnTo>
                    <a:lnTo>
                      <a:pt x="607" y="1818"/>
                    </a:lnTo>
                    <a:lnTo>
                      <a:pt x="708" y="2040"/>
                    </a:lnTo>
                    <a:lnTo>
                      <a:pt x="809" y="2242"/>
                    </a:lnTo>
                    <a:lnTo>
                      <a:pt x="809" y="2242"/>
                    </a:lnTo>
                    <a:lnTo>
                      <a:pt x="930" y="2484"/>
                    </a:lnTo>
                    <a:lnTo>
                      <a:pt x="1071" y="2706"/>
                    </a:lnTo>
                    <a:lnTo>
                      <a:pt x="1071" y="2706"/>
                    </a:lnTo>
                    <a:lnTo>
                      <a:pt x="1091" y="2726"/>
                    </a:lnTo>
                    <a:lnTo>
                      <a:pt x="1091" y="2726"/>
                    </a:lnTo>
                    <a:lnTo>
                      <a:pt x="1091" y="2726"/>
                    </a:lnTo>
                    <a:lnTo>
                      <a:pt x="1091" y="2726"/>
                    </a:lnTo>
                    <a:lnTo>
                      <a:pt x="1091" y="2726"/>
                    </a:lnTo>
                    <a:lnTo>
                      <a:pt x="1091" y="2726"/>
                    </a:lnTo>
                    <a:lnTo>
                      <a:pt x="1091" y="2726"/>
                    </a:lnTo>
                    <a:lnTo>
                      <a:pt x="1091" y="2726"/>
                    </a:lnTo>
                    <a:lnTo>
                      <a:pt x="1273" y="2989"/>
                    </a:lnTo>
                    <a:lnTo>
                      <a:pt x="1273" y="2989"/>
                    </a:lnTo>
                    <a:lnTo>
                      <a:pt x="1132" y="3170"/>
                    </a:lnTo>
                    <a:lnTo>
                      <a:pt x="1132" y="3170"/>
                    </a:lnTo>
                    <a:lnTo>
                      <a:pt x="1091" y="3312"/>
                    </a:lnTo>
                    <a:lnTo>
                      <a:pt x="1071" y="3473"/>
                    </a:lnTo>
                    <a:lnTo>
                      <a:pt x="1071" y="3473"/>
                    </a:lnTo>
                    <a:lnTo>
                      <a:pt x="1071" y="3534"/>
                    </a:lnTo>
                    <a:lnTo>
                      <a:pt x="1071" y="3534"/>
                    </a:lnTo>
                    <a:lnTo>
                      <a:pt x="1111" y="3655"/>
                    </a:lnTo>
                    <a:lnTo>
                      <a:pt x="1192" y="3756"/>
                    </a:lnTo>
                    <a:lnTo>
                      <a:pt x="1293" y="3837"/>
                    </a:lnTo>
                    <a:lnTo>
                      <a:pt x="1394" y="3897"/>
                    </a:lnTo>
                    <a:lnTo>
                      <a:pt x="1394" y="3897"/>
                    </a:lnTo>
                    <a:lnTo>
                      <a:pt x="1414" y="3897"/>
                    </a:lnTo>
                    <a:lnTo>
                      <a:pt x="1414" y="3897"/>
                    </a:lnTo>
                    <a:lnTo>
                      <a:pt x="1515" y="3917"/>
                    </a:lnTo>
                    <a:lnTo>
                      <a:pt x="1616" y="3938"/>
                    </a:lnTo>
                    <a:lnTo>
                      <a:pt x="1616" y="3938"/>
                    </a:lnTo>
                    <a:lnTo>
                      <a:pt x="1737" y="3917"/>
                    </a:lnTo>
                    <a:lnTo>
                      <a:pt x="1859" y="3897"/>
                    </a:lnTo>
                    <a:lnTo>
                      <a:pt x="1859" y="3897"/>
                    </a:lnTo>
                    <a:lnTo>
                      <a:pt x="1980" y="3837"/>
                    </a:lnTo>
                    <a:lnTo>
                      <a:pt x="1980" y="3837"/>
                    </a:lnTo>
                    <a:lnTo>
                      <a:pt x="2040" y="3796"/>
                    </a:lnTo>
                    <a:lnTo>
                      <a:pt x="2040" y="3796"/>
                    </a:lnTo>
                    <a:lnTo>
                      <a:pt x="2222" y="3958"/>
                    </a:lnTo>
                    <a:lnTo>
                      <a:pt x="2222" y="3958"/>
                    </a:lnTo>
                    <a:lnTo>
                      <a:pt x="2323" y="4039"/>
                    </a:lnTo>
                    <a:lnTo>
                      <a:pt x="2323" y="4039"/>
                    </a:lnTo>
                    <a:lnTo>
                      <a:pt x="2323" y="4039"/>
                    </a:lnTo>
                    <a:lnTo>
                      <a:pt x="2323" y="4039"/>
                    </a:lnTo>
                    <a:lnTo>
                      <a:pt x="2343" y="4039"/>
                    </a:lnTo>
                    <a:lnTo>
                      <a:pt x="2343" y="4039"/>
                    </a:lnTo>
                    <a:lnTo>
                      <a:pt x="2343" y="4079"/>
                    </a:lnTo>
                    <a:lnTo>
                      <a:pt x="2343" y="4180"/>
                    </a:lnTo>
                    <a:lnTo>
                      <a:pt x="2384" y="4281"/>
                    </a:lnTo>
                    <a:lnTo>
                      <a:pt x="2424" y="4362"/>
                    </a:lnTo>
                    <a:lnTo>
                      <a:pt x="2464" y="4422"/>
                    </a:lnTo>
                    <a:lnTo>
                      <a:pt x="2464" y="4422"/>
                    </a:lnTo>
                    <a:lnTo>
                      <a:pt x="2565" y="4483"/>
                    </a:lnTo>
                    <a:lnTo>
                      <a:pt x="2666" y="4523"/>
                    </a:lnTo>
                    <a:lnTo>
                      <a:pt x="2666" y="4523"/>
                    </a:lnTo>
                    <a:lnTo>
                      <a:pt x="2767" y="4564"/>
                    </a:lnTo>
                    <a:lnTo>
                      <a:pt x="2888" y="4564"/>
                    </a:lnTo>
                    <a:lnTo>
                      <a:pt x="2888" y="4564"/>
                    </a:lnTo>
                    <a:lnTo>
                      <a:pt x="3009" y="4564"/>
                    </a:lnTo>
                    <a:lnTo>
                      <a:pt x="3110" y="4523"/>
                    </a:lnTo>
                    <a:lnTo>
                      <a:pt x="3110" y="4523"/>
                    </a:lnTo>
                    <a:lnTo>
                      <a:pt x="3171" y="4503"/>
                    </a:lnTo>
                    <a:lnTo>
                      <a:pt x="3171" y="4503"/>
                    </a:lnTo>
                    <a:lnTo>
                      <a:pt x="3494" y="4624"/>
                    </a:lnTo>
                    <a:lnTo>
                      <a:pt x="3837" y="4705"/>
                    </a:lnTo>
                    <a:lnTo>
                      <a:pt x="4160" y="4766"/>
                    </a:lnTo>
                    <a:lnTo>
                      <a:pt x="4524" y="4786"/>
                    </a:lnTo>
                    <a:lnTo>
                      <a:pt x="4524" y="4786"/>
                    </a:lnTo>
                    <a:lnTo>
                      <a:pt x="4564" y="4786"/>
                    </a:lnTo>
                    <a:lnTo>
                      <a:pt x="4564" y="4786"/>
                    </a:lnTo>
                    <a:lnTo>
                      <a:pt x="4847" y="4766"/>
                    </a:lnTo>
                    <a:lnTo>
                      <a:pt x="5130" y="4745"/>
                    </a:lnTo>
                    <a:lnTo>
                      <a:pt x="5432" y="4685"/>
                    </a:lnTo>
                    <a:lnTo>
                      <a:pt x="5735" y="4584"/>
                    </a:lnTo>
                    <a:lnTo>
                      <a:pt x="5735" y="4584"/>
                    </a:lnTo>
                    <a:lnTo>
                      <a:pt x="5856" y="4543"/>
                    </a:lnTo>
                    <a:lnTo>
                      <a:pt x="5917" y="4503"/>
                    </a:lnTo>
                    <a:lnTo>
                      <a:pt x="5917" y="4503"/>
                    </a:lnTo>
                    <a:lnTo>
                      <a:pt x="5937" y="4503"/>
                    </a:lnTo>
                    <a:lnTo>
                      <a:pt x="5937" y="4503"/>
                    </a:lnTo>
                    <a:lnTo>
                      <a:pt x="5937" y="4503"/>
                    </a:lnTo>
                    <a:lnTo>
                      <a:pt x="5937" y="4503"/>
                    </a:lnTo>
                    <a:lnTo>
                      <a:pt x="5957" y="4503"/>
                    </a:lnTo>
                    <a:lnTo>
                      <a:pt x="5957" y="4503"/>
                    </a:lnTo>
                    <a:lnTo>
                      <a:pt x="5937" y="4382"/>
                    </a:lnTo>
                    <a:lnTo>
                      <a:pt x="5897" y="4241"/>
                    </a:lnTo>
                    <a:lnTo>
                      <a:pt x="5816" y="4119"/>
                    </a:lnTo>
                    <a:lnTo>
                      <a:pt x="5735" y="3998"/>
                    </a:lnTo>
                    <a:lnTo>
                      <a:pt x="5735" y="3998"/>
                    </a:lnTo>
                    <a:lnTo>
                      <a:pt x="5614" y="3897"/>
                    </a:lnTo>
                    <a:lnTo>
                      <a:pt x="5513" y="3837"/>
                    </a:lnTo>
                    <a:lnTo>
                      <a:pt x="5372" y="3776"/>
                    </a:lnTo>
                    <a:lnTo>
                      <a:pt x="5231" y="3736"/>
                    </a:lnTo>
                    <a:lnTo>
                      <a:pt x="4907" y="3675"/>
                    </a:lnTo>
                    <a:lnTo>
                      <a:pt x="4564" y="3655"/>
                    </a:lnTo>
                    <a:lnTo>
                      <a:pt x="4221" y="3635"/>
                    </a:lnTo>
                    <a:lnTo>
                      <a:pt x="3858" y="3594"/>
                    </a:lnTo>
                    <a:lnTo>
                      <a:pt x="3676" y="3554"/>
                    </a:lnTo>
                    <a:lnTo>
                      <a:pt x="3494" y="3514"/>
                    </a:lnTo>
                    <a:lnTo>
                      <a:pt x="3333" y="3453"/>
                    </a:lnTo>
                    <a:lnTo>
                      <a:pt x="3171" y="3372"/>
                    </a:lnTo>
                    <a:lnTo>
                      <a:pt x="3171" y="3372"/>
                    </a:lnTo>
                    <a:lnTo>
                      <a:pt x="2969" y="3231"/>
                    </a:lnTo>
                    <a:lnTo>
                      <a:pt x="2767" y="3090"/>
                    </a:lnTo>
                    <a:lnTo>
                      <a:pt x="2585" y="2928"/>
                    </a:lnTo>
                    <a:lnTo>
                      <a:pt x="2424" y="2767"/>
                    </a:lnTo>
                    <a:lnTo>
                      <a:pt x="2262" y="2565"/>
                    </a:lnTo>
                    <a:lnTo>
                      <a:pt x="2101" y="2363"/>
                    </a:lnTo>
                    <a:lnTo>
                      <a:pt x="1838" y="1939"/>
                    </a:lnTo>
                    <a:lnTo>
                      <a:pt x="1838" y="1939"/>
                    </a:lnTo>
                    <a:lnTo>
                      <a:pt x="1677" y="1636"/>
                    </a:lnTo>
                    <a:lnTo>
                      <a:pt x="1515" y="1313"/>
                    </a:lnTo>
                    <a:lnTo>
                      <a:pt x="1374" y="1010"/>
                    </a:lnTo>
                    <a:lnTo>
                      <a:pt x="1192" y="727"/>
                    </a:lnTo>
                    <a:lnTo>
                      <a:pt x="1111" y="586"/>
                    </a:lnTo>
                    <a:lnTo>
                      <a:pt x="1010" y="465"/>
                    </a:lnTo>
                    <a:lnTo>
                      <a:pt x="889" y="344"/>
                    </a:lnTo>
                    <a:lnTo>
                      <a:pt x="768" y="243"/>
                    </a:lnTo>
                    <a:lnTo>
                      <a:pt x="627" y="162"/>
                    </a:lnTo>
                    <a:lnTo>
                      <a:pt x="465" y="81"/>
                    </a:lnTo>
                    <a:lnTo>
                      <a:pt x="284" y="41"/>
                    </a:lnTo>
                    <a:lnTo>
                      <a:pt x="82" y="0"/>
                    </a:lnTo>
                    <a:lnTo>
                      <a:pt x="82" y="0"/>
                    </a:lnTo>
                    <a:lnTo>
                      <a:pt x="1"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9"/>
              <p:cNvSpPr/>
              <p:nvPr/>
            </p:nvSpPr>
            <p:spPr>
              <a:xfrm>
                <a:off x="2487969" y="-1367116"/>
                <a:ext cx="23178" cy="21976"/>
              </a:xfrm>
              <a:custGeom>
                <a:avLst/>
                <a:gdLst/>
                <a:ahLst/>
                <a:cxnLst/>
                <a:rect l="l" t="t" r="r" b="b"/>
                <a:pathLst>
                  <a:path w="405" h="384" extrusionOk="0">
                    <a:moveTo>
                      <a:pt x="142" y="0"/>
                    </a:moveTo>
                    <a:lnTo>
                      <a:pt x="82" y="41"/>
                    </a:lnTo>
                    <a:lnTo>
                      <a:pt x="41" y="101"/>
                    </a:lnTo>
                    <a:lnTo>
                      <a:pt x="1" y="162"/>
                    </a:lnTo>
                    <a:lnTo>
                      <a:pt x="1" y="182"/>
                    </a:lnTo>
                    <a:lnTo>
                      <a:pt x="21" y="242"/>
                    </a:lnTo>
                    <a:lnTo>
                      <a:pt x="41" y="303"/>
                    </a:lnTo>
                    <a:lnTo>
                      <a:pt x="82" y="343"/>
                    </a:lnTo>
                    <a:lnTo>
                      <a:pt x="142" y="364"/>
                    </a:lnTo>
                    <a:lnTo>
                      <a:pt x="203" y="384"/>
                    </a:lnTo>
                    <a:lnTo>
                      <a:pt x="284" y="364"/>
                    </a:lnTo>
                    <a:lnTo>
                      <a:pt x="344" y="323"/>
                    </a:lnTo>
                    <a:lnTo>
                      <a:pt x="385" y="263"/>
                    </a:lnTo>
                    <a:lnTo>
                      <a:pt x="405" y="182"/>
                    </a:lnTo>
                    <a:lnTo>
                      <a:pt x="385" y="121"/>
                    </a:lnTo>
                    <a:lnTo>
                      <a:pt x="344" y="41"/>
                    </a:lnTo>
                    <a:lnTo>
                      <a:pt x="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9"/>
              <p:cNvSpPr/>
              <p:nvPr/>
            </p:nvSpPr>
            <p:spPr>
              <a:xfrm>
                <a:off x="2385125" y="-1712678"/>
                <a:ext cx="758126" cy="929129"/>
              </a:xfrm>
              <a:custGeom>
                <a:avLst/>
                <a:gdLst/>
                <a:ahLst/>
                <a:cxnLst/>
                <a:rect l="l" t="t" r="r" b="b"/>
                <a:pathLst>
                  <a:path w="13247" h="16235" extrusionOk="0">
                    <a:moveTo>
                      <a:pt x="6725" y="122"/>
                    </a:moveTo>
                    <a:lnTo>
                      <a:pt x="6805" y="162"/>
                    </a:lnTo>
                    <a:lnTo>
                      <a:pt x="6866" y="243"/>
                    </a:lnTo>
                    <a:lnTo>
                      <a:pt x="6906" y="304"/>
                    </a:lnTo>
                    <a:lnTo>
                      <a:pt x="6987" y="506"/>
                    </a:lnTo>
                    <a:lnTo>
                      <a:pt x="7048" y="728"/>
                    </a:lnTo>
                    <a:lnTo>
                      <a:pt x="7108" y="970"/>
                    </a:lnTo>
                    <a:lnTo>
                      <a:pt x="7149" y="1455"/>
                    </a:lnTo>
                    <a:lnTo>
                      <a:pt x="7189" y="1879"/>
                    </a:lnTo>
                    <a:lnTo>
                      <a:pt x="7209" y="2161"/>
                    </a:lnTo>
                    <a:lnTo>
                      <a:pt x="7209" y="2222"/>
                    </a:lnTo>
                    <a:lnTo>
                      <a:pt x="7250" y="2242"/>
                    </a:lnTo>
                    <a:lnTo>
                      <a:pt x="7290" y="2242"/>
                    </a:lnTo>
                    <a:lnTo>
                      <a:pt x="7310" y="2222"/>
                    </a:lnTo>
                    <a:lnTo>
                      <a:pt x="7351" y="2182"/>
                    </a:lnTo>
                    <a:lnTo>
                      <a:pt x="7411" y="2081"/>
                    </a:lnTo>
                    <a:lnTo>
                      <a:pt x="7492" y="1959"/>
                    </a:lnTo>
                    <a:lnTo>
                      <a:pt x="7573" y="1818"/>
                    </a:lnTo>
                    <a:lnTo>
                      <a:pt x="7694" y="1677"/>
                    </a:lnTo>
                    <a:lnTo>
                      <a:pt x="7754" y="1616"/>
                    </a:lnTo>
                    <a:lnTo>
                      <a:pt x="7835" y="1576"/>
                    </a:lnTo>
                    <a:lnTo>
                      <a:pt x="7896" y="1556"/>
                    </a:lnTo>
                    <a:lnTo>
                      <a:pt x="7956" y="1535"/>
                    </a:lnTo>
                    <a:lnTo>
                      <a:pt x="8017" y="1535"/>
                    </a:lnTo>
                    <a:lnTo>
                      <a:pt x="8057" y="1556"/>
                    </a:lnTo>
                    <a:lnTo>
                      <a:pt x="8138" y="1636"/>
                    </a:lnTo>
                    <a:lnTo>
                      <a:pt x="8199" y="1737"/>
                    </a:lnTo>
                    <a:lnTo>
                      <a:pt x="8259" y="1858"/>
                    </a:lnTo>
                    <a:lnTo>
                      <a:pt x="8279" y="2000"/>
                    </a:lnTo>
                    <a:lnTo>
                      <a:pt x="8279" y="2121"/>
                    </a:lnTo>
                    <a:lnTo>
                      <a:pt x="8279" y="2363"/>
                    </a:lnTo>
                    <a:lnTo>
                      <a:pt x="8259" y="2585"/>
                    </a:lnTo>
                    <a:lnTo>
                      <a:pt x="8178" y="2969"/>
                    </a:lnTo>
                    <a:lnTo>
                      <a:pt x="8138" y="3110"/>
                    </a:lnTo>
                    <a:lnTo>
                      <a:pt x="8138" y="3211"/>
                    </a:lnTo>
                    <a:lnTo>
                      <a:pt x="8158" y="3252"/>
                    </a:lnTo>
                    <a:lnTo>
                      <a:pt x="8219" y="3272"/>
                    </a:lnTo>
                    <a:lnTo>
                      <a:pt x="8279" y="3232"/>
                    </a:lnTo>
                    <a:lnTo>
                      <a:pt x="8320" y="3191"/>
                    </a:lnTo>
                    <a:lnTo>
                      <a:pt x="8421" y="3151"/>
                    </a:lnTo>
                    <a:lnTo>
                      <a:pt x="8481" y="3110"/>
                    </a:lnTo>
                    <a:lnTo>
                      <a:pt x="8603" y="3110"/>
                    </a:lnTo>
                    <a:lnTo>
                      <a:pt x="8663" y="3131"/>
                    </a:lnTo>
                    <a:lnTo>
                      <a:pt x="8724" y="3191"/>
                    </a:lnTo>
                    <a:lnTo>
                      <a:pt x="8764" y="3252"/>
                    </a:lnTo>
                    <a:lnTo>
                      <a:pt x="8360" y="3534"/>
                    </a:lnTo>
                    <a:lnTo>
                      <a:pt x="7956" y="3797"/>
                    </a:lnTo>
                    <a:lnTo>
                      <a:pt x="7129" y="4281"/>
                    </a:lnTo>
                    <a:lnTo>
                      <a:pt x="6381" y="4746"/>
                    </a:lnTo>
                    <a:lnTo>
                      <a:pt x="6018" y="4968"/>
                    </a:lnTo>
                    <a:lnTo>
                      <a:pt x="5655" y="5230"/>
                    </a:lnTo>
                    <a:lnTo>
                      <a:pt x="5311" y="5493"/>
                    </a:lnTo>
                    <a:lnTo>
                      <a:pt x="4968" y="5796"/>
                    </a:lnTo>
                    <a:lnTo>
                      <a:pt x="4645" y="6119"/>
                    </a:lnTo>
                    <a:lnTo>
                      <a:pt x="4342" y="6462"/>
                    </a:lnTo>
                    <a:lnTo>
                      <a:pt x="4160" y="6361"/>
                    </a:lnTo>
                    <a:lnTo>
                      <a:pt x="3979" y="6260"/>
                    </a:lnTo>
                    <a:lnTo>
                      <a:pt x="3918" y="6200"/>
                    </a:lnTo>
                    <a:lnTo>
                      <a:pt x="3979" y="6079"/>
                    </a:lnTo>
                    <a:lnTo>
                      <a:pt x="4241" y="5513"/>
                    </a:lnTo>
                    <a:lnTo>
                      <a:pt x="4443" y="5069"/>
                    </a:lnTo>
                    <a:lnTo>
                      <a:pt x="4645" y="4605"/>
                    </a:lnTo>
                    <a:lnTo>
                      <a:pt x="4847" y="4100"/>
                    </a:lnTo>
                    <a:lnTo>
                      <a:pt x="5008" y="3575"/>
                    </a:lnTo>
                    <a:lnTo>
                      <a:pt x="5150" y="2989"/>
                    </a:lnTo>
                    <a:lnTo>
                      <a:pt x="5271" y="2363"/>
                    </a:lnTo>
                    <a:lnTo>
                      <a:pt x="5311" y="2040"/>
                    </a:lnTo>
                    <a:lnTo>
                      <a:pt x="5331" y="1677"/>
                    </a:lnTo>
                    <a:lnTo>
                      <a:pt x="5352" y="1333"/>
                    </a:lnTo>
                    <a:lnTo>
                      <a:pt x="5352" y="950"/>
                    </a:lnTo>
                    <a:lnTo>
                      <a:pt x="5372" y="768"/>
                    </a:lnTo>
                    <a:lnTo>
                      <a:pt x="5412" y="647"/>
                    </a:lnTo>
                    <a:lnTo>
                      <a:pt x="5453" y="546"/>
                    </a:lnTo>
                    <a:lnTo>
                      <a:pt x="5513" y="526"/>
                    </a:lnTo>
                    <a:lnTo>
                      <a:pt x="5554" y="506"/>
                    </a:lnTo>
                    <a:lnTo>
                      <a:pt x="5594" y="526"/>
                    </a:lnTo>
                    <a:lnTo>
                      <a:pt x="5655" y="586"/>
                    </a:lnTo>
                    <a:lnTo>
                      <a:pt x="5776" y="788"/>
                    </a:lnTo>
                    <a:lnTo>
                      <a:pt x="5877" y="990"/>
                    </a:lnTo>
                    <a:lnTo>
                      <a:pt x="5917" y="1152"/>
                    </a:lnTo>
                    <a:lnTo>
                      <a:pt x="5957" y="1293"/>
                    </a:lnTo>
                    <a:lnTo>
                      <a:pt x="5998" y="1434"/>
                    </a:lnTo>
                    <a:lnTo>
                      <a:pt x="6038" y="1475"/>
                    </a:lnTo>
                    <a:lnTo>
                      <a:pt x="6058" y="1495"/>
                    </a:lnTo>
                    <a:lnTo>
                      <a:pt x="6119" y="1495"/>
                    </a:lnTo>
                    <a:lnTo>
                      <a:pt x="6139" y="1475"/>
                    </a:lnTo>
                    <a:lnTo>
                      <a:pt x="6159" y="1434"/>
                    </a:lnTo>
                    <a:lnTo>
                      <a:pt x="6180" y="1273"/>
                    </a:lnTo>
                    <a:lnTo>
                      <a:pt x="6200" y="1051"/>
                    </a:lnTo>
                    <a:lnTo>
                      <a:pt x="6260" y="788"/>
                    </a:lnTo>
                    <a:lnTo>
                      <a:pt x="6341" y="506"/>
                    </a:lnTo>
                    <a:lnTo>
                      <a:pt x="6381" y="384"/>
                    </a:lnTo>
                    <a:lnTo>
                      <a:pt x="6442" y="263"/>
                    </a:lnTo>
                    <a:lnTo>
                      <a:pt x="6482" y="203"/>
                    </a:lnTo>
                    <a:lnTo>
                      <a:pt x="6543" y="162"/>
                    </a:lnTo>
                    <a:lnTo>
                      <a:pt x="6604" y="122"/>
                    </a:lnTo>
                    <a:close/>
                    <a:moveTo>
                      <a:pt x="950" y="6402"/>
                    </a:moveTo>
                    <a:lnTo>
                      <a:pt x="1010" y="6644"/>
                    </a:lnTo>
                    <a:lnTo>
                      <a:pt x="1091" y="6866"/>
                    </a:lnTo>
                    <a:lnTo>
                      <a:pt x="1172" y="7048"/>
                    </a:lnTo>
                    <a:lnTo>
                      <a:pt x="1273" y="7229"/>
                    </a:lnTo>
                    <a:lnTo>
                      <a:pt x="183" y="7209"/>
                    </a:lnTo>
                    <a:lnTo>
                      <a:pt x="162" y="7189"/>
                    </a:lnTo>
                    <a:lnTo>
                      <a:pt x="142" y="7189"/>
                    </a:lnTo>
                    <a:lnTo>
                      <a:pt x="122" y="7149"/>
                    </a:lnTo>
                    <a:lnTo>
                      <a:pt x="122" y="7108"/>
                    </a:lnTo>
                    <a:lnTo>
                      <a:pt x="122" y="7088"/>
                    </a:lnTo>
                    <a:lnTo>
                      <a:pt x="142" y="7068"/>
                    </a:lnTo>
                    <a:lnTo>
                      <a:pt x="950" y="6402"/>
                    </a:lnTo>
                    <a:close/>
                    <a:moveTo>
                      <a:pt x="3050" y="11227"/>
                    </a:moveTo>
                    <a:lnTo>
                      <a:pt x="3332" y="11571"/>
                    </a:lnTo>
                    <a:lnTo>
                      <a:pt x="3413" y="11651"/>
                    </a:lnTo>
                    <a:lnTo>
                      <a:pt x="3534" y="11773"/>
                    </a:lnTo>
                    <a:lnTo>
                      <a:pt x="3615" y="11853"/>
                    </a:lnTo>
                    <a:lnTo>
                      <a:pt x="3736" y="11954"/>
                    </a:lnTo>
                    <a:lnTo>
                      <a:pt x="3635" y="11995"/>
                    </a:lnTo>
                    <a:lnTo>
                      <a:pt x="3494" y="12035"/>
                    </a:lnTo>
                    <a:lnTo>
                      <a:pt x="3353" y="12035"/>
                    </a:lnTo>
                    <a:lnTo>
                      <a:pt x="3191" y="11995"/>
                    </a:lnTo>
                    <a:lnTo>
                      <a:pt x="3090" y="11934"/>
                    </a:lnTo>
                    <a:lnTo>
                      <a:pt x="3030" y="11894"/>
                    </a:lnTo>
                    <a:lnTo>
                      <a:pt x="2969" y="11793"/>
                    </a:lnTo>
                    <a:lnTo>
                      <a:pt x="2929" y="11712"/>
                    </a:lnTo>
                    <a:lnTo>
                      <a:pt x="2929" y="11631"/>
                    </a:lnTo>
                    <a:lnTo>
                      <a:pt x="2929" y="11530"/>
                    </a:lnTo>
                    <a:lnTo>
                      <a:pt x="2949" y="11429"/>
                    </a:lnTo>
                    <a:lnTo>
                      <a:pt x="2989" y="11349"/>
                    </a:lnTo>
                    <a:lnTo>
                      <a:pt x="3030" y="11248"/>
                    </a:lnTo>
                    <a:lnTo>
                      <a:pt x="3050" y="11227"/>
                    </a:lnTo>
                    <a:close/>
                    <a:moveTo>
                      <a:pt x="2505" y="12762"/>
                    </a:moveTo>
                    <a:lnTo>
                      <a:pt x="2646" y="12843"/>
                    </a:lnTo>
                    <a:lnTo>
                      <a:pt x="2727" y="12883"/>
                    </a:lnTo>
                    <a:lnTo>
                      <a:pt x="2767" y="12944"/>
                    </a:lnTo>
                    <a:lnTo>
                      <a:pt x="2807" y="13004"/>
                    </a:lnTo>
                    <a:lnTo>
                      <a:pt x="2848" y="13085"/>
                    </a:lnTo>
                    <a:lnTo>
                      <a:pt x="2848" y="13146"/>
                    </a:lnTo>
                    <a:lnTo>
                      <a:pt x="2848" y="13226"/>
                    </a:lnTo>
                    <a:lnTo>
                      <a:pt x="2848" y="13287"/>
                    </a:lnTo>
                    <a:lnTo>
                      <a:pt x="2868" y="13348"/>
                    </a:lnTo>
                    <a:lnTo>
                      <a:pt x="2727" y="13348"/>
                    </a:lnTo>
                    <a:lnTo>
                      <a:pt x="2646" y="13307"/>
                    </a:lnTo>
                    <a:lnTo>
                      <a:pt x="2565" y="13267"/>
                    </a:lnTo>
                    <a:lnTo>
                      <a:pt x="2505" y="13206"/>
                    </a:lnTo>
                    <a:lnTo>
                      <a:pt x="2444" y="13105"/>
                    </a:lnTo>
                    <a:lnTo>
                      <a:pt x="2424" y="13045"/>
                    </a:lnTo>
                    <a:lnTo>
                      <a:pt x="2424" y="12984"/>
                    </a:lnTo>
                    <a:lnTo>
                      <a:pt x="2444" y="12883"/>
                    </a:lnTo>
                    <a:lnTo>
                      <a:pt x="2505" y="12762"/>
                    </a:lnTo>
                    <a:close/>
                    <a:moveTo>
                      <a:pt x="2929" y="11954"/>
                    </a:moveTo>
                    <a:lnTo>
                      <a:pt x="3030" y="12035"/>
                    </a:lnTo>
                    <a:lnTo>
                      <a:pt x="3090" y="12075"/>
                    </a:lnTo>
                    <a:lnTo>
                      <a:pt x="2807" y="12277"/>
                    </a:lnTo>
                    <a:lnTo>
                      <a:pt x="2585" y="12479"/>
                    </a:lnTo>
                    <a:lnTo>
                      <a:pt x="2727" y="12540"/>
                    </a:lnTo>
                    <a:lnTo>
                      <a:pt x="2828" y="12621"/>
                    </a:lnTo>
                    <a:lnTo>
                      <a:pt x="2949" y="12701"/>
                    </a:lnTo>
                    <a:lnTo>
                      <a:pt x="3030" y="12802"/>
                    </a:lnTo>
                    <a:lnTo>
                      <a:pt x="3090" y="12903"/>
                    </a:lnTo>
                    <a:lnTo>
                      <a:pt x="3131" y="13025"/>
                    </a:lnTo>
                    <a:lnTo>
                      <a:pt x="3151" y="13166"/>
                    </a:lnTo>
                    <a:lnTo>
                      <a:pt x="3131" y="13287"/>
                    </a:lnTo>
                    <a:lnTo>
                      <a:pt x="3110" y="13348"/>
                    </a:lnTo>
                    <a:lnTo>
                      <a:pt x="3050" y="13368"/>
                    </a:lnTo>
                    <a:lnTo>
                      <a:pt x="3030" y="13368"/>
                    </a:lnTo>
                    <a:lnTo>
                      <a:pt x="2989" y="13348"/>
                    </a:lnTo>
                    <a:lnTo>
                      <a:pt x="2969" y="13327"/>
                    </a:lnTo>
                    <a:lnTo>
                      <a:pt x="2969" y="13287"/>
                    </a:lnTo>
                    <a:lnTo>
                      <a:pt x="2969" y="13247"/>
                    </a:lnTo>
                    <a:lnTo>
                      <a:pt x="2969" y="13146"/>
                    </a:lnTo>
                    <a:lnTo>
                      <a:pt x="2949" y="13045"/>
                    </a:lnTo>
                    <a:lnTo>
                      <a:pt x="2908" y="12944"/>
                    </a:lnTo>
                    <a:lnTo>
                      <a:pt x="2848" y="12863"/>
                    </a:lnTo>
                    <a:lnTo>
                      <a:pt x="2767" y="12782"/>
                    </a:lnTo>
                    <a:lnTo>
                      <a:pt x="2686" y="12722"/>
                    </a:lnTo>
                    <a:lnTo>
                      <a:pt x="2565" y="12661"/>
                    </a:lnTo>
                    <a:lnTo>
                      <a:pt x="2464" y="12641"/>
                    </a:lnTo>
                    <a:lnTo>
                      <a:pt x="2343" y="12802"/>
                    </a:lnTo>
                    <a:lnTo>
                      <a:pt x="2323" y="12883"/>
                    </a:lnTo>
                    <a:lnTo>
                      <a:pt x="2303" y="12964"/>
                    </a:lnTo>
                    <a:lnTo>
                      <a:pt x="2303" y="13065"/>
                    </a:lnTo>
                    <a:lnTo>
                      <a:pt x="2323" y="13146"/>
                    </a:lnTo>
                    <a:lnTo>
                      <a:pt x="2383" y="13247"/>
                    </a:lnTo>
                    <a:lnTo>
                      <a:pt x="2444" y="13307"/>
                    </a:lnTo>
                    <a:lnTo>
                      <a:pt x="2525" y="13388"/>
                    </a:lnTo>
                    <a:lnTo>
                      <a:pt x="2606" y="13428"/>
                    </a:lnTo>
                    <a:lnTo>
                      <a:pt x="2707" y="13449"/>
                    </a:lnTo>
                    <a:lnTo>
                      <a:pt x="2807" y="13469"/>
                    </a:lnTo>
                    <a:lnTo>
                      <a:pt x="2868" y="13469"/>
                    </a:lnTo>
                    <a:lnTo>
                      <a:pt x="2908" y="13489"/>
                    </a:lnTo>
                    <a:lnTo>
                      <a:pt x="2929" y="13549"/>
                    </a:lnTo>
                    <a:lnTo>
                      <a:pt x="2908" y="13610"/>
                    </a:lnTo>
                    <a:lnTo>
                      <a:pt x="2888" y="13630"/>
                    </a:lnTo>
                    <a:lnTo>
                      <a:pt x="2848" y="13630"/>
                    </a:lnTo>
                    <a:lnTo>
                      <a:pt x="2807" y="13650"/>
                    </a:lnTo>
                    <a:lnTo>
                      <a:pt x="2727" y="13630"/>
                    </a:lnTo>
                    <a:lnTo>
                      <a:pt x="2626" y="13610"/>
                    </a:lnTo>
                    <a:lnTo>
                      <a:pt x="2525" y="13570"/>
                    </a:lnTo>
                    <a:lnTo>
                      <a:pt x="2444" y="13529"/>
                    </a:lnTo>
                    <a:lnTo>
                      <a:pt x="2363" y="13469"/>
                    </a:lnTo>
                    <a:lnTo>
                      <a:pt x="2283" y="13408"/>
                    </a:lnTo>
                    <a:lnTo>
                      <a:pt x="2222" y="13327"/>
                    </a:lnTo>
                    <a:lnTo>
                      <a:pt x="2182" y="13247"/>
                    </a:lnTo>
                    <a:lnTo>
                      <a:pt x="2182" y="13327"/>
                    </a:lnTo>
                    <a:lnTo>
                      <a:pt x="2202" y="13428"/>
                    </a:lnTo>
                    <a:lnTo>
                      <a:pt x="2262" y="13590"/>
                    </a:lnTo>
                    <a:lnTo>
                      <a:pt x="2363" y="13731"/>
                    </a:lnTo>
                    <a:lnTo>
                      <a:pt x="2484" y="13832"/>
                    </a:lnTo>
                    <a:lnTo>
                      <a:pt x="2505" y="13893"/>
                    </a:lnTo>
                    <a:lnTo>
                      <a:pt x="2505" y="13953"/>
                    </a:lnTo>
                    <a:lnTo>
                      <a:pt x="2464" y="13974"/>
                    </a:lnTo>
                    <a:lnTo>
                      <a:pt x="2424" y="13994"/>
                    </a:lnTo>
                    <a:lnTo>
                      <a:pt x="2383" y="13974"/>
                    </a:lnTo>
                    <a:lnTo>
                      <a:pt x="2303" y="13913"/>
                    </a:lnTo>
                    <a:lnTo>
                      <a:pt x="2182" y="13792"/>
                    </a:lnTo>
                    <a:lnTo>
                      <a:pt x="2121" y="13691"/>
                    </a:lnTo>
                    <a:lnTo>
                      <a:pt x="2060" y="13570"/>
                    </a:lnTo>
                    <a:lnTo>
                      <a:pt x="2020" y="13428"/>
                    </a:lnTo>
                    <a:lnTo>
                      <a:pt x="2000" y="13267"/>
                    </a:lnTo>
                    <a:lnTo>
                      <a:pt x="2020" y="13085"/>
                    </a:lnTo>
                    <a:lnTo>
                      <a:pt x="2081" y="12903"/>
                    </a:lnTo>
                    <a:lnTo>
                      <a:pt x="2161" y="12722"/>
                    </a:lnTo>
                    <a:lnTo>
                      <a:pt x="2283" y="12560"/>
                    </a:lnTo>
                    <a:lnTo>
                      <a:pt x="2424" y="12399"/>
                    </a:lnTo>
                    <a:lnTo>
                      <a:pt x="2585" y="12237"/>
                    </a:lnTo>
                    <a:lnTo>
                      <a:pt x="2747" y="12096"/>
                    </a:lnTo>
                    <a:lnTo>
                      <a:pt x="2929" y="11954"/>
                    </a:lnTo>
                    <a:close/>
                    <a:moveTo>
                      <a:pt x="3757" y="13408"/>
                    </a:moveTo>
                    <a:lnTo>
                      <a:pt x="3918" y="13469"/>
                    </a:lnTo>
                    <a:lnTo>
                      <a:pt x="3979" y="13529"/>
                    </a:lnTo>
                    <a:lnTo>
                      <a:pt x="4039" y="13570"/>
                    </a:lnTo>
                    <a:lnTo>
                      <a:pt x="4080" y="13630"/>
                    </a:lnTo>
                    <a:lnTo>
                      <a:pt x="4100" y="13711"/>
                    </a:lnTo>
                    <a:lnTo>
                      <a:pt x="4120" y="13792"/>
                    </a:lnTo>
                    <a:lnTo>
                      <a:pt x="4120" y="13873"/>
                    </a:lnTo>
                    <a:lnTo>
                      <a:pt x="4100" y="13933"/>
                    </a:lnTo>
                    <a:lnTo>
                      <a:pt x="4120" y="13994"/>
                    </a:lnTo>
                    <a:lnTo>
                      <a:pt x="4080" y="13994"/>
                    </a:lnTo>
                    <a:lnTo>
                      <a:pt x="3979" y="13974"/>
                    </a:lnTo>
                    <a:lnTo>
                      <a:pt x="3898" y="13953"/>
                    </a:lnTo>
                    <a:lnTo>
                      <a:pt x="3817" y="13893"/>
                    </a:lnTo>
                    <a:lnTo>
                      <a:pt x="3757" y="13832"/>
                    </a:lnTo>
                    <a:lnTo>
                      <a:pt x="3696" y="13751"/>
                    </a:lnTo>
                    <a:lnTo>
                      <a:pt x="3676" y="13671"/>
                    </a:lnTo>
                    <a:lnTo>
                      <a:pt x="3676" y="13610"/>
                    </a:lnTo>
                    <a:lnTo>
                      <a:pt x="3716" y="13509"/>
                    </a:lnTo>
                    <a:lnTo>
                      <a:pt x="3757" y="13408"/>
                    </a:lnTo>
                    <a:close/>
                    <a:moveTo>
                      <a:pt x="4201" y="12600"/>
                    </a:moveTo>
                    <a:lnTo>
                      <a:pt x="4281" y="12661"/>
                    </a:lnTo>
                    <a:lnTo>
                      <a:pt x="4342" y="12701"/>
                    </a:lnTo>
                    <a:lnTo>
                      <a:pt x="4059" y="12924"/>
                    </a:lnTo>
                    <a:lnTo>
                      <a:pt x="3837" y="13125"/>
                    </a:lnTo>
                    <a:lnTo>
                      <a:pt x="3979" y="13186"/>
                    </a:lnTo>
                    <a:lnTo>
                      <a:pt x="4100" y="13247"/>
                    </a:lnTo>
                    <a:lnTo>
                      <a:pt x="4201" y="13327"/>
                    </a:lnTo>
                    <a:lnTo>
                      <a:pt x="4281" y="13428"/>
                    </a:lnTo>
                    <a:lnTo>
                      <a:pt x="4362" y="13529"/>
                    </a:lnTo>
                    <a:lnTo>
                      <a:pt x="4403" y="13650"/>
                    </a:lnTo>
                    <a:lnTo>
                      <a:pt x="4403" y="13792"/>
                    </a:lnTo>
                    <a:lnTo>
                      <a:pt x="4403" y="13933"/>
                    </a:lnTo>
                    <a:lnTo>
                      <a:pt x="4362" y="13974"/>
                    </a:lnTo>
                    <a:lnTo>
                      <a:pt x="4302" y="13994"/>
                    </a:lnTo>
                    <a:lnTo>
                      <a:pt x="4281" y="13994"/>
                    </a:lnTo>
                    <a:lnTo>
                      <a:pt x="4261" y="13974"/>
                    </a:lnTo>
                    <a:lnTo>
                      <a:pt x="4241" y="13953"/>
                    </a:lnTo>
                    <a:lnTo>
                      <a:pt x="4221" y="13913"/>
                    </a:lnTo>
                    <a:lnTo>
                      <a:pt x="4221" y="13893"/>
                    </a:lnTo>
                    <a:lnTo>
                      <a:pt x="4241" y="13772"/>
                    </a:lnTo>
                    <a:lnTo>
                      <a:pt x="4221" y="13671"/>
                    </a:lnTo>
                    <a:lnTo>
                      <a:pt x="4181" y="13570"/>
                    </a:lnTo>
                    <a:lnTo>
                      <a:pt x="4120" y="13489"/>
                    </a:lnTo>
                    <a:lnTo>
                      <a:pt x="4039" y="13408"/>
                    </a:lnTo>
                    <a:lnTo>
                      <a:pt x="3938" y="13348"/>
                    </a:lnTo>
                    <a:lnTo>
                      <a:pt x="3837" y="13307"/>
                    </a:lnTo>
                    <a:lnTo>
                      <a:pt x="3716" y="13267"/>
                    </a:lnTo>
                    <a:lnTo>
                      <a:pt x="3615" y="13428"/>
                    </a:lnTo>
                    <a:lnTo>
                      <a:pt x="3575" y="13509"/>
                    </a:lnTo>
                    <a:lnTo>
                      <a:pt x="3575" y="13590"/>
                    </a:lnTo>
                    <a:lnTo>
                      <a:pt x="3575" y="13691"/>
                    </a:lnTo>
                    <a:lnTo>
                      <a:pt x="3595" y="13792"/>
                    </a:lnTo>
                    <a:lnTo>
                      <a:pt x="3635" y="13873"/>
                    </a:lnTo>
                    <a:lnTo>
                      <a:pt x="3696" y="13953"/>
                    </a:lnTo>
                    <a:lnTo>
                      <a:pt x="3777" y="14014"/>
                    </a:lnTo>
                    <a:lnTo>
                      <a:pt x="3878" y="14054"/>
                    </a:lnTo>
                    <a:lnTo>
                      <a:pt x="3979" y="14095"/>
                    </a:lnTo>
                    <a:lnTo>
                      <a:pt x="4100" y="14095"/>
                    </a:lnTo>
                    <a:lnTo>
                      <a:pt x="4140" y="14115"/>
                    </a:lnTo>
                    <a:lnTo>
                      <a:pt x="4160" y="14135"/>
                    </a:lnTo>
                    <a:lnTo>
                      <a:pt x="4181" y="14175"/>
                    </a:lnTo>
                    <a:lnTo>
                      <a:pt x="4160" y="14236"/>
                    </a:lnTo>
                    <a:lnTo>
                      <a:pt x="4140" y="14256"/>
                    </a:lnTo>
                    <a:lnTo>
                      <a:pt x="4100" y="14276"/>
                    </a:lnTo>
                    <a:lnTo>
                      <a:pt x="3979" y="14276"/>
                    </a:lnTo>
                    <a:lnTo>
                      <a:pt x="3878" y="14236"/>
                    </a:lnTo>
                    <a:lnTo>
                      <a:pt x="3797" y="14216"/>
                    </a:lnTo>
                    <a:lnTo>
                      <a:pt x="3696" y="14175"/>
                    </a:lnTo>
                    <a:lnTo>
                      <a:pt x="3615" y="14115"/>
                    </a:lnTo>
                    <a:lnTo>
                      <a:pt x="3555" y="14034"/>
                    </a:lnTo>
                    <a:lnTo>
                      <a:pt x="3494" y="13974"/>
                    </a:lnTo>
                    <a:lnTo>
                      <a:pt x="3433" y="13873"/>
                    </a:lnTo>
                    <a:lnTo>
                      <a:pt x="3433" y="13974"/>
                    </a:lnTo>
                    <a:lnTo>
                      <a:pt x="3454" y="14054"/>
                    </a:lnTo>
                    <a:lnTo>
                      <a:pt x="3534" y="14216"/>
                    </a:lnTo>
                    <a:lnTo>
                      <a:pt x="3615" y="14357"/>
                    </a:lnTo>
                    <a:lnTo>
                      <a:pt x="3736" y="14458"/>
                    </a:lnTo>
                    <a:lnTo>
                      <a:pt x="3777" y="14519"/>
                    </a:lnTo>
                    <a:lnTo>
                      <a:pt x="3757" y="14579"/>
                    </a:lnTo>
                    <a:lnTo>
                      <a:pt x="3736" y="14620"/>
                    </a:lnTo>
                    <a:lnTo>
                      <a:pt x="3696" y="14620"/>
                    </a:lnTo>
                    <a:lnTo>
                      <a:pt x="3635" y="14599"/>
                    </a:lnTo>
                    <a:lnTo>
                      <a:pt x="3575" y="14559"/>
                    </a:lnTo>
                    <a:lnTo>
                      <a:pt x="3454" y="14418"/>
                    </a:lnTo>
                    <a:lnTo>
                      <a:pt x="3373" y="14317"/>
                    </a:lnTo>
                    <a:lnTo>
                      <a:pt x="3332" y="14196"/>
                    </a:lnTo>
                    <a:lnTo>
                      <a:pt x="3272" y="14054"/>
                    </a:lnTo>
                    <a:lnTo>
                      <a:pt x="3252" y="13893"/>
                    </a:lnTo>
                    <a:lnTo>
                      <a:pt x="3272" y="13711"/>
                    </a:lnTo>
                    <a:lnTo>
                      <a:pt x="3332" y="13529"/>
                    </a:lnTo>
                    <a:lnTo>
                      <a:pt x="3413" y="13348"/>
                    </a:lnTo>
                    <a:lnTo>
                      <a:pt x="3534" y="13186"/>
                    </a:lnTo>
                    <a:lnTo>
                      <a:pt x="3676" y="13025"/>
                    </a:lnTo>
                    <a:lnTo>
                      <a:pt x="3837" y="12863"/>
                    </a:lnTo>
                    <a:lnTo>
                      <a:pt x="4019" y="12722"/>
                    </a:lnTo>
                    <a:lnTo>
                      <a:pt x="4201" y="12600"/>
                    </a:lnTo>
                    <a:close/>
                    <a:moveTo>
                      <a:pt x="11550" y="607"/>
                    </a:moveTo>
                    <a:lnTo>
                      <a:pt x="11591" y="627"/>
                    </a:lnTo>
                    <a:lnTo>
                      <a:pt x="11611" y="647"/>
                    </a:lnTo>
                    <a:lnTo>
                      <a:pt x="11631" y="728"/>
                    </a:lnTo>
                    <a:lnTo>
                      <a:pt x="11631" y="990"/>
                    </a:lnTo>
                    <a:lnTo>
                      <a:pt x="11591" y="1192"/>
                    </a:lnTo>
                    <a:lnTo>
                      <a:pt x="11550" y="1374"/>
                    </a:lnTo>
                    <a:lnTo>
                      <a:pt x="11510" y="1495"/>
                    </a:lnTo>
                    <a:lnTo>
                      <a:pt x="11450" y="1636"/>
                    </a:lnTo>
                    <a:lnTo>
                      <a:pt x="11450" y="1697"/>
                    </a:lnTo>
                    <a:lnTo>
                      <a:pt x="11470" y="1737"/>
                    </a:lnTo>
                    <a:lnTo>
                      <a:pt x="11530" y="1758"/>
                    </a:lnTo>
                    <a:lnTo>
                      <a:pt x="11550" y="1758"/>
                    </a:lnTo>
                    <a:lnTo>
                      <a:pt x="11591" y="1737"/>
                    </a:lnTo>
                    <a:lnTo>
                      <a:pt x="11692" y="1596"/>
                    </a:lnTo>
                    <a:lnTo>
                      <a:pt x="11833" y="1434"/>
                    </a:lnTo>
                    <a:lnTo>
                      <a:pt x="12035" y="1233"/>
                    </a:lnTo>
                    <a:lnTo>
                      <a:pt x="12237" y="1051"/>
                    </a:lnTo>
                    <a:lnTo>
                      <a:pt x="12358" y="970"/>
                    </a:lnTo>
                    <a:lnTo>
                      <a:pt x="12479" y="909"/>
                    </a:lnTo>
                    <a:lnTo>
                      <a:pt x="12540" y="889"/>
                    </a:lnTo>
                    <a:lnTo>
                      <a:pt x="12600" y="869"/>
                    </a:lnTo>
                    <a:lnTo>
                      <a:pt x="12681" y="889"/>
                    </a:lnTo>
                    <a:lnTo>
                      <a:pt x="12722" y="909"/>
                    </a:lnTo>
                    <a:lnTo>
                      <a:pt x="12782" y="950"/>
                    </a:lnTo>
                    <a:lnTo>
                      <a:pt x="12823" y="1031"/>
                    </a:lnTo>
                    <a:lnTo>
                      <a:pt x="12843" y="1111"/>
                    </a:lnTo>
                    <a:lnTo>
                      <a:pt x="12823" y="1212"/>
                    </a:lnTo>
                    <a:lnTo>
                      <a:pt x="12802" y="1414"/>
                    </a:lnTo>
                    <a:lnTo>
                      <a:pt x="12722" y="1636"/>
                    </a:lnTo>
                    <a:lnTo>
                      <a:pt x="12621" y="1858"/>
                    </a:lnTo>
                    <a:lnTo>
                      <a:pt x="12399" y="2303"/>
                    </a:lnTo>
                    <a:lnTo>
                      <a:pt x="12197" y="2666"/>
                    </a:lnTo>
                    <a:lnTo>
                      <a:pt x="12055" y="2908"/>
                    </a:lnTo>
                    <a:lnTo>
                      <a:pt x="12035" y="2969"/>
                    </a:lnTo>
                    <a:lnTo>
                      <a:pt x="12055" y="3009"/>
                    </a:lnTo>
                    <a:lnTo>
                      <a:pt x="12075" y="3030"/>
                    </a:lnTo>
                    <a:lnTo>
                      <a:pt x="12116" y="3030"/>
                    </a:lnTo>
                    <a:lnTo>
                      <a:pt x="12176" y="3009"/>
                    </a:lnTo>
                    <a:lnTo>
                      <a:pt x="12277" y="2949"/>
                    </a:lnTo>
                    <a:lnTo>
                      <a:pt x="12399" y="2888"/>
                    </a:lnTo>
                    <a:lnTo>
                      <a:pt x="12560" y="2828"/>
                    </a:lnTo>
                    <a:lnTo>
                      <a:pt x="12722" y="2787"/>
                    </a:lnTo>
                    <a:lnTo>
                      <a:pt x="12823" y="2767"/>
                    </a:lnTo>
                    <a:lnTo>
                      <a:pt x="12903" y="2767"/>
                    </a:lnTo>
                    <a:lnTo>
                      <a:pt x="12964" y="2787"/>
                    </a:lnTo>
                    <a:lnTo>
                      <a:pt x="13024" y="2807"/>
                    </a:lnTo>
                    <a:lnTo>
                      <a:pt x="13065" y="2848"/>
                    </a:lnTo>
                    <a:lnTo>
                      <a:pt x="13105" y="2888"/>
                    </a:lnTo>
                    <a:lnTo>
                      <a:pt x="13125" y="2989"/>
                    </a:lnTo>
                    <a:lnTo>
                      <a:pt x="13125" y="3110"/>
                    </a:lnTo>
                    <a:lnTo>
                      <a:pt x="13105" y="3232"/>
                    </a:lnTo>
                    <a:lnTo>
                      <a:pt x="13045" y="3373"/>
                    </a:lnTo>
                    <a:lnTo>
                      <a:pt x="12883" y="3615"/>
                    </a:lnTo>
                    <a:lnTo>
                      <a:pt x="12722" y="3817"/>
                    </a:lnTo>
                    <a:lnTo>
                      <a:pt x="12560" y="3979"/>
                    </a:lnTo>
                    <a:lnTo>
                      <a:pt x="12419" y="4120"/>
                    </a:lnTo>
                    <a:lnTo>
                      <a:pt x="12298" y="4221"/>
                    </a:lnTo>
                    <a:lnTo>
                      <a:pt x="12237" y="4302"/>
                    </a:lnTo>
                    <a:lnTo>
                      <a:pt x="12257" y="4362"/>
                    </a:lnTo>
                    <a:lnTo>
                      <a:pt x="12277" y="4382"/>
                    </a:lnTo>
                    <a:lnTo>
                      <a:pt x="12358" y="4403"/>
                    </a:lnTo>
                    <a:lnTo>
                      <a:pt x="12520" y="4403"/>
                    </a:lnTo>
                    <a:lnTo>
                      <a:pt x="12600" y="4423"/>
                    </a:lnTo>
                    <a:lnTo>
                      <a:pt x="12661" y="4443"/>
                    </a:lnTo>
                    <a:lnTo>
                      <a:pt x="12701" y="4483"/>
                    </a:lnTo>
                    <a:lnTo>
                      <a:pt x="12742" y="4524"/>
                    </a:lnTo>
                    <a:lnTo>
                      <a:pt x="12762" y="4605"/>
                    </a:lnTo>
                    <a:lnTo>
                      <a:pt x="12762" y="4706"/>
                    </a:lnTo>
                    <a:lnTo>
                      <a:pt x="12722" y="4786"/>
                    </a:lnTo>
                    <a:lnTo>
                      <a:pt x="12681" y="4887"/>
                    </a:lnTo>
                    <a:lnTo>
                      <a:pt x="12560" y="5049"/>
                    </a:lnTo>
                    <a:lnTo>
                      <a:pt x="12419" y="5210"/>
                    </a:lnTo>
                    <a:lnTo>
                      <a:pt x="12277" y="5352"/>
                    </a:lnTo>
                    <a:lnTo>
                      <a:pt x="12136" y="5453"/>
                    </a:lnTo>
                    <a:lnTo>
                      <a:pt x="11874" y="5634"/>
                    </a:lnTo>
                    <a:lnTo>
                      <a:pt x="11651" y="5755"/>
                    </a:lnTo>
                    <a:lnTo>
                      <a:pt x="11530" y="5816"/>
                    </a:lnTo>
                    <a:lnTo>
                      <a:pt x="11490" y="5877"/>
                    </a:lnTo>
                    <a:lnTo>
                      <a:pt x="11490" y="5917"/>
                    </a:lnTo>
                    <a:lnTo>
                      <a:pt x="11530" y="5957"/>
                    </a:lnTo>
                    <a:lnTo>
                      <a:pt x="11571" y="5957"/>
                    </a:lnTo>
                    <a:lnTo>
                      <a:pt x="11672" y="5978"/>
                    </a:lnTo>
                    <a:lnTo>
                      <a:pt x="11752" y="6018"/>
                    </a:lnTo>
                    <a:lnTo>
                      <a:pt x="11833" y="6079"/>
                    </a:lnTo>
                    <a:lnTo>
                      <a:pt x="11874" y="6180"/>
                    </a:lnTo>
                    <a:lnTo>
                      <a:pt x="11853" y="6240"/>
                    </a:lnTo>
                    <a:lnTo>
                      <a:pt x="11833" y="6321"/>
                    </a:lnTo>
                    <a:lnTo>
                      <a:pt x="11793" y="6402"/>
                    </a:lnTo>
                    <a:lnTo>
                      <a:pt x="11732" y="6462"/>
                    </a:lnTo>
                    <a:lnTo>
                      <a:pt x="11591" y="6604"/>
                    </a:lnTo>
                    <a:lnTo>
                      <a:pt x="11450" y="6704"/>
                    </a:lnTo>
                    <a:lnTo>
                      <a:pt x="11308" y="6805"/>
                    </a:lnTo>
                    <a:lnTo>
                      <a:pt x="11167" y="6886"/>
                    </a:lnTo>
                    <a:lnTo>
                      <a:pt x="10884" y="6987"/>
                    </a:lnTo>
                    <a:lnTo>
                      <a:pt x="10662" y="7068"/>
                    </a:lnTo>
                    <a:lnTo>
                      <a:pt x="10480" y="7149"/>
                    </a:lnTo>
                    <a:lnTo>
                      <a:pt x="10420" y="7169"/>
                    </a:lnTo>
                    <a:lnTo>
                      <a:pt x="10400" y="7209"/>
                    </a:lnTo>
                    <a:lnTo>
                      <a:pt x="10420" y="7270"/>
                    </a:lnTo>
                    <a:lnTo>
                      <a:pt x="10460" y="7310"/>
                    </a:lnTo>
                    <a:lnTo>
                      <a:pt x="10541" y="7371"/>
                    </a:lnTo>
                    <a:lnTo>
                      <a:pt x="10601" y="7431"/>
                    </a:lnTo>
                    <a:lnTo>
                      <a:pt x="10642" y="7512"/>
                    </a:lnTo>
                    <a:lnTo>
                      <a:pt x="10662" y="7573"/>
                    </a:lnTo>
                    <a:lnTo>
                      <a:pt x="10662" y="7633"/>
                    </a:lnTo>
                    <a:lnTo>
                      <a:pt x="10642" y="7694"/>
                    </a:lnTo>
                    <a:lnTo>
                      <a:pt x="10581" y="7795"/>
                    </a:lnTo>
                    <a:lnTo>
                      <a:pt x="10480" y="7876"/>
                    </a:lnTo>
                    <a:lnTo>
                      <a:pt x="10359" y="7956"/>
                    </a:lnTo>
                    <a:lnTo>
                      <a:pt x="10218" y="8017"/>
                    </a:lnTo>
                    <a:lnTo>
                      <a:pt x="10056" y="8078"/>
                    </a:lnTo>
                    <a:lnTo>
                      <a:pt x="9753" y="8138"/>
                    </a:lnTo>
                    <a:lnTo>
                      <a:pt x="9471" y="8178"/>
                    </a:lnTo>
                    <a:lnTo>
                      <a:pt x="9228" y="8219"/>
                    </a:lnTo>
                    <a:lnTo>
                      <a:pt x="9188" y="8239"/>
                    </a:lnTo>
                    <a:lnTo>
                      <a:pt x="9168" y="8279"/>
                    </a:lnTo>
                    <a:lnTo>
                      <a:pt x="9188" y="8320"/>
                    </a:lnTo>
                    <a:lnTo>
                      <a:pt x="9208" y="8360"/>
                    </a:lnTo>
                    <a:lnTo>
                      <a:pt x="9249" y="8401"/>
                    </a:lnTo>
                    <a:lnTo>
                      <a:pt x="9269" y="8421"/>
                    </a:lnTo>
                    <a:lnTo>
                      <a:pt x="9289" y="8461"/>
                    </a:lnTo>
                    <a:lnTo>
                      <a:pt x="9329" y="8522"/>
                    </a:lnTo>
                    <a:lnTo>
                      <a:pt x="9350" y="8582"/>
                    </a:lnTo>
                    <a:lnTo>
                      <a:pt x="9350" y="8643"/>
                    </a:lnTo>
                    <a:lnTo>
                      <a:pt x="9350" y="8703"/>
                    </a:lnTo>
                    <a:lnTo>
                      <a:pt x="9309" y="8764"/>
                    </a:lnTo>
                    <a:lnTo>
                      <a:pt x="9228" y="8825"/>
                    </a:lnTo>
                    <a:lnTo>
                      <a:pt x="9107" y="8885"/>
                    </a:lnTo>
                    <a:lnTo>
                      <a:pt x="8966" y="8905"/>
                    </a:lnTo>
                    <a:lnTo>
                      <a:pt x="8825" y="8905"/>
                    </a:lnTo>
                    <a:lnTo>
                      <a:pt x="8522" y="8865"/>
                    </a:lnTo>
                    <a:lnTo>
                      <a:pt x="8360" y="8825"/>
                    </a:lnTo>
                    <a:lnTo>
                      <a:pt x="8219" y="8784"/>
                    </a:lnTo>
                    <a:lnTo>
                      <a:pt x="8199" y="8764"/>
                    </a:lnTo>
                    <a:lnTo>
                      <a:pt x="8158" y="8764"/>
                    </a:lnTo>
                    <a:lnTo>
                      <a:pt x="8098" y="8784"/>
                    </a:lnTo>
                    <a:lnTo>
                      <a:pt x="8078" y="8804"/>
                    </a:lnTo>
                    <a:lnTo>
                      <a:pt x="8057" y="8825"/>
                    </a:lnTo>
                    <a:lnTo>
                      <a:pt x="8037" y="8905"/>
                    </a:lnTo>
                    <a:lnTo>
                      <a:pt x="8037" y="8946"/>
                    </a:lnTo>
                    <a:lnTo>
                      <a:pt x="8017" y="9067"/>
                    </a:lnTo>
                    <a:lnTo>
                      <a:pt x="7977" y="9127"/>
                    </a:lnTo>
                    <a:lnTo>
                      <a:pt x="7936" y="9208"/>
                    </a:lnTo>
                    <a:lnTo>
                      <a:pt x="7936" y="9228"/>
                    </a:lnTo>
                    <a:lnTo>
                      <a:pt x="7896" y="9269"/>
                    </a:lnTo>
                    <a:lnTo>
                      <a:pt x="7855" y="9289"/>
                    </a:lnTo>
                    <a:lnTo>
                      <a:pt x="7795" y="9309"/>
                    </a:lnTo>
                    <a:lnTo>
                      <a:pt x="7734" y="9329"/>
                    </a:lnTo>
                    <a:lnTo>
                      <a:pt x="7593" y="9329"/>
                    </a:lnTo>
                    <a:lnTo>
                      <a:pt x="7472" y="9309"/>
                    </a:lnTo>
                    <a:lnTo>
                      <a:pt x="7351" y="9269"/>
                    </a:lnTo>
                    <a:lnTo>
                      <a:pt x="7290" y="9249"/>
                    </a:lnTo>
                    <a:lnTo>
                      <a:pt x="7270" y="9228"/>
                    </a:lnTo>
                    <a:lnTo>
                      <a:pt x="7250" y="9249"/>
                    </a:lnTo>
                    <a:lnTo>
                      <a:pt x="7229" y="9269"/>
                    </a:lnTo>
                    <a:lnTo>
                      <a:pt x="7209" y="9289"/>
                    </a:lnTo>
                    <a:lnTo>
                      <a:pt x="7189" y="9390"/>
                    </a:lnTo>
                    <a:lnTo>
                      <a:pt x="7149" y="9491"/>
                    </a:lnTo>
                    <a:lnTo>
                      <a:pt x="7088" y="9572"/>
                    </a:lnTo>
                    <a:lnTo>
                      <a:pt x="7028" y="9652"/>
                    </a:lnTo>
                    <a:lnTo>
                      <a:pt x="6947" y="9713"/>
                    </a:lnTo>
                    <a:lnTo>
                      <a:pt x="6826" y="9774"/>
                    </a:lnTo>
                    <a:lnTo>
                      <a:pt x="6704" y="9814"/>
                    </a:lnTo>
                    <a:lnTo>
                      <a:pt x="6563" y="9834"/>
                    </a:lnTo>
                    <a:lnTo>
                      <a:pt x="6422" y="9814"/>
                    </a:lnTo>
                    <a:lnTo>
                      <a:pt x="6301" y="9774"/>
                    </a:lnTo>
                    <a:lnTo>
                      <a:pt x="6180" y="9713"/>
                    </a:lnTo>
                    <a:lnTo>
                      <a:pt x="6058" y="9632"/>
                    </a:lnTo>
                    <a:lnTo>
                      <a:pt x="5957" y="9531"/>
                    </a:lnTo>
                    <a:lnTo>
                      <a:pt x="5755" y="9309"/>
                    </a:lnTo>
                    <a:lnTo>
                      <a:pt x="5594" y="9087"/>
                    </a:lnTo>
                    <a:lnTo>
                      <a:pt x="5554" y="9067"/>
                    </a:lnTo>
                    <a:lnTo>
                      <a:pt x="5513" y="9067"/>
                    </a:lnTo>
                    <a:lnTo>
                      <a:pt x="5493" y="9107"/>
                    </a:lnTo>
                    <a:lnTo>
                      <a:pt x="5493" y="9148"/>
                    </a:lnTo>
                    <a:lnTo>
                      <a:pt x="5675" y="9390"/>
                    </a:lnTo>
                    <a:lnTo>
                      <a:pt x="5877" y="9632"/>
                    </a:lnTo>
                    <a:lnTo>
                      <a:pt x="5998" y="9733"/>
                    </a:lnTo>
                    <a:lnTo>
                      <a:pt x="6119" y="9814"/>
                    </a:lnTo>
                    <a:lnTo>
                      <a:pt x="6260" y="9895"/>
                    </a:lnTo>
                    <a:lnTo>
                      <a:pt x="6402" y="9935"/>
                    </a:lnTo>
                    <a:lnTo>
                      <a:pt x="6563" y="9955"/>
                    </a:lnTo>
                    <a:lnTo>
                      <a:pt x="6684" y="9935"/>
                    </a:lnTo>
                    <a:lnTo>
                      <a:pt x="6805" y="9915"/>
                    </a:lnTo>
                    <a:lnTo>
                      <a:pt x="6906" y="9875"/>
                    </a:lnTo>
                    <a:lnTo>
                      <a:pt x="7007" y="9814"/>
                    </a:lnTo>
                    <a:lnTo>
                      <a:pt x="7149" y="9693"/>
                    </a:lnTo>
                    <a:lnTo>
                      <a:pt x="7250" y="9552"/>
                    </a:lnTo>
                    <a:lnTo>
                      <a:pt x="7310" y="9370"/>
                    </a:lnTo>
                    <a:lnTo>
                      <a:pt x="7452" y="9410"/>
                    </a:lnTo>
                    <a:lnTo>
                      <a:pt x="7593" y="9430"/>
                    </a:lnTo>
                    <a:lnTo>
                      <a:pt x="7775" y="9430"/>
                    </a:lnTo>
                    <a:lnTo>
                      <a:pt x="7835" y="9410"/>
                    </a:lnTo>
                    <a:lnTo>
                      <a:pt x="7916" y="9390"/>
                    </a:lnTo>
                    <a:lnTo>
                      <a:pt x="8057" y="9632"/>
                    </a:lnTo>
                    <a:lnTo>
                      <a:pt x="8178" y="9875"/>
                    </a:lnTo>
                    <a:lnTo>
                      <a:pt x="8279" y="10137"/>
                    </a:lnTo>
                    <a:lnTo>
                      <a:pt x="8360" y="10400"/>
                    </a:lnTo>
                    <a:lnTo>
                      <a:pt x="8441" y="10642"/>
                    </a:lnTo>
                    <a:lnTo>
                      <a:pt x="8481" y="10904"/>
                    </a:lnTo>
                    <a:lnTo>
                      <a:pt x="8522" y="11167"/>
                    </a:lnTo>
                    <a:lnTo>
                      <a:pt x="8542" y="11429"/>
                    </a:lnTo>
                    <a:lnTo>
                      <a:pt x="8562" y="11530"/>
                    </a:lnTo>
                    <a:lnTo>
                      <a:pt x="8603" y="11611"/>
                    </a:lnTo>
                    <a:lnTo>
                      <a:pt x="8724" y="11692"/>
                    </a:lnTo>
                    <a:lnTo>
                      <a:pt x="8926" y="11813"/>
                    </a:lnTo>
                    <a:lnTo>
                      <a:pt x="9289" y="12035"/>
                    </a:lnTo>
                    <a:lnTo>
                      <a:pt x="9632" y="12257"/>
                    </a:lnTo>
                    <a:lnTo>
                      <a:pt x="10056" y="12540"/>
                    </a:lnTo>
                    <a:lnTo>
                      <a:pt x="10541" y="12903"/>
                    </a:lnTo>
                    <a:lnTo>
                      <a:pt x="11046" y="13267"/>
                    </a:lnTo>
                    <a:lnTo>
                      <a:pt x="11510" y="13650"/>
                    </a:lnTo>
                    <a:lnTo>
                      <a:pt x="11874" y="13974"/>
                    </a:lnTo>
                    <a:lnTo>
                      <a:pt x="12015" y="14135"/>
                    </a:lnTo>
                    <a:lnTo>
                      <a:pt x="12136" y="14256"/>
                    </a:lnTo>
                    <a:lnTo>
                      <a:pt x="12197" y="14357"/>
                    </a:lnTo>
                    <a:lnTo>
                      <a:pt x="12217" y="14438"/>
                    </a:lnTo>
                    <a:lnTo>
                      <a:pt x="12197" y="14458"/>
                    </a:lnTo>
                    <a:lnTo>
                      <a:pt x="12156" y="14478"/>
                    </a:lnTo>
                    <a:lnTo>
                      <a:pt x="12116" y="14499"/>
                    </a:lnTo>
                    <a:lnTo>
                      <a:pt x="12035" y="14519"/>
                    </a:lnTo>
                    <a:lnTo>
                      <a:pt x="11975" y="14519"/>
                    </a:lnTo>
                    <a:lnTo>
                      <a:pt x="11853" y="14499"/>
                    </a:lnTo>
                    <a:lnTo>
                      <a:pt x="11672" y="14458"/>
                    </a:lnTo>
                    <a:lnTo>
                      <a:pt x="11510" y="14418"/>
                    </a:lnTo>
                    <a:lnTo>
                      <a:pt x="11369" y="14377"/>
                    </a:lnTo>
                    <a:lnTo>
                      <a:pt x="11328" y="14377"/>
                    </a:lnTo>
                    <a:lnTo>
                      <a:pt x="11288" y="14418"/>
                    </a:lnTo>
                    <a:lnTo>
                      <a:pt x="11288" y="14458"/>
                    </a:lnTo>
                    <a:lnTo>
                      <a:pt x="11308" y="14519"/>
                    </a:lnTo>
                    <a:lnTo>
                      <a:pt x="11470" y="14721"/>
                    </a:lnTo>
                    <a:lnTo>
                      <a:pt x="11611" y="14902"/>
                    </a:lnTo>
                    <a:lnTo>
                      <a:pt x="11773" y="15084"/>
                    </a:lnTo>
                    <a:lnTo>
                      <a:pt x="11914" y="15306"/>
                    </a:lnTo>
                    <a:lnTo>
                      <a:pt x="11954" y="15407"/>
                    </a:lnTo>
                    <a:lnTo>
                      <a:pt x="11995" y="15508"/>
                    </a:lnTo>
                    <a:lnTo>
                      <a:pt x="12015" y="15589"/>
                    </a:lnTo>
                    <a:lnTo>
                      <a:pt x="11995" y="15629"/>
                    </a:lnTo>
                    <a:lnTo>
                      <a:pt x="11975" y="15649"/>
                    </a:lnTo>
                    <a:lnTo>
                      <a:pt x="11934" y="15690"/>
                    </a:lnTo>
                    <a:lnTo>
                      <a:pt x="11853" y="15690"/>
                    </a:lnTo>
                    <a:lnTo>
                      <a:pt x="11732" y="15670"/>
                    </a:lnTo>
                    <a:lnTo>
                      <a:pt x="11611" y="15629"/>
                    </a:lnTo>
                    <a:lnTo>
                      <a:pt x="11389" y="15528"/>
                    </a:lnTo>
                    <a:lnTo>
                      <a:pt x="11187" y="15407"/>
                    </a:lnTo>
                    <a:lnTo>
                      <a:pt x="10864" y="15185"/>
                    </a:lnTo>
                    <a:lnTo>
                      <a:pt x="10723" y="15084"/>
                    </a:lnTo>
                    <a:lnTo>
                      <a:pt x="10682" y="15084"/>
                    </a:lnTo>
                    <a:lnTo>
                      <a:pt x="10662" y="15064"/>
                    </a:lnTo>
                    <a:lnTo>
                      <a:pt x="10622" y="15084"/>
                    </a:lnTo>
                    <a:lnTo>
                      <a:pt x="10601" y="15124"/>
                    </a:lnTo>
                    <a:lnTo>
                      <a:pt x="10601" y="15165"/>
                    </a:lnTo>
                    <a:lnTo>
                      <a:pt x="10662" y="15306"/>
                    </a:lnTo>
                    <a:lnTo>
                      <a:pt x="10783" y="15569"/>
                    </a:lnTo>
                    <a:lnTo>
                      <a:pt x="10844" y="15750"/>
                    </a:lnTo>
                    <a:lnTo>
                      <a:pt x="10884" y="15932"/>
                    </a:lnTo>
                    <a:lnTo>
                      <a:pt x="10884" y="15973"/>
                    </a:lnTo>
                    <a:lnTo>
                      <a:pt x="10864" y="16013"/>
                    </a:lnTo>
                    <a:lnTo>
                      <a:pt x="10844" y="16053"/>
                    </a:lnTo>
                    <a:lnTo>
                      <a:pt x="10803" y="16073"/>
                    </a:lnTo>
                    <a:lnTo>
                      <a:pt x="10763" y="16094"/>
                    </a:lnTo>
                    <a:lnTo>
                      <a:pt x="10723" y="16073"/>
                    </a:lnTo>
                    <a:lnTo>
                      <a:pt x="10662" y="16053"/>
                    </a:lnTo>
                    <a:lnTo>
                      <a:pt x="10581" y="16013"/>
                    </a:lnTo>
                    <a:lnTo>
                      <a:pt x="10440" y="15851"/>
                    </a:lnTo>
                    <a:lnTo>
                      <a:pt x="10238" y="15609"/>
                    </a:lnTo>
                    <a:lnTo>
                      <a:pt x="10177" y="15508"/>
                    </a:lnTo>
                    <a:lnTo>
                      <a:pt x="10056" y="15347"/>
                    </a:lnTo>
                    <a:lnTo>
                      <a:pt x="10036" y="15326"/>
                    </a:lnTo>
                    <a:lnTo>
                      <a:pt x="9996" y="15326"/>
                    </a:lnTo>
                    <a:lnTo>
                      <a:pt x="9955" y="15347"/>
                    </a:lnTo>
                    <a:lnTo>
                      <a:pt x="9935" y="15367"/>
                    </a:lnTo>
                    <a:lnTo>
                      <a:pt x="9915" y="15488"/>
                    </a:lnTo>
                    <a:lnTo>
                      <a:pt x="9895" y="15710"/>
                    </a:lnTo>
                    <a:lnTo>
                      <a:pt x="9854" y="15872"/>
                    </a:lnTo>
                    <a:lnTo>
                      <a:pt x="9814" y="15993"/>
                    </a:lnTo>
                    <a:lnTo>
                      <a:pt x="9753" y="16073"/>
                    </a:lnTo>
                    <a:lnTo>
                      <a:pt x="9673" y="16114"/>
                    </a:lnTo>
                    <a:lnTo>
                      <a:pt x="9592" y="16114"/>
                    </a:lnTo>
                    <a:lnTo>
                      <a:pt x="9552" y="16073"/>
                    </a:lnTo>
                    <a:lnTo>
                      <a:pt x="9491" y="16033"/>
                    </a:lnTo>
                    <a:lnTo>
                      <a:pt x="9350" y="15831"/>
                    </a:lnTo>
                    <a:lnTo>
                      <a:pt x="9188" y="15569"/>
                    </a:lnTo>
                    <a:lnTo>
                      <a:pt x="8845" y="14943"/>
                    </a:lnTo>
                    <a:lnTo>
                      <a:pt x="8542" y="14317"/>
                    </a:lnTo>
                    <a:lnTo>
                      <a:pt x="8320" y="13852"/>
                    </a:lnTo>
                    <a:lnTo>
                      <a:pt x="8078" y="13287"/>
                    </a:lnTo>
                    <a:lnTo>
                      <a:pt x="7936" y="12924"/>
                    </a:lnTo>
                    <a:lnTo>
                      <a:pt x="7876" y="12762"/>
                    </a:lnTo>
                    <a:lnTo>
                      <a:pt x="7815" y="12661"/>
                    </a:lnTo>
                    <a:lnTo>
                      <a:pt x="7936" y="12580"/>
                    </a:lnTo>
                    <a:lnTo>
                      <a:pt x="8057" y="12500"/>
                    </a:lnTo>
                    <a:lnTo>
                      <a:pt x="8199" y="12318"/>
                    </a:lnTo>
                    <a:lnTo>
                      <a:pt x="8300" y="12197"/>
                    </a:lnTo>
                    <a:lnTo>
                      <a:pt x="8320" y="12156"/>
                    </a:lnTo>
                    <a:lnTo>
                      <a:pt x="8320" y="12116"/>
                    </a:lnTo>
                    <a:lnTo>
                      <a:pt x="8300" y="12075"/>
                    </a:lnTo>
                    <a:lnTo>
                      <a:pt x="8259" y="12075"/>
                    </a:lnTo>
                    <a:lnTo>
                      <a:pt x="8219" y="12096"/>
                    </a:lnTo>
                    <a:lnTo>
                      <a:pt x="8178" y="12156"/>
                    </a:lnTo>
                    <a:lnTo>
                      <a:pt x="8057" y="12318"/>
                    </a:lnTo>
                    <a:lnTo>
                      <a:pt x="7956" y="12419"/>
                    </a:lnTo>
                    <a:lnTo>
                      <a:pt x="7835" y="12520"/>
                    </a:lnTo>
                    <a:lnTo>
                      <a:pt x="7674" y="12600"/>
                    </a:lnTo>
                    <a:lnTo>
                      <a:pt x="7512" y="12681"/>
                    </a:lnTo>
                    <a:lnTo>
                      <a:pt x="7512" y="12701"/>
                    </a:lnTo>
                    <a:lnTo>
                      <a:pt x="7209" y="12782"/>
                    </a:lnTo>
                    <a:lnTo>
                      <a:pt x="6906" y="12843"/>
                    </a:lnTo>
                    <a:lnTo>
                      <a:pt x="6604" y="12883"/>
                    </a:lnTo>
                    <a:lnTo>
                      <a:pt x="6301" y="12883"/>
                    </a:lnTo>
                    <a:lnTo>
                      <a:pt x="5998" y="12863"/>
                    </a:lnTo>
                    <a:lnTo>
                      <a:pt x="5695" y="12823"/>
                    </a:lnTo>
                    <a:lnTo>
                      <a:pt x="5412" y="12742"/>
                    </a:lnTo>
                    <a:lnTo>
                      <a:pt x="5109" y="12661"/>
                    </a:lnTo>
                    <a:lnTo>
                      <a:pt x="5331" y="12520"/>
                    </a:lnTo>
                    <a:lnTo>
                      <a:pt x="5533" y="12338"/>
                    </a:lnTo>
                    <a:lnTo>
                      <a:pt x="5554" y="12318"/>
                    </a:lnTo>
                    <a:lnTo>
                      <a:pt x="5574" y="12277"/>
                    </a:lnTo>
                    <a:lnTo>
                      <a:pt x="5574" y="12237"/>
                    </a:lnTo>
                    <a:lnTo>
                      <a:pt x="5533" y="12217"/>
                    </a:lnTo>
                    <a:lnTo>
                      <a:pt x="5473" y="12237"/>
                    </a:lnTo>
                    <a:lnTo>
                      <a:pt x="5453" y="12257"/>
                    </a:lnTo>
                    <a:lnTo>
                      <a:pt x="5230" y="12439"/>
                    </a:lnTo>
                    <a:lnTo>
                      <a:pt x="5109" y="12540"/>
                    </a:lnTo>
                    <a:lnTo>
                      <a:pt x="4968" y="12600"/>
                    </a:lnTo>
                    <a:lnTo>
                      <a:pt x="4887" y="12621"/>
                    </a:lnTo>
                    <a:lnTo>
                      <a:pt x="4806" y="12661"/>
                    </a:lnTo>
                    <a:lnTo>
                      <a:pt x="4625" y="12661"/>
                    </a:lnTo>
                    <a:lnTo>
                      <a:pt x="4463" y="12621"/>
                    </a:lnTo>
                    <a:lnTo>
                      <a:pt x="4342" y="12580"/>
                    </a:lnTo>
                    <a:lnTo>
                      <a:pt x="4302" y="12520"/>
                    </a:lnTo>
                    <a:lnTo>
                      <a:pt x="4221" y="12439"/>
                    </a:lnTo>
                    <a:lnTo>
                      <a:pt x="4181" y="12318"/>
                    </a:lnTo>
                    <a:lnTo>
                      <a:pt x="4181" y="12257"/>
                    </a:lnTo>
                    <a:lnTo>
                      <a:pt x="4181" y="12176"/>
                    </a:lnTo>
                    <a:lnTo>
                      <a:pt x="4221" y="12015"/>
                    </a:lnTo>
                    <a:lnTo>
                      <a:pt x="4302" y="11874"/>
                    </a:lnTo>
                    <a:lnTo>
                      <a:pt x="4423" y="11692"/>
                    </a:lnTo>
                    <a:lnTo>
                      <a:pt x="4564" y="11551"/>
                    </a:lnTo>
                    <a:lnTo>
                      <a:pt x="4584" y="11510"/>
                    </a:lnTo>
                    <a:lnTo>
                      <a:pt x="4584" y="11470"/>
                    </a:lnTo>
                    <a:lnTo>
                      <a:pt x="4544" y="11450"/>
                    </a:lnTo>
                    <a:lnTo>
                      <a:pt x="4504" y="11470"/>
                    </a:lnTo>
                    <a:lnTo>
                      <a:pt x="4403" y="11551"/>
                    </a:lnTo>
                    <a:lnTo>
                      <a:pt x="4322" y="11651"/>
                    </a:lnTo>
                    <a:lnTo>
                      <a:pt x="4281" y="11712"/>
                    </a:lnTo>
                    <a:lnTo>
                      <a:pt x="4201" y="11813"/>
                    </a:lnTo>
                    <a:lnTo>
                      <a:pt x="4120" y="11954"/>
                    </a:lnTo>
                    <a:lnTo>
                      <a:pt x="4080" y="12096"/>
                    </a:lnTo>
                    <a:lnTo>
                      <a:pt x="3938" y="11975"/>
                    </a:lnTo>
                    <a:lnTo>
                      <a:pt x="3837" y="11894"/>
                    </a:lnTo>
                    <a:lnTo>
                      <a:pt x="3716" y="11793"/>
                    </a:lnTo>
                    <a:lnTo>
                      <a:pt x="3635" y="11712"/>
                    </a:lnTo>
                    <a:lnTo>
                      <a:pt x="3514" y="11591"/>
                    </a:lnTo>
                    <a:lnTo>
                      <a:pt x="3433" y="11510"/>
                    </a:lnTo>
                    <a:lnTo>
                      <a:pt x="3272" y="11328"/>
                    </a:lnTo>
                    <a:lnTo>
                      <a:pt x="3110" y="11126"/>
                    </a:lnTo>
                    <a:lnTo>
                      <a:pt x="3050" y="11026"/>
                    </a:lnTo>
                    <a:lnTo>
                      <a:pt x="2848" y="10723"/>
                    </a:lnTo>
                    <a:lnTo>
                      <a:pt x="2646" y="10379"/>
                    </a:lnTo>
                    <a:lnTo>
                      <a:pt x="2505" y="10036"/>
                    </a:lnTo>
                    <a:lnTo>
                      <a:pt x="2363" y="9693"/>
                    </a:lnTo>
                    <a:lnTo>
                      <a:pt x="2141" y="8986"/>
                    </a:lnTo>
                    <a:lnTo>
                      <a:pt x="2000" y="8562"/>
                    </a:lnTo>
                    <a:lnTo>
                      <a:pt x="1858" y="8138"/>
                    </a:lnTo>
                    <a:lnTo>
                      <a:pt x="1677" y="7714"/>
                    </a:lnTo>
                    <a:lnTo>
                      <a:pt x="1495" y="7351"/>
                    </a:lnTo>
                    <a:lnTo>
                      <a:pt x="1414" y="7229"/>
                    </a:lnTo>
                    <a:lnTo>
                      <a:pt x="1293" y="7048"/>
                    </a:lnTo>
                    <a:lnTo>
                      <a:pt x="1192" y="6826"/>
                    </a:lnTo>
                    <a:lnTo>
                      <a:pt x="1111" y="6583"/>
                    </a:lnTo>
                    <a:lnTo>
                      <a:pt x="1071" y="6442"/>
                    </a:lnTo>
                    <a:lnTo>
                      <a:pt x="1051" y="6301"/>
                    </a:lnTo>
                    <a:lnTo>
                      <a:pt x="1051" y="6159"/>
                    </a:lnTo>
                    <a:lnTo>
                      <a:pt x="1071" y="5978"/>
                    </a:lnTo>
                    <a:lnTo>
                      <a:pt x="1132" y="5796"/>
                    </a:lnTo>
                    <a:lnTo>
                      <a:pt x="1212" y="5655"/>
                    </a:lnTo>
                    <a:lnTo>
                      <a:pt x="1313" y="5533"/>
                    </a:lnTo>
                    <a:lnTo>
                      <a:pt x="1414" y="5432"/>
                    </a:lnTo>
                    <a:lnTo>
                      <a:pt x="1535" y="5331"/>
                    </a:lnTo>
                    <a:lnTo>
                      <a:pt x="1677" y="5251"/>
                    </a:lnTo>
                    <a:lnTo>
                      <a:pt x="1818" y="5190"/>
                    </a:lnTo>
                    <a:lnTo>
                      <a:pt x="1980" y="5130"/>
                    </a:lnTo>
                    <a:lnTo>
                      <a:pt x="2121" y="5109"/>
                    </a:lnTo>
                    <a:lnTo>
                      <a:pt x="2323" y="5109"/>
                    </a:lnTo>
                    <a:lnTo>
                      <a:pt x="2505" y="5150"/>
                    </a:lnTo>
                    <a:lnTo>
                      <a:pt x="2686" y="5210"/>
                    </a:lnTo>
                    <a:lnTo>
                      <a:pt x="2828" y="5311"/>
                    </a:lnTo>
                    <a:lnTo>
                      <a:pt x="2969" y="5412"/>
                    </a:lnTo>
                    <a:lnTo>
                      <a:pt x="3090" y="5533"/>
                    </a:lnTo>
                    <a:lnTo>
                      <a:pt x="3353" y="5796"/>
                    </a:lnTo>
                    <a:lnTo>
                      <a:pt x="3555" y="6018"/>
                    </a:lnTo>
                    <a:lnTo>
                      <a:pt x="3777" y="6240"/>
                    </a:lnTo>
                    <a:lnTo>
                      <a:pt x="3857" y="6301"/>
                    </a:lnTo>
                    <a:lnTo>
                      <a:pt x="3918" y="6341"/>
                    </a:lnTo>
                    <a:lnTo>
                      <a:pt x="4080" y="6462"/>
                    </a:lnTo>
                    <a:lnTo>
                      <a:pt x="4261" y="6563"/>
                    </a:lnTo>
                    <a:lnTo>
                      <a:pt x="4019" y="6906"/>
                    </a:lnTo>
                    <a:lnTo>
                      <a:pt x="3797" y="7290"/>
                    </a:lnTo>
                    <a:lnTo>
                      <a:pt x="3777" y="7330"/>
                    </a:lnTo>
                    <a:lnTo>
                      <a:pt x="3817" y="7371"/>
                    </a:lnTo>
                    <a:lnTo>
                      <a:pt x="3857" y="7371"/>
                    </a:lnTo>
                    <a:lnTo>
                      <a:pt x="3878" y="7351"/>
                    </a:lnTo>
                    <a:lnTo>
                      <a:pt x="4120" y="6967"/>
                    </a:lnTo>
                    <a:lnTo>
                      <a:pt x="4382" y="6624"/>
                    </a:lnTo>
                    <a:lnTo>
                      <a:pt x="4443" y="6523"/>
                    </a:lnTo>
                    <a:lnTo>
                      <a:pt x="4746" y="6180"/>
                    </a:lnTo>
                    <a:lnTo>
                      <a:pt x="5069" y="5856"/>
                    </a:lnTo>
                    <a:lnTo>
                      <a:pt x="5392" y="5574"/>
                    </a:lnTo>
                    <a:lnTo>
                      <a:pt x="5735" y="5311"/>
                    </a:lnTo>
                    <a:lnTo>
                      <a:pt x="6099" y="5069"/>
                    </a:lnTo>
                    <a:lnTo>
                      <a:pt x="6442" y="4827"/>
                    </a:lnTo>
                    <a:lnTo>
                      <a:pt x="7189" y="4382"/>
                    </a:lnTo>
                    <a:lnTo>
                      <a:pt x="7997" y="3898"/>
                    </a:lnTo>
                    <a:lnTo>
                      <a:pt x="8401" y="3656"/>
                    </a:lnTo>
                    <a:lnTo>
                      <a:pt x="8804" y="3373"/>
                    </a:lnTo>
                    <a:lnTo>
                      <a:pt x="8905" y="3292"/>
                    </a:lnTo>
                    <a:lnTo>
                      <a:pt x="9208" y="3070"/>
                    </a:lnTo>
                    <a:lnTo>
                      <a:pt x="9491" y="2828"/>
                    </a:lnTo>
                    <a:lnTo>
                      <a:pt x="9794" y="2565"/>
                    </a:lnTo>
                    <a:lnTo>
                      <a:pt x="10076" y="2282"/>
                    </a:lnTo>
                    <a:lnTo>
                      <a:pt x="10359" y="1980"/>
                    </a:lnTo>
                    <a:lnTo>
                      <a:pt x="10642" y="1636"/>
                    </a:lnTo>
                    <a:lnTo>
                      <a:pt x="10925" y="1273"/>
                    </a:lnTo>
                    <a:lnTo>
                      <a:pt x="11187" y="889"/>
                    </a:lnTo>
                    <a:lnTo>
                      <a:pt x="11308" y="748"/>
                    </a:lnTo>
                    <a:lnTo>
                      <a:pt x="11409" y="647"/>
                    </a:lnTo>
                    <a:lnTo>
                      <a:pt x="11490" y="607"/>
                    </a:lnTo>
                    <a:close/>
                    <a:moveTo>
                      <a:pt x="6644" y="1"/>
                    </a:moveTo>
                    <a:lnTo>
                      <a:pt x="6563" y="21"/>
                    </a:lnTo>
                    <a:lnTo>
                      <a:pt x="6482" y="61"/>
                    </a:lnTo>
                    <a:lnTo>
                      <a:pt x="6402" y="122"/>
                    </a:lnTo>
                    <a:lnTo>
                      <a:pt x="6341" y="203"/>
                    </a:lnTo>
                    <a:lnTo>
                      <a:pt x="6280" y="324"/>
                    </a:lnTo>
                    <a:lnTo>
                      <a:pt x="6220" y="465"/>
                    </a:lnTo>
                    <a:lnTo>
                      <a:pt x="6139" y="748"/>
                    </a:lnTo>
                    <a:lnTo>
                      <a:pt x="6099" y="1010"/>
                    </a:lnTo>
                    <a:lnTo>
                      <a:pt x="6058" y="1253"/>
                    </a:lnTo>
                    <a:lnTo>
                      <a:pt x="6018" y="1111"/>
                    </a:lnTo>
                    <a:lnTo>
                      <a:pt x="5957" y="930"/>
                    </a:lnTo>
                    <a:lnTo>
                      <a:pt x="5877" y="728"/>
                    </a:lnTo>
                    <a:lnTo>
                      <a:pt x="5755" y="526"/>
                    </a:lnTo>
                    <a:lnTo>
                      <a:pt x="5695" y="445"/>
                    </a:lnTo>
                    <a:lnTo>
                      <a:pt x="5634" y="405"/>
                    </a:lnTo>
                    <a:lnTo>
                      <a:pt x="5473" y="405"/>
                    </a:lnTo>
                    <a:lnTo>
                      <a:pt x="5412" y="445"/>
                    </a:lnTo>
                    <a:lnTo>
                      <a:pt x="5372" y="485"/>
                    </a:lnTo>
                    <a:lnTo>
                      <a:pt x="5331" y="526"/>
                    </a:lnTo>
                    <a:lnTo>
                      <a:pt x="5291" y="607"/>
                    </a:lnTo>
                    <a:lnTo>
                      <a:pt x="5271" y="687"/>
                    </a:lnTo>
                    <a:lnTo>
                      <a:pt x="5251" y="808"/>
                    </a:lnTo>
                    <a:lnTo>
                      <a:pt x="5251" y="950"/>
                    </a:lnTo>
                    <a:lnTo>
                      <a:pt x="5230" y="1333"/>
                    </a:lnTo>
                    <a:lnTo>
                      <a:pt x="5230" y="1677"/>
                    </a:lnTo>
                    <a:lnTo>
                      <a:pt x="5190" y="2020"/>
                    </a:lnTo>
                    <a:lnTo>
                      <a:pt x="5150" y="2343"/>
                    </a:lnTo>
                    <a:lnTo>
                      <a:pt x="5049" y="2969"/>
                    </a:lnTo>
                    <a:lnTo>
                      <a:pt x="4907" y="3534"/>
                    </a:lnTo>
                    <a:lnTo>
                      <a:pt x="4726" y="4080"/>
                    </a:lnTo>
                    <a:lnTo>
                      <a:pt x="4544" y="4564"/>
                    </a:lnTo>
                    <a:lnTo>
                      <a:pt x="4342" y="5029"/>
                    </a:lnTo>
                    <a:lnTo>
                      <a:pt x="4140" y="5473"/>
                    </a:lnTo>
                    <a:lnTo>
                      <a:pt x="3878" y="6038"/>
                    </a:lnTo>
                    <a:lnTo>
                      <a:pt x="3817" y="6139"/>
                    </a:lnTo>
                    <a:lnTo>
                      <a:pt x="3615" y="5937"/>
                    </a:lnTo>
                    <a:lnTo>
                      <a:pt x="3433" y="5735"/>
                    </a:lnTo>
                    <a:lnTo>
                      <a:pt x="3171" y="5453"/>
                    </a:lnTo>
                    <a:lnTo>
                      <a:pt x="3030" y="5311"/>
                    </a:lnTo>
                    <a:lnTo>
                      <a:pt x="2888" y="5210"/>
                    </a:lnTo>
                    <a:lnTo>
                      <a:pt x="2727" y="5109"/>
                    </a:lnTo>
                    <a:lnTo>
                      <a:pt x="2545" y="5049"/>
                    </a:lnTo>
                    <a:lnTo>
                      <a:pt x="2343" y="5008"/>
                    </a:lnTo>
                    <a:lnTo>
                      <a:pt x="2121" y="5008"/>
                    </a:lnTo>
                    <a:lnTo>
                      <a:pt x="1939" y="5029"/>
                    </a:lnTo>
                    <a:lnTo>
                      <a:pt x="1778" y="5069"/>
                    </a:lnTo>
                    <a:lnTo>
                      <a:pt x="1616" y="5150"/>
                    </a:lnTo>
                    <a:lnTo>
                      <a:pt x="1475" y="5230"/>
                    </a:lnTo>
                    <a:lnTo>
                      <a:pt x="1333" y="5331"/>
                    </a:lnTo>
                    <a:lnTo>
                      <a:pt x="1212" y="5473"/>
                    </a:lnTo>
                    <a:lnTo>
                      <a:pt x="1111" y="5594"/>
                    </a:lnTo>
                    <a:lnTo>
                      <a:pt x="1031" y="5755"/>
                    </a:lnTo>
                    <a:lnTo>
                      <a:pt x="990" y="5877"/>
                    </a:lnTo>
                    <a:lnTo>
                      <a:pt x="950" y="5998"/>
                    </a:lnTo>
                    <a:lnTo>
                      <a:pt x="950" y="6139"/>
                    </a:lnTo>
                    <a:lnTo>
                      <a:pt x="950" y="6260"/>
                    </a:lnTo>
                    <a:lnTo>
                      <a:pt x="61" y="6967"/>
                    </a:lnTo>
                    <a:lnTo>
                      <a:pt x="21" y="7028"/>
                    </a:lnTo>
                    <a:lnTo>
                      <a:pt x="1" y="7068"/>
                    </a:lnTo>
                    <a:lnTo>
                      <a:pt x="1" y="7129"/>
                    </a:lnTo>
                    <a:lnTo>
                      <a:pt x="1" y="7189"/>
                    </a:lnTo>
                    <a:lnTo>
                      <a:pt x="41" y="7250"/>
                    </a:lnTo>
                    <a:lnTo>
                      <a:pt x="82" y="7290"/>
                    </a:lnTo>
                    <a:lnTo>
                      <a:pt x="122" y="7310"/>
                    </a:lnTo>
                    <a:lnTo>
                      <a:pt x="183" y="7310"/>
                    </a:lnTo>
                    <a:lnTo>
                      <a:pt x="1354" y="7351"/>
                    </a:lnTo>
                    <a:lnTo>
                      <a:pt x="1455" y="7532"/>
                    </a:lnTo>
                    <a:lnTo>
                      <a:pt x="1556" y="7734"/>
                    </a:lnTo>
                    <a:lnTo>
                      <a:pt x="1737" y="8178"/>
                    </a:lnTo>
                    <a:lnTo>
                      <a:pt x="1899" y="8582"/>
                    </a:lnTo>
                    <a:lnTo>
                      <a:pt x="2020" y="9006"/>
                    </a:lnTo>
                    <a:lnTo>
                      <a:pt x="2262" y="9733"/>
                    </a:lnTo>
                    <a:lnTo>
                      <a:pt x="2383" y="10097"/>
                    </a:lnTo>
                    <a:lnTo>
                      <a:pt x="2545" y="10440"/>
                    </a:lnTo>
                    <a:lnTo>
                      <a:pt x="2747" y="10783"/>
                    </a:lnTo>
                    <a:lnTo>
                      <a:pt x="2969" y="11126"/>
                    </a:lnTo>
                    <a:lnTo>
                      <a:pt x="2949" y="11187"/>
                    </a:lnTo>
                    <a:lnTo>
                      <a:pt x="2888" y="11288"/>
                    </a:lnTo>
                    <a:lnTo>
                      <a:pt x="2828" y="11409"/>
                    </a:lnTo>
                    <a:lnTo>
                      <a:pt x="2807" y="11530"/>
                    </a:lnTo>
                    <a:lnTo>
                      <a:pt x="2807" y="11631"/>
                    </a:lnTo>
                    <a:lnTo>
                      <a:pt x="2828" y="11752"/>
                    </a:lnTo>
                    <a:lnTo>
                      <a:pt x="2868" y="11874"/>
                    </a:lnTo>
                    <a:lnTo>
                      <a:pt x="2666" y="12015"/>
                    </a:lnTo>
                    <a:lnTo>
                      <a:pt x="2484" y="12176"/>
                    </a:lnTo>
                    <a:lnTo>
                      <a:pt x="2323" y="12338"/>
                    </a:lnTo>
                    <a:lnTo>
                      <a:pt x="2161" y="12500"/>
                    </a:lnTo>
                    <a:lnTo>
                      <a:pt x="2040" y="12681"/>
                    </a:lnTo>
                    <a:lnTo>
                      <a:pt x="1959" y="12883"/>
                    </a:lnTo>
                    <a:lnTo>
                      <a:pt x="1899" y="13065"/>
                    </a:lnTo>
                    <a:lnTo>
                      <a:pt x="1879" y="13267"/>
                    </a:lnTo>
                    <a:lnTo>
                      <a:pt x="1899" y="13449"/>
                    </a:lnTo>
                    <a:lnTo>
                      <a:pt x="1959" y="13610"/>
                    </a:lnTo>
                    <a:lnTo>
                      <a:pt x="2020" y="13731"/>
                    </a:lnTo>
                    <a:lnTo>
                      <a:pt x="2101" y="13852"/>
                    </a:lnTo>
                    <a:lnTo>
                      <a:pt x="2242" y="14014"/>
                    </a:lnTo>
                    <a:lnTo>
                      <a:pt x="2303" y="14074"/>
                    </a:lnTo>
                    <a:lnTo>
                      <a:pt x="2363" y="14095"/>
                    </a:lnTo>
                    <a:lnTo>
                      <a:pt x="2424" y="14115"/>
                    </a:lnTo>
                    <a:lnTo>
                      <a:pt x="2484" y="14095"/>
                    </a:lnTo>
                    <a:lnTo>
                      <a:pt x="2525" y="14074"/>
                    </a:lnTo>
                    <a:lnTo>
                      <a:pt x="2585" y="14034"/>
                    </a:lnTo>
                    <a:lnTo>
                      <a:pt x="2606" y="13994"/>
                    </a:lnTo>
                    <a:lnTo>
                      <a:pt x="2626" y="13933"/>
                    </a:lnTo>
                    <a:lnTo>
                      <a:pt x="2626" y="13852"/>
                    </a:lnTo>
                    <a:lnTo>
                      <a:pt x="2585" y="13792"/>
                    </a:lnTo>
                    <a:lnTo>
                      <a:pt x="2545" y="13731"/>
                    </a:lnTo>
                    <a:lnTo>
                      <a:pt x="2484" y="13691"/>
                    </a:lnTo>
                    <a:lnTo>
                      <a:pt x="2646" y="13731"/>
                    </a:lnTo>
                    <a:lnTo>
                      <a:pt x="2807" y="13751"/>
                    </a:lnTo>
                    <a:lnTo>
                      <a:pt x="2848" y="13751"/>
                    </a:lnTo>
                    <a:lnTo>
                      <a:pt x="2929" y="13731"/>
                    </a:lnTo>
                    <a:lnTo>
                      <a:pt x="2989" y="13691"/>
                    </a:lnTo>
                    <a:lnTo>
                      <a:pt x="3030" y="13630"/>
                    </a:lnTo>
                    <a:lnTo>
                      <a:pt x="3050" y="13549"/>
                    </a:lnTo>
                    <a:lnTo>
                      <a:pt x="3030" y="13489"/>
                    </a:lnTo>
                    <a:lnTo>
                      <a:pt x="3050" y="13489"/>
                    </a:lnTo>
                    <a:lnTo>
                      <a:pt x="3110" y="13469"/>
                    </a:lnTo>
                    <a:lnTo>
                      <a:pt x="3171" y="13428"/>
                    </a:lnTo>
                    <a:lnTo>
                      <a:pt x="3211" y="13388"/>
                    </a:lnTo>
                    <a:lnTo>
                      <a:pt x="3252" y="13327"/>
                    </a:lnTo>
                    <a:lnTo>
                      <a:pt x="3272" y="13186"/>
                    </a:lnTo>
                    <a:lnTo>
                      <a:pt x="3252" y="13065"/>
                    </a:lnTo>
                    <a:lnTo>
                      <a:pt x="3232" y="12944"/>
                    </a:lnTo>
                    <a:lnTo>
                      <a:pt x="3171" y="12823"/>
                    </a:lnTo>
                    <a:lnTo>
                      <a:pt x="3110" y="12722"/>
                    </a:lnTo>
                    <a:lnTo>
                      <a:pt x="3030" y="12621"/>
                    </a:lnTo>
                    <a:lnTo>
                      <a:pt x="2908" y="12520"/>
                    </a:lnTo>
                    <a:lnTo>
                      <a:pt x="2787" y="12459"/>
                    </a:lnTo>
                    <a:lnTo>
                      <a:pt x="2989" y="12298"/>
                    </a:lnTo>
                    <a:lnTo>
                      <a:pt x="3211" y="12116"/>
                    </a:lnTo>
                    <a:lnTo>
                      <a:pt x="3312" y="12136"/>
                    </a:lnTo>
                    <a:lnTo>
                      <a:pt x="3555" y="12136"/>
                    </a:lnTo>
                    <a:lnTo>
                      <a:pt x="3676" y="12096"/>
                    </a:lnTo>
                    <a:lnTo>
                      <a:pt x="3817" y="12035"/>
                    </a:lnTo>
                    <a:lnTo>
                      <a:pt x="4059" y="12217"/>
                    </a:lnTo>
                    <a:lnTo>
                      <a:pt x="4059" y="12257"/>
                    </a:lnTo>
                    <a:lnTo>
                      <a:pt x="4080" y="12378"/>
                    </a:lnTo>
                    <a:lnTo>
                      <a:pt x="4140" y="12500"/>
                    </a:lnTo>
                    <a:lnTo>
                      <a:pt x="3938" y="12641"/>
                    </a:lnTo>
                    <a:lnTo>
                      <a:pt x="3757" y="12802"/>
                    </a:lnTo>
                    <a:lnTo>
                      <a:pt x="3575" y="12964"/>
                    </a:lnTo>
                    <a:lnTo>
                      <a:pt x="3433" y="13146"/>
                    </a:lnTo>
                    <a:lnTo>
                      <a:pt x="3312" y="13327"/>
                    </a:lnTo>
                    <a:lnTo>
                      <a:pt x="3211" y="13509"/>
                    </a:lnTo>
                    <a:lnTo>
                      <a:pt x="3171" y="13711"/>
                    </a:lnTo>
                    <a:lnTo>
                      <a:pt x="3151" y="13913"/>
                    </a:lnTo>
                    <a:lnTo>
                      <a:pt x="3171" y="14074"/>
                    </a:lnTo>
                    <a:lnTo>
                      <a:pt x="3211" y="14236"/>
                    </a:lnTo>
                    <a:lnTo>
                      <a:pt x="3272" y="14377"/>
                    </a:lnTo>
                    <a:lnTo>
                      <a:pt x="3353" y="14478"/>
                    </a:lnTo>
                    <a:lnTo>
                      <a:pt x="3494" y="14640"/>
                    </a:lnTo>
                    <a:lnTo>
                      <a:pt x="3575" y="14700"/>
                    </a:lnTo>
                    <a:lnTo>
                      <a:pt x="3615" y="14721"/>
                    </a:lnTo>
                    <a:lnTo>
                      <a:pt x="3696" y="14741"/>
                    </a:lnTo>
                    <a:lnTo>
                      <a:pt x="3736" y="14741"/>
                    </a:lnTo>
                    <a:lnTo>
                      <a:pt x="3797" y="14700"/>
                    </a:lnTo>
                    <a:lnTo>
                      <a:pt x="3837" y="14680"/>
                    </a:lnTo>
                    <a:lnTo>
                      <a:pt x="3878" y="14620"/>
                    </a:lnTo>
                    <a:lnTo>
                      <a:pt x="3898" y="14559"/>
                    </a:lnTo>
                    <a:lnTo>
                      <a:pt x="3878" y="14499"/>
                    </a:lnTo>
                    <a:lnTo>
                      <a:pt x="3857" y="14418"/>
                    </a:lnTo>
                    <a:lnTo>
                      <a:pt x="3797" y="14377"/>
                    </a:lnTo>
                    <a:lnTo>
                      <a:pt x="3736" y="14317"/>
                    </a:lnTo>
                    <a:lnTo>
                      <a:pt x="3736" y="14317"/>
                    </a:lnTo>
                    <a:lnTo>
                      <a:pt x="3898" y="14377"/>
                    </a:lnTo>
                    <a:lnTo>
                      <a:pt x="4080" y="14398"/>
                    </a:lnTo>
                    <a:lnTo>
                      <a:pt x="4100" y="14398"/>
                    </a:lnTo>
                    <a:lnTo>
                      <a:pt x="4181" y="14377"/>
                    </a:lnTo>
                    <a:lnTo>
                      <a:pt x="4241" y="14317"/>
                    </a:lnTo>
                    <a:lnTo>
                      <a:pt x="4281" y="14256"/>
                    </a:lnTo>
                    <a:lnTo>
                      <a:pt x="4302" y="14175"/>
                    </a:lnTo>
                    <a:lnTo>
                      <a:pt x="4281" y="14115"/>
                    </a:lnTo>
                    <a:lnTo>
                      <a:pt x="4302" y="14115"/>
                    </a:lnTo>
                    <a:lnTo>
                      <a:pt x="4382" y="14095"/>
                    </a:lnTo>
                    <a:lnTo>
                      <a:pt x="4443" y="14074"/>
                    </a:lnTo>
                    <a:lnTo>
                      <a:pt x="4483" y="14014"/>
                    </a:lnTo>
                    <a:lnTo>
                      <a:pt x="4504" y="13953"/>
                    </a:lnTo>
                    <a:lnTo>
                      <a:pt x="4524" y="13812"/>
                    </a:lnTo>
                    <a:lnTo>
                      <a:pt x="4524" y="13691"/>
                    </a:lnTo>
                    <a:lnTo>
                      <a:pt x="4483" y="13570"/>
                    </a:lnTo>
                    <a:lnTo>
                      <a:pt x="4443" y="13449"/>
                    </a:lnTo>
                    <a:lnTo>
                      <a:pt x="4362" y="13348"/>
                    </a:lnTo>
                    <a:lnTo>
                      <a:pt x="4281" y="13247"/>
                    </a:lnTo>
                    <a:lnTo>
                      <a:pt x="4181" y="13166"/>
                    </a:lnTo>
                    <a:lnTo>
                      <a:pt x="4039" y="13085"/>
                    </a:lnTo>
                    <a:lnTo>
                      <a:pt x="4241" y="12924"/>
                    </a:lnTo>
                    <a:lnTo>
                      <a:pt x="4483" y="12762"/>
                    </a:lnTo>
                    <a:lnTo>
                      <a:pt x="4584" y="12762"/>
                    </a:lnTo>
                    <a:lnTo>
                      <a:pt x="4685" y="12782"/>
                    </a:lnTo>
                    <a:lnTo>
                      <a:pt x="4806" y="12762"/>
                    </a:lnTo>
                    <a:lnTo>
                      <a:pt x="4928" y="12742"/>
                    </a:lnTo>
                    <a:lnTo>
                      <a:pt x="4968" y="12722"/>
                    </a:lnTo>
                    <a:lnTo>
                      <a:pt x="5271" y="12843"/>
                    </a:lnTo>
                    <a:lnTo>
                      <a:pt x="5594" y="12924"/>
                    </a:lnTo>
                    <a:lnTo>
                      <a:pt x="5917" y="12964"/>
                    </a:lnTo>
                    <a:lnTo>
                      <a:pt x="6240" y="13004"/>
                    </a:lnTo>
                    <a:lnTo>
                      <a:pt x="6563" y="12984"/>
                    </a:lnTo>
                    <a:lnTo>
                      <a:pt x="6886" y="12964"/>
                    </a:lnTo>
                    <a:lnTo>
                      <a:pt x="7209" y="12903"/>
                    </a:lnTo>
                    <a:lnTo>
                      <a:pt x="7532" y="12802"/>
                    </a:lnTo>
                    <a:lnTo>
                      <a:pt x="7553" y="12802"/>
                    </a:lnTo>
                    <a:lnTo>
                      <a:pt x="7674" y="12742"/>
                    </a:lnTo>
                    <a:lnTo>
                      <a:pt x="7714" y="12722"/>
                    </a:lnTo>
                    <a:lnTo>
                      <a:pt x="7775" y="12802"/>
                    </a:lnTo>
                    <a:lnTo>
                      <a:pt x="7835" y="12984"/>
                    </a:lnTo>
                    <a:lnTo>
                      <a:pt x="7977" y="13348"/>
                    </a:lnTo>
                    <a:lnTo>
                      <a:pt x="8219" y="13893"/>
                    </a:lnTo>
                    <a:lnTo>
                      <a:pt x="8502" y="14499"/>
                    </a:lnTo>
                    <a:lnTo>
                      <a:pt x="8804" y="15124"/>
                    </a:lnTo>
                    <a:lnTo>
                      <a:pt x="9127" y="15690"/>
                    </a:lnTo>
                    <a:lnTo>
                      <a:pt x="9269" y="15932"/>
                    </a:lnTo>
                    <a:lnTo>
                      <a:pt x="9410" y="16114"/>
                    </a:lnTo>
                    <a:lnTo>
                      <a:pt x="9471" y="16174"/>
                    </a:lnTo>
                    <a:lnTo>
                      <a:pt x="9531" y="16215"/>
                    </a:lnTo>
                    <a:lnTo>
                      <a:pt x="9572" y="16235"/>
                    </a:lnTo>
                    <a:lnTo>
                      <a:pt x="9713" y="16235"/>
                    </a:lnTo>
                    <a:lnTo>
                      <a:pt x="9753" y="16215"/>
                    </a:lnTo>
                    <a:lnTo>
                      <a:pt x="9814" y="16174"/>
                    </a:lnTo>
                    <a:lnTo>
                      <a:pt x="9895" y="16073"/>
                    </a:lnTo>
                    <a:lnTo>
                      <a:pt x="9976" y="15912"/>
                    </a:lnTo>
                    <a:lnTo>
                      <a:pt x="10016" y="15730"/>
                    </a:lnTo>
                    <a:lnTo>
                      <a:pt x="10036" y="15508"/>
                    </a:lnTo>
                    <a:lnTo>
                      <a:pt x="10076" y="15569"/>
                    </a:lnTo>
                    <a:lnTo>
                      <a:pt x="10157" y="15670"/>
                    </a:lnTo>
                    <a:lnTo>
                      <a:pt x="10278" y="15851"/>
                    </a:lnTo>
                    <a:lnTo>
                      <a:pt x="10379" y="15973"/>
                    </a:lnTo>
                    <a:lnTo>
                      <a:pt x="10480" y="16073"/>
                    </a:lnTo>
                    <a:lnTo>
                      <a:pt x="10581" y="16134"/>
                    </a:lnTo>
                    <a:lnTo>
                      <a:pt x="10662" y="16174"/>
                    </a:lnTo>
                    <a:lnTo>
                      <a:pt x="10723" y="16195"/>
                    </a:lnTo>
                    <a:lnTo>
                      <a:pt x="10844" y="16195"/>
                    </a:lnTo>
                    <a:lnTo>
                      <a:pt x="10925" y="16134"/>
                    </a:lnTo>
                    <a:lnTo>
                      <a:pt x="10965" y="16073"/>
                    </a:lnTo>
                    <a:lnTo>
                      <a:pt x="10985" y="15993"/>
                    </a:lnTo>
                    <a:lnTo>
                      <a:pt x="10985" y="15912"/>
                    </a:lnTo>
                    <a:lnTo>
                      <a:pt x="10965" y="15730"/>
                    </a:lnTo>
                    <a:lnTo>
                      <a:pt x="10904" y="15548"/>
                    </a:lnTo>
                    <a:lnTo>
                      <a:pt x="10783" y="15266"/>
                    </a:lnTo>
                    <a:lnTo>
                      <a:pt x="10803" y="15286"/>
                    </a:lnTo>
                    <a:lnTo>
                      <a:pt x="11126" y="15508"/>
                    </a:lnTo>
                    <a:lnTo>
                      <a:pt x="11349" y="15629"/>
                    </a:lnTo>
                    <a:lnTo>
                      <a:pt x="11571" y="15730"/>
                    </a:lnTo>
                    <a:lnTo>
                      <a:pt x="11712" y="15791"/>
                    </a:lnTo>
                    <a:lnTo>
                      <a:pt x="11853" y="15811"/>
                    </a:lnTo>
                    <a:lnTo>
                      <a:pt x="11975" y="15791"/>
                    </a:lnTo>
                    <a:lnTo>
                      <a:pt x="12055" y="15750"/>
                    </a:lnTo>
                    <a:lnTo>
                      <a:pt x="12096" y="15710"/>
                    </a:lnTo>
                    <a:lnTo>
                      <a:pt x="12116" y="15649"/>
                    </a:lnTo>
                    <a:lnTo>
                      <a:pt x="12136" y="15569"/>
                    </a:lnTo>
                    <a:lnTo>
                      <a:pt x="12116" y="15468"/>
                    </a:lnTo>
                    <a:lnTo>
                      <a:pt x="12075" y="15367"/>
                    </a:lnTo>
                    <a:lnTo>
                      <a:pt x="12015" y="15246"/>
                    </a:lnTo>
                    <a:lnTo>
                      <a:pt x="11874" y="15023"/>
                    </a:lnTo>
                    <a:lnTo>
                      <a:pt x="11712" y="14822"/>
                    </a:lnTo>
                    <a:lnTo>
                      <a:pt x="11571" y="14660"/>
                    </a:lnTo>
                    <a:lnTo>
                      <a:pt x="11450" y="14519"/>
                    </a:lnTo>
                    <a:lnTo>
                      <a:pt x="11651" y="14579"/>
                    </a:lnTo>
                    <a:lnTo>
                      <a:pt x="11833" y="14620"/>
                    </a:lnTo>
                    <a:lnTo>
                      <a:pt x="11954" y="14640"/>
                    </a:lnTo>
                    <a:lnTo>
                      <a:pt x="12055" y="14640"/>
                    </a:lnTo>
                    <a:lnTo>
                      <a:pt x="12156" y="14620"/>
                    </a:lnTo>
                    <a:lnTo>
                      <a:pt x="12197" y="14599"/>
                    </a:lnTo>
                    <a:lnTo>
                      <a:pt x="12257" y="14579"/>
                    </a:lnTo>
                    <a:lnTo>
                      <a:pt x="12298" y="14539"/>
                    </a:lnTo>
                    <a:lnTo>
                      <a:pt x="12318" y="14499"/>
                    </a:lnTo>
                    <a:lnTo>
                      <a:pt x="12318" y="14458"/>
                    </a:lnTo>
                    <a:lnTo>
                      <a:pt x="12318" y="14398"/>
                    </a:lnTo>
                    <a:lnTo>
                      <a:pt x="12298" y="14337"/>
                    </a:lnTo>
                    <a:lnTo>
                      <a:pt x="12217" y="14196"/>
                    </a:lnTo>
                    <a:lnTo>
                      <a:pt x="12075" y="14034"/>
                    </a:lnTo>
                    <a:lnTo>
                      <a:pt x="11894" y="13832"/>
                    </a:lnTo>
                    <a:lnTo>
                      <a:pt x="11672" y="13630"/>
                    </a:lnTo>
                    <a:lnTo>
                      <a:pt x="11429" y="13428"/>
                    </a:lnTo>
                    <a:lnTo>
                      <a:pt x="10864" y="13004"/>
                    </a:lnTo>
                    <a:lnTo>
                      <a:pt x="10319" y="12600"/>
                    </a:lnTo>
                    <a:lnTo>
                      <a:pt x="9834" y="12257"/>
                    </a:lnTo>
                    <a:lnTo>
                      <a:pt x="9350" y="11934"/>
                    </a:lnTo>
                    <a:lnTo>
                      <a:pt x="8986" y="11712"/>
                    </a:lnTo>
                    <a:lnTo>
                      <a:pt x="8784" y="11591"/>
                    </a:lnTo>
                    <a:lnTo>
                      <a:pt x="8703" y="11530"/>
                    </a:lnTo>
                    <a:lnTo>
                      <a:pt x="8663" y="11470"/>
                    </a:lnTo>
                    <a:lnTo>
                      <a:pt x="8643" y="11429"/>
                    </a:lnTo>
                    <a:lnTo>
                      <a:pt x="8643" y="11147"/>
                    </a:lnTo>
                    <a:lnTo>
                      <a:pt x="8603" y="10884"/>
                    </a:lnTo>
                    <a:lnTo>
                      <a:pt x="8542" y="10622"/>
                    </a:lnTo>
                    <a:lnTo>
                      <a:pt x="8481" y="10359"/>
                    </a:lnTo>
                    <a:lnTo>
                      <a:pt x="8380" y="10097"/>
                    </a:lnTo>
                    <a:lnTo>
                      <a:pt x="8279" y="9834"/>
                    </a:lnTo>
                    <a:lnTo>
                      <a:pt x="8158" y="9572"/>
                    </a:lnTo>
                    <a:lnTo>
                      <a:pt x="7997" y="9309"/>
                    </a:lnTo>
                    <a:lnTo>
                      <a:pt x="8037" y="9289"/>
                    </a:lnTo>
                    <a:lnTo>
                      <a:pt x="8098" y="9188"/>
                    </a:lnTo>
                    <a:lnTo>
                      <a:pt x="8138" y="9087"/>
                    </a:lnTo>
                    <a:lnTo>
                      <a:pt x="8158" y="8926"/>
                    </a:lnTo>
                    <a:lnTo>
                      <a:pt x="8158" y="8885"/>
                    </a:lnTo>
                    <a:lnTo>
                      <a:pt x="8178" y="8885"/>
                    </a:lnTo>
                    <a:lnTo>
                      <a:pt x="8340" y="8926"/>
                    </a:lnTo>
                    <a:lnTo>
                      <a:pt x="8502" y="8966"/>
                    </a:lnTo>
                    <a:lnTo>
                      <a:pt x="8825" y="9027"/>
                    </a:lnTo>
                    <a:lnTo>
                      <a:pt x="8966" y="9027"/>
                    </a:lnTo>
                    <a:lnTo>
                      <a:pt x="9127" y="9006"/>
                    </a:lnTo>
                    <a:lnTo>
                      <a:pt x="9289" y="8926"/>
                    </a:lnTo>
                    <a:lnTo>
                      <a:pt x="9350" y="8885"/>
                    </a:lnTo>
                    <a:lnTo>
                      <a:pt x="9410" y="8825"/>
                    </a:lnTo>
                    <a:lnTo>
                      <a:pt x="9430" y="8764"/>
                    </a:lnTo>
                    <a:lnTo>
                      <a:pt x="9471" y="8683"/>
                    </a:lnTo>
                    <a:lnTo>
                      <a:pt x="9471" y="8603"/>
                    </a:lnTo>
                    <a:lnTo>
                      <a:pt x="9430" y="8481"/>
                    </a:lnTo>
                    <a:lnTo>
                      <a:pt x="9390" y="8401"/>
                    </a:lnTo>
                    <a:lnTo>
                      <a:pt x="9350" y="8360"/>
                    </a:lnTo>
                    <a:lnTo>
                      <a:pt x="9329" y="8320"/>
                    </a:lnTo>
                    <a:lnTo>
                      <a:pt x="9491" y="8300"/>
                    </a:lnTo>
                    <a:lnTo>
                      <a:pt x="9774" y="8259"/>
                    </a:lnTo>
                    <a:lnTo>
                      <a:pt x="10117" y="8178"/>
                    </a:lnTo>
                    <a:lnTo>
                      <a:pt x="10278" y="8118"/>
                    </a:lnTo>
                    <a:lnTo>
                      <a:pt x="10420" y="8057"/>
                    </a:lnTo>
                    <a:lnTo>
                      <a:pt x="10561" y="7977"/>
                    </a:lnTo>
                    <a:lnTo>
                      <a:pt x="10662" y="7855"/>
                    </a:lnTo>
                    <a:lnTo>
                      <a:pt x="10723" y="7795"/>
                    </a:lnTo>
                    <a:lnTo>
                      <a:pt x="10743" y="7714"/>
                    </a:lnTo>
                    <a:lnTo>
                      <a:pt x="10763" y="7633"/>
                    </a:lnTo>
                    <a:lnTo>
                      <a:pt x="10763" y="7573"/>
                    </a:lnTo>
                    <a:lnTo>
                      <a:pt x="10743" y="7472"/>
                    </a:lnTo>
                    <a:lnTo>
                      <a:pt x="10702" y="7391"/>
                    </a:lnTo>
                    <a:lnTo>
                      <a:pt x="10642" y="7310"/>
                    </a:lnTo>
                    <a:lnTo>
                      <a:pt x="10541" y="7229"/>
                    </a:lnTo>
                    <a:lnTo>
                      <a:pt x="10702" y="7189"/>
                    </a:lnTo>
                    <a:lnTo>
                      <a:pt x="10945" y="7108"/>
                    </a:lnTo>
                    <a:lnTo>
                      <a:pt x="11227" y="6987"/>
                    </a:lnTo>
                    <a:lnTo>
                      <a:pt x="11369" y="6906"/>
                    </a:lnTo>
                    <a:lnTo>
                      <a:pt x="11510" y="6805"/>
                    </a:lnTo>
                    <a:lnTo>
                      <a:pt x="11672" y="6684"/>
                    </a:lnTo>
                    <a:lnTo>
                      <a:pt x="11813" y="6543"/>
                    </a:lnTo>
                    <a:lnTo>
                      <a:pt x="11894" y="6462"/>
                    </a:lnTo>
                    <a:lnTo>
                      <a:pt x="11954" y="6361"/>
                    </a:lnTo>
                    <a:lnTo>
                      <a:pt x="11975" y="6260"/>
                    </a:lnTo>
                    <a:lnTo>
                      <a:pt x="11975" y="6159"/>
                    </a:lnTo>
                    <a:lnTo>
                      <a:pt x="11954" y="6079"/>
                    </a:lnTo>
                    <a:lnTo>
                      <a:pt x="11934" y="6018"/>
                    </a:lnTo>
                    <a:lnTo>
                      <a:pt x="11874" y="5978"/>
                    </a:lnTo>
                    <a:lnTo>
                      <a:pt x="11813" y="5917"/>
                    </a:lnTo>
                    <a:lnTo>
                      <a:pt x="11672" y="5877"/>
                    </a:lnTo>
                    <a:lnTo>
                      <a:pt x="11712" y="5856"/>
                    </a:lnTo>
                    <a:lnTo>
                      <a:pt x="11934" y="5735"/>
                    </a:lnTo>
                    <a:lnTo>
                      <a:pt x="12197" y="5554"/>
                    </a:lnTo>
                    <a:lnTo>
                      <a:pt x="12358" y="5432"/>
                    </a:lnTo>
                    <a:lnTo>
                      <a:pt x="12500" y="5291"/>
                    </a:lnTo>
                    <a:lnTo>
                      <a:pt x="12641" y="5130"/>
                    </a:lnTo>
                    <a:lnTo>
                      <a:pt x="12782" y="4948"/>
                    </a:lnTo>
                    <a:lnTo>
                      <a:pt x="12843" y="4827"/>
                    </a:lnTo>
                    <a:lnTo>
                      <a:pt x="12863" y="4706"/>
                    </a:lnTo>
                    <a:lnTo>
                      <a:pt x="12863" y="4584"/>
                    </a:lnTo>
                    <a:lnTo>
                      <a:pt x="12843" y="4483"/>
                    </a:lnTo>
                    <a:lnTo>
                      <a:pt x="12782" y="4403"/>
                    </a:lnTo>
                    <a:lnTo>
                      <a:pt x="12722" y="4342"/>
                    </a:lnTo>
                    <a:lnTo>
                      <a:pt x="12641" y="4302"/>
                    </a:lnTo>
                    <a:lnTo>
                      <a:pt x="12540" y="4281"/>
                    </a:lnTo>
                    <a:lnTo>
                      <a:pt x="12419" y="4281"/>
                    </a:lnTo>
                    <a:lnTo>
                      <a:pt x="12500" y="4201"/>
                    </a:lnTo>
                    <a:lnTo>
                      <a:pt x="12641" y="4059"/>
                    </a:lnTo>
                    <a:lnTo>
                      <a:pt x="12802" y="3898"/>
                    </a:lnTo>
                    <a:lnTo>
                      <a:pt x="12984" y="3676"/>
                    </a:lnTo>
                    <a:lnTo>
                      <a:pt x="13146" y="3433"/>
                    </a:lnTo>
                    <a:lnTo>
                      <a:pt x="13206" y="3272"/>
                    </a:lnTo>
                    <a:lnTo>
                      <a:pt x="13247" y="3110"/>
                    </a:lnTo>
                    <a:lnTo>
                      <a:pt x="13247" y="2949"/>
                    </a:lnTo>
                    <a:lnTo>
                      <a:pt x="13206" y="2828"/>
                    </a:lnTo>
                    <a:lnTo>
                      <a:pt x="13166" y="2787"/>
                    </a:lnTo>
                    <a:lnTo>
                      <a:pt x="13105" y="2727"/>
                    </a:lnTo>
                    <a:lnTo>
                      <a:pt x="13024" y="2686"/>
                    </a:lnTo>
                    <a:lnTo>
                      <a:pt x="12924" y="2666"/>
                    </a:lnTo>
                    <a:lnTo>
                      <a:pt x="12722" y="2666"/>
                    </a:lnTo>
                    <a:lnTo>
                      <a:pt x="12540" y="2707"/>
                    </a:lnTo>
                    <a:lnTo>
                      <a:pt x="12358" y="2787"/>
                    </a:lnTo>
                    <a:lnTo>
                      <a:pt x="12232" y="2841"/>
                    </a:lnTo>
                    <a:lnTo>
                      <a:pt x="12232" y="2841"/>
                    </a:lnTo>
                    <a:lnTo>
                      <a:pt x="12298" y="2727"/>
                    </a:lnTo>
                    <a:lnTo>
                      <a:pt x="12520" y="2343"/>
                    </a:lnTo>
                    <a:lnTo>
                      <a:pt x="12641" y="2121"/>
                    </a:lnTo>
                    <a:lnTo>
                      <a:pt x="12742" y="1879"/>
                    </a:lnTo>
                    <a:lnTo>
                      <a:pt x="12843" y="1636"/>
                    </a:lnTo>
                    <a:lnTo>
                      <a:pt x="12903" y="1414"/>
                    </a:lnTo>
                    <a:lnTo>
                      <a:pt x="12944" y="1192"/>
                    </a:lnTo>
                    <a:lnTo>
                      <a:pt x="12944" y="1111"/>
                    </a:lnTo>
                    <a:lnTo>
                      <a:pt x="12944" y="1010"/>
                    </a:lnTo>
                    <a:lnTo>
                      <a:pt x="12924" y="950"/>
                    </a:lnTo>
                    <a:lnTo>
                      <a:pt x="12883" y="889"/>
                    </a:lnTo>
                    <a:lnTo>
                      <a:pt x="12843" y="829"/>
                    </a:lnTo>
                    <a:lnTo>
                      <a:pt x="12782" y="788"/>
                    </a:lnTo>
                    <a:lnTo>
                      <a:pt x="12701" y="768"/>
                    </a:lnTo>
                    <a:lnTo>
                      <a:pt x="12520" y="768"/>
                    </a:lnTo>
                    <a:lnTo>
                      <a:pt x="12419" y="808"/>
                    </a:lnTo>
                    <a:lnTo>
                      <a:pt x="12298" y="869"/>
                    </a:lnTo>
                    <a:lnTo>
                      <a:pt x="12176" y="950"/>
                    </a:lnTo>
                    <a:lnTo>
                      <a:pt x="11954" y="1152"/>
                    </a:lnTo>
                    <a:lnTo>
                      <a:pt x="11773" y="1354"/>
                    </a:lnTo>
                    <a:lnTo>
                      <a:pt x="11611" y="1515"/>
                    </a:lnTo>
                    <a:lnTo>
                      <a:pt x="11611" y="1515"/>
                    </a:lnTo>
                    <a:lnTo>
                      <a:pt x="11672" y="1374"/>
                    </a:lnTo>
                    <a:lnTo>
                      <a:pt x="11712" y="1192"/>
                    </a:lnTo>
                    <a:lnTo>
                      <a:pt x="11732" y="990"/>
                    </a:lnTo>
                    <a:lnTo>
                      <a:pt x="11752" y="728"/>
                    </a:lnTo>
                    <a:lnTo>
                      <a:pt x="11732" y="647"/>
                    </a:lnTo>
                    <a:lnTo>
                      <a:pt x="11712" y="586"/>
                    </a:lnTo>
                    <a:lnTo>
                      <a:pt x="11651" y="526"/>
                    </a:lnTo>
                    <a:lnTo>
                      <a:pt x="11591" y="506"/>
                    </a:lnTo>
                    <a:lnTo>
                      <a:pt x="11510" y="485"/>
                    </a:lnTo>
                    <a:lnTo>
                      <a:pt x="11470" y="506"/>
                    </a:lnTo>
                    <a:lnTo>
                      <a:pt x="11409" y="526"/>
                    </a:lnTo>
                    <a:lnTo>
                      <a:pt x="11328" y="566"/>
                    </a:lnTo>
                    <a:lnTo>
                      <a:pt x="11268" y="627"/>
                    </a:lnTo>
                    <a:lnTo>
                      <a:pt x="11187" y="708"/>
                    </a:lnTo>
                    <a:lnTo>
                      <a:pt x="11086" y="829"/>
                    </a:lnTo>
                    <a:lnTo>
                      <a:pt x="10824" y="1212"/>
                    </a:lnTo>
                    <a:lnTo>
                      <a:pt x="10561" y="1556"/>
                    </a:lnTo>
                    <a:lnTo>
                      <a:pt x="10278" y="1899"/>
                    </a:lnTo>
                    <a:lnTo>
                      <a:pt x="9996" y="2202"/>
                    </a:lnTo>
                    <a:lnTo>
                      <a:pt x="9713" y="2464"/>
                    </a:lnTo>
                    <a:lnTo>
                      <a:pt x="9430" y="2727"/>
                    </a:lnTo>
                    <a:lnTo>
                      <a:pt x="9148" y="2969"/>
                    </a:lnTo>
                    <a:lnTo>
                      <a:pt x="8865" y="3191"/>
                    </a:lnTo>
                    <a:lnTo>
                      <a:pt x="8804" y="3090"/>
                    </a:lnTo>
                    <a:lnTo>
                      <a:pt x="8724" y="3030"/>
                    </a:lnTo>
                    <a:lnTo>
                      <a:pt x="8643" y="3009"/>
                    </a:lnTo>
                    <a:lnTo>
                      <a:pt x="8542" y="2989"/>
                    </a:lnTo>
                    <a:lnTo>
                      <a:pt x="8461" y="3009"/>
                    </a:lnTo>
                    <a:lnTo>
                      <a:pt x="8360" y="3050"/>
                    </a:lnTo>
                    <a:lnTo>
                      <a:pt x="8259" y="3110"/>
                    </a:lnTo>
                    <a:lnTo>
                      <a:pt x="8279" y="2989"/>
                    </a:lnTo>
                    <a:lnTo>
                      <a:pt x="8360" y="2606"/>
                    </a:lnTo>
                    <a:lnTo>
                      <a:pt x="8401" y="2383"/>
                    </a:lnTo>
                    <a:lnTo>
                      <a:pt x="8401" y="2121"/>
                    </a:lnTo>
                    <a:lnTo>
                      <a:pt x="8401" y="2000"/>
                    </a:lnTo>
                    <a:lnTo>
                      <a:pt x="8360" y="1818"/>
                    </a:lnTo>
                    <a:lnTo>
                      <a:pt x="8300" y="1657"/>
                    </a:lnTo>
                    <a:lnTo>
                      <a:pt x="8219" y="1535"/>
                    </a:lnTo>
                    <a:lnTo>
                      <a:pt x="8118" y="1455"/>
                    </a:lnTo>
                    <a:lnTo>
                      <a:pt x="8057" y="1434"/>
                    </a:lnTo>
                    <a:lnTo>
                      <a:pt x="7977" y="1414"/>
                    </a:lnTo>
                    <a:lnTo>
                      <a:pt x="7896" y="1434"/>
                    </a:lnTo>
                    <a:lnTo>
                      <a:pt x="7775" y="1475"/>
                    </a:lnTo>
                    <a:lnTo>
                      <a:pt x="7694" y="1535"/>
                    </a:lnTo>
                    <a:lnTo>
                      <a:pt x="7613" y="1596"/>
                    </a:lnTo>
                    <a:lnTo>
                      <a:pt x="7492" y="1737"/>
                    </a:lnTo>
                    <a:lnTo>
                      <a:pt x="7391" y="1899"/>
                    </a:lnTo>
                    <a:lnTo>
                      <a:pt x="7310" y="2020"/>
                    </a:lnTo>
                    <a:lnTo>
                      <a:pt x="7310" y="2040"/>
                    </a:lnTo>
                    <a:lnTo>
                      <a:pt x="7290" y="1879"/>
                    </a:lnTo>
                    <a:lnTo>
                      <a:pt x="7270" y="1434"/>
                    </a:lnTo>
                    <a:lnTo>
                      <a:pt x="7250" y="1172"/>
                    </a:lnTo>
                    <a:lnTo>
                      <a:pt x="7209" y="909"/>
                    </a:lnTo>
                    <a:lnTo>
                      <a:pt x="7149" y="667"/>
                    </a:lnTo>
                    <a:lnTo>
                      <a:pt x="7088" y="445"/>
                    </a:lnTo>
                    <a:lnTo>
                      <a:pt x="7007" y="243"/>
                    </a:lnTo>
                    <a:lnTo>
                      <a:pt x="6947" y="162"/>
                    </a:lnTo>
                    <a:lnTo>
                      <a:pt x="6886" y="82"/>
                    </a:lnTo>
                    <a:lnTo>
                      <a:pt x="6826" y="41"/>
                    </a:lnTo>
                    <a:lnTo>
                      <a:pt x="6765" y="21"/>
                    </a:lnTo>
                    <a:lnTo>
                      <a:pt x="67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77"/>
        <p:cNvGrpSpPr/>
        <p:nvPr/>
      </p:nvGrpSpPr>
      <p:grpSpPr>
        <a:xfrm>
          <a:off x="0" y="0"/>
          <a:ext cx="0" cy="0"/>
          <a:chOff x="0" y="0"/>
          <a:chExt cx="0" cy="0"/>
        </a:xfrm>
      </p:grpSpPr>
      <p:sp>
        <p:nvSpPr>
          <p:cNvPr id="5178" name="Google Shape;5178;p51"/>
          <p:cNvSpPr txBox="1">
            <a:spLocks noGrp="1"/>
          </p:cNvSpPr>
          <p:nvPr>
            <p:ph type="title"/>
          </p:nvPr>
        </p:nvSpPr>
        <p:spPr>
          <a:xfrm>
            <a:off x="831644" y="1302961"/>
            <a:ext cx="7704000" cy="585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3200"/>
              <a:t>What are you taking away from the experience?</a:t>
            </a:r>
            <a:endParaRPr sz="3200">
              <a:solidFill>
                <a:schemeClr val="accent3"/>
              </a:solidFill>
            </a:endParaRPr>
          </a:p>
        </p:txBody>
      </p:sp>
      <p:sp>
        <p:nvSpPr>
          <p:cNvPr id="5179" name="Google Shape;5179;p51"/>
          <p:cNvSpPr/>
          <p:nvPr/>
        </p:nvSpPr>
        <p:spPr>
          <a:xfrm>
            <a:off x="1252213" y="39870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1"/>
          <p:cNvSpPr/>
          <p:nvPr/>
        </p:nvSpPr>
        <p:spPr>
          <a:xfrm>
            <a:off x="7499750" y="15738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1"/>
          <p:cNvSpPr/>
          <p:nvPr/>
        </p:nvSpPr>
        <p:spPr>
          <a:xfrm>
            <a:off x="7549421" y="2436148"/>
            <a:ext cx="285900" cy="2712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1"/>
          <p:cNvSpPr/>
          <p:nvPr/>
        </p:nvSpPr>
        <p:spPr>
          <a:xfrm>
            <a:off x="7963638" y="1181271"/>
            <a:ext cx="335700" cy="318900"/>
          </a:xfrm>
          <a:prstGeom prst="star8">
            <a:avLst>
              <a:gd name="adj" fmla="val 1768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1"/>
          <p:cNvSpPr/>
          <p:nvPr/>
        </p:nvSpPr>
        <p:spPr>
          <a:xfrm>
            <a:off x="2376175" y="1260024"/>
            <a:ext cx="170100" cy="161400"/>
          </a:xfrm>
          <a:prstGeom prst="star4">
            <a:avLst>
              <a:gd name="adj" fmla="val 1977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1"/>
          <p:cNvSpPr txBox="1">
            <a:spLocks noGrp="1"/>
          </p:cNvSpPr>
          <p:nvPr>
            <p:ph type="subTitle" idx="5"/>
          </p:nvPr>
        </p:nvSpPr>
        <p:spPr>
          <a:xfrm>
            <a:off x="2019046" y="2448543"/>
            <a:ext cx="4735176" cy="10503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a:t>This experience has left us with a profound sense of satisfaction and immense joy. Knowing that we contributed positively to promoting peace among our friends and family is truly rewarding.</a:t>
            </a:r>
            <a:endParaRPr sz="1800"/>
          </a:p>
        </p:txBody>
      </p:sp>
      <p:grpSp>
        <p:nvGrpSpPr>
          <p:cNvPr id="5192" name="Google Shape;5192;p51"/>
          <p:cNvGrpSpPr/>
          <p:nvPr/>
        </p:nvGrpSpPr>
        <p:grpSpPr>
          <a:xfrm>
            <a:off x="-403199" y="222234"/>
            <a:ext cx="1196077" cy="1773598"/>
            <a:chOff x="2678421" y="719226"/>
            <a:chExt cx="820862" cy="1217211"/>
          </a:xfrm>
        </p:grpSpPr>
        <p:sp>
          <p:nvSpPr>
            <p:cNvPr id="5193" name="Google Shape;5193;p51"/>
            <p:cNvSpPr/>
            <p:nvPr/>
          </p:nvSpPr>
          <p:spPr>
            <a:xfrm>
              <a:off x="2678421" y="719226"/>
              <a:ext cx="820858" cy="1217211"/>
            </a:xfrm>
            <a:custGeom>
              <a:avLst/>
              <a:gdLst/>
              <a:ahLst/>
              <a:cxnLst/>
              <a:rect l="l" t="t" r="r" b="b"/>
              <a:pathLst>
                <a:path w="11167" h="16559" extrusionOk="0">
                  <a:moveTo>
                    <a:pt x="8925" y="1"/>
                  </a:moveTo>
                  <a:lnTo>
                    <a:pt x="8824" y="21"/>
                  </a:lnTo>
                  <a:lnTo>
                    <a:pt x="8723" y="102"/>
                  </a:lnTo>
                  <a:lnTo>
                    <a:pt x="8602" y="203"/>
                  </a:lnTo>
                  <a:lnTo>
                    <a:pt x="8481" y="284"/>
                  </a:lnTo>
                  <a:lnTo>
                    <a:pt x="8178" y="425"/>
                  </a:lnTo>
                  <a:lnTo>
                    <a:pt x="7976" y="506"/>
                  </a:lnTo>
                  <a:lnTo>
                    <a:pt x="7774" y="627"/>
                  </a:lnTo>
                  <a:lnTo>
                    <a:pt x="7613" y="748"/>
                  </a:lnTo>
                  <a:lnTo>
                    <a:pt x="7491" y="889"/>
                  </a:lnTo>
                  <a:lnTo>
                    <a:pt x="7411" y="1051"/>
                  </a:lnTo>
                  <a:lnTo>
                    <a:pt x="7350" y="1212"/>
                  </a:lnTo>
                  <a:lnTo>
                    <a:pt x="7310" y="1374"/>
                  </a:lnTo>
                  <a:lnTo>
                    <a:pt x="7310" y="1535"/>
                  </a:lnTo>
                  <a:lnTo>
                    <a:pt x="7310" y="1697"/>
                  </a:lnTo>
                  <a:lnTo>
                    <a:pt x="7350" y="1858"/>
                  </a:lnTo>
                  <a:lnTo>
                    <a:pt x="7390" y="1959"/>
                  </a:lnTo>
                  <a:lnTo>
                    <a:pt x="7451" y="2060"/>
                  </a:lnTo>
                  <a:lnTo>
                    <a:pt x="7512" y="2161"/>
                  </a:lnTo>
                  <a:lnTo>
                    <a:pt x="7572" y="2242"/>
                  </a:lnTo>
                  <a:lnTo>
                    <a:pt x="7673" y="2303"/>
                  </a:lnTo>
                  <a:lnTo>
                    <a:pt x="7754" y="2343"/>
                  </a:lnTo>
                  <a:lnTo>
                    <a:pt x="7855" y="2363"/>
                  </a:lnTo>
                  <a:lnTo>
                    <a:pt x="7956" y="2383"/>
                  </a:lnTo>
                  <a:lnTo>
                    <a:pt x="8057" y="2363"/>
                  </a:lnTo>
                  <a:lnTo>
                    <a:pt x="8077" y="2363"/>
                  </a:lnTo>
                  <a:lnTo>
                    <a:pt x="8057" y="2707"/>
                  </a:lnTo>
                  <a:lnTo>
                    <a:pt x="8077" y="3110"/>
                  </a:lnTo>
                  <a:lnTo>
                    <a:pt x="7976" y="2989"/>
                  </a:lnTo>
                  <a:lnTo>
                    <a:pt x="7855" y="2888"/>
                  </a:lnTo>
                  <a:lnTo>
                    <a:pt x="7734" y="2807"/>
                  </a:lnTo>
                  <a:lnTo>
                    <a:pt x="7613" y="2727"/>
                  </a:lnTo>
                  <a:lnTo>
                    <a:pt x="7491" y="2686"/>
                  </a:lnTo>
                  <a:lnTo>
                    <a:pt x="7370" y="2646"/>
                  </a:lnTo>
                  <a:lnTo>
                    <a:pt x="7128" y="2606"/>
                  </a:lnTo>
                  <a:lnTo>
                    <a:pt x="7088" y="2545"/>
                  </a:lnTo>
                  <a:lnTo>
                    <a:pt x="7007" y="2444"/>
                  </a:lnTo>
                  <a:lnTo>
                    <a:pt x="6926" y="2343"/>
                  </a:lnTo>
                  <a:lnTo>
                    <a:pt x="6845" y="2262"/>
                  </a:lnTo>
                  <a:lnTo>
                    <a:pt x="6724" y="2182"/>
                  </a:lnTo>
                  <a:lnTo>
                    <a:pt x="6623" y="2121"/>
                  </a:lnTo>
                  <a:lnTo>
                    <a:pt x="6502" y="2081"/>
                  </a:lnTo>
                  <a:lnTo>
                    <a:pt x="6381" y="2060"/>
                  </a:lnTo>
                  <a:lnTo>
                    <a:pt x="6260" y="2040"/>
                  </a:lnTo>
                  <a:lnTo>
                    <a:pt x="6118" y="2060"/>
                  </a:lnTo>
                  <a:lnTo>
                    <a:pt x="5997" y="2081"/>
                  </a:lnTo>
                  <a:lnTo>
                    <a:pt x="5876" y="2121"/>
                  </a:lnTo>
                  <a:lnTo>
                    <a:pt x="5775" y="2182"/>
                  </a:lnTo>
                  <a:lnTo>
                    <a:pt x="5674" y="2242"/>
                  </a:lnTo>
                  <a:lnTo>
                    <a:pt x="5573" y="2323"/>
                  </a:lnTo>
                  <a:lnTo>
                    <a:pt x="5492" y="2424"/>
                  </a:lnTo>
                  <a:lnTo>
                    <a:pt x="5412" y="2545"/>
                  </a:lnTo>
                  <a:lnTo>
                    <a:pt x="5371" y="2606"/>
                  </a:lnTo>
                  <a:lnTo>
                    <a:pt x="5291" y="2747"/>
                  </a:lnTo>
                  <a:lnTo>
                    <a:pt x="5230" y="2787"/>
                  </a:lnTo>
                  <a:lnTo>
                    <a:pt x="5169" y="2828"/>
                  </a:lnTo>
                  <a:lnTo>
                    <a:pt x="5089" y="2888"/>
                  </a:lnTo>
                  <a:lnTo>
                    <a:pt x="5068" y="2908"/>
                  </a:lnTo>
                  <a:lnTo>
                    <a:pt x="5068" y="2949"/>
                  </a:lnTo>
                  <a:lnTo>
                    <a:pt x="5068" y="3030"/>
                  </a:lnTo>
                  <a:lnTo>
                    <a:pt x="5129" y="3070"/>
                  </a:lnTo>
                  <a:lnTo>
                    <a:pt x="5169" y="3110"/>
                  </a:lnTo>
                  <a:lnTo>
                    <a:pt x="5230" y="3110"/>
                  </a:lnTo>
                  <a:lnTo>
                    <a:pt x="5391" y="3131"/>
                  </a:lnTo>
                  <a:lnTo>
                    <a:pt x="5573" y="3151"/>
                  </a:lnTo>
                  <a:lnTo>
                    <a:pt x="5775" y="3191"/>
                  </a:lnTo>
                  <a:lnTo>
                    <a:pt x="5876" y="3232"/>
                  </a:lnTo>
                  <a:lnTo>
                    <a:pt x="5977" y="3272"/>
                  </a:lnTo>
                  <a:lnTo>
                    <a:pt x="6058" y="3312"/>
                  </a:lnTo>
                  <a:lnTo>
                    <a:pt x="6139" y="3393"/>
                  </a:lnTo>
                  <a:lnTo>
                    <a:pt x="6280" y="3534"/>
                  </a:lnTo>
                  <a:lnTo>
                    <a:pt x="6421" y="3656"/>
                  </a:lnTo>
                  <a:lnTo>
                    <a:pt x="6542" y="3736"/>
                  </a:lnTo>
                  <a:lnTo>
                    <a:pt x="6704" y="3817"/>
                  </a:lnTo>
                  <a:lnTo>
                    <a:pt x="6865" y="3878"/>
                  </a:lnTo>
                  <a:lnTo>
                    <a:pt x="7047" y="3898"/>
                  </a:lnTo>
                  <a:lnTo>
                    <a:pt x="7128" y="3878"/>
                  </a:lnTo>
                  <a:lnTo>
                    <a:pt x="7209" y="3857"/>
                  </a:lnTo>
                  <a:lnTo>
                    <a:pt x="7289" y="3837"/>
                  </a:lnTo>
                  <a:lnTo>
                    <a:pt x="7350" y="3797"/>
                  </a:lnTo>
                  <a:lnTo>
                    <a:pt x="7370" y="3797"/>
                  </a:lnTo>
                  <a:lnTo>
                    <a:pt x="7451" y="3696"/>
                  </a:lnTo>
                  <a:lnTo>
                    <a:pt x="7532" y="3595"/>
                  </a:lnTo>
                  <a:lnTo>
                    <a:pt x="7572" y="3494"/>
                  </a:lnTo>
                  <a:lnTo>
                    <a:pt x="7592" y="3353"/>
                  </a:lnTo>
                  <a:lnTo>
                    <a:pt x="7592" y="3191"/>
                  </a:lnTo>
                  <a:lnTo>
                    <a:pt x="7532" y="3050"/>
                  </a:lnTo>
                  <a:lnTo>
                    <a:pt x="7431" y="2888"/>
                  </a:lnTo>
                  <a:lnTo>
                    <a:pt x="7310" y="2767"/>
                  </a:lnTo>
                  <a:lnTo>
                    <a:pt x="7289" y="2727"/>
                  </a:lnTo>
                  <a:lnTo>
                    <a:pt x="7411" y="2767"/>
                  </a:lnTo>
                  <a:lnTo>
                    <a:pt x="7532" y="2828"/>
                  </a:lnTo>
                  <a:lnTo>
                    <a:pt x="7653" y="2868"/>
                  </a:lnTo>
                  <a:lnTo>
                    <a:pt x="7754" y="2949"/>
                  </a:lnTo>
                  <a:lnTo>
                    <a:pt x="7835" y="3030"/>
                  </a:lnTo>
                  <a:lnTo>
                    <a:pt x="7936" y="3131"/>
                  </a:lnTo>
                  <a:lnTo>
                    <a:pt x="8016" y="3232"/>
                  </a:lnTo>
                  <a:lnTo>
                    <a:pt x="8077" y="3353"/>
                  </a:lnTo>
                  <a:lnTo>
                    <a:pt x="8097" y="3353"/>
                  </a:lnTo>
                  <a:lnTo>
                    <a:pt x="8117" y="3555"/>
                  </a:lnTo>
                  <a:lnTo>
                    <a:pt x="8158" y="3918"/>
                  </a:lnTo>
                  <a:lnTo>
                    <a:pt x="8178" y="4281"/>
                  </a:lnTo>
                  <a:lnTo>
                    <a:pt x="8158" y="4645"/>
                  </a:lnTo>
                  <a:lnTo>
                    <a:pt x="8117" y="4988"/>
                  </a:lnTo>
                  <a:lnTo>
                    <a:pt x="8077" y="5251"/>
                  </a:lnTo>
                  <a:lnTo>
                    <a:pt x="7996" y="5493"/>
                  </a:lnTo>
                  <a:lnTo>
                    <a:pt x="7895" y="5755"/>
                  </a:lnTo>
                  <a:lnTo>
                    <a:pt x="7794" y="5998"/>
                  </a:lnTo>
                  <a:lnTo>
                    <a:pt x="7794" y="6018"/>
                  </a:lnTo>
                  <a:lnTo>
                    <a:pt x="7734" y="6139"/>
                  </a:lnTo>
                  <a:lnTo>
                    <a:pt x="7673" y="5877"/>
                  </a:lnTo>
                  <a:lnTo>
                    <a:pt x="7592" y="5655"/>
                  </a:lnTo>
                  <a:lnTo>
                    <a:pt x="7512" y="5432"/>
                  </a:lnTo>
                  <a:lnTo>
                    <a:pt x="7411" y="5251"/>
                  </a:lnTo>
                  <a:lnTo>
                    <a:pt x="7289" y="5089"/>
                  </a:lnTo>
                  <a:lnTo>
                    <a:pt x="7168" y="4948"/>
                  </a:lnTo>
                  <a:lnTo>
                    <a:pt x="7027" y="4827"/>
                  </a:lnTo>
                  <a:lnTo>
                    <a:pt x="6886" y="4706"/>
                  </a:lnTo>
                  <a:lnTo>
                    <a:pt x="6906" y="4605"/>
                  </a:lnTo>
                  <a:lnTo>
                    <a:pt x="6906" y="4524"/>
                  </a:lnTo>
                  <a:lnTo>
                    <a:pt x="6886" y="4382"/>
                  </a:lnTo>
                  <a:lnTo>
                    <a:pt x="6845" y="4261"/>
                  </a:lnTo>
                  <a:lnTo>
                    <a:pt x="6785" y="4140"/>
                  </a:lnTo>
                  <a:lnTo>
                    <a:pt x="6704" y="4019"/>
                  </a:lnTo>
                  <a:lnTo>
                    <a:pt x="6603" y="3918"/>
                  </a:lnTo>
                  <a:lnTo>
                    <a:pt x="6482" y="3817"/>
                  </a:lnTo>
                  <a:lnTo>
                    <a:pt x="6361" y="3757"/>
                  </a:lnTo>
                  <a:lnTo>
                    <a:pt x="6199" y="3676"/>
                  </a:lnTo>
                  <a:lnTo>
                    <a:pt x="5977" y="3615"/>
                  </a:lnTo>
                  <a:lnTo>
                    <a:pt x="5735" y="3595"/>
                  </a:lnTo>
                  <a:lnTo>
                    <a:pt x="5513" y="3615"/>
                  </a:lnTo>
                  <a:lnTo>
                    <a:pt x="5311" y="3676"/>
                  </a:lnTo>
                  <a:lnTo>
                    <a:pt x="5089" y="3777"/>
                  </a:lnTo>
                  <a:lnTo>
                    <a:pt x="4907" y="3898"/>
                  </a:lnTo>
                  <a:lnTo>
                    <a:pt x="4725" y="4059"/>
                  </a:lnTo>
                  <a:lnTo>
                    <a:pt x="4584" y="4261"/>
                  </a:lnTo>
                  <a:lnTo>
                    <a:pt x="4463" y="4483"/>
                  </a:lnTo>
                  <a:lnTo>
                    <a:pt x="4362" y="4706"/>
                  </a:lnTo>
                  <a:lnTo>
                    <a:pt x="4342" y="4786"/>
                  </a:lnTo>
                  <a:lnTo>
                    <a:pt x="4321" y="4867"/>
                  </a:lnTo>
                  <a:lnTo>
                    <a:pt x="4342" y="4948"/>
                  </a:lnTo>
                  <a:lnTo>
                    <a:pt x="4362" y="5008"/>
                  </a:lnTo>
                  <a:lnTo>
                    <a:pt x="4402" y="5049"/>
                  </a:lnTo>
                  <a:lnTo>
                    <a:pt x="4442" y="5069"/>
                  </a:lnTo>
                  <a:lnTo>
                    <a:pt x="4564" y="5089"/>
                  </a:lnTo>
                  <a:lnTo>
                    <a:pt x="4665" y="5089"/>
                  </a:lnTo>
                  <a:lnTo>
                    <a:pt x="4786" y="5069"/>
                  </a:lnTo>
                  <a:lnTo>
                    <a:pt x="4927" y="5049"/>
                  </a:lnTo>
                  <a:lnTo>
                    <a:pt x="5068" y="5029"/>
                  </a:lnTo>
                  <a:lnTo>
                    <a:pt x="5149" y="5029"/>
                  </a:lnTo>
                  <a:lnTo>
                    <a:pt x="5230" y="5069"/>
                  </a:lnTo>
                  <a:lnTo>
                    <a:pt x="5270" y="5069"/>
                  </a:lnTo>
                  <a:lnTo>
                    <a:pt x="5452" y="5170"/>
                  </a:lnTo>
                  <a:lnTo>
                    <a:pt x="5654" y="5231"/>
                  </a:lnTo>
                  <a:lnTo>
                    <a:pt x="5836" y="5291"/>
                  </a:lnTo>
                  <a:lnTo>
                    <a:pt x="6038" y="5291"/>
                  </a:lnTo>
                  <a:lnTo>
                    <a:pt x="6219" y="5271"/>
                  </a:lnTo>
                  <a:lnTo>
                    <a:pt x="6421" y="5210"/>
                  </a:lnTo>
                  <a:lnTo>
                    <a:pt x="6583" y="5130"/>
                  </a:lnTo>
                  <a:lnTo>
                    <a:pt x="6704" y="5029"/>
                  </a:lnTo>
                  <a:lnTo>
                    <a:pt x="6785" y="4928"/>
                  </a:lnTo>
                  <a:lnTo>
                    <a:pt x="6845" y="4806"/>
                  </a:lnTo>
                  <a:lnTo>
                    <a:pt x="6987" y="4928"/>
                  </a:lnTo>
                  <a:lnTo>
                    <a:pt x="7108" y="5049"/>
                  </a:lnTo>
                  <a:lnTo>
                    <a:pt x="7229" y="5210"/>
                  </a:lnTo>
                  <a:lnTo>
                    <a:pt x="7350" y="5372"/>
                  </a:lnTo>
                  <a:lnTo>
                    <a:pt x="7451" y="5574"/>
                  </a:lnTo>
                  <a:lnTo>
                    <a:pt x="7532" y="5796"/>
                  </a:lnTo>
                  <a:lnTo>
                    <a:pt x="7592" y="6038"/>
                  </a:lnTo>
                  <a:lnTo>
                    <a:pt x="7633" y="6321"/>
                  </a:lnTo>
                  <a:lnTo>
                    <a:pt x="7613" y="6361"/>
                  </a:lnTo>
                  <a:lnTo>
                    <a:pt x="7229" y="7169"/>
                  </a:lnTo>
                  <a:lnTo>
                    <a:pt x="6825" y="7936"/>
                  </a:lnTo>
                  <a:lnTo>
                    <a:pt x="6825" y="7956"/>
                  </a:lnTo>
                  <a:lnTo>
                    <a:pt x="6744" y="7674"/>
                  </a:lnTo>
                  <a:lnTo>
                    <a:pt x="6643" y="7411"/>
                  </a:lnTo>
                  <a:lnTo>
                    <a:pt x="6502" y="7189"/>
                  </a:lnTo>
                  <a:lnTo>
                    <a:pt x="6340" y="6967"/>
                  </a:lnTo>
                  <a:lnTo>
                    <a:pt x="6421" y="6947"/>
                  </a:lnTo>
                  <a:lnTo>
                    <a:pt x="6502" y="6927"/>
                  </a:lnTo>
                  <a:lnTo>
                    <a:pt x="6623" y="6866"/>
                  </a:lnTo>
                  <a:lnTo>
                    <a:pt x="6724" y="6765"/>
                  </a:lnTo>
                  <a:lnTo>
                    <a:pt x="6785" y="6644"/>
                  </a:lnTo>
                  <a:lnTo>
                    <a:pt x="6805" y="6503"/>
                  </a:lnTo>
                  <a:lnTo>
                    <a:pt x="6785" y="6381"/>
                  </a:lnTo>
                  <a:lnTo>
                    <a:pt x="6744" y="6280"/>
                  </a:lnTo>
                  <a:lnTo>
                    <a:pt x="6684" y="6180"/>
                  </a:lnTo>
                  <a:lnTo>
                    <a:pt x="6583" y="6079"/>
                  </a:lnTo>
                  <a:lnTo>
                    <a:pt x="6462" y="5978"/>
                  </a:lnTo>
                  <a:lnTo>
                    <a:pt x="6320" y="5897"/>
                  </a:lnTo>
                  <a:lnTo>
                    <a:pt x="6179" y="5836"/>
                  </a:lnTo>
                  <a:lnTo>
                    <a:pt x="5997" y="5755"/>
                  </a:lnTo>
                  <a:lnTo>
                    <a:pt x="5715" y="5695"/>
                  </a:lnTo>
                  <a:lnTo>
                    <a:pt x="5432" y="5675"/>
                  </a:lnTo>
                  <a:lnTo>
                    <a:pt x="5129" y="5675"/>
                  </a:lnTo>
                  <a:lnTo>
                    <a:pt x="4846" y="5695"/>
                  </a:lnTo>
                  <a:lnTo>
                    <a:pt x="4604" y="5735"/>
                  </a:lnTo>
                  <a:lnTo>
                    <a:pt x="4402" y="5755"/>
                  </a:lnTo>
                  <a:lnTo>
                    <a:pt x="4241" y="5796"/>
                  </a:lnTo>
                  <a:lnTo>
                    <a:pt x="4160" y="5836"/>
                  </a:lnTo>
                  <a:lnTo>
                    <a:pt x="4119" y="5877"/>
                  </a:lnTo>
                  <a:lnTo>
                    <a:pt x="4099" y="5937"/>
                  </a:lnTo>
                  <a:lnTo>
                    <a:pt x="4119" y="5978"/>
                  </a:lnTo>
                  <a:lnTo>
                    <a:pt x="4140" y="6038"/>
                  </a:lnTo>
                  <a:lnTo>
                    <a:pt x="4241" y="6139"/>
                  </a:lnTo>
                  <a:lnTo>
                    <a:pt x="4382" y="6260"/>
                  </a:lnTo>
                  <a:lnTo>
                    <a:pt x="4442" y="6361"/>
                  </a:lnTo>
                  <a:lnTo>
                    <a:pt x="4503" y="6462"/>
                  </a:lnTo>
                  <a:lnTo>
                    <a:pt x="4523" y="6482"/>
                  </a:lnTo>
                  <a:lnTo>
                    <a:pt x="4725" y="6866"/>
                  </a:lnTo>
                  <a:lnTo>
                    <a:pt x="4866" y="7048"/>
                  </a:lnTo>
                  <a:lnTo>
                    <a:pt x="5008" y="7189"/>
                  </a:lnTo>
                  <a:lnTo>
                    <a:pt x="5190" y="7290"/>
                  </a:lnTo>
                  <a:lnTo>
                    <a:pt x="5371" y="7351"/>
                  </a:lnTo>
                  <a:lnTo>
                    <a:pt x="5614" y="7351"/>
                  </a:lnTo>
                  <a:lnTo>
                    <a:pt x="5735" y="7310"/>
                  </a:lnTo>
                  <a:lnTo>
                    <a:pt x="5836" y="7270"/>
                  </a:lnTo>
                  <a:lnTo>
                    <a:pt x="5937" y="7189"/>
                  </a:lnTo>
                  <a:lnTo>
                    <a:pt x="6098" y="7088"/>
                  </a:lnTo>
                  <a:lnTo>
                    <a:pt x="6240" y="7028"/>
                  </a:lnTo>
                  <a:lnTo>
                    <a:pt x="6421" y="7250"/>
                  </a:lnTo>
                  <a:lnTo>
                    <a:pt x="6502" y="7371"/>
                  </a:lnTo>
                  <a:lnTo>
                    <a:pt x="6563" y="7512"/>
                  </a:lnTo>
                  <a:lnTo>
                    <a:pt x="6623" y="7654"/>
                  </a:lnTo>
                  <a:lnTo>
                    <a:pt x="6664" y="7815"/>
                  </a:lnTo>
                  <a:lnTo>
                    <a:pt x="6704" y="7977"/>
                  </a:lnTo>
                  <a:lnTo>
                    <a:pt x="6724" y="8138"/>
                  </a:lnTo>
                  <a:lnTo>
                    <a:pt x="6563" y="8481"/>
                  </a:lnTo>
                  <a:lnTo>
                    <a:pt x="2645" y="7310"/>
                  </a:lnTo>
                  <a:lnTo>
                    <a:pt x="2544" y="7310"/>
                  </a:lnTo>
                  <a:lnTo>
                    <a:pt x="2443" y="7330"/>
                  </a:lnTo>
                  <a:lnTo>
                    <a:pt x="2363" y="7411"/>
                  </a:lnTo>
                  <a:lnTo>
                    <a:pt x="2322" y="7492"/>
                  </a:lnTo>
                  <a:lnTo>
                    <a:pt x="1959" y="9107"/>
                  </a:lnTo>
                  <a:lnTo>
                    <a:pt x="1959" y="9208"/>
                  </a:lnTo>
                  <a:lnTo>
                    <a:pt x="1999" y="9289"/>
                  </a:lnTo>
                  <a:lnTo>
                    <a:pt x="2060" y="9350"/>
                  </a:lnTo>
                  <a:lnTo>
                    <a:pt x="2141" y="9410"/>
                  </a:lnTo>
                  <a:lnTo>
                    <a:pt x="1999" y="10117"/>
                  </a:lnTo>
                  <a:lnTo>
                    <a:pt x="1999" y="10097"/>
                  </a:lnTo>
                  <a:lnTo>
                    <a:pt x="1919" y="9976"/>
                  </a:lnTo>
                  <a:lnTo>
                    <a:pt x="1818" y="9875"/>
                  </a:lnTo>
                  <a:lnTo>
                    <a:pt x="1696" y="9794"/>
                  </a:lnTo>
                  <a:lnTo>
                    <a:pt x="1575" y="9713"/>
                  </a:lnTo>
                  <a:lnTo>
                    <a:pt x="1454" y="9673"/>
                  </a:lnTo>
                  <a:lnTo>
                    <a:pt x="1313" y="9632"/>
                  </a:lnTo>
                  <a:lnTo>
                    <a:pt x="1171" y="9632"/>
                  </a:lnTo>
                  <a:lnTo>
                    <a:pt x="1050" y="9652"/>
                  </a:lnTo>
                  <a:lnTo>
                    <a:pt x="949" y="9673"/>
                  </a:lnTo>
                  <a:lnTo>
                    <a:pt x="848" y="9713"/>
                  </a:lnTo>
                  <a:lnTo>
                    <a:pt x="687" y="9834"/>
                  </a:lnTo>
                  <a:lnTo>
                    <a:pt x="505" y="9976"/>
                  </a:lnTo>
                  <a:lnTo>
                    <a:pt x="364" y="10198"/>
                  </a:lnTo>
                  <a:lnTo>
                    <a:pt x="243" y="10420"/>
                  </a:lnTo>
                  <a:lnTo>
                    <a:pt x="142" y="10662"/>
                  </a:lnTo>
                  <a:lnTo>
                    <a:pt x="81" y="10925"/>
                  </a:lnTo>
                  <a:lnTo>
                    <a:pt x="20" y="11187"/>
                  </a:lnTo>
                  <a:lnTo>
                    <a:pt x="0" y="11470"/>
                  </a:lnTo>
                  <a:lnTo>
                    <a:pt x="0" y="11752"/>
                  </a:lnTo>
                  <a:lnTo>
                    <a:pt x="41" y="12035"/>
                  </a:lnTo>
                  <a:lnTo>
                    <a:pt x="81" y="12318"/>
                  </a:lnTo>
                  <a:lnTo>
                    <a:pt x="182" y="12580"/>
                  </a:lnTo>
                  <a:lnTo>
                    <a:pt x="283" y="12863"/>
                  </a:lnTo>
                  <a:lnTo>
                    <a:pt x="424" y="13125"/>
                  </a:lnTo>
                  <a:lnTo>
                    <a:pt x="566" y="13388"/>
                  </a:lnTo>
                  <a:lnTo>
                    <a:pt x="747" y="13711"/>
                  </a:lnTo>
                  <a:lnTo>
                    <a:pt x="929" y="14014"/>
                  </a:lnTo>
                  <a:lnTo>
                    <a:pt x="1030" y="14155"/>
                  </a:lnTo>
                  <a:lnTo>
                    <a:pt x="1151" y="14276"/>
                  </a:lnTo>
                  <a:lnTo>
                    <a:pt x="1272" y="14398"/>
                  </a:lnTo>
                  <a:lnTo>
                    <a:pt x="1394" y="14499"/>
                  </a:lnTo>
                  <a:lnTo>
                    <a:pt x="1656" y="14680"/>
                  </a:lnTo>
                  <a:lnTo>
                    <a:pt x="1858" y="14882"/>
                  </a:lnTo>
                  <a:lnTo>
                    <a:pt x="2040" y="15064"/>
                  </a:lnTo>
                  <a:lnTo>
                    <a:pt x="2363" y="15246"/>
                  </a:lnTo>
                  <a:lnTo>
                    <a:pt x="2746" y="15448"/>
                  </a:lnTo>
                  <a:lnTo>
                    <a:pt x="3170" y="15609"/>
                  </a:lnTo>
                  <a:lnTo>
                    <a:pt x="3574" y="15730"/>
                  </a:lnTo>
                  <a:lnTo>
                    <a:pt x="3655" y="15750"/>
                  </a:lnTo>
                  <a:lnTo>
                    <a:pt x="3695" y="15771"/>
                  </a:lnTo>
                  <a:lnTo>
                    <a:pt x="3796" y="15791"/>
                  </a:lnTo>
                  <a:lnTo>
                    <a:pt x="3837" y="15791"/>
                  </a:lnTo>
                  <a:lnTo>
                    <a:pt x="4059" y="15811"/>
                  </a:lnTo>
                  <a:lnTo>
                    <a:pt x="4200" y="15811"/>
                  </a:lnTo>
                  <a:lnTo>
                    <a:pt x="4241" y="15791"/>
                  </a:lnTo>
                  <a:lnTo>
                    <a:pt x="4261" y="15771"/>
                  </a:lnTo>
                  <a:lnTo>
                    <a:pt x="4281" y="15771"/>
                  </a:lnTo>
                  <a:lnTo>
                    <a:pt x="4301" y="15750"/>
                  </a:lnTo>
                  <a:lnTo>
                    <a:pt x="4321" y="15730"/>
                  </a:lnTo>
                  <a:lnTo>
                    <a:pt x="4342" y="15710"/>
                  </a:lnTo>
                  <a:lnTo>
                    <a:pt x="4342" y="15690"/>
                  </a:lnTo>
                  <a:lnTo>
                    <a:pt x="4362" y="15670"/>
                  </a:lnTo>
                  <a:lnTo>
                    <a:pt x="4362" y="15649"/>
                  </a:lnTo>
                  <a:lnTo>
                    <a:pt x="4382" y="15528"/>
                  </a:lnTo>
                  <a:lnTo>
                    <a:pt x="4362" y="15427"/>
                  </a:lnTo>
                  <a:lnTo>
                    <a:pt x="4301" y="15306"/>
                  </a:lnTo>
                  <a:lnTo>
                    <a:pt x="4241" y="15225"/>
                  </a:lnTo>
                  <a:lnTo>
                    <a:pt x="5169" y="15488"/>
                  </a:lnTo>
                  <a:lnTo>
                    <a:pt x="5048" y="15528"/>
                  </a:lnTo>
                  <a:lnTo>
                    <a:pt x="4947" y="15589"/>
                  </a:lnTo>
                  <a:lnTo>
                    <a:pt x="4866" y="15670"/>
                  </a:lnTo>
                  <a:lnTo>
                    <a:pt x="4826" y="15771"/>
                  </a:lnTo>
                  <a:lnTo>
                    <a:pt x="4826" y="15791"/>
                  </a:lnTo>
                  <a:lnTo>
                    <a:pt x="4826" y="15811"/>
                  </a:lnTo>
                  <a:lnTo>
                    <a:pt x="4806" y="15851"/>
                  </a:lnTo>
                  <a:lnTo>
                    <a:pt x="4806" y="15872"/>
                  </a:lnTo>
                  <a:lnTo>
                    <a:pt x="4806" y="15892"/>
                  </a:lnTo>
                  <a:lnTo>
                    <a:pt x="4826" y="15952"/>
                  </a:lnTo>
                  <a:lnTo>
                    <a:pt x="4866" y="15993"/>
                  </a:lnTo>
                  <a:lnTo>
                    <a:pt x="4887" y="16013"/>
                  </a:lnTo>
                  <a:lnTo>
                    <a:pt x="4907" y="16033"/>
                  </a:lnTo>
                  <a:lnTo>
                    <a:pt x="4927" y="16053"/>
                  </a:lnTo>
                  <a:lnTo>
                    <a:pt x="4967" y="16073"/>
                  </a:lnTo>
                  <a:lnTo>
                    <a:pt x="5008" y="16094"/>
                  </a:lnTo>
                  <a:lnTo>
                    <a:pt x="5028" y="16114"/>
                  </a:lnTo>
                  <a:lnTo>
                    <a:pt x="5068" y="16134"/>
                  </a:lnTo>
                  <a:lnTo>
                    <a:pt x="5129" y="16174"/>
                  </a:lnTo>
                  <a:lnTo>
                    <a:pt x="5291" y="16235"/>
                  </a:lnTo>
                  <a:lnTo>
                    <a:pt x="5432" y="16296"/>
                  </a:lnTo>
                  <a:lnTo>
                    <a:pt x="5815" y="16397"/>
                  </a:lnTo>
                  <a:lnTo>
                    <a:pt x="6219" y="16477"/>
                  </a:lnTo>
                  <a:lnTo>
                    <a:pt x="6603" y="16538"/>
                  </a:lnTo>
                  <a:lnTo>
                    <a:pt x="6966" y="16558"/>
                  </a:lnTo>
                  <a:lnTo>
                    <a:pt x="7088" y="16558"/>
                  </a:lnTo>
                  <a:lnTo>
                    <a:pt x="7350" y="16518"/>
                  </a:lnTo>
                  <a:lnTo>
                    <a:pt x="7613" y="16437"/>
                  </a:lnTo>
                  <a:lnTo>
                    <a:pt x="7814" y="16457"/>
                  </a:lnTo>
                  <a:lnTo>
                    <a:pt x="7936" y="16437"/>
                  </a:lnTo>
                  <a:lnTo>
                    <a:pt x="8097" y="16437"/>
                  </a:lnTo>
                  <a:lnTo>
                    <a:pt x="8259" y="16397"/>
                  </a:lnTo>
                  <a:lnTo>
                    <a:pt x="8420" y="16356"/>
                  </a:lnTo>
                  <a:lnTo>
                    <a:pt x="8582" y="16296"/>
                  </a:lnTo>
                  <a:lnTo>
                    <a:pt x="8925" y="16134"/>
                  </a:lnTo>
                  <a:lnTo>
                    <a:pt x="9248" y="15973"/>
                  </a:lnTo>
                  <a:lnTo>
                    <a:pt x="9511" y="15831"/>
                  </a:lnTo>
                  <a:lnTo>
                    <a:pt x="9753" y="15670"/>
                  </a:lnTo>
                  <a:lnTo>
                    <a:pt x="9995" y="15508"/>
                  </a:lnTo>
                  <a:lnTo>
                    <a:pt x="10237" y="15326"/>
                  </a:lnTo>
                  <a:lnTo>
                    <a:pt x="10419" y="15124"/>
                  </a:lnTo>
                  <a:lnTo>
                    <a:pt x="10601" y="14902"/>
                  </a:lnTo>
                  <a:lnTo>
                    <a:pt x="10762" y="14660"/>
                  </a:lnTo>
                  <a:lnTo>
                    <a:pt x="10884" y="14418"/>
                  </a:lnTo>
                  <a:lnTo>
                    <a:pt x="11005" y="14155"/>
                  </a:lnTo>
                  <a:lnTo>
                    <a:pt x="11086" y="13893"/>
                  </a:lnTo>
                  <a:lnTo>
                    <a:pt x="11126" y="13650"/>
                  </a:lnTo>
                  <a:lnTo>
                    <a:pt x="11146" y="13388"/>
                  </a:lnTo>
                  <a:lnTo>
                    <a:pt x="11146" y="13146"/>
                  </a:lnTo>
                  <a:lnTo>
                    <a:pt x="11086" y="12924"/>
                  </a:lnTo>
                  <a:lnTo>
                    <a:pt x="11005" y="12722"/>
                  </a:lnTo>
                  <a:lnTo>
                    <a:pt x="10944" y="12641"/>
                  </a:lnTo>
                  <a:lnTo>
                    <a:pt x="10884" y="12560"/>
                  </a:lnTo>
                  <a:lnTo>
                    <a:pt x="10783" y="12479"/>
                  </a:lnTo>
                  <a:lnTo>
                    <a:pt x="10662" y="12419"/>
                  </a:lnTo>
                  <a:lnTo>
                    <a:pt x="10520" y="12358"/>
                  </a:lnTo>
                  <a:lnTo>
                    <a:pt x="10399" y="12338"/>
                  </a:lnTo>
                  <a:lnTo>
                    <a:pt x="10258" y="12318"/>
                  </a:lnTo>
                  <a:lnTo>
                    <a:pt x="10096" y="12338"/>
                  </a:lnTo>
                  <a:lnTo>
                    <a:pt x="9955" y="12378"/>
                  </a:lnTo>
                  <a:lnTo>
                    <a:pt x="9834" y="12439"/>
                  </a:lnTo>
                  <a:lnTo>
                    <a:pt x="9834" y="12439"/>
                  </a:lnTo>
                  <a:lnTo>
                    <a:pt x="10096" y="11773"/>
                  </a:lnTo>
                  <a:lnTo>
                    <a:pt x="10177" y="11773"/>
                  </a:lnTo>
                  <a:lnTo>
                    <a:pt x="10237" y="11752"/>
                  </a:lnTo>
                  <a:lnTo>
                    <a:pt x="10318" y="11732"/>
                  </a:lnTo>
                  <a:lnTo>
                    <a:pt x="10359" y="11672"/>
                  </a:lnTo>
                  <a:lnTo>
                    <a:pt x="10399" y="11611"/>
                  </a:lnTo>
                  <a:lnTo>
                    <a:pt x="10985" y="10056"/>
                  </a:lnTo>
                  <a:lnTo>
                    <a:pt x="10985" y="9955"/>
                  </a:lnTo>
                  <a:lnTo>
                    <a:pt x="10964" y="9854"/>
                  </a:lnTo>
                  <a:lnTo>
                    <a:pt x="10904" y="9774"/>
                  </a:lnTo>
                  <a:lnTo>
                    <a:pt x="10803" y="9733"/>
                  </a:lnTo>
                  <a:lnTo>
                    <a:pt x="6664" y="8502"/>
                  </a:lnTo>
                  <a:lnTo>
                    <a:pt x="6825" y="8178"/>
                  </a:lnTo>
                  <a:lnTo>
                    <a:pt x="6845" y="8178"/>
                  </a:lnTo>
                  <a:lnTo>
                    <a:pt x="6886" y="8057"/>
                  </a:lnTo>
                  <a:lnTo>
                    <a:pt x="6926" y="7997"/>
                  </a:lnTo>
                  <a:lnTo>
                    <a:pt x="7289" y="7270"/>
                  </a:lnTo>
                  <a:lnTo>
                    <a:pt x="7512" y="7250"/>
                  </a:lnTo>
                  <a:lnTo>
                    <a:pt x="7714" y="7270"/>
                  </a:lnTo>
                  <a:lnTo>
                    <a:pt x="7915" y="7290"/>
                  </a:lnTo>
                  <a:lnTo>
                    <a:pt x="8097" y="7351"/>
                  </a:lnTo>
                  <a:lnTo>
                    <a:pt x="7956" y="7431"/>
                  </a:lnTo>
                  <a:lnTo>
                    <a:pt x="7835" y="7532"/>
                  </a:lnTo>
                  <a:lnTo>
                    <a:pt x="7754" y="7633"/>
                  </a:lnTo>
                  <a:lnTo>
                    <a:pt x="7673" y="7754"/>
                  </a:lnTo>
                  <a:lnTo>
                    <a:pt x="7633" y="7876"/>
                  </a:lnTo>
                  <a:lnTo>
                    <a:pt x="7592" y="7997"/>
                  </a:lnTo>
                  <a:lnTo>
                    <a:pt x="7613" y="8138"/>
                  </a:lnTo>
                  <a:lnTo>
                    <a:pt x="7633" y="8259"/>
                  </a:lnTo>
                  <a:lnTo>
                    <a:pt x="7693" y="8360"/>
                  </a:lnTo>
                  <a:lnTo>
                    <a:pt x="7774" y="8481"/>
                  </a:lnTo>
                  <a:lnTo>
                    <a:pt x="7875" y="8562"/>
                  </a:lnTo>
                  <a:lnTo>
                    <a:pt x="7996" y="8643"/>
                  </a:lnTo>
                  <a:lnTo>
                    <a:pt x="8138" y="8724"/>
                  </a:lnTo>
                  <a:lnTo>
                    <a:pt x="8299" y="8764"/>
                  </a:lnTo>
                  <a:lnTo>
                    <a:pt x="8481" y="8804"/>
                  </a:lnTo>
                  <a:lnTo>
                    <a:pt x="8703" y="8804"/>
                  </a:lnTo>
                  <a:lnTo>
                    <a:pt x="9006" y="8784"/>
                  </a:lnTo>
                  <a:lnTo>
                    <a:pt x="9329" y="8724"/>
                  </a:lnTo>
                  <a:lnTo>
                    <a:pt x="9389" y="8724"/>
                  </a:lnTo>
                  <a:lnTo>
                    <a:pt x="9712" y="8643"/>
                  </a:lnTo>
                  <a:lnTo>
                    <a:pt x="10036" y="8522"/>
                  </a:lnTo>
                  <a:lnTo>
                    <a:pt x="10157" y="8461"/>
                  </a:lnTo>
                  <a:lnTo>
                    <a:pt x="10237" y="8401"/>
                  </a:lnTo>
                  <a:lnTo>
                    <a:pt x="10298" y="8320"/>
                  </a:lnTo>
                  <a:lnTo>
                    <a:pt x="10318" y="8279"/>
                  </a:lnTo>
                  <a:lnTo>
                    <a:pt x="10318" y="8219"/>
                  </a:lnTo>
                  <a:lnTo>
                    <a:pt x="10298" y="8158"/>
                  </a:lnTo>
                  <a:lnTo>
                    <a:pt x="10258" y="8098"/>
                  </a:lnTo>
                  <a:lnTo>
                    <a:pt x="10137" y="7997"/>
                  </a:lnTo>
                  <a:lnTo>
                    <a:pt x="9995" y="7876"/>
                  </a:lnTo>
                  <a:lnTo>
                    <a:pt x="9834" y="7694"/>
                  </a:lnTo>
                  <a:lnTo>
                    <a:pt x="9632" y="7472"/>
                  </a:lnTo>
                  <a:lnTo>
                    <a:pt x="9430" y="7209"/>
                  </a:lnTo>
                  <a:lnTo>
                    <a:pt x="9369" y="7108"/>
                  </a:lnTo>
                  <a:lnTo>
                    <a:pt x="9248" y="6927"/>
                  </a:lnTo>
                  <a:lnTo>
                    <a:pt x="9107" y="6745"/>
                  </a:lnTo>
                  <a:lnTo>
                    <a:pt x="9026" y="6664"/>
                  </a:lnTo>
                  <a:lnTo>
                    <a:pt x="8925" y="6583"/>
                  </a:lnTo>
                  <a:lnTo>
                    <a:pt x="8824" y="6523"/>
                  </a:lnTo>
                  <a:lnTo>
                    <a:pt x="8723" y="6482"/>
                  </a:lnTo>
                  <a:lnTo>
                    <a:pt x="8562" y="6462"/>
                  </a:lnTo>
                  <a:lnTo>
                    <a:pt x="8400" y="6482"/>
                  </a:lnTo>
                  <a:lnTo>
                    <a:pt x="8279" y="6543"/>
                  </a:lnTo>
                  <a:lnTo>
                    <a:pt x="8158" y="6624"/>
                  </a:lnTo>
                  <a:lnTo>
                    <a:pt x="8077" y="6745"/>
                  </a:lnTo>
                  <a:lnTo>
                    <a:pt x="8037" y="6886"/>
                  </a:lnTo>
                  <a:lnTo>
                    <a:pt x="8037" y="7048"/>
                  </a:lnTo>
                  <a:lnTo>
                    <a:pt x="8077" y="7209"/>
                  </a:lnTo>
                  <a:lnTo>
                    <a:pt x="7915" y="7169"/>
                  </a:lnTo>
                  <a:lnTo>
                    <a:pt x="7734" y="7149"/>
                  </a:lnTo>
                  <a:lnTo>
                    <a:pt x="7552" y="7129"/>
                  </a:lnTo>
                  <a:lnTo>
                    <a:pt x="7370" y="7149"/>
                  </a:lnTo>
                  <a:lnTo>
                    <a:pt x="7734" y="6402"/>
                  </a:lnTo>
                  <a:lnTo>
                    <a:pt x="7734" y="6381"/>
                  </a:lnTo>
                  <a:lnTo>
                    <a:pt x="7895" y="6058"/>
                  </a:lnTo>
                  <a:lnTo>
                    <a:pt x="8218" y="5735"/>
                  </a:lnTo>
                  <a:lnTo>
                    <a:pt x="8380" y="5614"/>
                  </a:lnTo>
                  <a:lnTo>
                    <a:pt x="8521" y="5513"/>
                  </a:lnTo>
                  <a:lnTo>
                    <a:pt x="8683" y="5412"/>
                  </a:lnTo>
                  <a:lnTo>
                    <a:pt x="8824" y="5352"/>
                  </a:lnTo>
                  <a:lnTo>
                    <a:pt x="8965" y="5291"/>
                  </a:lnTo>
                  <a:lnTo>
                    <a:pt x="9107" y="5271"/>
                  </a:lnTo>
                  <a:lnTo>
                    <a:pt x="9087" y="5331"/>
                  </a:lnTo>
                  <a:lnTo>
                    <a:pt x="9046" y="5412"/>
                  </a:lnTo>
                  <a:lnTo>
                    <a:pt x="9006" y="5493"/>
                  </a:lnTo>
                  <a:lnTo>
                    <a:pt x="9006" y="5513"/>
                  </a:lnTo>
                  <a:lnTo>
                    <a:pt x="8986" y="5594"/>
                  </a:lnTo>
                  <a:lnTo>
                    <a:pt x="8986" y="5614"/>
                  </a:lnTo>
                  <a:lnTo>
                    <a:pt x="8986" y="5634"/>
                  </a:lnTo>
                  <a:lnTo>
                    <a:pt x="8986" y="5675"/>
                  </a:lnTo>
                  <a:lnTo>
                    <a:pt x="8965" y="5695"/>
                  </a:lnTo>
                  <a:lnTo>
                    <a:pt x="8965" y="5715"/>
                  </a:lnTo>
                  <a:lnTo>
                    <a:pt x="8965" y="5897"/>
                  </a:lnTo>
                  <a:lnTo>
                    <a:pt x="8986" y="6079"/>
                  </a:lnTo>
                  <a:lnTo>
                    <a:pt x="9066" y="6321"/>
                  </a:lnTo>
                  <a:lnTo>
                    <a:pt x="9188" y="6523"/>
                  </a:lnTo>
                  <a:lnTo>
                    <a:pt x="9329" y="6725"/>
                  </a:lnTo>
                  <a:lnTo>
                    <a:pt x="9531" y="6906"/>
                  </a:lnTo>
                  <a:lnTo>
                    <a:pt x="9733" y="7048"/>
                  </a:lnTo>
                  <a:lnTo>
                    <a:pt x="9955" y="7169"/>
                  </a:lnTo>
                  <a:lnTo>
                    <a:pt x="10177" y="7270"/>
                  </a:lnTo>
                  <a:lnTo>
                    <a:pt x="10419" y="7330"/>
                  </a:lnTo>
                  <a:lnTo>
                    <a:pt x="10581" y="7330"/>
                  </a:lnTo>
                  <a:lnTo>
                    <a:pt x="10641" y="7310"/>
                  </a:lnTo>
                  <a:lnTo>
                    <a:pt x="10682" y="7270"/>
                  </a:lnTo>
                  <a:lnTo>
                    <a:pt x="10702" y="7229"/>
                  </a:lnTo>
                  <a:lnTo>
                    <a:pt x="10742" y="7169"/>
                  </a:lnTo>
                  <a:lnTo>
                    <a:pt x="10762" y="7108"/>
                  </a:lnTo>
                  <a:lnTo>
                    <a:pt x="10762" y="6947"/>
                  </a:lnTo>
                  <a:lnTo>
                    <a:pt x="10762" y="6826"/>
                  </a:lnTo>
                  <a:lnTo>
                    <a:pt x="10823" y="6664"/>
                  </a:lnTo>
                  <a:lnTo>
                    <a:pt x="10884" y="6523"/>
                  </a:lnTo>
                  <a:lnTo>
                    <a:pt x="10964" y="6381"/>
                  </a:lnTo>
                  <a:lnTo>
                    <a:pt x="11025" y="6220"/>
                  </a:lnTo>
                  <a:lnTo>
                    <a:pt x="11065" y="6018"/>
                  </a:lnTo>
                  <a:lnTo>
                    <a:pt x="11086" y="5816"/>
                  </a:lnTo>
                  <a:lnTo>
                    <a:pt x="11065" y="5634"/>
                  </a:lnTo>
                  <a:lnTo>
                    <a:pt x="11025" y="5432"/>
                  </a:lnTo>
                  <a:lnTo>
                    <a:pt x="10944" y="5271"/>
                  </a:lnTo>
                  <a:lnTo>
                    <a:pt x="10843" y="5109"/>
                  </a:lnTo>
                  <a:lnTo>
                    <a:pt x="10702" y="4988"/>
                  </a:lnTo>
                  <a:lnTo>
                    <a:pt x="10540" y="4867"/>
                  </a:lnTo>
                  <a:lnTo>
                    <a:pt x="10419" y="4806"/>
                  </a:lnTo>
                  <a:lnTo>
                    <a:pt x="10298" y="4766"/>
                  </a:lnTo>
                  <a:lnTo>
                    <a:pt x="10157" y="4726"/>
                  </a:lnTo>
                  <a:lnTo>
                    <a:pt x="9914" y="4726"/>
                  </a:lnTo>
                  <a:lnTo>
                    <a:pt x="9793" y="4746"/>
                  </a:lnTo>
                  <a:lnTo>
                    <a:pt x="9692" y="4786"/>
                  </a:lnTo>
                  <a:lnTo>
                    <a:pt x="9591" y="4827"/>
                  </a:lnTo>
                  <a:lnTo>
                    <a:pt x="9490" y="4887"/>
                  </a:lnTo>
                  <a:lnTo>
                    <a:pt x="9389" y="4948"/>
                  </a:lnTo>
                  <a:lnTo>
                    <a:pt x="9309" y="5029"/>
                  </a:lnTo>
                  <a:lnTo>
                    <a:pt x="9228" y="5109"/>
                  </a:lnTo>
                  <a:lnTo>
                    <a:pt x="9188" y="5150"/>
                  </a:lnTo>
                  <a:lnTo>
                    <a:pt x="9046" y="5150"/>
                  </a:lnTo>
                  <a:lnTo>
                    <a:pt x="8925" y="5190"/>
                  </a:lnTo>
                  <a:lnTo>
                    <a:pt x="8763" y="5251"/>
                  </a:lnTo>
                  <a:lnTo>
                    <a:pt x="8622" y="5311"/>
                  </a:lnTo>
                  <a:lnTo>
                    <a:pt x="8481" y="5392"/>
                  </a:lnTo>
                  <a:lnTo>
                    <a:pt x="8319" y="5513"/>
                  </a:lnTo>
                  <a:lnTo>
                    <a:pt x="8016" y="5776"/>
                  </a:lnTo>
                  <a:lnTo>
                    <a:pt x="8158" y="5392"/>
                  </a:lnTo>
                  <a:lnTo>
                    <a:pt x="8198" y="5190"/>
                  </a:lnTo>
                  <a:lnTo>
                    <a:pt x="8238" y="5008"/>
                  </a:lnTo>
                  <a:lnTo>
                    <a:pt x="8238" y="4988"/>
                  </a:lnTo>
                  <a:lnTo>
                    <a:pt x="8339" y="4726"/>
                  </a:lnTo>
                  <a:lnTo>
                    <a:pt x="8481" y="4483"/>
                  </a:lnTo>
                  <a:lnTo>
                    <a:pt x="8663" y="4261"/>
                  </a:lnTo>
                  <a:lnTo>
                    <a:pt x="8844" y="4059"/>
                  </a:lnTo>
                  <a:lnTo>
                    <a:pt x="8945" y="4160"/>
                  </a:lnTo>
                  <a:lnTo>
                    <a:pt x="9046" y="4261"/>
                  </a:lnTo>
                  <a:lnTo>
                    <a:pt x="9167" y="4362"/>
                  </a:lnTo>
                  <a:lnTo>
                    <a:pt x="9309" y="4423"/>
                  </a:lnTo>
                  <a:lnTo>
                    <a:pt x="9450" y="4483"/>
                  </a:lnTo>
                  <a:lnTo>
                    <a:pt x="9591" y="4524"/>
                  </a:lnTo>
                  <a:lnTo>
                    <a:pt x="9733" y="4564"/>
                  </a:lnTo>
                  <a:lnTo>
                    <a:pt x="9995" y="4564"/>
                  </a:lnTo>
                  <a:lnTo>
                    <a:pt x="10116" y="4544"/>
                  </a:lnTo>
                  <a:lnTo>
                    <a:pt x="10237" y="4504"/>
                  </a:lnTo>
                  <a:lnTo>
                    <a:pt x="10338" y="4463"/>
                  </a:lnTo>
                  <a:lnTo>
                    <a:pt x="10460" y="4382"/>
                  </a:lnTo>
                  <a:lnTo>
                    <a:pt x="10581" y="4281"/>
                  </a:lnTo>
                  <a:lnTo>
                    <a:pt x="10682" y="4160"/>
                  </a:lnTo>
                  <a:lnTo>
                    <a:pt x="10762" y="4039"/>
                  </a:lnTo>
                  <a:lnTo>
                    <a:pt x="10843" y="3898"/>
                  </a:lnTo>
                  <a:lnTo>
                    <a:pt x="10904" y="3757"/>
                  </a:lnTo>
                  <a:lnTo>
                    <a:pt x="10964" y="3595"/>
                  </a:lnTo>
                  <a:lnTo>
                    <a:pt x="10985" y="3413"/>
                  </a:lnTo>
                  <a:lnTo>
                    <a:pt x="11045" y="3131"/>
                  </a:lnTo>
                  <a:lnTo>
                    <a:pt x="11106" y="2908"/>
                  </a:lnTo>
                  <a:lnTo>
                    <a:pt x="11166" y="2686"/>
                  </a:lnTo>
                  <a:lnTo>
                    <a:pt x="11166" y="2606"/>
                  </a:lnTo>
                  <a:lnTo>
                    <a:pt x="11126" y="2545"/>
                  </a:lnTo>
                  <a:lnTo>
                    <a:pt x="11065" y="2505"/>
                  </a:lnTo>
                  <a:lnTo>
                    <a:pt x="11005" y="2484"/>
                  </a:lnTo>
                  <a:lnTo>
                    <a:pt x="10985" y="2484"/>
                  </a:lnTo>
                  <a:lnTo>
                    <a:pt x="10561" y="2525"/>
                  </a:lnTo>
                  <a:lnTo>
                    <a:pt x="10338" y="2545"/>
                  </a:lnTo>
                  <a:lnTo>
                    <a:pt x="9773" y="2545"/>
                  </a:lnTo>
                  <a:lnTo>
                    <a:pt x="9612" y="2565"/>
                  </a:lnTo>
                  <a:lnTo>
                    <a:pt x="9470" y="2606"/>
                  </a:lnTo>
                  <a:lnTo>
                    <a:pt x="9329" y="2646"/>
                  </a:lnTo>
                  <a:lnTo>
                    <a:pt x="9208" y="2707"/>
                  </a:lnTo>
                  <a:lnTo>
                    <a:pt x="9107" y="2767"/>
                  </a:lnTo>
                  <a:lnTo>
                    <a:pt x="9006" y="2848"/>
                  </a:lnTo>
                  <a:lnTo>
                    <a:pt x="8925" y="2949"/>
                  </a:lnTo>
                  <a:lnTo>
                    <a:pt x="8844" y="3030"/>
                  </a:lnTo>
                  <a:lnTo>
                    <a:pt x="8784" y="3151"/>
                  </a:lnTo>
                  <a:lnTo>
                    <a:pt x="8723" y="3252"/>
                  </a:lnTo>
                  <a:lnTo>
                    <a:pt x="8683" y="3433"/>
                  </a:lnTo>
                  <a:lnTo>
                    <a:pt x="8683" y="3615"/>
                  </a:lnTo>
                  <a:lnTo>
                    <a:pt x="8723" y="3777"/>
                  </a:lnTo>
                  <a:lnTo>
                    <a:pt x="8784" y="3958"/>
                  </a:lnTo>
                  <a:lnTo>
                    <a:pt x="8642" y="4100"/>
                  </a:lnTo>
                  <a:lnTo>
                    <a:pt x="8501" y="4261"/>
                  </a:lnTo>
                  <a:lnTo>
                    <a:pt x="8380" y="4443"/>
                  </a:lnTo>
                  <a:lnTo>
                    <a:pt x="8279" y="4605"/>
                  </a:lnTo>
                  <a:lnTo>
                    <a:pt x="8299" y="4342"/>
                  </a:lnTo>
                  <a:lnTo>
                    <a:pt x="8279" y="4080"/>
                  </a:lnTo>
                  <a:lnTo>
                    <a:pt x="8259" y="3817"/>
                  </a:lnTo>
                  <a:lnTo>
                    <a:pt x="8238" y="3534"/>
                  </a:lnTo>
                  <a:lnTo>
                    <a:pt x="8198" y="3292"/>
                  </a:lnTo>
                  <a:lnTo>
                    <a:pt x="8178" y="3030"/>
                  </a:lnTo>
                  <a:lnTo>
                    <a:pt x="8178" y="2727"/>
                  </a:lnTo>
                  <a:lnTo>
                    <a:pt x="8198" y="2424"/>
                  </a:lnTo>
                  <a:lnTo>
                    <a:pt x="8440" y="2505"/>
                  </a:lnTo>
                  <a:lnTo>
                    <a:pt x="8541" y="2525"/>
                  </a:lnTo>
                  <a:lnTo>
                    <a:pt x="8763" y="2525"/>
                  </a:lnTo>
                  <a:lnTo>
                    <a:pt x="8885" y="2505"/>
                  </a:lnTo>
                  <a:lnTo>
                    <a:pt x="8986" y="2464"/>
                  </a:lnTo>
                  <a:lnTo>
                    <a:pt x="9066" y="2424"/>
                  </a:lnTo>
                  <a:lnTo>
                    <a:pt x="9167" y="2363"/>
                  </a:lnTo>
                  <a:lnTo>
                    <a:pt x="9248" y="2283"/>
                  </a:lnTo>
                  <a:lnTo>
                    <a:pt x="9309" y="2202"/>
                  </a:lnTo>
                  <a:lnTo>
                    <a:pt x="9369" y="2101"/>
                  </a:lnTo>
                  <a:lnTo>
                    <a:pt x="9450" y="1980"/>
                  </a:lnTo>
                  <a:lnTo>
                    <a:pt x="9490" y="1818"/>
                  </a:lnTo>
                  <a:lnTo>
                    <a:pt x="9531" y="1657"/>
                  </a:lnTo>
                  <a:lnTo>
                    <a:pt x="9531" y="1495"/>
                  </a:lnTo>
                  <a:lnTo>
                    <a:pt x="9531" y="1333"/>
                  </a:lnTo>
                  <a:lnTo>
                    <a:pt x="9490" y="1152"/>
                  </a:lnTo>
                  <a:lnTo>
                    <a:pt x="9430" y="990"/>
                  </a:lnTo>
                  <a:lnTo>
                    <a:pt x="9349" y="829"/>
                  </a:lnTo>
                  <a:lnTo>
                    <a:pt x="9288" y="687"/>
                  </a:lnTo>
                  <a:lnTo>
                    <a:pt x="9248" y="546"/>
                  </a:lnTo>
                  <a:lnTo>
                    <a:pt x="9167" y="324"/>
                  </a:lnTo>
                  <a:lnTo>
                    <a:pt x="9127" y="162"/>
                  </a:lnTo>
                  <a:lnTo>
                    <a:pt x="9087" y="82"/>
                  </a:lnTo>
                  <a:lnTo>
                    <a:pt x="9046" y="41"/>
                  </a:lnTo>
                  <a:lnTo>
                    <a:pt x="8986" y="21"/>
                  </a:lnTo>
                  <a:lnTo>
                    <a:pt x="8925" y="1"/>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4" name="Google Shape;5194;p51"/>
            <p:cNvGrpSpPr/>
            <p:nvPr/>
          </p:nvGrpSpPr>
          <p:grpSpPr>
            <a:xfrm>
              <a:off x="2678425" y="719263"/>
              <a:ext cx="820857" cy="1217129"/>
              <a:chOff x="1168875" y="625725"/>
              <a:chExt cx="820857" cy="1217129"/>
            </a:xfrm>
          </p:grpSpPr>
          <p:sp>
            <p:nvSpPr>
              <p:cNvPr id="5195" name="Google Shape;5195;p51"/>
              <p:cNvSpPr/>
              <p:nvPr/>
            </p:nvSpPr>
            <p:spPr>
              <a:xfrm>
                <a:off x="1710620" y="630209"/>
                <a:ext cx="154439" cy="176712"/>
              </a:xfrm>
              <a:custGeom>
                <a:avLst/>
                <a:gdLst/>
                <a:ahLst/>
                <a:cxnLst/>
                <a:rect l="l" t="t" r="r" b="b"/>
                <a:pathLst>
                  <a:path w="2101" h="2404" extrusionOk="0">
                    <a:moveTo>
                      <a:pt x="1556" y="0"/>
                    </a:moveTo>
                    <a:lnTo>
                      <a:pt x="1475" y="21"/>
                    </a:lnTo>
                    <a:lnTo>
                      <a:pt x="1394" y="81"/>
                    </a:lnTo>
                    <a:lnTo>
                      <a:pt x="1273" y="182"/>
                    </a:lnTo>
                    <a:lnTo>
                      <a:pt x="1132" y="263"/>
                    </a:lnTo>
                    <a:lnTo>
                      <a:pt x="829" y="404"/>
                    </a:lnTo>
                    <a:lnTo>
                      <a:pt x="627" y="505"/>
                    </a:lnTo>
                    <a:lnTo>
                      <a:pt x="445" y="626"/>
                    </a:lnTo>
                    <a:lnTo>
                      <a:pt x="304" y="727"/>
                    </a:lnTo>
                    <a:lnTo>
                      <a:pt x="183" y="869"/>
                    </a:lnTo>
                    <a:lnTo>
                      <a:pt x="102" y="1010"/>
                    </a:lnTo>
                    <a:lnTo>
                      <a:pt x="41" y="1171"/>
                    </a:lnTo>
                    <a:lnTo>
                      <a:pt x="1" y="1313"/>
                    </a:lnTo>
                    <a:lnTo>
                      <a:pt x="1" y="1474"/>
                    </a:lnTo>
                    <a:lnTo>
                      <a:pt x="1" y="1636"/>
                    </a:lnTo>
                    <a:lnTo>
                      <a:pt x="41" y="1777"/>
                    </a:lnTo>
                    <a:lnTo>
                      <a:pt x="82" y="1878"/>
                    </a:lnTo>
                    <a:lnTo>
                      <a:pt x="122" y="1979"/>
                    </a:lnTo>
                    <a:lnTo>
                      <a:pt x="183" y="2060"/>
                    </a:lnTo>
                    <a:lnTo>
                      <a:pt x="243" y="2120"/>
                    </a:lnTo>
                    <a:lnTo>
                      <a:pt x="324" y="2181"/>
                    </a:lnTo>
                    <a:lnTo>
                      <a:pt x="405" y="2221"/>
                    </a:lnTo>
                    <a:lnTo>
                      <a:pt x="485" y="2262"/>
                    </a:lnTo>
                    <a:lnTo>
                      <a:pt x="667" y="2262"/>
                    </a:lnTo>
                    <a:lnTo>
                      <a:pt x="708" y="2242"/>
                    </a:lnTo>
                    <a:lnTo>
                      <a:pt x="788" y="2282"/>
                    </a:lnTo>
                    <a:lnTo>
                      <a:pt x="909" y="2322"/>
                    </a:lnTo>
                    <a:lnTo>
                      <a:pt x="1051" y="2383"/>
                    </a:lnTo>
                    <a:lnTo>
                      <a:pt x="1172" y="2403"/>
                    </a:lnTo>
                    <a:lnTo>
                      <a:pt x="1394" y="2403"/>
                    </a:lnTo>
                    <a:lnTo>
                      <a:pt x="1495" y="2383"/>
                    </a:lnTo>
                    <a:lnTo>
                      <a:pt x="1596" y="2343"/>
                    </a:lnTo>
                    <a:lnTo>
                      <a:pt x="1677" y="2302"/>
                    </a:lnTo>
                    <a:lnTo>
                      <a:pt x="1757" y="2242"/>
                    </a:lnTo>
                    <a:lnTo>
                      <a:pt x="1838" y="2181"/>
                    </a:lnTo>
                    <a:lnTo>
                      <a:pt x="1899" y="2100"/>
                    </a:lnTo>
                    <a:lnTo>
                      <a:pt x="1959" y="2020"/>
                    </a:lnTo>
                    <a:lnTo>
                      <a:pt x="2020" y="1878"/>
                    </a:lnTo>
                    <a:lnTo>
                      <a:pt x="2081" y="1737"/>
                    </a:lnTo>
                    <a:lnTo>
                      <a:pt x="2101" y="1595"/>
                    </a:lnTo>
                    <a:lnTo>
                      <a:pt x="2101" y="1434"/>
                    </a:lnTo>
                    <a:lnTo>
                      <a:pt x="2101" y="1272"/>
                    </a:lnTo>
                    <a:lnTo>
                      <a:pt x="2060" y="1111"/>
                    </a:lnTo>
                    <a:lnTo>
                      <a:pt x="2020" y="949"/>
                    </a:lnTo>
                    <a:lnTo>
                      <a:pt x="1939" y="788"/>
                    </a:lnTo>
                    <a:lnTo>
                      <a:pt x="1879" y="646"/>
                    </a:lnTo>
                    <a:lnTo>
                      <a:pt x="1818" y="505"/>
                    </a:lnTo>
                    <a:lnTo>
                      <a:pt x="1757" y="283"/>
                    </a:lnTo>
                    <a:lnTo>
                      <a:pt x="1697" y="121"/>
                    </a:lnTo>
                    <a:lnTo>
                      <a:pt x="1677" y="61"/>
                    </a:lnTo>
                    <a:lnTo>
                      <a:pt x="1636" y="21"/>
                    </a:lnTo>
                    <a:lnTo>
                      <a:pt x="15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1"/>
              <p:cNvSpPr/>
              <p:nvPr/>
            </p:nvSpPr>
            <p:spPr>
              <a:xfrm>
                <a:off x="1710620" y="630209"/>
                <a:ext cx="154439" cy="176712"/>
              </a:xfrm>
              <a:custGeom>
                <a:avLst/>
                <a:gdLst/>
                <a:ahLst/>
                <a:cxnLst/>
                <a:rect l="l" t="t" r="r" b="b"/>
                <a:pathLst>
                  <a:path w="2101" h="2404" fill="none" extrusionOk="0">
                    <a:moveTo>
                      <a:pt x="586" y="2262"/>
                    </a:moveTo>
                    <a:lnTo>
                      <a:pt x="586" y="2262"/>
                    </a:lnTo>
                    <a:lnTo>
                      <a:pt x="667" y="2262"/>
                    </a:lnTo>
                    <a:lnTo>
                      <a:pt x="667" y="2262"/>
                    </a:lnTo>
                    <a:lnTo>
                      <a:pt x="708" y="2242"/>
                    </a:lnTo>
                    <a:lnTo>
                      <a:pt x="708" y="2242"/>
                    </a:lnTo>
                    <a:lnTo>
                      <a:pt x="788" y="2282"/>
                    </a:lnTo>
                    <a:lnTo>
                      <a:pt x="788" y="2282"/>
                    </a:lnTo>
                    <a:lnTo>
                      <a:pt x="909" y="2322"/>
                    </a:lnTo>
                    <a:lnTo>
                      <a:pt x="1051" y="2383"/>
                    </a:lnTo>
                    <a:lnTo>
                      <a:pt x="1172" y="2403"/>
                    </a:lnTo>
                    <a:lnTo>
                      <a:pt x="1293" y="2403"/>
                    </a:lnTo>
                    <a:lnTo>
                      <a:pt x="1293" y="2403"/>
                    </a:lnTo>
                    <a:lnTo>
                      <a:pt x="1394" y="2403"/>
                    </a:lnTo>
                    <a:lnTo>
                      <a:pt x="1495" y="2383"/>
                    </a:lnTo>
                    <a:lnTo>
                      <a:pt x="1596" y="2343"/>
                    </a:lnTo>
                    <a:lnTo>
                      <a:pt x="1677" y="2302"/>
                    </a:lnTo>
                    <a:lnTo>
                      <a:pt x="1757" y="2242"/>
                    </a:lnTo>
                    <a:lnTo>
                      <a:pt x="1838" y="2181"/>
                    </a:lnTo>
                    <a:lnTo>
                      <a:pt x="1899" y="2100"/>
                    </a:lnTo>
                    <a:lnTo>
                      <a:pt x="1959" y="2020"/>
                    </a:lnTo>
                    <a:lnTo>
                      <a:pt x="1959" y="2020"/>
                    </a:lnTo>
                    <a:lnTo>
                      <a:pt x="2020" y="1878"/>
                    </a:lnTo>
                    <a:lnTo>
                      <a:pt x="2081" y="1737"/>
                    </a:lnTo>
                    <a:lnTo>
                      <a:pt x="2101" y="1595"/>
                    </a:lnTo>
                    <a:lnTo>
                      <a:pt x="2101" y="1434"/>
                    </a:lnTo>
                    <a:lnTo>
                      <a:pt x="2101" y="1272"/>
                    </a:lnTo>
                    <a:lnTo>
                      <a:pt x="2060" y="1111"/>
                    </a:lnTo>
                    <a:lnTo>
                      <a:pt x="2020" y="949"/>
                    </a:lnTo>
                    <a:lnTo>
                      <a:pt x="1939" y="788"/>
                    </a:lnTo>
                    <a:lnTo>
                      <a:pt x="1939" y="788"/>
                    </a:lnTo>
                    <a:lnTo>
                      <a:pt x="1879" y="646"/>
                    </a:lnTo>
                    <a:lnTo>
                      <a:pt x="1818" y="505"/>
                    </a:lnTo>
                    <a:lnTo>
                      <a:pt x="1757" y="283"/>
                    </a:lnTo>
                    <a:lnTo>
                      <a:pt x="1757" y="283"/>
                    </a:lnTo>
                    <a:lnTo>
                      <a:pt x="1697" y="121"/>
                    </a:lnTo>
                    <a:lnTo>
                      <a:pt x="1677" y="61"/>
                    </a:lnTo>
                    <a:lnTo>
                      <a:pt x="1636" y="21"/>
                    </a:lnTo>
                    <a:lnTo>
                      <a:pt x="1636" y="21"/>
                    </a:lnTo>
                    <a:lnTo>
                      <a:pt x="1596" y="0"/>
                    </a:lnTo>
                    <a:lnTo>
                      <a:pt x="1556" y="0"/>
                    </a:lnTo>
                    <a:lnTo>
                      <a:pt x="1556" y="0"/>
                    </a:lnTo>
                    <a:lnTo>
                      <a:pt x="1475" y="21"/>
                    </a:lnTo>
                    <a:lnTo>
                      <a:pt x="1394" y="81"/>
                    </a:lnTo>
                    <a:lnTo>
                      <a:pt x="1394" y="81"/>
                    </a:lnTo>
                    <a:lnTo>
                      <a:pt x="1273" y="182"/>
                    </a:lnTo>
                    <a:lnTo>
                      <a:pt x="1132" y="263"/>
                    </a:lnTo>
                    <a:lnTo>
                      <a:pt x="829" y="404"/>
                    </a:lnTo>
                    <a:lnTo>
                      <a:pt x="829" y="404"/>
                    </a:lnTo>
                    <a:lnTo>
                      <a:pt x="627" y="505"/>
                    </a:lnTo>
                    <a:lnTo>
                      <a:pt x="445" y="626"/>
                    </a:lnTo>
                    <a:lnTo>
                      <a:pt x="445" y="626"/>
                    </a:lnTo>
                    <a:lnTo>
                      <a:pt x="304" y="727"/>
                    </a:lnTo>
                    <a:lnTo>
                      <a:pt x="183" y="869"/>
                    </a:lnTo>
                    <a:lnTo>
                      <a:pt x="102" y="1010"/>
                    </a:lnTo>
                    <a:lnTo>
                      <a:pt x="41" y="1171"/>
                    </a:lnTo>
                    <a:lnTo>
                      <a:pt x="1" y="1313"/>
                    </a:lnTo>
                    <a:lnTo>
                      <a:pt x="1" y="1474"/>
                    </a:lnTo>
                    <a:lnTo>
                      <a:pt x="1" y="1636"/>
                    </a:lnTo>
                    <a:lnTo>
                      <a:pt x="41" y="1777"/>
                    </a:lnTo>
                    <a:lnTo>
                      <a:pt x="41" y="1777"/>
                    </a:lnTo>
                    <a:lnTo>
                      <a:pt x="82" y="1878"/>
                    </a:lnTo>
                    <a:lnTo>
                      <a:pt x="122" y="1979"/>
                    </a:lnTo>
                    <a:lnTo>
                      <a:pt x="183" y="2060"/>
                    </a:lnTo>
                    <a:lnTo>
                      <a:pt x="243" y="2120"/>
                    </a:lnTo>
                    <a:lnTo>
                      <a:pt x="324" y="2181"/>
                    </a:lnTo>
                    <a:lnTo>
                      <a:pt x="405" y="2221"/>
                    </a:lnTo>
                    <a:lnTo>
                      <a:pt x="485" y="2262"/>
                    </a:lnTo>
                    <a:lnTo>
                      <a:pt x="586" y="2262"/>
                    </a:lnTo>
                    <a:lnTo>
                      <a:pt x="586" y="226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1"/>
              <p:cNvSpPr/>
              <p:nvPr/>
            </p:nvSpPr>
            <p:spPr>
              <a:xfrm>
                <a:off x="1811545" y="812726"/>
                <a:ext cx="173772" cy="144075"/>
              </a:xfrm>
              <a:custGeom>
                <a:avLst/>
                <a:gdLst/>
                <a:ahLst/>
                <a:cxnLst/>
                <a:rect l="l" t="t" r="r" b="b"/>
                <a:pathLst>
                  <a:path w="2364" h="1960" extrusionOk="0">
                    <a:moveTo>
                      <a:pt x="2283" y="1"/>
                    </a:moveTo>
                    <a:lnTo>
                      <a:pt x="1838" y="41"/>
                    </a:lnTo>
                    <a:lnTo>
                      <a:pt x="1616" y="61"/>
                    </a:lnTo>
                    <a:lnTo>
                      <a:pt x="1071" y="61"/>
                    </a:lnTo>
                    <a:lnTo>
                      <a:pt x="909" y="82"/>
                    </a:lnTo>
                    <a:lnTo>
                      <a:pt x="748" y="102"/>
                    </a:lnTo>
                    <a:lnTo>
                      <a:pt x="607" y="162"/>
                    </a:lnTo>
                    <a:lnTo>
                      <a:pt x="506" y="203"/>
                    </a:lnTo>
                    <a:lnTo>
                      <a:pt x="405" y="284"/>
                    </a:lnTo>
                    <a:lnTo>
                      <a:pt x="304" y="344"/>
                    </a:lnTo>
                    <a:lnTo>
                      <a:pt x="223" y="425"/>
                    </a:lnTo>
                    <a:lnTo>
                      <a:pt x="162" y="506"/>
                    </a:lnTo>
                    <a:lnTo>
                      <a:pt x="102" y="607"/>
                    </a:lnTo>
                    <a:lnTo>
                      <a:pt x="61" y="687"/>
                    </a:lnTo>
                    <a:lnTo>
                      <a:pt x="21" y="788"/>
                    </a:lnTo>
                    <a:lnTo>
                      <a:pt x="1" y="889"/>
                    </a:lnTo>
                    <a:lnTo>
                      <a:pt x="1" y="990"/>
                    </a:lnTo>
                    <a:lnTo>
                      <a:pt x="1" y="1091"/>
                    </a:lnTo>
                    <a:lnTo>
                      <a:pt x="21" y="1172"/>
                    </a:lnTo>
                    <a:lnTo>
                      <a:pt x="41" y="1273"/>
                    </a:lnTo>
                    <a:lnTo>
                      <a:pt x="82" y="1374"/>
                    </a:lnTo>
                    <a:lnTo>
                      <a:pt x="142" y="1455"/>
                    </a:lnTo>
                    <a:lnTo>
                      <a:pt x="263" y="1616"/>
                    </a:lnTo>
                    <a:lnTo>
                      <a:pt x="425" y="1737"/>
                    </a:lnTo>
                    <a:lnTo>
                      <a:pt x="607" y="1838"/>
                    </a:lnTo>
                    <a:lnTo>
                      <a:pt x="809" y="1919"/>
                    </a:lnTo>
                    <a:lnTo>
                      <a:pt x="990" y="1960"/>
                    </a:lnTo>
                    <a:lnTo>
                      <a:pt x="1192" y="1960"/>
                    </a:lnTo>
                    <a:lnTo>
                      <a:pt x="1394" y="1939"/>
                    </a:lnTo>
                    <a:lnTo>
                      <a:pt x="1576" y="1859"/>
                    </a:lnTo>
                    <a:lnTo>
                      <a:pt x="1697" y="1778"/>
                    </a:lnTo>
                    <a:lnTo>
                      <a:pt x="1818" y="1677"/>
                    </a:lnTo>
                    <a:lnTo>
                      <a:pt x="1919" y="1576"/>
                    </a:lnTo>
                    <a:lnTo>
                      <a:pt x="2000" y="1435"/>
                    </a:lnTo>
                    <a:lnTo>
                      <a:pt x="2060" y="1313"/>
                    </a:lnTo>
                    <a:lnTo>
                      <a:pt x="2121" y="1172"/>
                    </a:lnTo>
                    <a:lnTo>
                      <a:pt x="2161" y="1011"/>
                    </a:lnTo>
                    <a:lnTo>
                      <a:pt x="2202" y="869"/>
                    </a:lnTo>
                    <a:lnTo>
                      <a:pt x="2262" y="566"/>
                    </a:lnTo>
                    <a:lnTo>
                      <a:pt x="2323" y="324"/>
                    </a:lnTo>
                    <a:lnTo>
                      <a:pt x="2363" y="142"/>
                    </a:lnTo>
                    <a:lnTo>
                      <a:pt x="2363" y="82"/>
                    </a:lnTo>
                    <a:lnTo>
                      <a:pt x="2343" y="41"/>
                    </a:lnTo>
                    <a:lnTo>
                      <a:pt x="23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1"/>
              <p:cNvSpPr/>
              <p:nvPr/>
            </p:nvSpPr>
            <p:spPr>
              <a:xfrm>
                <a:off x="1811545" y="812726"/>
                <a:ext cx="173772" cy="144075"/>
              </a:xfrm>
              <a:custGeom>
                <a:avLst/>
                <a:gdLst/>
                <a:ahLst/>
                <a:cxnLst/>
                <a:rect l="l" t="t" r="r" b="b"/>
                <a:pathLst>
                  <a:path w="2364" h="1960" fill="none" extrusionOk="0">
                    <a:moveTo>
                      <a:pt x="142" y="1455"/>
                    </a:moveTo>
                    <a:lnTo>
                      <a:pt x="142" y="1455"/>
                    </a:lnTo>
                    <a:lnTo>
                      <a:pt x="263" y="1616"/>
                    </a:lnTo>
                    <a:lnTo>
                      <a:pt x="425" y="1737"/>
                    </a:lnTo>
                    <a:lnTo>
                      <a:pt x="607" y="1838"/>
                    </a:lnTo>
                    <a:lnTo>
                      <a:pt x="809" y="1919"/>
                    </a:lnTo>
                    <a:lnTo>
                      <a:pt x="990" y="1960"/>
                    </a:lnTo>
                    <a:lnTo>
                      <a:pt x="1192" y="1960"/>
                    </a:lnTo>
                    <a:lnTo>
                      <a:pt x="1394" y="1939"/>
                    </a:lnTo>
                    <a:lnTo>
                      <a:pt x="1576" y="1859"/>
                    </a:lnTo>
                    <a:lnTo>
                      <a:pt x="1576" y="1859"/>
                    </a:lnTo>
                    <a:lnTo>
                      <a:pt x="1697" y="1778"/>
                    </a:lnTo>
                    <a:lnTo>
                      <a:pt x="1818" y="1677"/>
                    </a:lnTo>
                    <a:lnTo>
                      <a:pt x="1919" y="1576"/>
                    </a:lnTo>
                    <a:lnTo>
                      <a:pt x="2000" y="1435"/>
                    </a:lnTo>
                    <a:lnTo>
                      <a:pt x="2060" y="1313"/>
                    </a:lnTo>
                    <a:lnTo>
                      <a:pt x="2121" y="1172"/>
                    </a:lnTo>
                    <a:lnTo>
                      <a:pt x="2161" y="1011"/>
                    </a:lnTo>
                    <a:lnTo>
                      <a:pt x="2202" y="869"/>
                    </a:lnTo>
                    <a:lnTo>
                      <a:pt x="2202" y="869"/>
                    </a:lnTo>
                    <a:lnTo>
                      <a:pt x="2262" y="566"/>
                    </a:lnTo>
                    <a:lnTo>
                      <a:pt x="2323" y="324"/>
                    </a:lnTo>
                    <a:lnTo>
                      <a:pt x="2363" y="142"/>
                    </a:lnTo>
                    <a:lnTo>
                      <a:pt x="2363" y="82"/>
                    </a:lnTo>
                    <a:lnTo>
                      <a:pt x="2343" y="41"/>
                    </a:lnTo>
                    <a:lnTo>
                      <a:pt x="2343" y="41"/>
                    </a:lnTo>
                    <a:lnTo>
                      <a:pt x="2323" y="1"/>
                    </a:lnTo>
                    <a:lnTo>
                      <a:pt x="2283" y="1"/>
                    </a:lnTo>
                    <a:lnTo>
                      <a:pt x="2283" y="1"/>
                    </a:lnTo>
                    <a:lnTo>
                      <a:pt x="1838" y="41"/>
                    </a:lnTo>
                    <a:lnTo>
                      <a:pt x="1616" y="61"/>
                    </a:lnTo>
                    <a:lnTo>
                      <a:pt x="1394" y="61"/>
                    </a:lnTo>
                    <a:lnTo>
                      <a:pt x="1394" y="61"/>
                    </a:lnTo>
                    <a:lnTo>
                      <a:pt x="1071" y="61"/>
                    </a:lnTo>
                    <a:lnTo>
                      <a:pt x="909" y="82"/>
                    </a:lnTo>
                    <a:lnTo>
                      <a:pt x="748" y="102"/>
                    </a:lnTo>
                    <a:lnTo>
                      <a:pt x="748" y="102"/>
                    </a:lnTo>
                    <a:lnTo>
                      <a:pt x="607" y="162"/>
                    </a:lnTo>
                    <a:lnTo>
                      <a:pt x="506" y="203"/>
                    </a:lnTo>
                    <a:lnTo>
                      <a:pt x="405" y="284"/>
                    </a:lnTo>
                    <a:lnTo>
                      <a:pt x="304" y="344"/>
                    </a:lnTo>
                    <a:lnTo>
                      <a:pt x="223" y="425"/>
                    </a:lnTo>
                    <a:lnTo>
                      <a:pt x="162" y="506"/>
                    </a:lnTo>
                    <a:lnTo>
                      <a:pt x="102" y="607"/>
                    </a:lnTo>
                    <a:lnTo>
                      <a:pt x="61" y="687"/>
                    </a:lnTo>
                    <a:lnTo>
                      <a:pt x="21" y="788"/>
                    </a:lnTo>
                    <a:lnTo>
                      <a:pt x="1" y="889"/>
                    </a:lnTo>
                    <a:lnTo>
                      <a:pt x="1" y="990"/>
                    </a:lnTo>
                    <a:lnTo>
                      <a:pt x="1" y="1091"/>
                    </a:lnTo>
                    <a:lnTo>
                      <a:pt x="21" y="1172"/>
                    </a:lnTo>
                    <a:lnTo>
                      <a:pt x="41" y="1273"/>
                    </a:lnTo>
                    <a:lnTo>
                      <a:pt x="82" y="1374"/>
                    </a:lnTo>
                    <a:lnTo>
                      <a:pt x="142" y="145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1"/>
              <p:cNvSpPr/>
              <p:nvPr/>
            </p:nvSpPr>
            <p:spPr>
              <a:xfrm>
                <a:off x="1545891" y="780089"/>
                <a:ext cx="176712" cy="127756"/>
              </a:xfrm>
              <a:custGeom>
                <a:avLst/>
                <a:gdLst/>
                <a:ahLst/>
                <a:cxnLst/>
                <a:rect l="l" t="t" r="r" b="b"/>
                <a:pathLst>
                  <a:path w="2404" h="1738" extrusionOk="0">
                    <a:moveTo>
                      <a:pt x="1030" y="1"/>
                    </a:moveTo>
                    <a:lnTo>
                      <a:pt x="909" y="21"/>
                    </a:lnTo>
                    <a:lnTo>
                      <a:pt x="788" y="61"/>
                    </a:lnTo>
                    <a:lnTo>
                      <a:pt x="687" y="122"/>
                    </a:lnTo>
                    <a:lnTo>
                      <a:pt x="586" y="182"/>
                    </a:lnTo>
                    <a:lnTo>
                      <a:pt x="485" y="263"/>
                    </a:lnTo>
                    <a:lnTo>
                      <a:pt x="404" y="364"/>
                    </a:lnTo>
                    <a:lnTo>
                      <a:pt x="324" y="465"/>
                    </a:lnTo>
                    <a:lnTo>
                      <a:pt x="223" y="647"/>
                    </a:lnTo>
                    <a:lnTo>
                      <a:pt x="162" y="728"/>
                    </a:lnTo>
                    <a:lnTo>
                      <a:pt x="61" y="788"/>
                    </a:lnTo>
                    <a:lnTo>
                      <a:pt x="21" y="808"/>
                    </a:lnTo>
                    <a:lnTo>
                      <a:pt x="1" y="869"/>
                    </a:lnTo>
                    <a:lnTo>
                      <a:pt x="1" y="909"/>
                    </a:lnTo>
                    <a:lnTo>
                      <a:pt x="21" y="930"/>
                    </a:lnTo>
                    <a:lnTo>
                      <a:pt x="101" y="950"/>
                    </a:lnTo>
                    <a:lnTo>
                      <a:pt x="202" y="970"/>
                    </a:lnTo>
                    <a:lnTo>
                      <a:pt x="465" y="990"/>
                    </a:lnTo>
                    <a:lnTo>
                      <a:pt x="626" y="1030"/>
                    </a:lnTo>
                    <a:lnTo>
                      <a:pt x="788" y="1071"/>
                    </a:lnTo>
                    <a:lnTo>
                      <a:pt x="929" y="1152"/>
                    </a:lnTo>
                    <a:lnTo>
                      <a:pt x="1051" y="1253"/>
                    </a:lnTo>
                    <a:lnTo>
                      <a:pt x="1192" y="1394"/>
                    </a:lnTo>
                    <a:lnTo>
                      <a:pt x="1333" y="1515"/>
                    </a:lnTo>
                    <a:lnTo>
                      <a:pt x="1414" y="1576"/>
                    </a:lnTo>
                    <a:lnTo>
                      <a:pt x="1515" y="1636"/>
                    </a:lnTo>
                    <a:lnTo>
                      <a:pt x="1636" y="1677"/>
                    </a:lnTo>
                    <a:lnTo>
                      <a:pt x="1757" y="1717"/>
                    </a:lnTo>
                    <a:lnTo>
                      <a:pt x="1878" y="1737"/>
                    </a:lnTo>
                    <a:lnTo>
                      <a:pt x="1979" y="1737"/>
                    </a:lnTo>
                    <a:lnTo>
                      <a:pt x="2100" y="1697"/>
                    </a:lnTo>
                    <a:lnTo>
                      <a:pt x="2201" y="1656"/>
                    </a:lnTo>
                    <a:lnTo>
                      <a:pt x="2302" y="1535"/>
                    </a:lnTo>
                    <a:lnTo>
                      <a:pt x="2383" y="1414"/>
                    </a:lnTo>
                    <a:lnTo>
                      <a:pt x="2403" y="1293"/>
                    </a:lnTo>
                    <a:lnTo>
                      <a:pt x="2403" y="1172"/>
                    </a:lnTo>
                    <a:lnTo>
                      <a:pt x="2383" y="1030"/>
                    </a:lnTo>
                    <a:lnTo>
                      <a:pt x="2323" y="909"/>
                    </a:lnTo>
                    <a:lnTo>
                      <a:pt x="2242" y="808"/>
                    </a:lnTo>
                    <a:lnTo>
                      <a:pt x="2141" y="707"/>
                    </a:lnTo>
                    <a:lnTo>
                      <a:pt x="2040" y="627"/>
                    </a:lnTo>
                    <a:lnTo>
                      <a:pt x="1959" y="546"/>
                    </a:lnTo>
                    <a:lnTo>
                      <a:pt x="1919" y="485"/>
                    </a:lnTo>
                    <a:lnTo>
                      <a:pt x="1838" y="364"/>
                    </a:lnTo>
                    <a:lnTo>
                      <a:pt x="1757" y="283"/>
                    </a:lnTo>
                    <a:lnTo>
                      <a:pt x="1676" y="203"/>
                    </a:lnTo>
                    <a:lnTo>
                      <a:pt x="1575" y="122"/>
                    </a:lnTo>
                    <a:lnTo>
                      <a:pt x="1475" y="81"/>
                    </a:lnTo>
                    <a:lnTo>
                      <a:pt x="1353" y="41"/>
                    </a:lnTo>
                    <a:lnTo>
                      <a:pt x="1252" y="21"/>
                    </a:lnTo>
                    <a:lnTo>
                      <a:pt x="1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1"/>
              <p:cNvSpPr/>
              <p:nvPr/>
            </p:nvSpPr>
            <p:spPr>
              <a:xfrm>
                <a:off x="1545891" y="780089"/>
                <a:ext cx="176712" cy="127756"/>
              </a:xfrm>
              <a:custGeom>
                <a:avLst/>
                <a:gdLst/>
                <a:ahLst/>
                <a:cxnLst/>
                <a:rect l="l" t="t" r="r" b="b"/>
                <a:pathLst>
                  <a:path w="2404" h="1738" fill="none" extrusionOk="0">
                    <a:moveTo>
                      <a:pt x="2141" y="707"/>
                    </a:moveTo>
                    <a:lnTo>
                      <a:pt x="2141" y="707"/>
                    </a:lnTo>
                    <a:lnTo>
                      <a:pt x="2040" y="627"/>
                    </a:lnTo>
                    <a:lnTo>
                      <a:pt x="1959" y="546"/>
                    </a:lnTo>
                    <a:lnTo>
                      <a:pt x="1959" y="546"/>
                    </a:lnTo>
                    <a:lnTo>
                      <a:pt x="1919" y="485"/>
                    </a:lnTo>
                    <a:lnTo>
                      <a:pt x="1919" y="485"/>
                    </a:lnTo>
                    <a:lnTo>
                      <a:pt x="1838" y="364"/>
                    </a:lnTo>
                    <a:lnTo>
                      <a:pt x="1757" y="283"/>
                    </a:lnTo>
                    <a:lnTo>
                      <a:pt x="1676" y="203"/>
                    </a:lnTo>
                    <a:lnTo>
                      <a:pt x="1575" y="122"/>
                    </a:lnTo>
                    <a:lnTo>
                      <a:pt x="1475" y="81"/>
                    </a:lnTo>
                    <a:lnTo>
                      <a:pt x="1353" y="41"/>
                    </a:lnTo>
                    <a:lnTo>
                      <a:pt x="1252" y="21"/>
                    </a:lnTo>
                    <a:lnTo>
                      <a:pt x="1131" y="1"/>
                    </a:lnTo>
                    <a:lnTo>
                      <a:pt x="1030" y="1"/>
                    </a:lnTo>
                    <a:lnTo>
                      <a:pt x="909" y="21"/>
                    </a:lnTo>
                    <a:lnTo>
                      <a:pt x="788" y="61"/>
                    </a:lnTo>
                    <a:lnTo>
                      <a:pt x="687" y="122"/>
                    </a:lnTo>
                    <a:lnTo>
                      <a:pt x="586" y="182"/>
                    </a:lnTo>
                    <a:lnTo>
                      <a:pt x="485" y="263"/>
                    </a:lnTo>
                    <a:lnTo>
                      <a:pt x="404" y="364"/>
                    </a:lnTo>
                    <a:lnTo>
                      <a:pt x="324" y="465"/>
                    </a:lnTo>
                    <a:lnTo>
                      <a:pt x="324" y="465"/>
                    </a:lnTo>
                    <a:lnTo>
                      <a:pt x="223" y="647"/>
                    </a:lnTo>
                    <a:lnTo>
                      <a:pt x="162" y="728"/>
                    </a:lnTo>
                    <a:lnTo>
                      <a:pt x="61" y="788"/>
                    </a:lnTo>
                    <a:lnTo>
                      <a:pt x="61" y="788"/>
                    </a:lnTo>
                    <a:lnTo>
                      <a:pt x="21" y="808"/>
                    </a:lnTo>
                    <a:lnTo>
                      <a:pt x="1" y="869"/>
                    </a:lnTo>
                    <a:lnTo>
                      <a:pt x="1" y="869"/>
                    </a:lnTo>
                    <a:lnTo>
                      <a:pt x="1" y="909"/>
                    </a:lnTo>
                    <a:lnTo>
                      <a:pt x="21" y="930"/>
                    </a:lnTo>
                    <a:lnTo>
                      <a:pt x="21" y="930"/>
                    </a:lnTo>
                    <a:lnTo>
                      <a:pt x="101" y="950"/>
                    </a:lnTo>
                    <a:lnTo>
                      <a:pt x="202" y="970"/>
                    </a:lnTo>
                    <a:lnTo>
                      <a:pt x="465" y="990"/>
                    </a:lnTo>
                    <a:lnTo>
                      <a:pt x="626" y="1030"/>
                    </a:lnTo>
                    <a:lnTo>
                      <a:pt x="788" y="1071"/>
                    </a:lnTo>
                    <a:lnTo>
                      <a:pt x="929" y="1152"/>
                    </a:lnTo>
                    <a:lnTo>
                      <a:pt x="1051" y="1253"/>
                    </a:lnTo>
                    <a:lnTo>
                      <a:pt x="1051" y="1253"/>
                    </a:lnTo>
                    <a:lnTo>
                      <a:pt x="1192" y="1394"/>
                    </a:lnTo>
                    <a:lnTo>
                      <a:pt x="1333" y="1515"/>
                    </a:lnTo>
                    <a:lnTo>
                      <a:pt x="1333" y="1515"/>
                    </a:lnTo>
                    <a:lnTo>
                      <a:pt x="1414" y="1576"/>
                    </a:lnTo>
                    <a:lnTo>
                      <a:pt x="1515" y="1636"/>
                    </a:lnTo>
                    <a:lnTo>
                      <a:pt x="1636" y="1677"/>
                    </a:lnTo>
                    <a:lnTo>
                      <a:pt x="1757" y="1717"/>
                    </a:lnTo>
                    <a:lnTo>
                      <a:pt x="1878" y="1737"/>
                    </a:lnTo>
                    <a:lnTo>
                      <a:pt x="1979" y="1737"/>
                    </a:lnTo>
                    <a:lnTo>
                      <a:pt x="2100" y="1697"/>
                    </a:lnTo>
                    <a:lnTo>
                      <a:pt x="2201" y="1656"/>
                    </a:lnTo>
                    <a:lnTo>
                      <a:pt x="2201" y="1656"/>
                    </a:lnTo>
                    <a:lnTo>
                      <a:pt x="2302" y="1535"/>
                    </a:lnTo>
                    <a:lnTo>
                      <a:pt x="2383" y="1414"/>
                    </a:lnTo>
                    <a:lnTo>
                      <a:pt x="2403" y="1293"/>
                    </a:lnTo>
                    <a:lnTo>
                      <a:pt x="2403" y="1172"/>
                    </a:lnTo>
                    <a:lnTo>
                      <a:pt x="2383" y="1030"/>
                    </a:lnTo>
                    <a:lnTo>
                      <a:pt x="2323" y="909"/>
                    </a:lnTo>
                    <a:lnTo>
                      <a:pt x="2242" y="808"/>
                    </a:lnTo>
                    <a:lnTo>
                      <a:pt x="2141" y="70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1"/>
              <p:cNvSpPr/>
              <p:nvPr/>
            </p:nvSpPr>
            <p:spPr>
              <a:xfrm>
                <a:off x="1490982" y="894392"/>
                <a:ext cx="181122" cy="117318"/>
              </a:xfrm>
              <a:custGeom>
                <a:avLst/>
                <a:gdLst/>
                <a:ahLst/>
                <a:cxnLst/>
                <a:rect l="l" t="t" r="r" b="b"/>
                <a:pathLst>
                  <a:path w="2464" h="1596" extrusionOk="0">
                    <a:moveTo>
                      <a:pt x="1373" y="0"/>
                    </a:moveTo>
                    <a:lnTo>
                      <a:pt x="1151" y="21"/>
                    </a:lnTo>
                    <a:lnTo>
                      <a:pt x="949" y="81"/>
                    </a:lnTo>
                    <a:lnTo>
                      <a:pt x="748" y="182"/>
                    </a:lnTo>
                    <a:lnTo>
                      <a:pt x="566" y="303"/>
                    </a:lnTo>
                    <a:lnTo>
                      <a:pt x="404" y="465"/>
                    </a:lnTo>
                    <a:lnTo>
                      <a:pt x="243" y="647"/>
                    </a:lnTo>
                    <a:lnTo>
                      <a:pt x="122" y="849"/>
                    </a:lnTo>
                    <a:lnTo>
                      <a:pt x="41" y="1071"/>
                    </a:lnTo>
                    <a:lnTo>
                      <a:pt x="0" y="1232"/>
                    </a:lnTo>
                    <a:lnTo>
                      <a:pt x="21" y="1293"/>
                    </a:lnTo>
                    <a:lnTo>
                      <a:pt x="41" y="1333"/>
                    </a:lnTo>
                    <a:lnTo>
                      <a:pt x="81" y="1353"/>
                    </a:lnTo>
                    <a:lnTo>
                      <a:pt x="122" y="1374"/>
                    </a:lnTo>
                    <a:lnTo>
                      <a:pt x="182" y="1394"/>
                    </a:lnTo>
                    <a:lnTo>
                      <a:pt x="283" y="1374"/>
                    </a:lnTo>
                    <a:lnTo>
                      <a:pt x="384" y="1353"/>
                    </a:lnTo>
                    <a:lnTo>
                      <a:pt x="525" y="1333"/>
                    </a:lnTo>
                    <a:lnTo>
                      <a:pt x="687" y="1313"/>
                    </a:lnTo>
                    <a:lnTo>
                      <a:pt x="788" y="1333"/>
                    </a:lnTo>
                    <a:lnTo>
                      <a:pt x="869" y="1353"/>
                    </a:lnTo>
                    <a:lnTo>
                      <a:pt x="909" y="1374"/>
                    </a:lnTo>
                    <a:lnTo>
                      <a:pt x="1111" y="1454"/>
                    </a:lnTo>
                    <a:lnTo>
                      <a:pt x="1293" y="1515"/>
                    </a:lnTo>
                    <a:lnTo>
                      <a:pt x="1474" y="1575"/>
                    </a:lnTo>
                    <a:lnTo>
                      <a:pt x="1656" y="1596"/>
                    </a:lnTo>
                    <a:lnTo>
                      <a:pt x="1838" y="1575"/>
                    </a:lnTo>
                    <a:lnTo>
                      <a:pt x="2020" y="1515"/>
                    </a:lnTo>
                    <a:lnTo>
                      <a:pt x="2121" y="1454"/>
                    </a:lnTo>
                    <a:lnTo>
                      <a:pt x="2222" y="1374"/>
                    </a:lnTo>
                    <a:lnTo>
                      <a:pt x="2302" y="1313"/>
                    </a:lnTo>
                    <a:lnTo>
                      <a:pt x="2363" y="1232"/>
                    </a:lnTo>
                    <a:lnTo>
                      <a:pt x="2423" y="1151"/>
                    </a:lnTo>
                    <a:lnTo>
                      <a:pt x="2444" y="1050"/>
                    </a:lnTo>
                    <a:lnTo>
                      <a:pt x="2464" y="970"/>
                    </a:lnTo>
                    <a:lnTo>
                      <a:pt x="2464" y="869"/>
                    </a:lnTo>
                    <a:lnTo>
                      <a:pt x="2464" y="748"/>
                    </a:lnTo>
                    <a:lnTo>
                      <a:pt x="2423" y="626"/>
                    </a:lnTo>
                    <a:lnTo>
                      <a:pt x="2363" y="505"/>
                    </a:lnTo>
                    <a:lnTo>
                      <a:pt x="2282" y="404"/>
                    </a:lnTo>
                    <a:lnTo>
                      <a:pt x="2181" y="303"/>
                    </a:lnTo>
                    <a:lnTo>
                      <a:pt x="2060" y="223"/>
                    </a:lnTo>
                    <a:lnTo>
                      <a:pt x="1939" y="142"/>
                    </a:lnTo>
                    <a:lnTo>
                      <a:pt x="1818" y="81"/>
                    </a:lnTo>
                    <a:lnTo>
                      <a:pt x="1596" y="21"/>
                    </a:lnTo>
                    <a:lnTo>
                      <a:pt x="13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1"/>
              <p:cNvSpPr/>
              <p:nvPr/>
            </p:nvSpPr>
            <p:spPr>
              <a:xfrm>
                <a:off x="1490982" y="894392"/>
                <a:ext cx="181122" cy="117318"/>
              </a:xfrm>
              <a:custGeom>
                <a:avLst/>
                <a:gdLst/>
                <a:ahLst/>
                <a:cxnLst/>
                <a:rect l="l" t="t" r="r" b="b"/>
                <a:pathLst>
                  <a:path w="2464" h="1596" fill="none" extrusionOk="0">
                    <a:moveTo>
                      <a:pt x="1818" y="81"/>
                    </a:moveTo>
                    <a:lnTo>
                      <a:pt x="1818" y="81"/>
                    </a:lnTo>
                    <a:lnTo>
                      <a:pt x="1596" y="21"/>
                    </a:lnTo>
                    <a:lnTo>
                      <a:pt x="1373" y="0"/>
                    </a:lnTo>
                    <a:lnTo>
                      <a:pt x="1373" y="0"/>
                    </a:lnTo>
                    <a:lnTo>
                      <a:pt x="1151" y="21"/>
                    </a:lnTo>
                    <a:lnTo>
                      <a:pt x="949" y="81"/>
                    </a:lnTo>
                    <a:lnTo>
                      <a:pt x="748" y="182"/>
                    </a:lnTo>
                    <a:lnTo>
                      <a:pt x="566" y="303"/>
                    </a:lnTo>
                    <a:lnTo>
                      <a:pt x="404" y="465"/>
                    </a:lnTo>
                    <a:lnTo>
                      <a:pt x="243" y="647"/>
                    </a:lnTo>
                    <a:lnTo>
                      <a:pt x="122" y="849"/>
                    </a:lnTo>
                    <a:lnTo>
                      <a:pt x="41" y="1071"/>
                    </a:lnTo>
                    <a:lnTo>
                      <a:pt x="41" y="1071"/>
                    </a:lnTo>
                    <a:lnTo>
                      <a:pt x="0" y="1232"/>
                    </a:lnTo>
                    <a:lnTo>
                      <a:pt x="21" y="1293"/>
                    </a:lnTo>
                    <a:lnTo>
                      <a:pt x="41" y="1333"/>
                    </a:lnTo>
                    <a:lnTo>
                      <a:pt x="41" y="1333"/>
                    </a:lnTo>
                    <a:lnTo>
                      <a:pt x="81" y="1353"/>
                    </a:lnTo>
                    <a:lnTo>
                      <a:pt x="122" y="1374"/>
                    </a:lnTo>
                    <a:lnTo>
                      <a:pt x="182" y="1394"/>
                    </a:lnTo>
                    <a:lnTo>
                      <a:pt x="182" y="1394"/>
                    </a:lnTo>
                    <a:lnTo>
                      <a:pt x="182" y="1394"/>
                    </a:lnTo>
                    <a:lnTo>
                      <a:pt x="283" y="1374"/>
                    </a:lnTo>
                    <a:lnTo>
                      <a:pt x="384" y="1353"/>
                    </a:lnTo>
                    <a:lnTo>
                      <a:pt x="384" y="1353"/>
                    </a:lnTo>
                    <a:lnTo>
                      <a:pt x="525" y="1333"/>
                    </a:lnTo>
                    <a:lnTo>
                      <a:pt x="687" y="1313"/>
                    </a:lnTo>
                    <a:lnTo>
                      <a:pt x="687" y="1313"/>
                    </a:lnTo>
                    <a:lnTo>
                      <a:pt x="788" y="1333"/>
                    </a:lnTo>
                    <a:lnTo>
                      <a:pt x="869" y="1353"/>
                    </a:lnTo>
                    <a:lnTo>
                      <a:pt x="909" y="1374"/>
                    </a:lnTo>
                    <a:lnTo>
                      <a:pt x="909" y="1374"/>
                    </a:lnTo>
                    <a:lnTo>
                      <a:pt x="1111" y="1454"/>
                    </a:lnTo>
                    <a:lnTo>
                      <a:pt x="1293" y="1515"/>
                    </a:lnTo>
                    <a:lnTo>
                      <a:pt x="1474" y="1575"/>
                    </a:lnTo>
                    <a:lnTo>
                      <a:pt x="1656" y="1596"/>
                    </a:lnTo>
                    <a:lnTo>
                      <a:pt x="1656" y="1596"/>
                    </a:lnTo>
                    <a:lnTo>
                      <a:pt x="1838" y="1575"/>
                    </a:lnTo>
                    <a:lnTo>
                      <a:pt x="2020" y="1515"/>
                    </a:lnTo>
                    <a:lnTo>
                      <a:pt x="2020" y="1515"/>
                    </a:lnTo>
                    <a:lnTo>
                      <a:pt x="2121" y="1454"/>
                    </a:lnTo>
                    <a:lnTo>
                      <a:pt x="2222" y="1374"/>
                    </a:lnTo>
                    <a:lnTo>
                      <a:pt x="2302" y="1313"/>
                    </a:lnTo>
                    <a:lnTo>
                      <a:pt x="2363" y="1232"/>
                    </a:lnTo>
                    <a:lnTo>
                      <a:pt x="2423" y="1151"/>
                    </a:lnTo>
                    <a:lnTo>
                      <a:pt x="2444" y="1050"/>
                    </a:lnTo>
                    <a:lnTo>
                      <a:pt x="2464" y="970"/>
                    </a:lnTo>
                    <a:lnTo>
                      <a:pt x="2464" y="869"/>
                    </a:lnTo>
                    <a:lnTo>
                      <a:pt x="2464" y="869"/>
                    </a:lnTo>
                    <a:lnTo>
                      <a:pt x="2464" y="748"/>
                    </a:lnTo>
                    <a:lnTo>
                      <a:pt x="2423" y="626"/>
                    </a:lnTo>
                    <a:lnTo>
                      <a:pt x="2363" y="505"/>
                    </a:lnTo>
                    <a:lnTo>
                      <a:pt x="2282" y="404"/>
                    </a:lnTo>
                    <a:lnTo>
                      <a:pt x="2181" y="303"/>
                    </a:lnTo>
                    <a:lnTo>
                      <a:pt x="2060" y="223"/>
                    </a:lnTo>
                    <a:lnTo>
                      <a:pt x="1939" y="142"/>
                    </a:lnTo>
                    <a:lnTo>
                      <a:pt x="1818"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1"/>
              <p:cNvSpPr/>
              <p:nvPr/>
            </p:nvSpPr>
            <p:spPr>
              <a:xfrm>
                <a:off x="1474663" y="1047287"/>
                <a:ext cx="190017" cy="114304"/>
              </a:xfrm>
              <a:custGeom>
                <a:avLst/>
                <a:gdLst/>
                <a:ahLst/>
                <a:cxnLst/>
                <a:rect l="l" t="t" r="r" b="b"/>
                <a:pathLst>
                  <a:path w="2585" h="1555" extrusionOk="0">
                    <a:moveTo>
                      <a:pt x="990" y="0"/>
                    </a:moveTo>
                    <a:lnTo>
                      <a:pt x="707" y="20"/>
                    </a:lnTo>
                    <a:lnTo>
                      <a:pt x="465" y="41"/>
                    </a:lnTo>
                    <a:lnTo>
                      <a:pt x="263" y="81"/>
                    </a:lnTo>
                    <a:lnTo>
                      <a:pt x="121" y="121"/>
                    </a:lnTo>
                    <a:lnTo>
                      <a:pt x="41" y="142"/>
                    </a:lnTo>
                    <a:lnTo>
                      <a:pt x="0" y="182"/>
                    </a:lnTo>
                    <a:lnTo>
                      <a:pt x="21" y="222"/>
                    </a:lnTo>
                    <a:lnTo>
                      <a:pt x="41" y="283"/>
                    </a:lnTo>
                    <a:lnTo>
                      <a:pt x="101" y="323"/>
                    </a:lnTo>
                    <a:lnTo>
                      <a:pt x="243" y="485"/>
                    </a:lnTo>
                    <a:lnTo>
                      <a:pt x="323" y="586"/>
                    </a:lnTo>
                    <a:lnTo>
                      <a:pt x="404" y="707"/>
                    </a:lnTo>
                    <a:lnTo>
                      <a:pt x="626" y="1111"/>
                    </a:lnTo>
                    <a:lnTo>
                      <a:pt x="747" y="1272"/>
                    </a:lnTo>
                    <a:lnTo>
                      <a:pt x="889" y="1393"/>
                    </a:lnTo>
                    <a:lnTo>
                      <a:pt x="1030" y="1494"/>
                    </a:lnTo>
                    <a:lnTo>
                      <a:pt x="1171" y="1535"/>
                    </a:lnTo>
                    <a:lnTo>
                      <a:pt x="1333" y="1555"/>
                    </a:lnTo>
                    <a:lnTo>
                      <a:pt x="1474" y="1555"/>
                    </a:lnTo>
                    <a:lnTo>
                      <a:pt x="1616" y="1494"/>
                    </a:lnTo>
                    <a:lnTo>
                      <a:pt x="1737" y="1414"/>
                    </a:lnTo>
                    <a:lnTo>
                      <a:pt x="1939" y="1292"/>
                    </a:lnTo>
                    <a:lnTo>
                      <a:pt x="2100" y="1212"/>
                    </a:lnTo>
                    <a:lnTo>
                      <a:pt x="2322" y="1151"/>
                    </a:lnTo>
                    <a:lnTo>
                      <a:pt x="2403" y="1111"/>
                    </a:lnTo>
                    <a:lnTo>
                      <a:pt x="2464" y="1070"/>
                    </a:lnTo>
                    <a:lnTo>
                      <a:pt x="2504" y="1010"/>
                    </a:lnTo>
                    <a:lnTo>
                      <a:pt x="2544" y="949"/>
                    </a:lnTo>
                    <a:lnTo>
                      <a:pt x="2585" y="889"/>
                    </a:lnTo>
                    <a:lnTo>
                      <a:pt x="2585" y="808"/>
                    </a:lnTo>
                    <a:lnTo>
                      <a:pt x="2585" y="747"/>
                    </a:lnTo>
                    <a:lnTo>
                      <a:pt x="2565" y="667"/>
                    </a:lnTo>
                    <a:lnTo>
                      <a:pt x="2544" y="586"/>
                    </a:lnTo>
                    <a:lnTo>
                      <a:pt x="2484" y="505"/>
                    </a:lnTo>
                    <a:lnTo>
                      <a:pt x="2423" y="424"/>
                    </a:lnTo>
                    <a:lnTo>
                      <a:pt x="2343" y="343"/>
                    </a:lnTo>
                    <a:lnTo>
                      <a:pt x="2242" y="283"/>
                    </a:lnTo>
                    <a:lnTo>
                      <a:pt x="2120" y="202"/>
                    </a:lnTo>
                    <a:lnTo>
                      <a:pt x="1979" y="142"/>
                    </a:lnTo>
                    <a:lnTo>
                      <a:pt x="1818" y="81"/>
                    </a:lnTo>
                    <a:lnTo>
                      <a:pt x="1555" y="20"/>
                    </a:lnTo>
                    <a:lnTo>
                      <a:pt x="12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1"/>
              <p:cNvSpPr/>
              <p:nvPr/>
            </p:nvSpPr>
            <p:spPr>
              <a:xfrm>
                <a:off x="1474663" y="1047287"/>
                <a:ext cx="190017" cy="114304"/>
              </a:xfrm>
              <a:custGeom>
                <a:avLst/>
                <a:gdLst/>
                <a:ahLst/>
                <a:cxnLst/>
                <a:rect l="l" t="t" r="r" b="b"/>
                <a:pathLst>
                  <a:path w="2585" h="1555" fill="none" extrusionOk="0">
                    <a:moveTo>
                      <a:pt x="1818" y="81"/>
                    </a:moveTo>
                    <a:lnTo>
                      <a:pt x="1818" y="81"/>
                    </a:lnTo>
                    <a:lnTo>
                      <a:pt x="1555" y="20"/>
                    </a:lnTo>
                    <a:lnTo>
                      <a:pt x="1272" y="0"/>
                    </a:lnTo>
                    <a:lnTo>
                      <a:pt x="990" y="0"/>
                    </a:lnTo>
                    <a:lnTo>
                      <a:pt x="707" y="20"/>
                    </a:lnTo>
                    <a:lnTo>
                      <a:pt x="465" y="41"/>
                    </a:lnTo>
                    <a:lnTo>
                      <a:pt x="263" y="81"/>
                    </a:lnTo>
                    <a:lnTo>
                      <a:pt x="121" y="121"/>
                    </a:lnTo>
                    <a:lnTo>
                      <a:pt x="41" y="142"/>
                    </a:lnTo>
                    <a:lnTo>
                      <a:pt x="41" y="142"/>
                    </a:lnTo>
                    <a:lnTo>
                      <a:pt x="0" y="182"/>
                    </a:lnTo>
                    <a:lnTo>
                      <a:pt x="21" y="222"/>
                    </a:lnTo>
                    <a:lnTo>
                      <a:pt x="41" y="283"/>
                    </a:lnTo>
                    <a:lnTo>
                      <a:pt x="101" y="323"/>
                    </a:lnTo>
                    <a:lnTo>
                      <a:pt x="243" y="485"/>
                    </a:lnTo>
                    <a:lnTo>
                      <a:pt x="323" y="586"/>
                    </a:lnTo>
                    <a:lnTo>
                      <a:pt x="404" y="707"/>
                    </a:lnTo>
                    <a:lnTo>
                      <a:pt x="404" y="707"/>
                    </a:lnTo>
                    <a:lnTo>
                      <a:pt x="626" y="1111"/>
                    </a:lnTo>
                    <a:lnTo>
                      <a:pt x="626" y="1111"/>
                    </a:lnTo>
                    <a:lnTo>
                      <a:pt x="747" y="1272"/>
                    </a:lnTo>
                    <a:lnTo>
                      <a:pt x="889" y="1393"/>
                    </a:lnTo>
                    <a:lnTo>
                      <a:pt x="1030" y="1494"/>
                    </a:lnTo>
                    <a:lnTo>
                      <a:pt x="1171" y="1535"/>
                    </a:lnTo>
                    <a:lnTo>
                      <a:pt x="1333" y="1555"/>
                    </a:lnTo>
                    <a:lnTo>
                      <a:pt x="1474" y="1555"/>
                    </a:lnTo>
                    <a:lnTo>
                      <a:pt x="1616" y="1494"/>
                    </a:lnTo>
                    <a:lnTo>
                      <a:pt x="1737" y="1414"/>
                    </a:lnTo>
                    <a:lnTo>
                      <a:pt x="1737" y="1414"/>
                    </a:lnTo>
                    <a:lnTo>
                      <a:pt x="1939" y="1292"/>
                    </a:lnTo>
                    <a:lnTo>
                      <a:pt x="2100" y="1212"/>
                    </a:lnTo>
                    <a:lnTo>
                      <a:pt x="2322" y="1151"/>
                    </a:lnTo>
                    <a:lnTo>
                      <a:pt x="2322" y="1151"/>
                    </a:lnTo>
                    <a:lnTo>
                      <a:pt x="2403" y="1111"/>
                    </a:lnTo>
                    <a:lnTo>
                      <a:pt x="2464" y="1070"/>
                    </a:lnTo>
                    <a:lnTo>
                      <a:pt x="2504" y="1010"/>
                    </a:lnTo>
                    <a:lnTo>
                      <a:pt x="2544" y="949"/>
                    </a:lnTo>
                    <a:lnTo>
                      <a:pt x="2585" y="889"/>
                    </a:lnTo>
                    <a:lnTo>
                      <a:pt x="2585" y="808"/>
                    </a:lnTo>
                    <a:lnTo>
                      <a:pt x="2585" y="747"/>
                    </a:lnTo>
                    <a:lnTo>
                      <a:pt x="2565" y="667"/>
                    </a:lnTo>
                    <a:lnTo>
                      <a:pt x="2544" y="586"/>
                    </a:lnTo>
                    <a:lnTo>
                      <a:pt x="2484" y="505"/>
                    </a:lnTo>
                    <a:lnTo>
                      <a:pt x="2423" y="424"/>
                    </a:lnTo>
                    <a:lnTo>
                      <a:pt x="2343" y="343"/>
                    </a:lnTo>
                    <a:lnTo>
                      <a:pt x="2242" y="283"/>
                    </a:lnTo>
                    <a:lnTo>
                      <a:pt x="2120" y="202"/>
                    </a:lnTo>
                    <a:lnTo>
                      <a:pt x="1979" y="142"/>
                    </a:lnTo>
                    <a:lnTo>
                      <a:pt x="1818" y="8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1"/>
              <p:cNvSpPr/>
              <p:nvPr/>
            </p:nvSpPr>
            <p:spPr>
              <a:xfrm>
                <a:off x="1731423" y="1105136"/>
                <a:ext cx="191561" cy="164804"/>
              </a:xfrm>
              <a:custGeom>
                <a:avLst/>
                <a:gdLst/>
                <a:ahLst/>
                <a:cxnLst/>
                <a:rect l="l" t="t" r="r" b="b"/>
                <a:pathLst>
                  <a:path w="2606" h="2242" extrusionOk="0">
                    <a:moveTo>
                      <a:pt x="889" y="1"/>
                    </a:moveTo>
                    <a:lnTo>
                      <a:pt x="748" y="21"/>
                    </a:lnTo>
                    <a:lnTo>
                      <a:pt x="626" y="81"/>
                    </a:lnTo>
                    <a:lnTo>
                      <a:pt x="546" y="162"/>
                    </a:lnTo>
                    <a:lnTo>
                      <a:pt x="485" y="263"/>
                    </a:lnTo>
                    <a:lnTo>
                      <a:pt x="445" y="384"/>
                    </a:lnTo>
                    <a:lnTo>
                      <a:pt x="445" y="546"/>
                    </a:lnTo>
                    <a:lnTo>
                      <a:pt x="485" y="687"/>
                    </a:lnTo>
                    <a:lnTo>
                      <a:pt x="525" y="768"/>
                    </a:lnTo>
                    <a:lnTo>
                      <a:pt x="525" y="829"/>
                    </a:lnTo>
                    <a:lnTo>
                      <a:pt x="525" y="849"/>
                    </a:lnTo>
                    <a:lnTo>
                      <a:pt x="485" y="869"/>
                    </a:lnTo>
                    <a:lnTo>
                      <a:pt x="324" y="970"/>
                    </a:lnTo>
                    <a:lnTo>
                      <a:pt x="202" y="1071"/>
                    </a:lnTo>
                    <a:lnTo>
                      <a:pt x="101" y="1192"/>
                    </a:lnTo>
                    <a:lnTo>
                      <a:pt x="41" y="1333"/>
                    </a:lnTo>
                    <a:lnTo>
                      <a:pt x="0" y="1454"/>
                    </a:lnTo>
                    <a:lnTo>
                      <a:pt x="0" y="1596"/>
                    </a:lnTo>
                    <a:lnTo>
                      <a:pt x="41" y="1717"/>
                    </a:lnTo>
                    <a:lnTo>
                      <a:pt x="101" y="1838"/>
                    </a:lnTo>
                    <a:lnTo>
                      <a:pt x="182" y="1959"/>
                    </a:lnTo>
                    <a:lnTo>
                      <a:pt x="303" y="2040"/>
                    </a:lnTo>
                    <a:lnTo>
                      <a:pt x="465" y="2121"/>
                    </a:lnTo>
                    <a:lnTo>
                      <a:pt x="647" y="2181"/>
                    </a:lnTo>
                    <a:lnTo>
                      <a:pt x="869" y="2222"/>
                    </a:lnTo>
                    <a:lnTo>
                      <a:pt x="1111" y="2242"/>
                    </a:lnTo>
                    <a:lnTo>
                      <a:pt x="1374" y="2222"/>
                    </a:lnTo>
                    <a:lnTo>
                      <a:pt x="1676" y="2161"/>
                    </a:lnTo>
                    <a:lnTo>
                      <a:pt x="1878" y="2101"/>
                    </a:lnTo>
                    <a:lnTo>
                      <a:pt x="2201" y="2020"/>
                    </a:lnTo>
                    <a:lnTo>
                      <a:pt x="2363" y="1959"/>
                    </a:lnTo>
                    <a:lnTo>
                      <a:pt x="2484" y="1879"/>
                    </a:lnTo>
                    <a:lnTo>
                      <a:pt x="2585" y="1798"/>
                    </a:lnTo>
                    <a:lnTo>
                      <a:pt x="2605" y="1757"/>
                    </a:lnTo>
                    <a:lnTo>
                      <a:pt x="2605" y="1717"/>
                    </a:lnTo>
                    <a:lnTo>
                      <a:pt x="2585" y="1656"/>
                    </a:lnTo>
                    <a:lnTo>
                      <a:pt x="2504" y="1555"/>
                    </a:lnTo>
                    <a:lnTo>
                      <a:pt x="2302" y="1374"/>
                    </a:lnTo>
                    <a:lnTo>
                      <a:pt x="2020" y="1091"/>
                    </a:lnTo>
                    <a:lnTo>
                      <a:pt x="1878" y="930"/>
                    </a:lnTo>
                    <a:lnTo>
                      <a:pt x="1737" y="728"/>
                    </a:lnTo>
                    <a:lnTo>
                      <a:pt x="1616" y="526"/>
                    </a:lnTo>
                    <a:lnTo>
                      <a:pt x="1454" y="304"/>
                    </a:lnTo>
                    <a:lnTo>
                      <a:pt x="1374" y="223"/>
                    </a:lnTo>
                    <a:lnTo>
                      <a:pt x="1273" y="142"/>
                    </a:lnTo>
                    <a:lnTo>
                      <a:pt x="1172" y="61"/>
                    </a:lnTo>
                    <a:lnTo>
                      <a:pt x="1050" y="21"/>
                    </a:lnTo>
                    <a:lnTo>
                      <a:pt x="8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1"/>
              <p:cNvSpPr/>
              <p:nvPr/>
            </p:nvSpPr>
            <p:spPr>
              <a:xfrm>
                <a:off x="1731423" y="1105136"/>
                <a:ext cx="191561" cy="164804"/>
              </a:xfrm>
              <a:custGeom>
                <a:avLst/>
                <a:gdLst/>
                <a:ahLst/>
                <a:cxnLst/>
                <a:rect l="l" t="t" r="r" b="b"/>
                <a:pathLst>
                  <a:path w="2606" h="2242" fill="none" extrusionOk="0">
                    <a:moveTo>
                      <a:pt x="2585" y="1656"/>
                    </a:moveTo>
                    <a:lnTo>
                      <a:pt x="2585" y="1656"/>
                    </a:lnTo>
                    <a:lnTo>
                      <a:pt x="2504" y="1555"/>
                    </a:lnTo>
                    <a:lnTo>
                      <a:pt x="2302" y="1374"/>
                    </a:lnTo>
                    <a:lnTo>
                      <a:pt x="2020" y="1091"/>
                    </a:lnTo>
                    <a:lnTo>
                      <a:pt x="1878" y="930"/>
                    </a:lnTo>
                    <a:lnTo>
                      <a:pt x="1737" y="728"/>
                    </a:lnTo>
                    <a:lnTo>
                      <a:pt x="1737" y="728"/>
                    </a:lnTo>
                    <a:lnTo>
                      <a:pt x="1616" y="526"/>
                    </a:lnTo>
                    <a:lnTo>
                      <a:pt x="1454" y="304"/>
                    </a:lnTo>
                    <a:lnTo>
                      <a:pt x="1374" y="223"/>
                    </a:lnTo>
                    <a:lnTo>
                      <a:pt x="1273" y="142"/>
                    </a:lnTo>
                    <a:lnTo>
                      <a:pt x="1172" y="61"/>
                    </a:lnTo>
                    <a:lnTo>
                      <a:pt x="1050" y="21"/>
                    </a:lnTo>
                    <a:lnTo>
                      <a:pt x="1050" y="21"/>
                    </a:lnTo>
                    <a:lnTo>
                      <a:pt x="889" y="1"/>
                    </a:lnTo>
                    <a:lnTo>
                      <a:pt x="748" y="21"/>
                    </a:lnTo>
                    <a:lnTo>
                      <a:pt x="626" y="81"/>
                    </a:lnTo>
                    <a:lnTo>
                      <a:pt x="546" y="162"/>
                    </a:lnTo>
                    <a:lnTo>
                      <a:pt x="485" y="263"/>
                    </a:lnTo>
                    <a:lnTo>
                      <a:pt x="445" y="384"/>
                    </a:lnTo>
                    <a:lnTo>
                      <a:pt x="445" y="546"/>
                    </a:lnTo>
                    <a:lnTo>
                      <a:pt x="485" y="687"/>
                    </a:lnTo>
                    <a:lnTo>
                      <a:pt x="485" y="687"/>
                    </a:lnTo>
                    <a:lnTo>
                      <a:pt x="525" y="768"/>
                    </a:lnTo>
                    <a:lnTo>
                      <a:pt x="525" y="768"/>
                    </a:lnTo>
                    <a:lnTo>
                      <a:pt x="525" y="829"/>
                    </a:lnTo>
                    <a:lnTo>
                      <a:pt x="525" y="849"/>
                    </a:lnTo>
                    <a:lnTo>
                      <a:pt x="485" y="869"/>
                    </a:lnTo>
                    <a:lnTo>
                      <a:pt x="485" y="869"/>
                    </a:lnTo>
                    <a:lnTo>
                      <a:pt x="324" y="970"/>
                    </a:lnTo>
                    <a:lnTo>
                      <a:pt x="202" y="1071"/>
                    </a:lnTo>
                    <a:lnTo>
                      <a:pt x="101" y="1192"/>
                    </a:lnTo>
                    <a:lnTo>
                      <a:pt x="41" y="1333"/>
                    </a:lnTo>
                    <a:lnTo>
                      <a:pt x="0" y="1454"/>
                    </a:lnTo>
                    <a:lnTo>
                      <a:pt x="0" y="1596"/>
                    </a:lnTo>
                    <a:lnTo>
                      <a:pt x="41" y="1717"/>
                    </a:lnTo>
                    <a:lnTo>
                      <a:pt x="101" y="1838"/>
                    </a:lnTo>
                    <a:lnTo>
                      <a:pt x="182" y="1959"/>
                    </a:lnTo>
                    <a:lnTo>
                      <a:pt x="303" y="2040"/>
                    </a:lnTo>
                    <a:lnTo>
                      <a:pt x="465" y="2121"/>
                    </a:lnTo>
                    <a:lnTo>
                      <a:pt x="647" y="2181"/>
                    </a:lnTo>
                    <a:lnTo>
                      <a:pt x="869" y="2222"/>
                    </a:lnTo>
                    <a:lnTo>
                      <a:pt x="1111" y="2242"/>
                    </a:lnTo>
                    <a:lnTo>
                      <a:pt x="1374" y="2222"/>
                    </a:lnTo>
                    <a:lnTo>
                      <a:pt x="1676" y="2161"/>
                    </a:lnTo>
                    <a:lnTo>
                      <a:pt x="1676" y="2161"/>
                    </a:lnTo>
                    <a:lnTo>
                      <a:pt x="1878" y="2101"/>
                    </a:lnTo>
                    <a:lnTo>
                      <a:pt x="2201" y="2020"/>
                    </a:lnTo>
                    <a:lnTo>
                      <a:pt x="2363" y="1959"/>
                    </a:lnTo>
                    <a:lnTo>
                      <a:pt x="2484" y="1879"/>
                    </a:lnTo>
                    <a:lnTo>
                      <a:pt x="2585" y="1798"/>
                    </a:lnTo>
                    <a:lnTo>
                      <a:pt x="2605" y="1757"/>
                    </a:lnTo>
                    <a:lnTo>
                      <a:pt x="2605" y="1717"/>
                    </a:lnTo>
                    <a:lnTo>
                      <a:pt x="2605" y="1717"/>
                    </a:lnTo>
                    <a:lnTo>
                      <a:pt x="2585" y="1656"/>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1"/>
              <p:cNvSpPr/>
              <p:nvPr/>
            </p:nvSpPr>
            <p:spPr>
              <a:xfrm>
                <a:off x="1832348" y="977529"/>
                <a:ext cx="147015" cy="184063"/>
              </a:xfrm>
              <a:custGeom>
                <a:avLst/>
                <a:gdLst/>
                <a:ahLst/>
                <a:cxnLst/>
                <a:rect l="l" t="t" r="r" b="b"/>
                <a:pathLst>
                  <a:path w="2000" h="2504" extrusionOk="0">
                    <a:moveTo>
                      <a:pt x="889" y="0"/>
                    </a:moveTo>
                    <a:lnTo>
                      <a:pt x="788" y="20"/>
                    </a:lnTo>
                    <a:lnTo>
                      <a:pt x="586" y="101"/>
                    </a:lnTo>
                    <a:lnTo>
                      <a:pt x="404" y="202"/>
                    </a:lnTo>
                    <a:lnTo>
                      <a:pt x="243" y="364"/>
                    </a:lnTo>
                    <a:lnTo>
                      <a:pt x="182" y="444"/>
                    </a:lnTo>
                    <a:lnTo>
                      <a:pt x="162" y="465"/>
                    </a:lnTo>
                    <a:lnTo>
                      <a:pt x="162" y="485"/>
                    </a:lnTo>
                    <a:lnTo>
                      <a:pt x="101" y="566"/>
                    </a:lnTo>
                    <a:lnTo>
                      <a:pt x="81" y="646"/>
                    </a:lnTo>
                    <a:lnTo>
                      <a:pt x="41" y="727"/>
                    </a:lnTo>
                    <a:lnTo>
                      <a:pt x="41" y="747"/>
                    </a:lnTo>
                    <a:lnTo>
                      <a:pt x="21" y="828"/>
                    </a:lnTo>
                    <a:lnTo>
                      <a:pt x="21" y="848"/>
                    </a:lnTo>
                    <a:lnTo>
                      <a:pt x="21" y="868"/>
                    </a:lnTo>
                    <a:lnTo>
                      <a:pt x="1" y="909"/>
                    </a:lnTo>
                    <a:lnTo>
                      <a:pt x="1" y="929"/>
                    </a:lnTo>
                    <a:lnTo>
                      <a:pt x="1" y="1111"/>
                    </a:lnTo>
                    <a:lnTo>
                      <a:pt x="21" y="1292"/>
                    </a:lnTo>
                    <a:lnTo>
                      <a:pt x="61" y="1414"/>
                    </a:lnTo>
                    <a:lnTo>
                      <a:pt x="101" y="1515"/>
                    </a:lnTo>
                    <a:lnTo>
                      <a:pt x="223" y="1737"/>
                    </a:lnTo>
                    <a:lnTo>
                      <a:pt x="384" y="1918"/>
                    </a:lnTo>
                    <a:lnTo>
                      <a:pt x="546" y="2100"/>
                    </a:lnTo>
                    <a:lnTo>
                      <a:pt x="748" y="2241"/>
                    </a:lnTo>
                    <a:lnTo>
                      <a:pt x="970" y="2342"/>
                    </a:lnTo>
                    <a:lnTo>
                      <a:pt x="1192" y="2423"/>
                    </a:lnTo>
                    <a:lnTo>
                      <a:pt x="1414" y="2484"/>
                    </a:lnTo>
                    <a:lnTo>
                      <a:pt x="1475" y="2504"/>
                    </a:lnTo>
                    <a:lnTo>
                      <a:pt x="1575" y="2484"/>
                    </a:lnTo>
                    <a:lnTo>
                      <a:pt x="1636" y="2423"/>
                    </a:lnTo>
                    <a:lnTo>
                      <a:pt x="1656" y="2363"/>
                    </a:lnTo>
                    <a:lnTo>
                      <a:pt x="1676" y="2302"/>
                    </a:lnTo>
                    <a:lnTo>
                      <a:pt x="1676" y="2161"/>
                    </a:lnTo>
                    <a:lnTo>
                      <a:pt x="1697" y="2040"/>
                    </a:lnTo>
                    <a:lnTo>
                      <a:pt x="1737" y="1878"/>
                    </a:lnTo>
                    <a:lnTo>
                      <a:pt x="1818" y="1696"/>
                    </a:lnTo>
                    <a:lnTo>
                      <a:pt x="1878" y="1575"/>
                    </a:lnTo>
                    <a:lnTo>
                      <a:pt x="1939" y="1414"/>
                    </a:lnTo>
                    <a:lnTo>
                      <a:pt x="1979" y="1232"/>
                    </a:lnTo>
                    <a:lnTo>
                      <a:pt x="2000" y="1030"/>
                    </a:lnTo>
                    <a:lnTo>
                      <a:pt x="1979" y="848"/>
                    </a:lnTo>
                    <a:lnTo>
                      <a:pt x="1939" y="687"/>
                    </a:lnTo>
                    <a:lnTo>
                      <a:pt x="1878" y="525"/>
                    </a:lnTo>
                    <a:lnTo>
                      <a:pt x="1777" y="364"/>
                    </a:lnTo>
                    <a:lnTo>
                      <a:pt x="1636" y="243"/>
                    </a:lnTo>
                    <a:lnTo>
                      <a:pt x="1495" y="142"/>
                    </a:lnTo>
                    <a:lnTo>
                      <a:pt x="1374" y="81"/>
                    </a:lnTo>
                    <a:lnTo>
                      <a:pt x="1252" y="41"/>
                    </a:lnTo>
                    <a:lnTo>
                      <a:pt x="1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1"/>
              <p:cNvSpPr/>
              <p:nvPr/>
            </p:nvSpPr>
            <p:spPr>
              <a:xfrm>
                <a:off x="1832348" y="977529"/>
                <a:ext cx="147015" cy="184063"/>
              </a:xfrm>
              <a:custGeom>
                <a:avLst/>
                <a:gdLst/>
                <a:ahLst/>
                <a:cxnLst/>
                <a:rect l="l" t="t" r="r" b="b"/>
                <a:pathLst>
                  <a:path w="2000" h="2504" fill="none" extrusionOk="0">
                    <a:moveTo>
                      <a:pt x="1495" y="142"/>
                    </a:moveTo>
                    <a:lnTo>
                      <a:pt x="1495" y="142"/>
                    </a:lnTo>
                    <a:lnTo>
                      <a:pt x="1374" y="81"/>
                    </a:lnTo>
                    <a:lnTo>
                      <a:pt x="1252" y="41"/>
                    </a:lnTo>
                    <a:lnTo>
                      <a:pt x="1131" y="0"/>
                    </a:lnTo>
                    <a:lnTo>
                      <a:pt x="1010" y="0"/>
                    </a:lnTo>
                    <a:lnTo>
                      <a:pt x="1010" y="0"/>
                    </a:lnTo>
                    <a:lnTo>
                      <a:pt x="889" y="0"/>
                    </a:lnTo>
                    <a:lnTo>
                      <a:pt x="788" y="20"/>
                    </a:lnTo>
                    <a:lnTo>
                      <a:pt x="586" y="101"/>
                    </a:lnTo>
                    <a:lnTo>
                      <a:pt x="404" y="202"/>
                    </a:lnTo>
                    <a:lnTo>
                      <a:pt x="243" y="364"/>
                    </a:lnTo>
                    <a:lnTo>
                      <a:pt x="243" y="364"/>
                    </a:lnTo>
                    <a:lnTo>
                      <a:pt x="182" y="444"/>
                    </a:lnTo>
                    <a:lnTo>
                      <a:pt x="182" y="444"/>
                    </a:lnTo>
                    <a:lnTo>
                      <a:pt x="162" y="465"/>
                    </a:lnTo>
                    <a:lnTo>
                      <a:pt x="162" y="485"/>
                    </a:lnTo>
                    <a:lnTo>
                      <a:pt x="162" y="485"/>
                    </a:lnTo>
                    <a:lnTo>
                      <a:pt x="101" y="566"/>
                    </a:lnTo>
                    <a:lnTo>
                      <a:pt x="101" y="566"/>
                    </a:lnTo>
                    <a:lnTo>
                      <a:pt x="81" y="646"/>
                    </a:lnTo>
                    <a:lnTo>
                      <a:pt x="81" y="646"/>
                    </a:lnTo>
                    <a:lnTo>
                      <a:pt x="81" y="646"/>
                    </a:lnTo>
                    <a:lnTo>
                      <a:pt x="41" y="727"/>
                    </a:lnTo>
                    <a:lnTo>
                      <a:pt x="41" y="747"/>
                    </a:lnTo>
                    <a:lnTo>
                      <a:pt x="41" y="747"/>
                    </a:lnTo>
                    <a:lnTo>
                      <a:pt x="21" y="828"/>
                    </a:lnTo>
                    <a:lnTo>
                      <a:pt x="21" y="848"/>
                    </a:lnTo>
                    <a:lnTo>
                      <a:pt x="21" y="868"/>
                    </a:lnTo>
                    <a:lnTo>
                      <a:pt x="21" y="868"/>
                    </a:lnTo>
                    <a:lnTo>
                      <a:pt x="1" y="909"/>
                    </a:lnTo>
                    <a:lnTo>
                      <a:pt x="1" y="929"/>
                    </a:lnTo>
                    <a:lnTo>
                      <a:pt x="1" y="929"/>
                    </a:lnTo>
                    <a:lnTo>
                      <a:pt x="1" y="1111"/>
                    </a:lnTo>
                    <a:lnTo>
                      <a:pt x="21" y="1292"/>
                    </a:lnTo>
                    <a:lnTo>
                      <a:pt x="21" y="1292"/>
                    </a:lnTo>
                    <a:lnTo>
                      <a:pt x="61" y="1414"/>
                    </a:lnTo>
                    <a:lnTo>
                      <a:pt x="101" y="1515"/>
                    </a:lnTo>
                    <a:lnTo>
                      <a:pt x="223" y="1737"/>
                    </a:lnTo>
                    <a:lnTo>
                      <a:pt x="384" y="1918"/>
                    </a:lnTo>
                    <a:lnTo>
                      <a:pt x="546" y="2100"/>
                    </a:lnTo>
                    <a:lnTo>
                      <a:pt x="748" y="2241"/>
                    </a:lnTo>
                    <a:lnTo>
                      <a:pt x="970" y="2342"/>
                    </a:lnTo>
                    <a:lnTo>
                      <a:pt x="1192" y="2423"/>
                    </a:lnTo>
                    <a:lnTo>
                      <a:pt x="1414" y="2484"/>
                    </a:lnTo>
                    <a:lnTo>
                      <a:pt x="1414" y="2484"/>
                    </a:lnTo>
                    <a:lnTo>
                      <a:pt x="1475" y="2504"/>
                    </a:lnTo>
                    <a:lnTo>
                      <a:pt x="1475" y="2504"/>
                    </a:lnTo>
                    <a:lnTo>
                      <a:pt x="1575" y="2484"/>
                    </a:lnTo>
                    <a:lnTo>
                      <a:pt x="1636" y="2423"/>
                    </a:lnTo>
                    <a:lnTo>
                      <a:pt x="1636" y="2423"/>
                    </a:lnTo>
                    <a:lnTo>
                      <a:pt x="1656" y="2363"/>
                    </a:lnTo>
                    <a:lnTo>
                      <a:pt x="1676" y="2302"/>
                    </a:lnTo>
                    <a:lnTo>
                      <a:pt x="1676" y="2161"/>
                    </a:lnTo>
                    <a:lnTo>
                      <a:pt x="1676" y="2161"/>
                    </a:lnTo>
                    <a:lnTo>
                      <a:pt x="1697" y="2040"/>
                    </a:lnTo>
                    <a:lnTo>
                      <a:pt x="1697" y="2040"/>
                    </a:lnTo>
                    <a:lnTo>
                      <a:pt x="1737" y="1878"/>
                    </a:lnTo>
                    <a:lnTo>
                      <a:pt x="1818" y="1696"/>
                    </a:lnTo>
                    <a:lnTo>
                      <a:pt x="1818" y="1696"/>
                    </a:lnTo>
                    <a:lnTo>
                      <a:pt x="1878" y="1575"/>
                    </a:lnTo>
                    <a:lnTo>
                      <a:pt x="1939" y="1414"/>
                    </a:lnTo>
                    <a:lnTo>
                      <a:pt x="1939" y="1414"/>
                    </a:lnTo>
                    <a:lnTo>
                      <a:pt x="1979" y="1232"/>
                    </a:lnTo>
                    <a:lnTo>
                      <a:pt x="2000" y="1030"/>
                    </a:lnTo>
                    <a:lnTo>
                      <a:pt x="1979" y="848"/>
                    </a:lnTo>
                    <a:lnTo>
                      <a:pt x="1939" y="687"/>
                    </a:lnTo>
                    <a:lnTo>
                      <a:pt x="1878" y="525"/>
                    </a:lnTo>
                    <a:lnTo>
                      <a:pt x="1777" y="364"/>
                    </a:lnTo>
                    <a:lnTo>
                      <a:pt x="1636" y="243"/>
                    </a:lnTo>
                    <a:lnTo>
                      <a:pt x="1495" y="14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1"/>
              <p:cNvSpPr/>
              <p:nvPr/>
            </p:nvSpPr>
            <p:spPr>
              <a:xfrm>
                <a:off x="1265389" y="1167470"/>
                <a:ext cx="708024" cy="653188"/>
              </a:xfrm>
              <a:custGeom>
                <a:avLst/>
                <a:gdLst/>
                <a:ahLst/>
                <a:cxnLst/>
                <a:rect l="l" t="t" r="r" b="b"/>
                <a:pathLst>
                  <a:path w="9632" h="8886" extrusionOk="0">
                    <a:moveTo>
                      <a:pt x="1232" y="1"/>
                    </a:moveTo>
                    <a:lnTo>
                      <a:pt x="1171" y="21"/>
                    </a:lnTo>
                    <a:lnTo>
                      <a:pt x="1111" y="61"/>
                    </a:lnTo>
                    <a:lnTo>
                      <a:pt x="1070" y="142"/>
                    </a:lnTo>
                    <a:lnTo>
                      <a:pt x="889" y="990"/>
                    </a:lnTo>
                    <a:lnTo>
                      <a:pt x="707" y="1757"/>
                    </a:lnTo>
                    <a:lnTo>
                      <a:pt x="707" y="1818"/>
                    </a:lnTo>
                    <a:lnTo>
                      <a:pt x="727" y="1899"/>
                    </a:lnTo>
                    <a:lnTo>
                      <a:pt x="788" y="1939"/>
                    </a:lnTo>
                    <a:lnTo>
                      <a:pt x="848" y="1980"/>
                    </a:lnTo>
                    <a:lnTo>
                      <a:pt x="889" y="2000"/>
                    </a:lnTo>
                    <a:lnTo>
                      <a:pt x="162" y="5796"/>
                    </a:lnTo>
                    <a:lnTo>
                      <a:pt x="41" y="6381"/>
                    </a:lnTo>
                    <a:lnTo>
                      <a:pt x="0" y="6583"/>
                    </a:lnTo>
                    <a:lnTo>
                      <a:pt x="0" y="6644"/>
                    </a:lnTo>
                    <a:lnTo>
                      <a:pt x="0" y="6725"/>
                    </a:lnTo>
                    <a:lnTo>
                      <a:pt x="61" y="6846"/>
                    </a:lnTo>
                    <a:lnTo>
                      <a:pt x="142" y="6927"/>
                    </a:lnTo>
                    <a:lnTo>
                      <a:pt x="202" y="6967"/>
                    </a:lnTo>
                    <a:lnTo>
                      <a:pt x="263" y="7007"/>
                    </a:lnTo>
                    <a:lnTo>
                      <a:pt x="6542" y="8865"/>
                    </a:lnTo>
                    <a:lnTo>
                      <a:pt x="6623" y="8885"/>
                    </a:lnTo>
                    <a:lnTo>
                      <a:pt x="6684" y="8885"/>
                    </a:lnTo>
                    <a:lnTo>
                      <a:pt x="6805" y="8845"/>
                    </a:lnTo>
                    <a:lnTo>
                      <a:pt x="6926" y="8764"/>
                    </a:lnTo>
                    <a:lnTo>
                      <a:pt x="6966" y="8724"/>
                    </a:lnTo>
                    <a:lnTo>
                      <a:pt x="6987" y="8663"/>
                    </a:lnTo>
                    <a:lnTo>
                      <a:pt x="8743" y="4322"/>
                    </a:lnTo>
                    <a:lnTo>
                      <a:pt x="8804" y="4342"/>
                    </a:lnTo>
                    <a:lnTo>
                      <a:pt x="8885" y="4342"/>
                    </a:lnTo>
                    <a:lnTo>
                      <a:pt x="8945" y="4322"/>
                    </a:lnTo>
                    <a:lnTo>
                      <a:pt x="9006" y="4281"/>
                    </a:lnTo>
                    <a:lnTo>
                      <a:pt x="9046" y="4221"/>
                    </a:lnTo>
                    <a:lnTo>
                      <a:pt x="9309" y="3494"/>
                    </a:lnTo>
                    <a:lnTo>
                      <a:pt x="9612" y="2666"/>
                    </a:lnTo>
                    <a:lnTo>
                      <a:pt x="9632" y="2605"/>
                    </a:lnTo>
                    <a:lnTo>
                      <a:pt x="9612" y="2525"/>
                    </a:lnTo>
                    <a:lnTo>
                      <a:pt x="9551" y="2464"/>
                    </a:lnTo>
                    <a:lnTo>
                      <a:pt x="9490" y="2424"/>
                    </a:lnTo>
                    <a:lnTo>
                      <a:pt x="1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1"/>
              <p:cNvSpPr/>
              <p:nvPr/>
            </p:nvSpPr>
            <p:spPr>
              <a:xfrm>
                <a:off x="1265389" y="1167470"/>
                <a:ext cx="708024" cy="653188"/>
              </a:xfrm>
              <a:custGeom>
                <a:avLst/>
                <a:gdLst/>
                <a:ahLst/>
                <a:cxnLst/>
                <a:rect l="l" t="t" r="r" b="b"/>
                <a:pathLst>
                  <a:path w="9632" h="8886" fill="none" extrusionOk="0">
                    <a:moveTo>
                      <a:pt x="9490" y="2424"/>
                    </a:moveTo>
                    <a:lnTo>
                      <a:pt x="1313" y="1"/>
                    </a:lnTo>
                    <a:lnTo>
                      <a:pt x="1313" y="1"/>
                    </a:lnTo>
                    <a:lnTo>
                      <a:pt x="1232" y="1"/>
                    </a:lnTo>
                    <a:lnTo>
                      <a:pt x="1171" y="21"/>
                    </a:lnTo>
                    <a:lnTo>
                      <a:pt x="1111" y="61"/>
                    </a:lnTo>
                    <a:lnTo>
                      <a:pt x="1070" y="142"/>
                    </a:lnTo>
                    <a:lnTo>
                      <a:pt x="889" y="990"/>
                    </a:lnTo>
                    <a:lnTo>
                      <a:pt x="707" y="1757"/>
                    </a:lnTo>
                    <a:lnTo>
                      <a:pt x="707" y="1757"/>
                    </a:lnTo>
                    <a:lnTo>
                      <a:pt x="707" y="1818"/>
                    </a:lnTo>
                    <a:lnTo>
                      <a:pt x="727" y="1899"/>
                    </a:lnTo>
                    <a:lnTo>
                      <a:pt x="788" y="1939"/>
                    </a:lnTo>
                    <a:lnTo>
                      <a:pt x="848" y="1980"/>
                    </a:lnTo>
                    <a:lnTo>
                      <a:pt x="889" y="2000"/>
                    </a:lnTo>
                    <a:lnTo>
                      <a:pt x="162" y="5796"/>
                    </a:lnTo>
                    <a:lnTo>
                      <a:pt x="41" y="6381"/>
                    </a:lnTo>
                    <a:lnTo>
                      <a:pt x="0" y="6583"/>
                    </a:lnTo>
                    <a:lnTo>
                      <a:pt x="0" y="6583"/>
                    </a:lnTo>
                    <a:lnTo>
                      <a:pt x="0" y="6644"/>
                    </a:lnTo>
                    <a:lnTo>
                      <a:pt x="0" y="6725"/>
                    </a:lnTo>
                    <a:lnTo>
                      <a:pt x="61" y="6846"/>
                    </a:lnTo>
                    <a:lnTo>
                      <a:pt x="142" y="6927"/>
                    </a:lnTo>
                    <a:lnTo>
                      <a:pt x="202" y="6967"/>
                    </a:lnTo>
                    <a:lnTo>
                      <a:pt x="263" y="7007"/>
                    </a:lnTo>
                    <a:lnTo>
                      <a:pt x="6542" y="8865"/>
                    </a:lnTo>
                    <a:lnTo>
                      <a:pt x="6542" y="8865"/>
                    </a:lnTo>
                    <a:lnTo>
                      <a:pt x="6623" y="8885"/>
                    </a:lnTo>
                    <a:lnTo>
                      <a:pt x="6684" y="8885"/>
                    </a:lnTo>
                    <a:lnTo>
                      <a:pt x="6805" y="8845"/>
                    </a:lnTo>
                    <a:lnTo>
                      <a:pt x="6926" y="8764"/>
                    </a:lnTo>
                    <a:lnTo>
                      <a:pt x="6966" y="8724"/>
                    </a:lnTo>
                    <a:lnTo>
                      <a:pt x="6987" y="8663"/>
                    </a:lnTo>
                    <a:lnTo>
                      <a:pt x="8743" y="4322"/>
                    </a:lnTo>
                    <a:lnTo>
                      <a:pt x="8804" y="4342"/>
                    </a:lnTo>
                    <a:lnTo>
                      <a:pt x="8804" y="4342"/>
                    </a:lnTo>
                    <a:lnTo>
                      <a:pt x="8885" y="4342"/>
                    </a:lnTo>
                    <a:lnTo>
                      <a:pt x="8945" y="4322"/>
                    </a:lnTo>
                    <a:lnTo>
                      <a:pt x="9006" y="4281"/>
                    </a:lnTo>
                    <a:lnTo>
                      <a:pt x="9046" y="4221"/>
                    </a:lnTo>
                    <a:lnTo>
                      <a:pt x="9309" y="3494"/>
                    </a:lnTo>
                    <a:lnTo>
                      <a:pt x="9612" y="2666"/>
                    </a:lnTo>
                    <a:lnTo>
                      <a:pt x="9612" y="2666"/>
                    </a:lnTo>
                    <a:lnTo>
                      <a:pt x="9632" y="2605"/>
                    </a:lnTo>
                    <a:lnTo>
                      <a:pt x="9612" y="2525"/>
                    </a:lnTo>
                    <a:lnTo>
                      <a:pt x="9551" y="2464"/>
                    </a:lnTo>
                    <a:lnTo>
                      <a:pt x="9490" y="2424"/>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1"/>
              <p:cNvSpPr/>
              <p:nvPr/>
            </p:nvSpPr>
            <p:spPr>
              <a:xfrm>
                <a:off x="1300967" y="1462821"/>
                <a:ext cx="602688" cy="311819"/>
              </a:xfrm>
              <a:custGeom>
                <a:avLst/>
                <a:gdLst/>
                <a:ahLst/>
                <a:cxnLst/>
                <a:rect l="l" t="t" r="r" b="b"/>
                <a:pathLst>
                  <a:path w="8199" h="4242" fill="none" extrusionOk="0">
                    <a:moveTo>
                      <a:pt x="7028" y="1"/>
                    </a:moveTo>
                    <a:lnTo>
                      <a:pt x="5897" y="2989"/>
                    </a:lnTo>
                    <a:lnTo>
                      <a:pt x="5897" y="2989"/>
                    </a:lnTo>
                    <a:lnTo>
                      <a:pt x="5856" y="3070"/>
                    </a:lnTo>
                    <a:lnTo>
                      <a:pt x="5796" y="3171"/>
                    </a:lnTo>
                    <a:lnTo>
                      <a:pt x="5735" y="3232"/>
                    </a:lnTo>
                    <a:lnTo>
                      <a:pt x="5655" y="3292"/>
                    </a:lnTo>
                    <a:lnTo>
                      <a:pt x="5574" y="3353"/>
                    </a:lnTo>
                    <a:lnTo>
                      <a:pt x="5473" y="3373"/>
                    </a:lnTo>
                    <a:lnTo>
                      <a:pt x="5392" y="3393"/>
                    </a:lnTo>
                    <a:lnTo>
                      <a:pt x="5291" y="3413"/>
                    </a:lnTo>
                    <a:lnTo>
                      <a:pt x="5291" y="3413"/>
                    </a:lnTo>
                    <a:lnTo>
                      <a:pt x="5190" y="3393"/>
                    </a:lnTo>
                    <a:lnTo>
                      <a:pt x="5089" y="3373"/>
                    </a:lnTo>
                    <a:lnTo>
                      <a:pt x="647" y="2060"/>
                    </a:lnTo>
                    <a:lnTo>
                      <a:pt x="647" y="2060"/>
                    </a:lnTo>
                    <a:lnTo>
                      <a:pt x="647" y="2081"/>
                    </a:lnTo>
                    <a:lnTo>
                      <a:pt x="647" y="2081"/>
                    </a:lnTo>
                    <a:lnTo>
                      <a:pt x="607" y="2141"/>
                    </a:lnTo>
                    <a:lnTo>
                      <a:pt x="546" y="2182"/>
                    </a:lnTo>
                    <a:lnTo>
                      <a:pt x="546" y="2182"/>
                    </a:lnTo>
                    <a:lnTo>
                      <a:pt x="486" y="2222"/>
                    </a:lnTo>
                    <a:lnTo>
                      <a:pt x="425" y="2262"/>
                    </a:lnTo>
                    <a:lnTo>
                      <a:pt x="304" y="2283"/>
                    </a:lnTo>
                    <a:lnTo>
                      <a:pt x="304" y="2283"/>
                    </a:lnTo>
                    <a:lnTo>
                      <a:pt x="162" y="2242"/>
                    </a:lnTo>
                    <a:lnTo>
                      <a:pt x="21" y="2182"/>
                    </a:lnTo>
                    <a:lnTo>
                      <a:pt x="1" y="2182"/>
                    </a:lnTo>
                    <a:lnTo>
                      <a:pt x="21" y="2202"/>
                    </a:lnTo>
                    <a:lnTo>
                      <a:pt x="21" y="2202"/>
                    </a:lnTo>
                    <a:lnTo>
                      <a:pt x="243" y="2505"/>
                    </a:lnTo>
                    <a:lnTo>
                      <a:pt x="465" y="2707"/>
                    </a:lnTo>
                    <a:lnTo>
                      <a:pt x="667" y="2848"/>
                    </a:lnTo>
                    <a:lnTo>
                      <a:pt x="849" y="2949"/>
                    </a:lnTo>
                    <a:lnTo>
                      <a:pt x="849" y="2949"/>
                    </a:lnTo>
                    <a:lnTo>
                      <a:pt x="869" y="2949"/>
                    </a:lnTo>
                    <a:lnTo>
                      <a:pt x="869" y="2949"/>
                    </a:lnTo>
                    <a:lnTo>
                      <a:pt x="1071" y="3009"/>
                    </a:lnTo>
                    <a:lnTo>
                      <a:pt x="1273" y="3070"/>
                    </a:lnTo>
                    <a:lnTo>
                      <a:pt x="1455" y="3131"/>
                    </a:lnTo>
                    <a:lnTo>
                      <a:pt x="1556" y="3171"/>
                    </a:lnTo>
                    <a:lnTo>
                      <a:pt x="1657" y="3232"/>
                    </a:lnTo>
                    <a:lnTo>
                      <a:pt x="1657" y="3232"/>
                    </a:lnTo>
                    <a:lnTo>
                      <a:pt x="1717" y="3292"/>
                    </a:lnTo>
                    <a:lnTo>
                      <a:pt x="1798" y="3373"/>
                    </a:lnTo>
                    <a:lnTo>
                      <a:pt x="1838" y="3454"/>
                    </a:lnTo>
                    <a:lnTo>
                      <a:pt x="1879" y="3534"/>
                    </a:lnTo>
                    <a:lnTo>
                      <a:pt x="3999" y="4181"/>
                    </a:lnTo>
                    <a:lnTo>
                      <a:pt x="3999" y="4181"/>
                    </a:lnTo>
                    <a:lnTo>
                      <a:pt x="4080" y="4120"/>
                    </a:lnTo>
                    <a:lnTo>
                      <a:pt x="4160" y="4080"/>
                    </a:lnTo>
                    <a:lnTo>
                      <a:pt x="4261" y="4039"/>
                    </a:lnTo>
                    <a:lnTo>
                      <a:pt x="4362" y="4039"/>
                    </a:lnTo>
                    <a:lnTo>
                      <a:pt x="4362" y="4039"/>
                    </a:lnTo>
                    <a:lnTo>
                      <a:pt x="4383" y="4039"/>
                    </a:lnTo>
                    <a:lnTo>
                      <a:pt x="4383" y="4039"/>
                    </a:lnTo>
                    <a:lnTo>
                      <a:pt x="4584" y="4059"/>
                    </a:lnTo>
                    <a:lnTo>
                      <a:pt x="4786" y="4100"/>
                    </a:lnTo>
                    <a:lnTo>
                      <a:pt x="4968" y="4160"/>
                    </a:lnTo>
                    <a:lnTo>
                      <a:pt x="5190" y="4221"/>
                    </a:lnTo>
                    <a:lnTo>
                      <a:pt x="5190" y="4221"/>
                    </a:lnTo>
                    <a:lnTo>
                      <a:pt x="5190" y="4221"/>
                    </a:lnTo>
                    <a:lnTo>
                      <a:pt x="5190" y="4221"/>
                    </a:lnTo>
                    <a:lnTo>
                      <a:pt x="5311" y="4241"/>
                    </a:lnTo>
                    <a:lnTo>
                      <a:pt x="5453" y="4241"/>
                    </a:lnTo>
                    <a:lnTo>
                      <a:pt x="5453" y="4241"/>
                    </a:lnTo>
                    <a:lnTo>
                      <a:pt x="5634" y="4241"/>
                    </a:lnTo>
                    <a:lnTo>
                      <a:pt x="5816" y="4201"/>
                    </a:lnTo>
                    <a:lnTo>
                      <a:pt x="6038" y="4160"/>
                    </a:lnTo>
                    <a:lnTo>
                      <a:pt x="6281" y="4059"/>
                    </a:lnTo>
                    <a:lnTo>
                      <a:pt x="6301" y="4059"/>
                    </a:lnTo>
                    <a:lnTo>
                      <a:pt x="6301" y="4059"/>
                    </a:lnTo>
                    <a:lnTo>
                      <a:pt x="6301" y="4059"/>
                    </a:lnTo>
                    <a:lnTo>
                      <a:pt x="6301" y="4059"/>
                    </a:lnTo>
                    <a:lnTo>
                      <a:pt x="6301" y="4059"/>
                    </a:lnTo>
                    <a:lnTo>
                      <a:pt x="6139" y="4039"/>
                    </a:lnTo>
                    <a:lnTo>
                      <a:pt x="6018" y="3979"/>
                    </a:lnTo>
                    <a:lnTo>
                      <a:pt x="5957" y="3918"/>
                    </a:lnTo>
                    <a:lnTo>
                      <a:pt x="5917" y="3878"/>
                    </a:lnTo>
                    <a:lnTo>
                      <a:pt x="5877" y="3817"/>
                    </a:lnTo>
                    <a:lnTo>
                      <a:pt x="5856" y="3736"/>
                    </a:lnTo>
                    <a:lnTo>
                      <a:pt x="5856" y="3736"/>
                    </a:lnTo>
                    <a:lnTo>
                      <a:pt x="5836" y="3615"/>
                    </a:lnTo>
                    <a:lnTo>
                      <a:pt x="5836" y="3615"/>
                    </a:lnTo>
                    <a:lnTo>
                      <a:pt x="5856" y="3534"/>
                    </a:lnTo>
                    <a:lnTo>
                      <a:pt x="5897" y="3434"/>
                    </a:lnTo>
                    <a:lnTo>
                      <a:pt x="5957" y="3373"/>
                    </a:lnTo>
                    <a:lnTo>
                      <a:pt x="6018" y="3292"/>
                    </a:lnTo>
                    <a:lnTo>
                      <a:pt x="6018" y="3292"/>
                    </a:lnTo>
                    <a:lnTo>
                      <a:pt x="6018" y="3292"/>
                    </a:lnTo>
                    <a:lnTo>
                      <a:pt x="6018" y="3292"/>
                    </a:lnTo>
                    <a:lnTo>
                      <a:pt x="6018" y="3292"/>
                    </a:lnTo>
                    <a:lnTo>
                      <a:pt x="6180" y="3191"/>
                    </a:lnTo>
                    <a:lnTo>
                      <a:pt x="6180" y="3191"/>
                    </a:lnTo>
                    <a:lnTo>
                      <a:pt x="6583" y="2929"/>
                    </a:lnTo>
                    <a:lnTo>
                      <a:pt x="6765" y="2828"/>
                    </a:lnTo>
                    <a:lnTo>
                      <a:pt x="6906" y="2727"/>
                    </a:lnTo>
                    <a:lnTo>
                      <a:pt x="7048" y="2606"/>
                    </a:lnTo>
                    <a:lnTo>
                      <a:pt x="7169" y="2464"/>
                    </a:lnTo>
                    <a:lnTo>
                      <a:pt x="7290" y="2283"/>
                    </a:lnTo>
                    <a:lnTo>
                      <a:pt x="7411" y="2040"/>
                    </a:lnTo>
                    <a:lnTo>
                      <a:pt x="7411" y="2040"/>
                    </a:lnTo>
                    <a:lnTo>
                      <a:pt x="7573" y="1636"/>
                    </a:lnTo>
                    <a:lnTo>
                      <a:pt x="7674" y="1455"/>
                    </a:lnTo>
                    <a:lnTo>
                      <a:pt x="7815" y="1293"/>
                    </a:lnTo>
                    <a:lnTo>
                      <a:pt x="8199" y="344"/>
                    </a:lnTo>
                    <a:lnTo>
                      <a:pt x="7028"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1"/>
              <p:cNvSpPr/>
              <p:nvPr/>
            </p:nvSpPr>
            <p:spPr>
              <a:xfrm>
                <a:off x="1321769" y="1241712"/>
                <a:ext cx="623491" cy="240517"/>
              </a:xfrm>
              <a:custGeom>
                <a:avLst/>
                <a:gdLst/>
                <a:ahLst/>
                <a:cxnLst/>
                <a:rect l="l" t="t" r="r" b="b"/>
                <a:pathLst>
                  <a:path w="8482" h="3272" fill="none" extrusionOk="0">
                    <a:moveTo>
                      <a:pt x="182" y="0"/>
                    </a:moveTo>
                    <a:lnTo>
                      <a:pt x="1" y="747"/>
                    </a:lnTo>
                    <a:lnTo>
                      <a:pt x="1" y="747"/>
                    </a:lnTo>
                    <a:lnTo>
                      <a:pt x="1" y="808"/>
                    </a:lnTo>
                    <a:lnTo>
                      <a:pt x="21" y="848"/>
                    </a:lnTo>
                    <a:lnTo>
                      <a:pt x="41" y="889"/>
                    </a:lnTo>
                    <a:lnTo>
                      <a:pt x="81" y="909"/>
                    </a:lnTo>
                    <a:lnTo>
                      <a:pt x="102" y="909"/>
                    </a:lnTo>
                    <a:lnTo>
                      <a:pt x="203" y="949"/>
                    </a:lnTo>
                    <a:lnTo>
                      <a:pt x="7956" y="3251"/>
                    </a:lnTo>
                    <a:lnTo>
                      <a:pt x="8057" y="3271"/>
                    </a:lnTo>
                    <a:lnTo>
                      <a:pt x="8057" y="3271"/>
                    </a:lnTo>
                    <a:lnTo>
                      <a:pt x="8057" y="3271"/>
                    </a:lnTo>
                    <a:lnTo>
                      <a:pt x="8097" y="3271"/>
                    </a:lnTo>
                    <a:lnTo>
                      <a:pt x="8097" y="3271"/>
                    </a:lnTo>
                    <a:lnTo>
                      <a:pt x="8138" y="3271"/>
                    </a:lnTo>
                    <a:lnTo>
                      <a:pt x="8158" y="3251"/>
                    </a:lnTo>
                    <a:lnTo>
                      <a:pt x="8198" y="3231"/>
                    </a:lnTo>
                    <a:lnTo>
                      <a:pt x="8219" y="3191"/>
                    </a:lnTo>
                    <a:lnTo>
                      <a:pt x="8481" y="2464"/>
                    </a:lnTo>
                    <a:lnTo>
                      <a:pt x="18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1"/>
              <p:cNvSpPr/>
              <p:nvPr/>
            </p:nvSpPr>
            <p:spPr>
              <a:xfrm>
                <a:off x="1501346" y="1305516"/>
                <a:ext cx="77256" cy="52043"/>
              </a:xfrm>
              <a:custGeom>
                <a:avLst/>
                <a:gdLst/>
                <a:ahLst/>
                <a:cxnLst/>
                <a:rect l="l" t="t" r="r" b="b"/>
                <a:pathLst>
                  <a:path w="1051" h="708" extrusionOk="0">
                    <a:moveTo>
                      <a:pt x="344" y="1"/>
                    </a:moveTo>
                    <a:lnTo>
                      <a:pt x="243" y="21"/>
                    </a:lnTo>
                    <a:lnTo>
                      <a:pt x="162" y="41"/>
                    </a:lnTo>
                    <a:lnTo>
                      <a:pt x="82" y="102"/>
                    </a:lnTo>
                    <a:lnTo>
                      <a:pt x="41" y="142"/>
                    </a:lnTo>
                    <a:lnTo>
                      <a:pt x="21" y="182"/>
                    </a:lnTo>
                    <a:lnTo>
                      <a:pt x="1" y="223"/>
                    </a:lnTo>
                    <a:lnTo>
                      <a:pt x="1" y="283"/>
                    </a:lnTo>
                    <a:lnTo>
                      <a:pt x="1" y="344"/>
                    </a:lnTo>
                    <a:lnTo>
                      <a:pt x="21" y="404"/>
                    </a:lnTo>
                    <a:lnTo>
                      <a:pt x="82" y="465"/>
                    </a:lnTo>
                    <a:lnTo>
                      <a:pt x="122" y="526"/>
                    </a:lnTo>
                    <a:lnTo>
                      <a:pt x="243" y="606"/>
                    </a:lnTo>
                    <a:lnTo>
                      <a:pt x="364" y="667"/>
                    </a:lnTo>
                    <a:lnTo>
                      <a:pt x="506" y="687"/>
                    </a:lnTo>
                    <a:lnTo>
                      <a:pt x="627" y="707"/>
                    </a:lnTo>
                    <a:lnTo>
                      <a:pt x="748" y="707"/>
                    </a:lnTo>
                    <a:lnTo>
                      <a:pt x="849" y="687"/>
                    </a:lnTo>
                    <a:lnTo>
                      <a:pt x="950" y="647"/>
                    </a:lnTo>
                    <a:lnTo>
                      <a:pt x="1010" y="586"/>
                    </a:lnTo>
                    <a:lnTo>
                      <a:pt x="1051" y="526"/>
                    </a:lnTo>
                    <a:lnTo>
                      <a:pt x="1051" y="445"/>
                    </a:lnTo>
                    <a:lnTo>
                      <a:pt x="1051" y="384"/>
                    </a:lnTo>
                    <a:lnTo>
                      <a:pt x="1031" y="324"/>
                    </a:lnTo>
                    <a:lnTo>
                      <a:pt x="990" y="263"/>
                    </a:lnTo>
                    <a:lnTo>
                      <a:pt x="930" y="202"/>
                    </a:lnTo>
                    <a:lnTo>
                      <a:pt x="788" y="102"/>
                    </a:lnTo>
                    <a:lnTo>
                      <a:pt x="607" y="41"/>
                    </a:lnTo>
                    <a:lnTo>
                      <a:pt x="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1"/>
              <p:cNvSpPr/>
              <p:nvPr/>
            </p:nvSpPr>
            <p:spPr>
              <a:xfrm>
                <a:off x="1685407" y="1360426"/>
                <a:ext cx="77256" cy="52043"/>
              </a:xfrm>
              <a:custGeom>
                <a:avLst/>
                <a:gdLst/>
                <a:ahLst/>
                <a:cxnLst/>
                <a:rect l="l" t="t" r="r" b="b"/>
                <a:pathLst>
                  <a:path w="1051" h="708" extrusionOk="0">
                    <a:moveTo>
                      <a:pt x="263" y="1"/>
                    </a:moveTo>
                    <a:lnTo>
                      <a:pt x="182" y="21"/>
                    </a:lnTo>
                    <a:lnTo>
                      <a:pt x="122" y="41"/>
                    </a:lnTo>
                    <a:lnTo>
                      <a:pt x="61" y="81"/>
                    </a:lnTo>
                    <a:lnTo>
                      <a:pt x="21" y="142"/>
                    </a:lnTo>
                    <a:lnTo>
                      <a:pt x="1" y="203"/>
                    </a:lnTo>
                    <a:lnTo>
                      <a:pt x="1" y="283"/>
                    </a:lnTo>
                    <a:lnTo>
                      <a:pt x="21" y="364"/>
                    </a:lnTo>
                    <a:lnTo>
                      <a:pt x="81" y="445"/>
                    </a:lnTo>
                    <a:lnTo>
                      <a:pt x="162" y="526"/>
                    </a:lnTo>
                    <a:lnTo>
                      <a:pt x="243" y="586"/>
                    </a:lnTo>
                    <a:lnTo>
                      <a:pt x="364" y="647"/>
                    </a:lnTo>
                    <a:lnTo>
                      <a:pt x="485" y="687"/>
                    </a:lnTo>
                    <a:lnTo>
                      <a:pt x="626" y="707"/>
                    </a:lnTo>
                    <a:lnTo>
                      <a:pt x="768" y="707"/>
                    </a:lnTo>
                    <a:lnTo>
                      <a:pt x="849" y="687"/>
                    </a:lnTo>
                    <a:lnTo>
                      <a:pt x="909" y="667"/>
                    </a:lnTo>
                    <a:lnTo>
                      <a:pt x="970" y="627"/>
                    </a:lnTo>
                    <a:lnTo>
                      <a:pt x="1010" y="586"/>
                    </a:lnTo>
                    <a:lnTo>
                      <a:pt x="1030" y="546"/>
                    </a:lnTo>
                    <a:lnTo>
                      <a:pt x="1051" y="485"/>
                    </a:lnTo>
                    <a:lnTo>
                      <a:pt x="1051" y="425"/>
                    </a:lnTo>
                    <a:lnTo>
                      <a:pt x="1030" y="364"/>
                    </a:lnTo>
                    <a:lnTo>
                      <a:pt x="990" y="304"/>
                    </a:lnTo>
                    <a:lnTo>
                      <a:pt x="950" y="223"/>
                    </a:lnTo>
                    <a:lnTo>
                      <a:pt x="869" y="162"/>
                    </a:lnTo>
                    <a:lnTo>
                      <a:pt x="808" y="102"/>
                    </a:lnTo>
                    <a:lnTo>
                      <a:pt x="626" y="41"/>
                    </a:lnTo>
                    <a:lnTo>
                      <a:pt x="4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1"/>
              <p:cNvSpPr/>
              <p:nvPr/>
            </p:nvSpPr>
            <p:spPr>
              <a:xfrm>
                <a:off x="1404905" y="1413865"/>
                <a:ext cx="325124" cy="323654"/>
              </a:xfrm>
              <a:custGeom>
                <a:avLst/>
                <a:gdLst/>
                <a:ahLst/>
                <a:cxnLst/>
                <a:rect l="l" t="t" r="r" b="b"/>
                <a:pathLst>
                  <a:path w="4423" h="4403" extrusionOk="0">
                    <a:moveTo>
                      <a:pt x="2363" y="425"/>
                    </a:moveTo>
                    <a:lnTo>
                      <a:pt x="2504" y="445"/>
                    </a:lnTo>
                    <a:lnTo>
                      <a:pt x="2040" y="2040"/>
                    </a:lnTo>
                    <a:lnTo>
                      <a:pt x="505" y="2706"/>
                    </a:lnTo>
                    <a:lnTo>
                      <a:pt x="465" y="2464"/>
                    </a:lnTo>
                    <a:lnTo>
                      <a:pt x="445" y="2201"/>
                    </a:lnTo>
                    <a:lnTo>
                      <a:pt x="465" y="1939"/>
                    </a:lnTo>
                    <a:lnTo>
                      <a:pt x="505" y="1697"/>
                    </a:lnTo>
                    <a:lnTo>
                      <a:pt x="566" y="1535"/>
                    </a:lnTo>
                    <a:lnTo>
                      <a:pt x="646" y="1374"/>
                    </a:lnTo>
                    <a:lnTo>
                      <a:pt x="727" y="1212"/>
                    </a:lnTo>
                    <a:lnTo>
                      <a:pt x="828" y="1091"/>
                    </a:lnTo>
                    <a:lnTo>
                      <a:pt x="949" y="950"/>
                    </a:lnTo>
                    <a:lnTo>
                      <a:pt x="1070" y="828"/>
                    </a:lnTo>
                    <a:lnTo>
                      <a:pt x="1212" y="727"/>
                    </a:lnTo>
                    <a:lnTo>
                      <a:pt x="1373" y="647"/>
                    </a:lnTo>
                    <a:lnTo>
                      <a:pt x="1575" y="546"/>
                    </a:lnTo>
                    <a:lnTo>
                      <a:pt x="1777" y="485"/>
                    </a:lnTo>
                    <a:lnTo>
                      <a:pt x="1999" y="445"/>
                    </a:lnTo>
                    <a:lnTo>
                      <a:pt x="2221" y="425"/>
                    </a:lnTo>
                    <a:close/>
                    <a:moveTo>
                      <a:pt x="2928" y="566"/>
                    </a:moveTo>
                    <a:lnTo>
                      <a:pt x="3069" y="647"/>
                    </a:lnTo>
                    <a:lnTo>
                      <a:pt x="3211" y="727"/>
                    </a:lnTo>
                    <a:lnTo>
                      <a:pt x="3332" y="828"/>
                    </a:lnTo>
                    <a:lnTo>
                      <a:pt x="3453" y="929"/>
                    </a:lnTo>
                    <a:lnTo>
                      <a:pt x="3574" y="1051"/>
                    </a:lnTo>
                    <a:lnTo>
                      <a:pt x="3655" y="1172"/>
                    </a:lnTo>
                    <a:lnTo>
                      <a:pt x="3756" y="1313"/>
                    </a:lnTo>
                    <a:lnTo>
                      <a:pt x="3817" y="1454"/>
                    </a:lnTo>
                    <a:lnTo>
                      <a:pt x="3877" y="1596"/>
                    </a:lnTo>
                    <a:lnTo>
                      <a:pt x="3938" y="1737"/>
                    </a:lnTo>
                    <a:lnTo>
                      <a:pt x="3958" y="1899"/>
                    </a:lnTo>
                    <a:lnTo>
                      <a:pt x="3978" y="2060"/>
                    </a:lnTo>
                    <a:lnTo>
                      <a:pt x="3998" y="2222"/>
                    </a:lnTo>
                    <a:lnTo>
                      <a:pt x="3978" y="2383"/>
                    </a:lnTo>
                    <a:lnTo>
                      <a:pt x="3958" y="2545"/>
                    </a:lnTo>
                    <a:lnTo>
                      <a:pt x="3918" y="2706"/>
                    </a:lnTo>
                    <a:lnTo>
                      <a:pt x="3817" y="2949"/>
                    </a:lnTo>
                    <a:lnTo>
                      <a:pt x="3695" y="3171"/>
                    </a:lnTo>
                    <a:lnTo>
                      <a:pt x="3554" y="3373"/>
                    </a:lnTo>
                    <a:lnTo>
                      <a:pt x="3372" y="3554"/>
                    </a:lnTo>
                    <a:lnTo>
                      <a:pt x="2464" y="2161"/>
                    </a:lnTo>
                    <a:lnTo>
                      <a:pt x="2928" y="566"/>
                    </a:lnTo>
                    <a:close/>
                    <a:moveTo>
                      <a:pt x="1878" y="2585"/>
                    </a:moveTo>
                    <a:lnTo>
                      <a:pt x="1515" y="3817"/>
                    </a:lnTo>
                    <a:lnTo>
                      <a:pt x="1252" y="3696"/>
                    </a:lnTo>
                    <a:lnTo>
                      <a:pt x="1050" y="3534"/>
                    </a:lnTo>
                    <a:lnTo>
                      <a:pt x="848" y="3332"/>
                    </a:lnTo>
                    <a:lnTo>
                      <a:pt x="687" y="3110"/>
                    </a:lnTo>
                    <a:lnTo>
                      <a:pt x="1878" y="2585"/>
                    </a:lnTo>
                    <a:close/>
                    <a:moveTo>
                      <a:pt x="2282" y="2706"/>
                    </a:moveTo>
                    <a:lnTo>
                      <a:pt x="3009" y="3797"/>
                    </a:lnTo>
                    <a:lnTo>
                      <a:pt x="2746" y="3898"/>
                    </a:lnTo>
                    <a:lnTo>
                      <a:pt x="2464" y="3958"/>
                    </a:lnTo>
                    <a:lnTo>
                      <a:pt x="2201" y="3978"/>
                    </a:lnTo>
                    <a:lnTo>
                      <a:pt x="1919" y="3958"/>
                    </a:lnTo>
                    <a:lnTo>
                      <a:pt x="2282" y="2706"/>
                    </a:lnTo>
                    <a:close/>
                    <a:moveTo>
                      <a:pt x="1979" y="1"/>
                    </a:moveTo>
                    <a:lnTo>
                      <a:pt x="1777" y="41"/>
                    </a:lnTo>
                    <a:lnTo>
                      <a:pt x="1555" y="81"/>
                    </a:lnTo>
                    <a:lnTo>
                      <a:pt x="1353" y="162"/>
                    </a:lnTo>
                    <a:lnTo>
                      <a:pt x="1171" y="263"/>
                    </a:lnTo>
                    <a:lnTo>
                      <a:pt x="970" y="364"/>
                    </a:lnTo>
                    <a:lnTo>
                      <a:pt x="808" y="505"/>
                    </a:lnTo>
                    <a:lnTo>
                      <a:pt x="646" y="647"/>
                    </a:lnTo>
                    <a:lnTo>
                      <a:pt x="505" y="808"/>
                    </a:lnTo>
                    <a:lnTo>
                      <a:pt x="364" y="990"/>
                    </a:lnTo>
                    <a:lnTo>
                      <a:pt x="263" y="1172"/>
                    </a:lnTo>
                    <a:lnTo>
                      <a:pt x="162" y="1374"/>
                    </a:lnTo>
                    <a:lnTo>
                      <a:pt x="101" y="1576"/>
                    </a:lnTo>
                    <a:lnTo>
                      <a:pt x="61" y="1757"/>
                    </a:lnTo>
                    <a:lnTo>
                      <a:pt x="21" y="1959"/>
                    </a:lnTo>
                    <a:lnTo>
                      <a:pt x="0" y="2141"/>
                    </a:lnTo>
                    <a:lnTo>
                      <a:pt x="21" y="2343"/>
                    </a:lnTo>
                    <a:lnTo>
                      <a:pt x="41" y="2525"/>
                    </a:lnTo>
                    <a:lnTo>
                      <a:pt x="61" y="2726"/>
                    </a:lnTo>
                    <a:lnTo>
                      <a:pt x="121" y="2908"/>
                    </a:lnTo>
                    <a:lnTo>
                      <a:pt x="202" y="3090"/>
                    </a:lnTo>
                    <a:lnTo>
                      <a:pt x="283" y="3251"/>
                    </a:lnTo>
                    <a:lnTo>
                      <a:pt x="384" y="3433"/>
                    </a:lnTo>
                    <a:lnTo>
                      <a:pt x="525" y="3615"/>
                    </a:lnTo>
                    <a:lnTo>
                      <a:pt x="667" y="3776"/>
                    </a:lnTo>
                    <a:lnTo>
                      <a:pt x="828" y="3918"/>
                    </a:lnTo>
                    <a:lnTo>
                      <a:pt x="990" y="4039"/>
                    </a:lnTo>
                    <a:lnTo>
                      <a:pt x="1192" y="4160"/>
                    </a:lnTo>
                    <a:lnTo>
                      <a:pt x="1373" y="4241"/>
                    </a:lnTo>
                    <a:lnTo>
                      <a:pt x="1595" y="4322"/>
                    </a:lnTo>
                    <a:lnTo>
                      <a:pt x="1898" y="4382"/>
                    </a:lnTo>
                    <a:lnTo>
                      <a:pt x="2221" y="4402"/>
                    </a:lnTo>
                    <a:lnTo>
                      <a:pt x="2484" y="4382"/>
                    </a:lnTo>
                    <a:lnTo>
                      <a:pt x="2746" y="4342"/>
                    </a:lnTo>
                    <a:lnTo>
                      <a:pt x="3009" y="4261"/>
                    </a:lnTo>
                    <a:lnTo>
                      <a:pt x="3271" y="4140"/>
                    </a:lnTo>
                    <a:lnTo>
                      <a:pt x="3433" y="4039"/>
                    </a:lnTo>
                    <a:lnTo>
                      <a:pt x="3594" y="3938"/>
                    </a:lnTo>
                    <a:lnTo>
                      <a:pt x="3736" y="3797"/>
                    </a:lnTo>
                    <a:lnTo>
                      <a:pt x="3857" y="3675"/>
                    </a:lnTo>
                    <a:lnTo>
                      <a:pt x="3978" y="3514"/>
                    </a:lnTo>
                    <a:lnTo>
                      <a:pt x="4099" y="3352"/>
                    </a:lnTo>
                    <a:lnTo>
                      <a:pt x="4180" y="3191"/>
                    </a:lnTo>
                    <a:lnTo>
                      <a:pt x="4261" y="3009"/>
                    </a:lnTo>
                    <a:lnTo>
                      <a:pt x="4342" y="2827"/>
                    </a:lnTo>
                    <a:lnTo>
                      <a:pt x="4382" y="2605"/>
                    </a:lnTo>
                    <a:lnTo>
                      <a:pt x="4422" y="2383"/>
                    </a:lnTo>
                    <a:lnTo>
                      <a:pt x="4422" y="2181"/>
                    </a:lnTo>
                    <a:lnTo>
                      <a:pt x="4402" y="1959"/>
                    </a:lnTo>
                    <a:lnTo>
                      <a:pt x="4382" y="1737"/>
                    </a:lnTo>
                    <a:lnTo>
                      <a:pt x="4321" y="1535"/>
                    </a:lnTo>
                    <a:lnTo>
                      <a:pt x="4241" y="1333"/>
                    </a:lnTo>
                    <a:lnTo>
                      <a:pt x="4160" y="1152"/>
                    </a:lnTo>
                    <a:lnTo>
                      <a:pt x="4039" y="970"/>
                    </a:lnTo>
                    <a:lnTo>
                      <a:pt x="3918" y="788"/>
                    </a:lnTo>
                    <a:lnTo>
                      <a:pt x="3776" y="647"/>
                    </a:lnTo>
                    <a:lnTo>
                      <a:pt x="3615" y="485"/>
                    </a:lnTo>
                    <a:lnTo>
                      <a:pt x="3453" y="364"/>
                    </a:lnTo>
                    <a:lnTo>
                      <a:pt x="3251" y="263"/>
                    </a:lnTo>
                    <a:lnTo>
                      <a:pt x="3049" y="162"/>
                    </a:lnTo>
                    <a:lnTo>
                      <a:pt x="2847" y="81"/>
                    </a:lnTo>
                    <a:lnTo>
                      <a:pt x="2625" y="41"/>
                    </a:lnTo>
                    <a:lnTo>
                      <a:pt x="2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1"/>
              <p:cNvSpPr/>
              <p:nvPr/>
            </p:nvSpPr>
            <p:spPr>
              <a:xfrm>
                <a:off x="1802651" y="683648"/>
                <a:ext cx="38665" cy="99529"/>
              </a:xfrm>
              <a:custGeom>
                <a:avLst/>
                <a:gdLst/>
                <a:ahLst/>
                <a:cxnLst/>
                <a:rect l="l" t="t" r="r" b="b"/>
                <a:pathLst>
                  <a:path w="526" h="1354" extrusionOk="0">
                    <a:moveTo>
                      <a:pt x="405" y="0"/>
                    </a:moveTo>
                    <a:lnTo>
                      <a:pt x="384" y="20"/>
                    </a:lnTo>
                    <a:lnTo>
                      <a:pt x="364" y="41"/>
                    </a:lnTo>
                    <a:lnTo>
                      <a:pt x="364" y="202"/>
                    </a:lnTo>
                    <a:lnTo>
                      <a:pt x="364" y="384"/>
                    </a:lnTo>
                    <a:lnTo>
                      <a:pt x="344" y="545"/>
                    </a:lnTo>
                    <a:lnTo>
                      <a:pt x="304" y="687"/>
                    </a:lnTo>
                    <a:lnTo>
                      <a:pt x="243" y="848"/>
                    </a:lnTo>
                    <a:lnTo>
                      <a:pt x="182" y="1010"/>
                    </a:lnTo>
                    <a:lnTo>
                      <a:pt x="102" y="1151"/>
                    </a:lnTo>
                    <a:lnTo>
                      <a:pt x="1" y="1293"/>
                    </a:lnTo>
                    <a:lnTo>
                      <a:pt x="1" y="1313"/>
                    </a:lnTo>
                    <a:lnTo>
                      <a:pt x="21" y="1353"/>
                    </a:lnTo>
                    <a:lnTo>
                      <a:pt x="81" y="1353"/>
                    </a:lnTo>
                    <a:lnTo>
                      <a:pt x="203" y="1232"/>
                    </a:lnTo>
                    <a:lnTo>
                      <a:pt x="324" y="1070"/>
                    </a:lnTo>
                    <a:lnTo>
                      <a:pt x="405" y="909"/>
                    </a:lnTo>
                    <a:lnTo>
                      <a:pt x="465" y="747"/>
                    </a:lnTo>
                    <a:lnTo>
                      <a:pt x="505" y="566"/>
                    </a:lnTo>
                    <a:lnTo>
                      <a:pt x="526" y="384"/>
                    </a:lnTo>
                    <a:lnTo>
                      <a:pt x="505" y="202"/>
                    </a:lnTo>
                    <a:lnTo>
                      <a:pt x="445" y="20"/>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1"/>
              <p:cNvSpPr/>
              <p:nvPr/>
            </p:nvSpPr>
            <p:spPr>
              <a:xfrm>
                <a:off x="1802651" y="683648"/>
                <a:ext cx="38665" cy="99529"/>
              </a:xfrm>
              <a:custGeom>
                <a:avLst/>
                <a:gdLst/>
                <a:ahLst/>
                <a:cxnLst/>
                <a:rect l="l" t="t" r="r" b="b"/>
                <a:pathLst>
                  <a:path w="526" h="1354" fill="none" extrusionOk="0">
                    <a:moveTo>
                      <a:pt x="405" y="0"/>
                    </a:moveTo>
                    <a:lnTo>
                      <a:pt x="405" y="0"/>
                    </a:lnTo>
                    <a:lnTo>
                      <a:pt x="405" y="0"/>
                    </a:lnTo>
                    <a:lnTo>
                      <a:pt x="405" y="0"/>
                    </a:lnTo>
                    <a:lnTo>
                      <a:pt x="384" y="20"/>
                    </a:lnTo>
                    <a:lnTo>
                      <a:pt x="364" y="41"/>
                    </a:lnTo>
                    <a:lnTo>
                      <a:pt x="364" y="41"/>
                    </a:lnTo>
                    <a:lnTo>
                      <a:pt x="364" y="41"/>
                    </a:lnTo>
                    <a:lnTo>
                      <a:pt x="364" y="202"/>
                    </a:lnTo>
                    <a:lnTo>
                      <a:pt x="364" y="384"/>
                    </a:lnTo>
                    <a:lnTo>
                      <a:pt x="364" y="384"/>
                    </a:lnTo>
                    <a:lnTo>
                      <a:pt x="344" y="545"/>
                    </a:lnTo>
                    <a:lnTo>
                      <a:pt x="304" y="687"/>
                    </a:lnTo>
                    <a:lnTo>
                      <a:pt x="304" y="687"/>
                    </a:lnTo>
                    <a:lnTo>
                      <a:pt x="243" y="848"/>
                    </a:lnTo>
                    <a:lnTo>
                      <a:pt x="182" y="1010"/>
                    </a:lnTo>
                    <a:lnTo>
                      <a:pt x="182" y="1010"/>
                    </a:lnTo>
                    <a:lnTo>
                      <a:pt x="102" y="1151"/>
                    </a:lnTo>
                    <a:lnTo>
                      <a:pt x="1" y="1293"/>
                    </a:lnTo>
                    <a:lnTo>
                      <a:pt x="1" y="1293"/>
                    </a:lnTo>
                    <a:lnTo>
                      <a:pt x="1" y="1293"/>
                    </a:lnTo>
                    <a:lnTo>
                      <a:pt x="1" y="1313"/>
                    </a:lnTo>
                    <a:lnTo>
                      <a:pt x="21" y="1353"/>
                    </a:lnTo>
                    <a:lnTo>
                      <a:pt x="21" y="1353"/>
                    </a:lnTo>
                    <a:lnTo>
                      <a:pt x="41" y="1353"/>
                    </a:lnTo>
                    <a:lnTo>
                      <a:pt x="41" y="1353"/>
                    </a:lnTo>
                    <a:lnTo>
                      <a:pt x="81" y="1353"/>
                    </a:lnTo>
                    <a:lnTo>
                      <a:pt x="81" y="1353"/>
                    </a:lnTo>
                    <a:lnTo>
                      <a:pt x="203" y="1232"/>
                    </a:lnTo>
                    <a:lnTo>
                      <a:pt x="324" y="1070"/>
                    </a:lnTo>
                    <a:lnTo>
                      <a:pt x="324" y="1070"/>
                    </a:lnTo>
                    <a:lnTo>
                      <a:pt x="405" y="909"/>
                    </a:lnTo>
                    <a:lnTo>
                      <a:pt x="465" y="747"/>
                    </a:lnTo>
                    <a:lnTo>
                      <a:pt x="465" y="747"/>
                    </a:lnTo>
                    <a:lnTo>
                      <a:pt x="505" y="566"/>
                    </a:lnTo>
                    <a:lnTo>
                      <a:pt x="526" y="384"/>
                    </a:lnTo>
                    <a:lnTo>
                      <a:pt x="526" y="384"/>
                    </a:lnTo>
                    <a:lnTo>
                      <a:pt x="505" y="202"/>
                    </a:lnTo>
                    <a:lnTo>
                      <a:pt x="445" y="20"/>
                    </a:lnTo>
                    <a:lnTo>
                      <a:pt x="445" y="20"/>
                    </a:lnTo>
                    <a:lnTo>
                      <a:pt x="425" y="0"/>
                    </a:lnTo>
                    <a:lnTo>
                      <a:pt x="40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1"/>
              <p:cNvSpPr/>
              <p:nvPr/>
            </p:nvSpPr>
            <p:spPr>
              <a:xfrm>
                <a:off x="1838302" y="832059"/>
                <a:ext cx="80197" cy="40135"/>
              </a:xfrm>
              <a:custGeom>
                <a:avLst/>
                <a:gdLst/>
                <a:ahLst/>
                <a:cxnLst/>
                <a:rect l="l" t="t" r="r" b="b"/>
                <a:pathLst>
                  <a:path w="1091" h="546" extrusionOk="0">
                    <a:moveTo>
                      <a:pt x="586" y="0"/>
                    </a:moveTo>
                    <a:lnTo>
                      <a:pt x="445" y="61"/>
                    </a:lnTo>
                    <a:lnTo>
                      <a:pt x="303" y="122"/>
                    </a:lnTo>
                    <a:lnTo>
                      <a:pt x="162" y="223"/>
                    </a:lnTo>
                    <a:lnTo>
                      <a:pt x="61" y="344"/>
                    </a:lnTo>
                    <a:lnTo>
                      <a:pt x="0" y="485"/>
                    </a:lnTo>
                    <a:lnTo>
                      <a:pt x="0" y="505"/>
                    </a:lnTo>
                    <a:lnTo>
                      <a:pt x="0" y="525"/>
                    </a:lnTo>
                    <a:lnTo>
                      <a:pt x="41" y="546"/>
                    </a:lnTo>
                    <a:lnTo>
                      <a:pt x="61" y="525"/>
                    </a:lnTo>
                    <a:lnTo>
                      <a:pt x="162" y="424"/>
                    </a:lnTo>
                    <a:lnTo>
                      <a:pt x="263" y="344"/>
                    </a:lnTo>
                    <a:lnTo>
                      <a:pt x="384" y="263"/>
                    </a:lnTo>
                    <a:lnTo>
                      <a:pt x="505" y="223"/>
                    </a:lnTo>
                    <a:lnTo>
                      <a:pt x="626" y="182"/>
                    </a:lnTo>
                    <a:lnTo>
                      <a:pt x="768" y="162"/>
                    </a:lnTo>
                    <a:lnTo>
                      <a:pt x="889" y="142"/>
                    </a:lnTo>
                    <a:lnTo>
                      <a:pt x="1050" y="142"/>
                    </a:lnTo>
                    <a:lnTo>
                      <a:pt x="1070" y="122"/>
                    </a:lnTo>
                    <a:lnTo>
                      <a:pt x="1091" y="101"/>
                    </a:lnTo>
                    <a:lnTo>
                      <a:pt x="1091" y="81"/>
                    </a:lnTo>
                    <a:lnTo>
                      <a:pt x="1050" y="41"/>
                    </a:lnTo>
                    <a:lnTo>
                      <a:pt x="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1"/>
              <p:cNvSpPr/>
              <p:nvPr/>
            </p:nvSpPr>
            <p:spPr>
              <a:xfrm>
                <a:off x="1838302" y="832059"/>
                <a:ext cx="80197" cy="40135"/>
              </a:xfrm>
              <a:custGeom>
                <a:avLst/>
                <a:gdLst/>
                <a:ahLst/>
                <a:cxnLst/>
                <a:rect l="l" t="t" r="r" b="b"/>
                <a:pathLst>
                  <a:path w="1091" h="546" fill="none" extrusionOk="0">
                    <a:moveTo>
                      <a:pt x="768" y="0"/>
                    </a:moveTo>
                    <a:lnTo>
                      <a:pt x="768" y="0"/>
                    </a:lnTo>
                    <a:lnTo>
                      <a:pt x="747" y="0"/>
                    </a:lnTo>
                    <a:lnTo>
                      <a:pt x="747" y="0"/>
                    </a:lnTo>
                    <a:lnTo>
                      <a:pt x="727" y="0"/>
                    </a:lnTo>
                    <a:lnTo>
                      <a:pt x="727" y="0"/>
                    </a:lnTo>
                    <a:lnTo>
                      <a:pt x="586" y="0"/>
                    </a:lnTo>
                    <a:lnTo>
                      <a:pt x="445" y="61"/>
                    </a:lnTo>
                    <a:lnTo>
                      <a:pt x="445" y="61"/>
                    </a:lnTo>
                    <a:lnTo>
                      <a:pt x="303" y="122"/>
                    </a:lnTo>
                    <a:lnTo>
                      <a:pt x="162" y="223"/>
                    </a:lnTo>
                    <a:lnTo>
                      <a:pt x="162" y="223"/>
                    </a:lnTo>
                    <a:lnTo>
                      <a:pt x="61" y="344"/>
                    </a:lnTo>
                    <a:lnTo>
                      <a:pt x="0" y="485"/>
                    </a:lnTo>
                    <a:lnTo>
                      <a:pt x="0" y="485"/>
                    </a:lnTo>
                    <a:lnTo>
                      <a:pt x="0" y="485"/>
                    </a:lnTo>
                    <a:lnTo>
                      <a:pt x="0" y="505"/>
                    </a:lnTo>
                    <a:lnTo>
                      <a:pt x="0" y="525"/>
                    </a:lnTo>
                    <a:lnTo>
                      <a:pt x="0" y="525"/>
                    </a:lnTo>
                    <a:lnTo>
                      <a:pt x="41" y="546"/>
                    </a:lnTo>
                    <a:lnTo>
                      <a:pt x="41" y="546"/>
                    </a:lnTo>
                    <a:lnTo>
                      <a:pt x="61" y="525"/>
                    </a:lnTo>
                    <a:lnTo>
                      <a:pt x="61" y="525"/>
                    </a:lnTo>
                    <a:lnTo>
                      <a:pt x="162" y="424"/>
                    </a:lnTo>
                    <a:lnTo>
                      <a:pt x="263" y="344"/>
                    </a:lnTo>
                    <a:lnTo>
                      <a:pt x="263" y="344"/>
                    </a:lnTo>
                    <a:lnTo>
                      <a:pt x="384" y="263"/>
                    </a:lnTo>
                    <a:lnTo>
                      <a:pt x="505" y="223"/>
                    </a:lnTo>
                    <a:lnTo>
                      <a:pt x="505" y="223"/>
                    </a:lnTo>
                    <a:lnTo>
                      <a:pt x="626" y="182"/>
                    </a:lnTo>
                    <a:lnTo>
                      <a:pt x="768" y="162"/>
                    </a:lnTo>
                    <a:lnTo>
                      <a:pt x="768" y="162"/>
                    </a:lnTo>
                    <a:lnTo>
                      <a:pt x="889" y="142"/>
                    </a:lnTo>
                    <a:lnTo>
                      <a:pt x="889" y="142"/>
                    </a:lnTo>
                    <a:lnTo>
                      <a:pt x="1030" y="142"/>
                    </a:lnTo>
                    <a:lnTo>
                      <a:pt x="1050" y="142"/>
                    </a:lnTo>
                    <a:lnTo>
                      <a:pt x="1050" y="142"/>
                    </a:lnTo>
                    <a:lnTo>
                      <a:pt x="1070" y="122"/>
                    </a:lnTo>
                    <a:lnTo>
                      <a:pt x="1091" y="101"/>
                    </a:lnTo>
                    <a:lnTo>
                      <a:pt x="1091" y="101"/>
                    </a:lnTo>
                    <a:lnTo>
                      <a:pt x="1091" y="81"/>
                    </a:lnTo>
                    <a:lnTo>
                      <a:pt x="1050" y="41"/>
                    </a:lnTo>
                    <a:lnTo>
                      <a:pt x="1050" y="41"/>
                    </a:lnTo>
                    <a:lnTo>
                      <a:pt x="909" y="0"/>
                    </a:lnTo>
                    <a:lnTo>
                      <a:pt x="909" y="0"/>
                    </a:lnTo>
                    <a:lnTo>
                      <a:pt x="768"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1"/>
              <p:cNvSpPr/>
              <p:nvPr/>
            </p:nvSpPr>
            <p:spPr>
              <a:xfrm>
                <a:off x="1585953" y="794938"/>
                <a:ext cx="65422" cy="29771"/>
              </a:xfrm>
              <a:custGeom>
                <a:avLst/>
                <a:gdLst/>
                <a:ahLst/>
                <a:cxnLst/>
                <a:rect l="l" t="t" r="r" b="b"/>
                <a:pathLst>
                  <a:path w="890" h="405" extrusionOk="0">
                    <a:moveTo>
                      <a:pt x="384" y="1"/>
                    </a:moveTo>
                    <a:lnTo>
                      <a:pt x="263" y="61"/>
                    </a:lnTo>
                    <a:lnTo>
                      <a:pt x="142" y="142"/>
                    </a:lnTo>
                    <a:lnTo>
                      <a:pt x="61" y="223"/>
                    </a:lnTo>
                    <a:lnTo>
                      <a:pt x="1" y="344"/>
                    </a:lnTo>
                    <a:lnTo>
                      <a:pt x="1" y="364"/>
                    </a:lnTo>
                    <a:lnTo>
                      <a:pt x="21" y="384"/>
                    </a:lnTo>
                    <a:lnTo>
                      <a:pt x="41" y="404"/>
                    </a:lnTo>
                    <a:lnTo>
                      <a:pt x="81" y="384"/>
                    </a:lnTo>
                    <a:lnTo>
                      <a:pt x="162" y="324"/>
                    </a:lnTo>
                    <a:lnTo>
                      <a:pt x="243" y="263"/>
                    </a:lnTo>
                    <a:lnTo>
                      <a:pt x="324" y="223"/>
                    </a:lnTo>
                    <a:lnTo>
                      <a:pt x="425" y="182"/>
                    </a:lnTo>
                    <a:lnTo>
                      <a:pt x="526" y="162"/>
                    </a:lnTo>
                    <a:lnTo>
                      <a:pt x="849" y="162"/>
                    </a:lnTo>
                    <a:lnTo>
                      <a:pt x="869" y="142"/>
                    </a:lnTo>
                    <a:lnTo>
                      <a:pt x="889" y="122"/>
                    </a:lnTo>
                    <a:lnTo>
                      <a:pt x="869" y="102"/>
                    </a:lnTo>
                    <a:lnTo>
                      <a:pt x="748" y="41"/>
                    </a:lnTo>
                    <a:lnTo>
                      <a:pt x="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1"/>
              <p:cNvSpPr/>
              <p:nvPr/>
            </p:nvSpPr>
            <p:spPr>
              <a:xfrm>
                <a:off x="1585953" y="794938"/>
                <a:ext cx="65422" cy="29771"/>
              </a:xfrm>
              <a:custGeom>
                <a:avLst/>
                <a:gdLst/>
                <a:ahLst/>
                <a:cxnLst/>
                <a:rect l="l" t="t" r="r" b="b"/>
                <a:pathLst>
                  <a:path w="890" h="405" fill="none" extrusionOk="0">
                    <a:moveTo>
                      <a:pt x="526" y="1"/>
                    </a:moveTo>
                    <a:lnTo>
                      <a:pt x="526" y="1"/>
                    </a:lnTo>
                    <a:lnTo>
                      <a:pt x="384" y="1"/>
                    </a:lnTo>
                    <a:lnTo>
                      <a:pt x="384" y="1"/>
                    </a:lnTo>
                    <a:lnTo>
                      <a:pt x="263" y="61"/>
                    </a:lnTo>
                    <a:lnTo>
                      <a:pt x="263" y="61"/>
                    </a:lnTo>
                    <a:lnTo>
                      <a:pt x="142" y="142"/>
                    </a:lnTo>
                    <a:lnTo>
                      <a:pt x="142" y="142"/>
                    </a:lnTo>
                    <a:lnTo>
                      <a:pt x="61" y="223"/>
                    </a:lnTo>
                    <a:lnTo>
                      <a:pt x="1" y="344"/>
                    </a:lnTo>
                    <a:lnTo>
                      <a:pt x="1" y="344"/>
                    </a:lnTo>
                    <a:lnTo>
                      <a:pt x="1" y="364"/>
                    </a:lnTo>
                    <a:lnTo>
                      <a:pt x="21" y="384"/>
                    </a:lnTo>
                    <a:lnTo>
                      <a:pt x="21" y="384"/>
                    </a:lnTo>
                    <a:lnTo>
                      <a:pt x="41" y="404"/>
                    </a:lnTo>
                    <a:lnTo>
                      <a:pt x="41" y="404"/>
                    </a:lnTo>
                    <a:lnTo>
                      <a:pt x="81" y="384"/>
                    </a:lnTo>
                    <a:lnTo>
                      <a:pt x="81" y="384"/>
                    </a:lnTo>
                    <a:lnTo>
                      <a:pt x="81" y="384"/>
                    </a:lnTo>
                    <a:lnTo>
                      <a:pt x="162" y="324"/>
                    </a:lnTo>
                    <a:lnTo>
                      <a:pt x="243" y="263"/>
                    </a:lnTo>
                    <a:lnTo>
                      <a:pt x="243" y="263"/>
                    </a:lnTo>
                    <a:lnTo>
                      <a:pt x="324" y="223"/>
                    </a:lnTo>
                    <a:lnTo>
                      <a:pt x="425" y="182"/>
                    </a:lnTo>
                    <a:lnTo>
                      <a:pt x="425" y="182"/>
                    </a:lnTo>
                    <a:lnTo>
                      <a:pt x="526" y="162"/>
                    </a:lnTo>
                    <a:lnTo>
                      <a:pt x="627" y="162"/>
                    </a:lnTo>
                    <a:lnTo>
                      <a:pt x="627" y="162"/>
                    </a:lnTo>
                    <a:lnTo>
                      <a:pt x="627" y="162"/>
                    </a:lnTo>
                    <a:lnTo>
                      <a:pt x="627" y="162"/>
                    </a:lnTo>
                    <a:lnTo>
                      <a:pt x="829" y="162"/>
                    </a:lnTo>
                    <a:lnTo>
                      <a:pt x="829" y="162"/>
                    </a:lnTo>
                    <a:lnTo>
                      <a:pt x="829" y="162"/>
                    </a:lnTo>
                    <a:lnTo>
                      <a:pt x="849" y="162"/>
                    </a:lnTo>
                    <a:lnTo>
                      <a:pt x="849" y="162"/>
                    </a:lnTo>
                    <a:lnTo>
                      <a:pt x="869" y="142"/>
                    </a:lnTo>
                    <a:lnTo>
                      <a:pt x="869" y="142"/>
                    </a:lnTo>
                    <a:lnTo>
                      <a:pt x="889" y="122"/>
                    </a:lnTo>
                    <a:lnTo>
                      <a:pt x="869" y="102"/>
                    </a:lnTo>
                    <a:lnTo>
                      <a:pt x="869" y="102"/>
                    </a:lnTo>
                    <a:lnTo>
                      <a:pt x="748" y="41"/>
                    </a:lnTo>
                    <a:lnTo>
                      <a:pt x="627" y="1"/>
                    </a:lnTo>
                    <a:lnTo>
                      <a:pt x="627" y="1"/>
                    </a:lnTo>
                    <a:lnTo>
                      <a:pt x="526"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1"/>
              <p:cNvSpPr/>
              <p:nvPr/>
            </p:nvSpPr>
            <p:spPr>
              <a:xfrm>
                <a:off x="1536997" y="912181"/>
                <a:ext cx="96515" cy="31241"/>
              </a:xfrm>
              <a:custGeom>
                <a:avLst/>
                <a:gdLst/>
                <a:ahLst/>
                <a:cxnLst/>
                <a:rect l="l" t="t" r="r" b="b"/>
                <a:pathLst>
                  <a:path w="1313" h="425" extrusionOk="0">
                    <a:moveTo>
                      <a:pt x="525" y="1"/>
                    </a:moveTo>
                    <a:lnTo>
                      <a:pt x="445" y="21"/>
                    </a:lnTo>
                    <a:lnTo>
                      <a:pt x="263" y="102"/>
                    </a:lnTo>
                    <a:lnTo>
                      <a:pt x="182" y="142"/>
                    </a:lnTo>
                    <a:lnTo>
                      <a:pt x="122" y="203"/>
                    </a:lnTo>
                    <a:lnTo>
                      <a:pt x="0" y="344"/>
                    </a:lnTo>
                    <a:lnTo>
                      <a:pt x="0" y="384"/>
                    </a:lnTo>
                    <a:lnTo>
                      <a:pt x="0" y="405"/>
                    </a:lnTo>
                    <a:lnTo>
                      <a:pt x="41" y="425"/>
                    </a:lnTo>
                    <a:lnTo>
                      <a:pt x="81" y="405"/>
                    </a:lnTo>
                    <a:lnTo>
                      <a:pt x="202" y="304"/>
                    </a:lnTo>
                    <a:lnTo>
                      <a:pt x="344" y="243"/>
                    </a:lnTo>
                    <a:lnTo>
                      <a:pt x="485" y="203"/>
                    </a:lnTo>
                    <a:lnTo>
                      <a:pt x="626" y="182"/>
                    </a:lnTo>
                    <a:lnTo>
                      <a:pt x="808" y="182"/>
                    </a:lnTo>
                    <a:lnTo>
                      <a:pt x="949" y="203"/>
                    </a:lnTo>
                    <a:lnTo>
                      <a:pt x="1091" y="243"/>
                    </a:lnTo>
                    <a:lnTo>
                      <a:pt x="1252" y="304"/>
                    </a:lnTo>
                    <a:lnTo>
                      <a:pt x="1293" y="304"/>
                    </a:lnTo>
                    <a:lnTo>
                      <a:pt x="1313" y="263"/>
                    </a:lnTo>
                    <a:lnTo>
                      <a:pt x="1293" y="243"/>
                    </a:lnTo>
                    <a:lnTo>
                      <a:pt x="1151" y="142"/>
                    </a:lnTo>
                    <a:lnTo>
                      <a:pt x="990" y="61"/>
                    </a:lnTo>
                    <a:lnTo>
                      <a:pt x="828" y="21"/>
                    </a:lnTo>
                    <a:lnTo>
                      <a:pt x="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1"/>
              <p:cNvSpPr/>
              <p:nvPr/>
            </p:nvSpPr>
            <p:spPr>
              <a:xfrm>
                <a:off x="1536997" y="912181"/>
                <a:ext cx="96515" cy="31241"/>
              </a:xfrm>
              <a:custGeom>
                <a:avLst/>
                <a:gdLst/>
                <a:ahLst/>
                <a:cxnLst/>
                <a:rect l="l" t="t" r="r" b="b"/>
                <a:pathLst>
                  <a:path w="1313" h="425" fill="none" extrusionOk="0">
                    <a:moveTo>
                      <a:pt x="647" y="1"/>
                    </a:moveTo>
                    <a:lnTo>
                      <a:pt x="647" y="1"/>
                    </a:lnTo>
                    <a:lnTo>
                      <a:pt x="626" y="1"/>
                    </a:lnTo>
                    <a:lnTo>
                      <a:pt x="626" y="1"/>
                    </a:lnTo>
                    <a:lnTo>
                      <a:pt x="525" y="1"/>
                    </a:lnTo>
                    <a:lnTo>
                      <a:pt x="445" y="21"/>
                    </a:lnTo>
                    <a:lnTo>
                      <a:pt x="263" y="102"/>
                    </a:lnTo>
                    <a:lnTo>
                      <a:pt x="263" y="102"/>
                    </a:lnTo>
                    <a:lnTo>
                      <a:pt x="182" y="142"/>
                    </a:lnTo>
                    <a:lnTo>
                      <a:pt x="122" y="203"/>
                    </a:lnTo>
                    <a:lnTo>
                      <a:pt x="0" y="344"/>
                    </a:lnTo>
                    <a:lnTo>
                      <a:pt x="0" y="344"/>
                    </a:lnTo>
                    <a:lnTo>
                      <a:pt x="0" y="384"/>
                    </a:lnTo>
                    <a:lnTo>
                      <a:pt x="0" y="405"/>
                    </a:lnTo>
                    <a:lnTo>
                      <a:pt x="0" y="405"/>
                    </a:lnTo>
                    <a:lnTo>
                      <a:pt x="41" y="425"/>
                    </a:lnTo>
                    <a:lnTo>
                      <a:pt x="41" y="425"/>
                    </a:lnTo>
                    <a:lnTo>
                      <a:pt x="81" y="405"/>
                    </a:lnTo>
                    <a:lnTo>
                      <a:pt x="81" y="405"/>
                    </a:lnTo>
                    <a:lnTo>
                      <a:pt x="81" y="405"/>
                    </a:lnTo>
                    <a:lnTo>
                      <a:pt x="202" y="304"/>
                    </a:lnTo>
                    <a:lnTo>
                      <a:pt x="344" y="243"/>
                    </a:lnTo>
                    <a:lnTo>
                      <a:pt x="344" y="243"/>
                    </a:lnTo>
                    <a:lnTo>
                      <a:pt x="485" y="203"/>
                    </a:lnTo>
                    <a:lnTo>
                      <a:pt x="626" y="182"/>
                    </a:lnTo>
                    <a:lnTo>
                      <a:pt x="626" y="182"/>
                    </a:lnTo>
                    <a:lnTo>
                      <a:pt x="667" y="182"/>
                    </a:lnTo>
                    <a:lnTo>
                      <a:pt x="667" y="182"/>
                    </a:lnTo>
                    <a:lnTo>
                      <a:pt x="808" y="182"/>
                    </a:lnTo>
                    <a:lnTo>
                      <a:pt x="949" y="203"/>
                    </a:lnTo>
                    <a:lnTo>
                      <a:pt x="949" y="203"/>
                    </a:lnTo>
                    <a:lnTo>
                      <a:pt x="1091" y="243"/>
                    </a:lnTo>
                    <a:lnTo>
                      <a:pt x="1252" y="304"/>
                    </a:lnTo>
                    <a:lnTo>
                      <a:pt x="1252" y="304"/>
                    </a:lnTo>
                    <a:lnTo>
                      <a:pt x="1252" y="304"/>
                    </a:lnTo>
                    <a:lnTo>
                      <a:pt x="1272" y="304"/>
                    </a:lnTo>
                    <a:lnTo>
                      <a:pt x="1272" y="304"/>
                    </a:lnTo>
                    <a:lnTo>
                      <a:pt x="1293" y="304"/>
                    </a:lnTo>
                    <a:lnTo>
                      <a:pt x="1293" y="304"/>
                    </a:lnTo>
                    <a:lnTo>
                      <a:pt x="1313" y="263"/>
                    </a:lnTo>
                    <a:lnTo>
                      <a:pt x="1293" y="243"/>
                    </a:lnTo>
                    <a:lnTo>
                      <a:pt x="1293" y="243"/>
                    </a:lnTo>
                    <a:lnTo>
                      <a:pt x="1151" y="142"/>
                    </a:lnTo>
                    <a:lnTo>
                      <a:pt x="990" y="61"/>
                    </a:lnTo>
                    <a:lnTo>
                      <a:pt x="990" y="61"/>
                    </a:lnTo>
                    <a:lnTo>
                      <a:pt x="828" y="21"/>
                    </a:lnTo>
                    <a:lnTo>
                      <a:pt x="647"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1"/>
              <p:cNvSpPr/>
              <p:nvPr/>
            </p:nvSpPr>
            <p:spPr>
              <a:xfrm>
                <a:off x="1551846" y="1062135"/>
                <a:ext cx="84681" cy="43075"/>
              </a:xfrm>
              <a:custGeom>
                <a:avLst/>
                <a:gdLst/>
                <a:ahLst/>
                <a:cxnLst/>
                <a:rect l="l" t="t" r="r" b="b"/>
                <a:pathLst>
                  <a:path w="1152" h="586" extrusionOk="0">
                    <a:moveTo>
                      <a:pt x="182" y="0"/>
                    </a:moveTo>
                    <a:lnTo>
                      <a:pt x="20" y="41"/>
                    </a:lnTo>
                    <a:lnTo>
                      <a:pt x="0" y="41"/>
                    </a:lnTo>
                    <a:lnTo>
                      <a:pt x="0" y="81"/>
                    </a:lnTo>
                    <a:lnTo>
                      <a:pt x="0" y="101"/>
                    </a:lnTo>
                    <a:lnTo>
                      <a:pt x="41" y="121"/>
                    </a:lnTo>
                    <a:lnTo>
                      <a:pt x="344" y="162"/>
                    </a:lnTo>
                    <a:lnTo>
                      <a:pt x="485" y="182"/>
                    </a:lnTo>
                    <a:lnTo>
                      <a:pt x="626" y="222"/>
                    </a:lnTo>
                    <a:lnTo>
                      <a:pt x="747" y="283"/>
                    </a:lnTo>
                    <a:lnTo>
                      <a:pt x="869" y="364"/>
                    </a:lnTo>
                    <a:lnTo>
                      <a:pt x="970" y="444"/>
                    </a:lnTo>
                    <a:lnTo>
                      <a:pt x="1070" y="566"/>
                    </a:lnTo>
                    <a:lnTo>
                      <a:pt x="1111" y="586"/>
                    </a:lnTo>
                    <a:lnTo>
                      <a:pt x="1151" y="566"/>
                    </a:lnTo>
                    <a:lnTo>
                      <a:pt x="1151" y="525"/>
                    </a:lnTo>
                    <a:lnTo>
                      <a:pt x="1091" y="364"/>
                    </a:lnTo>
                    <a:lnTo>
                      <a:pt x="1030" y="303"/>
                    </a:lnTo>
                    <a:lnTo>
                      <a:pt x="970" y="242"/>
                    </a:lnTo>
                    <a:lnTo>
                      <a:pt x="848" y="121"/>
                    </a:lnTo>
                    <a:lnTo>
                      <a:pt x="687" y="61"/>
                    </a:lnTo>
                    <a:lnTo>
                      <a:pt x="525" y="20"/>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1"/>
              <p:cNvSpPr/>
              <p:nvPr/>
            </p:nvSpPr>
            <p:spPr>
              <a:xfrm>
                <a:off x="1551846" y="1062135"/>
                <a:ext cx="84681" cy="43075"/>
              </a:xfrm>
              <a:custGeom>
                <a:avLst/>
                <a:gdLst/>
                <a:ahLst/>
                <a:cxnLst/>
                <a:rect l="l" t="t" r="r" b="b"/>
                <a:pathLst>
                  <a:path w="1152" h="586" fill="none" extrusionOk="0">
                    <a:moveTo>
                      <a:pt x="323" y="0"/>
                    </a:moveTo>
                    <a:lnTo>
                      <a:pt x="323" y="0"/>
                    </a:lnTo>
                    <a:lnTo>
                      <a:pt x="182" y="0"/>
                    </a:lnTo>
                    <a:lnTo>
                      <a:pt x="20" y="41"/>
                    </a:lnTo>
                    <a:lnTo>
                      <a:pt x="20" y="41"/>
                    </a:lnTo>
                    <a:lnTo>
                      <a:pt x="0" y="41"/>
                    </a:lnTo>
                    <a:lnTo>
                      <a:pt x="0" y="81"/>
                    </a:lnTo>
                    <a:lnTo>
                      <a:pt x="0" y="81"/>
                    </a:lnTo>
                    <a:lnTo>
                      <a:pt x="0" y="101"/>
                    </a:lnTo>
                    <a:lnTo>
                      <a:pt x="41" y="121"/>
                    </a:lnTo>
                    <a:lnTo>
                      <a:pt x="41" y="121"/>
                    </a:lnTo>
                    <a:lnTo>
                      <a:pt x="41" y="121"/>
                    </a:lnTo>
                    <a:lnTo>
                      <a:pt x="344" y="162"/>
                    </a:lnTo>
                    <a:lnTo>
                      <a:pt x="344" y="162"/>
                    </a:lnTo>
                    <a:lnTo>
                      <a:pt x="485" y="182"/>
                    </a:lnTo>
                    <a:lnTo>
                      <a:pt x="626" y="222"/>
                    </a:lnTo>
                    <a:lnTo>
                      <a:pt x="626" y="222"/>
                    </a:lnTo>
                    <a:lnTo>
                      <a:pt x="747" y="283"/>
                    </a:lnTo>
                    <a:lnTo>
                      <a:pt x="869" y="364"/>
                    </a:lnTo>
                    <a:lnTo>
                      <a:pt x="869" y="364"/>
                    </a:lnTo>
                    <a:lnTo>
                      <a:pt x="970" y="444"/>
                    </a:lnTo>
                    <a:lnTo>
                      <a:pt x="1070" y="566"/>
                    </a:lnTo>
                    <a:lnTo>
                      <a:pt x="1070" y="566"/>
                    </a:lnTo>
                    <a:lnTo>
                      <a:pt x="1070" y="566"/>
                    </a:lnTo>
                    <a:lnTo>
                      <a:pt x="1111" y="586"/>
                    </a:lnTo>
                    <a:lnTo>
                      <a:pt x="1111" y="586"/>
                    </a:lnTo>
                    <a:lnTo>
                      <a:pt x="1111" y="586"/>
                    </a:lnTo>
                    <a:lnTo>
                      <a:pt x="1111" y="586"/>
                    </a:lnTo>
                    <a:lnTo>
                      <a:pt x="1151" y="566"/>
                    </a:lnTo>
                    <a:lnTo>
                      <a:pt x="1151" y="525"/>
                    </a:lnTo>
                    <a:lnTo>
                      <a:pt x="1151" y="525"/>
                    </a:lnTo>
                    <a:lnTo>
                      <a:pt x="1091" y="364"/>
                    </a:lnTo>
                    <a:lnTo>
                      <a:pt x="1030" y="303"/>
                    </a:lnTo>
                    <a:lnTo>
                      <a:pt x="970" y="242"/>
                    </a:lnTo>
                    <a:lnTo>
                      <a:pt x="970" y="242"/>
                    </a:lnTo>
                    <a:lnTo>
                      <a:pt x="848" y="121"/>
                    </a:lnTo>
                    <a:lnTo>
                      <a:pt x="687" y="61"/>
                    </a:lnTo>
                    <a:lnTo>
                      <a:pt x="687" y="61"/>
                    </a:lnTo>
                    <a:lnTo>
                      <a:pt x="525" y="20"/>
                    </a:lnTo>
                    <a:lnTo>
                      <a:pt x="364" y="0"/>
                    </a:lnTo>
                    <a:lnTo>
                      <a:pt x="364" y="0"/>
                    </a:lnTo>
                    <a:lnTo>
                      <a:pt x="323"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1"/>
              <p:cNvSpPr/>
              <p:nvPr/>
            </p:nvSpPr>
            <p:spPr>
              <a:xfrm>
                <a:off x="1787802" y="1122925"/>
                <a:ext cx="54984" cy="60938"/>
              </a:xfrm>
              <a:custGeom>
                <a:avLst/>
                <a:gdLst/>
                <a:ahLst/>
                <a:cxnLst/>
                <a:rect l="l" t="t" r="r" b="b"/>
                <a:pathLst>
                  <a:path w="748" h="829" extrusionOk="0">
                    <a:moveTo>
                      <a:pt x="1" y="1"/>
                    </a:moveTo>
                    <a:lnTo>
                      <a:pt x="1" y="21"/>
                    </a:lnTo>
                    <a:lnTo>
                      <a:pt x="1" y="62"/>
                    </a:lnTo>
                    <a:lnTo>
                      <a:pt x="21" y="82"/>
                    </a:lnTo>
                    <a:lnTo>
                      <a:pt x="243" y="223"/>
                    </a:lnTo>
                    <a:lnTo>
                      <a:pt x="344" y="284"/>
                    </a:lnTo>
                    <a:lnTo>
                      <a:pt x="425" y="364"/>
                    </a:lnTo>
                    <a:lnTo>
                      <a:pt x="506" y="465"/>
                    </a:lnTo>
                    <a:lnTo>
                      <a:pt x="566" y="566"/>
                    </a:lnTo>
                    <a:lnTo>
                      <a:pt x="627" y="667"/>
                    </a:lnTo>
                    <a:lnTo>
                      <a:pt x="667" y="788"/>
                    </a:lnTo>
                    <a:lnTo>
                      <a:pt x="667" y="809"/>
                    </a:lnTo>
                    <a:lnTo>
                      <a:pt x="707" y="829"/>
                    </a:lnTo>
                    <a:lnTo>
                      <a:pt x="728" y="809"/>
                    </a:lnTo>
                    <a:lnTo>
                      <a:pt x="748" y="788"/>
                    </a:lnTo>
                    <a:lnTo>
                      <a:pt x="748" y="647"/>
                    </a:lnTo>
                    <a:lnTo>
                      <a:pt x="748" y="566"/>
                    </a:lnTo>
                    <a:lnTo>
                      <a:pt x="728" y="486"/>
                    </a:lnTo>
                    <a:lnTo>
                      <a:pt x="647" y="364"/>
                    </a:lnTo>
                    <a:lnTo>
                      <a:pt x="566" y="243"/>
                    </a:lnTo>
                    <a:lnTo>
                      <a:pt x="445" y="142"/>
                    </a:lnTo>
                    <a:lnTo>
                      <a:pt x="324" y="82"/>
                    </a:lnTo>
                    <a:lnTo>
                      <a:pt x="183" y="21"/>
                    </a:ln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1"/>
              <p:cNvSpPr/>
              <p:nvPr/>
            </p:nvSpPr>
            <p:spPr>
              <a:xfrm>
                <a:off x="1787802" y="1122925"/>
                <a:ext cx="54984" cy="60938"/>
              </a:xfrm>
              <a:custGeom>
                <a:avLst/>
                <a:gdLst/>
                <a:ahLst/>
                <a:cxnLst/>
                <a:rect l="l" t="t" r="r" b="b"/>
                <a:pathLst>
                  <a:path w="748" h="829" fill="none" extrusionOk="0">
                    <a:moveTo>
                      <a:pt x="41" y="1"/>
                    </a:moveTo>
                    <a:lnTo>
                      <a:pt x="41" y="1"/>
                    </a:lnTo>
                    <a:lnTo>
                      <a:pt x="1" y="1"/>
                    </a:lnTo>
                    <a:lnTo>
                      <a:pt x="1" y="21"/>
                    </a:lnTo>
                    <a:lnTo>
                      <a:pt x="1" y="21"/>
                    </a:lnTo>
                    <a:lnTo>
                      <a:pt x="1" y="62"/>
                    </a:lnTo>
                    <a:lnTo>
                      <a:pt x="21" y="82"/>
                    </a:lnTo>
                    <a:lnTo>
                      <a:pt x="21" y="82"/>
                    </a:lnTo>
                    <a:lnTo>
                      <a:pt x="21" y="82"/>
                    </a:lnTo>
                    <a:lnTo>
                      <a:pt x="243" y="223"/>
                    </a:lnTo>
                    <a:lnTo>
                      <a:pt x="243" y="223"/>
                    </a:lnTo>
                    <a:lnTo>
                      <a:pt x="344" y="284"/>
                    </a:lnTo>
                    <a:lnTo>
                      <a:pt x="425" y="364"/>
                    </a:lnTo>
                    <a:lnTo>
                      <a:pt x="425" y="364"/>
                    </a:lnTo>
                    <a:lnTo>
                      <a:pt x="506" y="465"/>
                    </a:lnTo>
                    <a:lnTo>
                      <a:pt x="566" y="566"/>
                    </a:lnTo>
                    <a:lnTo>
                      <a:pt x="566" y="566"/>
                    </a:lnTo>
                    <a:lnTo>
                      <a:pt x="627" y="667"/>
                    </a:lnTo>
                    <a:lnTo>
                      <a:pt x="667" y="788"/>
                    </a:lnTo>
                    <a:lnTo>
                      <a:pt x="667" y="788"/>
                    </a:lnTo>
                    <a:lnTo>
                      <a:pt x="667" y="788"/>
                    </a:lnTo>
                    <a:lnTo>
                      <a:pt x="667" y="809"/>
                    </a:lnTo>
                    <a:lnTo>
                      <a:pt x="707" y="829"/>
                    </a:lnTo>
                    <a:lnTo>
                      <a:pt x="707" y="829"/>
                    </a:lnTo>
                    <a:lnTo>
                      <a:pt x="707" y="829"/>
                    </a:lnTo>
                    <a:lnTo>
                      <a:pt x="707" y="829"/>
                    </a:lnTo>
                    <a:lnTo>
                      <a:pt x="728" y="809"/>
                    </a:lnTo>
                    <a:lnTo>
                      <a:pt x="748" y="788"/>
                    </a:lnTo>
                    <a:lnTo>
                      <a:pt x="748" y="788"/>
                    </a:lnTo>
                    <a:lnTo>
                      <a:pt x="748" y="647"/>
                    </a:lnTo>
                    <a:lnTo>
                      <a:pt x="748" y="566"/>
                    </a:lnTo>
                    <a:lnTo>
                      <a:pt x="728" y="486"/>
                    </a:lnTo>
                    <a:lnTo>
                      <a:pt x="728" y="486"/>
                    </a:lnTo>
                    <a:lnTo>
                      <a:pt x="647" y="364"/>
                    </a:lnTo>
                    <a:lnTo>
                      <a:pt x="566" y="243"/>
                    </a:lnTo>
                    <a:lnTo>
                      <a:pt x="566" y="243"/>
                    </a:lnTo>
                    <a:lnTo>
                      <a:pt x="445" y="142"/>
                    </a:lnTo>
                    <a:lnTo>
                      <a:pt x="324" y="82"/>
                    </a:lnTo>
                    <a:lnTo>
                      <a:pt x="324" y="82"/>
                    </a:lnTo>
                    <a:lnTo>
                      <a:pt x="183" y="21"/>
                    </a:lnTo>
                    <a:lnTo>
                      <a:pt x="41" y="1"/>
                    </a:lnTo>
                    <a:lnTo>
                      <a:pt x="41" y="1"/>
                    </a:lnTo>
                    <a:lnTo>
                      <a:pt x="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1"/>
              <p:cNvSpPr/>
              <p:nvPr/>
            </p:nvSpPr>
            <p:spPr>
              <a:xfrm>
                <a:off x="1896151" y="992377"/>
                <a:ext cx="56527" cy="69832"/>
              </a:xfrm>
              <a:custGeom>
                <a:avLst/>
                <a:gdLst/>
                <a:ahLst/>
                <a:cxnLst/>
                <a:rect l="l" t="t" r="r" b="b"/>
                <a:pathLst>
                  <a:path w="769" h="950" extrusionOk="0">
                    <a:moveTo>
                      <a:pt x="41" y="0"/>
                    </a:moveTo>
                    <a:lnTo>
                      <a:pt x="21" y="20"/>
                    </a:lnTo>
                    <a:lnTo>
                      <a:pt x="1" y="41"/>
                    </a:lnTo>
                    <a:lnTo>
                      <a:pt x="1" y="61"/>
                    </a:lnTo>
                    <a:lnTo>
                      <a:pt x="21" y="81"/>
                    </a:lnTo>
                    <a:lnTo>
                      <a:pt x="21" y="101"/>
                    </a:lnTo>
                    <a:lnTo>
                      <a:pt x="142" y="162"/>
                    </a:lnTo>
                    <a:lnTo>
                      <a:pt x="263" y="222"/>
                    </a:lnTo>
                    <a:lnTo>
                      <a:pt x="364" y="323"/>
                    </a:lnTo>
                    <a:lnTo>
                      <a:pt x="465" y="424"/>
                    </a:lnTo>
                    <a:lnTo>
                      <a:pt x="526" y="525"/>
                    </a:lnTo>
                    <a:lnTo>
                      <a:pt x="586" y="646"/>
                    </a:lnTo>
                    <a:lnTo>
                      <a:pt x="627" y="767"/>
                    </a:lnTo>
                    <a:lnTo>
                      <a:pt x="667" y="909"/>
                    </a:lnTo>
                    <a:lnTo>
                      <a:pt x="667" y="929"/>
                    </a:lnTo>
                    <a:lnTo>
                      <a:pt x="707" y="949"/>
                    </a:lnTo>
                    <a:lnTo>
                      <a:pt x="728" y="949"/>
                    </a:lnTo>
                    <a:lnTo>
                      <a:pt x="748" y="909"/>
                    </a:lnTo>
                    <a:lnTo>
                      <a:pt x="768" y="747"/>
                    </a:lnTo>
                    <a:lnTo>
                      <a:pt x="748" y="586"/>
                    </a:lnTo>
                    <a:lnTo>
                      <a:pt x="687" y="444"/>
                    </a:lnTo>
                    <a:lnTo>
                      <a:pt x="586" y="303"/>
                    </a:lnTo>
                    <a:lnTo>
                      <a:pt x="485" y="182"/>
                    </a:lnTo>
                    <a:lnTo>
                      <a:pt x="344" y="101"/>
                    </a:lnTo>
                    <a:lnTo>
                      <a:pt x="203" y="41"/>
                    </a:ln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1"/>
              <p:cNvSpPr/>
              <p:nvPr/>
            </p:nvSpPr>
            <p:spPr>
              <a:xfrm>
                <a:off x="1896151" y="992377"/>
                <a:ext cx="56527" cy="69832"/>
              </a:xfrm>
              <a:custGeom>
                <a:avLst/>
                <a:gdLst/>
                <a:ahLst/>
                <a:cxnLst/>
                <a:rect l="l" t="t" r="r" b="b"/>
                <a:pathLst>
                  <a:path w="769" h="950" fill="none" extrusionOk="0">
                    <a:moveTo>
                      <a:pt x="41" y="0"/>
                    </a:moveTo>
                    <a:lnTo>
                      <a:pt x="41" y="0"/>
                    </a:lnTo>
                    <a:lnTo>
                      <a:pt x="21" y="20"/>
                    </a:lnTo>
                    <a:lnTo>
                      <a:pt x="1" y="41"/>
                    </a:lnTo>
                    <a:lnTo>
                      <a:pt x="1" y="41"/>
                    </a:lnTo>
                    <a:lnTo>
                      <a:pt x="1" y="61"/>
                    </a:lnTo>
                    <a:lnTo>
                      <a:pt x="21" y="81"/>
                    </a:lnTo>
                    <a:lnTo>
                      <a:pt x="21" y="101"/>
                    </a:lnTo>
                    <a:lnTo>
                      <a:pt x="21" y="101"/>
                    </a:lnTo>
                    <a:lnTo>
                      <a:pt x="142" y="162"/>
                    </a:lnTo>
                    <a:lnTo>
                      <a:pt x="263" y="222"/>
                    </a:lnTo>
                    <a:lnTo>
                      <a:pt x="263" y="222"/>
                    </a:lnTo>
                    <a:lnTo>
                      <a:pt x="364" y="323"/>
                    </a:lnTo>
                    <a:lnTo>
                      <a:pt x="465" y="424"/>
                    </a:lnTo>
                    <a:lnTo>
                      <a:pt x="465" y="424"/>
                    </a:lnTo>
                    <a:lnTo>
                      <a:pt x="526" y="525"/>
                    </a:lnTo>
                    <a:lnTo>
                      <a:pt x="586" y="646"/>
                    </a:lnTo>
                    <a:lnTo>
                      <a:pt x="586" y="646"/>
                    </a:lnTo>
                    <a:lnTo>
                      <a:pt x="627" y="767"/>
                    </a:lnTo>
                    <a:lnTo>
                      <a:pt x="667" y="909"/>
                    </a:lnTo>
                    <a:lnTo>
                      <a:pt x="667" y="909"/>
                    </a:lnTo>
                    <a:lnTo>
                      <a:pt x="667" y="909"/>
                    </a:lnTo>
                    <a:lnTo>
                      <a:pt x="667" y="929"/>
                    </a:lnTo>
                    <a:lnTo>
                      <a:pt x="707" y="949"/>
                    </a:lnTo>
                    <a:lnTo>
                      <a:pt x="707" y="949"/>
                    </a:lnTo>
                    <a:lnTo>
                      <a:pt x="707" y="949"/>
                    </a:lnTo>
                    <a:lnTo>
                      <a:pt x="707" y="949"/>
                    </a:lnTo>
                    <a:lnTo>
                      <a:pt x="728" y="949"/>
                    </a:lnTo>
                    <a:lnTo>
                      <a:pt x="748" y="909"/>
                    </a:lnTo>
                    <a:lnTo>
                      <a:pt x="748" y="909"/>
                    </a:lnTo>
                    <a:lnTo>
                      <a:pt x="768" y="747"/>
                    </a:lnTo>
                    <a:lnTo>
                      <a:pt x="748" y="586"/>
                    </a:lnTo>
                    <a:lnTo>
                      <a:pt x="748" y="586"/>
                    </a:lnTo>
                    <a:lnTo>
                      <a:pt x="687" y="444"/>
                    </a:lnTo>
                    <a:lnTo>
                      <a:pt x="586" y="303"/>
                    </a:lnTo>
                    <a:lnTo>
                      <a:pt x="586" y="303"/>
                    </a:lnTo>
                    <a:lnTo>
                      <a:pt x="485" y="182"/>
                    </a:lnTo>
                    <a:lnTo>
                      <a:pt x="344" y="101"/>
                    </a:lnTo>
                    <a:lnTo>
                      <a:pt x="344" y="101"/>
                    </a:lnTo>
                    <a:lnTo>
                      <a:pt x="203" y="41"/>
                    </a:lnTo>
                    <a:lnTo>
                      <a:pt x="41" y="0"/>
                    </a:lnTo>
                    <a:lnTo>
                      <a:pt x="41" y="0"/>
                    </a:lnTo>
                    <a:lnTo>
                      <a:pt x="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1"/>
              <p:cNvSpPr/>
              <p:nvPr/>
            </p:nvSpPr>
            <p:spPr>
              <a:xfrm>
                <a:off x="1715104" y="634619"/>
                <a:ext cx="115848" cy="157453"/>
              </a:xfrm>
              <a:custGeom>
                <a:avLst/>
                <a:gdLst/>
                <a:ahLst/>
                <a:cxnLst/>
                <a:rect l="l" t="t" r="r" b="b"/>
                <a:pathLst>
                  <a:path w="1576" h="2142" fill="none" extrusionOk="0">
                    <a:moveTo>
                      <a:pt x="1495" y="1"/>
                    </a:moveTo>
                    <a:lnTo>
                      <a:pt x="1495" y="1"/>
                    </a:lnTo>
                    <a:lnTo>
                      <a:pt x="1495" y="1"/>
                    </a:lnTo>
                    <a:lnTo>
                      <a:pt x="1434" y="21"/>
                    </a:lnTo>
                    <a:lnTo>
                      <a:pt x="1394" y="41"/>
                    </a:lnTo>
                    <a:lnTo>
                      <a:pt x="1394" y="41"/>
                    </a:lnTo>
                    <a:lnTo>
                      <a:pt x="1373" y="61"/>
                    </a:lnTo>
                    <a:lnTo>
                      <a:pt x="1373" y="61"/>
                    </a:lnTo>
                    <a:lnTo>
                      <a:pt x="1272" y="162"/>
                    </a:lnTo>
                    <a:lnTo>
                      <a:pt x="1151" y="223"/>
                    </a:lnTo>
                    <a:lnTo>
                      <a:pt x="909" y="364"/>
                    </a:lnTo>
                    <a:lnTo>
                      <a:pt x="647" y="465"/>
                    </a:lnTo>
                    <a:lnTo>
                      <a:pt x="404" y="607"/>
                    </a:lnTo>
                    <a:lnTo>
                      <a:pt x="404" y="607"/>
                    </a:lnTo>
                    <a:lnTo>
                      <a:pt x="303" y="687"/>
                    </a:lnTo>
                    <a:lnTo>
                      <a:pt x="202" y="788"/>
                    </a:lnTo>
                    <a:lnTo>
                      <a:pt x="122" y="910"/>
                    </a:lnTo>
                    <a:lnTo>
                      <a:pt x="61" y="1031"/>
                    </a:lnTo>
                    <a:lnTo>
                      <a:pt x="21" y="1152"/>
                    </a:lnTo>
                    <a:lnTo>
                      <a:pt x="0" y="1273"/>
                    </a:lnTo>
                    <a:lnTo>
                      <a:pt x="0" y="1414"/>
                    </a:lnTo>
                    <a:lnTo>
                      <a:pt x="0" y="1535"/>
                    </a:lnTo>
                    <a:lnTo>
                      <a:pt x="21" y="1657"/>
                    </a:lnTo>
                    <a:lnTo>
                      <a:pt x="61" y="1778"/>
                    </a:lnTo>
                    <a:lnTo>
                      <a:pt x="101" y="1879"/>
                    </a:lnTo>
                    <a:lnTo>
                      <a:pt x="162" y="1960"/>
                    </a:lnTo>
                    <a:lnTo>
                      <a:pt x="243" y="2040"/>
                    </a:lnTo>
                    <a:lnTo>
                      <a:pt x="323" y="2101"/>
                    </a:lnTo>
                    <a:lnTo>
                      <a:pt x="424" y="2121"/>
                    </a:lnTo>
                    <a:lnTo>
                      <a:pt x="525" y="2141"/>
                    </a:lnTo>
                    <a:lnTo>
                      <a:pt x="525" y="2141"/>
                    </a:lnTo>
                    <a:lnTo>
                      <a:pt x="606" y="2141"/>
                    </a:lnTo>
                    <a:lnTo>
                      <a:pt x="606" y="2141"/>
                    </a:lnTo>
                    <a:lnTo>
                      <a:pt x="626" y="2141"/>
                    </a:lnTo>
                    <a:lnTo>
                      <a:pt x="626" y="2141"/>
                    </a:lnTo>
                    <a:lnTo>
                      <a:pt x="626" y="2141"/>
                    </a:lnTo>
                    <a:lnTo>
                      <a:pt x="626" y="2141"/>
                    </a:lnTo>
                    <a:lnTo>
                      <a:pt x="647" y="2141"/>
                    </a:lnTo>
                    <a:lnTo>
                      <a:pt x="647" y="2141"/>
                    </a:lnTo>
                    <a:lnTo>
                      <a:pt x="667" y="2141"/>
                    </a:lnTo>
                    <a:lnTo>
                      <a:pt x="667" y="2141"/>
                    </a:lnTo>
                    <a:lnTo>
                      <a:pt x="707" y="1919"/>
                    </a:lnTo>
                    <a:lnTo>
                      <a:pt x="768" y="1717"/>
                    </a:lnTo>
                    <a:lnTo>
                      <a:pt x="848" y="1535"/>
                    </a:lnTo>
                    <a:lnTo>
                      <a:pt x="909" y="1394"/>
                    </a:lnTo>
                    <a:lnTo>
                      <a:pt x="990" y="1253"/>
                    </a:lnTo>
                    <a:lnTo>
                      <a:pt x="1071" y="1132"/>
                    </a:lnTo>
                    <a:lnTo>
                      <a:pt x="1212" y="970"/>
                    </a:lnTo>
                    <a:lnTo>
                      <a:pt x="1212" y="970"/>
                    </a:lnTo>
                    <a:lnTo>
                      <a:pt x="1252" y="950"/>
                    </a:lnTo>
                    <a:lnTo>
                      <a:pt x="1252" y="950"/>
                    </a:lnTo>
                    <a:lnTo>
                      <a:pt x="1272" y="950"/>
                    </a:lnTo>
                    <a:lnTo>
                      <a:pt x="1272" y="950"/>
                    </a:lnTo>
                    <a:lnTo>
                      <a:pt x="1373" y="829"/>
                    </a:lnTo>
                    <a:lnTo>
                      <a:pt x="1454" y="687"/>
                    </a:lnTo>
                    <a:lnTo>
                      <a:pt x="1515" y="546"/>
                    </a:lnTo>
                    <a:lnTo>
                      <a:pt x="1555" y="405"/>
                    </a:lnTo>
                    <a:lnTo>
                      <a:pt x="1555" y="405"/>
                    </a:lnTo>
                    <a:lnTo>
                      <a:pt x="1575" y="223"/>
                    </a:lnTo>
                    <a:lnTo>
                      <a:pt x="1575" y="102"/>
                    </a:lnTo>
                    <a:lnTo>
                      <a:pt x="1575" y="61"/>
                    </a:lnTo>
                    <a:lnTo>
                      <a:pt x="1555" y="21"/>
                    </a:lnTo>
                    <a:lnTo>
                      <a:pt x="1555" y="21"/>
                    </a:lnTo>
                    <a:lnTo>
                      <a:pt x="1555" y="21"/>
                    </a:lnTo>
                    <a:lnTo>
                      <a:pt x="1555" y="21"/>
                    </a:lnTo>
                    <a:lnTo>
                      <a:pt x="1535" y="21"/>
                    </a:lnTo>
                    <a:lnTo>
                      <a:pt x="1535" y="21"/>
                    </a:lnTo>
                    <a:lnTo>
                      <a:pt x="1535" y="1"/>
                    </a:lnTo>
                    <a:lnTo>
                      <a:pt x="1535" y="1"/>
                    </a:lnTo>
                    <a:lnTo>
                      <a:pt x="149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1"/>
              <p:cNvSpPr/>
              <p:nvPr/>
            </p:nvSpPr>
            <p:spPr>
              <a:xfrm>
                <a:off x="1824923" y="843893"/>
                <a:ext cx="149955" cy="108424"/>
              </a:xfrm>
              <a:custGeom>
                <a:avLst/>
                <a:gdLst/>
                <a:ahLst/>
                <a:cxnLst/>
                <a:rect l="l" t="t" r="r" b="b"/>
                <a:pathLst>
                  <a:path w="2040" h="1475" fill="none" extrusionOk="0">
                    <a:moveTo>
                      <a:pt x="2040" y="1"/>
                    </a:moveTo>
                    <a:lnTo>
                      <a:pt x="2040" y="1"/>
                    </a:lnTo>
                    <a:lnTo>
                      <a:pt x="1858" y="21"/>
                    </a:lnTo>
                    <a:lnTo>
                      <a:pt x="1636" y="62"/>
                    </a:lnTo>
                    <a:lnTo>
                      <a:pt x="1636" y="62"/>
                    </a:lnTo>
                    <a:lnTo>
                      <a:pt x="1636" y="102"/>
                    </a:lnTo>
                    <a:lnTo>
                      <a:pt x="1596" y="122"/>
                    </a:lnTo>
                    <a:lnTo>
                      <a:pt x="1596" y="122"/>
                    </a:lnTo>
                    <a:lnTo>
                      <a:pt x="1434" y="162"/>
                    </a:lnTo>
                    <a:lnTo>
                      <a:pt x="1051" y="324"/>
                    </a:lnTo>
                    <a:lnTo>
                      <a:pt x="808" y="465"/>
                    </a:lnTo>
                    <a:lnTo>
                      <a:pt x="546" y="607"/>
                    </a:lnTo>
                    <a:lnTo>
                      <a:pt x="283" y="788"/>
                    </a:lnTo>
                    <a:lnTo>
                      <a:pt x="1" y="1011"/>
                    </a:lnTo>
                    <a:lnTo>
                      <a:pt x="1" y="1011"/>
                    </a:lnTo>
                    <a:lnTo>
                      <a:pt x="102" y="1111"/>
                    </a:lnTo>
                    <a:lnTo>
                      <a:pt x="202" y="1212"/>
                    </a:lnTo>
                    <a:lnTo>
                      <a:pt x="303" y="1293"/>
                    </a:lnTo>
                    <a:lnTo>
                      <a:pt x="425" y="1354"/>
                    </a:lnTo>
                    <a:lnTo>
                      <a:pt x="566" y="1414"/>
                    </a:lnTo>
                    <a:lnTo>
                      <a:pt x="687" y="1455"/>
                    </a:lnTo>
                    <a:lnTo>
                      <a:pt x="828" y="1475"/>
                    </a:lnTo>
                    <a:lnTo>
                      <a:pt x="970" y="1475"/>
                    </a:lnTo>
                    <a:lnTo>
                      <a:pt x="970" y="1475"/>
                    </a:lnTo>
                    <a:lnTo>
                      <a:pt x="1172" y="1455"/>
                    </a:lnTo>
                    <a:lnTo>
                      <a:pt x="1273" y="1435"/>
                    </a:lnTo>
                    <a:lnTo>
                      <a:pt x="1353" y="1394"/>
                    </a:lnTo>
                    <a:lnTo>
                      <a:pt x="1353" y="1394"/>
                    </a:lnTo>
                    <a:lnTo>
                      <a:pt x="1475" y="1313"/>
                    </a:lnTo>
                    <a:lnTo>
                      <a:pt x="1576" y="1233"/>
                    </a:lnTo>
                    <a:lnTo>
                      <a:pt x="1676" y="1132"/>
                    </a:lnTo>
                    <a:lnTo>
                      <a:pt x="1757" y="1011"/>
                    </a:lnTo>
                    <a:lnTo>
                      <a:pt x="1818" y="889"/>
                    </a:lnTo>
                    <a:lnTo>
                      <a:pt x="1878" y="748"/>
                    </a:lnTo>
                    <a:lnTo>
                      <a:pt x="1919" y="587"/>
                    </a:lnTo>
                    <a:lnTo>
                      <a:pt x="1959" y="425"/>
                    </a:lnTo>
                    <a:lnTo>
                      <a:pt x="1959" y="425"/>
                    </a:lnTo>
                    <a:lnTo>
                      <a:pt x="2000" y="203"/>
                    </a:lnTo>
                    <a:lnTo>
                      <a:pt x="204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1"/>
              <p:cNvSpPr/>
              <p:nvPr/>
            </p:nvSpPr>
            <p:spPr>
              <a:xfrm>
                <a:off x="1550375" y="824634"/>
                <a:ext cx="169214" cy="78727"/>
              </a:xfrm>
              <a:custGeom>
                <a:avLst/>
                <a:gdLst/>
                <a:ahLst/>
                <a:cxnLst/>
                <a:rect l="l" t="t" r="r" b="b"/>
                <a:pathLst>
                  <a:path w="2302" h="1071" fill="none" extrusionOk="0">
                    <a:moveTo>
                      <a:pt x="1757" y="0"/>
                    </a:moveTo>
                    <a:lnTo>
                      <a:pt x="1757" y="0"/>
                    </a:lnTo>
                    <a:lnTo>
                      <a:pt x="1494" y="21"/>
                    </a:lnTo>
                    <a:lnTo>
                      <a:pt x="1292" y="41"/>
                    </a:lnTo>
                    <a:lnTo>
                      <a:pt x="1111" y="101"/>
                    </a:lnTo>
                    <a:lnTo>
                      <a:pt x="1111" y="101"/>
                    </a:lnTo>
                    <a:lnTo>
                      <a:pt x="1090" y="101"/>
                    </a:lnTo>
                    <a:lnTo>
                      <a:pt x="1090" y="101"/>
                    </a:lnTo>
                    <a:lnTo>
                      <a:pt x="1050" y="101"/>
                    </a:lnTo>
                    <a:lnTo>
                      <a:pt x="1030" y="61"/>
                    </a:lnTo>
                    <a:lnTo>
                      <a:pt x="1030" y="61"/>
                    </a:lnTo>
                    <a:lnTo>
                      <a:pt x="767" y="162"/>
                    </a:lnTo>
                    <a:lnTo>
                      <a:pt x="525" y="243"/>
                    </a:lnTo>
                    <a:lnTo>
                      <a:pt x="323" y="263"/>
                    </a:lnTo>
                    <a:lnTo>
                      <a:pt x="162" y="283"/>
                    </a:lnTo>
                    <a:lnTo>
                      <a:pt x="162" y="283"/>
                    </a:lnTo>
                    <a:lnTo>
                      <a:pt x="0" y="263"/>
                    </a:lnTo>
                    <a:lnTo>
                      <a:pt x="0" y="263"/>
                    </a:lnTo>
                    <a:lnTo>
                      <a:pt x="0" y="283"/>
                    </a:lnTo>
                    <a:lnTo>
                      <a:pt x="0" y="283"/>
                    </a:lnTo>
                    <a:lnTo>
                      <a:pt x="81" y="303"/>
                    </a:lnTo>
                    <a:lnTo>
                      <a:pt x="222" y="324"/>
                    </a:lnTo>
                    <a:lnTo>
                      <a:pt x="222" y="324"/>
                    </a:lnTo>
                    <a:lnTo>
                      <a:pt x="404" y="344"/>
                    </a:lnTo>
                    <a:lnTo>
                      <a:pt x="626" y="384"/>
                    </a:lnTo>
                    <a:lnTo>
                      <a:pt x="747" y="404"/>
                    </a:lnTo>
                    <a:lnTo>
                      <a:pt x="848" y="465"/>
                    </a:lnTo>
                    <a:lnTo>
                      <a:pt x="949" y="525"/>
                    </a:lnTo>
                    <a:lnTo>
                      <a:pt x="1030" y="606"/>
                    </a:lnTo>
                    <a:lnTo>
                      <a:pt x="1030" y="606"/>
                    </a:lnTo>
                    <a:lnTo>
                      <a:pt x="1171" y="748"/>
                    </a:lnTo>
                    <a:lnTo>
                      <a:pt x="1313" y="849"/>
                    </a:lnTo>
                    <a:lnTo>
                      <a:pt x="1313" y="849"/>
                    </a:lnTo>
                    <a:lnTo>
                      <a:pt x="1434" y="949"/>
                    </a:lnTo>
                    <a:lnTo>
                      <a:pt x="1555" y="1010"/>
                    </a:lnTo>
                    <a:lnTo>
                      <a:pt x="1696" y="1050"/>
                    </a:lnTo>
                    <a:lnTo>
                      <a:pt x="1858" y="1071"/>
                    </a:lnTo>
                    <a:lnTo>
                      <a:pt x="1858" y="1071"/>
                    </a:lnTo>
                    <a:lnTo>
                      <a:pt x="1979" y="1050"/>
                    </a:lnTo>
                    <a:lnTo>
                      <a:pt x="2039" y="1030"/>
                    </a:lnTo>
                    <a:lnTo>
                      <a:pt x="2100" y="990"/>
                    </a:lnTo>
                    <a:lnTo>
                      <a:pt x="2100" y="990"/>
                    </a:lnTo>
                    <a:lnTo>
                      <a:pt x="2181" y="929"/>
                    </a:lnTo>
                    <a:lnTo>
                      <a:pt x="2241" y="849"/>
                    </a:lnTo>
                    <a:lnTo>
                      <a:pt x="2282" y="748"/>
                    </a:lnTo>
                    <a:lnTo>
                      <a:pt x="2302" y="647"/>
                    </a:lnTo>
                    <a:lnTo>
                      <a:pt x="2302" y="647"/>
                    </a:lnTo>
                    <a:lnTo>
                      <a:pt x="2282" y="525"/>
                    </a:lnTo>
                    <a:lnTo>
                      <a:pt x="2241" y="384"/>
                    </a:lnTo>
                    <a:lnTo>
                      <a:pt x="2161" y="263"/>
                    </a:lnTo>
                    <a:lnTo>
                      <a:pt x="2039" y="142"/>
                    </a:lnTo>
                    <a:lnTo>
                      <a:pt x="2039" y="142"/>
                    </a:lnTo>
                    <a:lnTo>
                      <a:pt x="1979" y="81"/>
                    </a:lnTo>
                    <a:lnTo>
                      <a:pt x="1979" y="81"/>
                    </a:lnTo>
                    <a:lnTo>
                      <a:pt x="1878" y="0"/>
                    </a:lnTo>
                    <a:lnTo>
                      <a:pt x="1878" y="0"/>
                    </a:lnTo>
                    <a:lnTo>
                      <a:pt x="1878" y="0"/>
                    </a:lnTo>
                    <a:lnTo>
                      <a:pt x="1878" y="0"/>
                    </a:lnTo>
                    <a:lnTo>
                      <a:pt x="1797" y="0"/>
                    </a:lnTo>
                    <a:lnTo>
                      <a:pt x="1797" y="0"/>
                    </a:lnTo>
                    <a:lnTo>
                      <a:pt x="1757"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1"/>
              <p:cNvSpPr/>
              <p:nvPr/>
            </p:nvSpPr>
            <p:spPr>
              <a:xfrm>
                <a:off x="1495466" y="946362"/>
                <a:ext cx="170758" cy="60938"/>
              </a:xfrm>
              <a:custGeom>
                <a:avLst/>
                <a:gdLst/>
                <a:ahLst/>
                <a:cxnLst/>
                <a:rect l="l" t="t" r="r" b="b"/>
                <a:pathLst>
                  <a:path w="2323" h="829" fill="none" extrusionOk="0">
                    <a:moveTo>
                      <a:pt x="1131" y="0"/>
                    </a:moveTo>
                    <a:lnTo>
                      <a:pt x="1131" y="0"/>
                    </a:lnTo>
                    <a:lnTo>
                      <a:pt x="989" y="20"/>
                    </a:lnTo>
                    <a:lnTo>
                      <a:pt x="848" y="41"/>
                    </a:lnTo>
                    <a:lnTo>
                      <a:pt x="707" y="81"/>
                    </a:lnTo>
                    <a:lnTo>
                      <a:pt x="565" y="121"/>
                    </a:lnTo>
                    <a:lnTo>
                      <a:pt x="424" y="202"/>
                    </a:lnTo>
                    <a:lnTo>
                      <a:pt x="283" y="283"/>
                    </a:lnTo>
                    <a:lnTo>
                      <a:pt x="141" y="384"/>
                    </a:lnTo>
                    <a:lnTo>
                      <a:pt x="0" y="505"/>
                    </a:lnTo>
                    <a:lnTo>
                      <a:pt x="0" y="505"/>
                    </a:lnTo>
                    <a:lnTo>
                      <a:pt x="0" y="566"/>
                    </a:lnTo>
                    <a:lnTo>
                      <a:pt x="40" y="606"/>
                    </a:lnTo>
                    <a:lnTo>
                      <a:pt x="61" y="626"/>
                    </a:lnTo>
                    <a:lnTo>
                      <a:pt x="121" y="626"/>
                    </a:lnTo>
                    <a:lnTo>
                      <a:pt x="121" y="626"/>
                    </a:lnTo>
                    <a:lnTo>
                      <a:pt x="222" y="606"/>
                    </a:lnTo>
                    <a:lnTo>
                      <a:pt x="343" y="586"/>
                    </a:lnTo>
                    <a:lnTo>
                      <a:pt x="343" y="586"/>
                    </a:lnTo>
                    <a:lnTo>
                      <a:pt x="485" y="566"/>
                    </a:lnTo>
                    <a:lnTo>
                      <a:pt x="626" y="545"/>
                    </a:lnTo>
                    <a:lnTo>
                      <a:pt x="626" y="545"/>
                    </a:lnTo>
                    <a:lnTo>
                      <a:pt x="727" y="566"/>
                    </a:lnTo>
                    <a:lnTo>
                      <a:pt x="828" y="586"/>
                    </a:lnTo>
                    <a:lnTo>
                      <a:pt x="828" y="586"/>
                    </a:lnTo>
                    <a:lnTo>
                      <a:pt x="868" y="606"/>
                    </a:lnTo>
                    <a:lnTo>
                      <a:pt x="868" y="606"/>
                    </a:lnTo>
                    <a:lnTo>
                      <a:pt x="1050" y="687"/>
                    </a:lnTo>
                    <a:lnTo>
                      <a:pt x="1232" y="767"/>
                    </a:lnTo>
                    <a:lnTo>
                      <a:pt x="1413" y="808"/>
                    </a:lnTo>
                    <a:lnTo>
                      <a:pt x="1595" y="828"/>
                    </a:lnTo>
                    <a:lnTo>
                      <a:pt x="1595" y="828"/>
                    </a:lnTo>
                    <a:lnTo>
                      <a:pt x="1757" y="808"/>
                    </a:lnTo>
                    <a:lnTo>
                      <a:pt x="1938" y="747"/>
                    </a:lnTo>
                    <a:lnTo>
                      <a:pt x="1938" y="747"/>
                    </a:lnTo>
                    <a:lnTo>
                      <a:pt x="2060" y="667"/>
                    </a:lnTo>
                    <a:lnTo>
                      <a:pt x="2181" y="586"/>
                    </a:lnTo>
                    <a:lnTo>
                      <a:pt x="2261" y="485"/>
                    </a:lnTo>
                    <a:lnTo>
                      <a:pt x="2322" y="384"/>
                    </a:lnTo>
                    <a:lnTo>
                      <a:pt x="2322" y="384"/>
                    </a:lnTo>
                    <a:lnTo>
                      <a:pt x="2140" y="283"/>
                    </a:lnTo>
                    <a:lnTo>
                      <a:pt x="1959" y="202"/>
                    </a:lnTo>
                    <a:lnTo>
                      <a:pt x="1777" y="142"/>
                    </a:lnTo>
                    <a:lnTo>
                      <a:pt x="1615" y="101"/>
                    </a:lnTo>
                    <a:lnTo>
                      <a:pt x="1353" y="61"/>
                    </a:lnTo>
                    <a:lnTo>
                      <a:pt x="1212" y="61"/>
                    </a:lnTo>
                    <a:lnTo>
                      <a:pt x="1212" y="61"/>
                    </a:lnTo>
                    <a:lnTo>
                      <a:pt x="1191" y="61"/>
                    </a:lnTo>
                    <a:lnTo>
                      <a:pt x="1191" y="61"/>
                    </a:lnTo>
                    <a:lnTo>
                      <a:pt x="1151" y="41"/>
                    </a:lnTo>
                    <a:lnTo>
                      <a:pt x="113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1"/>
              <p:cNvSpPr/>
              <p:nvPr/>
            </p:nvSpPr>
            <p:spPr>
              <a:xfrm>
                <a:off x="1479074" y="1063605"/>
                <a:ext cx="142605" cy="95045"/>
              </a:xfrm>
              <a:custGeom>
                <a:avLst/>
                <a:gdLst/>
                <a:ahLst/>
                <a:cxnLst/>
                <a:rect l="l" t="t" r="r" b="b"/>
                <a:pathLst>
                  <a:path w="1940" h="1293" fill="none" extrusionOk="0">
                    <a:moveTo>
                      <a:pt x="1" y="0"/>
                    </a:moveTo>
                    <a:lnTo>
                      <a:pt x="1" y="0"/>
                    </a:lnTo>
                    <a:lnTo>
                      <a:pt x="102" y="101"/>
                    </a:lnTo>
                    <a:lnTo>
                      <a:pt x="102" y="101"/>
                    </a:lnTo>
                    <a:lnTo>
                      <a:pt x="243" y="243"/>
                    </a:lnTo>
                    <a:lnTo>
                      <a:pt x="324" y="344"/>
                    </a:lnTo>
                    <a:lnTo>
                      <a:pt x="385" y="445"/>
                    </a:lnTo>
                    <a:lnTo>
                      <a:pt x="405" y="465"/>
                    </a:lnTo>
                    <a:lnTo>
                      <a:pt x="405" y="465"/>
                    </a:lnTo>
                    <a:lnTo>
                      <a:pt x="607" y="848"/>
                    </a:lnTo>
                    <a:lnTo>
                      <a:pt x="607" y="848"/>
                    </a:lnTo>
                    <a:lnTo>
                      <a:pt x="728" y="1010"/>
                    </a:lnTo>
                    <a:lnTo>
                      <a:pt x="869" y="1131"/>
                    </a:lnTo>
                    <a:lnTo>
                      <a:pt x="1010" y="1232"/>
                    </a:lnTo>
                    <a:lnTo>
                      <a:pt x="1172" y="1272"/>
                    </a:lnTo>
                    <a:lnTo>
                      <a:pt x="1172" y="1272"/>
                    </a:lnTo>
                    <a:lnTo>
                      <a:pt x="1273" y="1293"/>
                    </a:lnTo>
                    <a:lnTo>
                      <a:pt x="1273" y="1293"/>
                    </a:lnTo>
                    <a:lnTo>
                      <a:pt x="1374" y="1272"/>
                    </a:lnTo>
                    <a:lnTo>
                      <a:pt x="1475" y="1252"/>
                    </a:lnTo>
                    <a:lnTo>
                      <a:pt x="1576" y="1212"/>
                    </a:lnTo>
                    <a:lnTo>
                      <a:pt x="1657" y="1151"/>
                    </a:lnTo>
                    <a:lnTo>
                      <a:pt x="1657" y="1151"/>
                    </a:lnTo>
                    <a:lnTo>
                      <a:pt x="1798" y="1050"/>
                    </a:lnTo>
                    <a:lnTo>
                      <a:pt x="1939" y="970"/>
                    </a:lnTo>
                    <a:lnTo>
                      <a:pt x="1939" y="970"/>
                    </a:lnTo>
                    <a:lnTo>
                      <a:pt x="1758" y="808"/>
                    </a:lnTo>
                    <a:lnTo>
                      <a:pt x="1576" y="667"/>
                    </a:lnTo>
                    <a:lnTo>
                      <a:pt x="1394" y="546"/>
                    </a:lnTo>
                    <a:lnTo>
                      <a:pt x="1253" y="445"/>
                    </a:lnTo>
                    <a:lnTo>
                      <a:pt x="990" y="323"/>
                    </a:lnTo>
                    <a:lnTo>
                      <a:pt x="889" y="263"/>
                    </a:lnTo>
                    <a:lnTo>
                      <a:pt x="889" y="263"/>
                    </a:lnTo>
                    <a:lnTo>
                      <a:pt x="849" y="243"/>
                    </a:lnTo>
                    <a:lnTo>
                      <a:pt x="849" y="202"/>
                    </a:lnTo>
                    <a:lnTo>
                      <a:pt x="849" y="202"/>
                    </a:lnTo>
                    <a:lnTo>
                      <a:pt x="849" y="202"/>
                    </a:lnTo>
                    <a:lnTo>
                      <a:pt x="849" y="202"/>
                    </a:lnTo>
                    <a:lnTo>
                      <a:pt x="607" y="121"/>
                    </a:lnTo>
                    <a:lnTo>
                      <a:pt x="385" y="61"/>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1"/>
              <p:cNvSpPr/>
              <p:nvPr/>
            </p:nvSpPr>
            <p:spPr>
              <a:xfrm>
                <a:off x="1735907" y="1168940"/>
                <a:ext cx="182593" cy="96589"/>
              </a:xfrm>
              <a:custGeom>
                <a:avLst/>
                <a:gdLst/>
                <a:ahLst/>
                <a:cxnLst/>
                <a:rect l="l" t="t" r="r" b="b"/>
                <a:pathLst>
                  <a:path w="2484" h="1314" fill="none" extrusionOk="0">
                    <a:moveTo>
                      <a:pt x="505" y="1"/>
                    </a:moveTo>
                    <a:lnTo>
                      <a:pt x="505" y="1"/>
                    </a:lnTo>
                    <a:lnTo>
                      <a:pt x="485" y="41"/>
                    </a:lnTo>
                    <a:lnTo>
                      <a:pt x="464" y="62"/>
                    </a:lnTo>
                    <a:lnTo>
                      <a:pt x="464" y="62"/>
                    </a:lnTo>
                    <a:lnTo>
                      <a:pt x="343" y="122"/>
                    </a:lnTo>
                    <a:lnTo>
                      <a:pt x="222" y="203"/>
                    </a:lnTo>
                    <a:lnTo>
                      <a:pt x="141" y="304"/>
                    </a:lnTo>
                    <a:lnTo>
                      <a:pt x="81" y="405"/>
                    </a:lnTo>
                    <a:lnTo>
                      <a:pt x="20" y="506"/>
                    </a:lnTo>
                    <a:lnTo>
                      <a:pt x="0" y="607"/>
                    </a:lnTo>
                    <a:lnTo>
                      <a:pt x="0" y="728"/>
                    </a:lnTo>
                    <a:lnTo>
                      <a:pt x="40" y="829"/>
                    </a:lnTo>
                    <a:lnTo>
                      <a:pt x="40" y="829"/>
                    </a:lnTo>
                    <a:lnTo>
                      <a:pt x="81" y="930"/>
                    </a:lnTo>
                    <a:lnTo>
                      <a:pt x="141" y="1011"/>
                    </a:lnTo>
                    <a:lnTo>
                      <a:pt x="242" y="1091"/>
                    </a:lnTo>
                    <a:lnTo>
                      <a:pt x="343" y="1172"/>
                    </a:lnTo>
                    <a:lnTo>
                      <a:pt x="464" y="1233"/>
                    </a:lnTo>
                    <a:lnTo>
                      <a:pt x="626" y="1273"/>
                    </a:lnTo>
                    <a:lnTo>
                      <a:pt x="788" y="1293"/>
                    </a:lnTo>
                    <a:lnTo>
                      <a:pt x="989" y="1313"/>
                    </a:lnTo>
                    <a:lnTo>
                      <a:pt x="989" y="1313"/>
                    </a:lnTo>
                    <a:lnTo>
                      <a:pt x="1272" y="1293"/>
                    </a:lnTo>
                    <a:lnTo>
                      <a:pt x="1595" y="1233"/>
                    </a:lnTo>
                    <a:lnTo>
                      <a:pt x="1595" y="1233"/>
                    </a:lnTo>
                    <a:lnTo>
                      <a:pt x="1656" y="1212"/>
                    </a:lnTo>
                    <a:lnTo>
                      <a:pt x="1656" y="1212"/>
                    </a:lnTo>
                    <a:lnTo>
                      <a:pt x="2060" y="1111"/>
                    </a:lnTo>
                    <a:lnTo>
                      <a:pt x="2322" y="1011"/>
                    </a:lnTo>
                    <a:lnTo>
                      <a:pt x="2443" y="930"/>
                    </a:lnTo>
                    <a:lnTo>
                      <a:pt x="2484" y="869"/>
                    </a:lnTo>
                    <a:lnTo>
                      <a:pt x="2484" y="869"/>
                    </a:lnTo>
                    <a:lnTo>
                      <a:pt x="2302" y="950"/>
                    </a:lnTo>
                    <a:lnTo>
                      <a:pt x="2201" y="970"/>
                    </a:lnTo>
                    <a:lnTo>
                      <a:pt x="2100" y="970"/>
                    </a:lnTo>
                    <a:lnTo>
                      <a:pt x="2100" y="970"/>
                    </a:lnTo>
                    <a:lnTo>
                      <a:pt x="1979" y="950"/>
                    </a:lnTo>
                    <a:lnTo>
                      <a:pt x="1838" y="910"/>
                    </a:lnTo>
                    <a:lnTo>
                      <a:pt x="1737" y="849"/>
                    </a:lnTo>
                    <a:lnTo>
                      <a:pt x="1615" y="728"/>
                    </a:lnTo>
                    <a:lnTo>
                      <a:pt x="1615" y="728"/>
                    </a:lnTo>
                    <a:lnTo>
                      <a:pt x="1595" y="708"/>
                    </a:lnTo>
                    <a:lnTo>
                      <a:pt x="1595" y="708"/>
                    </a:lnTo>
                    <a:lnTo>
                      <a:pt x="1575" y="708"/>
                    </a:lnTo>
                    <a:lnTo>
                      <a:pt x="1575" y="708"/>
                    </a:lnTo>
                    <a:lnTo>
                      <a:pt x="1535" y="687"/>
                    </a:lnTo>
                    <a:lnTo>
                      <a:pt x="1535" y="687"/>
                    </a:lnTo>
                    <a:lnTo>
                      <a:pt x="1454" y="607"/>
                    </a:lnTo>
                    <a:lnTo>
                      <a:pt x="1252" y="425"/>
                    </a:lnTo>
                    <a:lnTo>
                      <a:pt x="1090" y="324"/>
                    </a:lnTo>
                    <a:lnTo>
                      <a:pt x="929" y="203"/>
                    </a:lnTo>
                    <a:lnTo>
                      <a:pt x="727" y="102"/>
                    </a:lnTo>
                    <a:lnTo>
                      <a:pt x="505"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51"/>
              <p:cNvSpPr/>
              <p:nvPr/>
            </p:nvSpPr>
            <p:spPr>
              <a:xfrm>
                <a:off x="1836831" y="1011636"/>
                <a:ext cx="112834" cy="145545"/>
              </a:xfrm>
              <a:custGeom>
                <a:avLst/>
                <a:gdLst/>
                <a:ahLst/>
                <a:cxnLst/>
                <a:rect l="l" t="t" r="r" b="b"/>
                <a:pathLst>
                  <a:path w="1535" h="1980" fill="none" extrusionOk="0">
                    <a:moveTo>
                      <a:pt x="162" y="1"/>
                    </a:moveTo>
                    <a:lnTo>
                      <a:pt x="162" y="1"/>
                    </a:lnTo>
                    <a:lnTo>
                      <a:pt x="162" y="1"/>
                    </a:lnTo>
                    <a:lnTo>
                      <a:pt x="162" y="1"/>
                    </a:lnTo>
                    <a:lnTo>
                      <a:pt x="141" y="41"/>
                    </a:lnTo>
                    <a:lnTo>
                      <a:pt x="141" y="41"/>
                    </a:lnTo>
                    <a:lnTo>
                      <a:pt x="141" y="41"/>
                    </a:lnTo>
                    <a:lnTo>
                      <a:pt x="141" y="41"/>
                    </a:lnTo>
                    <a:lnTo>
                      <a:pt x="101" y="122"/>
                    </a:lnTo>
                    <a:lnTo>
                      <a:pt x="101" y="122"/>
                    </a:lnTo>
                    <a:lnTo>
                      <a:pt x="61" y="203"/>
                    </a:lnTo>
                    <a:lnTo>
                      <a:pt x="61" y="203"/>
                    </a:lnTo>
                    <a:lnTo>
                      <a:pt x="61" y="203"/>
                    </a:lnTo>
                    <a:lnTo>
                      <a:pt x="61" y="223"/>
                    </a:lnTo>
                    <a:lnTo>
                      <a:pt x="61" y="223"/>
                    </a:lnTo>
                    <a:lnTo>
                      <a:pt x="40" y="283"/>
                    </a:lnTo>
                    <a:lnTo>
                      <a:pt x="40" y="283"/>
                    </a:lnTo>
                    <a:lnTo>
                      <a:pt x="40" y="283"/>
                    </a:lnTo>
                    <a:lnTo>
                      <a:pt x="20" y="364"/>
                    </a:lnTo>
                    <a:lnTo>
                      <a:pt x="20" y="384"/>
                    </a:lnTo>
                    <a:lnTo>
                      <a:pt x="20" y="384"/>
                    </a:lnTo>
                    <a:lnTo>
                      <a:pt x="20" y="384"/>
                    </a:lnTo>
                    <a:lnTo>
                      <a:pt x="20" y="384"/>
                    </a:lnTo>
                    <a:lnTo>
                      <a:pt x="0" y="445"/>
                    </a:lnTo>
                    <a:lnTo>
                      <a:pt x="0" y="445"/>
                    </a:lnTo>
                    <a:lnTo>
                      <a:pt x="0" y="465"/>
                    </a:lnTo>
                    <a:lnTo>
                      <a:pt x="0" y="465"/>
                    </a:lnTo>
                    <a:lnTo>
                      <a:pt x="0" y="465"/>
                    </a:lnTo>
                    <a:lnTo>
                      <a:pt x="0" y="485"/>
                    </a:lnTo>
                    <a:lnTo>
                      <a:pt x="0" y="485"/>
                    </a:lnTo>
                    <a:lnTo>
                      <a:pt x="0" y="627"/>
                    </a:lnTo>
                    <a:lnTo>
                      <a:pt x="20" y="768"/>
                    </a:lnTo>
                    <a:lnTo>
                      <a:pt x="20" y="768"/>
                    </a:lnTo>
                    <a:lnTo>
                      <a:pt x="20" y="808"/>
                    </a:lnTo>
                    <a:lnTo>
                      <a:pt x="20" y="808"/>
                    </a:lnTo>
                    <a:lnTo>
                      <a:pt x="20" y="808"/>
                    </a:lnTo>
                    <a:lnTo>
                      <a:pt x="20" y="808"/>
                    </a:lnTo>
                    <a:lnTo>
                      <a:pt x="101" y="1030"/>
                    </a:lnTo>
                    <a:lnTo>
                      <a:pt x="202" y="1232"/>
                    </a:lnTo>
                    <a:lnTo>
                      <a:pt x="343" y="1414"/>
                    </a:lnTo>
                    <a:lnTo>
                      <a:pt x="525" y="1576"/>
                    </a:lnTo>
                    <a:lnTo>
                      <a:pt x="707" y="1717"/>
                    </a:lnTo>
                    <a:lnTo>
                      <a:pt x="909" y="1818"/>
                    </a:lnTo>
                    <a:lnTo>
                      <a:pt x="1131" y="1919"/>
                    </a:lnTo>
                    <a:lnTo>
                      <a:pt x="1353" y="1959"/>
                    </a:lnTo>
                    <a:lnTo>
                      <a:pt x="1353" y="1959"/>
                    </a:lnTo>
                    <a:lnTo>
                      <a:pt x="1353" y="1959"/>
                    </a:lnTo>
                    <a:lnTo>
                      <a:pt x="1353" y="1959"/>
                    </a:lnTo>
                    <a:lnTo>
                      <a:pt x="1393" y="1979"/>
                    </a:lnTo>
                    <a:lnTo>
                      <a:pt x="1393" y="1979"/>
                    </a:lnTo>
                    <a:lnTo>
                      <a:pt x="1414" y="1979"/>
                    </a:lnTo>
                    <a:lnTo>
                      <a:pt x="1414" y="1979"/>
                    </a:lnTo>
                    <a:lnTo>
                      <a:pt x="1474" y="1959"/>
                    </a:lnTo>
                    <a:lnTo>
                      <a:pt x="1474" y="1959"/>
                    </a:lnTo>
                    <a:lnTo>
                      <a:pt x="1514" y="1939"/>
                    </a:lnTo>
                    <a:lnTo>
                      <a:pt x="1535" y="1919"/>
                    </a:lnTo>
                    <a:lnTo>
                      <a:pt x="1535" y="1919"/>
                    </a:lnTo>
                    <a:lnTo>
                      <a:pt x="1474" y="1596"/>
                    </a:lnTo>
                    <a:lnTo>
                      <a:pt x="1393" y="1313"/>
                    </a:lnTo>
                    <a:lnTo>
                      <a:pt x="1313" y="1071"/>
                    </a:lnTo>
                    <a:lnTo>
                      <a:pt x="1212" y="828"/>
                    </a:lnTo>
                    <a:lnTo>
                      <a:pt x="1191" y="849"/>
                    </a:lnTo>
                    <a:lnTo>
                      <a:pt x="1191" y="849"/>
                    </a:lnTo>
                    <a:lnTo>
                      <a:pt x="1171" y="828"/>
                    </a:lnTo>
                    <a:lnTo>
                      <a:pt x="1151" y="808"/>
                    </a:lnTo>
                    <a:lnTo>
                      <a:pt x="1151" y="808"/>
                    </a:lnTo>
                    <a:lnTo>
                      <a:pt x="1090" y="687"/>
                    </a:lnTo>
                    <a:lnTo>
                      <a:pt x="1030" y="586"/>
                    </a:lnTo>
                    <a:lnTo>
                      <a:pt x="949" y="445"/>
                    </a:lnTo>
                    <a:lnTo>
                      <a:pt x="828" y="324"/>
                    </a:lnTo>
                    <a:lnTo>
                      <a:pt x="687" y="182"/>
                    </a:lnTo>
                    <a:lnTo>
                      <a:pt x="525" y="81"/>
                    </a:lnTo>
                    <a:lnTo>
                      <a:pt x="424" y="41"/>
                    </a:lnTo>
                    <a:lnTo>
                      <a:pt x="323" y="21"/>
                    </a:lnTo>
                    <a:lnTo>
                      <a:pt x="323" y="21"/>
                    </a:lnTo>
                    <a:lnTo>
                      <a:pt x="16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51"/>
              <p:cNvSpPr/>
              <p:nvPr/>
            </p:nvSpPr>
            <p:spPr>
              <a:xfrm>
                <a:off x="1360360" y="1192757"/>
                <a:ext cx="149955" cy="50500"/>
              </a:xfrm>
              <a:custGeom>
                <a:avLst/>
                <a:gdLst/>
                <a:ahLst/>
                <a:cxnLst/>
                <a:rect l="l" t="t" r="r" b="b"/>
                <a:pathLst>
                  <a:path w="2040" h="687" extrusionOk="0">
                    <a:moveTo>
                      <a:pt x="41" y="0"/>
                    </a:moveTo>
                    <a:lnTo>
                      <a:pt x="21" y="20"/>
                    </a:lnTo>
                    <a:lnTo>
                      <a:pt x="1" y="40"/>
                    </a:lnTo>
                    <a:lnTo>
                      <a:pt x="1" y="81"/>
                    </a:lnTo>
                    <a:lnTo>
                      <a:pt x="21" y="101"/>
                    </a:lnTo>
                    <a:lnTo>
                      <a:pt x="465" y="283"/>
                    </a:lnTo>
                    <a:lnTo>
                      <a:pt x="990" y="464"/>
                    </a:lnTo>
                    <a:lnTo>
                      <a:pt x="1515" y="606"/>
                    </a:lnTo>
                    <a:lnTo>
                      <a:pt x="1979" y="687"/>
                    </a:lnTo>
                    <a:lnTo>
                      <a:pt x="2020" y="687"/>
                    </a:lnTo>
                    <a:lnTo>
                      <a:pt x="2040" y="666"/>
                    </a:lnTo>
                    <a:lnTo>
                      <a:pt x="2040" y="626"/>
                    </a:lnTo>
                    <a:lnTo>
                      <a:pt x="2020" y="586"/>
                    </a:lnTo>
                    <a:lnTo>
                      <a:pt x="1576" y="404"/>
                    </a:lnTo>
                    <a:lnTo>
                      <a:pt x="1051" y="242"/>
                    </a:lnTo>
                    <a:lnTo>
                      <a:pt x="505" y="101"/>
                    </a:lnTo>
                    <a:lnTo>
                      <a:pt x="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1"/>
              <p:cNvSpPr/>
              <p:nvPr/>
            </p:nvSpPr>
            <p:spPr>
              <a:xfrm>
                <a:off x="1260906" y="625725"/>
                <a:ext cx="728827" cy="1199348"/>
              </a:xfrm>
              <a:custGeom>
                <a:avLst/>
                <a:gdLst/>
                <a:ahLst/>
                <a:cxnLst/>
                <a:rect l="l" t="t" r="r" b="b"/>
                <a:pathLst>
                  <a:path w="9915" h="16316" extrusionOk="0">
                    <a:moveTo>
                      <a:pt x="7674" y="122"/>
                    </a:moveTo>
                    <a:lnTo>
                      <a:pt x="7714" y="142"/>
                    </a:lnTo>
                    <a:lnTo>
                      <a:pt x="7754" y="162"/>
                    </a:lnTo>
                    <a:lnTo>
                      <a:pt x="7775" y="223"/>
                    </a:lnTo>
                    <a:lnTo>
                      <a:pt x="7815" y="384"/>
                    </a:lnTo>
                    <a:lnTo>
                      <a:pt x="7896" y="607"/>
                    </a:lnTo>
                    <a:lnTo>
                      <a:pt x="7936" y="748"/>
                    </a:lnTo>
                    <a:lnTo>
                      <a:pt x="7997" y="869"/>
                    </a:lnTo>
                    <a:lnTo>
                      <a:pt x="8077" y="1010"/>
                    </a:lnTo>
                    <a:lnTo>
                      <a:pt x="8118" y="1152"/>
                    </a:lnTo>
                    <a:lnTo>
                      <a:pt x="8158" y="1293"/>
                    </a:lnTo>
                    <a:lnTo>
                      <a:pt x="8158" y="1434"/>
                    </a:lnTo>
                    <a:lnTo>
                      <a:pt x="8178" y="1556"/>
                    </a:lnTo>
                    <a:lnTo>
                      <a:pt x="8158" y="1677"/>
                    </a:lnTo>
                    <a:lnTo>
                      <a:pt x="8138" y="1798"/>
                    </a:lnTo>
                    <a:lnTo>
                      <a:pt x="8098" y="1919"/>
                    </a:lnTo>
                    <a:lnTo>
                      <a:pt x="8057" y="2020"/>
                    </a:lnTo>
                    <a:lnTo>
                      <a:pt x="7997" y="2121"/>
                    </a:lnTo>
                    <a:lnTo>
                      <a:pt x="7916" y="2202"/>
                    </a:lnTo>
                    <a:lnTo>
                      <a:pt x="7835" y="2282"/>
                    </a:lnTo>
                    <a:lnTo>
                      <a:pt x="7734" y="2323"/>
                    </a:lnTo>
                    <a:lnTo>
                      <a:pt x="7633" y="2383"/>
                    </a:lnTo>
                    <a:lnTo>
                      <a:pt x="7532" y="2404"/>
                    </a:lnTo>
                    <a:lnTo>
                      <a:pt x="7310" y="2404"/>
                    </a:lnTo>
                    <a:lnTo>
                      <a:pt x="7189" y="2383"/>
                    </a:lnTo>
                    <a:lnTo>
                      <a:pt x="7088" y="2343"/>
                    </a:lnTo>
                    <a:lnTo>
                      <a:pt x="6967" y="2303"/>
                    </a:lnTo>
                    <a:lnTo>
                      <a:pt x="7027" y="2000"/>
                    </a:lnTo>
                    <a:lnTo>
                      <a:pt x="7128" y="1697"/>
                    </a:lnTo>
                    <a:lnTo>
                      <a:pt x="7189" y="1556"/>
                    </a:lnTo>
                    <a:lnTo>
                      <a:pt x="7270" y="1414"/>
                    </a:lnTo>
                    <a:lnTo>
                      <a:pt x="7371" y="1293"/>
                    </a:lnTo>
                    <a:lnTo>
                      <a:pt x="7472" y="1172"/>
                    </a:lnTo>
                    <a:lnTo>
                      <a:pt x="7492" y="1131"/>
                    </a:lnTo>
                    <a:lnTo>
                      <a:pt x="7472" y="1091"/>
                    </a:lnTo>
                    <a:lnTo>
                      <a:pt x="7431" y="1071"/>
                    </a:lnTo>
                    <a:lnTo>
                      <a:pt x="7391" y="1091"/>
                    </a:lnTo>
                    <a:lnTo>
                      <a:pt x="7250" y="1253"/>
                    </a:lnTo>
                    <a:lnTo>
                      <a:pt x="7169" y="1374"/>
                    </a:lnTo>
                    <a:lnTo>
                      <a:pt x="7088" y="1515"/>
                    </a:lnTo>
                    <a:lnTo>
                      <a:pt x="7027" y="1656"/>
                    </a:lnTo>
                    <a:lnTo>
                      <a:pt x="6947" y="1838"/>
                    </a:lnTo>
                    <a:lnTo>
                      <a:pt x="6886" y="2040"/>
                    </a:lnTo>
                    <a:lnTo>
                      <a:pt x="6846" y="2262"/>
                    </a:lnTo>
                    <a:lnTo>
                      <a:pt x="6704" y="2262"/>
                    </a:lnTo>
                    <a:lnTo>
                      <a:pt x="6603" y="2242"/>
                    </a:lnTo>
                    <a:lnTo>
                      <a:pt x="6502" y="2222"/>
                    </a:lnTo>
                    <a:lnTo>
                      <a:pt x="6422" y="2161"/>
                    </a:lnTo>
                    <a:lnTo>
                      <a:pt x="6341" y="2081"/>
                    </a:lnTo>
                    <a:lnTo>
                      <a:pt x="6280" y="2000"/>
                    </a:lnTo>
                    <a:lnTo>
                      <a:pt x="6240" y="1899"/>
                    </a:lnTo>
                    <a:lnTo>
                      <a:pt x="6200" y="1778"/>
                    </a:lnTo>
                    <a:lnTo>
                      <a:pt x="6179" y="1656"/>
                    </a:lnTo>
                    <a:lnTo>
                      <a:pt x="6179" y="1535"/>
                    </a:lnTo>
                    <a:lnTo>
                      <a:pt x="6179" y="1394"/>
                    </a:lnTo>
                    <a:lnTo>
                      <a:pt x="6200" y="1273"/>
                    </a:lnTo>
                    <a:lnTo>
                      <a:pt x="6240" y="1152"/>
                    </a:lnTo>
                    <a:lnTo>
                      <a:pt x="6301" y="1031"/>
                    </a:lnTo>
                    <a:lnTo>
                      <a:pt x="6381" y="909"/>
                    </a:lnTo>
                    <a:lnTo>
                      <a:pt x="6482" y="808"/>
                    </a:lnTo>
                    <a:lnTo>
                      <a:pt x="6583" y="728"/>
                    </a:lnTo>
                    <a:lnTo>
                      <a:pt x="6826" y="586"/>
                    </a:lnTo>
                    <a:lnTo>
                      <a:pt x="7088" y="485"/>
                    </a:lnTo>
                    <a:lnTo>
                      <a:pt x="7330" y="344"/>
                    </a:lnTo>
                    <a:lnTo>
                      <a:pt x="7451" y="283"/>
                    </a:lnTo>
                    <a:lnTo>
                      <a:pt x="7552" y="182"/>
                    </a:lnTo>
                    <a:lnTo>
                      <a:pt x="7613" y="142"/>
                    </a:lnTo>
                    <a:lnTo>
                      <a:pt x="7674" y="122"/>
                    </a:lnTo>
                    <a:close/>
                    <a:moveTo>
                      <a:pt x="5109" y="2161"/>
                    </a:moveTo>
                    <a:lnTo>
                      <a:pt x="5210" y="2202"/>
                    </a:lnTo>
                    <a:lnTo>
                      <a:pt x="5331" y="2222"/>
                    </a:lnTo>
                    <a:lnTo>
                      <a:pt x="5412" y="2282"/>
                    </a:lnTo>
                    <a:lnTo>
                      <a:pt x="5513" y="2343"/>
                    </a:lnTo>
                    <a:lnTo>
                      <a:pt x="5594" y="2404"/>
                    </a:lnTo>
                    <a:lnTo>
                      <a:pt x="5675" y="2505"/>
                    </a:lnTo>
                    <a:lnTo>
                      <a:pt x="5735" y="2585"/>
                    </a:lnTo>
                    <a:lnTo>
                      <a:pt x="5452" y="2605"/>
                    </a:lnTo>
                    <a:lnTo>
                      <a:pt x="5230" y="2646"/>
                    </a:lnTo>
                    <a:lnTo>
                      <a:pt x="5008" y="2706"/>
                    </a:lnTo>
                    <a:lnTo>
                      <a:pt x="4968" y="2727"/>
                    </a:lnTo>
                    <a:lnTo>
                      <a:pt x="4968" y="2767"/>
                    </a:lnTo>
                    <a:lnTo>
                      <a:pt x="5008" y="2807"/>
                    </a:lnTo>
                    <a:lnTo>
                      <a:pt x="5049" y="2807"/>
                    </a:lnTo>
                    <a:lnTo>
                      <a:pt x="5251" y="2747"/>
                    </a:lnTo>
                    <a:lnTo>
                      <a:pt x="5473" y="2706"/>
                    </a:lnTo>
                    <a:lnTo>
                      <a:pt x="5816" y="2706"/>
                    </a:lnTo>
                    <a:lnTo>
                      <a:pt x="5917" y="2787"/>
                    </a:lnTo>
                    <a:lnTo>
                      <a:pt x="5977" y="2848"/>
                    </a:lnTo>
                    <a:lnTo>
                      <a:pt x="6099" y="2969"/>
                    </a:lnTo>
                    <a:lnTo>
                      <a:pt x="6179" y="3090"/>
                    </a:lnTo>
                    <a:lnTo>
                      <a:pt x="6220" y="3231"/>
                    </a:lnTo>
                    <a:lnTo>
                      <a:pt x="6240" y="3353"/>
                    </a:lnTo>
                    <a:lnTo>
                      <a:pt x="6220" y="3454"/>
                    </a:lnTo>
                    <a:lnTo>
                      <a:pt x="6179" y="3555"/>
                    </a:lnTo>
                    <a:lnTo>
                      <a:pt x="6119" y="3635"/>
                    </a:lnTo>
                    <a:lnTo>
                      <a:pt x="6038" y="3696"/>
                    </a:lnTo>
                    <a:lnTo>
                      <a:pt x="5957" y="3756"/>
                    </a:lnTo>
                    <a:lnTo>
                      <a:pt x="5856" y="3777"/>
                    </a:lnTo>
                    <a:lnTo>
                      <a:pt x="5755" y="3777"/>
                    </a:lnTo>
                    <a:lnTo>
                      <a:pt x="5654" y="3756"/>
                    </a:lnTo>
                    <a:lnTo>
                      <a:pt x="5533" y="3736"/>
                    </a:lnTo>
                    <a:lnTo>
                      <a:pt x="5432" y="3696"/>
                    </a:lnTo>
                    <a:lnTo>
                      <a:pt x="5331" y="3635"/>
                    </a:lnTo>
                    <a:lnTo>
                      <a:pt x="5251" y="3555"/>
                    </a:lnTo>
                    <a:lnTo>
                      <a:pt x="5109" y="3454"/>
                    </a:lnTo>
                    <a:lnTo>
                      <a:pt x="4968" y="3312"/>
                    </a:lnTo>
                    <a:lnTo>
                      <a:pt x="4887" y="3231"/>
                    </a:lnTo>
                    <a:lnTo>
                      <a:pt x="4786" y="3171"/>
                    </a:lnTo>
                    <a:lnTo>
                      <a:pt x="4685" y="3110"/>
                    </a:lnTo>
                    <a:lnTo>
                      <a:pt x="4564" y="3090"/>
                    </a:lnTo>
                    <a:lnTo>
                      <a:pt x="4342" y="3050"/>
                    </a:lnTo>
                    <a:lnTo>
                      <a:pt x="4160" y="3030"/>
                    </a:lnTo>
                    <a:lnTo>
                      <a:pt x="4019" y="3009"/>
                    </a:lnTo>
                    <a:lnTo>
                      <a:pt x="3938" y="2989"/>
                    </a:lnTo>
                    <a:lnTo>
                      <a:pt x="3938" y="2969"/>
                    </a:lnTo>
                    <a:lnTo>
                      <a:pt x="3958" y="2929"/>
                    </a:lnTo>
                    <a:lnTo>
                      <a:pt x="4059" y="2888"/>
                    </a:lnTo>
                    <a:lnTo>
                      <a:pt x="4120" y="2828"/>
                    </a:lnTo>
                    <a:lnTo>
                      <a:pt x="4180" y="2747"/>
                    </a:lnTo>
                    <a:lnTo>
                      <a:pt x="4221" y="2666"/>
                    </a:lnTo>
                    <a:lnTo>
                      <a:pt x="4261" y="2605"/>
                    </a:lnTo>
                    <a:lnTo>
                      <a:pt x="4322" y="2505"/>
                    </a:lnTo>
                    <a:lnTo>
                      <a:pt x="4403" y="2424"/>
                    </a:lnTo>
                    <a:lnTo>
                      <a:pt x="4483" y="2343"/>
                    </a:lnTo>
                    <a:lnTo>
                      <a:pt x="4584" y="2282"/>
                    </a:lnTo>
                    <a:lnTo>
                      <a:pt x="4665" y="2222"/>
                    </a:lnTo>
                    <a:lnTo>
                      <a:pt x="4766" y="2202"/>
                    </a:lnTo>
                    <a:lnTo>
                      <a:pt x="4887" y="2161"/>
                    </a:lnTo>
                    <a:close/>
                    <a:moveTo>
                      <a:pt x="9794" y="2605"/>
                    </a:moveTo>
                    <a:lnTo>
                      <a:pt x="9794" y="2646"/>
                    </a:lnTo>
                    <a:lnTo>
                      <a:pt x="9794" y="2706"/>
                    </a:lnTo>
                    <a:lnTo>
                      <a:pt x="9753" y="2888"/>
                    </a:lnTo>
                    <a:lnTo>
                      <a:pt x="9673" y="3110"/>
                    </a:lnTo>
                    <a:lnTo>
                      <a:pt x="9632" y="3393"/>
                    </a:lnTo>
                    <a:lnTo>
                      <a:pt x="9592" y="3555"/>
                    </a:lnTo>
                    <a:lnTo>
                      <a:pt x="9551" y="3716"/>
                    </a:lnTo>
                    <a:lnTo>
                      <a:pt x="9491" y="3857"/>
                    </a:lnTo>
                    <a:lnTo>
                      <a:pt x="9430" y="3979"/>
                    </a:lnTo>
                    <a:lnTo>
                      <a:pt x="9349" y="4100"/>
                    </a:lnTo>
                    <a:lnTo>
                      <a:pt x="9249" y="4201"/>
                    </a:lnTo>
                    <a:lnTo>
                      <a:pt x="9148" y="4281"/>
                    </a:lnTo>
                    <a:lnTo>
                      <a:pt x="9026" y="4362"/>
                    </a:lnTo>
                    <a:lnTo>
                      <a:pt x="8865" y="4423"/>
                    </a:lnTo>
                    <a:lnTo>
                      <a:pt x="8683" y="4443"/>
                    </a:lnTo>
                    <a:lnTo>
                      <a:pt x="8501" y="4443"/>
                    </a:lnTo>
                    <a:lnTo>
                      <a:pt x="8320" y="4403"/>
                    </a:lnTo>
                    <a:lnTo>
                      <a:pt x="8118" y="4342"/>
                    </a:lnTo>
                    <a:lnTo>
                      <a:pt x="7956" y="4241"/>
                    </a:lnTo>
                    <a:lnTo>
                      <a:pt x="7815" y="4120"/>
                    </a:lnTo>
                    <a:lnTo>
                      <a:pt x="7674" y="3979"/>
                    </a:lnTo>
                    <a:lnTo>
                      <a:pt x="7956" y="3756"/>
                    </a:lnTo>
                    <a:lnTo>
                      <a:pt x="8219" y="3575"/>
                    </a:lnTo>
                    <a:lnTo>
                      <a:pt x="8481" y="3433"/>
                    </a:lnTo>
                    <a:lnTo>
                      <a:pt x="8724" y="3292"/>
                    </a:lnTo>
                    <a:lnTo>
                      <a:pt x="9107" y="3130"/>
                    </a:lnTo>
                    <a:lnTo>
                      <a:pt x="9269" y="3090"/>
                    </a:lnTo>
                    <a:lnTo>
                      <a:pt x="9309" y="3050"/>
                    </a:lnTo>
                    <a:lnTo>
                      <a:pt x="9309" y="3009"/>
                    </a:lnTo>
                    <a:lnTo>
                      <a:pt x="9289" y="2989"/>
                    </a:lnTo>
                    <a:lnTo>
                      <a:pt x="9228" y="2969"/>
                    </a:lnTo>
                    <a:lnTo>
                      <a:pt x="8925" y="3090"/>
                    </a:lnTo>
                    <a:lnTo>
                      <a:pt x="8602" y="3231"/>
                    </a:lnTo>
                    <a:lnTo>
                      <a:pt x="8239" y="3433"/>
                    </a:lnTo>
                    <a:lnTo>
                      <a:pt x="7916" y="3635"/>
                    </a:lnTo>
                    <a:lnTo>
                      <a:pt x="7613" y="3878"/>
                    </a:lnTo>
                    <a:lnTo>
                      <a:pt x="7573" y="3736"/>
                    </a:lnTo>
                    <a:lnTo>
                      <a:pt x="7552" y="3595"/>
                    </a:lnTo>
                    <a:lnTo>
                      <a:pt x="7552" y="3433"/>
                    </a:lnTo>
                    <a:lnTo>
                      <a:pt x="7593" y="3292"/>
                    </a:lnTo>
                    <a:lnTo>
                      <a:pt x="7633" y="3191"/>
                    </a:lnTo>
                    <a:lnTo>
                      <a:pt x="7694" y="3110"/>
                    </a:lnTo>
                    <a:lnTo>
                      <a:pt x="7754" y="3009"/>
                    </a:lnTo>
                    <a:lnTo>
                      <a:pt x="7835" y="2929"/>
                    </a:lnTo>
                    <a:lnTo>
                      <a:pt x="7916" y="2868"/>
                    </a:lnTo>
                    <a:lnTo>
                      <a:pt x="8017" y="2807"/>
                    </a:lnTo>
                    <a:lnTo>
                      <a:pt x="8138" y="2747"/>
                    </a:lnTo>
                    <a:lnTo>
                      <a:pt x="8239" y="2706"/>
                    </a:lnTo>
                    <a:lnTo>
                      <a:pt x="8461" y="2666"/>
                    </a:lnTo>
                    <a:lnTo>
                      <a:pt x="9107" y="2666"/>
                    </a:lnTo>
                    <a:lnTo>
                      <a:pt x="9309" y="2646"/>
                    </a:lnTo>
                    <a:lnTo>
                      <a:pt x="9753" y="2605"/>
                    </a:lnTo>
                    <a:close/>
                    <a:moveTo>
                      <a:pt x="4503" y="3716"/>
                    </a:moveTo>
                    <a:lnTo>
                      <a:pt x="4705" y="3736"/>
                    </a:lnTo>
                    <a:lnTo>
                      <a:pt x="4928" y="3797"/>
                    </a:lnTo>
                    <a:lnTo>
                      <a:pt x="5069" y="3857"/>
                    </a:lnTo>
                    <a:lnTo>
                      <a:pt x="5190" y="3938"/>
                    </a:lnTo>
                    <a:lnTo>
                      <a:pt x="5311" y="4039"/>
                    </a:lnTo>
                    <a:lnTo>
                      <a:pt x="5412" y="4140"/>
                    </a:lnTo>
                    <a:lnTo>
                      <a:pt x="5473" y="4261"/>
                    </a:lnTo>
                    <a:lnTo>
                      <a:pt x="5513" y="4382"/>
                    </a:lnTo>
                    <a:lnTo>
                      <a:pt x="5553" y="4524"/>
                    </a:lnTo>
                    <a:lnTo>
                      <a:pt x="5533" y="4645"/>
                    </a:lnTo>
                    <a:lnTo>
                      <a:pt x="5331" y="4524"/>
                    </a:lnTo>
                    <a:lnTo>
                      <a:pt x="5129" y="4443"/>
                    </a:lnTo>
                    <a:lnTo>
                      <a:pt x="4928" y="4382"/>
                    </a:lnTo>
                    <a:lnTo>
                      <a:pt x="4746" y="4342"/>
                    </a:lnTo>
                    <a:lnTo>
                      <a:pt x="4483" y="4302"/>
                    </a:lnTo>
                    <a:lnTo>
                      <a:pt x="4382" y="4302"/>
                    </a:lnTo>
                    <a:lnTo>
                      <a:pt x="4342" y="4322"/>
                    </a:lnTo>
                    <a:lnTo>
                      <a:pt x="4322" y="4362"/>
                    </a:lnTo>
                    <a:lnTo>
                      <a:pt x="4342" y="4403"/>
                    </a:lnTo>
                    <a:lnTo>
                      <a:pt x="4382" y="4423"/>
                    </a:lnTo>
                    <a:lnTo>
                      <a:pt x="4503" y="4423"/>
                    </a:lnTo>
                    <a:lnTo>
                      <a:pt x="4766" y="4463"/>
                    </a:lnTo>
                    <a:lnTo>
                      <a:pt x="4928" y="4504"/>
                    </a:lnTo>
                    <a:lnTo>
                      <a:pt x="5109" y="4564"/>
                    </a:lnTo>
                    <a:lnTo>
                      <a:pt x="5311" y="4645"/>
                    </a:lnTo>
                    <a:lnTo>
                      <a:pt x="5513" y="4746"/>
                    </a:lnTo>
                    <a:lnTo>
                      <a:pt x="5452" y="4847"/>
                    </a:lnTo>
                    <a:lnTo>
                      <a:pt x="5372" y="4948"/>
                    </a:lnTo>
                    <a:lnTo>
                      <a:pt x="5251" y="5029"/>
                    </a:lnTo>
                    <a:lnTo>
                      <a:pt x="5129" y="5109"/>
                    </a:lnTo>
                    <a:lnTo>
                      <a:pt x="4948" y="5170"/>
                    </a:lnTo>
                    <a:lnTo>
                      <a:pt x="4786" y="5190"/>
                    </a:lnTo>
                    <a:lnTo>
                      <a:pt x="4584" y="5170"/>
                    </a:lnTo>
                    <a:lnTo>
                      <a:pt x="4403" y="5109"/>
                    </a:lnTo>
                    <a:lnTo>
                      <a:pt x="4221" y="5049"/>
                    </a:lnTo>
                    <a:lnTo>
                      <a:pt x="4019" y="4948"/>
                    </a:lnTo>
                    <a:lnTo>
                      <a:pt x="3918" y="4928"/>
                    </a:lnTo>
                    <a:lnTo>
                      <a:pt x="3817" y="4907"/>
                    </a:lnTo>
                    <a:lnTo>
                      <a:pt x="3676" y="4928"/>
                    </a:lnTo>
                    <a:lnTo>
                      <a:pt x="3534" y="4948"/>
                    </a:lnTo>
                    <a:lnTo>
                      <a:pt x="3413" y="4968"/>
                    </a:lnTo>
                    <a:lnTo>
                      <a:pt x="3312" y="4988"/>
                    </a:lnTo>
                    <a:lnTo>
                      <a:pt x="3252" y="4968"/>
                    </a:lnTo>
                    <a:lnTo>
                      <a:pt x="3211" y="4928"/>
                    </a:lnTo>
                    <a:lnTo>
                      <a:pt x="3191" y="4867"/>
                    </a:lnTo>
                    <a:lnTo>
                      <a:pt x="3231" y="4746"/>
                    </a:lnTo>
                    <a:lnTo>
                      <a:pt x="3312" y="4524"/>
                    </a:lnTo>
                    <a:lnTo>
                      <a:pt x="3413" y="4342"/>
                    </a:lnTo>
                    <a:lnTo>
                      <a:pt x="3554" y="4160"/>
                    </a:lnTo>
                    <a:lnTo>
                      <a:pt x="3716" y="3999"/>
                    </a:lnTo>
                    <a:lnTo>
                      <a:pt x="3898" y="3878"/>
                    </a:lnTo>
                    <a:lnTo>
                      <a:pt x="4079" y="3797"/>
                    </a:lnTo>
                    <a:lnTo>
                      <a:pt x="4281" y="3736"/>
                    </a:lnTo>
                    <a:lnTo>
                      <a:pt x="4503" y="3716"/>
                    </a:lnTo>
                    <a:close/>
                    <a:moveTo>
                      <a:pt x="4039" y="5796"/>
                    </a:moveTo>
                    <a:lnTo>
                      <a:pt x="4382" y="5816"/>
                    </a:lnTo>
                    <a:lnTo>
                      <a:pt x="4544" y="5836"/>
                    </a:lnTo>
                    <a:lnTo>
                      <a:pt x="4705" y="5877"/>
                    </a:lnTo>
                    <a:lnTo>
                      <a:pt x="4887" y="5937"/>
                    </a:lnTo>
                    <a:lnTo>
                      <a:pt x="5049" y="6018"/>
                    </a:lnTo>
                    <a:lnTo>
                      <a:pt x="5170" y="6099"/>
                    </a:lnTo>
                    <a:lnTo>
                      <a:pt x="5271" y="6179"/>
                    </a:lnTo>
                    <a:lnTo>
                      <a:pt x="5352" y="6260"/>
                    </a:lnTo>
                    <a:lnTo>
                      <a:pt x="5392" y="6341"/>
                    </a:lnTo>
                    <a:lnTo>
                      <a:pt x="5432" y="6422"/>
                    </a:lnTo>
                    <a:lnTo>
                      <a:pt x="5432" y="6503"/>
                    </a:lnTo>
                    <a:lnTo>
                      <a:pt x="5432" y="6523"/>
                    </a:lnTo>
                    <a:lnTo>
                      <a:pt x="5432" y="6624"/>
                    </a:lnTo>
                    <a:lnTo>
                      <a:pt x="5372" y="6704"/>
                    </a:lnTo>
                    <a:lnTo>
                      <a:pt x="5311" y="6785"/>
                    </a:lnTo>
                    <a:lnTo>
                      <a:pt x="5210" y="6826"/>
                    </a:lnTo>
                    <a:lnTo>
                      <a:pt x="5129" y="6846"/>
                    </a:lnTo>
                    <a:lnTo>
                      <a:pt x="5008" y="6886"/>
                    </a:lnTo>
                    <a:lnTo>
                      <a:pt x="4827" y="6704"/>
                    </a:lnTo>
                    <a:lnTo>
                      <a:pt x="4645" y="6543"/>
                    </a:lnTo>
                    <a:lnTo>
                      <a:pt x="4443" y="6422"/>
                    </a:lnTo>
                    <a:lnTo>
                      <a:pt x="4281" y="6301"/>
                    </a:lnTo>
                    <a:lnTo>
                      <a:pt x="4019" y="6179"/>
                    </a:lnTo>
                    <a:lnTo>
                      <a:pt x="3898" y="6119"/>
                    </a:lnTo>
                    <a:lnTo>
                      <a:pt x="3857" y="6119"/>
                    </a:lnTo>
                    <a:lnTo>
                      <a:pt x="3817" y="6159"/>
                    </a:lnTo>
                    <a:lnTo>
                      <a:pt x="3817" y="6200"/>
                    </a:lnTo>
                    <a:lnTo>
                      <a:pt x="3857" y="6220"/>
                    </a:lnTo>
                    <a:lnTo>
                      <a:pt x="3958" y="6280"/>
                    </a:lnTo>
                    <a:lnTo>
                      <a:pt x="4221" y="6402"/>
                    </a:lnTo>
                    <a:lnTo>
                      <a:pt x="4362" y="6503"/>
                    </a:lnTo>
                    <a:lnTo>
                      <a:pt x="4544" y="6624"/>
                    </a:lnTo>
                    <a:lnTo>
                      <a:pt x="4726" y="6765"/>
                    </a:lnTo>
                    <a:lnTo>
                      <a:pt x="4907" y="6927"/>
                    </a:lnTo>
                    <a:lnTo>
                      <a:pt x="4766" y="7007"/>
                    </a:lnTo>
                    <a:lnTo>
                      <a:pt x="4625" y="7108"/>
                    </a:lnTo>
                    <a:lnTo>
                      <a:pt x="4503" y="7169"/>
                    </a:lnTo>
                    <a:lnTo>
                      <a:pt x="4382" y="7229"/>
                    </a:lnTo>
                    <a:lnTo>
                      <a:pt x="4140" y="7229"/>
                    </a:lnTo>
                    <a:lnTo>
                      <a:pt x="3978" y="7189"/>
                    </a:lnTo>
                    <a:lnTo>
                      <a:pt x="3837" y="7088"/>
                    </a:lnTo>
                    <a:lnTo>
                      <a:pt x="3696" y="6967"/>
                    </a:lnTo>
                    <a:lnTo>
                      <a:pt x="3575" y="6805"/>
                    </a:lnTo>
                    <a:lnTo>
                      <a:pt x="3373" y="6422"/>
                    </a:lnTo>
                    <a:lnTo>
                      <a:pt x="3353" y="6402"/>
                    </a:lnTo>
                    <a:lnTo>
                      <a:pt x="3292" y="6301"/>
                    </a:lnTo>
                    <a:lnTo>
                      <a:pt x="3211" y="6200"/>
                    </a:lnTo>
                    <a:lnTo>
                      <a:pt x="3070" y="6058"/>
                    </a:lnTo>
                    <a:lnTo>
                      <a:pt x="3009" y="5998"/>
                    </a:lnTo>
                    <a:lnTo>
                      <a:pt x="2969" y="5937"/>
                    </a:lnTo>
                    <a:lnTo>
                      <a:pt x="2989" y="5937"/>
                    </a:lnTo>
                    <a:lnTo>
                      <a:pt x="3110" y="5897"/>
                    </a:lnTo>
                    <a:lnTo>
                      <a:pt x="3332" y="5856"/>
                    </a:lnTo>
                    <a:lnTo>
                      <a:pt x="3655" y="5816"/>
                    </a:lnTo>
                    <a:lnTo>
                      <a:pt x="4039" y="5796"/>
                    </a:lnTo>
                    <a:close/>
                    <a:moveTo>
                      <a:pt x="8885" y="4847"/>
                    </a:moveTo>
                    <a:lnTo>
                      <a:pt x="9006" y="4867"/>
                    </a:lnTo>
                    <a:lnTo>
                      <a:pt x="9127" y="4907"/>
                    </a:lnTo>
                    <a:lnTo>
                      <a:pt x="9228" y="4968"/>
                    </a:lnTo>
                    <a:lnTo>
                      <a:pt x="9390" y="5069"/>
                    </a:lnTo>
                    <a:lnTo>
                      <a:pt x="9511" y="5190"/>
                    </a:lnTo>
                    <a:lnTo>
                      <a:pt x="9592" y="5352"/>
                    </a:lnTo>
                    <a:lnTo>
                      <a:pt x="9673" y="5493"/>
                    </a:lnTo>
                    <a:lnTo>
                      <a:pt x="9713" y="5675"/>
                    </a:lnTo>
                    <a:lnTo>
                      <a:pt x="9713" y="5836"/>
                    </a:lnTo>
                    <a:lnTo>
                      <a:pt x="9693" y="6018"/>
                    </a:lnTo>
                    <a:lnTo>
                      <a:pt x="9652" y="6200"/>
                    </a:lnTo>
                    <a:lnTo>
                      <a:pt x="9592" y="6341"/>
                    </a:lnTo>
                    <a:lnTo>
                      <a:pt x="9531" y="6503"/>
                    </a:lnTo>
                    <a:lnTo>
                      <a:pt x="9450" y="6644"/>
                    </a:lnTo>
                    <a:lnTo>
                      <a:pt x="9410" y="6805"/>
                    </a:lnTo>
                    <a:lnTo>
                      <a:pt x="9390" y="6886"/>
                    </a:lnTo>
                    <a:lnTo>
                      <a:pt x="9390" y="6987"/>
                    </a:lnTo>
                    <a:lnTo>
                      <a:pt x="9390" y="7088"/>
                    </a:lnTo>
                    <a:lnTo>
                      <a:pt x="9370" y="7169"/>
                    </a:lnTo>
                    <a:lnTo>
                      <a:pt x="9329" y="7209"/>
                    </a:lnTo>
                    <a:lnTo>
                      <a:pt x="9249" y="7229"/>
                    </a:lnTo>
                    <a:lnTo>
                      <a:pt x="9188" y="7209"/>
                    </a:lnTo>
                    <a:lnTo>
                      <a:pt x="8966" y="7169"/>
                    </a:lnTo>
                    <a:lnTo>
                      <a:pt x="8744" y="7068"/>
                    </a:lnTo>
                    <a:lnTo>
                      <a:pt x="8542" y="6967"/>
                    </a:lnTo>
                    <a:lnTo>
                      <a:pt x="8360" y="6826"/>
                    </a:lnTo>
                    <a:lnTo>
                      <a:pt x="8178" y="6664"/>
                    </a:lnTo>
                    <a:lnTo>
                      <a:pt x="8037" y="6482"/>
                    </a:lnTo>
                    <a:lnTo>
                      <a:pt x="7936" y="6280"/>
                    </a:lnTo>
                    <a:lnTo>
                      <a:pt x="7855" y="6058"/>
                    </a:lnTo>
                    <a:lnTo>
                      <a:pt x="7835" y="5897"/>
                    </a:lnTo>
                    <a:lnTo>
                      <a:pt x="7835" y="5715"/>
                    </a:lnTo>
                    <a:lnTo>
                      <a:pt x="7835" y="5654"/>
                    </a:lnTo>
                    <a:lnTo>
                      <a:pt x="7855" y="5634"/>
                    </a:lnTo>
                    <a:lnTo>
                      <a:pt x="7855" y="5614"/>
                    </a:lnTo>
                    <a:lnTo>
                      <a:pt x="7875" y="5533"/>
                    </a:lnTo>
                    <a:lnTo>
                      <a:pt x="7896" y="5453"/>
                    </a:lnTo>
                    <a:lnTo>
                      <a:pt x="7936" y="5372"/>
                    </a:lnTo>
                    <a:lnTo>
                      <a:pt x="7976" y="5291"/>
                    </a:lnTo>
                    <a:lnTo>
                      <a:pt x="7997" y="5251"/>
                    </a:lnTo>
                    <a:lnTo>
                      <a:pt x="8158" y="5271"/>
                    </a:lnTo>
                    <a:lnTo>
                      <a:pt x="8259" y="5291"/>
                    </a:lnTo>
                    <a:lnTo>
                      <a:pt x="8360" y="5331"/>
                    </a:lnTo>
                    <a:lnTo>
                      <a:pt x="8522" y="5432"/>
                    </a:lnTo>
                    <a:lnTo>
                      <a:pt x="8663" y="5574"/>
                    </a:lnTo>
                    <a:lnTo>
                      <a:pt x="8784" y="5695"/>
                    </a:lnTo>
                    <a:lnTo>
                      <a:pt x="8865" y="5836"/>
                    </a:lnTo>
                    <a:lnTo>
                      <a:pt x="8925" y="5937"/>
                    </a:lnTo>
                    <a:lnTo>
                      <a:pt x="8986" y="6058"/>
                    </a:lnTo>
                    <a:lnTo>
                      <a:pt x="9006" y="6078"/>
                    </a:lnTo>
                    <a:lnTo>
                      <a:pt x="9026" y="6099"/>
                    </a:lnTo>
                    <a:lnTo>
                      <a:pt x="9047" y="6078"/>
                    </a:lnTo>
                    <a:lnTo>
                      <a:pt x="9087" y="6058"/>
                    </a:lnTo>
                    <a:lnTo>
                      <a:pt x="9087" y="6018"/>
                    </a:lnTo>
                    <a:lnTo>
                      <a:pt x="9026" y="5877"/>
                    </a:lnTo>
                    <a:lnTo>
                      <a:pt x="8966" y="5755"/>
                    </a:lnTo>
                    <a:lnTo>
                      <a:pt x="8865" y="5614"/>
                    </a:lnTo>
                    <a:lnTo>
                      <a:pt x="8744" y="5473"/>
                    </a:lnTo>
                    <a:lnTo>
                      <a:pt x="8582" y="5352"/>
                    </a:lnTo>
                    <a:lnTo>
                      <a:pt x="8400" y="5230"/>
                    </a:lnTo>
                    <a:lnTo>
                      <a:pt x="8300" y="5190"/>
                    </a:lnTo>
                    <a:lnTo>
                      <a:pt x="8178" y="5170"/>
                    </a:lnTo>
                    <a:lnTo>
                      <a:pt x="8098" y="5150"/>
                    </a:lnTo>
                    <a:lnTo>
                      <a:pt x="8239" y="5029"/>
                    </a:lnTo>
                    <a:lnTo>
                      <a:pt x="8400" y="4928"/>
                    </a:lnTo>
                    <a:lnTo>
                      <a:pt x="8582" y="4867"/>
                    </a:lnTo>
                    <a:lnTo>
                      <a:pt x="8784" y="4847"/>
                    </a:lnTo>
                    <a:close/>
                    <a:moveTo>
                      <a:pt x="7290" y="6583"/>
                    </a:moveTo>
                    <a:lnTo>
                      <a:pt x="7451" y="6603"/>
                    </a:lnTo>
                    <a:lnTo>
                      <a:pt x="7532" y="6644"/>
                    </a:lnTo>
                    <a:lnTo>
                      <a:pt x="7613" y="6684"/>
                    </a:lnTo>
                    <a:lnTo>
                      <a:pt x="7694" y="6745"/>
                    </a:lnTo>
                    <a:lnTo>
                      <a:pt x="7775" y="6826"/>
                    </a:lnTo>
                    <a:lnTo>
                      <a:pt x="7916" y="7007"/>
                    </a:lnTo>
                    <a:lnTo>
                      <a:pt x="8037" y="7169"/>
                    </a:lnTo>
                    <a:lnTo>
                      <a:pt x="8098" y="7290"/>
                    </a:lnTo>
                    <a:lnTo>
                      <a:pt x="8300" y="7552"/>
                    </a:lnTo>
                    <a:lnTo>
                      <a:pt x="8501" y="7775"/>
                    </a:lnTo>
                    <a:lnTo>
                      <a:pt x="8663" y="7956"/>
                    </a:lnTo>
                    <a:lnTo>
                      <a:pt x="8824" y="8098"/>
                    </a:lnTo>
                    <a:lnTo>
                      <a:pt x="8946" y="8219"/>
                    </a:lnTo>
                    <a:lnTo>
                      <a:pt x="8946" y="8239"/>
                    </a:lnTo>
                    <a:lnTo>
                      <a:pt x="8946" y="8259"/>
                    </a:lnTo>
                    <a:lnTo>
                      <a:pt x="8925" y="8300"/>
                    </a:lnTo>
                    <a:lnTo>
                      <a:pt x="8885" y="8340"/>
                    </a:lnTo>
                    <a:lnTo>
                      <a:pt x="8824" y="8380"/>
                    </a:lnTo>
                    <a:lnTo>
                      <a:pt x="8724" y="8421"/>
                    </a:lnTo>
                    <a:lnTo>
                      <a:pt x="8562" y="8481"/>
                    </a:lnTo>
                    <a:lnTo>
                      <a:pt x="8360" y="8542"/>
                    </a:lnTo>
                    <a:lnTo>
                      <a:pt x="8118" y="8602"/>
                    </a:lnTo>
                    <a:lnTo>
                      <a:pt x="8057" y="8623"/>
                    </a:lnTo>
                    <a:lnTo>
                      <a:pt x="7734" y="8683"/>
                    </a:lnTo>
                    <a:lnTo>
                      <a:pt x="7451" y="8703"/>
                    </a:lnTo>
                    <a:lnTo>
                      <a:pt x="7209" y="8683"/>
                    </a:lnTo>
                    <a:lnTo>
                      <a:pt x="6987" y="8643"/>
                    </a:lnTo>
                    <a:lnTo>
                      <a:pt x="6805" y="8562"/>
                    </a:lnTo>
                    <a:lnTo>
                      <a:pt x="6664" y="8461"/>
                    </a:lnTo>
                    <a:lnTo>
                      <a:pt x="6563" y="8340"/>
                    </a:lnTo>
                    <a:lnTo>
                      <a:pt x="6502" y="8219"/>
                    </a:lnTo>
                    <a:lnTo>
                      <a:pt x="6462" y="8118"/>
                    </a:lnTo>
                    <a:lnTo>
                      <a:pt x="6462" y="7997"/>
                    </a:lnTo>
                    <a:lnTo>
                      <a:pt x="6482" y="7896"/>
                    </a:lnTo>
                    <a:lnTo>
                      <a:pt x="6543" y="7795"/>
                    </a:lnTo>
                    <a:lnTo>
                      <a:pt x="6603" y="7694"/>
                    </a:lnTo>
                    <a:lnTo>
                      <a:pt x="6684" y="7593"/>
                    </a:lnTo>
                    <a:lnTo>
                      <a:pt x="6805" y="7512"/>
                    </a:lnTo>
                    <a:lnTo>
                      <a:pt x="6926" y="7452"/>
                    </a:lnTo>
                    <a:lnTo>
                      <a:pt x="6947" y="7431"/>
                    </a:lnTo>
                    <a:lnTo>
                      <a:pt x="6967" y="7391"/>
                    </a:lnTo>
                    <a:lnTo>
                      <a:pt x="7189" y="7492"/>
                    </a:lnTo>
                    <a:lnTo>
                      <a:pt x="7391" y="7593"/>
                    </a:lnTo>
                    <a:lnTo>
                      <a:pt x="7552" y="7714"/>
                    </a:lnTo>
                    <a:lnTo>
                      <a:pt x="7714" y="7815"/>
                    </a:lnTo>
                    <a:lnTo>
                      <a:pt x="7916" y="7997"/>
                    </a:lnTo>
                    <a:lnTo>
                      <a:pt x="7997" y="8077"/>
                    </a:lnTo>
                    <a:lnTo>
                      <a:pt x="8037" y="8098"/>
                    </a:lnTo>
                    <a:lnTo>
                      <a:pt x="8077" y="8077"/>
                    </a:lnTo>
                    <a:lnTo>
                      <a:pt x="8098" y="8037"/>
                    </a:lnTo>
                    <a:lnTo>
                      <a:pt x="8077" y="7997"/>
                    </a:lnTo>
                    <a:lnTo>
                      <a:pt x="7976" y="7896"/>
                    </a:lnTo>
                    <a:lnTo>
                      <a:pt x="7754" y="7714"/>
                    </a:lnTo>
                    <a:lnTo>
                      <a:pt x="7593" y="7593"/>
                    </a:lnTo>
                    <a:lnTo>
                      <a:pt x="7411" y="7472"/>
                    </a:lnTo>
                    <a:lnTo>
                      <a:pt x="7209" y="7351"/>
                    </a:lnTo>
                    <a:lnTo>
                      <a:pt x="6967" y="7270"/>
                    </a:lnTo>
                    <a:lnTo>
                      <a:pt x="6947" y="7209"/>
                    </a:lnTo>
                    <a:lnTo>
                      <a:pt x="6947" y="7189"/>
                    </a:lnTo>
                    <a:lnTo>
                      <a:pt x="6906" y="7048"/>
                    </a:lnTo>
                    <a:lnTo>
                      <a:pt x="6906" y="6927"/>
                    </a:lnTo>
                    <a:lnTo>
                      <a:pt x="6926" y="6805"/>
                    </a:lnTo>
                    <a:lnTo>
                      <a:pt x="7007" y="6704"/>
                    </a:lnTo>
                    <a:lnTo>
                      <a:pt x="7048" y="6644"/>
                    </a:lnTo>
                    <a:lnTo>
                      <a:pt x="7128" y="6603"/>
                    </a:lnTo>
                    <a:lnTo>
                      <a:pt x="7209" y="6583"/>
                    </a:lnTo>
                    <a:close/>
                    <a:moveTo>
                      <a:pt x="1333" y="7411"/>
                    </a:moveTo>
                    <a:lnTo>
                      <a:pt x="1354" y="7431"/>
                    </a:lnTo>
                    <a:lnTo>
                      <a:pt x="5271" y="8582"/>
                    </a:lnTo>
                    <a:lnTo>
                      <a:pt x="5372" y="8623"/>
                    </a:lnTo>
                    <a:lnTo>
                      <a:pt x="9531" y="9854"/>
                    </a:lnTo>
                    <a:lnTo>
                      <a:pt x="9572" y="9875"/>
                    </a:lnTo>
                    <a:lnTo>
                      <a:pt x="9612" y="9915"/>
                    </a:lnTo>
                    <a:lnTo>
                      <a:pt x="9632" y="9975"/>
                    </a:lnTo>
                    <a:lnTo>
                      <a:pt x="9612" y="10016"/>
                    </a:lnTo>
                    <a:lnTo>
                      <a:pt x="9047" y="11571"/>
                    </a:lnTo>
                    <a:lnTo>
                      <a:pt x="9026" y="11611"/>
                    </a:lnTo>
                    <a:lnTo>
                      <a:pt x="8986" y="11651"/>
                    </a:lnTo>
                    <a:lnTo>
                      <a:pt x="8885" y="11651"/>
                    </a:lnTo>
                    <a:lnTo>
                      <a:pt x="8784" y="11631"/>
                    </a:lnTo>
                    <a:lnTo>
                      <a:pt x="1031" y="9329"/>
                    </a:lnTo>
                    <a:lnTo>
                      <a:pt x="930" y="9289"/>
                    </a:lnTo>
                    <a:lnTo>
                      <a:pt x="909" y="9289"/>
                    </a:lnTo>
                    <a:lnTo>
                      <a:pt x="869" y="9269"/>
                    </a:lnTo>
                    <a:lnTo>
                      <a:pt x="849" y="9228"/>
                    </a:lnTo>
                    <a:lnTo>
                      <a:pt x="829" y="9188"/>
                    </a:lnTo>
                    <a:lnTo>
                      <a:pt x="829" y="9127"/>
                    </a:lnTo>
                    <a:lnTo>
                      <a:pt x="1192" y="7532"/>
                    </a:lnTo>
                    <a:lnTo>
                      <a:pt x="1212" y="7472"/>
                    </a:lnTo>
                    <a:lnTo>
                      <a:pt x="1253" y="7431"/>
                    </a:lnTo>
                    <a:lnTo>
                      <a:pt x="1333" y="7411"/>
                    </a:lnTo>
                    <a:close/>
                    <a:moveTo>
                      <a:pt x="1010" y="9430"/>
                    </a:moveTo>
                    <a:lnTo>
                      <a:pt x="8744" y="11732"/>
                    </a:lnTo>
                    <a:lnTo>
                      <a:pt x="7007" y="15993"/>
                    </a:lnTo>
                    <a:lnTo>
                      <a:pt x="6947" y="16094"/>
                    </a:lnTo>
                    <a:lnTo>
                      <a:pt x="6846" y="16154"/>
                    </a:lnTo>
                    <a:lnTo>
                      <a:pt x="6745" y="16195"/>
                    </a:lnTo>
                    <a:lnTo>
                      <a:pt x="6624" y="16174"/>
                    </a:lnTo>
                    <a:lnTo>
                      <a:pt x="344" y="14317"/>
                    </a:lnTo>
                    <a:lnTo>
                      <a:pt x="243" y="14256"/>
                    </a:lnTo>
                    <a:lnTo>
                      <a:pt x="162" y="14175"/>
                    </a:lnTo>
                    <a:lnTo>
                      <a:pt x="122" y="14074"/>
                    </a:lnTo>
                    <a:lnTo>
                      <a:pt x="122" y="13953"/>
                    </a:lnTo>
                    <a:lnTo>
                      <a:pt x="1010" y="9430"/>
                    </a:lnTo>
                    <a:close/>
                    <a:moveTo>
                      <a:pt x="7674" y="1"/>
                    </a:moveTo>
                    <a:lnTo>
                      <a:pt x="7573" y="21"/>
                    </a:lnTo>
                    <a:lnTo>
                      <a:pt x="7472" y="102"/>
                    </a:lnTo>
                    <a:lnTo>
                      <a:pt x="7351" y="203"/>
                    </a:lnTo>
                    <a:lnTo>
                      <a:pt x="7229" y="283"/>
                    </a:lnTo>
                    <a:lnTo>
                      <a:pt x="6926" y="425"/>
                    </a:lnTo>
                    <a:lnTo>
                      <a:pt x="6725" y="526"/>
                    </a:lnTo>
                    <a:lnTo>
                      <a:pt x="6523" y="627"/>
                    </a:lnTo>
                    <a:lnTo>
                      <a:pt x="6381" y="748"/>
                    </a:lnTo>
                    <a:lnTo>
                      <a:pt x="6260" y="889"/>
                    </a:lnTo>
                    <a:lnTo>
                      <a:pt x="6159" y="1051"/>
                    </a:lnTo>
                    <a:lnTo>
                      <a:pt x="6099" y="1212"/>
                    </a:lnTo>
                    <a:lnTo>
                      <a:pt x="6058" y="1374"/>
                    </a:lnTo>
                    <a:lnTo>
                      <a:pt x="6058" y="1535"/>
                    </a:lnTo>
                    <a:lnTo>
                      <a:pt x="6058" y="1697"/>
                    </a:lnTo>
                    <a:lnTo>
                      <a:pt x="6099" y="1858"/>
                    </a:lnTo>
                    <a:lnTo>
                      <a:pt x="6139" y="1959"/>
                    </a:lnTo>
                    <a:lnTo>
                      <a:pt x="6200" y="2081"/>
                    </a:lnTo>
                    <a:lnTo>
                      <a:pt x="6260" y="2161"/>
                    </a:lnTo>
                    <a:lnTo>
                      <a:pt x="6341" y="2242"/>
                    </a:lnTo>
                    <a:lnTo>
                      <a:pt x="6422" y="2303"/>
                    </a:lnTo>
                    <a:lnTo>
                      <a:pt x="6502" y="2343"/>
                    </a:lnTo>
                    <a:lnTo>
                      <a:pt x="6603" y="2363"/>
                    </a:lnTo>
                    <a:lnTo>
                      <a:pt x="6704" y="2383"/>
                    </a:lnTo>
                    <a:lnTo>
                      <a:pt x="6805" y="2363"/>
                    </a:lnTo>
                    <a:lnTo>
                      <a:pt x="6846" y="2363"/>
                    </a:lnTo>
                    <a:lnTo>
                      <a:pt x="6805" y="2727"/>
                    </a:lnTo>
                    <a:lnTo>
                      <a:pt x="6826" y="3110"/>
                    </a:lnTo>
                    <a:lnTo>
                      <a:pt x="6725" y="2989"/>
                    </a:lnTo>
                    <a:lnTo>
                      <a:pt x="6603" y="2888"/>
                    </a:lnTo>
                    <a:lnTo>
                      <a:pt x="6482" y="2807"/>
                    </a:lnTo>
                    <a:lnTo>
                      <a:pt x="6361" y="2747"/>
                    </a:lnTo>
                    <a:lnTo>
                      <a:pt x="6240" y="2686"/>
                    </a:lnTo>
                    <a:lnTo>
                      <a:pt x="6119" y="2646"/>
                    </a:lnTo>
                    <a:lnTo>
                      <a:pt x="5877" y="2605"/>
                    </a:lnTo>
                    <a:lnTo>
                      <a:pt x="5836" y="2545"/>
                    </a:lnTo>
                    <a:lnTo>
                      <a:pt x="5776" y="2444"/>
                    </a:lnTo>
                    <a:lnTo>
                      <a:pt x="5675" y="2343"/>
                    </a:lnTo>
                    <a:lnTo>
                      <a:pt x="5594" y="2262"/>
                    </a:lnTo>
                    <a:lnTo>
                      <a:pt x="5493" y="2181"/>
                    </a:lnTo>
                    <a:lnTo>
                      <a:pt x="5372" y="2121"/>
                    </a:lnTo>
                    <a:lnTo>
                      <a:pt x="5251" y="2081"/>
                    </a:lnTo>
                    <a:lnTo>
                      <a:pt x="5129" y="2060"/>
                    </a:lnTo>
                    <a:lnTo>
                      <a:pt x="5008" y="2040"/>
                    </a:lnTo>
                    <a:lnTo>
                      <a:pt x="4867" y="2060"/>
                    </a:lnTo>
                    <a:lnTo>
                      <a:pt x="4746" y="2081"/>
                    </a:lnTo>
                    <a:lnTo>
                      <a:pt x="4645" y="2121"/>
                    </a:lnTo>
                    <a:lnTo>
                      <a:pt x="4524" y="2181"/>
                    </a:lnTo>
                    <a:lnTo>
                      <a:pt x="4423" y="2242"/>
                    </a:lnTo>
                    <a:lnTo>
                      <a:pt x="4322" y="2343"/>
                    </a:lnTo>
                    <a:lnTo>
                      <a:pt x="4241" y="2424"/>
                    </a:lnTo>
                    <a:lnTo>
                      <a:pt x="4160" y="2545"/>
                    </a:lnTo>
                    <a:lnTo>
                      <a:pt x="4120" y="2605"/>
                    </a:lnTo>
                    <a:lnTo>
                      <a:pt x="4039" y="2747"/>
                    </a:lnTo>
                    <a:lnTo>
                      <a:pt x="3978" y="2787"/>
                    </a:lnTo>
                    <a:lnTo>
                      <a:pt x="3918" y="2828"/>
                    </a:lnTo>
                    <a:lnTo>
                      <a:pt x="3837" y="2888"/>
                    </a:lnTo>
                    <a:lnTo>
                      <a:pt x="3817" y="2929"/>
                    </a:lnTo>
                    <a:lnTo>
                      <a:pt x="3817" y="2949"/>
                    </a:lnTo>
                    <a:lnTo>
                      <a:pt x="3817" y="3030"/>
                    </a:lnTo>
                    <a:lnTo>
                      <a:pt x="3878" y="3090"/>
                    </a:lnTo>
                    <a:lnTo>
                      <a:pt x="3918" y="3110"/>
                    </a:lnTo>
                    <a:lnTo>
                      <a:pt x="3978" y="3110"/>
                    </a:lnTo>
                    <a:lnTo>
                      <a:pt x="4140" y="3130"/>
                    </a:lnTo>
                    <a:lnTo>
                      <a:pt x="4322" y="3151"/>
                    </a:lnTo>
                    <a:lnTo>
                      <a:pt x="4524" y="3191"/>
                    </a:lnTo>
                    <a:lnTo>
                      <a:pt x="4625" y="3231"/>
                    </a:lnTo>
                    <a:lnTo>
                      <a:pt x="4726" y="3272"/>
                    </a:lnTo>
                    <a:lnTo>
                      <a:pt x="4806" y="3332"/>
                    </a:lnTo>
                    <a:lnTo>
                      <a:pt x="4887" y="3393"/>
                    </a:lnTo>
                    <a:lnTo>
                      <a:pt x="5028" y="3534"/>
                    </a:lnTo>
                    <a:lnTo>
                      <a:pt x="5170" y="3655"/>
                    </a:lnTo>
                    <a:lnTo>
                      <a:pt x="5291" y="3736"/>
                    </a:lnTo>
                    <a:lnTo>
                      <a:pt x="5452" y="3817"/>
                    </a:lnTo>
                    <a:lnTo>
                      <a:pt x="5614" y="3878"/>
                    </a:lnTo>
                    <a:lnTo>
                      <a:pt x="5796" y="3898"/>
                    </a:lnTo>
                    <a:lnTo>
                      <a:pt x="5877" y="3878"/>
                    </a:lnTo>
                    <a:lnTo>
                      <a:pt x="5957" y="3878"/>
                    </a:lnTo>
                    <a:lnTo>
                      <a:pt x="6038" y="3837"/>
                    </a:lnTo>
                    <a:lnTo>
                      <a:pt x="6119" y="3797"/>
                    </a:lnTo>
                    <a:lnTo>
                      <a:pt x="6220" y="3696"/>
                    </a:lnTo>
                    <a:lnTo>
                      <a:pt x="6280" y="3595"/>
                    </a:lnTo>
                    <a:lnTo>
                      <a:pt x="6321" y="3494"/>
                    </a:lnTo>
                    <a:lnTo>
                      <a:pt x="6341" y="3353"/>
                    </a:lnTo>
                    <a:lnTo>
                      <a:pt x="6341" y="3211"/>
                    </a:lnTo>
                    <a:lnTo>
                      <a:pt x="6280" y="3050"/>
                    </a:lnTo>
                    <a:lnTo>
                      <a:pt x="6179" y="2888"/>
                    </a:lnTo>
                    <a:lnTo>
                      <a:pt x="6058" y="2767"/>
                    </a:lnTo>
                    <a:lnTo>
                      <a:pt x="6038" y="2747"/>
                    </a:lnTo>
                    <a:lnTo>
                      <a:pt x="6159" y="2767"/>
                    </a:lnTo>
                    <a:lnTo>
                      <a:pt x="6280" y="2828"/>
                    </a:lnTo>
                    <a:lnTo>
                      <a:pt x="6401" y="2888"/>
                    </a:lnTo>
                    <a:lnTo>
                      <a:pt x="6502" y="2949"/>
                    </a:lnTo>
                    <a:lnTo>
                      <a:pt x="6603" y="3030"/>
                    </a:lnTo>
                    <a:lnTo>
                      <a:pt x="6684" y="3130"/>
                    </a:lnTo>
                    <a:lnTo>
                      <a:pt x="6765" y="3231"/>
                    </a:lnTo>
                    <a:lnTo>
                      <a:pt x="6826" y="3353"/>
                    </a:lnTo>
                    <a:lnTo>
                      <a:pt x="6846" y="3353"/>
                    </a:lnTo>
                    <a:lnTo>
                      <a:pt x="6866" y="3555"/>
                    </a:lnTo>
                    <a:lnTo>
                      <a:pt x="6906" y="3918"/>
                    </a:lnTo>
                    <a:lnTo>
                      <a:pt x="6926" y="4281"/>
                    </a:lnTo>
                    <a:lnTo>
                      <a:pt x="6906" y="4645"/>
                    </a:lnTo>
                    <a:lnTo>
                      <a:pt x="6886" y="4988"/>
                    </a:lnTo>
                    <a:lnTo>
                      <a:pt x="6826" y="5251"/>
                    </a:lnTo>
                    <a:lnTo>
                      <a:pt x="6745" y="5513"/>
                    </a:lnTo>
                    <a:lnTo>
                      <a:pt x="6664" y="5755"/>
                    </a:lnTo>
                    <a:lnTo>
                      <a:pt x="6543" y="5998"/>
                    </a:lnTo>
                    <a:lnTo>
                      <a:pt x="6543" y="6018"/>
                    </a:lnTo>
                    <a:lnTo>
                      <a:pt x="6482" y="6139"/>
                    </a:lnTo>
                    <a:lnTo>
                      <a:pt x="6422" y="5877"/>
                    </a:lnTo>
                    <a:lnTo>
                      <a:pt x="6341" y="5654"/>
                    </a:lnTo>
                    <a:lnTo>
                      <a:pt x="6260" y="5432"/>
                    </a:lnTo>
                    <a:lnTo>
                      <a:pt x="6159" y="5251"/>
                    </a:lnTo>
                    <a:lnTo>
                      <a:pt x="6038" y="5089"/>
                    </a:lnTo>
                    <a:lnTo>
                      <a:pt x="5917" y="4948"/>
                    </a:lnTo>
                    <a:lnTo>
                      <a:pt x="5776" y="4827"/>
                    </a:lnTo>
                    <a:lnTo>
                      <a:pt x="5634" y="4705"/>
                    </a:lnTo>
                    <a:lnTo>
                      <a:pt x="5654" y="4604"/>
                    </a:lnTo>
                    <a:lnTo>
                      <a:pt x="5654" y="4524"/>
                    </a:lnTo>
                    <a:lnTo>
                      <a:pt x="5634" y="4382"/>
                    </a:lnTo>
                    <a:lnTo>
                      <a:pt x="5594" y="4261"/>
                    </a:lnTo>
                    <a:lnTo>
                      <a:pt x="5533" y="4140"/>
                    </a:lnTo>
                    <a:lnTo>
                      <a:pt x="5452" y="4019"/>
                    </a:lnTo>
                    <a:lnTo>
                      <a:pt x="5352" y="3918"/>
                    </a:lnTo>
                    <a:lnTo>
                      <a:pt x="5230" y="3837"/>
                    </a:lnTo>
                    <a:lnTo>
                      <a:pt x="5109" y="3756"/>
                    </a:lnTo>
                    <a:lnTo>
                      <a:pt x="4968" y="3696"/>
                    </a:lnTo>
                    <a:lnTo>
                      <a:pt x="4726" y="3615"/>
                    </a:lnTo>
                    <a:lnTo>
                      <a:pt x="4503" y="3595"/>
                    </a:lnTo>
                    <a:lnTo>
                      <a:pt x="4261" y="3615"/>
                    </a:lnTo>
                    <a:lnTo>
                      <a:pt x="4059" y="3676"/>
                    </a:lnTo>
                    <a:lnTo>
                      <a:pt x="3857" y="3777"/>
                    </a:lnTo>
                    <a:lnTo>
                      <a:pt x="3655" y="3918"/>
                    </a:lnTo>
                    <a:lnTo>
                      <a:pt x="3494" y="4079"/>
                    </a:lnTo>
                    <a:lnTo>
                      <a:pt x="3332" y="4261"/>
                    </a:lnTo>
                    <a:lnTo>
                      <a:pt x="3211" y="4483"/>
                    </a:lnTo>
                    <a:lnTo>
                      <a:pt x="3110" y="4705"/>
                    </a:lnTo>
                    <a:lnTo>
                      <a:pt x="3090" y="4786"/>
                    </a:lnTo>
                    <a:lnTo>
                      <a:pt x="3090" y="4867"/>
                    </a:lnTo>
                    <a:lnTo>
                      <a:pt x="3090" y="4948"/>
                    </a:lnTo>
                    <a:lnTo>
                      <a:pt x="3110" y="5008"/>
                    </a:lnTo>
                    <a:lnTo>
                      <a:pt x="3151" y="5049"/>
                    </a:lnTo>
                    <a:lnTo>
                      <a:pt x="3191" y="5069"/>
                    </a:lnTo>
                    <a:lnTo>
                      <a:pt x="3312" y="5109"/>
                    </a:lnTo>
                    <a:lnTo>
                      <a:pt x="3413" y="5089"/>
                    </a:lnTo>
                    <a:lnTo>
                      <a:pt x="3534" y="5069"/>
                    </a:lnTo>
                    <a:lnTo>
                      <a:pt x="3676" y="5049"/>
                    </a:lnTo>
                    <a:lnTo>
                      <a:pt x="3817" y="5029"/>
                    </a:lnTo>
                    <a:lnTo>
                      <a:pt x="3898" y="5029"/>
                    </a:lnTo>
                    <a:lnTo>
                      <a:pt x="3978" y="5069"/>
                    </a:lnTo>
                    <a:lnTo>
                      <a:pt x="4019" y="5089"/>
                    </a:lnTo>
                    <a:lnTo>
                      <a:pt x="4221" y="5170"/>
                    </a:lnTo>
                    <a:lnTo>
                      <a:pt x="4403" y="5230"/>
                    </a:lnTo>
                    <a:lnTo>
                      <a:pt x="4584" y="5291"/>
                    </a:lnTo>
                    <a:lnTo>
                      <a:pt x="4786" y="5311"/>
                    </a:lnTo>
                    <a:lnTo>
                      <a:pt x="4988" y="5271"/>
                    </a:lnTo>
                    <a:lnTo>
                      <a:pt x="5170" y="5210"/>
                    </a:lnTo>
                    <a:lnTo>
                      <a:pt x="5331" y="5129"/>
                    </a:lnTo>
                    <a:lnTo>
                      <a:pt x="5452" y="5029"/>
                    </a:lnTo>
                    <a:lnTo>
                      <a:pt x="5533" y="4928"/>
                    </a:lnTo>
                    <a:lnTo>
                      <a:pt x="5594" y="4827"/>
                    </a:lnTo>
                    <a:lnTo>
                      <a:pt x="5735" y="4928"/>
                    </a:lnTo>
                    <a:lnTo>
                      <a:pt x="5856" y="5049"/>
                    </a:lnTo>
                    <a:lnTo>
                      <a:pt x="5977" y="5210"/>
                    </a:lnTo>
                    <a:lnTo>
                      <a:pt x="6099" y="5372"/>
                    </a:lnTo>
                    <a:lnTo>
                      <a:pt x="6200" y="5574"/>
                    </a:lnTo>
                    <a:lnTo>
                      <a:pt x="6280" y="5796"/>
                    </a:lnTo>
                    <a:lnTo>
                      <a:pt x="6341" y="6038"/>
                    </a:lnTo>
                    <a:lnTo>
                      <a:pt x="6401" y="6321"/>
                    </a:lnTo>
                    <a:lnTo>
                      <a:pt x="6381" y="6321"/>
                    </a:lnTo>
                    <a:lnTo>
                      <a:pt x="6381" y="6361"/>
                    </a:lnTo>
                    <a:lnTo>
                      <a:pt x="5977" y="7169"/>
                    </a:lnTo>
                    <a:lnTo>
                      <a:pt x="5574" y="7956"/>
                    </a:lnTo>
                    <a:lnTo>
                      <a:pt x="5493" y="7674"/>
                    </a:lnTo>
                    <a:lnTo>
                      <a:pt x="5392" y="7411"/>
                    </a:lnTo>
                    <a:lnTo>
                      <a:pt x="5251" y="7189"/>
                    </a:lnTo>
                    <a:lnTo>
                      <a:pt x="5109" y="6987"/>
                    </a:lnTo>
                    <a:lnTo>
                      <a:pt x="5170" y="6967"/>
                    </a:lnTo>
                    <a:lnTo>
                      <a:pt x="5251" y="6927"/>
                    </a:lnTo>
                    <a:lnTo>
                      <a:pt x="5372" y="6866"/>
                    </a:lnTo>
                    <a:lnTo>
                      <a:pt x="5473" y="6765"/>
                    </a:lnTo>
                    <a:lnTo>
                      <a:pt x="5533" y="6644"/>
                    </a:lnTo>
                    <a:lnTo>
                      <a:pt x="5553" y="6503"/>
                    </a:lnTo>
                    <a:lnTo>
                      <a:pt x="5533" y="6402"/>
                    </a:lnTo>
                    <a:lnTo>
                      <a:pt x="5493" y="6280"/>
                    </a:lnTo>
                    <a:lnTo>
                      <a:pt x="5432" y="6179"/>
                    </a:lnTo>
                    <a:lnTo>
                      <a:pt x="5331" y="6078"/>
                    </a:lnTo>
                    <a:lnTo>
                      <a:pt x="5210" y="5978"/>
                    </a:lnTo>
                    <a:lnTo>
                      <a:pt x="5069" y="5897"/>
                    </a:lnTo>
                    <a:lnTo>
                      <a:pt x="4928" y="5836"/>
                    </a:lnTo>
                    <a:lnTo>
                      <a:pt x="4746" y="5776"/>
                    </a:lnTo>
                    <a:lnTo>
                      <a:pt x="4463" y="5715"/>
                    </a:lnTo>
                    <a:lnTo>
                      <a:pt x="4180" y="5675"/>
                    </a:lnTo>
                    <a:lnTo>
                      <a:pt x="3878" y="5675"/>
                    </a:lnTo>
                    <a:lnTo>
                      <a:pt x="3615" y="5695"/>
                    </a:lnTo>
                    <a:lnTo>
                      <a:pt x="3353" y="5735"/>
                    </a:lnTo>
                    <a:lnTo>
                      <a:pt x="3151" y="5776"/>
                    </a:lnTo>
                    <a:lnTo>
                      <a:pt x="2989" y="5796"/>
                    </a:lnTo>
                    <a:lnTo>
                      <a:pt x="2929" y="5836"/>
                    </a:lnTo>
                    <a:lnTo>
                      <a:pt x="2868" y="5877"/>
                    </a:lnTo>
                    <a:lnTo>
                      <a:pt x="2848" y="5937"/>
                    </a:lnTo>
                    <a:lnTo>
                      <a:pt x="2868" y="5978"/>
                    </a:lnTo>
                    <a:lnTo>
                      <a:pt x="2888" y="6038"/>
                    </a:lnTo>
                    <a:lnTo>
                      <a:pt x="2989" y="6139"/>
                    </a:lnTo>
                    <a:lnTo>
                      <a:pt x="3130" y="6260"/>
                    </a:lnTo>
                    <a:lnTo>
                      <a:pt x="3191" y="6361"/>
                    </a:lnTo>
                    <a:lnTo>
                      <a:pt x="3252" y="6462"/>
                    </a:lnTo>
                    <a:lnTo>
                      <a:pt x="3272" y="6482"/>
                    </a:lnTo>
                    <a:lnTo>
                      <a:pt x="3474" y="6866"/>
                    </a:lnTo>
                    <a:lnTo>
                      <a:pt x="3615" y="7048"/>
                    </a:lnTo>
                    <a:lnTo>
                      <a:pt x="3756" y="7189"/>
                    </a:lnTo>
                    <a:lnTo>
                      <a:pt x="3938" y="7290"/>
                    </a:lnTo>
                    <a:lnTo>
                      <a:pt x="4120" y="7351"/>
                    </a:lnTo>
                    <a:lnTo>
                      <a:pt x="4362" y="7351"/>
                    </a:lnTo>
                    <a:lnTo>
                      <a:pt x="4483" y="7310"/>
                    </a:lnTo>
                    <a:lnTo>
                      <a:pt x="4584" y="7270"/>
                    </a:lnTo>
                    <a:lnTo>
                      <a:pt x="4685" y="7209"/>
                    </a:lnTo>
                    <a:lnTo>
                      <a:pt x="4847" y="7088"/>
                    </a:lnTo>
                    <a:lnTo>
                      <a:pt x="4988" y="7027"/>
                    </a:lnTo>
                    <a:lnTo>
                      <a:pt x="5170" y="7250"/>
                    </a:lnTo>
                    <a:lnTo>
                      <a:pt x="5251" y="7391"/>
                    </a:lnTo>
                    <a:lnTo>
                      <a:pt x="5311" y="7512"/>
                    </a:lnTo>
                    <a:lnTo>
                      <a:pt x="5372" y="7653"/>
                    </a:lnTo>
                    <a:lnTo>
                      <a:pt x="5412" y="7815"/>
                    </a:lnTo>
                    <a:lnTo>
                      <a:pt x="5452" y="7976"/>
                    </a:lnTo>
                    <a:lnTo>
                      <a:pt x="5473" y="8138"/>
                    </a:lnTo>
                    <a:lnTo>
                      <a:pt x="5311" y="8481"/>
                    </a:lnTo>
                    <a:lnTo>
                      <a:pt x="1394" y="7310"/>
                    </a:lnTo>
                    <a:lnTo>
                      <a:pt x="1293" y="7310"/>
                    </a:lnTo>
                    <a:lnTo>
                      <a:pt x="1192" y="7330"/>
                    </a:lnTo>
                    <a:lnTo>
                      <a:pt x="1131" y="7411"/>
                    </a:lnTo>
                    <a:lnTo>
                      <a:pt x="1071" y="7492"/>
                    </a:lnTo>
                    <a:lnTo>
                      <a:pt x="707" y="9107"/>
                    </a:lnTo>
                    <a:lnTo>
                      <a:pt x="707" y="9208"/>
                    </a:lnTo>
                    <a:lnTo>
                      <a:pt x="748" y="9289"/>
                    </a:lnTo>
                    <a:lnTo>
                      <a:pt x="808" y="9350"/>
                    </a:lnTo>
                    <a:lnTo>
                      <a:pt x="889" y="9410"/>
                    </a:lnTo>
                    <a:lnTo>
                      <a:pt x="21" y="13933"/>
                    </a:lnTo>
                    <a:lnTo>
                      <a:pt x="1" y="14014"/>
                    </a:lnTo>
                    <a:lnTo>
                      <a:pt x="21" y="14095"/>
                    </a:lnTo>
                    <a:lnTo>
                      <a:pt x="41" y="14175"/>
                    </a:lnTo>
                    <a:lnTo>
                      <a:pt x="61" y="14236"/>
                    </a:lnTo>
                    <a:lnTo>
                      <a:pt x="102" y="14297"/>
                    </a:lnTo>
                    <a:lnTo>
                      <a:pt x="162" y="14357"/>
                    </a:lnTo>
                    <a:lnTo>
                      <a:pt x="223" y="14397"/>
                    </a:lnTo>
                    <a:lnTo>
                      <a:pt x="304" y="14418"/>
                    </a:lnTo>
                    <a:lnTo>
                      <a:pt x="6603" y="16296"/>
                    </a:lnTo>
                    <a:lnTo>
                      <a:pt x="6725" y="16316"/>
                    </a:lnTo>
                    <a:lnTo>
                      <a:pt x="6846" y="16296"/>
                    </a:lnTo>
                    <a:lnTo>
                      <a:pt x="6947" y="16235"/>
                    </a:lnTo>
                    <a:lnTo>
                      <a:pt x="7048" y="16154"/>
                    </a:lnTo>
                    <a:lnTo>
                      <a:pt x="7108" y="16053"/>
                    </a:lnTo>
                    <a:lnTo>
                      <a:pt x="8845" y="11773"/>
                    </a:lnTo>
                    <a:lnTo>
                      <a:pt x="8986" y="11773"/>
                    </a:lnTo>
                    <a:lnTo>
                      <a:pt x="9067" y="11732"/>
                    </a:lnTo>
                    <a:lnTo>
                      <a:pt x="9107" y="11672"/>
                    </a:lnTo>
                    <a:lnTo>
                      <a:pt x="9148" y="11611"/>
                    </a:lnTo>
                    <a:lnTo>
                      <a:pt x="9733" y="10056"/>
                    </a:lnTo>
                    <a:lnTo>
                      <a:pt x="9733" y="9955"/>
                    </a:lnTo>
                    <a:lnTo>
                      <a:pt x="9713" y="9875"/>
                    </a:lnTo>
                    <a:lnTo>
                      <a:pt x="9652" y="9794"/>
                    </a:lnTo>
                    <a:lnTo>
                      <a:pt x="9572" y="9733"/>
                    </a:lnTo>
                    <a:lnTo>
                      <a:pt x="5412" y="8501"/>
                    </a:lnTo>
                    <a:lnTo>
                      <a:pt x="5594" y="8178"/>
                    </a:lnTo>
                    <a:lnTo>
                      <a:pt x="5634" y="8057"/>
                    </a:lnTo>
                    <a:lnTo>
                      <a:pt x="5675" y="7997"/>
                    </a:lnTo>
                    <a:lnTo>
                      <a:pt x="6058" y="7270"/>
                    </a:lnTo>
                    <a:lnTo>
                      <a:pt x="6260" y="7250"/>
                    </a:lnTo>
                    <a:lnTo>
                      <a:pt x="6462" y="7270"/>
                    </a:lnTo>
                    <a:lnTo>
                      <a:pt x="6664" y="7290"/>
                    </a:lnTo>
                    <a:lnTo>
                      <a:pt x="6866" y="7351"/>
                    </a:lnTo>
                    <a:lnTo>
                      <a:pt x="6725" y="7431"/>
                    </a:lnTo>
                    <a:lnTo>
                      <a:pt x="6603" y="7532"/>
                    </a:lnTo>
                    <a:lnTo>
                      <a:pt x="6502" y="7633"/>
                    </a:lnTo>
                    <a:lnTo>
                      <a:pt x="6422" y="7754"/>
                    </a:lnTo>
                    <a:lnTo>
                      <a:pt x="6381" y="7876"/>
                    </a:lnTo>
                    <a:lnTo>
                      <a:pt x="6341" y="7997"/>
                    </a:lnTo>
                    <a:lnTo>
                      <a:pt x="6361" y="8138"/>
                    </a:lnTo>
                    <a:lnTo>
                      <a:pt x="6381" y="8259"/>
                    </a:lnTo>
                    <a:lnTo>
                      <a:pt x="6442" y="8380"/>
                    </a:lnTo>
                    <a:lnTo>
                      <a:pt x="6523" y="8481"/>
                    </a:lnTo>
                    <a:lnTo>
                      <a:pt x="6624" y="8562"/>
                    </a:lnTo>
                    <a:lnTo>
                      <a:pt x="6745" y="8643"/>
                    </a:lnTo>
                    <a:lnTo>
                      <a:pt x="6886" y="8724"/>
                    </a:lnTo>
                    <a:lnTo>
                      <a:pt x="7048" y="8764"/>
                    </a:lnTo>
                    <a:lnTo>
                      <a:pt x="7250" y="8804"/>
                    </a:lnTo>
                    <a:lnTo>
                      <a:pt x="7451" y="8825"/>
                    </a:lnTo>
                    <a:lnTo>
                      <a:pt x="7754" y="8804"/>
                    </a:lnTo>
                    <a:lnTo>
                      <a:pt x="8098" y="8724"/>
                    </a:lnTo>
                    <a:lnTo>
                      <a:pt x="8138" y="8724"/>
                    </a:lnTo>
                    <a:lnTo>
                      <a:pt x="8481" y="8643"/>
                    </a:lnTo>
                    <a:lnTo>
                      <a:pt x="8784" y="8522"/>
                    </a:lnTo>
                    <a:lnTo>
                      <a:pt x="8905" y="8461"/>
                    </a:lnTo>
                    <a:lnTo>
                      <a:pt x="8986" y="8401"/>
                    </a:lnTo>
                    <a:lnTo>
                      <a:pt x="9047" y="8320"/>
                    </a:lnTo>
                    <a:lnTo>
                      <a:pt x="9067" y="8279"/>
                    </a:lnTo>
                    <a:lnTo>
                      <a:pt x="9067" y="8219"/>
                    </a:lnTo>
                    <a:lnTo>
                      <a:pt x="9047" y="8158"/>
                    </a:lnTo>
                    <a:lnTo>
                      <a:pt x="9006" y="8098"/>
                    </a:lnTo>
                    <a:lnTo>
                      <a:pt x="8905" y="8017"/>
                    </a:lnTo>
                    <a:lnTo>
                      <a:pt x="8744" y="7876"/>
                    </a:lnTo>
                    <a:lnTo>
                      <a:pt x="8582" y="7694"/>
                    </a:lnTo>
                    <a:lnTo>
                      <a:pt x="8380" y="7472"/>
                    </a:lnTo>
                    <a:lnTo>
                      <a:pt x="8199" y="7209"/>
                    </a:lnTo>
                    <a:lnTo>
                      <a:pt x="8118" y="7108"/>
                    </a:lnTo>
                    <a:lnTo>
                      <a:pt x="7997" y="6927"/>
                    </a:lnTo>
                    <a:lnTo>
                      <a:pt x="7855" y="6745"/>
                    </a:lnTo>
                    <a:lnTo>
                      <a:pt x="7775" y="6664"/>
                    </a:lnTo>
                    <a:lnTo>
                      <a:pt x="7674" y="6583"/>
                    </a:lnTo>
                    <a:lnTo>
                      <a:pt x="7573" y="6523"/>
                    </a:lnTo>
                    <a:lnTo>
                      <a:pt x="7472" y="6503"/>
                    </a:lnTo>
                    <a:lnTo>
                      <a:pt x="7310" y="6462"/>
                    </a:lnTo>
                    <a:lnTo>
                      <a:pt x="7149" y="6482"/>
                    </a:lnTo>
                    <a:lnTo>
                      <a:pt x="7027" y="6543"/>
                    </a:lnTo>
                    <a:lnTo>
                      <a:pt x="6906" y="6624"/>
                    </a:lnTo>
                    <a:lnTo>
                      <a:pt x="6826" y="6745"/>
                    </a:lnTo>
                    <a:lnTo>
                      <a:pt x="6785" y="6886"/>
                    </a:lnTo>
                    <a:lnTo>
                      <a:pt x="6785" y="7048"/>
                    </a:lnTo>
                    <a:lnTo>
                      <a:pt x="6826" y="7209"/>
                    </a:lnTo>
                    <a:lnTo>
                      <a:pt x="6826" y="7209"/>
                    </a:lnTo>
                    <a:lnTo>
                      <a:pt x="6664" y="7169"/>
                    </a:lnTo>
                    <a:lnTo>
                      <a:pt x="6482" y="7149"/>
                    </a:lnTo>
                    <a:lnTo>
                      <a:pt x="6119" y="7149"/>
                    </a:lnTo>
                    <a:lnTo>
                      <a:pt x="6482" y="6402"/>
                    </a:lnTo>
                    <a:lnTo>
                      <a:pt x="6482" y="6381"/>
                    </a:lnTo>
                    <a:lnTo>
                      <a:pt x="6644" y="6058"/>
                    </a:lnTo>
                    <a:lnTo>
                      <a:pt x="6967" y="5755"/>
                    </a:lnTo>
                    <a:lnTo>
                      <a:pt x="7128" y="5614"/>
                    </a:lnTo>
                    <a:lnTo>
                      <a:pt x="7270" y="5513"/>
                    </a:lnTo>
                    <a:lnTo>
                      <a:pt x="7431" y="5412"/>
                    </a:lnTo>
                    <a:lnTo>
                      <a:pt x="7573" y="5352"/>
                    </a:lnTo>
                    <a:lnTo>
                      <a:pt x="7714" y="5291"/>
                    </a:lnTo>
                    <a:lnTo>
                      <a:pt x="7855" y="5271"/>
                    </a:lnTo>
                    <a:lnTo>
                      <a:pt x="7835" y="5331"/>
                    </a:lnTo>
                    <a:lnTo>
                      <a:pt x="7795" y="5412"/>
                    </a:lnTo>
                    <a:lnTo>
                      <a:pt x="7775" y="5493"/>
                    </a:lnTo>
                    <a:lnTo>
                      <a:pt x="7754" y="5513"/>
                    </a:lnTo>
                    <a:lnTo>
                      <a:pt x="7734" y="5594"/>
                    </a:lnTo>
                    <a:lnTo>
                      <a:pt x="7734" y="5614"/>
                    </a:lnTo>
                    <a:lnTo>
                      <a:pt x="7734" y="5634"/>
                    </a:lnTo>
                    <a:lnTo>
                      <a:pt x="7734" y="5675"/>
                    </a:lnTo>
                    <a:lnTo>
                      <a:pt x="7734" y="5695"/>
                    </a:lnTo>
                    <a:lnTo>
                      <a:pt x="7714" y="5715"/>
                    </a:lnTo>
                    <a:lnTo>
                      <a:pt x="7714" y="5897"/>
                    </a:lnTo>
                    <a:lnTo>
                      <a:pt x="7754" y="6078"/>
                    </a:lnTo>
                    <a:lnTo>
                      <a:pt x="7754" y="6099"/>
                    </a:lnTo>
                    <a:lnTo>
                      <a:pt x="7815" y="6321"/>
                    </a:lnTo>
                    <a:lnTo>
                      <a:pt x="7936" y="6523"/>
                    </a:lnTo>
                    <a:lnTo>
                      <a:pt x="8098" y="6725"/>
                    </a:lnTo>
                    <a:lnTo>
                      <a:pt x="8279" y="6906"/>
                    </a:lnTo>
                    <a:lnTo>
                      <a:pt x="8481" y="7068"/>
                    </a:lnTo>
                    <a:lnTo>
                      <a:pt x="8703" y="7169"/>
                    </a:lnTo>
                    <a:lnTo>
                      <a:pt x="8925" y="7270"/>
                    </a:lnTo>
                    <a:lnTo>
                      <a:pt x="9168" y="7330"/>
                    </a:lnTo>
                    <a:lnTo>
                      <a:pt x="9329" y="7330"/>
                    </a:lnTo>
                    <a:lnTo>
                      <a:pt x="9390" y="7310"/>
                    </a:lnTo>
                    <a:lnTo>
                      <a:pt x="9430" y="7270"/>
                    </a:lnTo>
                    <a:lnTo>
                      <a:pt x="9450" y="7229"/>
                    </a:lnTo>
                    <a:lnTo>
                      <a:pt x="9491" y="7169"/>
                    </a:lnTo>
                    <a:lnTo>
                      <a:pt x="9511" y="7108"/>
                    </a:lnTo>
                    <a:lnTo>
                      <a:pt x="9511" y="6947"/>
                    </a:lnTo>
                    <a:lnTo>
                      <a:pt x="9511" y="6846"/>
                    </a:lnTo>
                    <a:lnTo>
                      <a:pt x="9572" y="6684"/>
                    </a:lnTo>
                    <a:lnTo>
                      <a:pt x="9652" y="6523"/>
                    </a:lnTo>
                    <a:lnTo>
                      <a:pt x="9713" y="6381"/>
                    </a:lnTo>
                    <a:lnTo>
                      <a:pt x="9774" y="6220"/>
                    </a:lnTo>
                    <a:lnTo>
                      <a:pt x="9814" y="6018"/>
                    </a:lnTo>
                    <a:lnTo>
                      <a:pt x="9834" y="5816"/>
                    </a:lnTo>
                    <a:lnTo>
                      <a:pt x="9814" y="5634"/>
                    </a:lnTo>
                    <a:lnTo>
                      <a:pt x="9774" y="5453"/>
                    </a:lnTo>
                    <a:lnTo>
                      <a:pt x="9693" y="5271"/>
                    </a:lnTo>
                    <a:lnTo>
                      <a:pt x="9592" y="5109"/>
                    </a:lnTo>
                    <a:lnTo>
                      <a:pt x="9450" y="4988"/>
                    </a:lnTo>
                    <a:lnTo>
                      <a:pt x="9289" y="4867"/>
                    </a:lnTo>
                    <a:lnTo>
                      <a:pt x="9168" y="4806"/>
                    </a:lnTo>
                    <a:lnTo>
                      <a:pt x="9047" y="4766"/>
                    </a:lnTo>
                    <a:lnTo>
                      <a:pt x="8905" y="4726"/>
                    </a:lnTo>
                    <a:lnTo>
                      <a:pt x="8663" y="4726"/>
                    </a:lnTo>
                    <a:lnTo>
                      <a:pt x="8542" y="4746"/>
                    </a:lnTo>
                    <a:lnTo>
                      <a:pt x="8441" y="4786"/>
                    </a:lnTo>
                    <a:lnTo>
                      <a:pt x="8340" y="4827"/>
                    </a:lnTo>
                    <a:lnTo>
                      <a:pt x="8239" y="4887"/>
                    </a:lnTo>
                    <a:lnTo>
                      <a:pt x="8138" y="4948"/>
                    </a:lnTo>
                    <a:lnTo>
                      <a:pt x="8057" y="5029"/>
                    </a:lnTo>
                    <a:lnTo>
                      <a:pt x="7976" y="5109"/>
                    </a:lnTo>
                    <a:lnTo>
                      <a:pt x="7936" y="5150"/>
                    </a:lnTo>
                    <a:lnTo>
                      <a:pt x="7815" y="5170"/>
                    </a:lnTo>
                    <a:lnTo>
                      <a:pt x="7674" y="5190"/>
                    </a:lnTo>
                    <a:lnTo>
                      <a:pt x="7532" y="5251"/>
                    </a:lnTo>
                    <a:lnTo>
                      <a:pt x="7371" y="5311"/>
                    </a:lnTo>
                    <a:lnTo>
                      <a:pt x="7229" y="5412"/>
                    </a:lnTo>
                    <a:lnTo>
                      <a:pt x="7088" y="5513"/>
                    </a:lnTo>
                    <a:lnTo>
                      <a:pt x="6765" y="5776"/>
                    </a:lnTo>
                    <a:lnTo>
                      <a:pt x="6765" y="5776"/>
                    </a:lnTo>
                    <a:lnTo>
                      <a:pt x="6906" y="5392"/>
                    </a:lnTo>
                    <a:lnTo>
                      <a:pt x="6947" y="5210"/>
                    </a:lnTo>
                    <a:lnTo>
                      <a:pt x="6987" y="5008"/>
                    </a:lnTo>
                    <a:lnTo>
                      <a:pt x="6987" y="4988"/>
                    </a:lnTo>
                    <a:lnTo>
                      <a:pt x="7108" y="4726"/>
                    </a:lnTo>
                    <a:lnTo>
                      <a:pt x="7250" y="4483"/>
                    </a:lnTo>
                    <a:lnTo>
                      <a:pt x="7411" y="4261"/>
                    </a:lnTo>
                    <a:lnTo>
                      <a:pt x="7593" y="4059"/>
                    </a:lnTo>
                    <a:lnTo>
                      <a:pt x="7694" y="4160"/>
                    </a:lnTo>
                    <a:lnTo>
                      <a:pt x="7795" y="4261"/>
                    </a:lnTo>
                    <a:lnTo>
                      <a:pt x="7916" y="4362"/>
                    </a:lnTo>
                    <a:lnTo>
                      <a:pt x="8057" y="4423"/>
                    </a:lnTo>
                    <a:lnTo>
                      <a:pt x="8199" y="4483"/>
                    </a:lnTo>
                    <a:lnTo>
                      <a:pt x="8340" y="4524"/>
                    </a:lnTo>
                    <a:lnTo>
                      <a:pt x="8481" y="4564"/>
                    </a:lnTo>
                    <a:lnTo>
                      <a:pt x="8744" y="4564"/>
                    </a:lnTo>
                    <a:lnTo>
                      <a:pt x="8865" y="4544"/>
                    </a:lnTo>
                    <a:lnTo>
                      <a:pt x="8986" y="4504"/>
                    </a:lnTo>
                    <a:lnTo>
                      <a:pt x="9087" y="4463"/>
                    </a:lnTo>
                    <a:lnTo>
                      <a:pt x="9208" y="4382"/>
                    </a:lnTo>
                    <a:lnTo>
                      <a:pt x="9329" y="4281"/>
                    </a:lnTo>
                    <a:lnTo>
                      <a:pt x="9430" y="4180"/>
                    </a:lnTo>
                    <a:lnTo>
                      <a:pt x="9511" y="4039"/>
                    </a:lnTo>
                    <a:lnTo>
                      <a:pt x="9592" y="3898"/>
                    </a:lnTo>
                    <a:lnTo>
                      <a:pt x="9652" y="3756"/>
                    </a:lnTo>
                    <a:lnTo>
                      <a:pt x="9713" y="3595"/>
                    </a:lnTo>
                    <a:lnTo>
                      <a:pt x="9733" y="3413"/>
                    </a:lnTo>
                    <a:lnTo>
                      <a:pt x="9794" y="3151"/>
                    </a:lnTo>
                    <a:lnTo>
                      <a:pt x="9854" y="2908"/>
                    </a:lnTo>
                    <a:lnTo>
                      <a:pt x="9915" y="2686"/>
                    </a:lnTo>
                    <a:lnTo>
                      <a:pt x="9915" y="2605"/>
                    </a:lnTo>
                    <a:lnTo>
                      <a:pt x="9874" y="2545"/>
                    </a:lnTo>
                    <a:lnTo>
                      <a:pt x="9834" y="2505"/>
                    </a:lnTo>
                    <a:lnTo>
                      <a:pt x="9774" y="2484"/>
                    </a:lnTo>
                    <a:lnTo>
                      <a:pt x="9733" y="2484"/>
                    </a:lnTo>
                    <a:lnTo>
                      <a:pt x="9309" y="2525"/>
                    </a:lnTo>
                    <a:lnTo>
                      <a:pt x="9087" y="2545"/>
                    </a:lnTo>
                    <a:lnTo>
                      <a:pt x="8522" y="2545"/>
                    </a:lnTo>
                    <a:lnTo>
                      <a:pt x="8380" y="2565"/>
                    </a:lnTo>
                    <a:lnTo>
                      <a:pt x="8219" y="2605"/>
                    </a:lnTo>
                    <a:lnTo>
                      <a:pt x="8077" y="2646"/>
                    </a:lnTo>
                    <a:lnTo>
                      <a:pt x="7956" y="2706"/>
                    </a:lnTo>
                    <a:lnTo>
                      <a:pt x="7855" y="2767"/>
                    </a:lnTo>
                    <a:lnTo>
                      <a:pt x="7754" y="2848"/>
                    </a:lnTo>
                    <a:lnTo>
                      <a:pt x="7674" y="2949"/>
                    </a:lnTo>
                    <a:lnTo>
                      <a:pt x="7593" y="3030"/>
                    </a:lnTo>
                    <a:lnTo>
                      <a:pt x="7532" y="3151"/>
                    </a:lnTo>
                    <a:lnTo>
                      <a:pt x="7472" y="3252"/>
                    </a:lnTo>
                    <a:lnTo>
                      <a:pt x="7431" y="3433"/>
                    </a:lnTo>
                    <a:lnTo>
                      <a:pt x="7431" y="3615"/>
                    </a:lnTo>
                    <a:lnTo>
                      <a:pt x="7472" y="3777"/>
                    </a:lnTo>
                    <a:lnTo>
                      <a:pt x="7532" y="3958"/>
                    </a:lnTo>
                    <a:lnTo>
                      <a:pt x="7391" y="4100"/>
                    </a:lnTo>
                    <a:lnTo>
                      <a:pt x="7250" y="4261"/>
                    </a:lnTo>
                    <a:lnTo>
                      <a:pt x="7128" y="4443"/>
                    </a:lnTo>
                    <a:lnTo>
                      <a:pt x="7027" y="4604"/>
                    </a:lnTo>
                    <a:lnTo>
                      <a:pt x="7048" y="4342"/>
                    </a:lnTo>
                    <a:lnTo>
                      <a:pt x="7027" y="4079"/>
                    </a:lnTo>
                    <a:lnTo>
                      <a:pt x="7007" y="3817"/>
                    </a:lnTo>
                    <a:lnTo>
                      <a:pt x="6987" y="3534"/>
                    </a:lnTo>
                    <a:lnTo>
                      <a:pt x="6947" y="3292"/>
                    </a:lnTo>
                    <a:lnTo>
                      <a:pt x="6926" y="3030"/>
                    </a:lnTo>
                    <a:lnTo>
                      <a:pt x="6926" y="2727"/>
                    </a:lnTo>
                    <a:lnTo>
                      <a:pt x="6947" y="2424"/>
                    </a:lnTo>
                    <a:lnTo>
                      <a:pt x="7189" y="2505"/>
                    </a:lnTo>
                    <a:lnTo>
                      <a:pt x="7290" y="2525"/>
                    </a:lnTo>
                    <a:lnTo>
                      <a:pt x="7512" y="2525"/>
                    </a:lnTo>
                    <a:lnTo>
                      <a:pt x="7633" y="2505"/>
                    </a:lnTo>
                    <a:lnTo>
                      <a:pt x="7734" y="2464"/>
                    </a:lnTo>
                    <a:lnTo>
                      <a:pt x="7815" y="2424"/>
                    </a:lnTo>
                    <a:lnTo>
                      <a:pt x="7916" y="2363"/>
                    </a:lnTo>
                    <a:lnTo>
                      <a:pt x="7997" y="2282"/>
                    </a:lnTo>
                    <a:lnTo>
                      <a:pt x="8057" y="2202"/>
                    </a:lnTo>
                    <a:lnTo>
                      <a:pt x="8138" y="2121"/>
                    </a:lnTo>
                    <a:lnTo>
                      <a:pt x="8199" y="1980"/>
                    </a:lnTo>
                    <a:lnTo>
                      <a:pt x="8259" y="1818"/>
                    </a:lnTo>
                    <a:lnTo>
                      <a:pt x="8279" y="1656"/>
                    </a:lnTo>
                    <a:lnTo>
                      <a:pt x="8279" y="1495"/>
                    </a:lnTo>
                    <a:lnTo>
                      <a:pt x="8279" y="1333"/>
                    </a:lnTo>
                    <a:lnTo>
                      <a:pt x="8239" y="1152"/>
                    </a:lnTo>
                    <a:lnTo>
                      <a:pt x="8178" y="990"/>
                    </a:lnTo>
                    <a:lnTo>
                      <a:pt x="8098" y="829"/>
                    </a:lnTo>
                    <a:lnTo>
                      <a:pt x="8037" y="687"/>
                    </a:lnTo>
                    <a:lnTo>
                      <a:pt x="7997" y="546"/>
                    </a:lnTo>
                    <a:lnTo>
                      <a:pt x="7936" y="324"/>
                    </a:lnTo>
                    <a:lnTo>
                      <a:pt x="7875" y="162"/>
                    </a:lnTo>
                    <a:lnTo>
                      <a:pt x="7835" y="102"/>
                    </a:lnTo>
                    <a:lnTo>
                      <a:pt x="7795" y="41"/>
                    </a:lnTo>
                    <a:lnTo>
                      <a:pt x="7734" y="21"/>
                    </a:lnTo>
                    <a:lnTo>
                      <a:pt x="7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1"/>
              <p:cNvSpPr/>
              <p:nvPr/>
            </p:nvSpPr>
            <p:spPr>
              <a:xfrm>
                <a:off x="1816029" y="817210"/>
                <a:ext cx="164804" cy="135107"/>
              </a:xfrm>
              <a:custGeom>
                <a:avLst/>
                <a:gdLst/>
                <a:ahLst/>
                <a:cxnLst/>
                <a:rect l="l" t="t" r="r" b="b"/>
                <a:pathLst>
                  <a:path w="2242" h="1838" fill="none" extrusionOk="0">
                    <a:moveTo>
                      <a:pt x="41" y="687"/>
                    </a:moveTo>
                    <a:lnTo>
                      <a:pt x="41" y="687"/>
                    </a:lnTo>
                    <a:lnTo>
                      <a:pt x="81" y="586"/>
                    </a:lnTo>
                    <a:lnTo>
                      <a:pt x="142" y="505"/>
                    </a:lnTo>
                    <a:lnTo>
                      <a:pt x="202" y="404"/>
                    </a:lnTo>
                    <a:lnTo>
                      <a:pt x="283" y="324"/>
                    </a:lnTo>
                    <a:lnTo>
                      <a:pt x="364" y="263"/>
                    </a:lnTo>
                    <a:lnTo>
                      <a:pt x="465" y="202"/>
                    </a:lnTo>
                    <a:lnTo>
                      <a:pt x="586" y="142"/>
                    </a:lnTo>
                    <a:lnTo>
                      <a:pt x="687" y="101"/>
                    </a:lnTo>
                    <a:lnTo>
                      <a:pt x="687" y="101"/>
                    </a:lnTo>
                    <a:lnTo>
                      <a:pt x="909" y="61"/>
                    </a:lnTo>
                    <a:lnTo>
                      <a:pt x="1111" y="61"/>
                    </a:lnTo>
                    <a:lnTo>
                      <a:pt x="1111" y="61"/>
                    </a:lnTo>
                    <a:lnTo>
                      <a:pt x="1272" y="61"/>
                    </a:lnTo>
                    <a:lnTo>
                      <a:pt x="1333" y="61"/>
                    </a:lnTo>
                    <a:lnTo>
                      <a:pt x="1333" y="61"/>
                    </a:lnTo>
                    <a:lnTo>
                      <a:pt x="1555" y="61"/>
                    </a:lnTo>
                    <a:lnTo>
                      <a:pt x="1757" y="41"/>
                    </a:lnTo>
                    <a:lnTo>
                      <a:pt x="2201" y="0"/>
                    </a:lnTo>
                    <a:lnTo>
                      <a:pt x="2222" y="0"/>
                    </a:lnTo>
                    <a:lnTo>
                      <a:pt x="2222" y="0"/>
                    </a:lnTo>
                    <a:lnTo>
                      <a:pt x="2242" y="0"/>
                    </a:lnTo>
                    <a:lnTo>
                      <a:pt x="2242" y="0"/>
                    </a:lnTo>
                    <a:lnTo>
                      <a:pt x="2242" y="41"/>
                    </a:lnTo>
                    <a:lnTo>
                      <a:pt x="2242" y="101"/>
                    </a:lnTo>
                    <a:lnTo>
                      <a:pt x="2201" y="283"/>
                    </a:lnTo>
                    <a:lnTo>
                      <a:pt x="2201" y="283"/>
                    </a:lnTo>
                    <a:lnTo>
                      <a:pt x="2121" y="505"/>
                    </a:lnTo>
                    <a:lnTo>
                      <a:pt x="2080" y="788"/>
                    </a:lnTo>
                    <a:lnTo>
                      <a:pt x="2080" y="788"/>
                    </a:lnTo>
                    <a:lnTo>
                      <a:pt x="2040" y="950"/>
                    </a:lnTo>
                    <a:lnTo>
                      <a:pt x="1999" y="1111"/>
                    </a:lnTo>
                    <a:lnTo>
                      <a:pt x="1939" y="1252"/>
                    </a:lnTo>
                    <a:lnTo>
                      <a:pt x="1878" y="1374"/>
                    </a:lnTo>
                    <a:lnTo>
                      <a:pt x="1797" y="1495"/>
                    </a:lnTo>
                    <a:lnTo>
                      <a:pt x="1697" y="1596"/>
                    </a:lnTo>
                    <a:lnTo>
                      <a:pt x="1596" y="1676"/>
                    </a:lnTo>
                    <a:lnTo>
                      <a:pt x="1474" y="1757"/>
                    </a:lnTo>
                    <a:lnTo>
                      <a:pt x="1474" y="1757"/>
                    </a:lnTo>
                    <a:lnTo>
                      <a:pt x="1313" y="1818"/>
                    </a:lnTo>
                    <a:lnTo>
                      <a:pt x="1131" y="1838"/>
                    </a:lnTo>
                    <a:lnTo>
                      <a:pt x="949" y="1838"/>
                    </a:lnTo>
                    <a:lnTo>
                      <a:pt x="768" y="1798"/>
                    </a:lnTo>
                    <a:lnTo>
                      <a:pt x="566" y="1737"/>
                    </a:lnTo>
                    <a:lnTo>
                      <a:pt x="404" y="1636"/>
                    </a:lnTo>
                    <a:lnTo>
                      <a:pt x="263" y="1515"/>
                    </a:lnTo>
                    <a:lnTo>
                      <a:pt x="122" y="1374"/>
                    </a:lnTo>
                    <a:lnTo>
                      <a:pt x="122" y="1374"/>
                    </a:lnTo>
                    <a:lnTo>
                      <a:pt x="404" y="1151"/>
                    </a:lnTo>
                    <a:lnTo>
                      <a:pt x="667" y="970"/>
                    </a:lnTo>
                    <a:lnTo>
                      <a:pt x="929" y="828"/>
                    </a:lnTo>
                    <a:lnTo>
                      <a:pt x="1172" y="687"/>
                    </a:lnTo>
                    <a:lnTo>
                      <a:pt x="1555" y="525"/>
                    </a:lnTo>
                    <a:lnTo>
                      <a:pt x="1717" y="485"/>
                    </a:lnTo>
                    <a:lnTo>
                      <a:pt x="1717" y="485"/>
                    </a:lnTo>
                    <a:lnTo>
                      <a:pt x="1757" y="445"/>
                    </a:lnTo>
                    <a:lnTo>
                      <a:pt x="1757" y="404"/>
                    </a:lnTo>
                    <a:lnTo>
                      <a:pt x="1757" y="404"/>
                    </a:lnTo>
                    <a:lnTo>
                      <a:pt x="1737" y="384"/>
                    </a:lnTo>
                    <a:lnTo>
                      <a:pt x="1676" y="364"/>
                    </a:lnTo>
                    <a:lnTo>
                      <a:pt x="1676" y="364"/>
                    </a:lnTo>
                    <a:lnTo>
                      <a:pt x="1373" y="485"/>
                    </a:lnTo>
                    <a:lnTo>
                      <a:pt x="1050" y="626"/>
                    </a:lnTo>
                    <a:lnTo>
                      <a:pt x="687" y="828"/>
                    </a:lnTo>
                    <a:lnTo>
                      <a:pt x="687" y="828"/>
                    </a:lnTo>
                    <a:lnTo>
                      <a:pt x="364" y="1030"/>
                    </a:lnTo>
                    <a:lnTo>
                      <a:pt x="61" y="1273"/>
                    </a:lnTo>
                    <a:lnTo>
                      <a:pt x="61" y="1273"/>
                    </a:lnTo>
                    <a:lnTo>
                      <a:pt x="21" y="1131"/>
                    </a:lnTo>
                    <a:lnTo>
                      <a:pt x="0" y="990"/>
                    </a:lnTo>
                    <a:lnTo>
                      <a:pt x="0" y="828"/>
                    </a:lnTo>
                    <a:lnTo>
                      <a:pt x="41" y="68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1"/>
              <p:cNvSpPr/>
              <p:nvPr/>
            </p:nvSpPr>
            <p:spPr>
              <a:xfrm>
                <a:off x="1550375" y="784573"/>
                <a:ext cx="169214" cy="118788"/>
              </a:xfrm>
              <a:custGeom>
                <a:avLst/>
                <a:gdLst/>
                <a:ahLst/>
                <a:cxnLst/>
                <a:rect l="l" t="t" r="r" b="b"/>
                <a:pathLst>
                  <a:path w="2302" h="1616" fill="none" extrusionOk="0">
                    <a:moveTo>
                      <a:pt x="1878" y="545"/>
                    </a:moveTo>
                    <a:lnTo>
                      <a:pt x="1878" y="545"/>
                    </a:lnTo>
                    <a:lnTo>
                      <a:pt x="1878" y="545"/>
                    </a:lnTo>
                    <a:lnTo>
                      <a:pt x="1979" y="626"/>
                    </a:lnTo>
                    <a:lnTo>
                      <a:pt x="1979" y="626"/>
                    </a:lnTo>
                    <a:lnTo>
                      <a:pt x="2039" y="687"/>
                    </a:lnTo>
                    <a:lnTo>
                      <a:pt x="2039" y="687"/>
                    </a:lnTo>
                    <a:lnTo>
                      <a:pt x="2161" y="808"/>
                    </a:lnTo>
                    <a:lnTo>
                      <a:pt x="2241" y="929"/>
                    </a:lnTo>
                    <a:lnTo>
                      <a:pt x="2282" y="1070"/>
                    </a:lnTo>
                    <a:lnTo>
                      <a:pt x="2302" y="1192"/>
                    </a:lnTo>
                    <a:lnTo>
                      <a:pt x="2302" y="1192"/>
                    </a:lnTo>
                    <a:lnTo>
                      <a:pt x="2282" y="1293"/>
                    </a:lnTo>
                    <a:lnTo>
                      <a:pt x="2241" y="1394"/>
                    </a:lnTo>
                    <a:lnTo>
                      <a:pt x="2181" y="1474"/>
                    </a:lnTo>
                    <a:lnTo>
                      <a:pt x="2100" y="1535"/>
                    </a:lnTo>
                    <a:lnTo>
                      <a:pt x="2100" y="1535"/>
                    </a:lnTo>
                    <a:lnTo>
                      <a:pt x="2019" y="1595"/>
                    </a:lnTo>
                    <a:lnTo>
                      <a:pt x="1918" y="1616"/>
                    </a:lnTo>
                    <a:lnTo>
                      <a:pt x="1817" y="1616"/>
                    </a:lnTo>
                    <a:lnTo>
                      <a:pt x="1716" y="1595"/>
                    </a:lnTo>
                    <a:lnTo>
                      <a:pt x="1595" y="1575"/>
                    </a:lnTo>
                    <a:lnTo>
                      <a:pt x="1494" y="1535"/>
                    </a:lnTo>
                    <a:lnTo>
                      <a:pt x="1393" y="1474"/>
                    </a:lnTo>
                    <a:lnTo>
                      <a:pt x="1313" y="1394"/>
                    </a:lnTo>
                    <a:lnTo>
                      <a:pt x="1313" y="1394"/>
                    </a:lnTo>
                    <a:lnTo>
                      <a:pt x="1171" y="1293"/>
                    </a:lnTo>
                    <a:lnTo>
                      <a:pt x="1030" y="1151"/>
                    </a:lnTo>
                    <a:lnTo>
                      <a:pt x="1030" y="1151"/>
                    </a:lnTo>
                    <a:lnTo>
                      <a:pt x="949" y="1070"/>
                    </a:lnTo>
                    <a:lnTo>
                      <a:pt x="848" y="1010"/>
                    </a:lnTo>
                    <a:lnTo>
                      <a:pt x="747" y="949"/>
                    </a:lnTo>
                    <a:lnTo>
                      <a:pt x="626" y="929"/>
                    </a:lnTo>
                    <a:lnTo>
                      <a:pt x="404" y="889"/>
                    </a:lnTo>
                    <a:lnTo>
                      <a:pt x="222" y="869"/>
                    </a:lnTo>
                    <a:lnTo>
                      <a:pt x="222" y="869"/>
                    </a:lnTo>
                    <a:lnTo>
                      <a:pt x="81" y="848"/>
                    </a:lnTo>
                    <a:lnTo>
                      <a:pt x="0" y="828"/>
                    </a:lnTo>
                    <a:lnTo>
                      <a:pt x="0" y="828"/>
                    </a:lnTo>
                    <a:lnTo>
                      <a:pt x="0" y="808"/>
                    </a:lnTo>
                    <a:lnTo>
                      <a:pt x="0" y="808"/>
                    </a:lnTo>
                    <a:lnTo>
                      <a:pt x="20" y="768"/>
                    </a:lnTo>
                    <a:lnTo>
                      <a:pt x="20" y="768"/>
                    </a:lnTo>
                    <a:lnTo>
                      <a:pt x="121" y="727"/>
                    </a:lnTo>
                    <a:lnTo>
                      <a:pt x="182" y="667"/>
                    </a:lnTo>
                    <a:lnTo>
                      <a:pt x="242" y="586"/>
                    </a:lnTo>
                    <a:lnTo>
                      <a:pt x="283" y="505"/>
                    </a:lnTo>
                    <a:lnTo>
                      <a:pt x="283" y="505"/>
                    </a:lnTo>
                    <a:lnTo>
                      <a:pt x="323" y="444"/>
                    </a:lnTo>
                    <a:lnTo>
                      <a:pt x="323" y="444"/>
                    </a:lnTo>
                    <a:lnTo>
                      <a:pt x="384" y="344"/>
                    </a:lnTo>
                    <a:lnTo>
                      <a:pt x="465" y="263"/>
                    </a:lnTo>
                    <a:lnTo>
                      <a:pt x="545" y="182"/>
                    </a:lnTo>
                    <a:lnTo>
                      <a:pt x="646" y="121"/>
                    </a:lnTo>
                    <a:lnTo>
                      <a:pt x="727" y="61"/>
                    </a:lnTo>
                    <a:lnTo>
                      <a:pt x="828" y="41"/>
                    </a:lnTo>
                    <a:lnTo>
                      <a:pt x="949" y="0"/>
                    </a:lnTo>
                    <a:lnTo>
                      <a:pt x="1050" y="0"/>
                    </a:lnTo>
                    <a:lnTo>
                      <a:pt x="1070" y="0"/>
                    </a:lnTo>
                    <a:lnTo>
                      <a:pt x="1070" y="0"/>
                    </a:lnTo>
                    <a:lnTo>
                      <a:pt x="1171" y="0"/>
                    </a:lnTo>
                    <a:lnTo>
                      <a:pt x="1272" y="41"/>
                    </a:lnTo>
                    <a:lnTo>
                      <a:pt x="1393" y="61"/>
                    </a:lnTo>
                    <a:lnTo>
                      <a:pt x="1474" y="121"/>
                    </a:lnTo>
                    <a:lnTo>
                      <a:pt x="1575" y="182"/>
                    </a:lnTo>
                    <a:lnTo>
                      <a:pt x="1656" y="243"/>
                    </a:lnTo>
                    <a:lnTo>
                      <a:pt x="1737" y="344"/>
                    </a:lnTo>
                    <a:lnTo>
                      <a:pt x="1797" y="424"/>
                    </a:lnTo>
                    <a:lnTo>
                      <a:pt x="1797" y="424"/>
                    </a:lnTo>
                    <a:lnTo>
                      <a:pt x="1797" y="424"/>
                    </a:lnTo>
                    <a:lnTo>
                      <a:pt x="1514" y="444"/>
                    </a:lnTo>
                    <a:lnTo>
                      <a:pt x="1292" y="485"/>
                    </a:lnTo>
                    <a:lnTo>
                      <a:pt x="1070" y="545"/>
                    </a:lnTo>
                    <a:lnTo>
                      <a:pt x="1070" y="545"/>
                    </a:lnTo>
                    <a:lnTo>
                      <a:pt x="1030" y="566"/>
                    </a:lnTo>
                    <a:lnTo>
                      <a:pt x="1030" y="606"/>
                    </a:lnTo>
                    <a:lnTo>
                      <a:pt x="1030" y="606"/>
                    </a:lnTo>
                    <a:lnTo>
                      <a:pt x="1070" y="646"/>
                    </a:lnTo>
                    <a:lnTo>
                      <a:pt x="1111" y="646"/>
                    </a:lnTo>
                    <a:lnTo>
                      <a:pt x="1111" y="646"/>
                    </a:lnTo>
                    <a:lnTo>
                      <a:pt x="1313" y="586"/>
                    </a:lnTo>
                    <a:lnTo>
                      <a:pt x="1535" y="545"/>
                    </a:lnTo>
                    <a:lnTo>
                      <a:pt x="1797" y="545"/>
                    </a:lnTo>
                    <a:lnTo>
                      <a:pt x="1797" y="545"/>
                    </a:lnTo>
                    <a:lnTo>
                      <a:pt x="1878" y="545"/>
                    </a:lnTo>
                    <a:lnTo>
                      <a:pt x="1878" y="545"/>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1"/>
              <p:cNvSpPr/>
              <p:nvPr/>
            </p:nvSpPr>
            <p:spPr>
              <a:xfrm>
                <a:off x="1715104" y="634619"/>
                <a:ext cx="147015" cy="167818"/>
              </a:xfrm>
              <a:custGeom>
                <a:avLst/>
                <a:gdLst/>
                <a:ahLst/>
                <a:cxnLst/>
                <a:rect l="l" t="t" r="r" b="b"/>
                <a:pathLst>
                  <a:path w="2000" h="2283" fill="none" extrusionOk="0">
                    <a:moveTo>
                      <a:pt x="647" y="2141"/>
                    </a:moveTo>
                    <a:lnTo>
                      <a:pt x="647" y="2141"/>
                    </a:lnTo>
                    <a:lnTo>
                      <a:pt x="606" y="2141"/>
                    </a:lnTo>
                    <a:lnTo>
                      <a:pt x="606" y="2141"/>
                    </a:lnTo>
                    <a:lnTo>
                      <a:pt x="525" y="2141"/>
                    </a:lnTo>
                    <a:lnTo>
                      <a:pt x="525" y="2141"/>
                    </a:lnTo>
                    <a:lnTo>
                      <a:pt x="424" y="2121"/>
                    </a:lnTo>
                    <a:lnTo>
                      <a:pt x="323" y="2101"/>
                    </a:lnTo>
                    <a:lnTo>
                      <a:pt x="243" y="2040"/>
                    </a:lnTo>
                    <a:lnTo>
                      <a:pt x="162" y="1960"/>
                    </a:lnTo>
                    <a:lnTo>
                      <a:pt x="101" y="1879"/>
                    </a:lnTo>
                    <a:lnTo>
                      <a:pt x="61" y="1778"/>
                    </a:lnTo>
                    <a:lnTo>
                      <a:pt x="21" y="1657"/>
                    </a:lnTo>
                    <a:lnTo>
                      <a:pt x="0" y="1535"/>
                    </a:lnTo>
                    <a:lnTo>
                      <a:pt x="0" y="1414"/>
                    </a:lnTo>
                    <a:lnTo>
                      <a:pt x="0" y="1273"/>
                    </a:lnTo>
                    <a:lnTo>
                      <a:pt x="21" y="1152"/>
                    </a:lnTo>
                    <a:lnTo>
                      <a:pt x="61" y="1031"/>
                    </a:lnTo>
                    <a:lnTo>
                      <a:pt x="122" y="910"/>
                    </a:lnTo>
                    <a:lnTo>
                      <a:pt x="202" y="788"/>
                    </a:lnTo>
                    <a:lnTo>
                      <a:pt x="303" y="687"/>
                    </a:lnTo>
                    <a:lnTo>
                      <a:pt x="404" y="607"/>
                    </a:lnTo>
                    <a:lnTo>
                      <a:pt x="404" y="607"/>
                    </a:lnTo>
                    <a:lnTo>
                      <a:pt x="647" y="465"/>
                    </a:lnTo>
                    <a:lnTo>
                      <a:pt x="909" y="364"/>
                    </a:lnTo>
                    <a:lnTo>
                      <a:pt x="1151" y="223"/>
                    </a:lnTo>
                    <a:lnTo>
                      <a:pt x="1272" y="162"/>
                    </a:lnTo>
                    <a:lnTo>
                      <a:pt x="1373" y="61"/>
                    </a:lnTo>
                    <a:lnTo>
                      <a:pt x="1373" y="61"/>
                    </a:lnTo>
                    <a:lnTo>
                      <a:pt x="1434" y="21"/>
                    </a:lnTo>
                    <a:lnTo>
                      <a:pt x="1495" y="1"/>
                    </a:lnTo>
                    <a:lnTo>
                      <a:pt x="1495" y="1"/>
                    </a:lnTo>
                    <a:lnTo>
                      <a:pt x="1495" y="1"/>
                    </a:lnTo>
                    <a:lnTo>
                      <a:pt x="1535" y="21"/>
                    </a:lnTo>
                    <a:lnTo>
                      <a:pt x="1535" y="21"/>
                    </a:lnTo>
                    <a:lnTo>
                      <a:pt x="1575" y="41"/>
                    </a:lnTo>
                    <a:lnTo>
                      <a:pt x="1596" y="102"/>
                    </a:lnTo>
                    <a:lnTo>
                      <a:pt x="1636" y="263"/>
                    </a:lnTo>
                    <a:lnTo>
                      <a:pt x="1717" y="486"/>
                    </a:lnTo>
                    <a:lnTo>
                      <a:pt x="1757" y="627"/>
                    </a:lnTo>
                    <a:lnTo>
                      <a:pt x="1818" y="748"/>
                    </a:lnTo>
                    <a:lnTo>
                      <a:pt x="1818" y="748"/>
                    </a:lnTo>
                    <a:lnTo>
                      <a:pt x="1898" y="889"/>
                    </a:lnTo>
                    <a:lnTo>
                      <a:pt x="1939" y="1031"/>
                    </a:lnTo>
                    <a:lnTo>
                      <a:pt x="1979" y="1172"/>
                    </a:lnTo>
                    <a:lnTo>
                      <a:pt x="1979" y="1313"/>
                    </a:lnTo>
                    <a:lnTo>
                      <a:pt x="1999" y="1435"/>
                    </a:lnTo>
                    <a:lnTo>
                      <a:pt x="1979" y="1556"/>
                    </a:lnTo>
                    <a:lnTo>
                      <a:pt x="1959" y="1677"/>
                    </a:lnTo>
                    <a:lnTo>
                      <a:pt x="1919" y="1798"/>
                    </a:lnTo>
                    <a:lnTo>
                      <a:pt x="1878" y="1899"/>
                    </a:lnTo>
                    <a:lnTo>
                      <a:pt x="1818" y="2000"/>
                    </a:lnTo>
                    <a:lnTo>
                      <a:pt x="1737" y="2081"/>
                    </a:lnTo>
                    <a:lnTo>
                      <a:pt x="1656" y="2161"/>
                    </a:lnTo>
                    <a:lnTo>
                      <a:pt x="1555" y="2202"/>
                    </a:lnTo>
                    <a:lnTo>
                      <a:pt x="1454" y="2262"/>
                    </a:lnTo>
                    <a:lnTo>
                      <a:pt x="1353" y="2283"/>
                    </a:lnTo>
                    <a:lnTo>
                      <a:pt x="1232" y="2283"/>
                    </a:lnTo>
                    <a:lnTo>
                      <a:pt x="1232" y="2283"/>
                    </a:lnTo>
                    <a:lnTo>
                      <a:pt x="1131" y="2283"/>
                    </a:lnTo>
                    <a:lnTo>
                      <a:pt x="1010" y="2262"/>
                    </a:lnTo>
                    <a:lnTo>
                      <a:pt x="909" y="2222"/>
                    </a:lnTo>
                    <a:lnTo>
                      <a:pt x="788" y="2182"/>
                    </a:lnTo>
                    <a:lnTo>
                      <a:pt x="788" y="2182"/>
                    </a:lnTo>
                    <a:lnTo>
                      <a:pt x="848" y="1879"/>
                    </a:lnTo>
                    <a:lnTo>
                      <a:pt x="949" y="1576"/>
                    </a:lnTo>
                    <a:lnTo>
                      <a:pt x="1010" y="1435"/>
                    </a:lnTo>
                    <a:lnTo>
                      <a:pt x="1091" y="1293"/>
                    </a:lnTo>
                    <a:lnTo>
                      <a:pt x="1192" y="1172"/>
                    </a:lnTo>
                    <a:lnTo>
                      <a:pt x="1293" y="1051"/>
                    </a:lnTo>
                    <a:lnTo>
                      <a:pt x="1293" y="1051"/>
                    </a:lnTo>
                    <a:lnTo>
                      <a:pt x="1313" y="1010"/>
                    </a:lnTo>
                    <a:lnTo>
                      <a:pt x="1293" y="970"/>
                    </a:lnTo>
                    <a:lnTo>
                      <a:pt x="1293" y="970"/>
                    </a:lnTo>
                    <a:lnTo>
                      <a:pt x="1252" y="950"/>
                    </a:lnTo>
                    <a:lnTo>
                      <a:pt x="1212" y="970"/>
                    </a:lnTo>
                    <a:lnTo>
                      <a:pt x="1212" y="970"/>
                    </a:lnTo>
                    <a:lnTo>
                      <a:pt x="1071" y="1132"/>
                    </a:lnTo>
                    <a:lnTo>
                      <a:pt x="990" y="1253"/>
                    </a:lnTo>
                    <a:lnTo>
                      <a:pt x="909" y="1394"/>
                    </a:lnTo>
                    <a:lnTo>
                      <a:pt x="848" y="1535"/>
                    </a:lnTo>
                    <a:lnTo>
                      <a:pt x="768" y="1717"/>
                    </a:lnTo>
                    <a:lnTo>
                      <a:pt x="707" y="1919"/>
                    </a:lnTo>
                    <a:lnTo>
                      <a:pt x="667" y="2141"/>
                    </a:lnTo>
                    <a:lnTo>
                      <a:pt x="667" y="2141"/>
                    </a:lnTo>
                    <a:lnTo>
                      <a:pt x="647" y="214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1"/>
              <p:cNvSpPr/>
              <p:nvPr/>
            </p:nvSpPr>
            <p:spPr>
              <a:xfrm>
                <a:off x="1495466" y="898876"/>
                <a:ext cx="173698" cy="108424"/>
              </a:xfrm>
              <a:custGeom>
                <a:avLst/>
                <a:gdLst/>
                <a:ahLst/>
                <a:cxnLst/>
                <a:rect l="l" t="t" r="r" b="b"/>
                <a:pathLst>
                  <a:path w="2363" h="1475" fill="none" extrusionOk="0">
                    <a:moveTo>
                      <a:pt x="1938" y="1393"/>
                    </a:moveTo>
                    <a:lnTo>
                      <a:pt x="1938" y="1393"/>
                    </a:lnTo>
                    <a:lnTo>
                      <a:pt x="1757" y="1454"/>
                    </a:lnTo>
                    <a:lnTo>
                      <a:pt x="1595" y="1474"/>
                    </a:lnTo>
                    <a:lnTo>
                      <a:pt x="1595" y="1474"/>
                    </a:lnTo>
                    <a:lnTo>
                      <a:pt x="1393" y="1454"/>
                    </a:lnTo>
                    <a:lnTo>
                      <a:pt x="1212" y="1393"/>
                    </a:lnTo>
                    <a:lnTo>
                      <a:pt x="1030" y="1333"/>
                    </a:lnTo>
                    <a:lnTo>
                      <a:pt x="828" y="1232"/>
                    </a:lnTo>
                    <a:lnTo>
                      <a:pt x="828" y="1232"/>
                    </a:lnTo>
                    <a:lnTo>
                      <a:pt x="727" y="1212"/>
                    </a:lnTo>
                    <a:lnTo>
                      <a:pt x="626" y="1191"/>
                    </a:lnTo>
                    <a:lnTo>
                      <a:pt x="626" y="1191"/>
                    </a:lnTo>
                    <a:lnTo>
                      <a:pt x="485" y="1212"/>
                    </a:lnTo>
                    <a:lnTo>
                      <a:pt x="343" y="1232"/>
                    </a:lnTo>
                    <a:lnTo>
                      <a:pt x="222" y="1252"/>
                    </a:lnTo>
                    <a:lnTo>
                      <a:pt x="121" y="1272"/>
                    </a:lnTo>
                    <a:lnTo>
                      <a:pt x="121" y="1272"/>
                    </a:lnTo>
                    <a:lnTo>
                      <a:pt x="61" y="1252"/>
                    </a:lnTo>
                    <a:lnTo>
                      <a:pt x="20" y="1212"/>
                    </a:lnTo>
                    <a:lnTo>
                      <a:pt x="0" y="1151"/>
                    </a:lnTo>
                    <a:lnTo>
                      <a:pt x="40" y="1030"/>
                    </a:lnTo>
                    <a:lnTo>
                      <a:pt x="40" y="1030"/>
                    </a:lnTo>
                    <a:lnTo>
                      <a:pt x="121" y="808"/>
                    </a:lnTo>
                    <a:lnTo>
                      <a:pt x="222" y="626"/>
                    </a:lnTo>
                    <a:lnTo>
                      <a:pt x="363" y="444"/>
                    </a:lnTo>
                    <a:lnTo>
                      <a:pt x="525" y="283"/>
                    </a:lnTo>
                    <a:lnTo>
                      <a:pt x="707" y="162"/>
                    </a:lnTo>
                    <a:lnTo>
                      <a:pt x="888" y="81"/>
                    </a:lnTo>
                    <a:lnTo>
                      <a:pt x="1090" y="20"/>
                    </a:lnTo>
                    <a:lnTo>
                      <a:pt x="1312" y="0"/>
                    </a:lnTo>
                    <a:lnTo>
                      <a:pt x="1312" y="0"/>
                    </a:lnTo>
                    <a:lnTo>
                      <a:pt x="1514" y="20"/>
                    </a:lnTo>
                    <a:lnTo>
                      <a:pt x="1737" y="81"/>
                    </a:lnTo>
                    <a:lnTo>
                      <a:pt x="1737" y="81"/>
                    </a:lnTo>
                    <a:lnTo>
                      <a:pt x="1878" y="141"/>
                    </a:lnTo>
                    <a:lnTo>
                      <a:pt x="1999" y="222"/>
                    </a:lnTo>
                    <a:lnTo>
                      <a:pt x="2120" y="323"/>
                    </a:lnTo>
                    <a:lnTo>
                      <a:pt x="2221" y="424"/>
                    </a:lnTo>
                    <a:lnTo>
                      <a:pt x="2282" y="545"/>
                    </a:lnTo>
                    <a:lnTo>
                      <a:pt x="2322" y="666"/>
                    </a:lnTo>
                    <a:lnTo>
                      <a:pt x="2362" y="808"/>
                    </a:lnTo>
                    <a:lnTo>
                      <a:pt x="2342" y="929"/>
                    </a:lnTo>
                    <a:lnTo>
                      <a:pt x="2342" y="929"/>
                    </a:lnTo>
                    <a:lnTo>
                      <a:pt x="2342" y="929"/>
                    </a:lnTo>
                    <a:lnTo>
                      <a:pt x="2140" y="808"/>
                    </a:lnTo>
                    <a:lnTo>
                      <a:pt x="1938" y="727"/>
                    </a:lnTo>
                    <a:lnTo>
                      <a:pt x="1737" y="666"/>
                    </a:lnTo>
                    <a:lnTo>
                      <a:pt x="1555" y="626"/>
                    </a:lnTo>
                    <a:lnTo>
                      <a:pt x="1292" y="586"/>
                    </a:lnTo>
                    <a:lnTo>
                      <a:pt x="1191" y="586"/>
                    </a:lnTo>
                    <a:lnTo>
                      <a:pt x="1191" y="586"/>
                    </a:lnTo>
                    <a:lnTo>
                      <a:pt x="1151" y="606"/>
                    </a:lnTo>
                    <a:lnTo>
                      <a:pt x="1131" y="646"/>
                    </a:lnTo>
                    <a:lnTo>
                      <a:pt x="1131" y="646"/>
                    </a:lnTo>
                    <a:lnTo>
                      <a:pt x="1151" y="687"/>
                    </a:lnTo>
                    <a:lnTo>
                      <a:pt x="1191" y="707"/>
                    </a:lnTo>
                    <a:lnTo>
                      <a:pt x="1191" y="707"/>
                    </a:lnTo>
                    <a:lnTo>
                      <a:pt x="1312" y="707"/>
                    </a:lnTo>
                    <a:lnTo>
                      <a:pt x="1575" y="747"/>
                    </a:lnTo>
                    <a:lnTo>
                      <a:pt x="1737" y="788"/>
                    </a:lnTo>
                    <a:lnTo>
                      <a:pt x="1918" y="848"/>
                    </a:lnTo>
                    <a:lnTo>
                      <a:pt x="2120" y="929"/>
                    </a:lnTo>
                    <a:lnTo>
                      <a:pt x="2322" y="1030"/>
                    </a:lnTo>
                    <a:lnTo>
                      <a:pt x="2322" y="1030"/>
                    </a:lnTo>
                    <a:lnTo>
                      <a:pt x="2261" y="1131"/>
                    </a:lnTo>
                    <a:lnTo>
                      <a:pt x="2181" y="1232"/>
                    </a:lnTo>
                    <a:lnTo>
                      <a:pt x="2060" y="1313"/>
                    </a:lnTo>
                    <a:lnTo>
                      <a:pt x="1938" y="139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1"/>
              <p:cNvSpPr/>
              <p:nvPr/>
            </p:nvSpPr>
            <p:spPr>
              <a:xfrm>
                <a:off x="1269800" y="1318894"/>
                <a:ext cx="633855" cy="497278"/>
              </a:xfrm>
              <a:custGeom>
                <a:avLst/>
                <a:gdLst/>
                <a:ahLst/>
                <a:cxnLst/>
                <a:rect l="l" t="t" r="r" b="b"/>
                <a:pathLst>
                  <a:path w="8623" h="6765" fill="none" extrusionOk="0">
                    <a:moveTo>
                      <a:pt x="6886" y="6563"/>
                    </a:moveTo>
                    <a:lnTo>
                      <a:pt x="6886" y="6563"/>
                    </a:lnTo>
                    <a:lnTo>
                      <a:pt x="6826" y="6664"/>
                    </a:lnTo>
                    <a:lnTo>
                      <a:pt x="6725" y="6724"/>
                    </a:lnTo>
                    <a:lnTo>
                      <a:pt x="6624" y="6765"/>
                    </a:lnTo>
                    <a:lnTo>
                      <a:pt x="6503" y="6744"/>
                    </a:lnTo>
                    <a:lnTo>
                      <a:pt x="223" y="4887"/>
                    </a:lnTo>
                    <a:lnTo>
                      <a:pt x="223" y="4887"/>
                    </a:lnTo>
                    <a:lnTo>
                      <a:pt x="122" y="4826"/>
                    </a:lnTo>
                    <a:lnTo>
                      <a:pt x="41" y="4745"/>
                    </a:lnTo>
                    <a:lnTo>
                      <a:pt x="1" y="4644"/>
                    </a:lnTo>
                    <a:lnTo>
                      <a:pt x="1" y="4523"/>
                    </a:lnTo>
                    <a:lnTo>
                      <a:pt x="889" y="0"/>
                    </a:lnTo>
                    <a:lnTo>
                      <a:pt x="8623" y="2302"/>
                    </a:lnTo>
                    <a:lnTo>
                      <a:pt x="6886" y="656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1"/>
              <p:cNvSpPr/>
              <p:nvPr/>
            </p:nvSpPr>
            <p:spPr>
              <a:xfrm>
                <a:off x="1321769" y="1170484"/>
                <a:ext cx="647234" cy="311745"/>
              </a:xfrm>
              <a:custGeom>
                <a:avLst/>
                <a:gdLst/>
                <a:ahLst/>
                <a:cxnLst/>
                <a:rect l="l" t="t" r="r" b="b"/>
                <a:pathLst>
                  <a:path w="8805" h="4241" fill="none" extrusionOk="0">
                    <a:moveTo>
                      <a:pt x="8703" y="2443"/>
                    </a:moveTo>
                    <a:lnTo>
                      <a:pt x="8703" y="2443"/>
                    </a:lnTo>
                    <a:lnTo>
                      <a:pt x="8744" y="2464"/>
                    </a:lnTo>
                    <a:lnTo>
                      <a:pt x="8784" y="2504"/>
                    </a:lnTo>
                    <a:lnTo>
                      <a:pt x="8784" y="2504"/>
                    </a:lnTo>
                    <a:lnTo>
                      <a:pt x="8804" y="2564"/>
                    </a:lnTo>
                    <a:lnTo>
                      <a:pt x="8804" y="2564"/>
                    </a:lnTo>
                    <a:lnTo>
                      <a:pt x="8784" y="2605"/>
                    </a:lnTo>
                    <a:lnTo>
                      <a:pt x="8219" y="4160"/>
                    </a:lnTo>
                    <a:lnTo>
                      <a:pt x="8219" y="4160"/>
                    </a:lnTo>
                    <a:lnTo>
                      <a:pt x="8198" y="4200"/>
                    </a:lnTo>
                    <a:lnTo>
                      <a:pt x="8158" y="4240"/>
                    </a:lnTo>
                    <a:lnTo>
                      <a:pt x="8118" y="4240"/>
                    </a:lnTo>
                    <a:lnTo>
                      <a:pt x="8057" y="4240"/>
                    </a:lnTo>
                    <a:lnTo>
                      <a:pt x="8057" y="4240"/>
                    </a:lnTo>
                    <a:lnTo>
                      <a:pt x="7956" y="4220"/>
                    </a:lnTo>
                    <a:lnTo>
                      <a:pt x="203" y="1918"/>
                    </a:lnTo>
                    <a:lnTo>
                      <a:pt x="102" y="1878"/>
                    </a:lnTo>
                    <a:lnTo>
                      <a:pt x="81" y="1878"/>
                    </a:lnTo>
                    <a:lnTo>
                      <a:pt x="81" y="1878"/>
                    </a:lnTo>
                    <a:lnTo>
                      <a:pt x="41" y="1858"/>
                    </a:lnTo>
                    <a:lnTo>
                      <a:pt x="21" y="1817"/>
                    </a:lnTo>
                    <a:lnTo>
                      <a:pt x="1" y="1777"/>
                    </a:lnTo>
                    <a:lnTo>
                      <a:pt x="1" y="1716"/>
                    </a:lnTo>
                    <a:lnTo>
                      <a:pt x="364" y="121"/>
                    </a:lnTo>
                    <a:lnTo>
                      <a:pt x="364" y="121"/>
                    </a:lnTo>
                    <a:lnTo>
                      <a:pt x="384" y="61"/>
                    </a:lnTo>
                    <a:lnTo>
                      <a:pt x="425" y="20"/>
                    </a:lnTo>
                    <a:lnTo>
                      <a:pt x="425" y="20"/>
                    </a:lnTo>
                    <a:lnTo>
                      <a:pt x="505" y="0"/>
                    </a:lnTo>
                    <a:lnTo>
                      <a:pt x="505" y="0"/>
                    </a:lnTo>
                    <a:lnTo>
                      <a:pt x="526" y="20"/>
                    </a:lnTo>
                    <a:lnTo>
                      <a:pt x="4443" y="1171"/>
                    </a:lnTo>
                    <a:lnTo>
                      <a:pt x="4544" y="1212"/>
                    </a:lnTo>
                    <a:lnTo>
                      <a:pt x="8703" y="244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1"/>
              <p:cNvSpPr/>
              <p:nvPr/>
            </p:nvSpPr>
            <p:spPr>
              <a:xfrm>
                <a:off x="1479074" y="1051697"/>
                <a:ext cx="181196" cy="105483"/>
              </a:xfrm>
              <a:custGeom>
                <a:avLst/>
                <a:gdLst/>
                <a:ahLst/>
                <a:cxnLst/>
                <a:rect l="l" t="t" r="r" b="b"/>
                <a:pathLst>
                  <a:path w="2465" h="1435" fill="none" extrusionOk="0">
                    <a:moveTo>
                      <a:pt x="1657" y="1313"/>
                    </a:moveTo>
                    <a:lnTo>
                      <a:pt x="1657" y="1313"/>
                    </a:lnTo>
                    <a:lnTo>
                      <a:pt x="1535" y="1374"/>
                    </a:lnTo>
                    <a:lnTo>
                      <a:pt x="1414" y="1434"/>
                    </a:lnTo>
                    <a:lnTo>
                      <a:pt x="1293" y="1434"/>
                    </a:lnTo>
                    <a:lnTo>
                      <a:pt x="1172" y="1434"/>
                    </a:lnTo>
                    <a:lnTo>
                      <a:pt x="1172" y="1434"/>
                    </a:lnTo>
                    <a:lnTo>
                      <a:pt x="1010" y="1394"/>
                    </a:lnTo>
                    <a:lnTo>
                      <a:pt x="869" y="1293"/>
                    </a:lnTo>
                    <a:lnTo>
                      <a:pt x="728" y="1172"/>
                    </a:lnTo>
                    <a:lnTo>
                      <a:pt x="607" y="1010"/>
                    </a:lnTo>
                    <a:lnTo>
                      <a:pt x="607" y="1010"/>
                    </a:lnTo>
                    <a:lnTo>
                      <a:pt x="405" y="627"/>
                    </a:lnTo>
                    <a:lnTo>
                      <a:pt x="385" y="607"/>
                    </a:lnTo>
                    <a:lnTo>
                      <a:pt x="385" y="607"/>
                    </a:lnTo>
                    <a:lnTo>
                      <a:pt x="324" y="506"/>
                    </a:lnTo>
                    <a:lnTo>
                      <a:pt x="243" y="405"/>
                    </a:lnTo>
                    <a:lnTo>
                      <a:pt x="102" y="263"/>
                    </a:lnTo>
                    <a:lnTo>
                      <a:pt x="102" y="263"/>
                    </a:lnTo>
                    <a:lnTo>
                      <a:pt x="41" y="203"/>
                    </a:lnTo>
                    <a:lnTo>
                      <a:pt x="1" y="142"/>
                    </a:lnTo>
                    <a:lnTo>
                      <a:pt x="1" y="142"/>
                    </a:lnTo>
                    <a:lnTo>
                      <a:pt x="21" y="142"/>
                    </a:lnTo>
                    <a:lnTo>
                      <a:pt x="21" y="142"/>
                    </a:lnTo>
                    <a:lnTo>
                      <a:pt x="142" y="102"/>
                    </a:lnTo>
                    <a:lnTo>
                      <a:pt x="364" y="61"/>
                    </a:lnTo>
                    <a:lnTo>
                      <a:pt x="687" y="21"/>
                    </a:lnTo>
                    <a:lnTo>
                      <a:pt x="1071" y="1"/>
                    </a:lnTo>
                    <a:lnTo>
                      <a:pt x="1071" y="1"/>
                    </a:lnTo>
                    <a:lnTo>
                      <a:pt x="1414" y="21"/>
                    </a:lnTo>
                    <a:lnTo>
                      <a:pt x="1576" y="41"/>
                    </a:lnTo>
                    <a:lnTo>
                      <a:pt x="1737" y="82"/>
                    </a:lnTo>
                    <a:lnTo>
                      <a:pt x="1737" y="82"/>
                    </a:lnTo>
                    <a:lnTo>
                      <a:pt x="1919" y="142"/>
                    </a:lnTo>
                    <a:lnTo>
                      <a:pt x="2081" y="223"/>
                    </a:lnTo>
                    <a:lnTo>
                      <a:pt x="2202" y="304"/>
                    </a:lnTo>
                    <a:lnTo>
                      <a:pt x="2303" y="384"/>
                    </a:lnTo>
                    <a:lnTo>
                      <a:pt x="2384" y="465"/>
                    </a:lnTo>
                    <a:lnTo>
                      <a:pt x="2424" y="546"/>
                    </a:lnTo>
                    <a:lnTo>
                      <a:pt x="2464" y="627"/>
                    </a:lnTo>
                    <a:lnTo>
                      <a:pt x="2464" y="708"/>
                    </a:lnTo>
                    <a:lnTo>
                      <a:pt x="2464" y="728"/>
                    </a:lnTo>
                    <a:lnTo>
                      <a:pt x="2464" y="728"/>
                    </a:lnTo>
                    <a:lnTo>
                      <a:pt x="2464" y="829"/>
                    </a:lnTo>
                    <a:lnTo>
                      <a:pt x="2404" y="909"/>
                    </a:lnTo>
                    <a:lnTo>
                      <a:pt x="2343" y="990"/>
                    </a:lnTo>
                    <a:lnTo>
                      <a:pt x="2242" y="1031"/>
                    </a:lnTo>
                    <a:lnTo>
                      <a:pt x="2242" y="1031"/>
                    </a:lnTo>
                    <a:lnTo>
                      <a:pt x="2161" y="1051"/>
                    </a:lnTo>
                    <a:lnTo>
                      <a:pt x="2161" y="1051"/>
                    </a:lnTo>
                    <a:lnTo>
                      <a:pt x="2040" y="1091"/>
                    </a:lnTo>
                    <a:lnTo>
                      <a:pt x="2040" y="1091"/>
                    </a:lnTo>
                    <a:lnTo>
                      <a:pt x="1859" y="909"/>
                    </a:lnTo>
                    <a:lnTo>
                      <a:pt x="1677" y="748"/>
                    </a:lnTo>
                    <a:lnTo>
                      <a:pt x="1475" y="627"/>
                    </a:lnTo>
                    <a:lnTo>
                      <a:pt x="1313" y="506"/>
                    </a:lnTo>
                    <a:lnTo>
                      <a:pt x="1051" y="384"/>
                    </a:lnTo>
                    <a:lnTo>
                      <a:pt x="930" y="324"/>
                    </a:lnTo>
                    <a:lnTo>
                      <a:pt x="930" y="324"/>
                    </a:lnTo>
                    <a:lnTo>
                      <a:pt x="889" y="324"/>
                    </a:lnTo>
                    <a:lnTo>
                      <a:pt x="849" y="364"/>
                    </a:lnTo>
                    <a:lnTo>
                      <a:pt x="849" y="364"/>
                    </a:lnTo>
                    <a:lnTo>
                      <a:pt x="849" y="405"/>
                    </a:lnTo>
                    <a:lnTo>
                      <a:pt x="889" y="425"/>
                    </a:lnTo>
                    <a:lnTo>
                      <a:pt x="889" y="425"/>
                    </a:lnTo>
                    <a:lnTo>
                      <a:pt x="990" y="485"/>
                    </a:lnTo>
                    <a:lnTo>
                      <a:pt x="1253" y="607"/>
                    </a:lnTo>
                    <a:lnTo>
                      <a:pt x="1394" y="708"/>
                    </a:lnTo>
                    <a:lnTo>
                      <a:pt x="1576" y="829"/>
                    </a:lnTo>
                    <a:lnTo>
                      <a:pt x="1758" y="970"/>
                    </a:lnTo>
                    <a:lnTo>
                      <a:pt x="1939" y="1132"/>
                    </a:lnTo>
                    <a:lnTo>
                      <a:pt x="1939" y="1132"/>
                    </a:lnTo>
                    <a:lnTo>
                      <a:pt x="1798" y="1212"/>
                    </a:lnTo>
                    <a:lnTo>
                      <a:pt x="1657" y="131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1"/>
              <p:cNvSpPr/>
              <p:nvPr/>
            </p:nvSpPr>
            <p:spPr>
              <a:xfrm>
                <a:off x="1735907" y="1109620"/>
                <a:ext cx="182593" cy="155909"/>
              </a:xfrm>
              <a:custGeom>
                <a:avLst/>
                <a:gdLst/>
                <a:ahLst/>
                <a:cxnLst/>
                <a:rect l="l" t="t" r="r" b="b"/>
                <a:pathLst>
                  <a:path w="2484" h="2121" fill="none" extrusionOk="0">
                    <a:moveTo>
                      <a:pt x="505" y="687"/>
                    </a:moveTo>
                    <a:lnTo>
                      <a:pt x="505" y="687"/>
                    </a:lnTo>
                    <a:lnTo>
                      <a:pt x="505" y="687"/>
                    </a:lnTo>
                    <a:lnTo>
                      <a:pt x="485" y="626"/>
                    </a:lnTo>
                    <a:lnTo>
                      <a:pt x="485" y="606"/>
                    </a:lnTo>
                    <a:lnTo>
                      <a:pt x="485" y="606"/>
                    </a:lnTo>
                    <a:lnTo>
                      <a:pt x="444" y="465"/>
                    </a:lnTo>
                    <a:lnTo>
                      <a:pt x="444" y="344"/>
                    </a:lnTo>
                    <a:lnTo>
                      <a:pt x="464" y="222"/>
                    </a:lnTo>
                    <a:lnTo>
                      <a:pt x="545" y="121"/>
                    </a:lnTo>
                    <a:lnTo>
                      <a:pt x="545" y="121"/>
                    </a:lnTo>
                    <a:lnTo>
                      <a:pt x="586" y="61"/>
                    </a:lnTo>
                    <a:lnTo>
                      <a:pt x="666" y="20"/>
                    </a:lnTo>
                    <a:lnTo>
                      <a:pt x="747" y="0"/>
                    </a:lnTo>
                    <a:lnTo>
                      <a:pt x="828" y="0"/>
                    </a:lnTo>
                    <a:lnTo>
                      <a:pt x="828" y="0"/>
                    </a:lnTo>
                    <a:lnTo>
                      <a:pt x="989" y="20"/>
                    </a:lnTo>
                    <a:lnTo>
                      <a:pt x="989" y="20"/>
                    </a:lnTo>
                    <a:lnTo>
                      <a:pt x="1070" y="61"/>
                    </a:lnTo>
                    <a:lnTo>
                      <a:pt x="1151" y="101"/>
                    </a:lnTo>
                    <a:lnTo>
                      <a:pt x="1232" y="162"/>
                    </a:lnTo>
                    <a:lnTo>
                      <a:pt x="1313" y="243"/>
                    </a:lnTo>
                    <a:lnTo>
                      <a:pt x="1454" y="424"/>
                    </a:lnTo>
                    <a:lnTo>
                      <a:pt x="1575" y="586"/>
                    </a:lnTo>
                    <a:lnTo>
                      <a:pt x="1575" y="586"/>
                    </a:lnTo>
                    <a:lnTo>
                      <a:pt x="1636" y="707"/>
                    </a:lnTo>
                    <a:lnTo>
                      <a:pt x="1636" y="707"/>
                    </a:lnTo>
                    <a:lnTo>
                      <a:pt x="1838" y="969"/>
                    </a:lnTo>
                    <a:lnTo>
                      <a:pt x="2039" y="1192"/>
                    </a:lnTo>
                    <a:lnTo>
                      <a:pt x="2201" y="1373"/>
                    </a:lnTo>
                    <a:lnTo>
                      <a:pt x="2362" y="1515"/>
                    </a:lnTo>
                    <a:lnTo>
                      <a:pt x="2362" y="1515"/>
                    </a:lnTo>
                    <a:lnTo>
                      <a:pt x="2484" y="1636"/>
                    </a:lnTo>
                    <a:lnTo>
                      <a:pt x="2484" y="1636"/>
                    </a:lnTo>
                    <a:lnTo>
                      <a:pt x="2484" y="1656"/>
                    </a:lnTo>
                    <a:lnTo>
                      <a:pt x="2484" y="1656"/>
                    </a:lnTo>
                    <a:lnTo>
                      <a:pt x="2484" y="1676"/>
                    </a:lnTo>
                    <a:lnTo>
                      <a:pt x="2463" y="1717"/>
                    </a:lnTo>
                    <a:lnTo>
                      <a:pt x="2423" y="1757"/>
                    </a:lnTo>
                    <a:lnTo>
                      <a:pt x="2362" y="1797"/>
                    </a:lnTo>
                    <a:lnTo>
                      <a:pt x="2262" y="1838"/>
                    </a:lnTo>
                    <a:lnTo>
                      <a:pt x="2100" y="1898"/>
                    </a:lnTo>
                    <a:lnTo>
                      <a:pt x="1898" y="1959"/>
                    </a:lnTo>
                    <a:lnTo>
                      <a:pt x="1656" y="2019"/>
                    </a:lnTo>
                    <a:lnTo>
                      <a:pt x="1656" y="2019"/>
                    </a:lnTo>
                    <a:lnTo>
                      <a:pt x="1595" y="2040"/>
                    </a:lnTo>
                    <a:lnTo>
                      <a:pt x="1595" y="2040"/>
                    </a:lnTo>
                    <a:lnTo>
                      <a:pt x="1272" y="2100"/>
                    </a:lnTo>
                    <a:lnTo>
                      <a:pt x="989" y="2120"/>
                    </a:lnTo>
                    <a:lnTo>
                      <a:pt x="747" y="2100"/>
                    </a:lnTo>
                    <a:lnTo>
                      <a:pt x="525" y="2060"/>
                    </a:lnTo>
                    <a:lnTo>
                      <a:pt x="343" y="1979"/>
                    </a:lnTo>
                    <a:lnTo>
                      <a:pt x="202" y="1878"/>
                    </a:lnTo>
                    <a:lnTo>
                      <a:pt x="101" y="1757"/>
                    </a:lnTo>
                    <a:lnTo>
                      <a:pt x="40" y="1636"/>
                    </a:lnTo>
                    <a:lnTo>
                      <a:pt x="40" y="1636"/>
                    </a:lnTo>
                    <a:lnTo>
                      <a:pt x="0" y="1535"/>
                    </a:lnTo>
                    <a:lnTo>
                      <a:pt x="0" y="1414"/>
                    </a:lnTo>
                    <a:lnTo>
                      <a:pt x="20" y="1313"/>
                    </a:lnTo>
                    <a:lnTo>
                      <a:pt x="81" y="1212"/>
                    </a:lnTo>
                    <a:lnTo>
                      <a:pt x="141" y="1111"/>
                    </a:lnTo>
                    <a:lnTo>
                      <a:pt x="222" y="1010"/>
                    </a:lnTo>
                    <a:lnTo>
                      <a:pt x="343" y="929"/>
                    </a:lnTo>
                    <a:lnTo>
                      <a:pt x="464" y="869"/>
                    </a:lnTo>
                    <a:lnTo>
                      <a:pt x="464" y="869"/>
                    </a:lnTo>
                    <a:lnTo>
                      <a:pt x="485" y="848"/>
                    </a:lnTo>
                    <a:lnTo>
                      <a:pt x="505" y="808"/>
                    </a:lnTo>
                    <a:lnTo>
                      <a:pt x="505" y="808"/>
                    </a:lnTo>
                    <a:lnTo>
                      <a:pt x="727" y="909"/>
                    </a:lnTo>
                    <a:lnTo>
                      <a:pt x="929" y="1010"/>
                    </a:lnTo>
                    <a:lnTo>
                      <a:pt x="1090" y="1131"/>
                    </a:lnTo>
                    <a:lnTo>
                      <a:pt x="1252" y="1232"/>
                    </a:lnTo>
                    <a:lnTo>
                      <a:pt x="1454" y="1414"/>
                    </a:lnTo>
                    <a:lnTo>
                      <a:pt x="1535" y="1494"/>
                    </a:lnTo>
                    <a:lnTo>
                      <a:pt x="1535" y="1494"/>
                    </a:lnTo>
                    <a:lnTo>
                      <a:pt x="1575" y="1515"/>
                    </a:lnTo>
                    <a:lnTo>
                      <a:pt x="1575" y="1515"/>
                    </a:lnTo>
                    <a:lnTo>
                      <a:pt x="1615" y="1494"/>
                    </a:lnTo>
                    <a:lnTo>
                      <a:pt x="1615" y="1494"/>
                    </a:lnTo>
                    <a:lnTo>
                      <a:pt x="1636" y="1454"/>
                    </a:lnTo>
                    <a:lnTo>
                      <a:pt x="1615" y="1414"/>
                    </a:lnTo>
                    <a:lnTo>
                      <a:pt x="1615" y="1414"/>
                    </a:lnTo>
                    <a:lnTo>
                      <a:pt x="1514" y="1313"/>
                    </a:lnTo>
                    <a:lnTo>
                      <a:pt x="1292" y="1131"/>
                    </a:lnTo>
                    <a:lnTo>
                      <a:pt x="1131" y="1010"/>
                    </a:lnTo>
                    <a:lnTo>
                      <a:pt x="949" y="889"/>
                    </a:lnTo>
                    <a:lnTo>
                      <a:pt x="747" y="768"/>
                    </a:lnTo>
                    <a:lnTo>
                      <a:pt x="505" y="687"/>
                    </a:lnTo>
                    <a:lnTo>
                      <a:pt x="505" y="68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1"/>
              <p:cNvSpPr/>
              <p:nvPr/>
            </p:nvSpPr>
            <p:spPr>
              <a:xfrm>
                <a:off x="1836831" y="981939"/>
                <a:ext cx="138047" cy="175242"/>
              </a:xfrm>
              <a:custGeom>
                <a:avLst/>
                <a:gdLst/>
                <a:ahLst/>
                <a:cxnLst/>
                <a:rect l="l" t="t" r="r" b="b"/>
                <a:pathLst>
                  <a:path w="1878" h="2384" fill="none" extrusionOk="0">
                    <a:moveTo>
                      <a:pt x="949" y="1"/>
                    </a:moveTo>
                    <a:lnTo>
                      <a:pt x="949" y="1"/>
                    </a:lnTo>
                    <a:lnTo>
                      <a:pt x="1050" y="1"/>
                    </a:lnTo>
                    <a:lnTo>
                      <a:pt x="1171" y="21"/>
                    </a:lnTo>
                    <a:lnTo>
                      <a:pt x="1292" y="61"/>
                    </a:lnTo>
                    <a:lnTo>
                      <a:pt x="1393" y="122"/>
                    </a:lnTo>
                    <a:lnTo>
                      <a:pt x="1393" y="122"/>
                    </a:lnTo>
                    <a:lnTo>
                      <a:pt x="1555" y="223"/>
                    </a:lnTo>
                    <a:lnTo>
                      <a:pt x="1676" y="344"/>
                    </a:lnTo>
                    <a:lnTo>
                      <a:pt x="1757" y="506"/>
                    </a:lnTo>
                    <a:lnTo>
                      <a:pt x="1838" y="647"/>
                    </a:lnTo>
                    <a:lnTo>
                      <a:pt x="1878" y="829"/>
                    </a:lnTo>
                    <a:lnTo>
                      <a:pt x="1878" y="990"/>
                    </a:lnTo>
                    <a:lnTo>
                      <a:pt x="1858" y="1172"/>
                    </a:lnTo>
                    <a:lnTo>
                      <a:pt x="1817" y="1354"/>
                    </a:lnTo>
                    <a:lnTo>
                      <a:pt x="1817" y="1354"/>
                    </a:lnTo>
                    <a:lnTo>
                      <a:pt x="1757" y="1495"/>
                    </a:lnTo>
                    <a:lnTo>
                      <a:pt x="1696" y="1657"/>
                    </a:lnTo>
                    <a:lnTo>
                      <a:pt x="1615" y="1798"/>
                    </a:lnTo>
                    <a:lnTo>
                      <a:pt x="1575" y="1959"/>
                    </a:lnTo>
                    <a:lnTo>
                      <a:pt x="1575" y="1959"/>
                    </a:lnTo>
                    <a:lnTo>
                      <a:pt x="1555" y="2040"/>
                    </a:lnTo>
                    <a:lnTo>
                      <a:pt x="1555" y="2141"/>
                    </a:lnTo>
                    <a:lnTo>
                      <a:pt x="1555" y="2242"/>
                    </a:lnTo>
                    <a:lnTo>
                      <a:pt x="1535" y="2323"/>
                    </a:lnTo>
                    <a:lnTo>
                      <a:pt x="1535" y="2323"/>
                    </a:lnTo>
                    <a:lnTo>
                      <a:pt x="1494" y="2363"/>
                    </a:lnTo>
                    <a:lnTo>
                      <a:pt x="1414" y="2383"/>
                    </a:lnTo>
                    <a:lnTo>
                      <a:pt x="1414" y="2383"/>
                    </a:lnTo>
                    <a:lnTo>
                      <a:pt x="1353" y="2363"/>
                    </a:lnTo>
                    <a:lnTo>
                      <a:pt x="1353" y="2363"/>
                    </a:lnTo>
                    <a:lnTo>
                      <a:pt x="1131" y="2323"/>
                    </a:lnTo>
                    <a:lnTo>
                      <a:pt x="909" y="2222"/>
                    </a:lnTo>
                    <a:lnTo>
                      <a:pt x="707" y="2121"/>
                    </a:lnTo>
                    <a:lnTo>
                      <a:pt x="525" y="1980"/>
                    </a:lnTo>
                    <a:lnTo>
                      <a:pt x="343" y="1818"/>
                    </a:lnTo>
                    <a:lnTo>
                      <a:pt x="202" y="1636"/>
                    </a:lnTo>
                    <a:lnTo>
                      <a:pt x="101" y="1434"/>
                    </a:lnTo>
                    <a:lnTo>
                      <a:pt x="20" y="1212"/>
                    </a:lnTo>
                    <a:lnTo>
                      <a:pt x="20" y="1212"/>
                    </a:lnTo>
                    <a:lnTo>
                      <a:pt x="20" y="1212"/>
                    </a:lnTo>
                    <a:lnTo>
                      <a:pt x="0" y="1051"/>
                    </a:lnTo>
                    <a:lnTo>
                      <a:pt x="0" y="869"/>
                    </a:lnTo>
                    <a:lnTo>
                      <a:pt x="0" y="869"/>
                    </a:lnTo>
                    <a:lnTo>
                      <a:pt x="0" y="869"/>
                    </a:lnTo>
                    <a:lnTo>
                      <a:pt x="0" y="808"/>
                    </a:lnTo>
                    <a:lnTo>
                      <a:pt x="0" y="808"/>
                    </a:lnTo>
                    <a:lnTo>
                      <a:pt x="20" y="788"/>
                    </a:lnTo>
                    <a:lnTo>
                      <a:pt x="20" y="768"/>
                    </a:lnTo>
                    <a:lnTo>
                      <a:pt x="20" y="768"/>
                    </a:lnTo>
                    <a:lnTo>
                      <a:pt x="40" y="687"/>
                    </a:lnTo>
                    <a:lnTo>
                      <a:pt x="40" y="687"/>
                    </a:lnTo>
                    <a:lnTo>
                      <a:pt x="40" y="687"/>
                    </a:lnTo>
                    <a:lnTo>
                      <a:pt x="61" y="607"/>
                    </a:lnTo>
                    <a:lnTo>
                      <a:pt x="61" y="607"/>
                    </a:lnTo>
                    <a:lnTo>
                      <a:pt x="61" y="607"/>
                    </a:lnTo>
                    <a:lnTo>
                      <a:pt x="101" y="526"/>
                    </a:lnTo>
                    <a:lnTo>
                      <a:pt x="101" y="526"/>
                    </a:lnTo>
                    <a:lnTo>
                      <a:pt x="141" y="445"/>
                    </a:lnTo>
                    <a:lnTo>
                      <a:pt x="141" y="445"/>
                    </a:lnTo>
                    <a:lnTo>
                      <a:pt x="162" y="405"/>
                    </a:lnTo>
                    <a:lnTo>
                      <a:pt x="162" y="405"/>
                    </a:lnTo>
                    <a:lnTo>
                      <a:pt x="162" y="405"/>
                    </a:lnTo>
                    <a:lnTo>
                      <a:pt x="323" y="425"/>
                    </a:lnTo>
                    <a:lnTo>
                      <a:pt x="323" y="425"/>
                    </a:lnTo>
                    <a:lnTo>
                      <a:pt x="424" y="445"/>
                    </a:lnTo>
                    <a:lnTo>
                      <a:pt x="525" y="485"/>
                    </a:lnTo>
                    <a:lnTo>
                      <a:pt x="687" y="586"/>
                    </a:lnTo>
                    <a:lnTo>
                      <a:pt x="828" y="728"/>
                    </a:lnTo>
                    <a:lnTo>
                      <a:pt x="949" y="849"/>
                    </a:lnTo>
                    <a:lnTo>
                      <a:pt x="1030" y="990"/>
                    </a:lnTo>
                    <a:lnTo>
                      <a:pt x="1090" y="1091"/>
                    </a:lnTo>
                    <a:lnTo>
                      <a:pt x="1151" y="1212"/>
                    </a:lnTo>
                    <a:lnTo>
                      <a:pt x="1151" y="1212"/>
                    </a:lnTo>
                    <a:lnTo>
                      <a:pt x="1171" y="1232"/>
                    </a:lnTo>
                    <a:lnTo>
                      <a:pt x="1191" y="1253"/>
                    </a:lnTo>
                    <a:lnTo>
                      <a:pt x="1212" y="1232"/>
                    </a:lnTo>
                    <a:lnTo>
                      <a:pt x="1212" y="1232"/>
                    </a:lnTo>
                    <a:lnTo>
                      <a:pt x="1252" y="1212"/>
                    </a:lnTo>
                    <a:lnTo>
                      <a:pt x="1252" y="1172"/>
                    </a:lnTo>
                    <a:lnTo>
                      <a:pt x="1252" y="1172"/>
                    </a:lnTo>
                    <a:lnTo>
                      <a:pt x="1191" y="1031"/>
                    </a:lnTo>
                    <a:lnTo>
                      <a:pt x="1131" y="909"/>
                    </a:lnTo>
                    <a:lnTo>
                      <a:pt x="1030" y="768"/>
                    </a:lnTo>
                    <a:lnTo>
                      <a:pt x="909" y="627"/>
                    </a:lnTo>
                    <a:lnTo>
                      <a:pt x="747" y="506"/>
                    </a:lnTo>
                    <a:lnTo>
                      <a:pt x="565" y="384"/>
                    </a:lnTo>
                    <a:lnTo>
                      <a:pt x="465" y="344"/>
                    </a:lnTo>
                    <a:lnTo>
                      <a:pt x="343" y="324"/>
                    </a:lnTo>
                    <a:lnTo>
                      <a:pt x="343" y="324"/>
                    </a:lnTo>
                    <a:lnTo>
                      <a:pt x="263" y="304"/>
                    </a:lnTo>
                    <a:lnTo>
                      <a:pt x="263" y="304"/>
                    </a:lnTo>
                    <a:lnTo>
                      <a:pt x="263" y="304"/>
                    </a:lnTo>
                    <a:lnTo>
                      <a:pt x="404" y="183"/>
                    </a:lnTo>
                    <a:lnTo>
                      <a:pt x="565" y="82"/>
                    </a:lnTo>
                    <a:lnTo>
                      <a:pt x="747" y="21"/>
                    </a:lnTo>
                    <a:lnTo>
                      <a:pt x="949"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1"/>
              <p:cNvSpPr/>
              <p:nvPr/>
            </p:nvSpPr>
            <p:spPr>
              <a:xfrm>
                <a:off x="1605285" y="1293681"/>
                <a:ext cx="81667" cy="63878"/>
              </a:xfrm>
              <a:custGeom>
                <a:avLst/>
                <a:gdLst/>
                <a:ahLst/>
                <a:cxnLst/>
                <a:rect l="l" t="t" r="r" b="b"/>
                <a:pathLst>
                  <a:path w="1111" h="869" extrusionOk="0">
                    <a:moveTo>
                      <a:pt x="61" y="0"/>
                    </a:moveTo>
                    <a:lnTo>
                      <a:pt x="20" y="40"/>
                    </a:lnTo>
                    <a:lnTo>
                      <a:pt x="0" y="182"/>
                    </a:lnTo>
                    <a:lnTo>
                      <a:pt x="0" y="303"/>
                    </a:lnTo>
                    <a:lnTo>
                      <a:pt x="20" y="464"/>
                    </a:lnTo>
                    <a:lnTo>
                      <a:pt x="81" y="606"/>
                    </a:lnTo>
                    <a:lnTo>
                      <a:pt x="142" y="707"/>
                    </a:lnTo>
                    <a:lnTo>
                      <a:pt x="222" y="767"/>
                    </a:lnTo>
                    <a:lnTo>
                      <a:pt x="323" y="828"/>
                    </a:lnTo>
                    <a:lnTo>
                      <a:pt x="424" y="848"/>
                    </a:lnTo>
                    <a:lnTo>
                      <a:pt x="525" y="868"/>
                    </a:lnTo>
                    <a:lnTo>
                      <a:pt x="667" y="848"/>
                    </a:lnTo>
                    <a:lnTo>
                      <a:pt x="788" y="788"/>
                    </a:lnTo>
                    <a:lnTo>
                      <a:pt x="909" y="707"/>
                    </a:lnTo>
                    <a:lnTo>
                      <a:pt x="990" y="606"/>
                    </a:lnTo>
                    <a:lnTo>
                      <a:pt x="1050" y="505"/>
                    </a:lnTo>
                    <a:lnTo>
                      <a:pt x="1111" y="363"/>
                    </a:lnTo>
                    <a:lnTo>
                      <a:pt x="1111" y="323"/>
                    </a:lnTo>
                    <a:lnTo>
                      <a:pt x="1070" y="283"/>
                    </a:lnTo>
                    <a:lnTo>
                      <a:pt x="1030" y="303"/>
                    </a:lnTo>
                    <a:lnTo>
                      <a:pt x="1010" y="323"/>
                    </a:lnTo>
                    <a:lnTo>
                      <a:pt x="949" y="464"/>
                    </a:lnTo>
                    <a:lnTo>
                      <a:pt x="868" y="565"/>
                    </a:lnTo>
                    <a:lnTo>
                      <a:pt x="788" y="646"/>
                    </a:lnTo>
                    <a:lnTo>
                      <a:pt x="687" y="707"/>
                    </a:lnTo>
                    <a:lnTo>
                      <a:pt x="566" y="747"/>
                    </a:lnTo>
                    <a:lnTo>
                      <a:pt x="444" y="747"/>
                    </a:lnTo>
                    <a:lnTo>
                      <a:pt x="343" y="707"/>
                    </a:lnTo>
                    <a:lnTo>
                      <a:pt x="283" y="666"/>
                    </a:lnTo>
                    <a:lnTo>
                      <a:pt x="222" y="606"/>
                    </a:lnTo>
                    <a:lnTo>
                      <a:pt x="182" y="545"/>
                    </a:lnTo>
                    <a:lnTo>
                      <a:pt x="142" y="444"/>
                    </a:lnTo>
                    <a:lnTo>
                      <a:pt x="101" y="343"/>
                    </a:lnTo>
                    <a:lnTo>
                      <a:pt x="101" y="222"/>
                    </a:lnTo>
                    <a:lnTo>
                      <a:pt x="142" y="81"/>
                    </a:lnTo>
                    <a:lnTo>
                      <a:pt x="142" y="2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1"/>
              <p:cNvSpPr/>
              <p:nvPr/>
            </p:nvSpPr>
            <p:spPr>
              <a:xfrm>
                <a:off x="1709150" y="1289198"/>
                <a:ext cx="60938" cy="50500"/>
              </a:xfrm>
              <a:custGeom>
                <a:avLst/>
                <a:gdLst/>
                <a:ahLst/>
                <a:cxnLst/>
                <a:rect l="l" t="t" r="r" b="b"/>
                <a:pathLst>
                  <a:path w="829" h="687" extrusionOk="0">
                    <a:moveTo>
                      <a:pt x="102" y="0"/>
                    </a:moveTo>
                    <a:lnTo>
                      <a:pt x="61" y="21"/>
                    </a:lnTo>
                    <a:lnTo>
                      <a:pt x="41" y="41"/>
                    </a:lnTo>
                    <a:lnTo>
                      <a:pt x="21" y="162"/>
                    </a:lnTo>
                    <a:lnTo>
                      <a:pt x="1" y="303"/>
                    </a:lnTo>
                    <a:lnTo>
                      <a:pt x="41" y="424"/>
                    </a:lnTo>
                    <a:lnTo>
                      <a:pt x="81" y="525"/>
                    </a:lnTo>
                    <a:lnTo>
                      <a:pt x="122" y="586"/>
                    </a:lnTo>
                    <a:lnTo>
                      <a:pt x="182" y="626"/>
                    </a:lnTo>
                    <a:lnTo>
                      <a:pt x="243" y="667"/>
                    </a:lnTo>
                    <a:lnTo>
                      <a:pt x="303" y="687"/>
                    </a:lnTo>
                    <a:lnTo>
                      <a:pt x="445" y="687"/>
                    </a:lnTo>
                    <a:lnTo>
                      <a:pt x="526" y="667"/>
                    </a:lnTo>
                    <a:lnTo>
                      <a:pt x="606" y="626"/>
                    </a:lnTo>
                    <a:lnTo>
                      <a:pt x="667" y="566"/>
                    </a:lnTo>
                    <a:lnTo>
                      <a:pt x="768" y="424"/>
                    </a:lnTo>
                    <a:lnTo>
                      <a:pt x="828" y="283"/>
                    </a:lnTo>
                    <a:lnTo>
                      <a:pt x="828" y="243"/>
                    </a:lnTo>
                    <a:lnTo>
                      <a:pt x="788" y="202"/>
                    </a:lnTo>
                    <a:lnTo>
                      <a:pt x="748" y="223"/>
                    </a:lnTo>
                    <a:lnTo>
                      <a:pt x="707" y="243"/>
                    </a:lnTo>
                    <a:lnTo>
                      <a:pt x="667" y="384"/>
                    </a:lnTo>
                    <a:lnTo>
                      <a:pt x="566" y="485"/>
                    </a:lnTo>
                    <a:lnTo>
                      <a:pt x="526" y="525"/>
                    </a:lnTo>
                    <a:lnTo>
                      <a:pt x="465" y="566"/>
                    </a:lnTo>
                    <a:lnTo>
                      <a:pt x="404" y="586"/>
                    </a:lnTo>
                    <a:lnTo>
                      <a:pt x="324" y="566"/>
                    </a:lnTo>
                    <a:lnTo>
                      <a:pt x="243" y="546"/>
                    </a:lnTo>
                    <a:lnTo>
                      <a:pt x="182" y="465"/>
                    </a:lnTo>
                    <a:lnTo>
                      <a:pt x="142" y="384"/>
                    </a:lnTo>
                    <a:lnTo>
                      <a:pt x="122" y="283"/>
                    </a:lnTo>
                    <a:lnTo>
                      <a:pt x="122" y="182"/>
                    </a:lnTo>
                    <a:lnTo>
                      <a:pt x="142" y="81"/>
                    </a:lnTo>
                    <a:lnTo>
                      <a:pt x="142" y="41"/>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1"/>
              <p:cNvSpPr/>
              <p:nvPr/>
            </p:nvSpPr>
            <p:spPr>
              <a:xfrm>
                <a:off x="1541408" y="1240242"/>
                <a:ext cx="59468" cy="50500"/>
              </a:xfrm>
              <a:custGeom>
                <a:avLst/>
                <a:gdLst/>
                <a:ahLst/>
                <a:cxnLst/>
                <a:rect l="l" t="t" r="r" b="b"/>
                <a:pathLst>
                  <a:path w="809" h="687" extrusionOk="0">
                    <a:moveTo>
                      <a:pt x="62" y="0"/>
                    </a:moveTo>
                    <a:lnTo>
                      <a:pt x="21" y="41"/>
                    </a:lnTo>
                    <a:lnTo>
                      <a:pt x="1" y="162"/>
                    </a:lnTo>
                    <a:lnTo>
                      <a:pt x="1" y="283"/>
                    </a:lnTo>
                    <a:lnTo>
                      <a:pt x="21" y="404"/>
                    </a:lnTo>
                    <a:lnTo>
                      <a:pt x="62" y="505"/>
                    </a:lnTo>
                    <a:lnTo>
                      <a:pt x="102" y="566"/>
                    </a:lnTo>
                    <a:lnTo>
                      <a:pt x="162" y="626"/>
                    </a:lnTo>
                    <a:lnTo>
                      <a:pt x="223" y="646"/>
                    </a:lnTo>
                    <a:lnTo>
                      <a:pt x="304" y="666"/>
                    </a:lnTo>
                    <a:lnTo>
                      <a:pt x="364" y="687"/>
                    </a:lnTo>
                    <a:lnTo>
                      <a:pt x="445" y="666"/>
                    </a:lnTo>
                    <a:lnTo>
                      <a:pt x="526" y="646"/>
                    </a:lnTo>
                    <a:lnTo>
                      <a:pt x="587" y="606"/>
                    </a:lnTo>
                    <a:lnTo>
                      <a:pt x="647" y="545"/>
                    </a:lnTo>
                    <a:lnTo>
                      <a:pt x="748" y="424"/>
                    </a:lnTo>
                    <a:lnTo>
                      <a:pt x="809" y="263"/>
                    </a:lnTo>
                    <a:lnTo>
                      <a:pt x="809" y="222"/>
                    </a:lnTo>
                    <a:lnTo>
                      <a:pt x="768" y="202"/>
                    </a:lnTo>
                    <a:lnTo>
                      <a:pt x="728" y="202"/>
                    </a:lnTo>
                    <a:lnTo>
                      <a:pt x="708" y="242"/>
                    </a:lnTo>
                    <a:lnTo>
                      <a:pt x="647" y="364"/>
                    </a:lnTo>
                    <a:lnTo>
                      <a:pt x="566" y="485"/>
                    </a:lnTo>
                    <a:lnTo>
                      <a:pt x="506" y="525"/>
                    </a:lnTo>
                    <a:lnTo>
                      <a:pt x="445" y="545"/>
                    </a:lnTo>
                    <a:lnTo>
                      <a:pt x="385" y="566"/>
                    </a:lnTo>
                    <a:lnTo>
                      <a:pt x="324" y="566"/>
                    </a:lnTo>
                    <a:lnTo>
                      <a:pt x="223" y="525"/>
                    </a:lnTo>
                    <a:lnTo>
                      <a:pt x="162" y="444"/>
                    </a:lnTo>
                    <a:lnTo>
                      <a:pt x="122" y="364"/>
                    </a:lnTo>
                    <a:lnTo>
                      <a:pt x="122" y="263"/>
                    </a:lnTo>
                    <a:lnTo>
                      <a:pt x="122" y="162"/>
                    </a:lnTo>
                    <a:lnTo>
                      <a:pt x="142" y="61"/>
                    </a:lnTo>
                    <a:lnTo>
                      <a:pt x="142" y="20"/>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1"/>
              <p:cNvSpPr/>
              <p:nvPr/>
            </p:nvSpPr>
            <p:spPr>
              <a:xfrm>
                <a:off x="1173359" y="1338153"/>
                <a:ext cx="313215" cy="446852"/>
              </a:xfrm>
              <a:custGeom>
                <a:avLst/>
                <a:gdLst/>
                <a:ahLst/>
                <a:cxnLst/>
                <a:rect l="l" t="t" r="r" b="b"/>
                <a:pathLst>
                  <a:path w="4261" h="6079" extrusionOk="0">
                    <a:moveTo>
                      <a:pt x="990" y="1"/>
                    </a:moveTo>
                    <a:lnTo>
                      <a:pt x="869" y="41"/>
                    </a:lnTo>
                    <a:lnTo>
                      <a:pt x="748" y="122"/>
                    </a:lnTo>
                    <a:lnTo>
                      <a:pt x="626" y="203"/>
                    </a:lnTo>
                    <a:lnTo>
                      <a:pt x="525" y="304"/>
                    </a:lnTo>
                    <a:lnTo>
                      <a:pt x="424" y="445"/>
                    </a:lnTo>
                    <a:lnTo>
                      <a:pt x="323" y="586"/>
                    </a:lnTo>
                    <a:lnTo>
                      <a:pt x="243" y="748"/>
                    </a:lnTo>
                    <a:lnTo>
                      <a:pt x="162" y="909"/>
                    </a:lnTo>
                    <a:lnTo>
                      <a:pt x="101" y="1111"/>
                    </a:lnTo>
                    <a:lnTo>
                      <a:pt x="61" y="1293"/>
                    </a:lnTo>
                    <a:lnTo>
                      <a:pt x="21" y="1495"/>
                    </a:lnTo>
                    <a:lnTo>
                      <a:pt x="0" y="1717"/>
                    </a:lnTo>
                    <a:lnTo>
                      <a:pt x="0" y="1939"/>
                    </a:lnTo>
                    <a:lnTo>
                      <a:pt x="0" y="2161"/>
                    </a:lnTo>
                    <a:lnTo>
                      <a:pt x="41" y="2383"/>
                    </a:lnTo>
                    <a:lnTo>
                      <a:pt x="81" y="2606"/>
                    </a:lnTo>
                    <a:lnTo>
                      <a:pt x="182" y="2888"/>
                    </a:lnTo>
                    <a:lnTo>
                      <a:pt x="283" y="3151"/>
                    </a:lnTo>
                    <a:lnTo>
                      <a:pt x="404" y="3413"/>
                    </a:lnTo>
                    <a:lnTo>
                      <a:pt x="546" y="3676"/>
                    </a:lnTo>
                    <a:lnTo>
                      <a:pt x="707" y="3979"/>
                    </a:lnTo>
                    <a:lnTo>
                      <a:pt x="909" y="4261"/>
                    </a:lnTo>
                    <a:lnTo>
                      <a:pt x="1010" y="4403"/>
                    </a:lnTo>
                    <a:lnTo>
                      <a:pt x="1131" y="4544"/>
                    </a:lnTo>
                    <a:lnTo>
                      <a:pt x="1232" y="4665"/>
                    </a:lnTo>
                    <a:lnTo>
                      <a:pt x="1373" y="4766"/>
                    </a:lnTo>
                    <a:lnTo>
                      <a:pt x="1636" y="4948"/>
                    </a:lnTo>
                    <a:lnTo>
                      <a:pt x="1818" y="5150"/>
                    </a:lnTo>
                    <a:lnTo>
                      <a:pt x="2020" y="5331"/>
                    </a:lnTo>
                    <a:lnTo>
                      <a:pt x="2282" y="5493"/>
                    </a:lnTo>
                    <a:lnTo>
                      <a:pt x="2605" y="5654"/>
                    </a:lnTo>
                    <a:lnTo>
                      <a:pt x="2948" y="5796"/>
                    </a:lnTo>
                    <a:lnTo>
                      <a:pt x="3292" y="5917"/>
                    </a:lnTo>
                    <a:lnTo>
                      <a:pt x="3615" y="6018"/>
                    </a:lnTo>
                    <a:lnTo>
                      <a:pt x="3897" y="6058"/>
                    </a:lnTo>
                    <a:lnTo>
                      <a:pt x="4019" y="6079"/>
                    </a:lnTo>
                    <a:lnTo>
                      <a:pt x="4120" y="6058"/>
                    </a:lnTo>
                    <a:lnTo>
                      <a:pt x="4180" y="6038"/>
                    </a:lnTo>
                    <a:lnTo>
                      <a:pt x="4220" y="5998"/>
                    </a:lnTo>
                    <a:lnTo>
                      <a:pt x="4261" y="5917"/>
                    </a:lnTo>
                    <a:lnTo>
                      <a:pt x="4261" y="5856"/>
                    </a:lnTo>
                    <a:lnTo>
                      <a:pt x="4261" y="5776"/>
                    </a:lnTo>
                    <a:lnTo>
                      <a:pt x="4241" y="5715"/>
                    </a:lnTo>
                    <a:lnTo>
                      <a:pt x="4140" y="5574"/>
                    </a:lnTo>
                    <a:lnTo>
                      <a:pt x="4039" y="5473"/>
                    </a:lnTo>
                    <a:lnTo>
                      <a:pt x="3938" y="5412"/>
                    </a:lnTo>
                    <a:lnTo>
                      <a:pt x="3837" y="5372"/>
                    </a:lnTo>
                    <a:lnTo>
                      <a:pt x="3615" y="5291"/>
                    </a:lnTo>
                    <a:lnTo>
                      <a:pt x="3595" y="5190"/>
                    </a:lnTo>
                    <a:lnTo>
                      <a:pt x="3554" y="5089"/>
                    </a:lnTo>
                    <a:lnTo>
                      <a:pt x="3473" y="4988"/>
                    </a:lnTo>
                    <a:lnTo>
                      <a:pt x="3393" y="4928"/>
                    </a:lnTo>
                    <a:lnTo>
                      <a:pt x="3211" y="4827"/>
                    </a:lnTo>
                    <a:lnTo>
                      <a:pt x="3029" y="4766"/>
                    </a:lnTo>
                    <a:lnTo>
                      <a:pt x="2847" y="4726"/>
                    </a:lnTo>
                    <a:lnTo>
                      <a:pt x="2666" y="4665"/>
                    </a:lnTo>
                    <a:lnTo>
                      <a:pt x="2464" y="4564"/>
                    </a:lnTo>
                    <a:lnTo>
                      <a:pt x="2242" y="4423"/>
                    </a:lnTo>
                    <a:lnTo>
                      <a:pt x="2121" y="4322"/>
                    </a:lnTo>
                    <a:lnTo>
                      <a:pt x="1999" y="4221"/>
                    </a:lnTo>
                    <a:lnTo>
                      <a:pt x="1878" y="4059"/>
                    </a:lnTo>
                    <a:lnTo>
                      <a:pt x="1757" y="3898"/>
                    </a:lnTo>
                    <a:lnTo>
                      <a:pt x="1737" y="3878"/>
                    </a:lnTo>
                    <a:lnTo>
                      <a:pt x="1757" y="3878"/>
                    </a:lnTo>
                    <a:lnTo>
                      <a:pt x="1838" y="3918"/>
                    </a:lnTo>
                    <a:lnTo>
                      <a:pt x="1919" y="3958"/>
                    </a:lnTo>
                    <a:lnTo>
                      <a:pt x="1999" y="3979"/>
                    </a:lnTo>
                    <a:lnTo>
                      <a:pt x="2100" y="3958"/>
                    </a:lnTo>
                    <a:lnTo>
                      <a:pt x="2181" y="3938"/>
                    </a:lnTo>
                    <a:lnTo>
                      <a:pt x="2262" y="3918"/>
                    </a:lnTo>
                    <a:lnTo>
                      <a:pt x="2322" y="3857"/>
                    </a:lnTo>
                    <a:lnTo>
                      <a:pt x="2383" y="3777"/>
                    </a:lnTo>
                    <a:lnTo>
                      <a:pt x="2403" y="3716"/>
                    </a:lnTo>
                    <a:lnTo>
                      <a:pt x="2423" y="3635"/>
                    </a:lnTo>
                    <a:lnTo>
                      <a:pt x="2423" y="3494"/>
                    </a:lnTo>
                    <a:lnTo>
                      <a:pt x="2383" y="3353"/>
                    </a:lnTo>
                    <a:lnTo>
                      <a:pt x="2343" y="3231"/>
                    </a:lnTo>
                    <a:lnTo>
                      <a:pt x="2121" y="2787"/>
                    </a:lnTo>
                    <a:lnTo>
                      <a:pt x="2040" y="2606"/>
                    </a:lnTo>
                    <a:lnTo>
                      <a:pt x="1959" y="2444"/>
                    </a:lnTo>
                    <a:lnTo>
                      <a:pt x="1919" y="2262"/>
                    </a:lnTo>
                    <a:lnTo>
                      <a:pt x="1878" y="2081"/>
                    </a:lnTo>
                    <a:lnTo>
                      <a:pt x="1898" y="1858"/>
                    </a:lnTo>
                    <a:lnTo>
                      <a:pt x="1919" y="1596"/>
                    </a:lnTo>
                    <a:lnTo>
                      <a:pt x="1979" y="1293"/>
                    </a:lnTo>
                    <a:lnTo>
                      <a:pt x="2020" y="1010"/>
                    </a:lnTo>
                    <a:lnTo>
                      <a:pt x="2020" y="869"/>
                    </a:lnTo>
                    <a:lnTo>
                      <a:pt x="1999" y="728"/>
                    </a:lnTo>
                    <a:lnTo>
                      <a:pt x="1959" y="586"/>
                    </a:lnTo>
                    <a:lnTo>
                      <a:pt x="1898" y="445"/>
                    </a:lnTo>
                    <a:lnTo>
                      <a:pt x="1818" y="344"/>
                    </a:lnTo>
                    <a:lnTo>
                      <a:pt x="1737" y="243"/>
                    </a:lnTo>
                    <a:lnTo>
                      <a:pt x="1616" y="142"/>
                    </a:lnTo>
                    <a:lnTo>
                      <a:pt x="1515" y="82"/>
                    </a:lnTo>
                    <a:lnTo>
                      <a:pt x="1394" y="41"/>
                    </a:lnTo>
                    <a:lnTo>
                      <a:pt x="1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1"/>
              <p:cNvSpPr/>
              <p:nvPr/>
            </p:nvSpPr>
            <p:spPr>
              <a:xfrm>
                <a:off x="1173359" y="1338153"/>
                <a:ext cx="313215" cy="446852"/>
              </a:xfrm>
              <a:custGeom>
                <a:avLst/>
                <a:gdLst/>
                <a:ahLst/>
                <a:cxnLst/>
                <a:rect l="l" t="t" r="r" b="b"/>
                <a:pathLst>
                  <a:path w="4261" h="6079" fill="none" extrusionOk="0">
                    <a:moveTo>
                      <a:pt x="4039" y="5473"/>
                    </a:moveTo>
                    <a:lnTo>
                      <a:pt x="4039" y="5473"/>
                    </a:lnTo>
                    <a:lnTo>
                      <a:pt x="3938" y="5412"/>
                    </a:lnTo>
                    <a:lnTo>
                      <a:pt x="3837" y="5372"/>
                    </a:lnTo>
                    <a:lnTo>
                      <a:pt x="3615" y="5291"/>
                    </a:lnTo>
                    <a:lnTo>
                      <a:pt x="3615" y="5291"/>
                    </a:lnTo>
                    <a:lnTo>
                      <a:pt x="3595" y="5190"/>
                    </a:lnTo>
                    <a:lnTo>
                      <a:pt x="3554" y="5089"/>
                    </a:lnTo>
                    <a:lnTo>
                      <a:pt x="3473" y="4988"/>
                    </a:lnTo>
                    <a:lnTo>
                      <a:pt x="3393" y="4928"/>
                    </a:lnTo>
                    <a:lnTo>
                      <a:pt x="3393" y="4928"/>
                    </a:lnTo>
                    <a:lnTo>
                      <a:pt x="3211" y="4827"/>
                    </a:lnTo>
                    <a:lnTo>
                      <a:pt x="3029" y="4766"/>
                    </a:lnTo>
                    <a:lnTo>
                      <a:pt x="2847" y="4726"/>
                    </a:lnTo>
                    <a:lnTo>
                      <a:pt x="2666" y="4665"/>
                    </a:lnTo>
                    <a:lnTo>
                      <a:pt x="2464" y="4564"/>
                    </a:lnTo>
                    <a:lnTo>
                      <a:pt x="2242" y="4423"/>
                    </a:lnTo>
                    <a:lnTo>
                      <a:pt x="2121" y="4322"/>
                    </a:lnTo>
                    <a:lnTo>
                      <a:pt x="1999" y="4221"/>
                    </a:lnTo>
                    <a:lnTo>
                      <a:pt x="1878" y="4059"/>
                    </a:lnTo>
                    <a:lnTo>
                      <a:pt x="1757" y="3898"/>
                    </a:lnTo>
                    <a:lnTo>
                      <a:pt x="1737" y="3878"/>
                    </a:lnTo>
                    <a:lnTo>
                      <a:pt x="1757" y="3878"/>
                    </a:lnTo>
                    <a:lnTo>
                      <a:pt x="1757" y="3878"/>
                    </a:lnTo>
                    <a:lnTo>
                      <a:pt x="1838" y="3918"/>
                    </a:lnTo>
                    <a:lnTo>
                      <a:pt x="1919" y="3958"/>
                    </a:lnTo>
                    <a:lnTo>
                      <a:pt x="1999" y="3979"/>
                    </a:lnTo>
                    <a:lnTo>
                      <a:pt x="2100" y="3958"/>
                    </a:lnTo>
                    <a:lnTo>
                      <a:pt x="2181" y="3938"/>
                    </a:lnTo>
                    <a:lnTo>
                      <a:pt x="2262" y="3918"/>
                    </a:lnTo>
                    <a:lnTo>
                      <a:pt x="2322" y="3857"/>
                    </a:lnTo>
                    <a:lnTo>
                      <a:pt x="2383" y="3777"/>
                    </a:lnTo>
                    <a:lnTo>
                      <a:pt x="2383" y="3777"/>
                    </a:lnTo>
                    <a:lnTo>
                      <a:pt x="2403" y="3716"/>
                    </a:lnTo>
                    <a:lnTo>
                      <a:pt x="2423" y="3635"/>
                    </a:lnTo>
                    <a:lnTo>
                      <a:pt x="2423" y="3494"/>
                    </a:lnTo>
                    <a:lnTo>
                      <a:pt x="2383" y="3353"/>
                    </a:lnTo>
                    <a:lnTo>
                      <a:pt x="2343" y="3231"/>
                    </a:lnTo>
                    <a:lnTo>
                      <a:pt x="2343" y="3231"/>
                    </a:lnTo>
                    <a:lnTo>
                      <a:pt x="2121" y="2787"/>
                    </a:lnTo>
                    <a:lnTo>
                      <a:pt x="2040" y="2606"/>
                    </a:lnTo>
                    <a:lnTo>
                      <a:pt x="1959" y="2444"/>
                    </a:lnTo>
                    <a:lnTo>
                      <a:pt x="1919" y="2262"/>
                    </a:lnTo>
                    <a:lnTo>
                      <a:pt x="1878" y="2081"/>
                    </a:lnTo>
                    <a:lnTo>
                      <a:pt x="1898" y="1858"/>
                    </a:lnTo>
                    <a:lnTo>
                      <a:pt x="1919" y="1596"/>
                    </a:lnTo>
                    <a:lnTo>
                      <a:pt x="1919" y="1596"/>
                    </a:lnTo>
                    <a:lnTo>
                      <a:pt x="1979" y="1293"/>
                    </a:lnTo>
                    <a:lnTo>
                      <a:pt x="2020" y="1010"/>
                    </a:lnTo>
                    <a:lnTo>
                      <a:pt x="2020" y="869"/>
                    </a:lnTo>
                    <a:lnTo>
                      <a:pt x="1999" y="728"/>
                    </a:lnTo>
                    <a:lnTo>
                      <a:pt x="1959" y="586"/>
                    </a:lnTo>
                    <a:lnTo>
                      <a:pt x="1898" y="445"/>
                    </a:lnTo>
                    <a:lnTo>
                      <a:pt x="1898" y="445"/>
                    </a:lnTo>
                    <a:lnTo>
                      <a:pt x="1818" y="344"/>
                    </a:lnTo>
                    <a:lnTo>
                      <a:pt x="1737" y="243"/>
                    </a:lnTo>
                    <a:lnTo>
                      <a:pt x="1616" y="142"/>
                    </a:lnTo>
                    <a:lnTo>
                      <a:pt x="1515" y="82"/>
                    </a:lnTo>
                    <a:lnTo>
                      <a:pt x="1394" y="41"/>
                    </a:lnTo>
                    <a:lnTo>
                      <a:pt x="1252" y="1"/>
                    </a:lnTo>
                    <a:lnTo>
                      <a:pt x="1131" y="1"/>
                    </a:lnTo>
                    <a:lnTo>
                      <a:pt x="990" y="1"/>
                    </a:lnTo>
                    <a:lnTo>
                      <a:pt x="990" y="1"/>
                    </a:lnTo>
                    <a:lnTo>
                      <a:pt x="869" y="41"/>
                    </a:lnTo>
                    <a:lnTo>
                      <a:pt x="748" y="122"/>
                    </a:lnTo>
                    <a:lnTo>
                      <a:pt x="626" y="203"/>
                    </a:lnTo>
                    <a:lnTo>
                      <a:pt x="525" y="304"/>
                    </a:lnTo>
                    <a:lnTo>
                      <a:pt x="424" y="445"/>
                    </a:lnTo>
                    <a:lnTo>
                      <a:pt x="323" y="586"/>
                    </a:lnTo>
                    <a:lnTo>
                      <a:pt x="243" y="748"/>
                    </a:lnTo>
                    <a:lnTo>
                      <a:pt x="162" y="909"/>
                    </a:lnTo>
                    <a:lnTo>
                      <a:pt x="101" y="1111"/>
                    </a:lnTo>
                    <a:lnTo>
                      <a:pt x="61" y="1293"/>
                    </a:lnTo>
                    <a:lnTo>
                      <a:pt x="21" y="1495"/>
                    </a:lnTo>
                    <a:lnTo>
                      <a:pt x="0" y="1717"/>
                    </a:lnTo>
                    <a:lnTo>
                      <a:pt x="0" y="1939"/>
                    </a:lnTo>
                    <a:lnTo>
                      <a:pt x="0" y="2161"/>
                    </a:lnTo>
                    <a:lnTo>
                      <a:pt x="41" y="2383"/>
                    </a:lnTo>
                    <a:lnTo>
                      <a:pt x="81" y="2606"/>
                    </a:lnTo>
                    <a:lnTo>
                      <a:pt x="81" y="2606"/>
                    </a:lnTo>
                    <a:lnTo>
                      <a:pt x="182" y="2888"/>
                    </a:lnTo>
                    <a:lnTo>
                      <a:pt x="283" y="3151"/>
                    </a:lnTo>
                    <a:lnTo>
                      <a:pt x="404" y="3413"/>
                    </a:lnTo>
                    <a:lnTo>
                      <a:pt x="546" y="3676"/>
                    </a:lnTo>
                    <a:lnTo>
                      <a:pt x="546" y="3676"/>
                    </a:lnTo>
                    <a:lnTo>
                      <a:pt x="707" y="3979"/>
                    </a:lnTo>
                    <a:lnTo>
                      <a:pt x="909" y="4261"/>
                    </a:lnTo>
                    <a:lnTo>
                      <a:pt x="1010" y="4403"/>
                    </a:lnTo>
                    <a:lnTo>
                      <a:pt x="1131" y="4544"/>
                    </a:lnTo>
                    <a:lnTo>
                      <a:pt x="1232" y="4665"/>
                    </a:lnTo>
                    <a:lnTo>
                      <a:pt x="1373" y="4766"/>
                    </a:lnTo>
                    <a:lnTo>
                      <a:pt x="1373" y="4766"/>
                    </a:lnTo>
                    <a:lnTo>
                      <a:pt x="1636" y="4948"/>
                    </a:lnTo>
                    <a:lnTo>
                      <a:pt x="1636" y="4948"/>
                    </a:lnTo>
                    <a:lnTo>
                      <a:pt x="1818" y="5150"/>
                    </a:lnTo>
                    <a:lnTo>
                      <a:pt x="2020" y="5331"/>
                    </a:lnTo>
                    <a:lnTo>
                      <a:pt x="2020" y="5331"/>
                    </a:lnTo>
                    <a:lnTo>
                      <a:pt x="2282" y="5493"/>
                    </a:lnTo>
                    <a:lnTo>
                      <a:pt x="2605" y="5654"/>
                    </a:lnTo>
                    <a:lnTo>
                      <a:pt x="2948" y="5796"/>
                    </a:lnTo>
                    <a:lnTo>
                      <a:pt x="3292" y="5917"/>
                    </a:lnTo>
                    <a:lnTo>
                      <a:pt x="3615" y="6018"/>
                    </a:lnTo>
                    <a:lnTo>
                      <a:pt x="3897" y="6058"/>
                    </a:lnTo>
                    <a:lnTo>
                      <a:pt x="4019" y="6079"/>
                    </a:lnTo>
                    <a:lnTo>
                      <a:pt x="4120" y="6058"/>
                    </a:lnTo>
                    <a:lnTo>
                      <a:pt x="4180" y="6038"/>
                    </a:lnTo>
                    <a:lnTo>
                      <a:pt x="4220" y="5998"/>
                    </a:lnTo>
                    <a:lnTo>
                      <a:pt x="4220" y="5998"/>
                    </a:lnTo>
                    <a:lnTo>
                      <a:pt x="4261" y="5917"/>
                    </a:lnTo>
                    <a:lnTo>
                      <a:pt x="4261" y="5856"/>
                    </a:lnTo>
                    <a:lnTo>
                      <a:pt x="4261" y="5776"/>
                    </a:lnTo>
                    <a:lnTo>
                      <a:pt x="4241" y="5715"/>
                    </a:lnTo>
                    <a:lnTo>
                      <a:pt x="4140" y="5574"/>
                    </a:lnTo>
                    <a:lnTo>
                      <a:pt x="4039" y="5473"/>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1"/>
              <p:cNvSpPr/>
              <p:nvPr/>
            </p:nvSpPr>
            <p:spPr>
              <a:xfrm>
                <a:off x="1179313" y="1525154"/>
                <a:ext cx="95045" cy="163407"/>
              </a:xfrm>
              <a:custGeom>
                <a:avLst/>
                <a:gdLst/>
                <a:ahLst/>
                <a:cxnLst/>
                <a:rect l="l" t="t" r="r" b="b"/>
                <a:pathLst>
                  <a:path w="1293" h="2223" extrusionOk="0">
                    <a:moveTo>
                      <a:pt x="485" y="1172"/>
                    </a:moveTo>
                    <a:lnTo>
                      <a:pt x="485" y="1172"/>
                    </a:lnTo>
                    <a:lnTo>
                      <a:pt x="646" y="1455"/>
                    </a:lnTo>
                    <a:lnTo>
                      <a:pt x="828" y="1737"/>
                    </a:lnTo>
                    <a:lnTo>
                      <a:pt x="1050" y="2000"/>
                    </a:lnTo>
                    <a:lnTo>
                      <a:pt x="1171" y="2121"/>
                    </a:lnTo>
                    <a:lnTo>
                      <a:pt x="1292" y="2222"/>
                    </a:lnTo>
                    <a:lnTo>
                      <a:pt x="1292" y="2222"/>
                    </a:lnTo>
                    <a:lnTo>
                      <a:pt x="1171" y="2121"/>
                    </a:lnTo>
                    <a:lnTo>
                      <a:pt x="1050" y="2000"/>
                    </a:lnTo>
                    <a:lnTo>
                      <a:pt x="828" y="1737"/>
                    </a:lnTo>
                    <a:lnTo>
                      <a:pt x="646" y="1455"/>
                    </a:lnTo>
                    <a:lnTo>
                      <a:pt x="485" y="1172"/>
                    </a:lnTo>
                    <a:close/>
                    <a:moveTo>
                      <a:pt x="0" y="1"/>
                    </a:moveTo>
                    <a:lnTo>
                      <a:pt x="0" y="1"/>
                    </a:lnTo>
                    <a:lnTo>
                      <a:pt x="0" y="62"/>
                    </a:lnTo>
                    <a:lnTo>
                      <a:pt x="0" y="62"/>
                    </a:lnTo>
                    <a:lnTo>
                      <a:pt x="81" y="284"/>
                    </a:lnTo>
                    <a:lnTo>
                      <a:pt x="162" y="506"/>
                    </a:lnTo>
                    <a:lnTo>
                      <a:pt x="364" y="930"/>
                    </a:lnTo>
                    <a:lnTo>
                      <a:pt x="364" y="930"/>
                    </a:lnTo>
                    <a:lnTo>
                      <a:pt x="162" y="506"/>
                    </a:lnTo>
                    <a:lnTo>
                      <a:pt x="81" y="284"/>
                    </a:lnTo>
                    <a:lnTo>
                      <a:pt x="0" y="62"/>
                    </a:lnTo>
                    <a:lnTo>
                      <a:pt x="0" y="6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1"/>
              <p:cNvSpPr/>
              <p:nvPr/>
            </p:nvSpPr>
            <p:spPr>
              <a:xfrm>
                <a:off x="1214890" y="1611304"/>
                <a:ext cx="59468" cy="77256"/>
              </a:xfrm>
              <a:custGeom>
                <a:avLst/>
                <a:gdLst/>
                <a:ahLst/>
                <a:cxnLst/>
                <a:rect l="l" t="t" r="r" b="b"/>
                <a:pathLst>
                  <a:path w="809" h="1051" fill="none" extrusionOk="0">
                    <a:moveTo>
                      <a:pt x="1" y="0"/>
                    </a:moveTo>
                    <a:lnTo>
                      <a:pt x="1" y="0"/>
                    </a:lnTo>
                    <a:lnTo>
                      <a:pt x="162" y="283"/>
                    </a:lnTo>
                    <a:lnTo>
                      <a:pt x="344" y="565"/>
                    </a:lnTo>
                    <a:lnTo>
                      <a:pt x="566" y="828"/>
                    </a:lnTo>
                    <a:lnTo>
                      <a:pt x="687" y="949"/>
                    </a:lnTo>
                    <a:lnTo>
                      <a:pt x="808" y="1050"/>
                    </a:lnTo>
                    <a:lnTo>
                      <a:pt x="808" y="1050"/>
                    </a:lnTo>
                    <a:lnTo>
                      <a:pt x="687" y="949"/>
                    </a:lnTo>
                    <a:lnTo>
                      <a:pt x="566" y="828"/>
                    </a:lnTo>
                    <a:lnTo>
                      <a:pt x="344" y="565"/>
                    </a:lnTo>
                    <a:lnTo>
                      <a:pt x="162" y="283"/>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1"/>
              <p:cNvSpPr/>
              <p:nvPr/>
            </p:nvSpPr>
            <p:spPr>
              <a:xfrm>
                <a:off x="1179313" y="1525154"/>
                <a:ext cx="26757" cy="68362"/>
              </a:xfrm>
              <a:custGeom>
                <a:avLst/>
                <a:gdLst/>
                <a:ahLst/>
                <a:cxnLst/>
                <a:rect l="l" t="t" r="r" b="b"/>
                <a:pathLst>
                  <a:path w="364" h="930" fill="none" extrusionOk="0">
                    <a:moveTo>
                      <a:pt x="0" y="1"/>
                    </a:moveTo>
                    <a:lnTo>
                      <a:pt x="0" y="1"/>
                    </a:lnTo>
                    <a:lnTo>
                      <a:pt x="0" y="62"/>
                    </a:lnTo>
                    <a:lnTo>
                      <a:pt x="0" y="62"/>
                    </a:lnTo>
                    <a:lnTo>
                      <a:pt x="81" y="284"/>
                    </a:lnTo>
                    <a:lnTo>
                      <a:pt x="162" y="506"/>
                    </a:lnTo>
                    <a:lnTo>
                      <a:pt x="364" y="930"/>
                    </a:lnTo>
                    <a:lnTo>
                      <a:pt x="364" y="930"/>
                    </a:lnTo>
                    <a:lnTo>
                      <a:pt x="162" y="506"/>
                    </a:lnTo>
                    <a:lnTo>
                      <a:pt x="81" y="284"/>
                    </a:lnTo>
                    <a:lnTo>
                      <a:pt x="0" y="62"/>
                    </a:lnTo>
                    <a:lnTo>
                      <a:pt x="0" y="6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1"/>
              <p:cNvSpPr/>
              <p:nvPr/>
            </p:nvSpPr>
            <p:spPr>
              <a:xfrm>
                <a:off x="1363301" y="1679519"/>
                <a:ext cx="16466" cy="4557"/>
              </a:xfrm>
              <a:custGeom>
                <a:avLst/>
                <a:gdLst/>
                <a:ahLst/>
                <a:cxnLst/>
                <a:rect l="l" t="t" r="r" b="b"/>
                <a:pathLst>
                  <a:path w="224" h="62" extrusionOk="0">
                    <a:moveTo>
                      <a:pt x="1" y="1"/>
                    </a:moveTo>
                    <a:lnTo>
                      <a:pt x="223" y="6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51"/>
              <p:cNvSpPr/>
              <p:nvPr/>
            </p:nvSpPr>
            <p:spPr>
              <a:xfrm>
                <a:off x="1363301" y="1679519"/>
                <a:ext cx="75786" cy="43149"/>
              </a:xfrm>
              <a:custGeom>
                <a:avLst/>
                <a:gdLst/>
                <a:ahLst/>
                <a:cxnLst/>
                <a:rect l="l" t="t" r="r" b="b"/>
                <a:pathLst>
                  <a:path w="1031" h="587" fill="none" extrusionOk="0">
                    <a:moveTo>
                      <a:pt x="1" y="1"/>
                    </a:moveTo>
                    <a:lnTo>
                      <a:pt x="1" y="1"/>
                    </a:lnTo>
                    <a:lnTo>
                      <a:pt x="223" y="61"/>
                    </a:lnTo>
                    <a:lnTo>
                      <a:pt x="425" y="122"/>
                    </a:lnTo>
                    <a:lnTo>
                      <a:pt x="607" y="183"/>
                    </a:lnTo>
                    <a:lnTo>
                      <a:pt x="708" y="223"/>
                    </a:lnTo>
                    <a:lnTo>
                      <a:pt x="809" y="284"/>
                    </a:lnTo>
                    <a:lnTo>
                      <a:pt x="809" y="284"/>
                    </a:lnTo>
                    <a:lnTo>
                      <a:pt x="869" y="344"/>
                    </a:lnTo>
                    <a:lnTo>
                      <a:pt x="950" y="425"/>
                    </a:lnTo>
                    <a:lnTo>
                      <a:pt x="990" y="506"/>
                    </a:lnTo>
                    <a:lnTo>
                      <a:pt x="1031" y="586"/>
                    </a:lnTo>
                    <a:lnTo>
                      <a:pt x="1031" y="586"/>
                    </a:lnTo>
                    <a:lnTo>
                      <a:pt x="1031" y="586"/>
                    </a:lnTo>
                    <a:lnTo>
                      <a:pt x="990" y="506"/>
                    </a:lnTo>
                    <a:lnTo>
                      <a:pt x="950" y="425"/>
                    </a:lnTo>
                    <a:lnTo>
                      <a:pt x="869" y="344"/>
                    </a:lnTo>
                    <a:lnTo>
                      <a:pt x="809" y="284"/>
                    </a:lnTo>
                    <a:lnTo>
                      <a:pt x="809" y="284"/>
                    </a:lnTo>
                    <a:lnTo>
                      <a:pt x="708" y="223"/>
                    </a:lnTo>
                    <a:lnTo>
                      <a:pt x="607" y="183"/>
                    </a:lnTo>
                    <a:lnTo>
                      <a:pt x="425" y="122"/>
                    </a:lnTo>
                    <a:lnTo>
                      <a:pt x="223" y="61"/>
                    </a:lnTo>
                    <a:lnTo>
                      <a:pt x="21" y="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51"/>
              <p:cNvSpPr/>
              <p:nvPr/>
            </p:nvSpPr>
            <p:spPr>
              <a:xfrm>
                <a:off x="1439013" y="1722594"/>
                <a:ext cx="32711" cy="19332"/>
              </a:xfrm>
              <a:custGeom>
                <a:avLst/>
                <a:gdLst/>
                <a:ahLst/>
                <a:cxnLst/>
                <a:rect l="l" t="t" r="r" b="b"/>
                <a:pathLst>
                  <a:path w="445" h="263" extrusionOk="0">
                    <a:moveTo>
                      <a:pt x="1" y="0"/>
                    </a:moveTo>
                    <a:lnTo>
                      <a:pt x="1" y="0"/>
                    </a:lnTo>
                    <a:lnTo>
                      <a:pt x="1" y="61"/>
                    </a:lnTo>
                    <a:lnTo>
                      <a:pt x="1" y="61"/>
                    </a:lnTo>
                    <a:lnTo>
                      <a:pt x="223" y="142"/>
                    </a:lnTo>
                    <a:lnTo>
                      <a:pt x="324" y="182"/>
                    </a:lnTo>
                    <a:lnTo>
                      <a:pt x="425" y="243"/>
                    </a:lnTo>
                    <a:lnTo>
                      <a:pt x="425" y="243"/>
                    </a:lnTo>
                    <a:lnTo>
                      <a:pt x="445" y="263"/>
                    </a:lnTo>
                    <a:lnTo>
                      <a:pt x="445" y="263"/>
                    </a:lnTo>
                    <a:lnTo>
                      <a:pt x="445" y="263"/>
                    </a:lnTo>
                    <a:lnTo>
                      <a:pt x="425" y="243"/>
                    </a:lnTo>
                    <a:lnTo>
                      <a:pt x="425" y="243"/>
                    </a:lnTo>
                    <a:lnTo>
                      <a:pt x="324" y="182"/>
                    </a:lnTo>
                    <a:lnTo>
                      <a:pt x="223" y="142"/>
                    </a:lnTo>
                    <a:lnTo>
                      <a:pt x="1" y="61"/>
                    </a:lnTo>
                    <a:lnTo>
                      <a:pt x="1" y="61"/>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1"/>
              <p:cNvSpPr/>
              <p:nvPr/>
            </p:nvSpPr>
            <p:spPr>
              <a:xfrm>
                <a:off x="1439013" y="1722594"/>
                <a:ext cx="32711" cy="19332"/>
              </a:xfrm>
              <a:custGeom>
                <a:avLst/>
                <a:gdLst/>
                <a:ahLst/>
                <a:cxnLst/>
                <a:rect l="l" t="t" r="r" b="b"/>
                <a:pathLst>
                  <a:path w="445" h="263" fill="none" extrusionOk="0">
                    <a:moveTo>
                      <a:pt x="1" y="0"/>
                    </a:moveTo>
                    <a:lnTo>
                      <a:pt x="1" y="0"/>
                    </a:lnTo>
                    <a:lnTo>
                      <a:pt x="1" y="61"/>
                    </a:lnTo>
                    <a:lnTo>
                      <a:pt x="1" y="61"/>
                    </a:lnTo>
                    <a:lnTo>
                      <a:pt x="223" y="142"/>
                    </a:lnTo>
                    <a:lnTo>
                      <a:pt x="324" y="182"/>
                    </a:lnTo>
                    <a:lnTo>
                      <a:pt x="425" y="243"/>
                    </a:lnTo>
                    <a:lnTo>
                      <a:pt x="425" y="243"/>
                    </a:lnTo>
                    <a:lnTo>
                      <a:pt x="445" y="263"/>
                    </a:lnTo>
                    <a:lnTo>
                      <a:pt x="445" y="263"/>
                    </a:lnTo>
                    <a:lnTo>
                      <a:pt x="445" y="263"/>
                    </a:lnTo>
                    <a:lnTo>
                      <a:pt x="425" y="243"/>
                    </a:lnTo>
                    <a:lnTo>
                      <a:pt x="425" y="243"/>
                    </a:lnTo>
                    <a:lnTo>
                      <a:pt x="324" y="182"/>
                    </a:lnTo>
                    <a:lnTo>
                      <a:pt x="223" y="142"/>
                    </a:lnTo>
                    <a:lnTo>
                      <a:pt x="1" y="61"/>
                    </a:lnTo>
                    <a:lnTo>
                      <a:pt x="1" y="61"/>
                    </a:lnTo>
                    <a:lnTo>
                      <a:pt x="1" y="0"/>
                    </a:lnTo>
                    <a:lnTo>
                      <a:pt x="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1"/>
              <p:cNvSpPr/>
              <p:nvPr/>
            </p:nvSpPr>
            <p:spPr>
              <a:xfrm>
                <a:off x="1302510" y="1710686"/>
                <a:ext cx="19332" cy="19406"/>
              </a:xfrm>
              <a:custGeom>
                <a:avLst/>
                <a:gdLst/>
                <a:ahLst/>
                <a:cxnLst/>
                <a:rect l="l" t="t" r="r" b="b"/>
                <a:pathLst>
                  <a:path w="263" h="264" extrusionOk="0">
                    <a:moveTo>
                      <a:pt x="0" y="1"/>
                    </a:moveTo>
                    <a:lnTo>
                      <a:pt x="0" y="1"/>
                    </a:lnTo>
                    <a:lnTo>
                      <a:pt x="121" y="142"/>
                    </a:lnTo>
                    <a:lnTo>
                      <a:pt x="263" y="263"/>
                    </a:lnTo>
                    <a:lnTo>
                      <a:pt x="263" y="263"/>
                    </a:lnTo>
                    <a:lnTo>
                      <a:pt x="121" y="14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1"/>
              <p:cNvSpPr/>
              <p:nvPr/>
            </p:nvSpPr>
            <p:spPr>
              <a:xfrm>
                <a:off x="1302510" y="1710686"/>
                <a:ext cx="19332" cy="19406"/>
              </a:xfrm>
              <a:custGeom>
                <a:avLst/>
                <a:gdLst/>
                <a:ahLst/>
                <a:cxnLst/>
                <a:rect l="l" t="t" r="r" b="b"/>
                <a:pathLst>
                  <a:path w="263" h="264" fill="none" extrusionOk="0">
                    <a:moveTo>
                      <a:pt x="0" y="1"/>
                    </a:moveTo>
                    <a:lnTo>
                      <a:pt x="0" y="1"/>
                    </a:lnTo>
                    <a:lnTo>
                      <a:pt x="121" y="142"/>
                    </a:lnTo>
                    <a:lnTo>
                      <a:pt x="263" y="263"/>
                    </a:lnTo>
                    <a:lnTo>
                      <a:pt x="263" y="263"/>
                    </a:lnTo>
                    <a:lnTo>
                      <a:pt x="121" y="142"/>
                    </a:lnTo>
                    <a:lnTo>
                      <a:pt x="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1"/>
              <p:cNvSpPr/>
              <p:nvPr/>
            </p:nvSpPr>
            <p:spPr>
              <a:xfrm>
                <a:off x="1349996" y="1587562"/>
                <a:ext cx="74" cy="1544"/>
              </a:xfrm>
              <a:custGeom>
                <a:avLst/>
                <a:gdLst/>
                <a:ahLst/>
                <a:cxnLst/>
                <a:rect l="l" t="t" r="r" b="b"/>
                <a:pathLst>
                  <a:path w="1" h="21" extrusionOk="0">
                    <a:moveTo>
                      <a:pt x="0" y="0"/>
                    </a:moveTo>
                    <a:lnTo>
                      <a:pt x="0" y="0"/>
                    </a:lnTo>
                    <a:lnTo>
                      <a:pt x="0" y="20"/>
                    </a:lnTo>
                    <a:lnTo>
                      <a:pt x="0" y="20"/>
                    </a:lnTo>
                    <a:lnTo>
                      <a:pt x="0" y="0"/>
                    </a:ln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1"/>
              <p:cNvSpPr/>
              <p:nvPr/>
            </p:nvSpPr>
            <p:spPr>
              <a:xfrm>
                <a:off x="1349996" y="1587562"/>
                <a:ext cx="74" cy="1544"/>
              </a:xfrm>
              <a:custGeom>
                <a:avLst/>
                <a:gdLst/>
                <a:ahLst/>
                <a:cxnLst/>
                <a:rect l="l" t="t" r="r" b="b"/>
                <a:pathLst>
                  <a:path w="1" h="21" fill="none" extrusionOk="0">
                    <a:moveTo>
                      <a:pt x="0" y="0"/>
                    </a:moveTo>
                    <a:lnTo>
                      <a:pt x="0" y="0"/>
                    </a:lnTo>
                    <a:lnTo>
                      <a:pt x="0" y="20"/>
                    </a:lnTo>
                    <a:lnTo>
                      <a:pt x="0" y="20"/>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1"/>
              <p:cNvSpPr/>
              <p:nvPr/>
            </p:nvSpPr>
            <p:spPr>
              <a:xfrm>
                <a:off x="1300967" y="1623139"/>
                <a:ext cx="40209" cy="7498"/>
              </a:xfrm>
              <a:custGeom>
                <a:avLst/>
                <a:gdLst/>
                <a:ahLst/>
                <a:cxnLst/>
                <a:rect l="l" t="t" r="r" b="b"/>
                <a:pathLst>
                  <a:path w="547" h="102" extrusionOk="0">
                    <a:moveTo>
                      <a:pt x="1" y="1"/>
                    </a:moveTo>
                    <a:lnTo>
                      <a:pt x="1" y="1"/>
                    </a:lnTo>
                    <a:lnTo>
                      <a:pt x="21" y="1"/>
                    </a:lnTo>
                    <a:lnTo>
                      <a:pt x="21" y="1"/>
                    </a:lnTo>
                    <a:lnTo>
                      <a:pt x="162" y="61"/>
                    </a:lnTo>
                    <a:lnTo>
                      <a:pt x="304" y="102"/>
                    </a:lnTo>
                    <a:lnTo>
                      <a:pt x="304" y="102"/>
                    </a:lnTo>
                    <a:lnTo>
                      <a:pt x="425" y="81"/>
                    </a:lnTo>
                    <a:lnTo>
                      <a:pt x="486" y="41"/>
                    </a:lnTo>
                    <a:lnTo>
                      <a:pt x="546" y="1"/>
                    </a:lnTo>
                    <a:lnTo>
                      <a:pt x="546" y="1"/>
                    </a:lnTo>
                    <a:lnTo>
                      <a:pt x="486" y="41"/>
                    </a:lnTo>
                    <a:lnTo>
                      <a:pt x="425" y="81"/>
                    </a:lnTo>
                    <a:lnTo>
                      <a:pt x="304" y="102"/>
                    </a:lnTo>
                    <a:lnTo>
                      <a:pt x="304" y="102"/>
                    </a:lnTo>
                    <a:lnTo>
                      <a:pt x="162" y="61"/>
                    </a:lnTo>
                    <a:lnTo>
                      <a:pt x="2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1"/>
              <p:cNvSpPr/>
              <p:nvPr/>
            </p:nvSpPr>
            <p:spPr>
              <a:xfrm>
                <a:off x="1300967" y="1623139"/>
                <a:ext cx="40209" cy="7498"/>
              </a:xfrm>
              <a:custGeom>
                <a:avLst/>
                <a:gdLst/>
                <a:ahLst/>
                <a:cxnLst/>
                <a:rect l="l" t="t" r="r" b="b"/>
                <a:pathLst>
                  <a:path w="547" h="102" fill="none" extrusionOk="0">
                    <a:moveTo>
                      <a:pt x="1" y="1"/>
                    </a:moveTo>
                    <a:lnTo>
                      <a:pt x="1" y="1"/>
                    </a:lnTo>
                    <a:lnTo>
                      <a:pt x="21" y="1"/>
                    </a:lnTo>
                    <a:lnTo>
                      <a:pt x="21" y="1"/>
                    </a:lnTo>
                    <a:lnTo>
                      <a:pt x="162" y="61"/>
                    </a:lnTo>
                    <a:lnTo>
                      <a:pt x="304" y="102"/>
                    </a:lnTo>
                    <a:lnTo>
                      <a:pt x="304" y="102"/>
                    </a:lnTo>
                    <a:lnTo>
                      <a:pt x="425" y="81"/>
                    </a:lnTo>
                    <a:lnTo>
                      <a:pt x="486" y="41"/>
                    </a:lnTo>
                    <a:lnTo>
                      <a:pt x="546" y="1"/>
                    </a:lnTo>
                    <a:lnTo>
                      <a:pt x="546" y="1"/>
                    </a:lnTo>
                    <a:lnTo>
                      <a:pt x="486" y="41"/>
                    </a:lnTo>
                    <a:lnTo>
                      <a:pt x="425" y="81"/>
                    </a:lnTo>
                    <a:lnTo>
                      <a:pt x="304" y="102"/>
                    </a:lnTo>
                    <a:lnTo>
                      <a:pt x="304" y="102"/>
                    </a:lnTo>
                    <a:lnTo>
                      <a:pt x="162" y="61"/>
                    </a:lnTo>
                    <a:lnTo>
                      <a:pt x="21" y="1"/>
                    </a:lnTo>
                    <a:lnTo>
                      <a:pt x="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1"/>
              <p:cNvSpPr/>
              <p:nvPr/>
            </p:nvSpPr>
            <p:spPr>
              <a:xfrm>
                <a:off x="1433058" y="1764125"/>
                <a:ext cx="52043" cy="20876"/>
              </a:xfrm>
              <a:custGeom>
                <a:avLst/>
                <a:gdLst/>
                <a:ahLst/>
                <a:cxnLst/>
                <a:rect l="l" t="t" r="r" b="b"/>
                <a:pathLst>
                  <a:path w="708" h="284" extrusionOk="0">
                    <a:moveTo>
                      <a:pt x="183" y="1"/>
                    </a:moveTo>
                    <a:lnTo>
                      <a:pt x="122" y="21"/>
                    </a:lnTo>
                    <a:lnTo>
                      <a:pt x="62" y="61"/>
                    </a:lnTo>
                    <a:lnTo>
                      <a:pt x="41" y="102"/>
                    </a:lnTo>
                    <a:lnTo>
                      <a:pt x="1" y="203"/>
                    </a:lnTo>
                    <a:lnTo>
                      <a:pt x="243" y="243"/>
                    </a:lnTo>
                    <a:lnTo>
                      <a:pt x="445" y="284"/>
                    </a:lnTo>
                    <a:lnTo>
                      <a:pt x="607" y="263"/>
                    </a:lnTo>
                    <a:lnTo>
                      <a:pt x="667" y="243"/>
                    </a:lnTo>
                    <a:lnTo>
                      <a:pt x="687" y="203"/>
                    </a:lnTo>
                    <a:lnTo>
                      <a:pt x="708" y="142"/>
                    </a:lnTo>
                    <a:lnTo>
                      <a:pt x="627" y="102"/>
                    </a:lnTo>
                    <a:lnTo>
                      <a:pt x="465" y="41"/>
                    </a:lnTo>
                    <a:lnTo>
                      <a:pt x="2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1"/>
              <p:cNvSpPr/>
              <p:nvPr/>
            </p:nvSpPr>
            <p:spPr>
              <a:xfrm>
                <a:off x="1385573" y="1724064"/>
                <a:ext cx="52043" cy="19406"/>
              </a:xfrm>
              <a:custGeom>
                <a:avLst/>
                <a:gdLst/>
                <a:ahLst/>
                <a:cxnLst/>
                <a:rect l="l" t="t" r="r" b="b"/>
                <a:pathLst>
                  <a:path w="708" h="264" extrusionOk="0">
                    <a:moveTo>
                      <a:pt x="183" y="1"/>
                    </a:moveTo>
                    <a:lnTo>
                      <a:pt x="102" y="21"/>
                    </a:lnTo>
                    <a:lnTo>
                      <a:pt x="61" y="41"/>
                    </a:lnTo>
                    <a:lnTo>
                      <a:pt x="21" y="102"/>
                    </a:lnTo>
                    <a:lnTo>
                      <a:pt x="1" y="182"/>
                    </a:lnTo>
                    <a:lnTo>
                      <a:pt x="243" y="243"/>
                    </a:lnTo>
                    <a:lnTo>
                      <a:pt x="445" y="263"/>
                    </a:lnTo>
                    <a:lnTo>
                      <a:pt x="607" y="243"/>
                    </a:lnTo>
                    <a:lnTo>
                      <a:pt x="647" y="223"/>
                    </a:lnTo>
                    <a:lnTo>
                      <a:pt x="687" y="203"/>
                    </a:lnTo>
                    <a:lnTo>
                      <a:pt x="708" y="142"/>
                    </a:lnTo>
                    <a:lnTo>
                      <a:pt x="687" y="122"/>
                    </a:lnTo>
                    <a:lnTo>
                      <a:pt x="627" y="102"/>
                    </a:lnTo>
                    <a:lnTo>
                      <a:pt x="465" y="41"/>
                    </a:lnTo>
                    <a:lnTo>
                      <a:pt x="2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1"/>
              <p:cNvSpPr/>
              <p:nvPr/>
            </p:nvSpPr>
            <p:spPr>
              <a:xfrm>
                <a:off x="1293543" y="1568229"/>
                <a:ext cx="43149" cy="46089"/>
              </a:xfrm>
              <a:custGeom>
                <a:avLst/>
                <a:gdLst/>
                <a:ahLst/>
                <a:cxnLst/>
                <a:rect l="l" t="t" r="r" b="b"/>
                <a:pathLst>
                  <a:path w="587" h="627" extrusionOk="0">
                    <a:moveTo>
                      <a:pt x="324" y="1"/>
                    </a:moveTo>
                    <a:lnTo>
                      <a:pt x="243" y="21"/>
                    </a:lnTo>
                    <a:lnTo>
                      <a:pt x="162" y="41"/>
                    </a:lnTo>
                    <a:lnTo>
                      <a:pt x="102" y="101"/>
                    </a:lnTo>
                    <a:lnTo>
                      <a:pt x="62" y="142"/>
                    </a:lnTo>
                    <a:lnTo>
                      <a:pt x="21" y="202"/>
                    </a:lnTo>
                    <a:lnTo>
                      <a:pt x="1" y="263"/>
                    </a:lnTo>
                    <a:lnTo>
                      <a:pt x="21" y="344"/>
                    </a:lnTo>
                    <a:lnTo>
                      <a:pt x="41" y="425"/>
                    </a:lnTo>
                    <a:lnTo>
                      <a:pt x="102" y="485"/>
                    </a:lnTo>
                    <a:lnTo>
                      <a:pt x="162" y="546"/>
                    </a:lnTo>
                    <a:lnTo>
                      <a:pt x="223" y="586"/>
                    </a:lnTo>
                    <a:lnTo>
                      <a:pt x="304" y="626"/>
                    </a:lnTo>
                    <a:lnTo>
                      <a:pt x="385" y="626"/>
                    </a:lnTo>
                    <a:lnTo>
                      <a:pt x="445" y="586"/>
                    </a:lnTo>
                    <a:lnTo>
                      <a:pt x="526" y="526"/>
                    </a:lnTo>
                    <a:lnTo>
                      <a:pt x="566" y="465"/>
                    </a:lnTo>
                    <a:lnTo>
                      <a:pt x="587" y="384"/>
                    </a:lnTo>
                    <a:lnTo>
                      <a:pt x="587" y="324"/>
                    </a:lnTo>
                    <a:lnTo>
                      <a:pt x="566" y="243"/>
                    </a:lnTo>
                    <a:lnTo>
                      <a:pt x="546" y="162"/>
                    </a:lnTo>
                    <a:lnTo>
                      <a:pt x="486" y="101"/>
                    </a:lnTo>
                    <a:lnTo>
                      <a:pt x="445" y="41"/>
                    </a:lnTo>
                    <a:lnTo>
                      <a:pt x="3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1"/>
              <p:cNvSpPr/>
              <p:nvPr/>
            </p:nvSpPr>
            <p:spPr>
              <a:xfrm>
                <a:off x="1197102" y="1363439"/>
                <a:ext cx="81740" cy="84607"/>
              </a:xfrm>
              <a:custGeom>
                <a:avLst/>
                <a:gdLst/>
                <a:ahLst/>
                <a:cxnLst/>
                <a:rect l="l" t="t" r="r" b="b"/>
                <a:pathLst>
                  <a:path w="1112" h="1151" extrusionOk="0">
                    <a:moveTo>
                      <a:pt x="950" y="0"/>
                    </a:moveTo>
                    <a:lnTo>
                      <a:pt x="788" y="20"/>
                    </a:lnTo>
                    <a:lnTo>
                      <a:pt x="626" y="81"/>
                    </a:lnTo>
                    <a:lnTo>
                      <a:pt x="465" y="182"/>
                    </a:lnTo>
                    <a:lnTo>
                      <a:pt x="303" y="323"/>
                    </a:lnTo>
                    <a:lnTo>
                      <a:pt x="202" y="464"/>
                    </a:lnTo>
                    <a:lnTo>
                      <a:pt x="122" y="606"/>
                    </a:lnTo>
                    <a:lnTo>
                      <a:pt x="81" y="747"/>
                    </a:lnTo>
                    <a:lnTo>
                      <a:pt x="41" y="888"/>
                    </a:lnTo>
                    <a:lnTo>
                      <a:pt x="0" y="1090"/>
                    </a:lnTo>
                    <a:lnTo>
                      <a:pt x="21" y="1131"/>
                    </a:lnTo>
                    <a:lnTo>
                      <a:pt x="41" y="1151"/>
                    </a:lnTo>
                    <a:lnTo>
                      <a:pt x="101" y="1151"/>
                    </a:lnTo>
                    <a:lnTo>
                      <a:pt x="122" y="1131"/>
                    </a:lnTo>
                    <a:lnTo>
                      <a:pt x="202" y="909"/>
                    </a:lnTo>
                    <a:lnTo>
                      <a:pt x="283" y="747"/>
                    </a:lnTo>
                    <a:lnTo>
                      <a:pt x="364" y="626"/>
                    </a:lnTo>
                    <a:lnTo>
                      <a:pt x="485" y="464"/>
                    </a:lnTo>
                    <a:lnTo>
                      <a:pt x="606" y="343"/>
                    </a:lnTo>
                    <a:lnTo>
                      <a:pt x="707" y="263"/>
                    </a:lnTo>
                    <a:lnTo>
                      <a:pt x="808" y="222"/>
                    </a:lnTo>
                    <a:lnTo>
                      <a:pt x="970" y="162"/>
                    </a:lnTo>
                    <a:lnTo>
                      <a:pt x="1071" y="121"/>
                    </a:lnTo>
                    <a:lnTo>
                      <a:pt x="1111" y="101"/>
                    </a:lnTo>
                    <a:lnTo>
                      <a:pt x="1111" y="81"/>
                    </a:lnTo>
                    <a:lnTo>
                      <a:pt x="1111" y="40"/>
                    </a:lnTo>
                    <a:lnTo>
                      <a:pt x="1071" y="20"/>
                    </a:lnTo>
                    <a:lnTo>
                      <a:pt x="9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1"/>
              <p:cNvSpPr/>
              <p:nvPr/>
            </p:nvSpPr>
            <p:spPr>
              <a:xfrm>
                <a:off x="1197102" y="1363439"/>
                <a:ext cx="81740" cy="84607"/>
              </a:xfrm>
              <a:custGeom>
                <a:avLst/>
                <a:gdLst/>
                <a:ahLst/>
                <a:cxnLst/>
                <a:rect l="l" t="t" r="r" b="b"/>
                <a:pathLst>
                  <a:path w="1112" h="1151" fill="none" extrusionOk="0">
                    <a:moveTo>
                      <a:pt x="950" y="0"/>
                    </a:moveTo>
                    <a:lnTo>
                      <a:pt x="950" y="0"/>
                    </a:lnTo>
                    <a:lnTo>
                      <a:pt x="788" y="20"/>
                    </a:lnTo>
                    <a:lnTo>
                      <a:pt x="626" y="81"/>
                    </a:lnTo>
                    <a:lnTo>
                      <a:pt x="465" y="182"/>
                    </a:lnTo>
                    <a:lnTo>
                      <a:pt x="303" y="323"/>
                    </a:lnTo>
                    <a:lnTo>
                      <a:pt x="303" y="323"/>
                    </a:lnTo>
                    <a:lnTo>
                      <a:pt x="202" y="464"/>
                    </a:lnTo>
                    <a:lnTo>
                      <a:pt x="122" y="606"/>
                    </a:lnTo>
                    <a:lnTo>
                      <a:pt x="81" y="747"/>
                    </a:lnTo>
                    <a:lnTo>
                      <a:pt x="41" y="888"/>
                    </a:lnTo>
                    <a:lnTo>
                      <a:pt x="41" y="888"/>
                    </a:lnTo>
                    <a:lnTo>
                      <a:pt x="0" y="1090"/>
                    </a:lnTo>
                    <a:lnTo>
                      <a:pt x="21" y="1131"/>
                    </a:lnTo>
                    <a:lnTo>
                      <a:pt x="41" y="1151"/>
                    </a:lnTo>
                    <a:lnTo>
                      <a:pt x="41" y="1151"/>
                    </a:lnTo>
                    <a:lnTo>
                      <a:pt x="61" y="1151"/>
                    </a:lnTo>
                    <a:lnTo>
                      <a:pt x="61" y="1151"/>
                    </a:lnTo>
                    <a:lnTo>
                      <a:pt x="101" y="1151"/>
                    </a:lnTo>
                    <a:lnTo>
                      <a:pt x="122" y="1131"/>
                    </a:lnTo>
                    <a:lnTo>
                      <a:pt x="122" y="1131"/>
                    </a:lnTo>
                    <a:lnTo>
                      <a:pt x="122" y="1131"/>
                    </a:lnTo>
                    <a:lnTo>
                      <a:pt x="122" y="1131"/>
                    </a:lnTo>
                    <a:lnTo>
                      <a:pt x="202" y="909"/>
                    </a:lnTo>
                    <a:lnTo>
                      <a:pt x="283" y="747"/>
                    </a:lnTo>
                    <a:lnTo>
                      <a:pt x="364" y="626"/>
                    </a:lnTo>
                    <a:lnTo>
                      <a:pt x="364" y="626"/>
                    </a:lnTo>
                    <a:lnTo>
                      <a:pt x="485" y="464"/>
                    </a:lnTo>
                    <a:lnTo>
                      <a:pt x="606" y="343"/>
                    </a:lnTo>
                    <a:lnTo>
                      <a:pt x="707" y="263"/>
                    </a:lnTo>
                    <a:lnTo>
                      <a:pt x="808" y="222"/>
                    </a:lnTo>
                    <a:lnTo>
                      <a:pt x="970" y="162"/>
                    </a:lnTo>
                    <a:lnTo>
                      <a:pt x="1071" y="121"/>
                    </a:lnTo>
                    <a:lnTo>
                      <a:pt x="1071" y="121"/>
                    </a:lnTo>
                    <a:lnTo>
                      <a:pt x="1111" y="101"/>
                    </a:lnTo>
                    <a:lnTo>
                      <a:pt x="1111" y="81"/>
                    </a:lnTo>
                    <a:lnTo>
                      <a:pt x="1111" y="40"/>
                    </a:lnTo>
                    <a:lnTo>
                      <a:pt x="1071" y="20"/>
                    </a:lnTo>
                    <a:lnTo>
                      <a:pt x="1071" y="20"/>
                    </a:lnTo>
                    <a:lnTo>
                      <a:pt x="95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1"/>
              <p:cNvSpPr/>
              <p:nvPr/>
            </p:nvSpPr>
            <p:spPr>
              <a:xfrm>
                <a:off x="1289132" y="1563745"/>
                <a:ext cx="52043" cy="55057"/>
              </a:xfrm>
              <a:custGeom>
                <a:avLst/>
                <a:gdLst/>
                <a:ahLst/>
                <a:cxnLst/>
                <a:rect l="l" t="t" r="r" b="b"/>
                <a:pathLst>
                  <a:path w="708" h="749" extrusionOk="0">
                    <a:moveTo>
                      <a:pt x="424" y="122"/>
                    </a:moveTo>
                    <a:lnTo>
                      <a:pt x="465" y="142"/>
                    </a:lnTo>
                    <a:lnTo>
                      <a:pt x="505" y="203"/>
                    </a:lnTo>
                    <a:lnTo>
                      <a:pt x="566" y="284"/>
                    </a:lnTo>
                    <a:lnTo>
                      <a:pt x="586" y="364"/>
                    </a:lnTo>
                    <a:lnTo>
                      <a:pt x="606" y="445"/>
                    </a:lnTo>
                    <a:lnTo>
                      <a:pt x="566" y="526"/>
                    </a:lnTo>
                    <a:lnTo>
                      <a:pt x="485" y="607"/>
                    </a:lnTo>
                    <a:lnTo>
                      <a:pt x="424" y="627"/>
                    </a:lnTo>
                    <a:lnTo>
                      <a:pt x="384" y="627"/>
                    </a:lnTo>
                    <a:lnTo>
                      <a:pt x="303" y="587"/>
                    </a:lnTo>
                    <a:lnTo>
                      <a:pt x="222" y="546"/>
                    </a:lnTo>
                    <a:lnTo>
                      <a:pt x="182" y="486"/>
                    </a:lnTo>
                    <a:lnTo>
                      <a:pt x="142" y="405"/>
                    </a:lnTo>
                    <a:lnTo>
                      <a:pt x="122" y="324"/>
                    </a:lnTo>
                    <a:lnTo>
                      <a:pt x="142" y="284"/>
                    </a:lnTo>
                    <a:lnTo>
                      <a:pt x="162" y="223"/>
                    </a:lnTo>
                    <a:lnTo>
                      <a:pt x="222" y="183"/>
                    </a:lnTo>
                    <a:lnTo>
                      <a:pt x="283" y="142"/>
                    </a:lnTo>
                    <a:lnTo>
                      <a:pt x="344" y="122"/>
                    </a:lnTo>
                    <a:close/>
                    <a:moveTo>
                      <a:pt x="404" y="1"/>
                    </a:moveTo>
                    <a:lnTo>
                      <a:pt x="323" y="21"/>
                    </a:lnTo>
                    <a:lnTo>
                      <a:pt x="243" y="41"/>
                    </a:lnTo>
                    <a:lnTo>
                      <a:pt x="162" y="82"/>
                    </a:lnTo>
                    <a:lnTo>
                      <a:pt x="81" y="162"/>
                    </a:lnTo>
                    <a:lnTo>
                      <a:pt x="21" y="243"/>
                    </a:lnTo>
                    <a:lnTo>
                      <a:pt x="0" y="324"/>
                    </a:lnTo>
                    <a:lnTo>
                      <a:pt x="0" y="344"/>
                    </a:lnTo>
                    <a:lnTo>
                      <a:pt x="21" y="445"/>
                    </a:lnTo>
                    <a:lnTo>
                      <a:pt x="81" y="546"/>
                    </a:lnTo>
                    <a:lnTo>
                      <a:pt x="142" y="627"/>
                    </a:lnTo>
                    <a:lnTo>
                      <a:pt x="243" y="687"/>
                    </a:lnTo>
                    <a:lnTo>
                      <a:pt x="323" y="728"/>
                    </a:lnTo>
                    <a:lnTo>
                      <a:pt x="404" y="748"/>
                    </a:lnTo>
                    <a:lnTo>
                      <a:pt x="465" y="728"/>
                    </a:lnTo>
                    <a:lnTo>
                      <a:pt x="546" y="708"/>
                    </a:lnTo>
                    <a:lnTo>
                      <a:pt x="606" y="647"/>
                    </a:lnTo>
                    <a:lnTo>
                      <a:pt x="667" y="607"/>
                    </a:lnTo>
                    <a:lnTo>
                      <a:pt x="687" y="526"/>
                    </a:lnTo>
                    <a:lnTo>
                      <a:pt x="707" y="465"/>
                    </a:lnTo>
                    <a:lnTo>
                      <a:pt x="707" y="344"/>
                    </a:lnTo>
                    <a:lnTo>
                      <a:pt x="667" y="223"/>
                    </a:lnTo>
                    <a:lnTo>
                      <a:pt x="606" y="142"/>
                    </a:lnTo>
                    <a:lnTo>
                      <a:pt x="546" y="62"/>
                    </a:lnTo>
                    <a:lnTo>
                      <a:pt x="485" y="21"/>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51"/>
              <p:cNvSpPr/>
              <p:nvPr/>
            </p:nvSpPr>
            <p:spPr>
              <a:xfrm>
                <a:off x="1526633" y="1535592"/>
                <a:ext cx="458687" cy="302851"/>
              </a:xfrm>
              <a:custGeom>
                <a:avLst/>
                <a:gdLst/>
                <a:ahLst/>
                <a:cxnLst/>
                <a:rect l="l" t="t" r="r" b="b"/>
                <a:pathLst>
                  <a:path w="6240" h="4120" extrusionOk="0">
                    <a:moveTo>
                      <a:pt x="5371" y="0"/>
                    </a:moveTo>
                    <a:lnTo>
                      <a:pt x="5250" y="20"/>
                    </a:lnTo>
                    <a:lnTo>
                      <a:pt x="5109" y="61"/>
                    </a:lnTo>
                    <a:lnTo>
                      <a:pt x="4987" y="101"/>
                    </a:lnTo>
                    <a:lnTo>
                      <a:pt x="4866" y="182"/>
                    </a:lnTo>
                    <a:lnTo>
                      <a:pt x="4745" y="283"/>
                    </a:lnTo>
                    <a:lnTo>
                      <a:pt x="4664" y="384"/>
                    </a:lnTo>
                    <a:lnTo>
                      <a:pt x="4584" y="505"/>
                    </a:lnTo>
                    <a:lnTo>
                      <a:pt x="4442" y="768"/>
                    </a:lnTo>
                    <a:lnTo>
                      <a:pt x="4341" y="1050"/>
                    </a:lnTo>
                    <a:lnTo>
                      <a:pt x="4220" y="1293"/>
                    </a:lnTo>
                    <a:lnTo>
                      <a:pt x="4099" y="1474"/>
                    </a:lnTo>
                    <a:lnTo>
                      <a:pt x="3978" y="1616"/>
                    </a:lnTo>
                    <a:lnTo>
                      <a:pt x="3836" y="1737"/>
                    </a:lnTo>
                    <a:lnTo>
                      <a:pt x="3695" y="1838"/>
                    </a:lnTo>
                    <a:lnTo>
                      <a:pt x="3513" y="1939"/>
                    </a:lnTo>
                    <a:lnTo>
                      <a:pt x="3110" y="2201"/>
                    </a:lnTo>
                    <a:lnTo>
                      <a:pt x="2988" y="2282"/>
                    </a:lnTo>
                    <a:lnTo>
                      <a:pt x="2887" y="2383"/>
                    </a:lnTo>
                    <a:lnTo>
                      <a:pt x="2807" y="2484"/>
                    </a:lnTo>
                    <a:lnTo>
                      <a:pt x="2786" y="2565"/>
                    </a:lnTo>
                    <a:lnTo>
                      <a:pt x="2766" y="2625"/>
                    </a:lnTo>
                    <a:lnTo>
                      <a:pt x="2766" y="2726"/>
                    </a:lnTo>
                    <a:lnTo>
                      <a:pt x="2807" y="2807"/>
                    </a:lnTo>
                    <a:lnTo>
                      <a:pt x="2847" y="2888"/>
                    </a:lnTo>
                    <a:lnTo>
                      <a:pt x="2908" y="2948"/>
                    </a:lnTo>
                    <a:lnTo>
                      <a:pt x="2968" y="2989"/>
                    </a:lnTo>
                    <a:lnTo>
                      <a:pt x="3049" y="3029"/>
                    </a:lnTo>
                    <a:lnTo>
                      <a:pt x="3150" y="3049"/>
                    </a:lnTo>
                    <a:lnTo>
                      <a:pt x="3231" y="3069"/>
                    </a:lnTo>
                    <a:lnTo>
                      <a:pt x="3211" y="3069"/>
                    </a:lnTo>
                    <a:lnTo>
                      <a:pt x="2968" y="3170"/>
                    </a:lnTo>
                    <a:lnTo>
                      <a:pt x="2746" y="3231"/>
                    </a:lnTo>
                    <a:lnTo>
                      <a:pt x="2544" y="3251"/>
                    </a:lnTo>
                    <a:lnTo>
                      <a:pt x="2201" y="3251"/>
                    </a:lnTo>
                    <a:lnTo>
                      <a:pt x="2060" y="3231"/>
                    </a:lnTo>
                    <a:lnTo>
                      <a:pt x="1817" y="3150"/>
                    </a:lnTo>
                    <a:lnTo>
                      <a:pt x="1575" y="3069"/>
                    </a:lnTo>
                    <a:lnTo>
                      <a:pt x="1434" y="3049"/>
                    </a:lnTo>
                    <a:lnTo>
                      <a:pt x="1171" y="3049"/>
                    </a:lnTo>
                    <a:lnTo>
                      <a:pt x="1070" y="3090"/>
                    </a:lnTo>
                    <a:lnTo>
                      <a:pt x="969" y="3150"/>
                    </a:lnTo>
                    <a:lnTo>
                      <a:pt x="888" y="3231"/>
                    </a:lnTo>
                    <a:lnTo>
                      <a:pt x="687" y="3170"/>
                    </a:lnTo>
                    <a:lnTo>
                      <a:pt x="565" y="3150"/>
                    </a:lnTo>
                    <a:lnTo>
                      <a:pt x="444" y="3150"/>
                    </a:lnTo>
                    <a:lnTo>
                      <a:pt x="303" y="3170"/>
                    </a:lnTo>
                    <a:lnTo>
                      <a:pt x="162" y="3231"/>
                    </a:lnTo>
                    <a:lnTo>
                      <a:pt x="101" y="3292"/>
                    </a:lnTo>
                    <a:lnTo>
                      <a:pt x="61" y="3332"/>
                    </a:lnTo>
                    <a:lnTo>
                      <a:pt x="20" y="3413"/>
                    </a:lnTo>
                    <a:lnTo>
                      <a:pt x="0" y="3473"/>
                    </a:lnTo>
                    <a:lnTo>
                      <a:pt x="20" y="3534"/>
                    </a:lnTo>
                    <a:lnTo>
                      <a:pt x="61" y="3594"/>
                    </a:lnTo>
                    <a:lnTo>
                      <a:pt x="141" y="3655"/>
                    </a:lnTo>
                    <a:lnTo>
                      <a:pt x="242" y="3716"/>
                    </a:lnTo>
                    <a:lnTo>
                      <a:pt x="505" y="3837"/>
                    </a:lnTo>
                    <a:lnTo>
                      <a:pt x="828" y="3938"/>
                    </a:lnTo>
                    <a:lnTo>
                      <a:pt x="1191" y="4018"/>
                    </a:lnTo>
                    <a:lnTo>
                      <a:pt x="1555" y="4079"/>
                    </a:lnTo>
                    <a:lnTo>
                      <a:pt x="1918" y="4119"/>
                    </a:lnTo>
                    <a:lnTo>
                      <a:pt x="2221" y="4119"/>
                    </a:lnTo>
                    <a:lnTo>
                      <a:pt x="2484" y="4079"/>
                    </a:lnTo>
                    <a:lnTo>
                      <a:pt x="2746" y="3998"/>
                    </a:lnTo>
                    <a:lnTo>
                      <a:pt x="3069" y="4018"/>
                    </a:lnTo>
                    <a:lnTo>
                      <a:pt x="3231" y="3998"/>
                    </a:lnTo>
                    <a:lnTo>
                      <a:pt x="3392" y="3958"/>
                    </a:lnTo>
                    <a:lnTo>
                      <a:pt x="3574" y="3918"/>
                    </a:lnTo>
                    <a:lnTo>
                      <a:pt x="3736" y="3857"/>
                    </a:lnTo>
                    <a:lnTo>
                      <a:pt x="4059" y="3695"/>
                    </a:lnTo>
                    <a:lnTo>
                      <a:pt x="4361" y="3534"/>
                    </a:lnTo>
                    <a:lnTo>
                      <a:pt x="4604" y="3413"/>
                    </a:lnTo>
                    <a:lnTo>
                      <a:pt x="4866" y="3251"/>
                    </a:lnTo>
                    <a:lnTo>
                      <a:pt x="5109" y="3090"/>
                    </a:lnTo>
                    <a:lnTo>
                      <a:pt x="5331" y="2908"/>
                    </a:lnTo>
                    <a:lnTo>
                      <a:pt x="5492" y="2746"/>
                    </a:lnTo>
                    <a:lnTo>
                      <a:pt x="5634" y="2565"/>
                    </a:lnTo>
                    <a:lnTo>
                      <a:pt x="5755" y="2383"/>
                    </a:lnTo>
                    <a:lnTo>
                      <a:pt x="5876" y="2201"/>
                    </a:lnTo>
                    <a:lnTo>
                      <a:pt x="5977" y="2019"/>
                    </a:lnTo>
                    <a:lnTo>
                      <a:pt x="6058" y="1818"/>
                    </a:lnTo>
                    <a:lnTo>
                      <a:pt x="6118" y="1636"/>
                    </a:lnTo>
                    <a:lnTo>
                      <a:pt x="6179" y="1434"/>
                    </a:lnTo>
                    <a:lnTo>
                      <a:pt x="6219" y="1252"/>
                    </a:lnTo>
                    <a:lnTo>
                      <a:pt x="6239" y="1070"/>
                    </a:lnTo>
                    <a:lnTo>
                      <a:pt x="6239" y="909"/>
                    </a:lnTo>
                    <a:lnTo>
                      <a:pt x="6219" y="747"/>
                    </a:lnTo>
                    <a:lnTo>
                      <a:pt x="6179" y="586"/>
                    </a:lnTo>
                    <a:lnTo>
                      <a:pt x="6138" y="465"/>
                    </a:lnTo>
                    <a:lnTo>
                      <a:pt x="6058" y="344"/>
                    </a:lnTo>
                    <a:lnTo>
                      <a:pt x="5977" y="222"/>
                    </a:lnTo>
                    <a:lnTo>
                      <a:pt x="5876" y="142"/>
                    </a:lnTo>
                    <a:lnTo>
                      <a:pt x="5755" y="81"/>
                    </a:lnTo>
                    <a:lnTo>
                      <a:pt x="5634" y="41"/>
                    </a:lnTo>
                    <a:lnTo>
                      <a:pt x="55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51"/>
              <p:cNvSpPr/>
              <p:nvPr/>
            </p:nvSpPr>
            <p:spPr>
              <a:xfrm>
                <a:off x="1526633" y="1535592"/>
                <a:ext cx="458687" cy="302851"/>
              </a:xfrm>
              <a:custGeom>
                <a:avLst/>
                <a:gdLst/>
                <a:ahLst/>
                <a:cxnLst/>
                <a:rect l="l" t="t" r="r" b="b"/>
                <a:pathLst>
                  <a:path w="6240" h="4120" fill="none" extrusionOk="0">
                    <a:moveTo>
                      <a:pt x="5977" y="222"/>
                    </a:moveTo>
                    <a:lnTo>
                      <a:pt x="5977" y="222"/>
                    </a:lnTo>
                    <a:lnTo>
                      <a:pt x="5876" y="142"/>
                    </a:lnTo>
                    <a:lnTo>
                      <a:pt x="5755" y="81"/>
                    </a:lnTo>
                    <a:lnTo>
                      <a:pt x="5634" y="41"/>
                    </a:lnTo>
                    <a:lnTo>
                      <a:pt x="5512" y="0"/>
                    </a:lnTo>
                    <a:lnTo>
                      <a:pt x="5371" y="0"/>
                    </a:lnTo>
                    <a:lnTo>
                      <a:pt x="5250" y="20"/>
                    </a:lnTo>
                    <a:lnTo>
                      <a:pt x="5109" y="61"/>
                    </a:lnTo>
                    <a:lnTo>
                      <a:pt x="4987" y="101"/>
                    </a:lnTo>
                    <a:lnTo>
                      <a:pt x="4987" y="101"/>
                    </a:lnTo>
                    <a:lnTo>
                      <a:pt x="4866" y="182"/>
                    </a:lnTo>
                    <a:lnTo>
                      <a:pt x="4745" y="283"/>
                    </a:lnTo>
                    <a:lnTo>
                      <a:pt x="4664" y="384"/>
                    </a:lnTo>
                    <a:lnTo>
                      <a:pt x="4584" y="505"/>
                    </a:lnTo>
                    <a:lnTo>
                      <a:pt x="4442" y="768"/>
                    </a:lnTo>
                    <a:lnTo>
                      <a:pt x="4341" y="1050"/>
                    </a:lnTo>
                    <a:lnTo>
                      <a:pt x="4341" y="1050"/>
                    </a:lnTo>
                    <a:lnTo>
                      <a:pt x="4220" y="1293"/>
                    </a:lnTo>
                    <a:lnTo>
                      <a:pt x="4099" y="1474"/>
                    </a:lnTo>
                    <a:lnTo>
                      <a:pt x="3978" y="1616"/>
                    </a:lnTo>
                    <a:lnTo>
                      <a:pt x="3836" y="1737"/>
                    </a:lnTo>
                    <a:lnTo>
                      <a:pt x="3695" y="1838"/>
                    </a:lnTo>
                    <a:lnTo>
                      <a:pt x="3513" y="1939"/>
                    </a:lnTo>
                    <a:lnTo>
                      <a:pt x="3110" y="2201"/>
                    </a:lnTo>
                    <a:lnTo>
                      <a:pt x="3110" y="2201"/>
                    </a:lnTo>
                    <a:lnTo>
                      <a:pt x="2988" y="2282"/>
                    </a:lnTo>
                    <a:lnTo>
                      <a:pt x="2887" y="2383"/>
                    </a:lnTo>
                    <a:lnTo>
                      <a:pt x="2807" y="2484"/>
                    </a:lnTo>
                    <a:lnTo>
                      <a:pt x="2786" y="2565"/>
                    </a:lnTo>
                    <a:lnTo>
                      <a:pt x="2766" y="2625"/>
                    </a:lnTo>
                    <a:lnTo>
                      <a:pt x="2766" y="2625"/>
                    </a:lnTo>
                    <a:lnTo>
                      <a:pt x="2766" y="2726"/>
                    </a:lnTo>
                    <a:lnTo>
                      <a:pt x="2807" y="2807"/>
                    </a:lnTo>
                    <a:lnTo>
                      <a:pt x="2847" y="2888"/>
                    </a:lnTo>
                    <a:lnTo>
                      <a:pt x="2908" y="2948"/>
                    </a:lnTo>
                    <a:lnTo>
                      <a:pt x="2968" y="2989"/>
                    </a:lnTo>
                    <a:lnTo>
                      <a:pt x="3049" y="3029"/>
                    </a:lnTo>
                    <a:lnTo>
                      <a:pt x="3150" y="3049"/>
                    </a:lnTo>
                    <a:lnTo>
                      <a:pt x="3231" y="3069"/>
                    </a:lnTo>
                    <a:lnTo>
                      <a:pt x="3231" y="3069"/>
                    </a:lnTo>
                    <a:lnTo>
                      <a:pt x="3211" y="3069"/>
                    </a:lnTo>
                    <a:lnTo>
                      <a:pt x="3211" y="3069"/>
                    </a:lnTo>
                    <a:lnTo>
                      <a:pt x="2968" y="3170"/>
                    </a:lnTo>
                    <a:lnTo>
                      <a:pt x="2746" y="3231"/>
                    </a:lnTo>
                    <a:lnTo>
                      <a:pt x="2544" y="3251"/>
                    </a:lnTo>
                    <a:lnTo>
                      <a:pt x="2362" y="3251"/>
                    </a:lnTo>
                    <a:lnTo>
                      <a:pt x="2201" y="3251"/>
                    </a:lnTo>
                    <a:lnTo>
                      <a:pt x="2060" y="3231"/>
                    </a:lnTo>
                    <a:lnTo>
                      <a:pt x="1817" y="3150"/>
                    </a:lnTo>
                    <a:lnTo>
                      <a:pt x="1817" y="3150"/>
                    </a:lnTo>
                    <a:lnTo>
                      <a:pt x="1575" y="3069"/>
                    </a:lnTo>
                    <a:lnTo>
                      <a:pt x="1434" y="3049"/>
                    </a:lnTo>
                    <a:lnTo>
                      <a:pt x="1292" y="3049"/>
                    </a:lnTo>
                    <a:lnTo>
                      <a:pt x="1292" y="3049"/>
                    </a:lnTo>
                    <a:lnTo>
                      <a:pt x="1171" y="3049"/>
                    </a:lnTo>
                    <a:lnTo>
                      <a:pt x="1070" y="3090"/>
                    </a:lnTo>
                    <a:lnTo>
                      <a:pt x="969" y="3150"/>
                    </a:lnTo>
                    <a:lnTo>
                      <a:pt x="888" y="3231"/>
                    </a:lnTo>
                    <a:lnTo>
                      <a:pt x="888" y="3231"/>
                    </a:lnTo>
                    <a:lnTo>
                      <a:pt x="687" y="3170"/>
                    </a:lnTo>
                    <a:lnTo>
                      <a:pt x="565" y="3150"/>
                    </a:lnTo>
                    <a:lnTo>
                      <a:pt x="444" y="3150"/>
                    </a:lnTo>
                    <a:lnTo>
                      <a:pt x="444" y="3150"/>
                    </a:lnTo>
                    <a:lnTo>
                      <a:pt x="303" y="3170"/>
                    </a:lnTo>
                    <a:lnTo>
                      <a:pt x="162" y="3231"/>
                    </a:lnTo>
                    <a:lnTo>
                      <a:pt x="101" y="3292"/>
                    </a:lnTo>
                    <a:lnTo>
                      <a:pt x="61" y="3332"/>
                    </a:lnTo>
                    <a:lnTo>
                      <a:pt x="20" y="3413"/>
                    </a:lnTo>
                    <a:lnTo>
                      <a:pt x="0" y="3473"/>
                    </a:lnTo>
                    <a:lnTo>
                      <a:pt x="0" y="3473"/>
                    </a:lnTo>
                    <a:lnTo>
                      <a:pt x="20" y="3534"/>
                    </a:lnTo>
                    <a:lnTo>
                      <a:pt x="61" y="3594"/>
                    </a:lnTo>
                    <a:lnTo>
                      <a:pt x="141" y="3655"/>
                    </a:lnTo>
                    <a:lnTo>
                      <a:pt x="242" y="3716"/>
                    </a:lnTo>
                    <a:lnTo>
                      <a:pt x="505" y="3837"/>
                    </a:lnTo>
                    <a:lnTo>
                      <a:pt x="828" y="3938"/>
                    </a:lnTo>
                    <a:lnTo>
                      <a:pt x="1191" y="4018"/>
                    </a:lnTo>
                    <a:lnTo>
                      <a:pt x="1555" y="4079"/>
                    </a:lnTo>
                    <a:lnTo>
                      <a:pt x="1918" y="4119"/>
                    </a:lnTo>
                    <a:lnTo>
                      <a:pt x="2221" y="4119"/>
                    </a:lnTo>
                    <a:lnTo>
                      <a:pt x="2221" y="4119"/>
                    </a:lnTo>
                    <a:lnTo>
                      <a:pt x="2484" y="4079"/>
                    </a:lnTo>
                    <a:lnTo>
                      <a:pt x="2746" y="3998"/>
                    </a:lnTo>
                    <a:lnTo>
                      <a:pt x="2746" y="3998"/>
                    </a:lnTo>
                    <a:lnTo>
                      <a:pt x="3069" y="4018"/>
                    </a:lnTo>
                    <a:lnTo>
                      <a:pt x="3069" y="4018"/>
                    </a:lnTo>
                    <a:lnTo>
                      <a:pt x="3231" y="3998"/>
                    </a:lnTo>
                    <a:lnTo>
                      <a:pt x="3392" y="3958"/>
                    </a:lnTo>
                    <a:lnTo>
                      <a:pt x="3574" y="3918"/>
                    </a:lnTo>
                    <a:lnTo>
                      <a:pt x="3736" y="3857"/>
                    </a:lnTo>
                    <a:lnTo>
                      <a:pt x="4059" y="3695"/>
                    </a:lnTo>
                    <a:lnTo>
                      <a:pt x="4361" y="3534"/>
                    </a:lnTo>
                    <a:lnTo>
                      <a:pt x="4361" y="3534"/>
                    </a:lnTo>
                    <a:lnTo>
                      <a:pt x="4604" y="3413"/>
                    </a:lnTo>
                    <a:lnTo>
                      <a:pt x="4866" y="3251"/>
                    </a:lnTo>
                    <a:lnTo>
                      <a:pt x="5109" y="3090"/>
                    </a:lnTo>
                    <a:lnTo>
                      <a:pt x="5331" y="2908"/>
                    </a:lnTo>
                    <a:lnTo>
                      <a:pt x="5331" y="2908"/>
                    </a:lnTo>
                    <a:lnTo>
                      <a:pt x="5492" y="2746"/>
                    </a:lnTo>
                    <a:lnTo>
                      <a:pt x="5634" y="2565"/>
                    </a:lnTo>
                    <a:lnTo>
                      <a:pt x="5755" y="2383"/>
                    </a:lnTo>
                    <a:lnTo>
                      <a:pt x="5876" y="2201"/>
                    </a:lnTo>
                    <a:lnTo>
                      <a:pt x="5977" y="2019"/>
                    </a:lnTo>
                    <a:lnTo>
                      <a:pt x="6058" y="1818"/>
                    </a:lnTo>
                    <a:lnTo>
                      <a:pt x="6118" y="1636"/>
                    </a:lnTo>
                    <a:lnTo>
                      <a:pt x="6179" y="1434"/>
                    </a:lnTo>
                    <a:lnTo>
                      <a:pt x="6219" y="1252"/>
                    </a:lnTo>
                    <a:lnTo>
                      <a:pt x="6239" y="1070"/>
                    </a:lnTo>
                    <a:lnTo>
                      <a:pt x="6239" y="909"/>
                    </a:lnTo>
                    <a:lnTo>
                      <a:pt x="6219" y="747"/>
                    </a:lnTo>
                    <a:lnTo>
                      <a:pt x="6179" y="586"/>
                    </a:lnTo>
                    <a:lnTo>
                      <a:pt x="6138" y="465"/>
                    </a:lnTo>
                    <a:lnTo>
                      <a:pt x="6058" y="344"/>
                    </a:lnTo>
                    <a:lnTo>
                      <a:pt x="5977" y="222"/>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51"/>
              <p:cNvSpPr/>
              <p:nvPr/>
            </p:nvSpPr>
            <p:spPr>
              <a:xfrm>
                <a:off x="1921438" y="1557865"/>
                <a:ext cx="41605" cy="111364"/>
              </a:xfrm>
              <a:custGeom>
                <a:avLst/>
                <a:gdLst/>
                <a:ahLst/>
                <a:cxnLst/>
                <a:rect l="l" t="t" r="r" b="b"/>
                <a:pathLst>
                  <a:path w="566" h="1515" extrusionOk="0">
                    <a:moveTo>
                      <a:pt x="61" y="0"/>
                    </a:moveTo>
                    <a:lnTo>
                      <a:pt x="20" y="20"/>
                    </a:lnTo>
                    <a:lnTo>
                      <a:pt x="0" y="61"/>
                    </a:lnTo>
                    <a:lnTo>
                      <a:pt x="20" y="101"/>
                    </a:lnTo>
                    <a:lnTo>
                      <a:pt x="40" y="101"/>
                    </a:lnTo>
                    <a:lnTo>
                      <a:pt x="121" y="182"/>
                    </a:lnTo>
                    <a:lnTo>
                      <a:pt x="182" y="283"/>
                    </a:lnTo>
                    <a:lnTo>
                      <a:pt x="263" y="465"/>
                    </a:lnTo>
                    <a:lnTo>
                      <a:pt x="323" y="667"/>
                    </a:lnTo>
                    <a:lnTo>
                      <a:pt x="343" y="848"/>
                    </a:lnTo>
                    <a:lnTo>
                      <a:pt x="343" y="1030"/>
                    </a:lnTo>
                    <a:lnTo>
                      <a:pt x="323" y="1191"/>
                    </a:lnTo>
                    <a:lnTo>
                      <a:pt x="283" y="1454"/>
                    </a:lnTo>
                    <a:lnTo>
                      <a:pt x="283" y="1474"/>
                    </a:lnTo>
                    <a:lnTo>
                      <a:pt x="283" y="1494"/>
                    </a:lnTo>
                    <a:lnTo>
                      <a:pt x="343" y="1515"/>
                    </a:lnTo>
                    <a:lnTo>
                      <a:pt x="363" y="1515"/>
                    </a:lnTo>
                    <a:lnTo>
                      <a:pt x="384" y="1494"/>
                    </a:lnTo>
                    <a:lnTo>
                      <a:pt x="464" y="1333"/>
                    </a:lnTo>
                    <a:lnTo>
                      <a:pt x="525" y="1171"/>
                    </a:lnTo>
                    <a:lnTo>
                      <a:pt x="545" y="1030"/>
                    </a:lnTo>
                    <a:lnTo>
                      <a:pt x="565" y="889"/>
                    </a:lnTo>
                    <a:lnTo>
                      <a:pt x="565" y="747"/>
                    </a:lnTo>
                    <a:lnTo>
                      <a:pt x="545" y="626"/>
                    </a:lnTo>
                    <a:lnTo>
                      <a:pt x="525" y="525"/>
                    </a:lnTo>
                    <a:lnTo>
                      <a:pt x="485" y="424"/>
                    </a:lnTo>
                    <a:lnTo>
                      <a:pt x="384" y="242"/>
                    </a:lnTo>
                    <a:lnTo>
                      <a:pt x="263" y="121"/>
                    </a:lnTo>
                    <a:lnTo>
                      <a:pt x="162" y="41"/>
                    </a:lnTo>
                    <a:lnTo>
                      <a:pt x="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51"/>
              <p:cNvSpPr/>
              <p:nvPr/>
            </p:nvSpPr>
            <p:spPr>
              <a:xfrm>
                <a:off x="1752225" y="1744866"/>
                <a:ext cx="169288" cy="86151"/>
              </a:xfrm>
              <a:custGeom>
                <a:avLst/>
                <a:gdLst/>
                <a:ahLst/>
                <a:cxnLst/>
                <a:rect l="l" t="t" r="r" b="b"/>
                <a:pathLst>
                  <a:path w="2303" h="1172" extrusionOk="0">
                    <a:moveTo>
                      <a:pt x="2302" y="0"/>
                    </a:moveTo>
                    <a:lnTo>
                      <a:pt x="2302" y="0"/>
                    </a:lnTo>
                    <a:lnTo>
                      <a:pt x="2262" y="61"/>
                    </a:lnTo>
                    <a:lnTo>
                      <a:pt x="2262" y="61"/>
                    </a:lnTo>
                    <a:lnTo>
                      <a:pt x="2040" y="243"/>
                    </a:lnTo>
                    <a:lnTo>
                      <a:pt x="1797" y="404"/>
                    </a:lnTo>
                    <a:lnTo>
                      <a:pt x="1535" y="566"/>
                    </a:lnTo>
                    <a:lnTo>
                      <a:pt x="1292" y="687"/>
                    </a:lnTo>
                    <a:lnTo>
                      <a:pt x="1292" y="687"/>
                    </a:lnTo>
                    <a:lnTo>
                      <a:pt x="990" y="848"/>
                    </a:lnTo>
                    <a:lnTo>
                      <a:pt x="667" y="1010"/>
                    </a:lnTo>
                    <a:lnTo>
                      <a:pt x="505" y="1071"/>
                    </a:lnTo>
                    <a:lnTo>
                      <a:pt x="323" y="1111"/>
                    </a:lnTo>
                    <a:lnTo>
                      <a:pt x="162" y="1151"/>
                    </a:lnTo>
                    <a:lnTo>
                      <a:pt x="0" y="1171"/>
                    </a:lnTo>
                    <a:lnTo>
                      <a:pt x="0" y="1171"/>
                    </a:lnTo>
                    <a:lnTo>
                      <a:pt x="162" y="1151"/>
                    </a:lnTo>
                    <a:lnTo>
                      <a:pt x="323" y="1111"/>
                    </a:lnTo>
                    <a:lnTo>
                      <a:pt x="505" y="1071"/>
                    </a:lnTo>
                    <a:lnTo>
                      <a:pt x="667" y="1010"/>
                    </a:lnTo>
                    <a:lnTo>
                      <a:pt x="990" y="848"/>
                    </a:lnTo>
                    <a:lnTo>
                      <a:pt x="1292" y="687"/>
                    </a:lnTo>
                    <a:lnTo>
                      <a:pt x="1292" y="687"/>
                    </a:lnTo>
                    <a:lnTo>
                      <a:pt x="1535" y="566"/>
                    </a:lnTo>
                    <a:lnTo>
                      <a:pt x="1797" y="404"/>
                    </a:lnTo>
                    <a:lnTo>
                      <a:pt x="2040" y="243"/>
                    </a:lnTo>
                    <a:lnTo>
                      <a:pt x="2262" y="61"/>
                    </a:lnTo>
                    <a:lnTo>
                      <a:pt x="2262" y="61"/>
                    </a:lnTo>
                    <a:lnTo>
                      <a:pt x="2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51"/>
              <p:cNvSpPr/>
              <p:nvPr/>
            </p:nvSpPr>
            <p:spPr>
              <a:xfrm>
                <a:off x="1752225" y="1744866"/>
                <a:ext cx="169288" cy="86151"/>
              </a:xfrm>
              <a:custGeom>
                <a:avLst/>
                <a:gdLst/>
                <a:ahLst/>
                <a:cxnLst/>
                <a:rect l="l" t="t" r="r" b="b"/>
                <a:pathLst>
                  <a:path w="2303" h="1172" fill="none" extrusionOk="0">
                    <a:moveTo>
                      <a:pt x="2302" y="0"/>
                    </a:moveTo>
                    <a:lnTo>
                      <a:pt x="2302" y="0"/>
                    </a:lnTo>
                    <a:lnTo>
                      <a:pt x="2262" y="61"/>
                    </a:lnTo>
                    <a:lnTo>
                      <a:pt x="2262" y="61"/>
                    </a:lnTo>
                    <a:lnTo>
                      <a:pt x="2040" y="243"/>
                    </a:lnTo>
                    <a:lnTo>
                      <a:pt x="1797" y="404"/>
                    </a:lnTo>
                    <a:lnTo>
                      <a:pt x="1535" y="566"/>
                    </a:lnTo>
                    <a:lnTo>
                      <a:pt x="1292" y="687"/>
                    </a:lnTo>
                    <a:lnTo>
                      <a:pt x="1292" y="687"/>
                    </a:lnTo>
                    <a:lnTo>
                      <a:pt x="990" y="848"/>
                    </a:lnTo>
                    <a:lnTo>
                      <a:pt x="667" y="1010"/>
                    </a:lnTo>
                    <a:lnTo>
                      <a:pt x="505" y="1071"/>
                    </a:lnTo>
                    <a:lnTo>
                      <a:pt x="323" y="1111"/>
                    </a:lnTo>
                    <a:lnTo>
                      <a:pt x="162" y="1151"/>
                    </a:lnTo>
                    <a:lnTo>
                      <a:pt x="0" y="1171"/>
                    </a:lnTo>
                    <a:lnTo>
                      <a:pt x="0" y="1171"/>
                    </a:lnTo>
                    <a:lnTo>
                      <a:pt x="162" y="1151"/>
                    </a:lnTo>
                    <a:lnTo>
                      <a:pt x="323" y="1111"/>
                    </a:lnTo>
                    <a:lnTo>
                      <a:pt x="505" y="1071"/>
                    </a:lnTo>
                    <a:lnTo>
                      <a:pt x="667" y="1010"/>
                    </a:lnTo>
                    <a:lnTo>
                      <a:pt x="990" y="848"/>
                    </a:lnTo>
                    <a:lnTo>
                      <a:pt x="1292" y="687"/>
                    </a:lnTo>
                    <a:lnTo>
                      <a:pt x="1292" y="687"/>
                    </a:lnTo>
                    <a:lnTo>
                      <a:pt x="1535" y="566"/>
                    </a:lnTo>
                    <a:lnTo>
                      <a:pt x="1797" y="404"/>
                    </a:lnTo>
                    <a:lnTo>
                      <a:pt x="2040" y="243"/>
                    </a:lnTo>
                    <a:lnTo>
                      <a:pt x="2262" y="61"/>
                    </a:lnTo>
                    <a:lnTo>
                      <a:pt x="2262" y="61"/>
                    </a:lnTo>
                    <a:lnTo>
                      <a:pt x="230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51"/>
              <p:cNvSpPr/>
              <p:nvPr/>
            </p:nvSpPr>
            <p:spPr>
              <a:xfrm>
                <a:off x="1623074" y="1759715"/>
                <a:ext cx="59468" cy="13378"/>
              </a:xfrm>
              <a:custGeom>
                <a:avLst/>
                <a:gdLst/>
                <a:ahLst/>
                <a:cxnLst/>
                <a:rect l="l" t="t" r="r" b="b"/>
                <a:pathLst>
                  <a:path w="809" h="182" extrusionOk="0">
                    <a:moveTo>
                      <a:pt x="1" y="0"/>
                    </a:moveTo>
                    <a:lnTo>
                      <a:pt x="202" y="20"/>
                    </a:lnTo>
                    <a:lnTo>
                      <a:pt x="354" y="51"/>
                    </a:lnTo>
                    <a:lnTo>
                      <a:pt x="354" y="51"/>
                    </a:lnTo>
                    <a:lnTo>
                      <a:pt x="263" y="20"/>
                    </a:lnTo>
                    <a:lnTo>
                      <a:pt x="142" y="0"/>
                    </a:lnTo>
                    <a:close/>
                    <a:moveTo>
                      <a:pt x="354" y="51"/>
                    </a:moveTo>
                    <a:lnTo>
                      <a:pt x="505" y="101"/>
                    </a:lnTo>
                    <a:lnTo>
                      <a:pt x="647" y="142"/>
                    </a:lnTo>
                    <a:lnTo>
                      <a:pt x="808" y="182"/>
                    </a:lnTo>
                    <a:lnTo>
                      <a:pt x="586" y="121"/>
                    </a:lnTo>
                    <a:lnTo>
                      <a:pt x="404" y="61"/>
                    </a:lnTo>
                    <a:lnTo>
                      <a:pt x="354" y="5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51"/>
              <p:cNvSpPr/>
              <p:nvPr/>
            </p:nvSpPr>
            <p:spPr>
              <a:xfrm>
                <a:off x="1594847" y="1759715"/>
                <a:ext cx="87694" cy="13378"/>
              </a:xfrm>
              <a:custGeom>
                <a:avLst/>
                <a:gdLst/>
                <a:ahLst/>
                <a:cxnLst/>
                <a:rect l="l" t="t" r="r" b="b"/>
                <a:pathLst>
                  <a:path w="1193" h="182" fill="none" extrusionOk="0">
                    <a:moveTo>
                      <a:pt x="385" y="0"/>
                    </a:moveTo>
                    <a:lnTo>
                      <a:pt x="385" y="0"/>
                    </a:lnTo>
                    <a:lnTo>
                      <a:pt x="364" y="0"/>
                    </a:lnTo>
                    <a:lnTo>
                      <a:pt x="364" y="0"/>
                    </a:lnTo>
                    <a:lnTo>
                      <a:pt x="263" y="0"/>
                    </a:lnTo>
                    <a:lnTo>
                      <a:pt x="162" y="41"/>
                    </a:lnTo>
                    <a:lnTo>
                      <a:pt x="82" y="81"/>
                    </a:lnTo>
                    <a:lnTo>
                      <a:pt x="1" y="142"/>
                    </a:lnTo>
                    <a:lnTo>
                      <a:pt x="1" y="142"/>
                    </a:lnTo>
                    <a:lnTo>
                      <a:pt x="1" y="142"/>
                    </a:lnTo>
                    <a:lnTo>
                      <a:pt x="82" y="81"/>
                    </a:lnTo>
                    <a:lnTo>
                      <a:pt x="162" y="41"/>
                    </a:lnTo>
                    <a:lnTo>
                      <a:pt x="263" y="0"/>
                    </a:lnTo>
                    <a:lnTo>
                      <a:pt x="364" y="0"/>
                    </a:lnTo>
                    <a:lnTo>
                      <a:pt x="364" y="0"/>
                    </a:lnTo>
                    <a:lnTo>
                      <a:pt x="385" y="0"/>
                    </a:lnTo>
                    <a:lnTo>
                      <a:pt x="385" y="0"/>
                    </a:lnTo>
                    <a:lnTo>
                      <a:pt x="526" y="0"/>
                    </a:lnTo>
                    <a:lnTo>
                      <a:pt x="647" y="20"/>
                    </a:lnTo>
                    <a:lnTo>
                      <a:pt x="889" y="101"/>
                    </a:lnTo>
                    <a:lnTo>
                      <a:pt x="889" y="101"/>
                    </a:lnTo>
                    <a:lnTo>
                      <a:pt x="1031" y="142"/>
                    </a:lnTo>
                    <a:lnTo>
                      <a:pt x="1192" y="182"/>
                    </a:lnTo>
                    <a:lnTo>
                      <a:pt x="1192" y="182"/>
                    </a:lnTo>
                    <a:lnTo>
                      <a:pt x="1192" y="182"/>
                    </a:lnTo>
                    <a:lnTo>
                      <a:pt x="1192" y="182"/>
                    </a:lnTo>
                    <a:lnTo>
                      <a:pt x="970" y="121"/>
                    </a:lnTo>
                    <a:lnTo>
                      <a:pt x="788" y="61"/>
                    </a:lnTo>
                    <a:lnTo>
                      <a:pt x="586" y="20"/>
                    </a:lnTo>
                    <a:lnTo>
                      <a:pt x="385"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51"/>
              <p:cNvSpPr/>
              <p:nvPr/>
            </p:nvSpPr>
            <p:spPr>
              <a:xfrm>
                <a:off x="1560740" y="1767139"/>
                <a:ext cx="34181" cy="5954"/>
              </a:xfrm>
              <a:custGeom>
                <a:avLst/>
                <a:gdLst/>
                <a:ahLst/>
                <a:cxnLst/>
                <a:rect l="l" t="t" r="r" b="b"/>
                <a:pathLst>
                  <a:path w="465" h="81" extrusionOk="0">
                    <a:moveTo>
                      <a:pt x="465" y="41"/>
                    </a:moveTo>
                    <a:lnTo>
                      <a:pt x="465" y="41"/>
                    </a:lnTo>
                    <a:lnTo>
                      <a:pt x="424" y="81"/>
                    </a:lnTo>
                    <a:lnTo>
                      <a:pt x="424" y="81"/>
                    </a:lnTo>
                    <a:lnTo>
                      <a:pt x="424" y="81"/>
                    </a:lnTo>
                    <a:lnTo>
                      <a:pt x="424" y="81"/>
                    </a:lnTo>
                    <a:lnTo>
                      <a:pt x="465" y="41"/>
                    </a:lnTo>
                    <a:lnTo>
                      <a:pt x="465" y="41"/>
                    </a:lnTo>
                    <a:close/>
                    <a:moveTo>
                      <a:pt x="0" y="0"/>
                    </a:moveTo>
                    <a:lnTo>
                      <a:pt x="0" y="0"/>
                    </a:lnTo>
                    <a:lnTo>
                      <a:pt x="0" y="0"/>
                    </a:lnTo>
                    <a:lnTo>
                      <a:pt x="0" y="0"/>
                    </a:lnTo>
                    <a:lnTo>
                      <a:pt x="0" y="0"/>
                    </a:lnTo>
                    <a:lnTo>
                      <a:pt x="0" y="0"/>
                    </a:lnTo>
                    <a:lnTo>
                      <a:pt x="162" y="20"/>
                    </a:lnTo>
                    <a:lnTo>
                      <a:pt x="324" y="41"/>
                    </a:lnTo>
                    <a:lnTo>
                      <a:pt x="324" y="41"/>
                    </a:lnTo>
                    <a:lnTo>
                      <a:pt x="162"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51"/>
              <p:cNvSpPr/>
              <p:nvPr/>
            </p:nvSpPr>
            <p:spPr>
              <a:xfrm>
                <a:off x="1591907" y="1770079"/>
                <a:ext cx="3014" cy="3014"/>
              </a:xfrm>
              <a:custGeom>
                <a:avLst/>
                <a:gdLst/>
                <a:ahLst/>
                <a:cxnLst/>
                <a:rect l="l" t="t" r="r" b="b"/>
                <a:pathLst>
                  <a:path w="41" h="41" fill="none" extrusionOk="0">
                    <a:moveTo>
                      <a:pt x="41" y="1"/>
                    </a:moveTo>
                    <a:lnTo>
                      <a:pt x="41" y="1"/>
                    </a:lnTo>
                    <a:lnTo>
                      <a:pt x="0" y="41"/>
                    </a:lnTo>
                    <a:lnTo>
                      <a:pt x="0" y="41"/>
                    </a:lnTo>
                    <a:lnTo>
                      <a:pt x="0" y="41"/>
                    </a:lnTo>
                    <a:lnTo>
                      <a:pt x="0" y="41"/>
                    </a:lnTo>
                    <a:lnTo>
                      <a:pt x="41" y="1"/>
                    </a:lnTo>
                    <a:lnTo>
                      <a:pt x="41"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51"/>
              <p:cNvSpPr/>
              <p:nvPr/>
            </p:nvSpPr>
            <p:spPr>
              <a:xfrm>
                <a:off x="1560740" y="1767139"/>
                <a:ext cx="23816" cy="3014"/>
              </a:xfrm>
              <a:custGeom>
                <a:avLst/>
                <a:gdLst/>
                <a:ahLst/>
                <a:cxnLst/>
                <a:rect l="l" t="t" r="r" b="b"/>
                <a:pathLst>
                  <a:path w="324" h="41" fill="none" extrusionOk="0">
                    <a:moveTo>
                      <a:pt x="0" y="0"/>
                    </a:moveTo>
                    <a:lnTo>
                      <a:pt x="0" y="0"/>
                    </a:lnTo>
                    <a:lnTo>
                      <a:pt x="0" y="0"/>
                    </a:lnTo>
                    <a:lnTo>
                      <a:pt x="0" y="0"/>
                    </a:lnTo>
                    <a:lnTo>
                      <a:pt x="0" y="0"/>
                    </a:lnTo>
                    <a:lnTo>
                      <a:pt x="0" y="0"/>
                    </a:lnTo>
                    <a:lnTo>
                      <a:pt x="162" y="20"/>
                    </a:lnTo>
                    <a:lnTo>
                      <a:pt x="324" y="41"/>
                    </a:lnTo>
                    <a:lnTo>
                      <a:pt x="324" y="41"/>
                    </a:lnTo>
                    <a:lnTo>
                      <a:pt x="162"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51"/>
              <p:cNvSpPr/>
              <p:nvPr/>
            </p:nvSpPr>
            <p:spPr>
              <a:xfrm>
                <a:off x="1728482" y="1829473"/>
                <a:ext cx="23816" cy="1544"/>
              </a:xfrm>
              <a:custGeom>
                <a:avLst/>
                <a:gdLst/>
                <a:ahLst/>
                <a:cxnLst/>
                <a:rect l="l" t="t" r="r" b="b"/>
                <a:pathLst>
                  <a:path w="324" h="21" extrusionOk="0">
                    <a:moveTo>
                      <a:pt x="0" y="0"/>
                    </a:moveTo>
                    <a:lnTo>
                      <a:pt x="0" y="0"/>
                    </a:lnTo>
                    <a:lnTo>
                      <a:pt x="202" y="20"/>
                    </a:lnTo>
                    <a:lnTo>
                      <a:pt x="202" y="20"/>
                    </a:lnTo>
                    <a:lnTo>
                      <a:pt x="323" y="20"/>
                    </a:lnTo>
                    <a:lnTo>
                      <a:pt x="323" y="20"/>
                    </a:lnTo>
                    <a:lnTo>
                      <a:pt x="202" y="20"/>
                    </a:lnTo>
                    <a:lnTo>
                      <a:pt x="202"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51"/>
              <p:cNvSpPr/>
              <p:nvPr/>
            </p:nvSpPr>
            <p:spPr>
              <a:xfrm>
                <a:off x="1728482" y="1829473"/>
                <a:ext cx="23816" cy="1544"/>
              </a:xfrm>
              <a:custGeom>
                <a:avLst/>
                <a:gdLst/>
                <a:ahLst/>
                <a:cxnLst/>
                <a:rect l="l" t="t" r="r" b="b"/>
                <a:pathLst>
                  <a:path w="324" h="21" fill="none" extrusionOk="0">
                    <a:moveTo>
                      <a:pt x="0" y="0"/>
                    </a:moveTo>
                    <a:lnTo>
                      <a:pt x="0" y="0"/>
                    </a:lnTo>
                    <a:lnTo>
                      <a:pt x="202" y="20"/>
                    </a:lnTo>
                    <a:lnTo>
                      <a:pt x="202" y="20"/>
                    </a:lnTo>
                    <a:lnTo>
                      <a:pt x="323" y="20"/>
                    </a:lnTo>
                    <a:lnTo>
                      <a:pt x="323" y="20"/>
                    </a:lnTo>
                    <a:lnTo>
                      <a:pt x="202" y="20"/>
                    </a:lnTo>
                    <a:lnTo>
                      <a:pt x="202" y="2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51"/>
              <p:cNvSpPr/>
              <p:nvPr/>
            </p:nvSpPr>
            <p:spPr>
              <a:xfrm>
                <a:off x="1731423" y="1704805"/>
                <a:ext cx="32711" cy="56454"/>
              </a:xfrm>
              <a:custGeom>
                <a:avLst/>
                <a:gdLst/>
                <a:ahLst/>
                <a:cxnLst/>
                <a:rect l="l" t="t" r="r" b="b"/>
                <a:pathLst>
                  <a:path w="445" h="768" extrusionOk="0">
                    <a:moveTo>
                      <a:pt x="0" y="444"/>
                    </a:moveTo>
                    <a:lnTo>
                      <a:pt x="0" y="444"/>
                    </a:lnTo>
                    <a:lnTo>
                      <a:pt x="21" y="525"/>
                    </a:lnTo>
                    <a:lnTo>
                      <a:pt x="61" y="586"/>
                    </a:lnTo>
                    <a:lnTo>
                      <a:pt x="101" y="626"/>
                    </a:lnTo>
                    <a:lnTo>
                      <a:pt x="162" y="687"/>
                    </a:lnTo>
                    <a:lnTo>
                      <a:pt x="283" y="747"/>
                    </a:lnTo>
                    <a:lnTo>
                      <a:pt x="445" y="767"/>
                    </a:lnTo>
                    <a:lnTo>
                      <a:pt x="445" y="767"/>
                    </a:lnTo>
                    <a:lnTo>
                      <a:pt x="445" y="767"/>
                    </a:lnTo>
                    <a:lnTo>
                      <a:pt x="445" y="767"/>
                    </a:lnTo>
                    <a:lnTo>
                      <a:pt x="445" y="767"/>
                    </a:lnTo>
                    <a:lnTo>
                      <a:pt x="445" y="767"/>
                    </a:lnTo>
                    <a:lnTo>
                      <a:pt x="445" y="767"/>
                    </a:lnTo>
                    <a:lnTo>
                      <a:pt x="445" y="767"/>
                    </a:lnTo>
                    <a:lnTo>
                      <a:pt x="445" y="767"/>
                    </a:lnTo>
                    <a:lnTo>
                      <a:pt x="283" y="747"/>
                    </a:lnTo>
                    <a:lnTo>
                      <a:pt x="162" y="687"/>
                    </a:lnTo>
                    <a:lnTo>
                      <a:pt x="101" y="626"/>
                    </a:lnTo>
                    <a:lnTo>
                      <a:pt x="61" y="586"/>
                    </a:lnTo>
                    <a:lnTo>
                      <a:pt x="21" y="525"/>
                    </a:lnTo>
                    <a:lnTo>
                      <a:pt x="0" y="444"/>
                    </a:lnTo>
                    <a:close/>
                    <a:moveTo>
                      <a:pt x="162" y="0"/>
                    </a:moveTo>
                    <a:lnTo>
                      <a:pt x="162" y="0"/>
                    </a:lnTo>
                    <a:lnTo>
                      <a:pt x="162" y="0"/>
                    </a:lnTo>
                    <a:lnTo>
                      <a:pt x="162" y="0"/>
                    </a:lnTo>
                    <a:lnTo>
                      <a:pt x="162" y="0"/>
                    </a:lnTo>
                    <a:lnTo>
                      <a:pt x="162" y="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51"/>
              <p:cNvSpPr/>
              <p:nvPr/>
            </p:nvSpPr>
            <p:spPr>
              <a:xfrm>
                <a:off x="1731423" y="1737442"/>
                <a:ext cx="32711" cy="23816"/>
              </a:xfrm>
              <a:custGeom>
                <a:avLst/>
                <a:gdLst/>
                <a:ahLst/>
                <a:cxnLst/>
                <a:rect l="l" t="t" r="r" b="b"/>
                <a:pathLst>
                  <a:path w="445" h="324" fill="none" extrusionOk="0">
                    <a:moveTo>
                      <a:pt x="0" y="0"/>
                    </a:moveTo>
                    <a:lnTo>
                      <a:pt x="0" y="0"/>
                    </a:lnTo>
                    <a:lnTo>
                      <a:pt x="21" y="81"/>
                    </a:lnTo>
                    <a:lnTo>
                      <a:pt x="61" y="142"/>
                    </a:lnTo>
                    <a:lnTo>
                      <a:pt x="101" y="182"/>
                    </a:lnTo>
                    <a:lnTo>
                      <a:pt x="162" y="243"/>
                    </a:lnTo>
                    <a:lnTo>
                      <a:pt x="283" y="303"/>
                    </a:lnTo>
                    <a:lnTo>
                      <a:pt x="445" y="323"/>
                    </a:lnTo>
                    <a:lnTo>
                      <a:pt x="445" y="323"/>
                    </a:lnTo>
                    <a:lnTo>
                      <a:pt x="445" y="323"/>
                    </a:lnTo>
                    <a:lnTo>
                      <a:pt x="445" y="323"/>
                    </a:lnTo>
                    <a:lnTo>
                      <a:pt x="445" y="323"/>
                    </a:lnTo>
                    <a:lnTo>
                      <a:pt x="445" y="323"/>
                    </a:lnTo>
                    <a:lnTo>
                      <a:pt x="445" y="323"/>
                    </a:lnTo>
                    <a:lnTo>
                      <a:pt x="445" y="323"/>
                    </a:lnTo>
                    <a:lnTo>
                      <a:pt x="445" y="323"/>
                    </a:lnTo>
                    <a:lnTo>
                      <a:pt x="283" y="303"/>
                    </a:lnTo>
                    <a:lnTo>
                      <a:pt x="162" y="243"/>
                    </a:lnTo>
                    <a:lnTo>
                      <a:pt x="101" y="182"/>
                    </a:lnTo>
                    <a:lnTo>
                      <a:pt x="61" y="142"/>
                    </a:lnTo>
                    <a:lnTo>
                      <a:pt x="21" y="81"/>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51"/>
              <p:cNvSpPr/>
              <p:nvPr/>
            </p:nvSpPr>
            <p:spPr>
              <a:xfrm>
                <a:off x="1743331" y="1704805"/>
                <a:ext cx="74" cy="7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51"/>
              <p:cNvSpPr/>
              <p:nvPr/>
            </p:nvSpPr>
            <p:spPr>
              <a:xfrm>
                <a:off x="1526633" y="1787868"/>
                <a:ext cx="44546" cy="31241"/>
              </a:xfrm>
              <a:custGeom>
                <a:avLst/>
                <a:gdLst/>
                <a:ahLst/>
                <a:cxnLst/>
                <a:rect l="l" t="t" r="r" b="b"/>
                <a:pathLst>
                  <a:path w="606" h="425" extrusionOk="0">
                    <a:moveTo>
                      <a:pt x="20" y="1"/>
                    </a:moveTo>
                    <a:lnTo>
                      <a:pt x="0" y="41"/>
                    </a:lnTo>
                    <a:lnTo>
                      <a:pt x="20" y="102"/>
                    </a:lnTo>
                    <a:lnTo>
                      <a:pt x="40" y="142"/>
                    </a:lnTo>
                    <a:lnTo>
                      <a:pt x="162" y="243"/>
                    </a:lnTo>
                    <a:lnTo>
                      <a:pt x="343" y="344"/>
                    </a:lnTo>
                    <a:lnTo>
                      <a:pt x="586" y="425"/>
                    </a:lnTo>
                    <a:lnTo>
                      <a:pt x="606" y="324"/>
                    </a:lnTo>
                    <a:lnTo>
                      <a:pt x="606" y="263"/>
                    </a:lnTo>
                    <a:lnTo>
                      <a:pt x="586" y="223"/>
                    </a:lnTo>
                    <a:lnTo>
                      <a:pt x="545" y="162"/>
                    </a:lnTo>
                    <a:lnTo>
                      <a:pt x="464" y="122"/>
                    </a:lnTo>
                    <a:lnTo>
                      <a:pt x="283" y="41"/>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51"/>
              <p:cNvSpPr/>
              <p:nvPr/>
            </p:nvSpPr>
            <p:spPr>
              <a:xfrm>
                <a:off x="1588966" y="1778973"/>
                <a:ext cx="44546" cy="32711"/>
              </a:xfrm>
              <a:custGeom>
                <a:avLst/>
                <a:gdLst/>
                <a:ahLst/>
                <a:cxnLst/>
                <a:rect l="l" t="t" r="r" b="b"/>
                <a:pathLst>
                  <a:path w="606" h="445" extrusionOk="0">
                    <a:moveTo>
                      <a:pt x="20" y="1"/>
                    </a:moveTo>
                    <a:lnTo>
                      <a:pt x="0" y="61"/>
                    </a:lnTo>
                    <a:lnTo>
                      <a:pt x="20" y="102"/>
                    </a:lnTo>
                    <a:lnTo>
                      <a:pt x="40" y="162"/>
                    </a:lnTo>
                    <a:lnTo>
                      <a:pt x="162" y="263"/>
                    </a:lnTo>
                    <a:lnTo>
                      <a:pt x="343" y="344"/>
                    </a:lnTo>
                    <a:lnTo>
                      <a:pt x="586" y="445"/>
                    </a:lnTo>
                    <a:lnTo>
                      <a:pt x="606" y="344"/>
                    </a:lnTo>
                    <a:lnTo>
                      <a:pt x="606" y="283"/>
                    </a:lnTo>
                    <a:lnTo>
                      <a:pt x="586" y="223"/>
                    </a:lnTo>
                    <a:lnTo>
                      <a:pt x="525" y="182"/>
                    </a:lnTo>
                    <a:lnTo>
                      <a:pt x="465" y="122"/>
                    </a:lnTo>
                    <a:lnTo>
                      <a:pt x="263" y="61"/>
                    </a:lnTo>
                    <a:lnTo>
                      <a:pt x="101" y="21"/>
                    </a:lnTo>
                    <a:lnTo>
                      <a:pt x="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51"/>
              <p:cNvSpPr/>
              <p:nvPr/>
            </p:nvSpPr>
            <p:spPr>
              <a:xfrm>
                <a:off x="1747741" y="1703261"/>
                <a:ext cx="44619" cy="43149"/>
              </a:xfrm>
              <a:custGeom>
                <a:avLst/>
                <a:gdLst/>
                <a:ahLst/>
                <a:cxnLst/>
                <a:rect l="l" t="t" r="r" b="b"/>
                <a:pathLst>
                  <a:path w="607" h="587" extrusionOk="0">
                    <a:moveTo>
                      <a:pt x="344" y="1"/>
                    </a:moveTo>
                    <a:lnTo>
                      <a:pt x="263" y="21"/>
                    </a:lnTo>
                    <a:lnTo>
                      <a:pt x="182" y="62"/>
                    </a:lnTo>
                    <a:lnTo>
                      <a:pt x="122" y="102"/>
                    </a:lnTo>
                    <a:lnTo>
                      <a:pt x="61" y="163"/>
                    </a:lnTo>
                    <a:lnTo>
                      <a:pt x="21" y="223"/>
                    </a:lnTo>
                    <a:lnTo>
                      <a:pt x="1" y="284"/>
                    </a:lnTo>
                    <a:lnTo>
                      <a:pt x="1" y="364"/>
                    </a:lnTo>
                    <a:lnTo>
                      <a:pt x="21" y="465"/>
                    </a:lnTo>
                    <a:lnTo>
                      <a:pt x="81" y="526"/>
                    </a:lnTo>
                    <a:lnTo>
                      <a:pt x="142" y="566"/>
                    </a:lnTo>
                    <a:lnTo>
                      <a:pt x="223" y="587"/>
                    </a:lnTo>
                    <a:lnTo>
                      <a:pt x="303" y="587"/>
                    </a:lnTo>
                    <a:lnTo>
                      <a:pt x="384" y="566"/>
                    </a:lnTo>
                    <a:lnTo>
                      <a:pt x="465" y="546"/>
                    </a:lnTo>
                    <a:lnTo>
                      <a:pt x="526" y="506"/>
                    </a:lnTo>
                    <a:lnTo>
                      <a:pt x="586" y="445"/>
                    </a:lnTo>
                    <a:lnTo>
                      <a:pt x="606" y="385"/>
                    </a:lnTo>
                    <a:lnTo>
                      <a:pt x="606" y="304"/>
                    </a:lnTo>
                    <a:lnTo>
                      <a:pt x="586" y="223"/>
                    </a:lnTo>
                    <a:lnTo>
                      <a:pt x="566" y="163"/>
                    </a:lnTo>
                    <a:lnTo>
                      <a:pt x="526" y="102"/>
                    </a:lnTo>
                    <a:lnTo>
                      <a:pt x="465" y="41"/>
                    </a:lnTo>
                    <a:lnTo>
                      <a:pt x="404" y="21"/>
                    </a:lnTo>
                    <a:lnTo>
                      <a:pt x="3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51"/>
              <p:cNvSpPr/>
              <p:nvPr/>
            </p:nvSpPr>
            <p:spPr>
              <a:xfrm>
                <a:off x="1743331" y="1700321"/>
                <a:ext cx="53440" cy="50573"/>
              </a:xfrm>
              <a:custGeom>
                <a:avLst/>
                <a:gdLst/>
                <a:ahLst/>
                <a:cxnLst/>
                <a:rect l="l" t="t" r="r" b="b"/>
                <a:pathLst>
                  <a:path w="727" h="688" extrusionOk="0">
                    <a:moveTo>
                      <a:pt x="424" y="102"/>
                    </a:moveTo>
                    <a:lnTo>
                      <a:pt x="464" y="122"/>
                    </a:lnTo>
                    <a:lnTo>
                      <a:pt x="505" y="142"/>
                    </a:lnTo>
                    <a:lnTo>
                      <a:pt x="565" y="203"/>
                    </a:lnTo>
                    <a:lnTo>
                      <a:pt x="586" y="263"/>
                    </a:lnTo>
                    <a:lnTo>
                      <a:pt x="606" y="344"/>
                    </a:lnTo>
                    <a:lnTo>
                      <a:pt x="606" y="404"/>
                    </a:lnTo>
                    <a:lnTo>
                      <a:pt x="586" y="445"/>
                    </a:lnTo>
                    <a:lnTo>
                      <a:pt x="545" y="505"/>
                    </a:lnTo>
                    <a:lnTo>
                      <a:pt x="464" y="546"/>
                    </a:lnTo>
                    <a:lnTo>
                      <a:pt x="384" y="566"/>
                    </a:lnTo>
                    <a:lnTo>
                      <a:pt x="303" y="566"/>
                    </a:lnTo>
                    <a:lnTo>
                      <a:pt x="222" y="546"/>
                    </a:lnTo>
                    <a:lnTo>
                      <a:pt x="182" y="526"/>
                    </a:lnTo>
                    <a:lnTo>
                      <a:pt x="141" y="485"/>
                    </a:lnTo>
                    <a:lnTo>
                      <a:pt x="121" y="384"/>
                    </a:lnTo>
                    <a:lnTo>
                      <a:pt x="121" y="324"/>
                    </a:lnTo>
                    <a:lnTo>
                      <a:pt x="141" y="283"/>
                    </a:lnTo>
                    <a:lnTo>
                      <a:pt x="182" y="223"/>
                    </a:lnTo>
                    <a:lnTo>
                      <a:pt x="242" y="162"/>
                    </a:lnTo>
                    <a:lnTo>
                      <a:pt x="323" y="122"/>
                    </a:lnTo>
                    <a:lnTo>
                      <a:pt x="404" y="102"/>
                    </a:lnTo>
                    <a:close/>
                    <a:moveTo>
                      <a:pt x="404" y="1"/>
                    </a:moveTo>
                    <a:lnTo>
                      <a:pt x="303" y="21"/>
                    </a:lnTo>
                    <a:lnTo>
                      <a:pt x="202" y="61"/>
                    </a:lnTo>
                    <a:lnTo>
                      <a:pt x="101" y="142"/>
                    </a:lnTo>
                    <a:lnTo>
                      <a:pt x="20" y="243"/>
                    </a:lnTo>
                    <a:lnTo>
                      <a:pt x="0" y="303"/>
                    </a:lnTo>
                    <a:lnTo>
                      <a:pt x="0" y="384"/>
                    </a:lnTo>
                    <a:lnTo>
                      <a:pt x="0" y="445"/>
                    </a:lnTo>
                    <a:lnTo>
                      <a:pt x="40" y="526"/>
                    </a:lnTo>
                    <a:lnTo>
                      <a:pt x="81" y="586"/>
                    </a:lnTo>
                    <a:lnTo>
                      <a:pt x="141" y="647"/>
                    </a:lnTo>
                    <a:lnTo>
                      <a:pt x="222" y="667"/>
                    </a:lnTo>
                    <a:lnTo>
                      <a:pt x="303" y="687"/>
                    </a:lnTo>
                    <a:lnTo>
                      <a:pt x="323" y="687"/>
                    </a:lnTo>
                    <a:lnTo>
                      <a:pt x="424" y="667"/>
                    </a:lnTo>
                    <a:lnTo>
                      <a:pt x="525" y="647"/>
                    </a:lnTo>
                    <a:lnTo>
                      <a:pt x="626" y="586"/>
                    </a:lnTo>
                    <a:lnTo>
                      <a:pt x="687" y="505"/>
                    </a:lnTo>
                    <a:lnTo>
                      <a:pt x="727" y="425"/>
                    </a:lnTo>
                    <a:lnTo>
                      <a:pt x="727" y="324"/>
                    </a:lnTo>
                    <a:lnTo>
                      <a:pt x="707" y="223"/>
                    </a:lnTo>
                    <a:lnTo>
                      <a:pt x="646" y="142"/>
                    </a:lnTo>
                    <a:lnTo>
                      <a:pt x="606" y="61"/>
                    </a:lnTo>
                    <a:lnTo>
                      <a:pt x="525" y="21"/>
                    </a:lnTo>
                    <a:lnTo>
                      <a:pt x="4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51"/>
              <p:cNvSpPr/>
              <p:nvPr/>
            </p:nvSpPr>
            <p:spPr>
              <a:xfrm>
                <a:off x="1168875" y="1333743"/>
                <a:ext cx="322183" cy="454203"/>
              </a:xfrm>
              <a:custGeom>
                <a:avLst/>
                <a:gdLst/>
                <a:ahLst/>
                <a:cxnLst/>
                <a:rect l="l" t="t" r="r" b="b"/>
                <a:pathLst>
                  <a:path w="4383" h="6179" extrusionOk="0">
                    <a:moveTo>
                      <a:pt x="1313" y="121"/>
                    </a:moveTo>
                    <a:lnTo>
                      <a:pt x="1414" y="142"/>
                    </a:lnTo>
                    <a:lnTo>
                      <a:pt x="1515" y="182"/>
                    </a:lnTo>
                    <a:lnTo>
                      <a:pt x="1596" y="222"/>
                    </a:lnTo>
                    <a:lnTo>
                      <a:pt x="1697" y="283"/>
                    </a:lnTo>
                    <a:lnTo>
                      <a:pt x="1778" y="364"/>
                    </a:lnTo>
                    <a:lnTo>
                      <a:pt x="1838" y="444"/>
                    </a:lnTo>
                    <a:lnTo>
                      <a:pt x="1899" y="525"/>
                    </a:lnTo>
                    <a:lnTo>
                      <a:pt x="1959" y="646"/>
                    </a:lnTo>
                    <a:lnTo>
                      <a:pt x="2000" y="768"/>
                    </a:lnTo>
                    <a:lnTo>
                      <a:pt x="2020" y="889"/>
                    </a:lnTo>
                    <a:lnTo>
                      <a:pt x="2020" y="1030"/>
                    </a:lnTo>
                    <a:lnTo>
                      <a:pt x="2000" y="1292"/>
                    </a:lnTo>
                    <a:lnTo>
                      <a:pt x="1939" y="1555"/>
                    </a:lnTo>
                    <a:lnTo>
                      <a:pt x="1939" y="1636"/>
                    </a:lnTo>
                    <a:lnTo>
                      <a:pt x="1899" y="1858"/>
                    </a:lnTo>
                    <a:lnTo>
                      <a:pt x="1879" y="2040"/>
                    </a:lnTo>
                    <a:lnTo>
                      <a:pt x="1899" y="2201"/>
                    </a:lnTo>
                    <a:lnTo>
                      <a:pt x="1919" y="2363"/>
                    </a:lnTo>
                    <a:lnTo>
                      <a:pt x="1959" y="2484"/>
                    </a:lnTo>
                    <a:lnTo>
                      <a:pt x="2000" y="2625"/>
                    </a:lnTo>
                    <a:lnTo>
                      <a:pt x="2141" y="2888"/>
                    </a:lnTo>
                    <a:lnTo>
                      <a:pt x="2343" y="3312"/>
                    </a:lnTo>
                    <a:lnTo>
                      <a:pt x="2383" y="3433"/>
                    </a:lnTo>
                    <a:lnTo>
                      <a:pt x="2424" y="3554"/>
                    </a:lnTo>
                    <a:lnTo>
                      <a:pt x="2424" y="3675"/>
                    </a:lnTo>
                    <a:lnTo>
                      <a:pt x="2424" y="3736"/>
                    </a:lnTo>
                    <a:lnTo>
                      <a:pt x="2383" y="3796"/>
                    </a:lnTo>
                    <a:lnTo>
                      <a:pt x="2343" y="3857"/>
                    </a:lnTo>
                    <a:lnTo>
                      <a:pt x="2303" y="3897"/>
                    </a:lnTo>
                    <a:lnTo>
                      <a:pt x="2242" y="3938"/>
                    </a:lnTo>
                    <a:lnTo>
                      <a:pt x="2182" y="3958"/>
                    </a:lnTo>
                    <a:lnTo>
                      <a:pt x="2101" y="3978"/>
                    </a:lnTo>
                    <a:lnTo>
                      <a:pt x="2020" y="3958"/>
                    </a:lnTo>
                    <a:lnTo>
                      <a:pt x="1919" y="3938"/>
                    </a:lnTo>
                    <a:lnTo>
                      <a:pt x="1838" y="3897"/>
                    </a:lnTo>
                    <a:lnTo>
                      <a:pt x="1697" y="3776"/>
                    </a:lnTo>
                    <a:lnTo>
                      <a:pt x="1596" y="3635"/>
                    </a:lnTo>
                    <a:lnTo>
                      <a:pt x="1495" y="3473"/>
                    </a:lnTo>
                    <a:lnTo>
                      <a:pt x="1414" y="3332"/>
                    </a:lnTo>
                    <a:lnTo>
                      <a:pt x="1313" y="3110"/>
                    </a:lnTo>
                    <a:lnTo>
                      <a:pt x="1233" y="2928"/>
                    </a:lnTo>
                    <a:lnTo>
                      <a:pt x="1111" y="2585"/>
                    </a:lnTo>
                    <a:lnTo>
                      <a:pt x="1031" y="2363"/>
                    </a:lnTo>
                    <a:lnTo>
                      <a:pt x="950" y="2161"/>
                    </a:lnTo>
                    <a:lnTo>
                      <a:pt x="869" y="2060"/>
                    </a:lnTo>
                    <a:lnTo>
                      <a:pt x="809" y="1959"/>
                    </a:lnTo>
                    <a:lnTo>
                      <a:pt x="708" y="1858"/>
                    </a:lnTo>
                    <a:lnTo>
                      <a:pt x="586" y="1737"/>
                    </a:lnTo>
                    <a:lnTo>
                      <a:pt x="546" y="1717"/>
                    </a:lnTo>
                    <a:lnTo>
                      <a:pt x="506" y="1737"/>
                    </a:lnTo>
                    <a:lnTo>
                      <a:pt x="485" y="1797"/>
                    </a:lnTo>
                    <a:lnTo>
                      <a:pt x="506" y="1817"/>
                    </a:lnTo>
                    <a:lnTo>
                      <a:pt x="708" y="2019"/>
                    </a:lnTo>
                    <a:lnTo>
                      <a:pt x="849" y="2221"/>
                    </a:lnTo>
                    <a:lnTo>
                      <a:pt x="930" y="2403"/>
                    </a:lnTo>
                    <a:lnTo>
                      <a:pt x="1010" y="2625"/>
                    </a:lnTo>
                    <a:lnTo>
                      <a:pt x="1132" y="2948"/>
                    </a:lnTo>
                    <a:lnTo>
                      <a:pt x="1212" y="3170"/>
                    </a:lnTo>
                    <a:lnTo>
                      <a:pt x="1313" y="3392"/>
                    </a:lnTo>
                    <a:lnTo>
                      <a:pt x="1394" y="3534"/>
                    </a:lnTo>
                    <a:lnTo>
                      <a:pt x="1495" y="3695"/>
                    </a:lnTo>
                    <a:lnTo>
                      <a:pt x="1616" y="3857"/>
                    </a:lnTo>
                    <a:lnTo>
                      <a:pt x="1758" y="3978"/>
                    </a:lnTo>
                    <a:lnTo>
                      <a:pt x="1778" y="3998"/>
                    </a:lnTo>
                    <a:lnTo>
                      <a:pt x="1939" y="4220"/>
                    </a:lnTo>
                    <a:lnTo>
                      <a:pt x="2121" y="4402"/>
                    </a:lnTo>
                    <a:lnTo>
                      <a:pt x="2262" y="4543"/>
                    </a:lnTo>
                    <a:lnTo>
                      <a:pt x="2424" y="4644"/>
                    </a:lnTo>
                    <a:lnTo>
                      <a:pt x="2565" y="4725"/>
                    </a:lnTo>
                    <a:lnTo>
                      <a:pt x="2707" y="4765"/>
                    </a:lnTo>
                    <a:lnTo>
                      <a:pt x="2969" y="4846"/>
                    </a:lnTo>
                    <a:lnTo>
                      <a:pt x="3191" y="4927"/>
                    </a:lnTo>
                    <a:lnTo>
                      <a:pt x="3312" y="4967"/>
                    </a:lnTo>
                    <a:lnTo>
                      <a:pt x="3413" y="5028"/>
                    </a:lnTo>
                    <a:lnTo>
                      <a:pt x="3534" y="5129"/>
                    </a:lnTo>
                    <a:lnTo>
                      <a:pt x="3575" y="5210"/>
                    </a:lnTo>
                    <a:lnTo>
                      <a:pt x="3615" y="5290"/>
                    </a:lnTo>
                    <a:lnTo>
                      <a:pt x="3615" y="5371"/>
                    </a:lnTo>
                    <a:lnTo>
                      <a:pt x="3413" y="5290"/>
                    </a:lnTo>
                    <a:lnTo>
                      <a:pt x="3292" y="5270"/>
                    </a:lnTo>
                    <a:lnTo>
                      <a:pt x="3171" y="5250"/>
                    </a:lnTo>
                    <a:lnTo>
                      <a:pt x="3090" y="5250"/>
                    </a:lnTo>
                    <a:lnTo>
                      <a:pt x="3030" y="5270"/>
                    </a:lnTo>
                    <a:lnTo>
                      <a:pt x="2949" y="5331"/>
                    </a:lnTo>
                    <a:lnTo>
                      <a:pt x="2908" y="5432"/>
                    </a:lnTo>
                    <a:lnTo>
                      <a:pt x="2606" y="5331"/>
                    </a:lnTo>
                    <a:lnTo>
                      <a:pt x="2303" y="5230"/>
                    </a:lnTo>
                    <a:lnTo>
                      <a:pt x="2020" y="5089"/>
                    </a:lnTo>
                    <a:lnTo>
                      <a:pt x="1737" y="4947"/>
                    </a:lnTo>
                    <a:lnTo>
                      <a:pt x="1515" y="4826"/>
                    </a:lnTo>
                    <a:lnTo>
                      <a:pt x="1475" y="4786"/>
                    </a:lnTo>
                    <a:lnTo>
                      <a:pt x="1354" y="4685"/>
                    </a:lnTo>
                    <a:lnTo>
                      <a:pt x="1233" y="4564"/>
                    </a:lnTo>
                    <a:lnTo>
                      <a:pt x="1031" y="4321"/>
                    </a:lnTo>
                    <a:lnTo>
                      <a:pt x="829" y="4018"/>
                    </a:lnTo>
                    <a:lnTo>
                      <a:pt x="667" y="3716"/>
                    </a:lnTo>
                    <a:lnTo>
                      <a:pt x="526" y="3453"/>
                    </a:lnTo>
                    <a:lnTo>
                      <a:pt x="405" y="3191"/>
                    </a:lnTo>
                    <a:lnTo>
                      <a:pt x="284" y="2928"/>
                    </a:lnTo>
                    <a:lnTo>
                      <a:pt x="203" y="2645"/>
                    </a:lnTo>
                    <a:lnTo>
                      <a:pt x="142" y="2383"/>
                    </a:lnTo>
                    <a:lnTo>
                      <a:pt x="122" y="2120"/>
                    </a:lnTo>
                    <a:lnTo>
                      <a:pt x="122" y="1838"/>
                    </a:lnTo>
                    <a:lnTo>
                      <a:pt x="142" y="1575"/>
                    </a:lnTo>
                    <a:lnTo>
                      <a:pt x="183" y="1313"/>
                    </a:lnTo>
                    <a:lnTo>
                      <a:pt x="263" y="1070"/>
                    </a:lnTo>
                    <a:lnTo>
                      <a:pt x="344" y="828"/>
                    </a:lnTo>
                    <a:lnTo>
                      <a:pt x="465" y="626"/>
                    </a:lnTo>
                    <a:lnTo>
                      <a:pt x="607" y="444"/>
                    </a:lnTo>
                    <a:lnTo>
                      <a:pt x="748" y="283"/>
                    </a:lnTo>
                    <a:lnTo>
                      <a:pt x="909" y="182"/>
                    </a:lnTo>
                    <a:lnTo>
                      <a:pt x="1071" y="121"/>
                    </a:lnTo>
                    <a:close/>
                    <a:moveTo>
                      <a:pt x="3191" y="5371"/>
                    </a:moveTo>
                    <a:lnTo>
                      <a:pt x="3312" y="5391"/>
                    </a:lnTo>
                    <a:lnTo>
                      <a:pt x="3454" y="5432"/>
                    </a:lnTo>
                    <a:lnTo>
                      <a:pt x="3595" y="5472"/>
                    </a:lnTo>
                    <a:lnTo>
                      <a:pt x="3575" y="5472"/>
                    </a:lnTo>
                    <a:lnTo>
                      <a:pt x="3534" y="5513"/>
                    </a:lnTo>
                    <a:lnTo>
                      <a:pt x="3332" y="5513"/>
                    </a:lnTo>
                    <a:lnTo>
                      <a:pt x="3232" y="5492"/>
                    </a:lnTo>
                    <a:lnTo>
                      <a:pt x="3090" y="5472"/>
                    </a:lnTo>
                    <a:lnTo>
                      <a:pt x="3070" y="5472"/>
                    </a:lnTo>
                    <a:lnTo>
                      <a:pt x="3009" y="5452"/>
                    </a:lnTo>
                    <a:lnTo>
                      <a:pt x="3050" y="5412"/>
                    </a:lnTo>
                    <a:lnTo>
                      <a:pt x="3090" y="5371"/>
                    </a:lnTo>
                    <a:close/>
                    <a:moveTo>
                      <a:pt x="1939" y="5190"/>
                    </a:moveTo>
                    <a:lnTo>
                      <a:pt x="2182" y="5290"/>
                    </a:lnTo>
                    <a:lnTo>
                      <a:pt x="2444" y="5391"/>
                    </a:lnTo>
                    <a:lnTo>
                      <a:pt x="2686" y="5492"/>
                    </a:lnTo>
                    <a:lnTo>
                      <a:pt x="2929" y="5553"/>
                    </a:lnTo>
                    <a:lnTo>
                      <a:pt x="3009" y="5573"/>
                    </a:lnTo>
                    <a:lnTo>
                      <a:pt x="3151" y="5614"/>
                    </a:lnTo>
                    <a:lnTo>
                      <a:pt x="3191" y="5614"/>
                    </a:lnTo>
                    <a:lnTo>
                      <a:pt x="3413" y="5634"/>
                    </a:lnTo>
                    <a:lnTo>
                      <a:pt x="3514" y="5634"/>
                    </a:lnTo>
                    <a:lnTo>
                      <a:pt x="3534" y="5614"/>
                    </a:lnTo>
                    <a:lnTo>
                      <a:pt x="3595" y="5614"/>
                    </a:lnTo>
                    <a:lnTo>
                      <a:pt x="3615" y="5593"/>
                    </a:lnTo>
                    <a:lnTo>
                      <a:pt x="3635" y="5573"/>
                    </a:lnTo>
                    <a:lnTo>
                      <a:pt x="3656" y="5573"/>
                    </a:lnTo>
                    <a:lnTo>
                      <a:pt x="3676" y="5553"/>
                    </a:lnTo>
                    <a:lnTo>
                      <a:pt x="3696" y="5533"/>
                    </a:lnTo>
                    <a:lnTo>
                      <a:pt x="3696" y="5513"/>
                    </a:lnTo>
                    <a:lnTo>
                      <a:pt x="3716" y="5492"/>
                    </a:lnTo>
                    <a:lnTo>
                      <a:pt x="3716" y="5472"/>
                    </a:lnTo>
                    <a:lnTo>
                      <a:pt x="3716" y="5452"/>
                    </a:lnTo>
                    <a:lnTo>
                      <a:pt x="3716" y="5432"/>
                    </a:lnTo>
                    <a:lnTo>
                      <a:pt x="3898" y="5492"/>
                    </a:lnTo>
                    <a:lnTo>
                      <a:pt x="4059" y="5573"/>
                    </a:lnTo>
                    <a:lnTo>
                      <a:pt x="4140" y="5634"/>
                    </a:lnTo>
                    <a:lnTo>
                      <a:pt x="4201" y="5714"/>
                    </a:lnTo>
                    <a:lnTo>
                      <a:pt x="4261" y="5815"/>
                    </a:lnTo>
                    <a:lnTo>
                      <a:pt x="4261" y="5916"/>
                    </a:lnTo>
                    <a:lnTo>
                      <a:pt x="4140" y="5876"/>
                    </a:lnTo>
                    <a:lnTo>
                      <a:pt x="3979" y="5815"/>
                    </a:lnTo>
                    <a:lnTo>
                      <a:pt x="3817" y="5795"/>
                    </a:lnTo>
                    <a:lnTo>
                      <a:pt x="3757" y="5815"/>
                    </a:lnTo>
                    <a:lnTo>
                      <a:pt x="3676" y="5836"/>
                    </a:lnTo>
                    <a:lnTo>
                      <a:pt x="3595" y="5896"/>
                    </a:lnTo>
                    <a:lnTo>
                      <a:pt x="3555" y="5977"/>
                    </a:lnTo>
                    <a:lnTo>
                      <a:pt x="3171" y="5856"/>
                    </a:lnTo>
                    <a:lnTo>
                      <a:pt x="2787" y="5694"/>
                    </a:lnTo>
                    <a:lnTo>
                      <a:pt x="2424" y="5533"/>
                    </a:lnTo>
                    <a:lnTo>
                      <a:pt x="2121" y="5331"/>
                    </a:lnTo>
                    <a:lnTo>
                      <a:pt x="1939" y="5190"/>
                    </a:lnTo>
                    <a:close/>
                    <a:moveTo>
                      <a:pt x="3837" y="5916"/>
                    </a:moveTo>
                    <a:lnTo>
                      <a:pt x="3958" y="5937"/>
                    </a:lnTo>
                    <a:lnTo>
                      <a:pt x="4100" y="5977"/>
                    </a:lnTo>
                    <a:lnTo>
                      <a:pt x="4241" y="6038"/>
                    </a:lnTo>
                    <a:lnTo>
                      <a:pt x="4221" y="6038"/>
                    </a:lnTo>
                    <a:lnTo>
                      <a:pt x="4201" y="6058"/>
                    </a:lnTo>
                    <a:lnTo>
                      <a:pt x="4160" y="6058"/>
                    </a:lnTo>
                    <a:lnTo>
                      <a:pt x="4120" y="6078"/>
                    </a:lnTo>
                    <a:lnTo>
                      <a:pt x="3979" y="6058"/>
                    </a:lnTo>
                    <a:lnTo>
                      <a:pt x="3656" y="6017"/>
                    </a:lnTo>
                    <a:lnTo>
                      <a:pt x="3696" y="5957"/>
                    </a:lnTo>
                    <a:lnTo>
                      <a:pt x="3736" y="5937"/>
                    </a:lnTo>
                    <a:lnTo>
                      <a:pt x="3777" y="5916"/>
                    </a:lnTo>
                    <a:close/>
                    <a:moveTo>
                      <a:pt x="1172" y="0"/>
                    </a:moveTo>
                    <a:lnTo>
                      <a:pt x="1051" y="20"/>
                    </a:lnTo>
                    <a:lnTo>
                      <a:pt x="950" y="41"/>
                    </a:lnTo>
                    <a:lnTo>
                      <a:pt x="849" y="81"/>
                    </a:lnTo>
                    <a:lnTo>
                      <a:pt x="687" y="202"/>
                    </a:lnTo>
                    <a:lnTo>
                      <a:pt x="506" y="364"/>
                    </a:lnTo>
                    <a:lnTo>
                      <a:pt x="364" y="566"/>
                    </a:lnTo>
                    <a:lnTo>
                      <a:pt x="243" y="788"/>
                    </a:lnTo>
                    <a:lnTo>
                      <a:pt x="142" y="1030"/>
                    </a:lnTo>
                    <a:lnTo>
                      <a:pt x="82" y="1292"/>
                    </a:lnTo>
                    <a:lnTo>
                      <a:pt x="21" y="1555"/>
                    </a:lnTo>
                    <a:lnTo>
                      <a:pt x="1" y="1838"/>
                    </a:lnTo>
                    <a:lnTo>
                      <a:pt x="1" y="2120"/>
                    </a:lnTo>
                    <a:lnTo>
                      <a:pt x="41" y="2403"/>
                    </a:lnTo>
                    <a:lnTo>
                      <a:pt x="82" y="2686"/>
                    </a:lnTo>
                    <a:lnTo>
                      <a:pt x="183" y="2948"/>
                    </a:lnTo>
                    <a:lnTo>
                      <a:pt x="284" y="3231"/>
                    </a:lnTo>
                    <a:lnTo>
                      <a:pt x="425" y="3493"/>
                    </a:lnTo>
                    <a:lnTo>
                      <a:pt x="566" y="3756"/>
                    </a:lnTo>
                    <a:lnTo>
                      <a:pt x="748" y="4079"/>
                    </a:lnTo>
                    <a:lnTo>
                      <a:pt x="930" y="4382"/>
                    </a:lnTo>
                    <a:lnTo>
                      <a:pt x="1051" y="4523"/>
                    </a:lnTo>
                    <a:lnTo>
                      <a:pt x="1152" y="4644"/>
                    </a:lnTo>
                    <a:lnTo>
                      <a:pt x="1273" y="4765"/>
                    </a:lnTo>
                    <a:lnTo>
                      <a:pt x="1394" y="4866"/>
                    </a:lnTo>
                    <a:lnTo>
                      <a:pt x="1657" y="5048"/>
                    </a:lnTo>
                    <a:lnTo>
                      <a:pt x="1858" y="5250"/>
                    </a:lnTo>
                    <a:lnTo>
                      <a:pt x="2040" y="5432"/>
                    </a:lnTo>
                    <a:lnTo>
                      <a:pt x="2363" y="5634"/>
                    </a:lnTo>
                    <a:lnTo>
                      <a:pt x="2747" y="5815"/>
                    </a:lnTo>
                    <a:lnTo>
                      <a:pt x="3171" y="5977"/>
                    </a:lnTo>
                    <a:lnTo>
                      <a:pt x="3575" y="6118"/>
                    </a:lnTo>
                    <a:lnTo>
                      <a:pt x="3656" y="6118"/>
                    </a:lnTo>
                    <a:lnTo>
                      <a:pt x="3696" y="6139"/>
                    </a:lnTo>
                    <a:lnTo>
                      <a:pt x="3797" y="6159"/>
                    </a:lnTo>
                    <a:lnTo>
                      <a:pt x="3837" y="6159"/>
                    </a:lnTo>
                    <a:lnTo>
                      <a:pt x="4059" y="6179"/>
                    </a:lnTo>
                    <a:lnTo>
                      <a:pt x="4201" y="6179"/>
                    </a:lnTo>
                    <a:lnTo>
                      <a:pt x="4241" y="6159"/>
                    </a:lnTo>
                    <a:lnTo>
                      <a:pt x="4261" y="6139"/>
                    </a:lnTo>
                    <a:lnTo>
                      <a:pt x="4281" y="6139"/>
                    </a:lnTo>
                    <a:lnTo>
                      <a:pt x="4302" y="6118"/>
                    </a:lnTo>
                    <a:lnTo>
                      <a:pt x="4322" y="6098"/>
                    </a:lnTo>
                    <a:lnTo>
                      <a:pt x="4342" y="6078"/>
                    </a:lnTo>
                    <a:lnTo>
                      <a:pt x="4342" y="6058"/>
                    </a:lnTo>
                    <a:lnTo>
                      <a:pt x="4362" y="6038"/>
                    </a:lnTo>
                    <a:lnTo>
                      <a:pt x="4362" y="6017"/>
                    </a:lnTo>
                    <a:lnTo>
                      <a:pt x="4382" y="5937"/>
                    </a:lnTo>
                    <a:lnTo>
                      <a:pt x="4382" y="5856"/>
                    </a:lnTo>
                    <a:lnTo>
                      <a:pt x="4362" y="5795"/>
                    </a:lnTo>
                    <a:lnTo>
                      <a:pt x="4342" y="5714"/>
                    </a:lnTo>
                    <a:lnTo>
                      <a:pt x="4241" y="5593"/>
                    </a:lnTo>
                    <a:lnTo>
                      <a:pt x="4120" y="5492"/>
                    </a:lnTo>
                    <a:lnTo>
                      <a:pt x="4039" y="5432"/>
                    </a:lnTo>
                    <a:lnTo>
                      <a:pt x="3938" y="5391"/>
                    </a:lnTo>
                    <a:lnTo>
                      <a:pt x="3736" y="5311"/>
                    </a:lnTo>
                    <a:lnTo>
                      <a:pt x="3696" y="5210"/>
                    </a:lnTo>
                    <a:lnTo>
                      <a:pt x="3656" y="5109"/>
                    </a:lnTo>
                    <a:lnTo>
                      <a:pt x="3575" y="5008"/>
                    </a:lnTo>
                    <a:lnTo>
                      <a:pt x="3474" y="4927"/>
                    </a:lnTo>
                    <a:lnTo>
                      <a:pt x="3353" y="4866"/>
                    </a:lnTo>
                    <a:lnTo>
                      <a:pt x="3232" y="4806"/>
                    </a:lnTo>
                    <a:lnTo>
                      <a:pt x="2989" y="4745"/>
                    </a:lnTo>
                    <a:lnTo>
                      <a:pt x="2767" y="4665"/>
                    </a:lnTo>
                    <a:lnTo>
                      <a:pt x="2646" y="4624"/>
                    </a:lnTo>
                    <a:lnTo>
                      <a:pt x="2525" y="4564"/>
                    </a:lnTo>
                    <a:lnTo>
                      <a:pt x="2383" y="4483"/>
                    </a:lnTo>
                    <a:lnTo>
                      <a:pt x="2262" y="4382"/>
                    </a:lnTo>
                    <a:lnTo>
                      <a:pt x="2121" y="4240"/>
                    </a:lnTo>
                    <a:lnTo>
                      <a:pt x="1980" y="4079"/>
                    </a:lnTo>
                    <a:lnTo>
                      <a:pt x="2202" y="4079"/>
                    </a:lnTo>
                    <a:lnTo>
                      <a:pt x="2303" y="4039"/>
                    </a:lnTo>
                    <a:lnTo>
                      <a:pt x="2363" y="3998"/>
                    </a:lnTo>
                    <a:lnTo>
                      <a:pt x="2424" y="3938"/>
                    </a:lnTo>
                    <a:lnTo>
                      <a:pt x="2484" y="3857"/>
                    </a:lnTo>
                    <a:lnTo>
                      <a:pt x="2525" y="3776"/>
                    </a:lnTo>
                    <a:lnTo>
                      <a:pt x="2545" y="3695"/>
                    </a:lnTo>
                    <a:lnTo>
                      <a:pt x="2545" y="3554"/>
                    </a:lnTo>
                    <a:lnTo>
                      <a:pt x="2505" y="3392"/>
                    </a:lnTo>
                    <a:lnTo>
                      <a:pt x="2444" y="3271"/>
                    </a:lnTo>
                    <a:lnTo>
                      <a:pt x="2242" y="2847"/>
                    </a:lnTo>
                    <a:lnTo>
                      <a:pt x="2121" y="2585"/>
                    </a:lnTo>
                    <a:lnTo>
                      <a:pt x="2060" y="2464"/>
                    </a:lnTo>
                    <a:lnTo>
                      <a:pt x="2040" y="2322"/>
                    </a:lnTo>
                    <a:lnTo>
                      <a:pt x="2000" y="2181"/>
                    </a:lnTo>
                    <a:lnTo>
                      <a:pt x="2000" y="2040"/>
                    </a:lnTo>
                    <a:lnTo>
                      <a:pt x="2020" y="1858"/>
                    </a:lnTo>
                    <a:lnTo>
                      <a:pt x="2040" y="1656"/>
                    </a:lnTo>
                    <a:lnTo>
                      <a:pt x="2060" y="1575"/>
                    </a:lnTo>
                    <a:lnTo>
                      <a:pt x="2101" y="1292"/>
                    </a:lnTo>
                    <a:lnTo>
                      <a:pt x="2121" y="1030"/>
                    </a:lnTo>
                    <a:lnTo>
                      <a:pt x="2121" y="889"/>
                    </a:lnTo>
                    <a:lnTo>
                      <a:pt x="2101" y="747"/>
                    </a:lnTo>
                    <a:lnTo>
                      <a:pt x="2060" y="606"/>
                    </a:lnTo>
                    <a:lnTo>
                      <a:pt x="2000" y="485"/>
                    </a:lnTo>
                    <a:lnTo>
                      <a:pt x="1919" y="364"/>
                    </a:lnTo>
                    <a:lnTo>
                      <a:pt x="1818" y="243"/>
                    </a:lnTo>
                    <a:lnTo>
                      <a:pt x="1717" y="162"/>
                    </a:lnTo>
                    <a:lnTo>
                      <a:pt x="1576" y="81"/>
                    </a:lnTo>
                    <a:lnTo>
                      <a:pt x="1455" y="4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51"/>
              <p:cNvSpPr/>
              <p:nvPr/>
            </p:nvSpPr>
            <p:spPr>
              <a:xfrm>
                <a:off x="1522149" y="1531108"/>
                <a:ext cx="466111" cy="311745"/>
              </a:xfrm>
              <a:custGeom>
                <a:avLst/>
                <a:gdLst/>
                <a:ahLst/>
                <a:cxnLst/>
                <a:rect l="l" t="t" r="r" b="b"/>
                <a:pathLst>
                  <a:path w="6341" h="4241" extrusionOk="0">
                    <a:moveTo>
                      <a:pt x="970" y="3433"/>
                    </a:moveTo>
                    <a:lnTo>
                      <a:pt x="1111" y="3474"/>
                    </a:lnTo>
                    <a:lnTo>
                      <a:pt x="1252" y="3514"/>
                    </a:lnTo>
                    <a:lnTo>
                      <a:pt x="1374" y="3575"/>
                    </a:lnTo>
                    <a:lnTo>
                      <a:pt x="1414" y="3595"/>
                    </a:lnTo>
                    <a:lnTo>
                      <a:pt x="1454" y="3635"/>
                    </a:lnTo>
                    <a:lnTo>
                      <a:pt x="1454" y="3676"/>
                    </a:lnTo>
                    <a:lnTo>
                      <a:pt x="1454" y="3736"/>
                    </a:lnTo>
                    <a:lnTo>
                      <a:pt x="1273" y="3676"/>
                    </a:lnTo>
                    <a:lnTo>
                      <a:pt x="1192" y="3635"/>
                    </a:lnTo>
                    <a:lnTo>
                      <a:pt x="1071" y="3554"/>
                    </a:lnTo>
                    <a:lnTo>
                      <a:pt x="1050" y="3534"/>
                    </a:lnTo>
                    <a:lnTo>
                      <a:pt x="990" y="3494"/>
                    </a:lnTo>
                    <a:lnTo>
                      <a:pt x="970" y="3433"/>
                    </a:lnTo>
                    <a:close/>
                    <a:moveTo>
                      <a:pt x="122" y="3554"/>
                    </a:moveTo>
                    <a:lnTo>
                      <a:pt x="263" y="3575"/>
                    </a:lnTo>
                    <a:lnTo>
                      <a:pt x="404" y="3615"/>
                    </a:lnTo>
                    <a:lnTo>
                      <a:pt x="525" y="3676"/>
                    </a:lnTo>
                    <a:lnTo>
                      <a:pt x="566" y="3716"/>
                    </a:lnTo>
                    <a:lnTo>
                      <a:pt x="606" y="3736"/>
                    </a:lnTo>
                    <a:lnTo>
                      <a:pt x="606" y="3797"/>
                    </a:lnTo>
                    <a:lnTo>
                      <a:pt x="606" y="3837"/>
                    </a:lnTo>
                    <a:lnTo>
                      <a:pt x="445" y="3777"/>
                    </a:lnTo>
                    <a:lnTo>
                      <a:pt x="283" y="3696"/>
                    </a:lnTo>
                    <a:lnTo>
                      <a:pt x="243" y="3676"/>
                    </a:lnTo>
                    <a:lnTo>
                      <a:pt x="223" y="3676"/>
                    </a:lnTo>
                    <a:lnTo>
                      <a:pt x="202" y="3655"/>
                    </a:lnTo>
                    <a:lnTo>
                      <a:pt x="182" y="3635"/>
                    </a:lnTo>
                    <a:lnTo>
                      <a:pt x="162" y="3615"/>
                    </a:lnTo>
                    <a:lnTo>
                      <a:pt x="122" y="3575"/>
                    </a:lnTo>
                    <a:lnTo>
                      <a:pt x="122" y="3554"/>
                    </a:lnTo>
                    <a:close/>
                    <a:moveTo>
                      <a:pt x="5573" y="122"/>
                    </a:moveTo>
                    <a:lnTo>
                      <a:pt x="5695" y="162"/>
                    </a:lnTo>
                    <a:lnTo>
                      <a:pt x="5795" y="203"/>
                    </a:lnTo>
                    <a:lnTo>
                      <a:pt x="5917" y="263"/>
                    </a:lnTo>
                    <a:lnTo>
                      <a:pt x="5997" y="324"/>
                    </a:lnTo>
                    <a:lnTo>
                      <a:pt x="6098" y="465"/>
                    </a:lnTo>
                    <a:lnTo>
                      <a:pt x="6179" y="647"/>
                    </a:lnTo>
                    <a:lnTo>
                      <a:pt x="6220" y="849"/>
                    </a:lnTo>
                    <a:lnTo>
                      <a:pt x="6240" y="1071"/>
                    </a:lnTo>
                    <a:lnTo>
                      <a:pt x="6220" y="1313"/>
                    </a:lnTo>
                    <a:lnTo>
                      <a:pt x="6159" y="1555"/>
                    </a:lnTo>
                    <a:lnTo>
                      <a:pt x="6078" y="1818"/>
                    </a:lnTo>
                    <a:lnTo>
                      <a:pt x="5977" y="2060"/>
                    </a:lnTo>
                    <a:lnTo>
                      <a:pt x="5856" y="2282"/>
                    </a:lnTo>
                    <a:lnTo>
                      <a:pt x="5715" y="2505"/>
                    </a:lnTo>
                    <a:lnTo>
                      <a:pt x="5533" y="2727"/>
                    </a:lnTo>
                    <a:lnTo>
                      <a:pt x="5351" y="2929"/>
                    </a:lnTo>
                    <a:lnTo>
                      <a:pt x="5129" y="3090"/>
                    </a:lnTo>
                    <a:lnTo>
                      <a:pt x="4887" y="3272"/>
                    </a:lnTo>
                    <a:lnTo>
                      <a:pt x="4645" y="3413"/>
                    </a:lnTo>
                    <a:lnTo>
                      <a:pt x="4382" y="3554"/>
                    </a:lnTo>
                    <a:lnTo>
                      <a:pt x="4059" y="3716"/>
                    </a:lnTo>
                    <a:lnTo>
                      <a:pt x="3756" y="3857"/>
                    </a:lnTo>
                    <a:lnTo>
                      <a:pt x="3433" y="3958"/>
                    </a:lnTo>
                    <a:lnTo>
                      <a:pt x="3272" y="3999"/>
                    </a:lnTo>
                    <a:lnTo>
                      <a:pt x="3130" y="4019"/>
                    </a:lnTo>
                    <a:lnTo>
                      <a:pt x="2807" y="4019"/>
                    </a:lnTo>
                    <a:lnTo>
                      <a:pt x="2484" y="3979"/>
                    </a:lnTo>
                    <a:lnTo>
                      <a:pt x="2181" y="3918"/>
                    </a:lnTo>
                    <a:lnTo>
                      <a:pt x="1858" y="3857"/>
                    </a:lnTo>
                    <a:lnTo>
                      <a:pt x="1575" y="3777"/>
                    </a:lnTo>
                    <a:lnTo>
                      <a:pt x="1575" y="3696"/>
                    </a:lnTo>
                    <a:lnTo>
                      <a:pt x="1575" y="3635"/>
                    </a:lnTo>
                    <a:lnTo>
                      <a:pt x="1535" y="3575"/>
                    </a:lnTo>
                    <a:lnTo>
                      <a:pt x="1495" y="3514"/>
                    </a:lnTo>
                    <a:lnTo>
                      <a:pt x="1454" y="3474"/>
                    </a:lnTo>
                    <a:lnTo>
                      <a:pt x="1333" y="3413"/>
                    </a:lnTo>
                    <a:lnTo>
                      <a:pt x="1212" y="3373"/>
                    </a:lnTo>
                    <a:lnTo>
                      <a:pt x="1010" y="3332"/>
                    </a:lnTo>
                    <a:lnTo>
                      <a:pt x="1050" y="3272"/>
                    </a:lnTo>
                    <a:lnTo>
                      <a:pt x="1131" y="3211"/>
                    </a:lnTo>
                    <a:lnTo>
                      <a:pt x="1212" y="3191"/>
                    </a:lnTo>
                    <a:lnTo>
                      <a:pt x="1353" y="3171"/>
                    </a:lnTo>
                    <a:lnTo>
                      <a:pt x="1495" y="3171"/>
                    </a:lnTo>
                    <a:lnTo>
                      <a:pt x="1616" y="3191"/>
                    </a:lnTo>
                    <a:lnTo>
                      <a:pt x="1838" y="3252"/>
                    </a:lnTo>
                    <a:lnTo>
                      <a:pt x="2100" y="3332"/>
                    </a:lnTo>
                    <a:lnTo>
                      <a:pt x="2242" y="3373"/>
                    </a:lnTo>
                    <a:lnTo>
                      <a:pt x="2585" y="3373"/>
                    </a:lnTo>
                    <a:lnTo>
                      <a:pt x="2787" y="3353"/>
                    </a:lnTo>
                    <a:lnTo>
                      <a:pt x="3029" y="3292"/>
                    </a:lnTo>
                    <a:lnTo>
                      <a:pt x="3292" y="3191"/>
                    </a:lnTo>
                    <a:lnTo>
                      <a:pt x="3312" y="3171"/>
                    </a:lnTo>
                    <a:lnTo>
                      <a:pt x="3514" y="3151"/>
                    </a:lnTo>
                    <a:lnTo>
                      <a:pt x="3696" y="3090"/>
                    </a:lnTo>
                    <a:lnTo>
                      <a:pt x="3857" y="3009"/>
                    </a:lnTo>
                    <a:lnTo>
                      <a:pt x="3998" y="2929"/>
                    </a:lnTo>
                    <a:lnTo>
                      <a:pt x="4221" y="2807"/>
                    </a:lnTo>
                    <a:lnTo>
                      <a:pt x="4402" y="2666"/>
                    </a:lnTo>
                    <a:lnTo>
                      <a:pt x="4685" y="2464"/>
                    </a:lnTo>
                    <a:lnTo>
                      <a:pt x="4867" y="2323"/>
                    </a:lnTo>
                    <a:lnTo>
                      <a:pt x="5048" y="2202"/>
                    </a:lnTo>
                    <a:lnTo>
                      <a:pt x="5270" y="2121"/>
                    </a:lnTo>
                    <a:lnTo>
                      <a:pt x="5533" y="2060"/>
                    </a:lnTo>
                    <a:lnTo>
                      <a:pt x="5573" y="2040"/>
                    </a:lnTo>
                    <a:lnTo>
                      <a:pt x="5594" y="2000"/>
                    </a:lnTo>
                    <a:lnTo>
                      <a:pt x="5573" y="1959"/>
                    </a:lnTo>
                    <a:lnTo>
                      <a:pt x="5533" y="1939"/>
                    </a:lnTo>
                    <a:lnTo>
                      <a:pt x="5371" y="1980"/>
                    </a:lnTo>
                    <a:lnTo>
                      <a:pt x="5230" y="2020"/>
                    </a:lnTo>
                    <a:lnTo>
                      <a:pt x="5109" y="2060"/>
                    </a:lnTo>
                    <a:lnTo>
                      <a:pt x="4988" y="2101"/>
                    </a:lnTo>
                    <a:lnTo>
                      <a:pt x="4806" y="2222"/>
                    </a:lnTo>
                    <a:lnTo>
                      <a:pt x="4624" y="2363"/>
                    </a:lnTo>
                    <a:lnTo>
                      <a:pt x="4342" y="2585"/>
                    </a:lnTo>
                    <a:lnTo>
                      <a:pt x="4160" y="2706"/>
                    </a:lnTo>
                    <a:lnTo>
                      <a:pt x="3958" y="2828"/>
                    </a:lnTo>
                    <a:lnTo>
                      <a:pt x="3817" y="2908"/>
                    </a:lnTo>
                    <a:lnTo>
                      <a:pt x="3655" y="2989"/>
                    </a:lnTo>
                    <a:lnTo>
                      <a:pt x="3473" y="3050"/>
                    </a:lnTo>
                    <a:lnTo>
                      <a:pt x="3292" y="3070"/>
                    </a:lnTo>
                    <a:lnTo>
                      <a:pt x="3191" y="3050"/>
                    </a:lnTo>
                    <a:lnTo>
                      <a:pt x="3110" y="3029"/>
                    </a:lnTo>
                    <a:lnTo>
                      <a:pt x="3029" y="2989"/>
                    </a:lnTo>
                    <a:lnTo>
                      <a:pt x="2969" y="2949"/>
                    </a:lnTo>
                    <a:lnTo>
                      <a:pt x="2928" y="2888"/>
                    </a:lnTo>
                    <a:lnTo>
                      <a:pt x="2908" y="2828"/>
                    </a:lnTo>
                    <a:lnTo>
                      <a:pt x="2888" y="2767"/>
                    </a:lnTo>
                    <a:lnTo>
                      <a:pt x="2888" y="2686"/>
                    </a:lnTo>
                    <a:lnTo>
                      <a:pt x="2888" y="2626"/>
                    </a:lnTo>
                    <a:lnTo>
                      <a:pt x="2928" y="2565"/>
                    </a:lnTo>
                    <a:lnTo>
                      <a:pt x="2989" y="2464"/>
                    </a:lnTo>
                    <a:lnTo>
                      <a:pt x="3090" y="2383"/>
                    </a:lnTo>
                    <a:lnTo>
                      <a:pt x="3191" y="2303"/>
                    </a:lnTo>
                    <a:lnTo>
                      <a:pt x="3595" y="2060"/>
                    </a:lnTo>
                    <a:lnTo>
                      <a:pt x="3857" y="1919"/>
                    </a:lnTo>
                    <a:lnTo>
                      <a:pt x="3958" y="1818"/>
                    </a:lnTo>
                    <a:lnTo>
                      <a:pt x="4079" y="1737"/>
                    </a:lnTo>
                    <a:lnTo>
                      <a:pt x="4180" y="1616"/>
                    </a:lnTo>
                    <a:lnTo>
                      <a:pt x="4261" y="1495"/>
                    </a:lnTo>
                    <a:lnTo>
                      <a:pt x="4362" y="1333"/>
                    </a:lnTo>
                    <a:lnTo>
                      <a:pt x="4443" y="1131"/>
                    </a:lnTo>
                    <a:lnTo>
                      <a:pt x="4483" y="1051"/>
                    </a:lnTo>
                    <a:lnTo>
                      <a:pt x="4584" y="808"/>
                    </a:lnTo>
                    <a:lnTo>
                      <a:pt x="4705" y="566"/>
                    </a:lnTo>
                    <a:lnTo>
                      <a:pt x="4786" y="465"/>
                    </a:lnTo>
                    <a:lnTo>
                      <a:pt x="4867" y="364"/>
                    </a:lnTo>
                    <a:lnTo>
                      <a:pt x="4968" y="283"/>
                    </a:lnTo>
                    <a:lnTo>
                      <a:pt x="5069" y="223"/>
                    </a:lnTo>
                    <a:lnTo>
                      <a:pt x="5190" y="162"/>
                    </a:lnTo>
                    <a:lnTo>
                      <a:pt x="5311" y="142"/>
                    </a:lnTo>
                    <a:lnTo>
                      <a:pt x="5452" y="122"/>
                    </a:lnTo>
                    <a:close/>
                    <a:moveTo>
                      <a:pt x="525" y="3272"/>
                    </a:moveTo>
                    <a:lnTo>
                      <a:pt x="707" y="3292"/>
                    </a:lnTo>
                    <a:lnTo>
                      <a:pt x="869" y="3332"/>
                    </a:lnTo>
                    <a:lnTo>
                      <a:pt x="869" y="3353"/>
                    </a:lnTo>
                    <a:lnTo>
                      <a:pt x="869" y="3373"/>
                    </a:lnTo>
                    <a:lnTo>
                      <a:pt x="869" y="3393"/>
                    </a:lnTo>
                    <a:lnTo>
                      <a:pt x="849" y="3433"/>
                    </a:lnTo>
                    <a:lnTo>
                      <a:pt x="849" y="3474"/>
                    </a:lnTo>
                    <a:lnTo>
                      <a:pt x="869" y="3514"/>
                    </a:lnTo>
                    <a:lnTo>
                      <a:pt x="889" y="3534"/>
                    </a:lnTo>
                    <a:lnTo>
                      <a:pt x="909" y="3554"/>
                    </a:lnTo>
                    <a:lnTo>
                      <a:pt x="929" y="3575"/>
                    </a:lnTo>
                    <a:lnTo>
                      <a:pt x="929" y="3595"/>
                    </a:lnTo>
                    <a:lnTo>
                      <a:pt x="949" y="3595"/>
                    </a:lnTo>
                    <a:lnTo>
                      <a:pt x="970" y="3635"/>
                    </a:lnTo>
                    <a:lnTo>
                      <a:pt x="1010" y="3655"/>
                    </a:lnTo>
                    <a:lnTo>
                      <a:pt x="1050" y="3676"/>
                    </a:lnTo>
                    <a:lnTo>
                      <a:pt x="1091" y="3716"/>
                    </a:lnTo>
                    <a:lnTo>
                      <a:pt x="1131" y="3736"/>
                    </a:lnTo>
                    <a:lnTo>
                      <a:pt x="1172" y="3736"/>
                    </a:lnTo>
                    <a:lnTo>
                      <a:pt x="1333" y="3817"/>
                    </a:lnTo>
                    <a:lnTo>
                      <a:pt x="1474" y="3857"/>
                    </a:lnTo>
                    <a:lnTo>
                      <a:pt x="1717" y="3938"/>
                    </a:lnTo>
                    <a:lnTo>
                      <a:pt x="1979" y="3999"/>
                    </a:lnTo>
                    <a:lnTo>
                      <a:pt x="2504" y="4100"/>
                    </a:lnTo>
                    <a:lnTo>
                      <a:pt x="2282" y="4120"/>
                    </a:lnTo>
                    <a:lnTo>
                      <a:pt x="1919" y="4120"/>
                    </a:lnTo>
                    <a:lnTo>
                      <a:pt x="1515" y="4059"/>
                    </a:lnTo>
                    <a:lnTo>
                      <a:pt x="1111" y="3979"/>
                    </a:lnTo>
                    <a:lnTo>
                      <a:pt x="727" y="3878"/>
                    </a:lnTo>
                    <a:lnTo>
                      <a:pt x="727" y="3797"/>
                    </a:lnTo>
                    <a:lnTo>
                      <a:pt x="727" y="3736"/>
                    </a:lnTo>
                    <a:lnTo>
                      <a:pt x="707" y="3676"/>
                    </a:lnTo>
                    <a:lnTo>
                      <a:pt x="647" y="3635"/>
                    </a:lnTo>
                    <a:lnTo>
                      <a:pt x="586" y="3575"/>
                    </a:lnTo>
                    <a:lnTo>
                      <a:pt x="445" y="3514"/>
                    </a:lnTo>
                    <a:lnTo>
                      <a:pt x="283" y="3474"/>
                    </a:lnTo>
                    <a:lnTo>
                      <a:pt x="162" y="3433"/>
                    </a:lnTo>
                    <a:lnTo>
                      <a:pt x="223" y="3373"/>
                    </a:lnTo>
                    <a:lnTo>
                      <a:pt x="324" y="3312"/>
                    </a:lnTo>
                    <a:lnTo>
                      <a:pt x="424" y="3272"/>
                    </a:lnTo>
                    <a:close/>
                    <a:moveTo>
                      <a:pt x="5452" y="1"/>
                    </a:moveTo>
                    <a:lnTo>
                      <a:pt x="5311" y="21"/>
                    </a:lnTo>
                    <a:lnTo>
                      <a:pt x="5170" y="61"/>
                    </a:lnTo>
                    <a:lnTo>
                      <a:pt x="5028" y="122"/>
                    </a:lnTo>
                    <a:lnTo>
                      <a:pt x="4907" y="182"/>
                    </a:lnTo>
                    <a:lnTo>
                      <a:pt x="4786" y="283"/>
                    </a:lnTo>
                    <a:lnTo>
                      <a:pt x="4705" y="384"/>
                    </a:lnTo>
                    <a:lnTo>
                      <a:pt x="4624" y="506"/>
                    </a:lnTo>
                    <a:lnTo>
                      <a:pt x="4483" y="748"/>
                    </a:lnTo>
                    <a:lnTo>
                      <a:pt x="4382" y="990"/>
                    </a:lnTo>
                    <a:lnTo>
                      <a:pt x="4342" y="1091"/>
                    </a:lnTo>
                    <a:lnTo>
                      <a:pt x="4261" y="1273"/>
                    </a:lnTo>
                    <a:lnTo>
                      <a:pt x="4180" y="1434"/>
                    </a:lnTo>
                    <a:lnTo>
                      <a:pt x="4079" y="1555"/>
                    </a:lnTo>
                    <a:lnTo>
                      <a:pt x="3998" y="1656"/>
                    </a:lnTo>
                    <a:lnTo>
                      <a:pt x="3897" y="1737"/>
                    </a:lnTo>
                    <a:lnTo>
                      <a:pt x="3776" y="1818"/>
                    </a:lnTo>
                    <a:lnTo>
                      <a:pt x="3534" y="1959"/>
                    </a:lnTo>
                    <a:lnTo>
                      <a:pt x="3130" y="2202"/>
                    </a:lnTo>
                    <a:lnTo>
                      <a:pt x="3009" y="2282"/>
                    </a:lnTo>
                    <a:lnTo>
                      <a:pt x="2908" y="2404"/>
                    </a:lnTo>
                    <a:lnTo>
                      <a:pt x="2807" y="2525"/>
                    </a:lnTo>
                    <a:lnTo>
                      <a:pt x="2787" y="2605"/>
                    </a:lnTo>
                    <a:lnTo>
                      <a:pt x="2767" y="2686"/>
                    </a:lnTo>
                    <a:lnTo>
                      <a:pt x="2767" y="2787"/>
                    </a:lnTo>
                    <a:lnTo>
                      <a:pt x="2787" y="2868"/>
                    </a:lnTo>
                    <a:lnTo>
                      <a:pt x="2827" y="2949"/>
                    </a:lnTo>
                    <a:lnTo>
                      <a:pt x="2888" y="3009"/>
                    </a:lnTo>
                    <a:lnTo>
                      <a:pt x="2969" y="3090"/>
                    </a:lnTo>
                    <a:lnTo>
                      <a:pt x="3090" y="3151"/>
                    </a:lnTo>
                    <a:lnTo>
                      <a:pt x="2868" y="3211"/>
                    </a:lnTo>
                    <a:lnTo>
                      <a:pt x="2686" y="3252"/>
                    </a:lnTo>
                    <a:lnTo>
                      <a:pt x="2504" y="3272"/>
                    </a:lnTo>
                    <a:lnTo>
                      <a:pt x="2363" y="3272"/>
                    </a:lnTo>
                    <a:lnTo>
                      <a:pt x="2222" y="3252"/>
                    </a:lnTo>
                    <a:lnTo>
                      <a:pt x="2100" y="3211"/>
                    </a:lnTo>
                    <a:lnTo>
                      <a:pt x="1878" y="3151"/>
                    </a:lnTo>
                    <a:lnTo>
                      <a:pt x="1616" y="3070"/>
                    </a:lnTo>
                    <a:lnTo>
                      <a:pt x="1495" y="3050"/>
                    </a:lnTo>
                    <a:lnTo>
                      <a:pt x="1353" y="3050"/>
                    </a:lnTo>
                    <a:lnTo>
                      <a:pt x="1232" y="3070"/>
                    </a:lnTo>
                    <a:lnTo>
                      <a:pt x="1131" y="3090"/>
                    </a:lnTo>
                    <a:lnTo>
                      <a:pt x="1010" y="3151"/>
                    </a:lnTo>
                    <a:lnTo>
                      <a:pt x="929" y="3231"/>
                    </a:lnTo>
                    <a:lnTo>
                      <a:pt x="727" y="3171"/>
                    </a:lnTo>
                    <a:lnTo>
                      <a:pt x="626" y="3151"/>
                    </a:lnTo>
                    <a:lnTo>
                      <a:pt x="505" y="3151"/>
                    </a:lnTo>
                    <a:lnTo>
                      <a:pt x="344" y="3171"/>
                    </a:lnTo>
                    <a:lnTo>
                      <a:pt x="202" y="3231"/>
                    </a:lnTo>
                    <a:lnTo>
                      <a:pt x="142" y="3272"/>
                    </a:lnTo>
                    <a:lnTo>
                      <a:pt x="101" y="3332"/>
                    </a:lnTo>
                    <a:lnTo>
                      <a:pt x="41" y="3393"/>
                    </a:lnTo>
                    <a:lnTo>
                      <a:pt x="21" y="3474"/>
                    </a:lnTo>
                    <a:lnTo>
                      <a:pt x="21" y="3494"/>
                    </a:lnTo>
                    <a:lnTo>
                      <a:pt x="0" y="3534"/>
                    </a:lnTo>
                    <a:lnTo>
                      <a:pt x="0" y="3554"/>
                    </a:lnTo>
                    <a:lnTo>
                      <a:pt x="21" y="3575"/>
                    </a:lnTo>
                    <a:lnTo>
                      <a:pt x="41" y="3635"/>
                    </a:lnTo>
                    <a:lnTo>
                      <a:pt x="61" y="3676"/>
                    </a:lnTo>
                    <a:lnTo>
                      <a:pt x="81" y="3696"/>
                    </a:lnTo>
                    <a:lnTo>
                      <a:pt x="101" y="3716"/>
                    </a:lnTo>
                    <a:lnTo>
                      <a:pt x="142" y="3736"/>
                    </a:lnTo>
                    <a:lnTo>
                      <a:pt x="162" y="3756"/>
                    </a:lnTo>
                    <a:lnTo>
                      <a:pt x="202" y="3777"/>
                    </a:lnTo>
                    <a:lnTo>
                      <a:pt x="223" y="3797"/>
                    </a:lnTo>
                    <a:lnTo>
                      <a:pt x="263" y="3837"/>
                    </a:lnTo>
                    <a:lnTo>
                      <a:pt x="324" y="3857"/>
                    </a:lnTo>
                    <a:lnTo>
                      <a:pt x="485" y="3918"/>
                    </a:lnTo>
                    <a:lnTo>
                      <a:pt x="626" y="3979"/>
                    </a:lnTo>
                    <a:lnTo>
                      <a:pt x="1010" y="4079"/>
                    </a:lnTo>
                    <a:lnTo>
                      <a:pt x="1414" y="4160"/>
                    </a:lnTo>
                    <a:lnTo>
                      <a:pt x="1818" y="4221"/>
                    </a:lnTo>
                    <a:lnTo>
                      <a:pt x="2161" y="4241"/>
                    </a:lnTo>
                    <a:lnTo>
                      <a:pt x="2282" y="4241"/>
                    </a:lnTo>
                    <a:lnTo>
                      <a:pt x="2545" y="4201"/>
                    </a:lnTo>
                    <a:lnTo>
                      <a:pt x="2807" y="4120"/>
                    </a:lnTo>
                    <a:lnTo>
                      <a:pt x="3009" y="4140"/>
                    </a:lnTo>
                    <a:lnTo>
                      <a:pt x="3130" y="4140"/>
                    </a:lnTo>
                    <a:lnTo>
                      <a:pt x="3292" y="4120"/>
                    </a:lnTo>
                    <a:lnTo>
                      <a:pt x="3453" y="4079"/>
                    </a:lnTo>
                    <a:lnTo>
                      <a:pt x="3615" y="4039"/>
                    </a:lnTo>
                    <a:lnTo>
                      <a:pt x="3776" y="3979"/>
                    </a:lnTo>
                    <a:lnTo>
                      <a:pt x="4120" y="3817"/>
                    </a:lnTo>
                    <a:lnTo>
                      <a:pt x="4443" y="3655"/>
                    </a:lnTo>
                    <a:lnTo>
                      <a:pt x="4705" y="3514"/>
                    </a:lnTo>
                    <a:lnTo>
                      <a:pt x="4947" y="3353"/>
                    </a:lnTo>
                    <a:lnTo>
                      <a:pt x="5190" y="3191"/>
                    </a:lnTo>
                    <a:lnTo>
                      <a:pt x="5432" y="3009"/>
                    </a:lnTo>
                    <a:lnTo>
                      <a:pt x="5614" y="2807"/>
                    </a:lnTo>
                    <a:lnTo>
                      <a:pt x="5795" y="2585"/>
                    </a:lnTo>
                    <a:lnTo>
                      <a:pt x="5957" y="2343"/>
                    </a:lnTo>
                    <a:lnTo>
                      <a:pt x="6098" y="2101"/>
                    </a:lnTo>
                    <a:lnTo>
                      <a:pt x="6199" y="1838"/>
                    </a:lnTo>
                    <a:lnTo>
                      <a:pt x="6280" y="1596"/>
                    </a:lnTo>
                    <a:lnTo>
                      <a:pt x="6320" y="1333"/>
                    </a:lnTo>
                    <a:lnTo>
                      <a:pt x="6341" y="1071"/>
                    </a:lnTo>
                    <a:lnTo>
                      <a:pt x="6341" y="829"/>
                    </a:lnTo>
                    <a:lnTo>
                      <a:pt x="6280" y="606"/>
                    </a:lnTo>
                    <a:lnTo>
                      <a:pt x="6199" y="405"/>
                    </a:lnTo>
                    <a:lnTo>
                      <a:pt x="6139" y="324"/>
                    </a:lnTo>
                    <a:lnTo>
                      <a:pt x="6078" y="243"/>
                    </a:lnTo>
                    <a:lnTo>
                      <a:pt x="5977" y="162"/>
                    </a:lnTo>
                    <a:lnTo>
                      <a:pt x="5856" y="102"/>
                    </a:lnTo>
                    <a:lnTo>
                      <a:pt x="5735" y="41"/>
                    </a:lnTo>
                    <a:lnTo>
                      <a:pt x="5594" y="21"/>
                    </a:lnTo>
                    <a:lnTo>
                      <a:pt x="5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3" name="Google Shape;5293;p51"/>
          <p:cNvGrpSpPr/>
          <p:nvPr/>
        </p:nvGrpSpPr>
        <p:grpSpPr>
          <a:xfrm rot="-486700">
            <a:off x="7186665" y="2880366"/>
            <a:ext cx="1524641" cy="1835734"/>
            <a:chOff x="5094463" y="-2108373"/>
            <a:chExt cx="1387049" cy="1670218"/>
          </a:xfrm>
        </p:grpSpPr>
        <p:sp>
          <p:nvSpPr>
            <p:cNvPr id="5294" name="Google Shape;5294;p51"/>
            <p:cNvSpPr/>
            <p:nvPr/>
          </p:nvSpPr>
          <p:spPr>
            <a:xfrm>
              <a:off x="5094482" y="-2108373"/>
              <a:ext cx="1387029" cy="1670209"/>
            </a:xfrm>
            <a:custGeom>
              <a:avLst/>
              <a:gdLst/>
              <a:ahLst/>
              <a:cxnLst/>
              <a:rect l="l" t="t" r="r" b="b"/>
              <a:pathLst>
                <a:path w="12459" h="15003" extrusionOk="0">
                  <a:moveTo>
                    <a:pt x="7209" y="11489"/>
                  </a:moveTo>
                  <a:lnTo>
                    <a:pt x="7148" y="11813"/>
                  </a:lnTo>
                  <a:lnTo>
                    <a:pt x="7087" y="11732"/>
                  </a:lnTo>
                  <a:lnTo>
                    <a:pt x="7047" y="11651"/>
                  </a:lnTo>
                  <a:lnTo>
                    <a:pt x="7027" y="11590"/>
                  </a:lnTo>
                  <a:lnTo>
                    <a:pt x="7027" y="11550"/>
                  </a:lnTo>
                  <a:lnTo>
                    <a:pt x="7067" y="11530"/>
                  </a:lnTo>
                  <a:lnTo>
                    <a:pt x="7087" y="11510"/>
                  </a:lnTo>
                  <a:lnTo>
                    <a:pt x="7209" y="11489"/>
                  </a:lnTo>
                  <a:close/>
                  <a:moveTo>
                    <a:pt x="8905" y="12136"/>
                  </a:moveTo>
                  <a:lnTo>
                    <a:pt x="9127" y="12317"/>
                  </a:lnTo>
                  <a:lnTo>
                    <a:pt x="9268" y="12479"/>
                  </a:lnTo>
                  <a:lnTo>
                    <a:pt x="9349" y="12600"/>
                  </a:lnTo>
                  <a:lnTo>
                    <a:pt x="9369" y="12640"/>
                  </a:lnTo>
                  <a:lnTo>
                    <a:pt x="9349" y="12681"/>
                  </a:lnTo>
                  <a:lnTo>
                    <a:pt x="9308" y="12721"/>
                  </a:lnTo>
                  <a:lnTo>
                    <a:pt x="9228" y="12741"/>
                  </a:lnTo>
                  <a:lnTo>
                    <a:pt x="9127" y="12762"/>
                  </a:lnTo>
                  <a:lnTo>
                    <a:pt x="8985" y="12741"/>
                  </a:lnTo>
                  <a:lnTo>
                    <a:pt x="8925" y="12721"/>
                  </a:lnTo>
                  <a:lnTo>
                    <a:pt x="8905" y="12136"/>
                  </a:lnTo>
                  <a:close/>
                  <a:moveTo>
                    <a:pt x="9712" y="0"/>
                  </a:moveTo>
                  <a:lnTo>
                    <a:pt x="9531" y="21"/>
                  </a:lnTo>
                  <a:lnTo>
                    <a:pt x="9369" y="61"/>
                  </a:lnTo>
                  <a:lnTo>
                    <a:pt x="9208" y="121"/>
                  </a:lnTo>
                  <a:lnTo>
                    <a:pt x="9046" y="182"/>
                  </a:lnTo>
                  <a:lnTo>
                    <a:pt x="8905" y="263"/>
                  </a:lnTo>
                  <a:lnTo>
                    <a:pt x="8763" y="344"/>
                  </a:lnTo>
                  <a:lnTo>
                    <a:pt x="8622" y="445"/>
                  </a:lnTo>
                  <a:lnTo>
                    <a:pt x="8501" y="546"/>
                  </a:lnTo>
                  <a:lnTo>
                    <a:pt x="8380" y="667"/>
                  </a:lnTo>
                  <a:lnTo>
                    <a:pt x="8279" y="808"/>
                  </a:lnTo>
                  <a:lnTo>
                    <a:pt x="8178" y="949"/>
                  </a:lnTo>
                  <a:lnTo>
                    <a:pt x="8097" y="1091"/>
                  </a:lnTo>
                  <a:lnTo>
                    <a:pt x="8036" y="1252"/>
                  </a:lnTo>
                  <a:lnTo>
                    <a:pt x="7976" y="1414"/>
                  </a:lnTo>
                  <a:lnTo>
                    <a:pt x="7935" y="1575"/>
                  </a:lnTo>
                  <a:lnTo>
                    <a:pt x="7915" y="1757"/>
                  </a:lnTo>
                  <a:lnTo>
                    <a:pt x="7895" y="1919"/>
                  </a:lnTo>
                  <a:lnTo>
                    <a:pt x="7895" y="2100"/>
                  </a:lnTo>
                  <a:lnTo>
                    <a:pt x="7915" y="2262"/>
                  </a:lnTo>
                  <a:lnTo>
                    <a:pt x="7956" y="2423"/>
                  </a:lnTo>
                  <a:lnTo>
                    <a:pt x="7552" y="2282"/>
                  </a:lnTo>
                  <a:lnTo>
                    <a:pt x="7108" y="2161"/>
                  </a:lnTo>
                  <a:lnTo>
                    <a:pt x="6684" y="2080"/>
                  </a:lnTo>
                  <a:lnTo>
                    <a:pt x="6219" y="2060"/>
                  </a:lnTo>
                  <a:lnTo>
                    <a:pt x="5795" y="2080"/>
                  </a:lnTo>
                  <a:lnTo>
                    <a:pt x="5371" y="2161"/>
                  </a:lnTo>
                  <a:lnTo>
                    <a:pt x="4947" y="2262"/>
                  </a:lnTo>
                  <a:lnTo>
                    <a:pt x="4563" y="2403"/>
                  </a:lnTo>
                  <a:lnTo>
                    <a:pt x="4180" y="2585"/>
                  </a:lnTo>
                  <a:lnTo>
                    <a:pt x="3837" y="2807"/>
                  </a:lnTo>
                  <a:lnTo>
                    <a:pt x="3493" y="3049"/>
                  </a:lnTo>
                  <a:lnTo>
                    <a:pt x="3190" y="3332"/>
                  </a:lnTo>
                  <a:lnTo>
                    <a:pt x="2928" y="3635"/>
                  </a:lnTo>
                  <a:lnTo>
                    <a:pt x="2665" y="3958"/>
                  </a:lnTo>
                  <a:lnTo>
                    <a:pt x="2464" y="4301"/>
                  </a:lnTo>
                  <a:lnTo>
                    <a:pt x="2282" y="4685"/>
                  </a:lnTo>
                  <a:lnTo>
                    <a:pt x="2140" y="5089"/>
                  </a:lnTo>
                  <a:lnTo>
                    <a:pt x="2019" y="5492"/>
                  </a:lnTo>
                  <a:lnTo>
                    <a:pt x="1959" y="5917"/>
                  </a:lnTo>
                  <a:lnTo>
                    <a:pt x="1939" y="6361"/>
                  </a:lnTo>
                  <a:lnTo>
                    <a:pt x="1959" y="6765"/>
                  </a:lnTo>
                  <a:lnTo>
                    <a:pt x="2019" y="7189"/>
                  </a:lnTo>
                  <a:lnTo>
                    <a:pt x="2120" y="7572"/>
                  </a:lnTo>
                  <a:lnTo>
                    <a:pt x="2262" y="7956"/>
                  </a:lnTo>
                  <a:lnTo>
                    <a:pt x="2423" y="8340"/>
                  </a:lnTo>
                  <a:lnTo>
                    <a:pt x="2625" y="8683"/>
                  </a:lnTo>
                  <a:lnTo>
                    <a:pt x="2867" y="9026"/>
                  </a:lnTo>
                  <a:lnTo>
                    <a:pt x="3150" y="9329"/>
                  </a:lnTo>
                  <a:lnTo>
                    <a:pt x="2888" y="9329"/>
                  </a:lnTo>
                  <a:lnTo>
                    <a:pt x="2746" y="9309"/>
                  </a:lnTo>
                  <a:lnTo>
                    <a:pt x="2625" y="9268"/>
                  </a:lnTo>
                  <a:lnTo>
                    <a:pt x="2484" y="9208"/>
                  </a:lnTo>
                  <a:lnTo>
                    <a:pt x="2363" y="9147"/>
                  </a:lnTo>
                  <a:lnTo>
                    <a:pt x="2262" y="9046"/>
                  </a:lnTo>
                  <a:lnTo>
                    <a:pt x="2060" y="8865"/>
                  </a:lnTo>
                  <a:lnTo>
                    <a:pt x="1939" y="8764"/>
                  </a:lnTo>
                  <a:lnTo>
                    <a:pt x="1777" y="8622"/>
                  </a:lnTo>
                  <a:lnTo>
                    <a:pt x="1595" y="8481"/>
                  </a:lnTo>
                  <a:lnTo>
                    <a:pt x="1615" y="8057"/>
                  </a:lnTo>
                  <a:lnTo>
                    <a:pt x="1636" y="7572"/>
                  </a:lnTo>
                  <a:lnTo>
                    <a:pt x="1615" y="7310"/>
                  </a:lnTo>
                  <a:lnTo>
                    <a:pt x="1595" y="7108"/>
                  </a:lnTo>
                  <a:lnTo>
                    <a:pt x="1575" y="6966"/>
                  </a:lnTo>
                  <a:lnTo>
                    <a:pt x="1515" y="6845"/>
                  </a:lnTo>
                  <a:lnTo>
                    <a:pt x="1454" y="6744"/>
                  </a:lnTo>
                  <a:lnTo>
                    <a:pt x="1373" y="6664"/>
                  </a:lnTo>
                  <a:lnTo>
                    <a:pt x="1272" y="6603"/>
                  </a:lnTo>
                  <a:lnTo>
                    <a:pt x="1252" y="6542"/>
                  </a:lnTo>
                  <a:lnTo>
                    <a:pt x="1232" y="6522"/>
                  </a:lnTo>
                  <a:lnTo>
                    <a:pt x="1191" y="6502"/>
                  </a:lnTo>
                  <a:lnTo>
                    <a:pt x="1131" y="6502"/>
                  </a:lnTo>
                  <a:lnTo>
                    <a:pt x="1090" y="6522"/>
                  </a:lnTo>
                  <a:lnTo>
                    <a:pt x="1050" y="6542"/>
                  </a:lnTo>
                  <a:lnTo>
                    <a:pt x="1030" y="6583"/>
                  </a:lnTo>
                  <a:lnTo>
                    <a:pt x="990" y="6664"/>
                  </a:lnTo>
                  <a:lnTo>
                    <a:pt x="889" y="6542"/>
                  </a:lnTo>
                  <a:lnTo>
                    <a:pt x="747" y="6462"/>
                  </a:lnTo>
                  <a:lnTo>
                    <a:pt x="646" y="6421"/>
                  </a:lnTo>
                  <a:lnTo>
                    <a:pt x="606" y="6361"/>
                  </a:lnTo>
                  <a:lnTo>
                    <a:pt x="586" y="6341"/>
                  </a:lnTo>
                  <a:lnTo>
                    <a:pt x="485" y="6341"/>
                  </a:lnTo>
                  <a:lnTo>
                    <a:pt x="444" y="6381"/>
                  </a:lnTo>
                  <a:lnTo>
                    <a:pt x="424" y="6401"/>
                  </a:lnTo>
                  <a:lnTo>
                    <a:pt x="404" y="6462"/>
                  </a:lnTo>
                  <a:lnTo>
                    <a:pt x="384" y="6522"/>
                  </a:lnTo>
                  <a:lnTo>
                    <a:pt x="364" y="6603"/>
                  </a:lnTo>
                  <a:lnTo>
                    <a:pt x="384" y="6785"/>
                  </a:lnTo>
                  <a:lnTo>
                    <a:pt x="263" y="6765"/>
                  </a:lnTo>
                  <a:lnTo>
                    <a:pt x="222" y="6704"/>
                  </a:lnTo>
                  <a:lnTo>
                    <a:pt x="202" y="6704"/>
                  </a:lnTo>
                  <a:lnTo>
                    <a:pt x="162" y="6684"/>
                  </a:lnTo>
                  <a:lnTo>
                    <a:pt x="121" y="6704"/>
                  </a:lnTo>
                  <a:lnTo>
                    <a:pt x="81" y="6724"/>
                  </a:lnTo>
                  <a:lnTo>
                    <a:pt x="20" y="6805"/>
                  </a:lnTo>
                  <a:lnTo>
                    <a:pt x="0" y="6946"/>
                  </a:lnTo>
                  <a:lnTo>
                    <a:pt x="0" y="7088"/>
                  </a:lnTo>
                  <a:lnTo>
                    <a:pt x="41" y="7249"/>
                  </a:lnTo>
                  <a:lnTo>
                    <a:pt x="61" y="7370"/>
                  </a:lnTo>
                  <a:lnTo>
                    <a:pt x="101" y="7451"/>
                  </a:lnTo>
                  <a:lnTo>
                    <a:pt x="162" y="8097"/>
                  </a:lnTo>
                  <a:lnTo>
                    <a:pt x="242" y="8663"/>
                  </a:lnTo>
                  <a:lnTo>
                    <a:pt x="283" y="8844"/>
                  </a:lnTo>
                  <a:lnTo>
                    <a:pt x="343" y="9006"/>
                  </a:lnTo>
                  <a:lnTo>
                    <a:pt x="424" y="9167"/>
                  </a:lnTo>
                  <a:lnTo>
                    <a:pt x="505" y="9329"/>
                  </a:lnTo>
                  <a:lnTo>
                    <a:pt x="707" y="9632"/>
                  </a:lnTo>
                  <a:lnTo>
                    <a:pt x="909" y="9935"/>
                  </a:lnTo>
                  <a:lnTo>
                    <a:pt x="929" y="9955"/>
                  </a:lnTo>
                  <a:lnTo>
                    <a:pt x="1171" y="10298"/>
                  </a:lnTo>
                  <a:lnTo>
                    <a:pt x="1353" y="10500"/>
                  </a:lnTo>
                  <a:lnTo>
                    <a:pt x="1515" y="10621"/>
                  </a:lnTo>
                  <a:lnTo>
                    <a:pt x="1676" y="10722"/>
                  </a:lnTo>
                  <a:lnTo>
                    <a:pt x="1999" y="10864"/>
                  </a:lnTo>
                  <a:lnTo>
                    <a:pt x="2322" y="10985"/>
                  </a:lnTo>
                  <a:lnTo>
                    <a:pt x="2686" y="11106"/>
                  </a:lnTo>
                  <a:lnTo>
                    <a:pt x="2989" y="11247"/>
                  </a:lnTo>
                  <a:lnTo>
                    <a:pt x="3190" y="11368"/>
                  </a:lnTo>
                  <a:lnTo>
                    <a:pt x="3352" y="11510"/>
                  </a:lnTo>
                  <a:lnTo>
                    <a:pt x="3413" y="11590"/>
                  </a:lnTo>
                  <a:lnTo>
                    <a:pt x="3453" y="11671"/>
                  </a:lnTo>
                  <a:lnTo>
                    <a:pt x="3513" y="11833"/>
                  </a:lnTo>
                  <a:lnTo>
                    <a:pt x="3554" y="12055"/>
                  </a:lnTo>
                  <a:lnTo>
                    <a:pt x="3554" y="12297"/>
                  </a:lnTo>
                  <a:lnTo>
                    <a:pt x="3554" y="12600"/>
                  </a:lnTo>
                  <a:lnTo>
                    <a:pt x="3534" y="12782"/>
                  </a:lnTo>
                  <a:lnTo>
                    <a:pt x="3534" y="12862"/>
                  </a:lnTo>
                  <a:lnTo>
                    <a:pt x="3534" y="13690"/>
                  </a:lnTo>
                  <a:lnTo>
                    <a:pt x="3513" y="14720"/>
                  </a:lnTo>
                  <a:lnTo>
                    <a:pt x="3534" y="14801"/>
                  </a:lnTo>
                  <a:lnTo>
                    <a:pt x="3554" y="14861"/>
                  </a:lnTo>
                  <a:lnTo>
                    <a:pt x="3594" y="14902"/>
                  </a:lnTo>
                  <a:lnTo>
                    <a:pt x="3614" y="14942"/>
                  </a:lnTo>
                  <a:lnTo>
                    <a:pt x="3736" y="14983"/>
                  </a:lnTo>
                  <a:lnTo>
                    <a:pt x="3857" y="15003"/>
                  </a:lnTo>
                  <a:lnTo>
                    <a:pt x="3978" y="14983"/>
                  </a:lnTo>
                  <a:lnTo>
                    <a:pt x="4119" y="14962"/>
                  </a:lnTo>
                  <a:lnTo>
                    <a:pt x="4301" y="14902"/>
                  </a:lnTo>
                  <a:lnTo>
                    <a:pt x="4483" y="14821"/>
                  </a:lnTo>
                  <a:lnTo>
                    <a:pt x="4664" y="14700"/>
                  </a:lnTo>
                  <a:lnTo>
                    <a:pt x="4846" y="14579"/>
                  </a:lnTo>
                  <a:lnTo>
                    <a:pt x="5028" y="14417"/>
                  </a:lnTo>
                  <a:lnTo>
                    <a:pt x="5230" y="14215"/>
                  </a:lnTo>
                  <a:lnTo>
                    <a:pt x="5311" y="14094"/>
                  </a:lnTo>
                  <a:lnTo>
                    <a:pt x="5391" y="13973"/>
                  </a:lnTo>
                  <a:lnTo>
                    <a:pt x="5472" y="13852"/>
                  </a:lnTo>
                  <a:lnTo>
                    <a:pt x="5512" y="13690"/>
                  </a:lnTo>
                  <a:lnTo>
                    <a:pt x="5533" y="13549"/>
                  </a:lnTo>
                  <a:lnTo>
                    <a:pt x="5533" y="13387"/>
                  </a:lnTo>
                  <a:lnTo>
                    <a:pt x="5472" y="12782"/>
                  </a:lnTo>
                  <a:lnTo>
                    <a:pt x="5351" y="12115"/>
                  </a:lnTo>
                  <a:lnTo>
                    <a:pt x="5351" y="12035"/>
                  </a:lnTo>
                  <a:lnTo>
                    <a:pt x="5270" y="11550"/>
                  </a:lnTo>
                  <a:lnTo>
                    <a:pt x="5169" y="11126"/>
                  </a:lnTo>
                  <a:lnTo>
                    <a:pt x="5088" y="10763"/>
                  </a:lnTo>
                  <a:lnTo>
                    <a:pt x="4967" y="10460"/>
                  </a:lnTo>
                  <a:lnTo>
                    <a:pt x="5270" y="10540"/>
                  </a:lnTo>
                  <a:lnTo>
                    <a:pt x="5593" y="10601"/>
                  </a:lnTo>
                  <a:lnTo>
                    <a:pt x="5916" y="10621"/>
                  </a:lnTo>
                  <a:lnTo>
                    <a:pt x="6219" y="10641"/>
                  </a:lnTo>
                  <a:lnTo>
                    <a:pt x="6562" y="10621"/>
                  </a:lnTo>
                  <a:lnTo>
                    <a:pt x="6865" y="10601"/>
                  </a:lnTo>
                  <a:lnTo>
                    <a:pt x="7188" y="10540"/>
                  </a:lnTo>
                  <a:lnTo>
                    <a:pt x="7491" y="10460"/>
                  </a:lnTo>
                  <a:lnTo>
                    <a:pt x="7390" y="10722"/>
                  </a:lnTo>
                  <a:lnTo>
                    <a:pt x="7269" y="11207"/>
                  </a:lnTo>
                  <a:lnTo>
                    <a:pt x="7108" y="11227"/>
                  </a:lnTo>
                  <a:lnTo>
                    <a:pt x="6966" y="11267"/>
                  </a:lnTo>
                  <a:lnTo>
                    <a:pt x="6865" y="11328"/>
                  </a:lnTo>
                  <a:lnTo>
                    <a:pt x="6785" y="11429"/>
                  </a:lnTo>
                  <a:lnTo>
                    <a:pt x="6764" y="11510"/>
                  </a:lnTo>
                  <a:lnTo>
                    <a:pt x="6744" y="11590"/>
                  </a:lnTo>
                  <a:lnTo>
                    <a:pt x="6764" y="11671"/>
                  </a:lnTo>
                  <a:lnTo>
                    <a:pt x="6785" y="11752"/>
                  </a:lnTo>
                  <a:lnTo>
                    <a:pt x="6825" y="11833"/>
                  </a:lnTo>
                  <a:lnTo>
                    <a:pt x="6885" y="11934"/>
                  </a:lnTo>
                  <a:lnTo>
                    <a:pt x="7067" y="12115"/>
                  </a:lnTo>
                  <a:lnTo>
                    <a:pt x="7087" y="12136"/>
                  </a:lnTo>
                  <a:lnTo>
                    <a:pt x="6986" y="12802"/>
                  </a:lnTo>
                  <a:lnTo>
                    <a:pt x="6926" y="13387"/>
                  </a:lnTo>
                  <a:lnTo>
                    <a:pt x="6926" y="13549"/>
                  </a:lnTo>
                  <a:lnTo>
                    <a:pt x="6946" y="13690"/>
                  </a:lnTo>
                  <a:lnTo>
                    <a:pt x="7007" y="13852"/>
                  </a:lnTo>
                  <a:lnTo>
                    <a:pt x="7067" y="13973"/>
                  </a:lnTo>
                  <a:lnTo>
                    <a:pt x="7148" y="14094"/>
                  </a:lnTo>
                  <a:lnTo>
                    <a:pt x="7229" y="14215"/>
                  </a:lnTo>
                  <a:lnTo>
                    <a:pt x="7431" y="14417"/>
                  </a:lnTo>
                  <a:lnTo>
                    <a:pt x="7612" y="14579"/>
                  </a:lnTo>
                  <a:lnTo>
                    <a:pt x="7794" y="14700"/>
                  </a:lnTo>
                  <a:lnTo>
                    <a:pt x="7976" y="14821"/>
                  </a:lnTo>
                  <a:lnTo>
                    <a:pt x="8158" y="14902"/>
                  </a:lnTo>
                  <a:lnTo>
                    <a:pt x="8339" y="14962"/>
                  </a:lnTo>
                  <a:lnTo>
                    <a:pt x="8481" y="14983"/>
                  </a:lnTo>
                  <a:lnTo>
                    <a:pt x="8622" y="15003"/>
                  </a:lnTo>
                  <a:lnTo>
                    <a:pt x="8723" y="14983"/>
                  </a:lnTo>
                  <a:lnTo>
                    <a:pt x="8824" y="14942"/>
                  </a:lnTo>
                  <a:lnTo>
                    <a:pt x="8864" y="14902"/>
                  </a:lnTo>
                  <a:lnTo>
                    <a:pt x="8905" y="14861"/>
                  </a:lnTo>
                  <a:lnTo>
                    <a:pt x="8925" y="14801"/>
                  </a:lnTo>
                  <a:lnTo>
                    <a:pt x="8945" y="14720"/>
                  </a:lnTo>
                  <a:lnTo>
                    <a:pt x="8945" y="13731"/>
                  </a:lnTo>
                  <a:lnTo>
                    <a:pt x="8925" y="13004"/>
                  </a:lnTo>
                  <a:lnTo>
                    <a:pt x="8965" y="13024"/>
                  </a:lnTo>
                  <a:lnTo>
                    <a:pt x="9308" y="13024"/>
                  </a:lnTo>
                  <a:lnTo>
                    <a:pt x="9430" y="12963"/>
                  </a:lnTo>
                  <a:lnTo>
                    <a:pt x="9531" y="12903"/>
                  </a:lnTo>
                  <a:lnTo>
                    <a:pt x="9591" y="12802"/>
                  </a:lnTo>
                  <a:lnTo>
                    <a:pt x="9632" y="12721"/>
                  </a:lnTo>
                  <a:lnTo>
                    <a:pt x="9632" y="12640"/>
                  </a:lnTo>
                  <a:lnTo>
                    <a:pt x="9611" y="12519"/>
                  </a:lnTo>
                  <a:lnTo>
                    <a:pt x="9551" y="12398"/>
                  </a:lnTo>
                  <a:lnTo>
                    <a:pt x="9450" y="12257"/>
                  </a:lnTo>
                  <a:lnTo>
                    <a:pt x="9329" y="12115"/>
                  </a:lnTo>
                  <a:lnTo>
                    <a:pt x="9147" y="11974"/>
                  </a:lnTo>
                  <a:lnTo>
                    <a:pt x="8945" y="11833"/>
                  </a:lnTo>
                  <a:lnTo>
                    <a:pt x="8965" y="11732"/>
                  </a:lnTo>
                  <a:lnTo>
                    <a:pt x="9006" y="11631"/>
                  </a:lnTo>
                  <a:lnTo>
                    <a:pt x="9086" y="11530"/>
                  </a:lnTo>
                  <a:lnTo>
                    <a:pt x="9167" y="11449"/>
                  </a:lnTo>
                  <a:lnTo>
                    <a:pt x="9248" y="11388"/>
                  </a:lnTo>
                  <a:lnTo>
                    <a:pt x="9349" y="11308"/>
                  </a:lnTo>
                  <a:lnTo>
                    <a:pt x="9551" y="11207"/>
                  </a:lnTo>
                  <a:lnTo>
                    <a:pt x="9773" y="11106"/>
                  </a:lnTo>
                  <a:lnTo>
                    <a:pt x="10136" y="10985"/>
                  </a:lnTo>
                  <a:lnTo>
                    <a:pt x="10459" y="10864"/>
                  </a:lnTo>
                  <a:lnTo>
                    <a:pt x="10782" y="10722"/>
                  </a:lnTo>
                  <a:lnTo>
                    <a:pt x="10944" y="10621"/>
                  </a:lnTo>
                  <a:lnTo>
                    <a:pt x="11106" y="10500"/>
                  </a:lnTo>
                  <a:lnTo>
                    <a:pt x="11287" y="10298"/>
                  </a:lnTo>
                  <a:lnTo>
                    <a:pt x="11530" y="9955"/>
                  </a:lnTo>
                  <a:lnTo>
                    <a:pt x="11550" y="9935"/>
                  </a:lnTo>
                  <a:lnTo>
                    <a:pt x="11752" y="9632"/>
                  </a:lnTo>
                  <a:lnTo>
                    <a:pt x="11954" y="9329"/>
                  </a:lnTo>
                  <a:lnTo>
                    <a:pt x="12034" y="9167"/>
                  </a:lnTo>
                  <a:lnTo>
                    <a:pt x="12115" y="9006"/>
                  </a:lnTo>
                  <a:lnTo>
                    <a:pt x="12176" y="8844"/>
                  </a:lnTo>
                  <a:lnTo>
                    <a:pt x="12216" y="8663"/>
                  </a:lnTo>
                  <a:lnTo>
                    <a:pt x="12297" y="8097"/>
                  </a:lnTo>
                  <a:lnTo>
                    <a:pt x="12357" y="7451"/>
                  </a:lnTo>
                  <a:lnTo>
                    <a:pt x="12378" y="7431"/>
                  </a:lnTo>
                  <a:lnTo>
                    <a:pt x="12398" y="7370"/>
                  </a:lnTo>
                  <a:lnTo>
                    <a:pt x="12418" y="7249"/>
                  </a:lnTo>
                  <a:lnTo>
                    <a:pt x="12458" y="7088"/>
                  </a:lnTo>
                  <a:lnTo>
                    <a:pt x="12458" y="6946"/>
                  </a:lnTo>
                  <a:lnTo>
                    <a:pt x="12438" y="6805"/>
                  </a:lnTo>
                  <a:lnTo>
                    <a:pt x="12418" y="6765"/>
                  </a:lnTo>
                  <a:lnTo>
                    <a:pt x="12378" y="6724"/>
                  </a:lnTo>
                  <a:lnTo>
                    <a:pt x="12337" y="6704"/>
                  </a:lnTo>
                  <a:lnTo>
                    <a:pt x="12297" y="6684"/>
                  </a:lnTo>
                  <a:lnTo>
                    <a:pt x="12256" y="6704"/>
                  </a:lnTo>
                  <a:lnTo>
                    <a:pt x="12236" y="6704"/>
                  </a:lnTo>
                  <a:lnTo>
                    <a:pt x="12196" y="6765"/>
                  </a:lnTo>
                  <a:lnTo>
                    <a:pt x="12075" y="6785"/>
                  </a:lnTo>
                  <a:lnTo>
                    <a:pt x="12095" y="6603"/>
                  </a:lnTo>
                  <a:lnTo>
                    <a:pt x="12055" y="6462"/>
                  </a:lnTo>
                  <a:lnTo>
                    <a:pt x="12034" y="6401"/>
                  </a:lnTo>
                  <a:lnTo>
                    <a:pt x="12014" y="6381"/>
                  </a:lnTo>
                  <a:lnTo>
                    <a:pt x="11974" y="6341"/>
                  </a:lnTo>
                  <a:lnTo>
                    <a:pt x="11873" y="6341"/>
                  </a:lnTo>
                  <a:lnTo>
                    <a:pt x="11853" y="6361"/>
                  </a:lnTo>
                  <a:lnTo>
                    <a:pt x="11812" y="6421"/>
                  </a:lnTo>
                  <a:lnTo>
                    <a:pt x="11711" y="6462"/>
                  </a:lnTo>
                  <a:lnTo>
                    <a:pt x="11610" y="6522"/>
                  </a:lnTo>
                  <a:lnTo>
                    <a:pt x="11509" y="6603"/>
                  </a:lnTo>
                  <a:lnTo>
                    <a:pt x="11469" y="6664"/>
                  </a:lnTo>
                  <a:lnTo>
                    <a:pt x="11429" y="6583"/>
                  </a:lnTo>
                  <a:lnTo>
                    <a:pt x="11408" y="6542"/>
                  </a:lnTo>
                  <a:lnTo>
                    <a:pt x="11368" y="6522"/>
                  </a:lnTo>
                  <a:lnTo>
                    <a:pt x="11328" y="6502"/>
                  </a:lnTo>
                  <a:lnTo>
                    <a:pt x="11267" y="6502"/>
                  </a:lnTo>
                  <a:lnTo>
                    <a:pt x="11247" y="6522"/>
                  </a:lnTo>
                  <a:lnTo>
                    <a:pt x="11207" y="6542"/>
                  </a:lnTo>
                  <a:lnTo>
                    <a:pt x="11186" y="6603"/>
                  </a:lnTo>
                  <a:lnTo>
                    <a:pt x="11085" y="6664"/>
                  </a:lnTo>
                  <a:lnTo>
                    <a:pt x="11005" y="6744"/>
                  </a:lnTo>
                  <a:lnTo>
                    <a:pt x="10944" y="6845"/>
                  </a:lnTo>
                  <a:lnTo>
                    <a:pt x="10883" y="6966"/>
                  </a:lnTo>
                  <a:lnTo>
                    <a:pt x="10863" y="7108"/>
                  </a:lnTo>
                  <a:lnTo>
                    <a:pt x="10843" y="7269"/>
                  </a:lnTo>
                  <a:lnTo>
                    <a:pt x="10843" y="7471"/>
                  </a:lnTo>
                  <a:lnTo>
                    <a:pt x="10843" y="8057"/>
                  </a:lnTo>
                  <a:lnTo>
                    <a:pt x="10863" y="8481"/>
                  </a:lnTo>
                  <a:lnTo>
                    <a:pt x="10682" y="8622"/>
                  </a:lnTo>
                  <a:lnTo>
                    <a:pt x="10520" y="8764"/>
                  </a:lnTo>
                  <a:lnTo>
                    <a:pt x="10399" y="8865"/>
                  </a:lnTo>
                  <a:lnTo>
                    <a:pt x="10197" y="9046"/>
                  </a:lnTo>
                  <a:lnTo>
                    <a:pt x="10096" y="9147"/>
                  </a:lnTo>
                  <a:lnTo>
                    <a:pt x="9975" y="9208"/>
                  </a:lnTo>
                  <a:lnTo>
                    <a:pt x="9833" y="9268"/>
                  </a:lnTo>
                  <a:lnTo>
                    <a:pt x="9712" y="9309"/>
                  </a:lnTo>
                  <a:lnTo>
                    <a:pt x="9571" y="9329"/>
                  </a:lnTo>
                  <a:lnTo>
                    <a:pt x="9308" y="9329"/>
                  </a:lnTo>
                  <a:lnTo>
                    <a:pt x="9571" y="9026"/>
                  </a:lnTo>
                  <a:lnTo>
                    <a:pt x="9813" y="8703"/>
                  </a:lnTo>
                  <a:lnTo>
                    <a:pt x="10015" y="8360"/>
                  </a:lnTo>
                  <a:lnTo>
                    <a:pt x="10197" y="7996"/>
                  </a:lnTo>
                  <a:lnTo>
                    <a:pt x="10338" y="7613"/>
                  </a:lnTo>
                  <a:lnTo>
                    <a:pt x="10439" y="7209"/>
                  </a:lnTo>
                  <a:lnTo>
                    <a:pt x="10500" y="6785"/>
                  </a:lnTo>
                  <a:lnTo>
                    <a:pt x="10520" y="6361"/>
                  </a:lnTo>
                  <a:lnTo>
                    <a:pt x="10500" y="5917"/>
                  </a:lnTo>
                  <a:lnTo>
                    <a:pt x="10439" y="5492"/>
                  </a:lnTo>
                  <a:lnTo>
                    <a:pt x="10318" y="5089"/>
                  </a:lnTo>
                  <a:lnTo>
                    <a:pt x="10177" y="4685"/>
                  </a:lnTo>
                  <a:lnTo>
                    <a:pt x="10278" y="4523"/>
                  </a:lnTo>
                  <a:lnTo>
                    <a:pt x="10358" y="4362"/>
                  </a:lnTo>
                  <a:lnTo>
                    <a:pt x="10480" y="4059"/>
                  </a:lnTo>
                  <a:lnTo>
                    <a:pt x="10560" y="3857"/>
                  </a:lnTo>
                  <a:lnTo>
                    <a:pt x="10601" y="3776"/>
                  </a:lnTo>
                  <a:lnTo>
                    <a:pt x="10641" y="3736"/>
                  </a:lnTo>
                  <a:lnTo>
                    <a:pt x="10762" y="3675"/>
                  </a:lnTo>
                  <a:lnTo>
                    <a:pt x="10904" y="3574"/>
                  </a:lnTo>
                  <a:lnTo>
                    <a:pt x="11085" y="3453"/>
                  </a:lnTo>
                  <a:lnTo>
                    <a:pt x="11267" y="3292"/>
                  </a:lnTo>
                  <a:lnTo>
                    <a:pt x="11429" y="3090"/>
                  </a:lnTo>
                  <a:lnTo>
                    <a:pt x="11469" y="3029"/>
                  </a:lnTo>
                  <a:lnTo>
                    <a:pt x="11489" y="3009"/>
                  </a:lnTo>
                  <a:lnTo>
                    <a:pt x="11509" y="2969"/>
                  </a:lnTo>
                  <a:lnTo>
                    <a:pt x="11550" y="2908"/>
                  </a:lnTo>
                  <a:lnTo>
                    <a:pt x="11570" y="2868"/>
                  </a:lnTo>
                  <a:lnTo>
                    <a:pt x="11671" y="2645"/>
                  </a:lnTo>
                  <a:lnTo>
                    <a:pt x="11691" y="2605"/>
                  </a:lnTo>
                  <a:lnTo>
                    <a:pt x="11691" y="2565"/>
                  </a:lnTo>
                  <a:lnTo>
                    <a:pt x="11711" y="2504"/>
                  </a:lnTo>
                  <a:lnTo>
                    <a:pt x="11752" y="2363"/>
                  </a:lnTo>
                  <a:lnTo>
                    <a:pt x="11772" y="2302"/>
                  </a:lnTo>
                  <a:lnTo>
                    <a:pt x="11772" y="2242"/>
                  </a:lnTo>
                  <a:lnTo>
                    <a:pt x="11772" y="2201"/>
                  </a:lnTo>
                  <a:lnTo>
                    <a:pt x="11792" y="2161"/>
                  </a:lnTo>
                  <a:lnTo>
                    <a:pt x="11792" y="2080"/>
                  </a:lnTo>
                  <a:lnTo>
                    <a:pt x="11792" y="2040"/>
                  </a:lnTo>
                  <a:lnTo>
                    <a:pt x="11792" y="1959"/>
                  </a:lnTo>
                  <a:lnTo>
                    <a:pt x="11792" y="1797"/>
                  </a:lnTo>
                  <a:lnTo>
                    <a:pt x="11792" y="1757"/>
                  </a:lnTo>
                  <a:lnTo>
                    <a:pt x="11772" y="1636"/>
                  </a:lnTo>
                  <a:lnTo>
                    <a:pt x="11772" y="1595"/>
                  </a:lnTo>
                  <a:lnTo>
                    <a:pt x="11752" y="1555"/>
                  </a:lnTo>
                  <a:lnTo>
                    <a:pt x="11752" y="1495"/>
                  </a:lnTo>
                  <a:lnTo>
                    <a:pt x="11671" y="1272"/>
                  </a:lnTo>
                  <a:lnTo>
                    <a:pt x="11671" y="1252"/>
                  </a:lnTo>
                  <a:lnTo>
                    <a:pt x="11651" y="1232"/>
                  </a:lnTo>
                  <a:lnTo>
                    <a:pt x="11610" y="1131"/>
                  </a:lnTo>
                  <a:lnTo>
                    <a:pt x="11530" y="949"/>
                  </a:lnTo>
                  <a:lnTo>
                    <a:pt x="11408" y="788"/>
                  </a:lnTo>
                  <a:lnTo>
                    <a:pt x="11348" y="707"/>
                  </a:lnTo>
                  <a:lnTo>
                    <a:pt x="11267" y="626"/>
                  </a:lnTo>
                  <a:lnTo>
                    <a:pt x="11207" y="566"/>
                  </a:lnTo>
                  <a:lnTo>
                    <a:pt x="11186" y="525"/>
                  </a:lnTo>
                  <a:lnTo>
                    <a:pt x="11126" y="485"/>
                  </a:lnTo>
                  <a:lnTo>
                    <a:pt x="10984" y="364"/>
                  </a:lnTo>
                  <a:lnTo>
                    <a:pt x="10823" y="263"/>
                  </a:lnTo>
                  <a:lnTo>
                    <a:pt x="10641" y="182"/>
                  </a:lnTo>
                  <a:lnTo>
                    <a:pt x="10459" y="101"/>
                  </a:lnTo>
                  <a:lnTo>
                    <a:pt x="10278" y="61"/>
                  </a:lnTo>
                  <a:lnTo>
                    <a:pt x="10096" y="21"/>
                  </a:lnTo>
                  <a:lnTo>
                    <a:pt x="9894" y="0"/>
                  </a:lnTo>
                  <a:close/>
                </a:path>
              </a:pathLst>
            </a:custGeom>
            <a:solidFill>
              <a:schemeClr val="accent6"/>
            </a:solidFill>
            <a:ln w="152400" cap="flat" cmpd="sng">
              <a:solidFill>
                <a:schemeClr val="accent6"/>
              </a:solidFill>
              <a:prstDash val="solid"/>
              <a:round/>
              <a:headEnd type="none" w="sm" len="sm"/>
              <a:tailEnd type="none" w="sm" len="sm"/>
            </a:ln>
            <a:effectLst>
              <a:outerShdw blurRad="28575"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5" name="Google Shape;5295;p51"/>
            <p:cNvGrpSpPr/>
            <p:nvPr/>
          </p:nvGrpSpPr>
          <p:grpSpPr>
            <a:xfrm>
              <a:off x="5094463" y="-2108373"/>
              <a:ext cx="1387026" cy="1670218"/>
              <a:chOff x="3105175" y="-2108373"/>
              <a:chExt cx="1387026" cy="1670218"/>
            </a:xfrm>
          </p:grpSpPr>
          <p:sp>
            <p:nvSpPr>
              <p:cNvPr id="5296" name="Google Shape;5296;p51"/>
              <p:cNvSpPr/>
              <p:nvPr/>
            </p:nvSpPr>
            <p:spPr>
              <a:xfrm>
                <a:off x="3116419" y="-1386867"/>
                <a:ext cx="600278" cy="942032"/>
              </a:xfrm>
              <a:custGeom>
                <a:avLst/>
                <a:gdLst/>
                <a:ahLst/>
                <a:cxnLst/>
                <a:rect l="l" t="t" r="r" b="b"/>
                <a:pathLst>
                  <a:path w="5392" h="8462" extrusionOk="0">
                    <a:moveTo>
                      <a:pt x="425" y="1"/>
                    </a:moveTo>
                    <a:lnTo>
                      <a:pt x="384" y="21"/>
                    </a:lnTo>
                    <a:lnTo>
                      <a:pt x="384" y="284"/>
                    </a:lnTo>
                    <a:lnTo>
                      <a:pt x="384" y="445"/>
                    </a:lnTo>
                    <a:lnTo>
                      <a:pt x="344" y="405"/>
                    </a:lnTo>
                    <a:lnTo>
                      <a:pt x="283" y="364"/>
                    </a:lnTo>
                    <a:lnTo>
                      <a:pt x="223" y="344"/>
                    </a:lnTo>
                    <a:lnTo>
                      <a:pt x="41" y="344"/>
                    </a:lnTo>
                    <a:lnTo>
                      <a:pt x="1" y="364"/>
                    </a:lnTo>
                    <a:lnTo>
                      <a:pt x="61" y="1071"/>
                    </a:lnTo>
                    <a:lnTo>
                      <a:pt x="122" y="1677"/>
                    </a:lnTo>
                    <a:lnTo>
                      <a:pt x="182" y="2182"/>
                    </a:lnTo>
                    <a:lnTo>
                      <a:pt x="243" y="2343"/>
                    </a:lnTo>
                    <a:lnTo>
                      <a:pt x="304" y="2505"/>
                    </a:lnTo>
                    <a:lnTo>
                      <a:pt x="384" y="2686"/>
                    </a:lnTo>
                    <a:lnTo>
                      <a:pt x="465" y="2848"/>
                    </a:lnTo>
                    <a:lnTo>
                      <a:pt x="667" y="3151"/>
                    </a:lnTo>
                    <a:lnTo>
                      <a:pt x="869" y="3454"/>
                    </a:lnTo>
                    <a:lnTo>
                      <a:pt x="1111" y="3777"/>
                    </a:lnTo>
                    <a:lnTo>
                      <a:pt x="1293" y="3979"/>
                    </a:lnTo>
                    <a:lnTo>
                      <a:pt x="1434" y="4100"/>
                    </a:lnTo>
                    <a:lnTo>
                      <a:pt x="1596" y="4181"/>
                    </a:lnTo>
                    <a:lnTo>
                      <a:pt x="1838" y="4302"/>
                    </a:lnTo>
                    <a:lnTo>
                      <a:pt x="2101" y="4403"/>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74" y="7169"/>
                    </a:lnTo>
                    <a:lnTo>
                      <a:pt x="3474" y="8239"/>
                    </a:lnTo>
                    <a:lnTo>
                      <a:pt x="3474" y="8300"/>
                    </a:lnTo>
                    <a:lnTo>
                      <a:pt x="3494" y="8340"/>
                    </a:lnTo>
                    <a:lnTo>
                      <a:pt x="3514" y="8380"/>
                    </a:lnTo>
                    <a:lnTo>
                      <a:pt x="3554" y="8421"/>
                    </a:lnTo>
                    <a:lnTo>
                      <a:pt x="3635" y="8461"/>
                    </a:lnTo>
                    <a:lnTo>
                      <a:pt x="3877" y="8461"/>
                    </a:lnTo>
                    <a:lnTo>
                      <a:pt x="3978" y="8441"/>
                    </a:lnTo>
                    <a:lnTo>
                      <a:pt x="4180" y="8380"/>
                    </a:lnTo>
                    <a:lnTo>
                      <a:pt x="4362" y="8280"/>
                    </a:lnTo>
                    <a:lnTo>
                      <a:pt x="4564" y="8158"/>
                    </a:lnTo>
                    <a:lnTo>
                      <a:pt x="4726" y="8037"/>
                    </a:lnTo>
                    <a:lnTo>
                      <a:pt x="4907" y="7896"/>
                    </a:lnTo>
                    <a:lnTo>
                      <a:pt x="5089" y="7694"/>
                    </a:lnTo>
                    <a:lnTo>
                      <a:pt x="5190" y="7573"/>
                    </a:lnTo>
                    <a:lnTo>
                      <a:pt x="5250" y="7452"/>
                    </a:lnTo>
                    <a:lnTo>
                      <a:pt x="5311" y="7330"/>
                    </a:lnTo>
                    <a:lnTo>
                      <a:pt x="5372" y="7189"/>
                    </a:lnTo>
                    <a:lnTo>
                      <a:pt x="5392" y="7048"/>
                    </a:lnTo>
                    <a:lnTo>
                      <a:pt x="5392" y="6906"/>
                    </a:lnTo>
                    <a:lnTo>
                      <a:pt x="5311" y="6281"/>
                    </a:lnTo>
                    <a:lnTo>
                      <a:pt x="5210" y="5634"/>
                    </a:lnTo>
                    <a:lnTo>
                      <a:pt x="5069" y="4887"/>
                    </a:lnTo>
                    <a:lnTo>
                      <a:pt x="5008" y="4564"/>
                    </a:lnTo>
                    <a:lnTo>
                      <a:pt x="4927" y="4282"/>
                    </a:lnTo>
                    <a:lnTo>
                      <a:pt x="4847" y="4039"/>
                    </a:lnTo>
                    <a:lnTo>
                      <a:pt x="4726" y="3797"/>
                    </a:lnTo>
                    <a:lnTo>
                      <a:pt x="4604" y="3615"/>
                    </a:lnTo>
                    <a:lnTo>
                      <a:pt x="4443" y="3433"/>
                    </a:lnTo>
                    <a:lnTo>
                      <a:pt x="4281" y="3312"/>
                    </a:lnTo>
                    <a:lnTo>
                      <a:pt x="4120" y="3211"/>
                    </a:lnTo>
                    <a:lnTo>
                      <a:pt x="3938" y="3131"/>
                    </a:lnTo>
                    <a:lnTo>
                      <a:pt x="3756" y="3050"/>
                    </a:lnTo>
                    <a:lnTo>
                      <a:pt x="3575" y="2989"/>
                    </a:lnTo>
                    <a:lnTo>
                      <a:pt x="3373" y="2949"/>
                    </a:lnTo>
                    <a:lnTo>
                      <a:pt x="3191" y="2909"/>
                    </a:lnTo>
                    <a:lnTo>
                      <a:pt x="2989" y="2909"/>
                    </a:lnTo>
                    <a:lnTo>
                      <a:pt x="2827" y="2888"/>
                    </a:lnTo>
                    <a:lnTo>
                      <a:pt x="2666" y="2888"/>
                    </a:lnTo>
                    <a:lnTo>
                      <a:pt x="2504" y="2848"/>
                    </a:lnTo>
                    <a:lnTo>
                      <a:pt x="2363" y="2767"/>
                    </a:lnTo>
                    <a:lnTo>
                      <a:pt x="2202" y="2686"/>
                    </a:lnTo>
                    <a:lnTo>
                      <a:pt x="2080" y="2565"/>
                    </a:lnTo>
                    <a:lnTo>
                      <a:pt x="1818" y="2323"/>
                    </a:lnTo>
                    <a:lnTo>
                      <a:pt x="1636" y="2161"/>
                    </a:lnTo>
                    <a:lnTo>
                      <a:pt x="1434" y="2020"/>
                    </a:lnTo>
                    <a:lnTo>
                      <a:pt x="1454" y="1576"/>
                    </a:lnTo>
                    <a:lnTo>
                      <a:pt x="1475" y="1051"/>
                    </a:lnTo>
                    <a:lnTo>
                      <a:pt x="1475" y="809"/>
                    </a:lnTo>
                    <a:lnTo>
                      <a:pt x="1454" y="627"/>
                    </a:lnTo>
                    <a:lnTo>
                      <a:pt x="1414" y="465"/>
                    </a:lnTo>
                    <a:lnTo>
                      <a:pt x="1333" y="324"/>
                    </a:lnTo>
                    <a:lnTo>
                      <a:pt x="1273" y="243"/>
                    </a:lnTo>
                    <a:lnTo>
                      <a:pt x="1192" y="203"/>
                    </a:lnTo>
                    <a:lnTo>
                      <a:pt x="1111" y="162"/>
                    </a:lnTo>
                    <a:lnTo>
                      <a:pt x="990" y="162"/>
                    </a:lnTo>
                    <a:lnTo>
                      <a:pt x="950" y="405"/>
                    </a:lnTo>
                    <a:lnTo>
                      <a:pt x="929" y="385"/>
                    </a:lnTo>
                    <a:lnTo>
                      <a:pt x="909" y="304"/>
                    </a:lnTo>
                    <a:lnTo>
                      <a:pt x="829" y="162"/>
                    </a:lnTo>
                    <a:lnTo>
                      <a:pt x="728" y="82"/>
                    </a:lnTo>
                    <a:lnTo>
                      <a:pt x="647" y="21"/>
                    </a:lnTo>
                    <a:lnTo>
                      <a:pt x="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51"/>
              <p:cNvSpPr/>
              <p:nvPr/>
            </p:nvSpPr>
            <p:spPr>
              <a:xfrm>
                <a:off x="3116419" y="-1386867"/>
                <a:ext cx="600278" cy="942032"/>
              </a:xfrm>
              <a:custGeom>
                <a:avLst/>
                <a:gdLst/>
                <a:ahLst/>
                <a:cxnLst/>
                <a:rect l="l" t="t" r="r" b="b"/>
                <a:pathLst>
                  <a:path w="5392" h="8462" fill="none" extrusionOk="0">
                    <a:moveTo>
                      <a:pt x="5392" y="6906"/>
                    </a:moveTo>
                    <a:lnTo>
                      <a:pt x="5392" y="6906"/>
                    </a:lnTo>
                    <a:lnTo>
                      <a:pt x="5311" y="6281"/>
                    </a:lnTo>
                    <a:lnTo>
                      <a:pt x="5210" y="5634"/>
                    </a:lnTo>
                    <a:lnTo>
                      <a:pt x="5210" y="5634"/>
                    </a:lnTo>
                    <a:lnTo>
                      <a:pt x="5069" y="4887"/>
                    </a:lnTo>
                    <a:lnTo>
                      <a:pt x="5008" y="4564"/>
                    </a:lnTo>
                    <a:lnTo>
                      <a:pt x="4927" y="4282"/>
                    </a:lnTo>
                    <a:lnTo>
                      <a:pt x="4847" y="4039"/>
                    </a:lnTo>
                    <a:lnTo>
                      <a:pt x="4726" y="3797"/>
                    </a:lnTo>
                    <a:lnTo>
                      <a:pt x="4604" y="3615"/>
                    </a:lnTo>
                    <a:lnTo>
                      <a:pt x="4443" y="3433"/>
                    </a:lnTo>
                    <a:lnTo>
                      <a:pt x="4443" y="3433"/>
                    </a:lnTo>
                    <a:lnTo>
                      <a:pt x="4281" y="3312"/>
                    </a:lnTo>
                    <a:lnTo>
                      <a:pt x="4120" y="3211"/>
                    </a:lnTo>
                    <a:lnTo>
                      <a:pt x="3938" y="3131"/>
                    </a:lnTo>
                    <a:lnTo>
                      <a:pt x="3756" y="3050"/>
                    </a:lnTo>
                    <a:lnTo>
                      <a:pt x="3575" y="2989"/>
                    </a:lnTo>
                    <a:lnTo>
                      <a:pt x="3373" y="2949"/>
                    </a:lnTo>
                    <a:lnTo>
                      <a:pt x="3191" y="2909"/>
                    </a:lnTo>
                    <a:lnTo>
                      <a:pt x="2989" y="2909"/>
                    </a:lnTo>
                    <a:lnTo>
                      <a:pt x="2989" y="2909"/>
                    </a:lnTo>
                    <a:lnTo>
                      <a:pt x="2827" y="2888"/>
                    </a:lnTo>
                    <a:lnTo>
                      <a:pt x="2666" y="2888"/>
                    </a:lnTo>
                    <a:lnTo>
                      <a:pt x="2504" y="2848"/>
                    </a:lnTo>
                    <a:lnTo>
                      <a:pt x="2363" y="2767"/>
                    </a:lnTo>
                    <a:lnTo>
                      <a:pt x="2363" y="2767"/>
                    </a:lnTo>
                    <a:lnTo>
                      <a:pt x="2202" y="2686"/>
                    </a:lnTo>
                    <a:lnTo>
                      <a:pt x="2080" y="2565"/>
                    </a:lnTo>
                    <a:lnTo>
                      <a:pt x="1818" y="2323"/>
                    </a:lnTo>
                    <a:lnTo>
                      <a:pt x="1818" y="2323"/>
                    </a:lnTo>
                    <a:lnTo>
                      <a:pt x="1636" y="2161"/>
                    </a:lnTo>
                    <a:lnTo>
                      <a:pt x="1434" y="2020"/>
                    </a:lnTo>
                    <a:lnTo>
                      <a:pt x="1434" y="2020"/>
                    </a:lnTo>
                    <a:lnTo>
                      <a:pt x="1454" y="1576"/>
                    </a:lnTo>
                    <a:lnTo>
                      <a:pt x="1454" y="1576"/>
                    </a:lnTo>
                    <a:lnTo>
                      <a:pt x="1475" y="1051"/>
                    </a:lnTo>
                    <a:lnTo>
                      <a:pt x="1475" y="809"/>
                    </a:lnTo>
                    <a:lnTo>
                      <a:pt x="1454" y="627"/>
                    </a:lnTo>
                    <a:lnTo>
                      <a:pt x="1454" y="627"/>
                    </a:lnTo>
                    <a:lnTo>
                      <a:pt x="1414" y="465"/>
                    </a:lnTo>
                    <a:lnTo>
                      <a:pt x="1333" y="324"/>
                    </a:lnTo>
                    <a:lnTo>
                      <a:pt x="1273" y="243"/>
                    </a:lnTo>
                    <a:lnTo>
                      <a:pt x="1192" y="203"/>
                    </a:lnTo>
                    <a:lnTo>
                      <a:pt x="1111" y="162"/>
                    </a:lnTo>
                    <a:lnTo>
                      <a:pt x="1051" y="162"/>
                    </a:lnTo>
                    <a:lnTo>
                      <a:pt x="990" y="162"/>
                    </a:lnTo>
                    <a:lnTo>
                      <a:pt x="990" y="162"/>
                    </a:lnTo>
                    <a:lnTo>
                      <a:pt x="950" y="405"/>
                    </a:lnTo>
                    <a:lnTo>
                      <a:pt x="950" y="405"/>
                    </a:lnTo>
                    <a:lnTo>
                      <a:pt x="929" y="385"/>
                    </a:lnTo>
                    <a:lnTo>
                      <a:pt x="929" y="385"/>
                    </a:lnTo>
                    <a:lnTo>
                      <a:pt x="909" y="304"/>
                    </a:lnTo>
                    <a:lnTo>
                      <a:pt x="909" y="304"/>
                    </a:lnTo>
                    <a:lnTo>
                      <a:pt x="829" y="162"/>
                    </a:lnTo>
                    <a:lnTo>
                      <a:pt x="728" y="82"/>
                    </a:lnTo>
                    <a:lnTo>
                      <a:pt x="647" y="21"/>
                    </a:lnTo>
                    <a:lnTo>
                      <a:pt x="566" y="1"/>
                    </a:lnTo>
                    <a:lnTo>
                      <a:pt x="485" y="1"/>
                    </a:lnTo>
                    <a:lnTo>
                      <a:pt x="425" y="1"/>
                    </a:lnTo>
                    <a:lnTo>
                      <a:pt x="384" y="21"/>
                    </a:lnTo>
                    <a:lnTo>
                      <a:pt x="384" y="21"/>
                    </a:lnTo>
                    <a:lnTo>
                      <a:pt x="384" y="284"/>
                    </a:lnTo>
                    <a:lnTo>
                      <a:pt x="384" y="284"/>
                    </a:lnTo>
                    <a:lnTo>
                      <a:pt x="384" y="445"/>
                    </a:lnTo>
                    <a:lnTo>
                      <a:pt x="384" y="445"/>
                    </a:lnTo>
                    <a:lnTo>
                      <a:pt x="445" y="485"/>
                    </a:lnTo>
                    <a:lnTo>
                      <a:pt x="445" y="485"/>
                    </a:lnTo>
                    <a:lnTo>
                      <a:pt x="384" y="445"/>
                    </a:lnTo>
                    <a:lnTo>
                      <a:pt x="384" y="445"/>
                    </a:lnTo>
                    <a:lnTo>
                      <a:pt x="344" y="405"/>
                    </a:lnTo>
                    <a:lnTo>
                      <a:pt x="344" y="405"/>
                    </a:lnTo>
                    <a:lnTo>
                      <a:pt x="283" y="364"/>
                    </a:lnTo>
                    <a:lnTo>
                      <a:pt x="223" y="344"/>
                    </a:lnTo>
                    <a:lnTo>
                      <a:pt x="102" y="344"/>
                    </a:lnTo>
                    <a:lnTo>
                      <a:pt x="41" y="344"/>
                    </a:lnTo>
                    <a:lnTo>
                      <a:pt x="1" y="364"/>
                    </a:lnTo>
                    <a:lnTo>
                      <a:pt x="1" y="364"/>
                    </a:lnTo>
                    <a:lnTo>
                      <a:pt x="61" y="1071"/>
                    </a:lnTo>
                    <a:lnTo>
                      <a:pt x="122" y="1677"/>
                    </a:lnTo>
                    <a:lnTo>
                      <a:pt x="182" y="2182"/>
                    </a:lnTo>
                    <a:lnTo>
                      <a:pt x="182" y="2182"/>
                    </a:lnTo>
                    <a:lnTo>
                      <a:pt x="243" y="2343"/>
                    </a:lnTo>
                    <a:lnTo>
                      <a:pt x="304" y="2505"/>
                    </a:lnTo>
                    <a:lnTo>
                      <a:pt x="384" y="2686"/>
                    </a:lnTo>
                    <a:lnTo>
                      <a:pt x="465" y="2848"/>
                    </a:lnTo>
                    <a:lnTo>
                      <a:pt x="667" y="3151"/>
                    </a:lnTo>
                    <a:lnTo>
                      <a:pt x="869" y="3454"/>
                    </a:lnTo>
                    <a:lnTo>
                      <a:pt x="869" y="3454"/>
                    </a:lnTo>
                    <a:lnTo>
                      <a:pt x="1111" y="3777"/>
                    </a:lnTo>
                    <a:lnTo>
                      <a:pt x="1293" y="3979"/>
                    </a:lnTo>
                    <a:lnTo>
                      <a:pt x="1434" y="4100"/>
                    </a:lnTo>
                    <a:lnTo>
                      <a:pt x="1596" y="4181"/>
                    </a:lnTo>
                    <a:lnTo>
                      <a:pt x="1596" y="4181"/>
                    </a:lnTo>
                    <a:lnTo>
                      <a:pt x="1838" y="4302"/>
                    </a:lnTo>
                    <a:lnTo>
                      <a:pt x="2101" y="4403"/>
                    </a:lnTo>
                    <a:lnTo>
                      <a:pt x="2605" y="4584"/>
                    </a:lnTo>
                    <a:lnTo>
                      <a:pt x="2605" y="4584"/>
                    </a:lnTo>
                    <a:lnTo>
                      <a:pt x="2928" y="4726"/>
                    </a:lnTo>
                    <a:lnTo>
                      <a:pt x="3171" y="4867"/>
                    </a:lnTo>
                    <a:lnTo>
                      <a:pt x="3252" y="4948"/>
                    </a:lnTo>
                    <a:lnTo>
                      <a:pt x="3332" y="5029"/>
                    </a:lnTo>
                    <a:lnTo>
                      <a:pt x="3393" y="5109"/>
                    </a:lnTo>
                    <a:lnTo>
                      <a:pt x="3433" y="5210"/>
                    </a:lnTo>
                    <a:lnTo>
                      <a:pt x="3453" y="5311"/>
                    </a:lnTo>
                    <a:lnTo>
                      <a:pt x="3494" y="5412"/>
                    </a:lnTo>
                    <a:lnTo>
                      <a:pt x="3514" y="5655"/>
                    </a:lnTo>
                    <a:lnTo>
                      <a:pt x="3494" y="6301"/>
                    </a:lnTo>
                    <a:lnTo>
                      <a:pt x="3494" y="6301"/>
                    </a:lnTo>
                    <a:lnTo>
                      <a:pt x="3474" y="7169"/>
                    </a:lnTo>
                    <a:lnTo>
                      <a:pt x="3474" y="8239"/>
                    </a:lnTo>
                    <a:lnTo>
                      <a:pt x="3474" y="8239"/>
                    </a:lnTo>
                    <a:lnTo>
                      <a:pt x="3474" y="8300"/>
                    </a:lnTo>
                    <a:lnTo>
                      <a:pt x="3494" y="8340"/>
                    </a:lnTo>
                    <a:lnTo>
                      <a:pt x="3514" y="8380"/>
                    </a:lnTo>
                    <a:lnTo>
                      <a:pt x="3554" y="8421"/>
                    </a:lnTo>
                    <a:lnTo>
                      <a:pt x="3635" y="8461"/>
                    </a:lnTo>
                    <a:lnTo>
                      <a:pt x="3756" y="8461"/>
                    </a:lnTo>
                    <a:lnTo>
                      <a:pt x="3877" y="8461"/>
                    </a:lnTo>
                    <a:lnTo>
                      <a:pt x="3978" y="8441"/>
                    </a:lnTo>
                    <a:lnTo>
                      <a:pt x="4180" y="8380"/>
                    </a:lnTo>
                    <a:lnTo>
                      <a:pt x="4180" y="8380"/>
                    </a:lnTo>
                    <a:lnTo>
                      <a:pt x="4362" y="8280"/>
                    </a:lnTo>
                    <a:lnTo>
                      <a:pt x="4564" y="8158"/>
                    </a:lnTo>
                    <a:lnTo>
                      <a:pt x="4726" y="8037"/>
                    </a:lnTo>
                    <a:lnTo>
                      <a:pt x="4907" y="7896"/>
                    </a:lnTo>
                    <a:lnTo>
                      <a:pt x="4907" y="7896"/>
                    </a:lnTo>
                    <a:lnTo>
                      <a:pt x="5089" y="7694"/>
                    </a:lnTo>
                    <a:lnTo>
                      <a:pt x="5190" y="7573"/>
                    </a:lnTo>
                    <a:lnTo>
                      <a:pt x="5250" y="7452"/>
                    </a:lnTo>
                    <a:lnTo>
                      <a:pt x="5311" y="7330"/>
                    </a:lnTo>
                    <a:lnTo>
                      <a:pt x="5372" y="7189"/>
                    </a:lnTo>
                    <a:lnTo>
                      <a:pt x="5392" y="7048"/>
                    </a:lnTo>
                    <a:lnTo>
                      <a:pt x="5392" y="690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51"/>
              <p:cNvSpPr/>
              <p:nvPr/>
            </p:nvSpPr>
            <p:spPr>
              <a:xfrm>
                <a:off x="3437932" y="-1029398"/>
                <a:ext cx="188923" cy="119229"/>
              </a:xfrm>
              <a:custGeom>
                <a:avLst/>
                <a:gdLst/>
                <a:ahLst/>
                <a:cxnLst/>
                <a:rect l="l" t="t" r="r" b="b"/>
                <a:pathLst>
                  <a:path w="1697" h="1071" extrusionOk="0">
                    <a:moveTo>
                      <a:pt x="121" y="0"/>
                    </a:moveTo>
                    <a:lnTo>
                      <a:pt x="61" y="21"/>
                    </a:lnTo>
                    <a:lnTo>
                      <a:pt x="20" y="41"/>
                    </a:lnTo>
                    <a:lnTo>
                      <a:pt x="0" y="61"/>
                    </a:lnTo>
                    <a:lnTo>
                      <a:pt x="20" y="101"/>
                    </a:lnTo>
                    <a:lnTo>
                      <a:pt x="61" y="122"/>
                    </a:lnTo>
                    <a:lnTo>
                      <a:pt x="81" y="101"/>
                    </a:lnTo>
                    <a:lnTo>
                      <a:pt x="81" y="122"/>
                    </a:lnTo>
                    <a:lnTo>
                      <a:pt x="202" y="142"/>
                    </a:lnTo>
                    <a:lnTo>
                      <a:pt x="485" y="202"/>
                    </a:lnTo>
                    <a:lnTo>
                      <a:pt x="666" y="263"/>
                    </a:lnTo>
                    <a:lnTo>
                      <a:pt x="868" y="344"/>
                    </a:lnTo>
                    <a:lnTo>
                      <a:pt x="1050" y="465"/>
                    </a:lnTo>
                    <a:lnTo>
                      <a:pt x="1232" y="586"/>
                    </a:lnTo>
                    <a:lnTo>
                      <a:pt x="1373" y="747"/>
                    </a:lnTo>
                    <a:lnTo>
                      <a:pt x="1474" y="848"/>
                    </a:lnTo>
                    <a:lnTo>
                      <a:pt x="1595" y="1050"/>
                    </a:lnTo>
                    <a:lnTo>
                      <a:pt x="1615" y="1071"/>
                    </a:lnTo>
                    <a:lnTo>
                      <a:pt x="1636" y="1071"/>
                    </a:lnTo>
                    <a:lnTo>
                      <a:pt x="1676" y="1050"/>
                    </a:lnTo>
                    <a:lnTo>
                      <a:pt x="1696" y="1030"/>
                    </a:lnTo>
                    <a:lnTo>
                      <a:pt x="1696" y="990"/>
                    </a:lnTo>
                    <a:lnTo>
                      <a:pt x="1595" y="768"/>
                    </a:lnTo>
                    <a:lnTo>
                      <a:pt x="1474" y="566"/>
                    </a:lnTo>
                    <a:lnTo>
                      <a:pt x="1252" y="465"/>
                    </a:lnTo>
                    <a:lnTo>
                      <a:pt x="1030" y="344"/>
                    </a:lnTo>
                    <a:lnTo>
                      <a:pt x="828" y="202"/>
                    </a:lnTo>
                    <a:lnTo>
                      <a:pt x="626" y="61"/>
                    </a:lnTo>
                    <a:lnTo>
                      <a:pt x="364" y="21"/>
                    </a:lnTo>
                    <a:lnTo>
                      <a:pt x="2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51"/>
              <p:cNvSpPr/>
              <p:nvPr/>
            </p:nvSpPr>
            <p:spPr>
              <a:xfrm>
                <a:off x="3217615" y="-1380076"/>
                <a:ext cx="22599" cy="65348"/>
              </a:xfrm>
              <a:custGeom>
                <a:avLst/>
                <a:gdLst/>
                <a:ahLst/>
                <a:cxnLst/>
                <a:rect l="l" t="t" r="r" b="b"/>
                <a:pathLst>
                  <a:path w="203" h="587" extrusionOk="0">
                    <a:moveTo>
                      <a:pt x="121" y="0"/>
                    </a:moveTo>
                    <a:lnTo>
                      <a:pt x="101" y="21"/>
                    </a:lnTo>
                    <a:lnTo>
                      <a:pt x="61" y="61"/>
                    </a:lnTo>
                    <a:lnTo>
                      <a:pt x="20" y="142"/>
                    </a:lnTo>
                    <a:lnTo>
                      <a:pt x="0" y="243"/>
                    </a:lnTo>
                    <a:lnTo>
                      <a:pt x="20" y="324"/>
                    </a:lnTo>
                    <a:lnTo>
                      <a:pt x="41" y="344"/>
                    </a:lnTo>
                    <a:lnTo>
                      <a:pt x="101" y="586"/>
                    </a:lnTo>
                    <a:lnTo>
                      <a:pt x="162" y="364"/>
                    </a:lnTo>
                    <a:lnTo>
                      <a:pt x="202" y="101"/>
                    </a:lnTo>
                    <a:lnTo>
                      <a:pt x="202" y="61"/>
                    </a:lnTo>
                    <a:lnTo>
                      <a:pt x="182" y="21"/>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51"/>
              <p:cNvSpPr/>
              <p:nvPr/>
            </p:nvSpPr>
            <p:spPr>
              <a:xfrm>
                <a:off x="3152378" y="-1395773"/>
                <a:ext cx="22599" cy="69801"/>
              </a:xfrm>
              <a:custGeom>
                <a:avLst/>
                <a:gdLst/>
                <a:ahLst/>
                <a:cxnLst/>
                <a:rect l="l" t="t" r="r" b="b"/>
                <a:pathLst>
                  <a:path w="203" h="627" extrusionOk="0">
                    <a:moveTo>
                      <a:pt x="81" y="0"/>
                    </a:moveTo>
                    <a:lnTo>
                      <a:pt x="61" y="20"/>
                    </a:lnTo>
                    <a:lnTo>
                      <a:pt x="21" y="61"/>
                    </a:lnTo>
                    <a:lnTo>
                      <a:pt x="1" y="162"/>
                    </a:lnTo>
                    <a:lnTo>
                      <a:pt x="1" y="263"/>
                    </a:lnTo>
                    <a:lnTo>
                      <a:pt x="21" y="485"/>
                    </a:lnTo>
                    <a:lnTo>
                      <a:pt x="61" y="525"/>
                    </a:lnTo>
                    <a:lnTo>
                      <a:pt x="162" y="626"/>
                    </a:lnTo>
                    <a:lnTo>
                      <a:pt x="182" y="565"/>
                    </a:lnTo>
                    <a:lnTo>
                      <a:pt x="203" y="343"/>
                    </a:lnTo>
                    <a:lnTo>
                      <a:pt x="182" y="81"/>
                    </a:lnTo>
                    <a:lnTo>
                      <a:pt x="162" y="20"/>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51"/>
              <p:cNvSpPr/>
              <p:nvPr/>
            </p:nvSpPr>
            <p:spPr>
              <a:xfrm>
                <a:off x="3190563" y="-1171005"/>
                <a:ext cx="72140" cy="65236"/>
              </a:xfrm>
              <a:custGeom>
                <a:avLst/>
                <a:gdLst/>
                <a:ahLst/>
                <a:cxnLst/>
                <a:rect l="l" t="t" r="r" b="b"/>
                <a:pathLst>
                  <a:path w="648" h="586" extrusionOk="0">
                    <a:moveTo>
                      <a:pt x="183" y="0"/>
                    </a:moveTo>
                    <a:lnTo>
                      <a:pt x="122" y="20"/>
                    </a:lnTo>
                    <a:lnTo>
                      <a:pt x="41" y="61"/>
                    </a:lnTo>
                    <a:lnTo>
                      <a:pt x="21" y="121"/>
                    </a:lnTo>
                    <a:lnTo>
                      <a:pt x="1" y="182"/>
                    </a:lnTo>
                    <a:lnTo>
                      <a:pt x="21" y="263"/>
                    </a:lnTo>
                    <a:lnTo>
                      <a:pt x="62" y="303"/>
                    </a:lnTo>
                    <a:lnTo>
                      <a:pt x="142" y="424"/>
                    </a:lnTo>
                    <a:lnTo>
                      <a:pt x="263" y="525"/>
                    </a:lnTo>
                    <a:lnTo>
                      <a:pt x="324" y="566"/>
                    </a:lnTo>
                    <a:lnTo>
                      <a:pt x="385" y="586"/>
                    </a:lnTo>
                    <a:lnTo>
                      <a:pt x="445" y="586"/>
                    </a:lnTo>
                    <a:lnTo>
                      <a:pt x="526" y="566"/>
                    </a:lnTo>
                    <a:lnTo>
                      <a:pt x="587" y="525"/>
                    </a:lnTo>
                    <a:lnTo>
                      <a:pt x="627" y="445"/>
                    </a:lnTo>
                    <a:lnTo>
                      <a:pt x="647" y="364"/>
                    </a:lnTo>
                    <a:lnTo>
                      <a:pt x="607" y="283"/>
                    </a:lnTo>
                    <a:lnTo>
                      <a:pt x="566" y="222"/>
                    </a:lnTo>
                    <a:lnTo>
                      <a:pt x="506" y="142"/>
                    </a:lnTo>
                    <a:lnTo>
                      <a:pt x="425" y="81"/>
                    </a:lnTo>
                    <a:lnTo>
                      <a:pt x="344" y="41"/>
                    </a:lnTo>
                    <a:lnTo>
                      <a:pt x="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51"/>
              <p:cNvSpPr/>
              <p:nvPr/>
            </p:nvSpPr>
            <p:spPr>
              <a:xfrm>
                <a:off x="3190563" y="-1171005"/>
                <a:ext cx="72140" cy="65236"/>
              </a:xfrm>
              <a:custGeom>
                <a:avLst/>
                <a:gdLst/>
                <a:ahLst/>
                <a:cxnLst/>
                <a:rect l="l" t="t" r="r" b="b"/>
                <a:pathLst>
                  <a:path w="648" h="586" fill="none" extrusionOk="0">
                    <a:moveTo>
                      <a:pt x="607" y="283"/>
                    </a:moveTo>
                    <a:lnTo>
                      <a:pt x="607" y="283"/>
                    </a:lnTo>
                    <a:lnTo>
                      <a:pt x="566" y="222"/>
                    </a:lnTo>
                    <a:lnTo>
                      <a:pt x="506" y="142"/>
                    </a:lnTo>
                    <a:lnTo>
                      <a:pt x="425" y="81"/>
                    </a:lnTo>
                    <a:lnTo>
                      <a:pt x="344" y="41"/>
                    </a:lnTo>
                    <a:lnTo>
                      <a:pt x="263" y="0"/>
                    </a:lnTo>
                    <a:lnTo>
                      <a:pt x="183" y="0"/>
                    </a:lnTo>
                    <a:lnTo>
                      <a:pt x="122" y="20"/>
                    </a:lnTo>
                    <a:lnTo>
                      <a:pt x="41" y="61"/>
                    </a:lnTo>
                    <a:lnTo>
                      <a:pt x="41" y="61"/>
                    </a:lnTo>
                    <a:lnTo>
                      <a:pt x="21" y="121"/>
                    </a:lnTo>
                    <a:lnTo>
                      <a:pt x="1" y="182"/>
                    </a:lnTo>
                    <a:lnTo>
                      <a:pt x="21" y="263"/>
                    </a:lnTo>
                    <a:lnTo>
                      <a:pt x="62" y="303"/>
                    </a:lnTo>
                    <a:lnTo>
                      <a:pt x="62" y="303"/>
                    </a:lnTo>
                    <a:lnTo>
                      <a:pt x="142" y="424"/>
                    </a:lnTo>
                    <a:lnTo>
                      <a:pt x="263" y="525"/>
                    </a:lnTo>
                    <a:lnTo>
                      <a:pt x="324" y="566"/>
                    </a:lnTo>
                    <a:lnTo>
                      <a:pt x="385" y="586"/>
                    </a:lnTo>
                    <a:lnTo>
                      <a:pt x="445" y="586"/>
                    </a:lnTo>
                    <a:lnTo>
                      <a:pt x="526" y="566"/>
                    </a:lnTo>
                    <a:lnTo>
                      <a:pt x="526" y="566"/>
                    </a:lnTo>
                    <a:lnTo>
                      <a:pt x="587" y="525"/>
                    </a:lnTo>
                    <a:lnTo>
                      <a:pt x="627" y="445"/>
                    </a:lnTo>
                    <a:lnTo>
                      <a:pt x="647" y="364"/>
                    </a:lnTo>
                    <a:lnTo>
                      <a:pt x="607" y="28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51"/>
              <p:cNvSpPr/>
              <p:nvPr/>
            </p:nvSpPr>
            <p:spPr>
              <a:xfrm>
                <a:off x="3111966" y="-1357588"/>
                <a:ext cx="22599" cy="76480"/>
              </a:xfrm>
              <a:custGeom>
                <a:avLst/>
                <a:gdLst/>
                <a:ahLst/>
                <a:cxnLst/>
                <a:rect l="l" t="t" r="r" b="b"/>
                <a:pathLst>
                  <a:path w="203" h="687" extrusionOk="0">
                    <a:moveTo>
                      <a:pt x="81" y="0"/>
                    </a:moveTo>
                    <a:lnTo>
                      <a:pt x="41" y="21"/>
                    </a:lnTo>
                    <a:lnTo>
                      <a:pt x="20" y="81"/>
                    </a:lnTo>
                    <a:lnTo>
                      <a:pt x="0" y="202"/>
                    </a:lnTo>
                    <a:lnTo>
                      <a:pt x="0" y="344"/>
                    </a:lnTo>
                    <a:lnTo>
                      <a:pt x="20" y="505"/>
                    </a:lnTo>
                    <a:lnTo>
                      <a:pt x="41" y="626"/>
                    </a:lnTo>
                    <a:lnTo>
                      <a:pt x="61" y="667"/>
                    </a:lnTo>
                    <a:lnTo>
                      <a:pt x="81" y="687"/>
                    </a:lnTo>
                    <a:lnTo>
                      <a:pt x="142" y="687"/>
                    </a:lnTo>
                    <a:lnTo>
                      <a:pt x="182" y="647"/>
                    </a:lnTo>
                    <a:lnTo>
                      <a:pt x="202" y="566"/>
                    </a:lnTo>
                    <a:lnTo>
                      <a:pt x="202" y="344"/>
                    </a:lnTo>
                    <a:lnTo>
                      <a:pt x="162" y="81"/>
                    </a:lnTo>
                    <a:lnTo>
                      <a:pt x="142" y="21"/>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51"/>
              <p:cNvSpPr/>
              <p:nvPr/>
            </p:nvSpPr>
            <p:spPr>
              <a:xfrm>
                <a:off x="3251347" y="-1240695"/>
                <a:ext cx="22599" cy="69801"/>
              </a:xfrm>
              <a:custGeom>
                <a:avLst/>
                <a:gdLst/>
                <a:ahLst/>
                <a:cxnLst/>
                <a:rect l="l" t="t" r="r" b="b"/>
                <a:pathLst>
                  <a:path w="203" h="627" fill="none" extrusionOk="0">
                    <a:moveTo>
                      <a:pt x="0" y="0"/>
                    </a:moveTo>
                    <a:lnTo>
                      <a:pt x="0" y="0"/>
                    </a:lnTo>
                    <a:lnTo>
                      <a:pt x="101" y="586"/>
                    </a:lnTo>
                    <a:lnTo>
                      <a:pt x="101" y="586"/>
                    </a:lnTo>
                    <a:lnTo>
                      <a:pt x="182" y="626"/>
                    </a:lnTo>
                    <a:lnTo>
                      <a:pt x="182" y="626"/>
                    </a:lnTo>
                    <a:lnTo>
                      <a:pt x="202" y="263"/>
                    </a:lnTo>
                    <a:lnTo>
                      <a:pt x="202" y="263"/>
                    </a:lnTo>
                    <a:lnTo>
                      <a:pt x="202" y="222"/>
                    </a:lnTo>
                    <a:lnTo>
                      <a:pt x="202" y="222"/>
                    </a:lnTo>
                    <a:lnTo>
                      <a:pt x="101" y="122"/>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51"/>
              <p:cNvSpPr/>
              <p:nvPr/>
            </p:nvSpPr>
            <p:spPr>
              <a:xfrm>
                <a:off x="3195127" y="-1290124"/>
                <a:ext cx="53994" cy="114665"/>
              </a:xfrm>
              <a:custGeom>
                <a:avLst/>
                <a:gdLst/>
                <a:ahLst/>
                <a:cxnLst/>
                <a:rect l="l" t="t" r="r" b="b"/>
                <a:pathLst>
                  <a:path w="485" h="1030" fill="none" extrusionOk="0">
                    <a:moveTo>
                      <a:pt x="0" y="0"/>
                    </a:moveTo>
                    <a:lnTo>
                      <a:pt x="0" y="0"/>
                    </a:lnTo>
                    <a:lnTo>
                      <a:pt x="61" y="202"/>
                    </a:lnTo>
                    <a:lnTo>
                      <a:pt x="61" y="202"/>
                    </a:lnTo>
                    <a:lnTo>
                      <a:pt x="122" y="424"/>
                    </a:lnTo>
                    <a:lnTo>
                      <a:pt x="122" y="424"/>
                    </a:lnTo>
                    <a:lnTo>
                      <a:pt x="263" y="1030"/>
                    </a:lnTo>
                    <a:lnTo>
                      <a:pt x="263" y="1030"/>
                    </a:lnTo>
                    <a:lnTo>
                      <a:pt x="344" y="1010"/>
                    </a:lnTo>
                    <a:lnTo>
                      <a:pt x="404" y="990"/>
                    </a:lnTo>
                    <a:lnTo>
                      <a:pt x="404" y="990"/>
                    </a:lnTo>
                    <a:lnTo>
                      <a:pt x="485" y="1010"/>
                    </a:lnTo>
                    <a:lnTo>
                      <a:pt x="485" y="1010"/>
                    </a:lnTo>
                    <a:lnTo>
                      <a:pt x="384" y="364"/>
                    </a:lnTo>
                    <a:lnTo>
                      <a:pt x="384" y="364"/>
                    </a:lnTo>
                    <a:lnTo>
                      <a:pt x="384" y="323"/>
                    </a:lnTo>
                    <a:lnTo>
                      <a:pt x="384" y="323"/>
                    </a:lnTo>
                    <a:lnTo>
                      <a:pt x="202" y="222"/>
                    </a:lnTo>
                    <a:lnTo>
                      <a:pt x="61" y="81"/>
                    </a:lnTo>
                    <a:lnTo>
                      <a:pt x="61" y="81"/>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51"/>
              <p:cNvSpPr/>
              <p:nvPr/>
            </p:nvSpPr>
            <p:spPr>
              <a:xfrm>
                <a:off x="3105175" y="-1402564"/>
                <a:ext cx="616086" cy="964408"/>
              </a:xfrm>
              <a:custGeom>
                <a:avLst/>
                <a:gdLst/>
                <a:ahLst/>
                <a:cxnLst/>
                <a:rect l="l" t="t" r="r" b="b"/>
                <a:pathLst>
                  <a:path w="5534" h="8663" fill="none" extrusionOk="0">
                    <a:moveTo>
                      <a:pt x="5533" y="7047"/>
                    </a:moveTo>
                    <a:lnTo>
                      <a:pt x="5533" y="7047"/>
                    </a:lnTo>
                    <a:lnTo>
                      <a:pt x="5473" y="6442"/>
                    </a:lnTo>
                    <a:lnTo>
                      <a:pt x="5351" y="5775"/>
                    </a:lnTo>
                    <a:lnTo>
                      <a:pt x="5351" y="5695"/>
                    </a:lnTo>
                    <a:lnTo>
                      <a:pt x="5351" y="5695"/>
                    </a:lnTo>
                    <a:lnTo>
                      <a:pt x="5210" y="4968"/>
                    </a:lnTo>
                    <a:lnTo>
                      <a:pt x="5150" y="4645"/>
                    </a:lnTo>
                    <a:lnTo>
                      <a:pt x="5069" y="4362"/>
                    </a:lnTo>
                    <a:lnTo>
                      <a:pt x="4988" y="4120"/>
                    </a:lnTo>
                    <a:lnTo>
                      <a:pt x="4867" y="3898"/>
                    </a:lnTo>
                    <a:lnTo>
                      <a:pt x="4726" y="3716"/>
                    </a:lnTo>
                    <a:lnTo>
                      <a:pt x="4564" y="3534"/>
                    </a:lnTo>
                    <a:lnTo>
                      <a:pt x="4564" y="3534"/>
                    </a:lnTo>
                    <a:lnTo>
                      <a:pt x="4423" y="3413"/>
                    </a:lnTo>
                    <a:lnTo>
                      <a:pt x="4261" y="3312"/>
                    </a:lnTo>
                    <a:lnTo>
                      <a:pt x="4100" y="3231"/>
                    </a:lnTo>
                    <a:lnTo>
                      <a:pt x="3918" y="3150"/>
                    </a:lnTo>
                    <a:lnTo>
                      <a:pt x="3716" y="3090"/>
                    </a:lnTo>
                    <a:lnTo>
                      <a:pt x="3514" y="3050"/>
                    </a:lnTo>
                    <a:lnTo>
                      <a:pt x="3312" y="3009"/>
                    </a:lnTo>
                    <a:lnTo>
                      <a:pt x="3090" y="2989"/>
                    </a:lnTo>
                    <a:lnTo>
                      <a:pt x="3029" y="2989"/>
                    </a:lnTo>
                    <a:lnTo>
                      <a:pt x="3029" y="2989"/>
                    </a:lnTo>
                    <a:lnTo>
                      <a:pt x="2888" y="2989"/>
                    </a:lnTo>
                    <a:lnTo>
                      <a:pt x="2747" y="2969"/>
                    </a:lnTo>
                    <a:lnTo>
                      <a:pt x="2626" y="2928"/>
                    </a:lnTo>
                    <a:lnTo>
                      <a:pt x="2484" y="2868"/>
                    </a:lnTo>
                    <a:lnTo>
                      <a:pt x="2484" y="2868"/>
                    </a:lnTo>
                    <a:lnTo>
                      <a:pt x="2363" y="2807"/>
                    </a:lnTo>
                    <a:lnTo>
                      <a:pt x="2262" y="2706"/>
                    </a:lnTo>
                    <a:lnTo>
                      <a:pt x="2060" y="2525"/>
                    </a:lnTo>
                    <a:lnTo>
                      <a:pt x="2060" y="2525"/>
                    </a:lnTo>
                    <a:lnTo>
                      <a:pt x="1939" y="2424"/>
                    </a:lnTo>
                    <a:lnTo>
                      <a:pt x="1939" y="2424"/>
                    </a:lnTo>
                    <a:lnTo>
                      <a:pt x="1778" y="2282"/>
                    </a:lnTo>
                    <a:lnTo>
                      <a:pt x="1596" y="2141"/>
                    </a:lnTo>
                    <a:lnTo>
                      <a:pt x="1596" y="2141"/>
                    </a:lnTo>
                    <a:lnTo>
                      <a:pt x="1616" y="1717"/>
                    </a:lnTo>
                    <a:lnTo>
                      <a:pt x="1616" y="1717"/>
                    </a:lnTo>
                    <a:lnTo>
                      <a:pt x="1636" y="1232"/>
                    </a:lnTo>
                    <a:lnTo>
                      <a:pt x="1636" y="1232"/>
                    </a:lnTo>
                    <a:lnTo>
                      <a:pt x="1616" y="970"/>
                    </a:lnTo>
                    <a:lnTo>
                      <a:pt x="1596" y="768"/>
                    </a:lnTo>
                    <a:lnTo>
                      <a:pt x="1596" y="768"/>
                    </a:lnTo>
                    <a:lnTo>
                      <a:pt x="1576" y="626"/>
                    </a:lnTo>
                    <a:lnTo>
                      <a:pt x="1515" y="505"/>
                    </a:lnTo>
                    <a:lnTo>
                      <a:pt x="1455" y="404"/>
                    </a:lnTo>
                    <a:lnTo>
                      <a:pt x="1374" y="324"/>
                    </a:lnTo>
                    <a:lnTo>
                      <a:pt x="1374" y="324"/>
                    </a:lnTo>
                    <a:lnTo>
                      <a:pt x="1273" y="263"/>
                    </a:lnTo>
                    <a:lnTo>
                      <a:pt x="1273" y="263"/>
                    </a:lnTo>
                    <a:lnTo>
                      <a:pt x="1273" y="263"/>
                    </a:lnTo>
                    <a:lnTo>
                      <a:pt x="1253" y="202"/>
                    </a:lnTo>
                    <a:lnTo>
                      <a:pt x="1232" y="182"/>
                    </a:lnTo>
                    <a:lnTo>
                      <a:pt x="1192" y="162"/>
                    </a:lnTo>
                    <a:lnTo>
                      <a:pt x="1192" y="162"/>
                    </a:lnTo>
                    <a:lnTo>
                      <a:pt x="1131" y="162"/>
                    </a:lnTo>
                    <a:lnTo>
                      <a:pt x="1091" y="182"/>
                    </a:lnTo>
                    <a:lnTo>
                      <a:pt x="1051" y="202"/>
                    </a:lnTo>
                    <a:lnTo>
                      <a:pt x="1030" y="243"/>
                    </a:lnTo>
                    <a:lnTo>
                      <a:pt x="1030" y="243"/>
                    </a:lnTo>
                    <a:lnTo>
                      <a:pt x="990" y="324"/>
                    </a:lnTo>
                    <a:lnTo>
                      <a:pt x="990" y="324"/>
                    </a:lnTo>
                    <a:lnTo>
                      <a:pt x="889" y="202"/>
                    </a:lnTo>
                    <a:lnTo>
                      <a:pt x="768" y="122"/>
                    </a:lnTo>
                    <a:lnTo>
                      <a:pt x="768" y="122"/>
                    </a:lnTo>
                    <a:lnTo>
                      <a:pt x="647" y="81"/>
                    </a:lnTo>
                    <a:lnTo>
                      <a:pt x="647" y="81"/>
                    </a:lnTo>
                    <a:lnTo>
                      <a:pt x="606" y="21"/>
                    </a:lnTo>
                    <a:lnTo>
                      <a:pt x="586" y="1"/>
                    </a:lnTo>
                    <a:lnTo>
                      <a:pt x="546" y="1"/>
                    </a:lnTo>
                    <a:lnTo>
                      <a:pt x="546" y="1"/>
                    </a:lnTo>
                    <a:lnTo>
                      <a:pt x="485" y="1"/>
                    </a:lnTo>
                    <a:lnTo>
                      <a:pt x="445" y="41"/>
                    </a:lnTo>
                    <a:lnTo>
                      <a:pt x="425" y="61"/>
                    </a:lnTo>
                    <a:lnTo>
                      <a:pt x="405" y="122"/>
                    </a:lnTo>
                    <a:lnTo>
                      <a:pt x="405" y="122"/>
                    </a:lnTo>
                    <a:lnTo>
                      <a:pt x="384" y="182"/>
                    </a:lnTo>
                    <a:lnTo>
                      <a:pt x="364" y="263"/>
                    </a:lnTo>
                    <a:lnTo>
                      <a:pt x="384" y="445"/>
                    </a:lnTo>
                    <a:lnTo>
                      <a:pt x="384" y="445"/>
                    </a:lnTo>
                    <a:lnTo>
                      <a:pt x="263" y="425"/>
                    </a:lnTo>
                    <a:lnTo>
                      <a:pt x="263" y="425"/>
                    </a:lnTo>
                    <a:lnTo>
                      <a:pt x="243" y="364"/>
                    </a:lnTo>
                    <a:lnTo>
                      <a:pt x="203" y="364"/>
                    </a:lnTo>
                    <a:lnTo>
                      <a:pt x="162" y="344"/>
                    </a:lnTo>
                    <a:lnTo>
                      <a:pt x="162" y="344"/>
                    </a:lnTo>
                    <a:lnTo>
                      <a:pt x="162" y="344"/>
                    </a:lnTo>
                    <a:lnTo>
                      <a:pt x="122" y="364"/>
                    </a:lnTo>
                    <a:lnTo>
                      <a:pt x="81" y="384"/>
                    </a:lnTo>
                    <a:lnTo>
                      <a:pt x="21" y="465"/>
                    </a:lnTo>
                    <a:lnTo>
                      <a:pt x="21" y="465"/>
                    </a:lnTo>
                    <a:lnTo>
                      <a:pt x="1" y="606"/>
                    </a:lnTo>
                    <a:lnTo>
                      <a:pt x="21" y="748"/>
                    </a:lnTo>
                    <a:lnTo>
                      <a:pt x="41" y="909"/>
                    </a:lnTo>
                    <a:lnTo>
                      <a:pt x="61" y="1030"/>
                    </a:lnTo>
                    <a:lnTo>
                      <a:pt x="61" y="1030"/>
                    </a:lnTo>
                    <a:lnTo>
                      <a:pt x="102" y="1111"/>
                    </a:lnTo>
                    <a:lnTo>
                      <a:pt x="102" y="1111"/>
                    </a:lnTo>
                    <a:lnTo>
                      <a:pt x="162" y="1757"/>
                    </a:lnTo>
                    <a:lnTo>
                      <a:pt x="243" y="2323"/>
                    </a:lnTo>
                    <a:lnTo>
                      <a:pt x="243" y="2323"/>
                    </a:lnTo>
                    <a:lnTo>
                      <a:pt x="283" y="2504"/>
                    </a:lnTo>
                    <a:lnTo>
                      <a:pt x="344" y="2666"/>
                    </a:lnTo>
                    <a:lnTo>
                      <a:pt x="425" y="2827"/>
                    </a:lnTo>
                    <a:lnTo>
                      <a:pt x="505" y="2989"/>
                    </a:lnTo>
                    <a:lnTo>
                      <a:pt x="707" y="3292"/>
                    </a:lnTo>
                    <a:lnTo>
                      <a:pt x="909" y="3595"/>
                    </a:lnTo>
                    <a:lnTo>
                      <a:pt x="930" y="3615"/>
                    </a:lnTo>
                    <a:lnTo>
                      <a:pt x="930" y="3615"/>
                    </a:lnTo>
                    <a:lnTo>
                      <a:pt x="1172" y="3958"/>
                    </a:lnTo>
                    <a:lnTo>
                      <a:pt x="1354" y="4160"/>
                    </a:lnTo>
                    <a:lnTo>
                      <a:pt x="1515" y="4281"/>
                    </a:lnTo>
                    <a:lnTo>
                      <a:pt x="1677" y="4382"/>
                    </a:lnTo>
                    <a:lnTo>
                      <a:pt x="1677" y="4382"/>
                    </a:lnTo>
                    <a:lnTo>
                      <a:pt x="2000" y="4524"/>
                    </a:lnTo>
                    <a:lnTo>
                      <a:pt x="2323" y="4645"/>
                    </a:lnTo>
                    <a:lnTo>
                      <a:pt x="2323" y="4645"/>
                    </a:lnTo>
                    <a:lnTo>
                      <a:pt x="2686" y="4766"/>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54" y="6260"/>
                    </a:lnTo>
                    <a:lnTo>
                      <a:pt x="3534" y="6442"/>
                    </a:lnTo>
                    <a:lnTo>
                      <a:pt x="3534" y="6522"/>
                    </a:lnTo>
                    <a:lnTo>
                      <a:pt x="3534" y="6522"/>
                    </a:lnTo>
                    <a:lnTo>
                      <a:pt x="3534" y="7350"/>
                    </a:lnTo>
                    <a:lnTo>
                      <a:pt x="3514" y="8380"/>
                    </a:lnTo>
                    <a:lnTo>
                      <a:pt x="3514" y="8380"/>
                    </a:lnTo>
                    <a:lnTo>
                      <a:pt x="3534" y="8461"/>
                    </a:lnTo>
                    <a:lnTo>
                      <a:pt x="3554" y="8521"/>
                    </a:lnTo>
                    <a:lnTo>
                      <a:pt x="3595" y="8562"/>
                    </a:lnTo>
                    <a:lnTo>
                      <a:pt x="3635" y="8602"/>
                    </a:lnTo>
                    <a:lnTo>
                      <a:pt x="3635" y="8602"/>
                    </a:lnTo>
                    <a:lnTo>
                      <a:pt x="3736" y="8643"/>
                    </a:lnTo>
                    <a:lnTo>
                      <a:pt x="3857" y="8663"/>
                    </a:lnTo>
                    <a:lnTo>
                      <a:pt x="3857" y="8663"/>
                    </a:lnTo>
                    <a:lnTo>
                      <a:pt x="3999" y="8643"/>
                    </a:lnTo>
                    <a:lnTo>
                      <a:pt x="4120" y="8622"/>
                    </a:lnTo>
                    <a:lnTo>
                      <a:pt x="4302" y="8562"/>
                    </a:lnTo>
                    <a:lnTo>
                      <a:pt x="4302" y="8562"/>
                    </a:lnTo>
                    <a:lnTo>
                      <a:pt x="4483" y="8481"/>
                    </a:lnTo>
                    <a:lnTo>
                      <a:pt x="4665" y="8360"/>
                    </a:lnTo>
                    <a:lnTo>
                      <a:pt x="4847" y="8239"/>
                    </a:lnTo>
                    <a:lnTo>
                      <a:pt x="5028" y="8077"/>
                    </a:lnTo>
                    <a:lnTo>
                      <a:pt x="5028" y="8077"/>
                    </a:lnTo>
                    <a:lnTo>
                      <a:pt x="5230" y="7875"/>
                    </a:lnTo>
                    <a:lnTo>
                      <a:pt x="5311" y="7754"/>
                    </a:lnTo>
                    <a:lnTo>
                      <a:pt x="5392" y="7633"/>
                    </a:lnTo>
                    <a:lnTo>
                      <a:pt x="5473" y="7512"/>
                    </a:lnTo>
                    <a:lnTo>
                      <a:pt x="5513" y="7350"/>
                    </a:lnTo>
                    <a:lnTo>
                      <a:pt x="5533" y="7209"/>
                    </a:lnTo>
                    <a:lnTo>
                      <a:pt x="5533" y="704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51"/>
              <p:cNvSpPr/>
              <p:nvPr/>
            </p:nvSpPr>
            <p:spPr>
              <a:xfrm>
                <a:off x="3235539" y="-1359815"/>
                <a:ext cx="38408" cy="188919"/>
              </a:xfrm>
              <a:custGeom>
                <a:avLst/>
                <a:gdLst/>
                <a:ahLst/>
                <a:cxnLst/>
                <a:rect l="l" t="t" r="r" b="b"/>
                <a:pathLst>
                  <a:path w="345" h="1697" fill="none" extrusionOk="0">
                    <a:moveTo>
                      <a:pt x="324" y="404"/>
                    </a:moveTo>
                    <a:lnTo>
                      <a:pt x="324" y="404"/>
                    </a:lnTo>
                    <a:lnTo>
                      <a:pt x="344" y="767"/>
                    </a:lnTo>
                    <a:lnTo>
                      <a:pt x="344" y="1333"/>
                    </a:lnTo>
                    <a:lnTo>
                      <a:pt x="344" y="1333"/>
                    </a:lnTo>
                    <a:lnTo>
                      <a:pt x="324" y="1696"/>
                    </a:lnTo>
                    <a:lnTo>
                      <a:pt x="324" y="1696"/>
                    </a:lnTo>
                    <a:lnTo>
                      <a:pt x="243" y="1656"/>
                    </a:lnTo>
                    <a:lnTo>
                      <a:pt x="243" y="1656"/>
                    </a:lnTo>
                    <a:lnTo>
                      <a:pt x="122" y="969"/>
                    </a:lnTo>
                    <a:lnTo>
                      <a:pt x="122" y="969"/>
                    </a:lnTo>
                    <a:lnTo>
                      <a:pt x="1" y="444"/>
                    </a:lnTo>
                    <a:lnTo>
                      <a:pt x="1" y="444"/>
                    </a:lnTo>
                    <a:lnTo>
                      <a:pt x="1" y="404"/>
                    </a:lnTo>
                    <a:lnTo>
                      <a:pt x="1" y="404"/>
                    </a:lnTo>
                    <a:lnTo>
                      <a:pt x="41" y="222"/>
                    </a:lnTo>
                    <a:lnTo>
                      <a:pt x="82" y="0"/>
                    </a:lnTo>
                    <a:lnTo>
                      <a:pt x="82" y="0"/>
                    </a:lnTo>
                    <a:lnTo>
                      <a:pt x="142" y="20"/>
                    </a:lnTo>
                    <a:lnTo>
                      <a:pt x="142" y="20"/>
                    </a:lnTo>
                    <a:lnTo>
                      <a:pt x="203" y="81"/>
                    </a:lnTo>
                    <a:lnTo>
                      <a:pt x="263" y="162"/>
                    </a:lnTo>
                    <a:lnTo>
                      <a:pt x="304" y="283"/>
                    </a:lnTo>
                    <a:lnTo>
                      <a:pt x="324" y="40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51"/>
              <p:cNvSpPr/>
              <p:nvPr/>
            </p:nvSpPr>
            <p:spPr>
              <a:xfrm>
                <a:off x="3197354" y="-1166552"/>
                <a:ext cx="58558" cy="56330"/>
              </a:xfrm>
              <a:custGeom>
                <a:avLst/>
                <a:gdLst/>
                <a:ahLst/>
                <a:cxnLst/>
                <a:rect l="l" t="t" r="r" b="b"/>
                <a:pathLst>
                  <a:path w="526" h="506" fill="none" extrusionOk="0">
                    <a:moveTo>
                      <a:pt x="344" y="102"/>
                    </a:moveTo>
                    <a:lnTo>
                      <a:pt x="344" y="102"/>
                    </a:lnTo>
                    <a:lnTo>
                      <a:pt x="425" y="162"/>
                    </a:lnTo>
                    <a:lnTo>
                      <a:pt x="485" y="223"/>
                    </a:lnTo>
                    <a:lnTo>
                      <a:pt x="485" y="223"/>
                    </a:lnTo>
                    <a:lnTo>
                      <a:pt x="505" y="263"/>
                    </a:lnTo>
                    <a:lnTo>
                      <a:pt x="505" y="263"/>
                    </a:lnTo>
                    <a:lnTo>
                      <a:pt x="526" y="344"/>
                    </a:lnTo>
                    <a:lnTo>
                      <a:pt x="526" y="344"/>
                    </a:lnTo>
                    <a:lnTo>
                      <a:pt x="526" y="384"/>
                    </a:lnTo>
                    <a:lnTo>
                      <a:pt x="526" y="384"/>
                    </a:lnTo>
                    <a:lnTo>
                      <a:pt x="485" y="445"/>
                    </a:lnTo>
                    <a:lnTo>
                      <a:pt x="485" y="445"/>
                    </a:lnTo>
                    <a:lnTo>
                      <a:pt x="445" y="485"/>
                    </a:lnTo>
                    <a:lnTo>
                      <a:pt x="445" y="485"/>
                    </a:lnTo>
                    <a:lnTo>
                      <a:pt x="384" y="505"/>
                    </a:lnTo>
                    <a:lnTo>
                      <a:pt x="384" y="505"/>
                    </a:lnTo>
                    <a:lnTo>
                      <a:pt x="384" y="505"/>
                    </a:lnTo>
                    <a:lnTo>
                      <a:pt x="344" y="485"/>
                    </a:lnTo>
                    <a:lnTo>
                      <a:pt x="283" y="465"/>
                    </a:lnTo>
                    <a:lnTo>
                      <a:pt x="182" y="405"/>
                    </a:lnTo>
                    <a:lnTo>
                      <a:pt x="182" y="405"/>
                    </a:lnTo>
                    <a:lnTo>
                      <a:pt x="182" y="405"/>
                    </a:lnTo>
                    <a:lnTo>
                      <a:pt x="41" y="243"/>
                    </a:lnTo>
                    <a:lnTo>
                      <a:pt x="41" y="223"/>
                    </a:lnTo>
                    <a:lnTo>
                      <a:pt x="41" y="223"/>
                    </a:lnTo>
                    <a:lnTo>
                      <a:pt x="21" y="182"/>
                    </a:lnTo>
                    <a:lnTo>
                      <a:pt x="21" y="182"/>
                    </a:lnTo>
                    <a:lnTo>
                      <a:pt x="1" y="142"/>
                    </a:lnTo>
                    <a:lnTo>
                      <a:pt x="21" y="81"/>
                    </a:lnTo>
                    <a:lnTo>
                      <a:pt x="21" y="81"/>
                    </a:lnTo>
                    <a:lnTo>
                      <a:pt x="21" y="81"/>
                    </a:lnTo>
                    <a:lnTo>
                      <a:pt x="21" y="61"/>
                    </a:lnTo>
                    <a:lnTo>
                      <a:pt x="21" y="61"/>
                    </a:lnTo>
                    <a:lnTo>
                      <a:pt x="81" y="21"/>
                    </a:lnTo>
                    <a:lnTo>
                      <a:pt x="81" y="21"/>
                    </a:lnTo>
                    <a:lnTo>
                      <a:pt x="81" y="21"/>
                    </a:lnTo>
                    <a:lnTo>
                      <a:pt x="142" y="1"/>
                    </a:lnTo>
                    <a:lnTo>
                      <a:pt x="142" y="1"/>
                    </a:lnTo>
                    <a:lnTo>
                      <a:pt x="142" y="1"/>
                    </a:lnTo>
                    <a:lnTo>
                      <a:pt x="263" y="41"/>
                    </a:lnTo>
                    <a:lnTo>
                      <a:pt x="263" y="41"/>
                    </a:lnTo>
                    <a:lnTo>
                      <a:pt x="344" y="81"/>
                    </a:lnTo>
                    <a:lnTo>
                      <a:pt x="344" y="10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51"/>
              <p:cNvSpPr/>
              <p:nvPr/>
            </p:nvSpPr>
            <p:spPr>
              <a:xfrm>
                <a:off x="3177092" y="-1380076"/>
                <a:ext cx="72029" cy="204615"/>
              </a:xfrm>
              <a:custGeom>
                <a:avLst/>
                <a:gdLst/>
                <a:ahLst/>
                <a:cxnLst/>
                <a:rect l="l" t="t" r="r" b="b"/>
                <a:pathLst>
                  <a:path w="647" h="1838" fill="none" extrusionOk="0">
                    <a:moveTo>
                      <a:pt x="82" y="21"/>
                    </a:moveTo>
                    <a:lnTo>
                      <a:pt x="82" y="21"/>
                    </a:lnTo>
                    <a:lnTo>
                      <a:pt x="142" y="41"/>
                    </a:lnTo>
                    <a:lnTo>
                      <a:pt x="203" y="101"/>
                    </a:lnTo>
                    <a:lnTo>
                      <a:pt x="243" y="162"/>
                    </a:lnTo>
                    <a:lnTo>
                      <a:pt x="304" y="243"/>
                    </a:lnTo>
                    <a:lnTo>
                      <a:pt x="304" y="243"/>
                    </a:lnTo>
                    <a:lnTo>
                      <a:pt x="344" y="324"/>
                    </a:lnTo>
                    <a:lnTo>
                      <a:pt x="344" y="344"/>
                    </a:lnTo>
                    <a:lnTo>
                      <a:pt x="344" y="344"/>
                    </a:lnTo>
                    <a:lnTo>
                      <a:pt x="384" y="424"/>
                    </a:lnTo>
                    <a:lnTo>
                      <a:pt x="384" y="424"/>
                    </a:lnTo>
                    <a:lnTo>
                      <a:pt x="405" y="546"/>
                    </a:lnTo>
                    <a:lnTo>
                      <a:pt x="405" y="546"/>
                    </a:lnTo>
                    <a:lnTo>
                      <a:pt x="425" y="586"/>
                    </a:lnTo>
                    <a:lnTo>
                      <a:pt x="425" y="586"/>
                    </a:lnTo>
                    <a:lnTo>
                      <a:pt x="445" y="707"/>
                    </a:lnTo>
                    <a:lnTo>
                      <a:pt x="445" y="707"/>
                    </a:lnTo>
                    <a:lnTo>
                      <a:pt x="546" y="1172"/>
                    </a:lnTo>
                    <a:lnTo>
                      <a:pt x="546" y="1172"/>
                    </a:lnTo>
                    <a:lnTo>
                      <a:pt x="647" y="1818"/>
                    </a:lnTo>
                    <a:lnTo>
                      <a:pt x="647" y="1818"/>
                    </a:lnTo>
                    <a:lnTo>
                      <a:pt x="546" y="1798"/>
                    </a:lnTo>
                    <a:lnTo>
                      <a:pt x="425" y="1838"/>
                    </a:lnTo>
                    <a:lnTo>
                      <a:pt x="425" y="1838"/>
                    </a:lnTo>
                    <a:lnTo>
                      <a:pt x="284" y="1232"/>
                    </a:lnTo>
                    <a:lnTo>
                      <a:pt x="284" y="1232"/>
                    </a:lnTo>
                    <a:lnTo>
                      <a:pt x="223" y="1010"/>
                    </a:lnTo>
                    <a:lnTo>
                      <a:pt x="223" y="1010"/>
                    </a:lnTo>
                    <a:lnTo>
                      <a:pt x="142" y="788"/>
                    </a:lnTo>
                    <a:lnTo>
                      <a:pt x="82" y="626"/>
                    </a:lnTo>
                    <a:lnTo>
                      <a:pt x="82" y="626"/>
                    </a:lnTo>
                    <a:lnTo>
                      <a:pt x="1" y="485"/>
                    </a:lnTo>
                    <a:lnTo>
                      <a:pt x="1" y="485"/>
                    </a:lnTo>
                    <a:lnTo>
                      <a:pt x="21" y="445"/>
                    </a:lnTo>
                    <a:lnTo>
                      <a:pt x="21" y="445"/>
                    </a:lnTo>
                    <a:lnTo>
                      <a:pt x="21" y="243"/>
                    </a:lnTo>
                    <a:lnTo>
                      <a:pt x="21" y="0"/>
                    </a:lnTo>
                    <a:lnTo>
                      <a:pt x="21" y="0"/>
                    </a:lnTo>
                    <a:lnTo>
                      <a:pt x="82" y="2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51"/>
              <p:cNvSpPr/>
              <p:nvPr/>
            </p:nvSpPr>
            <p:spPr>
              <a:xfrm>
                <a:off x="3127663" y="-1341891"/>
                <a:ext cx="582354" cy="892493"/>
              </a:xfrm>
              <a:custGeom>
                <a:avLst/>
                <a:gdLst/>
                <a:ahLst/>
                <a:cxnLst/>
                <a:rect l="l" t="t" r="r" b="b"/>
                <a:pathLst>
                  <a:path w="5231" h="8017" fill="none" extrusionOk="0">
                    <a:moveTo>
                      <a:pt x="4766" y="7451"/>
                    </a:moveTo>
                    <a:lnTo>
                      <a:pt x="4766" y="7451"/>
                    </a:lnTo>
                    <a:lnTo>
                      <a:pt x="4584" y="7613"/>
                    </a:lnTo>
                    <a:lnTo>
                      <a:pt x="4402" y="7734"/>
                    </a:lnTo>
                    <a:lnTo>
                      <a:pt x="4221" y="7835"/>
                    </a:lnTo>
                    <a:lnTo>
                      <a:pt x="4059" y="7916"/>
                    </a:lnTo>
                    <a:lnTo>
                      <a:pt x="4059" y="7916"/>
                    </a:lnTo>
                    <a:lnTo>
                      <a:pt x="3898" y="7976"/>
                    </a:lnTo>
                    <a:lnTo>
                      <a:pt x="3736" y="7997"/>
                    </a:lnTo>
                    <a:lnTo>
                      <a:pt x="3595" y="8017"/>
                    </a:lnTo>
                    <a:lnTo>
                      <a:pt x="3534" y="7997"/>
                    </a:lnTo>
                    <a:lnTo>
                      <a:pt x="3474" y="7976"/>
                    </a:lnTo>
                    <a:lnTo>
                      <a:pt x="3474" y="7976"/>
                    </a:lnTo>
                    <a:lnTo>
                      <a:pt x="3433" y="7916"/>
                    </a:lnTo>
                    <a:lnTo>
                      <a:pt x="3413" y="7835"/>
                    </a:lnTo>
                    <a:lnTo>
                      <a:pt x="3413" y="7835"/>
                    </a:lnTo>
                    <a:lnTo>
                      <a:pt x="3433" y="6805"/>
                    </a:lnTo>
                    <a:lnTo>
                      <a:pt x="3453" y="5977"/>
                    </a:lnTo>
                    <a:lnTo>
                      <a:pt x="3453" y="5897"/>
                    </a:lnTo>
                    <a:lnTo>
                      <a:pt x="3453" y="5897"/>
                    </a:lnTo>
                    <a:lnTo>
                      <a:pt x="3453" y="5715"/>
                    </a:lnTo>
                    <a:lnTo>
                      <a:pt x="3453" y="5715"/>
                    </a:lnTo>
                    <a:lnTo>
                      <a:pt x="3453" y="5412"/>
                    </a:lnTo>
                    <a:lnTo>
                      <a:pt x="3453" y="5150"/>
                    </a:lnTo>
                    <a:lnTo>
                      <a:pt x="3413" y="4928"/>
                    </a:lnTo>
                    <a:lnTo>
                      <a:pt x="3393" y="4827"/>
                    </a:lnTo>
                    <a:lnTo>
                      <a:pt x="3352" y="4746"/>
                    </a:lnTo>
                    <a:lnTo>
                      <a:pt x="3312" y="4645"/>
                    </a:lnTo>
                    <a:lnTo>
                      <a:pt x="3251" y="4564"/>
                    </a:lnTo>
                    <a:lnTo>
                      <a:pt x="3171" y="4483"/>
                    </a:lnTo>
                    <a:lnTo>
                      <a:pt x="3070" y="4423"/>
                    </a:lnTo>
                    <a:lnTo>
                      <a:pt x="2848" y="4261"/>
                    </a:lnTo>
                    <a:lnTo>
                      <a:pt x="2525" y="4120"/>
                    </a:lnTo>
                    <a:lnTo>
                      <a:pt x="2525" y="4120"/>
                    </a:lnTo>
                    <a:lnTo>
                      <a:pt x="2161" y="3999"/>
                    </a:lnTo>
                    <a:lnTo>
                      <a:pt x="2161" y="3999"/>
                    </a:lnTo>
                    <a:lnTo>
                      <a:pt x="1838" y="3878"/>
                    </a:lnTo>
                    <a:lnTo>
                      <a:pt x="1515" y="3736"/>
                    </a:lnTo>
                    <a:lnTo>
                      <a:pt x="1515" y="3736"/>
                    </a:lnTo>
                    <a:lnTo>
                      <a:pt x="1374" y="3655"/>
                    </a:lnTo>
                    <a:lnTo>
                      <a:pt x="1212" y="3534"/>
                    </a:lnTo>
                    <a:lnTo>
                      <a:pt x="1051" y="3332"/>
                    </a:lnTo>
                    <a:lnTo>
                      <a:pt x="808" y="3009"/>
                    </a:lnTo>
                    <a:lnTo>
                      <a:pt x="788" y="2989"/>
                    </a:lnTo>
                    <a:lnTo>
                      <a:pt x="788" y="2989"/>
                    </a:lnTo>
                    <a:lnTo>
                      <a:pt x="586" y="2686"/>
                    </a:lnTo>
                    <a:lnTo>
                      <a:pt x="404" y="2383"/>
                    </a:lnTo>
                    <a:lnTo>
                      <a:pt x="243" y="2080"/>
                    </a:lnTo>
                    <a:lnTo>
                      <a:pt x="182" y="1919"/>
                    </a:lnTo>
                    <a:lnTo>
                      <a:pt x="142" y="1757"/>
                    </a:lnTo>
                    <a:lnTo>
                      <a:pt x="142" y="1757"/>
                    </a:lnTo>
                    <a:lnTo>
                      <a:pt x="61" y="1232"/>
                    </a:lnTo>
                    <a:lnTo>
                      <a:pt x="1" y="606"/>
                    </a:lnTo>
                    <a:lnTo>
                      <a:pt x="1" y="606"/>
                    </a:lnTo>
                    <a:lnTo>
                      <a:pt x="41" y="586"/>
                    </a:lnTo>
                    <a:lnTo>
                      <a:pt x="81" y="546"/>
                    </a:lnTo>
                    <a:lnTo>
                      <a:pt x="102" y="485"/>
                    </a:lnTo>
                    <a:lnTo>
                      <a:pt x="122" y="425"/>
                    </a:lnTo>
                    <a:lnTo>
                      <a:pt x="122" y="425"/>
                    </a:lnTo>
                    <a:lnTo>
                      <a:pt x="122" y="243"/>
                    </a:lnTo>
                    <a:lnTo>
                      <a:pt x="81" y="1"/>
                    </a:lnTo>
                    <a:lnTo>
                      <a:pt x="81" y="1"/>
                    </a:lnTo>
                    <a:lnTo>
                      <a:pt x="182" y="21"/>
                    </a:lnTo>
                    <a:lnTo>
                      <a:pt x="203" y="41"/>
                    </a:lnTo>
                    <a:lnTo>
                      <a:pt x="203" y="41"/>
                    </a:lnTo>
                    <a:lnTo>
                      <a:pt x="243" y="61"/>
                    </a:lnTo>
                    <a:lnTo>
                      <a:pt x="243" y="61"/>
                    </a:lnTo>
                    <a:lnTo>
                      <a:pt x="243" y="61"/>
                    </a:lnTo>
                    <a:lnTo>
                      <a:pt x="303" y="142"/>
                    </a:lnTo>
                    <a:lnTo>
                      <a:pt x="324" y="142"/>
                    </a:lnTo>
                    <a:lnTo>
                      <a:pt x="324" y="142"/>
                    </a:lnTo>
                    <a:lnTo>
                      <a:pt x="344" y="182"/>
                    </a:lnTo>
                    <a:lnTo>
                      <a:pt x="344" y="182"/>
                    </a:lnTo>
                    <a:lnTo>
                      <a:pt x="384" y="243"/>
                    </a:lnTo>
                    <a:lnTo>
                      <a:pt x="384" y="243"/>
                    </a:lnTo>
                    <a:lnTo>
                      <a:pt x="425" y="324"/>
                    </a:lnTo>
                    <a:lnTo>
                      <a:pt x="425" y="324"/>
                    </a:lnTo>
                    <a:lnTo>
                      <a:pt x="526" y="586"/>
                    </a:lnTo>
                    <a:lnTo>
                      <a:pt x="627" y="909"/>
                    </a:lnTo>
                    <a:lnTo>
                      <a:pt x="627" y="909"/>
                    </a:lnTo>
                    <a:lnTo>
                      <a:pt x="687" y="1172"/>
                    </a:lnTo>
                    <a:lnTo>
                      <a:pt x="687" y="1172"/>
                    </a:lnTo>
                    <a:lnTo>
                      <a:pt x="748" y="1475"/>
                    </a:lnTo>
                    <a:lnTo>
                      <a:pt x="748" y="1475"/>
                    </a:lnTo>
                    <a:lnTo>
                      <a:pt x="707" y="1475"/>
                    </a:lnTo>
                    <a:lnTo>
                      <a:pt x="647" y="1515"/>
                    </a:lnTo>
                    <a:lnTo>
                      <a:pt x="647" y="1515"/>
                    </a:lnTo>
                    <a:lnTo>
                      <a:pt x="586" y="1555"/>
                    </a:lnTo>
                    <a:lnTo>
                      <a:pt x="566" y="1576"/>
                    </a:lnTo>
                    <a:lnTo>
                      <a:pt x="566" y="1576"/>
                    </a:lnTo>
                    <a:lnTo>
                      <a:pt x="526" y="1636"/>
                    </a:lnTo>
                    <a:lnTo>
                      <a:pt x="526" y="1656"/>
                    </a:lnTo>
                    <a:lnTo>
                      <a:pt x="526" y="1656"/>
                    </a:lnTo>
                    <a:lnTo>
                      <a:pt x="526" y="1717"/>
                    </a:lnTo>
                    <a:lnTo>
                      <a:pt x="526" y="1757"/>
                    </a:lnTo>
                    <a:lnTo>
                      <a:pt x="586" y="1879"/>
                    </a:lnTo>
                    <a:lnTo>
                      <a:pt x="586" y="1879"/>
                    </a:lnTo>
                    <a:lnTo>
                      <a:pt x="647" y="1959"/>
                    </a:lnTo>
                    <a:lnTo>
                      <a:pt x="728" y="2040"/>
                    </a:lnTo>
                    <a:lnTo>
                      <a:pt x="728" y="2040"/>
                    </a:lnTo>
                    <a:lnTo>
                      <a:pt x="889" y="2262"/>
                    </a:lnTo>
                    <a:lnTo>
                      <a:pt x="1091" y="2464"/>
                    </a:lnTo>
                    <a:lnTo>
                      <a:pt x="1333" y="2686"/>
                    </a:lnTo>
                    <a:lnTo>
                      <a:pt x="1596" y="2908"/>
                    </a:lnTo>
                    <a:lnTo>
                      <a:pt x="1596" y="2908"/>
                    </a:lnTo>
                    <a:lnTo>
                      <a:pt x="1656" y="2949"/>
                    </a:lnTo>
                    <a:lnTo>
                      <a:pt x="1656" y="2949"/>
                    </a:lnTo>
                    <a:lnTo>
                      <a:pt x="1757" y="3029"/>
                    </a:lnTo>
                    <a:lnTo>
                      <a:pt x="1757" y="3029"/>
                    </a:lnTo>
                    <a:lnTo>
                      <a:pt x="1838" y="3110"/>
                    </a:lnTo>
                    <a:lnTo>
                      <a:pt x="1838" y="3110"/>
                    </a:lnTo>
                    <a:lnTo>
                      <a:pt x="1838" y="3110"/>
                    </a:lnTo>
                    <a:lnTo>
                      <a:pt x="1919" y="3191"/>
                    </a:lnTo>
                    <a:lnTo>
                      <a:pt x="1919" y="3191"/>
                    </a:lnTo>
                    <a:lnTo>
                      <a:pt x="1919" y="3191"/>
                    </a:lnTo>
                    <a:lnTo>
                      <a:pt x="1959" y="3231"/>
                    </a:lnTo>
                    <a:lnTo>
                      <a:pt x="2343" y="3696"/>
                    </a:lnTo>
                    <a:lnTo>
                      <a:pt x="2343" y="3696"/>
                    </a:lnTo>
                    <a:lnTo>
                      <a:pt x="2363" y="3716"/>
                    </a:lnTo>
                    <a:lnTo>
                      <a:pt x="2403" y="3696"/>
                    </a:lnTo>
                    <a:lnTo>
                      <a:pt x="2403" y="3696"/>
                    </a:lnTo>
                    <a:lnTo>
                      <a:pt x="2424" y="3676"/>
                    </a:lnTo>
                    <a:lnTo>
                      <a:pt x="2424" y="3635"/>
                    </a:lnTo>
                    <a:lnTo>
                      <a:pt x="2424" y="3635"/>
                    </a:lnTo>
                    <a:lnTo>
                      <a:pt x="2343" y="3534"/>
                    </a:lnTo>
                    <a:lnTo>
                      <a:pt x="2343" y="3534"/>
                    </a:lnTo>
                    <a:lnTo>
                      <a:pt x="2222" y="3353"/>
                    </a:lnTo>
                    <a:lnTo>
                      <a:pt x="2040" y="3151"/>
                    </a:lnTo>
                    <a:lnTo>
                      <a:pt x="2020" y="3151"/>
                    </a:lnTo>
                    <a:lnTo>
                      <a:pt x="2020" y="3151"/>
                    </a:lnTo>
                    <a:lnTo>
                      <a:pt x="1656" y="2828"/>
                    </a:lnTo>
                    <a:lnTo>
                      <a:pt x="1656" y="2828"/>
                    </a:lnTo>
                    <a:lnTo>
                      <a:pt x="1576" y="2747"/>
                    </a:lnTo>
                    <a:lnTo>
                      <a:pt x="1576" y="2747"/>
                    </a:lnTo>
                    <a:lnTo>
                      <a:pt x="1596" y="2727"/>
                    </a:lnTo>
                    <a:lnTo>
                      <a:pt x="1616" y="2706"/>
                    </a:lnTo>
                    <a:lnTo>
                      <a:pt x="1616" y="2706"/>
                    </a:lnTo>
                    <a:lnTo>
                      <a:pt x="1616" y="2646"/>
                    </a:lnTo>
                    <a:lnTo>
                      <a:pt x="1616" y="2646"/>
                    </a:lnTo>
                    <a:lnTo>
                      <a:pt x="1656" y="2585"/>
                    </a:lnTo>
                    <a:lnTo>
                      <a:pt x="1717" y="2525"/>
                    </a:lnTo>
                    <a:lnTo>
                      <a:pt x="1777" y="2505"/>
                    </a:lnTo>
                    <a:lnTo>
                      <a:pt x="1838" y="2464"/>
                    </a:lnTo>
                    <a:lnTo>
                      <a:pt x="1838" y="2464"/>
                    </a:lnTo>
                    <a:lnTo>
                      <a:pt x="1878" y="2444"/>
                    </a:lnTo>
                    <a:lnTo>
                      <a:pt x="1878" y="2404"/>
                    </a:lnTo>
                    <a:lnTo>
                      <a:pt x="1878" y="2404"/>
                    </a:lnTo>
                    <a:lnTo>
                      <a:pt x="1858" y="2383"/>
                    </a:lnTo>
                    <a:lnTo>
                      <a:pt x="1818" y="2363"/>
                    </a:lnTo>
                    <a:lnTo>
                      <a:pt x="1818" y="2363"/>
                    </a:lnTo>
                    <a:lnTo>
                      <a:pt x="1737" y="2404"/>
                    </a:lnTo>
                    <a:lnTo>
                      <a:pt x="1656" y="2444"/>
                    </a:lnTo>
                    <a:lnTo>
                      <a:pt x="1596" y="2484"/>
                    </a:lnTo>
                    <a:lnTo>
                      <a:pt x="1555" y="2565"/>
                    </a:lnTo>
                    <a:lnTo>
                      <a:pt x="1555" y="2565"/>
                    </a:lnTo>
                    <a:lnTo>
                      <a:pt x="1515" y="2605"/>
                    </a:lnTo>
                    <a:lnTo>
                      <a:pt x="1515" y="2666"/>
                    </a:lnTo>
                    <a:lnTo>
                      <a:pt x="1515" y="2686"/>
                    </a:lnTo>
                    <a:lnTo>
                      <a:pt x="1495" y="2686"/>
                    </a:lnTo>
                    <a:lnTo>
                      <a:pt x="1495" y="2686"/>
                    </a:lnTo>
                    <a:lnTo>
                      <a:pt x="1434" y="2626"/>
                    </a:lnTo>
                    <a:lnTo>
                      <a:pt x="1434" y="2626"/>
                    </a:lnTo>
                    <a:lnTo>
                      <a:pt x="1273" y="2505"/>
                    </a:lnTo>
                    <a:lnTo>
                      <a:pt x="1273" y="2505"/>
                    </a:lnTo>
                    <a:lnTo>
                      <a:pt x="1232" y="2464"/>
                    </a:lnTo>
                    <a:lnTo>
                      <a:pt x="1232" y="2464"/>
                    </a:lnTo>
                    <a:lnTo>
                      <a:pt x="950" y="2181"/>
                    </a:lnTo>
                    <a:lnTo>
                      <a:pt x="950" y="2181"/>
                    </a:lnTo>
                    <a:lnTo>
                      <a:pt x="990" y="2181"/>
                    </a:lnTo>
                    <a:lnTo>
                      <a:pt x="990" y="2181"/>
                    </a:lnTo>
                    <a:lnTo>
                      <a:pt x="1091" y="2161"/>
                    </a:lnTo>
                    <a:lnTo>
                      <a:pt x="1111" y="2161"/>
                    </a:lnTo>
                    <a:lnTo>
                      <a:pt x="1111" y="2161"/>
                    </a:lnTo>
                    <a:lnTo>
                      <a:pt x="1172" y="2101"/>
                    </a:lnTo>
                    <a:lnTo>
                      <a:pt x="1172" y="2101"/>
                    </a:lnTo>
                    <a:lnTo>
                      <a:pt x="1212" y="2060"/>
                    </a:lnTo>
                    <a:lnTo>
                      <a:pt x="1253" y="2000"/>
                    </a:lnTo>
                    <a:lnTo>
                      <a:pt x="1253" y="2000"/>
                    </a:lnTo>
                    <a:lnTo>
                      <a:pt x="1253" y="1939"/>
                    </a:lnTo>
                    <a:lnTo>
                      <a:pt x="1253" y="1939"/>
                    </a:lnTo>
                    <a:lnTo>
                      <a:pt x="1253" y="1919"/>
                    </a:lnTo>
                    <a:lnTo>
                      <a:pt x="1253" y="1919"/>
                    </a:lnTo>
                    <a:lnTo>
                      <a:pt x="1253" y="1838"/>
                    </a:lnTo>
                    <a:lnTo>
                      <a:pt x="1253" y="1838"/>
                    </a:lnTo>
                    <a:lnTo>
                      <a:pt x="1232" y="1798"/>
                    </a:lnTo>
                    <a:lnTo>
                      <a:pt x="1232" y="1798"/>
                    </a:lnTo>
                    <a:lnTo>
                      <a:pt x="1152" y="1697"/>
                    </a:lnTo>
                    <a:lnTo>
                      <a:pt x="1152" y="1697"/>
                    </a:lnTo>
                    <a:lnTo>
                      <a:pt x="1131" y="1677"/>
                    </a:lnTo>
                    <a:lnTo>
                      <a:pt x="1131" y="1677"/>
                    </a:lnTo>
                    <a:lnTo>
                      <a:pt x="1131" y="1677"/>
                    </a:lnTo>
                    <a:lnTo>
                      <a:pt x="1131" y="1677"/>
                    </a:lnTo>
                    <a:lnTo>
                      <a:pt x="1010" y="1576"/>
                    </a:lnTo>
                    <a:lnTo>
                      <a:pt x="1010" y="1576"/>
                    </a:lnTo>
                    <a:lnTo>
                      <a:pt x="1131" y="1576"/>
                    </a:lnTo>
                    <a:lnTo>
                      <a:pt x="1131" y="1576"/>
                    </a:lnTo>
                    <a:lnTo>
                      <a:pt x="1232" y="1616"/>
                    </a:lnTo>
                    <a:lnTo>
                      <a:pt x="1232" y="1616"/>
                    </a:lnTo>
                    <a:lnTo>
                      <a:pt x="1253" y="1636"/>
                    </a:lnTo>
                    <a:lnTo>
                      <a:pt x="1253" y="1636"/>
                    </a:lnTo>
                    <a:lnTo>
                      <a:pt x="1293" y="1656"/>
                    </a:lnTo>
                    <a:lnTo>
                      <a:pt x="1293" y="1656"/>
                    </a:lnTo>
                    <a:lnTo>
                      <a:pt x="1394" y="1717"/>
                    </a:lnTo>
                    <a:lnTo>
                      <a:pt x="1394" y="1717"/>
                    </a:lnTo>
                    <a:lnTo>
                      <a:pt x="1535" y="1838"/>
                    </a:lnTo>
                    <a:lnTo>
                      <a:pt x="1677" y="1959"/>
                    </a:lnTo>
                    <a:lnTo>
                      <a:pt x="1677" y="1959"/>
                    </a:lnTo>
                    <a:lnTo>
                      <a:pt x="1777" y="2060"/>
                    </a:lnTo>
                    <a:lnTo>
                      <a:pt x="1777" y="2060"/>
                    </a:lnTo>
                    <a:lnTo>
                      <a:pt x="2000" y="2242"/>
                    </a:lnTo>
                    <a:lnTo>
                      <a:pt x="2101" y="2343"/>
                    </a:lnTo>
                    <a:lnTo>
                      <a:pt x="2222" y="2424"/>
                    </a:lnTo>
                    <a:lnTo>
                      <a:pt x="2222" y="2424"/>
                    </a:lnTo>
                    <a:lnTo>
                      <a:pt x="2383" y="2484"/>
                    </a:lnTo>
                    <a:lnTo>
                      <a:pt x="2525" y="2525"/>
                    </a:lnTo>
                    <a:lnTo>
                      <a:pt x="2686" y="2545"/>
                    </a:lnTo>
                    <a:lnTo>
                      <a:pt x="2827" y="2545"/>
                    </a:lnTo>
                    <a:lnTo>
                      <a:pt x="2888" y="2545"/>
                    </a:lnTo>
                    <a:lnTo>
                      <a:pt x="2888" y="2545"/>
                    </a:lnTo>
                    <a:lnTo>
                      <a:pt x="3090" y="2565"/>
                    </a:lnTo>
                    <a:lnTo>
                      <a:pt x="3292" y="2605"/>
                    </a:lnTo>
                    <a:lnTo>
                      <a:pt x="3494" y="2646"/>
                    </a:lnTo>
                    <a:lnTo>
                      <a:pt x="3676" y="2706"/>
                    </a:lnTo>
                    <a:lnTo>
                      <a:pt x="3837" y="2767"/>
                    </a:lnTo>
                    <a:lnTo>
                      <a:pt x="3999" y="2868"/>
                    </a:lnTo>
                    <a:lnTo>
                      <a:pt x="4160" y="2969"/>
                    </a:lnTo>
                    <a:lnTo>
                      <a:pt x="4301" y="3070"/>
                    </a:lnTo>
                    <a:lnTo>
                      <a:pt x="4301" y="3070"/>
                    </a:lnTo>
                    <a:lnTo>
                      <a:pt x="4443" y="3231"/>
                    </a:lnTo>
                    <a:lnTo>
                      <a:pt x="4584" y="3413"/>
                    </a:lnTo>
                    <a:lnTo>
                      <a:pt x="4685" y="3635"/>
                    </a:lnTo>
                    <a:lnTo>
                      <a:pt x="4766" y="3878"/>
                    </a:lnTo>
                    <a:lnTo>
                      <a:pt x="4847" y="4140"/>
                    </a:lnTo>
                    <a:lnTo>
                      <a:pt x="4907" y="4443"/>
                    </a:lnTo>
                    <a:lnTo>
                      <a:pt x="5049" y="5150"/>
                    </a:lnTo>
                    <a:lnTo>
                      <a:pt x="5049" y="5251"/>
                    </a:lnTo>
                    <a:lnTo>
                      <a:pt x="5049" y="5251"/>
                    </a:lnTo>
                    <a:lnTo>
                      <a:pt x="5170" y="5917"/>
                    </a:lnTo>
                    <a:lnTo>
                      <a:pt x="5230" y="6502"/>
                    </a:lnTo>
                    <a:lnTo>
                      <a:pt x="5230" y="6502"/>
                    </a:lnTo>
                    <a:lnTo>
                      <a:pt x="5230" y="6664"/>
                    </a:lnTo>
                    <a:lnTo>
                      <a:pt x="5210" y="6785"/>
                    </a:lnTo>
                    <a:lnTo>
                      <a:pt x="5170" y="6926"/>
                    </a:lnTo>
                    <a:lnTo>
                      <a:pt x="5109" y="7048"/>
                    </a:lnTo>
                    <a:lnTo>
                      <a:pt x="5028" y="7169"/>
                    </a:lnTo>
                    <a:lnTo>
                      <a:pt x="4948" y="7270"/>
                    </a:lnTo>
                    <a:lnTo>
                      <a:pt x="4766" y="745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51"/>
              <p:cNvSpPr/>
              <p:nvPr/>
            </p:nvSpPr>
            <p:spPr>
              <a:xfrm>
                <a:off x="3105175" y="-1402564"/>
                <a:ext cx="616086" cy="964408"/>
              </a:xfrm>
              <a:custGeom>
                <a:avLst/>
                <a:gdLst/>
                <a:ahLst/>
                <a:cxnLst/>
                <a:rect l="l" t="t" r="r" b="b"/>
                <a:pathLst>
                  <a:path w="5534" h="8663" extrusionOk="0">
                    <a:moveTo>
                      <a:pt x="546" y="102"/>
                    </a:moveTo>
                    <a:lnTo>
                      <a:pt x="546" y="142"/>
                    </a:lnTo>
                    <a:lnTo>
                      <a:pt x="546" y="182"/>
                    </a:lnTo>
                    <a:lnTo>
                      <a:pt x="566" y="505"/>
                    </a:lnTo>
                    <a:lnTo>
                      <a:pt x="566" y="586"/>
                    </a:lnTo>
                    <a:lnTo>
                      <a:pt x="546" y="546"/>
                    </a:lnTo>
                    <a:lnTo>
                      <a:pt x="485" y="505"/>
                    </a:lnTo>
                    <a:lnTo>
                      <a:pt x="485" y="303"/>
                    </a:lnTo>
                    <a:lnTo>
                      <a:pt x="485" y="223"/>
                    </a:lnTo>
                    <a:lnTo>
                      <a:pt x="505" y="142"/>
                    </a:lnTo>
                    <a:lnTo>
                      <a:pt x="526" y="122"/>
                    </a:lnTo>
                    <a:lnTo>
                      <a:pt x="546" y="102"/>
                    </a:lnTo>
                    <a:close/>
                    <a:moveTo>
                      <a:pt x="1152" y="263"/>
                    </a:moveTo>
                    <a:lnTo>
                      <a:pt x="1152" y="303"/>
                    </a:lnTo>
                    <a:lnTo>
                      <a:pt x="1152" y="344"/>
                    </a:lnTo>
                    <a:lnTo>
                      <a:pt x="1111" y="566"/>
                    </a:lnTo>
                    <a:lnTo>
                      <a:pt x="1111" y="586"/>
                    </a:lnTo>
                    <a:lnTo>
                      <a:pt x="1091" y="526"/>
                    </a:lnTo>
                    <a:lnTo>
                      <a:pt x="1091" y="505"/>
                    </a:lnTo>
                    <a:lnTo>
                      <a:pt x="1051" y="445"/>
                    </a:lnTo>
                    <a:lnTo>
                      <a:pt x="1071" y="364"/>
                    </a:lnTo>
                    <a:lnTo>
                      <a:pt x="1111" y="303"/>
                    </a:lnTo>
                    <a:lnTo>
                      <a:pt x="1131" y="263"/>
                    </a:lnTo>
                    <a:close/>
                    <a:moveTo>
                      <a:pt x="162" y="445"/>
                    </a:moveTo>
                    <a:lnTo>
                      <a:pt x="182" y="505"/>
                    </a:lnTo>
                    <a:lnTo>
                      <a:pt x="182" y="546"/>
                    </a:lnTo>
                    <a:lnTo>
                      <a:pt x="223" y="929"/>
                    </a:lnTo>
                    <a:lnTo>
                      <a:pt x="203" y="970"/>
                    </a:lnTo>
                    <a:lnTo>
                      <a:pt x="203" y="1010"/>
                    </a:lnTo>
                    <a:lnTo>
                      <a:pt x="182" y="1051"/>
                    </a:lnTo>
                    <a:lnTo>
                      <a:pt x="162" y="1010"/>
                    </a:lnTo>
                    <a:lnTo>
                      <a:pt x="122" y="748"/>
                    </a:lnTo>
                    <a:lnTo>
                      <a:pt x="102" y="606"/>
                    </a:lnTo>
                    <a:lnTo>
                      <a:pt x="122" y="505"/>
                    </a:lnTo>
                    <a:lnTo>
                      <a:pt x="142" y="465"/>
                    </a:lnTo>
                    <a:lnTo>
                      <a:pt x="162" y="445"/>
                    </a:lnTo>
                    <a:close/>
                    <a:moveTo>
                      <a:pt x="667" y="202"/>
                    </a:moveTo>
                    <a:lnTo>
                      <a:pt x="728" y="223"/>
                    </a:lnTo>
                    <a:lnTo>
                      <a:pt x="788" y="243"/>
                    </a:lnTo>
                    <a:lnTo>
                      <a:pt x="849" y="303"/>
                    </a:lnTo>
                    <a:lnTo>
                      <a:pt x="889" y="364"/>
                    </a:lnTo>
                    <a:lnTo>
                      <a:pt x="950" y="445"/>
                    </a:lnTo>
                    <a:lnTo>
                      <a:pt x="990" y="526"/>
                    </a:lnTo>
                    <a:lnTo>
                      <a:pt x="990" y="546"/>
                    </a:lnTo>
                    <a:lnTo>
                      <a:pt x="1030" y="626"/>
                    </a:lnTo>
                    <a:lnTo>
                      <a:pt x="1051" y="748"/>
                    </a:lnTo>
                    <a:lnTo>
                      <a:pt x="1071" y="788"/>
                    </a:lnTo>
                    <a:lnTo>
                      <a:pt x="1091" y="909"/>
                    </a:lnTo>
                    <a:lnTo>
                      <a:pt x="1192" y="1374"/>
                    </a:lnTo>
                    <a:lnTo>
                      <a:pt x="1293" y="2020"/>
                    </a:lnTo>
                    <a:lnTo>
                      <a:pt x="1293" y="2020"/>
                    </a:lnTo>
                    <a:lnTo>
                      <a:pt x="1192" y="2000"/>
                    </a:lnTo>
                    <a:lnTo>
                      <a:pt x="1071" y="2040"/>
                    </a:lnTo>
                    <a:lnTo>
                      <a:pt x="930" y="1434"/>
                    </a:lnTo>
                    <a:lnTo>
                      <a:pt x="869" y="1212"/>
                    </a:lnTo>
                    <a:lnTo>
                      <a:pt x="788" y="990"/>
                    </a:lnTo>
                    <a:lnTo>
                      <a:pt x="728" y="828"/>
                    </a:lnTo>
                    <a:lnTo>
                      <a:pt x="647" y="687"/>
                    </a:lnTo>
                    <a:lnTo>
                      <a:pt x="667" y="647"/>
                    </a:lnTo>
                    <a:lnTo>
                      <a:pt x="667" y="445"/>
                    </a:lnTo>
                    <a:lnTo>
                      <a:pt x="667" y="202"/>
                    </a:lnTo>
                    <a:close/>
                    <a:moveTo>
                      <a:pt x="1253" y="384"/>
                    </a:moveTo>
                    <a:lnTo>
                      <a:pt x="1313" y="404"/>
                    </a:lnTo>
                    <a:lnTo>
                      <a:pt x="1374" y="465"/>
                    </a:lnTo>
                    <a:lnTo>
                      <a:pt x="1434" y="546"/>
                    </a:lnTo>
                    <a:lnTo>
                      <a:pt x="1475" y="667"/>
                    </a:lnTo>
                    <a:lnTo>
                      <a:pt x="1495" y="788"/>
                    </a:lnTo>
                    <a:lnTo>
                      <a:pt x="1515" y="1151"/>
                    </a:lnTo>
                    <a:lnTo>
                      <a:pt x="1515" y="1717"/>
                    </a:lnTo>
                    <a:lnTo>
                      <a:pt x="1495" y="2080"/>
                    </a:lnTo>
                    <a:lnTo>
                      <a:pt x="1414" y="2040"/>
                    </a:lnTo>
                    <a:lnTo>
                      <a:pt x="1293" y="1353"/>
                    </a:lnTo>
                    <a:lnTo>
                      <a:pt x="1172" y="828"/>
                    </a:lnTo>
                    <a:lnTo>
                      <a:pt x="1172" y="788"/>
                    </a:lnTo>
                    <a:lnTo>
                      <a:pt x="1212" y="606"/>
                    </a:lnTo>
                    <a:lnTo>
                      <a:pt x="1253" y="384"/>
                    </a:lnTo>
                    <a:close/>
                    <a:moveTo>
                      <a:pt x="970" y="2121"/>
                    </a:moveTo>
                    <a:lnTo>
                      <a:pt x="1091" y="2161"/>
                    </a:lnTo>
                    <a:lnTo>
                      <a:pt x="1172" y="2201"/>
                    </a:lnTo>
                    <a:lnTo>
                      <a:pt x="1172" y="2222"/>
                    </a:lnTo>
                    <a:lnTo>
                      <a:pt x="1253" y="2282"/>
                    </a:lnTo>
                    <a:lnTo>
                      <a:pt x="1313" y="2343"/>
                    </a:lnTo>
                    <a:lnTo>
                      <a:pt x="1333" y="2383"/>
                    </a:lnTo>
                    <a:lnTo>
                      <a:pt x="1354" y="2464"/>
                    </a:lnTo>
                    <a:lnTo>
                      <a:pt x="1354" y="2504"/>
                    </a:lnTo>
                    <a:lnTo>
                      <a:pt x="1313" y="2565"/>
                    </a:lnTo>
                    <a:lnTo>
                      <a:pt x="1273" y="2605"/>
                    </a:lnTo>
                    <a:lnTo>
                      <a:pt x="1212" y="2625"/>
                    </a:lnTo>
                    <a:lnTo>
                      <a:pt x="1172" y="2605"/>
                    </a:lnTo>
                    <a:lnTo>
                      <a:pt x="1111" y="2585"/>
                    </a:lnTo>
                    <a:lnTo>
                      <a:pt x="1010" y="2525"/>
                    </a:lnTo>
                    <a:lnTo>
                      <a:pt x="869" y="2363"/>
                    </a:lnTo>
                    <a:lnTo>
                      <a:pt x="869" y="2343"/>
                    </a:lnTo>
                    <a:lnTo>
                      <a:pt x="849" y="2302"/>
                    </a:lnTo>
                    <a:lnTo>
                      <a:pt x="829" y="2262"/>
                    </a:lnTo>
                    <a:lnTo>
                      <a:pt x="849" y="2201"/>
                    </a:lnTo>
                    <a:lnTo>
                      <a:pt x="849" y="2181"/>
                    </a:lnTo>
                    <a:lnTo>
                      <a:pt x="909" y="2141"/>
                    </a:lnTo>
                    <a:lnTo>
                      <a:pt x="970" y="2121"/>
                    </a:lnTo>
                    <a:close/>
                    <a:moveTo>
                      <a:pt x="283" y="546"/>
                    </a:moveTo>
                    <a:lnTo>
                      <a:pt x="384" y="566"/>
                    </a:lnTo>
                    <a:lnTo>
                      <a:pt x="405" y="586"/>
                    </a:lnTo>
                    <a:lnTo>
                      <a:pt x="445" y="606"/>
                    </a:lnTo>
                    <a:lnTo>
                      <a:pt x="505" y="687"/>
                    </a:lnTo>
                    <a:lnTo>
                      <a:pt x="526" y="687"/>
                    </a:lnTo>
                    <a:lnTo>
                      <a:pt x="546" y="727"/>
                    </a:lnTo>
                    <a:lnTo>
                      <a:pt x="586" y="788"/>
                    </a:lnTo>
                    <a:lnTo>
                      <a:pt x="627" y="869"/>
                    </a:lnTo>
                    <a:lnTo>
                      <a:pt x="728" y="1131"/>
                    </a:lnTo>
                    <a:lnTo>
                      <a:pt x="829" y="1454"/>
                    </a:lnTo>
                    <a:lnTo>
                      <a:pt x="889" y="1717"/>
                    </a:lnTo>
                    <a:lnTo>
                      <a:pt x="950" y="2020"/>
                    </a:lnTo>
                    <a:lnTo>
                      <a:pt x="909" y="2020"/>
                    </a:lnTo>
                    <a:lnTo>
                      <a:pt x="849" y="2060"/>
                    </a:lnTo>
                    <a:lnTo>
                      <a:pt x="788" y="2100"/>
                    </a:lnTo>
                    <a:lnTo>
                      <a:pt x="768" y="2121"/>
                    </a:lnTo>
                    <a:lnTo>
                      <a:pt x="728" y="2181"/>
                    </a:lnTo>
                    <a:lnTo>
                      <a:pt x="728" y="2201"/>
                    </a:lnTo>
                    <a:lnTo>
                      <a:pt x="728" y="2262"/>
                    </a:lnTo>
                    <a:lnTo>
                      <a:pt x="728" y="2302"/>
                    </a:lnTo>
                    <a:lnTo>
                      <a:pt x="788" y="2424"/>
                    </a:lnTo>
                    <a:lnTo>
                      <a:pt x="849" y="2504"/>
                    </a:lnTo>
                    <a:lnTo>
                      <a:pt x="930" y="2585"/>
                    </a:lnTo>
                    <a:lnTo>
                      <a:pt x="1091" y="2807"/>
                    </a:lnTo>
                    <a:lnTo>
                      <a:pt x="1293" y="3009"/>
                    </a:lnTo>
                    <a:lnTo>
                      <a:pt x="1535" y="3231"/>
                    </a:lnTo>
                    <a:lnTo>
                      <a:pt x="1798" y="3453"/>
                    </a:lnTo>
                    <a:lnTo>
                      <a:pt x="1858" y="3494"/>
                    </a:lnTo>
                    <a:lnTo>
                      <a:pt x="1959" y="3574"/>
                    </a:lnTo>
                    <a:lnTo>
                      <a:pt x="2040" y="3655"/>
                    </a:lnTo>
                    <a:lnTo>
                      <a:pt x="2121" y="3736"/>
                    </a:lnTo>
                    <a:lnTo>
                      <a:pt x="2161" y="3776"/>
                    </a:lnTo>
                    <a:lnTo>
                      <a:pt x="2545" y="4241"/>
                    </a:lnTo>
                    <a:lnTo>
                      <a:pt x="2565" y="4261"/>
                    </a:lnTo>
                    <a:lnTo>
                      <a:pt x="2605" y="4241"/>
                    </a:lnTo>
                    <a:lnTo>
                      <a:pt x="2626" y="4221"/>
                    </a:lnTo>
                    <a:lnTo>
                      <a:pt x="2626" y="4180"/>
                    </a:lnTo>
                    <a:lnTo>
                      <a:pt x="2545" y="4079"/>
                    </a:lnTo>
                    <a:lnTo>
                      <a:pt x="2424" y="3898"/>
                    </a:lnTo>
                    <a:lnTo>
                      <a:pt x="2242" y="3696"/>
                    </a:lnTo>
                    <a:lnTo>
                      <a:pt x="2222" y="3696"/>
                    </a:lnTo>
                    <a:lnTo>
                      <a:pt x="1858" y="3373"/>
                    </a:lnTo>
                    <a:lnTo>
                      <a:pt x="1778" y="3292"/>
                    </a:lnTo>
                    <a:lnTo>
                      <a:pt x="1798" y="3272"/>
                    </a:lnTo>
                    <a:lnTo>
                      <a:pt x="1818" y="3251"/>
                    </a:lnTo>
                    <a:lnTo>
                      <a:pt x="1818" y="3191"/>
                    </a:lnTo>
                    <a:lnTo>
                      <a:pt x="1858" y="3130"/>
                    </a:lnTo>
                    <a:lnTo>
                      <a:pt x="1919" y="3070"/>
                    </a:lnTo>
                    <a:lnTo>
                      <a:pt x="1979" y="3050"/>
                    </a:lnTo>
                    <a:lnTo>
                      <a:pt x="2040" y="3009"/>
                    </a:lnTo>
                    <a:lnTo>
                      <a:pt x="2080" y="2989"/>
                    </a:lnTo>
                    <a:lnTo>
                      <a:pt x="2080" y="2949"/>
                    </a:lnTo>
                    <a:lnTo>
                      <a:pt x="2060" y="2928"/>
                    </a:lnTo>
                    <a:lnTo>
                      <a:pt x="2020" y="2908"/>
                    </a:lnTo>
                    <a:lnTo>
                      <a:pt x="1939" y="2949"/>
                    </a:lnTo>
                    <a:lnTo>
                      <a:pt x="1858" y="2989"/>
                    </a:lnTo>
                    <a:lnTo>
                      <a:pt x="1798" y="3029"/>
                    </a:lnTo>
                    <a:lnTo>
                      <a:pt x="1757" y="3110"/>
                    </a:lnTo>
                    <a:lnTo>
                      <a:pt x="1717" y="3150"/>
                    </a:lnTo>
                    <a:lnTo>
                      <a:pt x="1717" y="3211"/>
                    </a:lnTo>
                    <a:lnTo>
                      <a:pt x="1717" y="3231"/>
                    </a:lnTo>
                    <a:lnTo>
                      <a:pt x="1697" y="3231"/>
                    </a:lnTo>
                    <a:lnTo>
                      <a:pt x="1636" y="3171"/>
                    </a:lnTo>
                    <a:lnTo>
                      <a:pt x="1475" y="3050"/>
                    </a:lnTo>
                    <a:lnTo>
                      <a:pt x="1434" y="3009"/>
                    </a:lnTo>
                    <a:lnTo>
                      <a:pt x="1152" y="2726"/>
                    </a:lnTo>
                    <a:lnTo>
                      <a:pt x="1192" y="2726"/>
                    </a:lnTo>
                    <a:lnTo>
                      <a:pt x="1293" y="2706"/>
                    </a:lnTo>
                    <a:lnTo>
                      <a:pt x="1313" y="2706"/>
                    </a:lnTo>
                    <a:lnTo>
                      <a:pt x="1374" y="2646"/>
                    </a:lnTo>
                    <a:lnTo>
                      <a:pt x="1414" y="2605"/>
                    </a:lnTo>
                    <a:lnTo>
                      <a:pt x="1455" y="2545"/>
                    </a:lnTo>
                    <a:lnTo>
                      <a:pt x="1455" y="2484"/>
                    </a:lnTo>
                    <a:lnTo>
                      <a:pt x="1455" y="2464"/>
                    </a:lnTo>
                    <a:lnTo>
                      <a:pt x="1455" y="2383"/>
                    </a:lnTo>
                    <a:lnTo>
                      <a:pt x="1434" y="2343"/>
                    </a:lnTo>
                    <a:lnTo>
                      <a:pt x="1354" y="2242"/>
                    </a:lnTo>
                    <a:lnTo>
                      <a:pt x="1333" y="2222"/>
                    </a:lnTo>
                    <a:lnTo>
                      <a:pt x="1212" y="2121"/>
                    </a:lnTo>
                    <a:lnTo>
                      <a:pt x="1333" y="2121"/>
                    </a:lnTo>
                    <a:lnTo>
                      <a:pt x="1434" y="2161"/>
                    </a:lnTo>
                    <a:lnTo>
                      <a:pt x="1455" y="2181"/>
                    </a:lnTo>
                    <a:lnTo>
                      <a:pt x="1495" y="2201"/>
                    </a:lnTo>
                    <a:lnTo>
                      <a:pt x="1596" y="2262"/>
                    </a:lnTo>
                    <a:lnTo>
                      <a:pt x="1737" y="2383"/>
                    </a:lnTo>
                    <a:lnTo>
                      <a:pt x="1879" y="2504"/>
                    </a:lnTo>
                    <a:lnTo>
                      <a:pt x="1979" y="2605"/>
                    </a:lnTo>
                    <a:lnTo>
                      <a:pt x="2202" y="2787"/>
                    </a:lnTo>
                    <a:lnTo>
                      <a:pt x="2303" y="2888"/>
                    </a:lnTo>
                    <a:lnTo>
                      <a:pt x="2424" y="2969"/>
                    </a:lnTo>
                    <a:lnTo>
                      <a:pt x="2585" y="3029"/>
                    </a:lnTo>
                    <a:lnTo>
                      <a:pt x="2727" y="3070"/>
                    </a:lnTo>
                    <a:lnTo>
                      <a:pt x="2888" y="3090"/>
                    </a:lnTo>
                    <a:lnTo>
                      <a:pt x="3090" y="3090"/>
                    </a:lnTo>
                    <a:lnTo>
                      <a:pt x="3292" y="3110"/>
                    </a:lnTo>
                    <a:lnTo>
                      <a:pt x="3494" y="3150"/>
                    </a:lnTo>
                    <a:lnTo>
                      <a:pt x="3696" y="3191"/>
                    </a:lnTo>
                    <a:lnTo>
                      <a:pt x="3878" y="3251"/>
                    </a:lnTo>
                    <a:lnTo>
                      <a:pt x="4039" y="3312"/>
                    </a:lnTo>
                    <a:lnTo>
                      <a:pt x="4201" y="3413"/>
                    </a:lnTo>
                    <a:lnTo>
                      <a:pt x="4362" y="3514"/>
                    </a:lnTo>
                    <a:lnTo>
                      <a:pt x="4503" y="3615"/>
                    </a:lnTo>
                    <a:lnTo>
                      <a:pt x="4645" y="3776"/>
                    </a:lnTo>
                    <a:lnTo>
                      <a:pt x="4786" y="3958"/>
                    </a:lnTo>
                    <a:lnTo>
                      <a:pt x="4887" y="4180"/>
                    </a:lnTo>
                    <a:lnTo>
                      <a:pt x="4968" y="4423"/>
                    </a:lnTo>
                    <a:lnTo>
                      <a:pt x="5049" y="4685"/>
                    </a:lnTo>
                    <a:lnTo>
                      <a:pt x="5109" y="4988"/>
                    </a:lnTo>
                    <a:lnTo>
                      <a:pt x="5251" y="5695"/>
                    </a:lnTo>
                    <a:lnTo>
                      <a:pt x="5251" y="5796"/>
                    </a:lnTo>
                    <a:lnTo>
                      <a:pt x="5372" y="6462"/>
                    </a:lnTo>
                    <a:lnTo>
                      <a:pt x="5432" y="7047"/>
                    </a:lnTo>
                    <a:lnTo>
                      <a:pt x="5432" y="7209"/>
                    </a:lnTo>
                    <a:lnTo>
                      <a:pt x="5412" y="7330"/>
                    </a:lnTo>
                    <a:lnTo>
                      <a:pt x="5372" y="7471"/>
                    </a:lnTo>
                    <a:lnTo>
                      <a:pt x="5311" y="7593"/>
                    </a:lnTo>
                    <a:lnTo>
                      <a:pt x="5230" y="7714"/>
                    </a:lnTo>
                    <a:lnTo>
                      <a:pt x="5150" y="7815"/>
                    </a:lnTo>
                    <a:lnTo>
                      <a:pt x="4968" y="7996"/>
                    </a:lnTo>
                    <a:lnTo>
                      <a:pt x="4786" y="8158"/>
                    </a:lnTo>
                    <a:lnTo>
                      <a:pt x="4604" y="8279"/>
                    </a:lnTo>
                    <a:lnTo>
                      <a:pt x="4423" y="8380"/>
                    </a:lnTo>
                    <a:lnTo>
                      <a:pt x="4261" y="8461"/>
                    </a:lnTo>
                    <a:lnTo>
                      <a:pt x="4100" y="8521"/>
                    </a:lnTo>
                    <a:lnTo>
                      <a:pt x="3938" y="8542"/>
                    </a:lnTo>
                    <a:lnTo>
                      <a:pt x="3797" y="8562"/>
                    </a:lnTo>
                    <a:lnTo>
                      <a:pt x="3736" y="8542"/>
                    </a:lnTo>
                    <a:lnTo>
                      <a:pt x="3676" y="8521"/>
                    </a:lnTo>
                    <a:lnTo>
                      <a:pt x="3635" y="8461"/>
                    </a:lnTo>
                    <a:lnTo>
                      <a:pt x="3615" y="8380"/>
                    </a:lnTo>
                    <a:lnTo>
                      <a:pt x="3635" y="7350"/>
                    </a:lnTo>
                    <a:lnTo>
                      <a:pt x="3655" y="6522"/>
                    </a:lnTo>
                    <a:lnTo>
                      <a:pt x="3655" y="6442"/>
                    </a:lnTo>
                    <a:lnTo>
                      <a:pt x="3655" y="6260"/>
                    </a:lnTo>
                    <a:lnTo>
                      <a:pt x="3655" y="5957"/>
                    </a:lnTo>
                    <a:lnTo>
                      <a:pt x="3655" y="5695"/>
                    </a:lnTo>
                    <a:lnTo>
                      <a:pt x="3615" y="5473"/>
                    </a:lnTo>
                    <a:lnTo>
                      <a:pt x="3595" y="5372"/>
                    </a:lnTo>
                    <a:lnTo>
                      <a:pt x="3554" y="5291"/>
                    </a:lnTo>
                    <a:lnTo>
                      <a:pt x="3514" y="5190"/>
                    </a:lnTo>
                    <a:lnTo>
                      <a:pt x="3453" y="5109"/>
                    </a:lnTo>
                    <a:lnTo>
                      <a:pt x="3373" y="5028"/>
                    </a:lnTo>
                    <a:lnTo>
                      <a:pt x="3272" y="4968"/>
                    </a:lnTo>
                    <a:lnTo>
                      <a:pt x="3050" y="4806"/>
                    </a:lnTo>
                    <a:lnTo>
                      <a:pt x="2727" y="4665"/>
                    </a:lnTo>
                    <a:lnTo>
                      <a:pt x="2363" y="4544"/>
                    </a:lnTo>
                    <a:lnTo>
                      <a:pt x="2040" y="4423"/>
                    </a:lnTo>
                    <a:lnTo>
                      <a:pt x="1717" y="4281"/>
                    </a:lnTo>
                    <a:lnTo>
                      <a:pt x="1576" y="4200"/>
                    </a:lnTo>
                    <a:lnTo>
                      <a:pt x="1414" y="4079"/>
                    </a:lnTo>
                    <a:lnTo>
                      <a:pt x="1253" y="3877"/>
                    </a:lnTo>
                    <a:lnTo>
                      <a:pt x="1010" y="3554"/>
                    </a:lnTo>
                    <a:lnTo>
                      <a:pt x="990" y="3534"/>
                    </a:lnTo>
                    <a:lnTo>
                      <a:pt x="788" y="3231"/>
                    </a:lnTo>
                    <a:lnTo>
                      <a:pt x="606" y="2928"/>
                    </a:lnTo>
                    <a:lnTo>
                      <a:pt x="445" y="2625"/>
                    </a:lnTo>
                    <a:lnTo>
                      <a:pt x="384" y="2464"/>
                    </a:lnTo>
                    <a:lnTo>
                      <a:pt x="344" y="2302"/>
                    </a:lnTo>
                    <a:lnTo>
                      <a:pt x="263" y="1777"/>
                    </a:lnTo>
                    <a:lnTo>
                      <a:pt x="203" y="1151"/>
                    </a:lnTo>
                    <a:lnTo>
                      <a:pt x="243" y="1131"/>
                    </a:lnTo>
                    <a:lnTo>
                      <a:pt x="283" y="1091"/>
                    </a:lnTo>
                    <a:lnTo>
                      <a:pt x="304" y="1030"/>
                    </a:lnTo>
                    <a:lnTo>
                      <a:pt x="324" y="970"/>
                    </a:lnTo>
                    <a:lnTo>
                      <a:pt x="324" y="788"/>
                    </a:lnTo>
                    <a:lnTo>
                      <a:pt x="283" y="546"/>
                    </a:lnTo>
                    <a:close/>
                    <a:moveTo>
                      <a:pt x="485" y="1"/>
                    </a:moveTo>
                    <a:lnTo>
                      <a:pt x="445" y="41"/>
                    </a:lnTo>
                    <a:lnTo>
                      <a:pt x="425" y="61"/>
                    </a:lnTo>
                    <a:lnTo>
                      <a:pt x="405" y="122"/>
                    </a:lnTo>
                    <a:lnTo>
                      <a:pt x="384" y="182"/>
                    </a:lnTo>
                    <a:lnTo>
                      <a:pt x="364" y="263"/>
                    </a:lnTo>
                    <a:lnTo>
                      <a:pt x="384" y="445"/>
                    </a:lnTo>
                    <a:lnTo>
                      <a:pt x="263" y="425"/>
                    </a:lnTo>
                    <a:lnTo>
                      <a:pt x="243" y="364"/>
                    </a:lnTo>
                    <a:lnTo>
                      <a:pt x="203" y="364"/>
                    </a:lnTo>
                    <a:lnTo>
                      <a:pt x="162" y="344"/>
                    </a:lnTo>
                    <a:lnTo>
                      <a:pt x="122" y="364"/>
                    </a:lnTo>
                    <a:lnTo>
                      <a:pt x="81" y="384"/>
                    </a:lnTo>
                    <a:lnTo>
                      <a:pt x="21" y="465"/>
                    </a:lnTo>
                    <a:lnTo>
                      <a:pt x="1" y="606"/>
                    </a:lnTo>
                    <a:lnTo>
                      <a:pt x="21" y="748"/>
                    </a:lnTo>
                    <a:lnTo>
                      <a:pt x="41" y="909"/>
                    </a:lnTo>
                    <a:lnTo>
                      <a:pt x="61" y="1030"/>
                    </a:lnTo>
                    <a:lnTo>
                      <a:pt x="102" y="1111"/>
                    </a:lnTo>
                    <a:lnTo>
                      <a:pt x="162" y="1757"/>
                    </a:lnTo>
                    <a:lnTo>
                      <a:pt x="243" y="2323"/>
                    </a:lnTo>
                    <a:lnTo>
                      <a:pt x="283" y="2504"/>
                    </a:lnTo>
                    <a:lnTo>
                      <a:pt x="344" y="2666"/>
                    </a:lnTo>
                    <a:lnTo>
                      <a:pt x="425" y="2827"/>
                    </a:lnTo>
                    <a:lnTo>
                      <a:pt x="505" y="2989"/>
                    </a:lnTo>
                    <a:lnTo>
                      <a:pt x="707" y="3292"/>
                    </a:lnTo>
                    <a:lnTo>
                      <a:pt x="909" y="3595"/>
                    </a:lnTo>
                    <a:lnTo>
                      <a:pt x="930" y="3615"/>
                    </a:lnTo>
                    <a:lnTo>
                      <a:pt x="1172" y="3958"/>
                    </a:lnTo>
                    <a:lnTo>
                      <a:pt x="1354" y="4160"/>
                    </a:lnTo>
                    <a:lnTo>
                      <a:pt x="1515" y="4281"/>
                    </a:lnTo>
                    <a:lnTo>
                      <a:pt x="1677" y="4382"/>
                    </a:lnTo>
                    <a:lnTo>
                      <a:pt x="2000" y="4524"/>
                    </a:lnTo>
                    <a:lnTo>
                      <a:pt x="2323" y="4645"/>
                    </a:lnTo>
                    <a:lnTo>
                      <a:pt x="2686" y="4766"/>
                    </a:lnTo>
                    <a:lnTo>
                      <a:pt x="2989" y="4907"/>
                    </a:lnTo>
                    <a:lnTo>
                      <a:pt x="3191" y="5028"/>
                    </a:lnTo>
                    <a:lnTo>
                      <a:pt x="3353" y="5170"/>
                    </a:lnTo>
                    <a:lnTo>
                      <a:pt x="3413" y="5250"/>
                    </a:lnTo>
                    <a:lnTo>
                      <a:pt x="3453" y="5331"/>
                    </a:lnTo>
                    <a:lnTo>
                      <a:pt x="3514" y="5493"/>
                    </a:lnTo>
                    <a:lnTo>
                      <a:pt x="3554" y="5715"/>
                    </a:lnTo>
                    <a:lnTo>
                      <a:pt x="3554" y="5957"/>
                    </a:lnTo>
                    <a:lnTo>
                      <a:pt x="3554" y="6260"/>
                    </a:lnTo>
                    <a:lnTo>
                      <a:pt x="3534" y="6442"/>
                    </a:lnTo>
                    <a:lnTo>
                      <a:pt x="3534" y="6522"/>
                    </a:lnTo>
                    <a:lnTo>
                      <a:pt x="3534" y="7350"/>
                    </a:lnTo>
                    <a:lnTo>
                      <a:pt x="3514" y="8380"/>
                    </a:lnTo>
                    <a:lnTo>
                      <a:pt x="3534" y="8461"/>
                    </a:lnTo>
                    <a:lnTo>
                      <a:pt x="3554" y="8521"/>
                    </a:lnTo>
                    <a:lnTo>
                      <a:pt x="3595" y="8562"/>
                    </a:lnTo>
                    <a:lnTo>
                      <a:pt x="3635" y="8602"/>
                    </a:lnTo>
                    <a:lnTo>
                      <a:pt x="3736" y="8643"/>
                    </a:lnTo>
                    <a:lnTo>
                      <a:pt x="3857" y="8663"/>
                    </a:lnTo>
                    <a:lnTo>
                      <a:pt x="3999" y="8643"/>
                    </a:lnTo>
                    <a:lnTo>
                      <a:pt x="4120" y="8622"/>
                    </a:lnTo>
                    <a:lnTo>
                      <a:pt x="4302" y="8562"/>
                    </a:lnTo>
                    <a:lnTo>
                      <a:pt x="4483" y="8481"/>
                    </a:lnTo>
                    <a:lnTo>
                      <a:pt x="4665" y="8360"/>
                    </a:lnTo>
                    <a:lnTo>
                      <a:pt x="4847" y="8239"/>
                    </a:lnTo>
                    <a:lnTo>
                      <a:pt x="5028" y="8077"/>
                    </a:lnTo>
                    <a:lnTo>
                      <a:pt x="5230" y="7875"/>
                    </a:lnTo>
                    <a:lnTo>
                      <a:pt x="5311" y="7754"/>
                    </a:lnTo>
                    <a:lnTo>
                      <a:pt x="5392" y="7633"/>
                    </a:lnTo>
                    <a:lnTo>
                      <a:pt x="5473" y="7512"/>
                    </a:lnTo>
                    <a:lnTo>
                      <a:pt x="5513" y="7350"/>
                    </a:lnTo>
                    <a:lnTo>
                      <a:pt x="5533" y="7209"/>
                    </a:lnTo>
                    <a:lnTo>
                      <a:pt x="5533" y="7047"/>
                    </a:lnTo>
                    <a:lnTo>
                      <a:pt x="5473" y="6442"/>
                    </a:lnTo>
                    <a:lnTo>
                      <a:pt x="5351" y="5775"/>
                    </a:lnTo>
                    <a:lnTo>
                      <a:pt x="5351" y="5695"/>
                    </a:lnTo>
                    <a:lnTo>
                      <a:pt x="5210" y="4968"/>
                    </a:lnTo>
                    <a:lnTo>
                      <a:pt x="5150" y="4645"/>
                    </a:lnTo>
                    <a:lnTo>
                      <a:pt x="5069" y="4362"/>
                    </a:lnTo>
                    <a:lnTo>
                      <a:pt x="4988" y="4120"/>
                    </a:lnTo>
                    <a:lnTo>
                      <a:pt x="4867" y="3898"/>
                    </a:lnTo>
                    <a:lnTo>
                      <a:pt x="4726" y="3716"/>
                    </a:lnTo>
                    <a:lnTo>
                      <a:pt x="4564" y="3534"/>
                    </a:lnTo>
                    <a:lnTo>
                      <a:pt x="4423" y="3413"/>
                    </a:lnTo>
                    <a:lnTo>
                      <a:pt x="4261" y="3312"/>
                    </a:lnTo>
                    <a:lnTo>
                      <a:pt x="4100" y="3231"/>
                    </a:lnTo>
                    <a:lnTo>
                      <a:pt x="3918" y="3150"/>
                    </a:lnTo>
                    <a:lnTo>
                      <a:pt x="3716" y="3090"/>
                    </a:lnTo>
                    <a:lnTo>
                      <a:pt x="3514" y="3050"/>
                    </a:lnTo>
                    <a:lnTo>
                      <a:pt x="3312" y="3009"/>
                    </a:lnTo>
                    <a:lnTo>
                      <a:pt x="3090" y="2989"/>
                    </a:lnTo>
                    <a:lnTo>
                      <a:pt x="2888" y="2989"/>
                    </a:lnTo>
                    <a:lnTo>
                      <a:pt x="2747" y="2969"/>
                    </a:lnTo>
                    <a:lnTo>
                      <a:pt x="2626" y="2928"/>
                    </a:lnTo>
                    <a:lnTo>
                      <a:pt x="2484" y="2868"/>
                    </a:lnTo>
                    <a:lnTo>
                      <a:pt x="2363" y="2807"/>
                    </a:lnTo>
                    <a:lnTo>
                      <a:pt x="2262" y="2706"/>
                    </a:lnTo>
                    <a:lnTo>
                      <a:pt x="2060" y="2525"/>
                    </a:lnTo>
                    <a:lnTo>
                      <a:pt x="1939" y="2424"/>
                    </a:lnTo>
                    <a:lnTo>
                      <a:pt x="1778" y="2282"/>
                    </a:lnTo>
                    <a:lnTo>
                      <a:pt x="1596" y="2141"/>
                    </a:lnTo>
                    <a:lnTo>
                      <a:pt x="1616" y="1717"/>
                    </a:lnTo>
                    <a:lnTo>
                      <a:pt x="1636" y="1232"/>
                    </a:lnTo>
                    <a:lnTo>
                      <a:pt x="1616" y="970"/>
                    </a:lnTo>
                    <a:lnTo>
                      <a:pt x="1596" y="768"/>
                    </a:lnTo>
                    <a:lnTo>
                      <a:pt x="1576" y="626"/>
                    </a:lnTo>
                    <a:lnTo>
                      <a:pt x="1515" y="505"/>
                    </a:lnTo>
                    <a:lnTo>
                      <a:pt x="1455" y="404"/>
                    </a:lnTo>
                    <a:lnTo>
                      <a:pt x="1374" y="324"/>
                    </a:lnTo>
                    <a:lnTo>
                      <a:pt x="1273" y="263"/>
                    </a:lnTo>
                    <a:lnTo>
                      <a:pt x="1253" y="202"/>
                    </a:lnTo>
                    <a:lnTo>
                      <a:pt x="1232" y="182"/>
                    </a:lnTo>
                    <a:lnTo>
                      <a:pt x="1192" y="162"/>
                    </a:lnTo>
                    <a:lnTo>
                      <a:pt x="1131" y="162"/>
                    </a:lnTo>
                    <a:lnTo>
                      <a:pt x="1091" y="182"/>
                    </a:lnTo>
                    <a:lnTo>
                      <a:pt x="1051" y="202"/>
                    </a:lnTo>
                    <a:lnTo>
                      <a:pt x="1030" y="243"/>
                    </a:lnTo>
                    <a:lnTo>
                      <a:pt x="990" y="324"/>
                    </a:lnTo>
                    <a:lnTo>
                      <a:pt x="889" y="202"/>
                    </a:lnTo>
                    <a:lnTo>
                      <a:pt x="768" y="122"/>
                    </a:lnTo>
                    <a:lnTo>
                      <a:pt x="647" y="81"/>
                    </a:lnTo>
                    <a:lnTo>
                      <a:pt x="606" y="21"/>
                    </a:lnTo>
                    <a:lnTo>
                      <a:pt x="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51"/>
              <p:cNvSpPr/>
              <p:nvPr/>
            </p:nvSpPr>
            <p:spPr>
              <a:xfrm>
                <a:off x="3880679" y="-1386867"/>
                <a:ext cx="600389" cy="942032"/>
              </a:xfrm>
              <a:custGeom>
                <a:avLst/>
                <a:gdLst/>
                <a:ahLst/>
                <a:cxnLst/>
                <a:rect l="l" t="t" r="r" b="b"/>
                <a:pathLst>
                  <a:path w="5393" h="8462" extrusionOk="0">
                    <a:moveTo>
                      <a:pt x="4806" y="1"/>
                    </a:moveTo>
                    <a:lnTo>
                      <a:pt x="4726" y="41"/>
                    </a:lnTo>
                    <a:lnTo>
                      <a:pt x="4625" y="102"/>
                    </a:lnTo>
                    <a:lnTo>
                      <a:pt x="4544" y="223"/>
                    </a:lnTo>
                    <a:lnTo>
                      <a:pt x="4463" y="385"/>
                    </a:lnTo>
                    <a:lnTo>
                      <a:pt x="4443" y="405"/>
                    </a:lnTo>
                    <a:lnTo>
                      <a:pt x="4403" y="162"/>
                    </a:lnTo>
                    <a:lnTo>
                      <a:pt x="4281" y="162"/>
                    </a:lnTo>
                    <a:lnTo>
                      <a:pt x="4201" y="203"/>
                    </a:lnTo>
                    <a:lnTo>
                      <a:pt x="4120" y="243"/>
                    </a:lnTo>
                    <a:lnTo>
                      <a:pt x="4059" y="324"/>
                    </a:lnTo>
                    <a:lnTo>
                      <a:pt x="3999" y="465"/>
                    </a:lnTo>
                    <a:lnTo>
                      <a:pt x="3938" y="627"/>
                    </a:lnTo>
                    <a:lnTo>
                      <a:pt x="3918" y="809"/>
                    </a:lnTo>
                    <a:lnTo>
                      <a:pt x="3918" y="1051"/>
                    </a:lnTo>
                    <a:lnTo>
                      <a:pt x="3938" y="1576"/>
                    </a:lnTo>
                    <a:lnTo>
                      <a:pt x="3938" y="1697"/>
                    </a:lnTo>
                    <a:lnTo>
                      <a:pt x="3938" y="1758"/>
                    </a:lnTo>
                    <a:lnTo>
                      <a:pt x="3938" y="1899"/>
                    </a:lnTo>
                    <a:lnTo>
                      <a:pt x="3958" y="2020"/>
                    </a:lnTo>
                    <a:lnTo>
                      <a:pt x="3756" y="2161"/>
                    </a:lnTo>
                    <a:lnTo>
                      <a:pt x="3575" y="2323"/>
                    </a:lnTo>
                    <a:lnTo>
                      <a:pt x="3332" y="2565"/>
                    </a:lnTo>
                    <a:lnTo>
                      <a:pt x="3191" y="2686"/>
                    </a:lnTo>
                    <a:lnTo>
                      <a:pt x="3030" y="2767"/>
                    </a:lnTo>
                    <a:lnTo>
                      <a:pt x="2888" y="2848"/>
                    </a:lnTo>
                    <a:lnTo>
                      <a:pt x="2727" y="2888"/>
                    </a:lnTo>
                    <a:lnTo>
                      <a:pt x="2565" y="2888"/>
                    </a:lnTo>
                    <a:lnTo>
                      <a:pt x="2404" y="2909"/>
                    </a:lnTo>
                    <a:lnTo>
                      <a:pt x="2202" y="2909"/>
                    </a:lnTo>
                    <a:lnTo>
                      <a:pt x="2020" y="2949"/>
                    </a:lnTo>
                    <a:lnTo>
                      <a:pt x="1818" y="2989"/>
                    </a:lnTo>
                    <a:lnTo>
                      <a:pt x="1636" y="3050"/>
                    </a:lnTo>
                    <a:lnTo>
                      <a:pt x="1455" y="3131"/>
                    </a:lnTo>
                    <a:lnTo>
                      <a:pt x="1273" y="3211"/>
                    </a:lnTo>
                    <a:lnTo>
                      <a:pt x="1111" y="3312"/>
                    </a:lnTo>
                    <a:lnTo>
                      <a:pt x="970" y="3433"/>
                    </a:lnTo>
                    <a:lnTo>
                      <a:pt x="788" y="3615"/>
                    </a:lnTo>
                    <a:lnTo>
                      <a:pt x="667" y="3817"/>
                    </a:lnTo>
                    <a:lnTo>
                      <a:pt x="566" y="4019"/>
                    </a:lnTo>
                    <a:lnTo>
                      <a:pt x="485" y="4241"/>
                    </a:lnTo>
                    <a:lnTo>
                      <a:pt x="344" y="4786"/>
                    </a:lnTo>
                    <a:lnTo>
                      <a:pt x="324" y="4948"/>
                    </a:lnTo>
                    <a:lnTo>
                      <a:pt x="223" y="5432"/>
                    </a:lnTo>
                    <a:lnTo>
                      <a:pt x="183" y="5634"/>
                    </a:lnTo>
                    <a:lnTo>
                      <a:pt x="82" y="6281"/>
                    </a:lnTo>
                    <a:lnTo>
                      <a:pt x="1" y="6906"/>
                    </a:lnTo>
                    <a:lnTo>
                      <a:pt x="1" y="7048"/>
                    </a:lnTo>
                    <a:lnTo>
                      <a:pt x="41" y="7189"/>
                    </a:lnTo>
                    <a:lnTo>
                      <a:pt x="82" y="7330"/>
                    </a:lnTo>
                    <a:lnTo>
                      <a:pt x="142" y="7452"/>
                    </a:lnTo>
                    <a:lnTo>
                      <a:pt x="203" y="7573"/>
                    </a:lnTo>
                    <a:lnTo>
                      <a:pt x="304" y="7694"/>
                    </a:lnTo>
                    <a:lnTo>
                      <a:pt x="485" y="7896"/>
                    </a:lnTo>
                    <a:lnTo>
                      <a:pt x="667" y="8037"/>
                    </a:lnTo>
                    <a:lnTo>
                      <a:pt x="829" y="8158"/>
                    </a:lnTo>
                    <a:lnTo>
                      <a:pt x="1031" y="8280"/>
                    </a:lnTo>
                    <a:lnTo>
                      <a:pt x="1233" y="8380"/>
                    </a:lnTo>
                    <a:lnTo>
                      <a:pt x="1414" y="8441"/>
                    </a:lnTo>
                    <a:lnTo>
                      <a:pt x="1535" y="8461"/>
                    </a:lnTo>
                    <a:lnTo>
                      <a:pt x="1758" y="8461"/>
                    </a:lnTo>
                    <a:lnTo>
                      <a:pt x="1838" y="8421"/>
                    </a:lnTo>
                    <a:lnTo>
                      <a:pt x="1879" y="8380"/>
                    </a:lnTo>
                    <a:lnTo>
                      <a:pt x="1899" y="8340"/>
                    </a:lnTo>
                    <a:lnTo>
                      <a:pt x="1919" y="8300"/>
                    </a:lnTo>
                    <a:lnTo>
                      <a:pt x="1919" y="8239"/>
                    </a:lnTo>
                    <a:lnTo>
                      <a:pt x="1919" y="7209"/>
                    </a:lnTo>
                    <a:lnTo>
                      <a:pt x="1899" y="6462"/>
                    </a:lnTo>
                    <a:lnTo>
                      <a:pt x="1899" y="6301"/>
                    </a:lnTo>
                    <a:lnTo>
                      <a:pt x="1899" y="5856"/>
                    </a:lnTo>
                    <a:lnTo>
                      <a:pt x="1899" y="5574"/>
                    </a:lnTo>
                    <a:lnTo>
                      <a:pt x="1919" y="5372"/>
                    </a:lnTo>
                    <a:lnTo>
                      <a:pt x="1939" y="5231"/>
                    </a:lnTo>
                    <a:lnTo>
                      <a:pt x="2000" y="5130"/>
                    </a:lnTo>
                    <a:lnTo>
                      <a:pt x="2081" y="5029"/>
                    </a:lnTo>
                    <a:lnTo>
                      <a:pt x="2161" y="4928"/>
                    </a:lnTo>
                    <a:lnTo>
                      <a:pt x="2242" y="4867"/>
                    </a:lnTo>
                    <a:lnTo>
                      <a:pt x="2343" y="4786"/>
                    </a:lnTo>
                    <a:lnTo>
                      <a:pt x="2565" y="4665"/>
                    </a:lnTo>
                    <a:lnTo>
                      <a:pt x="2787" y="4584"/>
                    </a:lnTo>
                    <a:lnTo>
                      <a:pt x="3292" y="4403"/>
                    </a:lnTo>
                    <a:lnTo>
                      <a:pt x="3555" y="4302"/>
                    </a:lnTo>
                    <a:lnTo>
                      <a:pt x="3797" y="4181"/>
                    </a:lnTo>
                    <a:lnTo>
                      <a:pt x="3958" y="4100"/>
                    </a:lnTo>
                    <a:lnTo>
                      <a:pt x="4100" y="3979"/>
                    </a:lnTo>
                    <a:lnTo>
                      <a:pt x="4281" y="3777"/>
                    </a:lnTo>
                    <a:lnTo>
                      <a:pt x="4524" y="3454"/>
                    </a:lnTo>
                    <a:lnTo>
                      <a:pt x="4726" y="3151"/>
                    </a:lnTo>
                    <a:lnTo>
                      <a:pt x="4928" y="2848"/>
                    </a:lnTo>
                    <a:lnTo>
                      <a:pt x="5029" y="2686"/>
                    </a:lnTo>
                    <a:lnTo>
                      <a:pt x="5089" y="2505"/>
                    </a:lnTo>
                    <a:lnTo>
                      <a:pt x="5150" y="2343"/>
                    </a:lnTo>
                    <a:lnTo>
                      <a:pt x="5210" y="2182"/>
                    </a:lnTo>
                    <a:lnTo>
                      <a:pt x="5271" y="1677"/>
                    </a:lnTo>
                    <a:lnTo>
                      <a:pt x="5331" y="1071"/>
                    </a:lnTo>
                    <a:lnTo>
                      <a:pt x="5392" y="364"/>
                    </a:lnTo>
                    <a:lnTo>
                      <a:pt x="5352" y="344"/>
                    </a:lnTo>
                    <a:lnTo>
                      <a:pt x="5271" y="344"/>
                    </a:lnTo>
                    <a:lnTo>
                      <a:pt x="5150" y="364"/>
                    </a:lnTo>
                    <a:lnTo>
                      <a:pt x="5069" y="385"/>
                    </a:lnTo>
                    <a:lnTo>
                      <a:pt x="5008" y="445"/>
                    </a:lnTo>
                    <a:lnTo>
                      <a:pt x="5008" y="284"/>
                    </a:lnTo>
                    <a:lnTo>
                      <a:pt x="5008" y="21"/>
                    </a:lnTo>
                    <a:lnTo>
                      <a:pt x="49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51"/>
              <p:cNvSpPr/>
              <p:nvPr/>
            </p:nvSpPr>
            <p:spPr>
              <a:xfrm>
                <a:off x="3880679" y="-1386867"/>
                <a:ext cx="600389" cy="942032"/>
              </a:xfrm>
              <a:custGeom>
                <a:avLst/>
                <a:gdLst/>
                <a:ahLst/>
                <a:cxnLst/>
                <a:rect l="l" t="t" r="r" b="b"/>
                <a:pathLst>
                  <a:path w="5393" h="8462" fill="none" extrusionOk="0">
                    <a:moveTo>
                      <a:pt x="5008" y="445"/>
                    </a:moveTo>
                    <a:lnTo>
                      <a:pt x="5008" y="445"/>
                    </a:lnTo>
                    <a:lnTo>
                      <a:pt x="5008" y="284"/>
                    </a:lnTo>
                    <a:lnTo>
                      <a:pt x="5008" y="284"/>
                    </a:lnTo>
                    <a:lnTo>
                      <a:pt x="5008" y="21"/>
                    </a:lnTo>
                    <a:lnTo>
                      <a:pt x="5008" y="21"/>
                    </a:lnTo>
                    <a:lnTo>
                      <a:pt x="4948" y="1"/>
                    </a:lnTo>
                    <a:lnTo>
                      <a:pt x="4887" y="1"/>
                    </a:lnTo>
                    <a:lnTo>
                      <a:pt x="4806" y="1"/>
                    </a:lnTo>
                    <a:lnTo>
                      <a:pt x="4726" y="41"/>
                    </a:lnTo>
                    <a:lnTo>
                      <a:pt x="4625" y="102"/>
                    </a:lnTo>
                    <a:lnTo>
                      <a:pt x="4544" y="223"/>
                    </a:lnTo>
                    <a:lnTo>
                      <a:pt x="4463" y="385"/>
                    </a:lnTo>
                    <a:lnTo>
                      <a:pt x="4463" y="385"/>
                    </a:lnTo>
                    <a:lnTo>
                      <a:pt x="4443" y="405"/>
                    </a:lnTo>
                    <a:lnTo>
                      <a:pt x="4443" y="405"/>
                    </a:lnTo>
                    <a:lnTo>
                      <a:pt x="4403" y="162"/>
                    </a:lnTo>
                    <a:lnTo>
                      <a:pt x="4403" y="162"/>
                    </a:lnTo>
                    <a:lnTo>
                      <a:pt x="4342" y="162"/>
                    </a:lnTo>
                    <a:lnTo>
                      <a:pt x="4281" y="162"/>
                    </a:lnTo>
                    <a:lnTo>
                      <a:pt x="4201" y="203"/>
                    </a:lnTo>
                    <a:lnTo>
                      <a:pt x="4120" y="243"/>
                    </a:lnTo>
                    <a:lnTo>
                      <a:pt x="4059" y="324"/>
                    </a:lnTo>
                    <a:lnTo>
                      <a:pt x="3999" y="465"/>
                    </a:lnTo>
                    <a:lnTo>
                      <a:pt x="3938" y="627"/>
                    </a:lnTo>
                    <a:lnTo>
                      <a:pt x="3938" y="627"/>
                    </a:lnTo>
                    <a:lnTo>
                      <a:pt x="3918" y="809"/>
                    </a:lnTo>
                    <a:lnTo>
                      <a:pt x="3918" y="1051"/>
                    </a:lnTo>
                    <a:lnTo>
                      <a:pt x="3938" y="1576"/>
                    </a:lnTo>
                    <a:lnTo>
                      <a:pt x="3938" y="1576"/>
                    </a:lnTo>
                    <a:lnTo>
                      <a:pt x="3938" y="1697"/>
                    </a:lnTo>
                    <a:lnTo>
                      <a:pt x="3938" y="1697"/>
                    </a:lnTo>
                    <a:lnTo>
                      <a:pt x="3938" y="1758"/>
                    </a:lnTo>
                    <a:lnTo>
                      <a:pt x="3938" y="1758"/>
                    </a:lnTo>
                    <a:lnTo>
                      <a:pt x="3938" y="1899"/>
                    </a:lnTo>
                    <a:lnTo>
                      <a:pt x="3938" y="1899"/>
                    </a:lnTo>
                    <a:lnTo>
                      <a:pt x="3958" y="2020"/>
                    </a:lnTo>
                    <a:lnTo>
                      <a:pt x="3958" y="2020"/>
                    </a:lnTo>
                    <a:lnTo>
                      <a:pt x="3756" y="2161"/>
                    </a:lnTo>
                    <a:lnTo>
                      <a:pt x="3575" y="2323"/>
                    </a:lnTo>
                    <a:lnTo>
                      <a:pt x="3575" y="2323"/>
                    </a:lnTo>
                    <a:lnTo>
                      <a:pt x="3332" y="2565"/>
                    </a:lnTo>
                    <a:lnTo>
                      <a:pt x="3191" y="2686"/>
                    </a:lnTo>
                    <a:lnTo>
                      <a:pt x="3030" y="2767"/>
                    </a:lnTo>
                    <a:lnTo>
                      <a:pt x="3030" y="2767"/>
                    </a:lnTo>
                    <a:lnTo>
                      <a:pt x="2888" y="2848"/>
                    </a:lnTo>
                    <a:lnTo>
                      <a:pt x="2727" y="2888"/>
                    </a:lnTo>
                    <a:lnTo>
                      <a:pt x="2565" y="2888"/>
                    </a:lnTo>
                    <a:lnTo>
                      <a:pt x="2404" y="2909"/>
                    </a:lnTo>
                    <a:lnTo>
                      <a:pt x="2404" y="2909"/>
                    </a:lnTo>
                    <a:lnTo>
                      <a:pt x="2202" y="2909"/>
                    </a:lnTo>
                    <a:lnTo>
                      <a:pt x="2020" y="2949"/>
                    </a:lnTo>
                    <a:lnTo>
                      <a:pt x="1818" y="2989"/>
                    </a:lnTo>
                    <a:lnTo>
                      <a:pt x="1636" y="3050"/>
                    </a:lnTo>
                    <a:lnTo>
                      <a:pt x="1455" y="3131"/>
                    </a:lnTo>
                    <a:lnTo>
                      <a:pt x="1273" y="3211"/>
                    </a:lnTo>
                    <a:lnTo>
                      <a:pt x="1111" y="3312"/>
                    </a:lnTo>
                    <a:lnTo>
                      <a:pt x="970" y="3433"/>
                    </a:lnTo>
                    <a:lnTo>
                      <a:pt x="970" y="3433"/>
                    </a:lnTo>
                    <a:lnTo>
                      <a:pt x="788" y="3615"/>
                    </a:lnTo>
                    <a:lnTo>
                      <a:pt x="667" y="3817"/>
                    </a:lnTo>
                    <a:lnTo>
                      <a:pt x="566" y="4019"/>
                    </a:lnTo>
                    <a:lnTo>
                      <a:pt x="485" y="4241"/>
                    </a:lnTo>
                    <a:lnTo>
                      <a:pt x="485" y="4241"/>
                    </a:lnTo>
                    <a:lnTo>
                      <a:pt x="344" y="4786"/>
                    </a:lnTo>
                    <a:lnTo>
                      <a:pt x="344" y="4786"/>
                    </a:lnTo>
                    <a:lnTo>
                      <a:pt x="324" y="4948"/>
                    </a:lnTo>
                    <a:lnTo>
                      <a:pt x="324" y="4948"/>
                    </a:lnTo>
                    <a:lnTo>
                      <a:pt x="223" y="5432"/>
                    </a:lnTo>
                    <a:lnTo>
                      <a:pt x="223" y="5432"/>
                    </a:lnTo>
                    <a:lnTo>
                      <a:pt x="183" y="5634"/>
                    </a:lnTo>
                    <a:lnTo>
                      <a:pt x="183" y="5634"/>
                    </a:lnTo>
                    <a:lnTo>
                      <a:pt x="82" y="6281"/>
                    </a:lnTo>
                    <a:lnTo>
                      <a:pt x="1" y="6906"/>
                    </a:lnTo>
                    <a:lnTo>
                      <a:pt x="1" y="6906"/>
                    </a:lnTo>
                    <a:lnTo>
                      <a:pt x="1" y="7048"/>
                    </a:lnTo>
                    <a:lnTo>
                      <a:pt x="41" y="7189"/>
                    </a:lnTo>
                    <a:lnTo>
                      <a:pt x="82" y="7330"/>
                    </a:lnTo>
                    <a:lnTo>
                      <a:pt x="142" y="7452"/>
                    </a:lnTo>
                    <a:lnTo>
                      <a:pt x="203" y="7573"/>
                    </a:lnTo>
                    <a:lnTo>
                      <a:pt x="304" y="7694"/>
                    </a:lnTo>
                    <a:lnTo>
                      <a:pt x="485" y="7896"/>
                    </a:lnTo>
                    <a:lnTo>
                      <a:pt x="485" y="7896"/>
                    </a:lnTo>
                    <a:lnTo>
                      <a:pt x="667" y="8037"/>
                    </a:lnTo>
                    <a:lnTo>
                      <a:pt x="829" y="8158"/>
                    </a:lnTo>
                    <a:lnTo>
                      <a:pt x="1031" y="8280"/>
                    </a:lnTo>
                    <a:lnTo>
                      <a:pt x="1233" y="8380"/>
                    </a:lnTo>
                    <a:lnTo>
                      <a:pt x="1233" y="8380"/>
                    </a:lnTo>
                    <a:lnTo>
                      <a:pt x="1414" y="8441"/>
                    </a:lnTo>
                    <a:lnTo>
                      <a:pt x="1535" y="8461"/>
                    </a:lnTo>
                    <a:lnTo>
                      <a:pt x="1636" y="8461"/>
                    </a:lnTo>
                    <a:lnTo>
                      <a:pt x="1758" y="8461"/>
                    </a:lnTo>
                    <a:lnTo>
                      <a:pt x="1838" y="8421"/>
                    </a:lnTo>
                    <a:lnTo>
                      <a:pt x="1879" y="8380"/>
                    </a:lnTo>
                    <a:lnTo>
                      <a:pt x="1899" y="8340"/>
                    </a:lnTo>
                    <a:lnTo>
                      <a:pt x="1919" y="8300"/>
                    </a:lnTo>
                    <a:lnTo>
                      <a:pt x="1919" y="8239"/>
                    </a:lnTo>
                    <a:lnTo>
                      <a:pt x="1919" y="8239"/>
                    </a:lnTo>
                    <a:lnTo>
                      <a:pt x="1919" y="7209"/>
                    </a:lnTo>
                    <a:lnTo>
                      <a:pt x="1899" y="6462"/>
                    </a:lnTo>
                    <a:lnTo>
                      <a:pt x="1899" y="6462"/>
                    </a:lnTo>
                    <a:lnTo>
                      <a:pt x="1899" y="6301"/>
                    </a:lnTo>
                    <a:lnTo>
                      <a:pt x="1899" y="6301"/>
                    </a:lnTo>
                    <a:lnTo>
                      <a:pt x="1899" y="5856"/>
                    </a:lnTo>
                    <a:lnTo>
                      <a:pt x="1899" y="5574"/>
                    </a:lnTo>
                    <a:lnTo>
                      <a:pt x="1899" y="5574"/>
                    </a:lnTo>
                    <a:lnTo>
                      <a:pt x="1919" y="5372"/>
                    </a:lnTo>
                    <a:lnTo>
                      <a:pt x="1919" y="5372"/>
                    </a:lnTo>
                    <a:lnTo>
                      <a:pt x="1939" y="5231"/>
                    </a:lnTo>
                    <a:lnTo>
                      <a:pt x="2000" y="5130"/>
                    </a:lnTo>
                    <a:lnTo>
                      <a:pt x="2000" y="5130"/>
                    </a:lnTo>
                    <a:lnTo>
                      <a:pt x="2081" y="5029"/>
                    </a:lnTo>
                    <a:lnTo>
                      <a:pt x="2161" y="4928"/>
                    </a:lnTo>
                    <a:lnTo>
                      <a:pt x="2242" y="4867"/>
                    </a:lnTo>
                    <a:lnTo>
                      <a:pt x="2343" y="4786"/>
                    </a:lnTo>
                    <a:lnTo>
                      <a:pt x="2565" y="4665"/>
                    </a:lnTo>
                    <a:lnTo>
                      <a:pt x="2787" y="4584"/>
                    </a:lnTo>
                    <a:lnTo>
                      <a:pt x="2787" y="4584"/>
                    </a:lnTo>
                    <a:lnTo>
                      <a:pt x="3292" y="4403"/>
                    </a:lnTo>
                    <a:lnTo>
                      <a:pt x="3555" y="4302"/>
                    </a:lnTo>
                    <a:lnTo>
                      <a:pt x="3797" y="4181"/>
                    </a:lnTo>
                    <a:lnTo>
                      <a:pt x="3797" y="4181"/>
                    </a:lnTo>
                    <a:lnTo>
                      <a:pt x="3958" y="4100"/>
                    </a:lnTo>
                    <a:lnTo>
                      <a:pt x="4100" y="3979"/>
                    </a:lnTo>
                    <a:lnTo>
                      <a:pt x="4281" y="3777"/>
                    </a:lnTo>
                    <a:lnTo>
                      <a:pt x="4524" y="3454"/>
                    </a:lnTo>
                    <a:lnTo>
                      <a:pt x="4524" y="3454"/>
                    </a:lnTo>
                    <a:lnTo>
                      <a:pt x="4726" y="3151"/>
                    </a:lnTo>
                    <a:lnTo>
                      <a:pt x="4928" y="2848"/>
                    </a:lnTo>
                    <a:lnTo>
                      <a:pt x="5029" y="2686"/>
                    </a:lnTo>
                    <a:lnTo>
                      <a:pt x="5089" y="2505"/>
                    </a:lnTo>
                    <a:lnTo>
                      <a:pt x="5150" y="2343"/>
                    </a:lnTo>
                    <a:lnTo>
                      <a:pt x="5210" y="2182"/>
                    </a:lnTo>
                    <a:lnTo>
                      <a:pt x="5210" y="2182"/>
                    </a:lnTo>
                    <a:lnTo>
                      <a:pt x="5271" y="1677"/>
                    </a:lnTo>
                    <a:lnTo>
                      <a:pt x="5331" y="1071"/>
                    </a:lnTo>
                    <a:lnTo>
                      <a:pt x="5392" y="364"/>
                    </a:lnTo>
                    <a:lnTo>
                      <a:pt x="5392" y="364"/>
                    </a:lnTo>
                    <a:lnTo>
                      <a:pt x="5352" y="344"/>
                    </a:lnTo>
                    <a:lnTo>
                      <a:pt x="5271" y="344"/>
                    </a:lnTo>
                    <a:lnTo>
                      <a:pt x="5150" y="364"/>
                    </a:lnTo>
                    <a:lnTo>
                      <a:pt x="5069" y="385"/>
                    </a:lnTo>
                    <a:lnTo>
                      <a:pt x="5008" y="4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51"/>
              <p:cNvSpPr/>
              <p:nvPr/>
            </p:nvSpPr>
            <p:spPr>
              <a:xfrm>
                <a:off x="3876226" y="-1402564"/>
                <a:ext cx="615975" cy="964408"/>
              </a:xfrm>
              <a:custGeom>
                <a:avLst/>
                <a:gdLst/>
                <a:ahLst/>
                <a:cxnLst/>
                <a:rect l="l" t="t" r="r" b="b"/>
                <a:pathLst>
                  <a:path w="5533" h="8663" fill="none" extrusionOk="0">
                    <a:moveTo>
                      <a:pt x="5513" y="465"/>
                    </a:moveTo>
                    <a:lnTo>
                      <a:pt x="5513" y="465"/>
                    </a:lnTo>
                    <a:lnTo>
                      <a:pt x="5493" y="425"/>
                    </a:lnTo>
                    <a:lnTo>
                      <a:pt x="5452" y="384"/>
                    </a:lnTo>
                    <a:lnTo>
                      <a:pt x="5412" y="364"/>
                    </a:lnTo>
                    <a:lnTo>
                      <a:pt x="5371" y="344"/>
                    </a:lnTo>
                    <a:lnTo>
                      <a:pt x="5371" y="344"/>
                    </a:lnTo>
                    <a:lnTo>
                      <a:pt x="5331" y="364"/>
                    </a:lnTo>
                    <a:lnTo>
                      <a:pt x="5311" y="364"/>
                    </a:lnTo>
                    <a:lnTo>
                      <a:pt x="5270" y="425"/>
                    </a:lnTo>
                    <a:lnTo>
                      <a:pt x="5270" y="425"/>
                    </a:lnTo>
                    <a:lnTo>
                      <a:pt x="5170" y="445"/>
                    </a:lnTo>
                    <a:lnTo>
                      <a:pt x="5170" y="445"/>
                    </a:lnTo>
                    <a:lnTo>
                      <a:pt x="5170" y="263"/>
                    </a:lnTo>
                    <a:lnTo>
                      <a:pt x="5129" y="122"/>
                    </a:lnTo>
                    <a:lnTo>
                      <a:pt x="5129" y="122"/>
                    </a:lnTo>
                    <a:lnTo>
                      <a:pt x="5109" y="61"/>
                    </a:lnTo>
                    <a:lnTo>
                      <a:pt x="5089" y="41"/>
                    </a:lnTo>
                    <a:lnTo>
                      <a:pt x="5048" y="1"/>
                    </a:lnTo>
                    <a:lnTo>
                      <a:pt x="4988" y="1"/>
                    </a:lnTo>
                    <a:lnTo>
                      <a:pt x="4988" y="1"/>
                    </a:lnTo>
                    <a:lnTo>
                      <a:pt x="4947" y="1"/>
                    </a:lnTo>
                    <a:lnTo>
                      <a:pt x="4927" y="21"/>
                    </a:lnTo>
                    <a:lnTo>
                      <a:pt x="4887" y="81"/>
                    </a:lnTo>
                    <a:lnTo>
                      <a:pt x="4887" y="81"/>
                    </a:lnTo>
                    <a:lnTo>
                      <a:pt x="4786" y="122"/>
                    </a:lnTo>
                    <a:lnTo>
                      <a:pt x="4786" y="122"/>
                    </a:lnTo>
                    <a:lnTo>
                      <a:pt x="4685" y="182"/>
                    </a:lnTo>
                    <a:lnTo>
                      <a:pt x="4604" y="263"/>
                    </a:lnTo>
                    <a:lnTo>
                      <a:pt x="4604" y="263"/>
                    </a:lnTo>
                    <a:lnTo>
                      <a:pt x="4544" y="324"/>
                    </a:lnTo>
                    <a:lnTo>
                      <a:pt x="4544" y="324"/>
                    </a:lnTo>
                    <a:lnTo>
                      <a:pt x="4503" y="243"/>
                    </a:lnTo>
                    <a:lnTo>
                      <a:pt x="4503" y="243"/>
                    </a:lnTo>
                    <a:lnTo>
                      <a:pt x="4483" y="202"/>
                    </a:lnTo>
                    <a:lnTo>
                      <a:pt x="4443" y="182"/>
                    </a:lnTo>
                    <a:lnTo>
                      <a:pt x="4402" y="162"/>
                    </a:lnTo>
                    <a:lnTo>
                      <a:pt x="4342" y="162"/>
                    </a:lnTo>
                    <a:lnTo>
                      <a:pt x="4342" y="162"/>
                    </a:lnTo>
                    <a:lnTo>
                      <a:pt x="4321" y="182"/>
                    </a:lnTo>
                    <a:lnTo>
                      <a:pt x="4281" y="202"/>
                    </a:lnTo>
                    <a:lnTo>
                      <a:pt x="4281" y="263"/>
                    </a:lnTo>
                    <a:lnTo>
                      <a:pt x="4281" y="263"/>
                    </a:lnTo>
                    <a:lnTo>
                      <a:pt x="4160" y="324"/>
                    </a:lnTo>
                    <a:lnTo>
                      <a:pt x="4160" y="324"/>
                    </a:lnTo>
                    <a:lnTo>
                      <a:pt x="4079" y="404"/>
                    </a:lnTo>
                    <a:lnTo>
                      <a:pt x="4019" y="505"/>
                    </a:lnTo>
                    <a:lnTo>
                      <a:pt x="3958" y="626"/>
                    </a:lnTo>
                    <a:lnTo>
                      <a:pt x="3938" y="768"/>
                    </a:lnTo>
                    <a:lnTo>
                      <a:pt x="3938" y="768"/>
                    </a:lnTo>
                    <a:lnTo>
                      <a:pt x="3918" y="929"/>
                    </a:lnTo>
                    <a:lnTo>
                      <a:pt x="3918" y="1131"/>
                    </a:lnTo>
                    <a:lnTo>
                      <a:pt x="3918" y="1717"/>
                    </a:lnTo>
                    <a:lnTo>
                      <a:pt x="3918" y="1717"/>
                    </a:lnTo>
                    <a:lnTo>
                      <a:pt x="3938" y="2141"/>
                    </a:lnTo>
                    <a:lnTo>
                      <a:pt x="3938" y="2141"/>
                    </a:lnTo>
                    <a:lnTo>
                      <a:pt x="3756" y="2282"/>
                    </a:lnTo>
                    <a:lnTo>
                      <a:pt x="3595" y="2424"/>
                    </a:lnTo>
                    <a:lnTo>
                      <a:pt x="3595" y="2424"/>
                    </a:lnTo>
                    <a:lnTo>
                      <a:pt x="3473" y="2525"/>
                    </a:lnTo>
                    <a:lnTo>
                      <a:pt x="3473" y="2525"/>
                    </a:lnTo>
                    <a:lnTo>
                      <a:pt x="3271" y="2706"/>
                    </a:lnTo>
                    <a:lnTo>
                      <a:pt x="3171" y="2807"/>
                    </a:lnTo>
                    <a:lnTo>
                      <a:pt x="3049" y="2868"/>
                    </a:lnTo>
                    <a:lnTo>
                      <a:pt x="3049" y="2868"/>
                    </a:lnTo>
                    <a:lnTo>
                      <a:pt x="2928" y="2928"/>
                    </a:lnTo>
                    <a:lnTo>
                      <a:pt x="2787" y="2969"/>
                    </a:lnTo>
                    <a:lnTo>
                      <a:pt x="2646" y="2989"/>
                    </a:lnTo>
                    <a:lnTo>
                      <a:pt x="2504" y="2989"/>
                    </a:lnTo>
                    <a:lnTo>
                      <a:pt x="2444" y="2989"/>
                    </a:lnTo>
                    <a:lnTo>
                      <a:pt x="2444" y="2989"/>
                    </a:lnTo>
                    <a:lnTo>
                      <a:pt x="2222" y="3009"/>
                    </a:lnTo>
                    <a:lnTo>
                      <a:pt x="2020" y="3050"/>
                    </a:lnTo>
                    <a:lnTo>
                      <a:pt x="1818" y="3090"/>
                    </a:lnTo>
                    <a:lnTo>
                      <a:pt x="1616" y="3150"/>
                    </a:lnTo>
                    <a:lnTo>
                      <a:pt x="1434" y="3231"/>
                    </a:lnTo>
                    <a:lnTo>
                      <a:pt x="1273" y="3312"/>
                    </a:lnTo>
                    <a:lnTo>
                      <a:pt x="1111" y="3413"/>
                    </a:lnTo>
                    <a:lnTo>
                      <a:pt x="970" y="3534"/>
                    </a:lnTo>
                    <a:lnTo>
                      <a:pt x="970" y="3534"/>
                    </a:lnTo>
                    <a:lnTo>
                      <a:pt x="808" y="3696"/>
                    </a:lnTo>
                    <a:lnTo>
                      <a:pt x="667" y="3898"/>
                    </a:lnTo>
                    <a:lnTo>
                      <a:pt x="566" y="4120"/>
                    </a:lnTo>
                    <a:lnTo>
                      <a:pt x="465" y="4382"/>
                    </a:lnTo>
                    <a:lnTo>
                      <a:pt x="465" y="4382"/>
                    </a:lnTo>
                    <a:lnTo>
                      <a:pt x="344" y="4907"/>
                    </a:lnTo>
                    <a:lnTo>
                      <a:pt x="344" y="4907"/>
                    </a:lnTo>
                    <a:lnTo>
                      <a:pt x="324" y="5028"/>
                    </a:lnTo>
                    <a:lnTo>
                      <a:pt x="303" y="5089"/>
                    </a:lnTo>
                    <a:lnTo>
                      <a:pt x="303" y="5089"/>
                    </a:lnTo>
                    <a:lnTo>
                      <a:pt x="202" y="5573"/>
                    </a:lnTo>
                    <a:lnTo>
                      <a:pt x="202" y="5573"/>
                    </a:lnTo>
                    <a:lnTo>
                      <a:pt x="182" y="5775"/>
                    </a:lnTo>
                    <a:lnTo>
                      <a:pt x="182" y="5775"/>
                    </a:lnTo>
                    <a:lnTo>
                      <a:pt x="61" y="6442"/>
                    </a:lnTo>
                    <a:lnTo>
                      <a:pt x="0" y="7047"/>
                    </a:lnTo>
                    <a:lnTo>
                      <a:pt x="0" y="7047"/>
                    </a:lnTo>
                    <a:lnTo>
                      <a:pt x="0" y="7209"/>
                    </a:lnTo>
                    <a:lnTo>
                      <a:pt x="21" y="7350"/>
                    </a:lnTo>
                    <a:lnTo>
                      <a:pt x="81" y="7512"/>
                    </a:lnTo>
                    <a:lnTo>
                      <a:pt x="142" y="7633"/>
                    </a:lnTo>
                    <a:lnTo>
                      <a:pt x="223" y="7754"/>
                    </a:lnTo>
                    <a:lnTo>
                      <a:pt x="303" y="7875"/>
                    </a:lnTo>
                    <a:lnTo>
                      <a:pt x="505" y="8077"/>
                    </a:lnTo>
                    <a:lnTo>
                      <a:pt x="505" y="8077"/>
                    </a:lnTo>
                    <a:lnTo>
                      <a:pt x="687" y="8239"/>
                    </a:lnTo>
                    <a:lnTo>
                      <a:pt x="869" y="8360"/>
                    </a:lnTo>
                    <a:lnTo>
                      <a:pt x="1050" y="8481"/>
                    </a:lnTo>
                    <a:lnTo>
                      <a:pt x="1252" y="8562"/>
                    </a:lnTo>
                    <a:lnTo>
                      <a:pt x="1252" y="8562"/>
                    </a:lnTo>
                    <a:lnTo>
                      <a:pt x="1414" y="8622"/>
                    </a:lnTo>
                    <a:lnTo>
                      <a:pt x="1555" y="8643"/>
                    </a:lnTo>
                    <a:lnTo>
                      <a:pt x="1697" y="8663"/>
                    </a:lnTo>
                    <a:lnTo>
                      <a:pt x="1697" y="8663"/>
                    </a:lnTo>
                    <a:lnTo>
                      <a:pt x="1798" y="8643"/>
                    </a:lnTo>
                    <a:lnTo>
                      <a:pt x="1919" y="8602"/>
                    </a:lnTo>
                    <a:lnTo>
                      <a:pt x="1919" y="8602"/>
                    </a:lnTo>
                    <a:lnTo>
                      <a:pt x="1939" y="8562"/>
                    </a:lnTo>
                    <a:lnTo>
                      <a:pt x="1979" y="8521"/>
                    </a:lnTo>
                    <a:lnTo>
                      <a:pt x="1999" y="8461"/>
                    </a:lnTo>
                    <a:lnTo>
                      <a:pt x="2020" y="8380"/>
                    </a:lnTo>
                    <a:lnTo>
                      <a:pt x="2020" y="8380"/>
                    </a:lnTo>
                    <a:lnTo>
                      <a:pt x="2020" y="7350"/>
                    </a:lnTo>
                    <a:lnTo>
                      <a:pt x="1999" y="6603"/>
                    </a:lnTo>
                    <a:lnTo>
                      <a:pt x="1999" y="6442"/>
                    </a:lnTo>
                    <a:lnTo>
                      <a:pt x="1999" y="6442"/>
                    </a:lnTo>
                    <a:lnTo>
                      <a:pt x="1979" y="5997"/>
                    </a:lnTo>
                    <a:lnTo>
                      <a:pt x="1979" y="5715"/>
                    </a:lnTo>
                    <a:lnTo>
                      <a:pt x="1979" y="5715"/>
                    </a:lnTo>
                    <a:lnTo>
                      <a:pt x="1999" y="5533"/>
                    </a:lnTo>
                    <a:lnTo>
                      <a:pt x="1999" y="5533"/>
                    </a:lnTo>
                    <a:lnTo>
                      <a:pt x="2040" y="5412"/>
                    </a:lnTo>
                    <a:lnTo>
                      <a:pt x="2080" y="5291"/>
                    </a:lnTo>
                    <a:lnTo>
                      <a:pt x="2080" y="5291"/>
                    </a:lnTo>
                    <a:lnTo>
                      <a:pt x="2161" y="5190"/>
                    </a:lnTo>
                    <a:lnTo>
                      <a:pt x="2242" y="5109"/>
                    </a:lnTo>
                    <a:lnTo>
                      <a:pt x="2322" y="5048"/>
                    </a:lnTo>
                    <a:lnTo>
                      <a:pt x="2423" y="4968"/>
                    </a:lnTo>
                    <a:lnTo>
                      <a:pt x="2625" y="4867"/>
                    </a:lnTo>
                    <a:lnTo>
                      <a:pt x="2847" y="4766"/>
                    </a:lnTo>
                    <a:lnTo>
                      <a:pt x="2847" y="4766"/>
                    </a:lnTo>
                    <a:lnTo>
                      <a:pt x="3211" y="4645"/>
                    </a:lnTo>
                    <a:lnTo>
                      <a:pt x="3211" y="4645"/>
                    </a:lnTo>
                    <a:lnTo>
                      <a:pt x="3534" y="4524"/>
                    </a:lnTo>
                    <a:lnTo>
                      <a:pt x="3857" y="4382"/>
                    </a:lnTo>
                    <a:lnTo>
                      <a:pt x="3857" y="4382"/>
                    </a:lnTo>
                    <a:lnTo>
                      <a:pt x="4039" y="4281"/>
                    </a:lnTo>
                    <a:lnTo>
                      <a:pt x="4180" y="4160"/>
                    </a:lnTo>
                    <a:lnTo>
                      <a:pt x="4362" y="3958"/>
                    </a:lnTo>
                    <a:lnTo>
                      <a:pt x="4604" y="3615"/>
                    </a:lnTo>
                    <a:lnTo>
                      <a:pt x="4624" y="3595"/>
                    </a:lnTo>
                    <a:lnTo>
                      <a:pt x="4624" y="3595"/>
                    </a:lnTo>
                    <a:lnTo>
                      <a:pt x="4826" y="3292"/>
                    </a:lnTo>
                    <a:lnTo>
                      <a:pt x="5028" y="2989"/>
                    </a:lnTo>
                    <a:lnTo>
                      <a:pt x="5109" y="2827"/>
                    </a:lnTo>
                    <a:lnTo>
                      <a:pt x="5190" y="2666"/>
                    </a:lnTo>
                    <a:lnTo>
                      <a:pt x="5250" y="2504"/>
                    </a:lnTo>
                    <a:lnTo>
                      <a:pt x="5291" y="2323"/>
                    </a:lnTo>
                    <a:lnTo>
                      <a:pt x="5291" y="2323"/>
                    </a:lnTo>
                    <a:lnTo>
                      <a:pt x="5371" y="1757"/>
                    </a:lnTo>
                    <a:lnTo>
                      <a:pt x="5432" y="1111"/>
                    </a:lnTo>
                    <a:lnTo>
                      <a:pt x="5432" y="1111"/>
                    </a:lnTo>
                    <a:lnTo>
                      <a:pt x="5452" y="1091"/>
                    </a:lnTo>
                    <a:lnTo>
                      <a:pt x="5472" y="1030"/>
                    </a:lnTo>
                    <a:lnTo>
                      <a:pt x="5472" y="1030"/>
                    </a:lnTo>
                    <a:lnTo>
                      <a:pt x="5513" y="909"/>
                    </a:lnTo>
                    <a:lnTo>
                      <a:pt x="5533" y="748"/>
                    </a:lnTo>
                    <a:lnTo>
                      <a:pt x="5533" y="606"/>
                    </a:lnTo>
                    <a:lnTo>
                      <a:pt x="5513" y="46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51"/>
              <p:cNvSpPr/>
              <p:nvPr/>
            </p:nvSpPr>
            <p:spPr>
              <a:xfrm>
                <a:off x="3887470" y="-1341891"/>
                <a:ext cx="582354" cy="892493"/>
              </a:xfrm>
              <a:custGeom>
                <a:avLst/>
                <a:gdLst/>
                <a:ahLst/>
                <a:cxnLst/>
                <a:rect l="l" t="t" r="r" b="b"/>
                <a:pathLst>
                  <a:path w="5231" h="8017" fill="none" extrusionOk="0">
                    <a:moveTo>
                      <a:pt x="5089" y="1757"/>
                    </a:moveTo>
                    <a:lnTo>
                      <a:pt x="5089" y="1757"/>
                    </a:lnTo>
                    <a:lnTo>
                      <a:pt x="5048" y="1919"/>
                    </a:lnTo>
                    <a:lnTo>
                      <a:pt x="4988" y="2080"/>
                    </a:lnTo>
                    <a:lnTo>
                      <a:pt x="4826" y="2383"/>
                    </a:lnTo>
                    <a:lnTo>
                      <a:pt x="4644" y="2686"/>
                    </a:lnTo>
                    <a:lnTo>
                      <a:pt x="4443" y="2989"/>
                    </a:lnTo>
                    <a:lnTo>
                      <a:pt x="4422" y="3009"/>
                    </a:lnTo>
                    <a:lnTo>
                      <a:pt x="4422" y="3009"/>
                    </a:lnTo>
                    <a:lnTo>
                      <a:pt x="4180" y="3332"/>
                    </a:lnTo>
                    <a:lnTo>
                      <a:pt x="4019" y="3534"/>
                    </a:lnTo>
                    <a:lnTo>
                      <a:pt x="3877" y="3655"/>
                    </a:lnTo>
                    <a:lnTo>
                      <a:pt x="3716" y="3736"/>
                    </a:lnTo>
                    <a:lnTo>
                      <a:pt x="3716" y="3736"/>
                    </a:lnTo>
                    <a:lnTo>
                      <a:pt x="3393" y="3878"/>
                    </a:lnTo>
                    <a:lnTo>
                      <a:pt x="3070" y="3999"/>
                    </a:lnTo>
                    <a:lnTo>
                      <a:pt x="3070" y="3999"/>
                    </a:lnTo>
                    <a:lnTo>
                      <a:pt x="2706" y="4120"/>
                    </a:lnTo>
                    <a:lnTo>
                      <a:pt x="2706" y="4120"/>
                    </a:lnTo>
                    <a:lnTo>
                      <a:pt x="2484" y="4221"/>
                    </a:lnTo>
                    <a:lnTo>
                      <a:pt x="2262" y="4342"/>
                    </a:lnTo>
                    <a:lnTo>
                      <a:pt x="2161" y="4423"/>
                    </a:lnTo>
                    <a:lnTo>
                      <a:pt x="2060" y="4503"/>
                    </a:lnTo>
                    <a:lnTo>
                      <a:pt x="1979" y="4584"/>
                    </a:lnTo>
                    <a:lnTo>
                      <a:pt x="1898" y="4685"/>
                    </a:lnTo>
                    <a:lnTo>
                      <a:pt x="1898" y="4685"/>
                    </a:lnTo>
                    <a:lnTo>
                      <a:pt x="1838" y="4827"/>
                    </a:lnTo>
                    <a:lnTo>
                      <a:pt x="1797" y="4968"/>
                    </a:lnTo>
                    <a:lnTo>
                      <a:pt x="1797" y="4968"/>
                    </a:lnTo>
                    <a:lnTo>
                      <a:pt x="1777" y="5150"/>
                    </a:lnTo>
                    <a:lnTo>
                      <a:pt x="1777" y="5150"/>
                    </a:lnTo>
                    <a:lnTo>
                      <a:pt x="1777" y="5452"/>
                    </a:lnTo>
                    <a:lnTo>
                      <a:pt x="1777" y="5897"/>
                    </a:lnTo>
                    <a:lnTo>
                      <a:pt x="1797" y="6058"/>
                    </a:lnTo>
                    <a:lnTo>
                      <a:pt x="1797" y="6058"/>
                    </a:lnTo>
                    <a:lnTo>
                      <a:pt x="1797" y="6805"/>
                    </a:lnTo>
                    <a:lnTo>
                      <a:pt x="1818" y="7835"/>
                    </a:lnTo>
                    <a:lnTo>
                      <a:pt x="1818" y="7835"/>
                    </a:lnTo>
                    <a:lnTo>
                      <a:pt x="1797" y="7916"/>
                    </a:lnTo>
                    <a:lnTo>
                      <a:pt x="1757" y="7976"/>
                    </a:lnTo>
                    <a:lnTo>
                      <a:pt x="1757" y="7976"/>
                    </a:lnTo>
                    <a:lnTo>
                      <a:pt x="1697" y="7997"/>
                    </a:lnTo>
                    <a:lnTo>
                      <a:pt x="1636" y="8017"/>
                    </a:lnTo>
                    <a:lnTo>
                      <a:pt x="1495" y="7997"/>
                    </a:lnTo>
                    <a:lnTo>
                      <a:pt x="1333" y="7976"/>
                    </a:lnTo>
                    <a:lnTo>
                      <a:pt x="1172" y="7916"/>
                    </a:lnTo>
                    <a:lnTo>
                      <a:pt x="1172" y="7916"/>
                    </a:lnTo>
                    <a:lnTo>
                      <a:pt x="1010" y="7835"/>
                    </a:lnTo>
                    <a:lnTo>
                      <a:pt x="828" y="7734"/>
                    </a:lnTo>
                    <a:lnTo>
                      <a:pt x="647" y="7613"/>
                    </a:lnTo>
                    <a:lnTo>
                      <a:pt x="465" y="7451"/>
                    </a:lnTo>
                    <a:lnTo>
                      <a:pt x="465" y="7451"/>
                    </a:lnTo>
                    <a:lnTo>
                      <a:pt x="283" y="7270"/>
                    </a:lnTo>
                    <a:lnTo>
                      <a:pt x="202" y="7169"/>
                    </a:lnTo>
                    <a:lnTo>
                      <a:pt x="142" y="7048"/>
                    </a:lnTo>
                    <a:lnTo>
                      <a:pt x="81" y="6926"/>
                    </a:lnTo>
                    <a:lnTo>
                      <a:pt x="21" y="6785"/>
                    </a:lnTo>
                    <a:lnTo>
                      <a:pt x="0" y="6664"/>
                    </a:lnTo>
                    <a:lnTo>
                      <a:pt x="0" y="6502"/>
                    </a:lnTo>
                    <a:lnTo>
                      <a:pt x="0" y="6502"/>
                    </a:lnTo>
                    <a:lnTo>
                      <a:pt x="81" y="5917"/>
                    </a:lnTo>
                    <a:lnTo>
                      <a:pt x="182" y="5251"/>
                    </a:lnTo>
                    <a:lnTo>
                      <a:pt x="182" y="5251"/>
                    </a:lnTo>
                    <a:lnTo>
                      <a:pt x="202" y="5049"/>
                    </a:lnTo>
                    <a:lnTo>
                      <a:pt x="202" y="5049"/>
                    </a:lnTo>
                    <a:lnTo>
                      <a:pt x="303" y="4564"/>
                    </a:lnTo>
                    <a:lnTo>
                      <a:pt x="323" y="4503"/>
                    </a:lnTo>
                    <a:lnTo>
                      <a:pt x="323" y="4503"/>
                    </a:lnTo>
                    <a:lnTo>
                      <a:pt x="344" y="4382"/>
                    </a:lnTo>
                    <a:lnTo>
                      <a:pt x="344" y="4382"/>
                    </a:lnTo>
                    <a:lnTo>
                      <a:pt x="465" y="3857"/>
                    </a:lnTo>
                    <a:lnTo>
                      <a:pt x="465" y="3857"/>
                    </a:lnTo>
                    <a:lnTo>
                      <a:pt x="546" y="3615"/>
                    </a:lnTo>
                    <a:lnTo>
                      <a:pt x="667" y="3413"/>
                    </a:lnTo>
                    <a:lnTo>
                      <a:pt x="788" y="3231"/>
                    </a:lnTo>
                    <a:lnTo>
                      <a:pt x="929" y="3070"/>
                    </a:lnTo>
                    <a:lnTo>
                      <a:pt x="929" y="3070"/>
                    </a:lnTo>
                    <a:lnTo>
                      <a:pt x="1071" y="2969"/>
                    </a:lnTo>
                    <a:lnTo>
                      <a:pt x="1232" y="2868"/>
                    </a:lnTo>
                    <a:lnTo>
                      <a:pt x="1394" y="2767"/>
                    </a:lnTo>
                    <a:lnTo>
                      <a:pt x="1555" y="2706"/>
                    </a:lnTo>
                    <a:lnTo>
                      <a:pt x="1737" y="2646"/>
                    </a:lnTo>
                    <a:lnTo>
                      <a:pt x="1939" y="2605"/>
                    </a:lnTo>
                    <a:lnTo>
                      <a:pt x="2141" y="2565"/>
                    </a:lnTo>
                    <a:lnTo>
                      <a:pt x="2343" y="2545"/>
                    </a:lnTo>
                    <a:lnTo>
                      <a:pt x="2403" y="2545"/>
                    </a:lnTo>
                    <a:lnTo>
                      <a:pt x="2403" y="2545"/>
                    </a:lnTo>
                    <a:lnTo>
                      <a:pt x="2545" y="2545"/>
                    </a:lnTo>
                    <a:lnTo>
                      <a:pt x="2706" y="2525"/>
                    </a:lnTo>
                    <a:lnTo>
                      <a:pt x="2847" y="2484"/>
                    </a:lnTo>
                    <a:lnTo>
                      <a:pt x="3009" y="2424"/>
                    </a:lnTo>
                    <a:lnTo>
                      <a:pt x="3009" y="2424"/>
                    </a:lnTo>
                    <a:lnTo>
                      <a:pt x="3130" y="2343"/>
                    </a:lnTo>
                    <a:lnTo>
                      <a:pt x="3231" y="2242"/>
                    </a:lnTo>
                    <a:lnTo>
                      <a:pt x="3453" y="2060"/>
                    </a:lnTo>
                    <a:lnTo>
                      <a:pt x="3453" y="2060"/>
                    </a:lnTo>
                    <a:lnTo>
                      <a:pt x="3554" y="1959"/>
                    </a:lnTo>
                    <a:lnTo>
                      <a:pt x="3554" y="1959"/>
                    </a:lnTo>
                    <a:lnTo>
                      <a:pt x="3695" y="1838"/>
                    </a:lnTo>
                    <a:lnTo>
                      <a:pt x="3837" y="1717"/>
                    </a:lnTo>
                    <a:lnTo>
                      <a:pt x="3837" y="1717"/>
                    </a:lnTo>
                    <a:lnTo>
                      <a:pt x="3938" y="1656"/>
                    </a:lnTo>
                    <a:lnTo>
                      <a:pt x="3938" y="1656"/>
                    </a:lnTo>
                    <a:lnTo>
                      <a:pt x="3978" y="1636"/>
                    </a:lnTo>
                    <a:lnTo>
                      <a:pt x="3998" y="1616"/>
                    </a:lnTo>
                    <a:lnTo>
                      <a:pt x="3998" y="1616"/>
                    </a:lnTo>
                    <a:lnTo>
                      <a:pt x="4099" y="1576"/>
                    </a:lnTo>
                    <a:lnTo>
                      <a:pt x="4099" y="1576"/>
                    </a:lnTo>
                    <a:lnTo>
                      <a:pt x="4220" y="1576"/>
                    </a:lnTo>
                    <a:lnTo>
                      <a:pt x="4220" y="1576"/>
                    </a:lnTo>
                    <a:lnTo>
                      <a:pt x="4220" y="1576"/>
                    </a:lnTo>
                    <a:lnTo>
                      <a:pt x="4200" y="1596"/>
                    </a:lnTo>
                    <a:lnTo>
                      <a:pt x="4200" y="1596"/>
                    </a:lnTo>
                    <a:lnTo>
                      <a:pt x="4099" y="1677"/>
                    </a:lnTo>
                    <a:lnTo>
                      <a:pt x="4099" y="1677"/>
                    </a:lnTo>
                    <a:lnTo>
                      <a:pt x="4079" y="1697"/>
                    </a:lnTo>
                    <a:lnTo>
                      <a:pt x="4079" y="1697"/>
                    </a:lnTo>
                    <a:lnTo>
                      <a:pt x="3998" y="1798"/>
                    </a:lnTo>
                    <a:lnTo>
                      <a:pt x="3998" y="1798"/>
                    </a:lnTo>
                    <a:lnTo>
                      <a:pt x="3998" y="1838"/>
                    </a:lnTo>
                    <a:lnTo>
                      <a:pt x="3998" y="1838"/>
                    </a:lnTo>
                    <a:lnTo>
                      <a:pt x="3978" y="1899"/>
                    </a:lnTo>
                    <a:lnTo>
                      <a:pt x="3978" y="1939"/>
                    </a:lnTo>
                    <a:lnTo>
                      <a:pt x="3978" y="1939"/>
                    </a:lnTo>
                    <a:lnTo>
                      <a:pt x="3978" y="2000"/>
                    </a:lnTo>
                    <a:lnTo>
                      <a:pt x="3978" y="2000"/>
                    </a:lnTo>
                    <a:lnTo>
                      <a:pt x="4019" y="2060"/>
                    </a:lnTo>
                    <a:lnTo>
                      <a:pt x="4059" y="2101"/>
                    </a:lnTo>
                    <a:lnTo>
                      <a:pt x="4059" y="2101"/>
                    </a:lnTo>
                    <a:lnTo>
                      <a:pt x="4120" y="2161"/>
                    </a:lnTo>
                    <a:lnTo>
                      <a:pt x="4140" y="2161"/>
                    </a:lnTo>
                    <a:lnTo>
                      <a:pt x="4140" y="2161"/>
                    </a:lnTo>
                    <a:lnTo>
                      <a:pt x="4241" y="2181"/>
                    </a:lnTo>
                    <a:lnTo>
                      <a:pt x="4241" y="2181"/>
                    </a:lnTo>
                    <a:lnTo>
                      <a:pt x="4281" y="2181"/>
                    </a:lnTo>
                    <a:lnTo>
                      <a:pt x="4281" y="2181"/>
                    </a:lnTo>
                    <a:lnTo>
                      <a:pt x="4120" y="2343"/>
                    </a:lnTo>
                    <a:lnTo>
                      <a:pt x="4120" y="2343"/>
                    </a:lnTo>
                    <a:lnTo>
                      <a:pt x="4079" y="2383"/>
                    </a:lnTo>
                    <a:lnTo>
                      <a:pt x="4079" y="2383"/>
                    </a:lnTo>
                    <a:lnTo>
                      <a:pt x="4039" y="2404"/>
                    </a:lnTo>
                    <a:lnTo>
                      <a:pt x="4039" y="2404"/>
                    </a:lnTo>
                    <a:lnTo>
                      <a:pt x="3978" y="2484"/>
                    </a:lnTo>
                    <a:lnTo>
                      <a:pt x="3978" y="2484"/>
                    </a:lnTo>
                    <a:lnTo>
                      <a:pt x="3877" y="2565"/>
                    </a:lnTo>
                    <a:lnTo>
                      <a:pt x="3877" y="2565"/>
                    </a:lnTo>
                    <a:lnTo>
                      <a:pt x="3796" y="2626"/>
                    </a:lnTo>
                    <a:lnTo>
                      <a:pt x="3796" y="2626"/>
                    </a:lnTo>
                    <a:lnTo>
                      <a:pt x="3736" y="2686"/>
                    </a:lnTo>
                    <a:lnTo>
                      <a:pt x="3736" y="2666"/>
                    </a:lnTo>
                    <a:lnTo>
                      <a:pt x="3736" y="2666"/>
                    </a:lnTo>
                    <a:lnTo>
                      <a:pt x="3716" y="2605"/>
                    </a:lnTo>
                    <a:lnTo>
                      <a:pt x="3675" y="2565"/>
                    </a:lnTo>
                    <a:lnTo>
                      <a:pt x="3675" y="2565"/>
                    </a:lnTo>
                    <a:lnTo>
                      <a:pt x="3635" y="2484"/>
                    </a:lnTo>
                    <a:lnTo>
                      <a:pt x="3574" y="2444"/>
                    </a:lnTo>
                    <a:lnTo>
                      <a:pt x="3494" y="2404"/>
                    </a:lnTo>
                    <a:lnTo>
                      <a:pt x="3413" y="2363"/>
                    </a:lnTo>
                    <a:lnTo>
                      <a:pt x="3413" y="2363"/>
                    </a:lnTo>
                    <a:lnTo>
                      <a:pt x="3372" y="2383"/>
                    </a:lnTo>
                    <a:lnTo>
                      <a:pt x="3352" y="2404"/>
                    </a:lnTo>
                    <a:lnTo>
                      <a:pt x="3352" y="2404"/>
                    </a:lnTo>
                    <a:lnTo>
                      <a:pt x="3372" y="2444"/>
                    </a:lnTo>
                    <a:lnTo>
                      <a:pt x="3393" y="2464"/>
                    </a:lnTo>
                    <a:lnTo>
                      <a:pt x="3393" y="2464"/>
                    </a:lnTo>
                    <a:lnTo>
                      <a:pt x="3453" y="2505"/>
                    </a:lnTo>
                    <a:lnTo>
                      <a:pt x="3534" y="2525"/>
                    </a:lnTo>
                    <a:lnTo>
                      <a:pt x="3574" y="2585"/>
                    </a:lnTo>
                    <a:lnTo>
                      <a:pt x="3615" y="2646"/>
                    </a:lnTo>
                    <a:lnTo>
                      <a:pt x="3615" y="2646"/>
                    </a:lnTo>
                    <a:lnTo>
                      <a:pt x="3615" y="2706"/>
                    </a:lnTo>
                    <a:lnTo>
                      <a:pt x="3615" y="2706"/>
                    </a:lnTo>
                    <a:lnTo>
                      <a:pt x="3635" y="2727"/>
                    </a:lnTo>
                    <a:lnTo>
                      <a:pt x="3655" y="2747"/>
                    </a:lnTo>
                    <a:lnTo>
                      <a:pt x="3655" y="2747"/>
                    </a:lnTo>
                    <a:lnTo>
                      <a:pt x="3574" y="2828"/>
                    </a:lnTo>
                    <a:lnTo>
                      <a:pt x="3574" y="2828"/>
                    </a:lnTo>
                    <a:lnTo>
                      <a:pt x="3211" y="3151"/>
                    </a:lnTo>
                    <a:lnTo>
                      <a:pt x="3211" y="3151"/>
                    </a:lnTo>
                    <a:lnTo>
                      <a:pt x="3009" y="3353"/>
                    </a:lnTo>
                    <a:lnTo>
                      <a:pt x="2888" y="3534"/>
                    </a:lnTo>
                    <a:lnTo>
                      <a:pt x="2888" y="3534"/>
                    </a:lnTo>
                    <a:lnTo>
                      <a:pt x="2807" y="3635"/>
                    </a:lnTo>
                    <a:lnTo>
                      <a:pt x="2807" y="3635"/>
                    </a:lnTo>
                    <a:lnTo>
                      <a:pt x="2807" y="3676"/>
                    </a:lnTo>
                    <a:lnTo>
                      <a:pt x="2827" y="3696"/>
                    </a:lnTo>
                    <a:lnTo>
                      <a:pt x="2827" y="3696"/>
                    </a:lnTo>
                    <a:lnTo>
                      <a:pt x="2868" y="3716"/>
                    </a:lnTo>
                    <a:lnTo>
                      <a:pt x="2888" y="3696"/>
                    </a:lnTo>
                    <a:lnTo>
                      <a:pt x="3271" y="3231"/>
                    </a:lnTo>
                    <a:lnTo>
                      <a:pt x="3271" y="3231"/>
                    </a:lnTo>
                    <a:lnTo>
                      <a:pt x="3635" y="2908"/>
                    </a:lnTo>
                    <a:lnTo>
                      <a:pt x="3635" y="2908"/>
                    </a:lnTo>
                    <a:lnTo>
                      <a:pt x="3897" y="2686"/>
                    </a:lnTo>
                    <a:lnTo>
                      <a:pt x="3897" y="2686"/>
                    </a:lnTo>
                    <a:lnTo>
                      <a:pt x="3978" y="2605"/>
                    </a:lnTo>
                    <a:lnTo>
                      <a:pt x="3978" y="2605"/>
                    </a:lnTo>
                    <a:lnTo>
                      <a:pt x="4140" y="2464"/>
                    </a:lnTo>
                    <a:lnTo>
                      <a:pt x="4140" y="2464"/>
                    </a:lnTo>
                    <a:lnTo>
                      <a:pt x="4220" y="2383"/>
                    </a:lnTo>
                    <a:lnTo>
                      <a:pt x="4220" y="2383"/>
                    </a:lnTo>
                    <a:lnTo>
                      <a:pt x="4301" y="2303"/>
                    </a:lnTo>
                    <a:lnTo>
                      <a:pt x="4301" y="2303"/>
                    </a:lnTo>
                    <a:lnTo>
                      <a:pt x="4342" y="2262"/>
                    </a:lnTo>
                    <a:lnTo>
                      <a:pt x="4342" y="2262"/>
                    </a:lnTo>
                    <a:lnTo>
                      <a:pt x="4402" y="2202"/>
                    </a:lnTo>
                    <a:lnTo>
                      <a:pt x="4402" y="2202"/>
                    </a:lnTo>
                    <a:lnTo>
                      <a:pt x="4463" y="2101"/>
                    </a:lnTo>
                    <a:lnTo>
                      <a:pt x="4463" y="2101"/>
                    </a:lnTo>
                    <a:lnTo>
                      <a:pt x="4463" y="2101"/>
                    </a:lnTo>
                    <a:lnTo>
                      <a:pt x="4503" y="2040"/>
                    </a:lnTo>
                    <a:lnTo>
                      <a:pt x="4503" y="2040"/>
                    </a:lnTo>
                    <a:lnTo>
                      <a:pt x="4584" y="1959"/>
                    </a:lnTo>
                    <a:lnTo>
                      <a:pt x="4644" y="1879"/>
                    </a:lnTo>
                    <a:lnTo>
                      <a:pt x="4644" y="1879"/>
                    </a:lnTo>
                    <a:lnTo>
                      <a:pt x="4685" y="1818"/>
                    </a:lnTo>
                    <a:lnTo>
                      <a:pt x="4705" y="1757"/>
                    </a:lnTo>
                    <a:lnTo>
                      <a:pt x="4705" y="1717"/>
                    </a:lnTo>
                    <a:lnTo>
                      <a:pt x="4705" y="1656"/>
                    </a:lnTo>
                    <a:lnTo>
                      <a:pt x="4705" y="1636"/>
                    </a:lnTo>
                    <a:lnTo>
                      <a:pt x="4705" y="1636"/>
                    </a:lnTo>
                    <a:lnTo>
                      <a:pt x="4665" y="1576"/>
                    </a:lnTo>
                    <a:lnTo>
                      <a:pt x="4644" y="1555"/>
                    </a:lnTo>
                    <a:lnTo>
                      <a:pt x="4644" y="1555"/>
                    </a:lnTo>
                    <a:lnTo>
                      <a:pt x="4584" y="1515"/>
                    </a:lnTo>
                    <a:lnTo>
                      <a:pt x="4584" y="1515"/>
                    </a:lnTo>
                    <a:lnTo>
                      <a:pt x="4544" y="1495"/>
                    </a:lnTo>
                    <a:lnTo>
                      <a:pt x="4483" y="1475"/>
                    </a:lnTo>
                    <a:lnTo>
                      <a:pt x="4483" y="1475"/>
                    </a:lnTo>
                    <a:lnTo>
                      <a:pt x="4544" y="1172"/>
                    </a:lnTo>
                    <a:lnTo>
                      <a:pt x="4544" y="1172"/>
                    </a:lnTo>
                    <a:lnTo>
                      <a:pt x="4604" y="909"/>
                    </a:lnTo>
                    <a:lnTo>
                      <a:pt x="4604" y="909"/>
                    </a:lnTo>
                    <a:lnTo>
                      <a:pt x="4705" y="586"/>
                    </a:lnTo>
                    <a:lnTo>
                      <a:pt x="4806" y="324"/>
                    </a:lnTo>
                    <a:lnTo>
                      <a:pt x="4806" y="324"/>
                    </a:lnTo>
                    <a:lnTo>
                      <a:pt x="4846" y="243"/>
                    </a:lnTo>
                    <a:lnTo>
                      <a:pt x="4846" y="243"/>
                    </a:lnTo>
                    <a:lnTo>
                      <a:pt x="4887" y="182"/>
                    </a:lnTo>
                    <a:lnTo>
                      <a:pt x="4887" y="182"/>
                    </a:lnTo>
                    <a:lnTo>
                      <a:pt x="4907" y="142"/>
                    </a:lnTo>
                    <a:lnTo>
                      <a:pt x="4927" y="142"/>
                    </a:lnTo>
                    <a:lnTo>
                      <a:pt x="4927" y="142"/>
                    </a:lnTo>
                    <a:lnTo>
                      <a:pt x="4988" y="61"/>
                    </a:lnTo>
                    <a:lnTo>
                      <a:pt x="4988" y="61"/>
                    </a:lnTo>
                    <a:lnTo>
                      <a:pt x="4988" y="61"/>
                    </a:lnTo>
                    <a:lnTo>
                      <a:pt x="5048" y="21"/>
                    </a:lnTo>
                    <a:lnTo>
                      <a:pt x="5048" y="21"/>
                    </a:lnTo>
                    <a:lnTo>
                      <a:pt x="5149" y="1"/>
                    </a:lnTo>
                    <a:lnTo>
                      <a:pt x="5149" y="1"/>
                    </a:lnTo>
                    <a:lnTo>
                      <a:pt x="5129" y="203"/>
                    </a:lnTo>
                    <a:lnTo>
                      <a:pt x="5109" y="384"/>
                    </a:lnTo>
                    <a:lnTo>
                      <a:pt x="5109" y="384"/>
                    </a:lnTo>
                    <a:lnTo>
                      <a:pt x="5109" y="425"/>
                    </a:lnTo>
                    <a:lnTo>
                      <a:pt x="5109" y="425"/>
                    </a:lnTo>
                    <a:lnTo>
                      <a:pt x="5129" y="485"/>
                    </a:lnTo>
                    <a:lnTo>
                      <a:pt x="5149" y="546"/>
                    </a:lnTo>
                    <a:lnTo>
                      <a:pt x="5190" y="586"/>
                    </a:lnTo>
                    <a:lnTo>
                      <a:pt x="5230" y="606"/>
                    </a:lnTo>
                    <a:lnTo>
                      <a:pt x="5230" y="606"/>
                    </a:lnTo>
                    <a:lnTo>
                      <a:pt x="5169" y="1232"/>
                    </a:lnTo>
                    <a:lnTo>
                      <a:pt x="5089" y="175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51"/>
              <p:cNvSpPr/>
              <p:nvPr/>
            </p:nvSpPr>
            <p:spPr>
              <a:xfrm>
                <a:off x="3876226" y="-1402564"/>
                <a:ext cx="615975" cy="964408"/>
              </a:xfrm>
              <a:custGeom>
                <a:avLst/>
                <a:gdLst/>
                <a:ahLst/>
                <a:cxnLst/>
                <a:rect l="l" t="t" r="r" b="b"/>
                <a:pathLst>
                  <a:path w="5533" h="8663" extrusionOk="0">
                    <a:moveTo>
                      <a:pt x="5008" y="102"/>
                    </a:moveTo>
                    <a:lnTo>
                      <a:pt x="5028" y="122"/>
                    </a:lnTo>
                    <a:lnTo>
                      <a:pt x="5028" y="142"/>
                    </a:lnTo>
                    <a:lnTo>
                      <a:pt x="5048" y="223"/>
                    </a:lnTo>
                    <a:lnTo>
                      <a:pt x="5069" y="303"/>
                    </a:lnTo>
                    <a:lnTo>
                      <a:pt x="5048" y="505"/>
                    </a:lnTo>
                    <a:lnTo>
                      <a:pt x="4988" y="546"/>
                    </a:lnTo>
                    <a:lnTo>
                      <a:pt x="4968" y="586"/>
                    </a:lnTo>
                    <a:lnTo>
                      <a:pt x="4968" y="586"/>
                    </a:lnTo>
                    <a:lnTo>
                      <a:pt x="4988" y="182"/>
                    </a:lnTo>
                    <a:lnTo>
                      <a:pt x="4988" y="142"/>
                    </a:lnTo>
                    <a:lnTo>
                      <a:pt x="5008" y="102"/>
                    </a:lnTo>
                    <a:close/>
                    <a:moveTo>
                      <a:pt x="4402" y="263"/>
                    </a:moveTo>
                    <a:lnTo>
                      <a:pt x="4422" y="303"/>
                    </a:lnTo>
                    <a:lnTo>
                      <a:pt x="4463" y="364"/>
                    </a:lnTo>
                    <a:lnTo>
                      <a:pt x="4483" y="445"/>
                    </a:lnTo>
                    <a:lnTo>
                      <a:pt x="4463" y="505"/>
                    </a:lnTo>
                    <a:lnTo>
                      <a:pt x="4443" y="546"/>
                    </a:lnTo>
                    <a:lnTo>
                      <a:pt x="4422" y="586"/>
                    </a:lnTo>
                    <a:lnTo>
                      <a:pt x="4382" y="344"/>
                    </a:lnTo>
                    <a:lnTo>
                      <a:pt x="4382" y="303"/>
                    </a:lnTo>
                    <a:lnTo>
                      <a:pt x="4382" y="263"/>
                    </a:lnTo>
                    <a:close/>
                    <a:moveTo>
                      <a:pt x="5371" y="445"/>
                    </a:moveTo>
                    <a:lnTo>
                      <a:pt x="5392" y="465"/>
                    </a:lnTo>
                    <a:lnTo>
                      <a:pt x="5412" y="505"/>
                    </a:lnTo>
                    <a:lnTo>
                      <a:pt x="5432" y="606"/>
                    </a:lnTo>
                    <a:lnTo>
                      <a:pt x="5412" y="748"/>
                    </a:lnTo>
                    <a:lnTo>
                      <a:pt x="5371" y="1010"/>
                    </a:lnTo>
                    <a:lnTo>
                      <a:pt x="5351" y="1051"/>
                    </a:lnTo>
                    <a:lnTo>
                      <a:pt x="5331" y="1010"/>
                    </a:lnTo>
                    <a:lnTo>
                      <a:pt x="5331" y="970"/>
                    </a:lnTo>
                    <a:lnTo>
                      <a:pt x="5331" y="788"/>
                    </a:lnTo>
                    <a:lnTo>
                      <a:pt x="5351" y="546"/>
                    </a:lnTo>
                    <a:lnTo>
                      <a:pt x="5351" y="505"/>
                    </a:lnTo>
                    <a:lnTo>
                      <a:pt x="5371" y="445"/>
                    </a:lnTo>
                    <a:close/>
                    <a:moveTo>
                      <a:pt x="4867" y="202"/>
                    </a:moveTo>
                    <a:lnTo>
                      <a:pt x="4867" y="505"/>
                    </a:lnTo>
                    <a:lnTo>
                      <a:pt x="4867" y="647"/>
                    </a:lnTo>
                    <a:lnTo>
                      <a:pt x="4887" y="687"/>
                    </a:lnTo>
                    <a:lnTo>
                      <a:pt x="4806" y="828"/>
                    </a:lnTo>
                    <a:lnTo>
                      <a:pt x="4745" y="990"/>
                    </a:lnTo>
                    <a:lnTo>
                      <a:pt x="4665" y="1212"/>
                    </a:lnTo>
                    <a:lnTo>
                      <a:pt x="4604" y="1434"/>
                    </a:lnTo>
                    <a:lnTo>
                      <a:pt x="4463" y="2040"/>
                    </a:lnTo>
                    <a:lnTo>
                      <a:pt x="4342" y="2000"/>
                    </a:lnTo>
                    <a:lnTo>
                      <a:pt x="4241" y="2020"/>
                    </a:lnTo>
                    <a:lnTo>
                      <a:pt x="4241" y="2020"/>
                    </a:lnTo>
                    <a:lnTo>
                      <a:pt x="4342" y="1374"/>
                    </a:lnTo>
                    <a:lnTo>
                      <a:pt x="4443" y="909"/>
                    </a:lnTo>
                    <a:lnTo>
                      <a:pt x="4463" y="788"/>
                    </a:lnTo>
                    <a:lnTo>
                      <a:pt x="4483" y="748"/>
                    </a:lnTo>
                    <a:lnTo>
                      <a:pt x="4523" y="626"/>
                    </a:lnTo>
                    <a:lnTo>
                      <a:pt x="4544" y="546"/>
                    </a:lnTo>
                    <a:lnTo>
                      <a:pt x="4544" y="526"/>
                    </a:lnTo>
                    <a:lnTo>
                      <a:pt x="4584" y="445"/>
                    </a:lnTo>
                    <a:lnTo>
                      <a:pt x="4665" y="344"/>
                    </a:lnTo>
                    <a:lnTo>
                      <a:pt x="4725" y="263"/>
                    </a:lnTo>
                    <a:lnTo>
                      <a:pt x="4806" y="223"/>
                    </a:lnTo>
                    <a:lnTo>
                      <a:pt x="4867" y="202"/>
                    </a:lnTo>
                    <a:close/>
                    <a:moveTo>
                      <a:pt x="4281" y="384"/>
                    </a:moveTo>
                    <a:lnTo>
                      <a:pt x="4321" y="586"/>
                    </a:lnTo>
                    <a:lnTo>
                      <a:pt x="4362" y="788"/>
                    </a:lnTo>
                    <a:lnTo>
                      <a:pt x="4241" y="1353"/>
                    </a:lnTo>
                    <a:lnTo>
                      <a:pt x="4120" y="2040"/>
                    </a:lnTo>
                    <a:lnTo>
                      <a:pt x="4039" y="2080"/>
                    </a:lnTo>
                    <a:lnTo>
                      <a:pt x="4019" y="1717"/>
                    </a:lnTo>
                    <a:lnTo>
                      <a:pt x="4019" y="1151"/>
                    </a:lnTo>
                    <a:lnTo>
                      <a:pt x="4039" y="788"/>
                    </a:lnTo>
                    <a:lnTo>
                      <a:pt x="4079" y="626"/>
                    </a:lnTo>
                    <a:lnTo>
                      <a:pt x="4140" y="505"/>
                    </a:lnTo>
                    <a:lnTo>
                      <a:pt x="4200" y="425"/>
                    </a:lnTo>
                    <a:lnTo>
                      <a:pt x="4281" y="384"/>
                    </a:lnTo>
                    <a:close/>
                    <a:moveTo>
                      <a:pt x="4564" y="2121"/>
                    </a:moveTo>
                    <a:lnTo>
                      <a:pt x="4624" y="2141"/>
                    </a:lnTo>
                    <a:lnTo>
                      <a:pt x="4665" y="2161"/>
                    </a:lnTo>
                    <a:lnTo>
                      <a:pt x="4685" y="2181"/>
                    </a:lnTo>
                    <a:lnTo>
                      <a:pt x="4685" y="2201"/>
                    </a:lnTo>
                    <a:lnTo>
                      <a:pt x="4705" y="2201"/>
                    </a:lnTo>
                    <a:lnTo>
                      <a:pt x="4705" y="2262"/>
                    </a:lnTo>
                    <a:lnTo>
                      <a:pt x="4705" y="2302"/>
                    </a:lnTo>
                    <a:lnTo>
                      <a:pt x="4665" y="2343"/>
                    </a:lnTo>
                    <a:lnTo>
                      <a:pt x="4665" y="2363"/>
                    </a:lnTo>
                    <a:lnTo>
                      <a:pt x="4523" y="2525"/>
                    </a:lnTo>
                    <a:lnTo>
                      <a:pt x="4422" y="2585"/>
                    </a:lnTo>
                    <a:lnTo>
                      <a:pt x="4362" y="2605"/>
                    </a:lnTo>
                    <a:lnTo>
                      <a:pt x="4321" y="2625"/>
                    </a:lnTo>
                    <a:lnTo>
                      <a:pt x="4281" y="2605"/>
                    </a:lnTo>
                    <a:lnTo>
                      <a:pt x="4221" y="2565"/>
                    </a:lnTo>
                    <a:lnTo>
                      <a:pt x="4180" y="2504"/>
                    </a:lnTo>
                    <a:lnTo>
                      <a:pt x="4180" y="2464"/>
                    </a:lnTo>
                    <a:lnTo>
                      <a:pt x="4200" y="2383"/>
                    </a:lnTo>
                    <a:lnTo>
                      <a:pt x="4221" y="2343"/>
                    </a:lnTo>
                    <a:lnTo>
                      <a:pt x="4301" y="2262"/>
                    </a:lnTo>
                    <a:lnTo>
                      <a:pt x="4382" y="2201"/>
                    </a:lnTo>
                    <a:lnTo>
                      <a:pt x="4443" y="2161"/>
                    </a:lnTo>
                    <a:lnTo>
                      <a:pt x="4564" y="2121"/>
                    </a:lnTo>
                    <a:close/>
                    <a:moveTo>
                      <a:pt x="5250" y="546"/>
                    </a:moveTo>
                    <a:lnTo>
                      <a:pt x="5230" y="748"/>
                    </a:lnTo>
                    <a:lnTo>
                      <a:pt x="5210" y="929"/>
                    </a:lnTo>
                    <a:lnTo>
                      <a:pt x="5210" y="970"/>
                    </a:lnTo>
                    <a:lnTo>
                      <a:pt x="5230" y="1030"/>
                    </a:lnTo>
                    <a:lnTo>
                      <a:pt x="5250" y="1091"/>
                    </a:lnTo>
                    <a:lnTo>
                      <a:pt x="5291" y="1131"/>
                    </a:lnTo>
                    <a:lnTo>
                      <a:pt x="5331" y="1151"/>
                    </a:lnTo>
                    <a:lnTo>
                      <a:pt x="5270" y="1777"/>
                    </a:lnTo>
                    <a:lnTo>
                      <a:pt x="5190" y="2302"/>
                    </a:lnTo>
                    <a:lnTo>
                      <a:pt x="5149" y="2464"/>
                    </a:lnTo>
                    <a:lnTo>
                      <a:pt x="5089" y="2625"/>
                    </a:lnTo>
                    <a:lnTo>
                      <a:pt x="4927" y="2928"/>
                    </a:lnTo>
                    <a:lnTo>
                      <a:pt x="4745" y="3231"/>
                    </a:lnTo>
                    <a:lnTo>
                      <a:pt x="4544" y="3534"/>
                    </a:lnTo>
                    <a:lnTo>
                      <a:pt x="4523" y="3554"/>
                    </a:lnTo>
                    <a:lnTo>
                      <a:pt x="4281" y="3877"/>
                    </a:lnTo>
                    <a:lnTo>
                      <a:pt x="4120" y="4079"/>
                    </a:lnTo>
                    <a:lnTo>
                      <a:pt x="3978" y="4200"/>
                    </a:lnTo>
                    <a:lnTo>
                      <a:pt x="3817" y="4281"/>
                    </a:lnTo>
                    <a:lnTo>
                      <a:pt x="3494" y="4423"/>
                    </a:lnTo>
                    <a:lnTo>
                      <a:pt x="3171" y="4544"/>
                    </a:lnTo>
                    <a:lnTo>
                      <a:pt x="2807" y="4665"/>
                    </a:lnTo>
                    <a:lnTo>
                      <a:pt x="2585" y="4766"/>
                    </a:lnTo>
                    <a:lnTo>
                      <a:pt x="2363" y="4887"/>
                    </a:lnTo>
                    <a:lnTo>
                      <a:pt x="2262" y="4968"/>
                    </a:lnTo>
                    <a:lnTo>
                      <a:pt x="2161" y="5048"/>
                    </a:lnTo>
                    <a:lnTo>
                      <a:pt x="2080" y="5129"/>
                    </a:lnTo>
                    <a:lnTo>
                      <a:pt x="1999" y="5230"/>
                    </a:lnTo>
                    <a:lnTo>
                      <a:pt x="1939" y="5372"/>
                    </a:lnTo>
                    <a:lnTo>
                      <a:pt x="1898" y="5513"/>
                    </a:lnTo>
                    <a:lnTo>
                      <a:pt x="1878" y="5695"/>
                    </a:lnTo>
                    <a:lnTo>
                      <a:pt x="1878" y="5997"/>
                    </a:lnTo>
                    <a:lnTo>
                      <a:pt x="1878" y="6442"/>
                    </a:lnTo>
                    <a:lnTo>
                      <a:pt x="1898" y="6603"/>
                    </a:lnTo>
                    <a:lnTo>
                      <a:pt x="1898" y="7350"/>
                    </a:lnTo>
                    <a:lnTo>
                      <a:pt x="1919" y="8380"/>
                    </a:lnTo>
                    <a:lnTo>
                      <a:pt x="1898" y="8461"/>
                    </a:lnTo>
                    <a:lnTo>
                      <a:pt x="1858" y="8521"/>
                    </a:lnTo>
                    <a:lnTo>
                      <a:pt x="1798" y="8542"/>
                    </a:lnTo>
                    <a:lnTo>
                      <a:pt x="1737" y="8562"/>
                    </a:lnTo>
                    <a:lnTo>
                      <a:pt x="1596" y="8542"/>
                    </a:lnTo>
                    <a:lnTo>
                      <a:pt x="1434" y="8521"/>
                    </a:lnTo>
                    <a:lnTo>
                      <a:pt x="1273" y="8461"/>
                    </a:lnTo>
                    <a:lnTo>
                      <a:pt x="1111" y="8380"/>
                    </a:lnTo>
                    <a:lnTo>
                      <a:pt x="929" y="8279"/>
                    </a:lnTo>
                    <a:lnTo>
                      <a:pt x="748" y="8158"/>
                    </a:lnTo>
                    <a:lnTo>
                      <a:pt x="566" y="7996"/>
                    </a:lnTo>
                    <a:lnTo>
                      <a:pt x="384" y="7815"/>
                    </a:lnTo>
                    <a:lnTo>
                      <a:pt x="303" y="7714"/>
                    </a:lnTo>
                    <a:lnTo>
                      <a:pt x="243" y="7593"/>
                    </a:lnTo>
                    <a:lnTo>
                      <a:pt x="182" y="7471"/>
                    </a:lnTo>
                    <a:lnTo>
                      <a:pt x="122" y="7330"/>
                    </a:lnTo>
                    <a:lnTo>
                      <a:pt x="101" y="7209"/>
                    </a:lnTo>
                    <a:lnTo>
                      <a:pt x="101" y="7047"/>
                    </a:lnTo>
                    <a:lnTo>
                      <a:pt x="182" y="6462"/>
                    </a:lnTo>
                    <a:lnTo>
                      <a:pt x="283" y="5796"/>
                    </a:lnTo>
                    <a:lnTo>
                      <a:pt x="303" y="5594"/>
                    </a:lnTo>
                    <a:lnTo>
                      <a:pt x="404" y="5109"/>
                    </a:lnTo>
                    <a:lnTo>
                      <a:pt x="424" y="5048"/>
                    </a:lnTo>
                    <a:lnTo>
                      <a:pt x="445" y="4927"/>
                    </a:lnTo>
                    <a:lnTo>
                      <a:pt x="566" y="4402"/>
                    </a:lnTo>
                    <a:lnTo>
                      <a:pt x="647" y="4160"/>
                    </a:lnTo>
                    <a:lnTo>
                      <a:pt x="768" y="3958"/>
                    </a:lnTo>
                    <a:lnTo>
                      <a:pt x="889" y="3776"/>
                    </a:lnTo>
                    <a:lnTo>
                      <a:pt x="1030" y="3615"/>
                    </a:lnTo>
                    <a:lnTo>
                      <a:pt x="1172" y="3514"/>
                    </a:lnTo>
                    <a:lnTo>
                      <a:pt x="1333" y="3413"/>
                    </a:lnTo>
                    <a:lnTo>
                      <a:pt x="1495" y="3312"/>
                    </a:lnTo>
                    <a:lnTo>
                      <a:pt x="1656" y="3251"/>
                    </a:lnTo>
                    <a:lnTo>
                      <a:pt x="1838" y="3191"/>
                    </a:lnTo>
                    <a:lnTo>
                      <a:pt x="2040" y="3150"/>
                    </a:lnTo>
                    <a:lnTo>
                      <a:pt x="2242" y="3110"/>
                    </a:lnTo>
                    <a:lnTo>
                      <a:pt x="2444" y="3090"/>
                    </a:lnTo>
                    <a:lnTo>
                      <a:pt x="2646" y="3090"/>
                    </a:lnTo>
                    <a:lnTo>
                      <a:pt x="2807" y="3070"/>
                    </a:lnTo>
                    <a:lnTo>
                      <a:pt x="2948" y="3029"/>
                    </a:lnTo>
                    <a:lnTo>
                      <a:pt x="3110" y="2969"/>
                    </a:lnTo>
                    <a:lnTo>
                      <a:pt x="3231" y="2888"/>
                    </a:lnTo>
                    <a:lnTo>
                      <a:pt x="3332" y="2787"/>
                    </a:lnTo>
                    <a:lnTo>
                      <a:pt x="3554" y="2605"/>
                    </a:lnTo>
                    <a:lnTo>
                      <a:pt x="3655" y="2504"/>
                    </a:lnTo>
                    <a:lnTo>
                      <a:pt x="3796" y="2383"/>
                    </a:lnTo>
                    <a:lnTo>
                      <a:pt x="3938" y="2262"/>
                    </a:lnTo>
                    <a:lnTo>
                      <a:pt x="4039" y="2201"/>
                    </a:lnTo>
                    <a:lnTo>
                      <a:pt x="4079" y="2181"/>
                    </a:lnTo>
                    <a:lnTo>
                      <a:pt x="4099" y="2161"/>
                    </a:lnTo>
                    <a:lnTo>
                      <a:pt x="4200" y="2121"/>
                    </a:lnTo>
                    <a:lnTo>
                      <a:pt x="4321" y="2121"/>
                    </a:lnTo>
                    <a:lnTo>
                      <a:pt x="4301" y="2141"/>
                    </a:lnTo>
                    <a:lnTo>
                      <a:pt x="4200" y="2222"/>
                    </a:lnTo>
                    <a:lnTo>
                      <a:pt x="4180" y="2242"/>
                    </a:lnTo>
                    <a:lnTo>
                      <a:pt x="4099" y="2343"/>
                    </a:lnTo>
                    <a:lnTo>
                      <a:pt x="4099" y="2383"/>
                    </a:lnTo>
                    <a:lnTo>
                      <a:pt x="4079" y="2444"/>
                    </a:lnTo>
                    <a:lnTo>
                      <a:pt x="4079" y="2484"/>
                    </a:lnTo>
                    <a:lnTo>
                      <a:pt x="4079" y="2545"/>
                    </a:lnTo>
                    <a:lnTo>
                      <a:pt x="4120" y="2605"/>
                    </a:lnTo>
                    <a:lnTo>
                      <a:pt x="4160" y="2646"/>
                    </a:lnTo>
                    <a:lnTo>
                      <a:pt x="4221" y="2706"/>
                    </a:lnTo>
                    <a:lnTo>
                      <a:pt x="4241" y="2706"/>
                    </a:lnTo>
                    <a:lnTo>
                      <a:pt x="4342" y="2726"/>
                    </a:lnTo>
                    <a:lnTo>
                      <a:pt x="4382" y="2726"/>
                    </a:lnTo>
                    <a:lnTo>
                      <a:pt x="4221" y="2888"/>
                    </a:lnTo>
                    <a:lnTo>
                      <a:pt x="4180" y="2928"/>
                    </a:lnTo>
                    <a:lnTo>
                      <a:pt x="4140" y="2949"/>
                    </a:lnTo>
                    <a:lnTo>
                      <a:pt x="4079" y="3029"/>
                    </a:lnTo>
                    <a:lnTo>
                      <a:pt x="3978" y="3110"/>
                    </a:lnTo>
                    <a:lnTo>
                      <a:pt x="3897" y="3171"/>
                    </a:lnTo>
                    <a:lnTo>
                      <a:pt x="3837" y="3231"/>
                    </a:lnTo>
                    <a:lnTo>
                      <a:pt x="3837" y="3211"/>
                    </a:lnTo>
                    <a:lnTo>
                      <a:pt x="3817" y="3150"/>
                    </a:lnTo>
                    <a:lnTo>
                      <a:pt x="3776" y="3110"/>
                    </a:lnTo>
                    <a:lnTo>
                      <a:pt x="3736" y="3029"/>
                    </a:lnTo>
                    <a:lnTo>
                      <a:pt x="3675" y="2989"/>
                    </a:lnTo>
                    <a:lnTo>
                      <a:pt x="3595" y="2949"/>
                    </a:lnTo>
                    <a:lnTo>
                      <a:pt x="3514" y="2908"/>
                    </a:lnTo>
                    <a:lnTo>
                      <a:pt x="3473" y="2928"/>
                    </a:lnTo>
                    <a:lnTo>
                      <a:pt x="3453" y="2949"/>
                    </a:lnTo>
                    <a:lnTo>
                      <a:pt x="3473" y="2989"/>
                    </a:lnTo>
                    <a:lnTo>
                      <a:pt x="3494" y="3009"/>
                    </a:lnTo>
                    <a:lnTo>
                      <a:pt x="3554" y="3050"/>
                    </a:lnTo>
                    <a:lnTo>
                      <a:pt x="3635" y="3070"/>
                    </a:lnTo>
                    <a:lnTo>
                      <a:pt x="3675" y="3130"/>
                    </a:lnTo>
                    <a:lnTo>
                      <a:pt x="3716" y="3191"/>
                    </a:lnTo>
                    <a:lnTo>
                      <a:pt x="3716" y="3251"/>
                    </a:lnTo>
                    <a:lnTo>
                      <a:pt x="3736" y="3272"/>
                    </a:lnTo>
                    <a:lnTo>
                      <a:pt x="3756" y="3292"/>
                    </a:lnTo>
                    <a:lnTo>
                      <a:pt x="3675" y="3373"/>
                    </a:lnTo>
                    <a:lnTo>
                      <a:pt x="3312" y="3696"/>
                    </a:lnTo>
                    <a:lnTo>
                      <a:pt x="3110" y="3898"/>
                    </a:lnTo>
                    <a:lnTo>
                      <a:pt x="2989" y="4079"/>
                    </a:lnTo>
                    <a:lnTo>
                      <a:pt x="2908" y="4180"/>
                    </a:lnTo>
                    <a:lnTo>
                      <a:pt x="2908" y="4221"/>
                    </a:lnTo>
                    <a:lnTo>
                      <a:pt x="2928" y="4241"/>
                    </a:lnTo>
                    <a:lnTo>
                      <a:pt x="2969" y="4261"/>
                    </a:lnTo>
                    <a:lnTo>
                      <a:pt x="2989" y="4241"/>
                    </a:lnTo>
                    <a:lnTo>
                      <a:pt x="3372" y="3776"/>
                    </a:lnTo>
                    <a:lnTo>
                      <a:pt x="3736" y="3453"/>
                    </a:lnTo>
                    <a:lnTo>
                      <a:pt x="3998" y="3231"/>
                    </a:lnTo>
                    <a:lnTo>
                      <a:pt x="4079" y="3150"/>
                    </a:lnTo>
                    <a:lnTo>
                      <a:pt x="4241" y="3009"/>
                    </a:lnTo>
                    <a:lnTo>
                      <a:pt x="4321" y="2928"/>
                    </a:lnTo>
                    <a:lnTo>
                      <a:pt x="4402" y="2848"/>
                    </a:lnTo>
                    <a:lnTo>
                      <a:pt x="4443" y="2807"/>
                    </a:lnTo>
                    <a:lnTo>
                      <a:pt x="4503" y="2747"/>
                    </a:lnTo>
                    <a:lnTo>
                      <a:pt x="4564" y="2646"/>
                    </a:lnTo>
                    <a:lnTo>
                      <a:pt x="4604" y="2585"/>
                    </a:lnTo>
                    <a:lnTo>
                      <a:pt x="4685" y="2504"/>
                    </a:lnTo>
                    <a:lnTo>
                      <a:pt x="4745" y="2424"/>
                    </a:lnTo>
                    <a:lnTo>
                      <a:pt x="4786" y="2363"/>
                    </a:lnTo>
                    <a:lnTo>
                      <a:pt x="4806" y="2302"/>
                    </a:lnTo>
                    <a:lnTo>
                      <a:pt x="4806" y="2262"/>
                    </a:lnTo>
                    <a:lnTo>
                      <a:pt x="4806" y="2201"/>
                    </a:lnTo>
                    <a:lnTo>
                      <a:pt x="4806" y="2181"/>
                    </a:lnTo>
                    <a:lnTo>
                      <a:pt x="4766" y="2121"/>
                    </a:lnTo>
                    <a:lnTo>
                      <a:pt x="4745" y="2100"/>
                    </a:lnTo>
                    <a:lnTo>
                      <a:pt x="4685" y="2060"/>
                    </a:lnTo>
                    <a:lnTo>
                      <a:pt x="4645" y="2040"/>
                    </a:lnTo>
                    <a:lnTo>
                      <a:pt x="4584" y="2020"/>
                    </a:lnTo>
                    <a:lnTo>
                      <a:pt x="4645" y="1717"/>
                    </a:lnTo>
                    <a:lnTo>
                      <a:pt x="4705" y="1454"/>
                    </a:lnTo>
                    <a:lnTo>
                      <a:pt x="4806" y="1131"/>
                    </a:lnTo>
                    <a:lnTo>
                      <a:pt x="4907" y="869"/>
                    </a:lnTo>
                    <a:lnTo>
                      <a:pt x="4947" y="788"/>
                    </a:lnTo>
                    <a:lnTo>
                      <a:pt x="4988" y="727"/>
                    </a:lnTo>
                    <a:lnTo>
                      <a:pt x="5008" y="687"/>
                    </a:lnTo>
                    <a:lnTo>
                      <a:pt x="5028" y="687"/>
                    </a:lnTo>
                    <a:lnTo>
                      <a:pt x="5089" y="606"/>
                    </a:lnTo>
                    <a:lnTo>
                      <a:pt x="5149" y="566"/>
                    </a:lnTo>
                    <a:lnTo>
                      <a:pt x="5250" y="546"/>
                    </a:lnTo>
                    <a:close/>
                    <a:moveTo>
                      <a:pt x="4947" y="1"/>
                    </a:moveTo>
                    <a:lnTo>
                      <a:pt x="4927" y="21"/>
                    </a:lnTo>
                    <a:lnTo>
                      <a:pt x="4887" y="81"/>
                    </a:lnTo>
                    <a:lnTo>
                      <a:pt x="4786" y="122"/>
                    </a:lnTo>
                    <a:lnTo>
                      <a:pt x="4685" y="182"/>
                    </a:lnTo>
                    <a:lnTo>
                      <a:pt x="4604" y="263"/>
                    </a:lnTo>
                    <a:lnTo>
                      <a:pt x="4544" y="324"/>
                    </a:lnTo>
                    <a:lnTo>
                      <a:pt x="4503" y="243"/>
                    </a:lnTo>
                    <a:lnTo>
                      <a:pt x="4483" y="202"/>
                    </a:lnTo>
                    <a:lnTo>
                      <a:pt x="4443" y="182"/>
                    </a:lnTo>
                    <a:lnTo>
                      <a:pt x="4402" y="162"/>
                    </a:lnTo>
                    <a:lnTo>
                      <a:pt x="4342" y="162"/>
                    </a:lnTo>
                    <a:lnTo>
                      <a:pt x="4321" y="182"/>
                    </a:lnTo>
                    <a:lnTo>
                      <a:pt x="4281" y="202"/>
                    </a:lnTo>
                    <a:lnTo>
                      <a:pt x="4281" y="263"/>
                    </a:lnTo>
                    <a:lnTo>
                      <a:pt x="4160" y="324"/>
                    </a:lnTo>
                    <a:lnTo>
                      <a:pt x="4079" y="404"/>
                    </a:lnTo>
                    <a:lnTo>
                      <a:pt x="4019" y="505"/>
                    </a:lnTo>
                    <a:lnTo>
                      <a:pt x="3958" y="626"/>
                    </a:lnTo>
                    <a:lnTo>
                      <a:pt x="3938" y="768"/>
                    </a:lnTo>
                    <a:lnTo>
                      <a:pt x="3918" y="929"/>
                    </a:lnTo>
                    <a:lnTo>
                      <a:pt x="3918" y="1131"/>
                    </a:lnTo>
                    <a:lnTo>
                      <a:pt x="3918" y="1717"/>
                    </a:lnTo>
                    <a:lnTo>
                      <a:pt x="3938" y="2141"/>
                    </a:lnTo>
                    <a:lnTo>
                      <a:pt x="3756" y="2282"/>
                    </a:lnTo>
                    <a:lnTo>
                      <a:pt x="3595" y="2424"/>
                    </a:lnTo>
                    <a:lnTo>
                      <a:pt x="3473" y="2525"/>
                    </a:lnTo>
                    <a:lnTo>
                      <a:pt x="3271" y="2706"/>
                    </a:lnTo>
                    <a:lnTo>
                      <a:pt x="3171" y="2807"/>
                    </a:lnTo>
                    <a:lnTo>
                      <a:pt x="3049" y="2868"/>
                    </a:lnTo>
                    <a:lnTo>
                      <a:pt x="2928" y="2928"/>
                    </a:lnTo>
                    <a:lnTo>
                      <a:pt x="2787" y="2969"/>
                    </a:lnTo>
                    <a:lnTo>
                      <a:pt x="2646" y="2989"/>
                    </a:lnTo>
                    <a:lnTo>
                      <a:pt x="2444" y="2989"/>
                    </a:lnTo>
                    <a:lnTo>
                      <a:pt x="2222" y="3009"/>
                    </a:lnTo>
                    <a:lnTo>
                      <a:pt x="2020" y="3050"/>
                    </a:lnTo>
                    <a:lnTo>
                      <a:pt x="1818" y="3090"/>
                    </a:lnTo>
                    <a:lnTo>
                      <a:pt x="1616" y="3150"/>
                    </a:lnTo>
                    <a:lnTo>
                      <a:pt x="1434" y="3231"/>
                    </a:lnTo>
                    <a:lnTo>
                      <a:pt x="1273" y="3312"/>
                    </a:lnTo>
                    <a:lnTo>
                      <a:pt x="1111" y="3413"/>
                    </a:lnTo>
                    <a:lnTo>
                      <a:pt x="970" y="3534"/>
                    </a:lnTo>
                    <a:lnTo>
                      <a:pt x="808" y="3696"/>
                    </a:lnTo>
                    <a:lnTo>
                      <a:pt x="667" y="3898"/>
                    </a:lnTo>
                    <a:lnTo>
                      <a:pt x="566" y="4120"/>
                    </a:lnTo>
                    <a:lnTo>
                      <a:pt x="465" y="4382"/>
                    </a:lnTo>
                    <a:lnTo>
                      <a:pt x="344" y="4907"/>
                    </a:lnTo>
                    <a:lnTo>
                      <a:pt x="324" y="5028"/>
                    </a:lnTo>
                    <a:lnTo>
                      <a:pt x="303" y="5089"/>
                    </a:lnTo>
                    <a:lnTo>
                      <a:pt x="202" y="5573"/>
                    </a:lnTo>
                    <a:lnTo>
                      <a:pt x="182" y="5775"/>
                    </a:lnTo>
                    <a:lnTo>
                      <a:pt x="61" y="6442"/>
                    </a:lnTo>
                    <a:lnTo>
                      <a:pt x="0" y="7047"/>
                    </a:lnTo>
                    <a:lnTo>
                      <a:pt x="0" y="7209"/>
                    </a:lnTo>
                    <a:lnTo>
                      <a:pt x="21" y="7350"/>
                    </a:lnTo>
                    <a:lnTo>
                      <a:pt x="81" y="7512"/>
                    </a:lnTo>
                    <a:lnTo>
                      <a:pt x="142" y="7633"/>
                    </a:lnTo>
                    <a:lnTo>
                      <a:pt x="223" y="7754"/>
                    </a:lnTo>
                    <a:lnTo>
                      <a:pt x="303" y="7875"/>
                    </a:lnTo>
                    <a:lnTo>
                      <a:pt x="505" y="8077"/>
                    </a:lnTo>
                    <a:lnTo>
                      <a:pt x="687" y="8239"/>
                    </a:lnTo>
                    <a:lnTo>
                      <a:pt x="869" y="8360"/>
                    </a:lnTo>
                    <a:lnTo>
                      <a:pt x="1050" y="8481"/>
                    </a:lnTo>
                    <a:lnTo>
                      <a:pt x="1252" y="8562"/>
                    </a:lnTo>
                    <a:lnTo>
                      <a:pt x="1414" y="8622"/>
                    </a:lnTo>
                    <a:lnTo>
                      <a:pt x="1555" y="8643"/>
                    </a:lnTo>
                    <a:lnTo>
                      <a:pt x="1697" y="8663"/>
                    </a:lnTo>
                    <a:lnTo>
                      <a:pt x="1798" y="8643"/>
                    </a:lnTo>
                    <a:lnTo>
                      <a:pt x="1919" y="8602"/>
                    </a:lnTo>
                    <a:lnTo>
                      <a:pt x="1939" y="8562"/>
                    </a:lnTo>
                    <a:lnTo>
                      <a:pt x="1979" y="8521"/>
                    </a:lnTo>
                    <a:lnTo>
                      <a:pt x="1999" y="8461"/>
                    </a:lnTo>
                    <a:lnTo>
                      <a:pt x="2020" y="8380"/>
                    </a:lnTo>
                    <a:lnTo>
                      <a:pt x="2020" y="7350"/>
                    </a:lnTo>
                    <a:lnTo>
                      <a:pt x="1999" y="6603"/>
                    </a:lnTo>
                    <a:lnTo>
                      <a:pt x="1999" y="6442"/>
                    </a:lnTo>
                    <a:lnTo>
                      <a:pt x="1979" y="5997"/>
                    </a:lnTo>
                    <a:lnTo>
                      <a:pt x="1979" y="5715"/>
                    </a:lnTo>
                    <a:lnTo>
                      <a:pt x="1999" y="5533"/>
                    </a:lnTo>
                    <a:lnTo>
                      <a:pt x="2040" y="5412"/>
                    </a:lnTo>
                    <a:lnTo>
                      <a:pt x="2080" y="5291"/>
                    </a:lnTo>
                    <a:lnTo>
                      <a:pt x="2161" y="5190"/>
                    </a:lnTo>
                    <a:lnTo>
                      <a:pt x="2242" y="5109"/>
                    </a:lnTo>
                    <a:lnTo>
                      <a:pt x="2322" y="5048"/>
                    </a:lnTo>
                    <a:lnTo>
                      <a:pt x="2423" y="4968"/>
                    </a:lnTo>
                    <a:lnTo>
                      <a:pt x="2625" y="4867"/>
                    </a:lnTo>
                    <a:lnTo>
                      <a:pt x="2847" y="4766"/>
                    </a:lnTo>
                    <a:lnTo>
                      <a:pt x="3211" y="4645"/>
                    </a:lnTo>
                    <a:lnTo>
                      <a:pt x="3534" y="4524"/>
                    </a:lnTo>
                    <a:lnTo>
                      <a:pt x="3857" y="4382"/>
                    </a:lnTo>
                    <a:lnTo>
                      <a:pt x="4039" y="4281"/>
                    </a:lnTo>
                    <a:lnTo>
                      <a:pt x="4180" y="4160"/>
                    </a:lnTo>
                    <a:lnTo>
                      <a:pt x="4362" y="3958"/>
                    </a:lnTo>
                    <a:lnTo>
                      <a:pt x="4604" y="3615"/>
                    </a:lnTo>
                    <a:lnTo>
                      <a:pt x="4624" y="3595"/>
                    </a:lnTo>
                    <a:lnTo>
                      <a:pt x="4826" y="3292"/>
                    </a:lnTo>
                    <a:lnTo>
                      <a:pt x="5028" y="2989"/>
                    </a:lnTo>
                    <a:lnTo>
                      <a:pt x="5109" y="2827"/>
                    </a:lnTo>
                    <a:lnTo>
                      <a:pt x="5190" y="2666"/>
                    </a:lnTo>
                    <a:lnTo>
                      <a:pt x="5250" y="2504"/>
                    </a:lnTo>
                    <a:lnTo>
                      <a:pt x="5291" y="2323"/>
                    </a:lnTo>
                    <a:lnTo>
                      <a:pt x="5371" y="1757"/>
                    </a:lnTo>
                    <a:lnTo>
                      <a:pt x="5432" y="1111"/>
                    </a:lnTo>
                    <a:lnTo>
                      <a:pt x="5452" y="1091"/>
                    </a:lnTo>
                    <a:lnTo>
                      <a:pt x="5472" y="1030"/>
                    </a:lnTo>
                    <a:lnTo>
                      <a:pt x="5513" y="909"/>
                    </a:lnTo>
                    <a:lnTo>
                      <a:pt x="5533" y="748"/>
                    </a:lnTo>
                    <a:lnTo>
                      <a:pt x="5533" y="606"/>
                    </a:lnTo>
                    <a:lnTo>
                      <a:pt x="5513" y="465"/>
                    </a:lnTo>
                    <a:lnTo>
                      <a:pt x="5493" y="425"/>
                    </a:lnTo>
                    <a:lnTo>
                      <a:pt x="5452" y="384"/>
                    </a:lnTo>
                    <a:lnTo>
                      <a:pt x="5412" y="364"/>
                    </a:lnTo>
                    <a:lnTo>
                      <a:pt x="5371" y="344"/>
                    </a:lnTo>
                    <a:lnTo>
                      <a:pt x="5331" y="364"/>
                    </a:lnTo>
                    <a:lnTo>
                      <a:pt x="5311" y="364"/>
                    </a:lnTo>
                    <a:lnTo>
                      <a:pt x="5270" y="425"/>
                    </a:lnTo>
                    <a:lnTo>
                      <a:pt x="5170" y="445"/>
                    </a:lnTo>
                    <a:lnTo>
                      <a:pt x="5170" y="263"/>
                    </a:lnTo>
                    <a:lnTo>
                      <a:pt x="5129" y="122"/>
                    </a:lnTo>
                    <a:lnTo>
                      <a:pt x="5109" y="61"/>
                    </a:lnTo>
                    <a:lnTo>
                      <a:pt x="5089" y="41"/>
                    </a:lnTo>
                    <a:lnTo>
                      <a:pt x="5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51"/>
              <p:cNvSpPr/>
              <p:nvPr/>
            </p:nvSpPr>
            <p:spPr>
              <a:xfrm>
                <a:off x="3855965" y="-860850"/>
                <a:ext cx="321625" cy="249702"/>
              </a:xfrm>
              <a:custGeom>
                <a:avLst/>
                <a:gdLst/>
                <a:ahLst/>
                <a:cxnLst/>
                <a:rect l="l" t="t" r="r" b="b"/>
                <a:pathLst>
                  <a:path w="2889" h="2243" extrusionOk="0">
                    <a:moveTo>
                      <a:pt x="506" y="102"/>
                    </a:moveTo>
                    <a:lnTo>
                      <a:pt x="506" y="162"/>
                    </a:lnTo>
                    <a:lnTo>
                      <a:pt x="485" y="162"/>
                    </a:lnTo>
                    <a:lnTo>
                      <a:pt x="384" y="182"/>
                    </a:lnTo>
                    <a:lnTo>
                      <a:pt x="304" y="203"/>
                    </a:lnTo>
                    <a:lnTo>
                      <a:pt x="243" y="243"/>
                    </a:lnTo>
                    <a:lnTo>
                      <a:pt x="203" y="304"/>
                    </a:lnTo>
                    <a:lnTo>
                      <a:pt x="182" y="344"/>
                    </a:lnTo>
                    <a:lnTo>
                      <a:pt x="182" y="384"/>
                    </a:lnTo>
                    <a:lnTo>
                      <a:pt x="203" y="506"/>
                    </a:lnTo>
                    <a:lnTo>
                      <a:pt x="283" y="627"/>
                    </a:lnTo>
                    <a:lnTo>
                      <a:pt x="405" y="748"/>
                    </a:lnTo>
                    <a:lnTo>
                      <a:pt x="627" y="930"/>
                    </a:lnTo>
                    <a:lnTo>
                      <a:pt x="586" y="990"/>
                    </a:lnTo>
                    <a:lnTo>
                      <a:pt x="445" y="869"/>
                    </a:lnTo>
                    <a:lnTo>
                      <a:pt x="405" y="829"/>
                    </a:lnTo>
                    <a:lnTo>
                      <a:pt x="243" y="667"/>
                    </a:lnTo>
                    <a:lnTo>
                      <a:pt x="142" y="526"/>
                    </a:lnTo>
                    <a:lnTo>
                      <a:pt x="122" y="445"/>
                    </a:lnTo>
                    <a:lnTo>
                      <a:pt x="122" y="384"/>
                    </a:lnTo>
                    <a:lnTo>
                      <a:pt x="122" y="324"/>
                    </a:lnTo>
                    <a:lnTo>
                      <a:pt x="142" y="263"/>
                    </a:lnTo>
                    <a:lnTo>
                      <a:pt x="203" y="203"/>
                    </a:lnTo>
                    <a:lnTo>
                      <a:pt x="263" y="142"/>
                    </a:lnTo>
                    <a:lnTo>
                      <a:pt x="384" y="122"/>
                    </a:lnTo>
                    <a:lnTo>
                      <a:pt x="506" y="102"/>
                    </a:lnTo>
                    <a:close/>
                    <a:moveTo>
                      <a:pt x="2181" y="748"/>
                    </a:moveTo>
                    <a:lnTo>
                      <a:pt x="2363" y="869"/>
                    </a:lnTo>
                    <a:lnTo>
                      <a:pt x="2504" y="990"/>
                    </a:lnTo>
                    <a:lnTo>
                      <a:pt x="2666" y="1152"/>
                    </a:lnTo>
                    <a:lnTo>
                      <a:pt x="2747" y="1293"/>
                    </a:lnTo>
                    <a:lnTo>
                      <a:pt x="2787" y="1374"/>
                    </a:lnTo>
                    <a:lnTo>
                      <a:pt x="2787" y="1434"/>
                    </a:lnTo>
                    <a:lnTo>
                      <a:pt x="2787" y="1495"/>
                    </a:lnTo>
                    <a:lnTo>
                      <a:pt x="2767" y="1556"/>
                    </a:lnTo>
                    <a:lnTo>
                      <a:pt x="2727" y="1596"/>
                    </a:lnTo>
                    <a:lnTo>
                      <a:pt x="2686" y="1636"/>
                    </a:lnTo>
                    <a:lnTo>
                      <a:pt x="2585" y="1697"/>
                    </a:lnTo>
                    <a:lnTo>
                      <a:pt x="2424" y="1717"/>
                    </a:lnTo>
                    <a:lnTo>
                      <a:pt x="2222" y="1697"/>
                    </a:lnTo>
                    <a:lnTo>
                      <a:pt x="2141" y="1697"/>
                    </a:lnTo>
                    <a:lnTo>
                      <a:pt x="2020" y="1656"/>
                    </a:lnTo>
                    <a:lnTo>
                      <a:pt x="2020" y="1636"/>
                    </a:lnTo>
                    <a:lnTo>
                      <a:pt x="2020" y="1596"/>
                    </a:lnTo>
                    <a:lnTo>
                      <a:pt x="2121" y="1616"/>
                    </a:lnTo>
                    <a:lnTo>
                      <a:pt x="2242" y="1636"/>
                    </a:lnTo>
                    <a:lnTo>
                      <a:pt x="2404" y="1656"/>
                    </a:lnTo>
                    <a:lnTo>
                      <a:pt x="2545" y="1636"/>
                    </a:lnTo>
                    <a:lnTo>
                      <a:pt x="2646" y="1596"/>
                    </a:lnTo>
                    <a:lnTo>
                      <a:pt x="2706" y="1515"/>
                    </a:lnTo>
                    <a:lnTo>
                      <a:pt x="2727" y="1455"/>
                    </a:lnTo>
                    <a:lnTo>
                      <a:pt x="2706" y="1394"/>
                    </a:lnTo>
                    <a:lnTo>
                      <a:pt x="2686" y="1293"/>
                    </a:lnTo>
                    <a:lnTo>
                      <a:pt x="2626" y="1212"/>
                    </a:lnTo>
                    <a:lnTo>
                      <a:pt x="2545" y="1111"/>
                    </a:lnTo>
                    <a:lnTo>
                      <a:pt x="2444" y="1031"/>
                    </a:lnTo>
                    <a:lnTo>
                      <a:pt x="2161" y="808"/>
                    </a:lnTo>
                    <a:lnTo>
                      <a:pt x="2181" y="748"/>
                    </a:lnTo>
                    <a:close/>
                    <a:moveTo>
                      <a:pt x="1253" y="748"/>
                    </a:moveTo>
                    <a:lnTo>
                      <a:pt x="1414" y="768"/>
                    </a:lnTo>
                    <a:lnTo>
                      <a:pt x="1535" y="829"/>
                    </a:lnTo>
                    <a:lnTo>
                      <a:pt x="1656" y="889"/>
                    </a:lnTo>
                    <a:lnTo>
                      <a:pt x="1757" y="990"/>
                    </a:lnTo>
                    <a:lnTo>
                      <a:pt x="1838" y="1091"/>
                    </a:lnTo>
                    <a:lnTo>
                      <a:pt x="1879" y="1172"/>
                    </a:lnTo>
                    <a:lnTo>
                      <a:pt x="1919" y="1273"/>
                    </a:lnTo>
                    <a:lnTo>
                      <a:pt x="1939" y="1374"/>
                    </a:lnTo>
                    <a:lnTo>
                      <a:pt x="1939" y="1475"/>
                    </a:lnTo>
                    <a:lnTo>
                      <a:pt x="1919" y="1576"/>
                    </a:lnTo>
                    <a:lnTo>
                      <a:pt x="1919" y="1616"/>
                    </a:lnTo>
                    <a:lnTo>
                      <a:pt x="1919" y="1636"/>
                    </a:lnTo>
                    <a:lnTo>
                      <a:pt x="1879" y="1737"/>
                    </a:lnTo>
                    <a:lnTo>
                      <a:pt x="1778" y="1879"/>
                    </a:lnTo>
                    <a:lnTo>
                      <a:pt x="1656" y="2000"/>
                    </a:lnTo>
                    <a:lnTo>
                      <a:pt x="1656" y="2020"/>
                    </a:lnTo>
                    <a:lnTo>
                      <a:pt x="1636" y="2020"/>
                    </a:lnTo>
                    <a:lnTo>
                      <a:pt x="1555" y="2060"/>
                    </a:lnTo>
                    <a:lnTo>
                      <a:pt x="1455" y="2101"/>
                    </a:lnTo>
                    <a:lnTo>
                      <a:pt x="1354" y="2141"/>
                    </a:lnTo>
                    <a:lnTo>
                      <a:pt x="1232" y="2141"/>
                    </a:lnTo>
                    <a:lnTo>
                      <a:pt x="1071" y="2121"/>
                    </a:lnTo>
                    <a:lnTo>
                      <a:pt x="990" y="2101"/>
                    </a:lnTo>
                    <a:lnTo>
                      <a:pt x="889" y="2040"/>
                    </a:lnTo>
                    <a:lnTo>
                      <a:pt x="788" y="1980"/>
                    </a:lnTo>
                    <a:lnTo>
                      <a:pt x="707" y="1899"/>
                    </a:lnTo>
                    <a:lnTo>
                      <a:pt x="647" y="1818"/>
                    </a:lnTo>
                    <a:lnTo>
                      <a:pt x="627" y="1757"/>
                    </a:lnTo>
                    <a:lnTo>
                      <a:pt x="586" y="1636"/>
                    </a:lnTo>
                    <a:lnTo>
                      <a:pt x="546" y="1535"/>
                    </a:lnTo>
                    <a:lnTo>
                      <a:pt x="546" y="1414"/>
                    </a:lnTo>
                    <a:lnTo>
                      <a:pt x="566" y="1293"/>
                    </a:lnTo>
                    <a:lnTo>
                      <a:pt x="627" y="1131"/>
                    </a:lnTo>
                    <a:lnTo>
                      <a:pt x="687" y="1051"/>
                    </a:lnTo>
                    <a:lnTo>
                      <a:pt x="707" y="990"/>
                    </a:lnTo>
                    <a:lnTo>
                      <a:pt x="788" y="930"/>
                    </a:lnTo>
                    <a:lnTo>
                      <a:pt x="889" y="849"/>
                    </a:lnTo>
                    <a:lnTo>
                      <a:pt x="1010" y="808"/>
                    </a:lnTo>
                    <a:lnTo>
                      <a:pt x="1111" y="768"/>
                    </a:lnTo>
                    <a:lnTo>
                      <a:pt x="1253" y="748"/>
                    </a:lnTo>
                    <a:close/>
                    <a:moveTo>
                      <a:pt x="384" y="1"/>
                    </a:moveTo>
                    <a:lnTo>
                      <a:pt x="243" y="41"/>
                    </a:lnTo>
                    <a:lnTo>
                      <a:pt x="122" y="122"/>
                    </a:lnTo>
                    <a:lnTo>
                      <a:pt x="81" y="162"/>
                    </a:lnTo>
                    <a:lnTo>
                      <a:pt x="41" y="223"/>
                    </a:lnTo>
                    <a:lnTo>
                      <a:pt x="21" y="304"/>
                    </a:lnTo>
                    <a:lnTo>
                      <a:pt x="1" y="384"/>
                    </a:lnTo>
                    <a:lnTo>
                      <a:pt x="21" y="465"/>
                    </a:lnTo>
                    <a:lnTo>
                      <a:pt x="41" y="546"/>
                    </a:lnTo>
                    <a:lnTo>
                      <a:pt x="81" y="627"/>
                    </a:lnTo>
                    <a:lnTo>
                      <a:pt x="142" y="728"/>
                    </a:lnTo>
                    <a:lnTo>
                      <a:pt x="324" y="909"/>
                    </a:lnTo>
                    <a:lnTo>
                      <a:pt x="384" y="950"/>
                    </a:lnTo>
                    <a:lnTo>
                      <a:pt x="546" y="1071"/>
                    </a:lnTo>
                    <a:lnTo>
                      <a:pt x="465" y="1253"/>
                    </a:lnTo>
                    <a:lnTo>
                      <a:pt x="445" y="1394"/>
                    </a:lnTo>
                    <a:lnTo>
                      <a:pt x="445" y="1535"/>
                    </a:lnTo>
                    <a:lnTo>
                      <a:pt x="485" y="1677"/>
                    </a:lnTo>
                    <a:lnTo>
                      <a:pt x="526" y="1798"/>
                    </a:lnTo>
                    <a:lnTo>
                      <a:pt x="526" y="1818"/>
                    </a:lnTo>
                    <a:lnTo>
                      <a:pt x="566" y="1858"/>
                    </a:lnTo>
                    <a:lnTo>
                      <a:pt x="627" y="1959"/>
                    </a:lnTo>
                    <a:lnTo>
                      <a:pt x="728" y="2060"/>
                    </a:lnTo>
                    <a:lnTo>
                      <a:pt x="829" y="2141"/>
                    </a:lnTo>
                    <a:lnTo>
                      <a:pt x="950" y="2181"/>
                    </a:lnTo>
                    <a:lnTo>
                      <a:pt x="1051" y="2222"/>
                    </a:lnTo>
                    <a:lnTo>
                      <a:pt x="1232" y="2242"/>
                    </a:lnTo>
                    <a:lnTo>
                      <a:pt x="1354" y="2242"/>
                    </a:lnTo>
                    <a:lnTo>
                      <a:pt x="1475" y="2202"/>
                    </a:lnTo>
                    <a:lnTo>
                      <a:pt x="1596" y="2161"/>
                    </a:lnTo>
                    <a:lnTo>
                      <a:pt x="1697" y="2101"/>
                    </a:lnTo>
                    <a:lnTo>
                      <a:pt x="1717" y="2101"/>
                    </a:lnTo>
                    <a:lnTo>
                      <a:pt x="1717" y="2081"/>
                    </a:lnTo>
                    <a:lnTo>
                      <a:pt x="1798" y="2020"/>
                    </a:lnTo>
                    <a:lnTo>
                      <a:pt x="1879" y="1939"/>
                    </a:lnTo>
                    <a:lnTo>
                      <a:pt x="1939" y="1858"/>
                    </a:lnTo>
                    <a:lnTo>
                      <a:pt x="1980" y="1757"/>
                    </a:lnTo>
                    <a:lnTo>
                      <a:pt x="2121" y="1798"/>
                    </a:lnTo>
                    <a:lnTo>
                      <a:pt x="2222" y="1818"/>
                    </a:lnTo>
                    <a:lnTo>
                      <a:pt x="2565" y="1818"/>
                    </a:lnTo>
                    <a:lnTo>
                      <a:pt x="2686" y="1757"/>
                    </a:lnTo>
                    <a:lnTo>
                      <a:pt x="2787" y="1697"/>
                    </a:lnTo>
                    <a:lnTo>
                      <a:pt x="2848" y="1596"/>
                    </a:lnTo>
                    <a:lnTo>
                      <a:pt x="2888" y="1515"/>
                    </a:lnTo>
                    <a:lnTo>
                      <a:pt x="2888" y="1434"/>
                    </a:lnTo>
                    <a:lnTo>
                      <a:pt x="2868" y="1313"/>
                    </a:lnTo>
                    <a:lnTo>
                      <a:pt x="2807" y="1192"/>
                    </a:lnTo>
                    <a:lnTo>
                      <a:pt x="2706" y="1051"/>
                    </a:lnTo>
                    <a:lnTo>
                      <a:pt x="2585" y="909"/>
                    </a:lnTo>
                    <a:lnTo>
                      <a:pt x="2383" y="768"/>
                    </a:lnTo>
                    <a:lnTo>
                      <a:pt x="2161" y="607"/>
                    </a:lnTo>
                    <a:lnTo>
                      <a:pt x="2121" y="607"/>
                    </a:lnTo>
                    <a:lnTo>
                      <a:pt x="2101" y="627"/>
                    </a:lnTo>
                    <a:lnTo>
                      <a:pt x="2080" y="647"/>
                    </a:lnTo>
                    <a:lnTo>
                      <a:pt x="2060" y="829"/>
                    </a:lnTo>
                    <a:lnTo>
                      <a:pt x="2060" y="869"/>
                    </a:lnTo>
                    <a:lnTo>
                      <a:pt x="2080" y="889"/>
                    </a:lnTo>
                    <a:lnTo>
                      <a:pt x="2343" y="1071"/>
                    </a:lnTo>
                    <a:lnTo>
                      <a:pt x="2525" y="1253"/>
                    </a:lnTo>
                    <a:lnTo>
                      <a:pt x="2565" y="1313"/>
                    </a:lnTo>
                    <a:lnTo>
                      <a:pt x="2605" y="1394"/>
                    </a:lnTo>
                    <a:lnTo>
                      <a:pt x="2626" y="1434"/>
                    </a:lnTo>
                    <a:lnTo>
                      <a:pt x="2605" y="1475"/>
                    </a:lnTo>
                    <a:lnTo>
                      <a:pt x="2565" y="1515"/>
                    </a:lnTo>
                    <a:lnTo>
                      <a:pt x="2484" y="1535"/>
                    </a:lnTo>
                    <a:lnTo>
                      <a:pt x="2383" y="1556"/>
                    </a:lnTo>
                    <a:lnTo>
                      <a:pt x="2242" y="1535"/>
                    </a:lnTo>
                    <a:lnTo>
                      <a:pt x="2141" y="1515"/>
                    </a:lnTo>
                    <a:lnTo>
                      <a:pt x="2040" y="1495"/>
                    </a:lnTo>
                    <a:lnTo>
                      <a:pt x="2040" y="1374"/>
                    </a:lnTo>
                    <a:lnTo>
                      <a:pt x="2020" y="1253"/>
                    </a:lnTo>
                    <a:lnTo>
                      <a:pt x="1980" y="1152"/>
                    </a:lnTo>
                    <a:lnTo>
                      <a:pt x="1919" y="1031"/>
                    </a:lnTo>
                    <a:lnTo>
                      <a:pt x="1838" y="909"/>
                    </a:lnTo>
                    <a:lnTo>
                      <a:pt x="1717" y="808"/>
                    </a:lnTo>
                    <a:lnTo>
                      <a:pt x="1576" y="728"/>
                    </a:lnTo>
                    <a:lnTo>
                      <a:pt x="1434" y="667"/>
                    </a:lnTo>
                    <a:lnTo>
                      <a:pt x="1253" y="647"/>
                    </a:lnTo>
                    <a:lnTo>
                      <a:pt x="1091" y="667"/>
                    </a:lnTo>
                    <a:lnTo>
                      <a:pt x="950" y="707"/>
                    </a:lnTo>
                    <a:lnTo>
                      <a:pt x="829" y="768"/>
                    </a:lnTo>
                    <a:lnTo>
                      <a:pt x="707" y="869"/>
                    </a:lnTo>
                    <a:lnTo>
                      <a:pt x="485" y="667"/>
                    </a:lnTo>
                    <a:lnTo>
                      <a:pt x="384" y="566"/>
                    </a:lnTo>
                    <a:lnTo>
                      <a:pt x="324" y="485"/>
                    </a:lnTo>
                    <a:lnTo>
                      <a:pt x="283" y="405"/>
                    </a:lnTo>
                    <a:lnTo>
                      <a:pt x="283" y="344"/>
                    </a:lnTo>
                    <a:lnTo>
                      <a:pt x="324" y="304"/>
                    </a:lnTo>
                    <a:lnTo>
                      <a:pt x="364" y="283"/>
                    </a:lnTo>
                    <a:lnTo>
                      <a:pt x="526" y="283"/>
                    </a:lnTo>
                    <a:lnTo>
                      <a:pt x="566" y="263"/>
                    </a:lnTo>
                    <a:lnTo>
                      <a:pt x="586" y="243"/>
                    </a:lnTo>
                    <a:lnTo>
                      <a:pt x="606" y="182"/>
                    </a:lnTo>
                    <a:lnTo>
                      <a:pt x="627" y="61"/>
                    </a:lnTo>
                    <a:lnTo>
                      <a:pt x="606" y="21"/>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51"/>
              <p:cNvSpPr/>
              <p:nvPr/>
            </p:nvSpPr>
            <p:spPr>
              <a:xfrm>
                <a:off x="3862756" y="-854059"/>
                <a:ext cx="310270" cy="191145"/>
              </a:xfrm>
              <a:custGeom>
                <a:avLst/>
                <a:gdLst/>
                <a:ahLst/>
                <a:cxnLst/>
                <a:rect l="l" t="t" r="r" b="b"/>
                <a:pathLst>
                  <a:path w="2787" h="1717" extrusionOk="0">
                    <a:moveTo>
                      <a:pt x="344" y="0"/>
                    </a:moveTo>
                    <a:lnTo>
                      <a:pt x="202" y="41"/>
                    </a:lnTo>
                    <a:lnTo>
                      <a:pt x="101" y="101"/>
                    </a:lnTo>
                    <a:lnTo>
                      <a:pt x="41" y="182"/>
                    </a:lnTo>
                    <a:lnTo>
                      <a:pt x="0" y="263"/>
                    </a:lnTo>
                    <a:lnTo>
                      <a:pt x="0" y="323"/>
                    </a:lnTo>
                    <a:lnTo>
                      <a:pt x="20" y="404"/>
                    </a:lnTo>
                    <a:lnTo>
                      <a:pt x="41" y="465"/>
                    </a:lnTo>
                    <a:lnTo>
                      <a:pt x="81" y="546"/>
                    </a:lnTo>
                    <a:lnTo>
                      <a:pt x="142" y="626"/>
                    </a:lnTo>
                    <a:lnTo>
                      <a:pt x="303" y="808"/>
                    </a:lnTo>
                    <a:lnTo>
                      <a:pt x="344" y="848"/>
                    </a:lnTo>
                    <a:lnTo>
                      <a:pt x="505" y="990"/>
                    </a:lnTo>
                    <a:lnTo>
                      <a:pt x="707" y="1111"/>
                    </a:lnTo>
                    <a:lnTo>
                      <a:pt x="909" y="1232"/>
                    </a:lnTo>
                    <a:lnTo>
                      <a:pt x="1151" y="1353"/>
                    </a:lnTo>
                    <a:lnTo>
                      <a:pt x="1394" y="1474"/>
                    </a:lnTo>
                    <a:lnTo>
                      <a:pt x="1616" y="1555"/>
                    </a:lnTo>
                    <a:lnTo>
                      <a:pt x="1858" y="1636"/>
                    </a:lnTo>
                    <a:lnTo>
                      <a:pt x="2060" y="1676"/>
                    </a:lnTo>
                    <a:lnTo>
                      <a:pt x="2161" y="1696"/>
                    </a:lnTo>
                    <a:lnTo>
                      <a:pt x="2363" y="1717"/>
                    </a:lnTo>
                    <a:lnTo>
                      <a:pt x="2544" y="1676"/>
                    </a:lnTo>
                    <a:lnTo>
                      <a:pt x="2605" y="1656"/>
                    </a:lnTo>
                    <a:lnTo>
                      <a:pt x="2666" y="1616"/>
                    </a:lnTo>
                    <a:lnTo>
                      <a:pt x="2706" y="1575"/>
                    </a:lnTo>
                    <a:lnTo>
                      <a:pt x="2746" y="1515"/>
                    </a:lnTo>
                    <a:lnTo>
                      <a:pt x="2767" y="1454"/>
                    </a:lnTo>
                    <a:lnTo>
                      <a:pt x="2787" y="1373"/>
                    </a:lnTo>
                    <a:lnTo>
                      <a:pt x="2767" y="1313"/>
                    </a:lnTo>
                    <a:lnTo>
                      <a:pt x="2746" y="1232"/>
                    </a:lnTo>
                    <a:lnTo>
                      <a:pt x="2706" y="1151"/>
                    </a:lnTo>
                    <a:lnTo>
                      <a:pt x="2645" y="1070"/>
                    </a:lnTo>
                    <a:lnTo>
                      <a:pt x="2484" y="889"/>
                    </a:lnTo>
                    <a:lnTo>
                      <a:pt x="2302" y="747"/>
                    </a:lnTo>
                    <a:lnTo>
                      <a:pt x="2080" y="586"/>
                    </a:lnTo>
                    <a:lnTo>
                      <a:pt x="2060" y="788"/>
                    </a:lnTo>
                    <a:lnTo>
                      <a:pt x="2302" y="970"/>
                    </a:lnTo>
                    <a:lnTo>
                      <a:pt x="2504" y="1151"/>
                    </a:lnTo>
                    <a:lnTo>
                      <a:pt x="2565" y="1232"/>
                    </a:lnTo>
                    <a:lnTo>
                      <a:pt x="2605" y="1313"/>
                    </a:lnTo>
                    <a:lnTo>
                      <a:pt x="2605" y="1373"/>
                    </a:lnTo>
                    <a:lnTo>
                      <a:pt x="2605" y="1434"/>
                    </a:lnTo>
                    <a:lnTo>
                      <a:pt x="2544" y="1495"/>
                    </a:lnTo>
                    <a:lnTo>
                      <a:pt x="2464" y="1535"/>
                    </a:lnTo>
                    <a:lnTo>
                      <a:pt x="2181" y="1535"/>
                    </a:lnTo>
                    <a:lnTo>
                      <a:pt x="2060" y="1515"/>
                    </a:lnTo>
                    <a:lnTo>
                      <a:pt x="1878" y="1454"/>
                    </a:lnTo>
                    <a:lnTo>
                      <a:pt x="1656" y="1394"/>
                    </a:lnTo>
                    <a:lnTo>
                      <a:pt x="1454" y="1313"/>
                    </a:lnTo>
                    <a:lnTo>
                      <a:pt x="1212" y="1212"/>
                    </a:lnTo>
                    <a:lnTo>
                      <a:pt x="969" y="1070"/>
                    </a:lnTo>
                    <a:lnTo>
                      <a:pt x="727" y="929"/>
                    </a:lnTo>
                    <a:lnTo>
                      <a:pt x="545" y="788"/>
                    </a:lnTo>
                    <a:lnTo>
                      <a:pt x="384" y="646"/>
                    </a:lnTo>
                    <a:lnTo>
                      <a:pt x="283" y="546"/>
                    </a:lnTo>
                    <a:lnTo>
                      <a:pt x="202" y="424"/>
                    </a:lnTo>
                    <a:lnTo>
                      <a:pt x="182" y="344"/>
                    </a:lnTo>
                    <a:lnTo>
                      <a:pt x="182" y="263"/>
                    </a:lnTo>
                    <a:lnTo>
                      <a:pt x="222" y="222"/>
                    </a:lnTo>
                    <a:lnTo>
                      <a:pt x="283" y="182"/>
                    </a:lnTo>
                    <a:lnTo>
                      <a:pt x="364" y="162"/>
                    </a:lnTo>
                    <a:lnTo>
                      <a:pt x="485" y="162"/>
                    </a:lnTo>
                    <a:lnTo>
                      <a:pt x="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51"/>
              <p:cNvSpPr/>
              <p:nvPr/>
            </p:nvSpPr>
            <p:spPr>
              <a:xfrm>
                <a:off x="3970632" y="-1029398"/>
                <a:ext cx="188923" cy="119229"/>
              </a:xfrm>
              <a:custGeom>
                <a:avLst/>
                <a:gdLst/>
                <a:ahLst/>
                <a:cxnLst/>
                <a:rect l="l" t="t" r="r" b="b"/>
                <a:pathLst>
                  <a:path w="1697" h="1071" extrusionOk="0">
                    <a:moveTo>
                      <a:pt x="1495" y="0"/>
                    </a:moveTo>
                    <a:lnTo>
                      <a:pt x="1293" y="21"/>
                    </a:lnTo>
                    <a:lnTo>
                      <a:pt x="1071" y="61"/>
                    </a:lnTo>
                    <a:lnTo>
                      <a:pt x="869" y="202"/>
                    </a:lnTo>
                    <a:lnTo>
                      <a:pt x="667" y="344"/>
                    </a:lnTo>
                    <a:lnTo>
                      <a:pt x="445" y="465"/>
                    </a:lnTo>
                    <a:lnTo>
                      <a:pt x="223" y="566"/>
                    </a:lnTo>
                    <a:lnTo>
                      <a:pt x="162" y="667"/>
                    </a:lnTo>
                    <a:lnTo>
                      <a:pt x="61" y="808"/>
                    </a:lnTo>
                    <a:lnTo>
                      <a:pt x="0" y="990"/>
                    </a:lnTo>
                    <a:lnTo>
                      <a:pt x="0" y="1030"/>
                    </a:lnTo>
                    <a:lnTo>
                      <a:pt x="21" y="1050"/>
                    </a:lnTo>
                    <a:lnTo>
                      <a:pt x="61" y="1071"/>
                    </a:lnTo>
                    <a:lnTo>
                      <a:pt x="81" y="1071"/>
                    </a:lnTo>
                    <a:lnTo>
                      <a:pt x="101" y="1050"/>
                    </a:lnTo>
                    <a:lnTo>
                      <a:pt x="202" y="889"/>
                    </a:lnTo>
                    <a:lnTo>
                      <a:pt x="283" y="768"/>
                    </a:lnTo>
                    <a:lnTo>
                      <a:pt x="384" y="667"/>
                    </a:lnTo>
                    <a:lnTo>
                      <a:pt x="485" y="566"/>
                    </a:lnTo>
                    <a:lnTo>
                      <a:pt x="606" y="485"/>
                    </a:lnTo>
                    <a:lnTo>
                      <a:pt x="849" y="364"/>
                    </a:lnTo>
                    <a:lnTo>
                      <a:pt x="1071" y="263"/>
                    </a:lnTo>
                    <a:lnTo>
                      <a:pt x="1273" y="182"/>
                    </a:lnTo>
                    <a:lnTo>
                      <a:pt x="1454" y="142"/>
                    </a:lnTo>
                    <a:lnTo>
                      <a:pt x="1616" y="122"/>
                    </a:lnTo>
                    <a:lnTo>
                      <a:pt x="1616" y="101"/>
                    </a:lnTo>
                    <a:lnTo>
                      <a:pt x="1636" y="122"/>
                    </a:lnTo>
                    <a:lnTo>
                      <a:pt x="1676" y="101"/>
                    </a:lnTo>
                    <a:lnTo>
                      <a:pt x="1697" y="81"/>
                    </a:lnTo>
                    <a:lnTo>
                      <a:pt x="1697" y="61"/>
                    </a:lnTo>
                    <a:lnTo>
                      <a:pt x="1676" y="21"/>
                    </a:lnTo>
                    <a:lnTo>
                      <a:pt x="15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51"/>
              <p:cNvSpPr/>
              <p:nvPr/>
            </p:nvSpPr>
            <p:spPr>
              <a:xfrm>
                <a:off x="4323538" y="-1240695"/>
                <a:ext cx="22599" cy="69801"/>
              </a:xfrm>
              <a:custGeom>
                <a:avLst/>
                <a:gdLst/>
                <a:ahLst/>
                <a:cxnLst/>
                <a:rect l="l" t="t" r="r" b="b"/>
                <a:pathLst>
                  <a:path w="203" h="627" fill="none" extrusionOk="0">
                    <a:moveTo>
                      <a:pt x="203" y="0"/>
                    </a:moveTo>
                    <a:lnTo>
                      <a:pt x="203" y="0"/>
                    </a:lnTo>
                    <a:lnTo>
                      <a:pt x="102" y="122"/>
                    </a:lnTo>
                    <a:lnTo>
                      <a:pt x="1" y="222"/>
                    </a:lnTo>
                    <a:lnTo>
                      <a:pt x="1" y="222"/>
                    </a:lnTo>
                    <a:lnTo>
                      <a:pt x="1" y="263"/>
                    </a:lnTo>
                    <a:lnTo>
                      <a:pt x="1" y="263"/>
                    </a:lnTo>
                    <a:lnTo>
                      <a:pt x="21" y="626"/>
                    </a:lnTo>
                    <a:lnTo>
                      <a:pt x="21" y="626"/>
                    </a:lnTo>
                    <a:lnTo>
                      <a:pt x="102" y="586"/>
                    </a:lnTo>
                    <a:lnTo>
                      <a:pt x="102" y="586"/>
                    </a:lnTo>
                    <a:lnTo>
                      <a:pt x="20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51"/>
              <p:cNvSpPr/>
              <p:nvPr/>
            </p:nvSpPr>
            <p:spPr>
              <a:xfrm>
                <a:off x="4348253" y="-1290124"/>
                <a:ext cx="54105" cy="114665"/>
              </a:xfrm>
              <a:custGeom>
                <a:avLst/>
                <a:gdLst/>
                <a:ahLst/>
                <a:cxnLst/>
                <a:rect l="l" t="t" r="r" b="b"/>
                <a:pathLst>
                  <a:path w="486" h="1030" fill="none" extrusionOk="0">
                    <a:moveTo>
                      <a:pt x="485" y="0"/>
                    </a:moveTo>
                    <a:lnTo>
                      <a:pt x="485" y="0"/>
                    </a:lnTo>
                    <a:lnTo>
                      <a:pt x="425" y="81"/>
                    </a:lnTo>
                    <a:lnTo>
                      <a:pt x="425" y="81"/>
                    </a:lnTo>
                    <a:lnTo>
                      <a:pt x="283" y="222"/>
                    </a:lnTo>
                    <a:lnTo>
                      <a:pt x="102" y="323"/>
                    </a:lnTo>
                    <a:lnTo>
                      <a:pt x="102" y="323"/>
                    </a:lnTo>
                    <a:lnTo>
                      <a:pt x="102" y="364"/>
                    </a:lnTo>
                    <a:lnTo>
                      <a:pt x="102" y="364"/>
                    </a:lnTo>
                    <a:lnTo>
                      <a:pt x="1" y="1010"/>
                    </a:lnTo>
                    <a:lnTo>
                      <a:pt x="1" y="1010"/>
                    </a:lnTo>
                    <a:lnTo>
                      <a:pt x="81" y="990"/>
                    </a:lnTo>
                    <a:lnTo>
                      <a:pt x="81" y="990"/>
                    </a:lnTo>
                    <a:lnTo>
                      <a:pt x="162" y="1010"/>
                    </a:lnTo>
                    <a:lnTo>
                      <a:pt x="223" y="1030"/>
                    </a:lnTo>
                    <a:lnTo>
                      <a:pt x="223" y="1030"/>
                    </a:lnTo>
                    <a:lnTo>
                      <a:pt x="364" y="424"/>
                    </a:lnTo>
                    <a:lnTo>
                      <a:pt x="364" y="424"/>
                    </a:lnTo>
                    <a:lnTo>
                      <a:pt x="425" y="202"/>
                    </a:lnTo>
                    <a:lnTo>
                      <a:pt x="425" y="202"/>
                    </a:lnTo>
                    <a:lnTo>
                      <a:pt x="425" y="202"/>
                    </a:lnTo>
                    <a:lnTo>
                      <a:pt x="48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51"/>
              <p:cNvSpPr/>
              <p:nvPr/>
            </p:nvSpPr>
            <p:spPr>
              <a:xfrm>
                <a:off x="4433641" y="-1355362"/>
                <a:ext cx="4676" cy="13582"/>
              </a:xfrm>
              <a:custGeom>
                <a:avLst/>
                <a:gdLst/>
                <a:ahLst/>
                <a:cxnLst/>
                <a:rect l="l" t="t" r="r" b="b"/>
                <a:pathLst>
                  <a:path w="42" h="122" extrusionOk="0">
                    <a:moveTo>
                      <a:pt x="41" y="1"/>
                    </a:moveTo>
                    <a:lnTo>
                      <a:pt x="1" y="122"/>
                    </a:lnTo>
                    <a:lnTo>
                      <a:pt x="41" y="81"/>
                    </a:ln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51"/>
              <p:cNvSpPr/>
              <p:nvPr/>
            </p:nvSpPr>
            <p:spPr>
              <a:xfrm>
                <a:off x="4433641" y="-1355362"/>
                <a:ext cx="4676" cy="13582"/>
              </a:xfrm>
              <a:custGeom>
                <a:avLst/>
                <a:gdLst/>
                <a:ahLst/>
                <a:cxnLst/>
                <a:rect l="l" t="t" r="r" b="b"/>
                <a:pathLst>
                  <a:path w="42" h="122" fill="none" extrusionOk="0">
                    <a:moveTo>
                      <a:pt x="41" y="1"/>
                    </a:moveTo>
                    <a:lnTo>
                      <a:pt x="41" y="1"/>
                    </a:lnTo>
                    <a:lnTo>
                      <a:pt x="1" y="122"/>
                    </a:lnTo>
                    <a:lnTo>
                      <a:pt x="1" y="122"/>
                    </a:lnTo>
                    <a:lnTo>
                      <a:pt x="41" y="81"/>
                    </a:lnTo>
                    <a:lnTo>
                      <a:pt x="41" y="81"/>
                    </a:lnTo>
                    <a:lnTo>
                      <a:pt x="4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51"/>
              <p:cNvSpPr/>
              <p:nvPr/>
            </p:nvSpPr>
            <p:spPr>
              <a:xfrm>
                <a:off x="4357271" y="-1380076"/>
                <a:ext cx="24826" cy="65348"/>
              </a:xfrm>
              <a:custGeom>
                <a:avLst/>
                <a:gdLst/>
                <a:ahLst/>
                <a:cxnLst/>
                <a:rect l="l" t="t" r="r" b="b"/>
                <a:pathLst>
                  <a:path w="223" h="587" extrusionOk="0">
                    <a:moveTo>
                      <a:pt x="41" y="0"/>
                    </a:moveTo>
                    <a:lnTo>
                      <a:pt x="21" y="21"/>
                    </a:lnTo>
                    <a:lnTo>
                      <a:pt x="0" y="61"/>
                    </a:lnTo>
                    <a:lnTo>
                      <a:pt x="0" y="101"/>
                    </a:lnTo>
                    <a:lnTo>
                      <a:pt x="41" y="364"/>
                    </a:lnTo>
                    <a:lnTo>
                      <a:pt x="101" y="586"/>
                    </a:lnTo>
                    <a:lnTo>
                      <a:pt x="142" y="445"/>
                    </a:lnTo>
                    <a:lnTo>
                      <a:pt x="223" y="283"/>
                    </a:lnTo>
                    <a:lnTo>
                      <a:pt x="182" y="162"/>
                    </a:lnTo>
                    <a:lnTo>
                      <a:pt x="142" y="61"/>
                    </a:lnTo>
                    <a:lnTo>
                      <a:pt x="101" y="21"/>
                    </a:lnTo>
                    <a:lnTo>
                      <a:pt x="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51"/>
              <p:cNvSpPr/>
              <p:nvPr/>
            </p:nvSpPr>
            <p:spPr>
              <a:xfrm>
                <a:off x="4422508" y="-1395773"/>
                <a:ext cx="22488" cy="72027"/>
              </a:xfrm>
              <a:custGeom>
                <a:avLst/>
                <a:gdLst/>
                <a:ahLst/>
                <a:cxnLst/>
                <a:rect l="l" t="t" r="r" b="b"/>
                <a:pathLst>
                  <a:path w="202" h="647" extrusionOk="0">
                    <a:moveTo>
                      <a:pt x="61" y="0"/>
                    </a:moveTo>
                    <a:lnTo>
                      <a:pt x="40" y="20"/>
                    </a:lnTo>
                    <a:lnTo>
                      <a:pt x="20" y="81"/>
                    </a:lnTo>
                    <a:lnTo>
                      <a:pt x="0" y="343"/>
                    </a:lnTo>
                    <a:lnTo>
                      <a:pt x="20" y="565"/>
                    </a:lnTo>
                    <a:lnTo>
                      <a:pt x="40" y="646"/>
                    </a:lnTo>
                    <a:lnTo>
                      <a:pt x="182" y="505"/>
                    </a:lnTo>
                    <a:lnTo>
                      <a:pt x="202" y="283"/>
                    </a:lnTo>
                    <a:lnTo>
                      <a:pt x="202" y="162"/>
                    </a:lnTo>
                    <a:lnTo>
                      <a:pt x="182" y="61"/>
                    </a:lnTo>
                    <a:lnTo>
                      <a:pt x="141" y="20"/>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51"/>
              <p:cNvSpPr/>
              <p:nvPr/>
            </p:nvSpPr>
            <p:spPr>
              <a:xfrm>
                <a:off x="4334782" y="-1171005"/>
                <a:ext cx="72029" cy="65236"/>
              </a:xfrm>
              <a:custGeom>
                <a:avLst/>
                <a:gdLst/>
                <a:ahLst/>
                <a:cxnLst/>
                <a:rect l="l" t="t" r="r" b="b"/>
                <a:pathLst>
                  <a:path w="647" h="586" extrusionOk="0">
                    <a:moveTo>
                      <a:pt x="384" y="0"/>
                    </a:moveTo>
                    <a:lnTo>
                      <a:pt x="303" y="41"/>
                    </a:lnTo>
                    <a:lnTo>
                      <a:pt x="223" y="81"/>
                    </a:lnTo>
                    <a:lnTo>
                      <a:pt x="142" y="142"/>
                    </a:lnTo>
                    <a:lnTo>
                      <a:pt x="81" y="222"/>
                    </a:lnTo>
                    <a:lnTo>
                      <a:pt x="41" y="283"/>
                    </a:lnTo>
                    <a:lnTo>
                      <a:pt x="1" y="364"/>
                    </a:lnTo>
                    <a:lnTo>
                      <a:pt x="21" y="445"/>
                    </a:lnTo>
                    <a:lnTo>
                      <a:pt x="61" y="525"/>
                    </a:lnTo>
                    <a:lnTo>
                      <a:pt x="122" y="566"/>
                    </a:lnTo>
                    <a:lnTo>
                      <a:pt x="202" y="586"/>
                    </a:lnTo>
                    <a:lnTo>
                      <a:pt x="263" y="586"/>
                    </a:lnTo>
                    <a:lnTo>
                      <a:pt x="324" y="566"/>
                    </a:lnTo>
                    <a:lnTo>
                      <a:pt x="384" y="525"/>
                    </a:lnTo>
                    <a:lnTo>
                      <a:pt x="505" y="424"/>
                    </a:lnTo>
                    <a:lnTo>
                      <a:pt x="586" y="303"/>
                    </a:lnTo>
                    <a:lnTo>
                      <a:pt x="626" y="263"/>
                    </a:lnTo>
                    <a:lnTo>
                      <a:pt x="647" y="182"/>
                    </a:lnTo>
                    <a:lnTo>
                      <a:pt x="626" y="121"/>
                    </a:lnTo>
                    <a:lnTo>
                      <a:pt x="606" y="61"/>
                    </a:lnTo>
                    <a:lnTo>
                      <a:pt x="546" y="20"/>
                    </a:lnTo>
                    <a:lnTo>
                      <a:pt x="4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51"/>
              <p:cNvSpPr/>
              <p:nvPr/>
            </p:nvSpPr>
            <p:spPr>
              <a:xfrm>
                <a:off x="4462920" y="-1357588"/>
                <a:ext cx="22599" cy="76480"/>
              </a:xfrm>
              <a:custGeom>
                <a:avLst/>
                <a:gdLst/>
                <a:ahLst/>
                <a:cxnLst/>
                <a:rect l="l" t="t" r="r" b="b"/>
                <a:pathLst>
                  <a:path w="203" h="687" extrusionOk="0">
                    <a:moveTo>
                      <a:pt x="81" y="0"/>
                    </a:moveTo>
                    <a:lnTo>
                      <a:pt x="61" y="21"/>
                    </a:lnTo>
                    <a:lnTo>
                      <a:pt x="41" y="81"/>
                    </a:lnTo>
                    <a:lnTo>
                      <a:pt x="0" y="344"/>
                    </a:lnTo>
                    <a:lnTo>
                      <a:pt x="0" y="566"/>
                    </a:lnTo>
                    <a:lnTo>
                      <a:pt x="21" y="647"/>
                    </a:lnTo>
                    <a:lnTo>
                      <a:pt x="61" y="687"/>
                    </a:lnTo>
                    <a:lnTo>
                      <a:pt x="122" y="687"/>
                    </a:lnTo>
                    <a:lnTo>
                      <a:pt x="142" y="667"/>
                    </a:lnTo>
                    <a:lnTo>
                      <a:pt x="162" y="626"/>
                    </a:lnTo>
                    <a:lnTo>
                      <a:pt x="182" y="505"/>
                    </a:lnTo>
                    <a:lnTo>
                      <a:pt x="202" y="344"/>
                    </a:lnTo>
                    <a:lnTo>
                      <a:pt x="202" y="202"/>
                    </a:lnTo>
                    <a:lnTo>
                      <a:pt x="182" y="81"/>
                    </a:lnTo>
                    <a:lnTo>
                      <a:pt x="162" y="21"/>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51"/>
              <p:cNvSpPr/>
              <p:nvPr/>
            </p:nvSpPr>
            <p:spPr>
              <a:xfrm>
                <a:off x="4348253" y="-1380076"/>
                <a:ext cx="72029" cy="204615"/>
              </a:xfrm>
              <a:custGeom>
                <a:avLst/>
                <a:gdLst/>
                <a:ahLst/>
                <a:cxnLst/>
                <a:rect l="l" t="t" r="r" b="b"/>
                <a:pathLst>
                  <a:path w="647" h="1838" fill="none" extrusionOk="0">
                    <a:moveTo>
                      <a:pt x="304" y="324"/>
                    </a:moveTo>
                    <a:lnTo>
                      <a:pt x="304" y="324"/>
                    </a:lnTo>
                    <a:lnTo>
                      <a:pt x="344" y="243"/>
                    </a:lnTo>
                    <a:lnTo>
                      <a:pt x="344" y="243"/>
                    </a:lnTo>
                    <a:lnTo>
                      <a:pt x="425" y="142"/>
                    </a:lnTo>
                    <a:lnTo>
                      <a:pt x="485" y="61"/>
                    </a:lnTo>
                    <a:lnTo>
                      <a:pt x="566" y="21"/>
                    </a:lnTo>
                    <a:lnTo>
                      <a:pt x="627" y="0"/>
                    </a:lnTo>
                    <a:lnTo>
                      <a:pt x="627" y="0"/>
                    </a:lnTo>
                    <a:lnTo>
                      <a:pt x="627" y="303"/>
                    </a:lnTo>
                    <a:lnTo>
                      <a:pt x="627" y="303"/>
                    </a:lnTo>
                    <a:lnTo>
                      <a:pt x="627" y="445"/>
                    </a:lnTo>
                    <a:lnTo>
                      <a:pt x="627" y="445"/>
                    </a:lnTo>
                    <a:lnTo>
                      <a:pt x="647" y="485"/>
                    </a:lnTo>
                    <a:lnTo>
                      <a:pt x="647" y="485"/>
                    </a:lnTo>
                    <a:lnTo>
                      <a:pt x="566" y="626"/>
                    </a:lnTo>
                    <a:lnTo>
                      <a:pt x="566" y="626"/>
                    </a:lnTo>
                    <a:lnTo>
                      <a:pt x="505" y="788"/>
                    </a:lnTo>
                    <a:lnTo>
                      <a:pt x="425" y="1010"/>
                    </a:lnTo>
                    <a:lnTo>
                      <a:pt x="425" y="1010"/>
                    </a:lnTo>
                    <a:lnTo>
                      <a:pt x="425" y="1010"/>
                    </a:lnTo>
                    <a:lnTo>
                      <a:pt x="364" y="1232"/>
                    </a:lnTo>
                    <a:lnTo>
                      <a:pt x="364" y="1232"/>
                    </a:lnTo>
                    <a:lnTo>
                      <a:pt x="223" y="1838"/>
                    </a:lnTo>
                    <a:lnTo>
                      <a:pt x="223" y="1838"/>
                    </a:lnTo>
                    <a:lnTo>
                      <a:pt x="102" y="1798"/>
                    </a:lnTo>
                    <a:lnTo>
                      <a:pt x="1" y="1818"/>
                    </a:lnTo>
                    <a:lnTo>
                      <a:pt x="1" y="1818"/>
                    </a:lnTo>
                    <a:lnTo>
                      <a:pt x="102" y="1172"/>
                    </a:lnTo>
                    <a:lnTo>
                      <a:pt x="102" y="1172"/>
                    </a:lnTo>
                    <a:lnTo>
                      <a:pt x="203" y="707"/>
                    </a:lnTo>
                    <a:lnTo>
                      <a:pt x="203" y="707"/>
                    </a:lnTo>
                    <a:lnTo>
                      <a:pt x="223" y="586"/>
                    </a:lnTo>
                    <a:lnTo>
                      <a:pt x="223" y="586"/>
                    </a:lnTo>
                    <a:lnTo>
                      <a:pt x="243" y="546"/>
                    </a:lnTo>
                    <a:lnTo>
                      <a:pt x="243" y="546"/>
                    </a:lnTo>
                    <a:lnTo>
                      <a:pt x="283" y="424"/>
                    </a:lnTo>
                    <a:lnTo>
                      <a:pt x="283" y="424"/>
                    </a:lnTo>
                    <a:lnTo>
                      <a:pt x="304" y="344"/>
                    </a:lnTo>
                    <a:lnTo>
                      <a:pt x="304" y="32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51"/>
              <p:cNvSpPr/>
              <p:nvPr/>
            </p:nvSpPr>
            <p:spPr>
              <a:xfrm>
                <a:off x="4341573" y="-1166552"/>
                <a:ext cx="58558" cy="56330"/>
              </a:xfrm>
              <a:custGeom>
                <a:avLst/>
                <a:gdLst/>
                <a:ahLst/>
                <a:cxnLst/>
                <a:rect l="l" t="t" r="r" b="b"/>
                <a:pathLst>
                  <a:path w="526" h="506" fill="none" extrusionOk="0">
                    <a:moveTo>
                      <a:pt x="101" y="485"/>
                    </a:moveTo>
                    <a:lnTo>
                      <a:pt x="101" y="485"/>
                    </a:lnTo>
                    <a:lnTo>
                      <a:pt x="41" y="445"/>
                    </a:lnTo>
                    <a:lnTo>
                      <a:pt x="41" y="445"/>
                    </a:lnTo>
                    <a:lnTo>
                      <a:pt x="0" y="384"/>
                    </a:lnTo>
                    <a:lnTo>
                      <a:pt x="0" y="384"/>
                    </a:lnTo>
                    <a:lnTo>
                      <a:pt x="0" y="344"/>
                    </a:lnTo>
                    <a:lnTo>
                      <a:pt x="0" y="344"/>
                    </a:lnTo>
                    <a:lnTo>
                      <a:pt x="0" y="344"/>
                    </a:lnTo>
                    <a:lnTo>
                      <a:pt x="20" y="263"/>
                    </a:lnTo>
                    <a:lnTo>
                      <a:pt x="20" y="263"/>
                    </a:lnTo>
                    <a:lnTo>
                      <a:pt x="41" y="223"/>
                    </a:lnTo>
                    <a:lnTo>
                      <a:pt x="41" y="223"/>
                    </a:lnTo>
                    <a:lnTo>
                      <a:pt x="121" y="142"/>
                    </a:lnTo>
                    <a:lnTo>
                      <a:pt x="202" y="81"/>
                    </a:lnTo>
                    <a:lnTo>
                      <a:pt x="202" y="81"/>
                    </a:lnTo>
                    <a:lnTo>
                      <a:pt x="263" y="41"/>
                    </a:lnTo>
                    <a:lnTo>
                      <a:pt x="263" y="41"/>
                    </a:lnTo>
                    <a:lnTo>
                      <a:pt x="384" y="1"/>
                    </a:lnTo>
                    <a:lnTo>
                      <a:pt x="384" y="1"/>
                    </a:lnTo>
                    <a:lnTo>
                      <a:pt x="444" y="21"/>
                    </a:lnTo>
                    <a:lnTo>
                      <a:pt x="444" y="21"/>
                    </a:lnTo>
                    <a:lnTo>
                      <a:pt x="444" y="21"/>
                    </a:lnTo>
                    <a:lnTo>
                      <a:pt x="444" y="21"/>
                    </a:lnTo>
                    <a:lnTo>
                      <a:pt x="444" y="21"/>
                    </a:lnTo>
                    <a:lnTo>
                      <a:pt x="485" y="41"/>
                    </a:lnTo>
                    <a:lnTo>
                      <a:pt x="505" y="61"/>
                    </a:lnTo>
                    <a:lnTo>
                      <a:pt x="505" y="61"/>
                    </a:lnTo>
                    <a:lnTo>
                      <a:pt x="505" y="81"/>
                    </a:lnTo>
                    <a:lnTo>
                      <a:pt x="525" y="81"/>
                    </a:lnTo>
                    <a:lnTo>
                      <a:pt x="525" y="81"/>
                    </a:lnTo>
                    <a:lnTo>
                      <a:pt x="525" y="81"/>
                    </a:lnTo>
                    <a:lnTo>
                      <a:pt x="525" y="142"/>
                    </a:lnTo>
                    <a:lnTo>
                      <a:pt x="525" y="182"/>
                    </a:lnTo>
                    <a:lnTo>
                      <a:pt x="525" y="182"/>
                    </a:lnTo>
                    <a:lnTo>
                      <a:pt x="485" y="223"/>
                    </a:lnTo>
                    <a:lnTo>
                      <a:pt x="485" y="243"/>
                    </a:lnTo>
                    <a:lnTo>
                      <a:pt x="485" y="243"/>
                    </a:lnTo>
                    <a:lnTo>
                      <a:pt x="343" y="405"/>
                    </a:lnTo>
                    <a:lnTo>
                      <a:pt x="343" y="405"/>
                    </a:lnTo>
                    <a:lnTo>
                      <a:pt x="343" y="405"/>
                    </a:lnTo>
                    <a:lnTo>
                      <a:pt x="242" y="465"/>
                    </a:lnTo>
                    <a:lnTo>
                      <a:pt x="182" y="485"/>
                    </a:lnTo>
                    <a:lnTo>
                      <a:pt x="141" y="505"/>
                    </a:lnTo>
                    <a:lnTo>
                      <a:pt x="141" y="505"/>
                    </a:lnTo>
                    <a:lnTo>
                      <a:pt x="141" y="505"/>
                    </a:lnTo>
                    <a:lnTo>
                      <a:pt x="101" y="48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51"/>
              <p:cNvSpPr/>
              <p:nvPr/>
            </p:nvSpPr>
            <p:spPr>
              <a:xfrm>
                <a:off x="4323538" y="-1359815"/>
                <a:ext cx="38297" cy="188919"/>
              </a:xfrm>
              <a:custGeom>
                <a:avLst/>
                <a:gdLst/>
                <a:ahLst/>
                <a:cxnLst/>
                <a:rect l="l" t="t" r="r" b="b"/>
                <a:pathLst>
                  <a:path w="344" h="1697" fill="none" extrusionOk="0">
                    <a:moveTo>
                      <a:pt x="1" y="1333"/>
                    </a:moveTo>
                    <a:lnTo>
                      <a:pt x="1" y="1333"/>
                    </a:lnTo>
                    <a:lnTo>
                      <a:pt x="1" y="767"/>
                    </a:lnTo>
                    <a:lnTo>
                      <a:pt x="21" y="404"/>
                    </a:lnTo>
                    <a:lnTo>
                      <a:pt x="21" y="404"/>
                    </a:lnTo>
                    <a:lnTo>
                      <a:pt x="61" y="242"/>
                    </a:lnTo>
                    <a:lnTo>
                      <a:pt x="122" y="121"/>
                    </a:lnTo>
                    <a:lnTo>
                      <a:pt x="182" y="41"/>
                    </a:lnTo>
                    <a:lnTo>
                      <a:pt x="263" y="0"/>
                    </a:lnTo>
                    <a:lnTo>
                      <a:pt x="263" y="0"/>
                    </a:lnTo>
                    <a:lnTo>
                      <a:pt x="303" y="202"/>
                    </a:lnTo>
                    <a:lnTo>
                      <a:pt x="303" y="202"/>
                    </a:lnTo>
                    <a:lnTo>
                      <a:pt x="344" y="404"/>
                    </a:lnTo>
                    <a:lnTo>
                      <a:pt x="344" y="404"/>
                    </a:lnTo>
                    <a:lnTo>
                      <a:pt x="223" y="969"/>
                    </a:lnTo>
                    <a:lnTo>
                      <a:pt x="223" y="969"/>
                    </a:lnTo>
                    <a:lnTo>
                      <a:pt x="102" y="1656"/>
                    </a:lnTo>
                    <a:lnTo>
                      <a:pt x="102" y="1656"/>
                    </a:lnTo>
                    <a:lnTo>
                      <a:pt x="21" y="1696"/>
                    </a:lnTo>
                    <a:lnTo>
                      <a:pt x="21" y="1696"/>
                    </a:lnTo>
                    <a:lnTo>
                      <a:pt x="1" y="133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1" name="Google Shape;5331;p51"/>
              <p:cNvGrpSpPr/>
              <p:nvPr/>
            </p:nvGrpSpPr>
            <p:grpSpPr>
              <a:xfrm>
                <a:off x="3912185" y="-782142"/>
                <a:ext cx="164208" cy="166431"/>
                <a:chOff x="3912185" y="-782142"/>
                <a:chExt cx="164208" cy="166431"/>
              </a:xfrm>
            </p:grpSpPr>
            <p:sp>
              <p:nvSpPr>
                <p:cNvPr id="5332" name="Google Shape;5332;p51"/>
                <p:cNvSpPr/>
                <p:nvPr/>
              </p:nvSpPr>
              <p:spPr>
                <a:xfrm>
                  <a:off x="3927882" y="-766445"/>
                  <a:ext cx="132814" cy="132811"/>
                </a:xfrm>
                <a:custGeom>
                  <a:avLst/>
                  <a:gdLst/>
                  <a:ahLst/>
                  <a:cxnLst/>
                  <a:rect l="l" t="t" r="r" b="b"/>
                  <a:pathLst>
                    <a:path w="1193" h="1193" extrusionOk="0">
                      <a:moveTo>
                        <a:pt x="546" y="1"/>
                      </a:moveTo>
                      <a:lnTo>
                        <a:pt x="445" y="21"/>
                      </a:lnTo>
                      <a:lnTo>
                        <a:pt x="324" y="61"/>
                      </a:lnTo>
                      <a:lnTo>
                        <a:pt x="243" y="122"/>
                      </a:lnTo>
                      <a:lnTo>
                        <a:pt x="142" y="203"/>
                      </a:lnTo>
                      <a:lnTo>
                        <a:pt x="82" y="304"/>
                      </a:lnTo>
                      <a:lnTo>
                        <a:pt x="41" y="405"/>
                      </a:lnTo>
                      <a:lnTo>
                        <a:pt x="1" y="526"/>
                      </a:lnTo>
                      <a:lnTo>
                        <a:pt x="1" y="647"/>
                      </a:lnTo>
                      <a:lnTo>
                        <a:pt x="21" y="768"/>
                      </a:lnTo>
                      <a:lnTo>
                        <a:pt x="61" y="869"/>
                      </a:lnTo>
                      <a:lnTo>
                        <a:pt x="122" y="970"/>
                      </a:lnTo>
                      <a:lnTo>
                        <a:pt x="203" y="1051"/>
                      </a:lnTo>
                      <a:lnTo>
                        <a:pt x="304" y="1111"/>
                      </a:lnTo>
                      <a:lnTo>
                        <a:pt x="405" y="1172"/>
                      </a:lnTo>
                      <a:lnTo>
                        <a:pt x="526" y="1192"/>
                      </a:lnTo>
                      <a:lnTo>
                        <a:pt x="647" y="1192"/>
                      </a:lnTo>
                      <a:lnTo>
                        <a:pt x="748" y="1172"/>
                      </a:lnTo>
                      <a:lnTo>
                        <a:pt x="869" y="1132"/>
                      </a:lnTo>
                      <a:lnTo>
                        <a:pt x="970" y="1071"/>
                      </a:lnTo>
                      <a:lnTo>
                        <a:pt x="1051" y="990"/>
                      </a:lnTo>
                      <a:lnTo>
                        <a:pt x="1111" y="909"/>
                      </a:lnTo>
                      <a:lnTo>
                        <a:pt x="1172" y="808"/>
                      </a:lnTo>
                      <a:lnTo>
                        <a:pt x="1192" y="687"/>
                      </a:lnTo>
                      <a:lnTo>
                        <a:pt x="1192" y="566"/>
                      </a:lnTo>
                      <a:lnTo>
                        <a:pt x="1172" y="445"/>
                      </a:lnTo>
                      <a:lnTo>
                        <a:pt x="1132" y="344"/>
                      </a:lnTo>
                      <a:lnTo>
                        <a:pt x="1071" y="243"/>
                      </a:lnTo>
                      <a:lnTo>
                        <a:pt x="990" y="162"/>
                      </a:lnTo>
                      <a:lnTo>
                        <a:pt x="909" y="82"/>
                      </a:lnTo>
                      <a:lnTo>
                        <a:pt x="788" y="41"/>
                      </a:lnTo>
                      <a:lnTo>
                        <a:pt x="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3" name="Google Shape;5333;p51"/>
                <p:cNvGrpSpPr/>
                <p:nvPr/>
              </p:nvGrpSpPr>
              <p:grpSpPr>
                <a:xfrm>
                  <a:off x="3912185" y="-782142"/>
                  <a:ext cx="164208" cy="166431"/>
                  <a:chOff x="3912185" y="-782142"/>
                  <a:chExt cx="164208" cy="166431"/>
                </a:xfrm>
              </p:grpSpPr>
              <p:sp>
                <p:nvSpPr>
                  <p:cNvPr id="5334" name="Google Shape;5334;p51"/>
                  <p:cNvSpPr/>
                  <p:nvPr/>
                </p:nvSpPr>
                <p:spPr>
                  <a:xfrm>
                    <a:off x="3912185" y="-782142"/>
                    <a:ext cx="164208" cy="166431"/>
                  </a:xfrm>
                  <a:custGeom>
                    <a:avLst/>
                    <a:gdLst/>
                    <a:ahLst/>
                    <a:cxnLst/>
                    <a:rect l="l" t="t" r="r" b="b"/>
                    <a:pathLst>
                      <a:path w="1475" h="1495" extrusionOk="0">
                        <a:moveTo>
                          <a:pt x="727" y="243"/>
                        </a:moveTo>
                        <a:lnTo>
                          <a:pt x="626" y="667"/>
                        </a:lnTo>
                        <a:lnTo>
                          <a:pt x="243" y="849"/>
                        </a:lnTo>
                        <a:lnTo>
                          <a:pt x="243" y="727"/>
                        </a:lnTo>
                        <a:lnTo>
                          <a:pt x="243" y="626"/>
                        </a:lnTo>
                        <a:lnTo>
                          <a:pt x="283" y="546"/>
                        </a:lnTo>
                        <a:lnTo>
                          <a:pt x="324" y="465"/>
                        </a:lnTo>
                        <a:lnTo>
                          <a:pt x="364" y="404"/>
                        </a:lnTo>
                        <a:lnTo>
                          <a:pt x="425" y="344"/>
                        </a:lnTo>
                        <a:lnTo>
                          <a:pt x="505" y="303"/>
                        </a:lnTo>
                        <a:lnTo>
                          <a:pt x="566" y="263"/>
                        </a:lnTo>
                        <a:lnTo>
                          <a:pt x="647" y="243"/>
                        </a:lnTo>
                        <a:close/>
                        <a:moveTo>
                          <a:pt x="970" y="303"/>
                        </a:moveTo>
                        <a:lnTo>
                          <a:pt x="1091" y="384"/>
                        </a:lnTo>
                        <a:lnTo>
                          <a:pt x="1172" y="485"/>
                        </a:lnTo>
                        <a:lnTo>
                          <a:pt x="1212" y="566"/>
                        </a:lnTo>
                        <a:lnTo>
                          <a:pt x="1232" y="667"/>
                        </a:lnTo>
                        <a:lnTo>
                          <a:pt x="1232" y="768"/>
                        </a:lnTo>
                        <a:lnTo>
                          <a:pt x="1232" y="869"/>
                        </a:lnTo>
                        <a:lnTo>
                          <a:pt x="1192" y="970"/>
                        </a:lnTo>
                        <a:lnTo>
                          <a:pt x="1131" y="1071"/>
                        </a:lnTo>
                        <a:lnTo>
                          <a:pt x="869" y="707"/>
                        </a:lnTo>
                        <a:lnTo>
                          <a:pt x="970" y="303"/>
                        </a:lnTo>
                        <a:close/>
                        <a:moveTo>
                          <a:pt x="566" y="970"/>
                        </a:moveTo>
                        <a:lnTo>
                          <a:pt x="505" y="1192"/>
                        </a:lnTo>
                        <a:lnTo>
                          <a:pt x="425" y="1131"/>
                        </a:lnTo>
                        <a:lnTo>
                          <a:pt x="364" y="1071"/>
                        </a:lnTo>
                        <a:lnTo>
                          <a:pt x="566" y="970"/>
                        </a:lnTo>
                        <a:close/>
                        <a:moveTo>
                          <a:pt x="788" y="1030"/>
                        </a:moveTo>
                        <a:lnTo>
                          <a:pt x="929" y="1212"/>
                        </a:lnTo>
                        <a:lnTo>
                          <a:pt x="828" y="1232"/>
                        </a:lnTo>
                        <a:lnTo>
                          <a:pt x="748" y="1252"/>
                        </a:lnTo>
                        <a:lnTo>
                          <a:pt x="748" y="1252"/>
                        </a:lnTo>
                        <a:lnTo>
                          <a:pt x="788" y="1030"/>
                        </a:lnTo>
                        <a:close/>
                        <a:moveTo>
                          <a:pt x="606" y="0"/>
                        </a:moveTo>
                        <a:lnTo>
                          <a:pt x="485" y="41"/>
                        </a:lnTo>
                        <a:lnTo>
                          <a:pt x="384" y="81"/>
                        </a:lnTo>
                        <a:lnTo>
                          <a:pt x="283" y="162"/>
                        </a:lnTo>
                        <a:lnTo>
                          <a:pt x="182" y="243"/>
                        </a:lnTo>
                        <a:lnTo>
                          <a:pt x="122" y="344"/>
                        </a:lnTo>
                        <a:lnTo>
                          <a:pt x="61" y="445"/>
                        </a:lnTo>
                        <a:lnTo>
                          <a:pt x="21" y="566"/>
                        </a:lnTo>
                        <a:lnTo>
                          <a:pt x="1" y="687"/>
                        </a:lnTo>
                        <a:lnTo>
                          <a:pt x="1" y="828"/>
                        </a:lnTo>
                        <a:lnTo>
                          <a:pt x="21" y="949"/>
                        </a:lnTo>
                        <a:lnTo>
                          <a:pt x="61" y="1071"/>
                        </a:lnTo>
                        <a:lnTo>
                          <a:pt x="81" y="1071"/>
                        </a:lnTo>
                        <a:lnTo>
                          <a:pt x="101" y="1131"/>
                        </a:lnTo>
                        <a:lnTo>
                          <a:pt x="162" y="1232"/>
                        </a:lnTo>
                        <a:lnTo>
                          <a:pt x="263" y="1313"/>
                        </a:lnTo>
                        <a:lnTo>
                          <a:pt x="344" y="1374"/>
                        </a:lnTo>
                        <a:lnTo>
                          <a:pt x="465" y="1434"/>
                        </a:lnTo>
                        <a:lnTo>
                          <a:pt x="566" y="1474"/>
                        </a:lnTo>
                        <a:lnTo>
                          <a:pt x="748" y="1495"/>
                        </a:lnTo>
                        <a:lnTo>
                          <a:pt x="849" y="1474"/>
                        </a:lnTo>
                        <a:lnTo>
                          <a:pt x="970" y="1454"/>
                        </a:lnTo>
                        <a:lnTo>
                          <a:pt x="1071" y="1414"/>
                        </a:lnTo>
                        <a:lnTo>
                          <a:pt x="1172" y="1353"/>
                        </a:lnTo>
                        <a:lnTo>
                          <a:pt x="1273" y="1252"/>
                        </a:lnTo>
                        <a:lnTo>
                          <a:pt x="1353" y="1151"/>
                        </a:lnTo>
                        <a:lnTo>
                          <a:pt x="1414" y="1050"/>
                        </a:lnTo>
                        <a:lnTo>
                          <a:pt x="1454" y="929"/>
                        </a:lnTo>
                        <a:lnTo>
                          <a:pt x="1475" y="768"/>
                        </a:lnTo>
                        <a:lnTo>
                          <a:pt x="1475" y="626"/>
                        </a:lnTo>
                        <a:lnTo>
                          <a:pt x="1434" y="485"/>
                        </a:lnTo>
                        <a:lnTo>
                          <a:pt x="1374" y="364"/>
                        </a:lnTo>
                        <a:lnTo>
                          <a:pt x="1293" y="243"/>
                        </a:lnTo>
                        <a:lnTo>
                          <a:pt x="1172" y="142"/>
                        </a:lnTo>
                        <a:lnTo>
                          <a:pt x="1050" y="61"/>
                        </a:lnTo>
                        <a:lnTo>
                          <a:pt x="909" y="21"/>
                        </a:lnTo>
                        <a:lnTo>
                          <a:pt x="7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51"/>
                  <p:cNvSpPr/>
                  <p:nvPr/>
                </p:nvSpPr>
                <p:spPr>
                  <a:xfrm>
                    <a:off x="3943690" y="-685511"/>
                    <a:ext cx="38297" cy="42860"/>
                  </a:xfrm>
                  <a:custGeom>
                    <a:avLst/>
                    <a:gdLst/>
                    <a:ahLst/>
                    <a:cxnLst/>
                    <a:rect l="l" t="t" r="r" b="b"/>
                    <a:pathLst>
                      <a:path w="344" h="385" extrusionOk="0">
                        <a:moveTo>
                          <a:pt x="202" y="203"/>
                        </a:moveTo>
                        <a:lnTo>
                          <a:pt x="182" y="243"/>
                        </a:lnTo>
                        <a:lnTo>
                          <a:pt x="162" y="223"/>
                        </a:lnTo>
                        <a:lnTo>
                          <a:pt x="202" y="203"/>
                        </a:lnTo>
                        <a:close/>
                        <a:moveTo>
                          <a:pt x="343" y="1"/>
                        </a:moveTo>
                        <a:lnTo>
                          <a:pt x="0" y="182"/>
                        </a:lnTo>
                        <a:lnTo>
                          <a:pt x="41" y="243"/>
                        </a:lnTo>
                        <a:lnTo>
                          <a:pt x="101" y="304"/>
                        </a:lnTo>
                        <a:lnTo>
                          <a:pt x="182" y="364"/>
                        </a:lnTo>
                        <a:lnTo>
                          <a:pt x="263" y="384"/>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51"/>
                  <p:cNvSpPr/>
                  <p:nvPr/>
                </p:nvSpPr>
                <p:spPr>
                  <a:xfrm>
                    <a:off x="3986329" y="-680947"/>
                    <a:ext cx="38408" cy="42749"/>
                  </a:xfrm>
                  <a:custGeom>
                    <a:avLst/>
                    <a:gdLst/>
                    <a:ahLst/>
                    <a:cxnLst/>
                    <a:rect l="l" t="t" r="r" b="b"/>
                    <a:pathLst>
                      <a:path w="345" h="384" extrusionOk="0">
                        <a:moveTo>
                          <a:pt x="142" y="242"/>
                        </a:moveTo>
                        <a:lnTo>
                          <a:pt x="183" y="263"/>
                        </a:lnTo>
                        <a:lnTo>
                          <a:pt x="142" y="283"/>
                        </a:lnTo>
                        <a:lnTo>
                          <a:pt x="142" y="242"/>
                        </a:lnTo>
                        <a:close/>
                        <a:moveTo>
                          <a:pt x="102" y="0"/>
                        </a:moveTo>
                        <a:lnTo>
                          <a:pt x="1" y="384"/>
                        </a:lnTo>
                        <a:lnTo>
                          <a:pt x="82" y="384"/>
                        </a:lnTo>
                        <a:lnTo>
                          <a:pt x="203" y="364"/>
                        </a:lnTo>
                        <a:lnTo>
                          <a:pt x="344" y="323"/>
                        </a:ln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51"/>
                  <p:cNvSpPr/>
                  <p:nvPr/>
                </p:nvSpPr>
                <p:spPr>
                  <a:xfrm>
                    <a:off x="4002137" y="-757428"/>
                    <a:ext cx="53994" cy="103532"/>
                  </a:xfrm>
                  <a:custGeom>
                    <a:avLst/>
                    <a:gdLst/>
                    <a:ahLst/>
                    <a:cxnLst/>
                    <a:rect l="l" t="t" r="r" b="b"/>
                    <a:pathLst>
                      <a:path w="485" h="930" extrusionOk="0">
                        <a:moveTo>
                          <a:pt x="202" y="162"/>
                        </a:moveTo>
                        <a:lnTo>
                          <a:pt x="263" y="223"/>
                        </a:lnTo>
                        <a:lnTo>
                          <a:pt x="323" y="283"/>
                        </a:lnTo>
                        <a:lnTo>
                          <a:pt x="364" y="364"/>
                        </a:lnTo>
                        <a:lnTo>
                          <a:pt x="384" y="465"/>
                        </a:lnTo>
                        <a:lnTo>
                          <a:pt x="384" y="566"/>
                        </a:lnTo>
                        <a:lnTo>
                          <a:pt x="364" y="627"/>
                        </a:lnTo>
                        <a:lnTo>
                          <a:pt x="323" y="727"/>
                        </a:lnTo>
                        <a:lnTo>
                          <a:pt x="323" y="748"/>
                        </a:lnTo>
                        <a:lnTo>
                          <a:pt x="283" y="707"/>
                        </a:lnTo>
                        <a:lnTo>
                          <a:pt x="182" y="566"/>
                        </a:lnTo>
                        <a:lnTo>
                          <a:pt x="121" y="485"/>
                        </a:lnTo>
                        <a:lnTo>
                          <a:pt x="121" y="465"/>
                        </a:lnTo>
                        <a:lnTo>
                          <a:pt x="142" y="364"/>
                        </a:lnTo>
                        <a:lnTo>
                          <a:pt x="202" y="162"/>
                        </a:lnTo>
                        <a:close/>
                        <a:moveTo>
                          <a:pt x="121" y="1"/>
                        </a:moveTo>
                        <a:lnTo>
                          <a:pt x="61" y="324"/>
                        </a:lnTo>
                        <a:lnTo>
                          <a:pt x="20" y="425"/>
                        </a:lnTo>
                        <a:lnTo>
                          <a:pt x="0" y="485"/>
                        </a:lnTo>
                        <a:lnTo>
                          <a:pt x="0" y="505"/>
                        </a:lnTo>
                        <a:lnTo>
                          <a:pt x="101" y="647"/>
                        </a:lnTo>
                        <a:lnTo>
                          <a:pt x="303" y="929"/>
                        </a:lnTo>
                        <a:lnTo>
                          <a:pt x="384" y="849"/>
                        </a:lnTo>
                        <a:lnTo>
                          <a:pt x="424" y="768"/>
                        </a:lnTo>
                        <a:lnTo>
                          <a:pt x="465" y="667"/>
                        </a:lnTo>
                        <a:lnTo>
                          <a:pt x="465" y="647"/>
                        </a:lnTo>
                        <a:lnTo>
                          <a:pt x="485" y="606"/>
                        </a:lnTo>
                        <a:lnTo>
                          <a:pt x="485" y="505"/>
                        </a:lnTo>
                        <a:lnTo>
                          <a:pt x="465" y="364"/>
                        </a:lnTo>
                        <a:lnTo>
                          <a:pt x="404" y="243"/>
                        </a:lnTo>
                        <a:lnTo>
                          <a:pt x="343" y="162"/>
                        </a:lnTo>
                        <a:lnTo>
                          <a:pt x="283" y="102"/>
                        </a:lnTo>
                        <a:lnTo>
                          <a:pt x="222" y="41"/>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51"/>
                  <p:cNvSpPr/>
                  <p:nvPr/>
                </p:nvSpPr>
                <p:spPr>
                  <a:xfrm>
                    <a:off x="3932446" y="-761881"/>
                    <a:ext cx="69802" cy="83271"/>
                  </a:xfrm>
                  <a:custGeom>
                    <a:avLst/>
                    <a:gdLst/>
                    <a:ahLst/>
                    <a:cxnLst/>
                    <a:rect l="l" t="t" r="r" b="b"/>
                    <a:pathLst>
                      <a:path w="627" h="748" extrusionOk="0">
                        <a:moveTo>
                          <a:pt x="485" y="121"/>
                        </a:moveTo>
                        <a:lnTo>
                          <a:pt x="465" y="242"/>
                        </a:lnTo>
                        <a:lnTo>
                          <a:pt x="424" y="343"/>
                        </a:lnTo>
                        <a:lnTo>
                          <a:pt x="404" y="424"/>
                        </a:lnTo>
                        <a:lnTo>
                          <a:pt x="404" y="444"/>
                        </a:lnTo>
                        <a:lnTo>
                          <a:pt x="323" y="485"/>
                        </a:lnTo>
                        <a:lnTo>
                          <a:pt x="101" y="586"/>
                        </a:lnTo>
                        <a:lnTo>
                          <a:pt x="121" y="444"/>
                        </a:lnTo>
                        <a:lnTo>
                          <a:pt x="142" y="384"/>
                        </a:lnTo>
                        <a:lnTo>
                          <a:pt x="202" y="303"/>
                        </a:lnTo>
                        <a:lnTo>
                          <a:pt x="243" y="242"/>
                        </a:lnTo>
                        <a:lnTo>
                          <a:pt x="323" y="182"/>
                        </a:lnTo>
                        <a:lnTo>
                          <a:pt x="404" y="142"/>
                        </a:lnTo>
                        <a:lnTo>
                          <a:pt x="485" y="121"/>
                        </a:lnTo>
                        <a:close/>
                        <a:moveTo>
                          <a:pt x="566" y="0"/>
                        </a:moveTo>
                        <a:lnTo>
                          <a:pt x="465" y="20"/>
                        </a:lnTo>
                        <a:lnTo>
                          <a:pt x="384" y="41"/>
                        </a:lnTo>
                        <a:lnTo>
                          <a:pt x="303" y="61"/>
                        </a:lnTo>
                        <a:lnTo>
                          <a:pt x="222" y="121"/>
                        </a:lnTo>
                        <a:lnTo>
                          <a:pt x="142" y="182"/>
                        </a:lnTo>
                        <a:lnTo>
                          <a:pt x="101" y="242"/>
                        </a:lnTo>
                        <a:lnTo>
                          <a:pt x="61" y="323"/>
                        </a:lnTo>
                        <a:lnTo>
                          <a:pt x="20" y="424"/>
                        </a:lnTo>
                        <a:lnTo>
                          <a:pt x="0" y="586"/>
                        </a:lnTo>
                        <a:lnTo>
                          <a:pt x="41" y="747"/>
                        </a:lnTo>
                        <a:lnTo>
                          <a:pt x="424" y="545"/>
                        </a:lnTo>
                        <a:lnTo>
                          <a:pt x="505" y="505"/>
                        </a:lnTo>
                        <a:lnTo>
                          <a:pt x="505" y="465"/>
                        </a:lnTo>
                        <a:lnTo>
                          <a:pt x="525" y="404"/>
                        </a:lnTo>
                        <a:lnTo>
                          <a:pt x="545" y="303"/>
                        </a:lnTo>
                        <a:lnTo>
                          <a:pt x="626" y="20"/>
                        </a:lnTo>
                        <a:lnTo>
                          <a:pt x="5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39" name="Google Shape;5339;p51"/>
              <p:cNvSpPr/>
              <p:nvPr/>
            </p:nvSpPr>
            <p:spPr>
              <a:xfrm>
                <a:off x="3887470" y="-872094"/>
                <a:ext cx="202393" cy="422701"/>
              </a:xfrm>
              <a:custGeom>
                <a:avLst/>
                <a:gdLst/>
                <a:ahLst/>
                <a:cxnLst/>
                <a:rect l="l" t="t" r="r" b="b"/>
                <a:pathLst>
                  <a:path w="1818" h="3797" fill="none" extrusionOk="0">
                    <a:moveTo>
                      <a:pt x="384" y="1"/>
                    </a:moveTo>
                    <a:lnTo>
                      <a:pt x="384" y="1"/>
                    </a:lnTo>
                    <a:lnTo>
                      <a:pt x="344" y="162"/>
                    </a:lnTo>
                    <a:lnTo>
                      <a:pt x="344" y="162"/>
                    </a:lnTo>
                    <a:lnTo>
                      <a:pt x="323" y="283"/>
                    </a:lnTo>
                    <a:lnTo>
                      <a:pt x="303" y="344"/>
                    </a:lnTo>
                    <a:lnTo>
                      <a:pt x="303" y="344"/>
                    </a:lnTo>
                    <a:lnTo>
                      <a:pt x="202" y="829"/>
                    </a:lnTo>
                    <a:lnTo>
                      <a:pt x="202" y="829"/>
                    </a:lnTo>
                    <a:lnTo>
                      <a:pt x="182" y="1031"/>
                    </a:lnTo>
                    <a:lnTo>
                      <a:pt x="182" y="1031"/>
                    </a:lnTo>
                    <a:lnTo>
                      <a:pt x="81" y="1697"/>
                    </a:lnTo>
                    <a:lnTo>
                      <a:pt x="0" y="2282"/>
                    </a:lnTo>
                    <a:lnTo>
                      <a:pt x="0" y="2282"/>
                    </a:lnTo>
                    <a:lnTo>
                      <a:pt x="0" y="2444"/>
                    </a:lnTo>
                    <a:lnTo>
                      <a:pt x="21" y="2565"/>
                    </a:lnTo>
                    <a:lnTo>
                      <a:pt x="81" y="2706"/>
                    </a:lnTo>
                    <a:lnTo>
                      <a:pt x="142" y="2828"/>
                    </a:lnTo>
                    <a:lnTo>
                      <a:pt x="202" y="2949"/>
                    </a:lnTo>
                    <a:lnTo>
                      <a:pt x="283" y="3050"/>
                    </a:lnTo>
                    <a:lnTo>
                      <a:pt x="465" y="3231"/>
                    </a:lnTo>
                    <a:lnTo>
                      <a:pt x="465" y="3231"/>
                    </a:lnTo>
                    <a:lnTo>
                      <a:pt x="647" y="3393"/>
                    </a:lnTo>
                    <a:lnTo>
                      <a:pt x="828" y="3514"/>
                    </a:lnTo>
                    <a:lnTo>
                      <a:pt x="1010" y="3615"/>
                    </a:lnTo>
                    <a:lnTo>
                      <a:pt x="1172" y="3696"/>
                    </a:lnTo>
                    <a:lnTo>
                      <a:pt x="1172" y="3696"/>
                    </a:lnTo>
                    <a:lnTo>
                      <a:pt x="1394" y="3756"/>
                    </a:lnTo>
                    <a:lnTo>
                      <a:pt x="1596" y="3797"/>
                    </a:lnTo>
                    <a:lnTo>
                      <a:pt x="1596" y="3797"/>
                    </a:lnTo>
                    <a:lnTo>
                      <a:pt x="1676" y="3777"/>
                    </a:lnTo>
                    <a:lnTo>
                      <a:pt x="1757" y="3756"/>
                    </a:lnTo>
                    <a:lnTo>
                      <a:pt x="1757" y="3756"/>
                    </a:lnTo>
                    <a:lnTo>
                      <a:pt x="1797" y="3696"/>
                    </a:lnTo>
                    <a:lnTo>
                      <a:pt x="1818" y="3615"/>
                    </a:lnTo>
                    <a:lnTo>
                      <a:pt x="1818" y="3615"/>
                    </a:lnTo>
                    <a:lnTo>
                      <a:pt x="1818" y="3050"/>
                    </a:lnTo>
                    <a:lnTo>
                      <a:pt x="1818" y="3050"/>
                    </a:lnTo>
                    <a:lnTo>
                      <a:pt x="1616" y="2969"/>
                    </a:lnTo>
                    <a:lnTo>
                      <a:pt x="1414" y="2868"/>
                    </a:lnTo>
                    <a:lnTo>
                      <a:pt x="1252" y="2767"/>
                    </a:lnTo>
                    <a:lnTo>
                      <a:pt x="1091" y="2646"/>
                    </a:lnTo>
                    <a:lnTo>
                      <a:pt x="1091" y="2646"/>
                    </a:lnTo>
                    <a:lnTo>
                      <a:pt x="970" y="2525"/>
                    </a:lnTo>
                    <a:lnTo>
                      <a:pt x="889" y="2404"/>
                    </a:lnTo>
                    <a:lnTo>
                      <a:pt x="808" y="2282"/>
                    </a:lnTo>
                    <a:lnTo>
                      <a:pt x="768" y="2141"/>
                    </a:lnTo>
                    <a:lnTo>
                      <a:pt x="768" y="2141"/>
                    </a:lnTo>
                    <a:lnTo>
                      <a:pt x="768" y="1980"/>
                    </a:lnTo>
                    <a:lnTo>
                      <a:pt x="788" y="1818"/>
                    </a:lnTo>
                    <a:lnTo>
                      <a:pt x="848" y="1515"/>
                    </a:lnTo>
                    <a:lnTo>
                      <a:pt x="848" y="1515"/>
                    </a:lnTo>
                    <a:lnTo>
                      <a:pt x="929" y="1212"/>
                    </a:lnTo>
                    <a:lnTo>
                      <a:pt x="929" y="1051"/>
                    </a:lnTo>
                    <a:lnTo>
                      <a:pt x="929" y="909"/>
                    </a:lnTo>
                    <a:lnTo>
                      <a:pt x="929" y="909"/>
                    </a:lnTo>
                    <a:lnTo>
                      <a:pt x="909" y="748"/>
                    </a:lnTo>
                    <a:lnTo>
                      <a:pt x="889" y="627"/>
                    </a:lnTo>
                    <a:lnTo>
                      <a:pt x="828" y="506"/>
                    </a:lnTo>
                    <a:lnTo>
                      <a:pt x="768" y="384"/>
                    </a:lnTo>
                    <a:lnTo>
                      <a:pt x="687" y="283"/>
                    </a:lnTo>
                    <a:lnTo>
                      <a:pt x="586" y="183"/>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51"/>
              <p:cNvSpPr/>
              <p:nvPr/>
            </p:nvSpPr>
            <p:spPr>
              <a:xfrm>
                <a:off x="3451402" y="-1029398"/>
                <a:ext cx="111" cy="111"/>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51"/>
              <p:cNvSpPr/>
              <p:nvPr/>
            </p:nvSpPr>
            <p:spPr>
              <a:xfrm>
                <a:off x="3507622" y="-874320"/>
                <a:ext cx="202393" cy="424928"/>
              </a:xfrm>
              <a:custGeom>
                <a:avLst/>
                <a:gdLst/>
                <a:ahLst/>
                <a:cxnLst/>
                <a:rect l="l" t="t" r="r" b="b"/>
                <a:pathLst>
                  <a:path w="1818" h="3817" fill="none" extrusionOk="0">
                    <a:moveTo>
                      <a:pt x="1454" y="1"/>
                    </a:moveTo>
                    <a:lnTo>
                      <a:pt x="1454" y="1"/>
                    </a:lnTo>
                    <a:lnTo>
                      <a:pt x="1232" y="182"/>
                    </a:lnTo>
                    <a:lnTo>
                      <a:pt x="1151" y="283"/>
                    </a:lnTo>
                    <a:lnTo>
                      <a:pt x="1070" y="404"/>
                    </a:lnTo>
                    <a:lnTo>
                      <a:pt x="989" y="505"/>
                    </a:lnTo>
                    <a:lnTo>
                      <a:pt x="949" y="647"/>
                    </a:lnTo>
                    <a:lnTo>
                      <a:pt x="909" y="768"/>
                    </a:lnTo>
                    <a:lnTo>
                      <a:pt x="888" y="929"/>
                    </a:lnTo>
                    <a:lnTo>
                      <a:pt x="888" y="929"/>
                    </a:lnTo>
                    <a:lnTo>
                      <a:pt x="888" y="1071"/>
                    </a:lnTo>
                    <a:lnTo>
                      <a:pt x="909" y="1232"/>
                    </a:lnTo>
                    <a:lnTo>
                      <a:pt x="969" y="1535"/>
                    </a:lnTo>
                    <a:lnTo>
                      <a:pt x="969" y="1535"/>
                    </a:lnTo>
                    <a:lnTo>
                      <a:pt x="1030" y="1838"/>
                    </a:lnTo>
                    <a:lnTo>
                      <a:pt x="1050" y="2000"/>
                    </a:lnTo>
                    <a:lnTo>
                      <a:pt x="1050" y="2161"/>
                    </a:lnTo>
                    <a:lnTo>
                      <a:pt x="1050" y="2161"/>
                    </a:lnTo>
                    <a:lnTo>
                      <a:pt x="1010" y="2302"/>
                    </a:lnTo>
                    <a:lnTo>
                      <a:pt x="929" y="2424"/>
                    </a:lnTo>
                    <a:lnTo>
                      <a:pt x="848" y="2545"/>
                    </a:lnTo>
                    <a:lnTo>
                      <a:pt x="747" y="2666"/>
                    </a:lnTo>
                    <a:lnTo>
                      <a:pt x="747" y="2666"/>
                    </a:lnTo>
                    <a:lnTo>
                      <a:pt x="565" y="2787"/>
                    </a:lnTo>
                    <a:lnTo>
                      <a:pt x="404" y="2888"/>
                    </a:lnTo>
                    <a:lnTo>
                      <a:pt x="202" y="2989"/>
                    </a:lnTo>
                    <a:lnTo>
                      <a:pt x="0" y="3070"/>
                    </a:lnTo>
                    <a:lnTo>
                      <a:pt x="0" y="3070"/>
                    </a:lnTo>
                    <a:lnTo>
                      <a:pt x="0" y="3635"/>
                    </a:lnTo>
                    <a:lnTo>
                      <a:pt x="0" y="3635"/>
                    </a:lnTo>
                    <a:lnTo>
                      <a:pt x="20" y="3716"/>
                    </a:lnTo>
                    <a:lnTo>
                      <a:pt x="61" y="3776"/>
                    </a:lnTo>
                    <a:lnTo>
                      <a:pt x="61" y="3776"/>
                    </a:lnTo>
                    <a:lnTo>
                      <a:pt x="141" y="3797"/>
                    </a:lnTo>
                    <a:lnTo>
                      <a:pt x="242" y="3817"/>
                    </a:lnTo>
                    <a:lnTo>
                      <a:pt x="242" y="3817"/>
                    </a:lnTo>
                    <a:lnTo>
                      <a:pt x="444" y="3776"/>
                    </a:lnTo>
                    <a:lnTo>
                      <a:pt x="646" y="3716"/>
                    </a:lnTo>
                    <a:lnTo>
                      <a:pt x="646" y="3716"/>
                    </a:lnTo>
                    <a:lnTo>
                      <a:pt x="808" y="3635"/>
                    </a:lnTo>
                    <a:lnTo>
                      <a:pt x="989" y="3534"/>
                    </a:lnTo>
                    <a:lnTo>
                      <a:pt x="1171" y="3413"/>
                    </a:lnTo>
                    <a:lnTo>
                      <a:pt x="1353" y="3251"/>
                    </a:lnTo>
                    <a:lnTo>
                      <a:pt x="1353" y="3251"/>
                    </a:lnTo>
                    <a:lnTo>
                      <a:pt x="1535" y="3070"/>
                    </a:lnTo>
                    <a:lnTo>
                      <a:pt x="1615" y="2969"/>
                    </a:lnTo>
                    <a:lnTo>
                      <a:pt x="1696" y="2848"/>
                    </a:lnTo>
                    <a:lnTo>
                      <a:pt x="1757" y="2726"/>
                    </a:lnTo>
                    <a:lnTo>
                      <a:pt x="1797" y="2585"/>
                    </a:lnTo>
                    <a:lnTo>
                      <a:pt x="1817" y="2464"/>
                    </a:lnTo>
                    <a:lnTo>
                      <a:pt x="1817" y="2302"/>
                    </a:lnTo>
                    <a:lnTo>
                      <a:pt x="1817" y="2302"/>
                    </a:lnTo>
                    <a:lnTo>
                      <a:pt x="1757" y="1717"/>
                    </a:lnTo>
                    <a:lnTo>
                      <a:pt x="1636" y="1051"/>
                    </a:lnTo>
                    <a:lnTo>
                      <a:pt x="1636" y="950"/>
                    </a:lnTo>
                    <a:lnTo>
                      <a:pt x="1636" y="950"/>
                    </a:lnTo>
                    <a:lnTo>
                      <a:pt x="1535" y="445"/>
                    </a:lnTo>
                    <a:lnTo>
                      <a:pt x="145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51"/>
              <p:cNvSpPr/>
              <p:nvPr/>
            </p:nvSpPr>
            <p:spPr>
              <a:xfrm>
                <a:off x="3327718" y="-1872361"/>
                <a:ext cx="941942" cy="941921"/>
              </a:xfrm>
              <a:custGeom>
                <a:avLst/>
                <a:gdLst/>
                <a:ahLst/>
                <a:cxnLst/>
                <a:rect l="l" t="t" r="r" b="b"/>
                <a:pathLst>
                  <a:path w="8461" h="8461" extrusionOk="0">
                    <a:moveTo>
                      <a:pt x="4241" y="0"/>
                    </a:moveTo>
                    <a:lnTo>
                      <a:pt x="3797" y="21"/>
                    </a:lnTo>
                    <a:lnTo>
                      <a:pt x="3373" y="81"/>
                    </a:lnTo>
                    <a:lnTo>
                      <a:pt x="2969" y="182"/>
                    </a:lnTo>
                    <a:lnTo>
                      <a:pt x="2585" y="324"/>
                    </a:lnTo>
                    <a:lnTo>
                      <a:pt x="2222" y="505"/>
                    </a:lnTo>
                    <a:lnTo>
                      <a:pt x="1858" y="727"/>
                    </a:lnTo>
                    <a:lnTo>
                      <a:pt x="1535" y="970"/>
                    </a:lnTo>
                    <a:lnTo>
                      <a:pt x="1232" y="1232"/>
                    </a:lnTo>
                    <a:lnTo>
                      <a:pt x="970" y="1535"/>
                    </a:lnTo>
                    <a:lnTo>
                      <a:pt x="728" y="1858"/>
                    </a:lnTo>
                    <a:lnTo>
                      <a:pt x="505" y="2222"/>
                    </a:lnTo>
                    <a:lnTo>
                      <a:pt x="324" y="2585"/>
                    </a:lnTo>
                    <a:lnTo>
                      <a:pt x="182" y="2969"/>
                    </a:lnTo>
                    <a:lnTo>
                      <a:pt x="81" y="3372"/>
                    </a:lnTo>
                    <a:lnTo>
                      <a:pt x="21" y="3797"/>
                    </a:lnTo>
                    <a:lnTo>
                      <a:pt x="1" y="4241"/>
                    </a:lnTo>
                    <a:lnTo>
                      <a:pt x="21" y="4665"/>
                    </a:lnTo>
                    <a:lnTo>
                      <a:pt x="81" y="5089"/>
                    </a:lnTo>
                    <a:lnTo>
                      <a:pt x="182" y="5493"/>
                    </a:lnTo>
                    <a:lnTo>
                      <a:pt x="324" y="5876"/>
                    </a:lnTo>
                    <a:lnTo>
                      <a:pt x="505" y="6240"/>
                    </a:lnTo>
                    <a:lnTo>
                      <a:pt x="707" y="6583"/>
                    </a:lnTo>
                    <a:lnTo>
                      <a:pt x="950" y="6926"/>
                    </a:lnTo>
                    <a:lnTo>
                      <a:pt x="1232" y="7209"/>
                    </a:lnTo>
                    <a:lnTo>
                      <a:pt x="1535" y="7492"/>
                    </a:lnTo>
                    <a:lnTo>
                      <a:pt x="1858" y="7734"/>
                    </a:lnTo>
                    <a:lnTo>
                      <a:pt x="2202" y="7956"/>
                    </a:lnTo>
                    <a:lnTo>
                      <a:pt x="2585" y="8138"/>
                    </a:lnTo>
                    <a:lnTo>
                      <a:pt x="2969" y="8279"/>
                    </a:lnTo>
                    <a:lnTo>
                      <a:pt x="3373" y="8380"/>
                    </a:lnTo>
                    <a:lnTo>
                      <a:pt x="3797" y="8441"/>
                    </a:lnTo>
                    <a:lnTo>
                      <a:pt x="4241" y="8461"/>
                    </a:lnTo>
                    <a:lnTo>
                      <a:pt x="4665" y="8441"/>
                    </a:lnTo>
                    <a:lnTo>
                      <a:pt x="5089" y="8380"/>
                    </a:lnTo>
                    <a:lnTo>
                      <a:pt x="5493" y="8279"/>
                    </a:lnTo>
                    <a:lnTo>
                      <a:pt x="5876" y="8138"/>
                    </a:lnTo>
                    <a:lnTo>
                      <a:pt x="6260" y="7956"/>
                    </a:lnTo>
                    <a:lnTo>
                      <a:pt x="6603" y="7754"/>
                    </a:lnTo>
                    <a:lnTo>
                      <a:pt x="6926" y="7512"/>
                    </a:lnTo>
                    <a:lnTo>
                      <a:pt x="7229" y="7229"/>
                    </a:lnTo>
                    <a:lnTo>
                      <a:pt x="7492" y="6926"/>
                    </a:lnTo>
                    <a:lnTo>
                      <a:pt x="7754" y="6603"/>
                    </a:lnTo>
                    <a:lnTo>
                      <a:pt x="7956" y="6260"/>
                    </a:lnTo>
                    <a:lnTo>
                      <a:pt x="8138" y="5876"/>
                    </a:lnTo>
                    <a:lnTo>
                      <a:pt x="8279" y="5493"/>
                    </a:lnTo>
                    <a:lnTo>
                      <a:pt x="8380" y="5089"/>
                    </a:lnTo>
                    <a:lnTo>
                      <a:pt x="8441" y="4665"/>
                    </a:lnTo>
                    <a:lnTo>
                      <a:pt x="8461" y="4241"/>
                    </a:lnTo>
                    <a:lnTo>
                      <a:pt x="8441" y="3817"/>
                    </a:lnTo>
                    <a:lnTo>
                      <a:pt x="8400" y="3433"/>
                    </a:lnTo>
                    <a:lnTo>
                      <a:pt x="8299" y="3029"/>
                    </a:lnTo>
                    <a:lnTo>
                      <a:pt x="8158" y="2666"/>
                    </a:lnTo>
                    <a:lnTo>
                      <a:pt x="8017" y="2302"/>
                    </a:lnTo>
                    <a:lnTo>
                      <a:pt x="7815" y="1979"/>
                    </a:lnTo>
                    <a:lnTo>
                      <a:pt x="7593" y="1656"/>
                    </a:lnTo>
                    <a:lnTo>
                      <a:pt x="7350" y="1353"/>
                    </a:lnTo>
                    <a:lnTo>
                      <a:pt x="7048" y="1071"/>
                    </a:lnTo>
                    <a:lnTo>
                      <a:pt x="6704" y="788"/>
                    </a:lnTo>
                    <a:lnTo>
                      <a:pt x="6341" y="566"/>
                    </a:lnTo>
                    <a:lnTo>
                      <a:pt x="5957" y="364"/>
                    </a:lnTo>
                    <a:lnTo>
                      <a:pt x="5553" y="202"/>
                    </a:lnTo>
                    <a:lnTo>
                      <a:pt x="5129" y="101"/>
                    </a:lnTo>
                    <a:lnTo>
                      <a:pt x="4685" y="21"/>
                    </a:lnTo>
                    <a:lnTo>
                      <a:pt x="4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51"/>
              <p:cNvSpPr/>
              <p:nvPr/>
            </p:nvSpPr>
            <p:spPr>
              <a:xfrm>
                <a:off x="3327718" y="-1872361"/>
                <a:ext cx="941942" cy="941921"/>
              </a:xfrm>
              <a:custGeom>
                <a:avLst/>
                <a:gdLst/>
                <a:ahLst/>
                <a:cxnLst/>
                <a:rect l="l" t="t" r="r" b="b"/>
                <a:pathLst>
                  <a:path w="8461" h="8461" fill="none" extrusionOk="0">
                    <a:moveTo>
                      <a:pt x="8461" y="4241"/>
                    </a:moveTo>
                    <a:lnTo>
                      <a:pt x="8461" y="4241"/>
                    </a:lnTo>
                    <a:lnTo>
                      <a:pt x="8441" y="4665"/>
                    </a:lnTo>
                    <a:lnTo>
                      <a:pt x="8380" y="5089"/>
                    </a:lnTo>
                    <a:lnTo>
                      <a:pt x="8279" y="5493"/>
                    </a:lnTo>
                    <a:lnTo>
                      <a:pt x="8138" y="5876"/>
                    </a:lnTo>
                    <a:lnTo>
                      <a:pt x="7956" y="6260"/>
                    </a:lnTo>
                    <a:lnTo>
                      <a:pt x="7754" y="6603"/>
                    </a:lnTo>
                    <a:lnTo>
                      <a:pt x="7492" y="6926"/>
                    </a:lnTo>
                    <a:lnTo>
                      <a:pt x="7229" y="7229"/>
                    </a:lnTo>
                    <a:lnTo>
                      <a:pt x="6926" y="7512"/>
                    </a:lnTo>
                    <a:lnTo>
                      <a:pt x="6603" y="7754"/>
                    </a:lnTo>
                    <a:lnTo>
                      <a:pt x="6260" y="7956"/>
                    </a:lnTo>
                    <a:lnTo>
                      <a:pt x="5876" y="8138"/>
                    </a:lnTo>
                    <a:lnTo>
                      <a:pt x="5493" y="8279"/>
                    </a:lnTo>
                    <a:lnTo>
                      <a:pt x="5089" y="8380"/>
                    </a:lnTo>
                    <a:lnTo>
                      <a:pt x="4665" y="8441"/>
                    </a:lnTo>
                    <a:lnTo>
                      <a:pt x="4241" y="8461"/>
                    </a:lnTo>
                    <a:lnTo>
                      <a:pt x="4241" y="8461"/>
                    </a:lnTo>
                    <a:lnTo>
                      <a:pt x="3797" y="8441"/>
                    </a:lnTo>
                    <a:lnTo>
                      <a:pt x="3373" y="8380"/>
                    </a:lnTo>
                    <a:lnTo>
                      <a:pt x="2969" y="8279"/>
                    </a:lnTo>
                    <a:lnTo>
                      <a:pt x="2585" y="8138"/>
                    </a:lnTo>
                    <a:lnTo>
                      <a:pt x="2202" y="7956"/>
                    </a:lnTo>
                    <a:lnTo>
                      <a:pt x="1858" y="7734"/>
                    </a:lnTo>
                    <a:lnTo>
                      <a:pt x="1535" y="7492"/>
                    </a:lnTo>
                    <a:lnTo>
                      <a:pt x="1232" y="7209"/>
                    </a:lnTo>
                    <a:lnTo>
                      <a:pt x="1232" y="7209"/>
                    </a:lnTo>
                    <a:lnTo>
                      <a:pt x="950" y="6926"/>
                    </a:lnTo>
                    <a:lnTo>
                      <a:pt x="707" y="6583"/>
                    </a:lnTo>
                    <a:lnTo>
                      <a:pt x="505" y="6240"/>
                    </a:lnTo>
                    <a:lnTo>
                      <a:pt x="324" y="5876"/>
                    </a:lnTo>
                    <a:lnTo>
                      <a:pt x="182" y="5493"/>
                    </a:lnTo>
                    <a:lnTo>
                      <a:pt x="81" y="5089"/>
                    </a:lnTo>
                    <a:lnTo>
                      <a:pt x="21" y="4665"/>
                    </a:lnTo>
                    <a:lnTo>
                      <a:pt x="1" y="4241"/>
                    </a:lnTo>
                    <a:lnTo>
                      <a:pt x="1" y="4241"/>
                    </a:lnTo>
                    <a:lnTo>
                      <a:pt x="21" y="3797"/>
                    </a:lnTo>
                    <a:lnTo>
                      <a:pt x="81" y="3372"/>
                    </a:lnTo>
                    <a:lnTo>
                      <a:pt x="182" y="2969"/>
                    </a:lnTo>
                    <a:lnTo>
                      <a:pt x="324" y="2585"/>
                    </a:lnTo>
                    <a:lnTo>
                      <a:pt x="505" y="2222"/>
                    </a:lnTo>
                    <a:lnTo>
                      <a:pt x="728" y="1858"/>
                    </a:lnTo>
                    <a:lnTo>
                      <a:pt x="970" y="1535"/>
                    </a:lnTo>
                    <a:lnTo>
                      <a:pt x="1232" y="1232"/>
                    </a:lnTo>
                    <a:lnTo>
                      <a:pt x="1535" y="970"/>
                    </a:lnTo>
                    <a:lnTo>
                      <a:pt x="1858" y="727"/>
                    </a:lnTo>
                    <a:lnTo>
                      <a:pt x="2222" y="505"/>
                    </a:lnTo>
                    <a:lnTo>
                      <a:pt x="2585" y="324"/>
                    </a:lnTo>
                    <a:lnTo>
                      <a:pt x="2969" y="182"/>
                    </a:lnTo>
                    <a:lnTo>
                      <a:pt x="3373" y="81"/>
                    </a:lnTo>
                    <a:lnTo>
                      <a:pt x="3797" y="21"/>
                    </a:lnTo>
                    <a:lnTo>
                      <a:pt x="4241" y="0"/>
                    </a:lnTo>
                    <a:lnTo>
                      <a:pt x="4241" y="0"/>
                    </a:lnTo>
                    <a:lnTo>
                      <a:pt x="4463" y="0"/>
                    </a:lnTo>
                    <a:lnTo>
                      <a:pt x="4685" y="21"/>
                    </a:lnTo>
                    <a:lnTo>
                      <a:pt x="5129" y="101"/>
                    </a:lnTo>
                    <a:lnTo>
                      <a:pt x="5553" y="202"/>
                    </a:lnTo>
                    <a:lnTo>
                      <a:pt x="5957" y="364"/>
                    </a:lnTo>
                    <a:lnTo>
                      <a:pt x="6341" y="566"/>
                    </a:lnTo>
                    <a:lnTo>
                      <a:pt x="6704" y="788"/>
                    </a:lnTo>
                    <a:lnTo>
                      <a:pt x="7048" y="1071"/>
                    </a:lnTo>
                    <a:lnTo>
                      <a:pt x="7350" y="1353"/>
                    </a:lnTo>
                    <a:lnTo>
                      <a:pt x="7350" y="1353"/>
                    </a:lnTo>
                    <a:lnTo>
                      <a:pt x="7593" y="1656"/>
                    </a:lnTo>
                    <a:lnTo>
                      <a:pt x="7815" y="1979"/>
                    </a:lnTo>
                    <a:lnTo>
                      <a:pt x="8017" y="2302"/>
                    </a:lnTo>
                    <a:lnTo>
                      <a:pt x="8158" y="2666"/>
                    </a:lnTo>
                    <a:lnTo>
                      <a:pt x="8299" y="3029"/>
                    </a:lnTo>
                    <a:lnTo>
                      <a:pt x="8400" y="3433"/>
                    </a:lnTo>
                    <a:lnTo>
                      <a:pt x="8441" y="3817"/>
                    </a:lnTo>
                    <a:lnTo>
                      <a:pt x="8461" y="42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51"/>
              <p:cNvSpPr/>
              <p:nvPr/>
            </p:nvSpPr>
            <p:spPr>
              <a:xfrm>
                <a:off x="3772803" y="-1719510"/>
                <a:ext cx="496855" cy="559853"/>
              </a:xfrm>
              <a:custGeom>
                <a:avLst/>
                <a:gdLst/>
                <a:ahLst/>
                <a:cxnLst/>
                <a:rect l="l" t="t" r="r" b="b"/>
                <a:pathLst>
                  <a:path w="4463" h="5029" extrusionOk="0">
                    <a:moveTo>
                      <a:pt x="3352" y="1"/>
                    </a:moveTo>
                    <a:lnTo>
                      <a:pt x="3332" y="21"/>
                    </a:lnTo>
                    <a:lnTo>
                      <a:pt x="3292" y="61"/>
                    </a:lnTo>
                    <a:lnTo>
                      <a:pt x="3211" y="101"/>
                    </a:lnTo>
                    <a:lnTo>
                      <a:pt x="3050" y="101"/>
                    </a:lnTo>
                    <a:lnTo>
                      <a:pt x="2949" y="61"/>
                    </a:lnTo>
                    <a:lnTo>
                      <a:pt x="2868" y="41"/>
                    </a:lnTo>
                    <a:lnTo>
                      <a:pt x="2787" y="21"/>
                    </a:lnTo>
                    <a:lnTo>
                      <a:pt x="2605" y="21"/>
                    </a:lnTo>
                    <a:lnTo>
                      <a:pt x="2545" y="41"/>
                    </a:lnTo>
                    <a:lnTo>
                      <a:pt x="2444" y="122"/>
                    </a:lnTo>
                    <a:lnTo>
                      <a:pt x="2363" y="202"/>
                    </a:lnTo>
                    <a:lnTo>
                      <a:pt x="2302" y="283"/>
                    </a:lnTo>
                    <a:lnTo>
                      <a:pt x="2282" y="324"/>
                    </a:lnTo>
                    <a:lnTo>
                      <a:pt x="2242" y="344"/>
                    </a:lnTo>
                    <a:lnTo>
                      <a:pt x="2141" y="344"/>
                    </a:lnTo>
                    <a:lnTo>
                      <a:pt x="2060" y="324"/>
                    </a:lnTo>
                    <a:lnTo>
                      <a:pt x="1979" y="263"/>
                    </a:lnTo>
                    <a:lnTo>
                      <a:pt x="1939" y="182"/>
                    </a:lnTo>
                    <a:lnTo>
                      <a:pt x="1878" y="81"/>
                    </a:lnTo>
                    <a:lnTo>
                      <a:pt x="1838" y="41"/>
                    </a:lnTo>
                    <a:lnTo>
                      <a:pt x="1777" y="21"/>
                    </a:lnTo>
                    <a:lnTo>
                      <a:pt x="1697" y="21"/>
                    </a:lnTo>
                    <a:lnTo>
                      <a:pt x="1616" y="41"/>
                    </a:lnTo>
                    <a:lnTo>
                      <a:pt x="1555" y="61"/>
                    </a:lnTo>
                    <a:lnTo>
                      <a:pt x="1515" y="101"/>
                    </a:lnTo>
                    <a:lnTo>
                      <a:pt x="1495" y="142"/>
                    </a:lnTo>
                    <a:lnTo>
                      <a:pt x="1475" y="202"/>
                    </a:lnTo>
                    <a:lnTo>
                      <a:pt x="1454" y="263"/>
                    </a:lnTo>
                    <a:lnTo>
                      <a:pt x="1434" y="303"/>
                    </a:lnTo>
                    <a:lnTo>
                      <a:pt x="1394" y="324"/>
                    </a:lnTo>
                    <a:lnTo>
                      <a:pt x="1232" y="324"/>
                    </a:lnTo>
                    <a:lnTo>
                      <a:pt x="1172" y="344"/>
                    </a:lnTo>
                    <a:lnTo>
                      <a:pt x="1131" y="384"/>
                    </a:lnTo>
                    <a:lnTo>
                      <a:pt x="1091" y="445"/>
                    </a:lnTo>
                    <a:lnTo>
                      <a:pt x="1091" y="485"/>
                    </a:lnTo>
                    <a:lnTo>
                      <a:pt x="1091" y="546"/>
                    </a:lnTo>
                    <a:lnTo>
                      <a:pt x="1131" y="626"/>
                    </a:lnTo>
                    <a:lnTo>
                      <a:pt x="1172" y="667"/>
                    </a:lnTo>
                    <a:lnTo>
                      <a:pt x="1212" y="687"/>
                    </a:lnTo>
                    <a:lnTo>
                      <a:pt x="1273" y="687"/>
                    </a:lnTo>
                    <a:lnTo>
                      <a:pt x="1333" y="667"/>
                    </a:lnTo>
                    <a:lnTo>
                      <a:pt x="1434" y="606"/>
                    </a:lnTo>
                    <a:lnTo>
                      <a:pt x="1515" y="566"/>
                    </a:lnTo>
                    <a:lnTo>
                      <a:pt x="1576" y="566"/>
                    </a:lnTo>
                    <a:lnTo>
                      <a:pt x="1616" y="626"/>
                    </a:lnTo>
                    <a:lnTo>
                      <a:pt x="1636" y="687"/>
                    </a:lnTo>
                    <a:lnTo>
                      <a:pt x="1596" y="768"/>
                    </a:lnTo>
                    <a:lnTo>
                      <a:pt x="1576" y="808"/>
                    </a:lnTo>
                    <a:lnTo>
                      <a:pt x="1535" y="828"/>
                    </a:lnTo>
                    <a:lnTo>
                      <a:pt x="1475" y="849"/>
                    </a:lnTo>
                    <a:lnTo>
                      <a:pt x="1394" y="849"/>
                    </a:lnTo>
                    <a:lnTo>
                      <a:pt x="1353" y="828"/>
                    </a:lnTo>
                    <a:lnTo>
                      <a:pt x="1293" y="808"/>
                    </a:lnTo>
                    <a:lnTo>
                      <a:pt x="1172" y="808"/>
                    </a:lnTo>
                    <a:lnTo>
                      <a:pt x="1111" y="849"/>
                    </a:lnTo>
                    <a:lnTo>
                      <a:pt x="1071" y="869"/>
                    </a:lnTo>
                    <a:lnTo>
                      <a:pt x="1051" y="909"/>
                    </a:lnTo>
                    <a:lnTo>
                      <a:pt x="1010" y="990"/>
                    </a:lnTo>
                    <a:lnTo>
                      <a:pt x="990" y="1010"/>
                    </a:lnTo>
                    <a:lnTo>
                      <a:pt x="909" y="1010"/>
                    </a:lnTo>
                    <a:lnTo>
                      <a:pt x="828" y="1030"/>
                    </a:lnTo>
                    <a:lnTo>
                      <a:pt x="748" y="1050"/>
                    </a:lnTo>
                    <a:lnTo>
                      <a:pt x="687" y="1071"/>
                    </a:lnTo>
                    <a:lnTo>
                      <a:pt x="647" y="1131"/>
                    </a:lnTo>
                    <a:lnTo>
                      <a:pt x="627" y="1192"/>
                    </a:lnTo>
                    <a:lnTo>
                      <a:pt x="586" y="1232"/>
                    </a:lnTo>
                    <a:lnTo>
                      <a:pt x="546" y="1252"/>
                    </a:lnTo>
                    <a:lnTo>
                      <a:pt x="485" y="1293"/>
                    </a:lnTo>
                    <a:lnTo>
                      <a:pt x="445" y="1333"/>
                    </a:lnTo>
                    <a:lnTo>
                      <a:pt x="425" y="1414"/>
                    </a:lnTo>
                    <a:lnTo>
                      <a:pt x="445" y="1434"/>
                    </a:lnTo>
                    <a:lnTo>
                      <a:pt x="465" y="1475"/>
                    </a:lnTo>
                    <a:lnTo>
                      <a:pt x="526" y="1515"/>
                    </a:lnTo>
                    <a:lnTo>
                      <a:pt x="647" y="1515"/>
                    </a:lnTo>
                    <a:lnTo>
                      <a:pt x="728" y="1475"/>
                    </a:lnTo>
                    <a:lnTo>
                      <a:pt x="788" y="1414"/>
                    </a:lnTo>
                    <a:lnTo>
                      <a:pt x="849" y="1313"/>
                    </a:lnTo>
                    <a:lnTo>
                      <a:pt x="889" y="1293"/>
                    </a:lnTo>
                    <a:lnTo>
                      <a:pt x="929" y="1273"/>
                    </a:lnTo>
                    <a:lnTo>
                      <a:pt x="990" y="1273"/>
                    </a:lnTo>
                    <a:lnTo>
                      <a:pt x="1030" y="1293"/>
                    </a:lnTo>
                    <a:lnTo>
                      <a:pt x="1071" y="1333"/>
                    </a:lnTo>
                    <a:lnTo>
                      <a:pt x="1111" y="1353"/>
                    </a:lnTo>
                    <a:lnTo>
                      <a:pt x="1152" y="1353"/>
                    </a:lnTo>
                    <a:lnTo>
                      <a:pt x="1253" y="1313"/>
                    </a:lnTo>
                    <a:lnTo>
                      <a:pt x="1313" y="1293"/>
                    </a:lnTo>
                    <a:lnTo>
                      <a:pt x="1333" y="1273"/>
                    </a:lnTo>
                    <a:lnTo>
                      <a:pt x="1374" y="1293"/>
                    </a:lnTo>
                    <a:lnTo>
                      <a:pt x="1414" y="1333"/>
                    </a:lnTo>
                    <a:lnTo>
                      <a:pt x="1434" y="1374"/>
                    </a:lnTo>
                    <a:lnTo>
                      <a:pt x="1454" y="1434"/>
                    </a:lnTo>
                    <a:lnTo>
                      <a:pt x="1475" y="1535"/>
                    </a:lnTo>
                    <a:lnTo>
                      <a:pt x="1495" y="1636"/>
                    </a:lnTo>
                    <a:lnTo>
                      <a:pt x="1515" y="1676"/>
                    </a:lnTo>
                    <a:lnTo>
                      <a:pt x="1576" y="1717"/>
                    </a:lnTo>
                    <a:lnTo>
                      <a:pt x="1616" y="1737"/>
                    </a:lnTo>
                    <a:lnTo>
                      <a:pt x="1656" y="1697"/>
                    </a:lnTo>
                    <a:lnTo>
                      <a:pt x="1677" y="1656"/>
                    </a:lnTo>
                    <a:lnTo>
                      <a:pt x="1697" y="1596"/>
                    </a:lnTo>
                    <a:lnTo>
                      <a:pt x="1656" y="1475"/>
                    </a:lnTo>
                    <a:lnTo>
                      <a:pt x="1656" y="1353"/>
                    </a:lnTo>
                    <a:lnTo>
                      <a:pt x="1677" y="1313"/>
                    </a:lnTo>
                    <a:lnTo>
                      <a:pt x="1677" y="1293"/>
                    </a:lnTo>
                    <a:lnTo>
                      <a:pt x="1737" y="1252"/>
                    </a:lnTo>
                    <a:lnTo>
                      <a:pt x="1798" y="1252"/>
                    </a:lnTo>
                    <a:lnTo>
                      <a:pt x="1818" y="1273"/>
                    </a:lnTo>
                    <a:lnTo>
                      <a:pt x="1818" y="1293"/>
                    </a:lnTo>
                    <a:lnTo>
                      <a:pt x="1838" y="1414"/>
                    </a:lnTo>
                    <a:lnTo>
                      <a:pt x="1818" y="1535"/>
                    </a:lnTo>
                    <a:lnTo>
                      <a:pt x="1818" y="1575"/>
                    </a:lnTo>
                    <a:lnTo>
                      <a:pt x="1838" y="1596"/>
                    </a:lnTo>
                    <a:lnTo>
                      <a:pt x="1878" y="1656"/>
                    </a:lnTo>
                    <a:lnTo>
                      <a:pt x="1959" y="1676"/>
                    </a:lnTo>
                    <a:lnTo>
                      <a:pt x="2080" y="1676"/>
                    </a:lnTo>
                    <a:lnTo>
                      <a:pt x="2101" y="1697"/>
                    </a:lnTo>
                    <a:lnTo>
                      <a:pt x="2141" y="1757"/>
                    </a:lnTo>
                    <a:lnTo>
                      <a:pt x="2121" y="1798"/>
                    </a:lnTo>
                    <a:lnTo>
                      <a:pt x="2080" y="1838"/>
                    </a:lnTo>
                    <a:lnTo>
                      <a:pt x="2020" y="1858"/>
                    </a:lnTo>
                    <a:lnTo>
                      <a:pt x="1899" y="1858"/>
                    </a:lnTo>
                    <a:lnTo>
                      <a:pt x="1818" y="1838"/>
                    </a:lnTo>
                    <a:lnTo>
                      <a:pt x="1737" y="1878"/>
                    </a:lnTo>
                    <a:lnTo>
                      <a:pt x="1677" y="1939"/>
                    </a:lnTo>
                    <a:lnTo>
                      <a:pt x="1636" y="1959"/>
                    </a:lnTo>
                    <a:lnTo>
                      <a:pt x="1535" y="1959"/>
                    </a:lnTo>
                    <a:lnTo>
                      <a:pt x="1475" y="1939"/>
                    </a:lnTo>
                    <a:lnTo>
                      <a:pt x="1394" y="1878"/>
                    </a:lnTo>
                    <a:lnTo>
                      <a:pt x="1333" y="1798"/>
                    </a:lnTo>
                    <a:lnTo>
                      <a:pt x="1253" y="1737"/>
                    </a:lnTo>
                    <a:lnTo>
                      <a:pt x="1172" y="1717"/>
                    </a:lnTo>
                    <a:lnTo>
                      <a:pt x="1111" y="1717"/>
                    </a:lnTo>
                    <a:lnTo>
                      <a:pt x="1010" y="1737"/>
                    </a:lnTo>
                    <a:lnTo>
                      <a:pt x="970" y="1757"/>
                    </a:lnTo>
                    <a:lnTo>
                      <a:pt x="929" y="1757"/>
                    </a:lnTo>
                    <a:lnTo>
                      <a:pt x="869" y="1697"/>
                    </a:lnTo>
                    <a:lnTo>
                      <a:pt x="828" y="1676"/>
                    </a:lnTo>
                    <a:lnTo>
                      <a:pt x="748" y="1656"/>
                    </a:lnTo>
                    <a:lnTo>
                      <a:pt x="647" y="1676"/>
                    </a:lnTo>
                    <a:lnTo>
                      <a:pt x="566" y="1717"/>
                    </a:lnTo>
                    <a:lnTo>
                      <a:pt x="445" y="1777"/>
                    </a:lnTo>
                    <a:lnTo>
                      <a:pt x="404" y="1818"/>
                    </a:lnTo>
                    <a:lnTo>
                      <a:pt x="384" y="1878"/>
                    </a:lnTo>
                    <a:lnTo>
                      <a:pt x="364" y="1939"/>
                    </a:lnTo>
                    <a:lnTo>
                      <a:pt x="364" y="1979"/>
                    </a:lnTo>
                    <a:lnTo>
                      <a:pt x="364" y="2060"/>
                    </a:lnTo>
                    <a:lnTo>
                      <a:pt x="364" y="2100"/>
                    </a:lnTo>
                    <a:lnTo>
                      <a:pt x="344" y="2141"/>
                    </a:lnTo>
                    <a:lnTo>
                      <a:pt x="263" y="2181"/>
                    </a:lnTo>
                    <a:lnTo>
                      <a:pt x="162" y="2242"/>
                    </a:lnTo>
                    <a:lnTo>
                      <a:pt x="81" y="2302"/>
                    </a:lnTo>
                    <a:lnTo>
                      <a:pt x="21" y="2383"/>
                    </a:lnTo>
                    <a:lnTo>
                      <a:pt x="1" y="2484"/>
                    </a:lnTo>
                    <a:lnTo>
                      <a:pt x="1" y="2565"/>
                    </a:lnTo>
                    <a:lnTo>
                      <a:pt x="21" y="2605"/>
                    </a:lnTo>
                    <a:lnTo>
                      <a:pt x="102" y="2686"/>
                    </a:lnTo>
                    <a:lnTo>
                      <a:pt x="142" y="2747"/>
                    </a:lnTo>
                    <a:lnTo>
                      <a:pt x="142" y="2787"/>
                    </a:lnTo>
                    <a:lnTo>
                      <a:pt x="162" y="2888"/>
                    </a:lnTo>
                    <a:lnTo>
                      <a:pt x="182" y="2969"/>
                    </a:lnTo>
                    <a:lnTo>
                      <a:pt x="243" y="3049"/>
                    </a:lnTo>
                    <a:lnTo>
                      <a:pt x="324" y="3110"/>
                    </a:lnTo>
                    <a:lnTo>
                      <a:pt x="404" y="3130"/>
                    </a:lnTo>
                    <a:lnTo>
                      <a:pt x="485" y="3110"/>
                    </a:lnTo>
                    <a:lnTo>
                      <a:pt x="586" y="3090"/>
                    </a:lnTo>
                    <a:lnTo>
                      <a:pt x="687" y="3070"/>
                    </a:lnTo>
                    <a:lnTo>
                      <a:pt x="808" y="3049"/>
                    </a:lnTo>
                    <a:lnTo>
                      <a:pt x="869" y="3070"/>
                    </a:lnTo>
                    <a:lnTo>
                      <a:pt x="929" y="3130"/>
                    </a:lnTo>
                    <a:lnTo>
                      <a:pt x="950" y="3191"/>
                    </a:lnTo>
                    <a:lnTo>
                      <a:pt x="950" y="3251"/>
                    </a:lnTo>
                    <a:lnTo>
                      <a:pt x="929" y="3393"/>
                    </a:lnTo>
                    <a:lnTo>
                      <a:pt x="929" y="3453"/>
                    </a:lnTo>
                    <a:lnTo>
                      <a:pt x="929" y="3534"/>
                    </a:lnTo>
                    <a:lnTo>
                      <a:pt x="950" y="3574"/>
                    </a:lnTo>
                    <a:lnTo>
                      <a:pt x="970" y="3615"/>
                    </a:lnTo>
                    <a:lnTo>
                      <a:pt x="1051" y="3696"/>
                    </a:lnTo>
                    <a:lnTo>
                      <a:pt x="1111" y="3756"/>
                    </a:lnTo>
                    <a:lnTo>
                      <a:pt x="1131" y="3797"/>
                    </a:lnTo>
                    <a:lnTo>
                      <a:pt x="1152" y="3857"/>
                    </a:lnTo>
                    <a:lnTo>
                      <a:pt x="1131" y="3918"/>
                    </a:lnTo>
                    <a:lnTo>
                      <a:pt x="1091" y="4019"/>
                    </a:lnTo>
                    <a:lnTo>
                      <a:pt x="1051" y="4140"/>
                    </a:lnTo>
                    <a:lnTo>
                      <a:pt x="1030" y="4200"/>
                    </a:lnTo>
                    <a:lnTo>
                      <a:pt x="1030" y="4281"/>
                    </a:lnTo>
                    <a:lnTo>
                      <a:pt x="1071" y="4342"/>
                    </a:lnTo>
                    <a:lnTo>
                      <a:pt x="1111" y="4423"/>
                    </a:lnTo>
                    <a:lnTo>
                      <a:pt x="1192" y="4523"/>
                    </a:lnTo>
                    <a:lnTo>
                      <a:pt x="1212" y="4624"/>
                    </a:lnTo>
                    <a:lnTo>
                      <a:pt x="1232" y="4766"/>
                    </a:lnTo>
                    <a:lnTo>
                      <a:pt x="1253" y="4847"/>
                    </a:lnTo>
                    <a:lnTo>
                      <a:pt x="1273" y="4907"/>
                    </a:lnTo>
                    <a:lnTo>
                      <a:pt x="1313" y="4947"/>
                    </a:lnTo>
                    <a:lnTo>
                      <a:pt x="1374" y="4988"/>
                    </a:lnTo>
                    <a:lnTo>
                      <a:pt x="1414" y="5028"/>
                    </a:lnTo>
                    <a:lnTo>
                      <a:pt x="1576" y="5028"/>
                    </a:lnTo>
                    <a:lnTo>
                      <a:pt x="1717" y="4968"/>
                    </a:lnTo>
                    <a:lnTo>
                      <a:pt x="1919" y="4968"/>
                    </a:lnTo>
                    <a:lnTo>
                      <a:pt x="1979" y="4947"/>
                    </a:lnTo>
                    <a:lnTo>
                      <a:pt x="2040" y="4927"/>
                    </a:lnTo>
                    <a:lnTo>
                      <a:pt x="2080" y="4867"/>
                    </a:lnTo>
                    <a:lnTo>
                      <a:pt x="2121" y="4826"/>
                    </a:lnTo>
                    <a:lnTo>
                      <a:pt x="2161" y="4746"/>
                    </a:lnTo>
                    <a:lnTo>
                      <a:pt x="2181" y="4604"/>
                    </a:lnTo>
                    <a:lnTo>
                      <a:pt x="2161" y="4483"/>
                    </a:lnTo>
                    <a:lnTo>
                      <a:pt x="2161" y="4402"/>
                    </a:lnTo>
                    <a:lnTo>
                      <a:pt x="2161" y="4342"/>
                    </a:lnTo>
                    <a:lnTo>
                      <a:pt x="2181" y="4301"/>
                    </a:lnTo>
                    <a:lnTo>
                      <a:pt x="2202" y="4281"/>
                    </a:lnTo>
                    <a:lnTo>
                      <a:pt x="2282" y="4261"/>
                    </a:lnTo>
                    <a:lnTo>
                      <a:pt x="2383" y="4221"/>
                    </a:lnTo>
                    <a:lnTo>
                      <a:pt x="2464" y="4200"/>
                    </a:lnTo>
                    <a:lnTo>
                      <a:pt x="2525" y="4120"/>
                    </a:lnTo>
                    <a:lnTo>
                      <a:pt x="2545" y="4039"/>
                    </a:lnTo>
                    <a:lnTo>
                      <a:pt x="2525" y="3958"/>
                    </a:lnTo>
                    <a:lnTo>
                      <a:pt x="2484" y="3877"/>
                    </a:lnTo>
                    <a:lnTo>
                      <a:pt x="2383" y="3736"/>
                    </a:lnTo>
                    <a:lnTo>
                      <a:pt x="2383" y="3675"/>
                    </a:lnTo>
                    <a:lnTo>
                      <a:pt x="2403" y="3635"/>
                    </a:lnTo>
                    <a:lnTo>
                      <a:pt x="2464" y="3595"/>
                    </a:lnTo>
                    <a:lnTo>
                      <a:pt x="2605" y="3473"/>
                    </a:lnTo>
                    <a:lnTo>
                      <a:pt x="2686" y="3413"/>
                    </a:lnTo>
                    <a:lnTo>
                      <a:pt x="2727" y="3332"/>
                    </a:lnTo>
                    <a:lnTo>
                      <a:pt x="2767" y="3251"/>
                    </a:lnTo>
                    <a:lnTo>
                      <a:pt x="2807" y="3150"/>
                    </a:lnTo>
                    <a:lnTo>
                      <a:pt x="2848" y="3090"/>
                    </a:lnTo>
                    <a:lnTo>
                      <a:pt x="2848" y="3029"/>
                    </a:lnTo>
                    <a:lnTo>
                      <a:pt x="2848" y="2969"/>
                    </a:lnTo>
                    <a:lnTo>
                      <a:pt x="2848" y="2908"/>
                    </a:lnTo>
                    <a:lnTo>
                      <a:pt x="2807" y="2868"/>
                    </a:lnTo>
                    <a:lnTo>
                      <a:pt x="2767" y="2827"/>
                    </a:lnTo>
                    <a:lnTo>
                      <a:pt x="2706" y="2807"/>
                    </a:lnTo>
                    <a:lnTo>
                      <a:pt x="2646" y="2787"/>
                    </a:lnTo>
                    <a:lnTo>
                      <a:pt x="2525" y="2787"/>
                    </a:lnTo>
                    <a:lnTo>
                      <a:pt x="2464" y="2767"/>
                    </a:lnTo>
                    <a:lnTo>
                      <a:pt x="2403" y="2726"/>
                    </a:lnTo>
                    <a:lnTo>
                      <a:pt x="2343" y="2646"/>
                    </a:lnTo>
                    <a:lnTo>
                      <a:pt x="2282" y="2565"/>
                    </a:lnTo>
                    <a:lnTo>
                      <a:pt x="2262" y="2484"/>
                    </a:lnTo>
                    <a:lnTo>
                      <a:pt x="2242" y="2424"/>
                    </a:lnTo>
                    <a:lnTo>
                      <a:pt x="2262" y="2343"/>
                    </a:lnTo>
                    <a:lnTo>
                      <a:pt x="2323" y="2161"/>
                    </a:lnTo>
                    <a:lnTo>
                      <a:pt x="2323" y="2141"/>
                    </a:lnTo>
                    <a:lnTo>
                      <a:pt x="2363" y="2161"/>
                    </a:lnTo>
                    <a:lnTo>
                      <a:pt x="2403" y="2201"/>
                    </a:lnTo>
                    <a:lnTo>
                      <a:pt x="2424" y="2262"/>
                    </a:lnTo>
                    <a:lnTo>
                      <a:pt x="2424" y="2383"/>
                    </a:lnTo>
                    <a:lnTo>
                      <a:pt x="2444" y="2444"/>
                    </a:lnTo>
                    <a:lnTo>
                      <a:pt x="2464" y="2504"/>
                    </a:lnTo>
                    <a:lnTo>
                      <a:pt x="2484" y="2545"/>
                    </a:lnTo>
                    <a:lnTo>
                      <a:pt x="2525" y="2585"/>
                    </a:lnTo>
                    <a:lnTo>
                      <a:pt x="2565" y="2605"/>
                    </a:lnTo>
                    <a:lnTo>
                      <a:pt x="2605" y="2625"/>
                    </a:lnTo>
                    <a:lnTo>
                      <a:pt x="2646" y="2605"/>
                    </a:lnTo>
                    <a:lnTo>
                      <a:pt x="2686" y="2605"/>
                    </a:lnTo>
                    <a:lnTo>
                      <a:pt x="2827" y="2524"/>
                    </a:lnTo>
                    <a:lnTo>
                      <a:pt x="2888" y="2504"/>
                    </a:lnTo>
                    <a:lnTo>
                      <a:pt x="2969" y="2504"/>
                    </a:lnTo>
                    <a:lnTo>
                      <a:pt x="3029" y="2524"/>
                    </a:lnTo>
                    <a:lnTo>
                      <a:pt x="3110" y="2524"/>
                    </a:lnTo>
                    <a:lnTo>
                      <a:pt x="3191" y="2464"/>
                    </a:lnTo>
                    <a:lnTo>
                      <a:pt x="3211" y="2424"/>
                    </a:lnTo>
                    <a:lnTo>
                      <a:pt x="3211" y="2363"/>
                    </a:lnTo>
                    <a:lnTo>
                      <a:pt x="3211" y="2323"/>
                    </a:lnTo>
                    <a:lnTo>
                      <a:pt x="3191" y="2282"/>
                    </a:lnTo>
                    <a:lnTo>
                      <a:pt x="3130" y="2222"/>
                    </a:lnTo>
                    <a:lnTo>
                      <a:pt x="3090" y="2181"/>
                    </a:lnTo>
                    <a:lnTo>
                      <a:pt x="2949" y="2121"/>
                    </a:lnTo>
                    <a:lnTo>
                      <a:pt x="2868" y="2080"/>
                    </a:lnTo>
                    <a:lnTo>
                      <a:pt x="2807" y="2040"/>
                    </a:lnTo>
                    <a:lnTo>
                      <a:pt x="2747" y="1999"/>
                    </a:lnTo>
                    <a:lnTo>
                      <a:pt x="2727" y="1919"/>
                    </a:lnTo>
                    <a:lnTo>
                      <a:pt x="2727" y="1878"/>
                    </a:lnTo>
                    <a:lnTo>
                      <a:pt x="2727" y="1838"/>
                    </a:lnTo>
                    <a:lnTo>
                      <a:pt x="2787" y="1777"/>
                    </a:lnTo>
                    <a:lnTo>
                      <a:pt x="2848" y="1757"/>
                    </a:lnTo>
                    <a:lnTo>
                      <a:pt x="2868" y="1757"/>
                    </a:lnTo>
                    <a:lnTo>
                      <a:pt x="2888" y="1777"/>
                    </a:lnTo>
                    <a:lnTo>
                      <a:pt x="2928" y="1818"/>
                    </a:lnTo>
                    <a:lnTo>
                      <a:pt x="2969" y="1899"/>
                    </a:lnTo>
                    <a:lnTo>
                      <a:pt x="3029" y="1979"/>
                    </a:lnTo>
                    <a:lnTo>
                      <a:pt x="3110" y="2040"/>
                    </a:lnTo>
                    <a:lnTo>
                      <a:pt x="3191" y="2100"/>
                    </a:lnTo>
                    <a:lnTo>
                      <a:pt x="3332" y="2121"/>
                    </a:lnTo>
                    <a:lnTo>
                      <a:pt x="3514" y="2141"/>
                    </a:lnTo>
                    <a:lnTo>
                      <a:pt x="3595" y="2161"/>
                    </a:lnTo>
                    <a:lnTo>
                      <a:pt x="3655" y="2201"/>
                    </a:lnTo>
                    <a:lnTo>
                      <a:pt x="3696" y="2242"/>
                    </a:lnTo>
                    <a:lnTo>
                      <a:pt x="3696" y="2282"/>
                    </a:lnTo>
                    <a:lnTo>
                      <a:pt x="3696" y="2323"/>
                    </a:lnTo>
                    <a:lnTo>
                      <a:pt x="3676" y="2424"/>
                    </a:lnTo>
                    <a:lnTo>
                      <a:pt x="3676" y="2504"/>
                    </a:lnTo>
                    <a:lnTo>
                      <a:pt x="3696" y="2565"/>
                    </a:lnTo>
                    <a:lnTo>
                      <a:pt x="3716" y="2605"/>
                    </a:lnTo>
                    <a:lnTo>
                      <a:pt x="3797" y="2666"/>
                    </a:lnTo>
                    <a:lnTo>
                      <a:pt x="3817" y="2726"/>
                    </a:lnTo>
                    <a:lnTo>
                      <a:pt x="3837" y="2767"/>
                    </a:lnTo>
                    <a:lnTo>
                      <a:pt x="3837" y="2928"/>
                    </a:lnTo>
                    <a:lnTo>
                      <a:pt x="3837" y="2969"/>
                    </a:lnTo>
                    <a:lnTo>
                      <a:pt x="3877" y="3029"/>
                    </a:lnTo>
                    <a:lnTo>
                      <a:pt x="3898" y="3049"/>
                    </a:lnTo>
                    <a:lnTo>
                      <a:pt x="3999" y="3049"/>
                    </a:lnTo>
                    <a:lnTo>
                      <a:pt x="4059" y="3029"/>
                    </a:lnTo>
                    <a:lnTo>
                      <a:pt x="4100" y="2969"/>
                    </a:lnTo>
                    <a:lnTo>
                      <a:pt x="4140" y="2908"/>
                    </a:lnTo>
                    <a:lnTo>
                      <a:pt x="4200" y="2747"/>
                    </a:lnTo>
                    <a:lnTo>
                      <a:pt x="4241" y="2706"/>
                    </a:lnTo>
                    <a:lnTo>
                      <a:pt x="4322" y="2666"/>
                    </a:lnTo>
                    <a:lnTo>
                      <a:pt x="4423" y="2625"/>
                    </a:lnTo>
                    <a:lnTo>
                      <a:pt x="4463" y="2605"/>
                    </a:lnTo>
                    <a:lnTo>
                      <a:pt x="4423" y="2242"/>
                    </a:lnTo>
                    <a:lnTo>
                      <a:pt x="4362" y="1878"/>
                    </a:lnTo>
                    <a:lnTo>
                      <a:pt x="4261" y="1535"/>
                    </a:lnTo>
                    <a:lnTo>
                      <a:pt x="4120" y="1192"/>
                    </a:lnTo>
                    <a:lnTo>
                      <a:pt x="3978" y="869"/>
                    </a:lnTo>
                    <a:lnTo>
                      <a:pt x="3797" y="566"/>
                    </a:lnTo>
                    <a:lnTo>
                      <a:pt x="3595" y="263"/>
                    </a:lnTo>
                    <a:lnTo>
                      <a:pt x="3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51"/>
              <p:cNvSpPr/>
              <p:nvPr/>
            </p:nvSpPr>
            <p:spPr>
              <a:xfrm>
                <a:off x="3772803" y="-1719510"/>
                <a:ext cx="496855" cy="559853"/>
              </a:xfrm>
              <a:custGeom>
                <a:avLst/>
                <a:gdLst/>
                <a:ahLst/>
                <a:cxnLst/>
                <a:rect l="l" t="t" r="r" b="b"/>
                <a:pathLst>
                  <a:path w="4463" h="5029" fill="none" extrusionOk="0">
                    <a:moveTo>
                      <a:pt x="3352" y="1"/>
                    </a:moveTo>
                    <a:lnTo>
                      <a:pt x="3352" y="1"/>
                    </a:lnTo>
                    <a:lnTo>
                      <a:pt x="3332" y="21"/>
                    </a:lnTo>
                    <a:lnTo>
                      <a:pt x="3332" y="21"/>
                    </a:lnTo>
                    <a:lnTo>
                      <a:pt x="3292" y="61"/>
                    </a:lnTo>
                    <a:lnTo>
                      <a:pt x="3211" y="101"/>
                    </a:lnTo>
                    <a:lnTo>
                      <a:pt x="3151" y="101"/>
                    </a:lnTo>
                    <a:lnTo>
                      <a:pt x="3050" y="101"/>
                    </a:lnTo>
                    <a:lnTo>
                      <a:pt x="3050" y="101"/>
                    </a:lnTo>
                    <a:lnTo>
                      <a:pt x="2949" y="61"/>
                    </a:lnTo>
                    <a:lnTo>
                      <a:pt x="2868" y="41"/>
                    </a:lnTo>
                    <a:lnTo>
                      <a:pt x="2787" y="21"/>
                    </a:lnTo>
                    <a:lnTo>
                      <a:pt x="2686" y="21"/>
                    </a:lnTo>
                    <a:lnTo>
                      <a:pt x="2686" y="21"/>
                    </a:lnTo>
                    <a:lnTo>
                      <a:pt x="2605" y="21"/>
                    </a:lnTo>
                    <a:lnTo>
                      <a:pt x="2545" y="41"/>
                    </a:lnTo>
                    <a:lnTo>
                      <a:pt x="2444" y="122"/>
                    </a:lnTo>
                    <a:lnTo>
                      <a:pt x="2363" y="202"/>
                    </a:lnTo>
                    <a:lnTo>
                      <a:pt x="2302" y="283"/>
                    </a:lnTo>
                    <a:lnTo>
                      <a:pt x="2302" y="283"/>
                    </a:lnTo>
                    <a:lnTo>
                      <a:pt x="2282" y="324"/>
                    </a:lnTo>
                    <a:lnTo>
                      <a:pt x="2242" y="344"/>
                    </a:lnTo>
                    <a:lnTo>
                      <a:pt x="2141" y="344"/>
                    </a:lnTo>
                    <a:lnTo>
                      <a:pt x="2060" y="324"/>
                    </a:lnTo>
                    <a:lnTo>
                      <a:pt x="1979" y="263"/>
                    </a:lnTo>
                    <a:lnTo>
                      <a:pt x="1979" y="263"/>
                    </a:lnTo>
                    <a:lnTo>
                      <a:pt x="1939" y="182"/>
                    </a:lnTo>
                    <a:lnTo>
                      <a:pt x="1878" y="81"/>
                    </a:lnTo>
                    <a:lnTo>
                      <a:pt x="1838" y="41"/>
                    </a:lnTo>
                    <a:lnTo>
                      <a:pt x="1777" y="21"/>
                    </a:lnTo>
                    <a:lnTo>
                      <a:pt x="1697" y="21"/>
                    </a:lnTo>
                    <a:lnTo>
                      <a:pt x="1616" y="41"/>
                    </a:lnTo>
                    <a:lnTo>
                      <a:pt x="1616" y="41"/>
                    </a:lnTo>
                    <a:lnTo>
                      <a:pt x="1555" y="61"/>
                    </a:lnTo>
                    <a:lnTo>
                      <a:pt x="1515" y="101"/>
                    </a:lnTo>
                    <a:lnTo>
                      <a:pt x="1495" y="142"/>
                    </a:lnTo>
                    <a:lnTo>
                      <a:pt x="1475" y="202"/>
                    </a:lnTo>
                    <a:lnTo>
                      <a:pt x="1475" y="202"/>
                    </a:lnTo>
                    <a:lnTo>
                      <a:pt x="1454" y="263"/>
                    </a:lnTo>
                    <a:lnTo>
                      <a:pt x="1454" y="263"/>
                    </a:lnTo>
                    <a:lnTo>
                      <a:pt x="1434" y="303"/>
                    </a:lnTo>
                    <a:lnTo>
                      <a:pt x="1394" y="324"/>
                    </a:lnTo>
                    <a:lnTo>
                      <a:pt x="1293" y="324"/>
                    </a:lnTo>
                    <a:lnTo>
                      <a:pt x="1293" y="324"/>
                    </a:lnTo>
                    <a:lnTo>
                      <a:pt x="1232" y="324"/>
                    </a:lnTo>
                    <a:lnTo>
                      <a:pt x="1172" y="344"/>
                    </a:lnTo>
                    <a:lnTo>
                      <a:pt x="1131" y="384"/>
                    </a:lnTo>
                    <a:lnTo>
                      <a:pt x="1091" y="445"/>
                    </a:lnTo>
                    <a:lnTo>
                      <a:pt x="1091" y="445"/>
                    </a:lnTo>
                    <a:lnTo>
                      <a:pt x="1091" y="485"/>
                    </a:lnTo>
                    <a:lnTo>
                      <a:pt x="1091" y="546"/>
                    </a:lnTo>
                    <a:lnTo>
                      <a:pt x="1131" y="626"/>
                    </a:lnTo>
                    <a:lnTo>
                      <a:pt x="1172" y="667"/>
                    </a:lnTo>
                    <a:lnTo>
                      <a:pt x="1212" y="687"/>
                    </a:lnTo>
                    <a:lnTo>
                      <a:pt x="1273" y="687"/>
                    </a:lnTo>
                    <a:lnTo>
                      <a:pt x="1333" y="667"/>
                    </a:lnTo>
                    <a:lnTo>
                      <a:pt x="1333" y="667"/>
                    </a:lnTo>
                    <a:lnTo>
                      <a:pt x="1434" y="606"/>
                    </a:lnTo>
                    <a:lnTo>
                      <a:pt x="1515" y="566"/>
                    </a:lnTo>
                    <a:lnTo>
                      <a:pt x="1515" y="566"/>
                    </a:lnTo>
                    <a:lnTo>
                      <a:pt x="1555" y="566"/>
                    </a:lnTo>
                    <a:lnTo>
                      <a:pt x="1576" y="566"/>
                    </a:lnTo>
                    <a:lnTo>
                      <a:pt x="1616" y="626"/>
                    </a:lnTo>
                    <a:lnTo>
                      <a:pt x="1636" y="687"/>
                    </a:lnTo>
                    <a:lnTo>
                      <a:pt x="1596" y="768"/>
                    </a:lnTo>
                    <a:lnTo>
                      <a:pt x="1596" y="768"/>
                    </a:lnTo>
                    <a:lnTo>
                      <a:pt x="1576" y="808"/>
                    </a:lnTo>
                    <a:lnTo>
                      <a:pt x="1535" y="828"/>
                    </a:lnTo>
                    <a:lnTo>
                      <a:pt x="1475" y="849"/>
                    </a:lnTo>
                    <a:lnTo>
                      <a:pt x="1394" y="849"/>
                    </a:lnTo>
                    <a:lnTo>
                      <a:pt x="1353" y="828"/>
                    </a:lnTo>
                    <a:lnTo>
                      <a:pt x="1353" y="828"/>
                    </a:lnTo>
                    <a:lnTo>
                      <a:pt x="1293" y="808"/>
                    </a:lnTo>
                    <a:lnTo>
                      <a:pt x="1232" y="808"/>
                    </a:lnTo>
                    <a:lnTo>
                      <a:pt x="1232" y="808"/>
                    </a:lnTo>
                    <a:lnTo>
                      <a:pt x="1172" y="808"/>
                    </a:lnTo>
                    <a:lnTo>
                      <a:pt x="1111" y="849"/>
                    </a:lnTo>
                    <a:lnTo>
                      <a:pt x="1071" y="869"/>
                    </a:lnTo>
                    <a:lnTo>
                      <a:pt x="1051" y="909"/>
                    </a:lnTo>
                    <a:lnTo>
                      <a:pt x="1010" y="990"/>
                    </a:lnTo>
                    <a:lnTo>
                      <a:pt x="990" y="1010"/>
                    </a:lnTo>
                    <a:lnTo>
                      <a:pt x="950" y="1010"/>
                    </a:lnTo>
                    <a:lnTo>
                      <a:pt x="950" y="1010"/>
                    </a:lnTo>
                    <a:lnTo>
                      <a:pt x="909" y="1010"/>
                    </a:lnTo>
                    <a:lnTo>
                      <a:pt x="909" y="1010"/>
                    </a:lnTo>
                    <a:lnTo>
                      <a:pt x="828" y="1030"/>
                    </a:lnTo>
                    <a:lnTo>
                      <a:pt x="828" y="1030"/>
                    </a:lnTo>
                    <a:lnTo>
                      <a:pt x="748" y="1050"/>
                    </a:lnTo>
                    <a:lnTo>
                      <a:pt x="687" y="1071"/>
                    </a:lnTo>
                    <a:lnTo>
                      <a:pt x="647" y="1131"/>
                    </a:lnTo>
                    <a:lnTo>
                      <a:pt x="627" y="1192"/>
                    </a:lnTo>
                    <a:lnTo>
                      <a:pt x="627" y="1192"/>
                    </a:lnTo>
                    <a:lnTo>
                      <a:pt x="586" y="1232"/>
                    </a:lnTo>
                    <a:lnTo>
                      <a:pt x="546" y="1252"/>
                    </a:lnTo>
                    <a:lnTo>
                      <a:pt x="485" y="1293"/>
                    </a:lnTo>
                    <a:lnTo>
                      <a:pt x="445" y="1333"/>
                    </a:lnTo>
                    <a:lnTo>
                      <a:pt x="445" y="1333"/>
                    </a:lnTo>
                    <a:lnTo>
                      <a:pt x="425" y="1414"/>
                    </a:lnTo>
                    <a:lnTo>
                      <a:pt x="445" y="1434"/>
                    </a:lnTo>
                    <a:lnTo>
                      <a:pt x="465" y="1475"/>
                    </a:lnTo>
                    <a:lnTo>
                      <a:pt x="465" y="1475"/>
                    </a:lnTo>
                    <a:lnTo>
                      <a:pt x="526" y="1515"/>
                    </a:lnTo>
                    <a:lnTo>
                      <a:pt x="586" y="1515"/>
                    </a:lnTo>
                    <a:lnTo>
                      <a:pt x="647" y="1515"/>
                    </a:lnTo>
                    <a:lnTo>
                      <a:pt x="728" y="1475"/>
                    </a:lnTo>
                    <a:lnTo>
                      <a:pt x="728" y="1475"/>
                    </a:lnTo>
                    <a:lnTo>
                      <a:pt x="788" y="1414"/>
                    </a:lnTo>
                    <a:lnTo>
                      <a:pt x="849" y="1313"/>
                    </a:lnTo>
                    <a:lnTo>
                      <a:pt x="849" y="1313"/>
                    </a:lnTo>
                    <a:lnTo>
                      <a:pt x="889" y="1293"/>
                    </a:lnTo>
                    <a:lnTo>
                      <a:pt x="929" y="1273"/>
                    </a:lnTo>
                    <a:lnTo>
                      <a:pt x="990" y="1273"/>
                    </a:lnTo>
                    <a:lnTo>
                      <a:pt x="1030" y="1293"/>
                    </a:lnTo>
                    <a:lnTo>
                      <a:pt x="1030" y="1293"/>
                    </a:lnTo>
                    <a:lnTo>
                      <a:pt x="1071" y="1333"/>
                    </a:lnTo>
                    <a:lnTo>
                      <a:pt x="1071" y="1333"/>
                    </a:lnTo>
                    <a:lnTo>
                      <a:pt x="1111" y="1353"/>
                    </a:lnTo>
                    <a:lnTo>
                      <a:pt x="1152" y="1353"/>
                    </a:lnTo>
                    <a:lnTo>
                      <a:pt x="1253" y="1313"/>
                    </a:lnTo>
                    <a:lnTo>
                      <a:pt x="1253" y="1313"/>
                    </a:lnTo>
                    <a:lnTo>
                      <a:pt x="1313" y="1293"/>
                    </a:lnTo>
                    <a:lnTo>
                      <a:pt x="1333" y="1273"/>
                    </a:lnTo>
                    <a:lnTo>
                      <a:pt x="1374" y="1293"/>
                    </a:lnTo>
                    <a:lnTo>
                      <a:pt x="1374" y="1293"/>
                    </a:lnTo>
                    <a:lnTo>
                      <a:pt x="1414" y="1333"/>
                    </a:lnTo>
                    <a:lnTo>
                      <a:pt x="1434" y="1374"/>
                    </a:lnTo>
                    <a:lnTo>
                      <a:pt x="1454" y="1434"/>
                    </a:lnTo>
                    <a:lnTo>
                      <a:pt x="1475" y="1535"/>
                    </a:lnTo>
                    <a:lnTo>
                      <a:pt x="1495" y="1636"/>
                    </a:lnTo>
                    <a:lnTo>
                      <a:pt x="1495" y="1636"/>
                    </a:lnTo>
                    <a:lnTo>
                      <a:pt x="1515" y="1676"/>
                    </a:lnTo>
                    <a:lnTo>
                      <a:pt x="1576" y="1717"/>
                    </a:lnTo>
                    <a:lnTo>
                      <a:pt x="1576" y="1717"/>
                    </a:lnTo>
                    <a:lnTo>
                      <a:pt x="1616" y="1737"/>
                    </a:lnTo>
                    <a:lnTo>
                      <a:pt x="1656" y="1697"/>
                    </a:lnTo>
                    <a:lnTo>
                      <a:pt x="1677" y="1656"/>
                    </a:lnTo>
                    <a:lnTo>
                      <a:pt x="1697" y="1596"/>
                    </a:lnTo>
                    <a:lnTo>
                      <a:pt x="1697" y="1596"/>
                    </a:lnTo>
                    <a:lnTo>
                      <a:pt x="1656" y="1475"/>
                    </a:lnTo>
                    <a:lnTo>
                      <a:pt x="1656" y="1353"/>
                    </a:lnTo>
                    <a:lnTo>
                      <a:pt x="1656" y="1353"/>
                    </a:lnTo>
                    <a:lnTo>
                      <a:pt x="1677" y="1313"/>
                    </a:lnTo>
                    <a:lnTo>
                      <a:pt x="1677" y="1293"/>
                    </a:lnTo>
                    <a:lnTo>
                      <a:pt x="1737" y="1252"/>
                    </a:lnTo>
                    <a:lnTo>
                      <a:pt x="1798" y="1252"/>
                    </a:lnTo>
                    <a:lnTo>
                      <a:pt x="1818" y="1273"/>
                    </a:lnTo>
                    <a:lnTo>
                      <a:pt x="1818" y="1293"/>
                    </a:lnTo>
                    <a:lnTo>
                      <a:pt x="1818" y="1293"/>
                    </a:lnTo>
                    <a:lnTo>
                      <a:pt x="1838" y="1414"/>
                    </a:lnTo>
                    <a:lnTo>
                      <a:pt x="1818" y="1535"/>
                    </a:lnTo>
                    <a:lnTo>
                      <a:pt x="1818" y="1535"/>
                    </a:lnTo>
                    <a:lnTo>
                      <a:pt x="1818" y="1575"/>
                    </a:lnTo>
                    <a:lnTo>
                      <a:pt x="1838" y="1596"/>
                    </a:lnTo>
                    <a:lnTo>
                      <a:pt x="1878" y="1656"/>
                    </a:lnTo>
                    <a:lnTo>
                      <a:pt x="1878" y="1656"/>
                    </a:lnTo>
                    <a:lnTo>
                      <a:pt x="1959" y="1676"/>
                    </a:lnTo>
                    <a:lnTo>
                      <a:pt x="2040" y="1676"/>
                    </a:lnTo>
                    <a:lnTo>
                      <a:pt x="2040" y="1676"/>
                    </a:lnTo>
                    <a:lnTo>
                      <a:pt x="2080" y="1676"/>
                    </a:lnTo>
                    <a:lnTo>
                      <a:pt x="2101" y="1697"/>
                    </a:lnTo>
                    <a:lnTo>
                      <a:pt x="2101" y="1697"/>
                    </a:lnTo>
                    <a:lnTo>
                      <a:pt x="2141" y="1757"/>
                    </a:lnTo>
                    <a:lnTo>
                      <a:pt x="2121" y="1798"/>
                    </a:lnTo>
                    <a:lnTo>
                      <a:pt x="2080" y="1838"/>
                    </a:lnTo>
                    <a:lnTo>
                      <a:pt x="2020" y="1858"/>
                    </a:lnTo>
                    <a:lnTo>
                      <a:pt x="2020" y="1858"/>
                    </a:lnTo>
                    <a:lnTo>
                      <a:pt x="1899" y="1858"/>
                    </a:lnTo>
                    <a:lnTo>
                      <a:pt x="1899" y="1858"/>
                    </a:lnTo>
                    <a:lnTo>
                      <a:pt x="1818" y="1838"/>
                    </a:lnTo>
                    <a:lnTo>
                      <a:pt x="1737" y="1878"/>
                    </a:lnTo>
                    <a:lnTo>
                      <a:pt x="1737" y="1878"/>
                    </a:lnTo>
                    <a:lnTo>
                      <a:pt x="1677" y="1939"/>
                    </a:lnTo>
                    <a:lnTo>
                      <a:pt x="1636" y="1959"/>
                    </a:lnTo>
                    <a:lnTo>
                      <a:pt x="1576" y="1959"/>
                    </a:lnTo>
                    <a:lnTo>
                      <a:pt x="1576" y="1959"/>
                    </a:lnTo>
                    <a:lnTo>
                      <a:pt x="1535" y="1959"/>
                    </a:lnTo>
                    <a:lnTo>
                      <a:pt x="1475" y="1939"/>
                    </a:lnTo>
                    <a:lnTo>
                      <a:pt x="1475" y="1939"/>
                    </a:lnTo>
                    <a:lnTo>
                      <a:pt x="1394" y="1878"/>
                    </a:lnTo>
                    <a:lnTo>
                      <a:pt x="1333" y="1798"/>
                    </a:lnTo>
                    <a:lnTo>
                      <a:pt x="1333" y="1798"/>
                    </a:lnTo>
                    <a:lnTo>
                      <a:pt x="1253" y="1737"/>
                    </a:lnTo>
                    <a:lnTo>
                      <a:pt x="1172" y="1717"/>
                    </a:lnTo>
                    <a:lnTo>
                      <a:pt x="1111" y="1717"/>
                    </a:lnTo>
                    <a:lnTo>
                      <a:pt x="1010" y="1737"/>
                    </a:lnTo>
                    <a:lnTo>
                      <a:pt x="1010" y="1737"/>
                    </a:lnTo>
                    <a:lnTo>
                      <a:pt x="970" y="1757"/>
                    </a:lnTo>
                    <a:lnTo>
                      <a:pt x="929" y="1757"/>
                    </a:lnTo>
                    <a:lnTo>
                      <a:pt x="869" y="1697"/>
                    </a:lnTo>
                    <a:lnTo>
                      <a:pt x="869" y="1697"/>
                    </a:lnTo>
                    <a:lnTo>
                      <a:pt x="828" y="1676"/>
                    </a:lnTo>
                    <a:lnTo>
                      <a:pt x="748" y="1656"/>
                    </a:lnTo>
                    <a:lnTo>
                      <a:pt x="748" y="1656"/>
                    </a:lnTo>
                    <a:lnTo>
                      <a:pt x="647" y="1676"/>
                    </a:lnTo>
                    <a:lnTo>
                      <a:pt x="566" y="1717"/>
                    </a:lnTo>
                    <a:lnTo>
                      <a:pt x="445" y="1777"/>
                    </a:lnTo>
                    <a:lnTo>
                      <a:pt x="445" y="1777"/>
                    </a:lnTo>
                    <a:lnTo>
                      <a:pt x="404" y="1818"/>
                    </a:lnTo>
                    <a:lnTo>
                      <a:pt x="384" y="1878"/>
                    </a:lnTo>
                    <a:lnTo>
                      <a:pt x="364" y="1939"/>
                    </a:lnTo>
                    <a:lnTo>
                      <a:pt x="364" y="1979"/>
                    </a:lnTo>
                    <a:lnTo>
                      <a:pt x="364" y="1979"/>
                    </a:lnTo>
                    <a:lnTo>
                      <a:pt x="364" y="2060"/>
                    </a:lnTo>
                    <a:lnTo>
                      <a:pt x="364" y="2060"/>
                    </a:lnTo>
                    <a:lnTo>
                      <a:pt x="364" y="2100"/>
                    </a:lnTo>
                    <a:lnTo>
                      <a:pt x="344" y="2141"/>
                    </a:lnTo>
                    <a:lnTo>
                      <a:pt x="263" y="2181"/>
                    </a:lnTo>
                    <a:lnTo>
                      <a:pt x="162" y="2242"/>
                    </a:lnTo>
                    <a:lnTo>
                      <a:pt x="81" y="2302"/>
                    </a:lnTo>
                    <a:lnTo>
                      <a:pt x="81" y="2302"/>
                    </a:lnTo>
                    <a:lnTo>
                      <a:pt x="21" y="2383"/>
                    </a:lnTo>
                    <a:lnTo>
                      <a:pt x="1" y="2484"/>
                    </a:lnTo>
                    <a:lnTo>
                      <a:pt x="1" y="2484"/>
                    </a:lnTo>
                    <a:lnTo>
                      <a:pt x="1" y="2565"/>
                    </a:lnTo>
                    <a:lnTo>
                      <a:pt x="21" y="2605"/>
                    </a:lnTo>
                    <a:lnTo>
                      <a:pt x="102" y="2686"/>
                    </a:lnTo>
                    <a:lnTo>
                      <a:pt x="102" y="2686"/>
                    </a:lnTo>
                    <a:lnTo>
                      <a:pt x="142" y="2747"/>
                    </a:lnTo>
                    <a:lnTo>
                      <a:pt x="142" y="2787"/>
                    </a:lnTo>
                    <a:lnTo>
                      <a:pt x="162" y="2888"/>
                    </a:lnTo>
                    <a:lnTo>
                      <a:pt x="162" y="2888"/>
                    </a:lnTo>
                    <a:lnTo>
                      <a:pt x="182" y="2969"/>
                    </a:lnTo>
                    <a:lnTo>
                      <a:pt x="243" y="3049"/>
                    </a:lnTo>
                    <a:lnTo>
                      <a:pt x="324" y="3110"/>
                    </a:lnTo>
                    <a:lnTo>
                      <a:pt x="404" y="3130"/>
                    </a:lnTo>
                    <a:lnTo>
                      <a:pt x="404" y="3130"/>
                    </a:lnTo>
                    <a:lnTo>
                      <a:pt x="485" y="3110"/>
                    </a:lnTo>
                    <a:lnTo>
                      <a:pt x="586" y="3090"/>
                    </a:lnTo>
                    <a:lnTo>
                      <a:pt x="586" y="3090"/>
                    </a:lnTo>
                    <a:lnTo>
                      <a:pt x="687" y="3070"/>
                    </a:lnTo>
                    <a:lnTo>
                      <a:pt x="808" y="3049"/>
                    </a:lnTo>
                    <a:lnTo>
                      <a:pt x="808" y="3049"/>
                    </a:lnTo>
                    <a:lnTo>
                      <a:pt x="869" y="3070"/>
                    </a:lnTo>
                    <a:lnTo>
                      <a:pt x="929" y="3130"/>
                    </a:lnTo>
                    <a:lnTo>
                      <a:pt x="950" y="3191"/>
                    </a:lnTo>
                    <a:lnTo>
                      <a:pt x="950" y="3251"/>
                    </a:lnTo>
                    <a:lnTo>
                      <a:pt x="950" y="3251"/>
                    </a:lnTo>
                    <a:lnTo>
                      <a:pt x="929" y="3393"/>
                    </a:lnTo>
                    <a:lnTo>
                      <a:pt x="929" y="3453"/>
                    </a:lnTo>
                    <a:lnTo>
                      <a:pt x="929" y="3534"/>
                    </a:lnTo>
                    <a:lnTo>
                      <a:pt x="929" y="3534"/>
                    </a:lnTo>
                    <a:lnTo>
                      <a:pt x="950" y="3574"/>
                    </a:lnTo>
                    <a:lnTo>
                      <a:pt x="970" y="3615"/>
                    </a:lnTo>
                    <a:lnTo>
                      <a:pt x="1051" y="3696"/>
                    </a:lnTo>
                    <a:lnTo>
                      <a:pt x="1051" y="3696"/>
                    </a:lnTo>
                    <a:lnTo>
                      <a:pt x="1111" y="3756"/>
                    </a:lnTo>
                    <a:lnTo>
                      <a:pt x="1131" y="3797"/>
                    </a:lnTo>
                    <a:lnTo>
                      <a:pt x="1152" y="3857"/>
                    </a:lnTo>
                    <a:lnTo>
                      <a:pt x="1131" y="3918"/>
                    </a:lnTo>
                    <a:lnTo>
                      <a:pt x="1131" y="3918"/>
                    </a:lnTo>
                    <a:lnTo>
                      <a:pt x="1091" y="4019"/>
                    </a:lnTo>
                    <a:lnTo>
                      <a:pt x="1051" y="4140"/>
                    </a:lnTo>
                    <a:lnTo>
                      <a:pt x="1030" y="4200"/>
                    </a:lnTo>
                    <a:lnTo>
                      <a:pt x="1030" y="4281"/>
                    </a:lnTo>
                    <a:lnTo>
                      <a:pt x="1071" y="4342"/>
                    </a:lnTo>
                    <a:lnTo>
                      <a:pt x="1111" y="4423"/>
                    </a:lnTo>
                    <a:lnTo>
                      <a:pt x="1111" y="4423"/>
                    </a:lnTo>
                    <a:lnTo>
                      <a:pt x="1192" y="4523"/>
                    </a:lnTo>
                    <a:lnTo>
                      <a:pt x="1212" y="4624"/>
                    </a:lnTo>
                    <a:lnTo>
                      <a:pt x="1232" y="4766"/>
                    </a:lnTo>
                    <a:lnTo>
                      <a:pt x="1232" y="4766"/>
                    </a:lnTo>
                    <a:lnTo>
                      <a:pt x="1253" y="4847"/>
                    </a:lnTo>
                    <a:lnTo>
                      <a:pt x="1273" y="4907"/>
                    </a:lnTo>
                    <a:lnTo>
                      <a:pt x="1313" y="4947"/>
                    </a:lnTo>
                    <a:lnTo>
                      <a:pt x="1374" y="4988"/>
                    </a:lnTo>
                    <a:lnTo>
                      <a:pt x="1414" y="5028"/>
                    </a:lnTo>
                    <a:lnTo>
                      <a:pt x="1475" y="5028"/>
                    </a:lnTo>
                    <a:lnTo>
                      <a:pt x="1535" y="5028"/>
                    </a:lnTo>
                    <a:lnTo>
                      <a:pt x="1576" y="5028"/>
                    </a:lnTo>
                    <a:lnTo>
                      <a:pt x="1576" y="5028"/>
                    </a:lnTo>
                    <a:lnTo>
                      <a:pt x="1717" y="4968"/>
                    </a:lnTo>
                    <a:lnTo>
                      <a:pt x="1777" y="4968"/>
                    </a:lnTo>
                    <a:lnTo>
                      <a:pt x="1858" y="4968"/>
                    </a:lnTo>
                    <a:lnTo>
                      <a:pt x="1858" y="4968"/>
                    </a:lnTo>
                    <a:lnTo>
                      <a:pt x="1919" y="4968"/>
                    </a:lnTo>
                    <a:lnTo>
                      <a:pt x="1979" y="4947"/>
                    </a:lnTo>
                    <a:lnTo>
                      <a:pt x="2040" y="4927"/>
                    </a:lnTo>
                    <a:lnTo>
                      <a:pt x="2080" y="4867"/>
                    </a:lnTo>
                    <a:lnTo>
                      <a:pt x="2121" y="4826"/>
                    </a:lnTo>
                    <a:lnTo>
                      <a:pt x="2161" y="4746"/>
                    </a:lnTo>
                    <a:lnTo>
                      <a:pt x="2181" y="4604"/>
                    </a:lnTo>
                    <a:lnTo>
                      <a:pt x="2181" y="4604"/>
                    </a:lnTo>
                    <a:lnTo>
                      <a:pt x="2161" y="4483"/>
                    </a:lnTo>
                    <a:lnTo>
                      <a:pt x="2161" y="4402"/>
                    </a:lnTo>
                    <a:lnTo>
                      <a:pt x="2161" y="4342"/>
                    </a:lnTo>
                    <a:lnTo>
                      <a:pt x="2161" y="4342"/>
                    </a:lnTo>
                    <a:lnTo>
                      <a:pt x="2181" y="4301"/>
                    </a:lnTo>
                    <a:lnTo>
                      <a:pt x="2202" y="4281"/>
                    </a:lnTo>
                    <a:lnTo>
                      <a:pt x="2282" y="4261"/>
                    </a:lnTo>
                    <a:lnTo>
                      <a:pt x="2383" y="4221"/>
                    </a:lnTo>
                    <a:lnTo>
                      <a:pt x="2464" y="4200"/>
                    </a:lnTo>
                    <a:lnTo>
                      <a:pt x="2464" y="4200"/>
                    </a:lnTo>
                    <a:lnTo>
                      <a:pt x="2525" y="4120"/>
                    </a:lnTo>
                    <a:lnTo>
                      <a:pt x="2545" y="4039"/>
                    </a:lnTo>
                    <a:lnTo>
                      <a:pt x="2525" y="3958"/>
                    </a:lnTo>
                    <a:lnTo>
                      <a:pt x="2484" y="3877"/>
                    </a:lnTo>
                    <a:lnTo>
                      <a:pt x="2383" y="3736"/>
                    </a:lnTo>
                    <a:lnTo>
                      <a:pt x="2383" y="3675"/>
                    </a:lnTo>
                    <a:lnTo>
                      <a:pt x="2403" y="3635"/>
                    </a:lnTo>
                    <a:lnTo>
                      <a:pt x="2403" y="3635"/>
                    </a:lnTo>
                    <a:lnTo>
                      <a:pt x="2464" y="3595"/>
                    </a:lnTo>
                    <a:lnTo>
                      <a:pt x="2605" y="3473"/>
                    </a:lnTo>
                    <a:lnTo>
                      <a:pt x="2605" y="3473"/>
                    </a:lnTo>
                    <a:lnTo>
                      <a:pt x="2686" y="3413"/>
                    </a:lnTo>
                    <a:lnTo>
                      <a:pt x="2727" y="3332"/>
                    </a:lnTo>
                    <a:lnTo>
                      <a:pt x="2767" y="3251"/>
                    </a:lnTo>
                    <a:lnTo>
                      <a:pt x="2807" y="3150"/>
                    </a:lnTo>
                    <a:lnTo>
                      <a:pt x="2807" y="3150"/>
                    </a:lnTo>
                    <a:lnTo>
                      <a:pt x="2848" y="3090"/>
                    </a:lnTo>
                    <a:lnTo>
                      <a:pt x="2848" y="3029"/>
                    </a:lnTo>
                    <a:lnTo>
                      <a:pt x="2848" y="2969"/>
                    </a:lnTo>
                    <a:lnTo>
                      <a:pt x="2848" y="2908"/>
                    </a:lnTo>
                    <a:lnTo>
                      <a:pt x="2807" y="2868"/>
                    </a:lnTo>
                    <a:lnTo>
                      <a:pt x="2767" y="2827"/>
                    </a:lnTo>
                    <a:lnTo>
                      <a:pt x="2706" y="2807"/>
                    </a:lnTo>
                    <a:lnTo>
                      <a:pt x="2646" y="2787"/>
                    </a:lnTo>
                    <a:lnTo>
                      <a:pt x="2646" y="2787"/>
                    </a:lnTo>
                    <a:lnTo>
                      <a:pt x="2525" y="2787"/>
                    </a:lnTo>
                    <a:lnTo>
                      <a:pt x="2464" y="2767"/>
                    </a:lnTo>
                    <a:lnTo>
                      <a:pt x="2464" y="2767"/>
                    </a:lnTo>
                    <a:lnTo>
                      <a:pt x="2403" y="2726"/>
                    </a:lnTo>
                    <a:lnTo>
                      <a:pt x="2343" y="2646"/>
                    </a:lnTo>
                    <a:lnTo>
                      <a:pt x="2282" y="2565"/>
                    </a:lnTo>
                    <a:lnTo>
                      <a:pt x="2262" y="2484"/>
                    </a:lnTo>
                    <a:lnTo>
                      <a:pt x="2262" y="2484"/>
                    </a:lnTo>
                    <a:lnTo>
                      <a:pt x="2242" y="2424"/>
                    </a:lnTo>
                    <a:lnTo>
                      <a:pt x="2262" y="2343"/>
                    </a:lnTo>
                    <a:lnTo>
                      <a:pt x="2323" y="2161"/>
                    </a:lnTo>
                    <a:lnTo>
                      <a:pt x="2323" y="2161"/>
                    </a:lnTo>
                    <a:lnTo>
                      <a:pt x="2323" y="2141"/>
                    </a:lnTo>
                    <a:lnTo>
                      <a:pt x="2363" y="2161"/>
                    </a:lnTo>
                    <a:lnTo>
                      <a:pt x="2363" y="2161"/>
                    </a:lnTo>
                    <a:lnTo>
                      <a:pt x="2403" y="2201"/>
                    </a:lnTo>
                    <a:lnTo>
                      <a:pt x="2424" y="2262"/>
                    </a:lnTo>
                    <a:lnTo>
                      <a:pt x="2424" y="2383"/>
                    </a:lnTo>
                    <a:lnTo>
                      <a:pt x="2424" y="2383"/>
                    </a:lnTo>
                    <a:lnTo>
                      <a:pt x="2444" y="2444"/>
                    </a:lnTo>
                    <a:lnTo>
                      <a:pt x="2464" y="2504"/>
                    </a:lnTo>
                    <a:lnTo>
                      <a:pt x="2484" y="2545"/>
                    </a:lnTo>
                    <a:lnTo>
                      <a:pt x="2525" y="2585"/>
                    </a:lnTo>
                    <a:lnTo>
                      <a:pt x="2565" y="2605"/>
                    </a:lnTo>
                    <a:lnTo>
                      <a:pt x="2605" y="2625"/>
                    </a:lnTo>
                    <a:lnTo>
                      <a:pt x="2646" y="2605"/>
                    </a:lnTo>
                    <a:lnTo>
                      <a:pt x="2686" y="2605"/>
                    </a:lnTo>
                    <a:lnTo>
                      <a:pt x="2686" y="2605"/>
                    </a:lnTo>
                    <a:lnTo>
                      <a:pt x="2827" y="2524"/>
                    </a:lnTo>
                    <a:lnTo>
                      <a:pt x="2888" y="2504"/>
                    </a:lnTo>
                    <a:lnTo>
                      <a:pt x="2969" y="2504"/>
                    </a:lnTo>
                    <a:lnTo>
                      <a:pt x="2969" y="2504"/>
                    </a:lnTo>
                    <a:lnTo>
                      <a:pt x="3029" y="2524"/>
                    </a:lnTo>
                    <a:lnTo>
                      <a:pt x="3029" y="2524"/>
                    </a:lnTo>
                    <a:lnTo>
                      <a:pt x="3070" y="2524"/>
                    </a:lnTo>
                    <a:lnTo>
                      <a:pt x="3110" y="2524"/>
                    </a:lnTo>
                    <a:lnTo>
                      <a:pt x="3191" y="2464"/>
                    </a:lnTo>
                    <a:lnTo>
                      <a:pt x="3211" y="2424"/>
                    </a:lnTo>
                    <a:lnTo>
                      <a:pt x="3211" y="2363"/>
                    </a:lnTo>
                    <a:lnTo>
                      <a:pt x="3211" y="2323"/>
                    </a:lnTo>
                    <a:lnTo>
                      <a:pt x="3191" y="2282"/>
                    </a:lnTo>
                    <a:lnTo>
                      <a:pt x="3191" y="2282"/>
                    </a:lnTo>
                    <a:lnTo>
                      <a:pt x="3130" y="2222"/>
                    </a:lnTo>
                    <a:lnTo>
                      <a:pt x="3090" y="2181"/>
                    </a:lnTo>
                    <a:lnTo>
                      <a:pt x="2949" y="2121"/>
                    </a:lnTo>
                    <a:lnTo>
                      <a:pt x="2949" y="2121"/>
                    </a:lnTo>
                    <a:lnTo>
                      <a:pt x="2868" y="2080"/>
                    </a:lnTo>
                    <a:lnTo>
                      <a:pt x="2807" y="2040"/>
                    </a:lnTo>
                    <a:lnTo>
                      <a:pt x="2747" y="1999"/>
                    </a:lnTo>
                    <a:lnTo>
                      <a:pt x="2727" y="1919"/>
                    </a:lnTo>
                    <a:lnTo>
                      <a:pt x="2727" y="1919"/>
                    </a:lnTo>
                    <a:lnTo>
                      <a:pt x="2727" y="1878"/>
                    </a:lnTo>
                    <a:lnTo>
                      <a:pt x="2727" y="1838"/>
                    </a:lnTo>
                    <a:lnTo>
                      <a:pt x="2787" y="1777"/>
                    </a:lnTo>
                    <a:lnTo>
                      <a:pt x="2848" y="1757"/>
                    </a:lnTo>
                    <a:lnTo>
                      <a:pt x="2868" y="1757"/>
                    </a:lnTo>
                    <a:lnTo>
                      <a:pt x="2888" y="1777"/>
                    </a:lnTo>
                    <a:lnTo>
                      <a:pt x="2888" y="1777"/>
                    </a:lnTo>
                    <a:lnTo>
                      <a:pt x="2928" y="1818"/>
                    </a:lnTo>
                    <a:lnTo>
                      <a:pt x="2928" y="1818"/>
                    </a:lnTo>
                    <a:lnTo>
                      <a:pt x="2969" y="1899"/>
                    </a:lnTo>
                    <a:lnTo>
                      <a:pt x="3029" y="1979"/>
                    </a:lnTo>
                    <a:lnTo>
                      <a:pt x="3110" y="2040"/>
                    </a:lnTo>
                    <a:lnTo>
                      <a:pt x="3191" y="2100"/>
                    </a:lnTo>
                    <a:lnTo>
                      <a:pt x="3191" y="2100"/>
                    </a:lnTo>
                    <a:lnTo>
                      <a:pt x="3332" y="2121"/>
                    </a:lnTo>
                    <a:lnTo>
                      <a:pt x="3514" y="2141"/>
                    </a:lnTo>
                    <a:lnTo>
                      <a:pt x="3514" y="2141"/>
                    </a:lnTo>
                    <a:lnTo>
                      <a:pt x="3595" y="2161"/>
                    </a:lnTo>
                    <a:lnTo>
                      <a:pt x="3655" y="2201"/>
                    </a:lnTo>
                    <a:lnTo>
                      <a:pt x="3696" y="2242"/>
                    </a:lnTo>
                    <a:lnTo>
                      <a:pt x="3696" y="2282"/>
                    </a:lnTo>
                    <a:lnTo>
                      <a:pt x="3696" y="2323"/>
                    </a:lnTo>
                    <a:lnTo>
                      <a:pt x="3696" y="2323"/>
                    </a:lnTo>
                    <a:lnTo>
                      <a:pt x="3676" y="2424"/>
                    </a:lnTo>
                    <a:lnTo>
                      <a:pt x="3676" y="2424"/>
                    </a:lnTo>
                    <a:lnTo>
                      <a:pt x="3676" y="2504"/>
                    </a:lnTo>
                    <a:lnTo>
                      <a:pt x="3676" y="2504"/>
                    </a:lnTo>
                    <a:lnTo>
                      <a:pt x="3696" y="2565"/>
                    </a:lnTo>
                    <a:lnTo>
                      <a:pt x="3716" y="2605"/>
                    </a:lnTo>
                    <a:lnTo>
                      <a:pt x="3797" y="2666"/>
                    </a:lnTo>
                    <a:lnTo>
                      <a:pt x="3797" y="2666"/>
                    </a:lnTo>
                    <a:lnTo>
                      <a:pt x="3817" y="2726"/>
                    </a:lnTo>
                    <a:lnTo>
                      <a:pt x="3837" y="2767"/>
                    </a:lnTo>
                    <a:lnTo>
                      <a:pt x="3837" y="2928"/>
                    </a:lnTo>
                    <a:lnTo>
                      <a:pt x="3837" y="2928"/>
                    </a:lnTo>
                    <a:lnTo>
                      <a:pt x="3837" y="2969"/>
                    </a:lnTo>
                    <a:lnTo>
                      <a:pt x="3877" y="3029"/>
                    </a:lnTo>
                    <a:lnTo>
                      <a:pt x="3898" y="3049"/>
                    </a:lnTo>
                    <a:lnTo>
                      <a:pt x="3958" y="3049"/>
                    </a:lnTo>
                    <a:lnTo>
                      <a:pt x="3999" y="3049"/>
                    </a:lnTo>
                    <a:lnTo>
                      <a:pt x="4059" y="3029"/>
                    </a:lnTo>
                    <a:lnTo>
                      <a:pt x="4100" y="2969"/>
                    </a:lnTo>
                    <a:lnTo>
                      <a:pt x="4140" y="2908"/>
                    </a:lnTo>
                    <a:lnTo>
                      <a:pt x="4140" y="2908"/>
                    </a:lnTo>
                    <a:lnTo>
                      <a:pt x="4200" y="2747"/>
                    </a:lnTo>
                    <a:lnTo>
                      <a:pt x="4241" y="2706"/>
                    </a:lnTo>
                    <a:lnTo>
                      <a:pt x="4322" y="2666"/>
                    </a:lnTo>
                    <a:lnTo>
                      <a:pt x="4322" y="2666"/>
                    </a:lnTo>
                    <a:lnTo>
                      <a:pt x="4423" y="2625"/>
                    </a:lnTo>
                    <a:lnTo>
                      <a:pt x="4423" y="2625"/>
                    </a:lnTo>
                    <a:lnTo>
                      <a:pt x="4463" y="2605"/>
                    </a:lnTo>
                    <a:lnTo>
                      <a:pt x="4463" y="2605"/>
                    </a:lnTo>
                    <a:lnTo>
                      <a:pt x="4423" y="2242"/>
                    </a:lnTo>
                    <a:lnTo>
                      <a:pt x="4362" y="1878"/>
                    </a:lnTo>
                    <a:lnTo>
                      <a:pt x="4261" y="1535"/>
                    </a:lnTo>
                    <a:lnTo>
                      <a:pt x="4120" y="1192"/>
                    </a:lnTo>
                    <a:lnTo>
                      <a:pt x="3978" y="869"/>
                    </a:lnTo>
                    <a:lnTo>
                      <a:pt x="3797" y="566"/>
                    </a:lnTo>
                    <a:lnTo>
                      <a:pt x="3595" y="263"/>
                    </a:lnTo>
                    <a:lnTo>
                      <a:pt x="335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51"/>
              <p:cNvSpPr/>
              <p:nvPr/>
            </p:nvSpPr>
            <p:spPr>
              <a:xfrm>
                <a:off x="3532337" y="-1060903"/>
                <a:ext cx="557528" cy="123793"/>
              </a:xfrm>
              <a:custGeom>
                <a:avLst/>
                <a:gdLst/>
                <a:ahLst/>
                <a:cxnLst/>
                <a:rect l="l" t="t" r="r" b="b"/>
                <a:pathLst>
                  <a:path w="5008" h="1112" extrusionOk="0">
                    <a:moveTo>
                      <a:pt x="4806" y="1"/>
                    </a:moveTo>
                    <a:lnTo>
                      <a:pt x="4745" y="21"/>
                    </a:lnTo>
                    <a:lnTo>
                      <a:pt x="4664" y="41"/>
                    </a:lnTo>
                    <a:lnTo>
                      <a:pt x="4563" y="81"/>
                    </a:lnTo>
                    <a:lnTo>
                      <a:pt x="4422" y="162"/>
                    </a:lnTo>
                    <a:lnTo>
                      <a:pt x="4281" y="243"/>
                    </a:lnTo>
                    <a:lnTo>
                      <a:pt x="4240" y="263"/>
                    </a:lnTo>
                    <a:lnTo>
                      <a:pt x="4180" y="283"/>
                    </a:lnTo>
                    <a:lnTo>
                      <a:pt x="4099" y="283"/>
                    </a:lnTo>
                    <a:lnTo>
                      <a:pt x="4038" y="263"/>
                    </a:lnTo>
                    <a:lnTo>
                      <a:pt x="3937" y="182"/>
                    </a:lnTo>
                    <a:lnTo>
                      <a:pt x="3877" y="122"/>
                    </a:lnTo>
                    <a:lnTo>
                      <a:pt x="3796" y="81"/>
                    </a:lnTo>
                    <a:lnTo>
                      <a:pt x="3736" y="61"/>
                    </a:lnTo>
                    <a:lnTo>
                      <a:pt x="3635" y="61"/>
                    </a:lnTo>
                    <a:lnTo>
                      <a:pt x="3554" y="102"/>
                    </a:lnTo>
                    <a:lnTo>
                      <a:pt x="3453" y="162"/>
                    </a:lnTo>
                    <a:lnTo>
                      <a:pt x="3352" y="243"/>
                    </a:lnTo>
                    <a:lnTo>
                      <a:pt x="3251" y="304"/>
                    </a:lnTo>
                    <a:lnTo>
                      <a:pt x="3211" y="324"/>
                    </a:lnTo>
                    <a:lnTo>
                      <a:pt x="3170" y="324"/>
                    </a:lnTo>
                    <a:lnTo>
                      <a:pt x="3089" y="304"/>
                    </a:lnTo>
                    <a:lnTo>
                      <a:pt x="3049" y="283"/>
                    </a:lnTo>
                    <a:lnTo>
                      <a:pt x="2988" y="283"/>
                    </a:lnTo>
                    <a:lnTo>
                      <a:pt x="2867" y="324"/>
                    </a:lnTo>
                    <a:lnTo>
                      <a:pt x="2746" y="344"/>
                    </a:lnTo>
                    <a:lnTo>
                      <a:pt x="2706" y="324"/>
                    </a:lnTo>
                    <a:lnTo>
                      <a:pt x="2645" y="304"/>
                    </a:lnTo>
                    <a:lnTo>
                      <a:pt x="2585" y="263"/>
                    </a:lnTo>
                    <a:lnTo>
                      <a:pt x="2524" y="203"/>
                    </a:lnTo>
                    <a:lnTo>
                      <a:pt x="2464" y="142"/>
                    </a:lnTo>
                    <a:lnTo>
                      <a:pt x="2403" y="122"/>
                    </a:lnTo>
                    <a:lnTo>
                      <a:pt x="2322" y="102"/>
                    </a:lnTo>
                    <a:lnTo>
                      <a:pt x="2241" y="122"/>
                    </a:lnTo>
                    <a:lnTo>
                      <a:pt x="2201" y="142"/>
                    </a:lnTo>
                    <a:lnTo>
                      <a:pt x="2161" y="182"/>
                    </a:lnTo>
                    <a:lnTo>
                      <a:pt x="2140" y="223"/>
                    </a:lnTo>
                    <a:lnTo>
                      <a:pt x="2120" y="263"/>
                    </a:lnTo>
                    <a:lnTo>
                      <a:pt x="2161" y="364"/>
                    </a:lnTo>
                    <a:lnTo>
                      <a:pt x="2181" y="445"/>
                    </a:lnTo>
                    <a:lnTo>
                      <a:pt x="2181" y="505"/>
                    </a:lnTo>
                    <a:lnTo>
                      <a:pt x="2161" y="546"/>
                    </a:lnTo>
                    <a:lnTo>
                      <a:pt x="2080" y="606"/>
                    </a:lnTo>
                    <a:lnTo>
                      <a:pt x="1999" y="606"/>
                    </a:lnTo>
                    <a:lnTo>
                      <a:pt x="1918" y="586"/>
                    </a:lnTo>
                    <a:lnTo>
                      <a:pt x="1817" y="566"/>
                    </a:lnTo>
                    <a:lnTo>
                      <a:pt x="1696" y="566"/>
                    </a:lnTo>
                    <a:lnTo>
                      <a:pt x="1636" y="586"/>
                    </a:lnTo>
                    <a:lnTo>
                      <a:pt x="1555" y="627"/>
                    </a:lnTo>
                    <a:lnTo>
                      <a:pt x="1494" y="647"/>
                    </a:lnTo>
                    <a:lnTo>
                      <a:pt x="1434" y="647"/>
                    </a:lnTo>
                    <a:lnTo>
                      <a:pt x="1373" y="627"/>
                    </a:lnTo>
                    <a:lnTo>
                      <a:pt x="1313" y="606"/>
                    </a:lnTo>
                    <a:lnTo>
                      <a:pt x="1272" y="546"/>
                    </a:lnTo>
                    <a:lnTo>
                      <a:pt x="1272" y="485"/>
                    </a:lnTo>
                    <a:lnTo>
                      <a:pt x="1313" y="425"/>
                    </a:lnTo>
                    <a:lnTo>
                      <a:pt x="1353" y="364"/>
                    </a:lnTo>
                    <a:lnTo>
                      <a:pt x="1393" y="283"/>
                    </a:lnTo>
                    <a:lnTo>
                      <a:pt x="1414" y="203"/>
                    </a:lnTo>
                    <a:lnTo>
                      <a:pt x="1414" y="162"/>
                    </a:lnTo>
                    <a:lnTo>
                      <a:pt x="1393" y="122"/>
                    </a:lnTo>
                    <a:lnTo>
                      <a:pt x="1373" y="102"/>
                    </a:lnTo>
                    <a:lnTo>
                      <a:pt x="1313" y="81"/>
                    </a:lnTo>
                    <a:lnTo>
                      <a:pt x="1232" y="81"/>
                    </a:lnTo>
                    <a:lnTo>
                      <a:pt x="1151" y="102"/>
                    </a:lnTo>
                    <a:lnTo>
                      <a:pt x="1090" y="142"/>
                    </a:lnTo>
                    <a:lnTo>
                      <a:pt x="949" y="263"/>
                    </a:lnTo>
                    <a:lnTo>
                      <a:pt x="909" y="304"/>
                    </a:lnTo>
                    <a:lnTo>
                      <a:pt x="828" y="324"/>
                    </a:lnTo>
                    <a:lnTo>
                      <a:pt x="767" y="324"/>
                    </a:lnTo>
                    <a:lnTo>
                      <a:pt x="707" y="344"/>
                    </a:lnTo>
                    <a:lnTo>
                      <a:pt x="646" y="384"/>
                    </a:lnTo>
                    <a:lnTo>
                      <a:pt x="586" y="405"/>
                    </a:lnTo>
                    <a:lnTo>
                      <a:pt x="525" y="384"/>
                    </a:lnTo>
                    <a:lnTo>
                      <a:pt x="485" y="364"/>
                    </a:lnTo>
                    <a:lnTo>
                      <a:pt x="444" y="324"/>
                    </a:lnTo>
                    <a:lnTo>
                      <a:pt x="384" y="182"/>
                    </a:lnTo>
                    <a:lnTo>
                      <a:pt x="323" y="122"/>
                    </a:lnTo>
                    <a:lnTo>
                      <a:pt x="303" y="102"/>
                    </a:lnTo>
                    <a:lnTo>
                      <a:pt x="263" y="122"/>
                    </a:lnTo>
                    <a:lnTo>
                      <a:pt x="162" y="162"/>
                    </a:lnTo>
                    <a:lnTo>
                      <a:pt x="101" y="243"/>
                    </a:lnTo>
                    <a:lnTo>
                      <a:pt x="0" y="445"/>
                    </a:lnTo>
                    <a:lnTo>
                      <a:pt x="364" y="667"/>
                    </a:lnTo>
                    <a:lnTo>
                      <a:pt x="767" y="849"/>
                    </a:lnTo>
                    <a:lnTo>
                      <a:pt x="1191" y="1010"/>
                    </a:lnTo>
                    <a:lnTo>
                      <a:pt x="1414" y="1071"/>
                    </a:lnTo>
                    <a:lnTo>
                      <a:pt x="1636" y="1111"/>
                    </a:lnTo>
                    <a:lnTo>
                      <a:pt x="3190" y="1111"/>
                    </a:lnTo>
                    <a:lnTo>
                      <a:pt x="3433" y="1051"/>
                    </a:lnTo>
                    <a:lnTo>
                      <a:pt x="3675" y="990"/>
                    </a:lnTo>
                    <a:lnTo>
                      <a:pt x="3917" y="889"/>
                    </a:lnTo>
                    <a:lnTo>
                      <a:pt x="4160" y="808"/>
                    </a:lnTo>
                    <a:lnTo>
                      <a:pt x="4382" y="687"/>
                    </a:lnTo>
                    <a:lnTo>
                      <a:pt x="4584" y="566"/>
                    </a:lnTo>
                    <a:lnTo>
                      <a:pt x="4806" y="425"/>
                    </a:lnTo>
                    <a:lnTo>
                      <a:pt x="5008" y="283"/>
                    </a:lnTo>
                    <a:lnTo>
                      <a:pt x="4987" y="142"/>
                    </a:lnTo>
                    <a:lnTo>
                      <a:pt x="4987" y="81"/>
                    </a:lnTo>
                    <a:lnTo>
                      <a:pt x="4947" y="61"/>
                    </a:lnTo>
                    <a:lnTo>
                      <a:pt x="4907" y="21"/>
                    </a:lnTo>
                    <a:lnTo>
                      <a:pt x="4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51"/>
              <p:cNvSpPr/>
              <p:nvPr/>
            </p:nvSpPr>
            <p:spPr>
              <a:xfrm>
                <a:off x="3532337" y="-1060903"/>
                <a:ext cx="557528" cy="123793"/>
              </a:xfrm>
              <a:custGeom>
                <a:avLst/>
                <a:gdLst/>
                <a:ahLst/>
                <a:cxnLst/>
                <a:rect l="l" t="t" r="r" b="b"/>
                <a:pathLst>
                  <a:path w="5008" h="1112" fill="none" extrusionOk="0">
                    <a:moveTo>
                      <a:pt x="4866" y="1"/>
                    </a:moveTo>
                    <a:lnTo>
                      <a:pt x="4866" y="1"/>
                    </a:lnTo>
                    <a:lnTo>
                      <a:pt x="4806" y="1"/>
                    </a:lnTo>
                    <a:lnTo>
                      <a:pt x="4745" y="21"/>
                    </a:lnTo>
                    <a:lnTo>
                      <a:pt x="4745" y="21"/>
                    </a:lnTo>
                    <a:lnTo>
                      <a:pt x="4664" y="41"/>
                    </a:lnTo>
                    <a:lnTo>
                      <a:pt x="4563" y="81"/>
                    </a:lnTo>
                    <a:lnTo>
                      <a:pt x="4422" y="162"/>
                    </a:lnTo>
                    <a:lnTo>
                      <a:pt x="4281" y="243"/>
                    </a:lnTo>
                    <a:lnTo>
                      <a:pt x="4240" y="263"/>
                    </a:lnTo>
                    <a:lnTo>
                      <a:pt x="4180" y="283"/>
                    </a:lnTo>
                    <a:lnTo>
                      <a:pt x="4180" y="283"/>
                    </a:lnTo>
                    <a:lnTo>
                      <a:pt x="4099" y="283"/>
                    </a:lnTo>
                    <a:lnTo>
                      <a:pt x="4038" y="263"/>
                    </a:lnTo>
                    <a:lnTo>
                      <a:pt x="3937" y="182"/>
                    </a:lnTo>
                    <a:lnTo>
                      <a:pt x="3937" y="182"/>
                    </a:lnTo>
                    <a:lnTo>
                      <a:pt x="3877" y="122"/>
                    </a:lnTo>
                    <a:lnTo>
                      <a:pt x="3796" y="81"/>
                    </a:lnTo>
                    <a:lnTo>
                      <a:pt x="3736" y="61"/>
                    </a:lnTo>
                    <a:lnTo>
                      <a:pt x="3635" y="61"/>
                    </a:lnTo>
                    <a:lnTo>
                      <a:pt x="3635" y="61"/>
                    </a:lnTo>
                    <a:lnTo>
                      <a:pt x="3554" y="102"/>
                    </a:lnTo>
                    <a:lnTo>
                      <a:pt x="3453" y="162"/>
                    </a:lnTo>
                    <a:lnTo>
                      <a:pt x="3352" y="243"/>
                    </a:lnTo>
                    <a:lnTo>
                      <a:pt x="3251" y="304"/>
                    </a:lnTo>
                    <a:lnTo>
                      <a:pt x="3251" y="304"/>
                    </a:lnTo>
                    <a:lnTo>
                      <a:pt x="3211" y="324"/>
                    </a:lnTo>
                    <a:lnTo>
                      <a:pt x="3170" y="324"/>
                    </a:lnTo>
                    <a:lnTo>
                      <a:pt x="3089" y="304"/>
                    </a:lnTo>
                    <a:lnTo>
                      <a:pt x="3089" y="304"/>
                    </a:lnTo>
                    <a:lnTo>
                      <a:pt x="3049" y="283"/>
                    </a:lnTo>
                    <a:lnTo>
                      <a:pt x="2988" y="283"/>
                    </a:lnTo>
                    <a:lnTo>
                      <a:pt x="2988" y="283"/>
                    </a:lnTo>
                    <a:lnTo>
                      <a:pt x="2867" y="324"/>
                    </a:lnTo>
                    <a:lnTo>
                      <a:pt x="2746" y="344"/>
                    </a:lnTo>
                    <a:lnTo>
                      <a:pt x="2706" y="324"/>
                    </a:lnTo>
                    <a:lnTo>
                      <a:pt x="2645" y="304"/>
                    </a:lnTo>
                    <a:lnTo>
                      <a:pt x="2585" y="263"/>
                    </a:lnTo>
                    <a:lnTo>
                      <a:pt x="2524" y="203"/>
                    </a:lnTo>
                    <a:lnTo>
                      <a:pt x="2524" y="203"/>
                    </a:lnTo>
                    <a:lnTo>
                      <a:pt x="2464" y="142"/>
                    </a:lnTo>
                    <a:lnTo>
                      <a:pt x="2403" y="122"/>
                    </a:lnTo>
                    <a:lnTo>
                      <a:pt x="2322" y="102"/>
                    </a:lnTo>
                    <a:lnTo>
                      <a:pt x="2241" y="122"/>
                    </a:lnTo>
                    <a:lnTo>
                      <a:pt x="2241" y="122"/>
                    </a:lnTo>
                    <a:lnTo>
                      <a:pt x="2201" y="142"/>
                    </a:lnTo>
                    <a:lnTo>
                      <a:pt x="2161" y="182"/>
                    </a:lnTo>
                    <a:lnTo>
                      <a:pt x="2140" y="223"/>
                    </a:lnTo>
                    <a:lnTo>
                      <a:pt x="2120" y="263"/>
                    </a:lnTo>
                    <a:lnTo>
                      <a:pt x="2120" y="263"/>
                    </a:lnTo>
                    <a:lnTo>
                      <a:pt x="2161" y="364"/>
                    </a:lnTo>
                    <a:lnTo>
                      <a:pt x="2181" y="445"/>
                    </a:lnTo>
                    <a:lnTo>
                      <a:pt x="2181" y="505"/>
                    </a:lnTo>
                    <a:lnTo>
                      <a:pt x="2161" y="546"/>
                    </a:lnTo>
                    <a:lnTo>
                      <a:pt x="2161" y="546"/>
                    </a:lnTo>
                    <a:lnTo>
                      <a:pt x="2080" y="606"/>
                    </a:lnTo>
                    <a:lnTo>
                      <a:pt x="1999" y="606"/>
                    </a:lnTo>
                    <a:lnTo>
                      <a:pt x="1999" y="606"/>
                    </a:lnTo>
                    <a:lnTo>
                      <a:pt x="1918" y="586"/>
                    </a:lnTo>
                    <a:lnTo>
                      <a:pt x="1817" y="566"/>
                    </a:lnTo>
                    <a:lnTo>
                      <a:pt x="1696" y="566"/>
                    </a:lnTo>
                    <a:lnTo>
                      <a:pt x="1636" y="586"/>
                    </a:lnTo>
                    <a:lnTo>
                      <a:pt x="1555" y="627"/>
                    </a:lnTo>
                    <a:lnTo>
                      <a:pt x="1555" y="627"/>
                    </a:lnTo>
                    <a:lnTo>
                      <a:pt x="1494" y="647"/>
                    </a:lnTo>
                    <a:lnTo>
                      <a:pt x="1434" y="647"/>
                    </a:lnTo>
                    <a:lnTo>
                      <a:pt x="1373" y="627"/>
                    </a:lnTo>
                    <a:lnTo>
                      <a:pt x="1313" y="606"/>
                    </a:lnTo>
                    <a:lnTo>
                      <a:pt x="1313" y="606"/>
                    </a:lnTo>
                    <a:lnTo>
                      <a:pt x="1272" y="546"/>
                    </a:lnTo>
                    <a:lnTo>
                      <a:pt x="1272" y="485"/>
                    </a:lnTo>
                    <a:lnTo>
                      <a:pt x="1272" y="485"/>
                    </a:lnTo>
                    <a:lnTo>
                      <a:pt x="1313" y="425"/>
                    </a:lnTo>
                    <a:lnTo>
                      <a:pt x="1353" y="364"/>
                    </a:lnTo>
                    <a:lnTo>
                      <a:pt x="1393" y="283"/>
                    </a:lnTo>
                    <a:lnTo>
                      <a:pt x="1414" y="203"/>
                    </a:lnTo>
                    <a:lnTo>
                      <a:pt x="1414" y="203"/>
                    </a:lnTo>
                    <a:lnTo>
                      <a:pt x="1414" y="162"/>
                    </a:lnTo>
                    <a:lnTo>
                      <a:pt x="1393" y="122"/>
                    </a:lnTo>
                    <a:lnTo>
                      <a:pt x="1373" y="102"/>
                    </a:lnTo>
                    <a:lnTo>
                      <a:pt x="1313" y="81"/>
                    </a:lnTo>
                    <a:lnTo>
                      <a:pt x="1313" y="81"/>
                    </a:lnTo>
                    <a:lnTo>
                      <a:pt x="1272" y="81"/>
                    </a:lnTo>
                    <a:lnTo>
                      <a:pt x="1232" y="81"/>
                    </a:lnTo>
                    <a:lnTo>
                      <a:pt x="1232" y="81"/>
                    </a:lnTo>
                    <a:lnTo>
                      <a:pt x="1151" y="102"/>
                    </a:lnTo>
                    <a:lnTo>
                      <a:pt x="1090" y="142"/>
                    </a:lnTo>
                    <a:lnTo>
                      <a:pt x="1090" y="142"/>
                    </a:lnTo>
                    <a:lnTo>
                      <a:pt x="949" y="263"/>
                    </a:lnTo>
                    <a:lnTo>
                      <a:pt x="909" y="304"/>
                    </a:lnTo>
                    <a:lnTo>
                      <a:pt x="828" y="324"/>
                    </a:lnTo>
                    <a:lnTo>
                      <a:pt x="828" y="324"/>
                    </a:lnTo>
                    <a:lnTo>
                      <a:pt x="767" y="324"/>
                    </a:lnTo>
                    <a:lnTo>
                      <a:pt x="707" y="344"/>
                    </a:lnTo>
                    <a:lnTo>
                      <a:pt x="646" y="384"/>
                    </a:lnTo>
                    <a:lnTo>
                      <a:pt x="646" y="384"/>
                    </a:lnTo>
                    <a:lnTo>
                      <a:pt x="586" y="405"/>
                    </a:lnTo>
                    <a:lnTo>
                      <a:pt x="525" y="384"/>
                    </a:lnTo>
                    <a:lnTo>
                      <a:pt x="485" y="364"/>
                    </a:lnTo>
                    <a:lnTo>
                      <a:pt x="444" y="324"/>
                    </a:lnTo>
                    <a:lnTo>
                      <a:pt x="444" y="324"/>
                    </a:lnTo>
                    <a:lnTo>
                      <a:pt x="384" y="182"/>
                    </a:lnTo>
                    <a:lnTo>
                      <a:pt x="323" y="122"/>
                    </a:lnTo>
                    <a:lnTo>
                      <a:pt x="303" y="102"/>
                    </a:lnTo>
                    <a:lnTo>
                      <a:pt x="263" y="122"/>
                    </a:lnTo>
                    <a:lnTo>
                      <a:pt x="263" y="122"/>
                    </a:lnTo>
                    <a:lnTo>
                      <a:pt x="162" y="162"/>
                    </a:lnTo>
                    <a:lnTo>
                      <a:pt x="101" y="243"/>
                    </a:lnTo>
                    <a:lnTo>
                      <a:pt x="0" y="445"/>
                    </a:lnTo>
                    <a:lnTo>
                      <a:pt x="0" y="445"/>
                    </a:lnTo>
                    <a:lnTo>
                      <a:pt x="364" y="667"/>
                    </a:lnTo>
                    <a:lnTo>
                      <a:pt x="767" y="849"/>
                    </a:lnTo>
                    <a:lnTo>
                      <a:pt x="1191" y="1010"/>
                    </a:lnTo>
                    <a:lnTo>
                      <a:pt x="1414" y="1071"/>
                    </a:lnTo>
                    <a:lnTo>
                      <a:pt x="1636" y="1111"/>
                    </a:lnTo>
                    <a:lnTo>
                      <a:pt x="1636" y="1111"/>
                    </a:lnTo>
                    <a:lnTo>
                      <a:pt x="3190" y="1111"/>
                    </a:lnTo>
                    <a:lnTo>
                      <a:pt x="3190" y="1111"/>
                    </a:lnTo>
                    <a:lnTo>
                      <a:pt x="3433" y="1051"/>
                    </a:lnTo>
                    <a:lnTo>
                      <a:pt x="3675" y="990"/>
                    </a:lnTo>
                    <a:lnTo>
                      <a:pt x="3917" y="889"/>
                    </a:lnTo>
                    <a:lnTo>
                      <a:pt x="4160" y="808"/>
                    </a:lnTo>
                    <a:lnTo>
                      <a:pt x="4382" y="687"/>
                    </a:lnTo>
                    <a:lnTo>
                      <a:pt x="4584" y="566"/>
                    </a:lnTo>
                    <a:lnTo>
                      <a:pt x="4806" y="425"/>
                    </a:lnTo>
                    <a:lnTo>
                      <a:pt x="5008" y="283"/>
                    </a:lnTo>
                    <a:lnTo>
                      <a:pt x="5008" y="283"/>
                    </a:lnTo>
                    <a:lnTo>
                      <a:pt x="4987" y="142"/>
                    </a:lnTo>
                    <a:lnTo>
                      <a:pt x="4987" y="142"/>
                    </a:lnTo>
                    <a:lnTo>
                      <a:pt x="4987" y="81"/>
                    </a:lnTo>
                    <a:lnTo>
                      <a:pt x="4947" y="61"/>
                    </a:lnTo>
                    <a:lnTo>
                      <a:pt x="4907" y="21"/>
                    </a:lnTo>
                    <a:lnTo>
                      <a:pt x="486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51"/>
              <p:cNvSpPr/>
              <p:nvPr/>
            </p:nvSpPr>
            <p:spPr>
              <a:xfrm>
                <a:off x="3350206" y="-1723963"/>
                <a:ext cx="373281" cy="658710"/>
              </a:xfrm>
              <a:custGeom>
                <a:avLst/>
                <a:gdLst/>
                <a:ahLst/>
                <a:cxnLst/>
                <a:rect l="l" t="t" r="r" b="b"/>
                <a:pathLst>
                  <a:path w="3353" h="5917" extrusionOk="0">
                    <a:moveTo>
                      <a:pt x="1091" y="0"/>
                    </a:moveTo>
                    <a:lnTo>
                      <a:pt x="970" y="20"/>
                    </a:lnTo>
                    <a:lnTo>
                      <a:pt x="889" y="61"/>
                    </a:lnTo>
                    <a:lnTo>
                      <a:pt x="606" y="404"/>
                    </a:lnTo>
                    <a:lnTo>
                      <a:pt x="364" y="767"/>
                    </a:lnTo>
                    <a:lnTo>
                      <a:pt x="162" y="1171"/>
                    </a:lnTo>
                    <a:lnTo>
                      <a:pt x="1" y="1575"/>
                    </a:lnTo>
                    <a:lnTo>
                      <a:pt x="61" y="1696"/>
                    </a:lnTo>
                    <a:lnTo>
                      <a:pt x="122" y="1797"/>
                    </a:lnTo>
                    <a:lnTo>
                      <a:pt x="142" y="1898"/>
                    </a:lnTo>
                    <a:lnTo>
                      <a:pt x="142" y="2019"/>
                    </a:lnTo>
                    <a:lnTo>
                      <a:pt x="162" y="2120"/>
                    </a:lnTo>
                    <a:lnTo>
                      <a:pt x="203" y="2201"/>
                    </a:lnTo>
                    <a:lnTo>
                      <a:pt x="243" y="2241"/>
                    </a:lnTo>
                    <a:lnTo>
                      <a:pt x="283" y="2221"/>
                    </a:lnTo>
                    <a:lnTo>
                      <a:pt x="324" y="2181"/>
                    </a:lnTo>
                    <a:lnTo>
                      <a:pt x="344" y="2060"/>
                    </a:lnTo>
                    <a:lnTo>
                      <a:pt x="364" y="1939"/>
                    </a:lnTo>
                    <a:lnTo>
                      <a:pt x="384" y="1898"/>
                    </a:lnTo>
                    <a:lnTo>
                      <a:pt x="404" y="1898"/>
                    </a:lnTo>
                    <a:lnTo>
                      <a:pt x="425" y="1918"/>
                    </a:lnTo>
                    <a:lnTo>
                      <a:pt x="425" y="1999"/>
                    </a:lnTo>
                    <a:lnTo>
                      <a:pt x="425" y="2080"/>
                    </a:lnTo>
                    <a:lnTo>
                      <a:pt x="425" y="2181"/>
                    </a:lnTo>
                    <a:lnTo>
                      <a:pt x="445" y="2262"/>
                    </a:lnTo>
                    <a:lnTo>
                      <a:pt x="465" y="2322"/>
                    </a:lnTo>
                    <a:lnTo>
                      <a:pt x="526" y="2403"/>
                    </a:lnTo>
                    <a:lnTo>
                      <a:pt x="566" y="2443"/>
                    </a:lnTo>
                    <a:lnTo>
                      <a:pt x="606" y="2464"/>
                    </a:lnTo>
                    <a:lnTo>
                      <a:pt x="667" y="2484"/>
                    </a:lnTo>
                    <a:lnTo>
                      <a:pt x="768" y="2504"/>
                    </a:lnTo>
                    <a:lnTo>
                      <a:pt x="828" y="2504"/>
                    </a:lnTo>
                    <a:lnTo>
                      <a:pt x="849" y="2524"/>
                    </a:lnTo>
                    <a:lnTo>
                      <a:pt x="889" y="2585"/>
                    </a:lnTo>
                    <a:lnTo>
                      <a:pt x="929" y="2625"/>
                    </a:lnTo>
                    <a:lnTo>
                      <a:pt x="950" y="2665"/>
                    </a:lnTo>
                    <a:lnTo>
                      <a:pt x="1051" y="2686"/>
                    </a:lnTo>
                    <a:lnTo>
                      <a:pt x="1091" y="2706"/>
                    </a:lnTo>
                    <a:lnTo>
                      <a:pt x="1131" y="2726"/>
                    </a:lnTo>
                    <a:lnTo>
                      <a:pt x="1172" y="2787"/>
                    </a:lnTo>
                    <a:lnTo>
                      <a:pt x="1232" y="2867"/>
                    </a:lnTo>
                    <a:lnTo>
                      <a:pt x="1293" y="2928"/>
                    </a:lnTo>
                    <a:lnTo>
                      <a:pt x="1374" y="2968"/>
                    </a:lnTo>
                    <a:lnTo>
                      <a:pt x="1454" y="2989"/>
                    </a:lnTo>
                    <a:lnTo>
                      <a:pt x="1515" y="3009"/>
                    </a:lnTo>
                    <a:lnTo>
                      <a:pt x="1555" y="3029"/>
                    </a:lnTo>
                    <a:lnTo>
                      <a:pt x="1576" y="3069"/>
                    </a:lnTo>
                    <a:lnTo>
                      <a:pt x="1576" y="3130"/>
                    </a:lnTo>
                    <a:lnTo>
                      <a:pt x="1576" y="3170"/>
                    </a:lnTo>
                    <a:lnTo>
                      <a:pt x="1535" y="3211"/>
                    </a:lnTo>
                    <a:lnTo>
                      <a:pt x="1434" y="3312"/>
                    </a:lnTo>
                    <a:lnTo>
                      <a:pt x="1394" y="3352"/>
                    </a:lnTo>
                    <a:lnTo>
                      <a:pt x="1374" y="3413"/>
                    </a:lnTo>
                    <a:lnTo>
                      <a:pt x="1374" y="3513"/>
                    </a:lnTo>
                    <a:lnTo>
                      <a:pt x="1394" y="3614"/>
                    </a:lnTo>
                    <a:lnTo>
                      <a:pt x="1454" y="3715"/>
                    </a:lnTo>
                    <a:lnTo>
                      <a:pt x="1535" y="3796"/>
                    </a:lnTo>
                    <a:lnTo>
                      <a:pt x="1596" y="3837"/>
                    </a:lnTo>
                    <a:lnTo>
                      <a:pt x="1636" y="3877"/>
                    </a:lnTo>
                    <a:lnTo>
                      <a:pt x="1656" y="3917"/>
                    </a:lnTo>
                    <a:lnTo>
                      <a:pt x="1656" y="3998"/>
                    </a:lnTo>
                    <a:lnTo>
                      <a:pt x="1636" y="4079"/>
                    </a:lnTo>
                    <a:lnTo>
                      <a:pt x="1636" y="4180"/>
                    </a:lnTo>
                    <a:lnTo>
                      <a:pt x="1636" y="4220"/>
                    </a:lnTo>
                    <a:lnTo>
                      <a:pt x="1677" y="4261"/>
                    </a:lnTo>
                    <a:lnTo>
                      <a:pt x="1737" y="4341"/>
                    </a:lnTo>
                    <a:lnTo>
                      <a:pt x="1798" y="4402"/>
                    </a:lnTo>
                    <a:lnTo>
                      <a:pt x="1838" y="4483"/>
                    </a:lnTo>
                    <a:lnTo>
                      <a:pt x="1838" y="4563"/>
                    </a:lnTo>
                    <a:lnTo>
                      <a:pt x="1838" y="4644"/>
                    </a:lnTo>
                    <a:lnTo>
                      <a:pt x="1798" y="4806"/>
                    </a:lnTo>
                    <a:lnTo>
                      <a:pt x="1798" y="4907"/>
                    </a:lnTo>
                    <a:lnTo>
                      <a:pt x="1818" y="4987"/>
                    </a:lnTo>
                    <a:lnTo>
                      <a:pt x="1878" y="5109"/>
                    </a:lnTo>
                    <a:lnTo>
                      <a:pt x="1899" y="5189"/>
                    </a:lnTo>
                    <a:lnTo>
                      <a:pt x="1899" y="5290"/>
                    </a:lnTo>
                    <a:lnTo>
                      <a:pt x="1899" y="5371"/>
                    </a:lnTo>
                    <a:lnTo>
                      <a:pt x="1919" y="5432"/>
                    </a:lnTo>
                    <a:lnTo>
                      <a:pt x="1939" y="5512"/>
                    </a:lnTo>
                    <a:lnTo>
                      <a:pt x="1979" y="5573"/>
                    </a:lnTo>
                    <a:lnTo>
                      <a:pt x="2101" y="5735"/>
                    </a:lnTo>
                    <a:lnTo>
                      <a:pt x="2161" y="5815"/>
                    </a:lnTo>
                    <a:lnTo>
                      <a:pt x="2222" y="5876"/>
                    </a:lnTo>
                    <a:lnTo>
                      <a:pt x="2282" y="5896"/>
                    </a:lnTo>
                    <a:lnTo>
                      <a:pt x="2323" y="5916"/>
                    </a:lnTo>
                    <a:lnTo>
                      <a:pt x="2363" y="5916"/>
                    </a:lnTo>
                    <a:lnTo>
                      <a:pt x="2403" y="5896"/>
                    </a:lnTo>
                    <a:lnTo>
                      <a:pt x="2424" y="5876"/>
                    </a:lnTo>
                    <a:lnTo>
                      <a:pt x="2424" y="5836"/>
                    </a:lnTo>
                    <a:lnTo>
                      <a:pt x="2424" y="5795"/>
                    </a:lnTo>
                    <a:lnTo>
                      <a:pt x="2403" y="5755"/>
                    </a:lnTo>
                    <a:lnTo>
                      <a:pt x="2323" y="5654"/>
                    </a:lnTo>
                    <a:lnTo>
                      <a:pt x="2282" y="5573"/>
                    </a:lnTo>
                    <a:lnTo>
                      <a:pt x="2262" y="5533"/>
                    </a:lnTo>
                    <a:lnTo>
                      <a:pt x="2282" y="5512"/>
                    </a:lnTo>
                    <a:lnTo>
                      <a:pt x="2323" y="5492"/>
                    </a:lnTo>
                    <a:lnTo>
                      <a:pt x="2383" y="5472"/>
                    </a:lnTo>
                    <a:lnTo>
                      <a:pt x="2464" y="5391"/>
                    </a:lnTo>
                    <a:lnTo>
                      <a:pt x="2484" y="5351"/>
                    </a:lnTo>
                    <a:lnTo>
                      <a:pt x="2504" y="5311"/>
                    </a:lnTo>
                    <a:lnTo>
                      <a:pt x="2504" y="5230"/>
                    </a:lnTo>
                    <a:lnTo>
                      <a:pt x="2504" y="5169"/>
                    </a:lnTo>
                    <a:lnTo>
                      <a:pt x="2525" y="5088"/>
                    </a:lnTo>
                    <a:lnTo>
                      <a:pt x="2565" y="5028"/>
                    </a:lnTo>
                    <a:lnTo>
                      <a:pt x="2585" y="4967"/>
                    </a:lnTo>
                    <a:lnTo>
                      <a:pt x="2605" y="4866"/>
                    </a:lnTo>
                    <a:lnTo>
                      <a:pt x="2626" y="4806"/>
                    </a:lnTo>
                    <a:lnTo>
                      <a:pt x="2686" y="4786"/>
                    </a:lnTo>
                    <a:lnTo>
                      <a:pt x="2726" y="4786"/>
                    </a:lnTo>
                    <a:lnTo>
                      <a:pt x="2767" y="4765"/>
                    </a:lnTo>
                    <a:lnTo>
                      <a:pt x="2807" y="4745"/>
                    </a:lnTo>
                    <a:lnTo>
                      <a:pt x="2827" y="4705"/>
                    </a:lnTo>
                    <a:lnTo>
                      <a:pt x="2848" y="4644"/>
                    </a:lnTo>
                    <a:lnTo>
                      <a:pt x="2848" y="4563"/>
                    </a:lnTo>
                    <a:lnTo>
                      <a:pt x="2848" y="4483"/>
                    </a:lnTo>
                    <a:lnTo>
                      <a:pt x="2868" y="4422"/>
                    </a:lnTo>
                    <a:lnTo>
                      <a:pt x="2928" y="4402"/>
                    </a:lnTo>
                    <a:lnTo>
                      <a:pt x="3029" y="4402"/>
                    </a:lnTo>
                    <a:lnTo>
                      <a:pt x="3090" y="4382"/>
                    </a:lnTo>
                    <a:lnTo>
                      <a:pt x="3150" y="4321"/>
                    </a:lnTo>
                    <a:lnTo>
                      <a:pt x="3211" y="4240"/>
                    </a:lnTo>
                    <a:lnTo>
                      <a:pt x="3231" y="4180"/>
                    </a:lnTo>
                    <a:lnTo>
                      <a:pt x="3231" y="4099"/>
                    </a:lnTo>
                    <a:lnTo>
                      <a:pt x="3211" y="4038"/>
                    </a:lnTo>
                    <a:lnTo>
                      <a:pt x="3171" y="3917"/>
                    </a:lnTo>
                    <a:lnTo>
                      <a:pt x="3191" y="3857"/>
                    </a:lnTo>
                    <a:lnTo>
                      <a:pt x="3231" y="3816"/>
                    </a:lnTo>
                    <a:lnTo>
                      <a:pt x="3292" y="3776"/>
                    </a:lnTo>
                    <a:lnTo>
                      <a:pt x="3332" y="3695"/>
                    </a:lnTo>
                    <a:lnTo>
                      <a:pt x="3352" y="3635"/>
                    </a:lnTo>
                    <a:lnTo>
                      <a:pt x="3352" y="3554"/>
                    </a:lnTo>
                    <a:lnTo>
                      <a:pt x="3332" y="3493"/>
                    </a:lnTo>
                    <a:lnTo>
                      <a:pt x="3312" y="3433"/>
                    </a:lnTo>
                    <a:lnTo>
                      <a:pt x="3251" y="3392"/>
                    </a:lnTo>
                    <a:lnTo>
                      <a:pt x="3191" y="3352"/>
                    </a:lnTo>
                    <a:lnTo>
                      <a:pt x="3130" y="3332"/>
                    </a:lnTo>
                    <a:lnTo>
                      <a:pt x="3070" y="3352"/>
                    </a:lnTo>
                    <a:lnTo>
                      <a:pt x="2949" y="3372"/>
                    </a:lnTo>
                    <a:lnTo>
                      <a:pt x="2848" y="3372"/>
                    </a:lnTo>
                    <a:lnTo>
                      <a:pt x="2787" y="3352"/>
                    </a:lnTo>
                    <a:lnTo>
                      <a:pt x="2747" y="3312"/>
                    </a:lnTo>
                    <a:lnTo>
                      <a:pt x="2726" y="3251"/>
                    </a:lnTo>
                    <a:lnTo>
                      <a:pt x="2726" y="3190"/>
                    </a:lnTo>
                    <a:lnTo>
                      <a:pt x="2706" y="3110"/>
                    </a:lnTo>
                    <a:lnTo>
                      <a:pt x="2666" y="3049"/>
                    </a:lnTo>
                    <a:lnTo>
                      <a:pt x="2605" y="2989"/>
                    </a:lnTo>
                    <a:lnTo>
                      <a:pt x="2525" y="2968"/>
                    </a:lnTo>
                    <a:lnTo>
                      <a:pt x="2444" y="2968"/>
                    </a:lnTo>
                    <a:lnTo>
                      <a:pt x="2363" y="2948"/>
                    </a:lnTo>
                    <a:lnTo>
                      <a:pt x="2302" y="2908"/>
                    </a:lnTo>
                    <a:lnTo>
                      <a:pt x="2242" y="2827"/>
                    </a:lnTo>
                    <a:lnTo>
                      <a:pt x="2201" y="2746"/>
                    </a:lnTo>
                    <a:lnTo>
                      <a:pt x="2161" y="2726"/>
                    </a:lnTo>
                    <a:lnTo>
                      <a:pt x="2121" y="2686"/>
                    </a:lnTo>
                    <a:lnTo>
                      <a:pt x="2020" y="2686"/>
                    </a:lnTo>
                    <a:lnTo>
                      <a:pt x="1919" y="2726"/>
                    </a:lnTo>
                    <a:lnTo>
                      <a:pt x="1878" y="2766"/>
                    </a:lnTo>
                    <a:lnTo>
                      <a:pt x="1838" y="2787"/>
                    </a:lnTo>
                    <a:lnTo>
                      <a:pt x="1777" y="2766"/>
                    </a:lnTo>
                    <a:lnTo>
                      <a:pt x="1697" y="2726"/>
                    </a:lnTo>
                    <a:lnTo>
                      <a:pt x="1555" y="2726"/>
                    </a:lnTo>
                    <a:lnTo>
                      <a:pt x="1475" y="2746"/>
                    </a:lnTo>
                    <a:lnTo>
                      <a:pt x="1434" y="2726"/>
                    </a:lnTo>
                    <a:lnTo>
                      <a:pt x="1374" y="2706"/>
                    </a:lnTo>
                    <a:lnTo>
                      <a:pt x="1353" y="2665"/>
                    </a:lnTo>
                    <a:lnTo>
                      <a:pt x="1333" y="2625"/>
                    </a:lnTo>
                    <a:lnTo>
                      <a:pt x="1313" y="2544"/>
                    </a:lnTo>
                    <a:lnTo>
                      <a:pt x="1313" y="2443"/>
                    </a:lnTo>
                    <a:lnTo>
                      <a:pt x="1313" y="2363"/>
                    </a:lnTo>
                    <a:lnTo>
                      <a:pt x="1293" y="2322"/>
                    </a:lnTo>
                    <a:lnTo>
                      <a:pt x="1273" y="2302"/>
                    </a:lnTo>
                    <a:lnTo>
                      <a:pt x="1252" y="2282"/>
                    </a:lnTo>
                    <a:lnTo>
                      <a:pt x="1192" y="2282"/>
                    </a:lnTo>
                    <a:lnTo>
                      <a:pt x="1071" y="2342"/>
                    </a:lnTo>
                    <a:lnTo>
                      <a:pt x="1010" y="2342"/>
                    </a:lnTo>
                    <a:lnTo>
                      <a:pt x="950" y="2302"/>
                    </a:lnTo>
                    <a:lnTo>
                      <a:pt x="909" y="2221"/>
                    </a:lnTo>
                    <a:lnTo>
                      <a:pt x="909" y="2120"/>
                    </a:lnTo>
                    <a:lnTo>
                      <a:pt x="929" y="2019"/>
                    </a:lnTo>
                    <a:lnTo>
                      <a:pt x="990" y="1939"/>
                    </a:lnTo>
                    <a:lnTo>
                      <a:pt x="1051" y="1898"/>
                    </a:lnTo>
                    <a:lnTo>
                      <a:pt x="1131" y="1878"/>
                    </a:lnTo>
                    <a:lnTo>
                      <a:pt x="1353" y="1878"/>
                    </a:lnTo>
                    <a:lnTo>
                      <a:pt x="1374" y="1858"/>
                    </a:lnTo>
                    <a:lnTo>
                      <a:pt x="1394" y="1878"/>
                    </a:lnTo>
                    <a:lnTo>
                      <a:pt x="1434" y="1898"/>
                    </a:lnTo>
                    <a:lnTo>
                      <a:pt x="1434" y="1918"/>
                    </a:lnTo>
                    <a:lnTo>
                      <a:pt x="1434" y="2019"/>
                    </a:lnTo>
                    <a:lnTo>
                      <a:pt x="1434" y="2120"/>
                    </a:lnTo>
                    <a:lnTo>
                      <a:pt x="1434" y="2181"/>
                    </a:lnTo>
                    <a:lnTo>
                      <a:pt x="1475" y="2221"/>
                    </a:lnTo>
                    <a:lnTo>
                      <a:pt x="1515" y="2262"/>
                    </a:lnTo>
                    <a:lnTo>
                      <a:pt x="1555" y="2262"/>
                    </a:lnTo>
                    <a:lnTo>
                      <a:pt x="1576" y="2241"/>
                    </a:lnTo>
                    <a:lnTo>
                      <a:pt x="1616" y="2201"/>
                    </a:lnTo>
                    <a:lnTo>
                      <a:pt x="1616" y="2120"/>
                    </a:lnTo>
                    <a:lnTo>
                      <a:pt x="1616" y="2039"/>
                    </a:lnTo>
                    <a:lnTo>
                      <a:pt x="1596" y="1979"/>
                    </a:lnTo>
                    <a:lnTo>
                      <a:pt x="1596" y="1878"/>
                    </a:lnTo>
                    <a:lnTo>
                      <a:pt x="1616" y="1858"/>
                    </a:lnTo>
                    <a:lnTo>
                      <a:pt x="1636" y="1838"/>
                    </a:lnTo>
                    <a:lnTo>
                      <a:pt x="1798" y="1817"/>
                    </a:lnTo>
                    <a:lnTo>
                      <a:pt x="1858" y="1797"/>
                    </a:lnTo>
                    <a:lnTo>
                      <a:pt x="1899" y="1777"/>
                    </a:lnTo>
                    <a:lnTo>
                      <a:pt x="1919" y="1737"/>
                    </a:lnTo>
                    <a:lnTo>
                      <a:pt x="1939" y="1636"/>
                    </a:lnTo>
                    <a:lnTo>
                      <a:pt x="1939" y="1575"/>
                    </a:lnTo>
                    <a:lnTo>
                      <a:pt x="1959" y="1474"/>
                    </a:lnTo>
                    <a:lnTo>
                      <a:pt x="1979" y="1434"/>
                    </a:lnTo>
                    <a:lnTo>
                      <a:pt x="2020" y="1393"/>
                    </a:lnTo>
                    <a:lnTo>
                      <a:pt x="2121" y="1373"/>
                    </a:lnTo>
                    <a:lnTo>
                      <a:pt x="2201" y="1353"/>
                    </a:lnTo>
                    <a:lnTo>
                      <a:pt x="2242" y="1313"/>
                    </a:lnTo>
                    <a:lnTo>
                      <a:pt x="2302" y="1212"/>
                    </a:lnTo>
                    <a:lnTo>
                      <a:pt x="2343" y="1191"/>
                    </a:lnTo>
                    <a:lnTo>
                      <a:pt x="2383" y="1171"/>
                    </a:lnTo>
                    <a:lnTo>
                      <a:pt x="2424" y="1151"/>
                    </a:lnTo>
                    <a:lnTo>
                      <a:pt x="2484" y="1171"/>
                    </a:lnTo>
                    <a:lnTo>
                      <a:pt x="2545" y="1212"/>
                    </a:lnTo>
                    <a:lnTo>
                      <a:pt x="2565" y="1232"/>
                    </a:lnTo>
                    <a:lnTo>
                      <a:pt x="2605" y="1232"/>
                    </a:lnTo>
                    <a:lnTo>
                      <a:pt x="2666" y="1191"/>
                    </a:lnTo>
                    <a:lnTo>
                      <a:pt x="2726" y="1151"/>
                    </a:lnTo>
                    <a:lnTo>
                      <a:pt x="2767" y="1070"/>
                    </a:lnTo>
                    <a:lnTo>
                      <a:pt x="2787" y="969"/>
                    </a:lnTo>
                    <a:lnTo>
                      <a:pt x="2807" y="808"/>
                    </a:lnTo>
                    <a:lnTo>
                      <a:pt x="2807" y="666"/>
                    </a:lnTo>
                    <a:lnTo>
                      <a:pt x="2767" y="586"/>
                    </a:lnTo>
                    <a:lnTo>
                      <a:pt x="2726" y="505"/>
                    </a:lnTo>
                    <a:lnTo>
                      <a:pt x="2666" y="465"/>
                    </a:lnTo>
                    <a:lnTo>
                      <a:pt x="2605" y="424"/>
                    </a:lnTo>
                    <a:lnTo>
                      <a:pt x="2464" y="424"/>
                    </a:lnTo>
                    <a:lnTo>
                      <a:pt x="2383" y="485"/>
                    </a:lnTo>
                    <a:lnTo>
                      <a:pt x="2323" y="565"/>
                    </a:lnTo>
                    <a:lnTo>
                      <a:pt x="2181" y="767"/>
                    </a:lnTo>
                    <a:lnTo>
                      <a:pt x="2101" y="828"/>
                    </a:lnTo>
                    <a:lnTo>
                      <a:pt x="2040" y="848"/>
                    </a:lnTo>
                    <a:lnTo>
                      <a:pt x="1979" y="868"/>
                    </a:lnTo>
                    <a:lnTo>
                      <a:pt x="1919" y="848"/>
                    </a:lnTo>
                    <a:lnTo>
                      <a:pt x="1858" y="808"/>
                    </a:lnTo>
                    <a:lnTo>
                      <a:pt x="1798" y="767"/>
                    </a:lnTo>
                    <a:lnTo>
                      <a:pt x="1777" y="707"/>
                    </a:lnTo>
                    <a:lnTo>
                      <a:pt x="1757" y="666"/>
                    </a:lnTo>
                    <a:lnTo>
                      <a:pt x="1777" y="626"/>
                    </a:lnTo>
                    <a:lnTo>
                      <a:pt x="1798" y="606"/>
                    </a:lnTo>
                    <a:lnTo>
                      <a:pt x="1838" y="586"/>
                    </a:lnTo>
                    <a:lnTo>
                      <a:pt x="1919" y="565"/>
                    </a:lnTo>
                    <a:lnTo>
                      <a:pt x="1959" y="545"/>
                    </a:lnTo>
                    <a:lnTo>
                      <a:pt x="2000" y="505"/>
                    </a:lnTo>
                    <a:lnTo>
                      <a:pt x="2040" y="424"/>
                    </a:lnTo>
                    <a:lnTo>
                      <a:pt x="2060" y="343"/>
                    </a:lnTo>
                    <a:lnTo>
                      <a:pt x="2060" y="263"/>
                    </a:lnTo>
                    <a:lnTo>
                      <a:pt x="2040" y="202"/>
                    </a:lnTo>
                    <a:lnTo>
                      <a:pt x="2000" y="162"/>
                    </a:lnTo>
                    <a:lnTo>
                      <a:pt x="1939" y="121"/>
                    </a:lnTo>
                    <a:lnTo>
                      <a:pt x="1878" y="121"/>
                    </a:lnTo>
                    <a:lnTo>
                      <a:pt x="1818" y="141"/>
                    </a:lnTo>
                    <a:lnTo>
                      <a:pt x="1677" y="202"/>
                    </a:lnTo>
                    <a:lnTo>
                      <a:pt x="1616" y="222"/>
                    </a:lnTo>
                    <a:lnTo>
                      <a:pt x="1535" y="222"/>
                    </a:lnTo>
                    <a:lnTo>
                      <a:pt x="1475" y="202"/>
                    </a:lnTo>
                    <a:lnTo>
                      <a:pt x="1414" y="162"/>
                    </a:lnTo>
                    <a:lnTo>
                      <a:pt x="1273" y="61"/>
                    </a:lnTo>
                    <a:lnTo>
                      <a:pt x="1192" y="20"/>
                    </a:lnTo>
                    <a:lnTo>
                      <a:pt x="1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51"/>
              <p:cNvSpPr/>
              <p:nvPr/>
            </p:nvSpPr>
            <p:spPr>
              <a:xfrm>
                <a:off x="3350206" y="-1723963"/>
                <a:ext cx="373281" cy="658710"/>
              </a:xfrm>
              <a:custGeom>
                <a:avLst/>
                <a:gdLst/>
                <a:ahLst/>
                <a:cxnLst/>
                <a:rect l="l" t="t" r="r" b="b"/>
                <a:pathLst>
                  <a:path w="3353" h="5917" fill="none" extrusionOk="0">
                    <a:moveTo>
                      <a:pt x="1636" y="4180"/>
                    </a:moveTo>
                    <a:lnTo>
                      <a:pt x="1636" y="4180"/>
                    </a:lnTo>
                    <a:lnTo>
                      <a:pt x="1636" y="4220"/>
                    </a:lnTo>
                    <a:lnTo>
                      <a:pt x="1677" y="4261"/>
                    </a:lnTo>
                    <a:lnTo>
                      <a:pt x="1737" y="4341"/>
                    </a:lnTo>
                    <a:lnTo>
                      <a:pt x="1737" y="4341"/>
                    </a:lnTo>
                    <a:lnTo>
                      <a:pt x="1798" y="4402"/>
                    </a:lnTo>
                    <a:lnTo>
                      <a:pt x="1838" y="4483"/>
                    </a:lnTo>
                    <a:lnTo>
                      <a:pt x="1838" y="4563"/>
                    </a:lnTo>
                    <a:lnTo>
                      <a:pt x="1838" y="4644"/>
                    </a:lnTo>
                    <a:lnTo>
                      <a:pt x="1838" y="4644"/>
                    </a:lnTo>
                    <a:lnTo>
                      <a:pt x="1798" y="4806"/>
                    </a:lnTo>
                    <a:lnTo>
                      <a:pt x="1798" y="4907"/>
                    </a:lnTo>
                    <a:lnTo>
                      <a:pt x="1818" y="4987"/>
                    </a:lnTo>
                    <a:lnTo>
                      <a:pt x="1878" y="5109"/>
                    </a:lnTo>
                    <a:lnTo>
                      <a:pt x="1878" y="5109"/>
                    </a:lnTo>
                    <a:lnTo>
                      <a:pt x="1899" y="5189"/>
                    </a:lnTo>
                    <a:lnTo>
                      <a:pt x="1899" y="5290"/>
                    </a:lnTo>
                    <a:lnTo>
                      <a:pt x="1899" y="5290"/>
                    </a:lnTo>
                    <a:lnTo>
                      <a:pt x="1899" y="5371"/>
                    </a:lnTo>
                    <a:lnTo>
                      <a:pt x="1919" y="5432"/>
                    </a:lnTo>
                    <a:lnTo>
                      <a:pt x="1939" y="5512"/>
                    </a:lnTo>
                    <a:lnTo>
                      <a:pt x="1979" y="5573"/>
                    </a:lnTo>
                    <a:lnTo>
                      <a:pt x="1979" y="5573"/>
                    </a:lnTo>
                    <a:lnTo>
                      <a:pt x="2101" y="5735"/>
                    </a:lnTo>
                    <a:lnTo>
                      <a:pt x="2161" y="5815"/>
                    </a:lnTo>
                    <a:lnTo>
                      <a:pt x="2222" y="5876"/>
                    </a:lnTo>
                    <a:lnTo>
                      <a:pt x="2222" y="5876"/>
                    </a:lnTo>
                    <a:lnTo>
                      <a:pt x="2282" y="5896"/>
                    </a:lnTo>
                    <a:lnTo>
                      <a:pt x="2323" y="5916"/>
                    </a:lnTo>
                    <a:lnTo>
                      <a:pt x="2363" y="5916"/>
                    </a:lnTo>
                    <a:lnTo>
                      <a:pt x="2403" y="5896"/>
                    </a:lnTo>
                    <a:lnTo>
                      <a:pt x="2424" y="5876"/>
                    </a:lnTo>
                    <a:lnTo>
                      <a:pt x="2424" y="5836"/>
                    </a:lnTo>
                    <a:lnTo>
                      <a:pt x="2424" y="5795"/>
                    </a:lnTo>
                    <a:lnTo>
                      <a:pt x="2403" y="5755"/>
                    </a:lnTo>
                    <a:lnTo>
                      <a:pt x="2403" y="5755"/>
                    </a:lnTo>
                    <a:lnTo>
                      <a:pt x="2323" y="5654"/>
                    </a:lnTo>
                    <a:lnTo>
                      <a:pt x="2282" y="5573"/>
                    </a:lnTo>
                    <a:lnTo>
                      <a:pt x="2282" y="5573"/>
                    </a:lnTo>
                    <a:lnTo>
                      <a:pt x="2262" y="5533"/>
                    </a:lnTo>
                    <a:lnTo>
                      <a:pt x="2282" y="5512"/>
                    </a:lnTo>
                    <a:lnTo>
                      <a:pt x="2323" y="5492"/>
                    </a:lnTo>
                    <a:lnTo>
                      <a:pt x="2383" y="5472"/>
                    </a:lnTo>
                    <a:lnTo>
                      <a:pt x="2464" y="5391"/>
                    </a:lnTo>
                    <a:lnTo>
                      <a:pt x="2464" y="5391"/>
                    </a:lnTo>
                    <a:lnTo>
                      <a:pt x="2484" y="5351"/>
                    </a:lnTo>
                    <a:lnTo>
                      <a:pt x="2504" y="5311"/>
                    </a:lnTo>
                    <a:lnTo>
                      <a:pt x="2504" y="5230"/>
                    </a:lnTo>
                    <a:lnTo>
                      <a:pt x="2504" y="5169"/>
                    </a:lnTo>
                    <a:lnTo>
                      <a:pt x="2525" y="5088"/>
                    </a:lnTo>
                    <a:lnTo>
                      <a:pt x="2525" y="5088"/>
                    </a:lnTo>
                    <a:lnTo>
                      <a:pt x="2565" y="5028"/>
                    </a:lnTo>
                    <a:lnTo>
                      <a:pt x="2585" y="4967"/>
                    </a:lnTo>
                    <a:lnTo>
                      <a:pt x="2605" y="4866"/>
                    </a:lnTo>
                    <a:lnTo>
                      <a:pt x="2605" y="4866"/>
                    </a:lnTo>
                    <a:lnTo>
                      <a:pt x="2626" y="4806"/>
                    </a:lnTo>
                    <a:lnTo>
                      <a:pt x="2686" y="4786"/>
                    </a:lnTo>
                    <a:lnTo>
                      <a:pt x="2686" y="4786"/>
                    </a:lnTo>
                    <a:lnTo>
                      <a:pt x="2726" y="4786"/>
                    </a:lnTo>
                    <a:lnTo>
                      <a:pt x="2726" y="4786"/>
                    </a:lnTo>
                    <a:lnTo>
                      <a:pt x="2767" y="4765"/>
                    </a:lnTo>
                    <a:lnTo>
                      <a:pt x="2807" y="4745"/>
                    </a:lnTo>
                    <a:lnTo>
                      <a:pt x="2827" y="4705"/>
                    </a:lnTo>
                    <a:lnTo>
                      <a:pt x="2848" y="4644"/>
                    </a:lnTo>
                    <a:lnTo>
                      <a:pt x="2848" y="4644"/>
                    </a:lnTo>
                    <a:lnTo>
                      <a:pt x="2848" y="4563"/>
                    </a:lnTo>
                    <a:lnTo>
                      <a:pt x="2848" y="4483"/>
                    </a:lnTo>
                    <a:lnTo>
                      <a:pt x="2848" y="4483"/>
                    </a:lnTo>
                    <a:lnTo>
                      <a:pt x="2868" y="4422"/>
                    </a:lnTo>
                    <a:lnTo>
                      <a:pt x="2928" y="4402"/>
                    </a:lnTo>
                    <a:lnTo>
                      <a:pt x="2928" y="4402"/>
                    </a:lnTo>
                    <a:lnTo>
                      <a:pt x="3029" y="4402"/>
                    </a:lnTo>
                    <a:lnTo>
                      <a:pt x="3090" y="4382"/>
                    </a:lnTo>
                    <a:lnTo>
                      <a:pt x="3150" y="4321"/>
                    </a:lnTo>
                    <a:lnTo>
                      <a:pt x="3150" y="4321"/>
                    </a:lnTo>
                    <a:lnTo>
                      <a:pt x="3211" y="4240"/>
                    </a:lnTo>
                    <a:lnTo>
                      <a:pt x="3231" y="4180"/>
                    </a:lnTo>
                    <a:lnTo>
                      <a:pt x="3231" y="4099"/>
                    </a:lnTo>
                    <a:lnTo>
                      <a:pt x="3211" y="4038"/>
                    </a:lnTo>
                    <a:lnTo>
                      <a:pt x="3171" y="3917"/>
                    </a:lnTo>
                    <a:lnTo>
                      <a:pt x="3191" y="3857"/>
                    </a:lnTo>
                    <a:lnTo>
                      <a:pt x="3231" y="3816"/>
                    </a:lnTo>
                    <a:lnTo>
                      <a:pt x="3231" y="3816"/>
                    </a:lnTo>
                    <a:lnTo>
                      <a:pt x="3292" y="3776"/>
                    </a:lnTo>
                    <a:lnTo>
                      <a:pt x="3332" y="3695"/>
                    </a:lnTo>
                    <a:lnTo>
                      <a:pt x="3332" y="3695"/>
                    </a:lnTo>
                    <a:lnTo>
                      <a:pt x="3352" y="3635"/>
                    </a:lnTo>
                    <a:lnTo>
                      <a:pt x="3352" y="3554"/>
                    </a:lnTo>
                    <a:lnTo>
                      <a:pt x="3332" y="3493"/>
                    </a:lnTo>
                    <a:lnTo>
                      <a:pt x="3312" y="3433"/>
                    </a:lnTo>
                    <a:lnTo>
                      <a:pt x="3251" y="3392"/>
                    </a:lnTo>
                    <a:lnTo>
                      <a:pt x="3191" y="3352"/>
                    </a:lnTo>
                    <a:lnTo>
                      <a:pt x="3130" y="3332"/>
                    </a:lnTo>
                    <a:lnTo>
                      <a:pt x="3070" y="3352"/>
                    </a:lnTo>
                    <a:lnTo>
                      <a:pt x="3070" y="3352"/>
                    </a:lnTo>
                    <a:lnTo>
                      <a:pt x="2949" y="3372"/>
                    </a:lnTo>
                    <a:lnTo>
                      <a:pt x="2848" y="3372"/>
                    </a:lnTo>
                    <a:lnTo>
                      <a:pt x="2848" y="3372"/>
                    </a:lnTo>
                    <a:lnTo>
                      <a:pt x="2787" y="3352"/>
                    </a:lnTo>
                    <a:lnTo>
                      <a:pt x="2747" y="3312"/>
                    </a:lnTo>
                    <a:lnTo>
                      <a:pt x="2726" y="3251"/>
                    </a:lnTo>
                    <a:lnTo>
                      <a:pt x="2726" y="3190"/>
                    </a:lnTo>
                    <a:lnTo>
                      <a:pt x="2726" y="3190"/>
                    </a:lnTo>
                    <a:lnTo>
                      <a:pt x="2706" y="3110"/>
                    </a:lnTo>
                    <a:lnTo>
                      <a:pt x="2666" y="3049"/>
                    </a:lnTo>
                    <a:lnTo>
                      <a:pt x="2605" y="2989"/>
                    </a:lnTo>
                    <a:lnTo>
                      <a:pt x="2525" y="2968"/>
                    </a:lnTo>
                    <a:lnTo>
                      <a:pt x="2525" y="2968"/>
                    </a:lnTo>
                    <a:lnTo>
                      <a:pt x="2444" y="2968"/>
                    </a:lnTo>
                    <a:lnTo>
                      <a:pt x="2363" y="2948"/>
                    </a:lnTo>
                    <a:lnTo>
                      <a:pt x="2302" y="2908"/>
                    </a:lnTo>
                    <a:lnTo>
                      <a:pt x="2242" y="2827"/>
                    </a:lnTo>
                    <a:lnTo>
                      <a:pt x="2242" y="2827"/>
                    </a:lnTo>
                    <a:lnTo>
                      <a:pt x="2201" y="2746"/>
                    </a:lnTo>
                    <a:lnTo>
                      <a:pt x="2201" y="2746"/>
                    </a:lnTo>
                    <a:lnTo>
                      <a:pt x="2161" y="2726"/>
                    </a:lnTo>
                    <a:lnTo>
                      <a:pt x="2121" y="2686"/>
                    </a:lnTo>
                    <a:lnTo>
                      <a:pt x="2060" y="2686"/>
                    </a:lnTo>
                    <a:lnTo>
                      <a:pt x="2020" y="2686"/>
                    </a:lnTo>
                    <a:lnTo>
                      <a:pt x="2020" y="2686"/>
                    </a:lnTo>
                    <a:lnTo>
                      <a:pt x="1919" y="2726"/>
                    </a:lnTo>
                    <a:lnTo>
                      <a:pt x="1878" y="2766"/>
                    </a:lnTo>
                    <a:lnTo>
                      <a:pt x="1838" y="2787"/>
                    </a:lnTo>
                    <a:lnTo>
                      <a:pt x="1777" y="2766"/>
                    </a:lnTo>
                    <a:lnTo>
                      <a:pt x="1777" y="2766"/>
                    </a:lnTo>
                    <a:lnTo>
                      <a:pt x="1697" y="2726"/>
                    </a:lnTo>
                    <a:lnTo>
                      <a:pt x="1656" y="2726"/>
                    </a:lnTo>
                    <a:lnTo>
                      <a:pt x="1656" y="2726"/>
                    </a:lnTo>
                    <a:lnTo>
                      <a:pt x="1555" y="2726"/>
                    </a:lnTo>
                    <a:lnTo>
                      <a:pt x="1555" y="2726"/>
                    </a:lnTo>
                    <a:lnTo>
                      <a:pt x="1475" y="2746"/>
                    </a:lnTo>
                    <a:lnTo>
                      <a:pt x="1434" y="2726"/>
                    </a:lnTo>
                    <a:lnTo>
                      <a:pt x="1374" y="2706"/>
                    </a:lnTo>
                    <a:lnTo>
                      <a:pt x="1374" y="2706"/>
                    </a:lnTo>
                    <a:lnTo>
                      <a:pt x="1353" y="2665"/>
                    </a:lnTo>
                    <a:lnTo>
                      <a:pt x="1333" y="2625"/>
                    </a:lnTo>
                    <a:lnTo>
                      <a:pt x="1313" y="2544"/>
                    </a:lnTo>
                    <a:lnTo>
                      <a:pt x="1313" y="2544"/>
                    </a:lnTo>
                    <a:lnTo>
                      <a:pt x="1313" y="2443"/>
                    </a:lnTo>
                    <a:lnTo>
                      <a:pt x="1313" y="2363"/>
                    </a:lnTo>
                    <a:lnTo>
                      <a:pt x="1293" y="2322"/>
                    </a:lnTo>
                    <a:lnTo>
                      <a:pt x="1293" y="2322"/>
                    </a:lnTo>
                    <a:lnTo>
                      <a:pt x="1273" y="2302"/>
                    </a:lnTo>
                    <a:lnTo>
                      <a:pt x="1252" y="2282"/>
                    </a:lnTo>
                    <a:lnTo>
                      <a:pt x="1192" y="2282"/>
                    </a:lnTo>
                    <a:lnTo>
                      <a:pt x="1071" y="2342"/>
                    </a:lnTo>
                    <a:lnTo>
                      <a:pt x="1071" y="2342"/>
                    </a:lnTo>
                    <a:lnTo>
                      <a:pt x="1030" y="2342"/>
                    </a:lnTo>
                    <a:lnTo>
                      <a:pt x="1010" y="2342"/>
                    </a:lnTo>
                    <a:lnTo>
                      <a:pt x="950" y="2302"/>
                    </a:lnTo>
                    <a:lnTo>
                      <a:pt x="950" y="2302"/>
                    </a:lnTo>
                    <a:lnTo>
                      <a:pt x="909" y="2221"/>
                    </a:lnTo>
                    <a:lnTo>
                      <a:pt x="909" y="2120"/>
                    </a:lnTo>
                    <a:lnTo>
                      <a:pt x="929" y="2019"/>
                    </a:lnTo>
                    <a:lnTo>
                      <a:pt x="990" y="1939"/>
                    </a:lnTo>
                    <a:lnTo>
                      <a:pt x="990" y="1939"/>
                    </a:lnTo>
                    <a:lnTo>
                      <a:pt x="1051" y="1898"/>
                    </a:lnTo>
                    <a:lnTo>
                      <a:pt x="1131" y="1878"/>
                    </a:lnTo>
                    <a:lnTo>
                      <a:pt x="1131" y="1878"/>
                    </a:lnTo>
                    <a:lnTo>
                      <a:pt x="1252" y="1878"/>
                    </a:lnTo>
                    <a:lnTo>
                      <a:pt x="1252" y="1878"/>
                    </a:lnTo>
                    <a:lnTo>
                      <a:pt x="1353" y="1878"/>
                    </a:lnTo>
                    <a:lnTo>
                      <a:pt x="1353" y="1878"/>
                    </a:lnTo>
                    <a:lnTo>
                      <a:pt x="1374" y="1858"/>
                    </a:lnTo>
                    <a:lnTo>
                      <a:pt x="1394" y="1878"/>
                    </a:lnTo>
                    <a:lnTo>
                      <a:pt x="1394" y="1878"/>
                    </a:lnTo>
                    <a:lnTo>
                      <a:pt x="1434" y="1898"/>
                    </a:lnTo>
                    <a:lnTo>
                      <a:pt x="1434" y="1918"/>
                    </a:lnTo>
                    <a:lnTo>
                      <a:pt x="1434" y="2019"/>
                    </a:lnTo>
                    <a:lnTo>
                      <a:pt x="1434" y="2120"/>
                    </a:lnTo>
                    <a:lnTo>
                      <a:pt x="1434" y="2181"/>
                    </a:lnTo>
                    <a:lnTo>
                      <a:pt x="1475" y="2221"/>
                    </a:lnTo>
                    <a:lnTo>
                      <a:pt x="1475" y="2221"/>
                    </a:lnTo>
                    <a:lnTo>
                      <a:pt x="1515" y="2262"/>
                    </a:lnTo>
                    <a:lnTo>
                      <a:pt x="1555" y="2262"/>
                    </a:lnTo>
                    <a:lnTo>
                      <a:pt x="1576" y="2241"/>
                    </a:lnTo>
                    <a:lnTo>
                      <a:pt x="1616" y="2201"/>
                    </a:lnTo>
                    <a:lnTo>
                      <a:pt x="1616" y="2201"/>
                    </a:lnTo>
                    <a:lnTo>
                      <a:pt x="1616" y="2120"/>
                    </a:lnTo>
                    <a:lnTo>
                      <a:pt x="1616" y="2039"/>
                    </a:lnTo>
                    <a:lnTo>
                      <a:pt x="1596" y="1979"/>
                    </a:lnTo>
                    <a:lnTo>
                      <a:pt x="1596" y="1878"/>
                    </a:lnTo>
                    <a:lnTo>
                      <a:pt x="1596" y="1878"/>
                    </a:lnTo>
                    <a:lnTo>
                      <a:pt x="1616" y="1858"/>
                    </a:lnTo>
                    <a:lnTo>
                      <a:pt x="1636" y="1838"/>
                    </a:lnTo>
                    <a:lnTo>
                      <a:pt x="1636" y="1838"/>
                    </a:lnTo>
                    <a:lnTo>
                      <a:pt x="1798" y="1817"/>
                    </a:lnTo>
                    <a:lnTo>
                      <a:pt x="1858" y="1797"/>
                    </a:lnTo>
                    <a:lnTo>
                      <a:pt x="1899" y="1777"/>
                    </a:lnTo>
                    <a:lnTo>
                      <a:pt x="1919" y="1737"/>
                    </a:lnTo>
                    <a:lnTo>
                      <a:pt x="1919" y="1737"/>
                    </a:lnTo>
                    <a:lnTo>
                      <a:pt x="1939" y="1636"/>
                    </a:lnTo>
                    <a:lnTo>
                      <a:pt x="1939" y="1636"/>
                    </a:lnTo>
                    <a:lnTo>
                      <a:pt x="1939" y="1575"/>
                    </a:lnTo>
                    <a:lnTo>
                      <a:pt x="1959" y="1474"/>
                    </a:lnTo>
                    <a:lnTo>
                      <a:pt x="1959" y="1474"/>
                    </a:lnTo>
                    <a:lnTo>
                      <a:pt x="1979" y="1434"/>
                    </a:lnTo>
                    <a:lnTo>
                      <a:pt x="2020" y="1393"/>
                    </a:lnTo>
                    <a:lnTo>
                      <a:pt x="2121" y="1373"/>
                    </a:lnTo>
                    <a:lnTo>
                      <a:pt x="2121" y="1373"/>
                    </a:lnTo>
                    <a:lnTo>
                      <a:pt x="2201" y="1353"/>
                    </a:lnTo>
                    <a:lnTo>
                      <a:pt x="2242" y="1313"/>
                    </a:lnTo>
                    <a:lnTo>
                      <a:pt x="2302" y="1212"/>
                    </a:lnTo>
                    <a:lnTo>
                      <a:pt x="2302" y="1212"/>
                    </a:lnTo>
                    <a:lnTo>
                      <a:pt x="2343" y="1191"/>
                    </a:lnTo>
                    <a:lnTo>
                      <a:pt x="2383" y="1171"/>
                    </a:lnTo>
                    <a:lnTo>
                      <a:pt x="2424" y="1151"/>
                    </a:lnTo>
                    <a:lnTo>
                      <a:pt x="2484" y="1171"/>
                    </a:lnTo>
                    <a:lnTo>
                      <a:pt x="2484" y="1171"/>
                    </a:lnTo>
                    <a:lnTo>
                      <a:pt x="2545" y="1212"/>
                    </a:lnTo>
                    <a:lnTo>
                      <a:pt x="2565" y="1232"/>
                    </a:lnTo>
                    <a:lnTo>
                      <a:pt x="2605" y="1232"/>
                    </a:lnTo>
                    <a:lnTo>
                      <a:pt x="2605" y="1232"/>
                    </a:lnTo>
                    <a:lnTo>
                      <a:pt x="2666" y="1191"/>
                    </a:lnTo>
                    <a:lnTo>
                      <a:pt x="2726" y="1151"/>
                    </a:lnTo>
                    <a:lnTo>
                      <a:pt x="2767" y="1070"/>
                    </a:lnTo>
                    <a:lnTo>
                      <a:pt x="2787" y="969"/>
                    </a:lnTo>
                    <a:lnTo>
                      <a:pt x="2807" y="808"/>
                    </a:lnTo>
                    <a:lnTo>
                      <a:pt x="2807" y="666"/>
                    </a:lnTo>
                    <a:lnTo>
                      <a:pt x="2807" y="666"/>
                    </a:lnTo>
                    <a:lnTo>
                      <a:pt x="2767" y="586"/>
                    </a:lnTo>
                    <a:lnTo>
                      <a:pt x="2726" y="505"/>
                    </a:lnTo>
                    <a:lnTo>
                      <a:pt x="2666" y="465"/>
                    </a:lnTo>
                    <a:lnTo>
                      <a:pt x="2605" y="424"/>
                    </a:lnTo>
                    <a:lnTo>
                      <a:pt x="2545" y="424"/>
                    </a:lnTo>
                    <a:lnTo>
                      <a:pt x="2464" y="424"/>
                    </a:lnTo>
                    <a:lnTo>
                      <a:pt x="2383" y="485"/>
                    </a:lnTo>
                    <a:lnTo>
                      <a:pt x="2323" y="565"/>
                    </a:lnTo>
                    <a:lnTo>
                      <a:pt x="2323" y="565"/>
                    </a:lnTo>
                    <a:lnTo>
                      <a:pt x="2181" y="767"/>
                    </a:lnTo>
                    <a:lnTo>
                      <a:pt x="2181" y="767"/>
                    </a:lnTo>
                    <a:lnTo>
                      <a:pt x="2101" y="828"/>
                    </a:lnTo>
                    <a:lnTo>
                      <a:pt x="2101" y="828"/>
                    </a:lnTo>
                    <a:lnTo>
                      <a:pt x="2040" y="848"/>
                    </a:lnTo>
                    <a:lnTo>
                      <a:pt x="1979" y="868"/>
                    </a:lnTo>
                    <a:lnTo>
                      <a:pt x="1979" y="868"/>
                    </a:lnTo>
                    <a:lnTo>
                      <a:pt x="1919" y="848"/>
                    </a:lnTo>
                    <a:lnTo>
                      <a:pt x="1858" y="808"/>
                    </a:lnTo>
                    <a:lnTo>
                      <a:pt x="1798" y="767"/>
                    </a:lnTo>
                    <a:lnTo>
                      <a:pt x="1777" y="707"/>
                    </a:lnTo>
                    <a:lnTo>
                      <a:pt x="1777" y="707"/>
                    </a:lnTo>
                    <a:lnTo>
                      <a:pt x="1757" y="666"/>
                    </a:lnTo>
                    <a:lnTo>
                      <a:pt x="1777" y="626"/>
                    </a:lnTo>
                    <a:lnTo>
                      <a:pt x="1798" y="606"/>
                    </a:lnTo>
                    <a:lnTo>
                      <a:pt x="1838" y="586"/>
                    </a:lnTo>
                    <a:lnTo>
                      <a:pt x="1838" y="586"/>
                    </a:lnTo>
                    <a:lnTo>
                      <a:pt x="1919" y="565"/>
                    </a:lnTo>
                    <a:lnTo>
                      <a:pt x="1959" y="545"/>
                    </a:lnTo>
                    <a:lnTo>
                      <a:pt x="2000" y="505"/>
                    </a:lnTo>
                    <a:lnTo>
                      <a:pt x="2000" y="505"/>
                    </a:lnTo>
                    <a:lnTo>
                      <a:pt x="2040" y="424"/>
                    </a:lnTo>
                    <a:lnTo>
                      <a:pt x="2060" y="343"/>
                    </a:lnTo>
                    <a:lnTo>
                      <a:pt x="2060" y="263"/>
                    </a:lnTo>
                    <a:lnTo>
                      <a:pt x="2040" y="202"/>
                    </a:lnTo>
                    <a:lnTo>
                      <a:pt x="2000" y="162"/>
                    </a:lnTo>
                    <a:lnTo>
                      <a:pt x="1939" y="121"/>
                    </a:lnTo>
                    <a:lnTo>
                      <a:pt x="1878" y="121"/>
                    </a:lnTo>
                    <a:lnTo>
                      <a:pt x="1818" y="141"/>
                    </a:lnTo>
                    <a:lnTo>
                      <a:pt x="1818" y="141"/>
                    </a:lnTo>
                    <a:lnTo>
                      <a:pt x="1677" y="202"/>
                    </a:lnTo>
                    <a:lnTo>
                      <a:pt x="1677" y="202"/>
                    </a:lnTo>
                    <a:lnTo>
                      <a:pt x="1616" y="222"/>
                    </a:lnTo>
                    <a:lnTo>
                      <a:pt x="1535" y="222"/>
                    </a:lnTo>
                    <a:lnTo>
                      <a:pt x="1475" y="202"/>
                    </a:lnTo>
                    <a:lnTo>
                      <a:pt x="1414" y="162"/>
                    </a:lnTo>
                    <a:lnTo>
                      <a:pt x="1414" y="162"/>
                    </a:lnTo>
                    <a:lnTo>
                      <a:pt x="1273" y="61"/>
                    </a:lnTo>
                    <a:lnTo>
                      <a:pt x="1192" y="20"/>
                    </a:lnTo>
                    <a:lnTo>
                      <a:pt x="1091" y="0"/>
                    </a:lnTo>
                    <a:lnTo>
                      <a:pt x="1091" y="0"/>
                    </a:lnTo>
                    <a:lnTo>
                      <a:pt x="970" y="20"/>
                    </a:lnTo>
                    <a:lnTo>
                      <a:pt x="889" y="61"/>
                    </a:lnTo>
                    <a:lnTo>
                      <a:pt x="889" y="61"/>
                    </a:lnTo>
                    <a:lnTo>
                      <a:pt x="606" y="404"/>
                    </a:lnTo>
                    <a:lnTo>
                      <a:pt x="364" y="767"/>
                    </a:lnTo>
                    <a:lnTo>
                      <a:pt x="162" y="1171"/>
                    </a:lnTo>
                    <a:lnTo>
                      <a:pt x="1" y="1575"/>
                    </a:lnTo>
                    <a:lnTo>
                      <a:pt x="1" y="1575"/>
                    </a:lnTo>
                    <a:lnTo>
                      <a:pt x="61" y="1696"/>
                    </a:lnTo>
                    <a:lnTo>
                      <a:pt x="61" y="1696"/>
                    </a:lnTo>
                    <a:lnTo>
                      <a:pt x="122" y="1797"/>
                    </a:lnTo>
                    <a:lnTo>
                      <a:pt x="142" y="1898"/>
                    </a:lnTo>
                    <a:lnTo>
                      <a:pt x="142" y="2019"/>
                    </a:lnTo>
                    <a:lnTo>
                      <a:pt x="162" y="2120"/>
                    </a:lnTo>
                    <a:lnTo>
                      <a:pt x="162" y="2120"/>
                    </a:lnTo>
                    <a:lnTo>
                      <a:pt x="203" y="2201"/>
                    </a:lnTo>
                    <a:lnTo>
                      <a:pt x="243" y="2241"/>
                    </a:lnTo>
                    <a:lnTo>
                      <a:pt x="283" y="2221"/>
                    </a:lnTo>
                    <a:lnTo>
                      <a:pt x="324" y="2181"/>
                    </a:lnTo>
                    <a:lnTo>
                      <a:pt x="324" y="2181"/>
                    </a:lnTo>
                    <a:lnTo>
                      <a:pt x="344" y="2060"/>
                    </a:lnTo>
                    <a:lnTo>
                      <a:pt x="364" y="1939"/>
                    </a:lnTo>
                    <a:lnTo>
                      <a:pt x="364" y="1939"/>
                    </a:lnTo>
                    <a:lnTo>
                      <a:pt x="384" y="1898"/>
                    </a:lnTo>
                    <a:lnTo>
                      <a:pt x="404" y="1898"/>
                    </a:lnTo>
                    <a:lnTo>
                      <a:pt x="425" y="1918"/>
                    </a:lnTo>
                    <a:lnTo>
                      <a:pt x="425" y="1918"/>
                    </a:lnTo>
                    <a:lnTo>
                      <a:pt x="425" y="1999"/>
                    </a:lnTo>
                    <a:lnTo>
                      <a:pt x="425" y="2080"/>
                    </a:lnTo>
                    <a:lnTo>
                      <a:pt x="425" y="2080"/>
                    </a:lnTo>
                    <a:lnTo>
                      <a:pt x="425" y="2181"/>
                    </a:lnTo>
                    <a:lnTo>
                      <a:pt x="445" y="2262"/>
                    </a:lnTo>
                    <a:lnTo>
                      <a:pt x="465" y="2322"/>
                    </a:lnTo>
                    <a:lnTo>
                      <a:pt x="526" y="2403"/>
                    </a:lnTo>
                    <a:lnTo>
                      <a:pt x="526" y="2403"/>
                    </a:lnTo>
                    <a:lnTo>
                      <a:pt x="566" y="2443"/>
                    </a:lnTo>
                    <a:lnTo>
                      <a:pt x="606" y="2464"/>
                    </a:lnTo>
                    <a:lnTo>
                      <a:pt x="667" y="2484"/>
                    </a:lnTo>
                    <a:lnTo>
                      <a:pt x="768" y="2504"/>
                    </a:lnTo>
                    <a:lnTo>
                      <a:pt x="768" y="2504"/>
                    </a:lnTo>
                    <a:lnTo>
                      <a:pt x="828" y="2504"/>
                    </a:lnTo>
                    <a:lnTo>
                      <a:pt x="849" y="2524"/>
                    </a:lnTo>
                    <a:lnTo>
                      <a:pt x="889" y="2585"/>
                    </a:lnTo>
                    <a:lnTo>
                      <a:pt x="889" y="2585"/>
                    </a:lnTo>
                    <a:lnTo>
                      <a:pt x="929" y="2625"/>
                    </a:lnTo>
                    <a:lnTo>
                      <a:pt x="950" y="2665"/>
                    </a:lnTo>
                    <a:lnTo>
                      <a:pt x="1051" y="2686"/>
                    </a:lnTo>
                    <a:lnTo>
                      <a:pt x="1051" y="2686"/>
                    </a:lnTo>
                    <a:lnTo>
                      <a:pt x="1091" y="2706"/>
                    </a:lnTo>
                    <a:lnTo>
                      <a:pt x="1131" y="2726"/>
                    </a:lnTo>
                    <a:lnTo>
                      <a:pt x="1172" y="2787"/>
                    </a:lnTo>
                    <a:lnTo>
                      <a:pt x="1172" y="2787"/>
                    </a:lnTo>
                    <a:lnTo>
                      <a:pt x="1232" y="2867"/>
                    </a:lnTo>
                    <a:lnTo>
                      <a:pt x="1293" y="2928"/>
                    </a:lnTo>
                    <a:lnTo>
                      <a:pt x="1374" y="2968"/>
                    </a:lnTo>
                    <a:lnTo>
                      <a:pt x="1454" y="2989"/>
                    </a:lnTo>
                    <a:lnTo>
                      <a:pt x="1454" y="2989"/>
                    </a:lnTo>
                    <a:lnTo>
                      <a:pt x="1515" y="3009"/>
                    </a:lnTo>
                    <a:lnTo>
                      <a:pt x="1555" y="3029"/>
                    </a:lnTo>
                    <a:lnTo>
                      <a:pt x="1576" y="3069"/>
                    </a:lnTo>
                    <a:lnTo>
                      <a:pt x="1576" y="3130"/>
                    </a:lnTo>
                    <a:lnTo>
                      <a:pt x="1576" y="3130"/>
                    </a:lnTo>
                    <a:lnTo>
                      <a:pt x="1576" y="3170"/>
                    </a:lnTo>
                    <a:lnTo>
                      <a:pt x="1535" y="3211"/>
                    </a:lnTo>
                    <a:lnTo>
                      <a:pt x="1434" y="3312"/>
                    </a:lnTo>
                    <a:lnTo>
                      <a:pt x="1434" y="3312"/>
                    </a:lnTo>
                    <a:lnTo>
                      <a:pt x="1394" y="3352"/>
                    </a:lnTo>
                    <a:lnTo>
                      <a:pt x="1374" y="3413"/>
                    </a:lnTo>
                    <a:lnTo>
                      <a:pt x="1374" y="3513"/>
                    </a:lnTo>
                    <a:lnTo>
                      <a:pt x="1394" y="3614"/>
                    </a:lnTo>
                    <a:lnTo>
                      <a:pt x="1454" y="3715"/>
                    </a:lnTo>
                    <a:lnTo>
                      <a:pt x="1454" y="3715"/>
                    </a:lnTo>
                    <a:lnTo>
                      <a:pt x="1535" y="3796"/>
                    </a:lnTo>
                    <a:lnTo>
                      <a:pt x="1596" y="3837"/>
                    </a:lnTo>
                    <a:lnTo>
                      <a:pt x="1596" y="3837"/>
                    </a:lnTo>
                    <a:lnTo>
                      <a:pt x="1636" y="3877"/>
                    </a:lnTo>
                    <a:lnTo>
                      <a:pt x="1656" y="3917"/>
                    </a:lnTo>
                    <a:lnTo>
                      <a:pt x="1656" y="3998"/>
                    </a:lnTo>
                    <a:lnTo>
                      <a:pt x="1636" y="4079"/>
                    </a:lnTo>
                    <a:lnTo>
                      <a:pt x="1636" y="41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51"/>
              <p:cNvSpPr/>
              <p:nvPr/>
            </p:nvSpPr>
            <p:spPr>
              <a:xfrm>
                <a:off x="3698660" y="-1858891"/>
                <a:ext cx="141720" cy="114776"/>
              </a:xfrm>
              <a:custGeom>
                <a:avLst/>
                <a:gdLst/>
                <a:ahLst/>
                <a:cxnLst/>
                <a:rect l="l" t="t" r="r" b="b"/>
                <a:pathLst>
                  <a:path w="1273" h="1031" extrusionOk="0">
                    <a:moveTo>
                      <a:pt x="626" y="1"/>
                    </a:moveTo>
                    <a:lnTo>
                      <a:pt x="465" y="21"/>
                    </a:lnTo>
                    <a:lnTo>
                      <a:pt x="303" y="61"/>
                    </a:lnTo>
                    <a:lnTo>
                      <a:pt x="182" y="102"/>
                    </a:lnTo>
                    <a:lnTo>
                      <a:pt x="61" y="182"/>
                    </a:lnTo>
                    <a:lnTo>
                      <a:pt x="20" y="243"/>
                    </a:lnTo>
                    <a:lnTo>
                      <a:pt x="0" y="303"/>
                    </a:lnTo>
                    <a:lnTo>
                      <a:pt x="0" y="384"/>
                    </a:lnTo>
                    <a:lnTo>
                      <a:pt x="41" y="425"/>
                    </a:lnTo>
                    <a:lnTo>
                      <a:pt x="81" y="465"/>
                    </a:lnTo>
                    <a:lnTo>
                      <a:pt x="121" y="505"/>
                    </a:lnTo>
                    <a:lnTo>
                      <a:pt x="142" y="566"/>
                    </a:lnTo>
                    <a:lnTo>
                      <a:pt x="121" y="606"/>
                    </a:lnTo>
                    <a:lnTo>
                      <a:pt x="61" y="707"/>
                    </a:lnTo>
                    <a:lnTo>
                      <a:pt x="41" y="788"/>
                    </a:lnTo>
                    <a:lnTo>
                      <a:pt x="41" y="869"/>
                    </a:lnTo>
                    <a:lnTo>
                      <a:pt x="61" y="929"/>
                    </a:lnTo>
                    <a:lnTo>
                      <a:pt x="121" y="990"/>
                    </a:lnTo>
                    <a:lnTo>
                      <a:pt x="162" y="1010"/>
                    </a:lnTo>
                    <a:lnTo>
                      <a:pt x="222" y="1030"/>
                    </a:lnTo>
                    <a:lnTo>
                      <a:pt x="263" y="1010"/>
                    </a:lnTo>
                    <a:lnTo>
                      <a:pt x="323" y="990"/>
                    </a:lnTo>
                    <a:lnTo>
                      <a:pt x="344" y="950"/>
                    </a:lnTo>
                    <a:lnTo>
                      <a:pt x="424" y="849"/>
                    </a:lnTo>
                    <a:lnTo>
                      <a:pt x="485" y="768"/>
                    </a:lnTo>
                    <a:lnTo>
                      <a:pt x="525" y="748"/>
                    </a:lnTo>
                    <a:lnTo>
                      <a:pt x="566" y="768"/>
                    </a:lnTo>
                    <a:lnTo>
                      <a:pt x="646" y="788"/>
                    </a:lnTo>
                    <a:lnTo>
                      <a:pt x="788" y="788"/>
                    </a:lnTo>
                    <a:lnTo>
                      <a:pt x="828" y="768"/>
                    </a:lnTo>
                    <a:lnTo>
                      <a:pt x="848" y="728"/>
                    </a:lnTo>
                    <a:lnTo>
                      <a:pt x="889" y="687"/>
                    </a:lnTo>
                    <a:lnTo>
                      <a:pt x="909" y="586"/>
                    </a:lnTo>
                    <a:lnTo>
                      <a:pt x="929" y="546"/>
                    </a:lnTo>
                    <a:lnTo>
                      <a:pt x="1010" y="546"/>
                    </a:lnTo>
                    <a:lnTo>
                      <a:pt x="1091" y="566"/>
                    </a:lnTo>
                    <a:lnTo>
                      <a:pt x="1151" y="526"/>
                    </a:lnTo>
                    <a:lnTo>
                      <a:pt x="1212" y="485"/>
                    </a:lnTo>
                    <a:lnTo>
                      <a:pt x="1252" y="404"/>
                    </a:lnTo>
                    <a:lnTo>
                      <a:pt x="1272" y="344"/>
                    </a:lnTo>
                    <a:lnTo>
                      <a:pt x="1272" y="263"/>
                    </a:lnTo>
                    <a:lnTo>
                      <a:pt x="1252" y="182"/>
                    </a:lnTo>
                    <a:lnTo>
                      <a:pt x="1212" y="142"/>
                    </a:lnTo>
                    <a:lnTo>
                      <a:pt x="1091" y="81"/>
                    </a:lnTo>
                    <a:lnTo>
                      <a:pt x="949" y="21"/>
                    </a:lnTo>
                    <a:lnTo>
                      <a:pt x="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51"/>
              <p:cNvSpPr/>
              <p:nvPr/>
            </p:nvSpPr>
            <p:spPr>
              <a:xfrm>
                <a:off x="4076281" y="-1269974"/>
                <a:ext cx="60785" cy="76592"/>
              </a:xfrm>
              <a:custGeom>
                <a:avLst/>
                <a:gdLst/>
                <a:ahLst/>
                <a:cxnLst/>
                <a:rect l="l" t="t" r="r" b="b"/>
                <a:pathLst>
                  <a:path w="546" h="688" extrusionOk="0">
                    <a:moveTo>
                      <a:pt x="283" y="1"/>
                    </a:moveTo>
                    <a:lnTo>
                      <a:pt x="223" y="41"/>
                    </a:lnTo>
                    <a:lnTo>
                      <a:pt x="162" y="102"/>
                    </a:lnTo>
                    <a:lnTo>
                      <a:pt x="142" y="162"/>
                    </a:lnTo>
                    <a:lnTo>
                      <a:pt x="142" y="243"/>
                    </a:lnTo>
                    <a:lnTo>
                      <a:pt x="142" y="284"/>
                    </a:lnTo>
                    <a:lnTo>
                      <a:pt x="122" y="324"/>
                    </a:lnTo>
                    <a:lnTo>
                      <a:pt x="41" y="405"/>
                    </a:lnTo>
                    <a:lnTo>
                      <a:pt x="1" y="465"/>
                    </a:lnTo>
                    <a:lnTo>
                      <a:pt x="1" y="526"/>
                    </a:lnTo>
                    <a:lnTo>
                      <a:pt x="21" y="586"/>
                    </a:lnTo>
                    <a:lnTo>
                      <a:pt x="41" y="627"/>
                    </a:lnTo>
                    <a:lnTo>
                      <a:pt x="81" y="647"/>
                    </a:lnTo>
                    <a:lnTo>
                      <a:pt x="122" y="687"/>
                    </a:lnTo>
                    <a:lnTo>
                      <a:pt x="202" y="687"/>
                    </a:lnTo>
                    <a:lnTo>
                      <a:pt x="263" y="66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51"/>
              <p:cNvSpPr/>
              <p:nvPr/>
            </p:nvSpPr>
            <p:spPr>
              <a:xfrm>
                <a:off x="4076281" y="-1269974"/>
                <a:ext cx="60785" cy="76592"/>
              </a:xfrm>
              <a:custGeom>
                <a:avLst/>
                <a:gdLst/>
                <a:ahLst/>
                <a:cxnLst/>
                <a:rect l="l" t="t" r="r" b="b"/>
                <a:pathLst>
                  <a:path w="546" h="688" fill="none" extrusionOk="0">
                    <a:moveTo>
                      <a:pt x="384" y="1"/>
                    </a:moveTo>
                    <a:lnTo>
                      <a:pt x="384" y="1"/>
                    </a:lnTo>
                    <a:lnTo>
                      <a:pt x="283" y="1"/>
                    </a:lnTo>
                    <a:lnTo>
                      <a:pt x="223" y="4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41" y="627"/>
                    </a:lnTo>
                    <a:lnTo>
                      <a:pt x="81" y="647"/>
                    </a:lnTo>
                    <a:lnTo>
                      <a:pt x="122" y="687"/>
                    </a:lnTo>
                    <a:lnTo>
                      <a:pt x="162" y="687"/>
                    </a:lnTo>
                    <a:lnTo>
                      <a:pt x="202" y="687"/>
                    </a:lnTo>
                    <a:lnTo>
                      <a:pt x="263" y="66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51"/>
              <p:cNvSpPr/>
              <p:nvPr/>
            </p:nvSpPr>
            <p:spPr>
              <a:xfrm>
                <a:off x="3808762" y="-1674534"/>
                <a:ext cx="49541" cy="56330"/>
              </a:xfrm>
              <a:custGeom>
                <a:avLst/>
                <a:gdLst/>
                <a:ahLst/>
                <a:cxnLst/>
                <a:rect l="l" t="t" r="r" b="b"/>
                <a:pathLst>
                  <a:path w="445" h="506" extrusionOk="0">
                    <a:moveTo>
                      <a:pt x="304" y="0"/>
                    </a:moveTo>
                    <a:lnTo>
                      <a:pt x="263" y="21"/>
                    </a:lnTo>
                    <a:lnTo>
                      <a:pt x="203" y="41"/>
                    </a:lnTo>
                    <a:lnTo>
                      <a:pt x="142" y="21"/>
                    </a:lnTo>
                    <a:lnTo>
                      <a:pt x="102" y="21"/>
                    </a:lnTo>
                    <a:lnTo>
                      <a:pt x="61" y="41"/>
                    </a:lnTo>
                    <a:lnTo>
                      <a:pt x="21" y="61"/>
                    </a:lnTo>
                    <a:lnTo>
                      <a:pt x="1" y="101"/>
                    </a:lnTo>
                    <a:lnTo>
                      <a:pt x="1" y="142"/>
                    </a:lnTo>
                    <a:lnTo>
                      <a:pt x="21" y="182"/>
                    </a:lnTo>
                    <a:lnTo>
                      <a:pt x="81" y="243"/>
                    </a:lnTo>
                    <a:lnTo>
                      <a:pt x="81" y="263"/>
                    </a:lnTo>
                    <a:lnTo>
                      <a:pt x="81" y="283"/>
                    </a:lnTo>
                    <a:lnTo>
                      <a:pt x="41" y="364"/>
                    </a:lnTo>
                    <a:lnTo>
                      <a:pt x="41" y="424"/>
                    </a:lnTo>
                    <a:lnTo>
                      <a:pt x="61" y="465"/>
                    </a:lnTo>
                    <a:lnTo>
                      <a:pt x="102" y="505"/>
                    </a:lnTo>
                    <a:lnTo>
                      <a:pt x="263" y="505"/>
                    </a:lnTo>
                    <a:lnTo>
                      <a:pt x="304" y="465"/>
                    </a:lnTo>
                    <a:lnTo>
                      <a:pt x="344" y="424"/>
                    </a:lnTo>
                    <a:lnTo>
                      <a:pt x="364" y="384"/>
                    </a:lnTo>
                    <a:lnTo>
                      <a:pt x="364" y="323"/>
                    </a:lnTo>
                    <a:lnTo>
                      <a:pt x="405" y="283"/>
                    </a:lnTo>
                    <a:lnTo>
                      <a:pt x="425" y="222"/>
                    </a:lnTo>
                    <a:lnTo>
                      <a:pt x="445" y="162"/>
                    </a:lnTo>
                    <a:lnTo>
                      <a:pt x="445" y="101"/>
                    </a:lnTo>
                    <a:lnTo>
                      <a:pt x="425" y="61"/>
                    </a:lnTo>
                    <a:lnTo>
                      <a:pt x="384"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51"/>
              <p:cNvSpPr/>
              <p:nvPr/>
            </p:nvSpPr>
            <p:spPr>
              <a:xfrm>
                <a:off x="3907732" y="-1791427"/>
                <a:ext cx="67464" cy="38296"/>
              </a:xfrm>
              <a:custGeom>
                <a:avLst/>
                <a:gdLst/>
                <a:ahLst/>
                <a:cxnLst/>
                <a:rect l="l" t="t" r="r" b="b"/>
                <a:pathLst>
                  <a:path w="606" h="344" extrusionOk="0">
                    <a:moveTo>
                      <a:pt x="242" y="0"/>
                    </a:moveTo>
                    <a:lnTo>
                      <a:pt x="162" y="41"/>
                    </a:lnTo>
                    <a:lnTo>
                      <a:pt x="101" y="61"/>
                    </a:lnTo>
                    <a:lnTo>
                      <a:pt x="61" y="101"/>
                    </a:lnTo>
                    <a:lnTo>
                      <a:pt x="20" y="142"/>
                    </a:lnTo>
                    <a:lnTo>
                      <a:pt x="0" y="202"/>
                    </a:lnTo>
                    <a:lnTo>
                      <a:pt x="0" y="243"/>
                    </a:lnTo>
                    <a:lnTo>
                      <a:pt x="20" y="263"/>
                    </a:lnTo>
                    <a:lnTo>
                      <a:pt x="61" y="283"/>
                    </a:lnTo>
                    <a:lnTo>
                      <a:pt x="81" y="303"/>
                    </a:lnTo>
                    <a:lnTo>
                      <a:pt x="121" y="303"/>
                    </a:lnTo>
                    <a:lnTo>
                      <a:pt x="263" y="283"/>
                    </a:lnTo>
                    <a:lnTo>
                      <a:pt x="303" y="283"/>
                    </a:lnTo>
                    <a:lnTo>
                      <a:pt x="364" y="323"/>
                    </a:lnTo>
                    <a:lnTo>
                      <a:pt x="404" y="323"/>
                    </a:lnTo>
                    <a:lnTo>
                      <a:pt x="444" y="344"/>
                    </a:lnTo>
                    <a:lnTo>
                      <a:pt x="545" y="303"/>
                    </a:lnTo>
                    <a:lnTo>
                      <a:pt x="586" y="263"/>
                    </a:lnTo>
                    <a:lnTo>
                      <a:pt x="606" y="202"/>
                    </a:lnTo>
                    <a:lnTo>
                      <a:pt x="586" y="122"/>
                    </a:lnTo>
                    <a:lnTo>
                      <a:pt x="525" y="61"/>
                    </a:lnTo>
                    <a:lnTo>
                      <a:pt x="465" y="21"/>
                    </a:lnTo>
                    <a:lnTo>
                      <a:pt x="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51"/>
              <p:cNvSpPr/>
              <p:nvPr/>
            </p:nvSpPr>
            <p:spPr>
              <a:xfrm>
                <a:off x="3608707" y="-1791427"/>
                <a:ext cx="60785" cy="51766"/>
              </a:xfrm>
              <a:custGeom>
                <a:avLst/>
                <a:gdLst/>
                <a:ahLst/>
                <a:cxnLst/>
                <a:rect l="l" t="t" r="r" b="b"/>
                <a:pathLst>
                  <a:path w="546" h="465" extrusionOk="0">
                    <a:moveTo>
                      <a:pt x="344" y="0"/>
                    </a:moveTo>
                    <a:lnTo>
                      <a:pt x="263" y="21"/>
                    </a:lnTo>
                    <a:lnTo>
                      <a:pt x="182" y="41"/>
                    </a:lnTo>
                    <a:lnTo>
                      <a:pt x="122" y="101"/>
                    </a:lnTo>
                    <a:lnTo>
                      <a:pt x="122" y="142"/>
                    </a:lnTo>
                    <a:lnTo>
                      <a:pt x="122" y="202"/>
                    </a:lnTo>
                    <a:lnTo>
                      <a:pt x="122" y="243"/>
                    </a:lnTo>
                    <a:lnTo>
                      <a:pt x="102" y="263"/>
                    </a:lnTo>
                    <a:lnTo>
                      <a:pt x="61" y="283"/>
                    </a:lnTo>
                    <a:lnTo>
                      <a:pt x="1" y="344"/>
                    </a:lnTo>
                    <a:lnTo>
                      <a:pt x="1" y="364"/>
                    </a:lnTo>
                    <a:lnTo>
                      <a:pt x="1" y="404"/>
                    </a:lnTo>
                    <a:lnTo>
                      <a:pt x="1" y="445"/>
                    </a:lnTo>
                    <a:lnTo>
                      <a:pt x="41" y="465"/>
                    </a:lnTo>
                    <a:lnTo>
                      <a:pt x="122" y="465"/>
                    </a:lnTo>
                    <a:lnTo>
                      <a:pt x="162" y="445"/>
                    </a:lnTo>
                    <a:lnTo>
                      <a:pt x="223" y="404"/>
                    </a:lnTo>
                    <a:lnTo>
                      <a:pt x="243" y="344"/>
                    </a:lnTo>
                    <a:lnTo>
                      <a:pt x="304" y="344"/>
                    </a:lnTo>
                    <a:lnTo>
                      <a:pt x="364" y="323"/>
                    </a:lnTo>
                    <a:lnTo>
                      <a:pt x="425" y="303"/>
                    </a:lnTo>
                    <a:lnTo>
                      <a:pt x="485" y="243"/>
                    </a:lnTo>
                    <a:lnTo>
                      <a:pt x="526" y="182"/>
                    </a:lnTo>
                    <a:lnTo>
                      <a:pt x="546" y="142"/>
                    </a:lnTo>
                    <a:lnTo>
                      <a:pt x="546" y="101"/>
                    </a:lnTo>
                    <a:lnTo>
                      <a:pt x="505" y="61"/>
                    </a:lnTo>
                    <a:lnTo>
                      <a:pt x="445" y="21"/>
                    </a:lnTo>
                    <a:lnTo>
                      <a:pt x="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51"/>
              <p:cNvSpPr/>
              <p:nvPr/>
            </p:nvSpPr>
            <p:spPr>
              <a:xfrm>
                <a:off x="3775030" y="-1735207"/>
                <a:ext cx="51879" cy="38296"/>
              </a:xfrm>
              <a:custGeom>
                <a:avLst/>
                <a:gdLst/>
                <a:ahLst/>
                <a:cxnLst/>
                <a:rect l="l" t="t" r="r" b="b"/>
                <a:pathLst>
                  <a:path w="466" h="344" extrusionOk="0">
                    <a:moveTo>
                      <a:pt x="364" y="0"/>
                    </a:moveTo>
                    <a:lnTo>
                      <a:pt x="304" y="20"/>
                    </a:lnTo>
                    <a:lnTo>
                      <a:pt x="243" y="61"/>
                    </a:lnTo>
                    <a:lnTo>
                      <a:pt x="203" y="101"/>
                    </a:lnTo>
                    <a:lnTo>
                      <a:pt x="183" y="121"/>
                    </a:lnTo>
                    <a:lnTo>
                      <a:pt x="61" y="121"/>
                    </a:lnTo>
                    <a:lnTo>
                      <a:pt x="21" y="182"/>
                    </a:lnTo>
                    <a:lnTo>
                      <a:pt x="1" y="222"/>
                    </a:lnTo>
                    <a:lnTo>
                      <a:pt x="21" y="283"/>
                    </a:lnTo>
                    <a:lnTo>
                      <a:pt x="61" y="323"/>
                    </a:lnTo>
                    <a:lnTo>
                      <a:pt x="102" y="323"/>
                    </a:lnTo>
                    <a:lnTo>
                      <a:pt x="223" y="343"/>
                    </a:lnTo>
                    <a:lnTo>
                      <a:pt x="324" y="323"/>
                    </a:lnTo>
                    <a:lnTo>
                      <a:pt x="384" y="303"/>
                    </a:lnTo>
                    <a:lnTo>
                      <a:pt x="445" y="242"/>
                    </a:lnTo>
                    <a:lnTo>
                      <a:pt x="465" y="162"/>
                    </a:lnTo>
                    <a:lnTo>
                      <a:pt x="465" y="101"/>
                    </a:lnTo>
                    <a:lnTo>
                      <a:pt x="445" y="61"/>
                    </a:lnTo>
                    <a:lnTo>
                      <a:pt x="405" y="20"/>
                    </a:lnTo>
                    <a:lnTo>
                      <a:pt x="3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51"/>
              <p:cNvSpPr/>
              <p:nvPr/>
            </p:nvSpPr>
            <p:spPr>
              <a:xfrm>
                <a:off x="4184157" y="-1308159"/>
                <a:ext cx="38297" cy="40634"/>
              </a:xfrm>
              <a:custGeom>
                <a:avLst/>
                <a:gdLst/>
                <a:ahLst/>
                <a:cxnLst/>
                <a:rect l="l" t="t" r="r" b="b"/>
                <a:pathLst>
                  <a:path w="344" h="365" extrusionOk="0">
                    <a:moveTo>
                      <a:pt x="142" y="1"/>
                    </a:moveTo>
                    <a:lnTo>
                      <a:pt x="102" y="21"/>
                    </a:lnTo>
                    <a:lnTo>
                      <a:pt x="61" y="41"/>
                    </a:lnTo>
                    <a:lnTo>
                      <a:pt x="21" y="61"/>
                    </a:lnTo>
                    <a:lnTo>
                      <a:pt x="1" y="122"/>
                    </a:lnTo>
                    <a:lnTo>
                      <a:pt x="1" y="203"/>
                    </a:lnTo>
                    <a:lnTo>
                      <a:pt x="41" y="263"/>
                    </a:lnTo>
                    <a:lnTo>
                      <a:pt x="102" y="344"/>
                    </a:lnTo>
                    <a:lnTo>
                      <a:pt x="182" y="364"/>
                    </a:lnTo>
                    <a:lnTo>
                      <a:pt x="223" y="364"/>
                    </a:lnTo>
                    <a:lnTo>
                      <a:pt x="263" y="344"/>
                    </a:lnTo>
                    <a:lnTo>
                      <a:pt x="304" y="324"/>
                    </a:lnTo>
                    <a:lnTo>
                      <a:pt x="324" y="283"/>
                    </a:lnTo>
                    <a:lnTo>
                      <a:pt x="344" y="182"/>
                    </a:lnTo>
                    <a:lnTo>
                      <a:pt x="304" y="81"/>
                    </a:lnTo>
                    <a:lnTo>
                      <a:pt x="283" y="41"/>
                    </a:lnTo>
                    <a:lnTo>
                      <a:pt x="243" y="21"/>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51"/>
              <p:cNvSpPr/>
              <p:nvPr/>
            </p:nvSpPr>
            <p:spPr>
              <a:xfrm>
                <a:off x="4184157" y="-1308159"/>
                <a:ext cx="38297" cy="40634"/>
              </a:xfrm>
              <a:custGeom>
                <a:avLst/>
                <a:gdLst/>
                <a:ahLst/>
                <a:cxnLst/>
                <a:rect l="l" t="t" r="r" b="b"/>
                <a:pathLst>
                  <a:path w="344" h="365" fill="none" extrusionOk="0">
                    <a:moveTo>
                      <a:pt x="1" y="122"/>
                    </a:moveTo>
                    <a:lnTo>
                      <a:pt x="1" y="122"/>
                    </a:lnTo>
                    <a:lnTo>
                      <a:pt x="1" y="203"/>
                    </a:lnTo>
                    <a:lnTo>
                      <a:pt x="41" y="263"/>
                    </a:lnTo>
                    <a:lnTo>
                      <a:pt x="102" y="344"/>
                    </a:lnTo>
                    <a:lnTo>
                      <a:pt x="182" y="364"/>
                    </a:lnTo>
                    <a:lnTo>
                      <a:pt x="182" y="364"/>
                    </a:lnTo>
                    <a:lnTo>
                      <a:pt x="223" y="364"/>
                    </a:lnTo>
                    <a:lnTo>
                      <a:pt x="263" y="344"/>
                    </a:lnTo>
                    <a:lnTo>
                      <a:pt x="304" y="324"/>
                    </a:lnTo>
                    <a:lnTo>
                      <a:pt x="324" y="283"/>
                    </a:lnTo>
                    <a:lnTo>
                      <a:pt x="344" y="182"/>
                    </a:lnTo>
                    <a:lnTo>
                      <a:pt x="304" y="81"/>
                    </a:lnTo>
                    <a:lnTo>
                      <a:pt x="304" y="81"/>
                    </a:lnTo>
                    <a:lnTo>
                      <a:pt x="283" y="41"/>
                    </a:lnTo>
                    <a:lnTo>
                      <a:pt x="243" y="21"/>
                    </a:lnTo>
                    <a:lnTo>
                      <a:pt x="203" y="1"/>
                    </a:lnTo>
                    <a:lnTo>
                      <a:pt x="142" y="1"/>
                    </a:lnTo>
                    <a:lnTo>
                      <a:pt x="102" y="21"/>
                    </a:lnTo>
                    <a:lnTo>
                      <a:pt x="61" y="41"/>
                    </a:lnTo>
                    <a:lnTo>
                      <a:pt x="21" y="61"/>
                    </a:lnTo>
                    <a:lnTo>
                      <a:pt x="1" y="12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51"/>
              <p:cNvSpPr/>
              <p:nvPr/>
            </p:nvSpPr>
            <p:spPr>
              <a:xfrm>
                <a:off x="4154989" y="-1362041"/>
                <a:ext cx="29279" cy="36069"/>
              </a:xfrm>
              <a:custGeom>
                <a:avLst/>
                <a:gdLst/>
                <a:ahLst/>
                <a:cxnLst/>
                <a:rect l="l" t="t" r="r" b="b"/>
                <a:pathLst>
                  <a:path w="263" h="324" extrusionOk="0">
                    <a:moveTo>
                      <a:pt x="142" y="0"/>
                    </a:moveTo>
                    <a:lnTo>
                      <a:pt x="61" y="40"/>
                    </a:lnTo>
                    <a:lnTo>
                      <a:pt x="20" y="101"/>
                    </a:lnTo>
                    <a:lnTo>
                      <a:pt x="0" y="162"/>
                    </a:lnTo>
                    <a:lnTo>
                      <a:pt x="0" y="242"/>
                    </a:lnTo>
                    <a:lnTo>
                      <a:pt x="41" y="283"/>
                    </a:lnTo>
                    <a:lnTo>
                      <a:pt x="81" y="323"/>
                    </a:lnTo>
                    <a:lnTo>
                      <a:pt x="142" y="323"/>
                    </a:lnTo>
                    <a:lnTo>
                      <a:pt x="202" y="283"/>
                    </a:lnTo>
                    <a:lnTo>
                      <a:pt x="243" y="262"/>
                    </a:lnTo>
                    <a:lnTo>
                      <a:pt x="263" y="202"/>
                    </a:lnTo>
                    <a:lnTo>
                      <a:pt x="263" y="101"/>
                    </a:lnTo>
                    <a:lnTo>
                      <a:pt x="263" y="61"/>
                    </a:lnTo>
                    <a:lnTo>
                      <a:pt x="222" y="20"/>
                    </a:lnTo>
                    <a:lnTo>
                      <a:pt x="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51"/>
              <p:cNvSpPr/>
              <p:nvPr/>
            </p:nvSpPr>
            <p:spPr>
              <a:xfrm>
                <a:off x="4154989" y="-1362041"/>
                <a:ext cx="29279" cy="36069"/>
              </a:xfrm>
              <a:custGeom>
                <a:avLst/>
                <a:gdLst/>
                <a:ahLst/>
                <a:cxnLst/>
                <a:rect l="l" t="t" r="r" b="b"/>
                <a:pathLst>
                  <a:path w="263" h="324" fill="none" extrusionOk="0">
                    <a:moveTo>
                      <a:pt x="142" y="0"/>
                    </a:moveTo>
                    <a:lnTo>
                      <a:pt x="142" y="0"/>
                    </a:lnTo>
                    <a:lnTo>
                      <a:pt x="61" y="40"/>
                    </a:lnTo>
                    <a:lnTo>
                      <a:pt x="20" y="101"/>
                    </a:lnTo>
                    <a:lnTo>
                      <a:pt x="0" y="162"/>
                    </a:lnTo>
                    <a:lnTo>
                      <a:pt x="0" y="242"/>
                    </a:lnTo>
                    <a:lnTo>
                      <a:pt x="41" y="283"/>
                    </a:lnTo>
                    <a:lnTo>
                      <a:pt x="81" y="323"/>
                    </a:lnTo>
                    <a:lnTo>
                      <a:pt x="142" y="323"/>
                    </a:lnTo>
                    <a:lnTo>
                      <a:pt x="202" y="283"/>
                    </a:lnTo>
                    <a:lnTo>
                      <a:pt x="202" y="283"/>
                    </a:lnTo>
                    <a:lnTo>
                      <a:pt x="243" y="262"/>
                    </a:lnTo>
                    <a:lnTo>
                      <a:pt x="263" y="202"/>
                    </a:lnTo>
                    <a:lnTo>
                      <a:pt x="263" y="101"/>
                    </a:lnTo>
                    <a:lnTo>
                      <a:pt x="263" y="61"/>
                    </a:lnTo>
                    <a:lnTo>
                      <a:pt x="222" y="20"/>
                    </a:lnTo>
                    <a:lnTo>
                      <a:pt x="182" y="0"/>
                    </a:lnTo>
                    <a:lnTo>
                      <a:pt x="14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51"/>
              <p:cNvSpPr/>
              <p:nvPr/>
            </p:nvSpPr>
            <p:spPr>
              <a:xfrm>
                <a:off x="3521093" y="-1775730"/>
                <a:ext cx="56220" cy="38296"/>
              </a:xfrm>
              <a:custGeom>
                <a:avLst/>
                <a:gdLst/>
                <a:ahLst/>
                <a:cxnLst/>
                <a:rect l="l" t="t" r="r" b="b"/>
                <a:pathLst>
                  <a:path w="505" h="344" extrusionOk="0">
                    <a:moveTo>
                      <a:pt x="384" y="1"/>
                    </a:moveTo>
                    <a:lnTo>
                      <a:pt x="303" y="21"/>
                    </a:lnTo>
                    <a:lnTo>
                      <a:pt x="242" y="41"/>
                    </a:lnTo>
                    <a:lnTo>
                      <a:pt x="142" y="61"/>
                    </a:lnTo>
                    <a:lnTo>
                      <a:pt x="61" y="81"/>
                    </a:lnTo>
                    <a:lnTo>
                      <a:pt x="41" y="81"/>
                    </a:lnTo>
                    <a:lnTo>
                      <a:pt x="20" y="122"/>
                    </a:lnTo>
                    <a:lnTo>
                      <a:pt x="0" y="162"/>
                    </a:lnTo>
                    <a:lnTo>
                      <a:pt x="0" y="203"/>
                    </a:lnTo>
                    <a:lnTo>
                      <a:pt x="20" y="243"/>
                    </a:lnTo>
                    <a:lnTo>
                      <a:pt x="61" y="283"/>
                    </a:lnTo>
                    <a:lnTo>
                      <a:pt x="162" y="324"/>
                    </a:lnTo>
                    <a:lnTo>
                      <a:pt x="263" y="344"/>
                    </a:lnTo>
                    <a:lnTo>
                      <a:pt x="384" y="324"/>
                    </a:lnTo>
                    <a:lnTo>
                      <a:pt x="465" y="283"/>
                    </a:lnTo>
                    <a:lnTo>
                      <a:pt x="505" y="203"/>
                    </a:lnTo>
                    <a:lnTo>
                      <a:pt x="505" y="142"/>
                    </a:lnTo>
                    <a:lnTo>
                      <a:pt x="485" y="61"/>
                    </a:lnTo>
                    <a:lnTo>
                      <a:pt x="444" y="2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51"/>
              <p:cNvSpPr/>
              <p:nvPr/>
            </p:nvSpPr>
            <p:spPr>
              <a:xfrm>
                <a:off x="3662701" y="-1726301"/>
                <a:ext cx="42750" cy="38407"/>
              </a:xfrm>
              <a:custGeom>
                <a:avLst/>
                <a:gdLst/>
                <a:ahLst/>
                <a:cxnLst/>
                <a:rect l="l" t="t" r="r" b="b"/>
                <a:pathLst>
                  <a:path w="384" h="345" extrusionOk="0">
                    <a:moveTo>
                      <a:pt x="142" y="1"/>
                    </a:moveTo>
                    <a:lnTo>
                      <a:pt x="61" y="21"/>
                    </a:lnTo>
                    <a:lnTo>
                      <a:pt x="20" y="82"/>
                    </a:lnTo>
                    <a:lnTo>
                      <a:pt x="0" y="142"/>
                    </a:lnTo>
                    <a:lnTo>
                      <a:pt x="0" y="223"/>
                    </a:lnTo>
                    <a:lnTo>
                      <a:pt x="41" y="284"/>
                    </a:lnTo>
                    <a:lnTo>
                      <a:pt x="101" y="324"/>
                    </a:lnTo>
                    <a:lnTo>
                      <a:pt x="162" y="344"/>
                    </a:lnTo>
                    <a:lnTo>
                      <a:pt x="243" y="344"/>
                    </a:lnTo>
                    <a:lnTo>
                      <a:pt x="303" y="304"/>
                    </a:lnTo>
                    <a:lnTo>
                      <a:pt x="343" y="263"/>
                    </a:lnTo>
                    <a:lnTo>
                      <a:pt x="384" y="203"/>
                    </a:lnTo>
                    <a:lnTo>
                      <a:pt x="364" y="122"/>
                    </a:lnTo>
                    <a:lnTo>
                      <a:pt x="323" y="41"/>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51"/>
              <p:cNvSpPr/>
              <p:nvPr/>
            </p:nvSpPr>
            <p:spPr>
              <a:xfrm>
                <a:off x="4076281" y="-1269974"/>
                <a:ext cx="60785" cy="76592"/>
              </a:xfrm>
              <a:custGeom>
                <a:avLst/>
                <a:gdLst/>
                <a:ahLst/>
                <a:cxnLst/>
                <a:rect l="l" t="t" r="r" b="b"/>
                <a:pathLst>
                  <a:path w="546" h="688" fill="none" extrusionOk="0">
                    <a:moveTo>
                      <a:pt x="182" y="687"/>
                    </a:moveTo>
                    <a:lnTo>
                      <a:pt x="182" y="687"/>
                    </a:lnTo>
                    <a:lnTo>
                      <a:pt x="122" y="687"/>
                    </a:lnTo>
                    <a:lnTo>
                      <a:pt x="61" y="647"/>
                    </a:lnTo>
                    <a:lnTo>
                      <a:pt x="21" y="586"/>
                    </a:lnTo>
                    <a:lnTo>
                      <a:pt x="1" y="526"/>
                    </a:lnTo>
                    <a:lnTo>
                      <a:pt x="1" y="526"/>
                    </a:lnTo>
                    <a:lnTo>
                      <a:pt x="1" y="465"/>
                    </a:lnTo>
                    <a:lnTo>
                      <a:pt x="41" y="405"/>
                    </a:lnTo>
                    <a:lnTo>
                      <a:pt x="122" y="324"/>
                    </a:lnTo>
                    <a:lnTo>
                      <a:pt x="122" y="324"/>
                    </a:lnTo>
                    <a:lnTo>
                      <a:pt x="142" y="284"/>
                    </a:lnTo>
                    <a:lnTo>
                      <a:pt x="142" y="243"/>
                    </a:lnTo>
                    <a:lnTo>
                      <a:pt x="142" y="243"/>
                    </a:lnTo>
                    <a:lnTo>
                      <a:pt x="142" y="162"/>
                    </a:lnTo>
                    <a:lnTo>
                      <a:pt x="142" y="162"/>
                    </a:lnTo>
                    <a:lnTo>
                      <a:pt x="162" y="102"/>
                    </a:lnTo>
                    <a:lnTo>
                      <a:pt x="202" y="61"/>
                    </a:lnTo>
                    <a:lnTo>
                      <a:pt x="263" y="21"/>
                    </a:lnTo>
                    <a:lnTo>
                      <a:pt x="324" y="1"/>
                    </a:lnTo>
                    <a:lnTo>
                      <a:pt x="324" y="1"/>
                    </a:lnTo>
                    <a:lnTo>
                      <a:pt x="384" y="1"/>
                    </a:lnTo>
                    <a:lnTo>
                      <a:pt x="384" y="1"/>
                    </a:lnTo>
                    <a:lnTo>
                      <a:pt x="445" y="41"/>
                    </a:lnTo>
                    <a:lnTo>
                      <a:pt x="485" y="82"/>
                    </a:lnTo>
                    <a:lnTo>
                      <a:pt x="525" y="122"/>
                    </a:lnTo>
                    <a:lnTo>
                      <a:pt x="546" y="203"/>
                    </a:lnTo>
                    <a:lnTo>
                      <a:pt x="546" y="203"/>
                    </a:lnTo>
                    <a:lnTo>
                      <a:pt x="546" y="263"/>
                    </a:lnTo>
                    <a:lnTo>
                      <a:pt x="525" y="324"/>
                    </a:lnTo>
                    <a:lnTo>
                      <a:pt x="485" y="385"/>
                    </a:lnTo>
                    <a:lnTo>
                      <a:pt x="445" y="425"/>
                    </a:lnTo>
                    <a:lnTo>
                      <a:pt x="445" y="425"/>
                    </a:lnTo>
                    <a:lnTo>
                      <a:pt x="404" y="485"/>
                    </a:lnTo>
                    <a:lnTo>
                      <a:pt x="364" y="526"/>
                    </a:lnTo>
                    <a:lnTo>
                      <a:pt x="344" y="586"/>
                    </a:lnTo>
                    <a:lnTo>
                      <a:pt x="303" y="647"/>
                    </a:lnTo>
                    <a:lnTo>
                      <a:pt x="303" y="647"/>
                    </a:lnTo>
                    <a:lnTo>
                      <a:pt x="243" y="687"/>
                    </a:lnTo>
                    <a:lnTo>
                      <a:pt x="182" y="68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51"/>
              <p:cNvSpPr/>
              <p:nvPr/>
            </p:nvSpPr>
            <p:spPr>
              <a:xfrm>
                <a:off x="4184157" y="-1308159"/>
                <a:ext cx="38297" cy="40634"/>
              </a:xfrm>
              <a:custGeom>
                <a:avLst/>
                <a:gdLst/>
                <a:ahLst/>
                <a:cxnLst/>
                <a:rect l="l" t="t" r="r" b="b"/>
                <a:pathLst>
                  <a:path w="344" h="365" fill="none" extrusionOk="0">
                    <a:moveTo>
                      <a:pt x="203" y="364"/>
                    </a:moveTo>
                    <a:lnTo>
                      <a:pt x="203" y="364"/>
                    </a:lnTo>
                    <a:lnTo>
                      <a:pt x="182" y="364"/>
                    </a:lnTo>
                    <a:lnTo>
                      <a:pt x="182" y="364"/>
                    </a:lnTo>
                    <a:lnTo>
                      <a:pt x="102" y="344"/>
                    </a:lnTo>
                    <a:lnTo>
                      <a:pt x="41" y="263"/>
                    </a:lnTo>
                    <a:lnTo>
                      <a:pt x="1" y="203"/>
                    </a:lnTo>
                    <a:lnTo>
                      <a:pt x="1" y="122"/>
                    </a:lnTo>
                    <a:lnTo>
                      <a:pt x="1" y="122"/>
                    </a:lnTo>
                    <a:lnTo>
                      <a:pt x="21" y="61"/>
                    </a:lnTo>
                    <a:lnTo>
                      <a:pt x="61" y="21"/>
                    </a:lnTo>
                    <a:lnTo>
                      <a:pt x="102" y="1"/>
                    </a:lnTo>
                    <a:lnTo>
                      <a:pt x="162" y="1"/>
                    </a:lnTo>
                    <a:lnTo>
                      <a:pt x="162" y="1"/>
                    </a:lnTo>
                    <a:lnTo>
                      <a:pt x="243" y="21"/>
                    </a:lnTo>
                    <a:lnTo>
                      <a:pt x="283" y="41"/>
                    </a:lnTo>
                    <a:lnTo>
                      <a:pt x="304" y="81"/>
                    </a:lnTo>
                    <a:lnTo>
                      <a:pt x="304" y="81"/>
                    </a:lnTo>
                    <a:lnTo>
                      <a:pt x="344" y="182"/>
                    </a:lnTo>
                    <a:lnTo>
                      <a:pt x="324" y="263"/>
                    </a:lnTo>
                    <a:lnTo>
                      <a:pt x="283" y="344"/>
                    </a:lnTo>
                    <a:lnTo>
                      <a:pt x="243" y="364"/>
                    </a:lnTo>
                    <a:lnTo>
                      <a:pt x="203" y="36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51"/>
              <p:cNvSpPr/>
              <p:nvPr/>
            </p:nvSpPr>
            <p:spPr>
              <a:xfrm>
                <a:off x="4154989" y="-1362041"/>
                <a:ext cx="29279" cy="36069"/>
              </a:xfrm>
              <a:custGeom>
                <a:avLst/>
                <a:gdLst/>
                <a:ahLst/>
                <a:cxnLst/>
                <a:rect l="l" t="t" r="r" b="b"/>
                <a:pathLst>
                  <a:path w="263" h="324" fill="none" extrusionOk="0">
                    <a:moveTo>
                      <a:pt x="121" y="323"/>
                    </a:moveTo>
                    <a:lnTo>
                      <a:pt x="121" y="323"/>
                    </a:lnTo>
                    <a:lnTo>
                      <a:pt x="61" y="323"/>
                    </a:lnTo>
                    <a:lnTo>
                      <a:pt x="20" y="283"/>
                    </a:lnTo>
                    <a:lnTo>
                      <a:pt x="0" y="242"/>
                    </a:lnTo>
                    <a:lnTo>
                      <a:pt x="0" y="182"/>
                    </a:lnTo>
                    <a:lnTo>
                      <a:pt x="0" y="141"/>
                    </a:lnTo>
                    <a:lnTo>
                      <a:pt x="20" y="81"/>
                    </a:lnTo>
                    <a:lnTo>
                      <a:pt x="61" y="40"/>
                    </a:lnTo>
                    <a:lnTo>
                      <a:pt x="142" y="0"/>
                    </a:lnTo>
                    <a:lnTo>
                      <a:pt x="142" y="0"/>
                    </a:lnTo>
                    <a:lnTo>
                      <a:pt x="162" y="0"/>
                    </a:lnTo>
                    <a:lnTo>
                      <a:pt x="162" y="0"/>
                    </a:lnTo>
                    <a:lnTo>
                      <a:pt x="202" y="20"/>
                    </a:lnTo>
                    <a:lnTo>
                      <a:pt x="243" y="40"/>
                    </a:lnTo>
                    <a:lnTo>
                      <a:pt x="263" y="81"/>
                    </a:lnTo>
                    <a:lnTo>
                      <a:pt x="263" y="121"/>
                    </a:lnTo>
                    <a:lnTo>
                      <a:pt x="263" y="222"/>
                    </a:lnTo>
                    <a:lnTo>
                      <a:pt x="243" y="262"/>
                    </a:lnTo>
                    <a:lnTo>
                      <a:pt x="202" y="283"/>
                    </a:lnTo>
                    <a:lnTo>
                      <a:pt x="202" y="283"/>
                    </a:lnTo>
                    <a:lnTo>
                      <a:pt x="162" y="323"/>
                    </a:lnTo>
                    <a:lnTo>
                      <a:pt x="121" y="32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51"/>
              <p:cNvSpPr/>
              <p:nvPr/>
            </p:nvSpPr>
            <p:spPr>
              <a:xfrm>
                <a:off x="3473890" y="-1483498"/>
                <a:ext cx="791316" cy="494617"/>
              </a:xfrm>
              <a:custGeom>
                <a:avLst/>
                <a:gdLst/>
                <a:ahLst/>
                <a:cxnLst/>
                <a:rect l="l" t="t" r="r" b="b"/>
                <a:pathLst>
                  <a:path w="7108" h="4443" fill="none" extrusionOk="0">
                    <a:moveTo>
                      <a:pt x="5957" y="1"/>
                    </a:moveTo>
                    <a:lnTo>
                      <a:pt x="5957" y="1"/>
                    </a:lnTo>
                    <a:lnTo>
                      <a:pt x="5936" y="81"/>
                    </a:lnTo>
                    <a:lnTo>
                      <a:pt x="5936" y="81"/>
                    </a:lnTo>
                    <a:lnTo>
                      <a:pt x="5876" y="465"/>
                    </a:lnTo>
                    <a:lnTo>
                      <a:pt x="5775" y="829"/>
                    </a:lnTo>
                    <a:lnTo>
                      <a:pt x="5674" y="1172"/>
                    </a:lnTo>
                    <a:lnTo>
                      <a:pt x="5553" y="1495"/>
                    </a:lnTo>
                    <a:lnTo>
                      <a:pt x="5412" y="1778"/>
                    </a:lnTo>
                    <a:lnTo>
                      <a:pt x="5230" y="2060"/>
                    </a:lnTo>
                    <a:lnTo>
                      <a:pt x="5068" y="2323"/>
                    </a:lnTo>
                    <a:lnTo>
                      <a:pt x="4866" y="2565"/>
                    </a:lnTo>
                    <a:lnTo>
                      <a:pt x="4866" y="2565"/>
                    </a:lnTo>
                    <a:lnTo>
                      <a:pt x="4826" y="2666"/>
                    </a:lnTo>
                    <a:lnTo>
                      <a:pt x="4765" y="2767"/>
                    </a:lnTo>
                    <a:lnTo>
                      <a:pt x="4685" y="2827"/>
                    </a:lnTo>
                    <a:lnTo>
                      <a:pt x="4624" y="2848"/>
                    </a:lnTo>
                    <a:lnTo>
                      <a:pt x="4584" y="2848"/>
                    </a:lnTo>
                    <a:lnTo>
                      <a:pt x="4584" y="2848"/>
                    </a:lnTo>
                    <a:lnTo>
                      <a:pt x="4563" y="2848"/>
                    </a:lnTo>
                    <a:lnTo>
                      <a:pt x="4563" y="2848"/>
                    </a:lnTo>
                    <a:lnTo>
                      <a:pt x="4281" y="3050"/>
                    </a:lnTo>
                    <a:lnTo>
                      <a:pt x="3998" y="3231"/>
                    </a:lnTo>
                    <a:lnTo>
                      <a:pt x="3695" y="3393"/>
                    </a:lnTo>
                    <a:lnTo>
                      <a:pt x="3352" y="3514"/>
                    </a:lnTo>
                    <a:lnTo>
                      <a:pt x="2989" y="3635"/>
                    </a:lnTo>
                    <a:lnTo>
                      <a:pt x="2625" y="3716"/>
                    </a:lnTo>
                    <a:lnTo>
                      <a:pt x="2221" y="3777"/>
                    </a:lnTo>
                    <a:lnTo>
                      <a:pt x="1777" y="3817"/>
                    </a:lnTo>
                    <a:lnTo>
                      <a:pt x="1777" y="3817"/>
                    </a:lnTo>
                    <a:lnTo>
                      <a:pt x="1333" y="3817"/>
                    </a:lnTo>
                    <a:lnTo>
                      <a:pt x="1333" y="3817"/>
                    </a:lnTo>
                    <a:lnTo>
                      <a:pt x="666" y="3797"/>
                    </a:lnTo>
                    <a:lnTo>
                      <a:pt x="0" y="3736"/>
                    </a:lnTo>
                    <a:lnTo>
                      <a:pt x="0" y="3736"/>
                    </a:lnTo>
                    <a:lnTo>
                      <a:pt x="263" y="3978"/>
                    </a:lnTo>
                    <a:lnTo>
                      <a:pt x="545" y="4180"/>
                    </a:lnTo>
                    <a:lnTo>
                      <a:pt x="545" y="4180"/>
                    </a:lnTo>
                    <a:lnTo>
                      <a:pt x="646" y="4019"/>
                    </a:lnTo>
                    <a:lnTo>
                      <a:pt x="707" y="3958"/>
                    </a:lnTo>
                    <a:lnTo>
                      <a:pt x="788" y="3918"/>
                    </a:lnTo>
                    <a:lnTo>
                      <a:pt x="788" y="3918"/>
                    </a:lnTo>
                    <a:lnTo>
                      <a:pt x="808" y="3898"/>
                    </a:lnTo>
                    <a:lnTo>
                      <a:pt x="808" y="3898"/>
                    </a:lnTo>
                    <a:lnTo>
                      <a:pt x="848" y="3918"/>
                    </a:lnTo>
                    <a:lnTo>
                      <a:pt x="868" y="3938"/>
                    </a:lnTo>
                    <a:lnTo>
                      <a:pt x="909" y="3978"/>
                    </a:lnTo>
                    <a:lnTo>
                      <a:pt x="969" y="4120"/>
                    </a:lnTo>
                    <a:lnTo>
                      <a:pt x="969" y="4120"/>
                    </a:lnTo>
                    <a:lnTo>
                      <a:pt x="1030" y="4180"/>
                    </a:lnTo>
                    <a:lnTo>
                      <a:pt x="1111" y="4201"/>
                    </a:lnTo>
                    <a:lnTo>
                      <a:pt x="1111" y="4201"/>
                    </a:lnTo>
                    <a:lnTo>
                      <a:pt x="1171" y="4180"/>
                    </a:lnTo>
                    <a:lnTo>
                      <a:pt x="1171" y="4180"/>
                    </a:lnTo>
                    <a:lnTo>
                      <a:pt x="1232" y="4140"/>
                    </a:lnTo>
                    <a:lnTo>
                      <a:pt x="1292" y="4120"/>
                    </a:lnTo>
                    <a:lnTo>
                      <a:pt x="1353" y="4120"/>
                    </a:lnTo>
                    <a:lnTo>
                      <a:pt x="1353" y="4120"/>
                    </a:lnTo>
                    <a:lnTo>
                      <a:pt x="1434" y="4100"/>
                    </a:lnTo>
                    <a:lnTo>
                      <a:pt x="1474" y="4059"/>
                    </a:lnTo>
                    <a:lnTo>
                      <a:pt x="1615" y="3938"/>
                    </a:lnTo>
                    <a:lnTo>
                      <a:pt x="1615" y="3938"/>
                    </a:lnTo>
                    <a:lnTo>
                      <a:pt x="1676" y="3898"/>
                    </a:lnTo>
                    <a:lnTo>
                      <a:pt x="1757" y="3877"/>
                    </a:lnTo>
                    <a:lnTo>
                      <a:pt x="1757" y="3877"/>
                    </a:lnTo>
                    <a:lnTo>
                      <a:pt x="1817" y="3877"/>
                    </a:lnTo>
                    <a:lnTo>
                      <a:pt x="1817" y="3877"/>
                    </a:lnTo>
                    <a:lnTo>
                      <a:pt x="1838" y="3877"/>
                    </a:lnTo>
                    <a:lnTo>
                      <a:pt x="1838" y="3877"/>
                    </a:lnTo>
                    <a:lnTo>
                      <a:pt x="1898" y="3898"/>
                    </a:lnTo>
                    <a:lnTo>
                      <a:pt x="1918" y="3918"/>
                    </a:lnTo>
                    <a:lnTo>
                      <a:pt x="1939" y="3958"/>
                    </a:lnTo>
                    <a:lnTo>
                      <a:pt x="1939" y="3999"/>
                    </a:lnTo>
                    <a:lnTo>
                      <a:pt x="1939" y="3999"/>
                    </a:lnTo>
                    <a:lnTo>
                      <a:pt x="1918" y="4079"/>
                    </a:lnTo>
                    <a:lnTo>
                      <a:pt x="1878" y="4160"/>
                    </a:lnTo>
                    <a:lnTo>
                      <a:pt x="1838" y="4221"/>
                    </a:lnTo>
                    <a:lnTo>
                      <a:pt x="1797" y="4281"/>
                    </a:lnTo>
                    <a:lnTo>
                      <a:pt x="1797" y="4281"/>
                    </a:lnTo>
                    <a:lnTo>
                      <a:pt x="1797" y="4342"/>
                    </a:lnTo>
                    <a:lnTo>
                      <a:pt x="1838" y="4402"/>
                    </a:lnTo>
                    <a:lnTo>
                      <a:pt x="1838" y="4402"/>
                    </a:lnTo>
                    <a:lnTo>
                      <a:pt x="1898" y="4423"/>
                    </a:lnTo>
                    <a:lnTo>
                      <a:pt x="1979" y="4443"/>
                    </a:lnTo>
                    <a:lnTo>
                      <a:pt x="1979" y="4443"/>
                    </a:lnTo>
                    <a:lnTo>
                      <a:pt x="2019" y="4443"/>
                    </a:lnTo>
                    <a:lnTo>
                      <a:pt x="2080" y="4423"/>
                    </a:lnTo>
                    <a:lnTo>
                      <a:pt x="2080" y="4423"/>
                    </a:lnTo>
                    <a:lnTo>
                      <a:pt x="2201" y="4362"/>
                    </a:lnTo>
                    <a:lnTo>
                      <a:pt x="2282" y="4362"/>
                    </a:lnTo>
                    <a:lnTo>
                      <a:pt x="2282" y="4362"/>
                    </a:lnTo>
                    <a:lnTo>
                      <a:pt x="2423" y="4382"/>
                    </a:lnTo>
                    <a:lnTo>
                      <a:pt x="2524" y="4402"/>
                    </a:lnTo>
                    <a:lnTo>
                      <a:pt x="2524" y="4402"/>
                    </a:lnTo>
                    <a:lnTo>
                      <a:pt x="2544" y="4402"/>
                    </a:lnTo>
                    <a:lnTo>
                      <a:pt x="2544" y="4402"/>
                    </a:lnTo>
                    <a:lnTo>
                      <a:pt x="2625" y="4382"/>
                    </a:lnTo>
                    <a:lnTo>
                      <a:pt x="2686" y="4342"/>
                    </a:lnTo>
                    <a:lnTo>
                      <a:pt x="2686" y="4342"/>
                    </a:lnTo>
                    <a:lnTo>
                      <a:pt x="2706" y="4301"/>
                    </a:lnTo>
                    <a:lnTo>
                      <a:pt x="2706" y="4241"/>
                    </a:lnTo>
                    <a:lnTo>
                      <a:pt x="2686" y="4160"/>
                    </a:lnTo>
                    <a:lnTo>
                      <a:pt x="2645" y="4059"/>
                    </a:lnTo>
                    <a:lnTo>
                      <a:pt x="2645" y="4059"/>
                    </a:lnTo>
                    <a:lnTo>
                      <a:pt x="2665" y="4019"/>
                    </a:lnTo>
                    <a:lnTo>
                      <a:pt x="2686" y="3978"/>
                    </a:lnTo>
                    <a:lnTo>
                      <a:pt x="2726" y="3938"/>
                    </a:lnTo>
                    <a:lnTo>
                      <a:pt x="2766" y="3918"/>
                    </a:lnTo>
                    <a:lnTo>
                      <a:pt x="2766" y="3918"/>
                    </a:lnTo>
                    <a:lnTo>
                      <a:pt x="2847" y="3898"/>
                    </a:lnTo>
                    <a:lnTo>
                      <a:pt x="2847" y="3898"/>
                    </a:lnTo>
                    <a:lnTo>
                      <a:pt x="2908" y="3918"/>
                    </a:lnTo>
                    <a:lnTo>
                      <a:pt x="2968" y="3938"/>
                    </a:lnTo>
                    <a:lnTo>
                      <a:pt x="3049" y="3999"/>
                    </a:lnTo>
                    <a:lnTo>
                      <a:pt x="3049" y="3999"/>
                    </a:lnTo>
                    <a:lnTo>
                      <a:pt x="3110" y="4059"/>
                    </a:lnTo>
                    <a:lnTo>
                      <a:pt x="3170" y="4100"/>
                    </a:lnTo>
                    <a:lnTo>
                      <a:pt x="3231" y="4140"/>
                    </a:lnTo>
                    <a:lnTo>
                      <a:pt x="3271" y="4140"/>
                    </a:lnTo>
                    <a:lnTo>
                      <a:pt x="3271" y="4140"/>
                    </a:lnTo>
                    <a:lnTo>
                      <a:pt x="3392" y="4120"/>
                    </a:lnTo>
                    <a:lnTo>
                      <a:pt x="3513" y="4079"/>
                    </a:lnTo>
                    <a:lnTo>
                      <a:pt x="3513" y="4079"/>
                    </a:lnTo>
                    <a:lnTo>
                      <a:pt x="3554" y="4079"/>
                    </a:lnTo>
                    <a:lnTo>
                      <a:pt x="3554" y="4079"/>
                    </a:lnTo>
                    <a:lnTo>
                      <a:pt x="3614" y="4100"/>
                    </a:lnTo>
                    <a:lnTo>
                      <a:pt x="3614" y="4100"/>
                    </a:lnTo>
                    <a:lnTo>
                      <a:pt x="3695" y="4120"/>
                    </a:lnTo>
                    <a:lnTo>
                      <a:pt x="3695" y="4120"/>
                    </a:lnTo>
                    <a:lnTo>
                      <a:pt x="3776" y="4100"/>
                    </a:lnTo>
                    <a:lnTo>
                      <a:pt x="3776" y="4100"/>
                    </a:lnTo>
                    <a:lnTo>
                      <a:pt x="3877" y="4039"/>
                    </a:lnTo>
                    <a:lnTo>
                      <a:pt x="3978" y="3958"/>
                    </a:lnTo>
                    <a:lnTo>
                      <a:pt x="4079" y="3898"/>
                    </a:lnTo>
                    <a:lnTo>
                      <a:pt x="4160" y="3857"/>
                    </a:lnTo>
                    <a:lnTo>
                      <a:pt x="4160" y="3857"/>
                    </a:lnTo>
                    <a:lnTo>
                      <a:pt x="4220" y="3857"/>
                    </a:lnTo>
                    <a:lnTo>
                      <a:pt x="4220" y="3857"/>
                    </a:lnTo>
                    <a:lnTo>
                      <a:pt x="4281" y="3857"/>
                    </a:lnTo>
                    <a:lnTo>
                      <a:pt x="4341" y="3898"/>
                    </a:lnTo>
                    <a:lnTo>
                      <a:pt x="4462" y="3978"/>
                    </a:lnTo>
                    <a:lnTo>
                      <a:pt x="4462" y="3978"/>
                    </a:lnTo>
                    <a:lnTo>
                      <a:pt x="4563" y="4039"/>
                    </a:lnTo>
                    <a:lnTo>
                      <a:pt x="4604" y="4079"/>
                    </a:lnTo>
                    <a:lnTo>
                      <a:pt x="4685" y="4079"/>
                    </a:lnTo>
                    <a:lnTo>
                      <a:pt x="4685" y="4079"/>
                    </a:lnTo>
                    <a:lnTo>
                      <a:pt x="4705" y="4079"/>
                    </a:lnTo>
                    <a:lnTo>
                      <a:pt x="4705" y="4079"/>
                    </a:lnTo>
                    <a:lnTo>
                      <a:pt x="4765" y="4059"/>
                    </a:lnTo>
                    <a:lnTo>
                      <a:pt x="4806" y="4039"/>
                    </a:lnTo>
                    <a:lnTo>
                      <a:pt x="4947" y="3958"/>
                    </a:lnTo>
                    <a:lnTo>
                      <a:pt x="5088" y="3877"/>
                    </a:lnTo>
                    <a:lnTo>
                      <a:pt x="5189" y="3837"/>
                    </a:lnTo>
                    <a:lnTo>
                      <a:pt x="5270" y="3817"/>
                    </a:lnTo>
                    <a:lnTo>
                      <a:pt x="5270" y="3817"/>
                    </a:lnTo>
                    <a:lnTo>
                      <a:pt x="5351" y="3797"/>
                    </a:lnTo>
                    <a:lnTo>
                      <a:pt x="5351" y="3797"/>
                    </a:lnTo>
                    <a:lnTo>
                      <a:pt x="5391" y="3797"/>
                    </a:lnTo>
                    <a:lnTo>
                      <a:pt x="5391" y="3797"/>
                    </a:lnTo>
                    <a:lnTo>
                      <a:pt x="5432" y="3817"/>
                    </a:lnTo>
                    <a:lnTo>
                      <a:pt x="5472" y="3857"/>
                    </a:lnTo>
                    <a:lnTo>
                      <a:pt x="5512" y="3877"/>
                    </a:lnTo>
                    <a:lnTo>
                      <a:pt x="5512" y="3938"/>
                    </a:lnTo>
                    <a:lnTo>
                      <a:pt x="5512" y="3938"/>
                    </a:lnTo>
                    <a:lnTo>
                      <a:pt x="5512" y="4019"/>
                    </a:lnTo>
                    <a:lnTo>
                      <a:pt x="5512" y="4019"/>
                    </a:lnTo>
                    <a:lnTo>
                      <a:pt x="5694" y="3877"/>
                    </a:lnTo>
                    <a:lnTo>
                      <a:pt x="5856" y="3716"/>
                    </a:lnTo>
                    <a:lnTo>
                      <a:pt x="6017" y="3534"/>
                    </a:lnTo>
                    <a:lnTo>
                      <a:pt x="6179" y="3373"/>
                    </a:lnTo>
                    <a:lnTo>
                      <a:pt x="6320" y="3191"/>
                    </a:lnTo>
                    <a:lnTo>
                      <a:pt x="6441" y="2989"/>
                    </a:lnTo>
                    <a:lnTo>
                      <a:pt x="6562" y="2787"/>
                    </a:lnTo>
                    <a:lnTo>
                      <a:pt x="6663" y="2585"/>
                    </a:lnTo>
                    <a:lnTo>
                      <a:pt x="6764" y="2383"/>
                    </a:lnTo>
                    <a:lnTo>
                      <a:pt x="6865" y="2161"/>
                    </a:lnTo>
                    <a:lnTo>
                      <a:pt x="6926" y="1939"/>
                    </a:lnTo>
                    <a:lnTo>
                      <a:pt x="6986" y="1697"/>
                    </a:lnTo>
                    <a:lnTo>
                      <a:pt x="7047" y="1475"/>
                    </a:lnTo>
                    <a:lnTo>
                      <a:pt x="7067" y="1232"/>
                    </a:lnTo>
                    <a:lnTo>
                      <a:pt x="7087" y="990"/>
                    </a:lnTo>
                    <a:lnTo>
                      <a:pt x="7108" y="748"/>
                    </a:lnTo>
                    <a:lnTo>
                      <a:pt x="7108" y="748"/>
                    </a:lnTo>
                    <a:lnTo>
                      <a:pt x="7087" y="526"/>
                    </a:lnTo>
                    <a:lnTo>
                      <a:pt x="7087" y="526"/>
                    </a:lnTo>
                    <a:lnTo>
                      <a:pt x="7007" y="546"/>
                    </a:lnTo>
                    <a:lnTo>
                      <a:pt x="7007" y="546"/>
                    </a:lnTo>
                    <a:lnTo>
                      <a:pt x="6926" y="586"/>
                    </a:lnTo>
                    <a:lnTo>
                      <a:pt x="6885" y="627"/>
                    </a:lnTo>
                    <a:lnTo>
                      <a:pt x="6825" y="788"/>
                    </a:lnTo>
                    <a:lnTo>
                      <a:pt x="6825" y="788"/>
                    </a:lnTo>
                    <a:lnTo>
                      <a:pt x="6785" y="849"/>
                    </a:lnTo>
                    <a:lnTo>
                      <a:pt x="6744" y="909"/>
                    </a:lnTo>
                    <a:lnTo>
                      <a:pt x="6684" y="929"/>
                    </a:lnTo>
                    <a:lnTo>
                      <a:pt x="6643" y="929"/>
                    </a:lnTo>
                    <a:lnTo>
                      <a:pt x="6643" y="929"/>
                    </a:lnTo>
                    <a:lnTo>
                      <a:pt x="6603" y="929"/>
                    </a:lnTo>
                    <a:lnTo>
                      <a:pt x="6562" y="909"/>
                    </a:lnTo>
                    <a:lnTo>
                      <a:pt x="6522" y="869"/>
                    </a:lnTo>
                    <a:lnTo>
                      <a:pt x="6522" y="808"/>
                    </a:lnTo>
                    <a:lnTo>
                      <a:pt x="6522" y="808"/>
                    </a:lnTo>
                    <a:lnTo>
                      <a:pt x="6522" y="647"/>
                    </a:lnTo>
                    <a:lnTo>
                      <a:pt x="6502" y="606"/>
                    </a:lnTo>
                    <a:lnTo>
                      <a:pt x="6482" y="546"/>
                    </a:lnTo>
                    <a:lnTo>
                      <a:pt x="6482" y="546"/>
                    </a:lnTo>
                    <a:lnTo>
                      <a:pt x="6401" y="485"/>
                    </a:lnTo>
                    <a:lnTo>
                      <a:pt x="6381" y="445"/>
                    </a:lnTo>
                    <a:lnTo>
                      <a:pt x="6361" y="384"/>
                    </a:lnTo>
                    <a:lnTo>
                      <a:pt x="6361" y="384"/>
                    </a:lnTo>
                    <a:lnTo>
                      <a:pt x="6361" y="304"/>
                    </a:lnTo>
                    <a:lnTo>
                      <a:pt x="6361" y="304"/>
                    </a:lnTo>
                    <a:lnTo>
                      <a:pt x="6381" y="203"/>
                    </a:lnTo>
                    <a:lnTo>
                      <a:pt x="6381" y="203"/>
                    </a:lnTo>
                    <a:lnTo>
                      <a:pt x="6381" y="162"/>
                    </a:lnTo>
                    <a:lnTo>
                      <a:pt x="6381" y="122"/>
                    </a:lnTo>
                    <a:lnTo>
                      <a:pt x="6340" y="81"/>
                    </a:lnTo>
                    <a:lnTo>
                      <a:pt x="6280" y="41"/>
                    </a:lnTo>
                    <a:lnTo>
                      <a:pt x="6199" y="21"/>
                    </a:lnTo>
                    <a:lnTo>
                      <a:pt x="6199" y="21"/>
                    </a:lnTo>
                    <a:lnTo>
                      <a:pt x="595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51"/>
              <p:cNvSpPr/>
              <p:nvPr/>
            </p:nvSpPr>
            <p:spPr>
              <a:xfrm>
                <a:off x="3981876" y="-1198057"/>
                <a:ext cx="33844" cy="31616"/>
              </a:xfrm>
              <a:custGeom>
                <a:avLst/>
                <a:gdLst/>
                <a:ahLst/>
                <a:cxnLst/>
                <a:rect l="l" t="t" r="r" b="b"/>
                <a:pathLst>
                  <a:path w="304" h="284" fill="none" extrusionOk="0">
                    <a:moveTo>
                      <a:pt x="303" y="1"/>
                    </a:moveTo>
                    <a:lnTo>
                      <a:pt x="303" y="1"/>
                    </a:lnTo>
                    <a:lnTo>
                      <a:pt x="142" y="142"/>
                    </a:lnTo>
                    <a:lnTo>
                      <a:pt x="0" y="284"/>
                    </a:lnTo>
                    <a:lnTo>
                      <a:pt x="0" y="284"/>
                    </a:lnTo>
                    <a:lnTo>
                      <a:pt x="21" y="284"/>
                    </a:lnTo>
                    <a:lnTo>
                      <a:pt x="21" y="284"/>
                    </a:lnTo>
                    <a:lnTo>
                      <a:pt x="61" y="284"/>
                    </a:lnTo>
                    <a:lnTo>
                      <a:pt x="122" y="263"/>
                    </a:lnTo>
                    <a:lnTo>
                      <a:pt x="202" y="203"/>
                    </a:lnTo>
                    <a:lnTo>
                      <a:pt x="263" y="102"/>
                    </a:lnTo>
                    <a:lnTo>
                      <a:pt x="30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51"/>
              <p:cNvSpPr/>
              <p:nvPr/>
            </p:nvSpPr>
            <p:spPr>
              <a:xfrm>
                <a:off x="4136954" y="-1688005"/>
                <a:ext cx="126023" cy="308036"/>
              </a:xfrm>
              <a:custGeom>
                <a:avLst/>
                <a:gdLst/>
                <a:ahLst/>
                <a:cxnLst/>
                <a:rect l="l" t="t" r="r" b="b"/>
                <a:pathLst>
                  <a:path w="1132" h="2767" fill="none" extrusionOk="0">
                    <a:moveTo>
                      <a:pt x="102" y="0"/>
                    </a:moveTo>
                    <a:lnTo>
                      <a:pt x="102" y="0"/>
                    </a:lnTo>
                    <a:lnTo>
                      <a:pt x="102" y="465"/>
                    </a:lnTo>
                    <a:lnTo>
                      <a:pt x="81" y="929"/>
                    </a:lnTo>
                    <a:lnTo>
                      <a:pt x="61" y="1373"/>
                    </a:lnTo>
                    <a:lnTo>
                      <a:pt x="1" y="1838"/>
                    </a:lnTo>
                    <a:lnTo>
                      <a:pt x="1" y="1838"/>
                    </a:lnTo>
                    <a:lnTo>
                      <a:pt x="243" y="1858"/>
                    </a:lnTo>
                    <a:lnTo>
                      <a:pt x="243" y="1858"/>
                    </a:lnTo>
                    <a:lnTo>
                      <a:pt x="324" y="1878"/>
                    </a:lnTo>
                    <a:lnTo>
                      <a:pt x="384" y="1918"/>
                    </a:lnTo>
                    <a:lnTo>
                      <a:pt x="425" y="1959"/>
                    </a:lnTo>
                    <a:lnTo>
                      <a:pt x="425" y="1999"/>
                    </a:lnTo>
                    <a:lnTo>
                      <a:pt x="425" y="2040"/>
                    </a:lnTo>
                    <a:lnTo>
                      <a:pt x="425" y="2040"/>
                    </a:lnTo>
                    <a:lnTo>
                      <a:pt x="405" y="2141"/>
                    </a:lnTo>
                    <a:lnTo>
                      <a:pt x="405" y="2141"/>
                    </a:lnTo>
                    <a:lnTo>
                      <a:pt x="405" y="2221"/>
                    </a:lnTo>
                    <a:lnTo>
                      <a:pt x="405" y="2221"/>
                    </a:lnTo>
                    <a:lnTo>
                      <a:pt x="425" y="2282"/>
                    </a:lnTo>
                    <a:lnTo>
                      <a:pt x="445" y="2322"/>
                    </a:lnTo>
                    <a:lnTo>
                      <a:pt x="526" y="2383"/>
                    </a:lnTo>
                    <a:lnTo>
                      <a:pt x="526" y="2383"/>
                    </a:lnTo>
                    <a:lnTo>
                      <a:pt x="546" y="2443"/>
                    </a:lnTo>
                    <a:lnTo>
                      <a:pt x="566" y="2484"/>
                    </a:lnTo>
                    <a:lnTo>
                      <a:pt x="566" y="2645"/>
                    </a:lnTo>
                    <a:lnTo>
                      <a:pt x="566" y="2645"/>
                    </a:lnTo>
                    <a:lnTo>
                      <a:pt x="566" y="2706"/>
                    </a:lnTo>
                    <a:lnTo>
                      <a:pt x="606" y="2746"/>
                    </a:lnTo>
                    <a:lnTo>
                      <a:pt x="647" y="2766"/>
                    </a:lnTo>
                    <a:lnTo>
                      <a:pt x="687" y="2766"/>
                    </a:lnTo>
                    <a:lnTo>
                      <a:pt x="687" y="2766"/>
                    </a:lnTo>
                    <a:lnTo>
                      <a:pt x="728" y="2766"/>
                    </a:lnTo>
                    <a:lnTo>
                      <a:pt x="788" y="2746"/>
                    </a:lnTo>
                    <a:lnTo>
                      <a:pt x="829" y="2686"/>
                    </a:lnTo>
                    <a:lnTo>
                      <a:pt x="869" y="2625"/>
                    </a:lnTo>
                    <a:lnTo>
                      <a:pt x="869" y="2625"/>
                    </a:lnTo>
                    <a:lnTo>
                      <a:pt x="929" y="2464"/>
                    </a:lnTo>
                    <a:lnTo>
                      <a:pt x="970" y="2423"/>
                    </a:lnTo>
                    <a:lnTo>
                      <a:pt x="1051" y="2383"/>
                    </a:lnTo>
                    <a:lnTo>
                      <a:pt x="1051" y="2383"/>
                    </a:lnTo>
                    <a:lnTo>
                      <a:pt x="1131" y="2363"/>
                    </a:lnTo>
                    <a:lnTo>
                      <a:pt x="1131" y="2363"/>
                    </a:lnTo>
                    <a:lnTo>
                      <a:pt x="1111" y="1999"/>
                    </a:lnTo>
                    <a:lnTo>
                      <a:pt x="1051" y="1636"/>
                    </a:lnTo>
                    <a:lnTo>
                      <a:pt x="950" y="1292"/>
                    </a:lnTo>
                    <a:lnTo>
                      <a:pt x="829" y="949"/>
                    </a:lnTo>
                    <a:lnTo>
                      <a:pt x="829" y="949"/>
                    </a:lnTo>
                    <a:lnTo>
                      <a:pt x="687" y="1131"/>
                    </a:lnTo>
                    <a:lnTo>
                      <a:pt x="526" y="1272"/>
                    </a:lnTo>
                    <a:lnTo>
                      <a:pt x="526" y="1272"/>
                    </a:lnTo>
                    <a:lnTo>
                      <a:pt x="465" y="1333"/>
                    </a:lnTo>
                    <a:lnTo>
                      <a:pt x="465" y="1333"/>
                    </a:lnTo>
                    <a:lnTo>
                      <a:pt x="405" y="1353"/>
                    </a:lnTo>
                    <a:lnTo>
                      <a:pt x="405" y="1353"/>
                    </a:lnTo>
                    <a:lnTo>
                      <a:pt x="384" y="1333"/>
                    </a:lnTo>
                    <a:lnTo>
                      <a:pt x="344" y="1313"/>
                    </a:lnTo>
                    <a:lnTo>
                      <a:pt x="324" y="1292"/>
                    </a:lnTo>
                    <a:lnTo>
                      <a:pt x="324" y="1252"/>
                    </a:lnTo>
                    <a:lnTo>
                      <a:pt x="324" y="1252"/>
                    </a:lnTo>
                    <a:lnTo>
                      <a:pt x="324" y="1232"/>
                    </a:lnTo>
                    <a:lnTo>
                      <a:pt x="324" y="1232"/>
                    </a:lnTo>
                    <a:lnTo>
                      <a:pt x="384" y="969"/>
                    </a:lnTo>
                    <a:lnTo>
                      <a:pt x="405" y="687"/>
                    </a:lnTo>
                    <a:lnTo>
                      <a:pt x="405" y="687"/>
                    </a:lnTo>
                    <a:lnTo>
                      <a:pt x="384" y="424"/>
                    </a:lnTo>
                    <a:lnTo>
                      <a:pt x="344" y="162"/>
                    </a:lnTo>
                    <a:lnTo>
                      <a:pt x="344" y="162"/>
                    </a:lnTo>
                    <a:lnTo>
                      <a:pt x="344" y="162"/>
                    </a:lnTo>
                    <a:lnTo>
                      <a:pt x="304" y="101"/>
                    </a:lnTo>
                    <a:lnTo>
                      <a:pt x="263" y="61"/>
                    </a:lnTo>
                    <a:lnTo>
                      <a:pt x="263" y="61"/>
                    </a:lnTo>
                    <a:lnTo>
                      <a:pt x="263" y="61"/>
                    </a:lnTo>
                    <a:lnTo>
                      <a:pt x="263" y="61"/>
                    </a:lnTo>
                    <a:lnTo>
                      <a:pt x="203" y="41"/>
                    </a:lnTo>
                    <a:lnTo>
                      <a:pt x="182" y="41"/>
                    </a:lnTo>
                    <a:lnTo>
                      <a:pt x="182" y="41"/>
                    </a:lnTo>
                    <a:lnTo>
                      <a:pt x="182" y="41"/>
                    </a:lnTo>
                    <a:lnTo>
                      <a:pt x="10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51"/>
              <p:cNvSpPr/>
              <p:nvPr/>
            </p:nvSpPr>
            <p:spPr>
              <a:xfrm>
                <a:off x="3754880" y="-937220"/>
                <a:ext cx="92179" cy="2338"/>
              </a:xfrm>
              <a:custGeom>
                <a:avLst/>
                <a:gdLst/>
                <a:ahLst/>
                <a:cxnLst/>
                <a:rect l="l" t="t" r="r" b="b"/>
                <a:pathLst>
                  <a:path w="828" h="21" extrusionOk="0">
                    <a:moveTo>
                      <a:pt x="0" y="0"/>
                    </a:moveTo>
                    <a:lnTo>
                      <a:pt x="404" y="20"/>
                    </a:lnTo>
                    <a:lnTo>
                      <a:pt x="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51"/>
              <p:cNvSpPr/>
              <p:nvPr/>
            </p:nvSpPr>
            <p:spPr>
              <a:xfrm>
                <a:off x="3754880" y="-937220"/>
                <a:ext cx="92179" cy="2338"/>
              </a:xfrm>
              <a:custGeom>
                <a:avLst/>
                <a:gdLst/>
                <a:ahLst/>
                <a:cxnLst/>
                <a:rect l="l" t="t" r="r" b="b"/>
                <a:pathLst>
                  <a:path w="828" h="21" fill="none" extrusionOk="0">
                    <a:moveTo>
                      <a:pt x="828" y="0"/>
                    </a:moveTo>
                    <a:lnTo>
                      <a:pt x="828" y="0"/>
                    </a:lnTo>
                    <a:lnTo>
                      <a:pt x="0" y="0"/>
                    </a:lnTo>
                    <a:lnTo>
                      <a:pt x="0" y="0"/>
                    </a:lnTo>
                    <a:lnTo>
                      <a:pt x="404" y="20"/>
                    </a:lnTo>
                    <a:lnTo>
                      <a:pt x="404" y="20"/>
                    </a:lnTo>
                    <a:lnTo>
                      <a:pt x="82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51"/>
              <p:cNvSpPr/>
              <p:nvPr/>
            </p:nvSpPr>
            <p:spPr>
              <a:xfrm>
                <a:off x="3534564" y="-1060903"/>
                <a:ext cx="553075" cy="123793"/>
              </a:xfrm>
              <a:custGeom>
                <a:avLst/>
                <a:gdLst/>
                <a:ahLst/>
                <a:cxnLst/>
                <a:rect l="l" t="t" r="r" b="b"/>
                <a:pathLst>
                  <a:path w="4968" h="1112" extrusionOk="0">
                    <a:moveTo>
                      <a:pt x="4806" y="1"/>
                    </a:moveTo>
                    <a:lnTo>
                      <a:pt x="4725" y="21"/>
                    </a:lnTo>
                    <a:lnTo>
                      <a:pt x="4644" y="41"/>
                    </a:lnTo>
                    <a:lnTo>
                      <a:pt x="4543" y="81"/>
                    </a:lnTo>
                    <a:lnTo>
                      <a:pt x="4402" y="162"/>
                    </a:lnTo>
                    <a:lnTo>
                      <a:pt x="4261" y="243"/>
                    </a:lnTo>
                    <a:lnTo>
                      <a:pt x="4220" y="263"/>
                    </a:lnTo>
                    <a:lnTo>
                      <a:pt x="4160" y="283"/>
                    </a:lnTo>
                    <a:lnTo>
                      <a:pt x="4059" y="283"/>
                    </a:lnTo>
                    <a:lnTo>
                      <a:pt x="4018" y="243"/>
                    </a:lnTo>
                    <a:lnTo>
                      <a:pt x="3917" y="182"/>
                    </a:lnTo>
                    <a:lnTo>
                      <a:pt x="3796" y="102"/>
                    </a:lnTo>
                    <a:lnTo>
                      <a:pt x="3736" y="61"/>
                    </a:lnTo>
                    <a:lnTo>
                      <a:pt x="3615" y="61"/>
                    </a:lnTo>
                    <a:lnTo>
                      <a:pt x="3534" y="102"/>
                    </a:lnTo>
                    <a:lnTo>
                      <a:pt x="3433" y="162"/>
                    </a:lnTo>
                    <a:lnTo>
                      <a:pt x="3332" y="243"/>
                    </a:lnTo>
                    <a:lnTo>
                      <a:pt x="3231" y="304"/>
                    </a:lnTo>
                    <a:lnTo>
                      <a:pt x="3150" y="324"/>
                    </a:lnTo>
                    <a:lnTo>
                      <a:pt x="3069" y="304"/>
                    </a:lnTo>
                    <a:lnTo>
                      <a:pt x="3009" y="283"/>
                    </a:lnTo>
                    <a:lnTo>
                      <a:pt x="2968" y="283"/>
                    </a:lnTo>
                    <a:lnTo>
                      <a:pt x="2847" y="324"/>
                    </a:lnTo>
                    <a:lnTo>
                      <a:pt x="2726" y="344"/>
                    </a:lnTo>
                    <a:lnTo>
                      <a:pt x="2686" y="344"/>
                    </a:lnTo>
                    <a:lnTo>
                      <a:pt x="2625" y="304"/>
                    </a:lnTo>
                    <a:lnTo>
                      <a:pt x="2565" y="263"/>
                    </a:lnTo>
                    <a:lnTo>
                      <a:pt x="2504" y="203"/>
                    </a:lnTo>
                    <a:lnTo>
                      <a:pt x="2423" y="142"/>
                    </a:lnTo>
                    <a:lnTo>
                      <a:pt x="2363" y="122"/>
                    </a:lnTo>
                    <a:lnTo>
                      <a:pt x="2302" y="102"/>
                    </a:lnTo>
                    <a:lnTo>
                      <a:pt x="2221" y="122"/>
                    </a:lnTo>
                    <a:lnTo>
                      <a:pt x="2181" y="142"/>
                    </a:lnTo>
                    <a:lnTo>
                      <a:pt x="2141" y="182"/>
                    </a:lnTo>
                    <a:lnTo>
                      <a:pt x="2120" y="223"/>
                    </a:lnTo>
                    <a:lnTo>
                      <a:pt x="2100" y="263"/>
                    </a:lnTo>
                    <a:lnTo>
                      <a:pt x="2141" y="364"/>
                    </a:lnTo>
                    <a:lnTo>
                      <a:pt x="2161" y="445"/>
                    </a:lnTo>
                    <a:lnTo>
                      <a:pt x="2161" y="505"/>
                    </a:lnTo>
                    <a:lnTo>
                      <a:pt x="2141" y="546"/>
                    </a:lnTo>
                    <a:lnTo>
                      <a:pt x="2080" y="586"/>
                    </a:lnTo>
                    <a:lnTo>
                      <a:pt x="1999" y="606"/>
                    </a:lnTo>
                    <a:lnTo>
                      <a:pt x="1979" y="606"/>
                    </a:lnTo>
                    <a:lnTo>
                      <a:pt x="1878" y="586"/>
                    </a:lnTo>
                    <a:lnTo>
                      <a:pt x="1737" y="566"/>
                    </a:lnTo>
                    <a:lnTo>
                      <a:pt x="1656" y="566"/>
                    </a:lnTo>
                    <a:lnTo>
                      <a:pt x="1535" y="627"/>
                    </a:lnTo>
                    <a:lnTo>
                      <a:pt x="1474" y="647"/>
                    </a:lnTo>
                    <a:lnTo>
                      <a:pt x="1434" y="647"/>
                    </a:lnTo>
                    <a:lnTo>
                      <a:pt x="1353" y="627"/>
                    </a:lnTo>
                    <a:lnTo>
                      <a:pt x="1293" y="606"/>
                    </a:lnTo>
                    <a:lnTo>
                      <a:pt x="1252" y="546"/>
                    </a:lnTo>
                    <a:lnTo>
                      <a:pt x="1252" y="485"/>
                    </a:lnTo>
                    <a:lnTo>
                      <a:pt x="1293" y="425"/>
                    </a:lnTo>
                    <a:lnTo>
                      <a:pt x="1333" y="364"/>
                    </a:lnTo>
                    <a:lnTo>
                      <a:pt x="1373" y="283"/>
                    </a:lnTo>
                    <a:lnTo>
                      <a:pt x="1394" y="203"/>
                    </a:lnTo>
                    <a:lnTo>
                      <a:pt x="1394" y="162"/>
                    </a:lnTo>
                    <a:lnTo>
                      <a:pt x="1373" y="122"/>
                    </a:lnTo>
                    <a:lnTo>
                      <a:pt x="1353" y="102"/>
                    </a:lnTo>
                    <a:lnTo>
                      <a:pt x="1293" y="81"/>
                    </a:lnTo>
                    <a:lnTo>
                      <a:pt x="1212" y="81"/>
                    </a:lnTo>
                    <a:lnTo>
                      <a:pt x="1131" y="102"/>
                    </a:lnTo>
                    <a:lnTo>
                      <a:pt x="1070" y="142"/>
                    </a:lnTo>
                    <a:lnTo>
                      <a:pt x="929" y="263"/>
                    </a:lnTo>
                    <a:lnTo>
                      <a:pt x="889" y="304"/>
                    </a:lnTo>
                    <a:lnTo>
                      <a:pt x="808" y="324"/>
                    </a:lnTo>
                    <a:lnTo>
                      <a:pt x="747" y="324"/>
                    </a:lnTo>
                    <a:lnTo>
                      <a:pt x="687" y="344"/>
                    </a:lnTo>
                    <a:lnTo>
                      <a:pt x="626" y="384"/>
                    </a:lnTo>
                    <a:lnTo>
                      <a:pt x="566" y="405"/>
                    </a:lnTo>
                    <a:lnTo>
                      <a:pt x="485" y="384"/>
                    </a:lnTo>
                    <a:lnTo>
                      <a:pt x="424" y="324"/>
                    </a:lnTo>
                    <a:lnTo>
                      <a:pt x="364" y="182"/>
                    </a:lnTo>
                    <a:lnTo>
                      <a:pt x="323" y="142"/>
                    </a:lnTo>
                    <a:lnTo>
                      <a:pt x="303" y="122"/>
                    </a:lnTo>
                    <a:lnTo>
                      <a:pt x="263" y="102"/>
                    </a:lnTo>
                    <a:lnTo>
                      <a:pt x="243" y="122"/>
                    </a:lnTo>
                    <a:lnTo>
                      <a:pt x="162" y="162"/>
                    </a:lnTo>
                    <a:lnTo>
                      <a:pt x="101" y="223"/>
                    </a:lnTo>
                    <a:lnTo>
                      <a:pt x="0" y="384"/>
                    </a:lnTo>
                    <a:lnTo>
                      <a:pt x="222" y="526"/>
                    </a:lnTo>
                    <a:lnTo>
                      <a:pt x="445" y="667"/>
                    </a:lnTo>
                    <a:lnTo>
                      <a:pt x="687" y="768"/>
                    </a:lnTo>
                    <a:lnTo>
                      <a:pt x="929" y="869"/>
                    </a:lnTo>
                    <a:lnTo>
                      <a:pt x="1192" y="950"/>
                    </a:lnTo>
                    <a:lnTo>
                      <a:pt x="1454" y="1030"/>
                    </a:lnTo>
                    <a:lnTo>
                      <a:pt x="1696" y="1071"/>
                    </a:lnTo>
                    <a:lnTo>
                      <a:pt x="1979" y="1111"/>
                    </a:lnTo>
                    <a:lnTo>
                      <a:pt x="2807" y="1111"/>
                    </a:lnTo>
                    <a:lnTo>
                      <a:pt x="3110" y="1071"/>
                    </a:lnTo>
                    <a:lnTo>
                      <a:pt x="3393" y="1010"/>
                    </a:lnTo>
                    <a:lnTo>
                      <a:pt x="3675" y="909"/>
                    </a:lnTo>
                    <a:lnTo>
                      <a:pt x="3958" y="808"/>
                    </a:lnTo>
                    <a:lnTo>
                      <a:pt x="4241" y="687"/>
                    </a:lnTo>
                    <a:lnTo>
                      <a:pt x="4483" y="546"/>
                    </a:lnTo>
                    <a:lnTo>
                      <a:pt x="4745" y="405"/>
                    </a:lnTo>
                    <a:lnTo>
                      <a:pt x="4967" y="223"/>
                    </a:lnTo>
                    <a:lnTo>
                      <a:pt x="4967" y="142"/>
                    </a:lnTo>
                    <a:lnTo>
                      <a:pt x="4967" y="81"/>
                    </a:lnTo>
                    <a:lnTo>
                      <a:pt x="4927" y="61"/>
                    </a:lnTo>
                    <a:lnTo>
                      <a:pt x="4887" y="21"/>
                    </a:lnTo>
                    <a:lnTo>
                      <a:pt x="4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51"/>
              <p:cNvSpPr/>
              <p:nvPr/>
            </p:nvSpPr>
            <p:spPr>
              <a:xfrm>
                <a:off x="3534564" y="-1060903"/>
                <a:ext cx="553075" cy="123793"/>
              </a:xfrm>
              <a:custGeom>
                <a:avLst/>
                <a:gdLst/>
                <a:ahLst/>
                <a:cxnLst/>
                <a:rect l="l" t="t" r="r" b="b"/>
                <a:pathLst>
                  <a:path w="4968" h="1112" fill="none" extrusionOk="0">
                    <a:moveTo>
                      <a:pt x="4806" y="1"/>
                    </a:moveTo>
                    <a:lnTo>
                      <a:pt x="4806" y="1"/>
                    </a:lnTo>
                    <a:lnTo>
                      <a:pt x="4725" y="21"/>
                    </a:lnTo>
                    <a:lnTo>
                      <a:pt x="4725" y="21"/>
                    </a:lnTo>
                    <a:lnTo>
                      <a:pt x="4644" y="41"/>
                    </a:lnTo>
                    <a:lnTo>
                      <a:pt x="4543" y="81"/>
                    </a:lnTo>
                    <a:lnTo>
                      <a:pt x="4402" y="162"/>
                    </a:lnTo>
                    <a:lnTo>
                      <a:pt x="4261" y="243"/>
                    </a:lnTo>
                    <a:lnTo>
                      <a:pt x="4220" y="263"/>
                    </a:lnTo>
                    <a:lnTo>
                      <a:pt x="4160" y="283"/>
                    </a:lnTo>
                    <a:lnTo>
                      <a:pt x="4160" y="283"/>
                    </a:lnTo>
                    <a:lnTo>
                      <a:pt x="4140" y="283"/>
                    </a:lnTo>
                    <a:lnTo>
                      <a:pt x="4140" y="283"/>
                    </a:lnTo>
                    <a:lnTo>
                      <a:pt x="4059" y="283"/>
                    </a:lnTo>
                    <a:lnTo>
                      <a:pt x="4018" y="243"/>
                    </a:lnTo>
                    <a:lnTo>
                      <a:pt x="3917" y="182"/>
                    </a:lnTo>
                    <a:lnTo>
                      <a:pt x="3917" y="182"/>
                    </a:lnTo>
                    <a:lnTo>
                      <a:pt x="3796" y="102"/>
                    </a:lnTo>
                    <a:lnTo>
                      <a:pt x="3736" y="61"/>
                    </a:lnTo>
                    <a:lnTo>
                      <a:pt x="3675" y="61"/>
                    </a:lnTo>
                    <a:lnTo>
                      <a:pt x="3675" y="61"/>
                    </a:lnTo>
                    <a:lnTo>
                      <a:pt x="3615" y="61"/>
                    </a:lnTo>
                    <a:lnTo>
                      <a:pt x="3615" y="61"/>
                    </a:lnTo>
                    <a:lnTo>
                      <a:pt x="3534" y="102"/>
                    </a:lnTo>
                    <a:lnTo>
                      <a:pt x="3433" y="162"/>
                    </a:lnTo>
                    <a:lnTo>
                      <a:pt x="3332" y="243"/>
                    </a:lnTo>
                    <a:lnTo>
                      <a:pt x="3231" y="304"/>
                    </a:lnTo>
                    <a:lnTo>
                      <a:pt x="3231" y="304"/>
                    </a:lnTo>
                    <a:lnTo>
                      <a:pt x="3150" y="324"/>
                    </a:lnTo>
                    <a:lnTo>
                      <a:pt x="3150" y="324"/>
                    </a:lnTo>
                    <a:lnTo>
                      <a:pt x="3069" y="304"/>
                    </a:lnTo>
                    <a:lnTo>
                      <a:pt x="3069" y="304"/>
                    </a:lnTo>
                    <a:lnTo>
                      <a:pt x="3009" y="283"/>
                    </a:lnTo>
                    <a:lnTo>
                      <a:pt x="3009" y="283"/>
                    </a:lnTo>
                    <a:lnTo>
                      <a:pt x="2968" y="283"/>
                    </a:lnTo>
                    <a:lnTo>
                      <a:pt x="2968" y="283"/>
                    </a:lnTo>
                    <a:lnTo>
                      <a:pt x="2847" y="324"/>
                    </a:lnTo>
                    <a:lnTo>
                      <a:pt x="2726" y="344"/>
                    </a:lnTo>
                    <a:lnTo>
                      <a:pt x="2726" y="344"/>
                    </a:lnTo>
                    <a:lnTo>
                      <a:pt x="2686" y="344"/>
                    </a:lnTo>
                    <a:lnTo>
                      <a:pt x="2625" y="304"/>
                    </a:lnTo>
                    <a:lnTo>
                      <a:pt x="2565" y="263"/>
                    </a:lnTo>
                    <a:lnTo>
                      <a:pt x="2504" y="203"/>
                    </a:lnTo>
                    <a:lnTo>
                      <a:pt x="2504" y="203"/>
                    </a:lnTo>
                    <a:lnTo>
                      <a:pt x="2423" y="142"/>
                    </a:lnTo>
                    <a:lnTo>
                      <a:pt x="2363" y="122"/>
                    </a:lnTo>
                    <a:lnTo>
                      <a:pt x="2302" y="102"/>
                    </a:lnTo>
                    <a:lnTo>
                      <a:pt x="2302" y="102"/>
                    </a:lnTo>
                    <a:lnTo>
                      <a:pt x="2221" y="122"/>
                    </a:lnTo>
                    <a:lnTo>
                      <a:pt x="2221" y="122"/>
                    </a:lnTo>
                    <a:lnTo>
                      <a:pt x="2181" y="142"/>
                    </a:lnTo>
                    <a:lnTo>
                      <a:pt x="2141" y="182"/>
                    </a:lnTo>
                    <a:lnTo>
                      <a:pt x="2120" y="223"/>
                    </a:lnTo>
                    <a:lnTo>
                      <a:pt x="2100" y="263"/>
                    </a:lnTo>
                    <a:lnTo>
                      <a:pt x="2100" y="263"/>
                    </a:lnTo>
                    <a:lnTo>
                      <a:pt x="2141" y="364"/>
                    </a:lnTo>
                    <a:lnTo>
                      <a:pt x="2161" y="445"/>
                    </a:lnTo>
                    <a:lnTo>
                      <a:pt x="2161" y="505"/>
                    </a:lnTo>
                    <a:lnTo>
                      <a:pt x="2141" y="546"/>
                    </a:lnTo>
                    <a:lnTo>
                      <a:pt x="2141" y="546"/>
                    </a:lnTo>
                    <a:lnTo>
                      <a:pt x="2080" y="586"/>
                    </a:lnTo>
                    <a:lnTo>
                      <a:pt x="1999" y="606"/>
                    </a:lnTo>
                    <a:lnTo>
                      <a:pt x="1999" y="606"/>
                    </a:lnTo>
                    <a:lnTo>
                      <a:pt x="1979" y="606"/>
                    </a:lnTo>
                    <a:lnTo>
                      <a:pt x="1979" y="606"/>
                    </a:lnTo>
                    <a:lnTo>
                      <a:pt x="1878" y="586"/>
                    </a:lnTo>
                    <a:lnTo>
                      <a:pt x="1737" y="566"/>
                    </a:lnTo>
                    <a:lnTo>
                      <a:pt x="1737" y="566"/>
                    </a:lnTo>
                    <a:lnTo>
                      <a:pt x="1656" y="566"/>
                    </a:lnTo>
                    <a:lnTo>
                      <a:pt x="1535" y="627"/>
                    </a:lnTo>
                    <a:lnTo>
                      <a:pt x="1535" y="627"/>
                    </a:lnTo>
                    <a:lnTo>
                      <a:pt x="1474" y="647"/>
                    </a:lnTo>
                    <a:lnTo>
                      <a:pt x="1434" y="647"/>
                    </a:lnTo>
                    <a:lnTo>
                      <a:pt x="1434" y="647"/>
                    </a:lnTo>
                    <a:lnTo>
                      <a:pt x="1353" y="627"/>
                    </a:lnTo>
                    <a:lnTo>
                      <a:pt x="1293" y="606"/>
                    </a:lnTo>
                    <a:lnTo>
                      <a:pt x="1293" y="606"/>
                    </a:lnTo>
                    <a:lnTo>
                      <a:pt x="1252" y="546"/>
                    </a:lnTo>
                    <a:lnTo>
                      <a:pt x="1252" y="485"/>
                    </a:lnTo>
                    <a:lnTo>
                      <a:pt x="1252" y="485"/>
                    </a:lnTo>
                    <a:lnTo>
                      <a:pt x="1293" y="425"/>
                    </a:lnTo>
                    <a:lnTo>
                      <a:pt x="1333" y="364"/>
                    </a:lnTo>
                    <a:lnTo>
                      <a:pt x="1373" y="283"/>
                    </a:lnTo>
                    <a:lnTo>
                      <a:pt x="1394" y="203"/>
                    </a:lnTo>
                    <a:lnTo>
                      <a:pt x="1394" y="203"/>
                    </a:lnTo>
                    <a:lnTo>
                      <a:pt x="1394" y="162"/>
                    </a:lnTo>
                    <a:lnTo>
                      <a:pt x="1373" y="122"/>
                    </a:lnTo>
                    <a:lnTo>
                      <a:pt x="1353" y="102"/>
                    </a:lnTo>
                    <a:lnTo>
                      <a:pt x="1293" y="81"/>
                    </a:lnTo>
                    <a:lnTo>
                      <a:pt x="1293" y="81"/>
                    </a:lnTo>
                    <a:lnTo>
                      <a:pt x="1272" y="81"/>
                    </a:lnTo>
                    <a:lnTo>
                      <a:pt x="1272" y="81"/>
                    </a:lnTo>
                    <a:lnTo>
                      <a:pt x="1212" y="81"/>
                    </a:lnTo>
                    <a:lnTo>
                      <a:pt x="1212" y="81"/>
                    </a:lnTo>
                    <a:lnTo>
                      <a:pt x="1131" y="102"/>
                    </a:lnTo>
                    <a:lnTo>
                      <a:pt x="1070" y="142"/>
                    </a:lnTo>
                    <a:lnTo>
                      <a:pt x="1070" y="142"/>
                    </a:lnTo>
                    <a:lnTo>
                      <a:pt x="929" y="263"/>
                    </a:lnTo>
                    <a:lnTo>
                      <a:pt x="889" y="304"/>
                    </a:lnTo>
                    <a:lnTo>
                      <a:pt x="808" y="324"/>
                    </a:lnTo>
                    <a:lnTo>
                      <a:pt x="808" y="324"/>
                    </a:lnTo>
                    <a:lnTo>
                      <a:pt x="747" y="324"/>
                    </a:lnTo>
                    <a:lnTo>
                      <a:pt x="687" y="344"/>
                    </a:lnTo>
                    <a:lnTo>
                      <a:pt x="626" y="384"/>
                    </a:lnTo>
                    <a:lnTo>
                      <a:pt x="626" y="384"/>
                    </a:lnTo>
                    <a:lnTo>
                      <a:pt x="566" y="405"/>
                    </a:lnTo>
                    <a:lnTo>
                      <a:pt x="566" y="405"/>
                    </a:lnTo>
                    <a:lnTo>
                      <a:pt x="485" y="384"/>
                    </a:lnTo>
                    <a:lnTo>
                      <a:pt x="424" y="324"/>
                    </a:lnTo>
                    <a:lnTo>
                      <a:pt x="424" y="324"/>
                    </a:lnTo>
                    <a:lnTo>
                      <a:pt x="364" y="182"/>
                    </a:lnTo>
                    <a:lnTo>
                      <a:pt x="323" y="142"/>
                    </a:lnTo>
                    <a:lnTo>
                      <a:pt x="303" y="122"/>
                    </a:lnTo>
                    <a:lnTo>
                      <a:pt x="263" y="102"/>
                    </a:lnTo>
                    <a:lnTo>
                      <a:pt x="263" y="102"/>
                    </a:lnTo>
                    <a:lnTo>
                      <a:pt x="243" y="122"/>
                    </a:lnTo>
                    <a:lnTo>
                      <a:pt x="243" y="122"/>
                    </a:lnTo>
                    <a:lnTo>
                      <a:pt x="162" y="162"/>
                    </a:lnTo>
                    <a:lnTo>
                      <a:pt x="101" y="223"/>
                    </a:lnTo>
                    <a:lnTo>
                      <a:pt x="0" y="384"/>
                    </a:lnTo>
                    <a:lnTo>
                      <a:pt x="0" y="384"/>
                    </a:lnTo>
                    <a:lnTo>
                      <a:pt x="222" y="526"/>
                    </a:lnTo>
                    <a:lnTo>
                      <a:pt x="445" y="667"/>
                    </a:lnTo>
                    <a:lnTo>
                      <a:pt x="687" y="768"/>
                    </a:lnTo>
                    <a:lnTo>
                      <a:pt x="929" y="869"/>
                    </a:lnTo>
                    <a:lnTo>
                      <a:pt x="1192" y="950"/>
                    </a:lnTo>
                    <a:lnTo>
                      <a:pt x="1454" y="1030"/>
                    </a:lnTo>
                    <a:lnTo>
                      <a:pt x="1696" y="1071"/>
                    </a:lnTo>
                    <a:lnTo>
                      <a:pt x="1979" y="1111"/>
                    </a:lnTo>
                    <a:lnTo>
                      <a:pt x="1979" y="1111"/>
                    </a:lnTo>
                    <a:lnTo>
                      <a:pt x="2807" y="1111"/>
                    </a:lnTo>
                    <a:lnTo>
                      <a:pt x="2807" y="1111"/>
                    </a:lnTo>
                    <a:lnTo>
                      <a:pt x="3110" y="1071"/>
                    </a:lnTo>
                    <a:lnTo>
                      <a:pt x="3393" y="1010"/>
                    </a:lnTo>
                    <a:lnTo>
                      <a:pt x="3675" y="909"/>
                    </a:lnTo>
                    <a:lnTo>
                      <a:pt x="3958" y="808"/>
                    </a:lnTo>
                    <a:lnTo>
                      <a:pt x="4241" y="687"/>
                    </a:lnTo>
                    <a:lnTo>
                      <a:pt x="4483" y="546"/>
                    </a:lnTo>
                    <a:lnTo>
                      <a:pt x="4745" y="405"/>
                    </a:lnTo>
                    <a:lnTo>
                      <a:pt x="4967" y="223"/>
                    </a:lnTo>
                    <a:lnTo>
                      <a:pt x="4967" y="223"/>
                    </a:lnTo>
                    <a:lnTo>
                      <a:pt x="4967" y="142"/>
                    </a:lnTo>
                    <a:lnTo>
                      <a:pt x="4967" y="142"/>
                    </a:lnTo>
                    <a:lnTo>
                      <a:pt x="4967" y="81"/>
                    </a:lnTo>
                    <a:lnTo>
                      <a:pt x="4927" y="61"/>
                    </a:lnTo>
                    <a:lnTo>
                      <a:pt x="4887" y="21"/>
                    </a:lnTo>
                    <a:lnTo>
                      <a:pt x="4846" y="1"/>
                    </a:lnTo>
                    <a:lnTo>
                      <a:pt x="4846" y="1"/>
                    </a:lnTo>
                    <a:lnTo>
                      <a:pt x="480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51"/>
              <p:cNvSpPr/>
              <p:nvPr/>
            </p:nvSpPr>
            <p:spPr>
              <a:xfrm>
                <a:off x="4076281" y="-1269974"/>
                <a:ext cx="60785" cy="76592"/>
              </a:xfrm>
              <a:custGeom>
                <a:avLst/>
                <a:gdLst/>
                <a:ahLst/>
                <a:cxnLst/>
                <a:rect l="l" t="t" r="r" b="b"/>
                <a:pathLst>
                  <a:path w="546" h="688" extrusionOk="0">
                    <a:moveTo>
                      <a:pt x="324" y="1"/>
                    </a:moveTo>
                    <a:lnTo>
                      <a:pt x="263" y="21"/>
                    </a:lnTo>
                    <a:lnTo>
                      <a:pt x="202" y="61"/>
                    </a:lnTo>
                    <a:lnTo>
                      <a:pt x="162" y="102"/>
                    </a:lnTo>
                    <a:lnTo>
                      <a:pt x="142" y="162"/>
                    </a:lnTo>
                    <a:lnTo>
                      <a:pt x="142" y="243"/>
                    </a:lnTo>
                    <a:lnTo>
                      <a:pt x="142" y="284"/>
                    </a:lnTo>
                    <a:lnTo>
                      <a:pt x="122" y="324"/>
                    </a:lnTo>
                    <a:lnTo>
                      <a:pt x="41" y="405"/>
                    </a:lnTo>
                    <a:lnTo>
                      <a:pt x="1" y="465"/>
                    </a:lnTo>
                    <a:lnTo>
                      <a:pt x="1" y="526"/>
                    </a:lnTo>
                    <a:lnTo>
                      <a:pt x="21" y="586"/>
                    </a:lnTo>
                    <a:lnTo>
                      <a:pt x="61" y="647"/>
                    </a:lnTo>
                    <a:lnTo>
                      <a:pt x="122" y="687"/>
                    </a:lnTo>
                    <a:lnTo>
                      <a:pt x="243" y="687"/>
                    </a:lnTo>
                    <a:lnTo>
                      <a:pt x="303" y="647"/>
                    </a:lnTo>
                    <a:lnTo>
                      <a:pt x="344" y="586"/>
                    </a:lnTo>
                    <a:lnTo>
                      <a:pt x="364" y="526"/>
                    </a:lnTo>
                    <a:lnTo>
                      <a:pt x="404" y="485"/>
                    </a:lnTo>
                    <a:lnTo>
                      <a:pt x="445" y="425"/>
                    </a:lnTo>
                    <a:lnTo>
                      <a:pt x="485" y="385"/>
                    </a:lnTo>
                    <a:lnTo>
                      <a:pt x="525" y="324"/>
                    </a:lnTo>
                    <a:lnTo>
                      <a:pt x="546" y="263"/>
                    </a:lnTo>
                    <a:lnTo>
                      <a:pt x="546" y="203"/>
                    </a:lnTo>
                    <a:lnTo>
                      <a:pt x="525" y="122"/>
                    </a:lnTo>
                    <a:lnTo>
                      <a:pt x="485" y="82"/>
                    </a:lnTo>
                    <a:lnTo>
                      <a:pt x="445" y="41"/>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51"/>
              <p:cNvSpPr/>
              <p:nvPr/>
            </p:nvSpPr>
            <p:spPr>
              <a:xfrm>
                <a:off x="4076281" y="-1269974"/>
                <a:ext cx="60785" cy="76592"/>
              </a:xfrm>
              <a:custGeom>
                <a:avLst/>
                <a:gdLst/>
                <a:ahLst/>
                <a:cxnLst/>
                <a:rect l="l" t="t" r="r" b="b"/>
                <a:pathLst>
                  <a:path w="546" h="688" fill="none" extrusionOk="0">
                    <a:moveTo>
                      <a:pt x="324" y="1"/>
                    </a:moveTo>
                    <a:lnTo>
                      <a:pt x="324" y="1"/>
                    </a:lnTo>
                    <a:lnTo>
                      <a:pt x="263" y="21"/>
                    </a:lnTo>
                    <a:lnTo>
                      <a:pt x="202" y="61"/>
                    </a:lnTo>
                    <a:lnTo>
                      <a:pt x="162" y="102"/>
                    </a:lnTo>
                    <a:lnTo>
                      <a:pt x="142" y="162"/>
                    </a:lnTo>
                    <a:lnTo>
                      <a:pt x="142" y="162"/>
                    </a:lnTo>
                    <a:lnTo>
                      <a:pt x="142" y="243"/>
                    </a:lnTo>
                    <a:lnTo>
                      <a:pt x="142" y="243"/>
                    </a:lnTo>
                    <a:lnTo>
                      <a:pt x="142" y="284"/>
                    </a:lnTo>
                    <a:lnTo>
                      <a:pt x="122" y="324"/>
                    </a:lnTo>
                    <a:lnTo>
                      <a:pt x="122" y="324"/>
                    </a:lnTo>
                    <a:lnTo>
                      <a:pt x="41" y="405"/>
                    </a:lnTo>
                    <a:lnTo>
                      <a:pt x="1" y="465"/>
                    </a:lnTo>
                    <a:lnTo>
                      <a:pt x="1" y="526"/>
                    </a:lnTo>
                    <a:lnTo>
                      <a:pt x="1" y="526"/>
                    </a:lnTo>
                    <a:lnTo>
                      <a:pt x="21" y="586"/>
                    </a:lnTo>
                    <a:lnTo>
                      <a:pt x="61" y="647"/>
                    </a:lnTo>
                    <a:lnTo>
                      <a:pt x="122" y="687"/>
                    </a:lnTo>
                    <a:lnTo>
                      <a:pt x="182" y="687"/>
                    </a:lnTo>
                    <a:lnTo>
                      <a:pt x="182" y="687"/>
                    </a:lnTo>
                    <a:lnTo>
                      <a:pt x="243" y="687"/>
                    </a:lnTo>
                    <a:lnTo>
                      <a:pt x="303" y="647"/>
                    </a:lnTo>
                    <a:lnTo>
                      <a:pt x="303" y="647"/>
                    </a:lnTo>
                    <a:lnTo>
                      <a:pt x="344" y="586"/>
                    </a:lnTo>
                    <a:lnTo>
                      <a:pt x="364" y="526"/>
                    </a:lnTo>
                    <a:lnTo>
                      <a:pt x="404" y="485"/>
                    </a:lnTo>
                    <a:lnTo>
                      <a:pt x="445" y="425"/>
                    </a:lnTo>
                    <a:lnTo>
                      <a:pt x="445" y="425"/>
                    </a:lnTo>
                    <a:lnTo>
                      <a:pt x="485" y="385"/>
                    </a:lnTo>
                    <a:lnTo>
                      <a:pt x="525" y="324"/>
                    </a:lnTo>
                    <a:lnTo>
                      <a:pt x="546" y="263"/>
                    </a:lnTo>
                    <a:lnTo>
                      <a:pt x="546" y="203"/>
                    </a:lnTo>
                    <a:lnTo>
                      <a:pt x="546" y="203"/>
                    </a:lnTo>
                    <a:lnTo>
                      <a:pt x="525" y="122"/>
                    </a:lnTo>
                    <a:lnTo>
                      <a:pt x="485" y="82"/>
                    </a:lnTo>
                    <a:lnTo>
                      <a:pt x="445" y="41"/>
                    </a:lnTo>
                    <a:lnTo>
                      <a:pt x="384" y="1"/>
                    </a:lnTo>
                    <a:lnTo>
                      <a:pt x="384" y="1"/>
                    </a:lnTo>
                    <a:lnTo>
                      <a:pt x="324"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51"/>
              <p:cNvSpPr/>
              <p:nvPr/>
            </p:nvSpPr>
            <p:spPr>
              <a:xfrm>
                <a:off x="4184157" y="-1308159"/>
                <a:ext cx="38297" cy="40634"/>
              </a:xfrm>
              <a:custGeom>
                <a:avLst/>
                <a:gdLst/>
                <a:ahLst/>
                <a:cxnLst/>
                <a:rect l="l" t="t" r="r" b="b"/>
                <a:pathLst>
                  <a:path w="344" h="365" extrusionOk="0">
                    <a:moveTo>
                      <a:pt x="102" y="1"/>
                    </a:moveTo>
                    <a:lnTo>
                      <a:pt x="61" y="21"/>
                    </a:lnTo>
                    <a:lnTo>
                      <a:pt x="21" y="61"/>
                    </a:lnTo>
                    <a:lnTo>
                      <a:pt x="1" y="122"/>
                    </a:lnTo>
                    <a:lnTo>
                      <a:pt x="1" y="203"/>
                    </a:lnTo>
                    <a:lnTo>
                      <a:pt x="41" y="263"/>
                    </a:lnTo>
                    <a:lnTo>
                      <a:pt x="102" y="344"/>
                    </a:lnTo>
                    <a:lnTo>
                      <a:pt x="182" y="364"/>
                    </a:lnTo>
                    <a:lnTo>
                      <a:pt x="243" y="364"/>
                    </a:lnTo>
                    <a:lnTo>
                      <a:pt x="283" y="344"/>
                    </a:lnTo>
                    <a:lnTo>
                      <a:pt x="324" y="263"/>
                    </a:lnTo>
                    <a:lnTo>
                      <a:pt x="344" y="182"/>
                    </a:lnTo>
                    <a:lnTo>
                      <a:pt x="304" y="81"/>
                    </a:lnTo>
                    <a:lnTo>
                      <a:pt x="283" y="41"/>
                    </a:lnTo>
                    <a:lnTo>
                      <a:pt x="243" y="21"/>
                    </a:lnTo>
                    <a:lnTo>
                      <a:pt x="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51"/>
              <p:cNvSpPr/>
              <p:nvPr/>
            </p:nvSpPr>
            <p:spPr>
              <a:xfrm>
                <a:off x="4184157" y="-1308159"/>
                <a:ext cx="38297" cy="40634"/>
              </a:xfrm>
              <a:custGeom>
                <a:avLst/>
                <a:gdLst/>
                <a:ahLst/>
                <a:cxnLst/>
                <a:rect l="l" t="t" r="r" b="b"/>
                <a:pathLst>
                  <a:path w="344" h="365" fill="none" extrusionOk="0">
                    <a:moveTo>
                      <a:pt x="162" y="1"/>
                    </a:moveTo>
                    <a:lnTo>
                      <a:pt x="162" y="1"/>
                    </a:lnTo>
                    <a:lnTo>
                      <a:pt x="102" y="1"/>
                    </a:lnTo>
                    <a:lnTo>
                      <a:pt x="61" y="21"/>
                    </a:lnTo>
                    <a:lnTo>
                      <a:pt x="21" y="61"/>
                    </a:lnTo>
                    <a:lnTo>
                      <a:pt x="1" y="122"/>
                    </a:lnTo>
                    <a:lnTo>
                      <a:pt x="1" y="122"/>
                    </a:lnTo>
                    <a:lnTo>
                      <a:pt x="1" y="203"/>
                    </a:lnTo>
                    <a:lnTo>
                      <a:pt x="41" y="263"/>
                    </a:lnTo>
                    <a:lnTo>
                      <a:pt x="102" y="344"/>
                    </a:lnTo>
                    <a:lnTo>
                      <a:pt x="182" y="364"/>
                    </a:lnTo>
                    <a:lnTo>
                      <a:pt x="182" y="364"/>
                    </a:lnTo>
                    <a:lnTo>
                      <a:pt x="203" y="364"/>
                    </a:lnTo>
                    <a:lnTo>
                      <a:pt x="203" y="364"/>
                    </a:lnTo>
                    <a:lnTo>
                      <a:pt x="243" y="364"/>
                    </a:lnTo>
                    <a:lnTo>
                      <a:pt x="283" y="344"/>
                    </a:lnTo>
                    <a:lnTo>
                      <a:pt x="324" y="263"/>
                    </a:lnTo>
                    <a:lnTo>
                      <a:pt x="344" y="182"/>
                    </a:lnTo>
                    <a:lnTo>
                      <a:pt x="304" y="81"/>
                    </a:lnTo>
                    <a:lnTo>
                      <a:pt x="304" y="81"/>
                    </a:lnTo>
                    <a:lnTo>
                      <a:pt x="283" y="41"/>
                    </a:lnTo>
                    <a:lnTo>
                      <a:pt x="243" y="21"/>
                    </a:lnTo>
                    <a:lnTo>
                      <a:pt x="16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51"/>
              <p:cNvSpPr/>
              <p:nvPr/>
            </p:nvSpPr>
            <p:spPr>
              <a:xfrm>
                <a:off x="4154989" y="-1362041"/>
                <a:ext cx="29279" cy="36069"/>
              </a:xfrm>
              <a:custGeom>
                <a:avLst/>
                <a:gdLst/>
                <a:ahLst/>
                <a:cxnLst/>
                <a:rect l="l" t="t" r="r" b="b"/>
                <a:pathLst>
                  <a:path w="263" h="324" extrusionOk="0">
                    <a:moveTo>
                      <a:pt x="142" y="0"/>
                    </a:moveTo>
                    <a:lnTo>
                      <a:pt x="61" y="40"/>
                    </a:lnTo>
                    <a:lnTo>
                      <a:pt x="20" y="81"/>
                    </a:lnTo>
                    <a:lnTo>
                      <a:pt x="0" y="141"/>
                    </a:lnTo>
                    <a:lnTo>
                      <a:pt x="0" y="182"/>
                    </a:lnTo>
                    <a:lnTo>
                      <a:pt x="0" y="242"/>
                    </a:lnTo>
                    <a:lnTo>
                      <a:pt x="20" y="283"/>
                    </a:lnTo>
                    <a:lnTo>
                      <a:pt x="61" y="323"/>
                    </a:lnTo>
                    <a:lnTo>
                      <a:pt x="162" y="323"/>
                    </a:lnTo>
                    <a:lnTo>
                      <a:pt x="202" y="283"/>
                    </a:lnTo>
                    <a:lnTo>
                      <a:pt x="243" y="262"/>
                    </a:lnTo>
                    <a:lnTo>
                      <a:pt x="263" y="222"/>
                    </a:lnTo>
                    <a:lnTo>
                      <a:pt x="263" y="121"/>
                    </a:lnTo>
                    <a:lnTo>
                      <a:pt x="263" y="81"/>
                    </a:lnTo>
                    <a:lnTo>
                      <a:pt x="243" y="40"/>
                    </a:lnTo>
                    <a:lnTo>
                      <a:pt x="202" y="20"/>
                    </a:lnTo>
                    <a:lnTo>
                      <a:pt x="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51"/>
              <p:cNvSpPr/>
              <p:nvPr/>
            </p:nvSpPr>
            <p:spPr>
              <a:xfrm>
                <a:off x="4154989" y="-1362041"/>
                <a:ext cx="29279" cy="36069"/>
              </a:xfrm>
              <a:custGeom>
                <a:avLst/>
                <a:gdLst/>
                <a:ahLst/>
                <a:cxnLst/>
                <a:rect l="l" t="t" r="r" b="b"/>
                <a:pathLst>
                  <a:path w="263" h="324" fill="none" extrusionOk="0">
                    <a:moveTo>
                      <a:pt x="162" y="0"/>
                    </a:moveTo>
                    <a:lnTo>
                      <a:pt x="162" y="0"/>
                    </a:lnTo>
                    <a:lnTo>
                      <a:pt x="142" y="0"/>
                    </a:lnTo>
                    <a:lnTo>
                      <a:pt x="142" y="0"/>
                    </a:lnTo>
                    <a:lnTo>
                      <a:pt x="61" y="40"/>
                    </a:lnTo>
                    <a:lnTo>
                      <a:pt x="20" y="81"/>
                    </a:lnTo>
                    <a:lnTo>
                      <a:pt x="0" y="141"/>
                    </a:lnTo>
                    <a:lnTo>
                      <a:pt x="0" y="182"/>
                    </a:lnTo>
                    <a:lnTo>
                      <a:pt x="0" y="242"/>
                    </a:lnTo>
                    <a:lnTo>
                      <a:pt x="20" y="283"/>
                    </a:lnTo>
                    <a:lnTo>
                      <a:pt x="61" y="323"/>
                    </a:lnTo>
                    <a:lnTo>
                      <a:pt x="121" y="323"/>
                    </a:lnTo>
                    <a:lnTo>
                      <a:pt x="121" y="323"/>
                    </a:lnTo>
                    <a:lnTo>
                      <a:pt x="162" y="323"/>
                    </a:lnTo>
                    <a:lnTo>
                      <a:pt x="202" y="283"/>
                    </a:lnTo>
                    <a:lnTo>
                      <a:pt x="202" y="283"/>
                    </a:lnTo>
                    <a:lnTo>
                      <a:pt x="243" y="262"/>
                    </a:lnTo>
                    <a:lnTo>
                      <a:pt x="263" y="222"/>
                    </a:lnTo>
                    <a:lnTo>
                      <a:pt x="263" y="121"/>
                    </a:lnTo>
                    <a:lnTo>
                      <a:pt x="263" y="81"/>
                    </a:lnTo>
                    <a:lnTo>
                      <a:pt x="243" y="40"/>
                    </a:lnTo>
                    <a:lnTo>
                      <a:pt x="202" y="20"/>
                    </a:lnTo>
                    <a:lnTo>
                      <a:pt x="16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51"/>
              <p:cNvSpPr/>
              <p:nvPr/>
            </p:nvSpPr>
            <p:spPr>
              <a:xfrm>
                <a:off x="3377147" y="-1634123"/>
                <a:ext cx="117005" cy="395760"/>
              </a:xfrm>
              <a:custGeom>
                <a:avLst/>
                <a:gdLst/>
                <a:ahLst/>
                <a:cxnLst/>
                <a:rect l="l" t="t" r="r" b="b"/>
                <a:pathLst>
                  <a:path w="1051" h="3555" extrusionOk="0">
                    <a:moveTo>
                      <a:pt x="970" y="1"/>
                    </a:moveTo>
                    <a:lnTo>
                      <a:pt x="788" y="162"/>
                    </a:lnTo>
                    <a:lnTo>
                      <a:pt x="627" y="344"/>
                    </a:lnTo>
                    <a:lnTo>
                      <a:pt x="485" y="526"/>
                    </a:lnTo>
                    <a:lnTo>
                      <a:pt x="364" y="728"/>
                    </a:lnTo>
                    <a:lnTo>
                      <a:pt x="243" y="950"/>
                    </a:lnTo>
                    <a:lnTo>
                      <a:pt x="162" y="1172"/>
                    </a:lnTo>
                    <a:lnTo>
                      <a:pt x="102" y="1414"/>
                    </a:lnTo>
                    <a:lnTo>
                      <a:pt x="41" y="1636"/>
                    </a:lnTo>
                    <a:lnTo>
                      <a:pt x="21" y="1879"/>
                    </a:lnTo>
                    <a:lnTo>
                      <a:pt x="1" y="2121"/>
                    </a:lnTo>
                    <a:lnTo>
                      <a:pt x="21" y="2363"/>
                    </a:lnTo>
                    <a:lnTo>
                      <a:pt x="41" y="2606"/>
                    </a:lnTo>
                    <a:lnTo>
                      <a:pt x="82" y="2828"/>
                    </a:lnTo>
                    <a:lnTo>
                      <a:pt x="122" y="3070"/>
                    </a:lnTo>
                    <a:lnTo>
                      <a:pt x="203" y="3292"/>
                    </a:lnTo>
                    <a:lnTo>
                      <a:pt x="284" y="3514"/>
                    </a:lnTo>
                    <a:lnTo>
                      <a:pt x="304" y="3534"/>
                    </a:lnTo>
                    <a:lnTo>
                      <a:pt x="344" y="3555"/>
                    </a:lnTo>
                    <a:lnTo>
                      <a:pt x="364" y="3514"/>
                    </a:lnTo>
                    <a:lnTo>
                      <a:pt x="385" y="3494"/>
                    </a:lnTo>
                    <a:lnTo>
                      <a:pt x="284" y="3030"/>
                    </a:lnTo>
                    <a:lnTo>
                      <a:pt x="223" y="2585"/>
                    </a:lnTo>
                    <a:lnTo>
                      <a:pt x="203" y="2343"/>
                    </a:lnTo>
                    <a:lnTo>
                      <a:pt x="203" y="2121"/>
                    </a:lnTo>
                    <a:lnTo>
                      <a:pt x="223" y="1899"/>
                    </a:lnTo>
                    <a:lnTo>
                      <a:pt x="243" y="1677"/>
                    </a:lnTo>
                    <a:lnTo>
                      <a:pt x="284" y="1455"/>
                    </a:lnTo>
                    <a:lnTo>
                      <a:pt x="344" y="1232"/>
                    </a:lnTo>
                    <a:lnTo>
                      <a:pt x="425" y="1031"/>
                    </a:lnTo>
                    <a:lnTo>
                      <a:pt x="506" y="808"/>
                    </a:lnTo>
                    <a:lnTo>
                      <a:pt x="627" y="607"/>
                    </a:lnTo>
                    <a:lnTo>
                      <a:pt x="748" y="425"/>
                    </a:lnTo>
                    <a:lnTo>
                      <a:pt x="889" y="243"/>
                    </a:lnTo>
                    <a:lnTo>
                      <a:pt x="1031" y="82"/>
                    </a:lnTo>
                    <a:lnTo>
                      <a:pt x="1051" y="41"/>
                    </a:lnTo>
                    <a:lnTo>
                      <a:pt x="1051" y="21"/>
                    </a:lnTo>
                    <a:lnTo>
                      <a:pt x="10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51"/>
              <p:cNvSpPr/>
              <p:nvPr/>
            </p:nvSpPr>
            <p:spPr>
              <a:xfrm>
                <a:off x="3539017" y="-1600391"/>
                <a:ext cx="519343" cy="182239"/>
              </a:xfrm>
              <a:custGeom>
                <a:avLst/>
                <a:gdLst/>
                <a:ahLst/>
                <a:cxnLst/>
                <a:rect l="l" t="t" r="r" b="b"/>
                <a:pathLst>
                  <a:path w="4665" h="1637" extrusionOk="0">
                    <a:moveTo>
                      <a:pt x="829" y="203"/>
                    </a:moveTo>
                    <a:lnTo>
                      <a:pt x="950" y="223"/>
                    </a:lnTo>
                    <a:lnTo>
                      <a:pt x="1071" y="263"/>
                    </a:lnTo>
                    <a:lnTo>
                      <a:pt x="1172" y="304"/>
                    </a:lnTo>
                    <a:lnTo>
                      <a:pt x="1253" y="384"/>
                    </a:lnTo>
                    <a:lnTo>
                      <a:pt x="1333" y="485"/>
                    </a:lnTo>
                    <a:lnTo>
                      <a:pt x="1394" y="586"/>
                    </a:lnTo>
                    <a:lnTo>
                      <a:pt x="1434" y="687"/>
                    </a:lnTo>
                    <a:lnTo>
                      <a:pt x="1434" y="808"/>
                    </a:lnTo>
                    <a:lnTo>
                      <a:pt x="1434" y="929"/>
                    </a:lnTo>
                    <a:lnTo>
                      <a:pt x="1394" y="1051"/>
                    </a:lnTo>
                    <a:lnTo>
                      <a:pt x="1333" y="1152"/>
                    </a:lnTo>
                    <a:lnTo>
                      <a:pt x="1253" y="1253"/>
                    </a:lnTo>
                    <a:lnTo>
                      <a:pt x="1172" y="1333"/>
                    </a:lnTo>
                    <a:lnTo>
                      <a:pt x="1071" y="1374"/>
                    </a:lnTo>
                    <a:lnTo>
                      <a:pt x="950" y="1414"/>
                    </a:lnTo>
                    <a:lnTo>
                      <a:pt x="829" y="1434"/>
                    </a:lnTo>
                    <a:lnTo>
                      <a:pt x="707" y="1414"/>
                    </a:lnTo>
                    <a:lnTo>
                      <a:pt x="586" y="1374"/>
                    </a:lnTo>
                    <a:lnTo>
                      <a:pt x="485" y="1313"/>
                    </a:lnTo>
                    <a:lnTo>
                      <a:pt x="405" y="1253"/>
                    </a:lnTo>
                    <a:lnTo>
                      <a:pt x="324" y="1152"/>
                    </a:lnTo>
                    <a:lnTo>
                      <a:pt x="263" y="1051"/>
                    </a:lnTo>
                    <a:lnTo>
                      <a:pt x="243" y="950"/>
                    </a:lnTo>
                    <a:lnTo>
                      <a:pt x="223" y="808"/>
                    </a:lnTo>
                    <a:lnTo>
                      <a:pt x="243" y="707"/>
                    </a:lnTo>
                    <a:lnTo>
                      <a:pt x="263" y="586"/>
                    </a:lnTo>
                    <a:lnTo>
                      <a:pt x="324" y="485"/>
                    </a:lnTo>
                    <a:lnTo>
                      <a:pt x="405" y="384"/>
                    </a:lnTo>
                    <a:lnTo>
                      <a:pt x="505" y="304"/>
                    </a:lnTo>
                    <a:lnTo>
                      <a:pt x="627" y="243"/>
                    </a:lnTo>
                    <a:lnTo>
                      <a:pt x="728" y="223"/>
                    </a:lnTo>
                    <a:lnTo>
                      <a:pt x="829" y="203"/>
                    </a:lnTo>
                    <a:close/>
                    <a:moveTo>
                      <a:pt x="3837" y="203"/>
                    </a:moveTo>
                    <a:lnTo>
                      <a:pt x="3958" y="223"/>
                    </a:lnTo>
                    <a:lnTo>
                      <a:pt x="4059" y="263"/>
                    </a:lnTo>
                    <a:lnTo>
                      <a:pt x="4180" y="304"/>
                    </a:lnTo>
                    <a:lnTo>
                      <a:pt x="4261" y="384"/>
                    </a:lnTo>
                    <a:lnTo>
                      <a:pt x="4342" y="485"/>
                    </a:lnTo>
                    <a:lnTo>
                      <a:pt x="4402" y="586"/>
                    </a:lnTo>
                    <a:lnTo>
                      <a:pt x="4443" y="687"/>
                    </a:lnTo>
                    <a:lnTo>
                      <a:pt x="4443" y="808"/>
                    </a:lnTo>
                    <a:lnTo>
                      <a:pt x="4423" y="929"/>
                    </a:lnTo>
                    <a:lnTo>
                      <a:pt x="4402" y="1051"/>
                    </a:lnTo>
                    <a:lnTo>
                      <a:pt x="4342" y="1152"/>
                    </a:lnTo>
                    <a:lnTo>
                      <a:pt x="4261" y="1253"/>
                    </a:lnTo>
                    <a:lnTo>
                      <a:pt x="4180" y="1313"/>
                    </a:lnTo>
                    <a:lnTo>
                      <a:pt x="4079" y="1374"/>
                    </a:lnTo>
                    <a:lnTo>
                      <a:pt x="3958" y="1414"/>
                    </a:lnTo>
                    <a:lnTo>
                      <a:pt x="3837" y="1434"/>
                    </a:lnTo>
                    <a:lnTo>
                      <a:pt x="3716" y="1414"/>
                    </a:lnTo>
                    <a:lnTo>
                      <a:pt x="3595" y="1374"/>
                    </a:lnTo>
                    <a:lnTo>
                      <a:pt x="3494" y="1313"/>
                    </a:lnTo>
                    <a:lnTo>
                      <a:pt x="3413" y="1253"/>
                    </a:lnTo>
                    <a:lnTo>
                      <a:pt x="3332" y="1152"/>
                    </a:lnTo>
                    <a:lnTo>
                      <a:pt x="3272" y="1051"/>
                    </a:lnTo>
                    <a:lnTo>
                      <a:pt x="3231" y="929"/>
                    </a:lnTo>
                    <a:lnTo>
                      <a:pt x="3231" y="808"/>
                    </a:lnTo>
                    <a:lnTo>
                      <a:pt x="3231" y="687"/>
                    </a:lnTo>
                    <a:lnTo>
                      <a:pt x="3272" y="586"/>
                    </a:lnTo>
                    <a:lnTo>
                      <a:pt x="3332" y="485"/>
                    </a:lnTo>
                    <a:lnTo>
                      <a:pt x="3413" y="384"/>
                    </a:lnTo>
                    <a:lnTo>
                      <a:pt x="3494" y="304"/>
                    </a:lnTo>
                    <a:lnTo>
                      <a:pt x="3595" y="263"/>
                    </a:lnTo>
                    <a:lnTo>
                      <a:pt x="3716" y="223"/>
                    </a:lnTo>
                    <a:lnTo>
                      <a:pt x="3837" y="203"/>
                    </a:lnTo>
                    <a:close/>
                    <a:moveTo>
                      <a:pt x="829" y="1"/>
                    </a:moveTo>
                    <a:lnTo>
                      <a:pt x="667" y="21"/>
                    </a:lnTo>
                    <a:lnTo>
                      <a:pt x="526" y="61"/>
                    </a:lnTo>
                    <a:lnTo>
                      <a:pt x="384" y="142"/>
                    </a:lnTo>
                    <a:lnTo>
                      <a:pt x="243" y="243"/>
                    </a:lnTo>
                    <a:lnTo>
                      <a:pt x="142" y="364"/>
                    </a:lnTo>
                    <a:lnTo>
                      <a:pt x="81" y="505"/>
                    </a:lnTo>
                    <a:lnTo>
                      <a:pt x="21" y="647"/>
                    </a:lnTo>
                    <a:lnTo>
                      <a:pt x="1" y="808"/>
                    </a:lnTo>
                    <a:lnTo>
                      <a:pt x="21" y="990"/>
                    </a:lnTo>
                    <a:lnTo>
                      <a:pt x="81" y="1131"/>
                    </a:lnTo>
                    <a:lnTo>
                      <a:pt x="142" y="1273"/>
                    </a:lnTo>
                    <a:lnTo>
                      <a:pt x="243" y="1394"/>
                    </a:lnTo>
                    <a:lnTo>
                      <a:pt x="364" y="1495"/>
                    </a:lnTo>
                    <a:lnTo>
                      <a:pt x="505" y="1576"/>
                    </a:lnTo>
                    <a:lnTo>
                      <a:pt x="667" y="1616"/>
                    </a:lnTo>
                    <a:lnTo>
                      <a:pt x="829" y="1636"/>
                    </a:lnTo>
                    <a:lnTo>
                      <a:pt x="970" y="1616"/>
                    </a:lnTo>
                    <a:lnTo>
                      <a:pt x="1111" y="1596"/>
                    </a:lnTo>
                    <a:lnTo>
                      <a:pt x="1273" y="1515"/>
                    </a:lnTo>
                    <a:lnTo>
                      <a:pt x="1414" y="1394"/>
                    </a:lnTo>
                    <a:lnTo>
                      <a:pt x="1515" y="1273"/>
                    </a:lnTo>
                    <a:lnTo>
                      <a:pt x="1596" y="1131"/>
                    </a:lnTo>
                    <a:lnTo>
                      <a:pt x="1636" y="970"/>
                    </a:lnTo>
                    <a:lnTo>
                      <a:pt x="1656" y="808"/>
                    </a:lnTo>
                    <a:lnTo>
                      <a:pt x="1656" y="728"/>
                    </a:lnTo>
                    <a:lnTo>
                      <a:pt x="1757" y="647"/>
                    </a:lnTo>
                    <a:lnTo>
                      <a:pt x="1939" y="566"/>
                    </a:lnTo>
                    <a:lnTo>
                      <a:pt x="2141" y="526"/>
                    </a:lnTo>
                    <a:lnTo>
                      <a:pt x="2242" y="505"/>
                    </a:lnTo>
                    <a:lnTo>
                      <a:pt x="2383" y="505"/>
                    </a:lnTo>
                    <a:lnTo>
                      <a:pt x="2585" y="526"/>
                    </a:lnTo>
                    <a:lnTo>
                      <a:pt x="2767" y="586"/>
                    </a:lnTo>
                    <a:lnTo>
                      <a:pt x="2908" y="647"/>
                    </a:lnTo>
                    <a:lnTo>
                      <a:pt x="3029" y="728"/>
                    </a:lnTo>
                    <a:lnTo>
                      <a:pt x="3009" y="808"/>
                    </a:lnTo>
                    <a:lnTo>
                      <a:pt x="3029" y="990"/>
                    </a:lnTo>
                    <a:lnTo>
                      <a:pt x="3090" y="1131"/>
                    </a:lnTo>
                    <a:lnTo>
                      <a:pt x="3151" y="1273"/>
                    </a:lnTo>
                    <a:lnTo>
                      <a:pt x="3252" y="1394"/>
                    </a:lnTo>
                    <a:lnTo>
                      <a:pt x="3373" y="1495"/>
                    </a:lnTo>
                    <a:lnTo>
                      <a:pt x="3514" y="1576"/>
                    </a:lnTo>
                    <a:lnTo>
                      <a:pt x="3676" y="1616"/>
                    </a:lnTo>
                    <a:lnTo>
                      <a:pt x="3837" y="1636"/>
                    </a:lnTo>
                    <a:lnTo>
                      <a:pt x="3978" y="1616"/>
                    </a:lnTo>
                    <a:lnTo>
                      <a:pt x="4120" y="1596"/>
                    </a:lnTo>
                    <a:lnTo>
                      <a:pt x="4221" y="1535"/>
                    </a:lnTo>
                    <a:lnTo>
                      <a:pt x="4342" y="1475"/>
                    </a:lnTo>
                    <a:lnTo>
                      <a:pt x="4423" y="1394"/>
                    </a:lnTo>
                    <a:lnTo>
                      <a:pt x="4503" y="1293"/>
                    </a:lnTo>
                    <a:lnTo>
                      <a:pt x="4564" y="1192"/>
                    </a:lnTo>
                    <a:lnTo>
                      <a:pt x="4625" y="1071"/>
                    </a:lnTo>
                    <a:lnTo>
                      <a:pt x="4645" y="950"/>
                    </a:lnTo>
                    <a:lnTo>
                      <a:pt x="4665" y="808"/>
                    </a:lnTo>
                    <a:lnTo>
                      <a:pt x="4645" y="647"/>
                    </a:lnTo>
                    <a:lnTo>
                      <a:pt x="4604" y="505"/>
                    </a:lnTo>
                    <a:lnTo>
                      <a:pt x="4524" y="364"/>
                    </a:lnTo>
                    <a:lnTo>
                      <a:pt x="4423" y="243"/>
                    </a:lnTo>
                    <a:lnTo>
                      <a:pt x="4281" y="142"/>
                    </a:lnTo>
                    <a:lnTo>
                      <a:pt x="4160" y="61"/>
                    </a:lnTo>
                    <a:lnTo>
                      <a:pt x="3999" y="21"/>
                    </a:lnTo>
                    <a:lnTo>
                      <a:pt x="3837" y="1"/>
                    </a:lnTo>
                    <a:lnTo>
                      <a:pt x="3676" y="21"/>
                    </a:lnTo>
                    <a:lnTo>
                      <a:pt x="3514" y="61"/>
                    </a:lnTo>
                    <a:lnTo>
                      <a:pt x="3373" y="142"/>
                    </a:lnTo>
                    <a:lnTo>
                      <a:pt x="3252" y="243"/>
                    </a:lnTo>
                    <a:lnTo>
                      <a:pt x="3151" y="364"/>
                    </a:lnTo>
                    <a:lnTo>
                      <a:pt x="3070" y="505"/>
                    </a:lnTo>
                    <a:lnTo>
                      <a:pt x="2949" y="425"/>
                    </a:lnTo>
                    <a:lnTo>
                      <a:pt x="2787" y="364"/>
                    </a:lnTo>
                    <a:lnTo>
                      <a:pt x="2605" y="304"/>
                    </a:lnTo>
                    <a:lnTo>
                      <a:pt x="2383" y="283"/>
                    </a:lnTo>
                    <a:lnTo>
                      <a:pt x="2262" y="283"/>
                    </a:lnTo>
                    <a:lnTo>
                      <a:pt x="2141" y="304"/>
                    </a:lnTo>
                    <a:lnTo>
                      <a:pt x="1919" y="344"/>
                    </a:lnTo>
                    <a:lnTo>
                      <a:pt x="1737" y="425"/>
                    </a:lnTo>
                    <a:lnTo>
                      <a:pt x="1596" y="505"/>
                    </a:lnTo>
                    <a:lnTo>
                      <a:pt x="1535" y="405"/>
                    </a:lnTo>
                    <a:lnTo>
                      <a:pt x="1475" y="304"/>
                    </a:lnTo>
                    <a:lnTo>
                      <a:pt x="1394" y="223"/>
                    </a:lnTo>
                    <a:lnTo>
                      <a:pt x="1293" y="142"/>
                    </a:lnTo>
                    <a:lnTo>
                      <a:pt x="1192" y="81"/>
                    </a:lnTo>
                    <a:lnTo>
                      <a:pt x="1071" y="41"/>
                    </a:lnTo>
                    <a:lnTo>
                      <a:pt x="9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51"/>
              <p:cNvSpPr/>
              <p:nvPr/>
            </p:nvSpPr>
            <p:spPr>
              <a:xfrm>
                <a:off x="3545808" y="-1407017"/>
                <a:ext cx="150737" cy="94515"/>
              </a:xfrm>
              <a:custGeom>
                <a:avLst/>
                <a:gdLst/>
                <a:ahLst/>
                <a:cxnLst/>
                <a:rect l="l" t="t" r="r" b="b"/>
                <a:pathLst>
                  <a:path w="1354" h="849" extrusionOk="0">
                    <a:moveTo>
                      <a:pt x="606" y="0"/>
                    </a:moveTo>
                    <a:lnTo>
                      <a:pt x="465" y="20"/>
                    </a:lnTo>
                    <a:lnTo>
                      <a:pt x="323" y="61"/>
                    </a:lnTo>
                    <a:lnTo>
                      <a:pt x="202" y="121"/>
                    </a:lnTo>
                    <a:lnTo>
                      <a:pt x="101" y="222"/>
                    </a:lnTo>
                    <a:lnTo>
                      <a:pt x="41" y="283"/>
                    </a:lnTo>
                    <a:lnTo>
                      <a:pt x="20" y="364"/>
                    </a:lnTo>
                    <a:lnTo>
                      <a:pt x="0" y="424"/>
                    </a:lnTo>
                    <a:lnTo>
                      <a:pt x="20" y="485"/>
                    </a:lnTo>
                    <a:lnTo>
                      <a:pt x="41" y="545"/>
                    </a:lnTo>
                    <a:lnTo>
                      <a:pt x="81" y="606"/>
                    </a:lnTo>
                    <a:lnTo>
                      <a:pt x="121" y="666"/>
                    </a:lnTo>
                    <a:lnTo>
                      <a:pt x="182" y="707"/>
                    </a:lnTo>
                    <a:lnTo>
                      <a:pt x="344" y="788"/>
                    </a:lnTo>
                    <a:lnTo>
                      <a:pt x="525" y="848"/>
                    </a:lnTo>
                    <a:lnTo>
                      <a:pt x="747" y="848"/>
                    </a:lnTo>
                    <a:lnTo>
                      <a:pt x="869" y="828"/>
                    </a:lnTo>
                    <a:lnTo>
                      <a:pt x="990" y="808"/>
                    </a:lnTo>
                    <a:lnTo>
                      <a:pt x="1131" y="747"/>
                    </a:lnTo>
                    <a:lnTo>
                      <a:pt x="1252" y="666"/>
                    </a:lnTo>
                    <a:lnTo>
                      <a:pt x="1313" y="566"/>
                    </a:lnTo>
                    <a:lnTo>
                      <a:pt x="1353" y="465"/>
                    </a:lnTo>
                    <a:lnTo>
                      <a:pt x="1353" y="364"/>
                    </a:lnTo>
                    <a:lnTo>
                      <a:pt x="1333" y="263"/>
                    </a:lnTo>
                    <a:lnTo>
                      <a:pt x="1252" y="182"/>
                    </a:lnTo>
                    <a:lnTo>
                      <a:pt x="1151" y="101"/>
                    </a:lnTo>
                    <a:lnTo>
                      <a:pt x="1030" y="61"/>
                    </a:lnTo>
                    <a:lnTo>
                      <a:pt x="909" y="20"/>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51"/>
              <p:cNvSpPr/>
              <p:nvPr/>
            </p:nvSpPr>
            <p:spPr>
              <a:xfrm>
                <a:off x="3900941" y="-1407017"/>
                <a:ext cx="150737" cy="94515"/>
              </a:xfrm>
              <a:custGeom>
                <a:avLst/>
                <a:gdLst/>
                <a:ahLst/>
                <a:cxnLst/>
                <a:rect l="l" t="t" r="r" b="b"/>
                <a:pathLst>
                  <a:path w="1354" h="849" extrusionOk="0">
                    <a:moveTo>
                      <a:pt x="606" y="0"/>
                    </a:moveTo>
                    <a:lnTo>
                      <a:pt x="465" y="20"/>
                    </a:lnTo>
                    <a:lnTo>
                      <a:pt x="324" y="61"/>
                    </a:lnTo>
                    <a:lnTo>
                      <a:pt x="202" y="101"/>
                    </a:lnTo>
                    <a:lnTo>
                      <a:pt x="102" y="182"/>
                    </a:lnTo>
                    <a:lnTo>
                      <a:pt x="41" y="263"/>
                    </a:lnTo>
                    <a:lnTo>
                      <a:pt x="1" y="364"/>
                    </a:lnTo>
                    <a:lnTo>
                      <a:pt x="1" y="465"/>
                    </a:lnTo>
                    <a:lnTo>
                      <a:pt x="41" y="566"/>
                    </a:lnTo>
                    <a:lnTo>
                      <a:pt x="102" y="666"/>
                    </a:lnTo>
                    <a:lnTo>
                      <a:pt x="223" y="747"/>
                    </a:lnTo>
                    <a:lnTo>
                      <a:pt x="364" y="808"/>
                    </a:lnTo>
                    <a:lnTo>
                      <a:pt x="485" y="828"/>
                    </a:lnTo>
                    <a:lnTo>
                      <a:pt x="606" y="848"/>
                    </a:lnTo>
                    <a:lnTo>
                      <a:pt x="828" y="828"/>
                    </a:lnTo>
                    <a:lnTo>
                      <a:pt x="1010" y="788"/>
                    </a:lnTo>
                    <a:lnTo>
                      <a:pt x="1172" y="707"/>
                    </a:lnTo>
                    <a:lnTo>
                      <a:pt x="1232" y="666"/>
                    </a:lnTo>
                    <a:lnTo>
                      <a:pt x="1293" y="606"/>
                    </a:lnTo>
                    <a:lnTo>
                      <a:pt x="1313" y="545"/>
                    </a:lnTo>
                    <a:lnTo>
                      <a:pt x="1353" y="485"/>
                    </a:lnTo>
                    <a:lnTo>
                      <a:pt x="1353" y="424"/>
                    </a:lnTo>
                    <a:lnTo>
                      <a:pt x="1333" y="343"/>
                    </a:lnTo>
                    <a:lnTo>
                      <a:pt x="1313" y="283"/>
                    </a:lnTo>
                    <a:lnTo>
                      <a:pt x="1252" y="222"/>
                    </a:lnTo>
                    <a:lnTo>
                      <a:pt x="1151" y="121"/>
                    </a:lnTo>
                    <a:lnTo>
                      <a:pt x="1030" y="61"/>
                    </a:lnTo>
                    <a:lnTo>
                      <a:pt x="889" y="20"/>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51"/>
              <p:cNvSpPr/>
              <p:nvPr/>
            </p:nvSpPr>
            <p:spPr>
              <a:xfrm>
                <a:off x="3321038" y="-1879152"/>
                <a:ext cx="955413" cy="955502"/>
              </a:xfrm>
              <a:custGeom>
                <a:avLst/>
                <a:gdLst/>
                <a:ahLst/>
                <a:cxnLst/>
                <a:rect l="l" t="t" r="r" b="b"/>
                <a:pathLst>
                  <a:path w="8582" h="8583" extrusionOk="0">
                    <a:moveTo>
                      <a:pt x="4301" y="102"/>
                    </a:moveTo>
                    <a:lnTo>
                      <a:pt x="4725" y="142"/>
                    </a:lnTo>
                    <a:lnTo>
                      <a:pt x="5149" y="203"/>
                    </a:lnTo>
                    <a:lnTo>
                      <a:pt x="5573" y="304"/>
                    </a:lnTo>
                    <a:lnTo>
                      <a:pt x="5977" y="465"/>
                    </a:lnTo>
                    <a:lnTo>
                      <a:pt x="6360" y="647"/>
                    </a:lnTo>
                    <a:lnTo>
                      <a:pt x="6724" y="889"/>
                    </a:lnTo>
                    <a:lnTo>
                      <a:pt x="7047" y="1152"/>
                    </a:lnTo>
                    <a:lnTo>
                      <a:pt x="7370" y="1455"/>
                    </a:lnTo>
                    <a:lnTo>
                      <a:pt x="7612" y="1758"/>
                    </a:lnTo>
                    <a:lnTo>
                      <a:pt x="7834" y="2081"/>
                    </a:lnTo>
                    <a:lnTo>
                      <a:pt x="8036" y="2424"/>
                    </a:lnTo>
                    <a:lnTo>
                      <a:pt x="8198" y="2767"/>
                    </a:lnTo>
                    <a:lnTo>
                      <a:pt x="8319" y="3131"/>
                    </a:lnTo>
                    <a:lnTo>
                      <a:pt x="8400" y="3514"/>
                    </a:lnTo>
                    <a:lnTo>
                      <a:pt x="8460" y="3898"/>
                    </a:lnTo>
                    <a:lnTo>
                      <a:pt x="8481" y="4302"/>
                    </a:lnTo>
                    <a:lnTo>
                      <a:pt x="8460" y="4726"/>
                    </a:lnTo>
                    <a:lnTo>
                      <a:pt x="8400" y="5130"/>
                    </a:lnTo>
                    <a:lnTo>
                      <a:pt x="8279" y="5533"/>
                    </a:lnTo>
                    <a:lnTo>
                      <a:pt x="8137" y="5917"/>
                    </a:lnTo>
                    <a:lnTo>
                      <a:pt x="7976" y="6281"/>
                    </a:lnTo>
                    <a:lnTo>
                      <a:pt x="7754" y="6624"/>
                    </a:lnTo>
                    <a:lnTo>
                      <a:pt x="7511" y="6947"/>
                    </a:lnTo>
                    <a:lnTo>
                      <a:pt x="7249" y="7250"/>
                    </a:lnTo>
                    <a:lnTo>
                      <a:pt x="6946" y="7512"/>
                    </a:lnTo>
                    <a:lnTo>
                      <a:pt x="6623" y="7755"/>
                    </a:lnTo>
                    <a:lnTo>
                      <a:pt x="6280" y="7977"/>
                    </a:lnTo>
                    <a:lnTo>
                      <a:pt x="5916" y="8158"/>
                    </a:lnTo>
                    <a:lnTo>
                      <a:pt x="5533" y="8300"/>
                    </a:lnTo>
                    <a:lnTo>
                      <a:pt x="5129" y="8401"/>
                    </a:lnTo>
                    <a:lnTo>
                      <a:pt x="4725" y="8461"/>
                    </a:lnTo>
                    <a:lnTo>
                      <a:pt x="4301" y="8481"/>
                    </a:lnTo>
                    <a:lnTo>
                      <a:pt x="3877" y="8461"/>
                    </a:lnTo>
                    <a:lnTo>
                      <a:pt x="3473" y="8401"/>
                    </a:lnTo>
                    <a:lnTo>
                      <a:pt x="3069" y="8300"/>
                    </a:lnTo>
                    <a:lnTo>
                      <a:pt x="2686" y="8158"/>
                    </a:lnTo>
                    <a:lnTo>
                      <a:pt x="2322" y="7977"/>
                    </a:lnTo>
                    <a:lnTo>
                      <a:pt x="1959" y="7775"/>
                    </a:lnTo>
                    <a:lnTo>
                      <a:pt x="1636" y="7532"/>
                    </a:lnTo>
                    <a:lnTo>
                      <a:pt x="1313" y="7250"/>
                    </a:lnTo>
                    <a:lnTo>
                      <a:pt x="1050" y="6927"/>
                    </a:lnTo>
                    <a:lnTo>
                      <a:pt x="808" y="6604"/>
                    </a:lnTo>
                    <a:lnTo>
                      <a:pt x="586" y="6260"/>
                    </a:lnTo>
                    <a:lnTo>
                      <a:pt x="424" y="5897"/>
                    </a:lnTo>
                    <a:lnTo>
                      <a:pt x="283" y="5513"/>
                    </a:lnTo>
                    <a:lnTo>
                      <a:pt x="182" y="5109"/>
                    </a:lnTo>
                    <a:lnTo>
                      <a:pt x="121" y="4706"/>
                    </a:lnTo>
                    <a:lnTo>
                      <a:pt x="101" y="4302"/>
                    </a:lnTo>
                    <a:lnTo>
                      <a:pt x="121" y="3858"/>
                    </a:lnTo>
                    <a:lnTo>
                      <a:pt x="202" y="3454"/>
                    </a:lnTo>
                    <a:lnTo>
                      <a:pt x="303" y="3050"/>
                    </a:lnTo>
                    <a:lnTo>
                      <a:pt x="444" y="2666"/>
                    </a:lnTo>
                    <a:lnTo>
                      <a:pt x="606" y="2303"/>
                    </a:lnTo>
                    <a:lnTo>
                      <a:pt x="828" y="1959"/>
                    </a:lnTo>
                    <a:lnTo>
                      <a:pt x="1070" y="1636"/>
                    </a:lnTo>
                    <a:lnTo>
                      <a:pt x="1333" y="1334"/>
                    </a:lnTo>
                    <a:lnTo>
                      <a:pt x="1636" y="1071"/>
                    </a:lnTo>
                    <a:lnTo>
                      <a:pt x="1959" y="829"/>
                    </a:lnTo>
                    <a:lnTo>
                      <a:pt x="2302" y="607"/>
                    </a:lnTo>
                    <a:lnTo>
                      <a:pt x="2665" y="445"/>
                    </a:lnTo>
                    <a:lnTo>
                      <a:pt x="3049" y="304"/>
                    </a:lnTo>
                    <a:lnTo>
                      <a:pt x="3453" y="203"/>
                    </a:lnTo>
                    <a:lnTo>
                      <a:pt x="3857" y="122"/>
                    </a:lnTo>
                    <a:lnTo>
                      <a:pt x="4301" y="102"/>
                    </a:lnTo>
                    <a:close/>
                    <a:moveTo>
                      <a:pt x="4301" y="1"/>
                    </a:move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20" y="4726"/>
                    </a:lnTo>
                    <a:lnTo>
                      <a:pt x="81" y="5130"/>
                    </a:lnTo>
                    <a:lnTo>
                      <a:pt x="182" y="5533"/>
                    </a:lnTo>
                    <a:lnTo>
                      <a:pt x="323" y="5937"/>
                    </a:lnTo>
                    <a:lnTo>
                      <a:pt x="505" y="6301"/>
                    </a:lnTo>
                    <a:lnTo>
                      <a:pt x="707" y="6664"/>
                    </a:lnTo>
                    <a:lnTo>
                      <a:pt x="969" y="7007"/>
                    </a:lnTo>
                    <a:lnTo>
                      <a:pt x="1252" y="7310"/>
                    </a:lnTo>
                    <a:lnTo>
                      <a:pt x="1555" y="7613"/>
                    </a:lnTo>
                    <a:lnTo>
                      <a:pt x="1898" y="7855"/>
                    </a:lnTo>
                    <a:lnTo>
                      <a:pt x="2262" y="8078"/>
                    </a:lnTo>
                    <a:lnTo>
                      <a:pt x="2645" y="8259"/>
                    </a:lnTo>
                    <a:lnTo>
                      <a:pt x="3029" y="8401"/>
                    </a:lnTo>
                    <a:lnTo>
                      <a:pt x="3453" y="8502"/>
                    </a:lnTo>
                    <a:lnTo>
                      <a:pt x="3857" y="856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61" y="3898"/>
                    </a:lnTo>
                    <a:lnTo>
                      <a:pt x="8501" y="3494"/>
                    </a:lnTo>
                    <a:lnTo>
                      <a:pt x="8420" y="3110"/>
                    </a:lnTo>
                    <a:lnTo>
                      <a:pt x="8279" y="2727"/>
                    </a:lnTo>
                    <a:lnTo>
                      <a:pt x="8117" y="2363"/>
                    </a:lnTo>
                    <a:lnTo>
                      <a:pt x="7935" y="2020"/>
                    </a:lnTo>
                    <a:lnTo>
                      <a:pt x="7713" y="1697"/>
                    </a:lnTo>
                    <a:lnTo>
                      <a:pt x="7451" y="1394"/>
                    </a:lnTo>
                    <a:lnTo>
                      <a:pt x="7128" y="1071"/>
                    </a:lnTo>
                    <a:lnTo>
                      <a:pt x="6785" y="809"/>
                    </a:lnTo>
                    <a:lnTo>
                      <a:pt x="6401" y="566"/>
                    </a:lnTo>
                    <a:lnTo>
                      <a:pt x="6017" y="364"/>
                    </a:lnTo>
                    <a:lnTo>
                      <a:pt x="5593" y="203"/>
                    </a:lnTo>
                    <a:lnTo>
                      <a:pt x="5169" y="102"/>
                    </a:lnTo>
                    <a:lnTo>
                      <a:pt x="4745" y="21"/>
                    </a:lnTo>
                    <a:lnTo>
                      <a:pt x="4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51"/>
              <p:cNvSpPr/>
              <p:nvPr/>
            </p:nvSpPr>
            <p:spPr>
              <a:xfrm>
                <a:off x="3321038" y="-1879152"/>
                <a:ext cx="955413" cy="955502"/>
              </a:xfrm>
              <a:custGeom>
                <a:avLst/>
                <a:gdLst/>
                <a:ahLst/>
                <a:cxnLst/>
                <a:rect l="l" t="t" r="r" b="b"/>
                <a:pathLst>
                  <a:path w="8582" h="8583" fill="none" extrusionOk="0">
                    <a:moveTo>
                      <a:pt x="7451" y="1394"/>
                    </a:moveTo>
                    <a:lnTo>
                      <a:pt x="7451" y="1394"/>
                    </a:lnTo>
                    <a:lnTo>
                      <a:pt x="7128" y="1071"/>
                    </a:lnTo>
                    <a:lnTo>
                      <a:pt x="6785" y="809"/>
                    </a:lnTo>
                    <a:lnTo>
                      <a:pt x="6401" y="566"/>
                    </a:lnTo>
                    <a:lnTo>
                      <a:pt x="6017" y="364"/>
                    </a:lnTo>
                    <a:lnTo>
                      <a:pt x="5593" y="203"/>
                    </a:lnTo>
                    <a:lnTo>
                      <a:pt x="5169" y="102"/>
                    </a:lnTo>
                    <a:lnTo>
                      <a:pt x="4745" y="21"/>
                    </a:lnTo>
                    <a:lnTo>
                      <a:pt x="4301" y="1"/>
                    </a:lnTo>
                    <a:lnTo>
                      <a:pt x="4301" y="1"/>
                    </a:lnTo>
                    <a:lnTo>
                      <a:pt x="3857" y="21"/>
                    </a:lnTo>
                    <a:lnTo>
                      <a:pt x="3433" y="102"/>
                    </a:lnTo>
                    <a:lnTo>
                      <a:pt x="3009" y="203"/>
                    </a:lnTo>
                    <a:lnTo>
                      <a:pt x="2625" y="344"/>
                    </a:lnTo>
                    <a:lnTo>
                      <a:pt x="2241" y="526"/>
                    </a:lnTo>
                    <a:lnTo>
                      <a:pt x="1898" y="748"/>
                    </a:lnTo>
                    <a:lnTo>
                      <a:pt x="1575" y="990"/>
                    </a:lnTo>
                    <a:lnTo>
                      <a:pt x="1252" y="1273"/>
                    </a:lnTo>
                    <a:lnTo>
                      <a:pt x="989" y="1576"/>
                    </a:lnTo>
                    <a:lnTo>
                      <a:pt x="727" y="1899"/>
                    </a:lnTo>
                    <a:lnTo>
                      <a:pt x="525" y="2242"/>
                    </a:lnTo>
                    <a:lnTo>
                      <a:pt x="343" y="2626"/>
                    </a:lnTo>
                    <a:lnTo>
                      <a:pt x="202" y="3030"/>
                    </a:lnTo>
                    <a:lnTo>
                      <a:pt x="81" y="3433"/>
                    </a:lnTo>
                    <a:lnTo>
                      <a:pt x="20" y="3858"/>
                    </a:lnTo>
                    <a:lnTo>
                      <a:pt x="0" y="4302"/>
                    </a:lnTo>
                    <a:lnTo>
                      <a:pt x="0" y="4302"/>
                    </a:lnTo>
                    <a:lnTo>
                      <a:pt x="20" y="4726"/>
                    </a:lnTo>
                    <a:lnTo>
                      <a:pt x="81" y="5130"/>
                    </a:lnTo>
                    <a:lnTo>
                      <a:pt x="182" y="5533"/>
                    </a:lnTo>
                    <a:lnTo>
                      <a:pt x="323" y="5937"/>
                    </a:lnTo>
                    <a:lnTo>
                      <a:pt x="505" y="6301"/>
                    </a:lnTo>
                    <a:lnTo>
                      <a:pt x="707" y="6664"/>
                    </a:lnTo>
                    <a:lnTo>
                      <a:pt x="969" y="7007"/>
                    </a:lnTo>
                    <a:lnTo>
                      <a:pt x="1252" y="7310"/>
                    </a:lnTo>
                    <a:lnTo>
                      <a:pt x="1252" y="7310"/>
                    </a:lnTo>
                    <a:lnTo>
                      <a:pt x="1555" y="7613"/>
                    </a:lnTo>
                    <a:lnTo>
                      <a:pt x="1898" y="7855"/>
                    </a:lnTo>
                    <a:lnTo>
                      <a:pt x="2262" y="8078"/>
                    </a:lnTo>
                    <a:lnTo>
                      <a:pt x="2645" y="8259"/>
                    </a:lnTo>
                    <a:lnTo>
                      <a:pt x="3029" y="8401"/>
                    </a:lnTo>
                    <a:lnTo>
                      <a:pt x="3453" y="8502"/>
                    </a:lnTo>
                    <a:lnTo>
                      <a:pt x="3857" y="8562"/>
                    </a:lnTo>
                    <a:lnTo>
                      <a:pt x="4301" y="8582"/>
                    </a:lnTo>
                    <a:lnTo>
                      <a:pt x="4301" y="8582"/>
                    </a:lnTo>
                    <a:lnTo>
                      <a:pt x="4725" y="8562"/>
                    </a:lnTo>
                    <a:lnTo>
                      <a:pt x="5149" y="8502"/>
                    </a:lnTo>
                    <a:lnTo>
                      <a:pt x="5573" y="8380"/>
                    </a:lnTo>
                    <a:lnTo>
                      <a:pt x="5957" y="8239"/>
                    </a:lnTo>
                    <a:lnTo>
                      <a:pt x="6340" y="8057"/>
                    </a:lnTo>
                    <a:lnTo>
                      <a:pt x="6684" y="7855"/>
                    </a:lnTo>
                    <a:lnTo>
                      <a:pt x="7027" y="7593"/>
                    </a:lnTo>
                    <a:lnTo>
                      <a:pt x="7330" y="7331"/>
                    </a:lnTo>
                    <a:lnTo>
                      <a:pt x="7592" y="7028"/>
                    </a:lnTo>
                    <a:lnTo>
                      <a:pt x="7855" y="6684"/>
                    </a:lnTo>
                    <a:lnTo>
                      <a:pt x="8057" y="6341"/>
                    </a:lnTo>
                    <a:lnTo>
                      <a:pt x="8238" y="5957"/>
                    </a:lnTo>
                    <a:lnTo>
                      <a:pt x="8380" y="5574"/>
                    </a:lnTo>
                    <a:lnTo>
                      <a:pt x="8501" y="5150"/>
                    </a:lnTo>
                    <a:lnTo>
                      <a:pt x="8561" y="4726"/>
                    </a:lnTo>
                    <a:lnTo>
                      <a:pt x="8582" y="4302"/>
                    </a:lnTo>
                    <a:lnTo>
                      <a:pt x="8582" y="4302"/>
                    </a:lnTo>
                    <a:lnTo>
                      <a:pt x="8561" y="3898"/>
                    </a:lnTo>
                    <a:lnTo>
                      <a:pt x="8501" y="3494"/>
                    </a:lnTo>
                    <a:lnTo>
                      <a:pt x="8420" y="3110"/>
                    </a:lnTo>
                    <a:lnTo>
                      <a:pt x="8279" y="2727"/>
                    </a:lnTo>
                    <a:lnTo>
                      <a:pt x="8117" y="2363"/>
                    </a:lnTo>
                    <a:lnTo>
                      <a:pt x="7935" y="2020"/>
                    </a:lnTo>
                    <a:lnTo>
                      <a:pt x="7713" y="1697"/>
                    </a:lnTo>
                    <a:lnTo>
                      <a:pt x="7451" y="1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51"/>
              <p:cNvSpPr/>
              <p:nvPr/>
            </p:nvSpPr>
            <p:spPr>
              <a:xfrm>
                <a:off x="3332282" y="-1867908"/>
                <a:ext cx="932924" cy="933015"/>
              </a:xfrm>
              <a:custGeom>
                <a:avLst/>
                <a:gdLst/>
                <a:ahLst/>
                <a:cxnLst/>
                <a:rect l="l" t="t" r="r" b="b"/>
                <a:pathLst>
                  <a:path w="8380" h="8381" fill="none" extrusionOk="0">
                    <a:moveTo>
                      <a:pt x="4200" y="8380"/>
                    </a:moveTo>
                    <a:lnTo>
                      <a:pt x="4200" y="8380"/>
                    </a:lnTo>
                    <a:lnTo>
                      <a:pt x="3776" y="8360"/>
                    </a:lnTo>
                    <a:lnTo>
                      <a:pt x="3372" y="8300"/>
                    </a:lnTo>
                    <a:lnTo>
                      <a:pt x="2968" y="8199"/>
                    </a:lnTo>
                    <a:lnTo>
                      <a:pt x="2585" y="8057"/>
                    </a:lnTo>
                    <a:lnTo>
                      <a:pt x="2221" y="7876"/>
                    </a:lnTo>
                    <a:lnTo>
                      <a:pt x="1858" y="7674"/>
                    </a:lnTo>
                    <a:lnTo>
                      <a:pt x="1535" y="7431"/>
                    </a:lnTo>
                    <a:lnTo>
                      <a:pt x="1212" y="7149"/>
                    </a:lnTo>
                    <a:lnTo>
                      <a:pt x="1212" y="7149"/>
                    </a:lnTo>
                    <a:lnTo>
                      <a:pt x="949" y="6826"/>
                    </a:lnTo>
                    <a:lnTo>
                      <a:pt x="707" y="6503"/>
                    </a:lnTo>
                    <a:lnTo>
                      <a:pt x="485" y="6159"/>
                    </a:lnTo>
                    <a:lnTo>
                      <a:pt x="323" y="5796"/>
                    </a:lnTo>
                    <a:lnTo>
                      <a:pt x="182" y="5412"/>
                    </a:lnTo>
                    <a:lnTo>
                      <a:pt x="81" y="5008"/>
                    </a:lnTo>
                    <a:lnTo>
                      <a:pt x="20" y="4605"/>
                    </a:lnTo>
                    <a:lnTo>
                      <a:pt x="0" y="4201"/>
                    </a:lnTo>
                    <a:lnTo>
                      <a:pt x="0" y="4201"/>
                    </a:lnTo>
                    <a:lnTo>
                      <a:pt x="20" y="3757"/>
                    </a:lnTo>
                    <a:lnTo>
                      <a:pt x="101" y="3353"/>
                    </a:lnTo>
                    <a:lnTo>
                      <a:pt x="202" y="2949"/>
                    </a:lnTo>
                    <a:lnTo>
                      <a:pt x="343" y="2565"/>
                    </a:lnTo>
                    <a:lnTo>
                      <a:pt x="505" y="2202"/>
                    </a:lnTo>
                    <a:lnTo>
                      <a:pt x="727" y="1858"/>
                    </a:lnTo>
                    <a:lnTo>
                      <a:pt x="969" y="1535"/>
                    </a:lnTo>
                    <a:lnTo>
                      <a:pt x="1232" y="1233"/>
                    </a:lnTo>
                    <a:lnTo>
                      <a:pt x="1535" y="970"/>
                    </a:lnTo>
                    <a:lnTo>
                      <a:pt x="1858" y="728"/>
                    </a:lnTo>
                    <a:lnTo>
                      <a:pt x="2201" y="506"/>
                    </a:lnTo>
                    <a:lnTo>
                      <a:pt x="2564" y="344"/>
                    </a:lnTo>
                    <a:lnTo>
                      <a:pt x="2948" y="203"/>
                    </a:lnTo>
                    <a:lnTo>
                      <a:pt x="3352" y="102"/>
                    </a:lnTo>
                    <a:lnTo>
                      <a:pt x="3756" y="21"/>
                    </a:lnTo>
                    <a:lnTo>
                      <a:pt x="4200" y="1"/>
                    </a:lnTo>
                    <a:lnTo>
                      <a:pt x="4200" y="1"/>
                    </a:lnTo>
                    <a:lnTo>
                      <a:pt x="4624" y="41"/>
                    </a:lnTo>
                    <a:lnTo>
                      <a:pt x="5048" y="102"/>
                    </a:lnTo>
                    <a:lnTo>
                      <a:pt x="5472" y="203"/>
                    </a:lnTo>
                    <a:lnTo>
                      <a:pt x="5876" y="364"/>
                    </a:lnTo>
                    <a:lnTo>
                      <a:pt x="6259" y="546"/>
                    </a:lnTo>
                    <a:lnTo>
                      <a:pt x="6623" y="788"/>
                    </a:lnTo>
                    <a:lnTo>
                      <a:pt x="6946" y="1051"/>
                    </a:lnTo>
                    <a:lnTo>
                      <a:pt x="7269" y="1354"/>
                    </a:lnTo>
                    <a:lnTo>
                      <a:pt x="7269" y="1354"/>
                    </a:lnTo>
                    <a:lnTo>
                      <a:pt x="7511" y="1657"/>
                    </a:lnTo>
                    <a:lnTo>
                      <a:pt x="7733" y="1980"/>
                    </a:lnTo>
                    <a:lnTo>
                      <a:pt x="7935" y="2323"/>
                    </a:lnTo>
                    <a:lnTo>
                      <a:pt x="8097" y="2666"/>
                    </a:lnTo>
                    <a:lnTo>
                      <a:pt x="8218" y="3030"/>
                    </a:lnTo>
                    <a:lnTo>
                      <a:pt x="8299" y="3413"/>
                    </a:lnTo>
                    <a:lnTo>
                      <a:pt x="8359" y="3797"/>
                    </a:lnTo>
                    <a:lnTo>
                      <a:pt x="8380" y="4201"/>
                    </a:lnTo>
                    <a:lnTo>
                      <a:pt x="8380" y="4201"/>
                    </a:lnTo>
                    <a:lnTo>
                      <a:pt x="8359" y="4625"/>
                    </a:lnTo>
                    <a:lnTo>
                      <a:pt x="8299" y="5029"/>
                    </a:lnTo>
                    <a:lnTo>
                      <a:pt x="8178" y="5432"/>
                    </a:lnTo>
                    <a:lnTo>
                      <a:pt x="8036" y="5816"/>
                    </a:lnTo>
                    <a:lnTo>
                      <a:pt x="7875" y="6180"/>
                    </a:lnTo>
                    <a:lnTo>
                      <a:pt x="7653" y="6523"/>
                    </a:lnTo>
                    <a:lnTo>
                      <a:pt x="7410" y="6846"/>
                    </a:lnTo>
                    <a:lnTo>
                      <a:pt x="7148" y="7149"/>
                    </a:lnTo>
                    <a:lnTo>
                      <a:pt x="6845" y="7411"/>
                    </a:lnTo>
                    <a:lnTo>
                      <a:pt x="6522" y="7654"/>
                    </a:lnTo>
                    <a:lnTo>
                      <a:pt x="6179" y="7876"/>
                    </a:lnTo>
                    <a:lnTo>
                      <a:pt x="5815" y="8057"/>
                    </a:lnTo>
                    <a:lnTo>
                      <a:pt x="5432" y="8199"/>
                    </a:lnTo>
                    <a:lnTo>
                      <a:pt x="5028" y="8300"/>
                    </a:lnTo>
                    <a:lnTo>
                      <a:pt x="4624" y="8360"/>
                    </a:lnTo>
                    <a:lnTo>
                      <a:pt x="4200" y="83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51"/>
              <p:cNvSpPr/>
              <p:nvPr/>
            </p:nvSpPr>
            <p:spPr>
              <a:xfrm>
                <a:off x="3597463" y="-1541945"/>
                <a:ext cx="83273" cy="81045"/>
              </a:xfrm>
              <a:custGeom>
                <a:avLst/>
                <a:gdLst/>
                <a:ahLst/>
                <a:cxnLst/>
                <a:rect l="l" t="t" r="r" b="b"/>
                <a:pathLst>
                  <a:path w="748" h="728" extrusionOk="0">
                    <a:moveTo>
                      <a:pt x="384" y="1"/>
                    </a:moveTo>
                    <a:lnTo>
                      <a:pt x="263" y="21"/>
                    </a:lnTo>
                    <a:lnTo>
                      <a:pt x="162" y="61"/>
                    </a:lnTo>
                    <a:lnTo>
                      <a:pt x="81" y="122"/>
                    </a:lnTo>
                    <a:lnTo>
                      <a:pt x="21" y="203"/>
                    </a:lnTo>
                    <a:lnTo>
                      <a:pt x="1" y="304"/>
                    </a:lnTo>
                    <a:lnTo>
                      <a:pt x="1" y="404"/>
                    </a:lnTo>
                    <a:lnTo>
                      <a:pt x="21" y="485"/>
                    </a:lnTo>
                    <a:lnTo>
                      <a:pt x="61" y="586"/>
                    </a:lnTo>
                    <a:lnTo>
                      <a:pt x="142" y="667"/>
                    </a:lnTo>
                    <a:lnTo>
                      <a:pt x="243" y="707"/>
                    </a:lnTo>
                    <a:lnTo>
                      <a:pt x="364" y="728"/>
                    </a:lnTo>
                    <a:lnTo>
                      <a:pt x="485" y="707"/>
                    </a:lnTo>
                    <a:lnTo>
                      <a:pt x="586" y="667"/>
                    </a:lnTo>
                    <a:lnTo>
                      <a:pt x="667" y="586"/>
                    </a:lnTo>
                    <a:lnTo>
                      <a:pt x="728" y="505"/>
                    </a:lnTo>
                    <a:lnTo>
                      <a:pt x="748" y="384"/>
                    </a:lnTo>
                    <a:lnTo>
                      <a:pt x="707" y="263"/>
                    </a:lnTo>
                    <a:lnTo>
                      <a:pt x="687" y="182"/>
                    </a:lnTo>
                    <a:lnTo>
                      <a:pt x="627" y="122"/>
                    </a:lnTo>
                    <a:lnTo>
                      <a:pt x="586" y="81"/>
                    </a:lnTo>
                    <a:lnTo>
                      <a:pt x="526" y="41"/>
                    </a:lnTo>
                    <a:lnTo>
                      <a:pt x="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51"/>
              <p:cNvSpPr/>
              <p:nvPr/>
            </p:nvSpPr>
            <p:spPr>
              <a:xfrm>
                <a:off x="3916638" y="-1541945"/>
                <a:ext cx="83273" cy="81045"/>
              </a:xfrm>
              <a:custGeom>
                <a:avLst/>
                <a:gdLst/>
                <a:ahLst/>
                <a:cxnLst/>
                <a:rect l="l" t="t" r="r" b="b"/>
                <a:pathLst>
                  <a:path w="748" h="728" extrusionOk="0">
                    <a:moveTo>
                      <a:pt x="364" y="1"/>
                    </a:moveTo>
                    <a:lnTo>
                      <a:pt x="223" y="41"/>
                    </a:lnTo>
                    <a:lnTo>
                      <a:pt x="162" y="81"/>
                    </a:lnTo>
                    <a:lnTo>
                      <a:pt x="122" y="122"/>
                    </a:lnTo>
                    <a:lnTo>
                      <a:pt x="61" y="182"/>
                    </a:lnTo>
                    <a:lnTo>
                      <a:pt x="41" y="263"/>
                    </a:lnTo>
                    <a:lnTo>
                      <a:pt x="1" y="384"/>
                    </a:lnTo>
                    <a:lnTo>
                      <a:pt x="21" y="505"/>
                    </a:lnTo>
                    <a:lnTo>
                      <a:pt x="82" y="586"/>
                    </a:lnTo>
                    <a:lnTo>
                      <a:pt x="162" y="667"/>
                    </a:lnTo>
                    <a:lnTo>
                      <a:pt x="263" y="707"/>
                    </a:lnTo>
                    <a:lnTo>
                      <a:pt x="385" y="728"/>
                    </a:lnTo>
                    <a:lnTo>
                      <a:pt x="506" y="707"/>
                    </a:lnTo>
                    <a:lnTo>
                      <a:pt x="607" y="647"/>
                    </a:lnTo>
                    <a:lnTo>
                      <a:pt x="687" y="586"/>
                    </a:lnTo>
                    <a:lnTo>
                      <a:pt x="728" y="485"/>
                    </a:lnTo>
                    <a:lnTo>
                      <a:pt x="748" y="404"/>
                    </a:lnTo>
                    <a:lnTo>
                      <a:pt x="748" y="304"/>
                    </a:lnTo>
                    <a:lnTo>
                      <a:pt x="728" y="203"/>
                    </a:lnTo>
                    <a:lnTo>
                      <a:pt x="667" y="122"/>
                    </a:lnTo>
                    <a:lnTo>
                      <a:pt x="586" y="61"/>
                    </a:lnTo>
                    <a:lnTo>
                      <a:pt x="485" y="21"/>
                    </a:lnTo>
                    <a:lnTo>
                      <a:pt x="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51"/>
              <p:cNvSpPr/>
              <p:nvPr/>
            </p:nvSpPr>
            <p:spPr>
              <a:xfrm>
                <a:off x="3721148" y="-1478934"/>
                <a:ext cx="155191" cy="98968"/>
              </a:xfrm>
              <a:custGeom>
                <a:avLst/>
                <a:gdLst/>
                <a:ahLst/>
                <a:cxnLst/>
                <a:rect l="l" t="t" r="r" b="b"/>
                <a:pathLst>
                  <a:path w="1394" h="889" extrusionOk="0">
                    <a:moveTo>
                      <a:pt x="566" y="0"/>
                    </a:moveTo>
                    <a:lnTo>
                      <a:pt x="303" y="20"/>
                    </a:lnTo>
                    <a:lnTo>
                      <a:pt x="142" y="61"/>
                    </a:lnTo>
                    <a:lnTo>
                      <a:pt x="61" y="101"/>
                    </a:lnTo>
                    <a:lnTo>
                      <a:pt x="20" y="162"/>
                    </a:lnTo>
                    <a:lnTo>
                      <a:pt x="0" y="222"/>
                    </a:lnTo>
                    <a:lnTo>
                      <a:pt x="0" y="303"/>
                    </a:lnTo>
                    <a:lnTo>
                      <a:pt x="0" y="363"/>
                    </a:lnTo>
                    <a:lnTo>
                      <a:pt x="20" y="444"/>
                    </a:lnTo>
                    <a:lnTo>
                      <a:pt x="101" y="586"/>
                    </a:lnTo>
                    <a:lnTo>
                      <a:pt x="162" y="666"/>
                    </a:lnTo>
                    <a:lnTo>
                      <a:pt x="283" y="788"/>
                    </a:lnTo>
                    <a:lnTo>
                      <a:pt x="424" y="848"/>
                    </a:lnTo>
                    <a:lnTo>
                      <a:pt x="586" y="888"/>
                    </a:lnTo>
                    <a:lnTo>
                      <a:pt x="747" y="888"/>
                    </a:lnTo>
                    <a:lnTo>
                      <a:pt x="909" y="868"/>
                    </a:lnTo>
                    <a:lnTo>
                      <a:pt x="1070" y="808"/>
                    </a:lnTo>
                    <a:lnTo>
                      <a:pt x="1212" y="707"/>
                    </a:lnTo>
                    <a:lnTo>
                      <a:pt x="1313" y="586"/>
                    </a:lnTo>
                    <a:lnTo>
                      <a:pt x="1353" y="525"/>
                    </a:lnTo>
                    <a:lnTo>
                      <a:pt x="1373" y="444"/>
                    </a:lnTo>
                    <a:lnTo>
                      <a:pt x="1393" y="363"/>
                    </a:lnTo>
                    <a:lnTo>
                      <a:pt x="1393" y="283"/>
                    </a:lnTo>
                    <a:lnTo>
                      <a:pt x="1393" y="202"/>
                    </a:lnTo>
                    <a:lnTo>
                      <a:pt x="1353" y="121"/>
                    </a:lnTo>
                    <a:lnTo>
                      <a:pt x="1292" y="81"/>
                    </a:lnTo>
                    <a:lnTo>
                      <a:pt x="1212" y="40"/>
                    </a:lnTo>
                    <a:lnTo>
                      <a:pt x="1030" y="20"/>
                    </a:lnTo>
                    <a:lnTo>
                      <a:pt x="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51"/>
              <p:cNvSpPr/>
              <p:nvPr/>
            </p:nvSpPr>
            <p:spPr>
              <a:xfrm>
                <a:off x="3732392" y="-1445313"/>
                <a:ext cx="134929" cy="65348"/>
              </a:xfrm>
              <a:custGeom>
                <a:avLst/>
                <a:gdLst/>
                <a:ahLst/>
                <a:cxnLst/>
                <a:rect l="l" t="t" r="r" b="b"/>
                <a:pathLst>
                  <a:path w="1212" h="587" extrusionOk="0">
                    <a:moveTo>
                      <a:pt x="606" y="1"/>
                    </a:moveTo>
                    <a:lnTo>
                      <a:pt x="424" y="21"/>
                    </a:lnTo>
                    <a:lnTo>
                      <a:pt x="263" y="82"/>
                    </a:lnTo>
                    <a:lnTo>
                      <a:pt x="101" y="162"/>
                    </a:lnTo>
                    <a:lnTo>
                      <a:pt x="0" y="284"/>
                    </a:lnTo>
                    <a:lnTo>
                      <a:pt x="61" y="364"/>
                    </a:lnTo>
                    <a:lnTo>
                      <a:pt x="182" y="486"/>
                    </a:lnTo>
                    <a:lnTo>
                      <a:pt x="323" y="546"/>
                    </a:lnTo>
                    <a:lnTo>
                      <a:pt x="485" y="586"/>
                    </a:lnTo>
                    <a:lnTo>
                      <a:pt x="646" y="586"/>
                    </a:lnTo>
                    <a:lnTo>
                      <a:pt x="808" y="566"/>
                    </a:lnTo>
                    <a:lnTo>
                      <a:pt x="969" y="506"/>
                    </a:lnTo>
                    <a:lnTo>
                      <a:pt x="1111" y="405"/>
                    </a:lnTo>
                    <a:lnTo>
                      <a:pt x="1212" y="284"/>
                    </a:lnTo>
                    <a:lnTo>
                      <a:pt x="1091" y="162"/>
                    </a:lnTo>
                    <a:lnTo>
                      <a:pt x="949" y="82"/>
                    </a:lnTo>
                    <a:lnTo>
                      <a:pt x="788" y="21"/>
                    </a:lnTo>
                    <a:lnTo>
                      <a:pt x="6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51"/>
              <p:cNvSpPr/>
              <p:nvPr/>
            </p:nvSpPr>
            <p:spPr>
              <a:xfrm>
                <a:off x="3990893" y="-2101693"/>
                <a:ext cx="422711" cy="564418"/>
              </a:xfrm>
              <a:custGeom>
                <a:avLst/>
                <a:gdLst/>
                <a:ahLst/>
                <a:cxnLst/>
                <a:rect l="l" t="t" r="r" b="b"/>
                <a:pathLst>
                  <a:path w="3797" h="5070" extrusionOk="0">
                    <a:moveTo>
                      <a:pt x="1757" y="1"/>
                    </a:moveTo>
                    <a:lnTo>
                      <a:pt x="1595" y="21"/>
                    </a:lnTo>
                    <a:lnTo>
                      <a:pt x="1434" y="61"/>
                    </a:lnTo>
                    <a:lnTo>
                      <a:pt x="1272" y="102"/>
                    </a:lnTo>
                    <a:lnTo>
                      <a:pt x="1111" y="162"/>
                    </a:lnTo>
                    <a:lnTo>
                      <a:pt x="969" y="243"/>
                    </a:lnTo>
                    <a:lnTo>
                      <a:pt x="828" y="324"/>
                    </a:lnTo>
                    <a:lnTo>
                      <a:pt x="707" y="425"/>
                    </a:lnTo>
                    <a:lnTo>
                      <a:pt x="566" y="526"/>
                    </a:lnTo>
                    <a:lnTo>
                      <a:pt x="465" y="647"/>
                    </a:lnTo>
                    <a:lnTo>
                      <a:pt x="364" y="768"/>
                    </a:lnTo>
                    <a:lnTo>
                      <a:pt x="263" y="910"/>
                    </a:lnTo>
                    <a:lnTo>
                      <a:pt x="182" y="1051"/>
                    </a:lnTo>
                    <a:lnTo>
                      <a:pt x="121" y="1212"/>
                    </a:lnTo>
                    <a:lnTo>
                      <a:pt x="81" y="1354"/>
                    </a:lnTo>
                    <a:lnTo>
                      <a:pt x="41" y="1515"/>
                    </a:lnTo>
                    <a:lnTo>
                      <a:pt x="0" y="1697"/>
                    </a:lnTo>
                    <a:lnTo>
                      <a:pt x="0" y="1980"/>
                    </a:lnTo>
                    <a:lnTo>
                      <a:pt x="41" y="2262"/>
                    </a:lnTo>
                    <a:lnTo>
                      <a:pt x="101" y="2525"/>
                    </a:lnTo>
                    <a:lnTo>
                      <a:pt x="202" y="2767"/>
                    </a:lnTo>
                    <a:lnTo>
                      <a:pt x="343" y="2989"/>
                    </a:lnTo>
                    <a:lnTo>
                      <a:pt x="505" y="3191"/>
                    </a:lnTo>
                    <a:lnTo>
                      <a:pt x="707" y="3373"/>
                    </a:lnTo>
                    <a:lnTo>
                      <a:pt x="929" y="3514"/>
                    </a:lnTo>
                    <a:lnTo>
                      <a:pt x="990" y="3555"/>
                    </a:lnTo>
                    <a:lnTo>
                      <a:pt x="1010" y="3575"/>
                    </a:lnTo>
                    <a:lnTo>
                      <a:pt x="1050" y="3595"/>
                    </a:lnTo>
                    <a:lnTo>
                      <a:pt x="1272" y="3696"/>
                    </a:lnTo>
                    <a:lnTo>
                      <a:pt x="1313" y="3696"/>
                    </a:lnTo>
                    <a:lnTo>
                      <a:pt x="1494" y="3757"/>
                    </a:lnTo>
                    <a:lnTo>
                      <a:pt x="1515" y="3757"/>
                    </a:lnTo>
                    <a:lnTo>
                      <a:pt x="1575" y="3777"/>
                    </a:lnTo>
                    <a:lnTo>
                      <a:pt x="1616" y="3817"/>
                    </a:lnTo>
                    <a:lnTo>
                      <a:pt x="1656" y="3878"/>
                    </a:lnTo>
                    <a:lnTo>
                      <a:pt x="1696" y="4140"/>
                    </a:lnTo>
                    <a:lnTo>
                      <a:pt x="1717" y="4423"/>
                    </a:lnTo>
                    <a:lnTo>
                      <a:pt x="1696" y="4685"/>
                    </a:lnTo>
                    <a:lnTo>
                      <a:pt x="1636" y="4948"/>
                    </a:lnTo>
                    <a:lnTo>
                      <a:pt x="1636" y="5008"/>
                    </a:lnTo>
                    <a:lnTo>
                      <a:pt x="1676" y="5049"/>
                    </a:lnTo>
                    <a:lnTo>
                      <a:pt x="1717" y="5069"/>
                    </a:lnTo>
                    <a:lnTo>
                      <a:pt x="1777" y="5049"/>
                    </a:lnTo>
                    <a:lnTo>
                      <a:pt x="1838" y="4988"/>
                    </a:lnTo>
                    <a:lnTo>
                      <a:pt x="2040" y="4807"/>
                    </a:lnTo>
                    <a:lnTo>
                      <a:pt x="2181" y="4584"/>
                    </a:lnTo>
                    <a:lnTo>
                      <a:pt x="2302" y="4383"/>
                    </a:lnTo>
                    <a:lnTo>
                      <a:pt x="2403" y="4181"/>
                    </a:lnTo>
                    <a:lnTo>
                      <a:pt x="2544" y="3837"/>
                    </a:lnTo>
                    <a:lnTo>
                      <a:pt x="2605" y="3716"/>
                    </a:lnTo>
                    <a:lnTo>
                      <a:pt x="2666" y="3635"/>
                    </a:lnTo>
                    <a:lnTo>
                      <a:pt x="2989" y="3413"/>
                    </a:lnTo>
                    <a:lnTo>
                      <a:pt x="3211" y="3232"/>
                    </a:lnTo>
                    <a:lnTo>
                      <a:pt x="3332" y="3131"/>
                    </a:lnTo>
                    <a:lnTo>
                      <a:pt x="3433" y="2989"/>
                    </a:lnTo>
                    <a:lnTo>
                      <a:pt x="3473" y="2929"/>
                    </a:lnTo>
                    <a:lnTo>
                      <a:pt x="3493" y="2929"/>
                    </a:lnTo>
                    <a:lnTo>
                      <a:pt x="3514" y="2888"/>
                    </a:lnTo>
                    <a:lnTo>
                      <a:pt x="3534" y="2828"/>
                    </a:lnTo>
                    <a:lnTo>
                      <a:pt x="3574" y="2787"/>
                    </a:lnTo>
                    <a:lnTo>
                      <a:pt x="3675" y="2565"/>
                    </a:lnTo>
                    <a:lnTo>
                      <a:pt x="3675" y="2525"/>
                    </a:lnTo>
                    <a:lnTo>
                      <a:pt x="3695" y="2484"/>
                    </a:lnTo>
                    <a:lnTo>
                      <a:pt x="3715" y="2424"/>
                    </a:lnTo>
                    <a:lnTo>
                      <a:pt x="3756" y="2283"/>
                    </a:lnTo>
                    <a:lnTo>
                      <a:pt x="3756" y="2222"/>
                    </a:lnTo>
                    <a:lnTo>
                      <a:pt x="3776" y="2182"/>
                    </a:lnTo>
                    <a:lnTo>
                      <a:pt x="3776" y="2121"/>
                    </a:lnTo>
                    <a:lnTo>
                      <a:pt x="3776" y="2081"/>
                    </a:lnTo>
                    <a:lnTo>
                      <a:pt x="3776" y="2020"/>
                    </a:lnTo>
                    <a:lnTo>
                      <a:pt x="3796" y="1980"/>
                    </a:lnTo>
                    <a:lnTo>
                      <a:pt x="3796" y="1899"/>
                    </a:lnTo>
                    <a:lnTo>
                      <a:pt x="3776" y="1737"/>
                    </a:lnTo>
                    <a:lnTo>
                      <a:pt x="3776" y="1697"/>
                    </a:lnTo>
                    <a:lnTo>
                      <a:pt x="3756" y="1596"/>
                    </a:lnTo>
                    <a:lnTo>
                      <a:pt x="3756" y="1556"/>
                    </a:lnTo>
                    <a:lnTo>
                      <a:pt x="3756" y="1495"/>
                    </a:lnTo>
                    <a:lnTo>
                      <a:pt x="3736" y="1455"/>
                    </a:lnTo>
                    <a:lnTo>
                      <a:pt x="3675" y="1233"/>
                    </a:lnTo>
                    <a:lnTo>
                      <a:pt x="3655" y="1192"/>
                    </a:lnTo>
                    <a:lnTo>
                      <a:pt x="3615" y="1091"/>
                    </a:lnTo>
                    <a:lnTo>
                      <a:pt x="3514" y="910"/>
                    </a:lnTo>
                    <a:lnTo>
                      <a:pt x="3413" y="748"/>
                    </a:lnTo>
                    <a:lnTo>
                      <a:pt x="3352" y="667"/>
                    </a:lnTo>
                    <a:lnTo>
                      <a:pt x="3291" y="607"/>
                    </a:lnTo>
                    <a:lnTo>
                      <a:pt x="3211" y="526"/>
                    </a:lnTo>
                    <a:lnTo>
                      <a:pt x="3191" y="506"/>
                    </a:lnTo>
                    <a:lnTo>
                      <a:pt x="3130" y="465"/>
                    </a:lnTo>
                    <a:lnTo>
                      <a:pt x="2989" y="344"/>
                    </a:lnTo>
                    <a:lnTo>
                      <a:pt x="2847" y="243"/>
                    </a:lnTo>
                    <a:lnTo>
                      <a:pt x="2686" y="162"/>
                    </a:lnTo>
                    <a:lnTo>
                      <a:pt x="2504" y="102"/>
                    </a:lnTo>
                    <a:lnTo>
                      <a:pt x="2322" y="41"/>
                    </a:lnTo>
                    <a:lnTo>
                      <a:pt x="2141" y="21"/>
                    </a:lnTo>
                    <a:lnTo>
                      <a:pt x="1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51"/>
              <p:cNvSpPr/>
              <p:nvPr/>
            </p:nvSpPr>
            <p:spPr>
              <a:xfrm>
                <a:off x="3990893" y="-2101693"/>
                <a:ext cx="422711" cy="564418"/>
              </a:xfrm>
              <a:custGeom>
                <a:avLst/>
                <a:gdLst/>
                <a:ahLst/>
                <a:cxnLst/>
                <a:rect l="l" t="t" r="r" b="b"/>
                <a:pathLst>
                  <a:path w="3797" h="5070" fill="none" extrusionOk="0">
                    <a:moveTo>
                      <a:pt x="3796" y="1899"/>
                    </a:moveTo>
                    <a:lnTo>
                      <a:pt x="3796" y="1899"/>
                    </a:lnTo>
                    <a:lnTo>
                      <a:pt x="3796" y="1980"/>
                    </a:lnTo>
                    <a:lnTo>
                      <a:pt x="3796" y="1980"/>
                    </a:lnTo>
                    <a:lnTo>
                      <a:pt x="3776" y="2020"/>
                    </a:lnTo>
                    <a:lnTo>
                      <a:pt x="3776" y="2020"/>
                    </a:lnTo>
                    <a:lnTo>
                      <a:pt x="3776" y="2081"/>
                    </a:lnTo>
                    <a:lnTo>
                      <a:pt x="3776" y="2081"/>
                    </a:lnTo>
                    <a:lnTo>
                      <a:pt x="3776" y="2121"/>
                    </a:lnTo>
                    <a:lnTo>
                      <a:pt x="3776" y="2121"/>
                    </a:lnTo>
                    <a:lnTo>
                      <a:pt x="3776" y="2182"/>
                    </a:lnTo>
                    <a:lnTo>
                      <a:pt x="3776" y="2182"/>
                    </a:lnTo>
                    <a:lnTo>
                      <a:pt x="3756" y="2222"/>
                    </a:lnTo>
                    <a:lnTo>
                      <a:pt x="3756" y="2222"/>
                    </a:lnTo>
                    <a:lnTo>
                      <a:pt x="3756" y="2283"/>
                    </a:lnTo>
                    <a:lnTo>
                      <a:pt x="3756" y="2283"/>
                    </a:lnTo>
                    <a:lnTo>
                      <a:pt x="3715" y="2424"/>
                    </a:lnTo>
                    <a:lnTo>
                      <a:pt x="3715" y="2424"/>
                    </a:lnTo>
                    <a:lnTo>
                      <a:pt x="3695" y="2484"/>
                    </a:lnTo>
                    <a:lnTo>
                      <a:pt x="3695" y="2484"/>
                    </a:lnTo>
                    <a:lnTo>
                      <a:pt x="3675" y="2525"/>
                    </a:lnTo>
                    <a:lnTo>
                      <a:pt x="3675" y="2525"/>
                    </a:lnTo>
                    <a:lnTo>
                      <a:pt x="3675" y="2565"/>
                    </a:lnTo>
                    <a:lnTo>
                      <a:pt x="3675" y="2565"/>
                    </a:lnTo>
                    <a:lnTo>
                      <a:pt x="3574" y="2787"/>
                    </a:lnTo>
                    <a:lnTo>
                      <a:pt x="3574" y="2787"/>
                    </a:lnTo>
                    <a:lnTo>
                      <a:pt x="3534" y="2828"/>
                    </a:lnTo>
                    <a:lnTo>
                      <a:pt x="3534" y="2828"/>
                    </a:lnTo>
                    <a:lnTo>
                      <a:pt x="3514" y="2888"/>
                    </a:lnTo>
                    <a:lnTo>
                      <a:pt x="3514" y="2888"/>
                    </a:lnTo>
                    <a:lnTo>
                      <a:pt x="3493" y="2929"/>
                    </a:lnTo>
                    <a:lnTo>
                      <a:pt x="3473" y="2929"/>
                    </a:lnTo>
                    <a:lnTo>
                      <a:pt x="3473" y="2929"/>
                    </a:lnTo>
                    <a:lnTo>
                      <a:pt x="3433" y="2989"/>
                    </a:lnTo>
                    <a:lnTo>
                      <a:pt x="3433" y="2989"/>
                    </a:lnTo>
                    <a:lnTo>
                      <a:pt x="3332" y="3131"/>
                    </a:lnTo>
                    <a:lnTo>
                      <a:pt x="3211" y="3232"/>
                    </a:lnTo>
                    <a:lnTo>
                      <a:pt x="2989" y="3413"/>
                    </a:lnTo>
                    <a:lnTo>
                      <a:pt x="2666" y="3635"/>
                    </a:lnTo>
                    <a:lnTo>
                      <a:pt x="2666" y="3635"/>
                    </a:lnTo>
                    <a:lnTo>
                      <a:pt x="2605" y="3716"/>
                    </a:lnTo>
                    <a:lnTo>
                      <a:pt x="2544" y="3837"/>
                    </a:lnTo>
                    <a:lnTo>
                      <a:pt x="2403" y="4181"/>
                    </a:lnTo>
                    <a:lnTo>
                      <a:pt x="2302" y="4383"/>
                    </a:lnTo>
                    <a:lnTo>
                      <a:pt x="2181" y="4584"/>
                    </a:lnTo>
                    <a:lnTo>
                      <a:pt x="2040" y="4807"/>
                    </a:lnTo>
                    <a:lnTo>
                      <a:pt x="1838" y="4988"/>
                    </a:lnTo>
                    <a:lnTo>
                      <a:pt x="1838" y="4988"/>
                    </a:lnTo>
                    <a:lnTo>
                      <a:pt x="1777" y="5049"/>
                    </a:lnTo>
                    <a:lnTo>
                      <a:pt x="1777" y="5049"/>
                    </a:lnTo>
                    <a:lnTo>
                      <a:pt x="1717" y="5069"/>
                    </a:lnTo>
                    <a:lnTo>
                      <a:pt x="1676" y="5049"/>
                    </a:lnTo>
                    <a:lnTo>
                      <a:pt x="1636" y="5008"/>
                    </a:lnTo>
                    <a:lnTo>
                      <a:pt x="1636" y="4948"/>
                    </a:lnTo>
                    <a:lnTo>
                      <a:pt x="1636" y="4948"/>
                    </a:lnTo>
                    <a:lnTo>
                      <a:pt x="1696" y="4685"/>
                    </a:lnTo>
                    <a:lnTo>
                      <a:pt x="1717" y="4423"/>
                    </a:lnTo>
                    <a:lnTo>
                      <a:pt x="1696" y="4140"/>
                    </a:lnTo>
                    <a:lnTo>
                      <a:pt x="1656" y="3878"/>
                    </a:lnTo>
                    <a:lnTo>
                      <a:pt x="1656" y="3878"/>
                    </a:lnTo>
                    <a:lnTo>
                      <a:pt x="1616" y="3817"/>
                    </a:lnTo>
                    <a:lnTo>
                      <a:pt x="1575" y="3777"/>
                    </a:lnTo>
                    <a:lnTo>
                      <a:pt x="1575" y="3777"/>
                    </a:lnTo>
                    <a:lnTo>
                      <a:pt x="1575" y="3777"/>
                    </a:lnTo>
                    <a:lnTo>
                      <a:pt x="1515" y="3757"/>
                    </a:lnTo>
                    <a:lnTo>
                      <a:pt x="1494" y="3757"/>
                    </a:lnTo>
                    <a:lnTo>
                      <a:pt x="1494" y="3757"/>
                    </a:lnTo>
                    <a:lnTo>
                      <a:pt x="1313" y="3696"/>
                    </a:lnTo>
                    <a:lnTo>
                      <a:pt x="1313" y="3696"/>
                    </a:lnTo>
                    <a:lnTo>
                      <a:pt x="1272" y="3696"/>
                    </a:lnTo>
                    <a:lnTo>
                      <a:pt x="1272" y="3696"/>
                    </a:lnTo>
                    <a:lnTo>
                      <a:pt x="1050" y="3595"/>
                    </a:lnTo>
                    <a:lnTo>
                      <a:pt x="1050" y="3595"/>
                    </a:lnTo>
                    <a:lnTo>
                      <a:pt x="1010" y="3575"/>
                    </a:lnTo>
                    <a:lnTo>
                      <a:pt x="1010" y="3575"/>
                    </a:lnTo>
                    <a:lnTo>
                      <a:pt x="990" y="3555"/>
                    </a:lnTo>
                    <a:lnTo>
                      <a:pt x="990" y="3555"/>
                    </a:lnTo>
                    <a:lnTo>
                      <a:pt x="929" y="3514"/>
                    </a:lnTo>
                    <a:lnTo>
                      <a:pt x="929" y="3514"/>
                    </a:lnTo>
                    <a:lnTo>
                      <a:pt x="707" y="3373"/>
                    </a:lnTo>
                    <a:lnTo>
                      <a:pt x="505" y="3191"/>
                    </a:lnTo>
                    <a:lnTo>
                      <a:pt x="343" y="2989"/>
                    </a:lnTo>
                    <a:lnTo>
                      <a:pt x="202" y="2767"/>
                    </a:lnTo>
                    <a:lnTo>
                      <a:pt x="101" y="2525"/>
                    </a:lnTo>
                    <a:lnTo>
                      <a:pt x="41" y="2262"/>
                    </a:lnTo>
                    <a:lnTo>
                      <a:pt x="0" y="1980"/>
                    </a:lnTo>
                    <a:lnTo>
                      <a:pt x="0" y="1697"/>
                    </a:lnTo>
                    <a:lnTo>
                      <a:pt x="0" y="1697"/>
                    </a:lnTo>
                    <a:lnTo>
                      <a:pt x="41" y="1515"/>
                    </a:lnTo>
                    <a:lnTo>
                      <a:pt x="81" y="1354"/>
                    </a:lnTo>
                    <a:lnTo>
                      <a:pt x="121" y="1212"/>
                    </a:lnTo>
                    <a:lnTo>
                      <a:pt x="182" y="1051"/>
                    </a:lnTo>
                    <a:lnTo>
                      <a:pt x="263" y="910"/>
                    </a:lnTo>
                    <a:lnTo>
                      <a:pt x="364" y="768"/>
                    </a:lnTo>
                    <a:lnTo>
                      <a:pt x="465" y="647"/>
                    </a:lnTo>
                    <a:lnTo>
                      <a:pt x="566" y="526"/>
                    </a:lnTo>
                    <a:lnTo>
                      <a:pt x="707" y="425"/>
                    </a:lnTo>
                    <a:lnTo>
                      <a:pt x="828" y="324"/>
                    </a:lnTo>
                    <a:lnTo>
                      <a:pt x="969" y="243"/>
                    </a:lnTo>
                    <a:lnTo>
                      <a:pt x="1111" y="162"/>
                    </a:lnTo>
                    <a:lnTo>
                      <a:pt x="1272" y="102"/>
                    </a:lnTo>
                    <a:lnTo>
                      <a:pt x="1434" y="61"/>
                    </a:lnTo>
                    <a:lnTo>
                      <a:pt x="1595" y="21"/>
                    </a:lnTo>
                    <a:lnTo>
                      <a:pt x="1757" y="1"/>
                    </a:lnTo>
                    <a:lnTo>
                      <a:pt x="1757" y="1"/>
                    </a:lnTo>
                    <a:lnTo>
                      <a:pt x="1959" y="1"/>
                    </a:lnTo>
                    <a:lnTo>
                      <a:pt x="2141" y="21"/>
                    </a:lnTo>
                    <a:lnTo>
                      <a:pt x="2322" y="41"/>
                    </a:lnTo>
                    <a:lnTo>
                      <a:pt x="2504" y="102"/>
                    </a:lnTo>
                    <a:lnTo>
                      <a:pt x="2686" y="162"/>
                    </a:lnTo>
                    <a:lnTo>
                      <a:pt x="2847" y="243"/>
                    </a:lnTo>
                    <a:lnTo>
                      <a:pt x="2989" y="344"/>
                    </a:lnTo>
                    <a:lnTo>
                      <a:pt x="3130" y="465"/>
                    </a:lnTo>
                    <a:lnTo>
                      <a:pt x="3130" y="465"/>
                    </a:lnTo>
                    <a:lnTo>
                      <a:pt x="3191" y="506"/>
                    </a:lnTo>
                    <a:lnTo>
                      <a:pt x="3191" y="506"/>
                    </a:lnTo>
                    <a:lnTo>
                      <a:pt x="3211" y="526"/>
                    </a:lnTo>
                    <a:lnTo>
                      <a:pt x="3211" y="526"/>
                    </a:lnTo>
                    <a:lnTo>
                      <a:pt x="3291" y="607"/>
                    </a:lnTo>
                    <a:lnTo>
                      <a:pt x="3291" y="607"/>
                    </a:lnTo>
                    <a:lnTo>
                      <a:pt x="3352" y="667"/>
                    </a:lnTo>
                    <a:lnTo>
                      <a:pt x="3352" y="667"/>
                    </a:lnTo>
                    <a:lnTo>
                      <a:pt x="3413" y="748"/>
                    </a:lnTo>
                    <a:lnTo>
                      <a:pt x="3413" y="748"/>
                    </a:lnTo>
                    <a:lnTo>
                      <a:pt x="3514" y="910"/>
                    </a:lnTo>
                    <a:lnTo>
                      <a:pt x="3514" y="910"/>
                    </a:lnTo>
                    <a:lnTo>
                      <a:pt x="3615" y="1091"/>
                    </a:lnTo>
                    <a:lnTo>
                      <a:pt x="3615" y="1091"/>
                    </a:lnTo>
                    <a:lnTo>
                      <a:pt x="3655" y="1192"/>
                    </a:lnTo>
                    <a:lnTo>
                      <a:pt x="3655" y="1192"/>
                    </a:lnTo>
                    <a:lnTo>
                      <a:pt x="3675" y="1233"/>
                    </a:lnTo>
                    <a:lnTo>
                      <a:pt x="3675" y="1233"/>
                    </a:lnTo>
                    <a:lnTo>
                      <a:pt x="3736" y="1455"/>
                    </a:lnTo>
                    <a:lnTo>
                      <a:pt x="3736" y="1455"/>
                    </a:lnTo>
                    <a:lnTo>
                      <a:pt x="3756" y="1495"/>
                    </a:lnTo>
                    <a:lnTo>
                      <a:pt x="3756" y="1495"/>
                    </a:lnTo>
                    <a:lnTo>
                      <a:pt x="3756" y="1556"/>
                    </a:lnTo>
                    <a:lnTo>
                      <a:pt x="3756" y="1556"/>
                    </a:lnTo>
                    <a:lnTo>
                      <a:pt x="3756" y="1596"/>
                    </a:lnTo>
                    <a:lnTo>
                      <a:pt x="3756" y="1596"/>
                    </a:lnTo>
                    <a:lnTo>
                      <a:pt x="3776" y="1697"/>
                    </a:lnTo>
                    <a:lnTo>
                      <a:pt x="3776" y="1697"/>
                    </a:lnTo>
                    <a:lnTo>
                      <a:pt x="3776" y="1737"/>
                    </a:lnTo>
                    <a:lnTo>
                      <a:pt x="3776" y="1737"/>
                    </a:lnTo>
                    <a:lnTo>
                      <a:pt x="3796" y="18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51"/>
              <p:cNvSpPr/>
              <p:nvPr/>
            </p:nvSpPr>
            <p:spPr>
              <a:xfrm>
                <a:off x="4136954" y="-1690231"/>
                <a:ext cx="11355" cy="2338"/>
              </a:xfrm>
              <a:custGeom>
                <a:avLst/>
                <a:gdLst/>
                <a:ahLst/>
                <a:cxnLst/>
                <a:rect l="l" t="t" r="r" b="b"/>
                <a:pathLst>
                  <a:path w="102" h="21" extrusionOk="0">
                    <a:moveTo>
                      <a:pt x="1" y="0"/>
                    </a:moveTo>
                    <a:lnTo>
                      <a:pt x="1" y="0"/>
                    </a:lnTo>
                    <a:lnTo>
                      <a:pt x="102" y="20"/>
                    </a:lnTo>
                    <a:lnTo>
                      <a:pt x="102" y="20"/>
                    </a:lnTo>
                    <a:lnTo>
                      <a:pt x="102" y="20"/>
                    </a:lnTo>
                    <a:lnTo>
                      <a:pt x="102" y="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51"/>
              <p:cNvSpPr/>
              <p:nvPr/>
            </p:nvSpPr>
            <p:spPr>
              <a:xfrm>
                <a:off x="4136954" y="-1690231"/>
                <a:ext cx="11355" cy="2338"/>
              </a:xfrm>
              <a:custGeom>
                <a:avLst/>
                <a:gdLst/>
                <a:ahLst/>
                <a:cxnLst/>
                <a:rect l="l" t="t" r="r" b="b"/>
                <a:pathLst>
                  <a:path w="102" h="21" fill="none" extrusionOk="0">
                    <a:moveTo>
                      <a:pt x="1" y="0"/>
                    </a:moveTo>
                    <a:lnTo>
                      <a:pt x="1" y="0"/>
                    </a:lnTo>
                    <a:lnTo>
                      <a:pt x="102" y="20"/>
                    </a:lnTo>
                    <a:lnTo>
                      <a:pt x="102" y="20"/>
                    </a:lnTo>
                    <a:lnTo>
                      <a:pt x="102" y="20"/>
                    </a:lnTo>
                    <a:lnTo>
                      <a:pt x="102" y="20"/>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51"/>
              <p:cNvSpPr/>
              <p:nvPr/>
            </p:nvSpPr>
            <p:spPr>
              <a:xfrm>
                <a:off x="4148198" y="-1688005"/>
                <a:ext cx="27053" cy="18035"/>
              </a:xfrm>
              <a:custGeom>
                <a:avLst/>
                <a:gdLst/>
                <a:ahLst/>
                <a:cxnLst/>
                <a:rect l="l" t="t" r="r" b="b"/>
                <a:pathLst>
                  <a:path w="243" h="162" extrusionOk="0">
                    <a:moveTo>
                      <a:pt x="162" y="61"/>
                    </a:moveTo>
                    <a:lnTo>
                      <a:pt x="162" y="61"/>
                    </a:lnTo>
                    <a:lnTo>
                      <a:pt x="203" y="101"/>
                    </a:lnTo>
                    <a:lnTo>
                      <a:pt x="243" y="162"/>
                    </a:lnTo>
                    <a:lnTo>
                      <a:pt x="243" y="162"/>
                    </a:lnTo>
                    <a:lnTo>
                      <a:pt x="203" y="101"/>
                    </a:lnTo>
                    <a:lnTo>
                      <a:pt x="162" y="61"/>
                    </a:lnTo>
                    <a:close/>
                    <a:moveTo>
                      <a:pt x="1" y="0"/>
                    </a:moveTo>
                    <a:lnTo>
                      <a:pt x="1" y="0"/>
                    </a:lnTo>
                    <a:lnTo>
                      <a:pt x="1" y="0"/>
                    </a:lnTo>
                    <a:lnTo>
                      <a:pt x="1" y="0"/>
                    </a:lnTo>
                    <a:lnTo>
                      <a:pt x="81" y="41"/>
                    </a:lnTo>
                    <a:lnTo>
                      <a:pt x="81" y="4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51"/>
              <p:cNvSpPr/>
              <p:nvPr/>
            </p:nvSpPr>
            <p:spPr>
              <a:xfrm>
                <a:off x="4166233" y="-1681325"/>
                <a:ext cx="9018" cy="11355"/>
              </a:xfrm>
              <a:custGeom>
                <a:avLst/>
                <a:gdLst/>
                <a:ahLst/>
                <a:cxnLst/>
                <a:rect l="l" t="t" r="r" b="b"/>
                <a:pathLst>
                  <a:path w="81" h="102" fill="none" extrusionOk="0">
                    <a:moveTo>
                      <a:pt x="0" y="1"/>
                    </a:moveTo>
                    <a:lnTo>
                      <a:pt x="0" y="1"/>
                    </a:lnTo>
                    <a:lnTo>
                      <a:pt x="41" y="41"/>
                    </a:lnTo>
                    <a:lnTo>
                      <a:pt x="81" y="102"/>
                    </a:lnTo>
                    <a:lnTo>
                      <a:pt x="81" y="102"/>
                    </a:lnTo>
                    <a:lnTo>
                      <a:pt x="41" y="41"/>
                    </a:ln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51"/>
              <p:cNvSpPr/>
              <p:nvPr/>
            </p:nvSpPr>
            <p:spPr>
              <a:xfrm>
                <a:off x="4148198" y="-1688005"/>
                <a:ext cx="9129" cy="4564"/>
              </a:xfrm>
              <a:custGeom>
                <a:avLst/>
                <a:gdLst/>
                <a:ahLst/>
                <a:cxnLst/>
                <a:rect l="l" t="t" r="r" b="b"/>
                <a:pathLst>
                  <a:path w="82" h="41" fill="none" extrusionOk="0">
                    <a:moveTo>
                      <a:pt x="1" y="0"/>
                    </a:moveTo>
                    <a:lnTo>
                      <a:pt x="1" y="0"/>
                    </a:lnTo>
                    <a:lnTo>
                      <a:pt x="1" y="0"/>
                    </a:lnTo>
                    <a:lnTo>
                      <a:pt x="1" y="0"/>
                    </a:lnTo>
                    <a:lnTo>
                      <a:pt x="81" y="41"/>
                    </a:lnTo>
                    <a:lnTo>
                      <a:pt x="81" y="41"/>
                    </a:ln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51"/>
              <p:cNvSpPr/>
              <p:nvPr/>
            </p:nvSpPr>
            <p:spPr>
              <a:xfrm>
                <a:off x="4094316" y="-2049927"/>
                <a:ext cx="319287" cy="512652"/>
              </a:xfrm>
              <a:custGeom>
                <a:avLst/>
                <a:gdLst/>
                <a:ahLst/>
                <a:cxnLst/>
                <a:rect l="l" t="t" r="r" b="b"/>
                <a:pathLst>
                  <a:path w="2868" h="4605" fill="none" extrusionOk="0">
                    <a:moveTo>
                      <a:pt x="2201" y="0"/>
                    </a:moveTo>
                    <a:lnTo>
                      <a:pt x="2201" y="0"/>
                    </a:lnTo>
                    <a:lnTo>
                      <a:pt x="2181" y="323"/>
                    </a:lnTo>
                    <a:lnTo>
                      <a:pt x="2140" y="646"/>
                    </a:lnTo>
                    <a:lnTo>
                      <a:pt x="2080" y="970"/>
                    </a:lnTo>
                    <a:lnTo>
                      <a:pt x="1999" y="1293"/>
                    </a:lnTo>
                    <a:lnTo>
                      <a:pt x="1999" y="1293"/>
                    </a:lnTo>
                    <a:lnTo>
                      <a:pt x="1918" y="1515"/>
                    </a:lnTo>
                    <a:lnTo>
                      <a:pt x="1817" y="1717"/>
                    </a:lnTo>
                    <a:lnTo>
                      <a:pt x="1696" y="1919"/>
                    </a:lnTo>
                    <a:lnTo>
                      <a:pt x="1555" y="2120"/>
                    </a:lnTo>
                    <a:lnTo>
                      <a:pt x="1393" y="2302"/>
                    </a:lnTo>
                    <a:lnTo>
                      <a:pt x="1232" y="2484"/>
                    </a:lnTo>
                    <a:lnTo>
                      <a:pt x="1030" y="2625"/>
                    </a:lnTo>
                    <a:lnTo>
                      <a:pt x="808" y="2767"/>
                    </a:lnTo>
                    <a:lnTo>
                      <a:pt x="808" y="2767"/>
                    </a:lnTo>
                    <a:lnTo>
                      <a:pt x="626" y="2868"/>
                    </a:lnTo>
                    <a:lnTo>
                      <a:pt x="424" y="2948"/>
                    </a:lnTo>
                    <a:lnTo>
                      <a:pt x="202" y="3009"/>
                    </a:lnTo>
                    <a:lnTo>
                      <a:pt x="0" y="3049"/>
                    </a:lnTo>
                    <a:lnTo>
                      <a:pt x="0" y="3049"/>
                    </a:lnTo>
                    <a:lnTo>
                      <a:pt x="61" y="3090"/>
                    </a:lnTo>
                    <a:lnTo>
                      <a:pt x="61" y="3090"/>
                    </a:lnTo>
                    <a:lnTo>
                      <a:pt x="81" y="3110"/>
                    </a:lnTo>
                    <a:lnTo>
                      <a:pt x="81" y="3110"/>
                    </a:lnTo>
                    <a:lnTo>
                      <a:pt x="121" y="3130"/>
                    </a:lnTo>
                    <a:lnTo>
                      <a:pt x="121" y="3130"/>
                    </a:lnTo>
                    <a:lnTo>
                      <a:pt x="343" y="3231"/>
                    </a:lnTo>
                    <a:lnTo>
                      <a:pt x="343" y="3231"/>
                    </a:lnTo>
                    <a:lnTo>
                      <a:pt x="384" y="3231"/>
                    </a:lnTo>
                    <a:lnTo>
                      <a:pt x="384" y="3231"/>
                    </a:lnTo>
                    <a:lnTo>
                      <a:pt x="384" y="3231"/>
                    </a:lnTo>
                    <a:lnTo>
                      <a:pt x="485" y="3251"/>
                    </a:lnTo>
                    <a:lnTo>
                      <a:pt x="485" y="3251"/>
                    </a:lnTo>
                    <a:lnTo>
                      <a:pt x="565" y="3292"/>
                    </a:lnTo>
                    <a:lnTo>
                      <a:pt x="565" y="3292"/>
                    </a:lnTo>
                    <a:lnTo>
                      <a:pt x="586" y="3292"/>
                    </a:lnTo>
                    <a:lnTo>
                      <a:pt x="586" y="3292"/>
                    </a:lnTo>
                    <a:lnTo>
                      <a:pt x="586" y="3292"/>
                    </a:lnTo>
                    <a:lnTo>
                      <a:pt x="646" y="3312"/>
                    </a:lnTo>
                    <a:lnTo>
                      <a:pt x="646" y="3312"/>
                    </a:lnTo>
                    <a:lnTo>
                      <a:pt x="646" y="3312"/>
                    </a:lnTo>
                    <a:lnTo>
                      <a:pt x="646" y="3312"/>
                    </a:lnTo>
                    <a:lnTo>
                      <a:pt x="687" y="3352"/>
                    </a:lnTo>
                    <a:lnTo>
                      <a:pt x="727" y="3413"/>
                    </a:lnTo>
                    <a:lnTo>
                      <a:pt x="727" y="3413"/>
                    </a:lnTo>
                    <a:lnTo>
                      <a:pt x="727" y="3413"/>
                    </a:lnTo>
                    <a:lnTo>
                      <a:pt x="767" y="3675"/>
                    </a:lnTo>
                    <a:lnTo>
                      <a:pt x="788" y="3938"/>
                    </a:lnTo>
                    <a:lnTo>
                      <a:pt x="788" y="3938"/>
                    </a:lnTo>
                    <a:lnTo>
                      <a:pt x="767" y="4220"/>
                    </a:lnTo>
                    <a:lnTo>
                      <a:pt x="707" y="4483"/>
                    </a:lnTo>
                    <a:lnTo>
                      <a:pt x="707" y="4483"/>
                    </a:lnTo>
                    <a:lnTo>
                      <a:pt x="707" y="4503"/>
                    </a:lnTo>
                    <a:lnTo>
                      <a:pt x="707" y="4503"/>
                    </a:lnTo>
                    <a:lnTo>
                      <a:pt x="707" y="4543"/>
                    </a:lnTo>
                    <a:lnTo>
                      <a:pt x="727" y="4564"/>
                    </a:lnTo>
                    <a:lnTo>
                      <a:pt x="767" y="4584"/>
                    </a:lnTo>
                    <a:lnTo>
                      <a:pt x="788" y="4604"/>
                    </a:lnTo>
                    <a:lnTo>
                      <a:pt x="788" y="4604"/>
                    </a:lnTo>
                    <a:lnTo>
                      <a:pt x="848" y="4584"/>
                    </a:lnTo>
                    <a:lnTo>
                      <a:pt x="848" y="4584"/>
                    </a:lnTo>
                    <a:lnTo>
                      <a:pt x="909" y="4523"/>
                    </a:lnTo>
                    <a:lnTo>
                      <a:pt x="909" y="4523"/>
                    </a:lnTo>
                    <a:lnTo>
                      <a:pt x="1111" y="4342"/>
                    </a:lnTo>
                    <a:lnTo>
                      <a:pt x="1252" y="4119"/>
                    </a:lnTo>
                    <a:lnTo>
                      <a:pt x="1373" y="3918"/>
                    </a:lnTo>
                    <a:lnTo>
                      <a:pt x="1474" y="3716"/>
                    </a:lnTo>
                    <a:lnTo>
                      <a:pt x="1615" y="3372"/>
                    </a:lnTo>
                    <a:lnTo>
                      <a:pt x="1676" y="3251"/>
                    </a:lnTo>
                    <a:lnTo>
                      <a:pt x="1737" y="3170"/>
                    </a:lnTo>
                    <a:lnTo>
                      <a:pt x="1737" y="3170"/>
                    </a:lnTo>
                    <a:lnTo>
                      <a:pt x="2060" y="2948"/>
                    </a:lnTo>
                    <a:lnTo>
                      <a:pt x="2282" y="2767"/>
                    </a:lnTo>
                    <a:lnTo>
                      <a:pt x="2403" y="2666"/>
                    </a:lnTo>
                    <a:lnTo>
                      <a:pt x="2504" y="2524"/>
                    </a:lnTo>
                    <a:lnTo>
                      <a:pt x="2504" y="2524"/>
                    </a:lnTo>
                    <a:lnTo>
                      <a:pt x="2544" y="2464"/>
                    </a:lnTo>
                    <a:lnTo>
                      <a:pt x="2544" y="2464"/>
                    </a:lnTo>
                    <a:lnTo>
                      <a:pt x="2585" y="2423"/>
                    </a:lnTo>
                    <a:lnTo>
                      <a:pt x="2585" y="2423"/>
                    </a:lnTo>
                    <a:lnTo>
                      <a:pt x="2605" y="2363"/>
                    </a:lnTo>
                    <a:lnTo>
                      <a:pt x="2605" y="2363"/>
                    </a:lnTo>
                    <a:lnTo>
                      <a:pt x="2645" y="2322"/>
                    </a:lnTo>
                    <a:lnTo>
                      <a:pt x="2645" y="2322"/>
                    </a:lnTo>
                    <a:lnTo>
                      <a:pt x="2746" y="2100"/>
                    </a:lnTo>
                    <a:lnTo>
                      <a:pt x="2746" y="2100"/>
                    </a:lnTo>
                    <a:lnTo>
                      <a:pt x="2746" y="2060"/>
                    </a:lnTo>
                    <a:lnTo>
                      <a:pt x="2746" y="2060"/>
                    </a:lnTo>
                    <a:lnTo>
                      <a:pt x="2766" y="2019"/>
                    </a:lnTo>
                    <a:lnTo>
                      <a:pt x="2766" y="2019"/>
                    </a:lnTo>
                    <a:lnTo>
                      <a:pt x="2786" y="1959"/>
                    </a:lnTo>
                    <a:lnTo>
                      <a:pt x="2786" y="1959"/>
                    </a:lnTo>
                    <a:lnTo>
                      <a:pt x="2827" y="1818"/>
                    </a:lnTo>
                    <a:lnTo>
                      <a:pt x="2827" y="1818"/>
                    </a:lnTo>
                    <a:lnTo>
                      <a:pt x="2827" y="1757"/>
                    </a:lnTo>
                    <a:lnTo>
                      <a:pt x="2827" y="1757"/>
                    </a:lnTo>
                    <a:lnTo>
                      <a:pt x="2847" y="1717"/>
                    </a:lnTo>
                    <a:lnTo>
                      <a:pt x="2847" y="1717"/>
                    </a:lnTo>
                    <a:lnTo>
                      <a:pt x="2847" y="1656"/>
                    </a:lnTo>
                    <a:lnTo>
                      <a:pt x="2847" y="1656"/>
                    </a:lnTo>
                    <a:lnTo>
                      <a:pt x="2847" y="1616"/>
                    </a:lnTo>
                    <a:lnTo>
                      <a:pt x="2847" y="1616"/>
                    </a:lnTo>
                    <a:lnTo>
                      <a:pt x="2847" y="1555"/>
                    </a:lnTo>
                    <a:lnTo>
                      <a:pt x="2847" y="1555"/>
                    </a:lnTo>
                    <a:lnTo>
                      <a:pt x="2867" y="1515"/>
                    </a:lnTo>
                    <a:lnTo>
                      <a:pt x="2867" y="1515"/>
                    </a:lnTo>
                    <a:lnTo>
                      <a:pt x="2867" y="1434"/>
                    </a:lnTo>
                    <a:lnTo>
                      <a:pt x="2867" y="1434"/>
                    </a:lnTo>
                    <a:lnTo>
                      <a:pt x="2847" y="1272"/>
                    </a:lnTo>
                    <a:lnTo>
                      <a:pt x="2847" y="1272"/>
                    </a:lnTo>
                    <a:lnTo>
                      <a:pt x="2847" y="1232"/>
                    </a:lnTo>
                    <a:lnTo>
                      <a:pt x="2847" y="1232"/>
                    </a:lnTo>
                    <a:lnTo>
                      <a:pt x="2827" y="1131"/>
                    </a:lnTo>
                    <a:lnTo>
                      <a:pt x="2827" y="1131"/>
                    </a:lnTo>
                    <a:lnTo>
                      <a:pt x="2827" y="1091"/>
                    </a:lnTo>
                    <a:lnTo>
                      <a:pt x="2827" y="1091"/>
                    </a:lnTo>
                    <a:lnTo>
                      <a:pt x="2827" y="1030"/>
                    </a:lnTo>
                    <a:lnTo>
                      <a:pt x="2827" y="1030"/>
                    </a:lnTo>
                    <a:lnTo>
                      <a:pt x="2807" y="990"/>
                    </a:lnTo>
                    <a:lnTo>
                      <a:pt x="2807" y="990"/>
                    </a:lnTo>
                    <a:lnTo>
                      <a:pt x="2746" y="768"/>
                    </a:lnTo>
                    <a:lnTo>
                      <a:pt x="2746" y="768"/>
                    </a:lnTo>
                    <a:lnTo>
                      <a:pt x="2726" y="727"/>
                    </a:lnTo>
                    <a:lnTo>
                      <a:pt x="2726" y="727"/>
                    </a:lnTo>
                    <a:lnTo>
                      <a:pt x="2686" y="626"/>
                    </a:lnTo>
                    <a:lnTo>
                      <a:pt x="2686" y="626"/>
                    </a:lnTo>
                    <a:lnTo>
                      <a:pt x="2686" y="626"/>
                    </a:lnTo>
                    <a:lnTo>
                      <a:pt x="2585" y="445"/>
                    </a:lnTo>
                    <a:lnTo>
                      <a:pt x="2585" y="445"/>
                    </a:lnTo>
                    <a:lnTo>
                      <a:pt x="2585" y="445"/>
                    </a:lnTo>
                    <a:lnTo>
                      <a:pt x="2585" y="445"/>
                    </a:lnTo>
                    <a:lnTo>
                      <a:pt x="2484" y="283"/>
                    </a:lnTo>
                    <a:lnTo>
                      <a:pt x="2484" y="283"/>
                    </a:lnTo>
                    <a:lnTo>
                      <a:pt x="2484" y="283"/>
                    </a:lnTo>
                    <a:lnTo>
                      <a:pt x="2423" y="202"/>
                    </a:lnTo>
                    <a:lnTo>
                      <a:pt x="2423" y="202"/>
                    </a:lnTo>
                    <a:lnTo>
                      <a:pt x="2362" y="142"/>
                    </a:lnTo>
                    <a:lnTo>
                      <a:pt x="2362" y="142"/>
                    </a:lnTo>
                    <a:lnTo>
                      <a:pt x="2282" y="61"/>
                    </a:lnTo>
                    <a:lnTo>
                      <a:pt x="2282" y="61"/>
                    </a:lnTo>
                    <a:lnTo>
                      <a:pt x="2262" y="41"/>
                    </a:lnTo>
                    <a:lnTo>
                      <a:pt x="2262" y="41"/>
                    </a:lnTo>
                    <a:lnTo>
                      <a:pt x="2201" y="0"/>
                    </a:lnTo>
                    <a:lnTo>
                      <a:pt x="220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51"/>
              <p:cNvSpPr/>
              <p:nvPr/>
            </p:nvSpPr>
            <p:spPr>
              <a:xfrm>
                <a:off x="4038096" y="-2052153"/>
                <a:ext cx="328305" cy="328297"/>
              </a:xfrm>
              <a:custGeom>
                <a:avLst/>
                <a:gdLst/>
                <a:ahLst/>
                <a:cxnLst/>
                <a:rect l="l" t="t" r="r" b="b"/>
                <a:pathLst>
                  <a:path w="2949" h="2949" extrusionOk="0">
                    <a:moveTo>
                      <a:pt x="1333" y="303"/>
                    </a:moveTo>
                    <a:lnTo>
                      <a:pt x="1333" y="1393"/>
                    </a:lnTo>
                    <a:lnTo>
                      <a:pt x="485" y="2120"/>
                    </a:lnTo>
                    <a:lnTo>
                      <a:pt x="404" y="1959"/>
                    </a:lnTo>
                    <a:lnTo>
                      <a:pt x="344" y="1817"/>
                    </a:lnTo>
                    <a:lnTo>
                      <a:pt x="303" y="1636"/>
                    </a:lnTo>
                    <a:lnTo>
                      <a:pt x="283" y="1474"/>
                    </a:lnTo>
                    <a:lnTo>
                      <a:pt x="303" y="1252"/>
                    </a:lnTo>
                    <a:lnTo>
                      <a:pt x="364" y="1050"/>
                    </a:lnTo>
                    <a:lnTo>
                      <a:pt x="465" y="848"/>
                    </a:lnTo>
                    <a:lnTo>
                      <a:pt x="586" y="687"/>
                    </a:lnTo>
                    <a:lnTo>
                      <a:pt x="747" y="545"/>
                    </a:lnTo>
                    <a:lnTo>
                      <a:pt x="909" y="424"/>
                    </a:lnTo>
                    <a:lnTo>
                      <a:pt x="1111" y="343"/>
                    </a:lnTo>
                    <a:lnTo>
                      <a:pt x="1333" y="303"/>
                    </a:lnTo>
                    <a:close/>
                    <a:moveTo>
                      <a:pt x="1616" y="303"/>
                    </a:moveTo>
                    <a:lnTo>
                      <a:pt x="1817" y="343"/>
                    </a:lnTo>
                    <a:lnTo>
                      <a:pt x="2019" y="424"/>
                    </a:lnTo>
                    <a:lnTo>
                      <a:pt x="2201" y="545"/>
                    </a:lnTo>
                    <a:lnTo>
                      <a:pt x="2342" y="687"/>
                    </a:lnTo>
                    <a:lnTo>
                      <a:pt x="2484" y="848"/>
                    </a:lnTo>
                    <a:lnTo>
                      <a:pt x="2565" y="1050"/>
                    </a:lnTo>
                    <a:lnTo>
                      <a:pt x="2625" y="1252"/>
                    </a:lnTo>
                    <a:lnTo>
                      <a:pt x="2645" y="1474"/>
                    </a:lnTo>
                    <a:lnTo>
                      <a:pt x="2645" y="1636"/>
                    </a:lnTo>
                    <a:lnTo>
                      <a:pt x="2605" y="1817"/>
                    </a:lnTo>
                    <a:lnTo>
                      <a:pt x="2544" y="1959"/>
                    </a:lnTo>
                    <a:lnTo>
                      <a:pt x="2464" y="2120"/>
                    </a:lnTo>
                    <a:lnTo>
                      <a:pt x="1616" y="1393"/>
                    </a:lnTo>
                    <a:lnTo>
                      <a:pt x="1616" y="303"/>
                    </a:lnTo>
                    <a:close/>
                    <a:moveTo>
                      <a:pt x="1333" y="1777"/>
                    </a:moveTo>
                    <a:lnTo>
                      <a:pt x="1333" y="2645"/>
                    </a:lnTo>
                    <a:lnTo>
                      <a:pt x="1131" y="2605"/>
                    </a:lnTo>
                    <a:lnTo>
                      <a:pt x="969" y="2544"/>
                    </a:lnTo>
                    <a:lnTo>
                      <a:pt x="808" y="2443"/>
                    </a:lnTo>
                    <a:lnTo>
                      <a:pt x="667" y="2342"/>
                    </a:lnTo>
                    <a:lnTo>
                      <a:pt x="1333" y="1777"/>
                    </a:lnTo>
                    <a:close/>
                    <a:moveTo>
                      <a:pt x="1616" y="1777"/>
                    </a:moveTo>
                    <a:lnTo>
                      <a:pt x="2262" y="2342"/>
                    </a:lnTo>
                    <a:lnTo>
                      <a:pt x="2120" y="2443"/>
                    </a:lnTo>
                    <a:lnTo>
                      <a:pt x="1979" y="2544"/>
                    </a:lnTo>
                    <a:lnTo>
                      <a:pt x="1797" y="2605"/>
                    </a:lnTo>
                    <a:lnTo>
                      <a:pt x="1616" y="2645"/>
                    </a:lnTo>
                    <a:lnTo>
                      <a:pt x="1616" y="1777"/>
                    </a:lnTo>
                    <a:close/>
                    <a:moveTo>
                      <a:pt x="1313" y="0"/>
                    </a:moveTo>
                    <a:lnTo>
                      <a:pt x="1171" y="20"/>
                    </a:lnTo>
                    <a:lnTo>
                      <a:pt x="1030" y="61"/>
                    </a:lnTo>
                    <a:lnTo>
                      <a:pt x="889" y="121"/>
                    </a:lnTo>
                    <a:lnTo>
                      <a:pt x="768" y="182"/>
                    </a:lnTo>
                    <a:lnTo>
                      <a:pt x="646" y="242"/>
                    </a:lnTo>
                    <a:lnTo>
                      <a:pt x="525" y="343"/>
                    </a:lnTo>
                    <a:lnTo>
                      <a:pt x="424" y="424"/>
                    </a:lnTo>
                    <a:lnTo>
                      <a:pt x="344" y="545"/>
                    </a:lnTo>
                    <a:lnTo>
                      <a:pt x="243" y="646"/>
                    </a:lnTo>
                    <a:lnTo>
                      <a:pt x="182" y="767"/>
                    </a:lnTo>
                    <a:lnTo>
                      <a:pt x="121" y="889"/>
                    </a:lnTo>
                    <a:lnTo>
                      <a:pt x="61" y="1030"/>
                    </a:lnTo>
                    <a:lnTo>
                      <a:pt x="20" y="1171"/>
                    </a:lnTo>
                    <a:lnTo>
                      <a:pt x="0" y="1313"/>
                    </a:lnTo>
                    <a:lnTo>
                      <a:pt x="0" y="1474"/>
                    </a:lnTo>
                    <a:lnTo>
                      <a:pt x="20" y="1737"/>
                    </a:lnTo>
                    <a:lnTo>
                      <a:pt x="81" y="1979"/>
                    </a:lnTo>
                    <a:lnTo>
                      <a:pt x="202" y="2201"/>
                    </a:lnTo>
                    <a:lnTo>
                      <a:pt x="344" y="2423"/>
                    </a:lnTo>
                    <a:lnTo>
                      <a:pt x="465" y="2544"/>
                    </a:lnTo>
                    <a:lnTo>
                      <a:pt x="586" y="2645"/>
                    </a:lnTo>
                    <a:lnTo>
                      <a:pt x="707" y="2726"/>
                    </a:lnTo>
                    <a:lnTo>
                      <a:pt x="848" y="2807"/>
                    </a:lnTo>
                    <a:lnTo>
                      <a:pt x="990" y="2867"/>
                    </a:lnTo>
                    <a:lnTo>
                      <a:pt x="1151" y="2908"/>
                    </a:lnTo>
                    <a:lnTo>
                      <a:pt x="1313" y="2928"/>
                    </a:lnTo>
                    <a:lnTo>
                      <a:pt x="1474" y="2948"/>
                    </a:lnTo>
                    <a:lnTo>
                      <a:pt x="1636" y="2928"/>
                    </a:lnTo>
                    <a:lnTo>
                      <a:pt x="1797" y="2908"/>
                    </a:lnTo>
                    <a:lnTo>
                      <a:pt x="1939" y="2867"/>
                    </a:lnTo>
                    <a:lnTo>
                      <a:pt x="2100" y="2807"/>
                    </a:lnTo>
                    <a:lnTo>
                      <a:pt x="2242" y="2726"/>
                    </a:lnTo>
                    <a:lnTo>
                      <a:pt x="2363" y="2645"/>
                    </a:lnTo>
                    <a:lnTo>
                      <a:pt x="2484" y="2544"/>
                    </a:lnTo>
                    <a:lnTo>
                      <a:pt x="2585" y="2423"/>
                    </a:lnTo>
                    <a:lnTo>
                      <a:pt x="2605" y="2423"/>
                    </a:lnTo>
                    <a:lnTo>
                      <a:pt x="2746" y="2201"/>
                    </a:lnTo>
                    <a:lnTo>
                      <a:pt x="2847" y="1979"/>
                    </a:lnTo>
                    <a:lnTo>
                      <a:pt x="2908" y="1737"/>
                    </a:lnTo>
                    <a:lnTo>
                      <a:pt x="2948" y="1474"/>
                    </a:lnTo>
                    <a:lnTo>
                      <a:pt x="2928" y="1313"/>
                    </a:lnTo>
                    <a:lnTo>
                      <a:pt x="2908" y="1171"/>
                    </a:lnTo>
                    <a:lnTo>
                      <a:pt x="2867" y="1030"/>
                    </a:lnTo>
                    <a:lnTo>
                      <a:pt x="2827" y="889"/>
                    </a:lnTo>
                    <a:lnTo>
                      <a:pt x="2767" y="767"/>
                    </a:lnTo>
                    <a:lnTo>
                      <a:pt x="2686" y="646"/>
                    </a:lnTo>
                    <a:lnTo>
                      <a:pt x="2605" y="545"/>
                    </a:lnTo>
                    <a:lnTo>
                      <a:pt x="2504" y="424"/>
                    </a:lnTo>
                    <a:lnTo>
                      <a:pt x="2403" y="343"/>
                    </a:lnTo>
                    <a:lnTo>
                      <a:pt x="2282" y="242"/>
                    </a:lnTo>
                    <a:lnTo>
                      <a:pt x="2161" y="182"/>
                    </a:lnTo>
                    <a:lnTo>
                      <a:pt x="2040" y="121"/>
                    </a:lnTo>
                    <a:lnTo>
                      <a:pt x="1898" y="61"/>
                    </a:lnTo>
                    <a:lnTo>
                      <a:pt x="1757" y="20"/>
                    </a:lnTo>
                    <a:lnTo>
                      <a:pt x="1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51"/>
              <p:cNvSpPr/>
              <p:nvPr/>
            </p:nvSpPr>
            <p:spPr>
              <a:xfrm>
                <a:off x="3984102" y="-2108373"/>
                <a:ext cx="433955" cy="575550"/>
              </a:xfrm>
              <a:custGeom>
                <a:avLst/>
                <a:gdLst/>
                <a:ahLst/>
                <a:cxnLst/>
                <a:rect l="l" t="t" r="r" b="b"/>
                <a:pathLst>
                  <a:path w="3898" h="5170" extrusionOk="0">
                    <a:moveTo>
                      <a:pt x="2000" y="101"/>
                    </a:moveTo>
                    <a:lnTo>
                      <a:pt x="2181" y="121"/>
                    </a:lnTo>
                    <a:lnTo>
                      <a:pt x="2363" y="162"/>
                    </a:lnTo>
                    <a:lnTo>
                      <a:pt x="2545" y="202"/>
                    </a:lnTo>
                    <a:lnTo>
                      <a:pt x="2706" y="263"/>
                    </a:lnTo>
                    <a:lnTo>
                      <a:pt x="2868" y="344"/>
                    </a:lnTo>
                    <a:lnTo>
                      <a:pt x="3029" y="445"/>
                    </a:lnTo>
                    <a:lnTo>
                      <a:pt x="3171" y="566"/>
                    </a:lnTo>
                    <a:lnTo>
                      <a:pt x="3211" y="606"/>
                    </a:lnTo>
                    <a:lnTo>
                      <a:pt x="3252" y="626"/>
                    </a:lnTo>
                    <a:lnTo>
                      <a:pt x="3312" y="707"/>
                    </a:lnTo>
                    <a:lnTo>
                      <a:pt x="3373" y="768"/>
                    </a:lnTo>
                    <a:lnTo>
                      <a:pt x="3433" y="848"/>
                    </a:lnTo>
                    <a:lnTo>
                      <a:pt x="3534" y="1010"/>
                    </a:lnTo>
                    <a:lnTo>
                      <a:pt x="3635" y="1171"/>
                    </a:lnTo>
                    <a:lnTo>
                      <a:pt x="3676" y="1272"/>
                    </a:lnTo>
                    <a:lnTo>
                      <a:pt x="3676" y="1313"/>
                    </a:lnTo>
                    <a:lnTo>
                      <a:pt x="3756" y="1535"/>
                    </a:lnTo>
                    <a:lnTo>
                      <a:pt x="3756" y="1575"/>
                    </a:lnTo>
                    <a:lnTo>
                      <a:pt x="3776" y="1616"/>
                    </a:lnTo>
                    <a:lnTo>
                      <a:pt x="3776" y="1656"/>
                    </a:lnTo>
                    <a:lnTo>
                      <a:pt x="3797" y="1757"/>
                    </a:lnTo>
                    <a:lnTo>
                      <a:pt x="3797" y="1818"/>
                    </a:lnTo>
                    <a:lnTo>
                      <a:pt x="3797" y="1959"/>
                    </a:lnTo>
                    <a:lnTo>
                      <a:pt x="3797" y="2040"/>
                    </a:lnTo>
                    <a:lnTo>
                      <a:pt x="3797" y="2080"/>
                    </a:lnTo>
                    <a:lnTo>
                      <a:pt x="3797" y="2161"/>
                    </a:lnTo>
                    <a:lnTo>
                      <a:pt x="3776" y="2181"/>
                    </a:lnTo>
                    <a:lnTo>
                      <a:pt x="3776" y="2242"/>
                    </a:lnTo>
                    <a:lnTo>
                      <a:pt x="3776" y="2282"/>
                    </a:lnTo>
                    <a:lnTo>
                      <a:pt x="3756" y="2343"/>
                    </a:lnTo>
                    <a:lnTo>
                      <a:pt x="3716" y="2464"/>
                    </a:lnTo>
                    <a:lnTo>
                      <a:pt x="3696" y="2524"/>
                    </a:lnTo>
                    <a:lnTo>
                      <a:pt x="3696" y="2565"/>
                    </a:lnTo>
                    <a:lnTo>
                      <a:pt x="3676" y="2605"/>
                    </a:lnTo>
                    <a:lnTo>
                      <a:pt x="3575" y="2827"/>
                    </a:lnTo>
                    <a:lnTo>
                      <a:pt x="3554" y="2868"/>
                    </a:lnTo>
                    <a:lnTo>
                      <a:pt x="3514" y="2928"/>
                    </a:lnTo>
                    <a:lnTo>
                      <a:pt x="3514" y="2948"/>
                    </a:lnTo>
                    <a:lnTo>
                      <a:pt x="3494" y="2948"/>
                    </a:lnTo>
                    <a:lnTo>
                      <a:pt x="3494" y="2969"/>
                    </a:lnTo>
                    <a:lnTo>
                      <a:pt x="3453" y="3029"/>
                    </a:lnTo>
                    <a:lnTo>
                      <a:pt x="3292" y="3211"/>
                    </a:lnTo>
                    <a:lnTo>
                      <a:pt x="3110" y="3372"/>
                    </a:lnTo>
                    <a:lnTo>
                      <a:pt x="2949" y="3494"/>
                    </a:lnTo>
                    <a:lnTo>
                      <a:pt x="2807" y="3574"/>
                    </a:lnTo>
                    <a:lnTo>
                      <a:pt x="2686" y="3655"/>
                    </a:lnTo>
                    <a:lnTo>
                      <a:pt x="2646" y="3716"/>
                    </a:lnTo>
                    <a:lnTo>
                      <a:pt x="2585" y="3796"/>
                    </a:lnTo>
                    <a:lnTo>
                      <a:pt x="2504" y="4018"/>
                    </a:lnTo>
                    <a:lnTo>
                      <a:pt x="2403" y="4261"/>
                    </a:lnTo>
                    <a:lnTo>
                      <a:pt x="2282" y="4503"/>
                    </a:lnTo>
                    <a:lnTo>
                      <a:pt x="2202" y="4644"/>
                    </a:lnTo>
                    <a:lnTo>
                      <a:pt x="2101" y="4766"/>
                    </a:lnTo>
                    <a:lnTo>
                      <a:pt x="2000" y="4887"/>
                    </a:lnTo>
                    <a:lnTo>
                      <a:pt x="1858" y="5008"/>
                    </a:lnTo>
                    <a:lnTo>
                      <a:pt x="1798" y="5068"/>
                    </a:lnTo>
                    <a:lnTo>
                      <a:pt x="1757" y="5068"/>
                    </a:lnTo>
                    <a:lnTo>
                      <a:pt x="1757" y="5048"/>
                    </a:lnTo>
                    <a:lnTo>
                      <a:pt x="1757" y="5028"/>
                    </a:lnTo>
                    <a:lnTo>
                      <a:pt x="1818" y="4745"/>
                    </a:lnTo>
                    <a:lnTo>
                      <a:pt x="1838" y="4483"/>
                    </a:lnTo>
                    <a:lnTo>
                      <a:pt x="1818" y="4200"/>
                    </a:lnTo>
                    <a:lnTo>
                      <a:pt x="1757" y="3918"/>
                    </a:lnTo>
                    <a:lnTo>
                      <a:pt x="1737" y="3857"/>
                    </a:lnTo>
                    <a:lnTo>
                      <a:pt x="1677" y="3796"/>
                    </a:lnTo>
                    <a:lnTo>
                      <a:pt x="1656" y="3796"/>
                    </a:lnTo>
                    <a:lnTo>
                      <a:pt x="1576" y="3756"/>
                    </a:lnTo>
                    <a:lnTo>
                      <a:pt x="1515" y="3736"/>
                    </a:lnTo>
                    <a:lnTo>
                      <a:pt x="1394" y="3716"/>
                    </a:lnTo>
                    <a:lnTo>
                      <a:pt x="1353" y="3695"/>
                    </a:lnTo>
                    <a:lnTo>
                      <a:pt x="1152" y="3615"/>
                    </a:lnTo>
                    <a:lnTo>
                      <a:pt x="1111" y="3594"/>
                    </a:lnTo>
                    <a:lnTo>
                      <a:pt x="1091" y="3574"/>
                    </a:lnTo>
                    <a:lnTo>
                      <a:pt x="1071" y="3574"/>
                    </a:lnTo>
                    <a:lnTo>
                      <a:pt x="1010" y="3534"/>
                    </a:lnTo>
                    <a:lnTo>
                      <a:pt x="788" y="3372"/>
                    </a:lnTo>
                    <a:lnTo>
                      <a:pt x="586" y="3211"/>
                    </a:lnTo>
                    <a:lnTo>
                      <a:pt x="425" y="3009"/>
                    </a:lnTo>
                    <a:lnTo>
                      <a:pt x="304" y="2787"/>
                    </a:lnTo>
                    <a:lnTo>
                      <a:pt x="203" y="2544"/>
                    </a:lnTo>
                    <a:lnTo>
                      <a:pt x="142" y="2282"/>
                    </a:lnTo>
                    <a:lnTo>
                      <a:pt x="102" y="2020"/>
                    </a:lnTo>
                    <a:lnTo>
                      <a:pt x="122" y="1757"/>
                    </a:lnTo>
                    <a:lnTo>
                      <a:pt x="142" y="1595"/>
                    </a:lnTo>
                    <a:lnTo>
                      <a:pt x="182" y="1434"/>
                    </a:lnTo>
                    <a:lnTo>
                      <a:pt x="243" y="1293"/>
                    </a:lnTo>
                    <a:lnTo>
                      <a:pt x="304" y="1131"/>
                    </a:lnTo>
                    <a:lnTo>
                      <a:pt x="384" y="1010"/>
                    </a:lnTo>
                    <a:lnTo>
                      <a:pt x="465" y="869"/>
                    </a:lnTo>
                    <a:lnTo>
                      <a:pt x="566" y="747"/>
                    </a:lnTo>
                    <a:lnTo>
                      <a:pt x="667" y="626"/>
                    </a:lnTo>
                    <a:lnTo>
                      <a:pt x="788" y="525"/>
                    </a:lnTo>
                    <a:lnTo>
                      <a:pt x="929" y="424"/>
                    </a:lnTo>
                    <a:lnTo>
                      <a:pt x="1051" y="344"/>
                    </a:lnTo>
                    <a:lnTo>
                      <a:pt x="1192" y="263"/>
                    </a:lnTo>
                    <a:lnTo>
                      <a:pt x="1353" y="202"/>
                    </a:lnTo>
                    <a:lnTo>
                      <a:pt x="1495" y="162"/>
                    </a:lnTo>
                    <a:lnTo>
                      <a:pt x="1656" y="121"/>
                    </a:lnTo>
                    <a:lnTo>
                      <a:pt x="1818" y="121"/>
                    </a:lnTo>
                    <a:lnTo>
                      <a:pt x="2000" y="101"/>
                    </a:lnTo>
                    <a:close/>
                    <a:moveTo>
                      <a:pt x="1818" y="0"/>
                    </a:moveTo>
                    <a:lnTo>
                      <a:pt x="1636" y="21"/>
                    </a:lnTo>
                    <a:lnTo>
                      <a:pt x="1475" y="61"/>
                    </a:lnTo>
                    <a:lnTo>
                      <a:pt x="1313" y="121"/>
                    </a:lnTo>
                    <a:lnTo>
                      <a:pt x="1152" y="182"/>
                    </a:lnTo>
                    <a:lnTo>
                      <a:pt x="1010" y="263"/>
                    </a:lnTo>
                    <a:lnTo>
                      <a:pt x="869" y="344"/>
                    </a:lnTo>
                    <a:lnTo>
                      <a:pt x="728" y="445"/>
                    </a:lnTo>
                    <a:lnTo>
                      <a:pt x="606" y="546"/>
                    </a:lnTo>
                    <a:lnTo>
                      <a:pt x="485" y="667"/>
                    </a:lnTo>
                    <a:lnTo>
                      <a:pt x="384" y="808"/>
                    </a:lnTo>
                    <a:lnTo>
                      <a:pt x="283" y="949"/>
                    </a:lnTo>
                    <a:lnTo>
                      <a:pt x="203" y="1091"/>
                    </a:lnTo>
                    <a:lnTo>
                      <a:pt x="142" y="1252"/>
                    </a:lnTo>
                    <a:lnTo>
                      <a:pt x="81" y="1414"/>
                    </a:lnTo>
                    <a:lnTo>
                      <a:pt x="41" y="1575"/>
                    </a:lnTo>
                    <a:lnTo>
                      <a:pt x="21" y="1757"/>
                    </a:lnTo>
                    <a:lnTo>
                      <a:pt x="1" y="2040"/>
                    </a:lnTo>
                    <a:lnTo>
                      <a:pt x="41" y="2302"/>
                    </a:lnTo>
                    <a:lnTo>
                      <a:pt x="102" y="2565"/>
                    </a:lnTo>
                    <a:lnTo>
                      <a:pt x="203" y="2827"/>
                    </a:lnTo>
                    <a:lnTo>
                      <a:pt x="344" y="3069"/>
                    </a:lnTo>
                    <a:lnTo>
                      <a:pt x="526" y="3271"/>
                    </a:lnTo>
                    <a:lnTo>
                      <a:pt x="728" y="3453"/>
                    </a:lnTo>
                    <a:lnTo>
                      <a:pt x="950" y="3615"/>
                    </a:lnTo>
                    <a:lnTo>
                      <a:pt x="1010" y="3655"/>
                    </a:lnTo>
                    <a:lnTo>
                      <a:pt x="1030" y="3675"/>
                    </a:lnTo>
                    <a:lnTo>
                      <a:pt x="1051" y="3675"/>
                    </a:lnTo>
                    <a:lnTo>
                      <a:pt x="1091" y="3695"/>
                    </a:lnTo>
                    <a:lnTo>
                      <a:pt x="1313" y="3796"/>
                    </a:lnTo>
                    <a:lnTo>
                      <a:pt x="1374" y="3817"/>
                    </a:lnTo>
                    <a:lnTo>
                      <a:pt x="1495" y="3837"/>
                    </a:lnTo>
                    <a:lnTo>
                      <a:pt x="1555" y="3857"/>
                    </a:lnTo>
                    <a:lnTo>
                      <a:pt x="1616" y="3877"/>
                    </a:lnTo>
                    <a:lnTo>
                      <a:pt x="1636" y="3897"/>
                    </a:lnTo>
                    <a:lnTo>
                      <a:pt x="1656" y="3958"/>
                    </a:lnTo>
                    <a:lnTo>
                      <a:pt x="1717" y="4220"/>
                    </a:lnTo>
                    <a:lnTo>
                      <a:pt x="1737" y="4483"/>
                    </a:lnTo>
                    <a:lnTo>
                      <a:pt x="1717" y="4745"/>
                    </a:lnTo>
                    <a:lnTo>
                      <a:pt x="1656" y="4988"/>
                    </a:lnTo>
                    <a:lnTo>
                      <a:pt x="1636" y="5028"/>
                    </a:lnTo>
                    <a:lnTo>
                      <a:pt x="1656" y="5089"/>
                    </a:lnTo>
                    <a:lnTo>
                      <a:pt x="1677" y="5109"/>
                    </a:lnTo>
                    <a:lnTo>
                      <a:pt x="1697" y="5149"/>
                    </a:lnTo>
                    <a:lnTo>
                      <a:pt x="1737" y="5169"/>
                    </a:lnTo>
                    <a:lnTo>
                      <a:pt x="1818" y="5169"/>
                    </a:lnTo>
                    <a:lnTo>
                      <a:pt x="1858" y="5149"/>
                    </a:lnTo>
                    <a:lnTo>
                      <a:pt x="1919" y="5089"/>
                    </a:lnTo>
                    <a:lnTo>
                      <a:pt x="2060" y="4968"/>
                    </a:lnTo>
                    <a:lnTo>
                      <a:pt x="2181" y="4846"/>
                    </a:lnTo>
                    <a:lnTo>
                      <a:pt x="2282" y="4705"/>
                    </a:lnTo>
                    <a:lnTo>
                      <a:pt x="2363" y="4564"/>
                    </a:lnTo>
                    <a:lnTo>
                      <a:pt x="2504" y="4301"/>
                    </a:lnTo>
                    <a:lnTo>
                      <a:pt x="2585" y="4059"/>
                    </a:lnTo>
                    <a:lnTo>
                      <a:pt x="2686" y="3857"/>
                    </a:lnTo>
                    <a:lnTo>
                      <a:pt x="2706" y="3776"/>
                    </a:lnTo>
                    <a:lnTo>
                      <a:pt x="2747" y="3736"/>
                    </a:lnTo>
                    <a:lnTo>
                      <a:pt x="2868" y="3675"/>
                    </a:lnTo>
                    <a:lnTo>
                      <a:pt x="3009" y="3574"/>
                    </a:lnTo>
                    <a:lnTo>
                      <a:pt x="3191" y="3453"/>
                    </a:lnTo>
                    <a:lnTo>
                      <a:pt x="3373" y="3292"/>
                    </a:lnTo>
                    <a:lnTo>
                      <a:pt x="3534" y="3090"/>
                    </a:lnTo>
                    <a:lnTo>
                      <a:pt x="3575" y="3029"/>
                    </a:lnTo>
                    <a:lnTo>
                      <a:pt x="3595" y="3009"/>
                    </a:lnTo>
                    <a:lnTo>
                      <a:pt x="3615" y="2969"/>
                    </a:lnTo>
                    <a:lnTo>
                      <a:pt x="3655" y="2908"/>
                    </a:lnTo>
                    <a:lnTo>
                      <a:pt x="3676" y="2868"/>
                    </a:lnTo>
                    <a:lnTo>
                      <a:pt x="3776" y="2645"/>
                    </a:lnTo>
                    <a:lnTo>
                      <a:pt x="3797" y="2605"/>
                    </a:lnTo>
                    <a:lnTo>
                      <a:pt x="3797" y="2565"/>
                    </a:lnTo>
                    <a:lnTo>
                      <a:pt x="3817" y="2504"/>
                    </a:lnTo>
                    <a:lnTo>
                      <a:pt x="3857" y="2363"/>
                    </a:lnTo>
                    <a:lnTo>
                      <a:pt x="3877" y="2302"/>
                    </a:lnTo>
                    <a:lnTo>
                      <a:pt x="3877" y="2242"/>
                    </a:lnTo>
                    <a:lnTo>
                      <a:pt x="3877" y="2201"/>
                    </a:lnTo>
                    <a:lnTo>
                      <a:pt x="3898" y="2161"/>
                    </a:lnTo>
                    <a:lnTo>
                      <a:pt x="3898" y="2080"/>
                    </a:lnTo>
                    <a:lnTo>
                      <a:pt x="3898" y="2040"/>
                    </a:lnTo>
                    <a:lnTo>
                      <a:pt x="3898" y="1959"/>
                    </a:lnTo>
                    <a:lnTo>
                      <a:pt x="3898" y="1797"/>
                    </a:lnTo>
                    <a:lnTo>
                      <a:pt x="3898" y="1757"/>
                    </a:lnTo>
                    <a:lnTo>
                      <a:pt x="3877" y="1636"/>
                    </a:lnTo>
                    <a:lnTo>
                      <a:pt x="3877" y="1595"/>
                    </a:lnTo>
                    <a:lnTo>
                      <a:pt x="3857" y="1555"/>
                    </a:lnTo>
                    <a:lnTo>
                      <a:pt x="3857" y="1495"/>
                    </a:lnTo>
                    <a:lnTo>
                      <a:pt x="3776" y="1272"/>
                    </a:lnTo>
                    <a:lnTo>
                      <a:pt x="3776" y="1252"/>
                    </a:lnTo>
                    <a:lnTo>
                      <a:pt x="3756" y="1232"/>
                    </a:lnTo>
                    <a:lnTo>
                      <a:pt x="3716" y="1131"/>
                    </a:lnTo>
                    <a:lnTo>
                      <a:pt x="3635" y="949"/>
                    </a:lnTo>
                    <a:lnTo>
                      <a:pt x="3514" y="788"/>
                    </a:lnTo>
                    <a:lnTo>
                      <a:pt x="3453" y="707"/>
                    </a:lnTo>
                    <a:lnTo>
                      <a:pt x="3373" y="626"/>
                    </a:lnTo>
                    <a:lnTo>
                      <a:pt x="3312" y="566"/>
                    </a:lnTo>
                    <a:lnTo>
                      <a:pt x="3292" y="525"/>
                    </a:lnTo>
                    <a:lnTo>
                      <a:pt x="3231" y="485"/>
                    </a:lnTo>
                    <a:lnTo>
                      <a:pt x="3090" y="364"/>
                    </a:lnTo>
                    <a:lnTo>
                      <a:pt x="2928" y="263"/>
                    </a:lnTo>
                    <a:lnTo>
                      <a:pt x="2747" y="182"/>
                    </a:lnTo>
                    <a:lnTo>
                      <a:pt x="2565" y="101"/>
                    </a:lnTo>
                    <a:lnTo>
                      <a:pt x="2383" y="61"/>
                    </a:lnTo>
                    <a:lnTo>
                      <a:pt x="2202" y="21"/>
                    </a:lnTo>
                    <a:lnTo>
                      <a:pt x="2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51"/>
              <p:cNvSpPr/>
              <p:nvPr/>
            </p:nvSpPr>
            <p:spPr>
              <a:xfrm>
                <a:off x="4107787" y="-1861117"/>
                <a:ext cx="83273" cy="107985"/>
              </a:xfrm>
              <a:custGeom>
                <a:avLst/>
                <a:gdLst/>
                <a:ahLst/>
                <a:cxnLst/>
                <a:rect l="l" t="t" r="r" b="b"/>
                <a:pathLst>
                  <a:path w="748" h="970" extrusionOk="0">
                    <a:moveTo>
                      <a:pt x="646" y="182"/>
                    </a:moveTo>
                    <a:lnTo>
                      <a:pt x="646" y="869"/>
                    </a:lnTo>
                    <a:lnTo>
                      <a:pt x="505" y="828"/>
                    </a:lnTo>
                    <a:lnTo>
                      <a:pt x="364" y="768"/>
                    </a:lnTo>
                    <a:lnTo>
                      <a:pt x="242" y="707"/>
                    </a:lnTo>
                    <a:lnTo>
                      <a:pt x="121" y="626"/>
                    </a:lnTo>
                    <a:lnTo>
                      <a:pt x="646" y="182"/>
                    </a:lnTo>
                    <a:close/>
                    <a:moveTo>
                      <a:pt x="687" y="0"/>
                    </a:moveTo>
                    <a:lnTo>
                      <a:pt x="667" y="21"/>
                    </a:lnTo>
                    <a:lnTo>
                      <a:pt x="0" y="586"/>
                    </a:lnTo>
                    <a:lnTo>
                      <a:pt x="0" y="626"/>
                    </a:lnTo>
                    <a:lnTo>
                      <a:pt x="0" y="667"/>
                    </a:lnTo>
                    <a:lnTo>
                      <a:pt x="162" y="768"/>
                    </a:lnTo>
                    <a:lnTo>
                      <a:pt x="323" y="869"/>
                    </a:lnTo>
                    <a:lnTo>
                      <a:pt x="505" y="929"/>
                    </a:lnTo>
                    <a:lnTo>
                      <a:pt x="687" y="970"/>
                    </a:lnTo>
                    <a:lnTo>
                      <a:pt x="727" y="970"/>
                    </a:lnTo>
                    <a:lnTo>
                      <a:pt x="747" y="929"/>
                    </a:lnTo>
                    <a:lnTo>
                      <a:pt x="747" y="61"/>
                    </a:lnTo>
                    <a:lnTo>
                      <a:pt x="747" y="41"/>
                    </a:lnTo>
                    <a:lnTo>
                      <a:pt x="727" y="21"/>
                    </a:lnTo>
                    <a:lnTo>
                      <a:pt x="6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51"/>
              <p:cNvSpPr/>
              <p:nvPr/>
            </p:nvSpPr>
            <p:spPr>
              <a:xfrm>
                <a:off x="4031305" y="-2058944"/>
                <a:ext cx="339549" cy="339541"/>
              </a:xfrm>
              <a:custGeom>
                <a:avLst/>
                <a:gdLst/>
                <a:ahLst/>
                <a:cxnLst/>
                <a:rect l="l" t="t" r="r" b="b"/>
                <a:pathLst>
                  <a:path w="3050" h="3050" extrusionOk="0">
                    <a:moveTo>
                      <a:pt x="1677" y="122"/>
                    </a:moveTo>
                    <a:lnTo>
                      <a:pt x="1818" y="142"/>
                    </a:lnTo>
                    <a:lnTo>
                      <a:pt x="1959" y="182"/>
                    </a:lnTo>
                    <a:lnTo>
                      <a:pt x="2080" y="223"/>
                    </a:lnTo>
                    <a:lnTo>
                      <a:pt x="2202" y="283"/>
                    </a:lnTo>
                    <a:lnTo>
                      <a:pt x="2323" y="364"/>
                    </a:lnTo>
                    <a:lnTo>
                      <a:pt x="2424" y="445"/>
                    </a:lnTo>
                    <a:lnTo>
                      <a:pt x="2525" y="526"/>
                    </a:lnTo>
                    <a:lnTo>
                      <a:pt x="2626" y="627"/>
                    </a:lnTo>
                    <a:lnTo>
                      <a:pt x="2706" y="748"/>
                    </a:lnTo>
                    <a:lnTo>
                      <a:pt x="2767" y="849"/>
                    </a:lnTo>
                    <a:lnTo>
                      <a:pt x="2828" y="990"/>
                    </a:lnTo>
                    <a:lnTo>
                      <a:pt x="2888" y="1111"/>
                    </a:lnTo>
                    <a:lnTo>
                      <a:pt x="2928" y="1252"/>
                    </a:lnTo>
                    <a:lnTo>
                      <a:pt x="2949" y="1394"/>
                    </a:lnTo>
                    <a:lnTo>
                      <a:pt x="2949" y="1535"/>
                    </a:lnTo>
                    <a:lnTo>
                      <a:pt x="2928" y="1777"/>
                    </a:lnTo>
                    <a:lnTo>
                      <a:pt x="2868" y="2020"/>
                    </a:lnTo>
                    <a:lnTo>
                      <a:pt x="2767" y="2242"/>
                    </a:lnTo>
                    <a:lnTo>
                      <a:pt x="2626" y="2444"/>
                    </a:lnTo>
                    <a:lnTo>
                      <a:pt x="2605" y="2444"/>
                    </a:lnTo>
                    <a:lnTo>
                      <a:pt x="2504" y="2565"/>
                    </a:lnTo>
                    <a:lnTo>
                      <a:pt x="2383" y="2666"/>
                    </a:lnTo>
                    <a:lnTo>
                      <a:pt x="2262" y="2747"/>
                    </a:lnTo>
                    <a:lnTo>
                      <a:pt x="2121" y="2827"/>
                    </a:lnTo>
                    <a:lnTo>
                      <a:pt x="1979" y="2868"/>
                    </a:lnTo>
                    <a:lnTo>
                      <a:pt x="1838" y="2908"/>
                    </a:lnTo>
                    <a:lnTo>
                      <a:pt x="1677" y="2949"/>
                    </a:lnTo>
                    <a:lnTo>
                      <a:pt x="1374" y="2949"/>
                    </a:lnTo>
                    <a:lnTo>
                      <a:pt x="1232" y="2908"/>
                    </a:lnTo>
                    <a:lnTo>
                      <a:pt x="1071" y="2868"/>
                    </a:lnTo>
                    <a:lnTo>
                      <a:pt x="929" y="2827"/>
                    </a:lnTo>
                    <a:lnTo>
                      <a:pt x="808" y="2747"/>
                    </a:lnTo>
                    <a:lnTo>
                      <a:pt x="667" y="2666"/>
                    </a:lnTo>
                    <a:lnTo>
                      <a:pt x="566" y="2565"/>
                    </a:lnTo>
                    <a:lnTo>
                      <a:pt x="445" y="2444"/>
                    </a:lnTo>
                    <a:lnTo>
                      <a:pt x="304" y="2242"/>
                    </a:lnTo>
                    <a:lnTo>
                      <a:pt x="203" y="2020"/>
                    </a:lnTo>
                    <a:lnTo>
                      <a:pt x="142" y="1777"/>
                    </a:lnTo>
                    <a:lnTo>
                      <a:pt x="122" y="1535"/>
                    </a:lnTo>
                    <a:lnTo>
                      <a:pt x="122" y="1394"/>
                    </a:lnTo>
                    <a:lnTo>
                      <a:pt x="142" y="1252"/>
                    </a:lnTo>
                    <a:lnTo>
                      <a:pt x="182" y="1111"/>
                    </a:lnTo>
                    <a:lnTo>
                      <a:pt x="223" y="990"/>
                    </a:lnTo>
                    <a:lnTo>
                      <a:pt x="283" y="849"/>
                    </a:lnTo>
                    <a:lnTo>
                      <a:pt x="364" y="748"/>
                    </a:lnTo>
                    <a:lnTo>
                      <a:pt x="445" y="627"/>
                    </a:lnTo>
                    <a:lnTo>
                      <a:pt x="526" y="526"/>
                    </a:lnTo>
                    <a:lnTo>
                      <a:pt x="627" y="445"/>
                    </a:lnTo>
                    <a:lnTo>
                      <a:pt x="748" y="364"/>
                    </a:lnTo>
                    <a:lnTo>
                      <a:pt x="849" y="283"/>
                    </a:lnTo>
                    <a:lnTo>
                      <a:pt x="970" y="223"/>
                    </a:lnTo>
                    <a:lnTo>
                      <a:pt x="1111" y="182"/>
                    </a:lnTo>
                    <a:lnTo>
                      <a:pt x="1253" y="142"/>
                    </a:lnTo>
                    <a:lnTo>
                      <a:pt x="1394" y="122"/>
                    </a:lnTo>
                    <a:close/>
                    <a:moveTo>
                      <a:pt x="1535" y="1"/>
                    </a:moveTo>
                    <a:lnTo>
                      <a:pt x="1374" y="21"/>
                    </a:lnTo>
                    <a:lnTo>
                      <a:pt x="1212" y="41"/>
                    </a:lnTo>
                    <a:lnTo>
                      <a:pt x="1071" y="81"/>
                    </a:lnTo>
                    <a:lnTo>
                      <a:pt x="929" y="122"/>
                    </a:lnTo>
                    <a:lnTo>
                      <a:pt x="808" y="202"/>
                    </a:lnTo>
                    <a:lnTo>
                      <a:pt x="687" y="263"/>
                    </a:lnTo>
                    <a:lnTo>
                      <a:pt x="566" y="364"/>
                    </a:lnTo>
                    <a:lnTo>
                      <a:pt x="445" y="465"/>
                    </a:lnTo>
                    <a:lnTo>
                      <a:pt x="364" y="566"/>
                    </a:lnTo>
                    <a:lnTo>
                      <a:pt x="263" y="687"/>
                    </a:lnTo>
                    <a:lnTo>
                      <a:pt x="182" y="808"/>
                    </a:lnTo>
                    <a:lnTo>
                      <a:pt x="122" y="950"/>
                    </a:lnTo>
                    <a:lnTo>
                      <a:pt x="81" y="1071"/>
                    </a:lnTo>
                    <a:lnTo>
                      <a:pt x="41" y="1232"/>
                    </a:lnTo>
                    <a:lnTo>
                      <a:pt x="21" y="1374"/>
                    </a:lnTo>
                    <a:lnTo>
                      <a:pt x="1" y="1535"/>
                    </a:lnTo>
                    <a:lnTo>
                      <a:pt x="41" y="1798"/>
                    </a:lnTo>
                    <a:lnTo>
                      <a:pt x="102" y="2060"/>
                    </a:lnTo>
                    <a:lnTo>
                      <a:pt x="203" y="2282"/>
                    </a:lnTo>
                    <a:lnTo>
                      <a:pt x="364" y="2504"/>
                    </a:lnTo>
                    <a:lnTo>
                      <a:pt x="364" y="2525"/>
                    </a:lnTo>
                    <a:lnTo>
                      <a:pt x="485" y="2646"/>
                    </a:lnTo>
                    <a:lnTo>
                      <a:pt x="606" y="2747"/>
                    </a:lnTo>
                    <a:lnTo>
                      <a:pt x="748" y="2827"/>
                    </a:lnTo>
                    <a:lnTo>
                      <a:pt x="889" y="2908"/>
                    </a:lnTo>
                    <a:lnTo>
                      <a:pt x="1051" y="2969"/>
                    </a:lnTo>
                    <a:lnTo>
                      <a:pt x="1212" y="3009"/>
                    </a:lnTo>
                    <a:lnTo>
                      <a:pt x="1374" y="3050"/>
                    </a:lnTo>
                    <a:lnTo>
                      <a:pt x="1697" y="3050"/>
                    </a:lnTo>
                    <a:lnTo>
                      <a:pt x="1858" y="3009"/>
                    </a:lnTo>
                    <a:lnTo>
                      <a:pt x="2020" y="2969"/>
                    </a:lnTo>
                    <a:lnTo>
                      <a:pt x="2161" y="2908"/>
                    </a:lnTo>
                    <a:lnTo>
                      <a:pt x="2303" y="2848"/>
                    </a:lnTo>
                    <a:lnTo>
                      <a:pt x="2444" y="2747"/>
                    </a:lnTo>
                    <a:lnTo>
                      <a:pt x="2565" y="2646"/>
                    </a:lnTo>
                    <a:lnTo>
                      <a:pt x="2686" y="2525"/>
                    </a:lnTo>
                    <a:lnTo>
                      <a:pt x="2686" y="2504"/>
                    </a:lnTo>
                    <a:lnTo>
                      <a:pt x="2706" y="2504"/>
                    </a:lnTo>
                    <a:lnTo>
                      <a:pt x="2848" y="2282"/>
                    </a:lnTo>
                    <a:lnTo>
                      <a:pt x="2969" y="2040"/>
                    </a:lnTo>
                    <a:lnTo>
                      <a:pt x="3029" y="1798"/>
                    </a:lnTo>
                    <a:lnTo>
                      <a:pt x="3050" y="1535"/>
                    </a:lnTo>
                    <a:lnTo>
                      <a:pt x="3050" y="1374"/>
                    </a:lnTo>
                    <a:lnTo>
                      <a:pt x="3029" y="1232"/>
                    </a:lnTo>
                    <a:lnTo>
                      <a:pt x="2989" y="1071"/>
                    </a:lnTo>
                    <a:lnTo>
                      <a:pt x="2928" y="929"/>
                    </a:lnTo>
                    <a:lnTo>
                      <a:pt x="2868" y="808"/>
                    </a:lnTo>
                    <a:lnTo>
                      <a:pt x="2787" y="687"/>
                    </a:lnTo>
                    <a:lnTo>
                      <a:pt x="2706" y="566"/>
                    </a:lnTo>
                    <a:lnTo>
                      <a:pt x="2605" y="465"/>
                    </a:lnTo>
                    <a:lnTo>
                      <a:pt x="2504" y="364"/>
                    </a:lnTo>
                    <a:lnTo>
                      <a:pt x="2383" y="263"/>
                    </a:lnTo>
                    <a:lnTo>
                      <a:pt x="2262" y="202"/>
                    </a:lnTo>
                    <a:lnTo>
                      <a:pt x="2121" y="122"/>
                    </a:lnTo>
                    <a:lnTo>
                      <a:pt x="1979" y="81"/>
                    </a:lnTo>
                    <a:lnTo>
                      <a:pt x="1838" y="41"/>
                    </a:lnTo>
                    <a:lnTo>
                      <a:pt x="1697" y="21"/>
                    </a:lnTo>
                    <a:lnTo>
                      <a:pt x="1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51"/>
              <p:cNvSpPr/>
              <p:nvPr/>
            </p:nvSpPr>
            <p:spPr>
              <a:xfrm>
                <a:off x="4211209" y="-2025212"/>
                <a:ext cx="128138" cy="213633"/>
              </a:xfrm>
              <a:custGeom>
                <a:avLst/>
                <a:gdLst/>
                <a:ahLst/>
                <a:cxnLst/>
                <a:rect l="l" t="t" r="r" b="b"/>
                <a:pathLst>
                  <a:path w="1151" h="1919" extrusionOk="0">
                    <a:moveTo>
                      <a:pt x="121" y="122"/>
                    </a:moveTo>
                    <a:lnTo>
                      <a:pt x="303" y="162"/>
                    </a:lnTo>
                    <a:lnTo>
                      <a:pt x="485" y="263"/>
                    </a:lnTo>
                    <a:lnTo>
                      <a:pt x="646" y="364"/>
                    </a:lnTo>
                    <a:lnTo>
                      <a:pt x="767" y="505"/>
                    </a:lnTo>
                    <a:lnTo>
                      <a:pt x="888" y="667"/>
                    </a:lnTo>
                    <a:lnTo>
                      <a:pt x="969" y="828"/>
                    </a:lnTo>
                    <a:lnTo>
                      <a:pt x="1030" y="1030"/>
                    </a:lnTo>
                    <a:lnTo>
                      <a:pt x="1050" y="1232"/>
                    </a:lnTo>
                    <a:lnTo>
                      <a:pt x="1030" y="1373"/>
                    </a:lnTo>
                    <a:lnTo>
                      <a:pt x="1010" y="1515"/>
                    </a:lnTo>
                    <a:lnTo>
                      <a:pt x="949" y="1656"/>
                    </a:lnTo>
                    <a:lnTo>
                      <a:pt x="888" y="1797"/>
                    </a:lnTo>
                    <a:lnTo>
                      <a:pt x="121" y="1131"/>
                    </a:lnTo>
                    <a:lnTo>
                      <a:pt x="121" y="122"/>
                    </a:lnTo>
                    <a:close/>
                    <a:moveTo>
                      <a:pt x="61" y="0"/>
                    </a:moveTo>
                    <a:lnTo>
                      <a:pt x="20" y="21"/>
                    </a:lnTo>
                    <a:lnTo>
                      <a:pt x="0" y="61"/>
                    </a:lnTo>
                    <a:lnTo>
                      <a:pt x="0" y="1151"/>
                    </a:lnTo>
                    <a:lnTo>
                      <a:pt x="20" y="1192"/>
                    </a:lnTo>
                    <a:lnTo>
                      <a:pt x="868" y="1919"/>
                    </a:lnTo>
                    <a:lnTo>
                      <a:pt x="909" y="1919"/>
                    </a:lnTo>
                    <a:lnTo>
                      <a:pt x="949" y="1898"/>
                    </a:lnTo>
                    <a:lnTo>
                      <a:pt x="1030" y="1737"/>
                    </a:lnTo>
                    <a:lnTo>
                      <a:pt x="1090" y="1575"/>
                    </a:lnTo>
                    <a:lnTo>
                      <a:pt x="1131" y="1414"/>
                    </a:lnTo>
                    <a:lnTo>
                      <a:pt x="1151" y="1232"/>
                    </a:lnTo>
                    <a:lnTo>
                      <a:pt x="1131" y="1010"/>
                    </a:lnTo>
                    <a:lnTo>
                      <a:pt x="1070" y="788"/>
                    </a:lnTo>
                    <a:lnTo>
                      <a:pt x="969" y="586"/>
                    </a:lnTo>
                    <a:lnTo>
                      <a:pt x="828" y="404"/>
                    </a:lnTo>
                    <a:lnTo>
                      <a:pt x="687" y="263"/>
                    </a:lnTo>
                    <a:lnTo>
                      <a:pt x="485" y="142"/>
                    </a:lnTo>
                    <a:lnTo>
                      <a:pt x="283" y="6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51"/>
              <p:cNvSpPr/>
              <p:nvPr/>
            </p:nvSpPr>
            <p:spPr>
              <a:xfrm>
                <a:off x="4065037" y="-2025212"/>
                <a:ext cx="126023" cy="213633"/>
              </a:xfrm>
              <a:custGeom>
                <a:avLst/>
                <a:gdLst/>
                <a:ahLst/>
                <a:cxnLst/>
                <a:rect l="l" t="t" r="r" b="b"/>
                <a:pathLst>
                  <a:path w="1132" h="1919" extrusionOk="0">
                    <a:moveTo>
                      <a:pt x="1030" y="122"/>
                    </a:moveTo>
                    <a:lnTo>
                      <a:pt x="1030" y="1131"/>
                    </a:lnTo>
                    <a:lnTo>
                      <a:pt x="243" y="1797"/>
                    </a:lnTo>
                    <a:lnTo>
                      <a:pt x="182" y="1656"/>
                    </a:lnTo>
                    <a:lnTo>
                      <a:pt x="142" y="1515"/>
                    </a:lnTo>
                    <a:lnTo>
                      <a:pt x="102" y="1373"/>
                    </a:lnTo>
                    <a:lnTo>
                      <a:pt x="102" y="1232"/>
                    </a:lnTo>
                    <a:lnTo>
                      <a:pt x="122" y="1030"/>
                    </a:lnTo>
                    <a:lnTo>
                      <a:pt x="162" y="828"/>
                    </a:lnTo>
                    <a:lnTo>
                      <a:pt x="263" y="667"/>
                    </a:lnTo>
                    <a:lnTo>
                      <a:pt x="364" y="505"/>
                    </a:lnTo>
                    <a:lnTo>
                      <a:pt x="505" y="364"/>
                    </a:lnTo>
                    <a:lnTo>
                      <a:pt x="667" y="263"/>
                    </a:lnTo>
                    <a:lnTo>
                      <a:pt x="828" y="162"/>
                    </a:lnTo>
                    <a:lnTo>
                      <a:pt x="1030" y="122"/>
                    </a:lnTo>
                    <a:close/>
                    <a:moveTo>
                      <a:pt x="1071" y="0"/>
                    </a:moveTo>
                    <a:lnTo>
                      <a:pt x="849" y="61"/>
                    </a:lnTo>
                    <a:lnTo>
                      <a:pt x="647" y="142"/>
                    </a:lnTo>
                    <a:lnTo>
                      <a:pt x="465" y="263"/>
                    </a:lnTo>
                    <a:lnTo>
                      <a:pt x="303" y="404"/>
                    </a:lnTo>
                    <a:lnTo>
                      <a:pt x="182" y="586"/>
                    </a:lnTo>
                    <a:lnTo>
                      <a:pt x="81" y="788"/>
                    </a:lnTo>
                    <a:lnTo>
                      <a:pt x="21" y="1010"/>
                    </a:lnTo>
                    <a:lnTo>
                      <a:pt x="1" y="1232"/>
                    </a:lnTo>
                    <a:lnTo>
                      <a:pt x="1" y="1414"/>
                    </a:lnTo>
                    <a:lnTo>
                      <a:pt x="41" y="1575"/>
                    </a:lnTo>
                    <a:lnTo>
                      <a:pt x="102" y="1737"/>
                    </a:lnTo>
                    <a:lnTo>
                      <a:pt x="202" y="1898"/>
                    </a:lnTo>
                    <a:lnTo>
                      <a:pt x="223" y="1919"/>
                    </a:lnTo>
                    <a:lnTo>
                      <a:pt x="283" y="1919"/>
                    </a:lnTo>
                    <a:lnTo>
                      <a:pt x="1111" y="1192"/>
                    </a:lnTo>
                    <a:lnTo>
                      <a:pt x="1131" y="1151"/>
                    </a:lnTo>
                    <a:lnTo>
                      <a:pt x="1131" y="61"/>
                    </a:lnTo>
                    <a:lnTo>
                      <a:pt x="1111" y="21"/>
                    </a:lnTo>
                    <a:lnTo>
                      <a:pt x="1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51"/>
              <p:cNvSpPr/>
              <p:nvPr/>
            </p:nvSpPr>
            <p:spPr>
              <a:xfrm>
                <a:off x="4211209" y="-1861117"/>
                <a:ext cx="85500" cy="107985"/>
              </a:xfrm>
              <a:custGeom>
                <a:avLst/>
                <a:gdLst/>
                <a:ahLst/>
                <a:cxnLst/>
                <a:rect l="l" t="t" r="r" b="b"/>
                <a:pathLst>
                  <a:path w="768" h="970" extrusionOk="0">
                    <a:moveTo>
                      <a:pt x="121" y="182"/>
                    </a:moveTo>
                    <a:lnTo>
                      <a:pt x="626" y="626"/>
                    </a:lnTo>
                    <a:lnTo>
                      <a:pt x="525" y="707"/>
                    </a:lnTo>
                    <a:lnTo>
                      <a:pt x="384" y="768"/>
                    </a:lnTo>
                    <a:lnTo>
                      <a:pt x="262" y="828"/>
                    </a:lnTo>
                    <a:lnTo>
                      <a:pt x="121" y="869"/>
                    </a:lnTo>
                    <a:lnTo>
                      <a:pt x="121" y="182"/>
                    </a:lnTo>
                    <a:close/>
                    <a:moveTo>
                      <a:pt x="61" y="0"/>
                    </a:moveTo>
                    <a:lnTo>
                      <a:pt x="40" y="21"/>
                    </a:lnTo>
                    <a:lnTo>
                      <a:pt x="20" y="41"/>
                    </a:lnTo>
                    <a:lnTo>
                      <a:pt x="0" y="61"/>
                    </a:lnTo>
                    <a:lnTo>
                      <a:pt x="0" y="929"/>
                    </a:lnTo>
                    <a:lnTo>
                      <a:pt x="20" y="970"/>
                    </a:lnTo>
                    <a:lnTo>
                      <a:pt x="61" y="970"/>
                    </a:lnTo>
                    <a:lnTo>
                      <a:pt x="262" y="929"/>
                    </a:lnTo>
                    <a:lnTo>
                      <a:pt x="424" y="869"/>
                    </a:lnTo>
                    <a:lnTo>
                      <a:pt x="606" y="768"/>
                    </a:lnTo>
                    <a:lnTo>
                      <a:pt x="747" y="667"/>
                    </a:lnTo>
                    <a:lnTo>
                      <a:pt x="767" y="626"/>
                    </a:lnTo>
                    <a:lnTo>
                      <a:pt x="747" y="586"/>
                    </a:lnTo>
                    <a:lnTo>
                      <a:pt x="101" y="21"/>
                    </a:lnTo>
                    <a:lnTo>
                      <a:pt x="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Universal Hour of Peace by Slidesgo">
  <a:themeElements>
    <a:clrScheme name="Simple Light">
      <a:dk1>
        <a:srgbClr val="0A1640"/>
      </a:dk1>
      <a:lt1>
        <a:srgbClr val="DFE1FC"/>
      </a:lt1>
      <a:dk2>
        <a:srgbClr val="00D4FC"/>
      </a:dk2>
      <a:lt2>
        <a:srgbClr val="FF8CDB"/>
      </a:lt2>
      <a:accent1>
        <a:srgbClr val="A7D640"/>
      </a:accent1>
      <a:accent2>
        <a:srgbClr val="C05E46"/>
      </a:accent2>
      <a:accent3>
        <a:srgbClr val="6B7FFF"/>
      </a:accent3>
      <a:accent4>
        <a:srgbClr val="D811AD"/>
      </a:accent4>
      <a:accent5>
        <a:srgbClr val="FFCE00"/>
      </a:accent5>
      <a:accent6>
        <a:srgbClr val="FFFFFF"/>
      </a:accent6>
      <a:hlink>
        <a:srgbClr val="0A1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Universal Hour of Peace by Slidesgo</vt:lpstr>
      <vt:lpstr>Peace Project</vt:lpstr>
      <vt:lpstr>What did you plan?</vt:lpstr>
      <vt:lpstr>What do you want to have happen?</vt:lpstr>
      <vt:lpstr>What actually happened?</vt:lpstr>
      <vt:lpstr>. </vt:lpstr>
      <vt:lpstr>. </vt:lpstr>
      <vt:lpstr>What do you think and feel about what happened?</vt:lpstr>
      <vt:lpstr>What would/could you do differently next time?</vt:lpstr>
      <vt:lpstr>What are you taking away from the experience?</vt:lpstr>
      <vt:lpstr>What can you/we do, in the future, to further your project, to share more/better with people?</vt:lpstr>
      <vt:lpstr>Better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Project</dc:title>
  <cp:revision>1</cp:revision>
  <dcterms:modified xsi:type="dcterms:W3CDTF">2023-09-27T14:21:21Z</dcterms:modified>
</cp:coreProperties>
</file>